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2"/>
  </p:notesMasterIdLst>
  <p:handoutMasterIdLst>
    <p:handoutMasterId r:id="rId103"/>
  </p:handoutMasterIdLst>
  <p:sldIdLst>
    <p:sldId id="351" r:id="rId2"/>
    <p:sldId id="256" r:id="rId3"/>
    <p:sldId id="257" r:id="rId4"/>
    <p:sldId id="258" r:id="rId5"/>
    <p:sldId id="260" r:id="rId6"/>
    <p:sldId id="259" r:id="rId7"/>
    <p:sldId id="295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317" r:id="rId27"/>
    <p:sldId id="318" r:id="rId28"/>
    <p:sldId id="319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329" r:id="rId41"/>
    <p:sldId id="350" r:id="rId42"/>
    <p:sldId id="330" r:id="rId43"/>
    <p:sldId id="290" r:id="rId44"/>
    <p:sldId id="301" r:id="rId45"/>
    <p:sldId id="303" r:id="rId46"/>
    <p:sldId id="304" r:id="rId47"/>
    <p:sldId id="291" r:id="rId48"/>
    <p:sldId id="326" r:id="rId49"/>
    <p:sldId id="327" r:id="rId50"/>
    <p:sldId id="328" r:id="rId51"/>
    <p:sldId id="292" r:id="rId52"/>
    <p:sldId id="293" r:id="rId53"/>
    <p:sldId id="294" r:id="rId54"/>
    <p:sldId id="297" r:id="rId55"/>
    <p:sldId id="296" r:id="rId56"/>
    <p:sldId id="321" r:id="rId57"/>
    <p:sldId id="298" r:id="rId58"/>
    <p:sldId id="302" r:id="rId59"/>
    <p:sldId id="299" r:id="rId60"/>
    <p:sldId id="300" r:id="rId61"/>
    <p:sldId id="320" r:id="rId62"/>
    <p:sldId id="305" r:id="rId63"/>
    <p:sldId id="306" r:id="rId64"/>
    <p:sldId id="307" r:id="rId65"/>
    <p:sldId id="316" r:id="rId66"/>
    <p:sldId id="308" r:id="rId67"/>
    <p:sldId id="309" r:id="rId68"/>
    <p:sldId id="310" r:id="rId69"/>
    <p:sldId id="311" r:id="rId70"/>
    <p:sldId id="312" r:id="rId71"/>
    <p:sldId id="313" r:id="rId72"/>
    <p:sldId id="314" r:id="rId73"/>
    <p:sldId id="315" r:id="rId74"/>
    <p:sldId id="352" r:id="rId75"/>
    <p:sldId id="353" r:id="rId76"/>
    <p:sldId id="354" r:id="rId77"/>
    <p:sldId id="355" r:id="rId78"/>
    <p:sldId id="322" r:id="rId79"/>
    <p:sldId id="323" r:id="rId80"/>
    <p:sldId id="324" r:id="rId81"/>
    <p:sldId id="325" r:id="rId82"/>
    <p:sldId id="338" r:id="rId83"/>
    <p:sldId id="339" r:id="rId84"/>
    <p:sldId id="331" r:id="rId85"/>
    <p:sldId id="332" r:id="rId86"/>
    <p:sldId id="333" r:id="rId87"/>
    <p:sldId id="334" r:id="rId88"/>
    <p:sldId id="335" r:id="rId89"/>
    <p:sldId id="336" r:id="rId90"/>
    <p:sldId id="337" r:id="rId91"/>
    <p:sldId id="340" r:id="rId92"/>
    <p:sldId id="341" r:id="rId93"/>
    <p:sldId id="342" r:id="rId94"/>
    <p:sldId id="343" r:id="rId95"/>
    <p:sldId id="344" r:id="rId96"/>
    <p:sldId id="345" r:id="rId97"/>
    <p:sldId id="346" r:id="rId98"/>
    <p:sldId id="347" r:id="rId99"/>
    <p:sldId id="348" r:id="rId100"/>
    <p:sldId id="349" r:id="rId10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08"/>
    <p:restoredTop sz="94667"/>
  </p:normalViewPr>
  <p:slideViewPr>
    <p:cSldViewPr snapToGrid="0" snapToObjects="1">
      <p:cViewPr varScale="1">
        <p:scale>
          <a:sx n="150" d="100"/>
          <a:sy n="150" d="100"/>
        </p:scale>
        <p:origin x="16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9" d="100"/>
          <a:sy n="119" d="100"/>
        </p:scale>
        <p:origin x="564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notesMaster" Target="notesMasters/notesMaster1.xml"/><Relationship Id="rId103" Type="http://schemas.openxmlformats.org/officeDocument/2006/relationships/handoutMaster" Target="handoutMasters/handoutMaster1.xml"/><Relationship Id="rId104" Type="http://schemas.openxmlformats.org/officeDocument/2006/relationships/presProps" Target="presProps.xml"/><Relationship Id="rId105" Type="http://schemas.openxmlformats.org/officeDocument/2006/relationships/viewProps" Target="viewProps.xml"/><Relationship Id="rId106" Type="http://schemas.openxmlformats.org/officeDocument/2006/relationships/theme" Target="theme/theme1.xml"/><Relationship Id="rId10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43473336642508"/>
          <c:y val="0.135827627369307"/>
          <c:w val="0.918747965036599"/>
          <c:h val="0.694309899135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/>
            </a:solidFill>
            <a:ln w="25400">
              <a:noFill/>
              <a:headEnd w="lg" len="lg"/>
              <a:tailEnd w="lg" len="lg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1285536"/>
        <c:axId val="771277760"/>
      </c:barChart>
      <c:catAx>
        <c:axId val="771285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771277760"/>
        <c:crosses val="autoZero"/>
        <c:auto val="1"/>
        <c:lblAlgn val="ctr"/>
        <c:lblOffset val="100"/>
        <c:noMultiLvlLbl val="0"/>
      </c:catAx>
      <c:valAx>
        <c:axId val="77127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771285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0.0212438126872817"/>
          <c:w val="0.443016787816587"/>
          <c:h val="0.06846296961918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charset="0"/>
              <a:ea typeface="Open Sans" charset="0"/>
              <a:cs typeface="Open Sans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Open Sans" charset="0"/>
          <a:ea typeface="Open Sans" charset="0"/>
          <a:cs typeface="Open Sans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43473336642508"/>
          <c:y val="0.135827627369307"/>
          <c:w val="0.918747965036599"/>
          <c:h val="0.694309899135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6351184"/>
        <c:axId val="771765856"/>
      </c:barChart>
      <c:catAx>
        <c:axId val="686351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771765856"/>
        <c:crosses val="autoZero"/>
        <c:auto val="1"/>
        <c:lblAlgn val="ctr"/>
        <c:lblOffset val="100"/>
        <c:tickMarkSkip val="2"/>
        <c:noMultiLvlLbl val="0"/>
      </c:catAx>
      <c:valAx>
        <c:axId val="77176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68635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0.0212438126872817"/>
          <c:w val="0.443016787816587"/>
          <c:h val="0.06846296961918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charset="0"/>
              <a:ea typeface="Open Sans" charset="0"/>
              <a:cs typeface="Open Sans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Open Sans" charset="0"/>
          <a:ea typeface="Open Sans" charset="0"/>
          <a:cs typeface="Open Sans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43473336642508"/>
          <c:y val="0.135827627369307"/>
          <c:w val="0.918747965036599"/>
          <c:h val="0.69430989913579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/>
            </a:solidFill>
            <a:ln w="25400">
              <a:noFill/>
              <a:headEnd w="lg" len="lg"/>
              <a:tailEnd w="lg" len="lg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2918496"/>
        <c:axId val="772921056"/>
      </c:barChart>
      <c:catAx>
        <c:axId val="77291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772921056"/>
        <c:crosses val="autoZero"/>
        <c:auto val="1"/>
        <c:lblAlgn val="ctr"/>
        <c:lblOffset val="100"/>
        <c:noMultiLvlLbl val="0"/>
      </c:catAx>
      <c:valAx>
        <c:axId val="772921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772918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0.0212438126872817"/>
          <c:w val="0.443016787816587"/>
          <c:h val="0.0571551268880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charset="0"/>
              <a:ea typeface="Open Sans" charset="0"/>
              <a:cs typeface="Open Sans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Open Sans" charset="0"/>
          <a:ea typeface="Open Sans" charset="0"/>
          <a:cs typeface="Open Sans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43473336642508"/>
          <c:y val="0.135827627369307"/>
          <c:w val="0.918747965036599"/>
          <c:h val="0.69430989913579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/>
            </a:solidFill>
            <a:ln w="25400">
              <a:noFill/>
              <a:headEnd w="lg" len="lg"/>
              <a:tailEnd w="lg" len="lg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1207200"/>
        <c:axId val="771231952"/>
      </c:barChart>
      <c:catAx>
        <c:axId val="771207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771231952"/>
        <c:crosses val="autoZero"/>
        <c:auto val="1"/>
        <c:lblAlgn val="ctr"/>
        <c:lblOffset val="100"/>
        <c:noMultiLvlLbl val="0"/>
      </c:catAx>
      <c:valAx>
        <c:axId val="771231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771207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0.0212438126872817"/>
          <c:w val="0.420314048022798"/>
          <c:h val="0.06074526174177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charset="0"/>
              <a:ea typeface="Open Sans" charset="0"/>
              <a:cs typeface="Open Sans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Open Sans" charset="0"/>
          <a:ea typeface="Open Sans" charset="0"/>
          <a:cs typeface="Open Sans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43473336642508"/>
          <c:y val="0.135827627369307"/>
          <c:w val="0.918747965036599"/>
          <c:h val="0.6943098991357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/>
            </a:solidFill>
            <a:ln w="25400">
              <a:noFill/>
              <a:headEnd w="lg" len="lg"/>
              <a:tailEnd w="lg" len="lg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2956816"/>
        <c:axId val="772959648"/>
      </c:barChart>
      <c:catAx>
        <c:axId val="7729568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772959648"/>
        <c:crosses val="autoZero"/>
        <c:auto val="1"/>
        <c:lblAlgn val="ctr"/>
        <c:lblOffset val="100"/>
        <c:noMultiLvlLbl val="0"/>
      </c:catAx>
      <c:valAx>
        <c:axId val="772959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772956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0.0212438126872817"/>
          <c:w val="0.460196557160344"/>
          <c:h val="0.06074526174177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charset="0"/>
              <a:ea typeface="Open Sans" charset="0"/>
              <a:cs typeface="Open Sans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Open Sans" charset="0"/>
          <a:ea typeface="Open Sans" charset="0"/>
          <a:cs typeface="Open Sans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43473336642508"/>
          <c:y val="0.135827627369307"/>
          <c:w val="0.918747965036599"/>
          <c:h val="0.694309899135799"/>
        </c:manualLayout>
      </c:layout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charset="0"/>
                    <a:ea typeface="Open Sans" charset="0"/>
                    <a:cs typeface="Open Sans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axId val="773010912"/>
        <c:axId val="773013744"/>
      </c:stockChart>
      <c:catAx>
        <c:axId val="773010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773013744"/>
        <c:crosses val="autoZero"/>
        <c:auto val="1"/>
        <c:lblAlgn val="ctr"/>
        <c:lblOffset val="100"/>
        <c:noMultiLvlLbl val="0"/>
      </c:catAx>
      <c:valAx>
        <c:axId val="773013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pPr>
            <a:endParaRPr lang="en-US"/>
          </a:p>
        </c:txPr>
        <c:crossAx val="773010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0.0212438126872817"/>
          <c:w val="0.460196557160344"/>
          <c:h val="0.06074526174177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charset="0"/>
              <a:ea typeface="Open Sans" charset="0"/>
              <a:cs typeface="Open Sans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Open Sans" charset="0"/>
          <a:ea typeface="Open Sans" charset="0"/>
          <a:cs typeface="Open Sans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ACC2BB-77D2-5443-847E-999DC9F6DAC6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16E7A1-ED3F-9B4B-8C6F-3B8165A25B1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200" b="1" i="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#1</a:t>
          </a:r>
          <a:endParaRPr lang="en-US" sz="1200" b="1" i="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A1B27E07-4CEA-2449-875A-13F796924B0A}" type="parTrans" cxnId="{C32F5CB0-1FF7-3A4E-874A-6B5C2DAFA06B}">
      <dgm:prSet/>
      <dgm:spPr/>
      <dgm:t>
        <a:bodyPr/>
        <a:lstStyle/>
        <a:p>
          <a:endParaRPr lang="en-US" sz="12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5575E51D-2DB0-B647-9160-ED30AA524F61}" type="sibTrans" cxnId="{C32F5CB0-1FF7-3A4E-874A-6B5C2DAFA06B}">
      <dgm:prSet custT="1"/>
      <dgm:spPr>
        <a:solidFill>
          <a:schemeClr val="tx1">
            <a:alpha val="10000"/>
          </a:schemeClr>
        </a:solidFill>
      </dgm:spPr>
      <dgm:t>
        <a:bodyPr/>
        <a:lstStyle/>
        <a:p>
          <a:endParaRPr lang="en-US" sz="12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BC125942-6CFC-C04B-A691-FD2826DB2610}">
      <dgm:prSet phldrT="[Text]" custT="1"/>
      <dgm:spPr>
        <a:noFill/>
        <a:ln>
          <a:solidFill>
            <a:schemeClr val="tx1">
              <a:alpha val="20000"/>
            </a:schemeClr>
          </a:solidFill>
        </a:ln>
      </dgm:spPr>
      <dgm:t>
        <a:bodyPr/>
        <a:lstStyle/>
        <a:p>
          <a:r>
            <a:rPr lang="en-US" sz="1200" b="1" i="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#2</a:t>
          </a:r>
          <a:endParaRPr lang="en-US" sz="1200" b="1" i="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B4D88C48-E8CE-3C41-8435-472B9CE83908}" type="parTrans" cxnId="{83490A8C-42DC-E64D-909A-196A5CFB2135}">
      <dgm:prSet/>
      <dgm:spPr/>
      <dgm:t>
        <a:bodyPr/>
        <a:lstStyle/>
        <a:p>
          <a:endParaRPr lang="en-US" sz="12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E7F92082-69AA-C843-B261-831913503CAF}" type="sibTrans" cxnId="{83490A8C-42DC-E64D-909A-196A5CFB2135}">
      <dgm:prSet custT="1"/>
      <dgm:spPr>
        <a:solidFill>
          <a:schemeClr val="tx1">
            <a:alpha val="10000"/>
          </a:schemeClr>
        </a:solidFill>
      </dgm:spPr>
      <dgm:t>
        <a:bodyPr/>
        <a:lstStyle/>
        <a:p>
          <a:endParaRPr lang="en-US" sz="12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2CDA1792-E905-1F4E-9AFF-F1DA9895DC58}">
      <dgm:prSet phldrT="[Text]" custT="1"/>
      <dgm:spPr>
        <a:noFill/>
        <a:ln>
          <a:solidFill>
            <a:schemeClr val="tx1">
              <a:alpha val="20000"/>
            </a:schemeClr>
          </a:solidFill>
        </a:ln>
      </dgm:spPr>
      <dgm:t>
        <a:bodyPr/>
        <a:lstStyle/>
        <a:p>
          <a:r>
            <a:rPr lang="en-US" sz="1200" b="1" i="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#3</a:t>
          </a:r>
          <a:endParaRPr lang="en-US" sz="1200" b="1" i="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C77E98CC-C83A-524F-B711-1C1BCEF899C8}" type="parTrans" cxnId="{03D9DE9C-8141-1843-8B62-40DA146A4979}">
      <dgm:prSet/>
      <dgm:spPr/>
      <dgm:t>
        <a:bodyPr/>
        <a:lstStyle/>
        <a:p>
          <a:endParaRPr lang="en-US" sz="12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10011AD3-D3A6-7146-A9B0-D749D42353EA}" type="sibTrans" cxnId="{03D9DE9C-8141-1843-8B62-40DA146A4979}">
      <dgm:prSet custT="1"/>
      <dgm:spPr>
        <a:solidFill>
          <a:schemeClr val="tx1">
            <a:alpha val="10000"/>
          </a:schemeClr>
        </a:solidFill>
      </dgm:spPr>
      <dgm:t>
        <a:bodyPr/>
        <a:lstStyle/>
        <a:p>
          <a:endParaRPr lang="en-US" sz="12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468A5305-C682-4349-AAC5-FEE1F1C23821}">
      <dgm:prSet phldrT="[Text]" custT="1"/>
      <dgm:spPr>
        <a:noFill/>
        <a:ln>
          <a:solidFill>
            <a:schemeClr val="tx1">
              <a:alpha val="20000"/>
            </a:schemeClr>
          </a:solidFill>
        </a:ln>
      </dgm:spPr>
      <dgm:t>
        <a:bodyPr/>
        <a:lstStyle/>
        <a:p>
          <a:r>
            <a:rPr lang="en-US" sz="1200" b="1" i="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#4</a:t>
          </a:r>
          <a:endParaRPr lang="en-US" sz="1200" b="1" i="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726FFD26-739D-5F44-8424-52084004CC48}" type="parTrans" cxnId="{DE300ECD-9CA8-B249-881A-C699926BBAFB}">
      <dgm:prSet/>
      <dgm:spPr/>
      <dgm:t>
        <a:bodyPr/>
        <a:lstStyle/>
        <a:p>
          <a:endParaRPr lang="en-US" sz="12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F0274A88-5F97-C54C-A392-B2BB6144DF1C}" type="sibTrans" cxnId="{DE300ECD-9CA8-B249-881A-C699926BBAFB}">
      <dgm:prSet custT="1"/>
      <dgm:spPr>
        <a:solidFill>
          <a:schemeClr val="tx1">
            <a:alpha val="10000"/>
          </a:schemeClr>
        </a:solidFill>
      </dgm:spPr>
      <dgm:t>
        <a:bodyPr/>
        <a:lstStyle/>
        <a:p>
          <a:endParaRPr lang="en-US" sz="12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0D30E0D3-4A0B-1349-9502-FC6ABF615E76}">
      <dgm:prSet phldrT="[Text]" custT="1"/>
      <dgm:spPr>
        <a:noFill/>
        <a:ln>
          <a:solidFill>
            <a:schemeClr val="tx1">
              <a:alpha val="20000"/>
            </a:schemeClr>
          </a:solidFill>
        </a:ln>
      </dgm:spPr>
      <dgm:t>
        <a:bodyPr/>
        <a:lstStyle/>
        <a:p>
          <a:r>
            <a:rPr lang="en-US" sz="1200" b="1" i="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#5</a:t>
          </a:r>
          <a:endParaRPr lang="en-US" sz="1200" b="1" i="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967072A7-6F81-A542-9C29-10C63EDED48E}" type="parTrans" cxnId="{6E78DC6E-E3F5-DE49-8944-DE2F2D46E3C2}">
      <dgm:prSet/>
      <dgm:spPr/>
      <dgm:t>
        <a:bodyPr/>
        <a:lstStyle/>
        <a:p>
          <a:endParaRPr lang="en-US" sz="12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A4314637-1252-6446-8E9E-6D373C91AFEA}" type="sibTrans" cxnId="{6E78DC6E-E3F5-DE49-8944-DE2F2D46E3C2}">
      <dgm:prSet custT="1"/>
      <dgm:spPr>
        <a:solidFill>
          <a:schemeClr val="tx1">
            <a:alpha val="10000"/>
          </a:schemeClr>
        </a:solidFill>
      </dgm:spPr>
      <dgm:t>
        <a:bodyPr/>
        <a:lstStyle/>
        <a:p>
          <a:endParaRPr lang="en-US" sz="12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6186F85D-9C77-0C4C-8321-1EC05BAA6FC0}" type="pres">
      <dgm:prSet presAssocID="{42ACC2BB-77D2-5443-847E-999DC9F6DAC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399530-A43F-834A-BD57-615AF5897F6A}" type="pres">
      <dgm:prSet presAssocID="{4716E7A1-ED3F-9B4B-8C6F-3B8165A25B1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21AC20-9E37-3F4E-8259-81B133F55010}" type="pres">
      <dgm:prSet presAssocID="{5575E51D-2DB0-B647-9160-ED30AA524F61}" presName="sibTrans" presStyleLbl="sibTrans2D1" presStyleIdx="0" presStyleCnt="5" custScaleY="48017"/>
      <dgm:spPr/>
      <dgm:t>
        <a:bodyPr/>
        <a:lstStyle/>
        <a:p>
          <a:endParaRPr lang="en-US"/>
        </a:p>
      </dgm:t>
    </dgm:pt>
    <dgm:pt modelId="{4EB81360-BA20-154F-AC93-83165CBF848D}" type="pres">
      <dgm:prSet presAssocID="{5575E51D-2DB0-B647-9160-ED30AA524F61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6E3E0ECA-979F-C842-84AF-B9C95AAFEE09}" type="pres">
      <dgm:prSet presAssocID="{BC125942-6CFC-C04B-A691-FD2826DB261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5BD706-825F-8342-A9E6-71E9F112EA77}" type="pres">
      <dgm:prSet presAssocID="{E7F92082-69AA-C843-B261-831913503CAF}" presName="sibTrans" presStyleLbl="sibTrans2D1" presStyleIdx="1" presStyleCnt="5" custScaleY="45712"/>
      <dgm:spPr/>
      <dgm:t>
        <a:bodyPr/>
        <a:lstStyle/>
        <a:p>
          <a:endParaRPr lang="en-US"/>
        </a:p>
      </dgm:t>
    </dgm:pt>
    <dgm:pt modelId="{3121B62C-0043-4E43-A7EA-2B4B4D9B71F6}" type="pres">
      <dgm:prSet presAssocID="{E7F92082-69AA-C843-B261-831913503CAF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D80EB7B2-57D2-6243-BA32-CA322223A7EB}" type="pres">
      <dgm:prSet presAssocID="{2CDA1792-E905-1F4E-9AFF-F1DA9895DC5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D1825C-2260-9F4F-8C2D-F638397C73CA}" type="pres">
      <dgm:prSet presAssocID="{10011AD3-D3A6-7146-A9B0-D749D42353EA}" presName="sibTrans" presStyleLbl="sibTrans2D1" presStyleIdx="2" presStyleCnt="5" custScaleY="45712"/>
      <dgm:spPr/>
      <dgm:t>
        <a:bodyPr/>
        <a:lstStyle/>
        <a:p>
          <a:endParaRPr lang="en-US"/>
        </a:p>
      </dgm:t>
    </dgm:pt>
    <dgm:pt modelId="{36DDB031-F304-BA44-BF1D-216E2177A6BB}" type="pres">
      <dgm:prSet presAssocID="{10011AD3-D3A6-7146-A9B0-D749D42353EA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127D618E-79C9-564C-B0D8-290D6499E916}" type="pres">
      <dgm:prSet presAssocID="{468A5305-C682-4349-AAC5-FEE1F1C2382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6E1547-23FE-BA4C-B910-582614A07F5F}" type="pres">
      <dgm:prSet presAssocID="{F0274A88-5F97-C54C-A392-B2BB6144DF1C}" presName="sibTrans" presStyleLbl="sibTrans2D1" presStyleIdx="3" presStyleCnt="5" custScaleY="45712"/>
      <dgm:spPr/>
      <dgm:t>
        <a:bodyPr/>
        <a:lstStyle/>
        <a:p>
          <a:endParaRPr lang="en-US"/>
        </a:p>
      </dgm:t>
    </dgm:pt>
    <dgm:pt modelId="{6919E781-F15A-EF48-A402-B73D3A6A6D15}" type="pres">
      <dgm:prSet presAssocID="{F0274A88-5F97-C54C-A392-B2BB6144DF1C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46E8956E-978C-384B-8347-E1CAECB03032}" type="pres">
      <dgm:prSet presAssocID="{0D30E0D3-4A0B-1349-9502-FC6ABF615E7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FE1D6-259C-A842-B62D-876CBCE1E8C2}" type="pres">
      <dgm:prSet presAssocID="{A4314637-1252-6446-8E9E-6D373C91AFEA}" presName="sibTrans" presStyleLbl="sibTrans2D1" presStyleIdx="4" presStyleCnt="5" custScaleY="49045"/>
      <dgm:spPr/>
      <dgm:t>
        <a:bodyPr/>
        <a:lstStyle/>
        <a:p>
          <a:endParaRPr lang="en-US"/>
        </a:p>
      </dgm:t>
    </dgm:pt>
    <dgm:pt modelId="{FE59E9C9-4605-E248-879B-4AF8C95558DA}" type="pres">
      <dgm:prSet presAssocID="{A4314637-1252-6446-8E9E-6D373C91AFEA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6E78DC6E-E3F5-DE49-8944-DE2F2D46E3C2}" srcId="{42ACC2BB-77D2-5443-847E-999DC9F6DAC6}" destId="{0D30E0D3-4A0B-1349-9502-FC6ABF615E76}" srcOrd="4" destOrd="0" parTransId="{967072A7-6F81-A542-9C29-10C63EDED48E}" sibTransId="{A4314637-1252-6446-8E9E-6D373C91AFEA}"/>
    <dgm:cxn modelId="{17FD404B-3F19-B944-AC05-4C8D50B26317}" type="presOf" srcId="{A4314637-1252-6446-8E9E-6D373C91AFEA}" destId="{5C2FE1D6-259C-A842-B62D-876CBCE1E8C2}" srcOrd="0" destOrd="0" presId="urn:microsoft.com/office/officeart/2005/8/layout/cycle2"/>
    <dgm:cxn modelId="{FCEFE3B8-2519-EB4F-BE95-857013877862}" type="presOf" srcId="{2CDA1792-E905-1F4E-9AFF-F1DA9895DC58}" destId="{D80EB7B2-57D2-6243-BA32-CA322223A7EB}" srcOrd="0" destOrd="0" presId="urn:microsoft.com/office/officeart/2005/8/layout/cycle2"/>
    <dgm:cxn modelId="{83D5BB0E-153C-FD4C-A333-60412B9FCA23}" type="presOf" srcId="{F0274A88-5F97-C54C-A392-B2BB6144DF1C}" destId="{6919E781-F15A-EF48-A402-B73D3A6A6D15}" srcOrd="1" destOrd="0" presId="urn:microsoft.com/office/officeart/2005/8/layout/cycle2"/>
    <dgm:cxn modelId="{2107A996-A5BC-AE4B-95B5-6305D78B5427}" type="presOf" srcId="{10011AD3-D3A6-7146-A9B0-D749D42353EA}" destId="{36DDB031-F304-BA44-BF1D-216E2177A6BB}" srcOrd="1" destOrd="0" presId="urn:microsoft.com/office/officeart/2005/8/layout/cycle2"/>
    <dgm:cxn modelId="{83490A8C-42DC-E64D-909A-196A5CFB2135}" srcId="{42ACC2BB-77D2-5443-847E-999DC9F6DAC6}" destId="{BC125942-6CFC-C04B-A691-FD2826DB2610}" srcOrd="1" destOrd="0" parTransId="{B4D88C48-E8CE-3C41-8435-472B9CE83908}" sibTransId="{E7F92082-69AA-C843-B261-831913503CAF}"/>
    <dgm:cxn modelId="{DB8AF369-301C-9B4A-8674-1D08188940F1}" type="presOf" srcId="{0D30E0D3-4A0B-1349-9502-FC6ABF615E76}" destId="{46E8956E-978C-384B-8347-E1CAECB03032}" srcOrd="0" destOrd="0" presId="urn:microsoft.com/office/officeart/2005/8/layout/cycle2"/>
    <dgm:cxn modelId="{80DCF730-7E33-D246-9DAD-EB8E0D956E5B}" type="presOf" srcId="{A4314637-1252-6446-8E9E-6D373C91AFEA}" destId="{FE59E9C9-4605-E248-879B-4AF8C95558DA}" srcOrd="1" destOrd="0" presId="urn:microsoft.com/office/officeart/2005/8/layout/cycle2"/>
    <dgm:cxn modelId="{DE300ECD-9CA8-B249-881A-C699926BBAFB}" srcId="{42ACC2BB-77D2-5443-847E-999DC9F6DAC6}" destId="{468A5305-C682-4349-AAC5-FEE1F1C23821}" srcOrd="3" destOrd="0" parTransId="{726FFD26-739D-5F44-8424-52084004CC48}" sibTransId="{F0274A88-5F97-C54C-A392-B2BB6144DF1C}"/>
    <dgm:cxn modelId="{3AC4407B-22A5-8345-BD80-FE98D89A94FB}" type="presOf" srcId="{F0274A88-5F97-C54C-A392-B2BB6144DF1C}" destId="{8E6E1547-23FE-BA4C-B910-582614A07F5F}" srcOrd="0" destOrd="0" presId="urn:microsoft.com/office/officeart/2005/8/layout/cycle2"/>
    <dgm:cxn modelId="{2A20C131-DD89-5C41-8C8A-62404FFF7BEB}" type="presOf" srcId="{5575E51D-2DB0-B647-9160-ED30AA524F61}" destId="{F721AC20-9E37-3F4E-8259-81B133F55010}" srcOrd="0" destOrd="0" presId="urn:microsoft.com/office/officeart/2005/8/layout/cycle2"/>
    <dgm:cxn modelId="{6462C178-B7FE-0444-950F-41F443C1B7E7}" type="presOf" srcId="{5575E51D-2DB0-B647-9160-ED30AA524F61}" destId="{4EB81360-BA20-154F-AC93-83165CBF848D}" srcOrd="1" destOrd="0" presId="urn:microsoft.com/office/officeart/2005/8/layout/cycle2"/>
    <dgm:cxn modelId="{4F575D10-4BF1-3B44-ADC8-6F3DD4C93EC0}" type="presOf" srcId="{E7F92082-69AA-C843-B261-831913503CAF}" destId="{9D5BD706-825F-8342-A9E6-71E9F112EA77}" srcOrd="0" destOrd="0" presId="urn:microsoft.com/office/officeart/2005/8/layout/cycle2"/>
    <dgm:cxn modelId="{3C6CC118-8BDF-4142-9F42-053A4A09BEAE}" type="presOf" srcId="{E7F92082-69AA-C843-B261-831913503CAF}" destId="{3121B62C-0043-4E43-A7EA-2B4B4D9B71F6}" srcOrd="1" destOrd="0" presId="urn:microsoft.com/office/officeart/2005/8/layout/cycle2"/>
    <dgm:cxn modelId="{D6E08DB3-33D4-8349-BF6F-CF802A5E9713}" type="presOf" srcId="{4716E7A1-ED3F-9B4B-8C6F-3B8165A25B11}" destId="{0B399530-A43F-834A-BD57-615AF5897F6A}" srcOrd="0" destOrd="0" presId="urn:microsoft.com/office/officeart/2005/8/layout/cycle2"/>
    <dgm:cxn modelId="{ADF868CA-91D4-8841-AF89-F57FF60A09A2}" type="presOf" srcId="{BC125942-6CFC-C04B-A691-FD2826DB2610}" destId="{6E3E0ECA-979F-C842-84AF-B9C95AAFEE09}" srcOrd="0" destOrd="0" presId="urn:microsoft.com/office/officeart/2005/8/layout/cycle2"/>
    <dgm:cxn modelId="{91276FE5-387A-0F4C-B626-535E91A94BE0}" type="presOf" srcId="{468A5305-C682-4349-AAC5-FEE1F1C23821}" destId="{127D618E-79C9-564C-B0D8-290D6499E916}" srcOrd="0" destOrd="0" presId="urn:microsoft.com/office/officeart/2005/8/layout/cycle2"/>
    <dgm:cxn modelId="{87FEC8C8-4742-CF47-9CC1-D1421EAD62A6}" type="presOf" srcId="{42ACC2BB-77D2-5443-847E-999DC9F6DAC6}" destId="{6186F85D-9C77-0C4C-8321-1EC05BAA6FC0}" srcOrd="0" destOrd="0" presId="urn:microsoft.com/office/officeart/2005/8/layout/cycle2"/>
    <dgm:cxn modelId="{C32F5CB0-1FF7-3A4E-874A-6B5C2DAFA06B}" srcId="{42ACC2BB-77D2-5443-847E-999DC9F6DAC6}" destId="{4716E7A1-ED3F-9B4B-8C6F-3B8165A25B11}" srcOrd="0" destOrd="0" parTransId="{A1B27E07-4CEA-2449-875A-13F796924B0A}" sibTransId="{5575E51D-2DB0-B647-9160-ED30AA524F61}"/>
    <dgm:cxn modelId="{03D9DE9C-8141-1843-8B62-40DA146A4979}" srcId="{42ACC2BB-77D2-5443-847E-999DC9F6DAC6}" destId="{2CDA1792-E905-1F4E-9AFF-F1DA9895DC58}" srcOrd="2" destOrd="0" parTransId="{C77E98CC-C83A-524F-B711-1C1BCEF899C8}" sibTransId="{10011AD3-D3A6-7146-A9B0-D749D42353EA}"/>
    <dgm:cxn modelId="{4CCD36EE-8E51-484F-99BB-9E934B727CC9}" type="presOf" srcId="{10011AD3-D3A6-7146-A9B0-D749D42353EA}" destId="{9BD1825C-2260-9F4F-8C2D-F638397C73CA}" srcOrd="0" destOrd="0" presId="urn:microsoft.com/office/officeart/2005/8/layout/cycle2"/>
    <dgm:cxn modelId="{1F912EFA-E05D-4445-A4E9-4C61F95295B3}" type="presParOf" srcId="{6186F85D-9C77-0C4C-8321-1EC05BAA6FC0}" destId="{0B399530-A43F-834A-BD57-615AF5897F6A}" srcOrd="0" destOrd="0" presId="urn:microsoft.com/office/officeart/2005/8/layout/cycle2"/>
    <dgm:cxn modelId="{9AD8797F-A9DB-CF45-89EE-9C54983A86AB}" type="presParOf" srcId="{6186F85D-9C77-0C4C-8321-1EC05BAA6FC0}" destId="{F721AC20-9E37-3F4E-8259-81B133F55010}" srcOrd="1" destOrd="0" presId="urn:microsoft.com/office/officeart/2005/8/layout/cycle2"/>
    <dgm:cxn modelId="{9922EEFF-04EE-D647-9A9E-6738D204D4AC}" type="presParOf" srcId="{F721AC20-9E37-3F4E-8259-81B133F55010}" destId="{4EB81360-BA20-154F-AC93-83165CBF848D}" srcOrd="0" destOrd="0" presId="urn:microsoft.com/office/officeart/2005/8/layout/cycle2"/>
    <dgm:cxn modelId="{9A8AF345-9E59-8C4A-AEA4-1918C444788B}" type="presParOf" srcId="{6186F85D-9C77-0C4C-8321-1EC05BAA6FC0}" destId="{6E3E0ECA-979F-C842-84AF-B9C95AAFEE09}" srcOrd="2" destOrd="0" presId="urn:microsoft.com/office/officeart/2005/8/layout/cycle2"/>
    <dgm:cxn modelId="{8A88DBDA-4E9E-4847-A9B0-30AD7646C0E1}" type="presParOf" srcId="{6186F85D-9C77-0C4C-8321-1EC05BAA6FC0}" destId="{9D5BD706-825F-8342-A9E6-71E9F112EA77}" srcOrd="3" destOrd="0" presId="urn:microsoft.com/office/officeart/2005/8/layout/cycle2"/>
    <dgm:cxn modelId="{04A52F4F-BD11-134D-B10B-364EF10E3B5E}" type="presParOf" srcId="{9D5BD706-825F-8342-A9E6-71E9F112EA77}" destId="{3121B62C-0043-4E43-A7EA-2B4B4D9B71F6}" srcOrd="0" destOrd="0" presId="urn:microsoft.com/office/officeart/2005/8/layout/cycle2"/>
    <dgm:cxn modelId="{7EB364D1-B96A-894D-919B-CAD5F6652AB4}" type="presParOf" srcId="{6186F85D-9C77-0C4C-8321-1EC05BAA6FC0}" destId="{D80EB7B2-57D2-6243-BA32-CA322223A7EB}" srcOrd="4" destOrd="0" presId="urn:microsoft.com/office/officeart/2005/8/layout/cycle2"/>
    <dgm:cxn modelId="{2D076F3A-0AB9-B344-8025-C2087D410E60}" type="presParOf" srcId="{6186F85D-9C77-0C4C-8321-1EC05BAA6FC0}" destId="{9BD1825C-2260-9F4F-8C2D-F638397C73CA}" srcOrd="5" destOrd="0" presId="urn:microsoft.com/office/officeart/2005/8/layout/cycle2"/>
    <dgm:cxn modelId="{D312B764-3194-3942-9E52-9A09E0824123}" type="presParOf" srcId="{9BD1825C-2260-9F4F-8C2D-F638397C73CA}" destId="{36DDB031-F304-BA44-BF1D-216E2177A6BB}" srcOrd="0" destOrd="0" presId="urn:microsoft.com/office/officeart/2005/8/layout/cycle2"/>
    <dgm:cxn modelId="{AE57B530-B682-DF4C-AFB0-040375D987A5}" type="presParOf" srcId="{6186F85D-9C77-0C4C-8321-1EC05BAA6FC0}" destId="{127D618E-79C9-564C-B0D8-290D6499E916}" srcOrd="6" destOrd="0" presId="urn:microsoft.com/office/officeart/2005/8/layout/cycle2"/>
    <dgm:cxn modelId="{D44330CF-B85D-534A-9506-F1124DF4B70C}" type="presParOf" srcId="{6186F85D-9C77-0C4C-8321-1EC05BAA6FC0}" destId="{8E6E1547-23FE-BA4C-B910-582614A07F5F}" srcOrd="7" destOrd="0" presId="urn:microsoft.com/office/officeart/2005/8/layout/cycle2"/>
    <dgm:cxn modelId="{10D22C58-1452-BD46-9FC3-E03C2261BBDA}" type="presParOf" srcId="{8E6E1547-23FE-BA4C-B910-582614A07F5F}" destId="{6919E781-F15A-EF48-A402-B73D3A6A6D15}" srcOrd="0" destOrd="0" presId="urn:microsoft.com/office/officeart/2005/8/layout/cycle2"/>
    <dgm:cxn modelId="{2D7799E2-938D-7446-8284-011FF019BB98}" type="presParOf" srcId="{6186F85D-9C77-0C4C-8321-1EC05BAA6FC0}" destId="{46E8956E-978C-384B-8347-E1CAECB03032}" srcOrd="8" destOrd="0" presId="urn:microsoft.com/office/officeart/2005/8/layout/cycle2"/>
    <dgm:cxn modelId="{A32B873B-D189-434E-BA90-AB200211A482}" type="presParOf" srcId="{6186F85D-9C77-0C4C-8321-1EC05BAA6FC0}" destId="{5C2FE1D6-259C-A842-B62D-876CBCE1E8C2}" srcOrd="9" destOrd="0" presId="urn:microsoft.com/office/officeart/2005/8/layout/cycle2"/>
    <dgm:cxn modelId="{EB5325A9-064E-5541-9644-016016D2226D}" type="presParOf" srcId="{5C2FE1D6-259C-A842-B62D-876CBCE1E8C2}" destId="{FE59E9C9-4605-E248-879B-4AF8C95558D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73EFB4-46AA-5749-BC13-8AE07514E465}" type="doc">
      <dgm:prSet loTypeId="urn:microsoft.com/office/officeart/2005/8/layout/chart3" loCatId="" qsTypeId="urn:microsoft.com/office/officeart/2005/8/quickstyle/simple4" qsCatId="simple" csTypeId="urn:microsoft.com/office/officeart/2005/8/colors/accent1_2" csCatId="accent1" phldr="1"/>
      <dgm:spPr/>
    </dgm:pt>
    <dgm:pt modelId="{630E2E60-07C8-604F-9207-C851339A3BCC}">
      <dgm:prSet phldrT="[Text]" custT="1"/>
      <dgm:spPr>
        <a:solidFill>
          <a:schemeClr val="accent1"/>
        </a:solidFill>
        <a:effectLst>
          <a:outerShdw blurRad="444500" dist="431800" dir="8100000" sx="103000" sy="103000" algn="tr" rotWithShape="0">
            <a:prstClr val="black">
              <a:alpha val="18000"/>
            </a:prstClr>
          </a:outerShdw>
        </a:effectLst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#1</a:t>
          </a:r>
          <a:endParaRPr lang="en-US" sz="14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709DCEE6-5D57-BC46-AB71-554A36CE3D87}" type="parTrans" cxnId="{E75ACA66-1F49-9F45-A97D-01820F8F84BF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64A5CF75-9A5D-3B4D-9DA6-75749CE7CF09}" type="sibTrans" cxnId="{E75ACA66-1F49-9F45-A97D-01820F8F84BF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F1F325E0-502C-474C-88B5-EA9517DB2D17}">
      <dgm:prSet phldrT="[Text]" custT="1"/>
      <dgm:spPr>
        <a:noFill/>
        <a:ln>
          <a:solidFill>
            <a:schemeClr val="tx1">
              <a:alpha val="20000"/>
            </a:schemeClr>
          </a:solidFill>
        </a:ln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#2</a:t>
          </a:r>
          <a:endParaRPr lang="en-US" sz="14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52122F8C-A209-4C48-A63E-ABCA2F93F0F5}" type="parTrans" cxnId="{2F4E19F1-0144-6847-B25B-8FD862660E77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D2D24ACD-0D3C-C04D-90FA-7444995A07F2}" type="sibTrans" cxnId="{2F4E19F1-0144-6847-B25B-8FD862660E77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5308E1FB-4923-6949-A295-E11374800A4F}">
      <dgm:prSet phldrT="[Text]" custT="1"/>
      <dgm:spPr>
        <a:noFill/>
        <a:ln>
          <a:solidFill>
            <a:schemeClr val="tx1">
              <a:alpha val="20000"/>
            </a:schemeClr>
          </a:solidFill>
        </a:ln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#3</a:t>
          </a:r>
          <a:endParaRPr lang="en-US" sz="14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C6E31AE1-6FBB-754A-8BE5-8DD0E91A6754}" type="parTrans" cxnId="{574FD4AD-B96C-F847-8E89-CD91553F38D5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F35FF29A-E626-7149-AA4B-7FB1FD72FACE}" type="sibTrans" cxnId="{574FD4AD-B96C-F847-8E89-CD91553F38D5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CFB44402-A867-DB43-B752-8AFFA6906172}" type="pres">
      <dgm:prSet presAssocID="{B573EFB4-46AA-5749-BC13-8AE07514E465}" presName="compositeShape" presStyleCnt="0">
        <dgm:presLayoutVars>
          <dgm:chMax val="7"/>
          <dgm:dir/>
          <dgm:resizeHandles val="exact"/>
        </dgm:presLayoutVars>
      </dgm:prSet>
      <dgm:spPr/>
    </dgm:pt>
    <dgm:pt modelId="{5E0A420E-7918-6E41-B43C-E7C596DF7127}" type="pres">
      <dgm:prSet presAssocID="{B573EFB4-46AA-5749-BC13-8AE07514E465}" presName="wedge1" presStyleLbl="node1" presStyleIdx="0" presStyleCnt="3"/>
      <dgm:spPr/>
      <dgm:t>
        <a:bodyPr/>
        <a:lstStyle/>
        <a:p>
          <a:endParaRPr lang="en-US"/>
        </a:p>
      </dgm:t>
    </dgm:pt>
    <dgm:pt modelId="{36095392-538C-AE4E-8F55-FBF1B8191A47}" type="pres">
      <dgm:prSet presAssocID="{B573EFB4-46AA-5749-BC13-8AE07514E465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1C76D6-B04F-9C47-87A8-E70A06AE1E73}" type="pres">
      <dgm:prSet presAssocID="{B573EFB4-46AA-5749-BC13-8AE07514E465}" presName="wedge2" presStyleLbl="node1" presStyleIdx="1" presStyleCnt="3"/>
      <dgm:spPr/>
      <dgm:t>
        <a:bodyPr/>
        <a:lstStyle/>
        <a:p>
          <a:endParaRPr lang="en-US"/>
        </a:p>
      </dgm:t>
    </dgm:pt>
    <dgm:pt modelId="{60BE0A0A-5ACD-0845-9E41-344237BA37F9}" type="pres">
      <dgm:prSet presAssocID="{B573EFB4-46AA-5749-BC13-8AE07514E465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69062C-F08D-5C4A-81C5-1354152A8ED7}" type="pres">
      <dgm:prSet presAssocID="{B573EFB4-46AA-5749-BC13-8AE07514E465}" presName="wedge3" presStyleLbl="node1" presStyleIdx="2" presStyleCnt="3"/>
      <dgm:spPr/>
      <dgm:t>
        <a:bodyPr/>
        <a:lstStyle/>
        <a:p>
          <a:endParaRPr lang="en-US"/>
        </a:p>
      </dgm:t>
    </dgm:pt>
    <dgm:pt modelId="{95C7A953-E532-E74A-8515-7EC423997BEC}" type="pres">
      <dgm:prSet presAssocID="{B573EFB4-46AA-5749-BC13-8AE07514E465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2996C7-8D21-084E-9D96-511300716DA7}" type="presOf" srcId="{F1F325E0-502C-474C-88B5-EA9517DB2D17}" destId="{221C76D6-B04F-9C47-87A8-E70A06AE1E73}" srcOrd="0" destOrd="0" presId="urn:microsoft.com/office/officeart/2005/8/layout/chart3"/>
    <dgm:cxn modelId="{A8E9C494-2D36-0C40-89E3-FBDAA4697F69}" type="presOf" srcId="{630E2E60-07C8-604F-9207-C851339A3BCC}" destId="{36095392-538C-AE4E-8F55-FBF1B8191A47}" srcOrd="1" destOrd="0" presId="urn:microsoft.com/office/officeart/2005/8/layout/chart3"/>
    <dgm:cxn modelId="{E7746C81-5161-B74F-8A7C-6308B222EF4C}" type="presOf" srcId="{630E2E60-07C8-604F-9207-C851339A3BCC}" destId="{5E0A420E-7918-6E41-B43C-E7C596DF7127}" srcOrd="0" destOrd="0" presId="urn:microsoft.com/office/officeart/2005/8/layout/chart3"/>
    <dgm:cxn modelId="{4C561D6B-46E4-FC45-9700-A2B85D7AE791}" type="presOf" srcId="{5308E1FB-4923-6949-A295-E11374800A4F}" destId="{E769062C-F08D-5C4A-81C5-1354152A8ED7}" srcOrd="0" destOrd="0" presId="urn:microsoft.com/office/officeart/2005/8/layout/chart3"/>
    <dgm:cxn modelId="{574FD4AD-B96C-F847-8E89-CD91553F38D5}" srcId="{B573EFB4-46AA-5749-BC13-8AE07514E465}" destId="{5308E1FB-4923-6949-A295-E11374800A4F}" srcOrd="2" destOrd="0" parTransId="{C6E31AE1-6FBB-754A-8BE5-8DD0E91A6754}" sibTransId="{F35FF29A-E626-7149-AA4B-7FB1FD72FACE}"/>
    <dgm:cxn modelId="{E75ACA66-1F49-9F45-A97D-01820F8F84BF}" srcId="{B573EFB4-46AA-5749-BC13-8AE07514E465}" destId="{630E2E60-07C8-604F-9207-C851339A3BCC}" srcOrd="0" destOrd="0" parTransId="{709DCEE6-5D57-BC46-AB71-554A36CE3D87}" sibTransId="{64A5CF75-9A5D-3B4D-9DA6-75749CE7CF09}"/>
    <dgm:cxn modelId="{4E219D9F-C180-594E-AF69-0FFBEB99C0CD}" type="presOf" srcId="{B573EFB4-46AA-5749-BC13-8AE07514E465}" destId="{CFB44402-A867-DB43-B752-8AFFA6906172}" srcOrd="0" destOrd="0" presId="urn:microsoft.com/office/officeart/2005/8/layout/chart3"/>
    <dgm:cxn modelId="{2F4E19F1-0144-6847-B25B-8FD862660E77}" srcId="{B573EFB4-46AA-5749-BC13-8AE07514E465}" destId="{F1F325E0-502C-474C-88B5-EA9517DB2D17}" srcOrd="1" destOrd="0" parTransId="{52122F8C-A209-4C48-A63E-ABCA2F93F0F5}" sibTransId="{D2D24ACD-0D3C-C04D-90FA-7444995A07F2}"/>
    <dgm:cxn modelId="{1CA9D7E3-9878-7642-9B22-D1E0FE1FC8FE}" type="presOf" srcId="{F1F325E0-502C-474C-88B5-EA9517DB2D17}" destId="{60BE0A0A-5ACD-0845-9E41-344237BA37F9}" srcOrd="1" destOrd="0" presId="urn:microsoft.com/office/officeart/2005/8/layout/chart3"/>
    <dgm:cxn modelId="{E4F8D587-9651-B441-A58A-4CD371B678CB}" type="presOf" srcId="{5308E1FB-4923-6949-A295-E11374800A4F}" destId="{95C7A953-E532-E74A-8515-7EC423997BEC}" srcOrd="1" destOrd="0" presId="urn:microsoft.com/office/officeart/2005/8/layout/chart3"/>
    <dgm:cxn modelId="{143FDCD0-B207-5445-B78D-11BA0BB994B1}" type="presParOf" srcId="{CFB44402-A867-DB43-B752-8AFFA6906172}" destId="{5E0A420E-7918-6E41-B43C-E7C596DF7127}" srcOrd="0" destOrd="0" presId="urn:microsoft.com/office/officeart/2005/8/layout/chart3"/>
    <dgm:cxn modelId="{A4C51A25-AEEF-C145-9F2D-2F71980511AC}" type="presParOf" srcId="{CFB44402-A867-DB43-B752-8AFFA6906172}" destId="{36095392-538C-AE4E-8F55-FBF1B8191A47}" srcOrd="1" destOrd="0" presId="urn:microsoft.com/office/officeart/2005/8/layout/chart3"/>
    <dgm:cxn modelId="{7A0EA307-ABE6-0844-95DA-71D3EDF08975}" type="presParOf" srcId="{CFB44402-A867-DB43-B752-8AFFA6906172}" destId="{221C76D6-B04F-9C47-87A8-E70A06AE1E73}" srcOrd="2" destOrd="0" presId="urn:microsoft.com/office/officeart/2005/8/layout/chart3"/>
    <dgm:cxn modelId="{6FF432DC-416B-BB40-AEAE-D38BEF8F7196}" type="presParOf" srcId="{CFB44402-A867-DB43-B752-8AFFA6906172}" destId="{60BE0A0A-5ACD-0845-9E41-344237BA37F9}" srcOrd="3" destOrd="0" presId="urn:microsoft.com/office/officeart/2005/8/layout/chart3"/>
    <dgm:cxn modelId="{4D7DB9A6-FC7C-BE46-919D-8E178A1694DB}" type="presParOf" srcId="{CFB44402-A867-DB43-B752-8AFFA6906172}" destId="{E769062C-F08D-5C4A-81C5-1354152A8ED7}" srcOrd="4" destOrd="0" presId="urn:microsoft.com/office/officeart/2005/8/layout/chart3"/>
    <dgm:cxn modelId="{713AA2AB-9DAC-F142-BC3F-FC139723F599}" type="presParOf" srcId="{CFB44402-A867-DB43-B752-8AFFA6906172}" destId="{95C7A953-E532-E74A-8515-7EC423997BEC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73EFB4-46AA-5749-BC13-8AE07514E465}" type="doc">
      <dgm:prSet loTypeId="urn:microsoft.com/office/officeart/2005/8/layout/chart3" loCatId="" qsTypeId="urn:microsoft.com/office/officeart/2005/8/quickstyle/simple4" qsCatId="simple" csTypeId="urn:microsoft.com/office/officeart/2005/8/colors/accent1_2" csCatId="accent1" phldr="1"/>
      <dgm:spPr/>
    </dgm:pt>
    <dgm:pt modelId="{630E2E60-07C8-604F-9207-C851339A3BCC}">
      <dgm:prSet phldrT="[Text]" custT="1"/>
      <dgm:spPr>
        <a:solidFill>
          <a:schemeClr val="accent1"/>
        </a:solidFill>
        <a:effectLst>
          <a:outerShdw blurRad="444500" dist="431800" dir="8100000" sx="103000" sy="103000" algn="tr" rotWithShape="0">
            <a:prstClr val="black">
              <a:alpha val="18000"/>
            </a:prstClr>
          </a:outerShdw>
        </a:effectLst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#1</a:t>
          </a:r>
          <a:endParaRPr lang="en-US" sz="14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709DCEE6-5D57-BC46-AB71-554A36CE3D87}" type="parTrans" cxnId="{E75ACA66-1F49-9F45-A97D-01820F8F84BF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64A5CF75-9A5D-3B4D-9DA6-75749CE7CF09}" type="sibTrans" cxnId="{E75ACA66-1F49-9F45-A97D-01820F8F84BF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F1F325E0-502C-474C-88B5-EA9517DB2D17}">
      <dgm:prSet phldrT="[Text]" custT="1"/>
      <dgm:spPr>
        <a:noFill/>
        <a:ln>
          <a:solidFill>
            <a:schemeClr val="tx1">
              <a:alpha val="20000"/>
            </a:schemeClr>
          </a:solidFill>
        </a:ln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#2</a:t>
          </a:r>
          <a:endParaRPr lang="en-US" sz="14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52122F8C-A209-4C48-A63E-ABCA2F93F0F5}" type="parTrans" cxnId="{2F4E19F1-0144-6847-B25B-8FD862660E77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D2D24ACD-0D3C-C04D-90FA-7444995A07F2}" type="sibTrans" cxnId="{2F4E19F1-0144-6847-B25B-8FD862660E77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5308E1FB-4923-6949-A295-E11374800A4F}">
      <dgm:prSet phldrT="[Text]" custT="1"/>
      <dgm:spPr>
        <a:noFill/>
        <a:ln>
          <a:solidFill>
            <a:schemeClr val="tx1">
              <a:alpha val="20000"/>
            </a:schemeClr>
          </a:solidFill>
        </a:ln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#3</a:t>
          </a:r>
          <a:endParaRPr lang="en-US" sz="14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C6E31AE1-6FBB-754A-8BE5-8DD0E91A6754}" type="parTrans" cxnId="{574FD4AD-B96C-F847-8E89-CD91553F38D5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F35FF29A-E626-7149-AA4B-7FB1FD72FACE}" type="sibTrans" cxnId="{574FD4AD-B96C-F847-8E89-CD91553F38D5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CFB44402-A867-DB43-B752-8AFFA6906172}" type="pres">
      <dgm:prSet presAssocID="{B573EFB4-46AA-5749-BC13-8AE07514E465}" presName="compositeShape" presStyleCnt="0">
        <dgm:presLayoutVars>
          <dgm:chMax val="7"/>
          <dgm:dir/>
          <dgm:resizeHandles val="exact"/>
        </dgm:presLayoutVars>
      </dgm:prSet>
      <dgm:spPr/>
    </dgm:pt>
    <dgm:pt modelId="{5E0A420E-7918-6E41-B43C-E7C596DF7127}" type="pres">
      <dgm:prSet presAssocID="{B573EFB4-46AA-5749-BC13-8AE07514E465}" presName="wedge1" presStyleLbl="node1" presStyleIdx="0" presStyleCnt="3"/>
      <dgm:spPr/>
      <dgm:t>
        <a:bodyPr/>
        <a:lstStyle/>
        <a:p>
          <a:endParaRPr lang="en-US"/>
        </a:p>
      </dgm:t>
    </dgm:pt>
    <dgm:pt modelId="{36095392-538C-AE4E-8F55-FBF1B8191A47}" type="pres">
      <dgm:prSet presAssocID="{B573EFB4-46AA-5749-BC13-8AE07514E465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1C76D6-B04F-9C47-87A8-E70A06AE1E73}" type="pres">
      <dgm:prSet presAssocID="{B573EFB4-46AA-5749-BC13-8AE07514E465}" presName="wedge2" presStyleLbl="node1" presStyleIdx="1" presStyleCnt="3"/>
      <dgm:spPr/>
      <dgm:t>
        <a:bodyPr/>
        <a:lstStyle/>
        <a:p>
          <a:endParaRPr lang="en-US"/>
        </a:p>
      </dgm:t>
    </dgm:pt>
    <dgm:pt modelId="{60BE0A0A-5ACD-0845-9E41-344237BA37F9}" type="pres">
      <dgm:prSet presAssocID="{B573EFB4-46AA-5749-BC13-8AE07514E465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69062C-F08D-5C4A-81C5-1354152A8ED7}" type="pres">
      <dgm:prSet presAssocID="{B573EFB4-46AA-5749-BC13-8AE07514E465}" presName="wedge3" presStyleLbl="node1" presStyleIdx="2" presStyleCnt="3"/>
      <dgm:spPr/>
      <dgm:t>
        <a:bodyPr/>
        <a:lstStyle/>
        <a:p>
          <a:endParaRPr lang="en-US"/>
        </a:p>
      </dgm:t>
    </dgm:pt>
    <dgm:pt modelId="{95C7A953-E532-E74A-8515-7EC423997BEC}" type="pres">
      <dgm:prSet presAssocID="{B573EFB4-46AA-5749-BC13-8AE07514E465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0DE729-B2E4-504A-AC75-32334BCFCDA3}" type="presOf" srcId="{630E2E60-07C8-604F-9207-C851339A3BCC}" destId="{5E0A420E-7918-6E41-B43C-E7C596DF7127}" srcOrd="0" destOrd="0" presId="urn:microsoft.com/office/officeart/2005/8/layout/chart3"/>
    <dgm:cxn modelId="{C6569AB1-832C-DD47-BBFC-92C1229001D1}" type="presOf" srcId="{5308E1FB-4923-6949-A295-E11374800A4F}" destId="{E769062C-F08D-5C4A-81C5-1354152A8ED7}" srcOrd="0" destOrd="0" presId="urn:microsoft.com/office/officeart/2005/8/layout/chart3"/>
    <dgm:cxn modelId="{7B4B72D8-F4A1-B848-BFDB-9B8E9685CF47}" type="presOf" srcId="{B573EFB4-46AA-5749-BC13-8AE07514E465}" destId="{CFB44402-A867-DB43-B752-8AFFA6906172}" srcOrd="0" destOrd="0" presId="urn:microsoft.com/office/officeart/2005/8/layout/chart3"/>
    <dgm:cxn modelId="{1E15C290-CA0D-804A-8DB6-D9D767C24DBF}" type="presOf" srcId="{630E2E60-07C8-604F-9207-C851339A3BCC}" destId="{36095392-538C-AE4E-8F55-FBF1B8191A47}" srcOrd="1" destOrd="0" presId="urn:microsoft.com/office/officeart/2005/8/layout/chart3"/>
    <dgm:cxn modelId="{1DAD51ED-1D10-634C-9153-C2808AADED4E}" type="presOf" srcId="{5308E1FB-4923-6949-A295-E11374800A4F}" destId="{95C7A953-E532-E74A-8515-7EC423997BEC}" srcOrd="1" destOrd="0" presId="urn:microsoft.com/office/officeart/2005/8/layout/chart3"/>
    <dgm:cxn modelId="{CC11E6C3-5675-F64E-B871-133C80127223}" type="presOf" srcId="{F1F325E0-502C-474C-88B5-EA9517DB2D17}" destId="{60BE0A0A-5ACD-0845-9E41-344237BA37F9}" srcOrd="1" destOrd="0" presId="urn:microsoft.com/office/officeart/2005/8/layout/chart3"/>
    <dgm:cxn modelId="{72D27AE3-CC57-A54A-B932-42E0703A194B}" type="presOf" srcId="{F1F325E0-502C-474C-88B5-EA9517DB2D17}" destId="{221C76D6-B04F-9C47-87A8-E70A06AE1E73}" srcOrd="0" destOrd="0" presId="urn:microsoft.com/office/officeart/2005/8/layout/chart3"/>
    <dgm:cxn modelId="{574FD4AD-B96C-F847-8E89-CD91553F38D5}" srcId="{B573EFB4-46AA-5749-BC13-8AE07514E465}" destId="{5308E1FB-4923-6949-A295-E11374800A4F}" srcOrd="2" destOrd="0" parTransId="{C6E31AE1-6FBB-754A-8BE5-8DD0E91A6754}" sibTransId="{F35FF29A-E626-7149-AA4B-7FB1FD72FACE}"/>
    <dgm:cxn modelId="{E75ACA66-1F49-9F45-A97D-01820F8F84BF}" srcId="{B573EFB4-46AA-5749-BC13-8AE07514E465}" destId="{630E2E60-07C8-604F-9207-C851339A3BCC}" srcOrd="0" destOrd="0" parTransId="{709DCEE6-5D57-BC46-AB71-554A36CE3D87}" sibTransId="{64A5CF75-9A5D-3B4D-9DA6-75749CE7CF09}"/>
    <dgm:cxn modelId="{2F4E19F1-0144-6847-B25B-8FD862660E77}" srcId="{B573EFB4-46AA-5749-BC13-8AE07514E465}" destId="{F1F325E0-502C-474C-88B5-EA9517DB2D17}" srcOrd="1" destOrd="0" parTransId="{52122F8C-A209-4C48-A63E-ABCA2F93F0F5}" sibTransId="{D2D24ACD-0D3C-C04D-90FA-7444995A07F2}"/>
    <dgm:cxn modelId="{96DBF23C-96FD-EE4D-8021-660BC446CFD3}" type="presParOf" srcId="{CFB44402-A867-DB43-B752-8AFFA6906172}" destId="{5E0A420E-7918-6E41-B43C-E7C596DF7127}" srcOrd="0" destOrd="0" presId="urn:microsoft.com/office/officeart/2005/8/layout/chart3"/>
    <dgm:cxn modelId="{05777671-90C2-994E-84F9-A16146FEA29F}" type="presParOf" srcId="{CFB44402-A867-DB43-B752-8AFFA6906172}" destId="{36095392-538C-AE4E-8F55-FBF1B8191A47}" srcOrd="1" destOrd="0" presId="urn:microsoft.com/office/officeart/2005/8/layout/chart3"/>
    <dgm:cxn modelId="{C003C25E-5A3F-064A-827E-8A3CB97C0121}" type="presParOf" srcId="{CFB44402-A867-DB43-B752-8AFFA6906172}" destId="{221C76D6-B04F-9C47-87A8-E70A06AE1E73}" srcOrd="2" destOrd="0" presId="urn:microsoft.com/office/officeart/2005/8/layout/chart3"/>
    <dgm:cxn modelId="{D9F9819A-7087-F143-B339-F11CDC759BA9}" type="presParOf" srcId="{CFB44402-A867-DB43-B752-8AFFA6906172}" destId="{60BE0A0A-5ACD-0845-9E41-344237BA37F9}" srcOrd="3" destOrd="0" presId="urn:microsoft.com/office/officeart/2005/8/layout/chart3"/>
    <dgm:cxn modelId="{DC8B647C-0D9A-A749-BD97-7A7C65D09E64}" type="presParOf" srcId="{CFB44402-A867-DB43-B752-8AFFA6906172}" destId="{E769062C-F08D-5C4A-81C5-1354152A8ED7}" srcOrd="4" destOrd="0" presId="urn:microsoft.com/office/officeart/2005/8/layout/chart3"/>
    <dgm:cxn modelId="{BC3A261F-E2E2-F54A-A63A-66834A826E22}" type="presParOf" srcId="{CFB44402-A867-DB43-B752-8AFFA6906172}" destId="{95C7A953-E532-E74A-8515-7EC423997BEC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BE4381-E8C4-EF42-BD40-8CC6AAE0208B}" type="doc">
      <dgm:prSet loTypeId="urn:microsoft.com/office/officeart/2005/8/layout/hChevron3" loCatId="" qsTypeId="urn:microsoft.com/office/officeart/2005/8/quickstyle/simple4" qsCatId="simple" csTypeId="urn:microsoft.com/office/officeart/2005/8/colors/accent1_2" csCatId="accent1" phldr="1"/>
      <dgm:spPr/>
    </dgm:pt>
    <dgm:pt modelId="{97FE0E29-F235-8D40-87DB-4E5C749DD429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#1</a:t>
          </a:r>
          <a:endParaRPr lang="en-US" sz="14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4C7DBA05-8D34-D24A-A202-3F2DC8DC5DA6}" type="parTrans" cxnId="{0DD17936-57A2-2F46-B140-4EC4F50E8B68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AADAD05A-1CCF-124C-AC81-2A23D72D621E}" type="sibTrans" cxnId="{0DD17936-57A2-2F46-B140-4EC4F50E8B68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188E3C8A-A404-E243-A735-EF101696C4D1}">
      <dgm:prSet phldrT="[Text]" custT="1"/>
      <dgm:spPr>
        <a:solidFill>
          <a:schemeClr val="tx1">
            <a:alpha val="80000"/>
          </a:schemeClr>
        </a:solidFill>
      </dgm:spPr>
      <dgm:t>
        <a:bodyPr/>
        <a:lstStyle/>
        <a:p>
          <a:r>
            <a:rPr lang="en-US" sz="1400" dirty="0" smtClean="0">
              <a:latin typeface="Open Sans" charset="0"/>
              <a:ea typeface="Open Sans" charset="0"/>
              <a:cs typeface="Open Sans" charset="0"/>
            </a:rPr>
            <a:t>SECTION #2</a:t>
          </a:r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2D33EE42-A92B-F74A-A72F-A8AF58752F66}" type="parTrans" cxnId="{770FB5DB-30DC-774E-8CA1-8F06EF17310C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6051DE0F-3EF4-ED4D-BA40-EFF9345F3194}" type="sibTrans" cxnId="{770FB5DB-30DC-774E-8CA1-8F06EF17310C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72925237-BD1B-4B4E-A24B-BE00623A9D4D}">
      <dgm:prSet phldrT="[Text]" custT="1"/>
      <dgm:spPr>
        <a:solidFill>
          <a:schemeClr val="tx1">
            <a:alpha val="80000"/>
          </a:schemeClr>
        </a:solidFill>
      </dgm:spPr>
      <dgm:t>
        <a:bodyPr/>
        <a:lstStyle/>
        <a:p>
          <a:r>
            <a:rPr lang="en-US" sz="1400" dirty="0" smtClean="0">
              <a:latin typeface="Open Sans" charset="0"/>
              <a:ea typeface="Open Sans" charset="0"/>
              <a:cs typeface="Open Sans" charset="0"/>
            </a:rPr>
            <a:t>SECTION #3</a:t>
          </a:r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F003925E-B53D-F347-90D4-7AA8A3439CF9}" type="parTrans" cxnId="{A91C42BB-5162-794F-935A-D24E517CBAAA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A7DD0C38-8B45-FB4E-9FE8-68C72C0B786A}" type="sibTrans" cxnId="{A91C42BB-5162-794F-935A-D24E517CBAAA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81C08AA6-04F0-7741-BACA-20A9B4DA60F4}">
      <dgm:prSet phldrT="[Text]" custT="1"/>
      <dgm:spPr>
        <a:solidFill>
          <a:schemeClr val="tx1">
            <a:alpha val="80000"/>
          </a:schemeClr>
        </a:solidFill>
      </dgm:spPr>
      <dgm:t>
        <a:bodyPr/>
        <a:lstStyle/>
        <a:p>
          <a:r>
            <a:rPr lang="en-US" sz="1400" dirty="0" smtClean="0">
              <a:latin typeface="Open Sans" charset="0"/>
              <a:ea typeface="Open Sans" charset="0"/>
              <a:cs typeface="Open Sans" charset="0"/>
            </a:rPr>
            <a:t>SECTION #4</a:t>
          </a:r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34D28C59-395E-D245-9B65-439B9713F9A0}" type="parTrans" cxnId="{659B5EF4-0243-6048-8416-8099F9792577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A88E9741-13F7-454B-8EFE-E53C66F5F110}" type="sibTrans" cxnId="{659B5EF4-0243-6048-8416-8099F9792577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D19123CB-87CA-B940-A39C-B19F192F70DE}" type="pres">
      <dgm:prSet presAssocID="{7ABE4381-E8C4-EF42-BD40-8CC6AAE0208B}" presName="Name0" presStyleCnt="0">
        <dgm:presLayoutVars>
          <dgm:dir/>
          <dgm:resizeHandles val="exact"/>
        </dgm:presLayoutVars>
      </dgm:prSet>
      <dgm:spPr/>
    </dgm:pt>
    <dgm:pt modelId="{F055E193-6A85-6349-94EA-9FE900AD5A06}" type="pres">
      <dgm:prSet presAssocID="{97FE0E29-F235-8D40-87DB-4E5C749DD429}" presName="parTxOnly" presStyleLbl="node1" presStyleIdx="0" presStyleCnt="4" custLinFactNeighborY="-60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9E5B72-CDC2-0D47-8532-83BDF53FECE1}" type="pres">
      <dgm:prSet presAssocID="{AADAD05A-1CCF-124C-AC81-2A23D72D621E}" presName="parSpace" presStyleCnt="0"/>
      <dgm:spPr/>
    </dgm:pt>
    <dgm:pt modelId="{519D38FD-8AB0-8147-A158-D819B0164978}" type="pres">
      <dgm:prSet presAssocID="{188E3C8A-A404-E243-A735-EF101696C4D1}" presName="parTxOnly" presStyleLbl="node1" presStyleIdx="1" presStyleCnt="4" custLinFactNeighborY="-60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57C750-D672-B043-82BE-FC6922081198}" type="pres">
      <dgm:prSet presAssocID="{6051DE0F-3EF4-ED4D-BA40-EFF9345F3194}" presName="parSpace" presStyleCnt="0"/>
      <dgm:spPr/>
    </dgm:pt>
    <dgm:pt modelId="{212E5F32-E878-9343-898B-A5BA5EAF3D71}" type="pres">
      <dgm:prSet presAssocID="{72925237-BD1B-4B4E-A24B-BE00623A9D4D}" presName="parTxOnly" presStyleLbl="node1" presStyleIdx="2" presStyleCnt="4" custLinFactNeighborY="-60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6D8F94-4058-A54C-87AE-94293879624E}" type="pres">
      <dgm:prSet presAssocID="{A7DD0C38-8B45-FB4E-9FE8-68C72C0B786A}" presName="parSpace" presStyleCnt="0"/>
      <dgm:spPr/>
    </dgm:pt>
    <dgm:pt modelId="{E997E9AD-802D-CC42-9EAC-ABDBA79690AB}" type="pres">
      <dgm:prSet presAssocID="{81C08AA6-04F0-7741-BACA-20A9B4DA60F4}" presName="parTxOnly" presStyleLbl="node1" presStyleIdx="3" presStyleCnt="4" custLinFactNeighborY="-60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762568-9E1F-404D-B260-E0049E73AED8}" type="presOf" srcId="{97FE0E29-F235-8D40-87DB-4E5C749DD429}" destId="{F055E193-6A85-6349-94EA-9FE900AD5A06}" srcOrd="0" destOrd="0" presId="urn:microsoft.com/office/officeart/2005/8/layout/hChevron3"/>
    <dgm:cxn modelId="{D442E7E0-EC41-A04C-983F-20260EE9B449}" type="presOf" srcId="{188E3C8A-A404-E243-A735-EF101696C4D1}" destId="{519D38FD-8AB0-8147-A158-D819B0164978}" srcOrd="0" destOrd="0" presId="urn:microsoft.com/office/officeart/2005/8/layout/hChevron3"/>
    <dgm:cxn modelId="{53887846-CC30-5142-A18C-C469E6C6A4D3}" type="presOf" srcId="{72925237-BD1B-4B4E-A24B-BE00623A9D4D}" destId="{212E5F32-E878-9343-898B-A5BA5EAF3D71}" srcOrd="0" destOrd="0" presId="urn:microsoft.com/office/officeart/2005/8/layout/hChevron3"/>
    <dgm:cxn modelId="{A91C42BB-5162-794F-935A-D24E517CBAAA}" srcId="{7ABE4381-E8C4-EF42-BD40-8CC6AAE0208B}" destId="{72925237-BD1B-4B4E-A24B-BE00623A9D4D}" srcOrd="2" destOrd="0" parTransId="{F003925E-B53D-F347-90D4-7AA8A3439CF9}" sibTransId="{A7DD0C38-8B45-FB4E-9FE8-68C72C0B786A}"/>
    <dgm:cxn modelId="{E4F5DAE5-0EE2-9E4B-AC32-AC4938046AAD}" type="presOf" srcId="{7ABE4381-E8C4-EF42-BD40-8CC6AAE0208B}" destId="{D19123CB-87CA-B940-A39C-B19F192F70DE}" srcOrd="0" destOrd="0" presId="urn:microsoft.com/office/officeart/2005/8/layout/hChevron3"/>
    <dgm:cxn modelId="{0DD17936-57A2-2F46-B140-4EC4F50E8B68}" srcId="{7ABE4381-E8C4-EF42-BD40-8CC6AAE0208B}" destId="{97FE0E29-F235-8D40-87DB-4E5C749DD429}" srcOrd="0" destOrd="0" parTransId="{4C7DBA05-8D34-D24A-A202-3F2DC8DC5DA6}" sibTransId="{AADAD05A-1CCF-124C-AC81-2A23D72D621E}"/>
    <dgm:cxn modelId="{56AD7D10-3A9B-4E44-B154-EB4192754265}" type="presOf" srcId="{81C08AA6-04F0-7741-BACA-20A9B4DA60F4}" destId="{E997E9AD-802D-CC42-9EAC-ABDBA79690AB}" srcOrd="0" destOrd="0" presId="urn:microsoft.com/office/officeart/2005/8/layout/hChevron3"/>
    <dgm:cxn modelId="{770FB5DB-30DC-774E-8CA1-8F06EF17310C}" srcId="{7ABE4381-E8C4-EF42-BD40-8CC6AAE0208B}" destId="{188E3C8A-A404-E243-A735-EF101696C4D1}" srcOrd="1" destOrd="0" parTransId="{2D33EE42-A92B-F74A-A72F-A8AF58752F66}" sibTransId="{6051DE0F-3EF4-ED4D-BA40-EFF9345F3194}"/>
    <dgm:cxn modelId="{659B5EF4-0243-6048-8416-8099F9792577}" srcId="{7ABE4381-E8C4-EF42-BD40-8CC6AAE0208B}" destId="{81C08AA6-04F0-7741-BACA-20A9B4DA60F4}" srcOrd="3" destOrd="0" parTransId="{34D28C59-395E-D245-9B65-439B9713F9A0}" sibTransId="{A88E9741-13F7-454B-8EFE-E53C66F5F110}"/>
    <dgm:cxn modelId="{0BA9324A-B560-5644-9178-555E33985A95}" type="presParOf" srcId="{D19123CB-87CA-B940-A39C-B19F192F70DE}" destId="{F055E193-6A85-6349-94EA-9FE900AD5A06}" srcOrd="0" destOrd="0" presId="urn:microsoft.com/office/officeart/2005/8/layout/hChevron3"/>
    <dgm:cxn modelId="{FC3D0D96-946A-3B4B-8207-812037EE736B}" type="presParOf" srcId="{D19123CB-87CA-B940-A39C-B19F192F70DE}" destId="{C69E5B72-CDC2-0D47-8532-83BDF53FECE1}" srcOrd="1" destOrd="0" presId="urn:microsoft.com/office/officeart/2005/8/layout/hChevron3"/>
    <dgm:cxn modelId="{AA390306-D65E-2649-B81B-295A932DCB2A}" type="presParOf" srcId="{D19123CB-87CA-B940-A39C-B19F192F70DE}" destId="{519D38FD-8AB0-8147-A158-D819B0164978}" srcOrd="2" destOrd="0" presId="urn:microsoft.com/office/officeart/2005/8/layout/hChevron3"/>
    <dgm:cxn modelId="{326E453D-C29C-4E44-A643-025B3E53DA23}" type="presParOf" srcId="{D19123CB-87CA-B940-A39C-B19F192F70DE}" destId="{BA57C750-D672-B043-82BE-FC6922081198}" srcOrd="3" destOrd="0" presId="urn:microsoft.com/office/officeart/2005/8/layout/hChevron3"/>
    <dgm:cxn modelId="{34F686D3-4312-3448-9FA0-632AE8616FE3}" type="presParOf" srcId="{D19123CB-87CA-B940-A39C-B19F192F70DE}" destId="{212E5F32-E878-9343-898B-A5BA5EAF3D71}" srcOrd="4" destOrd="0" presId="urn:microsoft.com/office/officeart/2005/8/layout/hChevron3"/>
    <dgm:cxn modelId="{7BC7AE56-A53F-3441-AA94-9924CC360938}" type="presParOf" srcId="{D19123CB-87CA-B940-A39C-B19F192F70DE}" destId="{CC6D8F94-4058-A54C-87AE-94293879624E}" srcOrd="5" destOrd="0" presId="urn:microsoft.com/office/officeart/2005/8/layout/hChevron3"/>
    <dgm:cxn modelId="{AE1ABEB8-FEA3-164F-80AF-17C3182CBDE5}" type="presParOf" srcId="{D19123CB-87CA-B940-A39C-B19F192F70DE}" destId="{E997E9AD-802D-CC42-9EAC-ABDBA79690AB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51BFB6-39CB-2A4D-AF81-6DA129E96AB9}" type="doc">
      <dgm:prSet loTypeId="urn:microsoft.com/office/officeart/2005/8/layout/funne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7B73D0-9DE2-2A4E-BA10-34FE0D8A58FE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>
              <a:latin typeface="Open Sans" charset="0"/>
              <a:ea typeface="Open Sans" charset="0"/>
              <a:cs typeface="Open Sans" charset="0"/>
            </a:rPr>
            <a:t>SECTION 1</a:t>
          </a:r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339F7C38-AA6B-D440-BA5E-56BBF773D489}" type="parTrans" cxnId="{C6B77500-393D-9242-A6F0-8F7683C01CC2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15216326-ECDC-324E-83F2-DCBEFD1E5B5E}" type="sibTrans" cxnId="{C6B77500-393D-9242-A6F0-8F7683C01CC2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308B7BAA-D170-EE44-987C-A45782BF44F9}">
      <dgm:prSet phldrT="[Text]" custT="1"/>
      <dgm:spPr>
        <a:solidFill>
          <a:schemeClr val="tx1">
            <a:alpha val="80000"/>
          </a:schemeClr>
        </a:solidFill>
      </dgm:spPr>
      <dgm:t>
        <a:bodyPr/>
        <a:lstStyle/>
        <a:p>
          <a:r>
            <a:rPr lang="en-US" sz="1400" dirty="0" smtClean="0">
              <a:latin typeface="Open Sans" charset="0"/>
              <a:ea typeface="Open Sans" charset="0"/>
              <a:cs typeface="Open Sans" charset="0"/>
            </a:rPr>
            <a:t>SECTION 2</a:t>
          </a:r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8D7D836D-3BFC-B44B-8ADB-E6FCEEF35DE2}" type="parTrans" cxnId="{B6B52580-A8EE-5B4A-B806-66DE18A30035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1748D613-80ED-4B4F-A4FF-0FAD8C7211EB}" type="sibTrans" cxnId="{B6B52580-A8EE-5B4A-B806-66DE18A30035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16346853-5D0C-1643-87BC-4ED3D0C09146}">
      <dgm:prSet phldrT="[Text]" custT="1"/>
      <dgm:spPr>
        <a:solidFill>
          <a:schemeClr val="tx1">
            <a:alpha val="70000"/>
          </a:schemeClr>
        </a:solidFill>
      </dgm:spPr>
      <dgm:t>
        <a:bodyPr/>
        <a:lstStyle/>
        <a:p>
          <a:r>
            <a:rPr lang="en-US" sz="1400" dirty="0" smtClean="0">
              <a:latin typeface="Open Sans" charset="0"/>
              <a:ea typeface="Open Sans" charset="0"/>
              <a:cs typeface="Open Sans" charset="0"/>
            </a:rPr>
            <a:t>SECTION 3</a:t>
          </a:r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658BEC03-B8A4-7949-BB3D-BAE66D982748}" type="parTrans" cxnId="{B1FD08EE-72EA-774B-B6F5-2F31093379E4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0405CB9C-DFF7-1B4D-AED6-5F0E1A8C7C24}" type="sibTrans" cxnId="{B1FD08EE-72EA-774B-B6F5-2F31093379E4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96C7305B-CEDE-DB40-B57C-13A145024D7E}">
      <dgm:prSet phldrT="[Text]" custT="1"/>
      <dgm:spPr/>
      <dgm:t>
        <a:bodyPr/>
        <a:lstStyle/>
        <a:p>
          <a:r>
            <a:rPr lang="en-US" sz="1400" b="1" i="0" dirty="0" smtClean="0">
              <a:latin typeface="Open Sans" charset="0"/>
              <a:ea typeface="Open Sans" charset="0"/>
              <a:cs typeface="Open Sans" charset="0"/>
            </a:rPr>
            <a:t>YOUR TITLE HERE</a:t>
          </a:r>
          <a:endParaRPr lang="en-US" sz="14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BCFD3E54-91FC-194F-B2C4-5151FB472447}" type="parTrans" cxnId="{19F8935E-882F-3449-9CDF-D51B55AB1E80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79ECEE69-DC46-EC4A-96DC-5CBE661CADDA}" type="sibTrans" cxnId="{19F8935E-882F-3449-9CDF-D51B55AB1E80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F196236A-E27E-814B-953A-4C0F72EA0D0E}" type="pres">
      <dgm:prSet presAssocID="{0851BFB6-39CB-2A4D-AF81-6DA129E96AB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ACEFF9-A7F9-5941-A9B7-FCDC37F19EDC}" type="pres">
      <dgm:prSet presAssocID="{0851BFB6-39CB-2A4D-AF81-6DA129E96AB9}" presName="ellipse" presStyleLbl="trBgShp" presStyleIdx="0" presStyleCnt="1" custLinFactNeighborX="1330" custLinFactNeighborY="913"/>
      <dgm:spPr>
        <a:solidFill>
          <a:schemeClr val="tx1">
            <a:alpha val="5000"/>
          </a:schemeClr>
        </a:solidFill>
      </dgm:spPr>
    </dgm:pt>
    <dgm:pt modelId="{A85DB130-F7A7-C94F-9A7C-E11A86DF76A8}" type="pres">
      <dgm:prSet presAssocID="{0851BFB6-39CB-2A4D-AF81-6DA129E96AB9}" presName="arrow1" presStyleLbl="fgShp" presStyleIdx="0" presStyleCnt="1" custScaleX="40582" custLinFactNeighborX="5891" custLinFactNeighborY="-21476"/>
      <dgm:spPr>
        <a:solidFill>
          <a:schemeClr val="tx1">
            <a:alpha val="80000"/>
          </a:schemeClr>
        </a:solidFill>
      </dgm:spPr>
    </dgm:pt>
    <dgm:pt modelId="{AC870657-4F97-9D41-A422-AB6A0BA0AC25}" type="pres">
      <dgm:prSet presAssocID="{0851BFB6-39CB-2A4D-AF81-6DA129E96AB9}" presName="rectangle" presStyleLbl="revTx" presStyleIdx="0" presStyleCnt="1" custLinFactNeighborX="1227" custLinFactNeighborY="-184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1488F8-9DB6-BF45-A395-DFF65B6B1281}" type="pres">
      <dgm:prSet presAssocID="{308B7BAA-D170-EE44-987C-A45782BF44F9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95E51B-44EE-3547-BBE6-D9C4C00D5ED0}" type="pres">
      <dgm:prSet presAssocID="{16346853-5D0C-1643-87BC-4ED3D0C09146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F069DE-B0DF-2641-B01B-62DD5C9EF1E7}" type="pres">
      <dgm:prSet presAssocID="{96C7305B-CEDE-DB40-B57C-13A145024D7E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3975A0-6737-A64F-91EF-C47693253601}" type="pres">
      <dgm:prSet presAssocID="{0851BFB6-39CB-2A4D-AF81-6DA129E96AB9}" presName="funnel" presStyleLbl="trAlignAcc1" presStyleIdx="0" presStyleCnt="1" custLinFactNeighborX="639"/>
      <dgm:spPr>
        <a:ln>
          <a:solidFill>
            <a:schemeClr val="tx1">
              <a:alpha val="20000"/>
            </a:schemeClr>
          </a:solidFill>
        </a:ln>
      </dgm:spPr>
    </dgm:pt>
  </dgm:ptLst>
  <dgm:cxnLst>
    <dgm:cxn modelId="{B6B52580-A8EE-5B4A-B806-66DE18A30035}" srcId="{0851BFB6-39CB-2A4D-AF81-6DA129E96AB9}" destId="{308B7BAA-D170-EE44-987C-A45782BF44F9}" srcOrd="1" destOrd="0" parTransId="{8D7D836D-3BFC-B44B-8ADB-E6FCEEF35DE2}" sibTransId="{1748D613-80ED-4B4F-A4FF-0FAD8C7211EB}"/>
    <dgm:cxn modelId="{122A699F-1254-3D4B-9839-30F45C3CB941}" type="presOf" srcId="{0851BFB6-39CB-2A4D-AF81-6DA129E96AB9}" destId="{F196236A-E27E-814B-953A-4C0F72EA0D0E}" srcOrd="0" destOrd="0" presId="urn:microsoft.com/office/officeart/2005/8/layout/funnel1"/>
    <dgm:cxn modelId="{49DEBD08-25DD-1C43-ABD0-1566D986F8FC}" type="presOf" srcId="{308B7BAA-D170-EE44-987C-A45782BF44F9}" destId="{B495E51B-44EE-3547-BBE6-D9C4C00D5ED0}" srcOrd="0" destOrd="0" presId="urn:microsoft.com/office/officeart/2005/8/layout/funnel1"/>
    <dgm:cxn modelId="{990A89BD-9D03-814C-AE02-418108F13676}" type="presOf" srcId="{16346853-5D0C-1643-87BC-4ED3D0C09146}" destId="{D11488F8-9DB6-BF45-A395-DFF65B6B1281}" srcOrd="0" destOrd="0" presId="urn:microsoft.com/office/officeart/2005/8/layout/funnel1"/>
    <dgm:cxn modelId="{E4B94806-2434-4644-95F2-53D96A220388}" type="presOf" srcId="{577B73D0-9DE2-2A4E-BA10-34FE0D8A58FE}" destId="{88F069DE-B0DF-2641-B01B-62DD5C9EF1E7}" srcOrd="0" destOrd="0" presId="urn:microsoft.com/office/officeart/2005/8/layout/funnel1"/>
    <dgm:cxn modelId="{C6B77500-393D-9242-A6F0-8F7683C01CC2}" srcId="{0851BFB6-39CB-2A4D-AF81-6DA129E96AB9}" destId="{577B73D0-9DE2-2A4E-BA10-34FE0D8A58FE}" srcOrd="0" destOrd="0" parTransId="{339F7C38-AA6B-D440-BA5E-56BBF773D489}" sibTransId="{15216326-ECDC-324E-83F2-DCBEFD1E5B5E}"/>
    <dgm:cxn modelId="{B1FD08EE-72EA-774B-B6F5-2F31093379E4}" srcId="{0851BFB6-39CB-2A4D-AF81-6DA129E96AB9}" destId="{16346853-5D0C-1643-87BC-4ED3D0C09146}" srcOrd="2" destOrd="0" parTransId="{658BEC03-B8A4-7949-BB3D-BAE66D982748}" sibTransId="{0405CB9C-DFF7-1B4D-AED6-5F0E1A8C7C24}"/>
    <dgm:cxn modelId="{19F8935E-882F-3449-9CDF-D51B55AB1E80}" srcId="{0851BFB6-39CB-2A4D-AF81-6DA129E96AB9}" destId="{96C7305B-CEDE-DB40-B57C-13A145024D7E}" srcOrd="3" destOrd="0" parTransId="{BCFD3E54-91FC-194F-B2C4-5151FB472447}" sibTransId="{79ECEE69-DC46-EC4A-96DC-5CBE661CADDA}"/>
    <dgm:cxn modelId="{53C3A476-2AAB-AF46-B7F0-9E47972C4783}" type="presOf" srcId="{96C7305B-CEDE-DB40-B57C-13A145024D7E}" destId="{AC870657-4F97-9D41-A422-AB6A0BA0AC25}" srcOrd="0" destOrd="0" presId="urn:microsoft.com/office/officeart/2005/8/layout/funnel1"/>
    <dgm:cxn modelId="{5E71A9F3-0666-2845-BA4F-CF69BD66946A}" type="presParOf" srcId="{F196236A-E27E-814B-953A-4C0F72EA0D0E}" destId="{F7ACEFF9-A7F9-5941-A9B7-FCDC37F19EDC}" srcOrd="0" destOrd="0" presId="urn:microsoft.com/office/officeart/2005/8/layout/funnel1"/>
    <dgm:cxn modelId="{D62BC270-13F4-1844-984F-428E0CB5AB11}" type="presParOf" srcId="{F196236A-E27E-814B-953A-4C0F72EA0D0E}" destId="{A85DB130-F7A7-C94F-9A7C-E11A86DF76A8}" srcOrd="1" destOrd="0" presId="urn:microsoft.com/office/officeart/2005/8/layout/funnel1"/>
    <dgm:cxn modelId="{E766C2A8-879B-C642-9FF9-8250F6D55100}" type="presParOf" srcId="{F196236A-E27E-814B-953A-4C0F72EA0D0E}" destId="{AC870657-4F97-9D41-A422-AB6A0BA0AC25}" srcOrd="2" destOrd="0" presId="urn:microsoft.com/office/officeart/2005/8/layout/funnel1"/>
    <dgm:cxn modelId="{CB5AFB77-C27F-1A4F-AA09-65B1C2AFCCD6}" type="presParOf" srcId="{F196236A-E27E-814B-953A-4C0F72EA0D0E}" destId="{D11488F8-9DB6-BF45-A395-DFF65B6B1281}" srcOrd="3" destOrd="0" presId="urn:microsoft.com/office/officeart/2005/8/layout/funnel1"/>
    <dgm:cxn modelId="{B3A7D5CC-88A6-AE4D-9857-8CF40ACB1EBB}" type="presParOf" srcId="{F196236A-E27E-814B-953A-4C0F72EA0D0E}" destId="{B495E51B-44EE-3547-BBE6-D9C4C00D5ED0}" srcOrd="4" destOrd="0" presId="urn:microsoft.com/office/officeart/2005/8/layout/funnel1"/>
    <dgm:cxn modelId="{F3FF04CE-C9E8-C543-934D-5FD882D1D829}" type="presParOf" srcId="{F196236A-E27E-814B-953A-4C0F72EA0D0E}" destId="{88F069DE-B0DF-2641-B01B-62DD5C9EF1E7}" srcOrd="5" destOrd="0" presId="urn:microsoft.com/office/officeart/2005/8/layout/funnel1"/>
    <dgm:cxn modelId="{EBD847A1-866A-704A-AA46-BECE18B81F2F}" type="presParOf" srcId="{F196236A-E27E-814B-953A-4C0F72EA0D0E}" destId="{E93975A0-6737-A64F-91EF-C47693253601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36D25C7-8D81-7846-8A13-611D875FC46D}" type="doc">
      <dgm:prSet loTypeId="urn:microsoft.com/office/officeart/2005/8/layout/cycle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736DBD-2059-FB42-9273-D5C4E791165E}">
      <dgm:prSet phldrT="[Text]" custT="1"/>
      <dgm:spPr>
        <a:noFill/>
        <a:ln>
          <a:solidFill>
            <a:schemeClr val="tx1">
              <a:alpha val="20000"/>
            </a:schemeClr>
          </a:solidFill>
        </a:ln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#1</a:t>
          </a:r>
          <a:endParaRPr lang="en-US" sz="14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E88FE8EB-5383-0C45-BA2D-0508A7D10912}" type="parTrans" cxnId="{D3004A93-1C29-654D-8AB8-C4F4DF912C73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77787702-77EB-F84B-90A0-E9B6E880677A}" type="sibTrans" cxnId="{D3004A93-1C29-654D-8AB8-C4F4DF912C73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27F7F686-534C-3A45-943F-4779014FE4B9}">
      <dgm:prSet phldrT="[Text]" custT="1"/>
      <dgm:spPr>
        <a:ln>
          <a:noFill/>
        </a:ln>
      </dgm:spPr>
      <dgm:t>
        <a:bodyPr/>
        <a:lstStyle/>
        <a:p>
          <a:r>
            <a:rPr lang="en-US" sz="1400" b="1" i="0" dirty="0" smtClean="0">
              <a:latin typeface="Open Sans" charset="0"/>
              <a:ea typeface="Open Sans" charset="0"/>
              <a:cs typeface="Open Sans" charset="0"/>
            </a:rPr>
            <a:t>SAMPLE TITLE HERE</a:t>
          </a:r>
          <a:endParaRPr lang="en-US" sz="14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869FB1A6-7738-084E-9ECF-0FE1512658E7}" type="parTrans" cxnId="{151C99A8-1BBF-C942-96C3-222E73FC5A70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1E16FA99-89F9-6C43-9E0A-47E7BB9619C4}" type="sibTrans" cxnId="{151C99A8-1BBF-C942-96C3-222E73FC5A70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87540454-E4B3-ED4C-9A70-BEBF770D2E40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#2</a:t>
          </a:r>
          <a:endParaRPr lang="en-US" sz="14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B88AF2E3-2EC8-6443-AB10-9C837B1F8A29}" type="parTrans" cxnId="{24808ACF-D651-2941-812F-6677C951203C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FF54655A-5291-AD4C-B3D3-DD813D94C440}" type="sibTrans" cxnId="{24808ACF-D651-2941-812F-6677C951203C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2EF2CCF7-9C77-8342-BA65-ADA65C6CD033}">
      <dgm:prSet phldrT="[Text]" custT="1"/>
      <dgm:spPr>
        <a:ln>
          <a:noFill/>
        </a:ln>
      </dgm:spPr>
      <dgm:t>
        <a:bodyPr/>
        <a:lstStyle/>
        <a:p>
          <a:r>
            <a:rPr lang="en-US" sz="1400" b="1" i="0" dirty="0" smtClean="0">
              <a:latin typeface="Open Sans" charset="0"/>
              <a:ea typeface="Open Sans" charset="0"/>
              <a:cs typeface="Open Sans" charset="0"/>
            </a:rPr>
            <a:t>SAMPLE TITLE HERE</a:t>
          </a:r>
          <a:endParaRPr lang="en-US" sz="14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727087DF-FEEF-0142-B19D-2355668D450F}" type="parTrans" cxnId="{58ACB8D3-3695-F04B-AD19-141273507EC4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9D783A4D-E130-0848-A0AF-AE0EB6166EF1}" type="sibTrans" cxnId="{58ACB8D3-3695-F04B-AD19-141273507EC4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35A6BA18-ABC3-A847-84BD-43EA1FC60BCE}">
      <dgm:prSet phldrT="[Text]" custT="1"/>
      <dgm:spPr>
        <a:noFill/>
        <a:ln>
          <a:solidFill>
            <a:schemeClr val="tx1">
              <a:alpha val="20000"/>
            </a:schemeClr>
          </a:solidFill>
        </a:ln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#3</a:t>
          </a:r>
          <a:endParaRPr lang="en-US" sz="14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4168EF25-EA32-874A-A20D-AA2D4A702F03}" type="parTrans" cxnId="{B715FBAE-6F30-684B-A1FC-3864195EC8B4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E7AF4D38-26C6-2541-9707-619A731BDB3D}" type="sibTrans" cxnId="{B715FBAE-6F30-684B-A1FC-3864195EC8B4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7BF06CEF-7343-C542-AE07-E2C2B2313A1C}">
      <dgm:prSet phldrT="[Text]" custT="1"/>
      <dgm:spPr>
        <a:ln>
          <a:noFill/>
        </a:ln>
      </dgm:spPr>
      <dgm:t>
        <a:bodyPr anchor="b"/>
        <a:lstStyle/>
        <a:p>
          <a:r>
            <a:rPr lang="en-US" sz="1400" b="1" i="0" dirty="0" smtClean="0">
              <a:latin typeface="Open Sans" charset="0"/>
              <a:ea typeface="Open Sans" charset="0"/>
              <a:cs typeface="Open Sans" charset="0"/>
            </a:rPr>
            <a:t>SAMPLE TITLE HERE</a:t>
          </a:r>
          <a:endParaRPr lang="en-US" sz="14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3C20FCB2-B668-5840-9895-54053A85A1F0}" type="parTrans" cxnId="{2FDB942B-EC81-6E4C-AE79-2180678D9862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8566AF14-34DC-994C-AC43-32853A99BC85}" type="sibTrans" cxnId="{2FDB942B-EC81-6E4C-AE79-2180678D9862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E77CE76A-4C17-4642-8695-B3D2820DE15E}">
      <dgm:prSet phldrT="[Text]" custT="1"/>
      <dgm:spPr>
        <a:noFill/>
        <a:ln>
          <a:solidFill>
            <a:schemeClr val="tx1">
              <a:alpha val="20000"/>
            </a:schemeClr>
          </a:solidFill>
        </a:ln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#4</a:t>
          </a:r>
          <a:endParaRPr lang="en-US" sz="14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gm:t>
    </dgm:pt>
    <dgm:pt modelId="{5937DED5-D28E-D243-A62A-4F6C96986FFA}" type="parTrans" cxnId="{F66FF1EE-13F7-394A-8A93-D2022E0FAED9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AB52E417-8A2C-3140-8ABC-00B10B594090}" type="sibTrans" cxnId="{F66FF1EE-13F7-394A-8A93-D2022E0FAED9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978DBDE3-3E12-4140-8910-97C1221378F4}">
      <dgm:prSet phldrT="[Text]" custT="1"/>
      <dgm:spPr>
        <a:ln>
          <a:noFill/>
        </a:ln>
      </dgm:spPr>
      <dgm:t>
        <a:bodyPr anchor="b"/>
        <a:lstStyle/>
        <a:p>
          <a:r>
            <a:rPr lang="en-US" sz="1400" b="1" i="0" dirty="0" smtClean="0">
              <a:latin typeface="Open Sans" charset="0"/>
              <a:ea typeface="Open Sans" charset="0"/>
              <a:cs typeface="Open Sans" charset="0"/>
            </a:rPr>
            <a:t>SAMPLE TITLE HERE</a:t>
          </a:r>
          <a:endParaRPr lang="en-US" sz="1400" b="1" i="0" dirty="0">
            <a:latin typeface="Open Sans" charset="0"/>
            <a:ea typeface="Open Sans" charset="0"/>
            <a:cs typeface="Open Sans" charset="0"/>
          </a:endParaRPr>
        </a:p>
      </dgm:t>
    </dgm:pt>
    <dgm:pt modelId="{CDD3888F-AEA1-D346-8938-C452871ADDC1}" type="parTrans" cxnId="{0ED2277D-486D-C048-9B5B-FAC924EBCB39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546BEA57-F7EA-2349-9F26-8FF59AE08DA6}" type="sibTrans" cxnId="{0ED2277D-486D-C048-9B5B-FAC924EBCB39}">
      <dgm:prSet/>
      <dgm:spPr/>
      <dgm:t>
        <a:bodyPr/>
        <a:lstStyle/>
        <a:p>
          <a:endParaRPr lang="en-US" sz="1400" dirty="0">
            <a:latin typeface="Open Sans" charset="0"/>
            <a:ea typeface="Open Sans" charset="0"/>
            <a:cs typeface="Open Sans" charset="0"/>
          </a:endParaRPr>
        </a:p>
      </dgm:t>
    </dgm:pt>
    <dgm:pt modelId="{3B6FDA15-5CF2-1147-8F3A-5C1319D62109}" type="pres">
      <dgm:prSet presAssocID="{A36D25C7-8D81-7846-8A13-611D875FC46D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F06509-B011-E84E-A517-8217105894EB}" type="pres">
      <dgm:prSet presAssocID="{A36D25C7-8D81-7846-8A13-611D875FC46D}" presName="children" presStyleCnt="0"/>
      <dgm:spPr/>
    </dgm:pt>
    <dgm:pt modelId="{B49BA654-D0EB-6B48-B18A-5A9C3163C131}" type="pres">
      <dgm:prSet presAssocID="{A36D25C7-8D81-7846-8A13-611D875FC46D}" presName="child1group" presStyleCnt="0"/>
      <dgm:spPr/>
    </dgm:pt>
    <dgm:pt modelId="{84124F80-228F-7340-B632-CBFB6D6DE03F}" type="pres">
      <dgm:prSet presAssocID="{A36D25C7-8D81-7846-8A13-611D875FC46D}" presName="child1" presStyleLbl="bgAcc1" presStyleIdx="0" presStyleCnt="4" custLinFactNeighborY="3600"/>
      <dgm:spPr/>
      <dgm:t>
        <a:bodyPr/>
        <a:lstStyle/>
        <a:p>
          <a:endParaRPr lang="en-US"/>
        </a:p>
      </dgm:t>
    </dgm:pt>
    <dgm:pt modelId="{32ACA4FE-D2C2-F948-90FB-70A3313E266B}" type="pres">
      <dgm:prSet presAssocID="{A36D25C7-8D81-7846-8A13-611D875FC46D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A4CAA0-E778-C84A-8C26-417F54C4ADE4}" type="pres">
      <dgm:prSet presAssocID="{A36D25C7-8D81-7846-8A13-611D875FC46D}" presName="child2group" presStyleCnt="0"/>
      <dgm:spPr/>
    </dgm:pt>
    <dgm:pt modelId="{E0C9D0D4-2934-EA41-A2D8-953C83BB7B6F}" type="pres">
      <dgm:prSet presAssocID="{A36D25C7-8D81-7846-8A13-611D875FC46D}" presName="child2" presStyleLbl="bgAcc1" presStyleIdx="1" presStyleCnt="4" custLinFactNeighborY="3600"/>
      <dgm:spPr/>
      <dgm:t>
        <a:bodyPr/>
        <a:lstStyle/>
        <a:p>
          <a:endParaRPr lang="en-US"/>
        </a:p>
      </dgm:t>
    </dgm:pt>
    <dgm:pt modelId="{9119A553-B640-B548-8ECF-F92CB88D490D}" type="pres">
      <dgm:prSet presAssocID="{A36D25C7-8D81-7846-8A13-611D875FC46D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8D4097-32F0-414A-ADAD-B928544E2279}" type="pres">
      <dgm:prSet presAssocID="{A36D25C7-8D81-7846-8A13-611D875FC46D}" presName="child3group" presStyleCnt="0"/>
      <dgm:spPr/>
    </dgm:pt>
    <dgm:pt modelId="{B5355442-B8A1-B24C-9022-C26AA8402B3A}" type="pres">
      <dgm:prSet presAssocID="{A36D25C7-8D81-7846-8A13-611D875FC46D}" presName="child3" presStyleLbl="bgAcc1" presStyleIdx="2" presStyleCnt="4" custLinFactNeighborY="-9709"/>
      <dgm:spPr/>
      <dgm:t>
        <a:bodyPr/>
        <a:lstStyle/>
        <a:p>
          <a:endParaRPr lang="en-US"/>
        </a:p>
      </dgm:t>
    </dgm:pt>
    <dgm:pt modelId="{E72F4303-EE64-394D-B150-CD51EDD3D02C}" type="pres">
      <dgm:prSet presAssocID="{A36D25C7-8D81-7846-8A13-611D875FC46D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233CA0-65DE-0849-9FF1-653951E442C1}" type="pres">
      <dgm:prSet presAssocID="{A36D25C7-8D81-7846-8A13-611D875FC46D}" presName="child4group" presStyleCnt="0"/>
      <dgm:spPr/>
    </dgm:pt>
    <dgm:pt modelId="{CEBA8066-112B-D647-9547-8E1DA738E7A8}" type="pres">
      <dgm:prSet presAssocID="{A36D25C7-8D81-7846-8A13-611D875FC46D}" presName="child4" presStyleLbl="bgAcc1" presStyleIdx="3" presStyleCnt="4" custLinFactNeighborY="-9709"/>
      <dgm:spPr/>
      <dgm:t>
        <a:bodyPr/>
        <a:lstStyle/>
        <a:p>
          <a:endParaRPr lang="en-US"/>
        </a:p>
      </dgm:t>
    </dgm:pt>
    <dgm:pt modelId="{760D8307-46D0-B447-B46E-261CBC53D2B2}" type="pres">
      <dgm:prSet presAssocID="{A36D25C7-8D81-7846-8A13-611D875FC46D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4BDAB5-BB14-0A41-9D76-DDFC824D497D}" type="pres">
      <dgm:prSet presAssocID="{A36D25C7-8D81-7846-8A13-611D875FC46D}" presName="childPlaceholder" presStyleCnt="0"/>
      <dgm:spPr/>
    </dgm:pt>
    <dgm:pt modelId="{58C984F2-8BF1-7C43-91EB-D3E985E37A20}" type="pres">
      <dgm:prSet presAssocID="{A36D25C7-8D81-7846-8A13-611D875FC46D}" presName="circle" presStyleCnt="0"/>
      <dgm:spPr/>
    </dgm:pt>
    <dgm:pt modelId="{4AD1232D-F4FE-FF43-882A-6878C4EF9B9A}" type="pres">
      <dgm:prSet presAssocID="{A36D25C7-8D81-7846-8A13-611D875FC46D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EF3C8C-9962-184E-A0D3-69A7D0D55EDE}" type="pres">
      <dgm:prSet presAssocID="{A36D25C7-8D81-7846-8A13-611D875FC46D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790E75-CF61-9241-93AC-35C3331D9737}" type="pres">
      <dgm:prSet presAssocID="{A36D25C7-8D81-7846-8A13-611D875FC46D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85109B-79CE-6B49-8951-78CD69476FF7}" type="pres">
      <dgm:prSet presAssocID="{A36D25C7-8D81-7846-8A13-611D875FC46D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A6A553-D41D-CA40-B94D-FFCA523D0202}" type="pres">
      <dgm:prSet presAssocID="{A36D25C7-8D81-7846-8A13-611D875FC46D}" presName="quadrantPlaceholder" presStyleCnt="0"/>
      <dgm:spPr/>
    </dgm:pt>
    <dgm:pt modelId="{E37F1768-50FB-304B-99F8-1F1F05C6F557}" type="pres">
      <dgm:prSet presAssocID="{A36D25C7-8D81-7846-8A13-611D875FC46D}" presName="center1" presStyleLbl="fgShp" presStyleIdx="0" presStyleCnt="2"/>
      <dgm:spPr>
        <a:solidFill>
          <a:schemeClr val="accent1">
            <a:lumMod val="75000"/>
          </a:schemeClr>
        </a:solidFill>
      </dgm:spPr>
    </dgm:pt>
    <dgm:pt modelId="{D9F1117F-4529-E949-9CFB-129A0BF344A1}" type="pres">
      <dgm:prSet presAssocID="{A36D25C7-8D81-7846-8A13-611D875FC46D}" presName="center2" presStyleLbl="fgShp" presStyleIdx="1" presStyleCnt="2"/>
      <dgm:spPr>
        <a:solidFill>
          <a:schemeClr val="accent1">
            <a:lumMod val="75000"/>
          </a:schemeClr>
        </a:solidFill>
      </dgm:spPr>
    </dgm:pt>
  </dgm:ptLst>
  <dgm:cxnLst>
    <dgm:cxn modelId="{16CFFBA6-C5E3-694F-A64E-9F761D33E1A1}" type="presOf" srcId="{27F7F686-534C-3A45-943F-4779014FE4B9}" destId="{32ACA4FE-D2C2-F948-90FB-70A3313E266B}" srcOrd="1" destOrd="0" presId="urn:microsoft.com/office/officeart/2005/8/layout/cycle4"/>
    <dgm:cxn modelId="{31696140-30E3-C840-8406-36D2AE1A6B44}" type="presOf" srcId="{35A6BA18-ABC3-A847-84BD-43EA1FC60BCE}" destId="{AE790E75-CF61-9241-93AC-35C3331D9737}" srcOrd="0" destOrd="0" presId="urn:microsoft.com/office/officeart/2005/8/layout/cycle4"/>
    <dgm:cxn modelId="{A5AC4FA7-6211-D74F-8FC4-909A8B658CF8}" type="presOf" srcId="{978DBDE3-3E12-4140-8910-97C1221378F4}" destId="{760D8307-46D0-B447-B46E-261CBC53D2B2}" srcOrd="1" destOrd="0" presId="urn:microsoft.com/office/officeart/2005/8/layout/cycle4"/>
    <dgm:cxn modelId="{D3004A93-1C29-654D-8AB8-C4F4DF912C73}" srcId="{A36D25C7-8D81-7846-8A13-611D875FC46D}" destId="{70736DBD-2059-FB42-9273-D5C4E791165E}" srcOrd="0" destOrd="0" parTransId="{E88FE8EB-5383-0C45-BA2D-0508A7D10912}" sibTransId="{77787702-77EB-F84B-90A0-E9B6E880677A}"/>
    <dgm:cxn modelId="{24808ACF-D651-2941-812F-6677C951203C}" srcId="{A36D25C7-8D81-7846-8A13-611D875FC46D}" destId="{87540454-E4B3-ED4C-9A70-BEBF770D2E40}" srcOrd="1" destOrd="0" parTransId="{B88AF2E3-2EC8-6443-AB10-9C837B1F8A29}" sibTransId="{FF54655A-5291-AD4C-B3D3-DD813D94C440}"/>
    <dgm:cxn modelId="{151C99A8-1BBF-C942-96C3-222E73FC5A70}" srcId="{70736DBD-2059-FB42-9273-D5C4E791165E}" destId="{27F7F686-534C-3A45-943F-4779014FE4B9}" srcOrd="0" destOrd="0" parTransId="{869FB1A6-7738-084E-9ECF-0FE1512658E7}" sibTransId="{1E16FA99-89F9-6C43-9E0A-47E7BB9619C4}"/>
    <dgm:cxn modelId="{0F4C3964-FA02-824B-B47C-57A5A5346BD3}" type="presOf" srcId="{E77CE76A-4C17-4642-8695-B3D2820DE15E}" destId="{1D85109B-79CE-6B49-8951-78CD69476FF7}" srcOrd="0" destOrd="0" presId="urn:microsoft.com/office/officeart/2005/8/layout/cycle4"/>
    <dgm:cxn modelId="{4DF268EA-6B6D-D94E-9864-F998F3C57DD4}" type="presOf" srcId="{2EF2CCF7-9C77-8342-BA65-ADA65C6CD033}" destId="{E0C9D0D4-2934-EA41-A2D8-953C83BB7B6F}" srcOrd="0" destOrd="0" presId="urn:microsoft.com/office/officeart/2005/8/layout/cycle4"/>
    <dgm:cxn modelId="{0904551E-771A-8C43-BE89-FC9CB780FC4C}" type="presOf" srcId="{978DBDE3-3E12-4140-8910-97C1221378F4}" destId="{CEBA8066-112B-D647-9547-8E1DA738E7A8}" srcOrd="0" destOrd="0" presId="urn:microsoft.com/office/officeart/2005/8/layout/cycle4"/>
    <dgm:cxn modelId="{EA161B94-508D-1741-89CB-47D5A9867199}" type="presOf" srcId="{7BF06CEF-7343-C542-AE07-E2C2B2313A1C}" destId="{B5355442-B8A1-B24C-9022-C26AA8402B3A}" srcOrd="0" destOrd="0" presId="urn:microsoft.com/office/officeart/2005/8/layout/cycle4"/>
    <dgm:cxn modelId="{58ACB8D3-3695-F04B-AD19-141273507EC4}" srcId="{87540454-E4B3-ED4C-9A70-BEBF770D2E40}" destId="{2EF2CCF7-9C77-8342-BA65-ADA65C6CD033}" srcOrd="0" destOrd="0" parTransId="{727087DF-FEEF-0142-B19D-2355668D450F}" sibTransId="{9D783A4D-E130-0848-A0AF-AE0EB6166EF1}"/>
    <dgm:cxn modelId="{0ED2277D-486D-C048-9B5B-FAC924EBCB39}" srcId="{E77CE76A-4C17-4642-8695-B3D2820DE15E}" destId="{978DBDE3-3E12-4140-8910-97C1221378F4}" srcOrd="0" destOrd="0" parTransId="{CDD3888F-AEA1-D346-8938-C452871ADDC1}" sibTransId="{546BEA57-F7EA-2349-9F26-8FF59AE08DA6}"/>
    <dgm:cxn modelId="{C5277868-5023-8841-BA6E-C4B26C61B1D2}" type="presOf" srcId="{2EF2CCF7-9C77-8342-BA65-ADA65C6CD033}" destId="{9119A553-B640-B548-8ECF-F92CB88D490D}" srcOrd="1" destOrd="0" presId="urn:microsoft.com/office/officeart/2005/8/layout/cycle4"/>
    <dgm:cxn modelId="{065AF99E-DD41-A74E-A45B-03F4FA3CEB02}" type="presOf" srcId="{87540454-E4B3-ED4C-9A70-BEBF770D2E40}" destId="{4EEF3C8C-9962-184E-A0D3-69A7D0D55EDE}" srcOrd="0" destOrd="0" presId="urn:microsoft.com/office/officeart/2005/8/layout/cycle4"/>
    <dgm:cxn modelId="{288B4E8C-F3A9-A249-9428-EA298F0EAA67}" type="presOf" srcId="{7BF06CEF-7343-C542-AE07-E2C2B2313A1C}" destId="{E72F4303-EE64-394D-B150-CD51EDD3D02C}" srcOrd="1" destOrd="0" presId="urn:microsoft.com/office/officeart/2005/8/layout/cycle4"/>
    <dgm:cxn modelId="{CB4EE89A-863B-194C-937C-675CDD84D2CB}" type="presOf" srcId="{27F7F686-534C-3A45-943F-4779014FE4B9}" destId="{84124F80-228F-7340-B632-CBFB6D6DE03F}" srcOrd="0" destOrd="0" presId="urn:microsoft.com/office/officeart/2005/8/layout/cycle4"/>
    <dgm:cxn modelId="{019B0210-A01E-B947-BE37-1CE19AA05A24}" type="presOf" srcId="{70736DBD-2059-FB42-9273-D5C4E791165E}" destId="{4AD1232D-F4FE-FF43-882A-6878C4EF9B9A}" srcOrd="0" destOrd="0" presId="urn:microsoft.com/office/officeart/2005/8/layout/cycle4"/>
    <dgm:cxn modelId="{47218231-9C40-9943-991F-CD3315B43DDA}" type="presOf" srcId="{A36D25C7-8D81-7846-8A13-611D875FC46D}" destId="{3B6FDA15-5CF2-1147-8F3A-5C1319D62109}" srcOrd="0" destOrd="0" presId="urn:microsoft.com/office/officeart/2005/8/layout/cycle4"/>
    <dgm:cxn modelId="{B715FBAE-6F30-684B-A1FC-3864195EC8B4}" srcId="{A36D25C7-8D81-7846-8A13-611D875FC46D}" destId="{35A6BA18-ABC3-A847-84BD-43EA1FC60BCE}" srcOrd="2" destOrd="0" parTransId="{4168EF25-EA32-874A-A20D-AA2D4A702F03}" sibTransId="{E7AF4D38-26C6-2541-9707-619A731BDB3D}"/>
    <dgm:cxn modelId="{2FDB942B-EC81-6E4C-AE79-2180678D9862}" srcId="{35A6BA18-ABC3-A847-84BD-43EA1FC60BCE}" destId="{7BF06CEF-7343-C542-AE07-E2C2B2313A1C}" srcOrd="0" destOrd="0" parTransId="{3C20FCB2-B668-5840-9895-54053A85A1F0}" sibTransId="{8566AF14-34DC-994C-AC43-32853A99BC85}"/>
    <dgm:cxn modelId="{F66FF1EE-13F7-394A-8A93-D2022E0FAED9}" srcId="{A36D25C7-8D81-7846-8A13-611D875FC46D}" destId="{E77CE76A-4C17-4642-8695-B3D2820DE15E}" srcOrd="3" destOrd="0" parTransId="{5937DED5-D28E-D243-A62A-4F6C96986FFA}" sibTransId="{AB52E417-8A2C-3140-8ABC-00B10B594090}"/>
    <dgm:cxn modelId="{23E2A3EA-2BE2-F849-86A6-B4ACD023EAA0}" type="presParOf" srcId="{3B6FDA15-5CF2-1147-8F3A-5C1319D62109}" destId="{47F06509-B011-E84E-A517-8217105894EB}" srcOrd="0" destOrd="0" presId="urn:microsoft.com/office/officeart/2005/8/layout/cycle4"/>
    <dgm:cxn modelId="{AA191F41-C134-6048-B6DA-2FDF5039E613}" type="presParOf" srcId="{47F06509-B011-E84E-A517-8217105894EB}" destId="{B49BA654-D0EB-6B48-B18A-5A9C3163C131}" srcOrd="0" destOrd="0" presId="urn:microsoft.com/office/officeart/2005/8/layout/cycle4"/>
    <dgm:cxn modelId="{5F3CCECD-6CA3-2342-BE9A-357C5798E5EB}" type="presParOf" srcId="{B49BA654-D0EB-6B48-B18A-5A9C3163C131}" destId="{84124F80-228F-7340-B632-CBFB6D6DE03F}" srcOrd="0" destOrd="0" presId="urn:microsoft.com/office/officeart/2005/8/layout/cycle4"/>
    <dgm:cxn modelId="{CC413CB6-12EC-EC4A-AA7A-7A2E0BBD3EA7}" type="presParOf" srcId="{B49BA654-D0EB-6B48-B18A-5A9C3163C131}" destId="{32ACA4FE-D2C2-F948-90FB-70A3313E266B}" srcOrd="1" destOrd="0" presId="urn:microsoft.com/office/officeart/2005/8/layout/cycle4"/>
    <dgm:cxn modelId="{C36F440A-EC2D-9449-A24F-2C326A35C103}" type="presParOf" srcId="{47F06509-B011-E84E-A517-8217105894EB}" destId="{9EA4CAA0-E778-C84A-8C26-417F54C4ADE4}" srcOrd="1" destOrd="0" presId="urn:microsoft.com/office/officeart/2005/8/layout/cycle4"/>
    <dgm:cxn modelId="{D121B4F2-0177-FB4C-8787-FBD2CD4F5422}" type="presParOf" srcId="{9EA4CAA0-E778-C84A-8C26-417F54C4ADE4}" destId="{E0C9D0D4-2934-EA41-A2D8-953C83BB7B6F}" srcOrd="0" destOrd="0" presId="urn:microsoft.com/office/officeart/2005/8/layout/cycle4"/>
    <dgm:cxn modelId="{612C1485-72B6-AA4D-9449-F9F3CF309B0E}" type="presParOf" srcId="{9EA4CAA0-E778-C84A-8C26-417F54C4ADE4}" destId="{9119A553-B640-B548-8ECF-F92CB88D490D}" srcOrd="1" destOrd="0" presId="urn:microsoft.com/office/officeart/2005/8/layout/cycle4"/>
    <dgm:cxn modelId="{4AECEB7A-B196-5544-8243-1D4F2EC49A98}" type="presParOf" srcId="{47F06509-B011-E84E-A517-8217105894EB}" destId="{4F8D4097-32F0-414A-ADAD-B928544E2279}" srcOrd="2" destOrd="0" presId="urn:microsoft.com/office/officeart/2005/8/layout/cycle4"/>
    <dgm:cxn modelId="{0DA28349-567D-C143-881C-5D49B49AFC9D}" type="presParOf" srcId="{4F8D4097-32F0-414A-ADAD-B928544E2279}" destId="{B5355442-B8A1-B24C-9022-C26AA8402B3A}" srcOrd="0" destOrd="0" presId="urn:microsoft.com/office/officeart/2005/8/layout/cycle4"/>
    <dgm:cxn modelId="{F6625943-2EE6-4E49-A8A5-16122B998682}" type="presParOf" srcId="{4F8D4097-32F0-414A-ADAD-B928544E2279}" destId="{E72F4303-EE64-394D-B150-CD51EDD3D02C}" srcOrd="1" destOrd="0" presId="urn:microsoft.com/office/officeart/2005/8/layout/cycle4"/>
    <dgm:cxn modelId="{DF97F80E-8B79-AF43-AB16-A5BCBCF1EB47}" type="presParOf" srcId="{47F06509-B011-E84E-A517-8217105894EB}" destId="{02233CA0-65DE-0849-9FF1-653951E442C1}" srcOrd="3" destOrd="0" presId="urn:microsoft.com/office/officeart/2005/8/layout/cycle4"/>
    <dgm:cxn modelId="{70B2C218-D87E-0F49-B272-B545F56C0F6B}" type="presParOf" srcId="{02233CA0-65DE-0849-9FF1-653951E442C1}" destId="{CEBA8066-112B-D647-9547-8E1DA738E7A8}" srcOrd="0" destOrd="0" presId="urn:microsoft.com/office/officeart/2005/8/layout/cycle4"/>
    <dgm:cxn modelId="{107E3D19-A179-024D-96E0-47B73FFF475F}" type="presParOf" srcId="{02233CA0-65DE-0849-9FF1-653951E442C1}" destId="{760D8307-46D0-B447-B46E-261CBC53D2B2}" srcOrd="1" destOrd="0" presId="urn:microsoft.com/office/officeart/2005/8/layout/cycle4"/>
    <dgm:cxn modelId="{F78FD9F3-D157-F64F-A541-8371213F121D}" type="presParOf" srcId="{47F06509-B011-E84E-A517-8217105894EB}" destId="{D34BDAB5-BB14-0A41-9D76-DDFC824D497D}" srcOrd="4" destOrd="0" presId="urn:microsoft.com/office/officeart/2005/8/layout/cycle4"/>
    <dgm:cxn modelId="{AF8B90AF-CF11-3F48-99D4-4C865FA551DF}" type="presParOf" srcId="{3B6FDA15-5CF2-1147-8F3A-5C1319D62109}" destId="{58C984F2-8BF1-7C43-91EB-D3E985E37A20}" srcOrd="1" destOrd="0" presId="urn:microsoft.com/office/officeart/2005/8/layout/cycle4"/>
    <dgm:cxn modelId="{D396DD4D-C4FB-B742-9A55-D572A37E4609}" type="presParOf" srcId="{58C984F2-8BF1-7C43-91EB-D3E985E37A20}" destId="{4AD1232D-F4FE-FF43-882A-6878C4EF9B9A}" srcOrd="0" destOrd="0" presId="urn:microsoft.com/office/officeart/2005/8/layout/cycle4"/>
    <dgm:cxn modelId="{62156662-9826-614A-BDE5-1E529A4302A1}" type="presParOf" srcId="{58C984F2-8BF1-7C43-91EB-D3E985E37A20}" destId="{4EEF3C8C-9962-184E-A0D3-69A7D0D55EDE}" srcOrd="1" destOrd="0" presId="urn:microsoft.com/office/officeart/2005/8/layout/cycle4"/>
    <dgm:cxn modelId="{D0A6BD57-5866-4B46-9E4F-6EAAF5BF482D}" type="presParOf" srcId="{58C984F2-8BF1-7C43-91EB-D3E985E37A20}" destId="{AE790E75-CF61-9241-93AC-35C3331D9737}" srcOrd="2" destOrd="0" presId="urn:microsoft.com/office/officeart/2005/8/layout/cycle4"/>
    <dgm:cxn modelId="{4725B7D5-A7E2-484B-9B08-F78F8E1F02CA}" type="presParOf" srcId="{58C984F2-8BF1-7C43-91EB-D3E985E37A20}" destId="{1D85109B-79CE-6B49-8951-78CD69476FF7}" srcOrd="3" destOrd="0" presId="urn:microsoft.com/office/officeart/2005/8/layout/cycle4"/>
    <dgm:cxn modelId="{B3AD1D97-211E-2C41-B401-9023B4D69475}" type="presParOf" srcId="{58C984F2-8BF1-7C43-91EB-D3E985E37A20}" destId="{AFA6A553-D41D-CA40-B94D-FFCA523D0202}" srcOrd="4" destOrd="0" presId="urn:microsoft.com/office/officeart/2005/8/layout/cycle4"/>
    <dgm:cxn modelId="{B987A97B-E1DF-864E-8B52-2F4F4A4E9B2B}" type="presParOf" srcId="{3B6FDA15-5CF2-1147-8F3A-5C1319D62109}" destId="{E37F1768-50FB-304B-99F8-1F1F05C6F557}" srcOrd="2" destOrd="0" presId="urn:microsoft.com/office/officeart/2005/8/layout/cycle4"/>
    <dgm:cxn modelId="{846BC98D-8113-EE41-B5F0-3522F5DCF4DE}" type="presParOf" srcId="{3B6FDA15-5CF2-1147-8F3A-5C1319D62109}" destId="{D9F1117F-4529-E949-9CFB-129A0BF344A1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399530-A43F-834A-BD57-615AF5897F6A}">
      <dsp:nvSpPr>
        <dsp:cNvPr id="0" name=""/>
        <dsp:cNvSpPr/>
      </dsp:nvSpPr>
      <dsp:spPr>
        <a:xfrm>
          <a:off x="2928551" y="482"/>
          <a:ext cx="1475016" cy="1475016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i="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#1</a:t>
          </a:r>
          <a:endParaRPr lang="en-US" sz="1200" b="1" i="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3144562" y="216493"/>
        <a:ext cx="1042994" cy="1042994"/>
      </dsp:txXfrm>
    </dsp:sp>
    <dsp:sp modelId="{F721AC20-9E37-3F4E-8259-81B133F55010}">
      <dsp:nvSpPr>
        <dsp:cNvPr id="0" name=""/>
        <dsp:cNvSpPr/>
      </dsp:nvSpPr>
      <dsp:spPr>
        <a:xfrm rot="2160000">
          <a:off x="4357265" y="1263579"/>
          <a:ext cx="393418" cy="239037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i="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4364113" y="1290311"/>
        <a:ext cx="321707" cy="143423"/>
      </dsp:txXfrm>
    </dsp:sp>
    <dsp:sp modelId="{6E3E0ECA-979F-C842-84AF-B9C95AAFEE09}">
      <dsp:nvSpPr>
        <dsp:cNvPr id="0" name=""/>
        <dsp:cNvSpPr/>
      </dsp:nvSpPr>
      <dsp:spPr>
        <a:xfrm>
          <a:off x="4722397" y="1303787"/>
          <a:ext cx="1475016" cy="1475016"/>
        </a:xfrm>
        <a:prstGeom prst="ellipse">
          <a:avLst/>
        </a:prstGeom>
        <a:noFill/>
        <a:ln>
          <a:solidFill>
            <a:schemeClr val="tx1">
              <a:alpha val="2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i="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#2</a:t>
          </a:r>
          <a:endParaRPr lang="en-US" sz="1200" b="1" i="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4938408" y="1519798"/>
        <a:ext cx="1042994" cy="1042994"/>
      </dsp:txXfrm>
    </dsp:sp>
    <dsp:sp modelId="{9D5BD706-825F-8342-A9E6-71E9F112EA77}">
      <dsp:nvSpPr>
        <dsp:cNvPr id="0" name=""/>
        <dsp:cNvSpPr/>
      </dsp:nvSpPr>
      <dsp:spPr>
        <a:xfrm rot="6480000">
          <a:off x="4924042" y="2971320"/>
          <a:ext cx="393418" cy="227562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i="0" kern="1200" dirty="0">
            <a:latin typeface="Open Sans" charset="0"/>
            <a:ea typeface="Open Sans" charset="0"/>
            <a:cs typeface="Open Sans" charset="0"/>
          </a:endParaRPr>
        </a:p>
      </dsp:txBody>
      <dsp:txXfrm rot="10800000">
        <a:off x="4968725" y="2984368"/>
        <a:ext cx="325149" cy="136538"/>
      </dsp:txXfrm>
    </dsp:sp>
    <dsp:sp modelId="{D80EB7B2-57D2-6243-BA32-CA322223A7EB}">
      <dsp:nvSpPr>
        <dsp:cNvPr id="0" name=""/>
        <dsp:cNvSpPr/>
      </dsp:nvSpPr>
      <dsp:spPr>
        <a:xfrm>
          <a:off x="4037209" y="3412579"/>
          <a:ext cx="1475016" cy="1475016"/>
        </a:xfrm>
        <a:prstGeom prst="ellipse">
          <a:avLst/>
        </a:prstGeom>
        <a:noFill/>
        <a:ln>
          <a:solidFill>
            <a:schemeClr val="tx1">
              <a:alpha val="2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i="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#3</a:t>
          </a:r>
          <a:endParaRPr lang="en-US" sz="1200" b="1" i="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4253220" y="3628590"/>
        <a:ext cx="1042994" cy="1042994"/>
      </dsp:txXfrm>
    </dsp:sp>
    <dsp:sp modelId="{9BD1825C-2260-9F4F-8C2D-F638397C73CA}">
      <dsp:nvSpPr>
        <dsp:cNvPr id="0" name=""/>
        <dsp:cNvSpPr/>
      </dsp:nvSpPr>
      <dsp:spPr>
        <a:xfrm rot="10800000">
          <a:off x="3480484" y="4036306"/>
          <a:ext cx="393418" cy="227562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i="0" kern="1200" dirty="0">
            <a:latin typeface="Open Sans" charset="0"/>
            <a:ea typeface="Open Sans" charset="0"/>
            <a:cs typeface="Open Sans" charset="0"/>
          </a:endParaRPr>
        </a:p>
      </dsp:txBody>
      <dsp:txXfrm rot="10800000">
        <a:off x="3548753" y="4081818"/>
        <a:ext cx="325149" cy="136538"/>
      </dsp:txXfrm>
    </dsp:sp>
    <dsp:sp modelId="{127D618E-79C9-564C-B0D8-290D6499E916}">
      <dsp:nvSpPr>
        <dsp:cNvPr id="0" name=""/>
        <dsp:cNvSpPr/>
      </dsp:nvSpPr>
      <dsp:spPr>
        <a:xfrm>
          <a:off x="1819893" y="3412579"/>
          <a:ext cx="1475016" cy="1475016"/>
        </a:xfrm>
        <a:prstGeom prst="ellipse">
          <a:avLst/>
        </a:prstGeom>
        <a:noFill/>
        <a:ln>
          <a:solidFill>
            <a:schemeClr val="tx1">
              <a:alpha val="2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i="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#4</a:t>
          </a:r>
          <a:endParaRPr lang="en-US" sz="1200" b="1" i="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2035904" y="3628590"/>
        <a:ext cx="1042994" cy="1042994"/>
      </dsp:txXfrm>
    </dsp:sp>
    <dsp:sp modelId="{8E6E1547-23FE-BA4C-B910-582614A07F5F}">
      <dsp:nvSpPr>
        <dsp:cNvPr id="0" name=""/>
        <dsp:cNvSpPr/>
      </dsp:nvSpPr>
      <dsp:spPr>
        <a:xfrm rot="15120000">
          <a:off x="2021539" y="2992499"/>
          <a:ext cx="393418" cy="227562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i="0" kern="1200" dirty="0">
            <a:latin typeface="Open Sans" charset="0"/>
            <a:ea typeface="Open Sans" charset="0"/>
            <a:cs typeface="Open Sans" charset="0"/>
          </a:endParaRPr>
        </a:p>
      </dsp:txBody>
      <dsp:txXfrm rot="10800000">
        <a:off x="2066222" y="3070475"/>
        <a:ext cx="325149" cy="136538"/>
      </dsp:txXfrm>
    </dsp:sp>
    <dsp:sp modelId="{46E8956E-978C-384B-8347-E1CAECB03032}">
      <dsp:nvSpPr>
        <dsp:cNvPr id="0" name=""/>
        <dsp:cNvSpPr/>
      </dsp:nvSpPr>
      <dsp:spPr>
        <a:xfrm>
          <a:off x="1134705" y="1303787"/>
          <a:ext cx="1475016" cy="1475016"/>
        </a:xfrm>
        <a:prstGeom prst="ellipse">
          <a:avLst/>
        </a:prstGeom>
        <a:noFill/>
        <a:ln>
          <a:solidFill>
            <a:schemeClr val="tx1">
              <a:alpha val="2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i="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#5</a:t>
          </a:r>
          <a:endParaRPr lang="en-US" sz="1200" b="1" i="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1350716" y="1519798"/>
        <a:ext cx="1042994" cy="1042994"/>
      </dsp:txXfrm>
    </dsp:sp>
    <dsp:sp modelId="{5C2FE1D6-259C-A842-B62D-876CBCE1E8C2}">
      <dsp:nvSpPr>
        <dsp:cNvPr id="0" name=""/>
        <dsp:cNvSpPr/>
      </dsp:nvSpPr>
      <dsp:spPr>
        <a:xfrm rot="19440000">
          <a:off x="2563419" y="1274110"/>
          <a:ext cx="393418" cy="244154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i="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2570413" y="1344467"/>
        <a:ext cx="320172" cy="1464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0A420E-7918-6E41-B43C-E7C596DF7127}">
      <dsp:nvSpPr>
        <dsp:cNvPr id="0" name=""/>
        <dsp:cNvSpPr/>
      </dsp:nvSpPr>
      <dsp:spPr>
        <a:xfrm>
          <a:off x="1905474" y="365760"/>
          <a:ext cx="4551680" cy="4551680"/>
        </a:xfrm>
        <a:prstGeom prst="pie">
          <a:avLst>
            <a:gd name="adj1" fmla="val 16200000"/>
            <a:gd name="adj2" fmla="val 1800000"/>
          </a:avLst>
        </a:prstGeom>
        <a:solidFill>
          <a:schemeClr val="accent1"/>
        </a:solidFill>
        <a:ln>
          <a:noFill/>
        </a:ln>
        <a:effectLst>
          <a:outerShdw blurRad="444500" dist="431800" dir="8100000" sx="103000" sy="103000" algn="tr" rotWithShape="0">
            <a:prstClr val="black">
              <a:alpha val="18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#1</a:t>
          </a:r>
          <a:endParaRPr lang="en-US" sz="140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4380179" y="1205653"/>
        <a:ext cx="1544320" cy="1517226"/>
      </dsp:txXfrm>
    </dsp:sp>
    <dsp:sp modelId="{221C76D6-B04F-9C47-87A8-E70A06AE1E73}">
      <dsp:nvSpPr>
        <dsp:cNvPr id="0" name=""/>
        <dsp:cNvSpPr/>
      </dsp:nvSpPr>
      <dsp:spPr>
        <a:xfrm>
          <a:off x="1670845" y="501226"/>
          <a:ext cx="4551680" cy="4551680"/>
        </a:xfrm>
        <a:prstGeom prst="pie">
          <a:avLst>
            <a:gd name="adj1" fmla="val 1800000"/>
            <a:gd name="adj2" fmla="val 9000000"/>
          </a:avLst>
        </a:prstGeom>
        <a:noFill/>
        <a:ln>
          <a:solidFill>
            <a:schemeClr val="tx1">
              <a:alpha val="2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#2</a:t>
          </a:r>
          <a:endParaRPr lang="en-US" sz="140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2917139" y="3373120"/>
        <a:ext cx="2059093" cy="1408853"/>
      </dsp:txXfrm>
    </dsp:sp>
    <dsp:sp modelId="{E769062C-F08D-5C4A-81C5-1354152A8ED7}">
      <dsp:nvSpPr>
        <dsp:cNvPr id="0" name=""/>
        <dsp:cNvSpPr/>
      </dsp:nvSpPr>
      <dsp:spPr>
        <a:xfrm>
          <a:off x="1670845" y="501226"/>
          <a:ext cx="4551680" cy="4551680"/>
        </a:xfrm>
        <a:prstGeom prst="pie">
          <a:avLst>
            <a:gd name="adj1" fmla="val 9000000"/>
            <a:gd name="adj2" fmla="val 16200000"/>
          </a:avLst>
        </a:prstGeom>
        <a:noFill/>
        <a:ln>
          <a:solidFill>
            <a:schemeClr val="tx1">
              <a:alpha val="2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#3</a:t>
          </a:r>
          <a:endParaRPr lang="en-US" sz="140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2158525" y="1395306"/>
        <a:ext cx="1544320" cy="15172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0A420E-7918-6E41-B43C-E7C596DF7127}">
      <dsp:nvSpPr>
        <dsp:cNvPr id="0" name=""/>
        <dsp:cNvSpPr/>
      </dsp:nvSpPr>
      <dsp:spPr>
        <a:xfrm>
          <a:off x="1905474" y="365760"/>
          <a:ext cx="4551680" cy="4551680"/>
        </a:xfrm>
        <a:prstGeom prst="pie">
          <a:avLst>
            <a:gd name="adj1" fmla="val 16200000"/>
            <a:gd name="adj2" fmla="val 1800000"/>
          </a:avLst>
        </a:prstGeom>
        <a:solidFill>
          <a:schemeClr val="accent1"/>
        </a:solidFill>
        <a:ln>
          <a:noFill/>
        </a:ln>
        <a:effectLst>
          <a:outerShdw blurRad="444500" dist="431800" dir="8100000" sx="103000" sy="103000" algn="tr" rotWithShape="0">
            <a:prstClr val="black">
              <a:alpha val="18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#1</a:t>
          </a:r>
          <a:endParaRPr lang="en-US" sz="140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4380179" y="1205653"/>
        <a:ext cx="1544320" cy="1517226"/>
      </dsp:txXfrm>
    </dsp:sp>
    <dsp:sp modelId="{221C76D6-B04F-9C47-87A8-E70A06AE1E73}">
      <dsp:nvSpPr>
        <dsp:cNvPr id="0" name=""/>
        <dsp:cNvSpPr/>
      </dsp:nvSpPr>
      <dsp:spPr>
        <a:xfrm>
          <a:off x="1670845" y="501226"/>
          <a:ext cx="4551680" cy="4551680"/>
        </a:xfrm>
        <a:prstGeom prst="pie">
          <a:avLst>
            <a:gd name="adj1" fmla="val 1800000"/>
            <a:gd name="adj2" fmla="val 9000000"/>
          </a:avLst>
        </a:prstGeom>
        <a:noFill/>
        <a:ln>
          <a:solidFill>
            <a:schemeClr val="tx1">
              <a:alpha val="2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#2</a:t>
          </a:r>
          <a:endParaRPr lang="en-US" sz="140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2917139" y="3373120"/>
        <a:ext cx="2059093" cy="1408853"/>
      </dsp:txXfrm>
    </dsp:sp>
    <dsp:sp modelId="{E769062C-F08D-5C4A-81C5-1354152A8ED7}">
      <dsp:nvSpPr>
        <dsp:cNvPr id="0" name=""/>
        <dsp:cNvSpPr/>
      </dsp:nvSpPr>
      <dsp:spPr>
        <a:xfrm>
          <a:off x="1670845" y="501226"/>
          <a:ext cx="4551680" cy="4551680"/>
        </a:xfrm>
        <a:prstGeom prst="pie">
          <a:avLst>
            <a:gd name="adj1" fmla="val 9000000"/>
            <a:gd name="adj2" fmla="val 16200000"/>
          </a:avLst>
        </a:prstGeom>
        <a:noFill/>
        <a:ln>
          <a:solidFill>
            <a:schemeClr val="tx1">
              <a:alpha val="2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#3</a:t>
          </a:r>
          <a:endParaRPr lang="en-US" sz="140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2158525" y="1395306"/>
        <a:ext cx="1544320" cy="15172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55E193-6A85-6349-94EA-9FE900AD5A06}">
      <dsp:nvSpPr>
        <dsp:cNvPr id="0" name=""/>
        <dsp:cNvSpPr/>
      </dsp:nvSpPr>
      <dsp:spPr>
        <a:xfrm>
          <a:off x="2687" y="290180"/>
          <a:ext cx="2696524" cy="1078609"/>
        </a:xfrm>
        <a:prstGeom prst="homePlat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#1</a:t>
          </a:r>
          <a:endParaRPr lang="en-US" sz="140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2687" y="290180"/>
        <a:ext cx="2426872" cy="1078609"/>
      </dsp:txXfrm>
    </dsp:sp>
    <dsp:sp modelId="{519D38FD-8AB0-8147-A158-D819B0164978}">
      <dsp:nvSpPr>
        <dsp:cNvPr id="0" name=""/>
        <dsp:cNvSpPr/>
      </dsp:nvSpPr>
      <dsp:spPr>
        <a:xfrm>
          <a:off x="2159906" y="290180"/>
          <a:ext cx="2696524" cy="1078609"/>
        </a:xfrm>
        <a:prstGeom prst="chevron">
          <a:avLst/>
        </a:prstGeom>
        <a:solidFill>
          <a:schemeClr val="tx1"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 charset="0"/>
              <a:ea typeface="Open Sans" charset="0"/>
              <a:cs typeface="Open Sans" charset="0"/>
            </a:rPr>
            <a:t>SECTION #2</a:t>
          </a:r>
          <a:endParaRPr lang="en-US" sz="140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2699211" y="290180"/>
        <a:ext cx="1617915" cy="1078609"/>
      </dsp:txXfrm>
    </dsp:sp>
    <dsp:sp modelId="{212E5F32-E878-9343-898B-A5BA5EAF3D71}">
      <dsp:nvSpPr>
        <dsp:cNvPr id="0" name=""/>
        <dsp:cNvSpPr/>
      </dsp:nvSpPr>
      <dsp:spPr>
        <a:xfrm>
          <a:off x="4317126" y="290180"/>
          <a:ext cx="2696524" cy="1078609"/>
        </a:xfrm>
        <a:prstGeom prst="chevron">
          <a:avLst/>
        </a:prstGeom>
        <a:solidFill>
          <a:schemeClr val="tx1"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 charset="0"/>
              <a:ea typeface="Open Sans" charset="0"/>
              <a:cs typeface="Open Sans" charset="0"/>
            </a:rPr>
            <a:t>SECTION #3</a:t>
          </a:r>
          <a:endParaRPr lang="en-US" sz="140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4856431" y="290180"/>
        <a:ext cx="1617915" cy="1078609"/>
      </dsp:txXfrm>
    </dsp:sp>
    <dsp:sp modelId="{E997E9AD-802D-CC42-9EAC-ABDBA79690AB}">
      <dsp:nvSpPr>
        <dsp:cNvPr id="0" name=""/>
        <dsp:cNvSpPr/>
      </dsp:nvSpPr>
      <dsp:spPr>
        <a:xfrm>
          <a:off x="6474345" y="290180"/>
          <a:ext cx="2696524" cy="1078609"/>
        </a:xfrm>
        <a:prstGeom prst="chevron">
          <a:avLst/>
        </a:prstGeom>
        <a:solidFill>
          <a:schemeClr val="tx1"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 charset="0"/>
              <a:ea typeface="Open Sans" charset="0"/>
              <a:cs typeface="Open Sans" charset="0"/>
            </a:rPr>
            <a:t>SECTION #4</a:t>
          </a:r>
          <a:endParaRPr lang="en-US" sz="140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7013650" y="290180"/>
        <a:ext cx="1617915" cy="10786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ACEFF9-A7F9-5941-A9B7-FCDC37F19EDC}">
      <dsp:nvSpPr>
        <dsp:cNvPr id="0" name=""/>
        <dsp:cNvSpPr/>
      </dsp:nvSpPr>
      <dsp:spPr>
        <a:xfrm>
          <a:off x="1930931" y="233985"/>
          <a:ext cx="4368800" cy="1517226"/>
        </a:xfrm>
        <a:prstGeom prst="ellipse">
          <a:avLst/>
        </a:prstGeom>
        <a:solidFill>
          <a:schemeClr val="tx1">
            <a:alpha val="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5DB130-F7A7-C94F-9A7C-E11A86DF76A8}">
      <dsp:nvSpPr>
        <dsp:cNvPr id="0" name=""/>
        <dsp:cNvSpPr/>
      </dsp:nvSpPr>
      <dsp:spPr>
        <a:xfrm>
          <a:off x="3942079" y="3818935"/>
          <a:ext cx="343594" cy="541866"/>
        </a:xfrm>
        <a:prstGeom prst="downArrow">
          <a:avLst/>
        </a:prstGeom>
        <a:solidFill>
          <a:schemeClr val="tx1"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C870657-4F97-9D41-A422-AB6A0BA0AC25}">
      <dsp:nvSpPr>
        <dsp:cNvPr id="0" name=""/>
        <dsp:cNvSpPr/>
      </dsp:nvSpPr>
      <dsp:spPr>
        <a:xfrm>
          <a:off x="2081865" y="4181653"/>
          <a:ext cx="4064000" cy="101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kern="1200" dirty="0" smtClean="0">
              <a:latin typeface="Open Sans" charset="0"/>
              <a:ea typeface="Open Sans" charset="0"/>
              <a:cs typeface="Open Sans" charset="0"/>
            </a:rPr>
            <a:t>YOUR TITLE HERE</a:t>
          </a:r>
          <a:endParaRPr lang="en-US" sz="1400" b="1" i="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2081865" y="4181653"/>
        <a:ext cx="4064000" cy="1016000"/>
      </dsp:txXfrm>
    </dsp:sp>
    <dsp:sp modelId="{D11488F8-9DB6-BF45-A395-DFF65B6B1281}">
      <dsp:nvSpPr>
        <dsp:cNvPr id="0" name=""/>
        <dsp:cNvSpPr/>
      </dsp:nvSpPr>
      <dsp:spPr>
        <a:xfrm>
          <a:off x="3461173" y="1854538"/>
          <a:ext cx="1524000" cy="1524000"/>
        </a:xfrm>
        <a:prstGeom prst="ellipse">
          <a:avLst/>
        </a:prstGeom>
        <a:solidFill>
          <a:schemeClr val="tx1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 charset="0"/>
              <a:ea typeface="Open Sans" charset="0"/>
              <a:cs typeface="Open Sans" charset="0"/>
            </a:rPr>
            <a:t>SECTION 3</a:t>
          </a:r>
          <a:endParaRPr lang="en-US" sz="140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3684358" y="2077723"/>
        <a:ext cx="1077630" cy="1077630"/>
      </dsp:txXfrm>
    </dsp:sp>
    <dsp:sp modelId="{B495E51B-44EE-3547-BBE6-D9C4C00D5ED0}">
      <dsp:nvSpPr>
        <dsp:cNvPr id="0" name=""/>
        <dsp:cNvSpPr/>
      </dsp:nvSpPr>
      <dsp:spPr>
        <a:xfrm>
          <a:off x="2370666" y="711200"/>
          <a:ext cx="1524000" cy="1524000"/>
        </a:xfrm>
        <a:prstGeom prst="ellipse">
          <a:avLst/>
        </a:prstGeom>
        <a:solidFill>
          <a:schemeClr val="tx1"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 charset="0"/>
              <a:ea typeface="Open Sans" charset="0"/>
              <a:cs typeface="Open Sans" charset="0"/>
            </a:rPr>
            <a:t>SECTION 2</a:t>
          </a:r>
          <a:endParaRPr lang="en-US" sz="140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2593851" y="934385"/>
        <a:ext cx="1077630" cy="1077630"/>
      </dsp:txXfrm>
    </dsp:sp>
    <dsp:sp modelId="{88F069DE-B0DF-2641-B01B-62DD5C9EF1E7}">
      <dsp:nvSpPr>
        <dsp:cNvPr id="0" name=""/>
        <dsp:cNvSpPr/>
      </dsp:nvSpPr>
      <dsp:spPr>
        <a:xfrm>
          <a:off x="3928533" y="342730"/>
          <a:ext cx="1524000" cy="1524000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 charset="0"/>
              <a:ea typeface="Open Sans" charset="0"/>
              <a:cs typeface="Open Sans" charset="0"/>
            </a:rPr>
            <a:t>SECTION 1</a:t>
          </a:r>
          <a:endParaRPr lang="en-US" sz="140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4151718" y="565915"/>
        <a:ext cx="1077630" cy="1077630"/>
      </dsp:txXfrm>
    </dsp:sp>
    <dsp:sp modelId="{E93975A0-6737-A64F-91EF-C47693253601}">
      <dsp:nvSpPr>
        <dsp:cNvPr id="0" name=""/>
        <dsp:cNvSpPr/>
      </dsp:nvSpPr>
      <dsp:spPr>
        <a:xfrm>
          <a:off x="1723630" y="33866"/>
          <a:ext cx="4741333" cy="379306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>
              <a:alpha val="2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55442-B8A1-B24C-9022-C26AA8402B3A}">
      <dsp:nvSpPr>
        <dsp:cNvPr id="0" name=""/>
        <dsp:cNvSpPr/>
      </dsp:nvSpPr>
      <dsp:spPr>
        <a:xfrm>
          <a:off x="3922987" y="2809877"/>
          <a:ext cx="2139023" cy="1385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i="0" kern="1200" dirty="0" smtClean="0">
              <a:latin typeface="Open Sans" charset="0"/>
              <a:ea typeface="Open Sans" charset="0"/>
              <a:cs typeface="Open Sans" charset="0"/>
            </a:rPr>
            <a:t>SAMPLE TITLE HERE</a:t>
          </a:r>
          <a:endParaRPr lang="en-US" sz="1400" b="1" i="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4595131" y="3186714"/>
        <a:ext cx="1436442" cy="978327"/>
      </dsp:txXfrm>
    </dsp:sp>
    <dsp:sp modelId="{CEBA8066-112B-D647-9547-8E1DA738E7A8}">
      <dsp:nvSpPr>
        <dsp:cNvPr id="0" name=""/>
        <dsp:cNvSpPr/>
      </dsp:nvSpPr>
      <dsp:spPr>
        <a:xfrm>
          <a:off x="433000" y="2809877"/>
          <a:ext cx="2139023" cy="1385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i="0" kern="1200" dirty="0" smtClean="0">
              <a:latin typeface="Open Sans" charset="0"/>
              <a:ea typeface="Open Sans" charset="0"/>
              <a:cs typeface="Open Sans" charset="0"/>
            </a:rPr>
            <a:t>SAMPLE TITLE HERE</a:t>
          </a:r>
          <a:endParaRPr lang="en-US" sz="1400" b="1" i="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463437" y="3186714"/>
        <a:ext cx="1436442" cy="978327"/>
      </dsp:txXfrm>
    </dsp:sp>
    <dsp:sp modelId="{E0C9D0D4-2934-EA41-A2D8-953C83BB7B6F}">
      <dsp:nvSpPr>
        <dsp:cNvPr id="0" name=""/>
        <dsp:cNvSpPr/>
      </dsp:nvSpPr>
      <dsp:spPr>
        <a:xfrm>
          <a:off x="3922987" y="49881"/>
          <a:ext cx="2139023" cy="1385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i="0" kern="1200" dirty="0" smtClean="0">
              <a:latin typeface="Open Sans" charset="0"/>
              <a:ea typeface="Open Sans" charset="0"/>
              <a:cs typeface="Open Sans" charset="0"/>
            </a:rPr>
            <a:t>SAMPLE TITLE HERE</a:t>
          </a:r>
          <a:endParaRPr lang="en-US" sz="1400" b="1" i="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4595131" y="80318"/>
        <a:ext cx="1436442" cy="978327"/>
      </dsp:txXfrm>
    </dsp:sp>
    <dsp:sp modelId="{84124F80-228F-7340-B632-CBFB6D6DE03F}">
      <dsp:nvSpPr>
        <dsp:cNvPr id="0" name=""/>
        <dsp:cNvSpPr/>
      </dsp:nvSpPr>
      <dsp:spPr>
        <a:xfrm>
          <a:off x="433000" y="49881"/>
          <a:ext cx="2139023" cy="1385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i="0" kern="1200" dirty="0" smtClean="0">
              <a:latin typeface="Open Sans" charset="0"/>
              <a:ea typeface="Open Sans" charset="0"/>
              <a:cs typeface="Open Sans" charset="0"/>
            </a:rPr>
            <a:t>SAMPLE TITLE HERE</a:t>
          </a:r>
          <a:endParaRPr lang="en-US" sz="1400" b="1" i="0" kern="1200" dirty="0">
            <a:latin typeface="Open Sans" charset="0"/>
            <a:ea typeface="Open Sans" charset="0"/>
            <a:cs typeface="Open Sans" charset="0"/>
          </a:endParaRPr>
        </a:p>
      </dsp:txBody>
      <dsp:txXfrm>
        <a:off x="463437" y="80318"/>
        <a:ext cx="1436442" cy="978327"/>
      </dsp:txXfrm>
    </dsp:sp>
    <dsp:sp modelId="{4AD1232D-F4FE-FF43-882A-6878C4EF9B9A}">
      <dsp:nvSpPr>
        <dsp:cNvPr id="0" name=""/>
        <dsp:cNvSpPr/>
      </dsp:nvSpPr>
      <dsp:spPr>
        <a:xfrm>
          <a:off x="1329312" y="246810"/>
          <a:ext cx="1874893" cy="1874893"/>
        </a:xfrm>
        <a:prstGeom prst="pieWedge">
          <a:avLst/>
        </a:prstGeom>
        <a:noFill/>
        <a:ln>
          <a:solidFill>
            <a:schemeClr val="tx1">
              <a:alpha val="2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#1</a:t>
          </a:r>
          <a:endParaRPr lang="en-US" sz="140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>
        <a:off x="1878455" y="795953"/>
        <a:ext cx="1325750" cy="1325750"/>
      </dsp:txXfrm>
    </dsp:sp>
    <dsp:sp modelId="{4EEF3C8C-9962-184E-A0D3-69A7D0D55EDE}">
      <dsp:nvSpPr>
        <dsp:cNvPr id="0" name=""/>
        <dsp:cNvSpPr/>
      </dsp:nvSpPr>
      <dsp:spPr>
        <a:xfrm rot="5400000">
          <a:off x="3290806" y="246810"/>
          <a:ext cx="1874893" cy="1874893"/>
        </a:xfrm>
        <a:prstGeom prst="pieWedg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#2</a:t>
          </a:r>
          <a:endParaRPr lang="en-US" sz="140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 rot="-5400000">
        <a:off x="3290806" y="795953"/>
        <a:ext cx="1325750" cy="1325750"/>
      </dsp:txXfrm>
    </dsp:sp>
    <dsp:sp modelId="{AE790E75-CF61-9241-93AC-35C3331D9737}">
      <dsp:nvSpPr>
        <dsp:cNvPr id="0" name=""/>
        <dsp:cNvSpPr/>
      </dsp:nvSpPr>
      <dsp:spPr>
        <a:xfrm rot="10800000">
          <a:off x="3290806" y="2208304"/>
          <a:ext cx="1874893" cy="1874893"/>
        </a:xfrm>
        <a:prstGeom prst="pieWedge">
          <a:avLst/>
        </a:prstGeom>
        <a:noFill/>
        <a:ln>
          <a:solidFill>
            <a:schemeClr val="tx1">
              <a:alpha val="2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#3</a:t>
          </a:r>
          <a:endParaRPr lang="en-US" sz="140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 rot="10800000">
        <a:off x="3290806" y="2208304"/>
        <a:ext cx="1325750" cy="1325750"/>
      </dsp:txXfrm>
    </dsp:sp>
    <dsp:sp modelId="{1D85109B-79CE-6B49-8951-78CD69476FF7}">
      <dsp:nvSpPr>
        <dsp:cNvPr id="0" name=""/>
        <dsp:cNvSpPr/>
      </dsp:nvSpPr>
      <dsp:spPr>
        <a:xfrm rot="16200000">
          <a:off x="1329312" y="2208304"/>
          <a:ext cx="1874893" cy="1874893"/>
        </a:xfrm>
        <a:prstGeom prst="pieWedge">
          <a:avLst/>
        </a:prstGeom>
        <a:noFill/>
        <a:ln>
          <a:solidFill>
            <a:schemeClr val="tx1">
              <a:alpha val="2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rPr>
            <a:t>SECTION #4</a:t>
          </a:r>
          <a:endParaRPr lang="en-US" sz="1400" kern="1200" dirty="0">
            <a:solidFill>
              <a:schemeClr val="tx1"/>
            </a:solidFill>
            <a:latin typeface="Open Sans" charset="0"/>
            <a:ea typeface="Open Sans" charset="0"/>
            <a:cs typeface="Open Sans" charset="0"/>
          </a:endParaRPr>
        </a:p>
      </dsp:txBody>
      <dsp:txXfrm rot="5400000">
        <a:off x="1878455" y="2208304"/>
        <a:ext cx="1325750" cy="1325750"/>
      </dsp:txXfrm>
    </dsp:sp>
    <dsp:sp modelId="{E37F1768-50FB-304B-99F8-1F1F05C6F557}">
      <dsp:nvSpPr>
        <dsp:cNvPr id="0" name=""/>
        <dsp:cNvSpPr/>
      </dsp:nvSpPr>
      <dsp:spPr>
        <a:xfrm>
          <a:off x="2923837" y="1775303"/>
          <a:ext cx="647336" cy="562901"/>
        </a:xfrm>
        <a:prstGeom prst="circularArrow">
          <a:avLst/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9F1117F-4529-E949-9CFB-129A0BF344A1}">
      <dsp:nvSpPr>
        <dsp:cNvPr id="0" name=""/>
        <dsp:cNvSpPr/>
      </dsp:nvSpPr>
      <dsp:spPr>
        <a:xfrm rot="10800000">
          <a:off x="2923837" y="1991803"/>
          <a:ext cx="647336" cy="562901"/>
        </a:xfrm>
        <a:prstGeom prst="circularArrow">
          <a:avLst/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EACAE-64CB-DD48-974C-817D1BB12D0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76ADA-F775-9645-B7A8-D3AB9538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872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AF9E9-FFAF-344B-9102-B3033B29C8EB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C56C6-4E0C-6E4D-BED9-5AA3891B6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43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C56C6-4E0C-6E4D-BED9-5AA3891B6E37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33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C56C6-4E0C-6E4D-BED9-5AA3891B6E37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68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60" y="1196987"/>
            <a:ext cx="3002280" cy="2232013"/>
          </a:xfrm>
        </p:spPr>
        <p:txBody>
          <a:bodyPr anchor="t">
            <a:noAutofit/>
          </a:bodyPr>
          <a:lstStyle>
            <a:lvl1pPr algn="l">
              <a:defRPr sz="48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411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29994" y="1"/>
            <a:ext cx="11362006" cy="4399722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096000" y="1"/>
            <a:ext cx="6096000" cy="201168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13619" y="2135303"/>
            <a:ext cx="2564762" cy="2564762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60" y="1196987"/>
            <a:ext cx="3002280" cy="2232013"/>
          </a:xfrm>
        </p:spPr>
        <p:txBody>
          <a:bodyPr anchor="t">
            <a:noAutofit/>
          </a:bodyPr>
          <a:lstStyle>
            <a:lvl1pPr algn="l">
              <a:defRPr sz="48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970740" y="0"/>
            <a:ext cx="7221260" cy="6857999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60" y="4035603"/>
            <a:ext cx="3002280" cy="2232013"/>
          </a:xfrm>
        </p:spPr>
        <p:txBody>
          <a:bodyPr anchor="t">
            <a:noAutofit/>
          </a:bodyPr>
          <a:lstStyle>
            <a:lvl1pPr algn="l">
              <a:defRPr sz="48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095999" y="2417197"/>
            <a:ext cx="3103659" cy="444080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992314" y="1270596"/>
            <a:ext cx="1442650" cy="18940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804452" y="1192693"/>
            <a:ext cx="4333461" cy="4333463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60" y="1196987"/>
            <a:ext cx="3002280" cy="2232013"/>
          </a:xfrm>
        </p:spPr>
        <p:txBody>
          <a:bodyPr anchor="t">
            <a:noAutofit/>
          </a:bodyPr>
          <a:lstStyle>
            <a:lvl1pPr algn="l">
              <a:defRPr sz="48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096001" y="-1"/>
            <a:ext cx="3111610" cy="4444779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650234" y="2544417"/>
            <a:ext cx="2541766" cy="1900361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7987597" y="1196987"/>
            <a:ext cx="3002280" cy="2232013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961322" y="-1"/>
            <a:ext cx="5234607" cy="6858001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60" y="1196987"/>
            <a:ext cx="3002280" cy="2232013"/>
          </a:xfrm>
        </p:spPr>
        <p:txBody>
          <a:bodyPr anchor="t">
            <a:noAutofit/>
          </a:bodyPr>
          <a:lstStyle>
            <a:lvl1pPr algn="l">
              <a:defRPr sz="48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555312" y="2655735"/>
            <a:ext cx="6636687" cy="420226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240313" y="4307619"/>
            <a:ext cx="2541766" cy="2550381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8873656" cy="190831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60" y="2548707"/>
            <a:ext cx="3002280" cy="2232013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8105844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843714" y="0"/>
            <a:ext cx="2348285" cy="6858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60" y="1196987"/>
            <a:ext cx="8431846" cy="2232013"/>
          </a:xfrm>
        </p:spPr>
        <p:txBody>
          <a:bodyPr anchor="t">
            <a:noAutofit/>
          </a:bodyPr>
          <a:lstStyle>
            <a:lvl1pPr algn="l">
              <a:defRPr sz="48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970740" y="0"/>
            <a:ext cx="7221260" cy="6857999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7868328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221260" cy="6857999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8208580" y="0"/>
            <a:ext cx="3983420" cy="6858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992313" y="2375337"/>
            <a:ext cx="1854473" cy="2112579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1624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42740" y="1187669"/>
            <a:ext cx="2821426" cy="4078014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816561" y="1187669"/>
            <a:ext cx="2036101" cy="2333297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9360064" y="1187669"/>
            <a:ext cx="2831936" cy="283779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2858652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83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674066" y="2701159"/>
            <a:ext cx="2821426" cy="4156841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5495493" y="0"/>
            <a:ext cx="1935322" cy="2333297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096000" y="4030636"/>
            <a:ext cx="4572000" cy="283779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2858652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101857" y="3429000"/>
            <a:ext cx="2821426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393423" y="0"/>
            <a:ext cx="5529859" cy="28482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9375228" y="1282262"/>
            <a:ext cx="2816771" cy="427771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2858652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030015" y="872358"/>
            <a:ext cx="3205654" cy="517109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4340774" y="3488268"/>
            <a:ext cx="2816771" cy="255518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4340774" y="872357"/>
            <a:ext cx="2816771" cy="249399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7868328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3749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541662" y="1223492"/>
            <a:ext cx="2450477" cy="252687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632174" y="1948070"/>
            <a:ext cx="1746207" cy="180229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255026" y="3909391"/>
            <a:ext cx="1746207" cy="180229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8179673" y="3909392"/>
            <a:ext cx="1136606" cy="1173114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84035" y="3909392"/>
            <a:ext cx="1285461" cy="132675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992313" y="3892825"/>
            <a:ext cx="3268800" cy="1540566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992313" y="3892825"/>
            <a:ext cx="3268800" cy="1540566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1992313" y="1494182"/>
            <a:ext cx="3268800" cy="1540566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3754657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992313" y="1480930"/>
            <a:ext cx="3268800" cy="1540566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3754657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1999" cy="3021496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992312" y="1888433"/>
            <a:ext cx="4395235" cy="3081131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2572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1939467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8135816" y="-1332621"/>
            <a:ext cx="1939467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0175632" y="0"/>
            <a:ext cx="1939467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096000" y="3530991"/>
            <a:ext cx="1939467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8135816" y="2198370"/>
            <a:ext cx="1939467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10175632" y="3530991"/>
            <a:ext cx="1939467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8135816" y="5729361"/>
            <a:ext cx="1939467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0038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992312" y="604912"/>
            <a:ext cx="4872722" cy="5648174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719057" y="604912"/>
            <a:ext cx="4872722" cy="5648174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992313" y="3291839"/>
            <a:ext cx="3020271" cy="2810476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5171610" y="3291839"/>
            <a:ext cx="3020271" cy="2810476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8350907" y="3291839"/>
            <a:ext cx="3020271" cy="2810476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992313" y="3527475"/>
            <a:ext cx="3020271" cy="267331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5171610" y="3527475"/>
            <a:ext cx="3020271" cy="267331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8350907" y="3527475"/>
            <a:ext cx="3020271" cy="267331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1992313" y="699416"/>
            <a:ext cx="3020271" cy="267331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5171610" y="699416"/>
            <a:ext cx="3020271" cy="267331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8350907" y="699416"/>
            <a:ext cx="3020271" cy="267331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992313" y="872197"/>
            <a:ext cx="3020271" cy="52301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5171610" y="872197"/>
            <a:ext cx="3020271" cy="52301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8350907" y="872197"/>
            <a:ext cx="3020271" cy="52301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992313" y="872197"/>
            <a:ext cx="4408489" cy="362946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6592447" y="872197"/>
            <a:ext cx="4408489" cy="362946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2350302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992313" y="457200"/>
            <a:ext cx="4797212" cy="5957047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6915176" y="457200"/>
            <a:ext cx="4797212" cy="5957047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6096000" y="1"/>
            <a:ext cx="6096000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0" y="3429000"/>
            <a:ext cx="6096000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6096000" y="3429000"/>
            <a:ext cx="6096000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325164" y="1211056"/>
            <a:ext cx="2368671" cy="220413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8815145" y="1211056"/>
            <a:ext cx="2368671" cy="220413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6325164" y="3547270"/>
            <a:ext cx="2368671" cy="220413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8815145" y="3547270"/>
            <a:ext cx="2368671" cy="220413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325164" y="-1"/>
            <a:ext cx="2368671" cy="3469341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8693835" y="1211056"/>
            <a:ext cx="2368671" cy="348196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6325163" y="3469340"/>
            <a:ext cx="2368671" cy="338866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1992313" y="2337684"/>
            <a:ext cx="4332849" cy="235534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992313" y="1211056"/>
            <a:ext cx="1800000" cy="1800000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6311095" y="1211056"/>
            <a:ext cx="1800000" cy="1800000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325164" y="0"/>
            <a:ext cx="5866836" cy="6858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6858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829994" y="0"/>
            <a:ext cx="11362006" cy="3429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2015124" y="1256511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321002" y="1256511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626880" y="1256511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932758" y="1256511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015124" y="3880442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4321002" y="3880442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6626880" y="3880442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3"/>
          </p:nvPr>
        </p:nvSpPr>
        <p:spPr>
          <a:xfrm>
            <a:off x="8932758" y="3880442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955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288970" y="1034425"/>
            <a:ext cx="7073035" cy="491314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2350302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92313" y="1527109"/>
            <a:ext cx="2638602" cy="2638602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132671" y="1527109"/>
            <a:ext cx="2638602" cy="2638602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273028" y="1527109"/>
            <a:ext cx="2638602" cy="2638602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476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age &amp; Image Parrall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98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712" y="847172"/>
            <a:ext cx="2968576" cy="5370480"/>
          </a:xfrm>
          <a:prstGeom prst="rect">
            <a:avLst/>
          </a:prstGeom>
        </p:spPr>
      </p:pic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154252" y="2443200"/>
            <a:ext cx="1737889" cy="2176612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7760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784" y="1551026"/>
            <a:ext cx="5548028" cy="4422062"/>
          </a:xfrm>
          <a:prstGeom prst="rect">
            <a:avLst/>
          </a:prstGeom>
        </p:spPr>
      </p:pic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967810" y="1848189"/>
            <a:ext cx="4927169" cy="2762722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39430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763" y="1070658"/>
            <a:ext cx="8426174" cy="4840680"/>
          </a:xfrm>
          <a:prstGeom prst="rect">
            <a:avLst/>
          </a:prstGeom>
        </p:spPr>
      </p:pic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533937" y="1514006"/>
            <a:ext cx="6088986" cy="380325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2350302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1693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10627"/>
            <a:ext cx="4903345" cy="6858000"/>
          </a:xfrm>
          <a:prstGeom prst="rect">
            <a:avLst/>
          </a:prstGeom>
        </p:spPr>
      </p:pic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408823" y="1684890"/>
            <a:ext cx="4266571" cy="5697766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9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12065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063376" y="1706031"/>
            <a:ext cx="6065247" cy="8483079"/>
          </a:xfrm>
          <a:prstGeom prst="rect">
            <a:avLst/>
          </a:prstGeom>
        </p:spPr>
      </p:pic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2553876" y="3267473"/>
            <a:ext cx="7079789" cy="5306249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9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854" y="1172668"/>
            <a:ext cx="2529176" cy="51367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030" y="1172668"/>
            <a:ext cx="2529176" cy="51367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206" y="1172668"/>
            <a:ext cx="2529176" cy="5136776"/>
          </a:xfrm>
          <a:prstGeom prst="rect">
            <a:avLst/>
          </a:prstGeom>
        </p:spPr>
      </p:pic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312707" y="1874037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7849430" y="1874037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0374171" y="1874037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700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7210771" y="-839011"/>
            <a:ext cx="2529176" cy="5136776"/>
          </a:xfrm>
          <a:prstGeom prst="rect">
            <a:avLst/>
          </a:prstGeom>
        </p:spPr>
      </p:pic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 rot="1800000">
            <a:off x="7424624" y="-137642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10086974" y="-427160"/>
            <a:ext cx="2529176" cy="5136776"/>
          </a:xfrm>
          <a:prstGeom prst="rect">
            <a:avLst/>
          </a:prstGeom>
        </p:spPr>
      </p:pic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 rot="1800000">
            <a:off x="10300827" y="274209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7464635" y="4128214"/>
            <a:ext cx="2529176" cy="5136776"/>
          </a:xfrm>
          <a:prstGeom prst="rect">
            <a:avLst/>
          </a:prstGeom>
        </p:spPr>
      </p:pic>
      <p:sp>
        <p:nvSpPr>
          <p:cNvPr id="22" name="Picture Placeholder 4"/>
          <p:cNvSpPr>
            <a:spLocks noGrp="1"/>
          </p:cNvSpPr>
          <p:nvPr>
            <p:ph type="pic" sz="quarter" idx="16"/>
          </p:nvPr>
        </p:nvSpPr>
        <p:spPr>
          <a:xfrm rot="1800000">
            <a:off x="7678488" y="4829583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400" y="1034425"/>
            <a:ext cx="4086710" cy="8300140"/>
          </a:xfrm>
          <a:prstGeom prst="rect">
            <a:avLst/>
          </a:prstGeom>
        </p:spPr>
      </p:pic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112542" y="2156271"/>
            <a:ext cx="3394592" cy="603951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992314" y="1"/>
            <a:ext cx="6654146" cy="3402106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313" y="1020268"/>
            <a:ext cx="2529176" cy="51367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489" y="1020268"/>
            <a:ext cx="2529176" cy="5136776"/>
          </a:xfrm>
          <a:prstGeom prst="rect">
            <a:avLst/>
          </a:prstGeom>
        </p:spPr>
      </p:pic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2206166" y="1721637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742889" y="1721637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Title 6"/>
          <p:cNvSpPr>
            <a:spLocks noGrp="1"/>
          </p:cNvSpPr>
          <p:nvPr>
            <p:ph type="title" hasCustomPrompt="1"/>
          </p:nvPr>
        </p:nvSpPr>
        <p:spPr>
          <a:xfrm>
            <a:off x="7516070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81655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5544619" y="3316697"/>
            <a:ext cx="2114746" cy="371928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38100" dist="152400" dir="8100000" algn="tr" rotWithShape="0">
              <a:prstClr val="black">
                <a:alpha val="10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7195619" y="2313211"/>
            <a:ext cx="2114746" cy="371928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38100" dist="152400" dir="8100000" algn="tr" rotWithShape="0">
              <a:prstClr val="black">
                <a:alpha val="10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833919" y="1360525"/>
            <a:ext cx="2114746" cy="371928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38100" dist="152400" dir="8100000" algn="tr" rotWithShape="0">
              <a:prstClr val="black">
                <a:alpha val="10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10473840" y="405115"/>
            <a:ext cx="2114746" cy="371928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38100" dist="152400" dir="8100000" algn="tr" rotWithShape="0">
              <a:prstClr val="black">
                <a:alpha val="10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9959945" y="3910315"/>
            <a:ext cx="2114746" cy="371928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38100" dist="152400" dir="8100000" algn="tr" rotWithShape="0">
              <a:prstClr val="black">
                <a:alpha val="10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6056893" y="-243022"/>
            <a:ext cx="2114746" cy="371928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38100" dist="152400" dir="8100000" algn="tr" rotWithShape="0">
              <a:prstClr val="black">
                <a:alpha val="10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1968459" y="1196988"/>
            <a:ext cx="4127541" cy="1140696"/>
          </a:xfrm>
        </p:spPr>
        <p:txBody>
          <a:bodyPr anchor="t">
            <a:noAutofit/>
          </a:bodyPr>
          <a:lstStyle>
            <a:lvl1pPr algn="l">
              <a:defRPr sz="32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059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968" y="1020268"/>
            <a:ext cx="2529176" cy="5136776"/>
          </a:xfrm>
          <a:prstGeom prst="rect">
            <a:avLst/>
          </a:prstGeom>
        </p:spPr>
      </p:pic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046821" y="1721637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7575997" y="1721637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9891320" y="1721637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202322" y="1721637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2517645" y="1721637"/>
            <a:ext cx="2098358" cy="37377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29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tx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97443" y="2945517"/>
            <a:ext cx="8697925" cy="894893"/>
          </a:xfrm>
          <a:custGeom>
            <a:avLst/>
            <a:gdLst/>
            <a:ahLst/>
            <a:cxnLst/>
            <a:rect l="l" t="t" r="r" b="b"/>
            <a:pathLst>
              <a:path w="8697925" h="894893">
                <a:moveTo>
                  <a:pt x="4167531" y="287731"/>
                </a:moveTo>
                <a:lnTo>
                  <a:pt x="4041953" y="587655"/>
                </a:lnTo>
                <a:lnTo>
                  <a:pt x="4285793" y="587655"/>
                </a:lnTo>
                <a:close/>
                <a:moveTo>
                  <a:pt x="1870329" y="24384"/>
                </a:moveTo>
                <a:lnTo>
                  <a:pt x="2277542" y="24384"/>
                </a:lnTo>
                <a:cubicBezTo>
                  <a:pt x="2376704" y="24384"/>
                  <a:pt x="2451481" y="45517"/>
                  <a:pt x="2501875" y="87783"/>
                </a:cubicBezTo>
                <a:cubicBezTo>
                  <a:pt x="2553894" y="132487"/>
                  <a:pt x="2579903" y="192634"/>
                  <a:pt x="2579903" y="268224"/>
                </a:cubicBezTo>
                <a:cubicBezTo>
                  <a:pt x="2579903" y="305613"/>
                  <a:pt x="2572588" y="340970"/>
                  <a:pt x="2557958" y="374295"/>
                </a:cubicBezTo>
                <a:cubicBezTo>
                  <a:pt x="2530323" y="438506"/>
                  <a:pt x="2479117" y="482397"/>
                  <a:pt x="2404339" y="505968"/>
                </a:cubicBezTo>
                <a:cubicBezTo>
                  <a:pt x="2382393" y="513283"/>
                  <a:pt x="2362073" y="516941"/>
                  <a:pt x="2343380" y="516941"/>
                </a:cubicBezTo>
                <a:cubicBezTo>
                  <a:pt x="2285670" y="516941"/>
                  <a:pt x="2234058" y="501904"/>
                  <a:pt x="2188541" y="471831"/>
                </a:cubicBezTo>
                <a:lnTo>
                  <a:pt x="2188541" y="459639"/>
                </a:lnTo>
                <a:cubicBezTo>
                  <a:pt x="2249500" y="461264"/>
                  <a:pt x="2298675" y="441351"/>
                  <a:pt x="2336064" y="399898"/>
                </a:cubicBezTo>
                <a:cubicBezTo>
                  <a:pt x="2368576" y="364135"/>
                  <a:pt x="2384832" y="317399"/>
                  <a:pt x="2384832" y="259690"/>
                </a:cubicBezTo>
                <a:cubicBezTo>
                  <a:pt x="2384832" y="201168"/>
                  <a:pt x="2370811" y="155855"/>
                  <a:pt x="2342769" y="123749"/>
                </a:cubicBezTo>
                <a:cubicBezTo>
                  <a:pt x="2314728" y="91643"/>
                  <a:pt x="2276729" y="75591"/>
                  <a:pt x="2228774" y="75591"/>
                </a:cubicBezTo>
                <a:lnTo>
                  <a:pt x="2147088" y="75591"/>
                </a:lnTo>
                <a:lnTo>
                  <a:pt x="2147088" y="788823"/>
                </a:lnTo>
                <a:cubicBezTo>
                  <a:pt x="2147088" y="809955"/>
                  <a:pt x="2154810" y="828040"/>
                  <a:pt x="2170253" y="843077"/>
                </a:cubicBezTo>
                <a:cubicBezTo>
                  <a:pt x="2185696" y="858114"/>
                  <a:pt x="2203984" y="865632"/>
                  <a:pt x="2225117" y="865632"/>
                </a:cubicBezTo>
                <a:lnTo>
                  <a:pt x="2240966" y="865632"/>
                </a:lnTo>
                <a:lnTo>
                  <a:pt x="2240966" y="877824"/>
                </a:lnTo>
                <a:lnTo>
                  <a:pt x="1870329" y="877824"/>
                </a:lnTo>
                <a:lnTo>
                  <a:pt x="1870329" y="865632"/>
                </a:lnTo>
                <a:lnTo>
                  <a:pt x="1886179" y="865632"/>
                </a:lnTo>
                <a:cubicBezTo>
                  <a:pt x="1907312" y="865632"/>
                  <a:pt x="1925397" y="858114"/>
                  <a:pt x="1940434" y="843077"/>
                </a:cubicBezTo>
                <a:cubicBezTo>
                  <a:pt x="1955470" y="828040"/>
                  <a:pt x="1963395" y="809955"/>
                  <a:pt x="1964208" y="788823"/>
                </a:cubicBezTo>
                <a:lnTo>
                  <a:pt x="1964208" y="107290"/>
                </a:lnTo>
                <a:cubicBezTo>
                  <a:pt x="1964208" y="86970"/>
                  <a:pt x="1956486" y="70104"/>
                  <a:pt x="1941043" y="56693"/>
                </a:cubicBezTo>
                <a:cubicBezTo>
                  <a:pt x="1925600" y="43282"/>
                  <a:pt x="1907312" y="36576"/>
                  <a:pt x="1886179" y="36576"/>
                </a:cubicBezTo>
                <a:lnTo>
                  <a:pt x="1870329" y="36576"/>
                </a:lnTo>
                <a:close/>
                <a:moveTo>
                  <a:pt x="6387313" y="7315"/>
                </a:moveTo>
                <a:cubicBezTo>
                  <a:pt x="6505168" y="7315"/>
                  <a:pt x="6606362" y="29261"/>
                  <a:pt x="6690894" y="73152"/>
                </a:cubicBezTo>
                <a:lnTo>
                  <a:pt x="6693332" y="282855"/>
                </a:lnTo>
                <a:lnTo>
                  <a:pt x="6683578" y="282855"/>
                </a:lnTo>
                <a:cubicBezTo>
                  <a:pt x="6642126" y="133299"/>
                  <a:pt x="6547434" y="58522"/>
                  <a:pt x="6399504" y="58522"/>
                </a:cubicBezTo>
                <a:cubicBezTo>
                  <a:pt x="6303594" y="58522"/>
                  <a:pt x="6227800" y="93269"/>
                  <a:pt x="6172124" y="162763"/>
                </a:cubicBezTo>
                <a:cubicBezTo>
                  <a:pt x="6116447" y="232258"/>
                  <a:pt x="6088609" y="327152"/>
                  <a:pt x="6088609" y="447447"/>
                </a:cubicBezTo>
                <a:cubicBezTo>
                  <a:pt x="6088609" y="567741"/>
                  <a:pt x="6115228" y="663245"/>
                  <a:pt x="6168466" y="733959"/>
                </a:cubicBezTo>
                <a:cubicBezTo>
                  <a:pt x="6221705" y="804672"/>
                  <a:pt x="6293841" y="841248"/>
                  <a:pt x="6384874" y="843687"/>
                </a:cubicBezTo>
                <a:cubicBezTo>
                  <a:pt x="6479159" y="843687"/>
                  <a:pt x="6551092" y="820115"/>
                  <a:pt x="6600672" y="772973"/>
                </a:cubicBezTo>
                <a:cubicBezTo>
                  <a:pt x="6651066" y="724205"/>
                  <a:pt x="6686016" y="640487"/>
                  <a:pt x="6705524" y="521818"/>
                </a:cubicBezTo>
                <a:lnTo>
                  <a:pt x="6715278" y="521818"/>
                </a:lnTo>
                <a:lnTo>
                  <a:pt x="6727469" y="731520"/>
                </a:lnTo>
                <a:cubicBezTo>
                  <a:pt x="6661632" y="840435"/>
                  <a:pt x="6550278" y="894690"/>
                  <a:pt x="6393409" y="894283"/>
                </a:cubicBezTo>
                <a:cubicBezTo>
                  <a:pt x="6236538" y="893877"/>
                  <a:pt x="6113399" y="854253"/>
                  <a:pt x="6023991" y="775411"/>
                </a:cubicBezTo>
                <a:cubicBezTo>
                  <a:pt x="5934583" y="696570"/>
                  <a:pt x="5889879" y="588467"/>
                  <a:pt x="5889879" y="451104"/>
                </a:cubicBezTo>
                <a:cubicBezTo>
                  <a:pt x="5889879" y="313741"/>
                  <a:pt x="5934176" y="205435"/>
                  <a:pt x="6022772" y="126187"/>
                </a:cubicBezTo>
                <a:cubicBezTo>
                  <a:pt x="6111367" y="46939"/>
                  <a:pt x="6232881" y="7315"/>
                  <a:pt x="6387313" y="7315"/>
                </a:cubicBezTo>
                <a:close/>
                <a:moveTo>
                  <a:pt x="276759" y="7315"/>
                </a:moveTo>
                <a:cubicBezTo>
                  <a:pt x="321463" y="7315"/>
                  <a:pt x="376733" y="11379"/>
                  <a:pt x="442570" y="19507"/>
                </a:cubicBezTo>
                <a:lnTo>
                  <a:pt x="519380" y="19507"/>
                </a:lnTo>
                <a:lnTo>
                  <a:pt x="503530" y="198730"/>
                </a:lnTo>
                <a:lnTo>
                  <a:pt x="491338" y="198730"/>
                </a:lnTo>
                <a:cubicBezTo>
                  <a:pt x="491338" y="156464"/>
                  <a:pt x="475692" y="122530"/>
                  <a:pt x="444399" y="96927"/>
                </a:cubicBezTo>
                <a:cubicBezTo>
                  <a:pt x="413106" y="71323"/>
                  <a:pt x="371450" y="58522"/>
                  <a:pt x="319431" y="58522"/>
                </a:cubicBezTo>
                <a:cubicBezTo>
                  <a:pt x="256032" y="58522"/>
                  <a:pt x="210109" y="78029"/>
                  <a:pt x="181661" y="117043"/>
                </a:cubicBezTo>
                <a:cubicBezTo>
                  <a:pt x="167031" y="135738"/>
                  <a:pt x="159716" y="154432"/>
                  <a:pt x="159716" y="173127"/>
                </a:cubicBezTo>
                <a:cubicBezTo>
                  <a:pt x="159716" y="191821"/>
                  <a:pt x="163373" y="207670"/>
                  <a:pt x="170688" y="220675"/>
                </a:cubicBezTo>
                <a:cubicBezTo>
                  <a:pt x="182068" y="241808"/>
                  <a:pt x="206858" y="264567"/>
                  <a:pt x="245060" y="288951"/>
                </a:cubicBezTo>
                <a:lnTo>
                  <a:pt x="477927" y="440131"/>
                </a:lnTo>
                <a:cubicBezTo>
                  <a:pt x="551079" y="488087"/>
                  <a:pt x="587655" y="550672"/>
                  <a:pt x="587655" y="627888"/>
                </a:cubicBezTo>
                <a:cubicBezTo>
                  <a:pt x="587655" y="714045"/>
                  <a:pt x="558191" y="780085"/>
                  <a:pt x="499263" y="826008"/>
                </a:cubicBezTo>
                <a:cubicBezTo>
                  <a:pt x="440335" y="871931"/>
                  <a:pt x="362103" y="894893"/>
                  <a:pt x="264567" y="894893"/>
                </a:cubicBezTo>
                <a:cubicBezTo>
                  <a:pt x="209296" y="894893"/>
                  <a:pt x="158293" y="888187"/>
                  <a:pt x="111557" y="874776"/>
                </a:cubicBezTo>
                <a:cubicBezTo>
                  <a:pt x="64821" y="861365"/>
                  <a:pt x="30481" y="843280"/>
                  <a:pt x="8535" y="820522"/>
                </a:cubicBezTo>
                <a:cubicBezTo>
                  <a:pt x="2845" y="805079"/>
                  <a:pt x="0" y="786384"/>
                  <a:pt x="0" y="764439"/>
                </a:cubicBezTo>
                <a:cubicBezTo>
                  <a:pt x="0" y="705917"/>
                  <a:pt x="12599" y="655930"/>
                  <a:pt x="37796" y="614477"/>
                </a:cubicBezTo>
                <a:lnTo>
                  <a:pt x="48769" y="614477"/>
                </a:lnTo>
                <a:cubicBezTo>
                  <a:pt x="47956" y="620979"/>
                  <a:pt x="47549" y="627482"/>
                  <a:pt x="47549" y="633984"/>
                </a:cubicBezTo>
                <a:cubicBezTo>
                  <a:pt x="47549" y="690067"/>
                  <a:pt x="67666" y="739039"/>
                  <a:pt x="107900" y="780898"/>
                </a:cubicBezTo>
                <a:cubicBezTo>
                  <a:pt x="148133" y="822757"/>
                  <a:pt x="203200" y="843687"/>
                  <a:pt x="273101" y="843687"/>
                </a:cubicBezTo>
                <a:cubicBezTo>
                  <a:pt x="327559" y="843687"/>
                  <a:pt x="370028" y="830682"/>
                  <a:pt x="400508" y="804672"/>
                </a:cubicBezTo>
                <a:cubicBezTo>
                  <a:pt x="430988" y="778663"/>
                  <a:pt x="446228" y="745744"/>
                  <a:pt x="446228" y="705917"/>
                </a:cubicBezTo>
                <a:cubicBezTo>
                  <a:pt x="446228" y="682346"/>
                  <a:pt x="438709" y="661213"/>
                  <a:pt x="423673" y="642519"/>
                </a:cubicBezTo>
                <a:cubicBezTo>
                  <a:pt x="408636" y="623824"/>
                  <a:pt x="383642" y="603098"/>
                  <a:pt x="348692" y="580339"/>
                </a:cubicBezTo>
                <a:lnTo>
                  <a:pt x="136551" y="440131"/>
                </a:lnTo>
                <a:cubicBezTo>
                  <a:pt x="57709" y="387299"/>
                  <a:pt x="18288" y="322275"/>
                  <a:pt x="18288" y="245059"/>
                </a:cubicBezTo>
                <a:cubicBezTo>
                  <a:pt x="18288" y="236931"/>
                  <a:pt x="19101" y="228803"/>
                  <a:pt x="20727" y="220675"/>
                </a:cubicBezTo>
                <a:cubicBezTo>
                  <a:pt x="25604" y="156464"/>
                  <a:pt x="50597" y="104851"/>
                  <a:pt x="95707" y="65837"/>
                </a:cubicBezTo>
                <a:cubicBezTo>
                  <a:pt x="140818" y="26823"/>
                  <a:pt x="201168" y="7315"/>
                  <a:pt x="276759" y="7315"/>
                </a:cubicBezTo>
                <a:close/>
                <a:moveTo>
                  <a:pt x="8623554" y="2439"/>
                </a:moveTo>
                <a:lnTo>
                  <a:pt x="8623554" y="215799"/>
                </a:lnTo>
                <a:lnTo>
                  <a:pt x="8611362" y="214579"/>
                </a:lnTo>
                <a:lnTo>
                  <a:pt x="8611362" y="201168"/>
                </a:lnTo>
                <a:cubicBezTo>
                  <a:pt x="8611362" y="150775"/>
                  <a:pt x="8592667" y="115011"/>
                  <a:pt x="8555278" y="93879"/>
                </a:cubicBezTo>
                <a:cubicBezTo>
                  <a:pt x="8537397" y="83312"/>
                  <a:pt x="8516264" y="77623"/>
                  <a:pt x="8491880" y="76810"/>
                </a:cubicBezTo>
                <a:lnTo>
                  <a:pt x="8287055" y="76810"/>
                </a:lnTo>
                <a:lnTo>
                  <a:pt x="8287055" y="431597"/>
                </a:lnTo>
                <a:lnTo>
                  <a:pt x="8447989" y="431597"/>
                </a:lnTo>
                <a:cubicBezTo>
                  <a:pt x="8478063" y="430784"/>
                  <a:pt x="8502853" y="420421"/>
                  <a:pt x="8522360" y="400507"/>
                </a:cubicBezTo>
                <a:cubicBezTo>
                  <a:pt x="8541868" y="380594"/>
                  <a:pt x="8551621" y="356007"/>
                  <a:pt x="8551621" y="326746"/>
                </a:cubicBezTo>
                <a:lnTo>
                  <a:pt x="8551621" y="315773"/>
                </a:lnTo>
                <a:lnTo>
                  <a:pt x="8563813" y="315773"/>
                </a:lnTo>
                <a:lnTo>
                  <a:pt x="8563813" y="597408"/>
                </a:lnTo>
                <a:lnTo>
                  <a:pt x="8551621" y="597408"/>
                </a:lnTo>
                <a:lnTo>
                  <a:pt x="8551621" y="587655"/>
                </a:lnTo>
                <a:cubicBezTo>
                  <a:pt x="8551621" y="557581"/>
                  <a:pt x="8542070" y="532791"/>
                  <a:pt x="8522970" y="513283"/>
                </a:cubicBezTo>
                <a:cubicBezTo>
                  <a:pt x="8503869" y="493776"/>
                  <a:pt x="8479688" y="483616"/>
                  <a:pt x="8450427" y="482803"/>
                </a:cubicBezTo>
                <a:lnTo>
                  <a:pt x="8287055" y="482803"/>
                </a:lnTo>
                <a:lnTo>
                  <a:pt x="8287055" y="825399"/>
                </a:lnTo>
                <a:lnTo>
                  <a:pt x="8446770" y="825399"/>
                </a:lnTo>
                <a:cubicBezTo>
                  <a:pt x="8506104" y="825399"/>
                  <a:pt x="8555888" y="808330"/>
                  <a:pt x="8596122" y="774192"/>
                </a:cubicBezTo>
                <a:cubicBezTo>
                  <a:pt x="8636355" y="740055"/>
                  <a:pt x="8666226" y="691693"/>
                  <a:pt x="8685733" y="629107"/>
                </a:cubicBezTo>
                <a:lnTo>
                  <a:pt x="8697925" y="629107"/>
                </a:lnTo>
                <a:lnTo>
                  <a:pt x="8641842" y="877824"/>
                </a:lnTo>
                <a:lnTo>
                  <a:pt x="8010296" y="877824"/>
                </a:lnTo>
                <a:lnTo>
                  <a:pt x="8010296" y="865632"/>
                </a:lnTo>
                <a:lnTo>
                  <a:pt x="8026146" y="865632"/>
                </a:lnTo>
                <a:cubicBezTo>
                  <a:pt x="8047279" y="865632"/>
                  <a:pt x="8065364" y="858114"/>
                  <a:pt x="8080400" y="843077"/>
                </a:cubicBezTo>
                <a:cubicBezTo>
                  <a:pt x="8095437" y="828040"/>
                  <a:pt x="8103362" y="809955"/>
                  <a:pt x="8104175" y="788823"/>
                </a:cubicBezTo>
                <a:lnTo>
                  <a:pt x="8104175" y="109728"/>
                </a:lnTo>
                <a:cubicBezTo>
                  <a:pt x="8102549" y="88595"/>
                  <a:pt x="8096453" y="73152"/>
                  <a:pt x="8085887" y="63399"/>
                </a:cubicBezTo>
                <a:cubicBezTo>
                  <a:pt x="8066379" y="45517"/>
                  <a:pt x="8046466" y="36576"/>
                  <a:pt x="8026146" y="36576"/>
                </a:cubicBezTo>
                <a:lnTo>
                  <a:pt x="8010296" y="36576"/>
                </a:lnTo>
                <a:lnTo>
                  <a:pt x="8010296" y="24384"/>
                </a:lnTo>
                <a:lnTo>
                  <a:pt x="8477250" y="24384"/>
                </a:lnTo>
                <a:cubicBezTo>
                  <a:pt x="8517077" y="24384"/>
                  <a:pt x="8549996" y="21336"/>
                  <a:pt x="8576005" y="15240"/>
                </a:cubicBezTo>
                <a:cubicBezTo>
                  <a:pt x="8602014" y="9144"/>
                  <a:pt x="8617864" y="4877"/>
                  <a:pt x="8623554" y="2439"/>
                </a:cubicBezTo>
                <a:close/>
                <a:moveTo>
                  <a:pt x="4210203" y="0"/>
                </a:moveTo>
                <a:lnTo>
                  <a:pt x="4221176" y="0"/>
                </a:lnTo>
                <a:lnTo>
                  <a:pt x="4583277" y="794919"/>
                </a:lnTo>
                <a:cubicBezTo>
                  <a:pt x="4595470" y="818490"/>
                  <a:pt x="4610913" y="836168"/>
                  <a:pt x="4629607" y="847954"/>
                </a:cubicBezTo>
                <a:cubicBezTo>
                  <a:pt x="4648302" y="859739"/>
                  <a:pt x="4667403" y="865632"/>
                  <a:pt x="4686910" y="865632"/>
                </a:cubicBezTo>
                <a:lnTo>
                  <a:pt x="4697883" y="865632"/>
                </a:lnTo>
                <a:lnTo>
                  <a:pt x="4697883" y="877824"/>
                </a:lnTo>
                <a:lnTo>
                  <a:pt x="4308958" y="877824"/>
                </a:lnTo>
                <a:lnTo>
                  <a:pt x="4308958" y="865632"/>
                </a:lnTo>
                <a:lnTo>
                  <a:pt x="4319931" y="865632"/>
                </a:lnTo>
                <a:cubicBezTo>
                  <a:pt x="4337812" y="865632"/>
                  <a:pt x="4351020" y="860146"/>
                  <a:pt x="4359555" y="849173"/>
                </a:cubicBezTo>
                <a:cubicBezTo>
                  <a:pt x="4368089" y="838200"/>
                  <a:pt x="4372356" y="827837"/>
                  <a:pt x="4372356" y="818083"/>
                </a:cubicBezTo>
                <a:cubicBezTo>
                  <a:pt x="4372356" y="808330"/>
                  <a:pt x="4370324" y="798576"/>
                  <a:pt x="4366260" y="788823"/>
                </a:cubicBezTo>
                <a:lnTo>
                  <a:pt x="4306520" y="638861"/>
                </a:lnTo>
                <a:lnTo>
                  <a:pt x="4021227" y="638861"/>
                </a:lnTo>
                <a:lnTo>
                  <a:pt x="3957828" y="788823"/>
                </a:lnTo>
                <a:cubicBezTo>
                  <a:pt x="3953764" y="799389"/>
                  <a:pt x="3951732" y="809346"/>
                  <a:pt x="3951732" y="818693"/>
                </a:cubicBezTo>
                <a:cubicBezTo>
                  <a:pt x="3951732" y="828040"/>
                  <a:pt x="3956203" y="838200"/>
                  <a:pt x="3965144" y="849173"/>
                </a:cubicBezTo>
                <a:cubicBezTo>
                  <a:pt x="3974084" y="860146"/>
                  <a:pt x="3987496" y="865632"/>
                  <a:pt x="4005377" y="865632"/>
                </a:cubicBezTo>
                <a:lnTo>
                  <a:pt x="4015131" y="865632"/>
                </a:lnTo>
                <a:lnTo>
                  <a:pt x="4015131" y="877824"/>
                </a:lnTo>
                <a:lnTo>
                  <a:pt x="3754222" y="877824"/>
                </a:lnTo>
                <a:lnTo>
                  <a:pt x="3754222" y="865632"/>
                </a:lnTo>
                <a:lnTo>
                  <a:pt x="3765195" y="865632"/>
                </a:lnTo>
                <a:cubicBezTo>
                  <a:pt x="3783889" y="865632"/>
                  <a:pt x="3802583" y="859943"/>
                  <a:pt x="3821278" y="848563"/>
                </a:cubicBezTo>
                <a:cubicBezTo>
                  <a:pt x="3839973" y="837184"/>
                  <a:pt x="3855416" y="820115"/>
                  <a:pt x="3867608" y="797357"/>
                </a:cubicBezTo>
                <a:lnTo>
                  <a:pt x="4149243" y="159715"/>
                </a:lnTo>
                <a:cubicBezTo>
                  <a:pt x="4187445" y="79248"/>
                  <a:pt x="4207764" y="26010"/>
                  <a:pt x="4210203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968460" y="1196987"/>
            <a:ext cx="8431846" cy="2232013"/>
          </a:xfrm>
        </p:spPr>
        <p:txBody>
          <a:bodyPr anchor="t">
            <a:noAutofit/>
          </a:bodyPr>
          <a:lstStyle>
            <a:lvl1pPr algn="l">
              <a:defRPr sz="4800" spc="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82999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13627" y="1034425"/>
            <a:ext cx="572451" cy="4913146"/>
          </a:xfrm>
        </p:spPr>
        <p:txBody>
          <a:bodyPr vert="wordArtVert" anchor="ctr">
            <a:normAutofit/>
          </a:bodyPr>
          <a:lstStyle>
            <a:lvl1pPr marL="0" indent="0" algn="ctr">
              <a:buNone/>
              <a:defRPr sz="1000" b="1" i="0" spc="1200" baseline="0">
                <a:solidFill>
                  <a:schemeClr val="bg1">
                    <a:alpha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63" Type="http://schemas.openxmlformats.org/officeDocument/2006/relationships/theme" Target="../theme/theme1.xml"/><Relationship Id="rId50" Type="http://schemas.openxmlformats.org/officeDocument/2006/relationships/slideLayout" Target="../slideLayouts/slideLayout50.xml"/><Relationship Id="rId51" Type="http://schemas.openxmlformats.org/officeDocument/2006/relationships/slideLayout" Target="../slideLayouts/slideLayout51.xml"/><Relationship Id="rId52" Type="http://schemas.openxmlformats.org/officeDocument/2006/relationships/slideLayout" Target="../slideLayouts/slideLayout52.xml"/><Relationship Id="rId53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54.xml"/><Relationship Id="rId55" Type="http://schemas.openxmlformats.org/officeDocument/2006/relationships/slideLayout" Target="../slideLayouts/slideLayout55.xml"/><Relationship Id="rId56" Type="http://schemas.openxmlformats.org/officeDocument/2006/relationships/slideLayout" Target="../slideLayouts/slideLayout56.xml"/><Relationship Id="rId57" Type="http://schemas.openxmlformats.org/officeDocument/2006/relationships/slideLayout" Target="../slideLayouts/slideLayout57.xml"/><Relationship Id="rId58" Type="http://schemas.openxmlformats.org/officeDocument/2006/relationships/slideLayout" Target="../slideLayouts/slideLayout58.xml"/><Relationship Id="rId59" Type="http://schemas.openxmlformats.org/officeDocument/2006/relationships/slideLayout" Target="../slideLayouts/slideLayout5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4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60" Type="http://schemas.openxmlformats.org/officeDocument/2006/relationships/slideLayout" Target="../slideLayouts/slideLayout60.xml"/><Relationship Id="rId61" Type="http://schemas.openxmlformats.org/officeDocument/2006/relationships/slideLayout" Target="../slideLayouts/slideLayout61.xml"/><Relationship Id="rId62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99090" y="1176159"/>
            <a:ext cx="9387178" cy="132556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9090" y="2358363"/>
            <a:ext cx="9387178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761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70" r:id="rId3"/>
    <p:sldLayoutId id="2147483685" r:id="rId4"/>
    <p:sldLayoutId id="2147483694" r:id="rId5"/>
    <p:sldLayoutId id="2147483695" r:id="rId6"/>
    <p:sldLayoutId id="2147483693" r:id="rId7"/>
    <p:sldLayoutId id="2147483717" r:id="rId8"/>
    <p:sldLayoutId id="2147483691" r:id="rId9"/>
    <p:sldLayoutId id="2147483692" r:id="rId10"/>
    <p:sldLayoutId id="2147483690" r:id="rId11"/>
    <p:sldLayoutId id="2147483679" r:id="rId12"/>
    <p:sldLayoutId id="2147483650" r:id="rId13"/>
    <p:sldLayoutId id="2147483651" r:id="rId14"/>
    <p:sldLayoutId id="2147483652" r:id="rId15"/>
    <p:sldLayoutId id="2147483653" r:id="rId16"/>
    <p:sldLayoutId id="2147483654" r:id="rId17"/>
    <p:sldLayoutId id="2147483656" r:id="rId18"/>
    <p:sldLayoutId id="2147483657" r:id="rId19"/>
    <p:sldLayoutId id="2147483658" r:id="rId20"/>
    <p:sldLayoutId id="2147483659" r:id="rId21"/>
    <p:sldLayoutId id="2147483660" r:id="rId22"/>
    <p:sldLayoutId id="2147483661" r:id="rId23"/>
    <p:sldLayoutId id="2147483662" r:id="rId24"/>
    <p:sldLayoutId id="2147483663" r:id="rId25"/>
    <p:sldLayoutId id="2147483664" r:id="rId26"/>
    <p:sldLayoutId id="2147483665" r:id="rId27"/>
    <p:sldLayoutId id="2147483666" r:id="rId28"/>
    <p:sldLayoutId id="2147483667" r:id="rId29"/>
    <p:sldLayoutId id="2147483668" r:id="rId30"/>
    <p:sldLayoutId id="2147483682" r:id="rId31"/>
    <p:sldLayoutId id="2147483669" r:id="rId32"/>
    <p:sldLayoutId id="2147483671" r:id="rId33"/>
    <p:sldLayoutId id="2147483672" r:id="rId34"/>
    <p:sldLayoutId id="2147483673" r:id="rId35"/>
    <p:sldLayoutId id="2147483674" r:id="rId36"/>
    <p:sldLayoutId id="2147483676" r:id="rId37"/>
    <p:sldLayoutId id="2147483675" r:id="rId38"/>
    <p:sldLayoutId id="2147483677" r:id="rId39"/>
    <p:sldLayoutId id="2147483696" r:id="rId40"/>
    <p:sldLayoutId id="2147483716" r:id="rId41"/>
    <p:sldLayoutId id="2147483678" r:id="rId42"/>
    <p:sldLayoutId id="2147483697" r:id="rId43"/>
    <p:sldLayoutId id="2147483686" r:id="rId44"/>
    <p:sldLayoutId id="2147483680" r:id="rId45"/>
    <p:sldLayoutId id="2147483681" r:id="rId46"/>
    <p:sldLayoutId id="2147483684" r:id="rId47"/>
    <p:sldLayoutId id="2147483683" r:id="rId48"/>
    <p:sldLayoutId id="2147483687" r:id="rId49"/>
    <p:sldLayoutId id="2147483688" r:id="rId50"/>
    <p:sldLayoutId id="2147483689" r:id="rId51"/>
    <p:sldLayoutId id="2147483705" r:id="rId52"/>
    <p:sldLayoutId id="2147483706" r:id="rId53"/>
    <p:sldLayoutId id="2147483707" r:id="rId54"/>
    <p:sldLayoutId id="2147483708" r:id="rId55"/>
    <p:sldLayoutId id="2147483714" r:id="rId56"/>
    <p:sldLayoutId id="2147483709" r:id="rId57"/>
    <p:sldLayoutId id="2147483715" r:id="rId58"/>
    <p:sldLayoutId id="2147483713" r:id="rId59"/>
    <p:sldLayoutId id="2147483710" r:id="rId60"/>
    <p:sldLayoutId id="2147483711" r:id="rId61"/>
    <p:sldLayoutId id="2147483712" r:id="rId6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Cinzel" charset="0"/>
          <a:ea typeface="Cinzel" charset="0"/>
          <a:cs typeface="Cinze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12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itle 3"/>
          <p:cNvSpPr txBox="1">
            <a:spLocks/>
          </p:cNvSpPr>
          <p:nvPr/>
        </p:nvSpPr>
        <p:spPr>
          <a:xfrm>
            <a:off x="2789405" y="3122790"/>
            <a:ext cx="7220144" cy="678919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pPr algn="ctr"/>
            <a:r>
              <a:rPr lang="en-US" spc="3200" smtClean="0"/>
              <a:t>SPACE</a:t>
            </a:r>
            <a:endParaRPr lang="en-US" spc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5792523" y="2010324"/>
            <a:ext cx="606954" cy="122327"/>
            <a:chOff x="1992314" y="3802370"/>
            <a:chExt cx="606954" cy="122327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102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TEXT</a:t>
            </a:r>
            <a:br>
              <a:rPr lang="en-US" dirty="0" smtClean="0"/>
            </a:b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92313" y="3317029"/>
            <a:ext cx="7016220" cy="249299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Apparently we had reached a great height in the atmosphere, for the sky was a dead black, and the stars had ceased to twinkle. By the same illusion which lifts the horizon of the sea to the level of the spectator on a hillside, the sable cloud beneath was dished out, and the car seemed to float in the middle of an immense dark sphere, whose upper half was strewn with silver.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As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I went on, still gaining velocity, the palpitation of night and day merged into one continuous greyness; the sky took on a wonderful deepness of blue, a splendid luminous color like that of early twilight; the jerking sun became a streak of fire, a brilliant arch, in space; the moon a fainter fluctuating band; and I could see nothing of the stars, save now and then a brighter circle flickering in the blue. As the minuteness of the parts formed a great hindrance to my speed, I resolved, contrary to my first intention, to make the being of a gigantic stature; that is to say, about eight feet in height, and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proportionably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large.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992314" y="2417038"/>
            <a:ext cx="606954" cy="185211"/>
            <a:chOff x="1992314" y="3802370"/>
            <a:chExt cx="606954" cy="185211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6730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</a:t>
            </a:r>
            <a:br>
              <a:rPr lang="en-US" dirty="0" smtClean="0"/>
            </a:br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92313" y="4478917"/>
            <a:ext cx="2199195" cy="127573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992314" y="3805694"/>
            <a:ext cx="606954" cy="185211"/>
            <a:chOff x="1992314" y="3802370"/>
            <a:chExt cx="606954" cy="185211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848682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92313" y="3317029"/>
            <a:ext cx="7016220" cy="2492990"/>
          </a:xfrm>
          <a:prstGeom prst="rect">
            <a:avLst/>
          </a:prstGeom>
          <a:noFill/>
        </p:spPr>
        <p:txBody>
          <a:bodyPr wrap="square" lIns="0" rIns="0" numCol="2" spcCol="360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Apparently we had reached a great height in the atmosphere, for the sky was a dead black, and the stars had ceased to twinkle. By the same illusion which lifts the horizon of the sea to the level of the spectator on a hillside, the sable cloud beneath was dished out, and the car seemed to float in the middle of an immense dark sphere, whose upper half was strewn with silver.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As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I went on, still gaining velocity, the palpitation of night and day merged into one continuous greyness; the sky took on a wonderful deepness of blue, a splendid luminous color like that of early twilight; the jerking sun became a streak of fire, a brilliant arch, in space; the moon a fainter fluctuating band; and I could see nothing of the stars, save now and then a brighter circle flickering in the blue. As the minuteness of the parts formed a great hindrance to my speed, I resolved, contrary to my first intention, to make the being of a gigantic stature; that is to say, about eight feet in height, and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proportionably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large.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992314" y="2417038"/>
            <a:ext cx="606954" cy="185211"/>
            <a:chOff x="1992314" y="3802370"/>
            <a:chExt cx="606954" cy="185211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9583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br>
              <a:rPr lang="en-US" dirty="0" smtClean="0"/>
            </a:br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92313" y="3317029"/>
            <a:ext cx="2554287" cy="229293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992314" y="2417038"/>
            <a:ext cx="606954" cy="185211"/>
            <a:chOff x="1992314" y="3802370"/>
            <a:chExt cx="606954" cy="185211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1547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Rectangle 7"/>
          <p:cNvSpPr/>
          <p:nvPr/>
        </p:nvSpPr>
        <p:spPr>
          <a:xfrm>
            <a:off x="5638800" y="726681"/>
            <a:ext cx="5876014" cy="5445519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br>
              <a:rPr lang="en-US" dirty="0" smtClean="0"/>
            </a:br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868328" y="3317029"/>
            <a:ext cx="2554287" cy="229293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868328" y="2417038"/>
            <a:ext cx="606954" cy="185211"/>
            <a:chOff x="1992314" y="3802370"/>
            <a:chExt cx="606954" cy="18521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937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TEAM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109596" y="1166649"/>
            <a:ext cx="6654514" cy="456558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43372" y="2910127"/>
            <a:ext cx="2808462" cy="20928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643372" y="1733865"/>
            <a:ext cx="606954" cy="185211"/>
            <a:chOff x="1992314" y="3802370"/>
            <a:chExt cx="606954" cy="185211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itle 3"/>
          <p:cNvSpPr txBox="1">
            <a:spLocks/>
          </p:cNvSpPr>
          <p:nvPr/>
        </p:nvSpPr>
        <p:spPr>
          <a:xfrm>
            <a:off x="4643372" y="2151282"/>
            <a:ext cx="300228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1800" spc="100" smtClean="0"/>
              <a:t>Nick Wooster</a:t>
            </a:r>
            <a:endParaRPr lang="en-US" sz="1800" spc="100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131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Rectangle 20"/>
          <p:cNvSpPr/>
          <p:nvPr/>
        </p:nvSpPr>
        <p:spPr>
          <a:xfrm>
            <a:off x="1297584" y="0"/>
            <a:ext cx="3799933" cy="330024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TIME LINE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</a:t>
            </a:r>
            <a:br>
              <a:rPr lang="en-US" dirty="0" smtClean="0"/>
            </a:br>
            <a:r>
              <a:rPr lang="en-US" dirty="0" smtClean="0"/>
              <a:t>LIFE STYLE</a:t>
            </a:r>
            <a:endParaRPr lang="en-US" dirty="0"/>
          </a:p>
        </p:txBody>
      </p:sp>
      <p:sp>
        <p:nvSpPr>
          <p:cNvPr id="20" name="Title 18"/>
          <p:cNvSpPr txBox="1">
            <a:spLocks/>
          </p:cNvSpPr>
          <p:nvPr/>
        </p:nvSpPr>
        <p:spPr>
          <a:xfrm>
            <a:off x="1968459" y="1187669"/>
            <a:ext cx="1017057" cy="1140696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9600" smtClean="0"/>
              <a:t>1.</a:t>
            </a:r>
            <a:endParaRPr lang="en-US" sz="9600" dirty="0"/>
          </a:p>
        </p:txBody>
      </p:sp>
      <p:sp>
        <p:nvSpPr>
          <p:cNvPr id="22" name="TextBox 21"/>
          <p:cNvSpPr txBox="1"/>
          <p:nvPr/>
        </p:nvSpPr>
        <p:spPr>
          <a:xfrm>
            <a:off x="6816561" y="4708293"/>
            <a:ext cx="4166749" cy="107567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i="1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Apparently we had reached a great height in the atmosphere, for the sky was a dead black, and the stars had ceased to twinkle.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816562" y="4203797"/>
            <a:ext cx="606954" cy="185211"/>
            <a:chOff x="1992314" y="3802370"/>
            <a:chExt cx="606954" cy="185211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6113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97584" y="0"/>
            <a:ext cx="3799933" cy="330024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LIFE STYLE</a:t>
            </a:r>
          </a:p>
        </p:txBody>
      </p:sp>
      <p:sp>
        <p:nvSpPr>
          <p:cNvPr id="8" name="Title 18"/>
          <p:cNvSpPr txBox="1">
            <a:spLocks/>
          </p:cNvSpPr>
          <p:nvPr/>
        </p:nvSpPr>
        <p:spPr>
          <a:xfrm>
            <a:off x="1968459" y="1187669"/>
            <a:ext cx="1142603" cy="1140696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9600" dirty="0"/>
              <a:t>2</a:t>
            </a:r>
            <a:r>
              <a:rPr lang="en-US" sz="9600" dirty="0" smtClean="0"/>
              <a:t>.</a:t>
            </a:r>
            <a:endParaRPr lang="en-US" sz="9600" dirty="0"/>
          </a:p>
        </p:txBody>
      </p:sp>
      <p:sp>
        <p:nvSpPr>
          <p:cNvPr id="12" name="TextBox 11"/>
          <p:cNvSpPr txBox="1"/>
          <p:nvPr/>
        </p:nvSpPr>
        <p:spPr>
          <a:xfrm>
            <a:off x="7909637" y="1691824"/>
            <a:ext cx="2758363" cy="149271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i="1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Apparently we had reached a great height in the atmosphere, for the sky was a dead black, and the stars had ceased to twinkle.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909638" y="1187328"/>
            <a:ext cx="606954" cy="185211"/>
            <a:chOff x="1992314" y="3802370"/>
            <a:chExt cx="606954" cy="185211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2000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97584" y="0"/>
            <a:ext cx="3799933" cy="330024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8"/>
          <p:cNvSpPr txBox="1">
            <a:spLocks/>
          </p:cNvSpPr>
          <p:nvPr/>
        </p:nvSpPr>
        <p:spPr>
          <a:xfrm>
            <a:off x="1968459" y="1187669"/>
            <a:ext cx="1142603" cy="1140696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9600" dirty="0" smtClean="0"/>
              <a:t>3.</a:t>
            </a:r>
            <a:endParaRPr lang="en-US" sz="96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LIFE STYLE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02824" y="5014378"/>
            <a:ext cx="3504597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i="1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002825" y="4509882"/>
            <a:ext cx="606954" cy="185211"/>
            <a:chOff x="1992314" y="3802370"/>
            <a:chExt cx="606954" cy="185211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36107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</a:t>
            </a:r>
            <a:br>
              <a:rPr lang="en-US" dirty="0" smtClean="0"/>
            </a:br>
            <a:r>
              <a:rPr lang="en-US" dirty="0" smtClean="0"/>
              <a:t>OF HISTORY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68328" y="3317029"/>
            <a:ext cx="3183985" cy="18928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868329" y="2830932"/>
            <a:ext cx="606954" cy="185211"/>
            <a:chOff x="1992314" y="3802370"/>
            <a:chExt cx="606954" cy="185211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84793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</a:t>
            </a:r>
            <a:br>
              <a:rPr lang="en-US" dirty="0" smtClean="0"/>
            </a:br>
            <a:r>
              <a:rPr lang="en-US" dirty="0" smtClean="0"/>
              <a:t>HISTORY</a:t>
            </a:r>
            <a:br>
              <a:rPr lang="en-US" dirty="0" smtClean="0"/>
            </a:br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TIME LINE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02825" y="4484291"/>
            <a:ext cx="2145106" cy="10926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from.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002825" y="3936662"/>
            <a:ext cx="606954" cy="185211"/>
            <a:chOff x="1992314" y="3802370"/>
            <a:chExt cx="606954" cy="185211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Oval 22"/>
          <p:cNvSpPr/>
          <p:nvPr/>
        </p:nvSpPr>
        <p:spPr>
          <a:xfrm>
            <a:off x="6465521" y="2749826"/>
            <a:ext cx="2001078" cy="200107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inzel" charset="0"/>
                <a:ea typeface="Cinzel" charset="0"/>
                <a:cs typeface="Cinzel" charset="0"/>
              </a:rPr>
              <a:t>1997</a:t>
            </a:r>
          </a:p>
          <a:p>
            <a:pPr algn="ctr"/>
            <a:r>
              <a:rPr lang="en-US" dirty="0" smtClean="0">
                <a:latin typeface="Cinzel" charset="0"/>
                <a:ea typeface="Cinzel" charset="0"/>
                <a:cs typeface="Cinzel" charset="0"/>
              </a:rPr>
              <a:t>JUNE</a:t>
            </a:r>
            <a:endParaRPr lang="en-US" dirty="0">
              <a:latin typeface="Cinzel" charset="0"/>
              <a:ea typeface="Cinzel" charset="0"/>
              <a:cs typeface="Cinze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7452808" y="4484291"/>
            <a:ext cx="0" cy="2373709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50485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</a:t>
            </a:r>
            <a:br>
              <a:rPr lang="en-US" dirty="0" smtClean="0"/>
            </a:br>
            <a:r>
              <a:rPr lang="en-US" dirty="0" smtClean="0"/>
              <a:t>AB</a:t>
            </a:r>
            <a:br>
              <a:rPr lang="en-US" dirty="0" smtClean="0"/>
            </a:br>
            <a:r>
              <a:rPr lang="en-US" dirty="0" smtClean="0"/>
              <a:t>OUT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ABOUT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2313" y="4700984"/>
            <a:ext cx="2412887" cy="107567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992314" y="4151244"/>
            <a:ext cx="606954" cy="185211"/>
            <a:chOff x="1992314" y="3802370"/>
            <a:chExt cx="606954" cy="18521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511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HISTORY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02825" y="4484291"/>
            <a:ext cx="2145106" cy="10926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from.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002825" y="3936662"/>
            <a:ext cx="606954" cy="185211"/>
            <a:chOff x="1992314" y="3802370"/>
            <a:chExt cx="606954" cy="18521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7452808" y="0"/>
            <a:ext cx="0" cy="685800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465521" y="2749826"/>
            <a:ext cx="2001078" cy="200107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inzel" charset="0"/>
                <a:ea typeface="Cinzel" charset="0"/>
                <a:cs typeface="Cinzel" charset="0"/>
              </a:rPr>
              <a:t>2001</a:t>
            </a:r>
          </a:p>
          <a:p>
            <a:pPr algn="ctr"/>
            <a:r>
              <a:rPr lang="en-US" dirty="0" smtClean="0">
                <a:latin typeface="Cinzel" charset="0"/>
                <a:ea typeface="Cinzel" charset="0"/>
                <a:cs typeface="Cinzel" charset="0"/>
              </a:rPr>
              <a:t>APREL</a:t>
            </a:r>
            <a:endParaRPr lang="en-US" dirty="0">
              <a:latin typeface="Cinzel" charset="0"/>
              <a:ea typeface="Cinzel" charset="0"/>
              <a:cs typeface="Cinz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863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HISTORY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02825" y="4484291"/>
            <a:ext cx="2145106" cy="10926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from.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002825" y="3936662"/>
            <a:ext cx="606954" cy="185211"/>
            <a:chOff x="1992314" y="3802370"/>
            <a:chExt cx="606954" cy="18521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7452808" y="0"/>
            <a:ext cx="0" cy="685800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465521" y="2749826"/>
            <a:ext cx="2001078" cy="200107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inzel" charset="0"/>
                <a:ea typeface="Cinzel" charset="0"/>
                <a:cs typeface="Cinzel" charset="0"/>
              </a:rPr>
              <a:t>2006</a:t>
            </a:r>
          </a:p>
          <a:p>
            <a:pPr algn="ctr"/>
            <a:r>
              <a:rPr lang="en-US" dirty="0" smtClean="0">
                <a:latin typeface="Cinzel" charset="0"/>
                <a:ea typeface="Cinzel" charset="0"/>
                <a:cs typeface="Cinzel" charset="0"/>
              </a:rPr>
              <a:t>NOV</a:t>
            </a:r>
            <a:endParaRPr lang="en-US" dirty="0"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7059938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HISTORY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02825" y="4484291"/>
            <a:ext cx="2145106" cy="10926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from.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002825" y="3936662"/>
            <a:ext cx="606954" cy="185211"/>
            <a:chOff x="1992314" y="3802370"/>
            <a:chExt cx="606954" cy="18521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7452808" y="0"/>
            <a:ext cx="0" cy="3034748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465521" y="2749826"/>
            <a:ext cx="2001078" cy="200107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inzel" charset="0"/>
                <a:ea typeface="Cinzel" charset="0"/>
                <a:cs typeface="Cinzel" charset="0"/>
              </a:rPr>
              <a:t>2014</a:t>
            </a:r>
          </a:p>
          <a:p>
            <a:pPr algn="ctr"/>
            <a:r>
              <a:rPr lang="en-US" dirty="0" smtClean="0">
                <a:latin typeface="Cinzel" charset="0"/>
                <a:ea typeface="Cinzel" charset="0"/>
                <a:cs typeface="Cinzel" charset="0"/>
              </a:rPr>
              <a:t>JUNE</a:t>
            </a:r>
            <a:endParaRPr lang="en-US" dirty="0">
              <a:latin typeface="Cinzel" charset="0"/>
              <a:ea typeface="Cinzel" charset="0"/>
              <a:cs typeface="Cinz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899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HISTORY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 LINE</a:t>
            </a:r>
          </a:p>
        </p:txBody>
      </p:sp>
      <p:sp>
        <p:nvSpPr>
          <p:cNvPr id="6" name="Freeform 2101"/>
          <p:cNvSpPr>
            <a:spLocks noEditPoints="1"/>
          </p:cNvSpPr>
          <p:nvPr/>
        </p:nvSpPr>
        <p:spPr bwMode="auto">
          <a:xfrm>
            <a:off x="6487835" y="3800061"/>
            <a:ext cx="525463" cy="550863"/>
          </a:xfrm>
          <a:custGeom>
            <a:avLst/>
            <a:gdLst>
              <a:gd name="T0" fmla="*/ 154 w 154"/>
              <a:gd name="T1" fmla="*/ 22 h 160"/>
              <a:gd name="T2" fmla="*/ 77 w 154"/>
              <a:gd name="T3" fmla="*/ 0 h 160"/>
              <a:gd name="T4" fmla="*/ 0 w 154"/>
              <a:gd name="T5" fmla="*/ 22 h 160"/>
              <a:gd name="T6" fmla="*/ 6 w 154"/>
              <a:gd name="T7" fmla="*/ 30 h 160"/>
              <a:gd name="T8" fmla="*/ 58 w 154"/>
              <a:gd name="T9" fmla="*/ 102 h 160"/>
              <a:gd name="T10" fmla="*/ 58 w 154"/>
              <a:gd name="T11" fmla="*/ 156 h 160"/>
              <a:gd name="T12" fmla="*/ 60 w 154"/>
              <a:gd name="T13" fmla="*/ 159 h 160"/>
              <a:gd name="T14" fmla="*/ 62 w 154"/>
              <a:gd name="T15" fmla="*/ 160 h 160"/>
              <a:gd name="T16" fmla="*/ 95 w 154"/>
              <a:gd name="T17" fmla="*/ 127 h 160"/>
              <a:gd name="T18" fmla="*/ 95 w 154"/>
              <a:gd name="T19" fmla="*/ 102 h 160"/>
              <a:gd name="T20" fmla="*/ 148 w 154"/>
              <a:gd name="T21" fmla="*/ 30 h 160"/>
              <a:gd name="T22" fmla="*/ 148 w 154"/>
              <a:gd name="T23" fmla="*/ 30 h 160"/>
              <a:gd name="T24" fmla="*/ 154 w 154"/>
              <a:gd name="T25" fmla="*/ 22 h 160"/>
              <a:gd name="T26" fmla="*/ 77 w 154"/>
              <a:gd name="T27" fmla="*/ 6 h 160"/>
              <a:gd name="T28" fmla="*/ 147 w 154"/>
              <a:gd name="T29" fmla="*/ 22 h 160"/>
              <a:gd name="T30" fmla="*/ 144 w 154"/>
              <a:gd name="T31" fmla="*/ 26 h 160"/>
              <a:gd name="T32" fmla="*/ 144 w 154"/>
              <a:gd name="T33" fmla="*/ 26 h 160"/>
              <a:gd name="T34" fmla="*/ 144 w 154"/>
              <a:gd name="T35" fmla="*/ 26 h 160"/>
              <a:gd name="T36" fmla="*/ 77 w 154"/>
              <a:gd name="T37" fmla="*/ 37 h 160"/>
              <a:gd name="T38" fmla="*/ 10 w 154"/>
              <a:gd name="T39" fmla="*/ 26 h 160"/>
              <a:gd name="T40" fmla="*/ 10 w 154"/>
              <a:gd name="T41" fmla="*/ 26 h 160"/>
              <a:gd name="T42" fmla="*/ 8 w 154"/>
              <a:gd name="T43" fmla="*/ 25 h 160"/>
              <a:gd name="T44" fmla="*/ 6 w 154"/>
              <a:gd name="T45" fmla="*/ 22 h 160"/>
              <a:gd name="T46" fmla="*/ 77 w 154"/>
              <a:gd name="T47" fmla="*/ 6 h 160"/>
              <a:gd name="T48" fmla="*/ 89 w 154"/>
              <a:gd name="T49" fmla="*/ 125 h 160"/>
              <a:gd name="T50" fmla="*/ 65 w 154"/>
              <a:gd name="T51" fmla="*/ 149 h 160"/>
              <a:gd name="T52" fmla="*/ 65 w 154"/>
              <a:gd name="T53" fmla="*/ 104 h 160"/>
              <a:gd name="T54" fmla="*/ 89 w 154"/>
              <a:gd name="T55" fmla="*/ 104 h 160"/>
              <a:gd name="T56" fmla="*/ 89 w 154"/>
              <a:gd name="T57" fmla="*/ 125 h 160"/>
              <a:gd name="T58" fmla="*/ 91 w 154"/>
              <a:gd name="T59" fmla="*/ 98 h 160"/>
              <a:gd name="T60" fmla="*/ 63 w 154"/>
              <a:gd name="T61" fmla="*/ 98 h 160"/>
              <a:gd name="T62" fmla="*/ 17 w 154"/>
              <a:gd name="T63" fmla="*/ 36 h 160"/>
              <a:gd name="T64" fmla="*/ 77 w 154"/>
              <a:gd name="T65" fmla="*/ 43 h 160"/>
              <a:gd name="T66" fmla="*/ 136 w 154"/>
              <a:gd name="T67" fmla="*/ 36 h 160"/>
              <a:gd name="T68" fmla="*/ 91 w 154"/>
              <a:gd name="T69" fmla="*/ 9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4" h="160">
                <a:moveTo>
                  <a:pt x="154" y="22"/>
                </a:moveTo>
                <a:cubicBezTo>
                  <a:pt x="154" y="7"/>
                  <a:pt x="115" y="0"/>
                  <a:pt x="77" y="0"/>
                </a:cubicBezTo>
                <a:cubicBezTo>
                  <a:pt x="39" y="0"/>
                  <a:pt x="0" y="7"/>
                  <a:pt x="0" y="22"/>
                </a:cubicBezTo>
                <a:cubicBezTo>
                  <a:pt x="0" y="25"/>
                  <a:pt x="2" y="28"/>
                  <a:pt x="6" y="30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8" y="156"/>
                  <a:pt x="58" y="156"/>
                  <a:pt x="58" y="156"/>
                </a:cubicBezTo>
                <a:cubicBezTo>
                  <a:pt x="58" y="158"/>
                  <a:pt x="59" y="159"/>
                  <a:pt x="60" y="159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148" y="30"/>
                  <a:pt x="148" y="30"/>
                  <a:pt x="148" y="30"/>
                </a:cubicBezTo>
                <a:cubicBezTo>
                  <a:pt x="148" y="30"/>
                  <a:pt x="148" y="30"/>
                  <a:pt x="148" y="30"/>
                </a:cubicBezTo>
                <a:cubicBezTo>
                  <a:pt x="152" y="28"/>
                  <a:pt x="154" y="25"/>
                  <a:pt x="154" y="22"/>
                </a:cubicBezTo>
                <a:close/>
                <a:moveTo>
                  <a:pt x="77" y="6"/>
                </a:moveTo>
                <a:cubicBezTo>
                  <a:pt x="120" y="6"/>
                  <a:pt x="147" y="15"/>
                  <a:pt x="147" y="22"/>
                </a:cubicBezTo>
                <a:cubicBezTo>
                  <a:pt x="147" y="23"/>
                  <a:pt x="146" y="24"/>
                  <a:pt x="144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35" y="31"/>
                  <a:pt x="111" y="37"/>
                  <a:pt x="77" y="37"/>
                </a:cubicBezTo>
                <a:cubicBezTo>
                  <a:pt x="43" y="37"/>
                  <a:pt x="18" y="31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8" y="25"/>
                  <a:pt x="8" y="25"/>
                  <a:pt x="8" y="25"/>
                </a:cubicBezTo>
                <a:cubicBezTo>
                  <a:pt x="7" y="24"/>
                  <a:pt x="6" y="23"/>
                  <a:pt x="6" y="22"/>
                </a:cubicBezTo>
                <a:cubicBezTo>
                  <a:pt x="6" y="15"/>
                  <a:pt x="34" y="6"/>
                  <a:pt x="77" y="6"/>
                </a:cubicBezTo>
                <a:close/>
                <a:moveTo>
                  <a:pt x="89" y="125"/>
                </a:moveTo>
                <a:cubicBezTo>
                  <a:pt x="65" y="149"/>
                  <a:pt x="65" y="149"/>
                  <a:pt x="65" y="149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9" y="104"/>
                  <a:pt x="89" y="104"/>
                  <a:pt x="89" y="104"/>
                </a:cubicBezTo>
                <a:lnTo>
                  <a:pt x="89" y="125"/>
                </a:lnTo>
                <a:close/>
                <a:moveTo>
                  <a:pt x="91" y="98"/>
                </a:moveTo>
                <a:cubicBezTo>
                  <a:pt x="63" y="98"/>
                  <a:pt x="63" y="98"/>
                  <a:pt x="63" y="98"/>
                </a:cubicBezTo>
                <a:cubicBezTo>
                  <a:pt x="17" y="36"/>
                  <a:pt x="17" y="36"/>
                  <a:pt x="17" y="36"/>
                </a:cubicBezTo>
                <a:cubicBezTo>
                  <a:pt x="32" y="40"/>
                  <a:pt x="54" y="43"/>
                  <a:pt x="77" y="43"/>
                </a:cubicBezTo>
                <a:cubicBezTo>
                  <a:pt x="99" y="43"/>
                  <a:pt x="122" y="40"/>
                  <a:pt x="136" y="36"/>
                </a:cubicBezTo>
                <a:lnTo>
                  <a:pt x="91" y="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65418" y="4911648"/>
            <a:ext cx="3678512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65418" y="4532331"/>
            <a:ext cx="1503617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000" b="1" spc="300" dirty="0" smtClean="0">
                <a:latin typeface="Open Sans" charset="0"/>
                <a:ea typeface="Open Sans" charset="0"/>
                <a:cs typeface="Open Sans" charset="0"/>
              </a:rPr>
              <a:t>TIMELINE TITLE</a:t>
            </a:r>
            <a:endParaRPr lang="en-US" sz="10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002825" y="3153568"/>
            <a:ext cx="606954" cy="185211"/>
            <a:chOff x="1992314" y="3802370"/>
            <a:chExt cx="606954" cy="185211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Oval 13"/>
          <p:cNvSpPr/>
          <p:nvPr/>
        </p:nvSpPr>
        <p:spPr>
          <a:xfrm>
            <a:off x="6029739" y="4610100"/>
            <a:ext cx="128696" cy="1286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6094087" y="4700952"/>
            <a:ext cx="0" cy="2296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93666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6094087" y="-92765"/>
            <a:ext cx="0" cy="70899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65418" y="4911648"/>
            <a:ext cx="3678512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65418" y="4532331"/>
            <a:ext cx="1503617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000" b="1" spc="300" dirty="0" smtClean="0">
                <a:latin typeface="Open Sans" charset="0"/>
                <a:ea typeface="Open Sans" charset="0"/>
                <a:cs typeface="Open Sans" charset="0"/>
              </a:rPr>
              <a:t>TIMELINE TITLE</a:t>
            </a:r>
            <a:endParaRPr lang="en-US" sz="10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029739" y="4610100"/>
            <a:ext cx="128696" cy="1286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565418" y="2459995"/>
            <a:ext cx="3678512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65418" y="2080678"/>
            <a:ext cx="1503617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000" b="1" spc="300" dirty="0" smtClean="0">
                <a:latin typeface="Open Sans" charset="0"/>
                <a:ea typeface="Open Sans" charset="0"/>
                <a:cs typeface="Open Sans" charset="0"/>
              </a:rPr>
              <a:t>TIMELINE TITLE</a:t>
            </a:r>
            <a:endParaRPr lang="en-US" sz="10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029739" y="2131943"/>
            <a:ext cx="128696" cy="1286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2077"/>
          <p:cNvSpPr>
            <a:spLocks noEditPoints="1"/>
          </p:cNvSpPr>
          <p:nvPr/>
        </p:nvSpPr>
        <p:spPr bwMode="auto">
          <a:xfrm>
            <a:off x="6565418" y="1350282"/>
            <a:ext cx="501650" cy="550863"/>
          </a:xfrm>
          <a:custGeom>
            <a:avLst/>
            <a:gdLst>
              <a:gd name="T0" fmla="*/ 118 w 147"/>
              <a:gd name="T1" fmla="*/ 67 h 160"/>
              <a:gd name="T2" fmla="*/ 146 w 147"/>
              <a:gd name="T3" fmla="*/ 26 h 160"/>
              <a:gd name="T4" fmla="*/ 146 w 147"/>
              <a:gd name="T5" fmla="*/ 23 h 160"/>
              <a:gd name="T6" fmla="*/ 144 w 147"/>
              <a:gd name="T7" fmla="*/ 21 h 160"/>
              <a:gd name="T8" fmla="*/ 64 w 147"/>
              <a:gd name="T9" fmla="*/ 21 h 160"/>
              <a:gd name="T10" fmla="*/ 64 w 147"/>
              <a:gd name="T11" fmla="*/ 11 h 160"/>
              <a:gd name="T12" fmla="*/ 61 w 147"/>
              <a:gd name="T13" fmla="*/ 8 h 160"/>
              <a:gd name="T14" fmla="*/ 5 w 147"/>
              <a:gd name="T15" fmla="*/ 8 h 160"/>
              <a:gd name="T16" fmla="*/ 5 w 147"/>
              <a:gd name="T17" fmla="*/ 3 h 160"/>
              <a:gd name="T18" fmla="*/ 3 w 147"/>
              <a:gd name="T19" fmla="*/ 0 h 160"/>
              <a:gd name="T20" fmla="*/ 0 w 147"/>
              <a:gd name="T21" fmla="*/ 3 h 160"/>
              <a:gd name="T22" fmla="*/ 0 w 147"/>
              <a:gd name="T23" fmla="*/ 11 h 160"/>
              <a:gd name="T24" fmla="*/ 0 w 147"/>
              <a:gd name="T25" fmla="*/ 88 h 160"/>
              <a:gd name="T26" fmla="*/ 0 w 147"/>
              <a:gd name="T27" fmla="*/ 157 h 160"/>
              <a:gd name="T28" fmla="*/ 3 w 147"/>
              <a:gd name="T29" fmla="*/ 160 h 160"/>
              <a:gd name="T30" fmla="*/ 5 w 147"/>
              <a:gd name="T31" fmla="*/ 157 h 160"/>
              <a:gd name="T32" fmla="*/ 5 w 147"/>
              <a:gd name="T33" fmla="*/ 91 h 160"/>
              <a:gd name="T34" fmla="*/ 35 w 147"/>
              <a:gd name="T35" fmla="*/ 91 h 160"/>
              <a:gd name="T36" fmla="*/ 32 w 147"/>
              <a:gd name="T37" fmla="*/ 99 h 160"/>
              <a:gd name="T38" fmla="*/ 45 w 147"/>
              <a:gd name="T39" fmla="*/ 112 h 160"/>
              <a:gd name="T40" fmla="*/ 144 w 147"/>
              <a:gd name="T41" fmla="*/ 112 h 160"/>
              <a:gd name="T42" fmla="*/ 146 w 147"/>
              <a:gd name="T43" fmla="*/ 111 h 160"/>
              <a:gd name="T44" fmla="*/ 146 w 147"/>
              <a:gd name="T45" fmla="*/ 108 h 160"/>
              <a:gd name="T46" fmla="*/ 118 w 147"/>
              <a:gd name="T47" fmla="*/ 67 h 160"/>
              <a:gd name="T48" fmla="*/ 5 w 147"/>
              <a:gd name="T49" fmla="*/ 13 h 160"/>
              <a:gd name="T50" fmla="*/ 59 w 147"/>
              <a:gd name="T51" fmla="*/ 13 h 160"/>
              <a:gd name="T52" fmla="*/ 59 w 147"/>
              <a:gd name="T53" fmla="*/ 24 h 160"/>
              <a:gd name="T54" fmla="*/ 59 w 147"/>
              <a:gd name="T55" fmla="*/ 85 h 160"/>
              <a:gd name="T56" fmla="*/ 45 w 147"/>
              <a:gd name="T57" fmla="*/ 85 h 160"/>
              <a:gd name="T58" fmla="*/ 5 w 147"/>
              <a:gd name="T59" fmla="*/ 85 h 160"/>
              <a:gd name="T60" fmla="*/ 5 w 147"/>
              <a:gd name="T61" fmla="*/ 13 h 160"/>
              <a:gd name="T62" fmla="*/ 45 w 147"/>
              <a:gd name="T63" fmla="*/ 107 h 160"/>
              <a:gd name="T64" fmla="*/ 37 w 147"/>
              <a:gd name="T65" fmla="*/ 99 h 160"/>
              <a:gd name="T66" fmla="*/ 45 w 147"/>
              <a:gd name="T67" fmla="*/ 91 h 160"/>
              <a:gd name="T68" fmla="*/ 61 w 147"/>
              <a:gd name="T69" fmla="*/ 91 h 160"/>
              <a:gd name="T70" fmla="*/ 64 w 147"/>
              <a:gd name="T71" fmla="*/ 88 h 160"/>
              <a:gd name="T72" fmla="*/ 64 w 147"/>
              <a:gd name="T73" fmla="*/ 27 h 160"/>
              <a:gd name="T74" fmla="*/ 139 w 147"/>
              <a:gd name="T75" fmla="*/ 27 h 160"/>
              <a:gd name="T76" fmla="*/ 112 w 147"/>
              <a:gd name="T77" fmla="*/ 65 h 160"/>
              <a:gd name="T78" fmla="*/ 112 w 147"/>
              <a:gd name="T79" fmla="*/ 68 h 160"/>
              <a:gd name="T80" fmla="*/ 139 w 147"/>
              <a:gd name="T81" fmla="*/ 107 h 160"/>
              <a:gd name="T82" fmla="*/ 45 w 147"/>
              <a:gd name="T83" fmla="*/ 10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7" h="160">
                <a:moveTo>
                  <a:pt x="118" y="67"/>
                </a:moveTo>
                <a:cubicBezTo>
                  <a:pt x="146" y="26"/>
                  <a:pt x="146" y="26"/>
                  <a:pt x="146" y="26"/>
                </a:cubicBezTo>
                <a:cubicBezTo>
                  <a:pt x="147" y="25"/>
                  <a:pt x="147" y="24"/>
                  <a:pt x="146" y="23"/>
                </a:cubicBezTo>
                <a:cubicBezTo>
                  <a:pt x="146" y="22"/>
                  <a:pt x="145" y="21"/>
                  <a:pt x="144" y="21"/>
                </a:cubicBezTo>
                <a:cubicBezTo>
                  <a:pt x="64" y="21"/>
                  <a:pt x="64" y="21"/>
                  <a:pt x="64" y="21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9"/>
                  <a:pt x="63" y="8"/>
                  <a:pt x="61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3"/>
                  <a:pt x="5" y="3"/>
                  <a:pt x="5" y="3"/>
                </a:cubicBezTo>
                <a:cubicBezTo>
                  <a:pt x="5" y="1"/>
                  <a:pt x="4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59"/>
                  <a:pt x="1" y="160"/>
                  <a:pt x="3" y="160"/>
                </a:cubicBezTo>
                <a:cubicBezTo>
                  <a:pt x="4" y="160"/>
                  <a:pt x="5" y="159"/>
                  <a:pt x="5" y="157"/>
                </a:cubicBezTo>
                <a:cubicBezTo>
                  <a:pt x="5" y="91"/>
                  <a:pt x="5" y="91"/>
                  <a:pt x="5" y="91"/>
                </a:cubicBezTo>
                <a:cubicBezTo>
                  <a:pt x="35" y="91"/>
                  <a:pt x="35" y="91"/>
                  <a:pt x="35" y="91"/>
                </a:cubicBezTo>
                <a:cubicBezTo>
                  <a:pt x="33" y="93"/>
                  <a:pt x="32" y="96"/>
                  <a:pt x="32" y="99"/>
                </a:cubicBezTo>
                <a:cubicBezTo>
                  <a:pt x="32" y="106"/>
                  <a:pt x="38" y="112"/>
                  <a:pt x="45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5" y="112"/>
                  <a:pt x="146" y="111"/>
                  <a:pt x="146" y="111"/>
                </a:cubicBezTo>
                <a:cubicBezTo>
                  <a:pt x="147" y="110"/>
                  <a:pt x="147" y="109"/>
                  <a:pt x="146" y="108"/>
                </a:cubicBezTo>
                <a:lnTo>
                  <a:pt x="118" y="67"/>
                </a:lnTo>
                <a:close/>
                <a:moveTo>
                  <a:pt x="5" y="13"/>
                </a:moveTo>
                <a:cubicBezTo>
                  <a:pt x="59" y="13"/>
                  <a:pt x="59" y="13"/>
                  <a:pt x="59" y="13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85"/>
                  <a:pt x="59" y="85"/>
                  <a:pt x="59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5" y="85"/>
                  <a:pt x="5" y="85"/>
                  <a:pt x="5" y="85"/>
                </a:cubicBezTo>
                <a:lnTo>
                  <a:pt x="5" y="13"/>
                </a:lnTo>
                <a:close/>
                <a:moveTo>
                  <a:pt x="45" y="107"/>
                </a:moveTo>
                <a:cubicBezTo>
                  <a:pt x="41" y="107"/>
                  <a:pt x="37" y="103"/>
                  <a:pt x="37" y="99"/>
                </a:cubicBezTo>
                <a:cubicBezTo>
                  <a:pt x="37" y="94"/>
                  <a:pt x="41" y="91"/>
                  <a:pt x="45" y="91"/>
                </a:cubicBezTo>
                <a:cubicBezTo>
                  <a:pt x="61" y="91"/>
                  <a:pt x="61" y="91"/>
                  <a:pt x="61" y="91"/>
                </a:cubicBezTo>
                <a:cubicBezTo>
                  <a:pt x="63" y="91"/>
                  <a:pt x="64" y="89"/>
                  <a:pt x="64" y="88"/>
                </a:cubicBezTo>
                <a:cubicBezTo>
                  <a:pt x="64" y="27"/>
                  <a:pt x="64" y="27"/>
                  <a:pt x="64" y="27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12" y="66"/>
                  <a:pt x="112" y="67"/>
                  <a:pt x="112" y="68"/>
                </a:cubicBezTo>
                <a:cubicBezTo>
                  <a:pt x="139" y="107"/>
                  <a:pt x="139" y="107"/>
                  <a:pt x="139" y="107"/>
                </a:cubicBezTo>
                <a:lnTo>
                  <a:pt x="45" y="1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30"/>
          <p:cNvSpPr>
            <a:spLocks noEditPoints="1"/>
          </p:cNvSpPr>
          <p:nvPr/>
        </p:nvSpPr>
        <p:spPr bwMode="auto">
          <a:xfrm>
            <a:off x="6565418" y="3865835"/>
            <a:ext cx="546100" cy="533400"/>
          </a:xfrm>
          <a:custGeom>
            <a:avLst/>
            <a:gdLst>
              <a:gd name="T0" fmla="*/ 131 w 160"/>
              <a:gd name="T1" fmla="*/ 76 h 155"/>
              <a:gd name="T2" fmla="*/ 23 w 160"/>
              <a:gd name="T3" fmla="*/ 73 h 155"/>
              <a:gd name="T4" fmla="*/ 26 w 160"/>
              <a:gd name="T5" fmla="*/ 70 h 155"/>
              <a:gd name="T6" fmla="*/ 35 w 160"/>
              <a:gd name="T7" fmla="*/ 85 h 155"/>
              <a:gd name="T8" fmla="*/ 32 w 160"/>
              <a:gd name="T9" fmla="*/ 82 h 155"/>
              <a:gd name="T10" fmla="*/ 55 w 160"/>
              <a:gd name="T11" fmla="*/ 82 h 155"/>
              <a:gd name="T12" fmla="*/ 41 w 160"/>
              <a:gd name="T13" fmla="*/ 91 h 155"/>
              <a:gd name="T14" fmla="*/ 44 w 160"/>
              <a:gd name="T15" fmla="*/ 88 h 155"/>
              <a:gd name="T16" fmla="*/ 61 w 160"/>
              <a:gd name="T17" fmla="*/ 94 h 155"/>
              <a:gd name="T18" fmla="*/ 58 w 160"/>
              <a:gd name="T19" fmla="*/ 91 h 155"/>
              <a:gd name="T20" fmla="*/ 73 w 160"/>
              <a:gd name="T21" fmla="*/ 99 h 155"/>
              <a:gd name="T22" fmla="*/ 84 w 160"/>
              <a:gd name="T23" fmla="*/ 99 h 155"/>
              <a:gd name="T24" fmla="*/ 87 w 160"/>
              <a:gd name="T25" fmla="*/ 97 h 155"/>
              <a:gd name="T26" fmla="*/ 96 w 160"/>
              <a:gd name="T27" fmla="*/ 94 h 155"/>
              <a:gd name="T28" fmla="*/ 93 w 160"/>
              <a:gd name="T29" fmla="*/ 91 h 155"/>
              <a:gd name="T30" fmla="*/ 82 w 160"/>
              <a:gd name="T31" fmla="*/ 108 h 155"/>
              <a:gd name="T32" fmla="*/ 102 w 160"/>
              <a:gd name="T33" fmla="*/ 82 h 155"/>
              <a:gd name="T34" fmla="*/ 105 w 160"/>
              <a:gd name="T35" fmla="*/ 79 h 155"/>
              <a:gd name="T36" fmla="*/ 122 w 160"/>
              <a:gd name="T37" fmla="*/ 85 h 155"/>
              <a:gd name="T38" fmla="*/ 119 w 160"/>
              <a:gd name="T39" fmla="*/ 82 h 155"/>
              <a:gd name="T40" fmla="*/ 117 w 160"/>
              <a:gd name="T41" fmla="*/ 91 h 155"/>
              <a:gd name="T42" fmla="*/ 132 w 160"/>
              <a:gd name="T43" fmla="*/ 93 h 155"/>
              <a:gd name="T44" fmla="*/ 80 w 160"/>
              <a:gd name="T45" fmla="*/ 155 h 155"/>
              <a:gd name="T46" fmla="*/ 0 w 160"/>
              <a:gd name="T47" fmla="*/ 77 h 155"/>
              <a:gd name="T48" fmla="*/ 80 w 160"/>
              <a:gd name="T49" fmla="*/ 0 h 155"/>
              <a:gd name="T50" fmla="*/ 160 w 160"/>
              <a:gd name="T51" fmla="*/ 77 h 155"/>
              <a:gd name="T52" fmla="*/ 12 w 160"/>
              <a:gd name="T53" fmla="*/ 45 h 155"/>
              <a:gd name="T54" fmla="*/ 126 w 160"/>
              <a:gd name="T55" fmla="*/ 58 h 155"/>
              <a:gd name="T56" fmla="*/ 12 w 160"/>
              <a:gd name="T57" fmla="*/ 45 h 155"/>
              <a:gd name="T58" fmla="*/ 18 w 160"/>
              <a:gd name="T59" fmla="*/ 79 h 155"/>
              <a:gd name="T60" fmla="*/ 50 w 160"/>
              <a:gd name="T61" fmla="*/ 99 h 155"/>
              <a:gd name="T62" fmla="*/ 54 w 160"/>
              <a:gd name="T63" fmla="*/ 102 h 155"/>
              <a:gd name="T64" fmla="*/ 64 w 160"/>
              <a:gd name="T65" fmla="*/ 107 h 155"/>
              <a:gd name="T66" fmla="*/ 93 w 160"/>
              <a:gd name="T67" fmla="*/ 108 h 155"/>
              <a:gd name="T68" fmla="*/ 105 w 160"/>
              <a:gd name="T69" fmla="*/ 102 h 155"/>
              <a:gd name="T70" fmla="*/ 108 w 160"/>
              <a:gd name="T71" fmla="*/ 99 h 155"/>
              <a:gd name="T72" fmla="*/ 126 w 160"/>
              <a:gd name="T73" fmla="*/ 90 h 155"/>
              <a:gd name="T74" fmla="*/ 140 w 160"/>
              <a:gd name="T75" fmla="*/ 79 h 155"/>
              <a:gd name="T76" fmla="*/ 126 w 160"/>
              <a:gd name="T77" fmla="*/ 65 h 155"/>
              <a:gd name="T78" fmla="*/ 122 w 160"/>
              <a:gd name="T79" fmla="*/ 67 h 155"/>
              <a:gd name="T80" fmla="*/ 114 w 160"/>
              <a:gd name="T81" fmla="*/ 76 h 155"/>
              <a:gd name="T82" fmla="*/ 82 w 160"/>
              <a:gd name="T83" fmla="*/ 91 h 155"/>
              <a:gd name="T84" fmla="*/ 76 w 160"/>
              <a:gd name="T85" fmla="*/ 89 h 155"/>
              <a:gd name="T86" fmla="*/ 44 w 160"/>
              <a:gd name="T87" fmla="*/ 76 h 155"/>
              <a:gd name="T88" fmla="*/ 37 w 160"/>
              <a:gd name="T89" fmla="*/ 67 h 155"/>
              <a:gd name="T90" fmla="*/ 12 w 160"/>
              <a:gd name="T91" fmla="*/ 77 h 155"/>
              <a:gd name="T92" fmla="*/ 34 w 160"/>
              <a:gd name="T93" fmla="*/ 97 h 155"/>
              <a:gd name="T94" fmla="*/ 148 w 160"/>
              <a:gd name="T95" fmla="*/ 11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55">
                <a:moveTo>
                  <a:pt x="131" y="70"/>
                </a:moveTo>
                <a:cubicBezTo>
                  <a:pt x="133" y="70"/>
                  <a:pt x="134" y="72"/>
                  <a:pt x="134" y="73"/>
                </a:cubicBezTo>
                <a:cubicBezTo>
                  <a:pt x="134" y="75"/>
                  <a:pt x="133" y="76"/>
                  <a:pt x="131" y="76"/>
                </a:cubicBezTo>
                <a:cubicBezTo>
                  <a:pt x="129" y="76"/>
                  <a:pt x="128" y="75"/>
                  <a:pt x="128" y="73"/>
                </a:cubicBezTo>
                <a:cubicBezTo>
                  <a:pt x="128" y="72"/>
                  <a:pt x="129" y="70"/>
                  <a:pt x="131" y="70"/>
                </a:cubicBezTo>
                <a:close/>
                <a:moveTo>
                  <a:pt x="23" y="73"/>
                </a:moveTo>
                <a:cubicBezTo>
                  <a:pt x="23" y="75"/>
                  <a:pt x="25" y="76"/>
                  <a:pt x="26" y="76"/>
                </a:cubicBezTo>
                <a:cubicBezTo>
                  <a:pt x="28" y="76"/>
                  <a:pt x="29" y="75"/>
                  <a:pt x="29" y="73"/>
                </a:cubicBezTo>
                <a:cubicBezTo>
                  <a:pt x="29" y="72"/>
                  <a:pt x="28" y="70"/>
                  <a:pt x="26" y="70"/>
                </a:cubicBezTo>
                <a:cubicBezTo>
                  <a:pt x="25" y="70"/>
                  <a:pt x="23" y="72"/>
                  <a:pt x="23" y="73"/>
                </a:cubicBezTo>
                <a:close/>
                <a:moveTo>
                  <a:pt x="32" y="82"/>
                </a:moveTo>
                <a:cubicBezTo>
                  <a:pt x="32" y="84"/>
                  <a:pt x="33" y="85"/>
                  <a:pt x="35" y="85"/>
                </a:cubicBezTo>
                <a:cubicBezTo>
                  <a:pt x="37" y="85"/>
                  <a:pt x="38" y="84"/>
                  <a:pt x="38" y="82"/>
                </a:cubicBezTo>
                <a:cubicBezTo>
                  <a:pt x="38" y="80"/>
                  <a:pt x="37" y="79"/>
                  <a:pt x="35" y="79"/>
                </a:cubicBezTo>
                <a:cubicBezTo>
                  <a:pt x="33" y="79"/>
                  <a:pt x="32" y="80"/>
                  <a:pt x="32" y="82"/>
                </a:cubicBezTo>
                <a:close/>
                <a:moveTo>
                  <a:pt x="50" y="82"/>
                </a:moveTo>
                <a:cubicBezTo>
                  <a:pt x="50" y="84"/>
                  <a:pt x="51" y="85"/>
                  <a:pt x="52" y="85"/>
                </a:cubicBezTo>
                <a:cubicBezTo>
                  <a:pt x="54" y="85"/>
                  <a:pt x="55" y="84"/>
                  <a:pt x="55" y="82"/>
                </a:cubicBezTo>
                <a:cubicBezTo>
                  <a:pt x="55" y="80"/>
                  <a:pt x="54" y="79"/>
                  <a:pt x="52" y="79"/>
                </a:cubicBezTo>
                <a:cubicBezTo>
                  <a:pt x="51" y="79"/>
                  <a:pt x="50" y="80"/>
                  <a:pt x="50" y="82"/>
                </a:cubicBezTo>
                <a:close/>
                <a:moveTo>
                  <a:pt x="41" y="91"/>
                </a:moveTo>
                <a:cubicBezTo>
                  <a:pt x="41" y="92"/>
                  <a:pt x="42" y="94"/>
                  <a:pt x="44" y="94"/>
                </a:cubicBezTo>
                <a:cubicBezTo>
                  <a:pt x="45" y="94"/>
                  <a:pt x="47" y="92"/>
                  <a:pt x="47" y="91"/>
                </a:cubicBezTo>
                <a:cubicBezTo>
                  <a:pt x="47" y="89"/>
                  <a:pt x="45" y="88"/>
                  <a:pt x="44" y="88"/>
                </a:cubicBezTo>
                <a:cubicBezTo>
                  <a:pt x="42" y="88"/>
                  <a:pt x="41" y="89"/>
                  <a:pt x="41" y="91"/>
                </a:cubicBezTo>
                <a:close/>
                <a:moveTo>
                  <a:pt x="58" y="91"/>
                </a:moveTo>
                <a:cubicBezTo>
                  <a:pt x="58" y="92"/>
                  <a:pt x="60" y="94"/>
                  <a:pt x="61" y="94"/>
                </a:cubicBezTo>
                <a:cubicBezTo>
                  <a:pt x="63" y="94"/>
                  <a:pt x="64" y="92"/>
                  <a:pt x="64" y="91"/>
                </a:cubicBezTo>
                <a:cubicBezTo>
                  <a:pt x="64" y="89"/>
                  <a:pt x="63" y="88"/>
                  <a:pt x="61" y="88"/>
                </a:cubicBezTo>
                <a:cubicBezTo>
                  <a:pt x="60" y="88"/>
                  <a:pt x="58" y="89"/>
                  <a:pt x="58" y="91"/>
                </a:cubicBezTo>
                <a:close/>
                <a:moveTo>
                  <a:pt x="67" y="99"/>
                </a:moveTo>
                <a:cubicBezTo>
                  <a:pt x="67" y="101"/>
                  <a:pt x="68" y="102"/>
                  <a:pt x="70" y="102"/>
                </a:cubicBezTo>
                <a:cubicBezTo>
                  <a:pt x="72" y="102"/>
                  <a:pt x="73" y="101"/>
                  <a:pt x="73" y="99"/>
                </a:cubicBezTo>
                <a:cubicBezTo>
                  <a:pt x="73" y="98"/>
                  <a:pt x="72" y="97"/>
                  <a:pt x="70" y="97"/>
                </a:cubicBezTo>
                <a:cubicBezTo>
                  <a:pt x="68" y="97"/>
                  <a:pt x="67" y="98"/>
                  <a:pt x="67" y="99"/>
                </a:cubicBezTo>
                <a:close/>
                <a:moveTo>
                  <a:pt x="84" y="99"/>
                </a:moveTo>
                <a:cubicBezTo>
                  <a:pt x="84" y="101"/>
                  <a:pt x="86" y="102"/>
                  <a:pt x="87" y="102"/>
                </a:cubicBezTo>
                <a:cubicBezTo>
                  <a:pt x="89" y="102"/>
                  <a:pt x="90" y="101"/>
                  <a:pt x="90" y="99"/>
                </a:cubicBezTo>
                <a:cubicBezTo>
                  <a:pt x="90" y="98"/>
                  <a:pt x="89" y="97"/>
                  <a:pt x="87" y="97"/>
                </a:cubicBezTo>
                <a:cubicBezTo>
                  <a:pt x="86" y="97"/>
                  <a:pt x="84" y="98"/>
                  <a:pt x="84" y="99"/>
                </a:cubicBezTo>
                <a:close/>
                <a:moveTo>
                  <a:pt x="93" y="91"/>
                </a:moveTo>
                <a:cubicBezTo>
                  <a:pt x="93" y="92"/>
                  <a:pt x="95" y="94"/>
                  <a:pt x="96" y="94"/>
                </a:cubicBezTo>
                <a:cubicBezTo>
                  <a:pt x="98" y="94"/>
                  <a:pt x="99" y="92"/>
                  <a:pt x="99" y="91"/>
                </a:cubicBezTo>
                <a:cubicBezTo>
                  <a:pt x="99" y="89"/>
                  <a:pt x="98" y="88"/>
                  <a:pt x="96" y="88"/>
                </a:cubicBezTo>
                <a:cubicBezTo>
                  <a:pt x="95" y="88"/>
                  <a:pt x="93" y="89"/>
                  <a:pt x="93" y="91"/>
                </a:cubicBezTo>
                <a:close/>
                <a:moveTo>
                  <a:pt x="76" y="108"/>
                </a:moveTo>
                <a:cubicBezTo>
                  <a:pt x="76" y="110"/>
                  <a:pt x="77" y="111"/>
                  <a:pt x="79" y="111"/>
                </a:cubicBezTo>
                <a:cubicBezTo>
                  <a:pt x="80" y="111"/>
                  <a:pt x="82" y="110"/>
                  <a:pt x="82" y="108"/>
                </a:cubicBezTo>
                <a:cubicBezTo>
                  <a:pt x="82" y="107"/>
                  <a:pt x="80" y="105"/>
                  <a:pt x="79" y="105"/>
                </a:cubicBezTo>
                <a:cubicBezTo>
                  <a:pt x="77" y="105"/>
                  <a:pt x="76" y="107"/>
                  <a:pt x="76" y="108"/>
                </a:cubicBezTo>
                <a:close/>
                <a:moveTo>
                  <a:pt x="102" y="82"/>
                </a:moveTo>
                <a:cubicBezTo>
                  <a:pt x="102" y="84"/>
                  <a:pt x="103" y="85"/>
                  <a:pt x="105" y="85"/>
                </a:cubicBezTo>
                <a:cubicBezTo>
                  <a:pt x="106" y="85"/>
                  <a:pt x="108" y="84"/>
                  <a:pt x="108" y="82"/>
                </a:cubicBezTo>
                <a:cubicBezTo>
                  <a:pt x="108" y="80"/>
                  <a:pt x="106" y="79"/>
                  <a:pt x="105" y="79"/>
                </a:cubicBezTo>
                <a:cubicBezTo>
                  <a:pt x="103" y="79"/>
                  <a:pt x="102" y="80"/>
                  <a:pt x="102" y="82"/>
                </a:cubicBezTo>
                <a:close/>
                <a:moveTo>
                  <a:pt x="119" y="82"/>
                </a:moveTo>
                <a:cubicBezTo>
                  <a:pt x="119" y="84"/>
                  <a:pt x="121" y="85"/>
                  <a:pt x="122" y="85"/>
                </a:cubicBezTo>
                <a:cubicBezTo>
                  <a:pt x="124" y="85"/>
                  <a:pt x="125" y="84"/>
                  <a:pt x="125" y="82"/>
                </a:cubicBezTo>
                <a:cubicBezTo>
                  <a:pt x="125" y="80"/>
                  <a:pt x="124" y="79"/>
                  <a:pt x="122" y="79"/>
                </a:cubicBezTo>
                <a:cubicBezTo>
                  <a:pt x="121" y="79"/>
                  <a:pt x="119" y="80"/>
                  <a:pt x="119" y="82"/>
                </a:cubicBezTo>
                <a:close/>
                <a:moveTo>
                  <a:pt x="111" y="91"/>
                </a:moveTo>
                <a:cubicBezTo>
                  <a:pt x="111" y="92"/>
                  <a:pt x="112" y="94"/>
                  <a:pt x="114" y="94"/>
                </a:cubicBezTo>
                <a:cubicBezTo>
                  <a:pt x="115" y="94"/>
                  <a:pt x="117" y="92"/>
                  <a:pt x="117" y="91"/>
                </a:cubicBezTo>
                <a:cubicBezTo>
                  <a:pt x="117" y="89"/>
                  <a:pt x="115" y="88"/>
                  <a:pt x="114" y="88"/>
                </a:cubicBezTo>
                <a:cubicBezTo>
                  <a:pt x="112" y="88"/>
                  <a:pt x="111" y="89"/>
                  <a:pt x="111" y="91"/>
                </a:cubicBezTo>
                <a:close/>
                <a:moveTo>
                  <a:pt x="132" y="93"/>
                </a:moveTo>
                <a:cubicBezTo>
                  <a:pt x="132" y="94"/>
                  <a:pt x="132" y="94"/>
                  <a:pt x="132" y="94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80" y="155"/>
                  <a:pt x="80" y="155"/>
                  <a:pt x="80" y="155"/>
                </a:cubicBezTo>
                <a:cubicBezTo>
                  <a:pt x="0" y="109"/>
                  <a:pt x="0" y="109"/>
                  <a:pt x="0" y="109"/>
                </a:cubicBezTo>
                <a:cubicBezTo>
                  <a:pt x="28" y="94"/>
                  <a:pt x="28" y="94"/>
                  <a:pt x="28" y="94"/>
                </a:cubicBezTo>
                <a:cubicBezTo>
                  <a:pt x="0" y="77"/>
                  <a:pt x="0" y="77"/>
                  <a:pt x="0" y="77"/>
                </a:cubicBezTo>
                <a:cubicBezTo>
                  <a:pt x="28" y="61"/>
                  <a:pt x="28" y="61"/>
                  <a:pt x="28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80" y="0"/>
                  <a:pt x="80" y="0"/>
                  <a:pt x="80" y="0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2" y="93"/>
                  <a:pt x="132" y="93"/>
                  <a:pt x="132" y="93"/>
                </a:cubicBezTo>
                <a:close/>
                <a:moveTo>
                  <a:pt x="12" y="45"/>
                </a:moveTo>
                <a:cubicBezTo>
                  <a:pt x="80" y="84"/>
                  <a:pt x="80" y="84"/>
                  <a:pt x="80" y="84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80" y="7"/>
                  <a:pt x="80" y="7"/>
                  <a:pt x="80" y="7"/>
                </a:cubicBezTo>
                <a:lnTo>
                  <a:pt x="12" y="45"/>
                </a:lnTo>
                <a:close/>
                <a:moveTo>
                  <a:pt x="12" y="77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79"/>
                  <a:pt x="17" y="79"/>
                  <a:pt x="18" y="79"/>
                </a:cubicBezTo>
                <a:cubicBezTo>
                  <a:pt x="19" y="79"/>
                  <a:pt x="20" y="80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1" y="97"/>
                  <a:pt x="52" y="97"/>
                </a:cubicBezTo>
                <a:cubicBezTo>
                  <a:pt x="54" y="97"/>
                  <a:pt x="55" y="98"/>
                  <a:pt x="55" y="99"/>
                </a:cubicBezTo>
                <a:cubicBezTo>
                  <a:pt x="55" y="100"/>
                  <a:pt x="55" y="101"/>
                  <a:pt x="54" y="102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3" y="105"/>
                  <a:pt x="64" y="106"/>
                  <a:pt x="64" y="107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9"/>
                  <a:pt x="93" y="108"/>
                  <a:pt x="93" y="108"/>
                </a:cubicBezTo>
                <a:cubicBezTo>
                  <a:pt x="93" y="107"/>
                  <a:pt x="95" y="105"/>
                  <a:pt x="96" y="105"/>
                </a:cubicBezTo>
                <a:cubicBezTo>
                  <a:pt x="97" y="105"/>
                  <a:pt x="98" y="106"/>
                  <a:pt x="98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3" y="102"/>
                  <a:pt x="102" y="101"/>
                  <a:pt x="102" y="99"/>
                </a:cubicBezTo>
                <a:cubicBezTo>
                  <a:pt x="102" y="98"/>
                  <a:pt x="103" y="97"/>
                  <a:pt x="105" y="97"/>
                </a:cubicBezTo>
                <a:cubicBezTo>
                  <a:pt x="106" y="97"/>
                  <a:pt x="108" y="98"/>
                  <a:pt x="108" y="99"/>
                </a:cubicBezTo>
                <a:cubicBezTo>
                  <a:pt x="108" y="100"/>
                  <a:pt x="108" y="100"/>
                  <a:pt x="107" y="101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3"/>
                  <a:pt x="137" y="83"/>
                  <a:pt x="137" y="82"/>
                </a:cubicBezTo>
                <a:cubicBezTo>
                  <a:pt x="137" y="80"/>
                  <a:pt x="138" y="79"/>
                  <a:pt x="140" y="79"/>
                </a:cubicBezTo>
                <a:cubicBezTo>
                  <a:pt x="141" y="79"/>
                  <a:pt x="142" y="80"/>
                  <a:pt x="142" y="81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7"/>
                  <a:pt x="124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1"/>
                  <a:pt x="117" y="72"/>
                  <a:pt x="117" y="73"/>
                </a:cubicBezTo>
                <a:cubicBezTo>
                  <a:pt x="117" y="75"/>
                  <a:pt x="115" y="76"/>
                  <a:pt x="114" y="76"/>
                </a:cubicBezTo>
                <a:cubicBezTo>
                  <a:pt x="112" y="76"/>
                  <a:pt x="111" y="75"/>
                  <a:pt x="111" y="74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80" y="94"/>
                  <a:pt x="79" y="94"/>
                </a:cubicBezTo>
                <a:cubicBezTo>
                  <a:pt x="77" y="94"/>
                  <a:pt x="76" y="92"/>
                  <a:pt x="76" y="91"/>
                </a:cubicBezTo>
                <a:cubicBezTo>
                  <a:pt x="76" y="90"/>
                  <a:pt x="76" y="90"/>
                  <a:pt x="76" y="89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3"/>
                  <a:pt x="47" y="73"/>
                </a:cubicBezTo>
                <a:cubicBezTo>
                  <a:pt x="47" y="75"/>
                  <a:pt x="45" y="76"/>
                  <a:pt x="44" y="76"/>
                </a:cubicBezTo>
                <a:cubicBezTo>
                  <a:pt x="42" y="76"/>
                  <a:pt x="41" y="75"/>
                  <a:pt x="41" y="73"/>
                </a:cubicBezTo>
                <a:cubicBezTo>
                  <a:pt x="41" y="72"/>
                  <a:pt x="42" y="70"/>
                  <a:pt x="44" y="70"/>
                </a:cubicBezTo>
                <a:cubicBezTo>
                  <a:pt x="37" y="67"/>
                  <a:pt x="37" y="67"/>
                  <a:pt x="37" y="67"/>
                </a:cubicBezTo>
                <a:cubicBezTo>
                  <a:pt x="36" y="67"/>
                  <a:pt x="36" y="67"/>
                  <a:pt x="35" y="67"/>
                </a:cubicBezTo>
                <a:cubicBezTo>
                  <a:pt x="34" y="67"/>
                  <a:pt x="33" y="67"/>
                  <a:pt x="32" y="66"/>
                </a:cubicBezTo>
                <a:lnTo>
                  <a:pt x="12" y="77"/>
                </a:lnTo>
                <a:close/>
                <a:moveTo>
                  <a:pt x="126" y="97"/>
                </a:moveTo>
                <a:cubicBezTo>
                  <a:pt x="80" y="123"/>
                  <a:pt x="80" y="123"/>
                  <a:pt x="80" y="123"/>
                </a:cubicBezTo>
                <a:cubicBezTo>
                  <a:pt x="34" y="97"/>
                  <a:pt x="34" y="97"/>
                  <a:pt x="34" y="97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148" y="110"/>
                  <a:pt x="148" y="110"/>
                  <a:pt x="148" y="110"/>
                </a:cubicBezTo>
                <a:lnTo>
                  <a:pt x="126" y="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6518859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HISTORY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 LINE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6094087" y="-66261"/>
            <a:ext cx="0" cy="22379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65418" y="2459995"/>
            <a:ext cx="3678512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65418" y="2080678"/>
            <a:ext cx="1503617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000" b="1" spc="300" dirty="0" smtClean="0">
                <a:latin typeface="Open Sans" charset="0"/>
                <a:ea typeface="Open Sans" charset="0"/>
                <a:cs typeface="Open Sans" charset="0"/>
              </a:rPr>
              <a:t>TIMELINE TITLE</a:t>
            </a:r>
            <a:endParaRPr lang="en-US" sz="10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029739" y="2131943"/>
            <a:ext cx="128696" cy="1286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2077"/>
          <p:cNvSpPr>
            <a:spLocks noEditPoints="1"/>
          </p:cNvSpPr>
          <p:nvPr/>
        </p:nvSpPr>
        <p:spPr bwMode="auto">
          <a:xfrm>
            <a:off x="6565418" y="1350282"/>
            <a:ext cx="501650" cy="550863"/>
          </a:xfrm>
          <a:custGeom>
            <a:avLst/>
            <a:gdLst>
              <a:gd name="T0" fmla="*/ 118 w 147"/>
              <a:gd name="T1" fmla="*/ 67 h 160"/>
              <a:gd name="T2" fmla="*/ 146 w 147"/>
              <a:gd name="T3" fmla="*/ 26 h 160"/>
              <a:gd name="T4" fmla="*/ 146 w 147"/>
              <a:gd name="T5" fmla="*/ 23 h 160"/>
              <a:gd name="T6" fmla="*/ 144 w 147"/>
              <a:gd name="T7" fmla="*/ 21 h 160"/>
              <a:gd name="T8" fmla="*/ 64 w 147"/>
              <a:gd name="T9" fmla="*/ 21 h 160"/>
              <a:gd name="T10" fmla="*/ 64 w 147"/>
              <a:gd name="T11" fmla="*/ 11 h 160"/>
              <a:gd name="T12" fmla="*/ 61 w 147"/>
              <a:gd name="T13" fmla="*/ 8 h 160"/>
              <a:gd name="T14" fmla="*/ 5 w 147"/>
              <a:gd name="T15" fmla="*/ 8 h 160"/>
              <a:gd name="T16" fmla="*/ 5 w 147"/>
              <a:gd name="T17" fmla="*/ 3 h 160"/>
              <a:gd name="T18" fmla="*/ 3 w 147"/>
              <a:gd name="T19" fmla="*/ 0 h 160"/>
              <a:gd name="T20" fmla="*/ 0 w 147"/>
              <a:gd name="T21" fmla="*/ 3 h 160"/>
              <a:gd name="T22" fmla="*/ 0 w 147"/>
              <a:gd name="T23" fmla="*/ 11 h 160"/>
              <a:gd name="T24" fmla="*/ 0 w 147"/>
              <a:gd name="T25" fmla="*/ 88 h 160"/>
              <a:gd name="T26" fmla="*/ 0 w 147"/>
              <a:gd name="T27" fmla="*/ 157 h 160"/>
              <a:gd name="T28" fmla="*/ 3 w 147"/>
              <a:gd name="T29" fmla="*/ 160 h 160"/>
              <a:gd name="T30" fmla="*/ 5 w 147"/>
              <a:gd name="T31" fmla="*/ 157 h 160"/>
              <a:gd name="T32" fmla="*/ 5 w 147"/>
              <a:gd name="T33" fmla="*/ 91 h 160"/>
              <a:gd name="T34" fmla="*/ 35 w 147"/>
              <a:gd name="T35" fmla="*/ 91 h 160"/>
              <a:gd name="T36" fmla="*/ 32 w 147"/>
              <a:gd name="T37" fmla="*/ 99 h 160"/>
              <a:gd name="T38" fmla="*/ 45 w 147"/>
              <a:gd name="T39" fmla="*/ 112 h 160"/>
              <a:gd name="T40" fmla="*/ 144 w 147"/>
              <a:gd name="T41" fmla="*/ 112 h 160"/>
              <a:gd name="T42" fmla="*/ 146 w 147"/>
              <a:gd name="T43" fmla="*/ 111 h 160"/>
              <a:gd name="T44" fmla="*/ 146 w 147"/>
              <a:gd name="T45" fmla="*/ 108 h 160"/>
              <a:gd name="T46" fmla="*/ 118 w 147"/>
              <a:gd name="T47" fmla="*/ 67 h 160"/>
              <a:gd name="T48" fmla="*/ 5 w 147"/>
              <a:gd name="T49" fmla="*/ 13 h 160"/>
              <a:gd name="T50" fmla="*/ 59 w 147"/>
              <a:gd name="T51" fmla="*/ 13 h 160"/>
              <a:gd name="T52" fmla="*/ 59 w 147"/>
              <a:gd name="T53" fmla="*/ 24 h 160"/>
              <a:gd name="T54" fmla="*/ 59 w 147"/>
              <a:gd name="T55" fmla="*/ 85 h 160"/>
              <a:gd name="T56" fmla="*/ 45 w 147"/>
              <a:gd name="T57" fmla="*/ 85 h 160"/>
              <a:gd name="T58" fmla="*/ 5 w 147"/>
              <a:gd name="T59" fmla="*/ 85 h 160"/>
              <a:gd name="T60" fmla="*/ 5 w 147"/>
              <a:gd name="T61" fmla="*/ 13 h 160"/>
              <a:gd name="T62" fmla="*/ 45 w 147"/>
              <a:gd name="T63" fmla="*/ 107 h 160"/>
              <a:gd name="T64" fmla="*/ 37 w 147"/>
              <a:gd name="T65" fmla="*/ 99 h 160"/>
              <a:gd name="T66" fmla="*/ 45 w 147"/>
              <a:gd name="T67" fmla="*/ 91 h 160"/>
              <a:gd name="T68" fmla="*/ 61 w 147"/>
              <a:gd name="T69" fmla="*/ 91 h 160"/>
              <a:gd name="T70" fmla="*/ 64 w 147"/>
              <a:gd name="T71" fmla="*/ 88 h 160"/>
              <a:gd name="T72" fmla="*/ 64 w 147"/>
              <a:gd name="T73" fmla="*/ 27 h 160"/>
              <a:gd name="T74" fmla="*/ 139 w 147"/>
              <a:gd name="T75" fmla="*/ 27 h 160"/>
              <a:gd name="T76" fmla="*/ 112 w 147"/>
              <a:gd name="T77" fmla="*/ 65 h 160"/>
              <a:gd name="T78" fmla="*/ 112 w 147"/>
              <a:gd name="T79" fmla="*/ 68 h 160"/>
              <a:gd name="T80" fmla="*/ 139 w 147"/>
              <a:gd name="T81" fmla="*/ 107 h 160"/>
              <a:gd name="T82" fmla="*/ 45 w 147"/>
              <a:gd name="T83" fmla="*/ 10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7" h="160">
                <a:moveTo>
                  <a:pt x="118" y="67"/>
                </a:moveTo>
                <a:cubicBezTo>
                  <a:pt x="146" y="26"/>
                  <a:pt x="146" y="26"/>
                  <a:pt x="146" y="26"/>
                </a:cubicBezTo>
                <a:cubicBezTo>
                  <a:pt x="147" y="25"/>
                  <a:pt x="147" y="24"/>
                  <a:pt x="146" y="23"/>
                </a:cubicBezTo>
                <a:cubicBezTo>
                  <a:pt x="146" y="22"/>
                  <a:pt x="145" y="21"/>
                  <a:pt x="144" y="21"/>
                </a:cubicBezTo>
                <a:cubicBezTo>
                  <a:pt x="64" y="21"/>
                  <a:pt x="64" y="21"/>
                  <a:pt x="64" y="21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9"/>
                  <a:pt x="63" y="8"/>
                  <a:pt x="61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3"/>
                  <a:pt x="5" y="3"/>
                  <a:pt x="5" y="3"/>
                </a:cubicBezTo>
                <a:cubicBezTo>
                  <a:pt x="5" y="1"/>
                  <a:pt x="4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59"/>
                  <a:pt x="1" y="160"/>
                  <a:pt x="3" y="160"/>
                </a:cubicBezTo>
                <a:cubicBezTo>
                  <a:pt x="4" y="160"/>
                  <a:pt x="5" y="159"/>
                  <a:pt x="5" y="157"/>
                </a:cubicBezTo>
                <a:cubicBezTo>
                  <a:pt x="5" y="91"/>
                  <a:pt x="5" y="91"/>
                  <a:pt x="5" y="91"/>
                </a:cubicBezTo>
                <a:cubicBezTo>
                  <a:pt x="35" y="91"/>
                  <a:pt x="35" y="91"/>
                  <a:pt x="35" y="91"/>
                </a:cubicBezTo>
                <a:cubicBezTo>
                  <a:pt x="33" y="93"/>
                  <a:pt x="32" y="96"/>
                  <a:pt x="32" y="99"/>
                </a:cubicBezTo>
                <a:cubicBezTo>
                  <a:pt x="32" y="106"/>
                  <a:pt x="38" y="112"/>
                  <a:pt x="45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5" y="112"/>
                  <a:pt x="146" y="111"/>
                  <a:pt x="146" y="111"/>
                </a:cubicBezTo>
                <a:cubicBezTo>
                  <a:pt x="147" y="110"/>
                  <a:pt x="147" y="109"/>
                  <a:pt x="146" y="108"/>
                </a:cubicBezTo>
                <a:lnTo>
                  <a:pt x="118" y="67"/>
                </a:lnTo>
                <a:close/>
                <a:moveTo>
                  <a:pt x="5" y="13"/>
                </a:moveTo>
                <a:cubicBezTo>
                  <a:pt x="59" y="13"/>
                  <a:pt x="59" y="13"/>
                  <a:pt x="59" y="13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85"/>
                  <a:pt x="59" y="85"/>
                  <a:pt x="59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5" y="85"/>
                  <a:pt x="5" y="85"/>
                  <a:pt x="5" y="85"/>
                </a:cubicBezTo>
                <a:lnTo>
                  <a:pt x="5" y="13"/>
                </a:lnTo>
                <a:close/>
                <a:moveTo>
                  <a:pt x="45" y="107"/>
                </a:moveTo>
                <a:cubicBezTo>
                  <a:pt x="41" y="107"/>
                  <a:pt x="37" y="103"/>
                  <a:pt x="37" y="99"/>
                </a:cubicBezTo>
                <a:cubicBezTo>
                  <a:pt x="37" y="94"/>
                  <a:pt x="41" y="91"/>
                  <a:pt x="45" y="91"/>
                </a:cubicBezTo>
                <a:cubicBezTo>
                  <a:pt x="61" y="91"/>
                  <a:pt x="61" y="91"/>
                  <a:pt x="61" y="91"/>
                </a:cubicBezTo>
                <a:cubicBezTo>
                  <a:pt x="63" y="91"/>
                  <a:pt x="64" y="89"/>
                  <a:pt x="64" y="88"/>
                </a:cubicBezTo>
                <a:cubicBezTo>
                  <a:pt x="64" y="27"/>
                  <a:pt x="64" y="27"/>
                  <a:pt x="64" y="27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12" y="66"/>
                  <a:pt x="112" y="67"/>
                  <a:pt x="112" y="68"/>
                </a:cubicBezTo>
                <a:cubicBezTo>
                  <a:pt x="139" y="107"/>
                  <a:pt x="139" y="107"/>
                  <a:pt x="139" y="107"/>
                </a:cubicBezTo>
                <a:lnTo>
                  <a:pt x="45" y="1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002825" y="5628514"/>
            <a:ext cx="606954" cy="185211"/>
            <a:chOff x="1992314" y="3802370"/>
            <a:chExt cx="606954" cy="185211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4477079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STUDIO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92313" y="2787657"/>
            <a:ext cx="3592561" cy="14690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i="1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“A </a:t>
            </a:r>
            <a:r>
              <a:rPr lang="en-US" sz="1400" i="1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peep at some distant orb has power to raise and purify our thoughts like a strain of sacred music, or a noble picture, or a passage from the grander poets. It always does one good. </a:t>
            </a:r>
            <a:r>
              <a:rPr lang="en-US" sz="1400" i="1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“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06381" y="5272572"/>
            <a:ext cx="121668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JOHN DOE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6381" y="5549230"/>
            <a:ext cx="960199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alpha val="4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CEO / FOUNDER</a:t>
            </a:r>
            <a:endParaRPr lang="en-US" sz="1000" dirty="0">
              <a:solidFill>
                <a:schemeClr val="tx1">
                  <a:alpha val="4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2002825" y="4964118"/>
            <a:ext cx="606954" cy="59297"/>
          </a:xfrm>
          <a:custGeom>
            <a:avLst/>
            <a:gdLst>
              <a:gd name="T0" fmla="*/ 0 w 1784"/>
              <a:gd name="T1" fmla="*/ 0 h 168"/>
              <a:gd name="T2" fmla="*/ 357 w 1784"/>
              <a:gd name="T3" fmla="*/ 168 h 168"/>
              <a:gd name="T4" fmla="*/ 714 w 1784"/>
              <a:gd name="T5" fmla="*/ 0 h 168"/>
              <a:gd name="T6" fmla="*/ 1070 w 1784"/>
              <a:gd name="T7" fmla="*/ 168 h 168"/>
              <a:gd name="T8" fmla="*/ 1427 w 1784"/>
              <a:gd name="T9" fmla="*/ 0 h 168"/>
              <a:gd name="T10" fmla="*/ 1784 w 1784"/>
              <a:gd name="T11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84" h="168">
                <a:moveTo>
                  <a:pt x="0" y="0"/>
                </a:moveTo>
                <a:cubicBezTo>
                  <a:pt x="178" y="0"/>
                  <a:pt x="178" y="168"/>
                  <a:pt x="357" y="168"/>
                </a:cubicBezTo>
                <a:cubicBezTo>
                  <a:pt x="535" y="168"/>
                  <a:pt x="535" y="0"/>
                  <a:pt x="714" y="0"/>
                </a:cubicBezTo>
                <a:cubicBezTo>
                  <a:pt x="892" y="0"/>
                  <a:pt x="892" y="168"/>
                  <a:pt x="1070" y="168"/>
                </a:cubicBezTo>
                <a:cubicBezTo>
                  <a:pt x="1249" y="168"/>
                  <a:pt x="1249" y="0"/>
                  <a:pt x="1427" y="0"/>
                </a:cubicBezTo>
                <a:cubicBezTo>
                  <a:pt x="1606" y="0"/>
                  <a:pt x="1606" y="168"/>
                  <a:pt x="1784" y="168"/>
                </a:cubicBezTo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6096000" y="2754996"/>
            <a:ext cx="4665785" cy="409145"/>
            <a:chOff x="6096000" y="2754996"/>
            <a:chExt cx="4665785" cy="409145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6100269" y="3164141"/>
              <a:ext cx="4661516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100269" y="3164141"/>
              <a:ext cx="3944063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 Placeholder 2"/>
            <p:cNvSpPr txBox="1">
              <a:spLocks/>
            </p:cNvSpPr>
            <p:nvPr/>
          </p:nvSpPr>
          <p:spPr>
            <a:xfrm>
              <a:off x="6096000" y="2787657"/>
              <a:ext cx="3080539" cy="285609"/>
            </a:xfrm>
            <a:prstGeom prst="rect">
              <a:avLst/>
            </a:prstGeom>
          </p:spPr>
          <p:txBody>
            <a:bodyPr lIns="0"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</a:pPr>
              <a:r>
                <a:rPr lang="en-US" sz="1200" b="1" spc="300" dirty="0" smtClean="0">
                  <a:latin typeface="Open Sans Semibold" charset="0"/>
                  <a:ea typeface="Open Sans Semibold" charset="0"/>
                  <a:cs typeface="Open Sans Semibold" charset="0"/>
                </a:rPr>
                <a:t>SAMPLE TITLE</a:t>
              </a:r>
              <a:endParaRPr lang="en-US" sz="1200" b="1" spc="300" dirty="0">
                <a:latin typeface="Open Sans Semibold" charset="0"/>
                <a:ea typeface="Open Sans Semibold" charset="0"/>
                <a:cs typeface="Open Sans Semibold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353822" y="2754996"/>
              <a:ext cx="402354" cy="33855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1600" smtClean="0">
                  <a:latin typeface="Open Sans" charset="0"/>
                  <a:ea typeface="Open Sans" charset="0"/>
                  <a:cs typeface="Open Sans" charset="0"/>
                </a:rPr>
                <a:t>85%</a:t>
              </a:r>
              <a:endParaRPr lang="en-US" sz="160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096000" y="3526719"/>
            <a:ext cx="4665785" cy="405660"/>
            <a:chOff x="6096000" y="3601267"/>
            <a:chExt cx="4665785" cy="40566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6100269" y="4006927"/>
              <a:ext cx="4661516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100269" y="4006927"/>
              <a:ext cx="2330758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 Placeholder 2"/>
            <p:cNvSpPr txBox="1">
              <a:spLocks/>
            </p:cNvSpPr>
            <p:nvPr/>
          </p:nvSpPr>
          <p:spPr>
            <a:xfrm>
              <a:off x="6096000" y="3630443"/>
              <a:ext cx="3080539" cy="285609"/>
            </a:xfrm>
            <a:prstGeom prst="rect">
              <a:avLst/>
            </a:prstGeom>
          </p:spPr>
          <p:txBody>
            <a:bodyPr lIns="0"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</a:pPr>
              <a:r>
                <a:rPr lang="en-US" sz="1200" b="1" spc="300" dirty="0" smtClean="0">
                  <a:latin typeface="Open Sans Semibold" charset="0"/>
                  <a:ea typeface="Open Sans Semibold" charset="0"/>
                  <a:cs typeface="Open Sans Semibold" charset="0"/>
                </a:rPr>
                <a:t>SAMPLE TITLE</a:t>
              </a:r>
              <a:endParaRPr lang="en-US" sz="1200" b="1" spc="300" dirty="0">
                <a:latin typeface="Open Sans Semibold" charset="0"/>
                <a:ea typeface="Open Sans Semibold" charset="0"/>
                <a:cs typeface="Open Sans Semibold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353822" y="3601267"/>
              <a:ext cx="402354" cy="33855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1600" dirty="0" smtClean="0">
                  <a:latin typeface="Open Sans" charset="0"/>
                  <a:ea typeface="Open Sans" charset="0"/>
                  <a:cs typeface="Open Sans" charset="0"/>
                </a:rPr>
                <a:t>50%</a:t>
              </a:r>
              <a:endParaRPr lang="en-US" sz="160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96001" y="4324133"/>
            <a:ext cx="4665784" cy="400870"/>
            <a:chOff x="6096001" y="4511159"/>
            <a:chExt cx="4665784" cy="40087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6100269" y="4912029"/>
              <a:ext cx="4661516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100269" y="4912029"/>
              <a:ext cx="3521161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Placeholder 2"/>
            <p:cNvSpPr txBox="1">
              <a:spLocks/>
            </p:cNvSpPr>
            <p:nvPr/>
          </p:nvSpPr>
          <p:spPr>
            <a:xfrm>
              <a:off x="6096001" y="4535545"/>
              <a:ext cx="3033932" cy="317808"/>
            </a:xfrm>
            <a:prstGeom prst="rect">
              <a:avLst/>
            </a:prstGeom>
          </p:spPr>
          <p:txBody>
            <a:bodyPr lIns="0"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</a:pPr>
              <a:r>
                <a:rPr lang="en-US" sz="1200" b="1" spc="300" dirty="0" smtClean="0">
                  <a:latin typeface="Open Sans Semibold" charset="0"/>
                  <a:ea typeface="Open Sans Semibold" charset="0"/>
                  <a:cs typeface="Open Sans Semibold" charset="0"/>
                </a:rPr>
                <a:t>SAMPLE TITLE</a:t>
              </a:r>
              <a:endParaRPr lang="en-US" sz="1200" b="1" spc="300" dirty="0">
                <a:latin typeface="Open Sans Semibold" charset="0"/>
                <a:ea typeface="Open Sans Semibold" charset="0"/>
                <a:cs typeface="Open Sans Semibold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353822" y="4511159"/>
              <a:ext cx="402354" cy="33855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1600" dirty="0" smtClean="0">
                  <a:latin typeface="Open Sans" charset="0"/>
                  <a:ea typeface="Open Sans" charset="0"/>
                  <a:cs typeface="Open Sans" charset="0"/>
                </a:rPr>
                <a:t>75%</a:t>
              </a:r>
              <a:endParaRPr lang="en-US" sz="160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96001" y="5116757"/>
            <a:ext cx="4665784" cy="400870"/>
            <a:chOff x="6096001" y="4511159"/>
            <a:chExt cx="4665784" cy="40087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6100269" y="4912029"/>
              <a:ext cx="4661516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100269" y="4912029"/>
              <a:ext cx="445473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 Placeholder 2"/>
            <p:cNvSpPr txBox="1">
              <a:spLocks/>
            </p:cNvSpPr>
            <p:nvPr/>
          </p:nvSpPr>
          <p:spPr>
            <a:xfrm>
              <a:off x="6096001" y="4535545"/>
              <a:ext cx="3033932" cy="317808"/>
            </a:xfrm>
            <a:prstGeom prst="rect">
              <a:avLst/>
            </a:prstGeom>
          </p:spPr>
          <p:txBody>
            <a:bodyPr lIns="0"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</a:pPr>
              <a:r>
                <a:rPr lang="en-US" sz="1200" b="1" spc="300" dirty="0" smtClean="0">
                  <a:latin typeface="Open Sans Semibold" charset="0"/>
                  <a:ea typeface="Open Sans Semibold" charset="0"/>
                  <a:cs typeface="Open Sans Semibold" charset="0"/>
                </a:rPr>
                <a:t>SAMPLE TITLE</a:t>
              </a:r>
              <a:endParaRPr lang="en-US" sz="1200" b="1" spc="300" dirty="0">
                <a:latin typeface="Open Sans Semibold" charset="0"/>
                <a:ea typeface="Open Sans Semibold" charset="0"/>
                <a:cs typeface="Open Sans Semibold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0353822" y="4511159"/>
              <a:ext cx="402354" cy="33855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1600" dirty="0" smtClean="0">
                  <a:latin typeface="Open Sans" charset="0"/>
                  <a:ea typeface="Open Sans" charset="0"/>
                  <a:cs typeface="Open Sans" charset="0"/>
                </a:rPr>
                <a:t>95%</a:t>
              </a:r>
              <a:endParaRPr lang="en-US" sz="160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sp>
        <p:nvSpPr>
          <p:cNvPr id="49" name="Rectangle 48"/>
          <p:cNvSpPr/>
          <p:nvPr/>
        </p:nvSpPr>
        <p:spPr>
          <a:xfrm>
            <a:off x="5780117" y="252206"/>
            <a:ext cx="6096000" cy="201942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90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ANNUAL REPORT</a:t>
            </a:r>
            <a:br>
              <a:rPr lang="en-US" dirty="0" smtClean="0"/>
            </a:b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5" name="Donut 4"/>
          <p:cNvSpPr/>
          <p:nvPr/>
        </p:nvSpPr>
        <p:spPr>
          <a:xfrm>
            <a:off x="7958318" y="3174755"/>
            <a:ext cx="2441986" cy="2441986"/>
          </a:xfrm>
          <a:prstGeom prst="donut">
            <a:avLst>
              <a:gd name="adj" fmla="val 1931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48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40</a:t>
            </a:r>
            <a:r>
              <a:rPr lang="en-US" sz="4800" baseline="300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%</a:t>
            </a:r>
          </a:p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thoughts.</a:t>
            </a:r>
          </a:p>
        </p:txBody>
      </p:sp>
      <p:sp>
        <p:nvSpPr>
          <p:cNvPr id="6" name="Block Arc 5"/>
          <p:cNvSpPr/>
          <p:nvPr/>
        </p:nvSpPr>
        <p:spPr>
          <a:xfrm flipH="1">
            <a:off x="7958320" y="3174755"/>
            <a:ext cx="2441986" cy="2441986"/>
          </a:xfrm>
          <a:prstGeom prst="blockArc">
            <a:avLst>
              <a:gd name="adj1" fmla="val 7928723"/>
              <a:gd name="adj2" fmla="val 16200009"/>
              <a:gd name="adj3" fmla="val 172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SF UI Display Thin" charset="0"/>
            </a:endParaRPr>
          </a:p>
        </p:txBody>
      </p:sp>
      <p:sp>
        <p:nvSpPr>
          <p:cNvPr id="8" name="Donut 7"/>
          <p:cNvSpPr/>
          <p:nvPr/>
        </p:nvSpPr>
        <p:spPr>
          <a:xfrm>
            <a:off x="4975311" y="3174755"/>
            <a:ext cx="2441986" cy="2441986"/>
          </a:xfrm>
          <a:prstGeom prst="donut">
            <a:avLst>
              <a:gd name="adj" fmla="val 1931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48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90</a:t>
            </a:r>
            <a:r>
              <a:rPr lang="en-US" sz="4800" baseline="300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%</a:t>
            </a:r>
          </a:p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our.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Block Arc 8"/>
          <p:cNvSpPr/>
          <p:nvPr/>
        </p:nvSpPr>
        <p:spPr>
          <a:xfrm flipH="1">
            <a:off x="4975313" y="3174755"/>
            <a:ext cx="2441986" cy="2441986"/>
          </a:xfrm>
          <a:prstGeom prst="blockArc">
            <a:avLst>
              <a:gd name="adj1" fmla="val 17725595"/>
              <a:gd name="adj2" fmla="val 16200009"/>
              <a:gd name="adj3" fmla="val 172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SF UI Display Thin" charset="0"/>
            </a:endParaRPr>
          </a:p>
        </p:txBody>
      </p:sp>
      <p:sp>
        <p:nvSpPr>
          <p:cNvPr id="11" name="Donut 10"/>
          <p:cNvSpPr/>
          <p:nvPr/>
        </p:nvSpPr>
        <p:spPr>
          <a:xfrm>
            <a:off x="1992313" y="3174755"/>
            <a:ext cx="2441986" cy="2441986"/>
          </a:xfrm>
          <a:prstGeom prst="donut">
            <a:avLst>
              <a:gd name="adj" fmla="val 1931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48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50</a:t>
            </a:r>
            <a:r>
              <a:rPr lang="en-US" sz="4800" baseline="300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%</a:t>
            </a:r>
          </a:p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Block Arc 11"/>
          <p:cNvSpPr/>
          <p:nvPr/>
        </p:nvSpPr>
        <p:spPr>
          <a:xfrm flipH="1">
            <a:off x="1992315" y="3174755"/>
            <a:ext cx="2441986" cy="2441986"/>
          </a:xfrm>
          <a:prstGeom prst="blockArc">
            <a:avLst>
              <a:gd name="adj1" fmla="val 5451033"/>
              <a:gd name="adj2" fmla="val 16200009"/>
              <a:gd name="adj3" fmla="val 172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SF UI Display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26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MESSAGE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92937" y="2512562"/>
            <a:ext cx="3002280" cy="87562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bg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992937" y="1336300"/>
            <a:ext cx="606954" cy="185211"/>
            <a:chOff x="1992314" y="3802370"/>
            <a:chExt cx="606954" cy="185211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Title 3"/>
          <p:cNvSpPr txBox="1">
            <a:spLocks/>
          </p:cNvSpPr>
          <p:nvPr/>
        </p:nvSpPr>
        <p:spPr>
          <a:xfrm>
            <a:off x="1992937" y="1753717"/>
            <a:ext cx="300228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1800" spc="100" smtClean="0">
                <a:solidFill>
                  <a:schemeClr val="bg1"/>
                </a:solidFill>
              </a:rPr>
              <a:t>Nick Wooster</a:t>
            </a:r>
            <a:endParaRPr lang="en-US" sz="1800" spc="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92313" y="5187023"/>
            <a:ext cx="8900974" cy="65248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i="1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“A </a:t>
            </a:r>
            <a:r>
              <a:rPr lang="en-US" sz="1400" i="1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peep at some distant orb has power to raise and purify our thoughts like a strain of sacred music, or a noble picture, or a passage from the grander poets. It always does one good. </a:t>
            </a:r>
            <a:r>
              <a:rPr lang="en-US" sz="1400" i="1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66116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246732" y="1325217"/>
            <a:ext cx="5951355" cy="4240696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7191623" y="2673407"/>
            <a:ext cx="3436619" cy="1688189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800" spc="100" dirty="0" smtClean="0"/>
              <a:t>”All their</a:t>
            </a:r>
          </a:p>
          <a:p>
            <a:r>
              <a:rPr lang="en-US" sz="2800" spc="100" dirty="0" smtClean="0"/>
              <a:t>Equipment and</a:t>
            </a:r>
          </a:p>
          <a:p>
            <a:r>
              <a:rPr lang="en-US" sz="2800" spc="100" dirty="0" smtClean="0"/>
              <a:t>Instruments</a:t>
            </a:r>
          </a:p>
          <a:p>
            <a:r>
              <a:rPr lang="en-US" sz="2800" spc="100" dirty="0" smtClean="0"/>
              <a:t>Are alive”</a:t>
            </a:r>
            <a:endParaRPr lang="en-US" sz="2800" spc="100" dirty="0"/>
          </a:p>
        </p:txBody>
      </p:sp>
      <p:grpSp>
        <p:nvGrpSpPr>
          <p:cNvPr id="8" name="Group 7"/>
          <p:cNvGrpSpPr/>
          <p:nvPr/>
        </p:nvGrpSpPr>
        <p:grpSpPr>
          <a:xfrm>
            <a:off x="4136425" y="1577007"/>
            <a:ext cx="1955754" cy="596795"/>
            <a:chOff x="1992314" y="3802370"/>
            <a:chExt cx="606954" cy="185211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526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</a:t>
            </a:r>
            <a:br>
              <a:rPr lang="en-US" smtClean="0"/>
            </a:br>
            <a:r>
              <a:rPr lang="en-US" smtClean="0"/>
              <a:t>ARE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ABOUT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0" y="1167329"/>
            <a:ext cx="3103563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</a:t>
            </a:r>
          </a:p>
        </p:txBody>
      </p:sp>
      <p:sp>
        <p:nvSpPr>
          <p:cNvPr id="11" name="TextBox 10"/>
          <p:cNvSpPr txBox="1"/>
          <p:nvPr/>
        </p:nvSpPr>
        <p:spPr>
          <a:xfrm rot="5400000">
            <a:off x="8364190" y="4402344"/>
            <a:ext cx="2192908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000" b="1" spc="600" smtClean="0">
                <a:latin typeface="Open Sans" charset="0"/>
                <a:ea typeface="Open Sans" charset="0"/>
                <a:cs typeface="Open Sans" charset="0"/>
              </a:rPr>
              <a:t>TYPE SOMETHING</a:t>
            </a:r>
            <a:endParaRPr lang="en-US" sz="1000" b="1" spc="600"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761846" y="2417197"/>
            <a:ext cx="606954" cy="185211"/>
            <a:chOff x="1992314" y="3802370"/>
            <a:chExt cx="606954" cy="185211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2758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rc 22"/>
          <p:cNvSpPr/>
          <p:nvPr/>
        </p:nvSpPr>
        <p:spPr>
          <a:xfrm>
            <a:off x="1939208" y="3429000"/>
            <a:ext cx="4156792" cy="4156792"/>
          </a:xfrm>
          <a:prstGeom prst="arc">
            <a:avLst/>
          </a:prstGeom>
          <a:ln>
            <a:solidFill>
              <a:schemeClr val="tx1"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669773" y="-997226"/>
            <a:ext cx="8852454" cy="8852452"/>
          </a:xfrm>
          <a:prstGeom prst="ellipse">
            <a:avLst/>
          </a:prstGeom>
          <a:noFill/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041913" y="1374913"/>
            <a:ext cx="4108174" cy="4108174"/>
          </a:xfrm>
          <a:prstGeom prst="ellipse">
            <a:avLst/>
          </a:prstGeom>
          <a:noFill/>
          <a:ln w="6350">
            <a:solidFill>
              <a:schemeClr val="tx1">
                <a:alpha val="2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803223" y="1105072"/>
            <a:ext cx="566186" cy="5661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2</a:t>
            </a:r>
            <a:endParaRPr lang="en-US" sz="1600" b="1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803223" y="5199994"/>
            <a:ext cx="566186" cy="5661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4</a:t>
            </a:r>
            <a:endParaRPr lang="en-US" sz="16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793779" y="3145907"/>
            <a:ext cx="566186" cy="5661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1</a:t>
            </a:r>
            <a:endParaRPr lang="en-US" sz="16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866994" y="3145907"/>
            <a:ext cx="566186" cy="5661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3</a:t>
            </a:r>
            <a:endParaRPr lang="en-US" sz="16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01295" y="1604615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1295" y="1225298"/>
            <a:ext cx="957121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DEVELOP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00288" y="3632725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00288" y="3253408"/>
            <a:ext cx="880049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LAUNCH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667968" y="5939763"/>
            <a:ext cx="147278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938084" y="5466008"/>
            <a:ext cx="53757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DEVELOP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61002" y="3632725"/>
            <a:ext cx="1987712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</a:t>
            </a:r>
            <a:r>
              <a:rPr lang="en-US" sz="100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our </a:t>
            </a:r>
            <a:r>
              <a:rPr lang="en-US" sz="100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37356" y="3253408"/>
            <a:ext cx="511358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IDEA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01295" y="5727096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01295" y="5347779"/>
            <a:ext cx="804707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DESIGN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078777" y="2422339"/>
            <a:ext cx="2001078" cy="200107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0" rtlCol="0" anchor="ctr"/>
          <a:lstStyle/>
          <a:p>
            <a:pPr algn="ctr"/>
            <a:r>
              <a:rPr lang="en-US" sz="1200" b="1" spc="300" smtClean="0">
                <a:latin typeface="Open Sans" charset="0"/>
                <a:ea typeface="Open Sans" charset="0"/>
                <a:cs typeface="Open Sans" charset="0"/>
              </a:rPr>
              <a:t>TITLE HERE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Freeform 1361"/>
          <p:cNvSpPr>
            <a:spLocks noEditPoints="1"/>
          </p:cNvSpPr>
          <p:nvPr/>
        </p:nvSpPr>
        <p:spPr bwMode="auto">
          <a:xfrm>
            <a:off x="5828106" y="2901832"/>
            <a:ext cx="546100" cy="550863"/>
          </a:xfrm>
          <a:custGeom>
            <a:avLst/>
            <a:gdLst>
              <a:gd name="T0" fmla="*/ 80 w 160"/>
              <a:gd name="T1" fmla="*/ 121 h 160"/>
              <a:gd name="T2" fmla="*/ 80 w 160"/>
              <a:gd name="T3" fmla="*/ 116 h 160"/>
              <a:gd name="T4" fmla="*/ 116 w 160"/>
              <a:gd name="T5" fmla="*/ 80 h 160"/>
              <a:gd name="T6" fmla="*/ 146 w 160"/>
              <a:gd name="T7" fmla="*/ 62 h 160"/>
              <a:gd name="T8" fmla="*/ 146 w 160"/>
              <a:gd name="T9" fmla="*/ 36 h 160"/>
              <a:gd name="T10" fmla="*/ 118 w 160"/>
              <a:gd name="T11" fmla="*/ 17 h 160"/>
              <a:gd name="T12" fmla="*/ 98 w 160"/>
              <a:gd name="T13" fmla="*/ 8 h 160"/>
              <a:gd name="T14" fmla="*/ 62 w 160"/>
              <a:gd name="T15" fmla="*/ 8 h 160"/>
              <a:gd name="T16" fmla="*/ 42 w 160"/>
              <a:gd name="T17" fmla="*/ 17 h 160"/>
              <a:gd name="T18" fmla="*/ 14 w 160"/>
              <a:gd name="T19" fmla="*/ 36 h 160"/>
              <a:gd name="T20" fmla="*/ 14 w 160"/>
              <a:gd name="T21" fmla="*/ 62 h 160"/>
              <a:gd name="T22" fmla="*/ 0 w 160"/>
              <a:gd name="T23" fmla="*/ 90 h 160"/>
              <a:gd name="T24" fmla="*/ 21 w 160"/>
              <a:gd name="T25" fmla="*/ 114 h 160"/>
              <a:gd name="T26" fmla="*/ 17 w 160"/>
              <a:gd name="T27" fmla="*/ 130 h 160"/>
              <a:gd name="T28" fmla="*/ 46 w 160"/>
              <a:gd name="T29" fmla="*/ 139 h 160"/>
              <a:gd name="T30" fmla="*/ 70 w 160"/>
              <a:gd name="T31" fmla="*/ 160 h 160"/>
              <a:gd name="T32" fmla="*/ 98 w 160"/>
              <a:gd name="T33" fmla="*/ 146 h 160"/>
              <a:gd name="T34" fmla="*/ 130 w 160"/>
              <a:gd name="T35" fmla="*/ 143 h 160"/>
              <a:gd name="T36" fmla="*/ 143 w 160"/>
              <a:gd name="T37" fmla="*/ 118 h 160"/>
              <a:gd name="T38" fmla="*/ 152 w 160"/>
              <a:gd name="T39" fmla="*/ 98 h 160"/>
              <a:gd name="T40" fmla="*/ 152 w 160"/>
              <a:gd name="T41" fmla="*/ 62 h 160"/>
              <a:gd name="T42" fmla="*/ 141 w 160"/>
              <a:gd name="T43" fmla="*/ 92 h 160"/>
              <a:gd name="T44" fmla="*/ 132 w 160"/>
              <a:gd name="T45" fmla="*/ 115 h 160"/>
              <a:gd name="T46" fmla="*/ 126 w 160"/>
              <a:gd name="T47" fmla="*/ 139 h 160"/>
              <a:gd name="T48" fmla="*/ 113 w 160"/>
              <a:gd name="T49" fmla="*/ 133 h 160"/>
              <a:gd name="T50" fmla="*/ 92 w 160"/>
              <a:gd name="T51" fmla="*/ 152 h 160"/>
              <a:gd name="T52" fmla="*/ 68 w 160"/>
              <a:gd name="T53" fmla="*/ 152 h 160"/>
              <a:gd name="T54" fmla="*/ 47 w 160"/>
              <a:gd name="T55" fmla="*/ 133 h 160"/>
              <a:gd name="T56" fmla="*/ 34 w 160"/>
              <a:gd name="T57" fmla="*/ 139 h 160"/>
              <a:gd name="T58" fmla="*/ 28 w 160"/>
              <a:gd name="T59" fmla="*/ 115 h 160"/>
              <a:gd name="T60" fmla="*/ 19 w 160"/>
              <a:gd name="T61" fmla="*/ 92 h 160"/>
              <a:gd name="T62" fmla="*/ 6 w 160"/>
              <a:gd name="T63" fmla="*/ 70 h 160"/>
              <a:gd name="T64" fmla="*/ 19 w 160"/>
              <a:gd name="T65" fmla="*/ 66 h 160"/>
              <a:gd name="T66" fmla="*/ 21 w 160"/>
              <a:gd name="T67" fmla="*/ 38 h 160"/>
              <a:gd name="T68" fmla="*/ 38 w 160"/>
              <a:gd name="T69" fmla="*/ 21 h 160"/>
              <a:gd name="T70" fmla="*/ 66 w 160"/>
              <a:gd name="T71" fmla="*/ 19 h 160"/>
              <a:gd name="T72" fmla="*/ 70 w 160"/>
              <a:gd name="T73" fmla="*/ 6 h 160"/>
              <a:gd name="T74" fmla="*/ 92 w 160"/>
              <a:gd name="T75" fmla="*/ 19 h 160"/>
              <a:gd name="T76" fmla="*/ 115 w 160"/>
              <a:gd name="T77" fmla="*/ 28 h 160"/>
              <a:gd name="T78" fmla="*/ 139 w 160"/>
              <a:gd name="T79" fmla="*/ 34 h 160"/>
              <a:gd name="T80" fmla="*/ 133 w 160"/>
              <a:gd name="T81" fmla="*/ 47 h 160"/>
              <a:gd name="T82" fmla="*/ 152 w 160"/>
              <a:gd name="T83" fmla="*/ 68 h 160"/>
              <a:gd name="T84" fmla="*/ 80 w 160"/>
              <a:gd name="T85" fmla="*/ 50 h 160"/>
              <a:gd name="T86" fmla="*/ 110 w 160"/>
              <a:gd name="T87" fmla="*/ 80 h 160"/>
              <a:gd name="T88" fmla="*/ 56 w 160"/>
              <a:gd name="T89" fmla="*/ 80 h 160"/>
              <a:gd name="T90" fmla="*/ 80 w 160"/>
              <a:gd name="T91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0" h="160">
                <a:moveTo>
                  <a:pt x="80" y="39"/>
                </a:moveTo>
                <a:cubicBezTo>
                  <a:pt x="57" y="39"/>
                  <a:pt x="39" y="57"/>
                  <a:pt x="39" y="80"/>
                </a:cubicBezTo>
                <a:cubicBezTo>
                  <a:pt x="39" y="103"/>
                  <a:pt x="57" y="121"/>
                  <a:pt x="80" y="121"/>
                </a:cubicBezTo>
                <a:cubicBezTo>
                  <a:pt x="103" y="121"/>
                  <a:pt x="121" y="103"/>
                  <a:pt x="121" y="80"/>
                </a:cubicBezTo>
                <a:cubicBezTo>
                  <a:pt x="121" y="57"/>
                  <a:pt x="103" y="39"/>
                  <a:pt x="80" y="39"/>
                </a:cubicBezTo>
                <a:close/>
                <a:moveTo>
                  <a:pt x="80" y="116"/>
                </a:moveTo>
                <a:cubicBezTo>
                  <a:pt x="60" y="116"/>
                  <a:pt x="44" y="100"/>
                  <a:pt x="44" y="80"/>
                </a:cubicBezTo>
                <a:cubicBezTo>
                  <a:pt x="44" y="60"/>
                  <a:pt x="60" y="44"/>
                  <a:pt x="80" y="44"/>
                </a:cubicBezTo>
                <a:cubicBezTo>
                  <a:pt x="100" y="44"/>
                  <a:pt x="116" y="60"/>
                  <a:pt x="116" y="80"/>
                </a:cubicBezTo>
                <a:cubicBezTo>
                  <a:pt x="116" y="100"/>
                  <a:pt x="100" y="116"/>
                  <a:pt x="80" y="116"/>
                </a:cubicBezTo>
                <a:close/>
                <a:moveTo>
                  <a:pt x="152" y="62"/>
                </a:moveTo>
                <a:cubicBezTo>
                  <a:pt x="146" y="62"/>
                  <a:pt x="146" y="62"/>
                  <a:pt x="146" y="62"/>
                </a:cubicBezTo>
                <a:cubicBezTo>
                  <a:pt x="144" y="57"/>
                  <a:pt x="142" y="51"/>
                  <a:pt x="139" y="46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5" y="40"/>
                  <a:pt x="146" y="38"/>
                  <a:pt x="146" y="36"/>
                </a:cubicBezTo>
                <a:cubicBezTo>
                  <a:pt x="146" y="34"/>
                  <a:pt x="145" y="32"/>
                  <a:pt x="143" y="30"/>
                </a:cubicBezTo>
                <a:cubicBezTo>
                  <a:pt x="130" y="17"/>
                  <a:pt x="130" y="17"/>
                  <a:pt x="130" y="17"/>
                </a:cubicBezTo>
                <a:cubicBezTo>
                  <a:pt x="127" y="14"/>
                  <a:pt x="121" y="14"/>
                  <a:pt x="118" y="17"/>
                </a:cubicBezTo>
                <a:cubicBezTo>
                  <a:pt x="114" y="21"/>
                  <a:pt x="114" y="21"/>
                  <a:pt x="114" y="21"/>
                </a:cubicBezTo>
                <a:cubicBezTo>
                  <a:pt x="109" y="18"/>
                  <a:pt x="103" y="16"/>
                  <a:pt x="98" y="14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4"/>
                  <a:pt x="94" y="0"/>
                  <a:pt x="9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6" y="0"/>
                  <a:pt x="62" y="4"/>
                  <a:pt x="62" y="8"/>
                </a:cubicBezTo>
                <a:cubicBezTo>
                  <a:pt x="62" y="14"/>
                  <a:pt x="62" y="14"/>
                  <a:pt x="62" y="14"/>
                </a:cubicBezTo>
                <a:cubicBezTo>
                  <a:pt x="57" y="16"/>
                  <a:pt x="51" y="18"/>
                  <a:pt x="46" y="21"/>
                </a:cubicBezTo>
                <a:cubicBezTo>
                  <a:pt x="42" y="17"/>
                  <a:pt x="42" y="17"/>
                  <a:pt x="42" y="17"/>
                </a:cubicBezTo>
                <a:cubicBezTo>
                  <a:pt x="39" y="14"/>
                  <a:pt x="33" y="14"/>
                  <a:pt x="30" y="17"/>
                </a:cubicBezTo>
                <a:cubicBezTo>
                  <a:pt x="17" y="30"/>
                  <a:pt x="17" y="30"/>
                  <a:pt x="17" y="30"/>
                </a:cubicBezTo>
                <a:cubicBezTo>
                  <a:pt x="15" y="32"/>
                  <a:pt x="14" y="34"/>
                  <a:pt x="14" y="36"/>
                </a:cubicBezTo>
                <a:cubicBezTo>
                  <a:pt x="14" y="38"/>
                  <a:pt x="15" y="40"/>
                  <a:pt x="17" y="42"/>
                </a:cubicBezTo>
                <a:cubicBezTo>
                  <a:pt x="21" y="46"/>
                  <a:pt x="21" y="46"/>
                  <a:pt x="21" y="46"/>
                </a:cubicBezTo>
                <a:cubicBezTo>
                  <a:pt x="18" y="51"/>
                  <a:pt x="16" y="57"/>
                  <a:pt x="14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4" y="62"/>
                  <a:pt x="0" y="66"/>
                  <a:pt x="0" y="7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4"/>
                  <a:pt x="4" y="98"/>
                  <a:pt x="8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16" y="103"/>
                  <a:pt x="18" y="109"/>
                  <a:pt x="21" y="114"/>
                </a:cubicBezTo>
                <a:cubicBezTo>
                  <a:pt x="17" y="118"/>
                  <a:pt x="17" y="118"/>
                  <a:pt x="17" y="118"/>
                </a:cubicBezTo>
                <a:cubicBezTo>
                  <a:pt x="15" y="120"/>
                  <a:pt x="14" y="122"/>
                  <a:pt x="14" y="124"/>
                </a:cubicBezTo>
                <a:cubicBezTo>
                  <a:pt x="14" y="126"/>
                  <a:pt x="15" y="128"/>
                  <a:pt x="17" y="130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33" y="146"/>
                  <a:pt x="39" y="146"/>
                  <a:pt x="42" y="143"/>
                </a:cubicBezTo>
                <a:cubicBezTo>
                  <a:pt x="46" y="139"/>
                  <a:pt x="46" y="139"/>
                  <a:pt x="46" y="139"/>
                </a:cubicBezTo>
                <a:cubicBezTo>
                  <a:pt x="51" y="142"/>
                  <a:pt x="57" y="144"/>
                  <a:pt x="62" y="146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6"/>
                  <a:pt x="66" y="160"/>
                  <a:pt x="7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4" y="160"/>
                  <a:pt x="98" y="156"/>
                  <a:pt x="98" y="152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103" y="144"/>
                  <a:pt x="109" y="142"/>
                  <a:pt x="114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21" y="146"/>
                  <a:pt x="127" y="146"/>
                  <a:pt x="130" y="143"/>
                </a:cubicBezTo>
                <a:cubicBezTo>
                  <a:pt x="143" y="130"/>
                  <a:pt x="143" y="130"/>
                  <a:pt x="143" y="130"/>
                </a:cubicBezTo>
                <a:cubicBezTo>
                  <a:pt x="145" y="128"/>
                  <a:pt x="146" y="126"/>
                  <a:pt x="146" y="124"/>
                </a:cubicBezTo>
                <a:cubicBezTo>
                  <a:pt x="146" y="122"/>
                  <a:pt x="145" y="120"/>
                  <a:pt x="143" y="118"/>
                </a:cubicBezTo>
                <a:cubicBezTo>
                  <a:pt x="139" y="114"/>
                  <a:pt x="139" y="114"/>
                  <a:pt x="139" y="114"/>
                </a:cubicBezTo>
                <a:cubicBezTo>
                  <a:pt x="142" y="109"/>
                  <a:pt x="144" y="103"/>
                  <a:pt x="146" y="98"/>
                </a:cubicBezTo>
                <a:cubicBezTo>
                  <a:pt x="152" y="98"/>
                  <a:pt x="152" y="98"/>
                  <a:pt x="152" y="98"/>
                </a:cubicBezTo>
                <a:cubicBezTo>
                  <a:pt x="156" y="98"/>
                  <a:pt x="160" y="94"/>
                  <a:pt x="160" y="90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60" y="66"/>
                  <a:pt x="156" y="62"/>
                  <a:pt x="152" y="62"/>
                </a:cubicBezTo>
                <a:close/>
                <a:moveTo>
                  <a:pt x="154" y="90"/>
                </a:moveTo>
                <a:cubicBezTo>
                  <a:pt x="154" y="91"/>
                  <a:pt x="153" y="92"/>
                  <a:pt x="152" y="92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1" y="94"/>
                  <a:pt x="141" y="94"/>
                  <a:pt x="141" y="94"/>
                </a:cubicBezTo>
                <a:cubicBezTo>
                  <a:pt x="139" y="101"/>
                  <a:pt x="136" y="107"/>
                  <a:pt x="133" y="113"/>
                </a:cubicBezTo>
                <a:cubicBezTo>
                  <a:pt x="132" y="115"/>
                  <a:pt x="132" y="115"/>
                  <a:pt x="132" y="115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0" y="123"/>
                  <a:pt x="140" y="125"/>
                  <a:pt x="139" y="126"/>
                </a:cubicBezTo>
                <a:cubicBezTo>
                  <a:pt x="126" y="139"/>
                  <a:pt x="126" y="139"/>
                  <a:pt x="126" y="139"/>
                </a:cubicBezTo>
                <a:cubicBezTo>
                  <a:pt x="125" y="140"/>
                  <a:pt x="123" y="140"/>
                  <a:pt x="122" y="139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3" y="133"/>
                  <a:pt x="113" y="133"/>
                  <a:pt x="113" y="133"/>
                </a:cubicBezTo>
                <a:cubicBezTo>
                  <a:pt x="107" y="136"/>
                  <a:pt x="101" y="139"/>
                  <a:pt x="94" y="141"/>
                </a:cubicBezTo>
                <a:cubicBezTo>
                  <a:pt x="92" y="141"/>
                  <a:pt x="92" y="141"/>
                  <a:pt x="92" y="141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3"/>
                  <a:pt x="91" y="154"/>
                  <a:pt x="90" y="154"/>
                </a:cubicBezTo>
                <a:cubicBezTo>
                  <a:pt x="70" y="154"/>
                  <a:pt x="70" y="154"/>
                  <a:pt x="70" y="154"/>
                </a:cubicBezTo>
                <a:cubicBezTo>
                  <a:pt x="69" y="154"/>
                  <a:pt x="68" y="153"/>
                  <a:pt x="68" y="152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6" y="141"/>
                  <a:pt x="66" y="141"/>
                  <a:pt x="66" y="141"/>
                </a:cubicBezTo>
                <a:cubicBezTo>
                  <a:pt x="59" y="139"/>
                  <a:pt x="53" y="136"/>
                  <a:pt x="47" y="133"/>
                </a:cubicBezTo>
                <a:cubicBezTo>
                  <a:pt x="45" y="132"/>
                  <a:pt x="45" y="132"/>
                  <a:pt x="45" y="132"/>
                </a:cubicBezTo>
                <a:cubicBezTo>
                  <a:pt x="38" y="139"/>
                  <a:pt x="38" y="139"/>
                  <a:pt x="38" y="139"/>
                </a:cubicBezTo>
                <a:cubicBezTo>
                  <a:pt x="37" y="140"/>
                  <a:pt x="35" y="140"/>
                  <a:pt x="34" y="139"/>
                </a:cubicBezTo>
                <a:cubicBezTo>
                  <a:pt x="21" y="126"/>
                  <a:pt x="21" y="126"/>
                  <a:pt x="21" y="126"/>
                </a:cubicBezTo>
                <a:cubicBezTo>
                  <a:pt x="20" y="125"/>
                  <a:pt x="20" y="123"/>
                  <a:pt x="21" y="122"/>
                </a:cubicBezTo>
                <a:cubicBezTo>
                  <a:pt x="28" y="115"/>
                  <a:pt x="28" y="115"/>
                  <a:pt x="28" y="115"/>
                </a:cubicBezTo>
                <a:cubicBezTo>
                  <a:pt x="27" y="113"/>
                  <a:pt x="27" y="113"/>
                  <a:pt x="27" y="113"/>
                </a:cubicBezTo>
                <a:cubicBezTo>
                  <a:pt x="24" y="107"/>
                  <a:pt x="21" y="101"/>
                  <a:pt x="19" y="94"/>
                </a:cubicBezTo>
                <a:cubicBezTo>
                  <a:pt x="19" y="92"/>
                  <a:pt x="19" y="92"/>
                  <a:pt x="19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7" y="92"/>
                  <a:pt x="6" y="91"/>
                  <a:pt x="6" y="90"/>
                </a:cubicBezTo>
                <a:cubicBezTo>
                  <a:pt x="6" y="70"/>
                  <a:pt x="6" y="70"/>
                  <a:pt x="6" y="70"/>
                </a:cubicBezTo>
                <a:cubicBezTo>
                  <a:pt x="6" y="69"/>
                  <a:pt x="7" y="68"/>
                  <a:pt x="8" y="68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6"/>
                  <a:pt x="19" y="66"/>
                  <a:pt x="19" y="66"/>
                </a:cubicBezTo>
                <a:cubicBezTo>
                  <a:pt x="21" y="59"/>
                  <a:pt x="24" y="53"/>
                  <a:pt x="27" y="47"/>
                </a:cubicBezTo>
                <a:cubicBezTo>
                  <a:pt x="28" y="45"/>
                  <a:pt x="28" y="45"/>
                  <a:pt x="28" y="45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7"/>
                  <a:pt x="20" y="35"/>
                  <a:pt x="21" y="34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20"/>
                  <a:pt x="37" y="20"/>
                  <a:pt x="38" y="21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7"/>
                  <a:pt x="47" y="27"/>
                  <a:pt x="47" y="27"/>
                </a:cubicBezTo>
                <a:cubicBezTo>
                  <a:pt x="53" y="24"/>
                  <a:pt x="59" y="21"/>
                  <a:pt x="66" y="19"/>
                </a:cubicBezTo>
                <a:cubicBezTo>
                  <a:pt x="68" y="19"/>
                  <a:pt x="68" y="19"/>
                  <a:pt x="68" y="19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7"/>
                  <a:pt x="69" y="6"/>
                  <a:pt x="70" y="6"/>
                </a:cubicBezTo>
                <a:cubicBezTo>
                  <a:pt x="90" y="6"/>
                  <a:pt x="90" y="6"/>
                  <a:pt x="90" y="6"/>
                </a:cubicBezTo>
                <a:cubicBezTo>
                  <a:pt x="91" y="6"/>
                  <a:pt x="92" y="7"/>
                  <a:pt x="92" y="8"/>
                </a:cubicBezTo>
                <a:cubicBezTo>
                  <a:pt x="92" y="19"/>
                  <a:pt x="92" y="19"/>
                  <a:pt x="92" y="19"/>
                </a:cubicBezTo>
                <a:cubicBezTo>
                  <a:pt x="94" y="19"/>
                  <a:pt x="94" y="19"/>
                  <a:pt x="94" y="19"/>
                </a:cubicBezTo>
                <a:cubicBezTo>
                  <a:pt x="101" y="21"/>
                  <a:pt x="107" y="24"/>
                  <a:pt x="113" y="27"/>
                </a:cubicBezTo>
                <a:cubicBezTo>
                  <a:pt x="115" y="28"/>
                  <a:pt x="115" y="28"/>
                  <a:pt x="115" y="28"/>
                </a:cubicBezTo>
                <a:cubicBezTo>
                  <a:pt x="122" y="21"/>
                  <a:pt x="122" y="21"/>
                  <a:pt x="122" y="21"/>
                </a:cubicBezTo>
                <a:cubicBezTo>
                  <a:pt x="123" y="20"/>
                  <a:pt x="125" y="20"/>
                  <a:pt x="126" y="21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40" y="35"/>
                  <a:pt x="140" y="37"/>
                  <a:pt x="139" y="38"/>
                </a:cubicBezTo>
                <a:cubicBezTo>
                  <a:pt x="132" y="45"/>
                  <a:pt x="132" y="45"/>
                  <a:pt x="132" y="45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6" y="53"/>
                  <a:pt x="139" y="59"/>
                  <a:pt x="141" y="66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3" y="68"/>
                  <a:pt x="154" y="69"/>
                  <a:pt x="154" y="70"/>
                </a:cubicBezTo>
                <a:lnTo>
                  <a:pt x="154" y="90"/>
                </a:lnTo>
                <a:close/>
                <a:moveTo>
                  <a:pt x="80" y="50"/>
                </a:moveTo>
                <a:cubicBezTo>
                  <a:pt x="64" y="50"/>
                  <a:pt x="50" y="64"/>
                  <a:pt x="50" y="80"/>
                </a:cubicBezTo>
                <a:cubicBezTo>
                  <a:pt x="50" y="96"/>
                  <a:pt x="64" y="110"/>
                  <a:pt x="80" y="110"/>
                </a:cubicBezTo>
                <a:cubicBezTo>
                  <a:pt x="96" y="110"/>
                  <a:pt x="110" y="96"/>
                  <a:pt x="110" y="80"/>
                </a:cubicBezTo>
                <a:cubicBezTo>
                  <a:pt x="110" y="64"/>
                  <a:pt x="96" y="50"/>
                  <a:pt x="80" y="50"/>
                </a:cubicBezTo>
                <a:close/>
                <a:moveTo>
                  <a:pt x="80" y="104"/>
                </a:moveTo>
                <a:cubicBezTo>
                  <a:pt x="67" y="104"/>
                  <a:pt x="56" y="93"/>
                  <a:pt x="56" y="80"/>
                </a:cubicBezTo>
                <a:cubicBezTo>
                  <a:pt x="56" y="67"/>
                  <a:pt x="67" y="56"/>
                  <a:pt x="80" y="56"/>
                </a:cubicBezTo>
                <a:cubicBezTo>
                  <a:pt x="93" y="56"/>
                  <a:pt x="104" y="67"/>
                  <a:pt x="104" y="80"/>
                </a:cubicBezTo>
                <a:cubicBezTo>
                  <a:pt x="104" y="93"/>
                  <a:pt x="93" y="104"/>
                  <a:pt x="80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8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4035735" y="3816220"/>
            <a:ext cx="530912" cy="5309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115251" y="3895734"/>
            <a:ext cx="371880" cy="37187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 THE</a:t>
            </a:r>
            <a:br>
              <a:rPr lang="en-US" dirty="0" smtClean="0"/>
            </a:br>
            <a:r>
              <a:rPr lang="en-US" dirty="0" smtClean="0"/>
              <a:t>SERVICS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992313" y="4460820"/>
            <a:ext cx="203647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000" spc="100" dirty="0" smtClean="0"/>
              <a:t>Idea</a:t>
            </a:r>
            <a:endParaRPr lang="en-US" sz="2000" spc="100" dirty="0"/>
          </a:p>
        </p:txBody>
      </p:sp>
      <p:sp>
        <p:nvSpPr>
          <p:cNvPr id="8" name="TextBox 7"/>
          <p:cNvSpPr txBox="1"/>
          <p:nvPr/>
        </p:nvSpPr>
        <p:spPr>
          <a:xfrm>
            <a:off x="2006444" y="4918741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020449" y="4072914"/>
            <a:ext cx="6675607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006444" y="4030710"/>
            <a:ext cx="101919" cy="1019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3"/>
          <p:cNvSpPr txBox="1">
            <a:spLocks/>
          </p:cNvSpPr>
          <p:nvPr/>
        </p:nvSpPr>
        <p:spPr>
          <a:xfrm>
            <a:off x="4236100" y="4460820"/>
            <a:ext cx="203647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000" spc="100" dirty="0" smtClean="0"/>
              <a:t>Design</a:t>
            </a:r>
            <a:endParaRPr lang="en-US" sz="2000" spc="100" dirty="0"/>
          </a:p>
        </p:txBody>
      </p:sp>
      <p:sp>
        <p:nvSpPr>
          <p:cNvPr id="16" name="TextBox 15"/>
          <p:cNvSpPr txBox="1"/>
          <p:nvPr/>
        </p:nvSpPr>
        <p:spPr>
          <a:xfrm>
            <a:off x="4250231" y="4918741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199193" y="3979674"/>
            <a:ext cx="203996" cy="20399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6459012" y="4460820"/>
            <a:ext cx="203647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000" spc="100" dirty="0" smtClean="0"/>
              <a:t>Social</a:t>
            </a:r>
            <a:endParaRPr lang="en-US" sz="2000" spc="100" dirty="0"/>
          </a:p>
        </p:txBody>
      </p:sp>
      <p:sp>
        <p:nvSpPr>
          <p:cNvPr id="19" name="TextBox 18"/>
          <p:cNvSpPr txBox="1"/>
          <p:nvPr/>
        </p:nvSpPr>
        <p:spPr>
          <a:xfrm>
            <a:off x="6473143" y="4918741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401248" y="4030710"/>
            <a:ext cx="101919" cy="1019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3"/>
          <p:cNvSpPr txBox="1">
            <a:spLocks/>
          </p:cNvSpPr>
          <p:nvPr/>
        </p:nvSpPr>
        <p:spPr>
          <a:xfrm>
            <a:off x="8681925" y="4460820"/>
            <a:ext cx="203647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000" spc="100" dirty="0" smtClean="0"/>
              <a:t>Product</a:t>
            </a:r>
            <a:endParaRPr lang="en-US" sz="2000" spc="100" dirty="0"/>
          </a:p>
        </p:txBody>
      </p:sp>
      <p:sp>
        <p:nvSpPr>
          <p:cNvPr id="22" name="TextBox 21"/>
          <p:cNvSpPr txBox="1"/>
          <p:nvPr/>
        </p:nvSpPr>
        <p:spPr>
          <a:xfrm>
            <a:off x="8696056" y="4918741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8696056" y="4030710"/>
            <a:ext cx="101919" cy="1019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8"/>
          <p:cNvSpPr txBox="1">
            <a:spLocks/>
          </p:cNvSpPr>
          <p:nvPr/>
        </p:nvSpPr>
        <p:spPr>
          <a:xfrm>
            <a:off x="1968460" y="3230634"/>
            <a:ext cx="718470" cy="581710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4800" dirty="0" smtClean="0">
                <a:solidFill>
                  <a:schemeClr val="tx1">
                    <a:alpha val="40000"/>
                  </a:schemeClr>
                </a:solidFill>
              </a:rPr>
              <a:t>1.</a:t>
            </a:r>
            <a:endParaRPr lang="en-US" sz="48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31" name="Title 18"/>
          <p:cNvSpPr txBox="1">
            <a:spLocks/>
          </p:cNvSpPr>
          <p:nvPr/>
        </p:nvSpPr>
        <p:spPr>
          <a:xfrm>
            <a:off x="4207412" y="2948412"/>
            <a:ext cx="1082040" cy="851117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7200" dirty="0"/>
              <a:t>2</a:t>
            </a:r>
            <a:r>
              <a:rPr lang="en-US" sz="7200" dirty="0" smtClean="0"/>
              <a:t>.</a:t>
            </a:r>
            <a:endParaRPr lang="en-US" sz="7200" dirty="0"/>
          </a:p>
        </p:txBody>
      </p:sp>
      <p:sp>
        <p:nvSpPr>
          <p:cNvPr id="32" name="Title 18"/>
          <p:cNvSpPr txBox="1">
            <a:spLocks/>
          </p:cNvSpPr>
          <p:nvPr/>
        </p:nvSpPr>
        <p:spPr>
          <a:xfrm>
            <a:off x="6429384" y="3230634"/>
            <a:ext cx="718470" cy="581710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4800" smtClean="0">
                <a:solidFill>
                  <a:schemeClr val="tx1">
                    <a:alpha val="40000"/>
                  </a:schemeClr>
                </a:solidFill>
              </a:rPr>
              <a:t>3.</a:t>
            </a:r>
            <a:endParaRPr lang="en-US" sz="48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33" name="Title 18"/>
          <p:cNvSpPr txBox="1">
            <a:spLocks/>
          </p:cNvSpPr>
          <p:nvPr/>
        </p:nvSpPr>
        <p:spPr>
          <a:xfrm>
            <a:off x="8681925" y="3230634"/>
            <a:ext cx="718470" cy="581710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4800" dirty="0" smtClean="0">
                <a:solidFill>
                  <a:schemeClr val="tx1">
                    <a:alpha val="40000"/>
                  </a:schemeClr>
                </a:solidFill>
              </a:rPr>
              <a:t>4.</a:t>
            </a:r>
            <a:endParaRPr lang="en-US" sz="4800" dirty="0">
              <a:solidFill>
                <a:schemeClr val="tx1">
                  <a:alpha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79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4035735" y="3816220"/>
            <a:ext cx="530912" cy="5309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115251" y="3895734"/>
            <a:ext cx="371880" cy="37187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SERVICES</a:t>
            </a:r>
            <a:br>
              <a:rPr lang="en-US" dirty="0" smtClean="0"/>
            </a:br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992313" y="4460820"/>
            <a:ext cx="203647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000" spc="100" dirty="0" smtClean="0"/>
              <a:t>Idea</a:t>
            </a:r>
            <a:endParaRPr lang="en-US" sz="2000" spc="100" dirty="0"/>
          </a:p>
        </p:txBody>
      </p:sp>
      <p:sp>
        <p:nvSpPr>
          <p:cNvPr id="8" name="TextBox 7"/>
          <p:cNvSpPr txBox="1"/>
          <p:nvPr/>
        </p:nvSpPr>
        <p:spPr>
          <a:xfrm>
            <a:off x="2006444" y="4918741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020449" y="4072914"/>
            <a:ext cx="6675607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006444" y="4030710"/>
            <a:ext cx="101919" cy="1019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3"/>
          <p:cNvSpPr txBox="1">
            <a:spLocks/>
          </p:cNvSpPr>
          <p:nvPr/>
        </p:nvSpPr>
        <p:spPr>
          <a:xfrm>
            <a:off x="4236100" y="4460820"/>
            <a:ext cx="203647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000" spc="100" dirty="0" smtClean="0"/>
              <a:t>Design</a:t>
            </a:r>
            <a:endParaRPr lang="en-US" sz="2000" spc="100" dirty="0"/>
          </a:p>
        </p:txBody>
      </p:sp>
      <p:sp>
        <p:nvSpPr>
          <p:cNvPr id="16" name="TextBox 15"/>
          <p:cNvSpPr txBox="1"/>
          <p:nvPr/>
        </p:nvSpPr>
        <p:spPr>
          <a:xfrm>
            <a:off x="4250231" y="4918741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199193" y="3979674"/>
            <a:ext cx="203996" cy="20399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6459012" y="4460820"/>
            <a:ext cx="203647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000" spc="100" dirty="0" smtClean="0"/>
              <a:t>Social</a:t>
            </a:r>
            <a:endParaRPr lang="en-US" sz="2000" spc="100" dirty="0"/>
          </a:p>
        </p:txBody>
      </p:sp>
      <p:sp>
        <p:nvSpPr>
          <p:cNvPr id="19" name="TextBox 18"/>
          <p:cNvSpPr txBox="1"/>
          <p:nvPr/>
        </p:nvSpPr>
        <p:spPr>
          <a:xfrm>
            <a:off x="6473143" y="4918741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401248" y="4030710"/>
            <a:ext cx="101919" cy="1019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3"/>
          <p:cNvSpPr txBox="1">
            <a:spLocks/>
          </p:cNvSpPr>
          <p:nvPr/>
        </p:nvSpPr>
        <p:spPr>
          <a:xfrm>
            <a:off x="8681925" y="4460820"/>
            <a:ext cx="203647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000" spc="100" dirty="0" smtClean="0"/>
              <a:t>Product</a:t>
            </a:r>
            <a:endParaRPr lang="en-US" sz="2000" spc="100" dirty="0"/>
          </a:p>
        </p:txBody>
      </p:sp>
      <p:sp>
        <p:nvSpPr>
          <p:cNvPr id="22" name="TextBox 21"/>
          <p:cNvSpPr txBox="1"/>
          <p:nvPr/>
        </p:nvSpPr>
        <p:spPr>
          <a:xfrm>
            <a:off x="8696056" y="4918741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8696056" y="4030710"/>
            <a:ext cx="101919" cy="1019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849"/>
          <p:cNvSpPr>
            <a:spLocks noEditPoints="1"/>
          </p:cNvSpPr>
          <p:nvPr/>
        </p:nvSpPr>
        <p:spPr bwMode="auto">
          <a:xfrm>
            <a:off x="1778003" y="3100518"/>
            <a:ext cx="558800" cy="558800"/>
          </a:xfrm>
          <a:custGeom>
            <a:avLst/>
            <a:gdLst>
              <a:gd name="T0" fmla="*/ 85 w 164"/>
              <a:gd name="T1" fmla="*/ 74 h 162"/>
              <a:gd name="T2" fmla="*/ 79 w 164"/>
              <a:gd name="T3" fmla="*/ 46 h 162"/>
              <a:gd name="T4" fmla="*/ 82 w 164"/>
              <a:gd name="T5" fmla="*/ 96 h 162"/>
              <a:gd name="T6" fmla="*/ 115 w 164"/>
              <a:gd name="T7" fmla="*/ 85 h 162"/>
              <a:gd name="T8" fmla="*/ 76 w 164"/>
              <a:gd name="T9" fmla="*/ 85 h 162"/>
              <a:gd name="T10" fmla="*/ 82 w 164"/>
              <a:gd name="T11" fmla="*/ 90 h 162"/>
              <a:gd name="T12" fmla="*/ 153 w 164"/>
              <a:gd name="T13" fmla="*/ 41 h 162"/>
              <a:gd name="T14" fmla="*/ 123 w 164"/>
              <a:gd name="T15" fmla="*/ 9 h 162"/>
              <a:gd name="T16" fmla="*/ 136 w 164"/>
              <a:gd name="T17" fmla="*/ 25 h 162"/>
              <a:gd name="T18" fmla="*/ 32 w 164"/>
              <a:gd name="T19" fmla="*/ 30 h 162"/>
              <a:gd name="T20" fmla="*/ 41 w 164"/>
              <a:gd name="T21" fmla="*/ 10 h 162"/>
              <a:gd name="T22" fmla="*/ 9 w 164"/>
              <a:gd name="T23" fmla="*/ 40 h 162"/>
              <a:gd name="T24" fmla="*/ 24 w 164"/>
              <a:gd name="T25" fmla="*/ 29 h 162"/>
              <a:gd name="T26" fmla="*/ 44 w 164"/>
              <a:gd name="T27" fmla="*/ 149 h 162"/>
              <a:gd name="T28" fmla="*/ 38 w 164"/>
              <a:gd name="T29" fmla="*/ 162 h 162"/>
              <a:gd name="T30" fmla="*/ 82 w 164"/>
              <a:gd name="T31" fmla="*/ 159 h 162"/>
              <a:gd name="T32" fmla="*/ 126 w 164"/>
              <a:gd name="T33" fmla="*/ 162 h 162"/>
              <a:gd name="T34" fmla="*/ 119 w 164"/>
              <a:gd name="T35" fmla="*/ 149 h 162"/>
              <a:gd name="T36" fmla="*/ 140 w 164"/>
              <a:gd name="T37" fmla="*/ 29 h 162"/>
              <a:gd name="T38" fmla="*/ 129 w 164"/>
              <a:gd name="T39" fmla="*/ 11 h 162"/>
              <a:gd name="T40" fmla="*/ 12 w 164"/>
              <a:gd name="T41" fmla="*/ 12 h 162"/>
              <a:gd name="T42" fmla="*/ 82 w 164"/>
              <a:gd name="T43" fmla="*/ 154 h 162"/>
              <a:gd name="T44" fmla="*/ 151 w 164"/>
              <a:gd name="T45" fmla="*/ 85 h 162"/>
              <a:gd name="T46" fmla="*/ 114 w 164"/>
              <a:gd name="T47" fmla="*/ 30 h 162"/>
              <a:gd name="T48" fmla="*/ 82 w 164"/>
              <a:gd name="T49" fmla="*/ 22 h 162"/>
              <a:gd name="T50" fmla="*/ 50 w 164"/>
              <a:gd name="T51" fmla="*/ 30 h 162"/>
              <a:gd name="T52" fmla="*/ 27 w 164"/>
              <a:gd name="T53" fmla="*/ 53 h 162"/>
              <a:gd name="T54" fmla="*/ 27 w 164"/>
              <a:gd name="T55" fmla="*/ 117 h 162"/>
              <a:gd name="T56" fmla="*/ 50 w 164"/>
              <a:gd name="T57" fmla="*/ 140 h 162"/>
              <a:gd name="T58" fmla="*/ 113 w 164"/>
              <a:gd name="T59" fmla="*/ 140 h 162"/>
              <a:gd name="T60" fmla="*/ 136 w 164"/>
              <a:gd name="T61" fmla="*/ 117 h 162"/>
              <a:gd name="T62" fmla="*/ 145 w 164"/>
              <a:gd name="T63" fmla="*/ 85 h 162"/>
              <a:gd name="T64" fmla="*/ 136 w 164"/>
              <a:gd name="T65" fmla="*/ 53 h 162"/>
              <a:gd name="T66" fmla="*/ 108 w 164"/>
              <a:gd name="T67" fmla="*/ 130 h 162"/>
              <a:gd name="T68" fmla="*/ 85 w 164"/>
              <a:gd name="T69" fmla="*/ 143 h 162"/>
              <a:gd name="T70" fmla="*/ 79 w 164"/>
              <a:gd name="T71" fmla="*/ 140 h 162"/>
              <a:gd name="T72" fmla="*/ 57 w 164"/>
              <a:gd name="T73" fmla="*/ 134 h 162"/>
              <a:gd name="T74" fmla="*/ 51 w 164"/>
              <a:gd name="T75" fmla="*/ 134 h 162"/>
              <a:gd name="T76" fmla="*/ 37 w 164"/>
              <a:gd name="T77" fmla="*/ 111 h 162"/>
              <a:gd name="T78" fmla="*/ 24 w 164"/>
              <a:gd name="T79" fmla="*/ 88 h 162"/>
              <a:gd name="T80" fmla="*/ 27 w 164"/>
              <a:gd name="T81" fmla="*/ 82 h 162"/>
              <a:gd name="T82" fmla="*/ 33 w 164"/>
              <a:gd name="T83" fmla="*/ 60 h 162"/>
              <a:gd name="T84" fmla="*/ 36 w 164"/>
              <a:gd name="T85" fmla="*/ 55 h 162"/>
              <a:gd name="T86" fmla="*/ 52 w 164"/>
              <a:gd name="T87" fmla="*/ 39 h 162"/>
              <a:gd name="T88" fmla="*/ 57 w 164"/>
              <a:gd name="T89" fmla="*/ 36 h 162"/>
              <a:gd name="T90" fmla="*/ 79 w 164"/>
              <a:gd name="T91" fmla="*/ 30 h 162"/>
              <a:gd name="T92" fmla="*/ 85 w 164"/>
              <a:gd name="T93" fmla="*/ 27 h 162"/>
              <a:gd name="T94" fmla="*/ 108 w 164"/>
              <a:gd name="T95" fmla="*/ 40 h 162"/>
              <a:gd name="T96" fmla="*/ 113 w 164"/>
              <a:gd name="T97" fmla="*/ 36 h 162"/>
              <a:gd name="T98" fmla="*/ 127 w 164"/>
              <a:gd name="T99" fmla="*/ 59 h 162"/>
              <a:gd name="T100" fmla="*/ 133 w 164"/>
              <a:gd name="T101" fmla="*/ 59 h 162"/>
              <a:gd name="T102" fmla="*/ 134 w 164"/>
              <a:gd name="T103" fmla="*/ 85 h 162"/>
              <a:gd name="T104" fmla="*/ 133 w 164"/>
              <a:gd name="T105" fmla="*/ 111 h 162"/>
              <a:gd name="T106" fmla="*/ 128 w 164"/>
              <a:gd name="T107" fmla="*/ 115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4" h="162">
                <a:moveTo>
                  <a:pt x="112" y="82"/>
                </a:moveTo>
                <a:cubicBezTo>
                  <a:pt x="92" y="82"/>
                  <a:pt x="92" y="82"/>
                  <a:pt x="92" y="82"/>
                </a:cubicBezTo>
                <a:cubicBezTo>
                  <a:pt x="91" y="78"/>
                  <a:pt x="88" y="75"/>
                  <a:pt x="85" y="74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3" y="44"/>
                  <a:pt x="82" y="44"/>
                </a:cubicBezTo>
                <a:cubicBezTo>
                  <a:pt x="80" y="44"/>
                  <a:pt x="79" y="45"/>
                  <a:pt x="79" y="46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6"/>
                  <a:pt x="71" y="80"/>
                  <a:pt x="71" y="85"/>
                </a:cubicBezTo>
                <a:cubicBezTo>
                  <a:pt x="71" y="91"/>
                  <a:pt x="76" y="96"/>
                  <a:pt x="82" y="96"/>
                </a:cubicBezTo>
                <a:cubicBezTo>
                  <a:pt x="87" y="96"/>
                  <a:pt x="91" y="92"/>
                  <a:pt x="9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4" y="88"/>
                  <a:pt x="115" y="86"/>
                  <a:pt x="115" y="85"/>
                </a:cubicBezTo>
                <a:cubicBezTo>
                  <a:pt x="115" y="83"/>
                  <a:pt x="114" y="82"/>
                  <a:pt x="112" y="82"/>
                </a:cubicBezTo>
                <a:close/>
                <a:moveTo>
                  <a:pt x="82" y="90"/>
                </a:moveTo>
                <a:cubicBezTo>
                  <a:pt x="79" y="90"/>
                  <a:pt x="76" y="88"/>
                  <a:pt x="76" y="85"/>
                </a:cubicBezTo>
                <a:cubicBezTo>
                  <a:pt x="76" y="82"/>
                  <a:pt x="79" y="79"/>
                  <a:pt x="82" y="79"/>
                </a:cubicBezTo>
                <a:cubicBezTo>
                  <a:pt x="85" y="79"/>
                  <a:pt x="87" y="82"/>
                  <a:pt x="87" y="85"/>
                </a:cubicBezTo>
                <a:cubicBezTo>
                  <a:pt x="87" y="88"/>
                  <a:pt x="85" y="90"/>
                  <a:pt x="82" y="90"/>
                </a:cubicBezTo>
                <a:close/>
                <a:moveTo>
                  <a:pt x="140" y="29"/>
                </a:moveTo>
                <a:cubicBezTo>
                  <a:pt x="151" y="40"/>
                  <a:pt x="151" y="40"/>
                  <a:pt x="151" y="40"/>
                </a:cubicBezTo>
                <a:cubicBezTo>
                  <a:pt x="152" y="41"/>
                  <a:pt x="152" y="41"/>
                  <a:pt x="153" y="41"/>
                </a:cubicBezTo>
                <a:cubicBezTo>
                  <a:pt x="154" y="41"/>
                  <a:pt x="155" y="41"/>
                  <a:pt x="155" y="40"/>
                </a:cubicBezTo>
                <a:cubicBezTo>
                  <a:pt x="164" y="31"/>
                  <a:pt x="164" y="17"/>
                  <a:pt x="155" y="9"/>
                </a:cubicBezTo>
                <a:cubicBezTo>
                  <a:pt x="146" y="0"/>
                  <a:pt x="132" y="0"/>
                  <a:pt x="123" y="9"/>
                </a:cubicBezTo>
                <a:cubicBezTo>
                  <a:pt x="123" y="9"/>
                  <a:pt x="123" y="10"/>
                  <a:pt x="123" y="10"/>
                </a:cubicBezTo>
                <a:cubicBezTo>
                  <a:pt x="123" y="11"/>
                  <a:pt x="123" y="12"/>
                  <a:pt x="123" y="12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18" y="18"/>
                  <a:pt x="101" y="11"/>
                  <a:pt x="82" y="11"/>
                </a:cubicBezTo>
                <a:cubicBezTo>
                  <a:pt x="63" y="11"/>
                  <a:pt x="45" y="18"/>
                  <a:pt x="32" y="30"/>
                </a:cubicBezTo>
                <a:cubicBezTo>
                  <a:pt x="28" y="25"/>
                  <a:pt x="28" y="25"/>
                  <a:pt x="28" y="25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1"/>
                  <a:pt x="41" y="10"/>
                </a:cubicBezTo>
                <a:cubicBezTo>
                  <a:pt x="41" y="10"/>
                  <a:pt x="41" y="9"/>
                  <a:pt x="40" y="9"/>
                </a:cubicBezTo>
                <a:cubicBezTo>
                  <a:pt x="31" y="0"/>
                  <a:pt x="17" y="0"/>
                  <a:pt x="9" y="9"/>
                </a:cubicBezTo>
                <a:cubicBezTo>
                  <a:pt x="0" y="17"/>
                  <a:pt x="0" y="31"/>
                  <a:pt x="9" y="40"/>
                </a:cubicBezTo>
                <a:cubicBezTo>
                  <a:pt x="9" y="41"/>
                  <a:pt x="10" y="41"/>
                  <a:pt x="10" y="41"/>
                </a:cubicBezTo>
                <a:cubicBezTo>
                  <a:pt x="11" y="41"/>
                  <a:pt x="12" y="41"/>
                  <a:pt x="12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28" y="33"/>
                  <a:pt x="28" y="33"/>
                  <a:pt x="28" y="33"/>
                </a:cubicBezTo>
                <a:cubicBezTo>
                  <a:pt x="15" y="47"/>
                  <a:pt x="7" y="65"/>
                  <a:pt x="7" y="85"/>
                </a:cubicBezTo>
                <a:cubicBezTo>
                  <a:pt x="7" y="112"/>
                  <a:pt x="22" y="136"/>
                  <a:pt x="44" y="149"/>
                </a:cubicBezTo>
                <a:cubicBezTo>
                  <a:pt x="36" y="157"/>
                  <a:pt x="36" y="157"/>
                  <a:pt x="36" y="157"/>
                </a:cubicBezTo>
                <a:cubicBezTo>
                  <a:pt x="35" y="158"/>
                  <a:pt x="35" y="160"/>
                  <a:pt x="36" y="161"/>
                </a:cubicBezTo>
                <a:cubicBezTo>
                  <a:pt x="36" y="162"/>
                  <a:pt x="37" y="162"/>
                  <a:pt x="38" y="162"/>
                </a:cubicBezTo>
                <a:cubicBezTo>
                  <a:pt x="38" y="162"/>
                  <a:pt x="39" y="162"/>
                  <a:pt x="40" y="161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59" y="157"/>
                  <a:pt x="70" y="159"/>
                  <a:pt x="82" y="159"/>
                </a:cubicBezTo>
                <a:cubicBezTo>
                  <a:pt x="93" y="159"/>
                  <a:pt x="105" y="157"/>
                  <a:pt x="114" y="15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24" y="162"/>
                  <a:pt x="125" y="162"/>
                  <a:pt x="126" y="162"/>
                </a:cubicBezTo>
                <a:cubicBezTo>
                  <a:pt x="127" y="162"/>
                  <a:pt x="127" y="162"/>
                  <a:pt x="128" y="161"/>
                </a:cubicBezTo>
                <a:cubicBezTo>
                  <a:pt x="129" y="160"/>
                  <a:pt x="129" y="158"/>
                  <a:pt x="128" y="157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41" y="136"/>
                  <a:pt x="156" y="112"/>
                  <a:pt x="156" y="85"/>
                </a:cubicBezTo>
                <a:cubicBezTo>
                  <a:pt x="156" y="65"/>
                  <a:pt x="148" y="47"/>
                  <a:pt x="135" y="33"/>
                </a:cubicBezTo>
                <a:lnTo>
                  <a:pt x="140" y="29"/>
                </a:lnTo>
                <a:close/>
                <a:moveTo>
                  <a:pt x="151" y="12"/>
                </a:moveTo>
                <a:cubicBezTo>
                  <a:pt x="157" y="18"/>
                  <a:pt x="158" y="28"/>
                  <a:pt x="153" y="3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6" y="6"/>
                  <a:pt x="145" y="7"/>
                  <a:pt x="151" y="12"/>
                </a:cubicBezTo>
                <a:close/>
                <a:moveTo>
                  <a:pt x="11" y="34"/>
                </a:moveTo>
                <a:cubicBezTo>
                  <a:pt x="6" y="28"/>
                  <a:pt x="7" y="18"/>
                  <a:pt x="12" y="12"/>
                </a:cubicBezTo>
                <a:cubicBezTo>
                  <a:pt x="18" y="7"/>
                  <a:pt x="28" y="6"/>
                  <a:pt x="34" y="11"/>
                </a:cubicBezTo>
                <a:lnTo>
                  <a:pt x="11" y="34"/>
                </a:lnTo>
                <a:close/>
                <a:moveTo>
                  <a:pt x="82" y="154"/>
                </a:moveTo>
                <a:cubicBezTo>
                  <a:pt x="44" y="154"/>
                  <a:pt x="13" y="123"/>
                  <a:pt x="13" y="85"/>
                </a:cubicBezTo>
                <a:cubicBezTo>
                  <a:pt x="13" y="47"/>
                  <a:pt x="44" y="16"/>
                  <a:pt x="82" y="16"/>
                </a:cubicBezTo>
                <a:cubicBezTo>
                  <a:pt x="120" y="16"/>
                  <a:pt x="151" y="47"/>
                  <a:pt x="151" y="85"/>
                </a:cubicBezTo>
                <a:cubicBezTo>
                  <a:pt x="151" y="123"/>
                  <a:pt x="120" y="154"/>
                  <a:pt x="82" y="154"/>
                </a:cubicBezTo>
                <a:close/>
                <a:moveTo>
                  <a:pt x="136" y="53"/>
                </a:moveTo>
                <a:cubicBezTo>
                  <a:pt x="131" y="44"/>
                  <a:pt x="123" y="36"/>
                  <a:pt x="114" y="30"/>
                </a:cubicBezTo>
                <a:cubicBezTo>
                  <a:pt x="113" y="30"/>
                  <a:pt x="113" y="30"/>
                  <a:pt x="113" y="30"/>
                </a:cubicBezTo>
                <a:cubicBezTo>
                  <a:pt x="113" y="30"/>
                  <a:pt x="113" y="30"/>
                  <a:pt x="113" y="30"/>
                </a:cubicBezTo>
                <a:cubicBezTo>
                  <a:pt x="104" y="25"/>
                  <a:pt x="93" y="22"/>
                  <a:pt x="82" y="22"/>
                </a:cubicBezTo>
                <a:cubicBezTo>
                  <a:pt x="70" y="22"/>
                  <a:pt x="60" y="25"/>
                  <a:pt x="50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41" y="36"/>
                  <a:pt x="33" y="44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2" y="63"/>
                  <a:pt x="19" y="74"/>
                  <a:pt x="19" y="85"/>
                </a:cubicBezTo>
                <a:cubicBezTo>
                  <a:pt x="19" y="96"/>
                  <a:pt x="22" y="107"/>
                  <a:pt x="27" y="116"/>
                </a:cubicBezTo>
                <a:cubicBezTo>
                  <a:pt x="27" y="117"/>
                  <a:pt x="27" y="117"/>
                  <a:pt x="27" y="117"/>
                </a:cubicBezTo>
                <a:cubicBezTo>
                  <a:pt x="27" y="117"/>
                  <a:pt x="27" y="117"/>
                  <a:pt x="27" y="117"/>
                </a:cubicBezTo>
                <a:cubicBezTo>
                  <a:pt x="33" y="126"/>
                  <a:pt x="41" y="134"/>
                  <a:pt x="50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60" y="145"/>
                  <a:pt x="70" y="148"/>
                  <a:pt x="82" y="148"/>
                </a:cubicBezTo>
                <a:cubicBezTo>
                  <a:pt x="93" y="148"/>
                  <a:pt x="104" y="145"/>
                  <a:pt x="113" y="140"/>
                </a:cubicBezTo>
                <a:cubicBezTo>
                  <a:pt x="113" y="140"/>
                  <a:pt x="113" y="140"/>
                  <a:pt x="113" y="140"/>
                </a:cubicBezTo>
                <a:cubicBezTo>
                  <a:pt x="113" y="140"/>
                  <a:pt x="113" y="140"/>
                  <a:pt x="114" y="140"/>
                </a:cubicBezTo>
                <a:cubicBezTo>
                  <a:pt x="123" y="134"/>
                  <a:pt x="131" y="126"/>
                  <a:pt x="136" y="117"/>
                </a:cubicBezTo>
                <a:cubicBezTo>
                  <a:pt x="136" y="117"/>
                  <a:pt x="137" y="117"/>
                  <a:pt x="137" y="117"/>
                </a:cubicBezTo>
                <a:cubicBezTo>
                  <a:pt x="137" y="117"/>
                  <a:pt x="137" y="117"/>
                  <a:pt x="137" y="116"/>
                </a:cubicBezTo>
                <a:cubicBezTo>
                  <a:pt x="142" y="107"/>
                  <a:pt x="145" y="96"/>
                  <a:pt x="145" y="85"/>
                </a:cubicBezTo>
                <a:cubicBezTo>
                  <a:pt x="145" y="74"/>
                  <a:pt x="142" y="63"/>
                  <a:pt x="137" y="53"/>
                </a:cubicBezTo>
                <a:cubicBezTo>
                  <a:pt x="137" y="53"/>
                  <a:pt x="137" y="53"/>
                  <a:pt x="137" y="53"/>
                </a:cubicBezTo>
                <a:cubicBezTo>
                  <a:pt x="137" y="53"/>
                  <a:pt x="137" y="53"/>
                  <a:pt x="136" y="53"/>
                </a:cubicBezTo>
                <a:close/>
                <a:moveTo>
                  <a:pt x="113" y="134"/>
                </a:moveTo>
                <a:cubicBezTo>
                  <a:pt x="112" y="131"/>
                  <a:pt x="112" y="131"/>
                  <a:pt x="112" y="131"/>
                </a:cubicBezTo>
                <a:cubicBezTo>
                  <a:pt x="111" y="130"/>
                  <a:pt x="109" y="129"/>
                  <a:pt x="108" y="130"/>
                </a:cubicBezTo>
                <a:cubicBezTo>
                  <a:pt x="107" y="131"/>
                  <a:pt x="106" y="133"/>
                  <a:pt x="107" y="134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1" y="140"/>
                  <a:pt x="93" y="142"/>
                  <a:pt x="85" y="143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8"/>
                  <a:pt x="83" y="137"/>
                  <a:pt x="82" y="137"/>
                </a:cubicBezTo>
                <a:cubicBezTo>
                  <a:pt x="80" y="137"/>
                  <a:pt x="79" y="138"/>
                  <a:pt x="79" y="140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71" y="142"/>
                  <a:pt x="62" y="140"/>
                  <a:pt x="55" y="136"/>
                </a:cubicBezTo>
                <a:cubicBezTo>
                  <a:pt x="57" y="134"/>
                  <a:pt x="57" y="134"/>
                  <a:pt x="57" y="134"/>
                </a:cubicBezTo>
                <a:cubicBezTo>
                  <a:pt x="57" y="133"/>
                  <a:pt x="57" y="131"/>
                  <a:pt x="56" y="130"/>
                </a:cubicBezTo>
                <a:cubicBezTo>
                  <a:pt x="54" y="129"/>
                  <a:pt x="53" y="130"/>
                  <a:pt x="52" y="131"/>
                </a:cubicBezTo>
                <a:cubicBezTo>
                  <a:pt x="51" y="134"/>
                  <a:pt x="51" y="134"/>
                  <a:pt x="51" y="134"/>
                </a:cubicBezTo>
                <a:cubicBezTo>
                  <a:pt x="44" y="129"/>
                  <a:pt x="38" y="123"/>
                  <a:pt x="33" y="116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7" y="114"/>
                  <a:pt x="37" y="112"/>
                  <a:pt x="37" y="111"/>
                </a:cubicBezTo>
                <a:cubicBezTo>
                  <a:pt x="36" y="110"/>
                  <a:pt x="34" y="109"/>
                  <a:pt x="33" y="110"/>
                </a:cubicBezTo>
                <a:cubicBezTo>
                  <a:pt x="30" y="111"/>
                  <a:pt x="30" y="111"/>
                  <a:pt x="30" y="111"/>
                </a:cubicBezTo>
                <a:cubicBezTo>
                  <a:pt x="27" y="104"/>
                  <a:pt x="25" y="96"/>
                  <a:pt x="24" y="88"/>
                </a:cubicBezTo>
                <a:cubicBezTo>
                  <a:pt x="27" y="88"/>
                  <a:pt x="27" y="88"/>
                  <a:pt x="27" y="88"/>
                </a:cubicBezTo>
                <a:cubicBezTo>
                  <a:pt x="28" y="88"/>
                  <a:pt x="30" y="86"/>
                  <a:pt x="30" y="85"/>
                </a:cubicBezTo>
                <a:cubicBezTo>
                  <a:pt x="30" y="83"/>
                  <a:pt x="28" y="82"/>
                  <a:pt x="27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5" y="74"/>
                  <a:pt x="27" y="66"/>
                  <a:pt x="30" y="59"/>
                </a:cubicBezTo>
                <a:cubicBezTo>
                  <a:pt x="33" y="60"/>
                  <a:pt x="33" y="60"/>
                  <a:pt x="33" y="60"/>
                </a:cubicBezTo>
                <a:cubicBezTo>
                  <a:pt x="33" y="60"/>
                  <a:pt x="34" y="60"/>
                  <a:pt x="34" y="60"/>
                </a:cubicBezTo>
                <a:cubicBezTo>
                  <a:pt x="35" y="60"/>
                  <a:pt x="36" y="60"/>
                  <a:pt x="37" y="59"/>
                </a:cubicBezTo>
                <a:cubicBezTo>
                  <a:pt x="37" y="58"/>
                  <a:pt x="37" y="56"/>
                  <a:pt x="36" y="55"/>
                </a:cubicBezTo>
                <a:cubicBezTo>
                  <a:pt x="33" y="54"/>
                  <a:pt x="33" y="54"/>
                  <a:pt x="33" y="54"/>
                </a:cubicBezTo>
                <a:cubicBezTo>
                  <a:pt x="38" y="47"/>
                  <a:pt x="44" y="41"/>
                  <a:pt x="51" y="36"/>
                </a:cubicBezTo>
                <a:cubicBezTo>
                  <a:pt x="52" y="39"/>
                  <a:pt x="52" y="39"/>
                  <a:pt x="52" y="39"/>
                </a:cubicBezTo>
                <a:cubicBezTo>
                  <a:pt x="52" y="40"/>
                  <a:pt x="53" y="40"/>
                  <a:pt x="54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7" y="37"/>
                  <a:pt x="57" y="36"/>
                </a:cubicBezTo>
                <a:cubicBezTo>
                  <a:pt x="55" y="34"/>
                  <a:pt x="55" y="34"/>
                  <a:pt x="55" y="34"/>
                </a:cubicBezTo>
                <a:cubicBezTo>
                  <a:pt x="62" y="30"/>
                  <a:pt x="71" y="28"/>
                  <a:pt x="79" y="27"/>
                </a:cubicBezTo>
                <a:cubicBezTo>
                  <a:pt x="79" y="30"/>
                  <a:pt x="79" y="30"/>
                  <a:pt x="79" y="30"/>
                </a:cubicBezTo>
                <a:cubicBezTo>
                  <a:pt x="79" y="31"/>
                  <a:pt x="80" y="33"/>
                  <a:pt x="82" y="33"/>
                </a:cubicBezTo>
                <a:cubicBezTo>
                  <a:pt x="83" y="33"/>
                  <a:pt x="85" y="31"/>
                  <a:pt x="85" y="30"/>
                </a:cubicBezTo>
                <a:cubicBezTo>
                  <a:pt x="85" y="27"/>
                  <a:pt x="85" y="27"/>
                  <a:pt x="85" y="27"/>
                </a:cubicBezTo>
                <a:cubicBezTo>
                  <a:pt x="93" y="28"/>
                  <a:pt x="101" y="30"/>
                  <a:pt x="108" y="34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6" y="37"/>
                  <a:pt x="107" y="39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10" y="40"/>
                  <a:pt x="111" y="40"/>
                  <a:pt x="112" y="39"/>
                </a:cubicBezTo>
                <a:cubicBezTo>
                  <a:pt x="113" y="36"/>
                  <a:pt x="113" y="36"/>
                  <a:pt x="113" y="36"/>
                </a:cubicBezTo>
                <a:cubicBezTo>
                  <a:pt x="120" y="41"/>
                  <a:pt x="126" y="47"/>
                  <a:pt x="130" y="54"/>
                </a:cubicBezTo>
                <a:cubicBezTo>
                  <a:pt x="128" y="55"/>
                  <a:pt x="128" y="55"/>
                  <a:pt x="128" y="55"/>
                </a:cubicBezTo>
                <a:cubicBezTo>
                  <a:pt x="127" y="56"/>
                  <a:pt x="126" y="58"/>
                  <a:pt x="127" y="59"/>
                </a:cubicBezTo>
                <a:cubicBezTo>
                  <a:pt x="128" y="60"/>
                  <a:pt x="128" y="60"/>
                  <a:pt x="129" y="60"/>
                </a:cubicBezTo>
                <a:cubicBezTo>
                  <a:pt x="130" y="60"/>
                  <a:pt x="130" y="60"/>
                  <a:pt x="131" y="60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7" y="66"/>
                  <a:pt x="139" y="74"/>
                  <a:pt x="139" y="82"/>
                </a:cubicBezTo>
                <a:cubicBezTo>
                  <a:pt x="137" y="82"/>
                  <a:pt x="137" y="82"/>
                  <a:pt x="137" y="82"/>
                </a:cubicBezTo>
                <a:cubicBezTo>
                  <a:pt x="135" y="82"/>
                  <a:pt x="134" y="83"/>
                  <a:pt x="134" y="85"/>
                </a:cubicBezTo>
                <a:cubicBezTo>
                  <a:pt x="134" y="86"/>
                  <a:pt x="135" y="88"/>
                  <a:pt x="137" y="88"/>
                </a:cubicBezTo>
                <a:cubicBezTo>
                  <a:pt x="139" y="88"/>
                  <a:pt x="139" y="88"/>
                  <a:pt x="139" y="88"/>
                </a:cubicBezTo>
                <a:cubicBezTo>
                  <a:pt x="139" y="96"/>
                  <a:pt x="137" y="104"/>
                  <a:pt x="133" y="111"/>
                </a:cubicBezTo>
                <a:cubicBezTo>
                  <a:pt x="131" y="110"/>
                  <a:pt x="131" y="110"/>
                  <a:pt x="131" y="110"/>
                </a:cubicBezTo>
                <a:cubicBezTo>
                  <a:pt x="129" y="109"/>
                  <a:pt x="128" y="110"/>
                  <a:pt x="127" y="111"/>
                </a:cubicBezTo>
                <a:cubicBezTo>
                  <a:pt x="126" y="112"/>
                  <a:pt x="127" y="114"/>
                  <a:pt x="128" y="115"/>
                </a:cubicBezTo>
                <a:cubicBezTo>
                  <a:pt x="130" y="116"/>
                  <a:pt x="130" y="116"/>
                  <a:pt x="130" y="116"/>
                </a:cubicBezTo>
                <a:cubicBezTo>
                  <a:pt x="126" y="123"/>
                  <a:pt x="120" y="129"/>
                  <a:pt x="113" y="1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101"/>
          <p:cNvSpPr>
            <a:spLocks noEditPoints="1"/>
          </p:cNvSpPr>
          <p:nvPr/>
        </p:nvSpPr>
        <p:spPr bwMode="auto">
          <a:xfrm>
            <a:off x="4041184" y="3108455"/>
            <a:ext cx="525463" cy="550863"/>
          </a:xfrm>
          <a:custGeom>
            <a:avLst/>
            <a:gdLst>
              <a:gd name="T0" fmla="*/ 154 w 154"/>
              <a:gd name="T1" fmla="*/ 22 h 160"/>
              <a:gd name="T2" fmla="*/ 77 w 154"/>
              <a:gd name="T3" fmla="*/ 0 h 160"/>
              <a:gd name="T4" fmla="*/ 0 w 154"/>
              <a:gd name="T5" fmla="*/ 22 h 160"/>
              <a:gd name="T6" fmla="*/ 6 w 154"/>
              <a:gd name="T7" fmla="*/ 30 h 160"/>
              <a:gd name="T8" fmla="*/ 58 w 154"/>
              <a:gd name="T9" fmla="*/ 102 h 160"/>
              <a:gd name="T10" fmla="*/ 58 w 154"/>
              <a:gd name="T11" fmla="*/ 156 h 160"/>
              <a:gd name="T12" fmla="*/ 60 w 154"/>
              <a:gd name="T13" fmla="*/ 159 h 160"/>
              <a:gd name="T14" fmla="*/ 62 w 154"/>
              <a:gd name="T15" fmla="*/ 160 h 160"/>
              <a:gd name="T16" fmla="*/ 95 w 154"/>
              <a:gd name="T17" fmla="*/ 127 h 160"/>
              <a:gd name="T18" fmla="*/ 95 w 154"/>
              <a:gd name="T19" fmla="*/ 102 h 160"/>
              <a:gd name="T20" fmla="*/ 148 w 154"/>
              <a:gd name="T21" fmla="*/ 30 h 160"/>
              <a:gd name="T22" fmla="*/ 148 w 154"/>
              <a:gd name="T23" fmla="*/ 30 h 160"/>
              <a:gd name="T24" fmla="*/ 154 w 154"/>
              <a:gd name="T25" fmla="*/ 22 h 160"/>
              <a:gd name="T26" fmla="*/ 77 w 154"/>
              <a:gd name="T27" fmla="*/ 6 h 160"/>
              <a:gd name="T28" fmla="*/ 147 w 154"/>
              <a:gd name="T29" fmla="*/ 22 h 160"/>
              <a:gd name="T30" fmla="*/ 144 w 154"/>
              <a:gd name="T31" fmla="*/ 26 h 160"/>
              <a:gd name="T32" fmla="*/ 144 w 154"/>
              <a:gd name="T33" fmla="*/ 26 h 160"/>
              <a:gd name="T34" fmla="*/ 144 w 154"/>
              <a:gd name="T35" fmla="*/ 26 h 160"/>
              <a:gd name="T36" fmla="*/ 77 w 154"/>
              <a:gd name="T37" fmla="*/ 37 h 160"/>
              <a:gd name="T38" fmla="*/ 10 w 154"/>
              <a:gd name="T39" fmla="*/ 26 h 160"/>
              <a:gd name="T40" fmla="*/ 10 w 154"/>
              <a:gd name="T41" fmla="*/ 26 h 160"/>
              <a:gd name="T42" fmla="*/ 8 w 154"/>
              <a:gd name="T43" fmla="*/ 25 h 160"/>
              <a:gd name="T44" fmla="*/ 6 w 154"/>
              <a:gd name="T45" fmla="*/ 22 h 160"/>
              <a:gd name="T46" fmla="*/ 77 w 154"/>
              <a:gd name="T47" fmla="*/ 6 h 160"/>
              <a:gd name="T48" fmla="*/ 89 w 154"/>
              <a:gd name="T49" fmla="*/ 125 h 160"/>
              <a:gd name="T50" fmla="*/ 65 w 154"/>
              <a:gd name="T51" fmla="*/ 149 h 160"/>
              <a:gd name="T52" fmla="*/ 65 w 154"/>
              <a:gd name="T53" fmla="*/ 104 h 160"/>
              <a:gd name="T54" fmla="*/ 89 w 154"/>
              <a:gd name="T55" fmla="*/ 104 h 160"/>
              <a:gd name="T56" fmla="*/ 89 w 154"/>
              <a:gd name="T57" fmla="*/ 125 h 160"/>
              <a:gd name="T58" fmla="*/ 91 w 154"/>
              <a:gd name="T59" fmla="*/ 98 h 160"/>
              <a:gd name="T60" fmla="*/ 63 w 154"/>
              <a:gd name="T61" fmla="*/ 98 h 160"/>
              <a:gd name="T62" fmla="*/ 17 w 154"/>
              <a:gd name="T63" fmla="*/ 36 h 160"/>
              <a:gd name="T64" fmla="*/ 77 w 154"/>
              <a:gd name="T65" fmla="*/ 43 h 160"/>
              <a:gd name="T66" fmla="*/ 136 w 154"/>
              <a:gd name="T67" fmla="*/ 36 h 160"/>
              <a:gd name="T68" fmla="*/ 91 w 154"/>
              <a:gd name="T69" fmla="*/ 9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4" h="160">
                <a:moveTo>
                  <a:pt x="154" y="22"/>
                </a:moveTo>
                <a:cubicBezTo>
                  <a:pt x="154" y="7"/>
                  <a:pt x="115" y="0"/>
                  <a:pt x="77" y="0"/>
                </a:cubicBezTo>
                <a:cubicBezTo>
                  <a:pt x="39" y="0"/>
                  <a:pt x="0" y="7"/>
                  <a:pt x="0" y="22"/>
                </a:cubicBezTo>
                <a:cubicBezTo>
                  <a:pt x="0" y="25"/>
                  <a:pt x="2" y="28"/>
                  <a:pt x="6" y="30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8" y="156"/>
                  <a:pt x="58" y="156"/>
                  <a:pt x="58" y="156"/>
                </a:cubicBezTo>
                <a:cubicBezTo>
                  <a:pt x="58" y="158"/>
                  <a:pt x="59" y="159"/>
                  <a:pt x="60" y="159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148" y="30"/>
                  <a:pt x="148" y="30"/>
                  <a:pt x="148" y="30"/>
                </a:cubicBezTo>
                <a:cubicBezTo>
                  <a:pt x="148" y="30"/>
                  <a:pt x="148" y="30"/>
                  <a:pt x="148" y="30"/>
                </a:cubicBezTo>
                <a:cubicBezTo>
                  <a:pt x="152" y="28"/>
                  <a:pt x="154" y="25"/>
                  <a:pt x="154" y="22"/>
                </a:cubicBezTo>
                <a:close/>
                <a:moveTo>
                  <a:pt x="77" y="6"/>
                </a:moveTo>
                <a:cubicBezTo>
                  <a:pt x="120" y="6"/>
                  <a:pt x="147" y="15"/>
                  <a:pt x="147" y="22"/>
                </a:cubicBezTo>
                <a:cubicBezTo>
                  <a:pt x="147" y="23"/>
                  <a:pt x="146" y="24"/>
                  <a:pt x="144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35" y="31"/>
                  <a:pt x="111" y="37"/>
                  <a:pt x="77" y="37"/>
                </a:cubicBezTo>
                <a:cubicBezTo>
                  <a:pt x="43" y="37"/>
                  <a:pt x="18" y="31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8" y="25"/>
                  <a:pt x="8" y="25"/>
                  <a:pt x="8" y="25"/>
                </a:cubicBezTo>
                <a:cubicBezTo>
                  <a:pt x="7" y="24"/>
                  <a:pt x="6" y="23"/>
                  <a:pt x="6" y="22"/>
                </a:cubicBezTo>
                <a:cubicBezTo>
                  <a:pt x="6" y="15"/>
                  <a:pt x="34" y="6"/>
                  <a:pt x="77" y="6"/>
                </a:cubicBezTo>
                <a:close/>
                <a:moveTo>
                  <a:pt x="89" y="125"/>
                </a:moveTo>
                <a:cubicBezTo>
                  <a:pt x="65" y="149"/>
                  <a:pt x="65" y="149"/>
                  <a:pt x="65" y="149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9" y="104"/>
                  <a:pt x="89" y="104"/>
                  <a:pt x="89" y="104"/>
                </a:cubicBezTo>
                <a:lnTo>
                  <a:pt x="89" y="125"/>
                </a:lnTo>
                <a:close/>
                <a:moveTo>
                  <a:pt x="91" y="98"/>
                </a:moveTo>
                <a:cubicBezTo>
                  <a:pt x="63" y="98"/>
                  <a:pt x="63" y="98"/>
                  <a:pt x="63" y="98"/>
                </a:cubicBezTo>
                <a:cubicBezTo>
                  <a:pt x="17" y="36"/>
                  <a:pt x="17" y="36"/>
                  <a:pt x="17" y="36"/>
                </a:cubicBezTo>
                <a:cubicBezTo>
                  <a:pt x="32" y="40"/>
                  <a:pt x="54" y="43"/>
                  <a:pt x="77" y="43"/>
                </a:cubicBezTo>
                <a:cubicBezTo>
                  <a:pt x="99" y="43"/>
                  <a:pt x="122" y="40"/>
                  <a:pt x="136" y="36"/>
                </a:cubicBezTo>
                <a:lnTo>
                  <a:pt x="91" y="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131"/>
          <p:cNvSpPr>
            <a:spLocks noEditPoints="1"/>
          </p:cNvSpPr>
          <p:nvPr/>
        </p:nvSpPr>
        <p:spPr bwMode="auto">
          <a:xfrm>
            <a:off x="6185962" y="3125918"/>
            <a:ext cx="546100" cy="533400"/>
          </a:xfrm>
          <a:custGeom>
            <a:avLst/>
            <a:gdLst>
              <a:gd name="T0" fmla="*/ 284 w 344"/>
              <a:gd name="T1" fmla="*/ 132 h 336"/>
              <a:gd name="T2" fmla="*/ 344 w 344"/>
              <a:gd name="T3" fmla="*/ 98 h 336"/>
              <a:gd name="T4" fmla="*/ 172 w 344"/>
              <a:gd name="T5" fmla="*/ 0 h 336"/>
              <a:gd name="T6" fmla="*/ 0 w 344"/>
              <a:gd name="T7" fmla="*/ 98 h 336"/>
              <a:gd name="T8" fmla="*/ 60 w 344"/>
              <a:gd name="T9" fmla="*/ 132 h 336"/>
              <a:gd name="T10" fmla="*/ 0 w 344"/>
              <a:gd name="T11" fmla="*/ 167 h 336"/>
              <a:gd name="T12" fmla="*/ 60 w 344"/>
              <a:gd name="T13" fmla="*/ 204 h 336"/>
              <a:gd name="T14" fmla="*/ 0 w 344"/>
              <a:gd name="T15" fmla="*/ 236 h 336"/>
              <a:gd name="T16" fmla="*/ 172 w 344"/>
              <a:gd name="T17" fmla="*/ 336 h 336"/>
              <a:gd name="T18" fmla="*/ 344 w 344"/>
              <a:gd name="T19" fmla="*/ 236 h 336"/>
              <a:gd name="T20" fmla="*/ 284 w 344"/>
              <a:gd name="T21" fmla="*/ 204 h 336"/>
              <a:gd name="T22" fmla="*/ 344 w 344"/>
              <a:gd name="T23" fmla="*/ 167 h 336"/>
              <a:gd name="T24" fmla="*/ 284 w 344"/>
              <a:gd name="T25" fmla="*/ 132 h 336"/>
              <a:gd name="T26" fmla="*/ 172 w 344"/>
              <a:gd name="T27" fmla="*/ 15 h 336"/>
              <a:gd name="T28" fmla="*/ 318 w 344"/>
              <a:gd name="T29" fmla="*/ 98 h 336"/>
              <a:gd name="T30" fmla="*/ 172 w 344"/>
              <a:gd name="T31" fmla="*/ 182 h 336"/>
              <a:gd name="T32" fmla="*/ 26 w 344"/>
              <a:gd name="T33" fmla="*/ 98 h 336"/>
              <a:gd name="T34" fmla="*/ 172 w 344"/>
              <a:gd name="T35" fmla="*/ 15 h 336"/>
              <a:gd name="T36" fmla="*/ 73 w 344"/>
              <a:gd name="T37" fmla="*/ 141 h 336"/>
              <a:gd name="T38" fmla="*/ 172 w 344"/>
              <a:gd name="T39" fmla="*/ 197 h 336"/>
              <a:gd name="T40" fmla="*/ 271 w 344"/>
              <a:gd name="T41" fmla="*/ 141 h 336"/>
              <a:gd name="T42" fmla="*/ 318 w 344"/>
              <a:gd name="T43" fmla="*/ 167 h 336"/>
              <a:gd name="T44" fmla="*/ 172 w 344"/>
              <a:gd name="T45" fmla="*/ 252 h 336"/>
              <a:gd name="T46" fmla="*/ 26 w 344"/>
              <a:gd name="T47" fmla="*/ 167 h 336"/>
              <a:gd name="T48" fmla="*/ 73 w 344"/>
              <a:gd name="T49" fmla="*/ 141 h 336"/>
              <a:gd name="T50" fmla="*/ 318 w 344"/>
              <a:gd name="T51" fmla="*/ 239 h 336"/>
              <a:gd name="T52" fmla="*/ 172 w 344"/>
              <a:gd name="T53" fmla="*/ 321 h 336"/>
              <a:gd name="T54" fmla="*/ 26 w 344"/>
              <a:gd name="T55" fmla="*/ 239 h 336"/>
              <a:gd name="T56" fmla="*/ 73 w 344"/>
              <a:gd name="T57" fmla="*/ 210 h 336"/>
              <a:gd name="T58" fmla="*/ 172 w 344"/>
              <a:gd name="T59" fmla="*/ 267 h 336"/>
              <a:gd name="T60" fmla="*/ 271 w 344"/>
              <a:gd name="T61" fmla="*/ 210 h 336"/>
              <a:gd name="T62" fmla="*/ 318 w 344"/>
              <a:gd name="T63" fmla="*/ 239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4" h="336">
                <a:moveTo>
                  <a:pt x="284" y="132"/>
                </a:moveTo>
                <a:lnTo>
                  <a:pt x="344" y="98"/>
                </a:lnTo>
                <a:lnTo>
                  <a:pt x="172" y="0"/>
                </a:lnTo>
                <a:lnTo>
                  <a:pt x="0" y="98"/>
                </a:lnTo>
                <a:lnTo>
                  <a:pt x="60" y="132"/>
                </a:lnTo>
                <a:lnTo>
                  <a:pt x="0" y="167"/>
                </a:lnTo>
                <a:lnTo>
                  <a:pt x="60" y="204"/>
                </a:lnTo>
                <a:lnTo>
                  <a:pt x="0" y="236"/>
                </a:lnTo>
                <a:lnTo>
                  <a:pt x="172" y="336"/>
                </a:lnTo>
                <a:lnTo>
                  <a:pt x="344" y="236"/>
                </a:lnTo>
                <a:lnTo>
                  <a:pt x="284" y="204"/>
                </a:lnTo>
                <a:lnTo>
                  <a:pt x="344" y="167"/>
                </a:lnTo>
                <a:lnTo>
                  <a:pt x="284" y="132"/>
                </a:lnTo>
                <a:close/>
                <a:moveTo>
                  <a:pt x="172" y="15"/>
                </a:moveTo>
                <a:lnTo>
                  <a:pt x="318" y="98"/>
                </a:lnTo>
                <a:lnTo>
                  <a:pt x="172" y="182"/>
                </a:lnTo>
                <a:lnTo>
                  <a:pt x="26" y="98"/>
                </a:lnTo>
                <a:lnTo>
                  <a:pt x="172" y="15"/>
                </a:lnTo>
                <a:close/>
                <a:moveTo>
                  <a:pt x="73" y="141"/>
                </a:moveTo>
                <a:lnTo>
                  <a:pt x="172" y="197"/>
                </a:lnTo>
                <a:lnTo>
                  <a:pt x="271" y="141"/>
                </a:lnTo>
                <a:lnTo>
                  <a:pt x="318" y="167"/>
                </a:lnTo>
                <a:lnTo>
                  <a:pt x="172" y="252"/>
                </a:lnTo>
                <a:lnTo>
                  <a:pt x="26" y="167"/>
                </a:lnTo>
                <a:lnTo>
                  <a:pt x="73" y="141"/>
                </a:lnTo>
                <a:close/>
                <a:moveTo>
                  <a:pt x="318" y="239"/>
                </a:moveTo>
                <a:lnTo>
                  <a:pt x="172" y="321"/>
                </a:lnTo>
                <a:lnTo>
                  <a:pt x="26" y="239"/>
                </a:lnTo>
                <a:lnTo>
                  <a:pt x="73" y="210"/>
                </a:lnTo>
                <a:lnTo>
                  <a:pt x="172" y="267"/>
                </a:lnTo>
                <a:lnTo>
                  <a:pt x="271" y="210"/>
                </a:lnTo>
                <a:lnTo>
                  <a:pt x="318" y="2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112"/>
          <p:cNvSpPr>
            <a:spLocks noEditPoints="1"/>
          </p:cNvSpPr>
          <p:nvPr/>
        </p:nvSpPr>
        <p:spPr bwMode="auto">
          <a:xfrm>
            <a:off x="8520002" y="3108455"/>
            <a:ext cx="454025" cy="550863"/>
          </a:xfrm>
          <a:custGeom>
            <a:avLst/>
            <a:gdLst>
              <a:gd name="T0" fmla="*/ 123 w 133"/>
              <a:gd name="T1" fmla="*/ 155 h 160"/>
              <a:gd name="T2" fmla="*/ 109 w 133"/>
              <a:gd name="T3" fmla="*/ 144 h 160"/>
              <a:gd name="T4" fmla="*/ 100 w 133"/>
              <a:gd name="T5" fmla="*/ 99 h 160"/>
              <a:gd name="T6" fmla="*/ 100 w 133"/>
              <a:gd name="T7" fmla="*/ 61 h 160"/>
              <a:gd name="T8" fmla="*/ 109 w 133"/>
              <a:gd name="T9" fmla="*/ 16 h 160"/>
              <a:gd name="T10" fmla="*/ 123 w 133"/>
              <a:gd name="T11" fmla="*/ 5 h 160"/>
              <a:gd name="T12" fmla="*/ 133 w 133"/>
              <a:gd name="T13" fmla="*/ 3 h 160"/>
              <a:gd name="T14" fmla="*/ 123 w 133"/>
              <a:gd name="T15" fmla="*/ 0 h 160"/>
              <a:gd name="T16" fmla="*/ 13 w 133"/>
              <a:gd name="T17" fmla="*/ 0 h 160"/>
              <a:gd name="T18" fmla="*/ 3 w 133"/>
              <a:gd name="T19" fmla="*/ 0 h 160"/>
              <a:gd name="T20" fmla="*/ 3 w 133"/>
              <a:gd name="T21" fmla="*/ 5 h 160"/>
              <a:gd name="T22" fmla="*/ 11 w 133"/>
              <a:gd name="T23" fmla="*/ 16 h 160"/>
              <a:gd name="T24" fmla="*/ 24 w 133"/>
              <a:gd name="T25" fmla="*/ 43 h 160"/>
              <a:gd name="T26" fmla="*/ 62 w 133"/>
              <a:gd name="T27" fmla="*/ 80 h 160"/>
              <a:gd name="T28" fmla="*/ 24 w 133"/>
              <a:gd name="T29" fmla="*/ 117 h 160"/>
              <a:gd name="T30" fmla="*/ 11 w 133"/>
              <a:gd name="T31" fmla="*/ 144 h 160"/>
              <a:gd name="T32" fmla="*/ 3 w 133"/>
              <a:gd name="T33" fmla="*/ 155 h 160"/>
              <a:gd name="T34" fmla="*/ 3 w 133"/>
              <a:gd name="T35" fmla="*/ 160 h 160"/>
              <a:gd name="T36" fmla="*/ 13 w 133"/>
              <a:gd name="T37" fmla="*/ 160 h 160"/>
              <a:gd name="T38" fmla="*/ 123 w 133"/>
              <a:gd name="T39" fmla="*/ 160 h 160"/>
              <a:gd name="T40" fmla="*/ 133 w 133"/>
              <a:gd name="T41" fmla="*/ 157 h 160"/>
              <a:gd name="T42" fmla="*/ 16 w 133"/>
              <a:gd name="T43" fmla="*/ 11 h 160"/>
              <a:gd name="T44" fmla="*/ 117 w 133"/>
              <a:gd name="T45" fmla="*/ 5 h 160"/>
              <a:gd name="T46" fmla="*/ 109 w 133"/>
              <a:gd name="T47" fmla="*/ 11 h 160"/>
              <a:gd name="T48" fmla="*/ 16 w 133"/>
              <a:gd name="T49" fmla="*/ 11 h 160"/>
              <a:gd name="T50" fmla="*/ 29 w 133"/>
              <a:gd name="T51" fmla="*/ 43 h 160"/>
              <a:gd name="T52" fmla="*/ 104 w 133"/>
              <a:gd name="T53" fmla="*/ 16 h 160"/>
              <a:gd name="T54" fmla="*/ 97 w 133"/>
              <a:gd name="T55" fmla="*/ 57 h 160"/>
              <a:gd name="T56" fmla="*/ 37 w 133"/>
              <a:gd name="T57" fmla="*/ 57 h 160"/>
              <a:gd name="T58" fmla="*/ 37 w 133"/>
              <a:gd name="T59" fmla="*/ 103 h 160"/>
              <a:gd name="T60" fmla="*/ 97 w 133"/>
              <a:gd name="T61" fmla="*/ 103 h 160"/>
              <a:gd name="T62" fmla="*/ 104 w 133"/>
              <a:gd name="T63" fmla="*/ 144 h 160"/>
              <a:gd name="T64" fmla="*/ 29 w 133"/>
              <a:gd name="T65" fmla="*/ 117 h 160"/>
              <a:gd name="T66" fmla="*/ 24 w 133"/>
              <a:gd name="T67" fmla="*/ 149 h 160"/>
              <a:gd name="T68" fmla="*/ 117 w 133"/>
              <a:gd name="T69" fmla="*/ 149 h 160"/>
              <a:gd name="T70" fmla="*/ 16 w 133"/>
              <a:gd name="T71" fmla="*/ 155 h 160"/>
              <a:gd name="T72" fmla="*/ 55 w 133"/>
              <a:gd name="T73" fmla="*/ 56 h 160"/>
              <a:gd name="T74" fmla="*/ 53 w 133"/>
              <a:gd name="T75" fmla="*/ 61 h 160"/>
              <a:gd name="T76" fmla="*/ 39 w 133"/>
              <a:gd name="T77" fmla="*/ 52 h 160"/>
              <a:gd name="T78" fmla="*/ 35 w 133"/>
              <a:gd name="T79" fmla="*/ 37 h 160"/>
              <a:gd name="T80" fmla="*/ 40 w 133"/>
              <a:gd name="T81" fmla="*/ 37 h 160"/>
              <a:gd name="T82" fmla="*/ 42 w 133"/>
              <a:gd name="T83" fmla="*/ 48 h 160"/>
              <a:gd name="T84" fmla="*/ 99 w 133"/>
              <a:gd name="T85" fmla="*/ 119 h 160"/>
              <a:gd name="T86" fmla="*/ 96 w 133"/>
              <a:gd name="T87" fmla="*/ 128 h 160"/>
              <a:gd name="T88" fmla="*/ 93 w 133"/>
              <a:gd name="T89" fmla="*/ 119 h 160"/>
              <a:gd name="T90" fmla="*/ 79 w 133"/>
              <a:gd name="T91" fmla="*/ 106 h 160"/>
              <a:gd name="T92" fmla="*/ 81 w 133"/>
              <a:gd name="T93" fmla="*/ 102 h 160"/>
              <a:gd name="T94" fmla="*/ 99 w 133"/>
              <a:gd name="T95" fmla="*/ 1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3" h="160">
                <a:moveTo>
                  <a:pt x="131" y="155"/>
                </a:moveTo>
                <a:cubicBezTo>
                  <a:pt x="123" y="155"/>
                  <a:pt x="123" y="155"/>
                  <a:pt x="123" y="155"/>
                </a:cubicBezTo>
                <a:cubicBezTo>
                  <a:pt x="123" y="144"/>
                  <a:pt x="123" y="144"/>
                  <a:pt x="123" y="144"/>
                </a:cubicBezTo>
                <a:cubicBezTo>
                  <a:pt x="109" y="144"/>
                  <a:pt x="109" y="144"/>
                  <a:pt x="109" y="144"/>
                </a:cubicBezTo>
                <a:cubicBezTo>
                  <a:pt x="109" y="117"/>
                  <a:pt x="109" y="117"/>
                  <a:pt x="109" y="117"/>
                </a:cubicBezTo>
                <a:cubicBezTo>
                  <a:pt x="109" y="110"/>
                  <a:pt x="106" y="103"/>
                  <a:pt x="100" y="99"/>
                </a:cubicBezTo>
                <a:cubicBezTo>
                  <a:pt x="71" y="80"/>
                  <a:pt x="71" y="80"/>
                  <a:pt x="71" y="80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106" y="57"/>
                  <a:pt x="109" y="50"/>
                  <a:pt x="109" y="43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5"/>
                  <a:pt x="123" y="5"/>
                  <a:pt x="123" y="5"/>
                </a:cubicBezTo>
                <a:cubicBezTo>
                  <a:pt x="131" y="5"/>
                  <a:pt x="131" y="5"/>
                  <a:pt x="131" y="5"/>
                </a:cubicBezTo>
                <a:cubicBezTo>
                  <a:pt x="132" y="5"/>
                  <a:pt x="133" y="4"/>
                  <a:pt x="133" y="3"/>
                </a:cubicBezTo>
                <a:cubicBezTo>
                  <a:pt x="133" y="1"/>
                  <a:pt x="132" y="0"/>
                  <a:pt x="131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4"/>
                  <a:pt x="1" y="5"/>
                  <a:pt x="3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16"/>
                  <a:pt x="11" y="16"/>
                  <a:pt x="11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50"/>
                  <a:pt x="28" y="57"/>
                  <a:pt x="34" y="61"/>
                </a:cubicBezTo>
                <a:cubicBezTo>
                  <a:pt x="62" y="80"/>
                  <a:pt x="62" y="80"/>
                  <a:pt x="62" y="80"/>
                </a:cubicBezTo>
                <a:cubicBezTo>
                  <a:pt x="34" y="99"/>
                  <a:pt x="34" y="99"/>
                  <a:pt x="34" y="99"/>
                </a:cubicBezTo>
                <a:cubicBezTo>
                  <a:pt x="28" y="103"/>
                  <a:pt x="24" y="110"/>
                  <a:pt x="24" y="117"/>
                </a:cubicBezTo>
                <a:cubicBezTo>
                  <a:pt x="24" y="144"/>
                  <a:pt x="24" y="144"/>
                  <a:pt x="24" y="144"/>
                </a:cubicBezTo>
                <a:cubicBezTo>
                  <a:pt x="11" y="144"/>
                  <a:pt x="11" y="144"/>
                  <a:pt x="11" y="144"/>
                </a:cubicBezTo>
                <a:cubicBezTo>
                  <a:pt x="11" y="155"/>
                  <a:pt x="11" y="155"/>
                  <a:pt x="11" y="155"/>
                </a:cubicBezTo>
                <a:cubicBezTo>
                  <a:pt x="3" y="155"/>
                  <a:pt x="3" y="155"/>
                  <a:pt x="3" y="155"/>
                </a:cubicBezTo>
                <a:cubicBezTo>
                  <a:pt x="1" y="155"/>
                  <a:pt x="0" y="156"/>
                  <a:pt x="0" y="157"/>
                </a:cubicBezTo>
                <a:cubicBezTo>
                  <a:pt x="0" y="159"/>
                  <a:pt x="1" y="160"/>
                  <a:pt x="3" y="160"/>
                </a:cubicBezTo>
                <a:cubicBezTo>
                  <a:pt x="11" y="160"/>
                  <a:pt x="11" y="160"/>
                  <a:pt x="11" y="160"/>
                </a:cubicBezTo>
                <a:cubicBezTo>
                  <a:pt x="13" y="160"/>
                  <a:pt x="13" y="160"/>
                  <a:pt x="13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3" y="160"/>
                  <a:pt x="123" y="160"/>
                  <a:pt x="123" y="160"/>
                </a:cubicBezTo>
                <a:cubicBezTo>
                  <a:pt x="131" y="160"/>
                  <a:pt x="131" y="160"/>
                  <a:pt x="131" y="160"/>
                </a:cubicBezTo>
                <a:cubicBezTo>
                  <a:pt x="132" y="160"/>
                  <a:pt x="133" y="159"/>
                  <a:pt x="133" y="157"/>
                </a:cubicBezTo>
                <a:cubicBezTo>
                  <a:pt x="133" y="156"/>
                  <a:pt x="132" y="155"/>
                  <a:pt x="131" y="155"/>
                </a:cubicBezTo>
                <a:close/>
                <a:moveTo>
                  <a:pt x="16" y="11"/>
                </a:moveTo>
                <a:cubicBezTo>
                  <a:pt x="16" y="5"/>
                  <a:pt x="16" y="5"/>
                  <a:pt x="16" y="5"/>
                </a:cubicBezTo>
                <a:cubicBezTo>
                  <a:pt x="117" y="5"/>
                  <a:pt x="117" y="5"/>
                  <a:pt x="117" y="5"/>
                </a:cubicBezTo>
                <a:cubicBezTo>
                  <a:pt x="117" y="11"/>
                  <a:pt x="117" y="11"/>
                  <a:pt x="117" y="11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24" y="11"/>
                  <a:pt x="24" y="11"/>
                  <a:pt x="24" y="11"/>
                </a:cubicBezTo>
                <a:lnTo>
                  <a:pt x="16" y="11"/>
                </a:lnTo>
                <a:close/>
                <a:moveTo>
                  <a:pt x="37" y="57"/>
                </a:moveTo>
                <a:cubicBezTo>
                  <a:pt x="32" y="54"/>
                  <a:pt x="29" y="49"/>
                  <a:pt x="29" y="43"/>
                </a:cubicBezTo>
                <a:cubicBezTo>
                  <a:pt x="29" y="16"/>
                  <a:pt x="29" y="16"/>
                  <a:pt x="29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43"/>
                  <a:pt x="104" y="43"/>
                  <a:pt x="104" y="43"/>
                </a:cubicBezTo>
                <a:cubicBezTo>
                  <a:pt x="104" y="49"/>
                  <a:pt x="101" y="54"/>
                  <a:pt x="97" y="57"/>
                </a:cubicBezTo>
                <a:cubicBezTo>
                  <a:pt x="67" y="77"/>
                  <a:pt x="67" y="77"/>
                  <a:pt x="67" y="77"/>
                </a:cubicBezTo>
                <a:lnTo>
                  <a:pt x="37" y="57"/>
                </a:lnTo>
                <a:close/>
                <a:moveTo>
                  <a:pt x="29" y="117"/>
                </a:moveTo>
                <a:cubicBezTo>
                  <a:pt x="29" y="111"/>
                  <a:pt x="32" y="106"/>
                  <a:pt x="37" y="103"/>
                </a:cubicBezTo>
                <a:cubicBezTo>
                  <a:pt x="67" y="83"/>
                  <a:pt x="67" y="83"/>
                  <a:pt x="67" y="83"/>
                </a:cubicBezTo>
                <a:cubicBezTo>
                  <a:pt x="97" y="103"/>
                  <a:pt x="97" y="103"/>
                  <a:pt x="97" y="103"/>
                </a:cubicBezTo>
                <a:cubicBezTo>
                  <a:pt x="101" y="106"/>
                  <a:pt x="104" y="111"/>
                  <a:pt x="104" y="117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29" y="144"/>
                  <a:pt x="29" y="144"/>
                  <a:pt x="29" y="144"/>
                </a:cubicBezTo>
                <a:lnTo>
                  <a:pt x="29" y="117"/>
                </a:lnTo>
                <a:close/>
                <a:moveTo>
                  <a:pt x="16" y="149"/>
                </a:moveTo>
                <a:cubicBezTo>
                  <a:pt x="24" y="149"/>
                  <a:pt x="24" y="149"/>
                  <a:pt x="24" y="149"/>
                </a:cubicBezTo>
                <a:cubicBezTo>
                  <a:pt x="109" y="149"/>
                  <a:pt x="109" y="149"/>
                  <a:pt x="109" y="149"/>
                </a:cubicBezTo>
                <a:cubicBezTo>
                  <a:pt x="117" y="149"/>
                  <a:pt x="117" y="149"/>
                  <a:pt x="117" y="149"/>
                </a:cubicBezTo>
                <a:cubicBezTo>
                  <a:pt x="117" y="155"/>
                  <a:pt x="117" y="155"/>
                  <a:pt x="117" y="155"/>
                </a:cubicBezTo>
                <a:cubicBezTo>
                  <a:pt x="16" y="155"/>
                  <a:pt x="16" y="155"/>
                  <a:pt x="16" y="155"/>
                </a:cubicBezTo>
                <a:lnTo>
                  <a:pt x="16" y="149"/>
                </a:lnTo>
                <a:close/>
                <a:moveTo>
                  <a:pt x="55" y="56"/>
                </a:moveTo>
                <a:cubicBezTo>
                  <a:pt x="56" y="57"/>
                  <a:pt x="56" y="59"/>
                  <a:pt x="56" y="60"/>
                </a:cubicBezTo>
                <a:cubicBezTo>
                  <a:pt x="55" y="61"/>
                  <a:pt x="54" y="61"/>
                  <a:pt x="53" y="61"/>
                </a:cubicBezTo>
                <a:cubicBezTo>
                  <a:pt x="53" y="61"/>
                  <a:pt x="52" y="61"/>
                  <a:pt x="52" y="61"/>
                </a:cubicBezTo>
                <a:cubicBezTo>
                  <a:pt x="39" y="52"/>
                  <a:pt x="39" y="52"/>
                  <a:pt x="39" y="52"/>
                </a:cubicBezTo>
                <a:cubicBezTo>
                  <a:pt x="36" y="50"/>
                  <a:pt x="35" y="47"/>
                  <a:pt x="35" y="43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6"/>
                  <a:pt x="36" y="35"/>
                  <a:pt x="37" y="35"/>
                </a:cubicBezTo>
                <a:cubicBezTo>
                  <a:pt x="39" y="35"/>
                  <a:pt x="40" y="36"/>
                  <a:pt x="40" y="37"/>
                </a:cubicBezTo>
                <a:cubicBezTo>
                  <a:pt x="40" y="43"/>
                  <a:pt x="40" y="43"/>
                  <a:pt x="40" y="43"/>
                </a:cubicBezTo>
                <a:cubicBezTo>
                  <a:pt x="40" y="45"/>
                  <a:pt x="41" y="47"/>
                  <a:pt x="42" y="48"/>
                </a:cubicBezTo>
                <a:lnTo>
                  <a:pt x="55" y="56"/>
                </a:lnTo>
                <a:close/>
                <a:moveTo>
                  <a:pt x="99" y="119"/>
                </a:moveTo>
                <a:cubicBezTo>
                  <a:pt x="99" y="125"/>
                  <a:pt x="99" y="125"/>
                  <a:pt x="99" y="125"/>
                </a:cubicBezTo>
                <a:cubicBezTo>
                  <a:pt x="99" y="126"/>
                  <a:pt x="97" y="128"/>
                  <a:pt x="96" y="128"/>
                </a:cubicBezTo>
                <a:cubicBezTo>
                  <a:pt x="95" y="128"/>
                  <a:pt x="93" y="126"/>
                  <a:pt x="93" y="125"/>
                </a:cubicBezTo>
                <a:cubicBezTo>
                  <a:pt x="93" y="119"/>
                  <a:pt x="93" y="119"/>
                  <a:pt x="93" y="119"/>
                </a:cubicBezTo>
                <a:cubicBezTo>
                  <a:pt x="93" y="117"/>
                  <a:pt x="92" y="115"/>
                  <a:pt x="91" y="114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77" y="105"/>
                  <a:pt x="77" y="104"/>
                  <a:pt x="78" y="103"/>
                </a:cubicBezTo>
                <a:cubicBezTo>
                  <a:pt x="79" y="101"/>
                  <a:pt x="80" y="101"/>
                  <a:pt x="81" y="102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7" y="112"/>
                  <a:pt x="99" y="115"/>
                  <a:pt x="99" y="11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1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792568" y="1382286"/>
            <a:ext cx="1902765" cy="4093428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26000" b="1" dirty="0" smtClean="0">
                <a:solidFill>
                  <a:schemeClr val="accent1">
                    <a:alpha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1</a:t>
            </a:r>
            <a:endParaRPr lang="en-US" sz="26000" b="1" dirty="0">
              <a:solidFill>
                <a:schemeClr val="accent1">
                  <a:alpha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PORTFOLIO</a:t>
            </a:r>
            <a:endParaRPr lang="en-US" dirty="0"/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1766238" y="2696924"/>
            <a:ext cx="3955423" cy="1688189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pPr algn="ctr"/>
            <a:r>
              <a:rPr lang="en-US" sz="2800" spc="100" dirty="0" smtClean="0"/>
              <a:t>”All their</a:t>
            </a:r>
          </a:p>
          <a:p>
            <a:pPr algn="ctr"/>
            <a:r>
              <a:rPr lang="en-US" sz="2800" spc="100" dirty="0" smtClean="0"/>
              <a:t>Equipment and</a:t>
            </a:r>
          </a:p>
          <a:p>
            <a:pPr algn="ctr"/>
            <a:r>
              <a:rPr lang="en-US" sz="2800" spc="100" dirty="0" smtClean="0"/>
              <a:t>Instruments</a:t>
            </a:r>
          </a:p>
          <a:p>
            <a:pPr algn="ctr"/>
            <a:r>
              <a:rPr lang="en-US" sz="2800" spc="100" dirty="0" smtClean="0"/>
              <a:t>Are alive”</a:t>
            </a:r>
            <a:endParaRPr lang="en-US" sz="2800" spc="100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2220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PORTFOLIO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65034" y="604912"/>
            <a:ext cx="4628271" cy="564817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227788" y="1382286"/>
            <a:ext cx="1902765" cy="4093428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26000" b="1" dirty="0" smtClean="0">
                <a:solidFill>
                  <a:schemeClr val="accent1">
                    <a:alpha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2</a:t>
            </a:r>
            <a:endParaRPr lang="en-US" sz="26000" b="1" dirty="0">
              <a:solidFill>
                <a:schemeClr val="accent1">
                  <a:alpha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7201458" y="2696924"/>
            <a:ext cx="3955423" cy="1688189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pPr algn="ctr"/>
            <a:r>
              <a:rPr lang="en-US" sz="2800" spc="100" dirty="0" smtClean="0"/>
              <a:t>”All their</a:t>
            </a:r>
          </a:p>
          <a:p>
            <a:pPr algn="ctr"/>
            <a:r>
              <a:rPr lang="en-US" sz="2800" spc="100" dirty="0" smtClean="0"/>
              <a:t>Equipment and</a:t>
            </a:r>
          </a:p>
          <a:p>
            <a:pPr algn="ctr"/>
            <a:r>
              <a:rPr lang="en-US" sz="2800" spc="100" dirty="0" smtClean="0"/>
              <a:t>Instruments</a:t>
            </a:r>
          </a:p>
          <a:p>
            <a:pPr algn="ctr"/>
            <a:r>
              <a:rPr lang="en-US" sz="2800" spc="100" dirty="0" smtClean="0"/>
              <a:t>Are alive”</a:t>
            </a:r>
            <a:endParaRPr lang="en-US" sz="2800" spc="100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8039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PORTFOLIO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92314" y="604912"/>
            <a:ext cx="4726744" cy="564817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11336" y="1382286"/>
            <a:ext cx="1902765" cy="4093428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26000" b="1" dirty="0" smtClean="0">
                <a:solidFill>
                  <a:schemeClr val="accent1">
                    <a:alpha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3</a:t>
            </a:r>
            <a:endParaRPr lang="en-US" sz="26000" b="1" dirty="0">
              <a:solidFill>
                <a:schemeClr val="accent1">
                  <a:alpha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2385006" y="2696924"/>
            <a:ext cx="3955423" cy="1688189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pPr algn="ctr"/>
            <a:r>
              <a:rPr lang="en-US" sz="2800" spc="100" dirty="0" smtClean="0"/>
              <a:t>”All their</a:t>
            </a:r>
          </a:p>
          <a:p>
            <a:pPr algn="ctr"/>
            <a:r>
              <a:rPr lang="en-US" sz="2800" spc="100" dirty="0" smtClean="0"/>
              <a:t>Equipment and</a:t>
            </a:r>
          </a:p>
          <a:p>
            <a:pPr algn="ctr"/>
            <a:r>
              <a:rPr lang="en-US" sz="2800" spc="100" dirty="0" smtClean="0"/>
              <a:t>Instruments</a:t>
            </a:r>
          </a:p>
          <a:p>
            <a:pPr algn="ctr"/>
            <a:r>
              <a:rPr lang="en-US" sz="2800" spc="100" dirty="0" smtClean="0"/>
              <a:t>Are alive”</a:t>
            </a:r>
            <a:endParaRPr lang="en-US" sz="2800" spc="100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45532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</a:t>
            </a:r>
            <a:br>
              <a:rPr lang="en-US" dirty="0" smtClean="0"/>
            </a:br>
            <a:r>
              <a:rPr lang="en-US" dirty="0" smtClean="0"/>
              <a:t>PORFOLIO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PORTFOLIO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461031" y="5190981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#1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54397" y="5190981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#2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19625" y="5190981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#3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24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PORTFOLIO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461031" y="5275389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#4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54397" y="5275389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#5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819625" y="5275389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#6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61031" y="2475918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#1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54397" y="2475918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#2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19625" y="2475918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#3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82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PORTFOLIO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61031" y="5247253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#1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54397" y="5247253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#2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819625" y="5247253"/>
            <a:ext cx="2082834" cy="47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300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Porfolio</a:t>
            </a:r>
            <a:r>
              <a:rPr lang="en-US" sz="1200" spc="3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#3</a:t>
            </a:r>
            <a:endParaRPr lang="en-US" sz="1200" spc="3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20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1992313" y="4797153"/>
            <a:ext cx="203647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000" spc="100" dirty="0" smtClean="0"/>
              <a:t>Portfolio #1</a:t>
            </a:r>
            <a:endParaRPr lang="en-US" sz="2000" spc="100" dirty="0"/>
          </a:p>
        </p:txBody>
      </p:sp>
      <p:sp>
        <p:nvSpPr>
          <p:cNvPr id="10" name="TextBox 9"/>
          <p:cNvSpPr txBox="1"/>
          <p:nvPr/>
        </p:nvSpPr>
        <p:spPr>
          <a:xfrm>
            <a:off x="2006444" y="5255074"/>
            <a:ext cx="4089556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6578316" y="4797153"/>
            <a:ext cx="2036470" cy="30591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000" spc="100" dirty="0" smtClean="0"/>
              <a:t>Portfolio #2</a:t>
            </a:r>
            <a:endParaRPr lang="en-US" sz="2000" spc="100" dirty="0"/>
          </a:p>
        </p:txBody>
      </p:sp>
      <p:sp>
        <p:nvSpPr>
          <p:cNvPr id="12" name="TextBox 11"/>
          <p:cNvSpPr txBox="1"/>
          <p:nvPr/>
        </p:nvSpPr>
        <p:spPr>
          <a:xfrm>
            <a:off x="6592447" y="5255074"/>
            <a:ext cx="4089556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79328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92313" y="4824095"/>
            <a:ext cx="2412887" cy="107567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92313" y="4444778"/>
            <a:ext cx="1841851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000" b="1" spc="300" dirty="0" smtClean="0">
                <a:latin typeface="Open Sans" charset="0"/>
                <a:ea typeface="Open Sans" charset="0"/>
                <a:cs typeface="Open Sans" charset="0"/>
              </a:rPr>
              <a:t>WELCOME MESSAGE</a:t>
            </a:r>
            <a:endParaRPr lang="en-US" sz="10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1" y="5065053"/>
            <a:ext cx="2412887" cy="23884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800" i="1" spc="30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CEO / </a:t>
            </a:r>
            <a:r>
              <a:rPr lang="en-US" sz="800" i="1" spc="3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Founder</a:t>
            </a:r>
            <a:endParaRPr lang="en-US" sz="800" i="1" spc="3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01" y="4859388"/>
            <a:ext cx="891270" cy="230832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900" b="1" spc="300" smtClean="0">
                <a:latin typeface="Open Sans" charset="0"/>
                <a:ea typeface="Open Sans" charset="0"/>
                <a:cs typeface="Open Sans" charset="0"/>
              </a:rPr>
              <a:t>JOHN DOE</a:t>
            </a:r>
            <a:endParaRPr lang="en-US" sz="9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992314" y="2544417"/>
            <a:ext cx="606954" cy="185211"/>
            <a:chOff x="1992314" y="3802370"/>
            <a:chExt cx="606954" cy="185211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7663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COLLECTION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640199" y="2637173"/>
            <a:ext cx="3824705" cy="617015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4800" b="1" spc="300" dirty="0" smtClean="0"/>
              <a:t>STYLE</a:t>
            </a:r>
            <a:endParaRPr lang="en-US" sz="4800" b="1" spc="3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329260" y="3254188"/>
            <a:ext cx="3824705" cy="617015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3600" spc="300" smtClean="0"/>
              <a:t>COLLECTION</a:t>
            </a:r>
            <a:endParaRPr lang="en-US" sz="3600" spc="3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260" y="4178523"/>
            <a:ext cx="2206414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purify.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329260" y="3965128"/>
            <a:ext cx="606954" cy="122181"/>
            <a:chOff x="1992314" y="3865400"/>
            <a:chExt cx="606954" cy="122181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742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Oval 9"/>
          <p:cNvSpPr/>
          <p:nvPr/>
        </p:nvSpPr>
        <p:spPr>
          <a:xfrm>
            <a:off x="4458393" y="1714501"/>
            <a:ext cx="3275214" cy="32752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136073" y="2672568"/>
            <a:ext cx="3824705" cy="617015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4800" b="1" spc="300" dirty="0" smtClean="0"/>
              <a:t>STYLE</a:t>
            </a:r>
            <a:endParaRPr lang="en-US" sz="4800" b="1" spc="3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825134" y="3289583"/>
            <a:ext cx="3824705" cy="617015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3600" spc="300" dirty="0" smtClean="0"/>
              <a:t>COLLECTION</a:t>
            </a:r>
            <a:endParaRPr lang="en-US" sz="3600" spc="3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5792523" y="4321163"/>
            <a:ext cx="606954" cy="122181"/>
            <a:chOff x="1992314" y="3865400"/>
            <a:chExt cx="606954" cy="122181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9266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2" name="Rectangle 11"/>
          <p:cNvSpPr/>
          <p:nvPr/>
        </p:nvSpPr>
        <p:spPr>
          <a:xfrm>
            <a:off x="3778815" y="1218717"/>
            <a:ext cx="7705164" cy="466004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</a:t>
            </a:r>
            <a:br>
              <a:rPr lang="en-US" dirty="0" smtClean="0"/>
            </a:br>
            <a:r>
              <a:rPr lang="en-US" dirty="0" smtClean="0"/>
              <a:t>COLLECTION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COLLECTION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2313" y="5364592"/>
            <a:ext cx="2206414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purify.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992313" y="5151197"/>
            <a:ext cx="606954" cy="122181"/>
            <a:chOff x="1992314" y="3865400"/>
            <a:chExt cx="606954" cy="122181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30108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OUR</a:t>
            </a:r>
            <a:br>
              <a:rPr lang="en-US" smtClean="0"/>
            </a:br>
            <a:r>
              <a:rPr lang="en-US" smtClean="0"/>
              <a:t>TEAM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TEAM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92313" y="3654636"/>
            <a:ext cx="3212733" cy="18928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992314" y="2923475"/>
            <a:ext cx="606954" cy="185211"/>
            <a:chOff x="1992314" y="3802370"/>
            <a:chExt cx="606954" cy="185211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88499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795889" y="0"/>
            <a:ext cx="6396111" cy="685800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TEAM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92313" y="4069808"/>
            <a:ext cx="3212733" cy="18928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6381" y="3213999"/>
            <a:ext cx="121668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JOHN DOE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6381" y="3490657"/>
            <a:ext cx="960199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000" smtClean="0">
                <a:solidFill>
                  <a:schemeClr val="tx1">
                    <a:alpha val="4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CEO / FOUNDER</a:t>
            </a:r>
            <a:endParaRPr lang="en-US" sz="1000" dirty="0">
              <a:solidFill>
                <a:schemeClr val="tx1">
                  <a:alpha val="4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11095" y="4069808"/>
            <a:ext cx="3212733" cy="18928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5163" y="3213999"/>
            <a:ext cx="121668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smtClean="0">
                <a:latin typeface="Open Sans" charset="0"/>
                <a:ea typeface="Open Sans" charset="0"/>
                <a:cs typeface="Open Sans" charset="0"/>
              </a:rPr>
              <a:t>JOHN DOE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5163" y="3490657"/>
            <a:ext cx="960199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000" smtClean="0">
                <a:solidFill>
                  <a:schemeClr val="tx1">
                    <a:alpha val="4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CEO / FOUNDER</a:t>
            </a:r>
            <a:endParaRPr lang="en-US" sz="1000" dirty="0">
              <a:solidFill>
                <a:schemeClr val="tx1">
                  <a:alpha val="4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07498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OUR TEAM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161588" y="2777283"/>
            <a:ext cx="121668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>
                <a:latin typeface="Open Sans" charset="0"/>
                <a:ea typeface="Open Sans" charset="0"/>
                <a:cs typeface="Open Sans" charset="0"/>
              </a:rPr>
              <a:t>JOHN DOE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40964" y="3047960"/>
            <a:ext cx="1829792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WEB DESIGNER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49799" y="2777283"/>
            <a:ext cx="121668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JOHN DOE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29173" y="3047960"/>
            <a:ext cx="1829792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WEB DESIGNER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55678" y="2777283"/>
            <a:ext cx="121668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>
                <a:latin typeface="Open Sans" charset="0"/>
                <a:ea typeface="Open Sans" charset="0"/>
                <a:cs typeface="Open Sans" charset="0"/>
              </a:rPr>
              <a:t>JOHN DOE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35051" y="3047960"/>
            <a:ext cx="1829792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WEB DESIGNER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65974" y="2777283"/>
            <a:ext cx="121667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>
                <a:latin typeface="Open Sans" charset="0"/>
                <a:ea typeface="Open Sans" charset="0"/>
                <a:cs typeface="Open Sans" charset="0"/>
              </a:rPr>
              <a:t>JOHN DOE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745346" y="3047960"/>
            <a:ext cx="1829792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WEB DESIGNER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61588" y="5414466"/>
            <a:ext cx="121668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>
                <a:latin typeface="Open Sans" charset="0"/>
                <a:ea typeface="Open Sans" charset="0"/>
                <a:cs typeface="Open Sans" charset="0"/>
              </a:rPr>
              <a:t>JOHN DOE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40964" y="5685143"/>
            <a:ext cx="1829792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WEB DESIGNER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49799" y="5414466"/>
            <a:ext cx="121668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>
                <a:latin typeface="Open Sans" charset="0"/>
                <a:ea typeface="Open Sans" charset="0"/>
                <a:cs typeface="Open Sans" charset="0"/>
              </a:rPr>
              <a:t>JOHN DOE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129173" y="5685143"/>
            <a:ext cx="1829792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WEB DESIGNER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55678" y="5414466"/>
            <a:ext cx="121668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>
                <a:latin typeface="Open Sans" charset="0"/>
                <a:ea typeface="Open Sans" charset="0"/>
                <a:cs typeface="Open Sans" charset="0"/>
              </a:rPr>
              <a:t>JOHN DOE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35051" y="5685143"/>
            <a:ext cx="1829792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WEB DESIGNER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065974" y="5414466"/>
            <a:ext cx="121667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>
                <a:latin typeface="Open Sans" charset="0"/>
                <a:ea typeface="Open Sans" charset="0"/>
                <a:cs typeface="Open Sans" charset="0"/>
              </a:rPr>
              <a:t>JOHN DOE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745346" y="5685143"/>
            <a:ext cx="1829792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WEB DESIGNER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202625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OUR TEAM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93279" y="4410694"/>
            <a:ext cx="1954061" cy="338554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600" b="1" spc="300" dirty="0" smtClean="0">
                <a:latin typeface="Open Sans" charset="0"/>
                <a:ea typeface="Open Sans" charset="0"/>
                <a:cs typeface="Open Sans" charset="0"/>
              </a:rPr>
              <a:t>GEORGE KYLLE</a:t>
            </a:r>
            <a:endParaRPr lang="en-US" sz="16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5411" y="4737643"/>
            <a:ext cx="1829792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WEB DESIGNER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76464" y="4410694"/>
            <a:ext cx="1954061" cy="338554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600" b="1" spc="300" dirty="0" smtClean="0">
                <a:latin typeface="Open Sans" charset="0"/>
                <a:ea typeface="Open Sans" charset="0"/>
                <a:cs typeface="Open Sans" charset="0"/>
              </a:rPr>
              <a:t>GEORGE KYLLE</a:t>
            </a:r>
            <a:endParaRPr lang="en-US" sz="16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38596" y="4737643"/>
            <a:ext cx="1829792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WEB DESIGNER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85228" y="4410694"/>
            <a:ext cx="1954061" cy="338554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600" b="1" spc="300" dirty="0" smtClean="0">
                <a:latin typeface="Open Sans" charset="0"/>
                <a:ea typeface="Open Sans" charset="0"/>
                <a:cs typeface="Open Sans" charset="0"/>
              </a:rPr>
              <a:t>GEORGE KYLLE</a:t>
            </a:r>
            <a:endParaRPr lang="en-US" sz="16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47360" y="4737643"/>
            <a:ext cx="1829792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WEB DESIGNER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93036" y="5255074"/>
            <a:ext cx="2354541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74701" y="5255074"/>
            <a:ext cx="2354541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15058" y="5255074"/>
            <a:ext cx="2354541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8821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SWOT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SWOT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041913" y="1374913"/>
            <a:ext cx="4108174" cy="4108174"/>
          </a:xfrm>
          <a:prstGeom prst="ellipse">
            <a:avLst/>
          </a:prstGeom>
          <a:noFill/>
          <a:ln w="6350">
            <a:solidFill>
              <a:schemeClr val="tx1">
                <a:alpha val="2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743773" y="1045622"/>
            <a:ext cx="685086" cy="6850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W</a:t>
            </a:r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743773" y="5140544"/>
            <a:ext cx="685086" cy="6850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</a:t>
            </a:r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734329" y="3086457"/>
            <a:ext cx="685086" cy="6850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S</a:t>
            </a:r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7807544" y="3086457"/>
            <a:ext cx="685086" cy="6850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O</a:t>
            </a:r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3839" y="1604615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3839" y="1169026"/>
            <a:ext cx="1546898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WEAKNESSES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55036" y="3632725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55036" y="3197136"/>
            <a:ext cx="1938031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OPPORTUNITIES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62526" y="3632725"/>
            <a:ext cx="1987712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</a:t>
            </a:r>
            <a:r>
              <a:rPr lang="en-US" sz="100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our </a:t>
            </a:r>
            <a:r>
              <a:rPr lang="en-US" sz="100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63640" y="3197136"/>
            <a:ext cx="1386598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STRENGTHS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13839" y="5727096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13839" y="5291507"/>
            <a:ext cx="1045607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THREATS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505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br>
              <a:rPr lang="en-US" dirty="0" smtClean="0"/>
            </a:br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92314" y="4360599"/>
            <a:ext cx="220641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picture.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92314" y="3629438"/>
            <a:ext cx="606954" cy="185211"/>
            <a:chOff x="1992314" y="3802370"/>
            <a:chExt cx="606954" cy="18521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Oval 10"/>
          <p:cNvSpPr/>
          <p:nvPr/>
        </p:nvSpPr>
        <p:spPr>
          <a:xfrm>
            <a:off x="167415" y="268941"/>
            <a:ext cx="478044" cy="47804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b="1" smtClean="0">
                <a:latin typeface="Open Sans" charset="0"/>
                <a:ea typeface="Open Sans" charset="0"/>
                <a:cs typeface="Open Sans" charset="0"/>
              </a:rPr>
              <a:t>01</a:t>
            </a:r>
            <a:endParaRPr lang="en-US" sz="1400" b="1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63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br>
              <a:rPr lang="en-US" dirty="0" smtClean="0"/>
            </a:br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92314" y="4360599"/>
            <a:ext cx="220641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picture.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92314" y="3629438"/>
            <a:ext cx="606954" cy="185211"/>
            <a:chOff x="1992314" y="3802370"/>
            <a:chExt cx="606954" cy="18521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Oval 10"/>
          <p:cNvSpPr/>
          <p:nvPr/>
        </p:nvSpPr>
        <p:spPr>
          <a:xfrm>
            <a:off x="167415" y="268941"/>
            <a:ext cx="478044" cy="47804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b="1" dirty="0" smtClean="0">
                <a:latin typeface="Open Sans" charset="0"/>
                <a:ea typeface="Open Sans" charset="0"/>
                <a:cs typeface="Open Sans" charset="0"/>
              </a:rPr>
              <a:t>02</a:t>
            </a:r>
            <a:endParaRPr lang="en-US" sz="1400" b="1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30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</a:t>
            </a:r>
            <a:br>
              <a:rPr lang="en-US" dirty="0" smtClean="0"/>
            </a:br>
            <a:r>
              <a:rPr lang="en-US" dirty="0" smtClean="0"/>
              <a:t>CO</a:t>
            </a:r>
            <a:br>
              <a:rPr lang="en-US" dirty="0" smtClean="0"/>
            </a:br>
            <a:r>
              <a:rPr lang="en-US" dirty="0" smtClean="0"/>
              <a:t>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87066" y="1196987"/>
            <a:ext cx="349673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534300" y="1302941"/>
            <a:ext cx="606954" cy="185211"/>
            <a:chOff x="1992314" y="3802370"/>
            <a:chExt cx="606954" cy="185211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3782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SLOGAN</a:t>
            </a:r>
            <a:endParaRPr lang="en-US" dirty="0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1992313" y="4055077"/>
            <a:ext cx="6654147" cy="1688189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2800" spc="100" dirty="0" smtClean="0"/>
              <a:t>”</a:t>
            </a:r>
            <a:r>
              <a:rPr lang="en-US" sz="2800" spc="100" smtClean="0"/>
              <a:t>All their Equipment and Instruments</a:t>
            </a:r>
            <a:r>
              <a:rPr lang="en-US" sz="2800" spc="100" dirty="0"/>
              <a:t> </a:t>
            </a:r>
            <a:r>
              <a:rPr lang="en-US" sz="2800" spc="100" smtClean="0"/>
              <a:t>Are </a:t>
            </a:r>
            <a:r>
              <a:rPr lang="en-US" sz="2800" spc="100" dirty="0" smtClean="0"/>
              <a:t>alive”</a:t>
            </a:r>
            <a:endParaRPr lang="en-US" sz="2800" spc="100" dirty="0"/>
          </a:p>
        </p:txBody>
      </p:sp>
      <p:grpSp>
        <p:nvGrpSpPr>
          <p:cNvPr id="8" name="Group 7"/>
          <p:cNvGrpSpPr/>
          <p:nvPr/>
        </p:nvGrpSpPr>
        <p:grpSpPr>
          <a:xfrm>
            <a:off x="1992314" y="5345954"/>
            <a:ext cx="606954" cy="185211"/>
            <a:chOff x="1992314" y="3802370"/>
            <a:chExt cx="606954" cy="185211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0420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459" y="1196988"/>
            <a:ext cx="5135726" cy="1140696"/>
          </a:xfrm>
        </p:spPr>
        <p:txBody>
          <a:bodyPr/>
          <a:lstStyle/>
          <a:p>
            <a:r>
              <a:rPr lang="en-US" dirty="0" smtClean="0"/>
              <a:t>VISUAL 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06381" y="3216915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" name="Title 18"/>
          <p:cNvSpPr txBox="1">
            <a:spLocks/>
          </p:cNvSpPr>
          <p:nvPr/>
        </p:nvSpPr>
        <p:spPr>
          <a:xfrm>
            <a:off x="2006381" y="2076219"/>
            <a:ext cx="1172918" cy="596646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4800" dirty="0" smtClean="0"/>
              <a:t>1.</a:t>
            </a:r>
            <a:endParaRPr 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2006381" y="2869274"/>
            <a:ext cx="1442703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DESCRIPTION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6381" y="5419418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itle 18"/>
          <p:cNvSpPr txBox="1">
            <a:spLocks/>
          </p:cNvSpPr>
          <p:nvPr/>
        </p:nvSpPr>
        <p:spPr>
          <a:xfrm>
            <a:off x="2006381" y="4278722"/>
            <a:ext cx="1172918" cy="596646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4800" dirty="0" smtClean="0"/>
              <a:t>4.</a:t>
            </a:r>
            <a:endParaRPr lang="en-US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2006381" y="5071777"/>
            <a:ext cx="1442703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smtClean="0">
                <a:latin typeface="Open Sans" charset="0"/>
                <a:ea typeface="Open Sans" charset="0"/>
                <a:cs typeface="Open Sans" charset="0"/>
              </a:rPr>
              <a:t>DESCRIPTION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3709" y="3216915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Title 18"/>
          <p:cNvSpPr txBox="1">
            <a:spLocks/>
          </p:cNvSpPr>
          <p:nvPr/>
        </p:nvSpPr>
        <p:spPr>
          <a:xfrm>
            <a:off x="5253709" y="2076219"/>
            <a:ext cx="1172918" cy="596646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4800" dirty="0"/>
              <a:t>2</a:t>
            </a:r>
            <a:r>
              <a:rPr lang="en-US" sz="4800" dirty="0" smtClean="0"/>
              <a:t>.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5253709" y="2869274"/>
            <a:ext cx="1442703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smtClean="0">
                <a:latin typeface="Open Sans" charset="0"/>
                <a:ea typeface="Open Sans" charset="0"/>
                <a:cs typeface="Open Sans" charset="0"/>
              </a:rPr>
              <a:t>DESCRIPTION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53709" y="5419418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Title 18"/>
          <p:cNvSpPr txBox="1">
            <a:spLocks/>
          </p:cNvSpPr>
          <p:nvPr/>
        </p:nvSpPr>
        <p:spPr>
          <a:xfrm>
            <a:off x="5253709" y="4278722"/>
            <a:ext cx="1172918" cy="596646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4800" dirty="0" smtClean="0"/>
              <a:t>5.</a:t>
            </a:r>
            <a:endParaRPr lang="en-US" sz="4800" dirty="0"/>
          </a:p>
        </p:txBody>
      </p:sp>
      <p:sp>
        <p:nvSpPr>
          <p:cNvPr id="18" name="TextBox 17"/>
          <p:cNvSpPr txBox="1"/>
          <p:nvPr/>
        </p:nvSpPr>
        <p:spPr>
          <a:xfrm>
            <a:off x="5253709" y="5071777"/>
            <a:ext cx="1442703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smtClean="0">
                <a:latin typeface="Open Sans" charset="0"/>
                <a:ea typeface="Open Sans" charset="0"/>
                <a:cs typeface="Open Sans" charset="0"/>
              </a:rPr>
              <a:t>DESCRIPTION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35917" y="3216915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Title 18"/>
          <p:cNvSpPr txBox="1">
            <a:spLocks/>
          </p:cNvSpPr>
          <p:nvPr/>
        </p:nvSpPr>
        <p:spPr>
          <a:xfrm>
            <a:off x="8335917" y="2076219"/>
            <a:ext cx="1172918" cy="596646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4800" dirty="0" smtClean="0"/>
              <a:t>3.</a:t>
            </a:r>
            <a:endParaRPr lang="en-US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8335917" y="2869274"/>
            <a:ext cx="1442703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smtClean="0">
                <a:latin typeface="Open Sans" charset="0"/>
                <a:ea typeface="Open Sans" charset="0"/>
                <a:cs typeface="Open Sans" charset="0"/>
              </a:rPr>
              <a:t>DESCRIPTION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35917" y="5419418"/>
            <a:ext cx="2015596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Title 18"/>
          <p:cNvSpPr txBox="1">
            <a:spLocks/>
          </p:cNvSpPr>
          <p:nvPr/>
        </p:nvSpPr>
        <p:spPr>
          <a:xfrm>
            <a:off x="8335917" y="4278722"/>
            <a:ext cx="1172918" cy="596646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spc="60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defRPr>
            </a:lvl1pPr>
          </a:lstStyle>
          <a:p>
            <a:r>
              <a:rPr lang="en-US" sz="4800" dirty="0" smtClean="0"/>
              <a:t>6.</a:t>
            </a:r>
            <a:endParaRPr lang="en-US" sz="4800" dirty="0"/>
          </a:p>
        </p:txBody>
      </p:sp>
      <p:sp>
        <p:nvSpPr>
          <p:cNvPr id="24" name="TextBox 23"/>
          <p:cNvSpPr txBox="1"/>
          <p:nvPr/>
        </p:nvSpPr>
        <p:spPr>
          <a:xfrm>
            <a:off x="8335917" y="5071777"/>
            <a:ext cx="1442703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smtClean="0">
                <a:latin typeface="Open Sans" charset="0"/>
                <a:ea typeface="Open Sans" charset="0"/>
                <a:cs typeface="Open Sans" charset="0"/>
              </a:rPr>
              <a:t>DESCRIPTION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56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br>
              <a:rPr lang="en-US" dirty="0" smtClean="0"/>
            </a:br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992313" y="2762900"/>
            <a:ext cx="685086" cy="6850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39805" y="3041879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39805" y="2690698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#1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992313" y="3916450"/>
            <a:ext cx="685086" cy="6850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9805" y="4195429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39805" y="3844248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>
                <a:latin typeface="Open Sans" charset="0"/>
                <a:ea typeface="Open Sans" charset="0"/>
                <a:cs typeface="Open Sans" charset="0"/>
              </a:rPr>
              <a:t>SERVICE </a:t>
            </a:r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992313" y="5144183"/>
            <a:ext cx="685086" cy="6850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39805" y="5423162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39805" y="5071981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>
                <a:latin typeface="Open Sans" charset="0"/>
                <a:ea typeface="Open Sans" charset="0"/>
                <a:cs typeface="Open Sans" charset="0"/>
              </a:rPr>
              <a:t>SERVICE </a:t>
            </a:r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#3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Freeform 1297"/>
          <p:cNvSpPr>
            <a:spLocks noEditPoints="1"/>
          </p:cNvSpPr>
          <p:nvPr/>
        </p:nvSpPr>
        <p:spPr bwMode="auto">
          <a:xfrm>
            <a:off x="2129709" y="2896282"/>
            <a:ext cx="410294" cy="413872"/>
          </a:xfrm>
          <a:custGeom>
            <a:avLst/>
            <a:gdLst>
              <a:gd name="T0" fmla="*/ 125 w 160"/>
              <a:gd name="T1" fmla="*/ 17 h 160"/>
              <a:gd name="T2" fmla="*/ 99 w 160"/>
              <a:gd name="T3" fmla="*/ 54 h 160"/>
              <a:gd name="T4" fmla="*/ 70 w 160"/>
              <a:gd name="T5" fmla="*/ 54 h 160"/>
              <a:gd name="T6" fmla="*/ 49 w 160"/>
              <a:gd name="T7" fmla="*/ 26 h 160"/>
              <a:gd name="T8" fmla="*/ 26 w 160"/>
              <a:gd name="T9" fmla="*/ 26 h 160"/>
              <a:gd name="T10" fmla="*/ 44 w 160"/>
              <a:gd name="T11" fmla="*/ 36 h 160"/>
              <a:gd name="T12" fmla="*/ 61 w 160"/>
              <a:gd name="T13" fmla="*/ 73 h 160"/>
              <a:gd name="T14" fmla="*/ 29 w 160"/>
              <a:gd name="T15" fmla="*/ 124 h 160"/>
              <a:gd name="T16" fmla="*/ 0 w 160"/>
              <a:gd name="T17" fmla="*/ 137 h 160"/>
              <a:gd name="T18" fmla="*/ 35 w 160"/>
              <a:gd name="T19" fmla="*/ 137 h 160"/>
              <a:gd name="T20" fmla="*/ 70 w 160"/>
              <a:gd name="T21" fmla="*/ 91 h 160"/>
              <a:gd name="T22" fmla="*/ 81 w 160"/>
              <a:gd name="T23" fmla="*/ 125 h 160"/>
              <a:gd name="T24" fmla="*/ 84 w 160"/>
              <a:gd name="T25" fmla="*/ 160 h 160"/>
              <a:gd name="T26" fmla="*/ 87 w 160"/>
              <a:gd name="T27" fmla="*/ 125 h 160"/>
              <a:gd name="T28" fmla="*/ 99 w 160"/>
              <a:gd name="T29" fmla="*/ 91 h 160"/>
              <a:gd name="T30" fmla="*/ 119 w 160"/>
              <a:gd name="T31" fmla="*/ 119 h 160"/>
              <a:gd name="T32" fmla="*/ 143 w 160"/>
              <a:gd name="T33" fmla="*/ 119 h 160"/>
              <a:gd name="T34" fmla="*/ 125 w 160"/>
              <a:gd name="T35" fmla="*/ 109 h 160"/>
              <a:gd name="T36" fmla="*/ 108 w 160"/>
              <a:gd name="T37" fmla="*/ 73 h 160"/>
              <a:gd name="T38" fmla="*/ 131 w 160"/>
              <a:gd name="T39" fmla="*/ 30 h 160"/>
              <a:gd name="T40" fmla="*/ 160 w 160"/>
              <a:gd name="T41" fmla="*/ 17 h 160"/>
              <a:gd name="T42" fmla="*/ 32 w 160"/>
              <a:gd name="T43" fmla="*/ 26 h 160"/>
              <a:gd name="T44" fmla="*/ 44 w 160"/>
              <a:gd name="T45" fmla="*/ 26 h 160"/>
              <a:gd name="T46" fmla="*/ 32 w 160"/>
              <a:gd name="T47" fmla="*/ 26 h 160"/>
              <a:gd name="T48" fmla="*/ 6 w 160"/>
              <a:gd name="T49" fmla="*/ 137 h 160"/>
              <a:gd name="T50" fmla="*/ 29 w 160"/>
              <a:gd name="T51" fmla="*/ 137 h 160"/>
              <a:gd name="T52" fmla="*/ 96 w 160"/>
              <a:gd name="T53" fmla="*/ 143 h 160"/>
              <a:gd name="T54" fmla="*/ 73 w 160"/>
              <a:gd name="T55" fmla="*/ 143 h 160"/>
              <a:gd name="T56" fmla="*/ 96 w 160"/>
              <a:gd name="T57" fmla="*/ 143 h 160"/>
              <a:gd name="T58" fmla="*/ 67 w 160"/>
              <a:gd name="T59" fmla="*/ 73 h 160"/>
              <a:gd name="T60" fmla="*/ 102 w 160"/>
              <a:gd name="T61" fmla="*/ 73 h 160"/>
              <a:gd name="T62" fmla="*/ 137 w 160"/>
              <a:gd name="T63" fmla="*/ 119 h 160"/>
              <a:gd name="T64" fmla="*/ 125 w 160"/>
              <a:gd name="T65" fmla="*/ 119 h 160"/>
              <a:gd name="T66" fmla="*/ 137 w 160"/>
              <a:gd name="T67" fmla="*/ 119 h 160"/>
              <a:gd name="T68" fmla="*/ 131 w 160"/>
              <a:gd name="T69" fmla="*/ 17 h 160"/>
              <a:gd name="T70" fmla="*/ 154 w 160"/>
              <a:gd name="T71" fmla="*/ 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60">
                <a:moveTo>
                  <a:pt x="143" y="0"/>
                </a:moveTo>
                <a:cubicBezTo>
                  <a:pt x="133" y="0"/>
                  <a:pt x="125" y="8"/>
                  <a:pt x="125" y="17"/>
                </a:cubicBezTo>
                <a:cubicBezTo>
                  <a:pt x="125" y="20"/>
                  <a:pt x="126" y="23"/>
                  <a:pt x="127" y="26"/>
                </a:cubicBezTo>
                <a:cubicBezTo>
                  <a:pt x="99" y="54"/>
                  <a:pt x="99" y="54"/>
                  <a:pt x="99" y="54"/>
                </a:cubicBezTo>
                <a:cubicBezTo>
                  <a:pt x="95" y="51"/>
                  <a:pt x="90" y="49"/>
                  <a:pt x="84" y="49"/>
                </a:cubicBezTo>
                <a:cubicBezTo>
                  <a:pt x="79" y="49"/>
                  <a:pt x="74" y="51"/>
                  <a:pt x="70" y="54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0"/>
                  <a:pt x="49" y="28"/>
                  <a:pt x="49" y="26"/>
                </a:cubicBezTo>
                <a:cubicBezTo>
                  <a:pt x="49" y="20"/>
                  <a:pt x="44" y="15"/>
                  <a:pt x="38" y="15"/>
                </a:cubicBezTo>
                <a:cubicBezTo>
                  <a:pt x="31" y="15"/>
                  <a:pt x="26" y="20"/>
                  <a:pt x="26" y="26"/>
                </a:cubicBezTo>
                <a:cubicBezTo>
                  <a:pt x="26" y="33"/>
                  <a:pt x="31" y="38"/>
                  <a:pt x="38" y="38"/>
                </a:cubicBezTo>
                <a:cubicBezTo>
                  <a:pt x="40" y="38"/>
                  <a:pt x="42" y="37"/>
                  <a:pt x="44" y="36"/>
                </a:cubicBezTo>
                <a:cubicBezTo>
                  <a:pt x="66" y="58"/>
                  <a:pt x="66" y="58"/>
                  <a:pt x="66" y="58"/>
                </a:cubicBezTo>
                <a:cubicBezTo>
                  <a:pt x="63" y="62"/>
                  <a:pt x="61" y="67"/>
                  <a:pt x="61" y="73"/>
                </a:cubicBezTo>
                <a:cubicBezTo>
                  <a:pt x="61" y="78"/>
                  <a:pt x="63" y="83"/>
                  <a:pt x="66" y="87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6" y="121"/>
                  <a:pt x="22" y="119"/>
                  <a:pt x="17" y="119"/>
                </a:cubicBezTo>
                <a:cubicBezTo>
                  <a:pt x="8" y="119"/>
                  <a:pt x="0" y="127"/>
                  <a:pt x="0" y="137"/>
                </a:cubicBezTo>
                <a:cubicBezTo>
                  <a:pt x="0" y="146"/>
                  <a:pt x="8" y="154"/>
                  <a:pt x="17" y="154"/>
                </a:cubicBezTo>
                <a:cubicBezTo>
                  <a:pt x="27" y="154"/>
                  <a:pt x="35" y="146"/>
                  <a:pt x="35" y="137"/>
                </a:cubicBezTo>
                <a:cubicBezTo>
                  <a:pt x="35" y="134"/>
                  <a:pt x="34" y="131"/>
                  <a:pt x="33" y="128"/>
                </a:cubicBezTo>
                <a:cubicBezTo>
                  <a:pt x="70" y="91"/>
                  <a:pt x="70" y="91"/>
                  <a:pt x="70" y="91"/>
                </a:cubicBezTo>
                <a:cubicBezTo>
                  <a:pt x="73" y="94"/>
                  <a:pt x="77" y="95"/>
                  <a:pt x="81" y="96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73" y="127"/>
                  <a:pt x="67" y="134"/>
                  <a:pt x="67" y="143"/>
                </a:cubicBezTo>
                <a:cubicBezTo>
                  <a:pt x="67" y="152"/>
                  <a:pt x="75" y="160"/>
                  <a:pt x="84" y="160"/>
                </a:cubicBezTo>
                <a:cubicBezTo>
                  <a:pt x="94" y="160"/>
                  <a:pt x="102" y="152"/>
                  <a:pt x="102" y="143"/>
                </a:cubicBezTo>
                <a:cubicBezTo>
                  <a:pt x="102" y="134"/>
                  <a:pt x="96" y="127"/>
                  <a:pt x="87" y="125"/>
                </a:cubicBezTo>
                <a:cubicBezTo>
                  <a:pt x="87" y="96"/>
                  <a:pt x="87" y="96"/>
                  <a:pt x="87" y="96"/>
                </a:cubicBezTo>
                <a:cubicBezTo>
                  <a:pt x="92" y="95"/>
                  <a:pt x="95" y="94"/>
                  <a:pt x="99" y="91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0" y="115"/>
                  <a:pt x="119" y="117"/>
                  <a:pt x="119" y="119"/>
                </a:cubicBezTo>
                <a:cubicBezTo>
                  <a:pt x="119" y="126"/>
                  <a:pt x="124" y="131"/>
                  <a:pt x="131" y="131"/>
                </a:cubicBezTo>
                <a:cubicBezTo>
                  <a:pt x="137" y="131"/>
                  <a:pt x="143" y="126"/>
                  <a:pt x="143" y="119"/>
                </a:cubicBezTo>
                <a:cubicBezTo>
                  <a:pt x="143" y="113"/>
                  <a:pt x="137" y="108"/>
                  <a:pt x="131" y="108"/>
                </a:cubicBezTo>
                <a:cubicBezTo>
                  <a:pt x="129" y="108"/>
                  <a:pt x="127" y="108"/>
                  <a:pt x="125" y="10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106" y="83"/>
                  <a:pt x="108" y="78"/>
                  <a:pt x="108" y="73"/>
                </a:cubicBezTo>
                <a:cubicBezTo>
                  <a:pt x="108" y="67"/>
                  <a:pt x="106" y="62"/>
                  <a:pt x="103" y="58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4" y="33"/>
                  <a:pt x="138" y="35"/>
                  <a:pt x="143" y="35"/>
                </a:cubicBezTo>
                <a:cubicBezTo>
                  <a:pt x="152" y="35"/>
                  <a:pt x="160" y="27"/>
                  <a:pt x="160" y="17"/>
                </a:cubicBezTo>
                <a:cubicBezTo>
                  <a:pt x="160" y="8"/>
                  <a:pt x="152" y="0"/>
                  <a:pt x="143" y="0"/>
                </a:cubicBezTo>
                <a:close/>
                <a:moveTo>
                  <a:pt x="32" y="26"/>
                </a:moveTo>
                <a:cubicBezTo>
                  <a:pt x="32" y="23"/>
                  <a:pt x="35" y="20"/>
                  <a:pt x="38" y="20"/>
                </a:cubicBezTo>
                <a:cubicBezTo>
                  <a:pt x="41" y="20"/>
                  <a:pt x="44" y="23"/>
                  <a:pt x="44" y="26"/>
                </a:cubicBezTo>
                <a:cubicBezTo>
                  <a:pt x="44" y="29"/>
                  <a:pt x="41" y="32"/>
                  <a:pt x="38" y="32"/>
                </a:cubicBezTo>
                <a:cubicBezTo>
                  <a:pt x="35" y="32"/>
                  <a:pt x="32" y="29"/>
                  <a:pt x="32" y="26"/>
                </a:cubicBezTo>
                <a:close/>
                <a:moveTo>
                  <a:pt x="17" y="148"/>
                </a:moveTo>
                <a:cubicBezTo>
                  <a:pt x="11" y="148"/>
                  <a:pt x="6" y="143"/>
                  <a:pt x="6" y="137"/>
                </a:cubicBezTo>
                <a:cubicBezTo>
                  <a:pt x="6" y="130"/>
                  <a:pt x="11" y="125"/>
                  <a:pt x="17" y="125"/>
                </a:cubicBezTo>
                <a:cubicBezTo>
                  <a:pt x="24" y="125"/>
                  <a:pt x="29" y="130"/>
                  <a:pt x="29" y="137"/>
                </a:cubicBezTo>
                <a:cubicBezTo>
                  <a:pt x="29" y="143"/>
                  <a:pt x="24" y="148"/>
                  <a:pt x="17" y="148"/>
                </a:cubicBezTo>
                <a:close/>
                <a:moveTo>
                  <a:pt x="96" y="143"/>
                </a:moveTo>
                <a:cubicBezTo>
                  <a:pt x="96" y="149"/>
                  <a:pt x="91" y="154"/>
                  <a:pt x="84" y="154"/>
                </a:cubicBezTo>
                <a:cubicBezTo>
                  <a:pt x="78" y="154"/>
                  <a:pt x="73" y="149"/>
                  <a:pt x="73" y="143"/>
                </a:cubicBezTo>
                <a:cubicBezTo>
                  <a:pt x="73" y="136"/>
                  <a:pt x="78" y="131"/>
                  <a:pt x="84" y="131"/>
                </a:cubicBezTo>
                <a:cubicBezTo>
                  <a:pt x="91" y="131"/>
                  <a:pt x="96" y="136"/>
                  <a:pt x="96" y="143"/>
                </a:cubicBezTo>
                <a:close/>
                <a:moveTo>
                  <a:pt x="84" y="90"/>
                </a:moveTo>
                <a:cubicBezTo>
                  <a:pt x="75" y="90"/>
                  <a:pt x="67" y="82"/>
                  <a:pt x="67" y="73"/>
                </a:cubicBezTo>
                <a:cubicBezTo>
                  <a:pt x="67" y="63"/>
                  <a:pt x="75" y="55"/>
                  <a:pt x="84" y="55"/>
                </a:cubicBezTo>
                <a:cubicBezTo>
                  <a:pt x="94" y="55"/>
                  <a:pt x="102" y="63"/>
                  <a:pt x="102" y="73"/>
                </a:cubicBezTo>
                <a:cubicBezTo>
                  <a:pt x="102" y="82"/>
                  <a:pt x="94" y="90"/>
                  <a:pt x="84" y="90"/>
                </a:cubicBezTo>
                <a:close/>
                <a:moveTo>
                  <a:pt x="137" y="119"/>
                </a:moveTo>
                <a:cubicBezTo>
                  <a:pt x="137" y="122"/>
                  <a:pt x="134" y="125"/>
                  <a:pt x="131" y="125"/>
                </a:cubicBezTo>
                <a:cubicBezTo>
                  <a:pt x="128" y="125"/>
                  <a:pt x="125" y="122"/>
                  <a:pt x="125" y="119"/>
                </a:cubicBezTo>
                <a:cubicBezTo>
                  <a:pt x="125" y="116"/>
                  <a:pt x="128" y="113"/>
                  <a:pt x="131" y="113"/>
                </a:cubicBezTo>
                <a:cubicBezTo>
                  <a:pt x="134" y="113"/>
                  <a:pt x="137" y="116"/>
                  <a:pt x="137" y="119"/>
                </a:cubicBezTo>
                <a:close/>
                <a:moveTo>
                  <a:pt x="143" y="29"/>
                </a:moveTo>
                <a:cubicBezTo>
                  <a:pt x="136" y="29"/>
                  <a:pt x="131" y="24"/>
                  <a:pt x="131" y="17"/>
                </a:cubicBezTo>
                <a:cubicBezTo>
                  <a:pt x="131" y="11"/>
                  <a:pt x="136" y="6"/>
                  <a:pt x="143" y="6"/>
                </a:cubicBezTo>
                <a:cubicBezTo>
                  <a:pt x="149" y="6"/>
                  <a:pt x="154" y="11"/>
                  <a:pt x="154" y="17"/>
                </a:cubicBezTo>
                <a:cubicBezTo>
                  <a:pt x="154" y="24"/>
                  <a:pt x="149" y="29"/>
                  <a:pt x="143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11"/>
          <p:cNvSpPr>
            <a:spLocks noEditPoints="1"/>
          </p:cNvSpPr>
          <p:nvPr/>
        </p:nvSpPr>
        <p:spPr bwMode="auto">
          <a:xfrm>
            <a:off x="2115641" y="4109219"/>
            <a:ext cx="410294" cy="276709"/>
          </a:xfrm>
          <a:custGeom>
            <a:avLst/>
            <a:gdLst>
              <a:gd name="T0" fmla="*/ 160 w 160"/>
              <a:gd name="T1" fmla="*/ 3 h 107"/>
              <a:gd name="T2" fmla="*/ 160 w 160"/>
              <a:gd name="T3" fmla="*/ 2 h 107"/>
              <a:gd name="T4" fmla="*/ 160 w 160"/>
              <a:gd name="T5" fmla="*/ 1 h 107"/>
              <a:gd name="T6" fmla="*/ 160 w 160"/>
              <a:gd name="T7" fmla="*/ 1 h 107"/>
              <a:gd name="T8" fmla="*/ 159 w 160"/>
              <a:gd name="T9" fmla="*/ 1 h 107"/>
              <a:gd name="T10" fmla="*/ 158 w 160"/>
              <a:gd name="T11" fmla="*/ 0 h 107"/>
              <a:gd name="T12" fmla="*/ 157 w 160"/>
              <a:gd name="T13" fmla="*/ 0 h 107"/>
              <a:gd name="T14" fmla="*/ 157 w 160"/>
              <a:gd name="T15" fmla="*/ 0 h 107"/>
              <a:gd name="T16" fmla="*/ 0 w 160"/>
              <a:gd name="T17" fmla="*/ 34 h 107"/>
              <a:gd name="T18" fmla="*/ 46 w 160"/>
              <a:gd name="T19" fmla="*/ 60 h 107"/>
              <a:gd name="T20" fmla="*/ 53 w 160"/>
              <a:gd name="T21" fmla="*/ 104 h 107"/>
              <a:gd name="T22" fmla="*/ 54 w 160"/>
              <a:gd name="T23" fmla="*/ 104 h 107"/>
              <a:gd name="T24" fmla="*/ 54 w 160"/>
              <a:gd name="T25" fmla="*/ 105 h 107"/>
              <a:gd name="T26" fmla="*/ 54 w 160"/>
              <a:gd name="T27" fmla="*/ 106 h 107"/>
              <a:gd name="T28" fmla="*/ 55 w 160"/>
              <a:gd name="T29" fmla="*/ 106 h 107"/>
              <a:gd name="T30" fmla="*/ 55 w 160"/>
              <a:gd name="T31" fmla="*/ 106 h 107"/>
              <a:gd name="T32" fmla="*/ 56 w 160"/>
              <a:gd name="T33" fmla="*/ 107 h 107"/>
              <a:gd name="T34" fmla="*/ 56 w 160"/>
              <a:gd name="T35" fmla="*/ 107 h 107"/>
              <a:gd name="T36" fmla="*/ 56 w 160"/>
              <a:gd name="T37" fmla="*/ 107 h 107"/>
              <a:gd name="T38" fmla="*/ 58 w 160"/>
              <a:gd name="T39" fmla="*/ 106 h 107"/>
              <a:gd name="T40" fmla="*/ 119 w 160"/>
              <a:gd name="T41" fmla="*/ 106 h 107"/>
              <a:gd name="T42" fmla="*/ 121 w 160"/>
              <a:gd name="T43" fmla="*/ 106 h 107"/>
              <a:gd name="T44" fmla="*/ 160 w 160"/>
              <a:gd name="T45" fmla="*/ 4 h 107"/>
              <a:gd name="T46" fmla="*/ 160 w 160"/>
              <a:gd name="T47" fmla="*/ 3 h 107"/>
              <a:gd name="T48" fmla="*/ 129 w 160"/>
              <a:gd name="T49" fmla="*/ 20 h 107"/>
              <a:gd name="T50" fmla="*/ 65 w 160"/>
              <a:gd name="T51" fmla="*/ 67 h 107"/>
              <a:gd name="T52" fmla="*/ 65 w 160"/>
              <a:gd name="T53" fmla="*/ 68 h 107"/>
              <a:gd name="T54" fmla="*/ 64 w 160"/>
              <a:gd name="T55" fmla="*/ 68 h 107"/>
              <a:gd name="T56" fmla="*/ 64 w 160"/>
              <a:gd name="T57" fmla="*/ 68 h 107"/>
              <a:gd name="T58" fmla="*/ 51 w 160"/>
              <a:gd name="T59" fmla="*/ 60 h 107"/>
              <a:gd name="T60" fmla="*/ 61 w 160"/>
              <a:gd name="T61" fmla="*/ 97 h 107"/>
              <a:gd name="T62" fmla="*/ 80 w 160"/>
              <a:gd name="T63" fmla="*/ 81 h 107"/>
              <a:gd name="T64" fmla="*/ 72 w 160"/>
              <a:gd name="T65" fmla="*/ 90 h 107"/>
              <a:gd name="T66" fmla="*/ 139 w 160"/>
              <a:gd name="T67" fmla="*/ 9 h 107"/>
              <a:gd name="T68" fmla="*/ 10 w 160"/>
              <a:gd name="T69" fmla="*/ 36 h 107"/>
              <a:gd name="T70" fmla="*/ 119 w 160"/>
              <a:gd name="T71" fmla="*/ 100 h 107"/>
              <a:gd name="T72" fmla="*/ 71 w 160"/>
              <a:gd name="T73" fmla="*/ 69 h 107"/>
              <a:gd name="T74" fmla="*/ 119 w 160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07">
                <a:moveTo>
                  <a:pt x="160" y="3"/>
                </a:move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8" y="0"/>
                  <a:pt x="158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0" y="36"/>
                  <a:pt x="1" y="37"/>
                </a:cubicBezTo>
                <a:cubicBezTo>
                  <a:pt x="46" y="60"/>
                  <a:pt x="46" y="60"/>
                  <a:pt x="46" y="60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3"/>
                  <a:pt x="54" y="104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106"/>
                  <a:pt x="54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7" y="107"/>
                  <a:pt x="58" y="106"/>
                  <a:pt x="58" y="106"/>
                </a:cubicBezTo>
                <a:cubicBezTo>
                  <a:pt x="88" y="86"/>
                  <a:pt x="88" y="86"/>
                  <a:pt x="88" y="86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9" y="106"/>
                  <a:pt x="120" y="107"/>
                  <a:pt x="120" y="107"/>
                </a:cubicBezTo>
                <a:cubicBezTo>
                  <a:pt x="120" y="107"/>
                  <a:pt x="121" y="106"/>
                  <a:pt x="121" y="106"/>
                </a:cubicBezTo>
                <a:cubicBezTo>
                  <a:pt x="122" y="106"/>
                  <a:pt x="122" y="106"/>
                  <a:pt x="123" y="105"/>
                </a:cubicBezTo>
                <a:cubicBezTo>
                  <a:pt x="160" y="4"/>
                  <a:pt x="160" y="4"/>
                  <a:pt x="160" y="4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lose/>
                <a:moveTo>
                  <a:pt x="129" y="20"/>
                </a:move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8"/>
                  <a:pt x="65" y="68"/>
                  <a:pt x="65" y="68"/>
                </a:cubicBezTo>
                <a:cubicBezTo>
                  <a:pt x="65" y="68"/>
                  <a:pt x="65" y="68"/>
                  <a:pt x="65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57" y="92"/>
                  <a:pt x="57" y="92"/>
                  <a:pt x="57" y="92"/>
                </a:cubicBezTo>
                <a:cubicBezTo>
                  <a:pt x="51" y="60"/>
                  <a:pt x="51" y="60"/>
                  <a:pt x="51" y="60"/>
                </a:cubicBezTo>
                <a:lnTo>
                  <a:pt x="129" y="20"/>
                </a:lnTo>
                <a:close/>
                <a:moveTo>
                  <a:pt x="61" y="97"/>
                </a:moveTo>
                <a:cubicBezTo>
                  <a:pt x="68" y="73"/>
                  <a:pt x="68" y="73"/>
                  <a:pt x="68" y="73"/>
                </a:cubicBezTo>
                <a:cubicBezTo>
                  <a:pt x="80" y="81"/>
                  <a:pt x="80" y="81"/>
                  <a:pt x="80" y="81"/>
                </a:cubicBezTo>
                <a:cubicBezTo>
                  <a:pt x="83" y="83"/>
                  <a:pt x="83" y="83"/>
                  <a:pt x="83" y="83"/>
                </a:cubicBezTo>
                <a:cubicBezTo>
                  <a:pt x="72" y="90"/>
                  <a:pt x="72" y="90"/>
                  <a:pt x="72" y="90"/>
                </a:cubicBezTo>
                <a:lnTo>
                  <a:pt x="61" y="97"/>
                </a:lnTo>
                <a:close/>
                <a:moveTo>
                  <a:pt x="139" y="9"/>
                </a:moveTo>
                <a:cubicBezTo>
                  <a:pt x="48" y="56"/>
                  <a:pt x="48" y="56"/>
                  <a:pt x="48" y="56"/>
                </a:cubicBezTo>
                <a:cubicBezTo>
                  <a:pt x="10" y="36"/>
                  <a:pt x="10" y="36"/>
                  <a:pt x="10" y="36"/>
                </a:cubicBezTo>
                <a:lnTo>
                  <a:pt x="139" y="9"/>
                </a:lnTo>
                <a:close/>
                <a:moveTo>
                  <a:pt x="119" y="100"/>
                </a:moveTo>
                <a:cubicBezTo>
                  <a:pt x="78" y="73"/>
                  <a:pt x="78" y="73"/>
                  <a:pt x="78" y="73"/>
                </a:cubicBezTo>
                <a:cubicBezTo>
                  <a:pt x="71" y="69"/>
                  <a:pt x="71" y="69"/>
                  <a:pt x="71" y="69"/>
                </a:cubicBezTo>
                <a:cubicBezTo>
                  <a:pt x="152" y="10"/>
                  <a:pt x="152" y="10"/>
                  <a:pt x="152" y="10"/>
                </a:cubicBezTo>
                <a:lnTo>
                  <a:pt x="119" y="1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384"/>
          <p:cNvSpPr>
            <a:spLocks noEditPoints="1"/>
          </p:cNvSpPr>
          <p:nvPr/>
        </p:nvSpPr>
        <p:spPr bwMode="auto">
          <a:xfrm>
            <a:off x="2141606" y="5294364"/>
            <a:ext cx="397174" cy="413872"/>
          </a:xfrm>
          <a:custGeom>
            <a:avLst/>
            <a:gdLst>
              <a:gd name="T0" fmla="*/ 75 w 155"/>
              <a:gd name="T1" fmla="*/ 131 h 160"/>
              <a:gd name="T2" fmla="*/ 75 w 155"/>
              <a:gd name="T3" fmla="*/ 147 h 160"/>
              <a:gd name="T4" fmla="*/ 77 w 155"/>
              <a:gd name="T5" fmla="*/ 13 h 160"/>
              <a:gd name="T6" fmla="*/ 88 w 155"/>
              <a:gd name="T7" fmla="*/ 8 h 160"/>
              <a:gd name="T8" fmla="*/ 7 w 155"/>
              <a:gd name="T9" fmla="*/ 39 h 160"/>
              <a:gd name="T10" fmla="*/ 8 w 155"/>
              <a:gd name="T11" fmla="*/ 33 h 160"/>
              <a:gd name="T12" fmla="*/ 0 w 155"/>
              <a:gd name="T13" fmla="*/ 23 h 160"/>
              <a:gd name="T14" fmla="*/ 5 w 155"/>
              <a:gd name="T15" fmla="*/ 23 h 160"/>
              <a:gd name="T16" fmla="*/ 10 w 155"/>
              <a:gd name="T17" fmla="*/ 62 h 160"/>
              <a:gd name="T18" fmla="*/ 13 w 155"/>
              <a:gd name="T19" fmla="*/ 64 h 160"/>
              <a:gd name="T20" fmla="*/ 25 w 155"/>
              <a:gd name="T21" fmla="*/ 107 h 160"/>
              <a:gd name="T22" fmla="*/ 9 w 155"/>
              <a:gd name="T23" fmla="*/ 52 h 160"/>
              <a:gd name="T24" fmla="*/ 12 w 155"/>
              <a:gd name="T25" fmla="*/ 48 h 160"/>
              <a:gd name="T26" fmla="*/ 15 w 155"/>
              <a:gd name="T27" fmla="*/ 13 h 160"/>
              <a:gd name="T28" fmla="*/ 20 w 155"/>
              <a:gd name="T29" fmla="*/ 11 h 160"/>
              <a:gd name="T30" fmla="*/ 23 w 155"/>
              <a:gd name="T31" fmla="*/ 13 h 160"/>
              <a:gd name="T32" fmla="*/ 20 w 155"/>
              <a:gd name="T33" fmla="*/ 100 h 160"/>
              <a:gd name="T34" fmla="*/ 24 w 155"/>
              <a:gd name="T35" fmla="*/ 102 h 160"/>
              <a:gd name="T36" fmla="*/ 15 w 155"/>
              <a:gd name="T37" fmla="*/ 69 h 160"/>
              <a:gd name="T38" fmla="*/ 19 w 155"/>
              <a:gd name="T39" fmla="*/ 89 h 160"/>
              <a:gd name="T40" fmla="*/ 22 w 155"/>
              <a:gd name="T41" fmla="*/ 86 h 160"/>
              <a:gd name="T42" fmla="*/ 145 w 155"/>
              <a:gd name="T43" fmla="*/ 51 h 160"/>
              <a:gd name="T44" fmla="*/ 152 w 155"/>
              <a:gd name="T45" fmla="*/ 34 h 160"/>
              <a:gd name="T46" fmla="*/ 147 w 155"/>
              <a:gd name="T47" fmla="*/ 33 h 160"/>
              <a:gd name="T48" fmla="*/ 152 w 155"/>
              <a:gd name="T49" fmla="*/ 26 h 160"/>
              <a:gd name="T50" fmla="*/ 151 w 155"/>
              <a:gd name="T51" fmla="*/ 18 h 160"/>
              <a:gd name="T52" fmla="*/ 133 w 155"/>
              <a:gd name="T53" fmla="*/ 8 h 160"/>
              <a:gd name="T54" fmla="*/ 127 w 155"/>
              <a:gd name="T55" fmla="*/ 9 h 160"/>
              <a:gd name="T56" fmla="*/ 145 w 155"/>
              <a:gd name="T57" fmla="*/ 17 h 160"/>
              <a:gd name="T58" fmla="*/ 145 w 155"/>
              <a:gd name="T59" fmla="*/ 62 h 160"/>
              <a:gd name="T60" fmla="*/ 143 w 155"/>
              <a:gd name="T61" fmla="*/ 56 h 160"/>
              <a:gd name="T62" fmla="*/ 123 w 155"/>
              <a:gd name="T63" fmla="*/ 123 h 160"/>
              <a:gd name="T64" fmla="*/ 123 w 155"/>
              <a:gd name="T65" fmla="*/ 109 h 160"/>
              <a:gd name="T66" fmla="*/ 123 w 155"/>
              <a:gd name="T67" fmla="*/ 86 h 160"/>
              <a:gd name="T68" fmla="*/ 123 w 155"/>
              <a:gd name="T69" fmla="*/ 73 h 160"/>
              <a:gd name="T70" fmla="*/ 123 w 155"/>
              <a:gd name="T71" fmla="*/ 57 h 160"/>
              <a:gd name="T72" fmla="*/ 123 w 155"/>
              <a:gd name="T73" fmla="*/ 44 h 160"/>
              <a:gd name="T74" fmla="*/ 123 w 155"/>
              <a:gd name="T75" fmla="*/ 21 h 160"/>
              <a:gd name="T76" fmla="*/ 111 w 155"/>
              <a:gd name="T77" fmla="*/ 0 h 160"/>
              <a:gd name="T78" fmla="*/ 32 w 155"/>
              <a:gd name="T79" fmla="*/ 21 h 160"/>
              <a:gd name="T80" fmla="*/ 32 w 155"/>
              <a:gd name="T81" fmla="*/ 34 h 160"/>
              <a:gd name="T82" fmla="*/ 32 w 155"/>
              <a:gd name="T83" fmla="*/ 57 h 160"/>
              <a:gd name="T84" fmla="*/ 32 w 155"/>
              <a:gd name="T85" fmla="*/ 70 h 160"/>
              <a:gd name="T86" fmla="*/ 32 w 155"/>
              <a:gd name="T87" fmla="*/ 86 h 160"/>
              <a:gd name="T88" fmla="*/ 32 w 155"/>
              <a:gd name="T89" fmla="*/ 99 h 160"/>
              <a:gd name="T90" fmla="*/ 32 w 155"/>
              <a:gd name="T91" fmla="*/ 123 h 160"/>
              <a:gd name="T92" fmla="*/ 26 w 155"/>
              <a:gd name="T93" fmla="*/ 123 h 160"/>
              <a:gd name="T94" fmla="*/ 32 w 155"/>
              <a:gd name="T95" fmla="*/ 132 h 160"/>
              <a:gd name="T96" fmla="*/ 44 w 155"/>
              <a:gd name="T97" fmla="*/ 160 h 160"/>
              <a:gd name="T98" fmla="*/ 125 w 155"/>
              <a:gd name="T99" fmla="*/ 135 h 160"/>
              <a:gd name="T100" fmla="*/ 124 w 155"/>
              <a:gd name="T101" fmla="*/ 127 h 160"/>
              <a:gd name="T102" fmla="*/ 117 w 155"/>
              <a:gd name="T103" fmla="*/ 21 h 160"/>
              <a:gd name="T104" fmla="*/ 111 w 155"/>
              <a:gd name="T105" fmla="*/ 5 h 160"/>
              <a:gd name="T106" fmla="*/ 44 w 155"/>
              <a:gd name="T107" fmla="*/ 5 h 160"/>
              <a:gd name="T108" fmla="*/ 117 w 155"/>
              <a:gd name="T109" fmla="*/ 128 h 160"/>
              <a:gd name="T110" fmla="*/ 132 w 155"/>
              <a:gd name="T111" fmla="*/ 102 h 160"/>
              <a:gd name="T112" fmla="*/ 135 w 155"/>
              <a:gd name="T113" fmla="*/ 97 h 160"/>
              <a:gd name="T114" fmla="*/ 126 w 155"/>
              <a:gd name="T115" fmla="*/ 111 h 160"/>
              <a:gd name="T116" fmla="*/ 138 w 155"/>
              <a:gd name="T117" fmla="*/ 87 h 160"/>
              <a:gd name="T118" fmla="*/ 137 w 155"/>
              <a:gd name="T119" fmla="*/ 82 h 160"/>
              <a:gd name="T120" fmla="*/ 138 w 155"/>
              <a:gd name="T121" fmla="*/ 7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" h="160">
                <a:moveTo>
                  <a:pt x="75" y="131"/>
                </a:moveTo>
                <a:cubicBezTo>
                  <a:pt x="69" y="131"/>
                  <a:pt x="64" y="135"/>
                  <a:pt x="64" y="141"/>
                </a:cubicBezTo>
                <a:cubicBezTo>
                  <a:pt x="64" y="147"/>
                  <a:pt x="69" y="152"/>
                  <a:pt x="75" y="152"/>
                </a:cubicBezTo>
                <a:cubicBezTo>
                  <a:pt x="81" y="152"/>
                  <a:pt x="85" y="147"/>
                  <a:pt x="85" y="141"/>
                </a:cubicBezTo>
                <a:cubicBezTo>
                  <a:pt x="85" y="135"/>
                  <a:pt x="81" y="131"/>
                  <a:pt x="75" y="131"/>
                </a:cubicBezTo>
                <a:close/>
                <a:moveTo>
                  <a:pt x="75" y="147"/>
                </a:moveTo>
                <a:cubicBezTo>
                  <a:pt x="72" y="147"/>
                  <a:pt x="69" y="144"/>
                  <a:pt x="69" y="141"/>
                </a:cubicBezTo>
                <a:cubicBezTo>
                  <a:pt x="69" y="138"/>
                  <a:pt x="72" y="136"/>
                  <a:pt x="75" y="136"/>
                </a:cubicBezTo>
                <a:cubicBezTo>
                  <a:pt x="78" y="136"/>
                  <a:pt x="80" y="138"/>
                  <a:pt x="80" y="141"/>
                </a:cubicBezTo>
                <a:cubicBezTo>
                  <a:pt x="80" y="144"/>
                  <a:pt x="78" y="147"/>
                  <a:pt x="75" y="147"/>
                </a:cubicBezTo>
                <a:close/>
                <a:moveTo>
                  <a:pt x="64" y="11"/>
                </a:moveTo>
                <a:cubicBezTo>
                  <a:pt x="64" y="9"/>
                  <a:pt x="65" y="8"/>
                  <a:pt x="67" y="8"/>
                </a:cubicBezTo>
                <a:cubicBezTo>
                  <a:pt x="77" y="8"/>
                  <a:pt x="77" y="8"/>
                  <a:pt x="77" y="8"/>
                </a:cubicBezTo>
                <a:cubicBezTo>
                  <a:pt x="79" y="8"/>
                  <a:pt x="80" y="9"/>
                  <a:pt x="80" y="11"/>
                </a:cubicBezTo>
                <a:cubicBezTo>
                  <a:pt x="80" y="12"/>
                  <a:pt x="79" y="13"/>
                  <a:pt x="7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5" y="13"/>
                  <a:pt x="64" y="12"/>
                  <a:pt x="64" y="11"/>
                </a:cubicBezTo>
                <a:close/>
                <a:moveTo>
                  <a:pt x="83" y="11"/>
                </a:moveTo>
                <a:cubicBezTo>
                  <a:pt x="83" y="9"/>
                  <a:pt x="84" y="8"/>
                  <a:pt x="85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9" y="8"/>
                  <a:pt x="91" y="9"/>
                  <a:pt x="91" y="11"/>
                </a:cubicBezTo>
                <a:cubicBezTo>
                  <a:pt x="91" y="12"/>
                  <a:pt x="89" y="13"/>
                  <a:pt x="88" y="13"/>
                </a:cubicBezTo>
                <a:cubicBezTo>
                  <a:pt x="85" y="13"/>
                  <a:pt x="85" y="13"/>
                  <a:pt x="85" y="13"/>
                </a:cubicBezTo>
                <a:cubicBezTo>
                  <a:pt x="84" y="13"/>
                  <a:pt x="83" y="12"/>
                  <a:pt x="83" y="11"/>
                </a:cubicBezTo>
                <a:close/>
                <a:moveTo>
                  <a:pt x="7" y="39"/>
                </a:moveTo>
                <a:cubicBezTo>
                  <a:pt x="6" y="39"/>
                  <a:pt x="6" y="39"/>
                  <a:pt x="6" y="39"/>
                </a:cubicBezTo>
                <a:cubicBezTo>
                  <a:pt x="5" y="39"/>
                  <a:pt x="4" y="38"/>
                  <a:pt x="3" y="37"/>
                </a:cubicBezTo>
                <a:cubicBezTo>
                  <a:pt x="3" y="34"/>
                  <a:pt x="3" y="34"/>
                  <a:pt x="3" y="34"/>
                </a:cubicBezTo>
                <a:cubicBezTo>
                  <a:pt x="2" y="33"/>
                  <a:pt x="3" y="32"/>
                  <a:pt x="5" y="31"/>
                </a:cubicBezTo>
                <a:cubicBezTo>
                  <a:pt x="6" y="31"/>
                  <a:pt x="7" y="32"/>
                  <a:pt x="8" y="33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7"/>
                  <a:pt x="8" y="38"/>
                  <a:pt x="7" y="39"/>
                </a:cubicBezTo>
                <a:close/>
                <a:moveTo>
                  <a:pt x="3" y="26"/>
                </a:moveTo>
                <a:cubicBezTo>
                  <a:pt x="1" y="26"/>
                  <a:pt x="0" y="25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0" y="22"/>
                  <a:pt x="0" y="21"/>
                  <a:pt x="0" y="21"/>
                </a:cubicBezTo>
                <a:cubicBezTo>
                  <a:pt x="0" y="19"/>
                  <a:pt x="2" y="18"/>
                  <a:pt x="3" y="18"/>
                </a:cubicBezTo>
                <a:cubicBezTo>
                  <a:pt x="5" y="19"/>
                  <a:pt x="6" y="20"/>
                  <a:pt x="5" y="22"/>
                </a:cubicBezTo>
                <a:cubicBezTo>
                  <a:pt x="5" y="22"/>
                  <a:pt x="5" y="22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6" y="25"/>
                  <a:pt x="4" y="26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13" y="64"/>
                </a:moveTo>
                <a:cubicBezTo>
                  <a:pt x="13" y="64"/>
                  <a:pt x="13" y="64"/>
                  <a:pt x="13" y="64"/>
                </a:cubicBezTo>
                <a:cubicBezTo>
                  <a:pt x="12" y="64"/>
                  <a:pt x="10" y="63"/>
                  <a:pt x="10" y="62"/>
                </a:cubicBezTo>
                <a:cubicBezTo>
                  <a:pt x="9" y="60"/>
                  <a:pt x="9" y="60"/>
                  <a:pt x="9" y="60"/>
                </a:cubicBezTo>
                <a:cubicBezTo>
                  <a:pt x="9" y="58"/>
                  <a:pt x="10" y="57"/>
                  <a:pt x="11" y="56"/>
                </a:cubicBezTo>
                <a:cubicBezTo>
                  <a:pt x="13" y="56"/>
                  <a:pt x="14" y="57"/>
                  <a:pt x="15" y="58"/>
                </a:cubicBezTo>
                <a:cubicBezTo>
                  <a:pt x="15" y="61"/>
                  <a:pt x="15" y="61"/>
                  <a:pt x="15" y="61"/>
                </a:cubicBezTo>
                <a:cubicBezTo>
                  <a:pt x="16" y="62"/>
                  <a:pt x="15" y="64"/>
                  <a:pt x="13" y="64"/>
                </a:cubicBezTo>
                <a:close/>
                <a:moveTo>
                  <a:pt x="27" y="114"/>
                </a:moveTo>
                <a:cubicBezTo>
                  <a:pt x="27" y="114"/>
                  <a:pt x="26" y="115"/>
                  <a:pt x="26" y="115"/>
                </a:cubicBezTo>
                <a:cubicBezTo>
                  <a:pt x="25" y="115"/>
                  <a:pt x="24" y="114"/>
                  <a:pt x="24" y="113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23" y="109"/>
                  <a:pt x="23" y="107"/>
                  <a:pt x="25" y="107"/>
                </a:cubicBezTo>
                <a:cubicBezTo>
                  <a:pt x="26" y="106"/>
                  <a:pt x="28" y="107"/>
                  <a:pt x="28" y="109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29" y="113"/>
                  <a:pt x="28" y="114"/>
                  <a:pt x="27" y="114"/>
                </a:cubicBezTo>
                <a:close/>
                <a:moveTo>
                  <a:pt x="10" y="51"/>
                </a:moveTo>
                <a:cubicBezTo>
                  <a:pt x="10" y="52"/>
                  <a:pt x="10" y="52"/>
                  <a:pt x="9" y="52"/>
                </a:cubicBezTo>
                <a:cubicBezTo>
                  <a:pt x="8" y="52"/>
                  <a:pt x="7" y="51"/>
                  <a:pt x="7" y="50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6"/>
                  <a:pt x="7" y="44"/>
                  <a:pt x="8" y="44"/>
                </a:cubicBezTo>
                <a:cubicBezTo>
                  <a:pt x="9" y="43"/>
                  <a:pt x="11" y="44"/>
                  <a:pt x="11" y="4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0"/>
                  <a:pt x="11" y="51"/>
                  <a:pt x="10" y="51"/>
                </a:cubicBezTo>
                <a:close/>
                <a:moveTo>
                  <a:pt x="7" y="15"/>
                </a:moveTo>
                <a:cubicBezTo>
                  <a:pt x="7" y="13"/>
                  <a:pt x="8" y="12"/>
                  <a:pt x="9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3" y="10"/>
                  <a:pt x="14" y="11"/>
                  <a:pt x="15" y="13"/>
                </a:cubicBezTo>
                <a:cubicBezTo>
                  <a:pt x="15" y="14"/>
                  <a:pt x="14" y="15"/>
                  <a:pt x="13" y="16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8" y="17"/>
                  <a:pt x="7" y="16"/>
                  <a:pt x="7" y="15"/>
                </a:cubicBezTo>
                <a:close/>
                <a:moveTo>
                  <a:pt x="20" y="11"/>
                </a:moveTo>
                <a:cubicBezTo>
                  <a:pt x="19" y="10"/>
                  <a:pt x="20" y="8"/>
                  <a:pt x="22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6" y="7"/>
                  <a:pt x="27" y="8"/>
                  <a:pt x="27" y="9"/>
                </a:cubicBezTo>
                <a:cubicBezTo>
                  <a:pt x="28" y="11"/>
                  <a:pt x="27" y="12"/>
                  <a:pt x="25" y="12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2" y="13"/>
                  <a:pt x="22" y="13"/>
                </a:cubicBezTo>
                <a:cubicBezTo>
                  <a:pt x="21" y="13"/>
                  <a:pt x="20" y="12"/>
                  <a:pt x="20" y="11"/>
                </a:cubicBezTo>
                <a:close/>
                <a:moveTo>
                  <a:pt x="24" y="102"/>
                </a:moveTo>
                <a:cubicBezTo>
                  <a:pt x="23" y="102"/>
                  <a:pt x="23" y="102"/>
                  <a:pt x="23" y="102"/>
                </a:cubicBezTo>
                <a:cubicBezTo>
                  <a:pt x="22" y="102"/>
                  <a:pt x="21" y="101"/>
                  <a:pt x="20" y="100"/>
                </a:cubicBezTo>
                <a:cubicBezTo>
                  <a:pt x="20" y="97"/>
                  <a:pt x="20" y="97"/>
                  <a:pt x="20" y="97"/>
                </a:cubicBezTo>
                <a:cubicBezTo>
                  <a:pt x="19" y="96"/>
                  <a:pt x="20" y="95"/>
                  <a:pt x="21" y="94"/>
                </a:cubicBezTo>
                <a:cubicBezTo>
                  <a:pt x="23" y="94"/>
                  <a:pt x="24" y="95"/>
                  <a:pt x="25" y="96"/>
                </a:cubicBezTo>
                <a:cubicBezTo>
                  <a:pt x="25" y="99"/>
                  <a:pt x="25" y="99"/>
                  <a:pt x="25" y="99"/>
                </a:cubicBezTo>
                <a:cubicBezTo>
                  <a:pt x="26" y="100"/>
                  <a:pt x="25" y="101"/>
                  <a:pt x="24" y="102"/>
                </a:cubicBezTo>
                <a:close/>
                <a:moveTo>
                  <a:pt x="17" y="77"/>
                </a:moveTo>
                <a:cubicBezTo>
                  <a:pt x="17" y="77"/>
                  <a:pt x="16" y="77"/>
                  <a:pt x="16" y="77"/>
                </a:cubicBezTo>
                <a:cubicBezTo>
                  <a:pt x="15" y="77"/>
                  <a:pt x="14" y="76"/>
                  <a:pt x="14" y="75"/>
                </a:cubicBezTo>
                <a:cubicBezTo>
                  <a:pt x="13" y="72"/>
                  <a:pt x="13" y="72"/>
                  <a:pt x="13" y="72"/>
                </a:cubicBezTo>
                <a:cubicBezTo>
                  <a:pt x="12" y="71"/>
                  <a:pt x="13" y="69"/>
                  <a:pt x="15" y="69"/>
                </a:cubicBezTo>
                <a:cubicBezTo>
                  <a:pt x="16" y="69"/>
                  <a:pt x="18" y="69"/>
                  <a:pt x="18" y="71"/>
                </a:cubicBezTo>
                <a:cubicBezTo>
                  <a:pt x="19" y="73"/>
                  <a:pt x="19" y="73"/>
                  <a:pt x="19" y="73"/>
                </a:cubicBezTo>
                <a:cubicBezTo>
                  <a:pt x="19" y="75"/>
                  <a:pt x="18" y="76"/>
                  <a:pt x="17" y="77"/>
                </a:cubicBezTo>
                <a:close/>
                <a:moveTo>
                  <a:pt x="20" y="89"/>
                </a:moveTo>
                <a:cubicBezTo>
                  <a:pt x="20" y="89"/>
                  <a:pt x="20" y="89"/>
                  <a:pt x="19" y="89"/>
                </a:cubicBezTo>
                <a:cubicBezTo>
                  <a:pt x="18" y="89"/>
                  <a:pt x="17" y="89"/>
                  <a:pt x="17" y="87"/>
                </a:cubicBezTo>
                <a:cubicBezTo>
                  <a:pt x="16" y="85"/>
                  <a:pt x="16" y="85"/>
                  <a:pt x="16" y="85"/>
                </a:cubicBezTo>
                <a:cubicBezTo>
                  <a:pt x="16" y="83"/>
                  <a:pt x="17" y="82"/>
                  <a:pt x="18" y="82"/>
                </a:cubicBezTo>
                <a:cubicBezTo>
                  <a:pt x="20" y="81"/>
                  <a:pt x="21" y="82"/>
                  <a:pt x="21" y="83"/>
                </a:cubicBezTo>
                <a:cubicBezTo>
                  <a:pt x="22" y="86"/>
                  <a:pt x="22" y="86"/>
                  <a:pt x="22" y="86"/>
                </a:cubicBezTo>
                <a:cubicBezTo>
                  <a:pt x="22" y="87"/>
                  <a:pt x="22" y="89"/>
                  <a:pt x="20" y="89"/>
                </a:cubicBezTo>
                <a:close/>
                <a:moveTo>
                  <a:pt x="149" y="47"/>
                </a:moveTo>
                <a:cubicBezTo>
                  <a:pt x="148" y="50"/>
                  <a:pt x="148" y="50"/>
                  <a:pt x="148" y="50"/>
                </a:cubicBezTo>
                <a:cubicBezTo>
                  <a:pt x="148" y="51"/>
                  <a:pt x="147" y="52"/>
                  <a:pt x="145" y="52"/>
                </a:cubicBezTo>
                <a:cubicBezTo>
                  <a:pt x="145" y="52"/>
                  <a:pt x="145" y="52"/>
                  <a:pt x="145" y="51"/>
                </a:cubicBezTo>
                <a:cubicBezTo>
                  <a:pt x="143" y="51"/>
                  <a:pt x="142" y="50"/>
                  <a:pt x="143" y="48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44" y="44"/>
                  <a:pt x="145" y="43"/>
                  <a:pt x="147" y="44"/>
                </a:cubicBezTo>
                <a:cubicBezTo>
                  <a:pt x="148" y="44"/>
                  <a:pt x="149" y="46"/>
                  <a:pt x="149" y="47"/>
                </a:cubicBezTo>
                <a:close/>
                <a:moveTo>
                  <a:pt x="152" y="34"/>
                </a:moveTo>
                <a:cubicBezTo>
                  <a:pt x="151" y="37"/>
                  <a:pt x="151" y="37"/>
                  <a:pt x="151" y="37"/>
                </a:cubicBezTo>
                <a:cubicBezTo>
                  <a:pt x="151" y="38"/>
                  <a:pt x="150" y="39"/>
                  <a:pt x="149" y="39"/>
                </a:cubicBezTo>
                <a:cubicBezTo>
                  <a:pt x="149" y="39"/>
                  <a:pt x="148" y="39"/>
                  <a:pt x="148" y="39"/>
                </a:cubicBezTo>
                <a:cubicBezTo>
                  <a:pt x="147" y="38"/>
                  <a:pt x="146" y="37"/>
                  <a:pt x="146" y="36"/>
                </a:cubicBezTo>
                <a:cubicBezTo>
                  <a:pt x="147" y="33"/>
                  <a:pt x="147" y="33"/>
                  <a:pt x="147" y="33"/>
                </a:cubicBezTo>
                <a:cubicBezTo>
                  <a:pt x="147" y="32"/>
                  <a:pt x="149" y="31"/>
                  <a:pt x="150" y="31"/>
                </a:cubicBezTo>
                <a:cubicBezTo>
                  <a:pt x="152" y="32"/>
                  <a:pt x="152" y="33"/>
                  <a:pt x="152" y="34"/>
                </a:cubicBezTo>
                <a:close/>
                <a:moveTo>
                  <a:pt x="155" y="23"/>
                </a:moveTo>
                <a:cubicBezTo>
                  <a:pt x="155" y="23"/>
                  <a:pt x="155" y="24"/>
                  <a:pt x="155" y="24"/>
                </a:cubicBezTo>
                <a:cubicBezTo>
                  <a:pt x="155" y="25"/>
                  <a:pt x="153" y="26"/>
                  <a:pt x="152" y="26"/>
                </a:cubicBezTo>
                <a:cubicBezTo>
                  <a:pt x="152" y="26"/>
                  <a:pt x="152" y="26"/>
                  <a:pt x="152" y="26"/>
                </a:cubicBezTo>
                <a:cubicBezTo>
                  <a:pt x="150" y="26"/>
                  <a:pt x="149" y="25"/>
                  <a:pt x="149" y="23"/>
                </a:cubicBezTo>
                <a:cubicBezTo>
                  <a:pt x="149" y="23"/>
                  <a:pt x="149" y="23"/>
                  <a:pt x="149" y="23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49" y="20"/>
                  <a:pt x="150" y="19"/>
                  <a:pt x="151" y="18"/>
                </a:cubicBezTo>
                <a:cubicBezTo>
                  <a:pt x="153" y="18"/>
                  <a:pt x="154" y="19"/>
                  <a:pt x="154" y="21"/>
                </a:cubicBezTo>
                <a:cubicBezTo>
                  <a:pt x="155" y="21"/>
                  <a:pt x="155" y="22"/>
                  <a:pt x="155" y="23"/>
                </a:cubicBezTo>
                <a:close/>
                <a:moveTo>
                  <a:pt x="127" y="9"/>
                </a:moveTo>
                <a:cubicBezTo>
                  <a:pt x="128" y="8"/>
                  <a:pt x="129" y="7"/>
                  <a:pt x="131" y="7"/>
                </a:cubicBezTo>
                <a:cubicBezTo>
                  <a:pt x="133" y="8"/>
                  <a:pt x="133" y="8"/>
                  <a:pt x="133" y="8"/>
                </a:cubicBezTo>
                <a:cubicBezTo>
                  <a:pt x="135" y="8"/>
                  <a:pt x="135" y="10"/>
                  <a:pt x="135" y="11"/>
                </a:cubicBezTo>
                <a:cubicBezTo>
                  <a:pt x="135" y="12"/>
                  <a:pt x="134" y="13"/>
                  <a:pt x="132" y="13"/>
                </a:cubicBezTo>
                <a:cubicBezTo>
                  <a:pt x="132" y="13"/>
                  <a:pt x="132" y="13"/>
                  <a:pt x="132" y="13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28" y="12"/>
                  <a:pt x="127" y="11"/>
                  <a:pt x="127" y="9"/>
                </a:cubicBezTo>
                <a:close/>
                <a:moveTo>
                  <a:pt x="140" y="13"/>
                </a:moveTo>
                <a:cubicBezTo>
                  <a:pt x="140" y="11"/>
                  <a:pt x="142" y="10"/>
                  <a:pt x="143" y="11"/>
                </a:cubicBezTo>
                <a:cubicBezTo>
                  <a:pt x="146" y="11"/>
                  <a:pt x="146" y="11"/>
                  <a:pt x="146" y="11"/>
                </a:cubicBezTo>
                <a:cubicBezTo>
                  <a:pt x="147" y="12"/>
                  <a:pt x="148" y="13"/>
                  <a:pt x="148" y="15"/>
                </a:cubicBezTo>
                <a:cubicBezTo>
                  <a:pt x="147" y="16"/>
                  <a:pt x="146" y="17"/>
                  <a:pt x="145" y="17"/>
                </a:cubicBezTo>
                <a:cubicBezTo>
                  <a:pt x="145" y="17"/>
                  <a:pt x="145" y="17"/>
                  <a:pt x="144" y="17"/>
                </a:cubicBezTo>
                <a:cubicBezTo>
                  <a:pt x="142" y="16"/>
                  <a:pt x="142" y="16"/>
                  <a:pt x="142" y="16"/>
                </a:cubicBezTo>
                <a:cubicBezTo>
                  <a:pt x="140" y="15"/>
                  <a:pt x="140" y="14"/>
                  <a:pt x="140" y="13"/>
                </a:cubicBezTo>
                <a:close/>
                <a:moveTo>
                  <a:pt x="145" y="60"/>
                </a:moveTo>
                <a:cubicBezTo>
                  <a:pt x="145" y="62"/>
                  <a:pt x="145" y="62"/>
                  <a:pt x="145" y="62"/>
                </a:cubicBezTo>
                <a:cubicBezTo>
                  <a:pt x="144" y="63"/>
                  <a:pt x="143" y="64"/>
                  <a:pt x="142" y="64"/>
                </a:cubicBezTo>
                <a:cubicBezTo>
                  <a:pt x="142" y="64"/>
                  <a:pt x="142" y="64"/>
                  <a:pt x="141" y="64"/>
                </a:cubicBezTo>
                <a:cubicBezTo>
                  <a:pt x="140" y="64"/>
                  <a:pt x="139" y="62"/>
                  <a:pt x="139" y="61"/>
                </a:cubicBezTo>
                <a:cubicBezTo>
                  <a:pt x="140" y="58"/>
                  <a:pt x="140" y="58"/>
                  <a:pt x="140" y="58"/>
                </a:cubicBezTo>
                <a:cubicBezTo>
                  <a:pt x="140" y="57"/>
                  <a:pt x="142" y="56"/>
                  <a:pt x="143" y="56"/>
                </a:cubicBezTo>
                <a:cubicBezTo>
                  <a:pt x="145" y="57"/>
                  <a:pt x="146" y="58"/>
                  <a:pt x="145" y="60"/>
                </a:cubicBezTo>
                <a:close/>
                <a:moveTo>
                  <a:pt x="126" y="119"/>
                </a:moveTo>
                <a:cubicBezTo>
                  <a:pt x="125" y="119"/>
                  <a:pt x="124" y="120"/>
                  <a:pt x="123" y="121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3" y="110"/>
                  <a:pt x="123" y="110"/>
                  <a:pt x="123" y="109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3" y="84"/>
                  <a:pt x="123" y="83"/>
                  <a:pt x="123" y="83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123" y="71"/>
                  <a:pt x="123" y="71"/>
                  <a:pt x="123" y="71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3" y="60"/>
                  <a:pt x="123" y="60"/>
                  <a:pt x="123" y="60"/>
                </a:cubicBezTo>
                <a:cubicBezTo>
                  <a:pt x="123" y="60"/>
                  <a:pt x="123" y="60"/>
                  <a:pt x="123" y="60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23" y="47"/>
                  <a:pt x="123" y="47"/>
                  <a:pt x="123" y="47"/>
                </a:cubicBezTo>
                <a:cubicBezTo>
                  <a:pt x="123" y="47"/>
                  <a:pt x="123" y="47"/>
                  <a:pt x="123" y="47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31"/>
                  <a:pt x="123" y="31"/>
                  <a:pt x="123" y="31"/>
                </a:cubicBezTo>
                <a:cubicBezTo>
                  <a:pt x="123" y="31"/>
                  <a:pt x="123" y="31"/>
                  <a:pt x="123" y="3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7" y="0"/>
                  <a:pt x="111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7" y="0"/>
                  <a:pt x="32" y="5"/>
                  <a:pt x="32" y="12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31"/>
                  <a:pt x="32" y="31"/>
                  <a:pt x="32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60"/>
                  <a:pt x="32" y="60"/>
                  <a:pt x="32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2" y="70"/>
                  <a:pt x="32" y="70"/>
                  <a:pt x="32" y="70"/>
                </a:cubicBezTo>
                <a:cubicBezTo>
                  <a:pt x="32" y="70"/>
                  <a:pt x="32" y="70"/>
                  <a:pt x="32" y="70"/>
                </a:cubicBezTo>
                <a:cubicBezTo>
                  <a:pt x="32" y="73"/>
                  <a:pt x="32" y="73"/>
                  <a:pt x="32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6"/>
                  <a:pt x="32" y="86"/>
                  <a:pt x="32" y="86"/>
                </a:cubicBezTo>
                <a:cubicBezTo>
                  <a:pt x="32" y="86"/>
                  <a:pt x="32" y="86"/>
                  <a:pt x="32" y="86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9"/>
                  <a:pt x="32" y="99"/>
                  <a:pt x="32" y="99"/>
                </a:cubicBezTo>
                <a:cubicBezTo>
                  <a:pt x="32" y="99"/>
                  <a:pt x="32" y="99"/>
                  <a:pt x="32" y="99"/>
                </a:cubicBezTo>
                <a:cubicBezTo>
                  <a:pt x="32" y="110"/>
                  <a:pt x="32" y="110"/>
                  <a:pt x="32" y="110"/>
                </a:cubicBezTo>
                <a:cubicBezTo>
                  <a:pt x="32" y="110"/>
                  <a:pt x="32" y="110"/>
                  <a:pt x="32" y="110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31" y="120"/>
                  <a:pt x="30" y="119"/>
                  <a:pt x="28" y="119"/>
                </a:cubicBezTo>
                <a:cubicBezTo>
                  <a:pt x="27" y="120"/>
                  <a:pt x="26" y="121"/>
                  <a:pt x="26" y="123"/>
                </a:cubicBezTo>
                <a:cubicBezTo>
                  <a:pt x="27" y="125"/>
                  <a:pt x="27" y="125"/>
                  <a:pt x="27" y="125"/>
                </a:cubicBezTo>
                <a:cubicBezTo>
                  <a:pt x="27" y="127"/>
                  <a:pt x="29" y="127"/>
                  <a:pt x="30" y="127"/>
                </a:cubicBezTo>
                <a:cubicBezTo>
                  <a:pt x="31" y="127"/>
                  <a:pt x="32" y="126"/>
                  <a:pt x="32" y="126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0" y="132"/>
                  <a:pt x="29" y="134"/>
                  <a:pt x="30" y="135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1" y="139"/>
                  <a:pt x="31" y="139"/>
                  <a:pt x="32" y="139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2" y="155"/>
                  <a:pt x="37" y="160"/>
                  <a:pt x="44" y="160"/>
                </a:cubicBezTo>
                <a:cubicBezTo>
                  <a:pt x="111" y="160"/>
                  <a:pt x="111" y="160"/>
                  <a:pt x="111" y="160"/>
                </a:cubicBezTo>
                <a:cubicBezTo>
                  <a:pt x="117" y="160"/>
                  <a:pt x="123" y="155"/>
                  <a:pt x="123" y="148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23" y="139"/>
                  <a:pt x="124" y="139"/>
                  <a:pt x="124" y="138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25" y="134"/>
                  <a:pt x="125" y="132"/>
                  <a:pt x="123" y="132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26"/>
                  <a:pt x="123" y="126"/>
                  <a:pt x="123" y="126"/>
                </a:cubicBezTo>
                <a:cubicBezTo>
                  <a:pt x="123" y="126"/>
                  <a:pt x="123" y="126"/>
                  <a:pt x="123" y="126"/>
                </a:cubicBezTo>
                <a:cubicBezTo>
                  <a:pt x="123" y="126"/>
                  <a:pt x="124" y="127"/>
                  <a:pt x="124" y="127"/>
                </a:cubicBezTo>
                <a:cubicBezTo>
                  <a:pt x="126" y="127"/>
                  <a:pt x="127" y="127"/>
                  <a:pt x="128" y="125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9" y="121"/>
                  <a:pt x="128" y="120"/>
                  <a:pt x="126" y="119"/>
                </a:cubicBezTo>
                <a:close/>
                <a:moveTo>
                  <a:pt x="37" y="21"/>
                </a:moveTo>
                <a:cubicBezTo>
                  <a:pt x="117" y="21"/>
                  <a:pt x="117" y="21"/>
                  <a:pt x="117" y="21"/>
                </a:cubicBezTo>
                <a:cubicBezTo>
                  <a:pt x="117" y="123"/>
                  <a:pt x="117" y="123"/>
                  <a:pt x="117" y="123"/>
                </a:cubicBezTo>
                <a:cubicBezTo>
                  <a:pt x="37" y="123"/>
                  <a:pt x="37" y="123"/>
                  <a:pt x="37" y="123"/>
                </a:cubicBezTo>
                <a:lnTo>
                  <a:pt x="37" y="21"/>
                </a:lnTo>
                <a:close/>
                <a:moveTo>
                  <a:pt x="44" y="5"/>
                </a:moveTo>
                <a:cubicBezTo>
                  <a:pt x="111" y="5"/>
                  <a:pt x="111" y="5"/>
                  <a:pt x="111" y="5"/>
                </a:cubicBezTo>
                <a:cubicBezTo>
                  <a:pt x="114" y="5"/>
                  <a:pt x="117" y="8"/>
                  <a:pt x="117" y="12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8"/>
                  <a:pt x="40" y="5"/>
                  <a:pt x="44" y="5"/>
                </a:cubicBezTo>
                <a:close/>
                <a:moveTo>
                  <a:pt x="111" y="155"/>
                </a:moveTo>
                <a:cubicBezTo>
                  <a:pt x="44" y="155"/>
                  <a:pt x="44" y="155"/>
                  <a:pt x="44" y="155"/>
                </a:cubicBezTo>
                <a:cubicBezTo>
                  <a:pt x="40" y="155"/>
                  <a:pt x="37" y="152"/>
                  <a:pt x="37" y="148"/>
                </a:cubicBezTo>
                <a:cubicBezTo>
                  <a:pt x="37" y="128"/>
                  <a:pt x="37" y="128"/>
                  <a:pt x="37" y="128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17" y="152"/>
                  <a:pt x="114" y="155"/>
                  <a:pt x="111" y="155"/>
                </a:cubicBezTo>
                <a:close/>
                <a:moveTo>
                  <a:pt x="135" y="97"/>
                </a:moveTo>
                <a:cubicBezTo>
                  <a:pt x="134" y="100"/>
                  <a:pt x="134" y="100"/>
                  <a:pt x="134" y="100"/>
                </a:cubicBezTo>
                <a:cubicBezTo>
                  <a:pt x="134" y="101"/>
                  <a:pt x="133" y="102"/>
                  <a:pt x="132" y="102"/>
                </a:cubicBezTo>
                <a:cubicBezTo>
                  <a:pt x="132" y="102"/>
                  <a:pt x="131" y="102"/>
                  <a:pt x="131" y="102"/>
                </a:cubicBezTo>
                <a:cubicBezTo>
                  <a:pt x="130" y="101"/>
                  <a:pt x="129" y="100"/>
                  <a:pt x="129" y="99"/>
                </a:cubicBezTo>
                <a:cubicBezTo>
                  <a:pt x="130" y="96"/>
                  <a:pt x="130" y="96"/>
                  <a:pt x="130" y="96"/>
                </a:cubicBezTo>
                <a:cubicBezTo>
                  <a:pt x="130" y="95"/>
                  <a:pt x="132" y="94"/>
                  <a:pt x="133" y="94"/>
                </a:cubicBezTo>
                <a:cubicBezTo>
                  <a:pt x="135" y="95"/>
                  <a:pt x="135" y="96"/>
                  <a:pt x="135" y="97"/>
                </a:cubicBezTo>
                <a:close/>
                <a:moveTo>
                  <a:pt x="132" y="110"/>
                </a:moveTo>
                <a:cubicBezTo>
                  <a:pt x="131" y="113"/>
                  <a:pt x="131" y="113"/>
                  <a:pt x="131" y="113"/>
                </a:cubicBezTo>
                <a:cubicBezTo>
                  <a:pt x="131" y="114"/>
                  <a:pt x="130" y="115"/>
                  <a:pt x="128" y="115"/>
                </a:cubicBezTo>
                <a:cubicBezTo>
                  <a:pt x="128" y="115"/>
                  <a:pt x="128" y="114"/>
                  <a:pt x="128" y="114"/>
                </a:cubicBezTo>
                <a:cubicBezTo>
                  <a:pt x="126" y="114"/>
                  <a:pt x="126" y="113"/>
                  <a:pt x="126" y="111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7"/>
                  <a:pt x="128" y="106"/>
                  <a:pt x="130" y="107"/>
                </a:cubicBezTo>
                <a:cubicBezTo>
                  <a:pt x="131" y="107"/>
                  <a:pt x="132" y="109"/>
                  <a:pt x="132" y="110"/>
                </a:cubicBezTo>
                <a:close/>
                <a:moveTo>
                  <a:pt x="138" y="85"/>
                </a:moveTo>
                <a:cubicBezTo>
                  <a:pt x="138" y="87"/>
                  <a:pt x="138" y="87"/>
                  <a:pt x="138" y="87"/>
                </a:cubicBezTo>
                <a:cubicBezTo>
                  <a:pt x="137" y="89"/>
                  <a:pt x="136" y="89"/>
                  <a:pt x="135" y="89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33" y="89"/>
                  <a:pt x="132" y="87"/>
                  <a:pt x="133" y="86"/>
                </a:cubicBezTo>
                <a:cubicBezTo>
                  <a:pt x="133" y="83"/>
                  <a:pt x="133" y="83"/>
                  <a:pt x="133" y="83"/>
                </a:cubicBezTo>
                <a:cubicBezTo>
                  <a:pt x="134" y="82"/>
                  <a:pt x="135" y="81"/>
                  <a:pt x="137" y="82"/>
                </a:cubicBezTo>
                <a:cubicBezTo>
                  <a:pt x="138" y="82"/>
                  <a:pt x="139" y="83"/>
                  <a:pt x="138" y="85"/>
                </a:cubicBezTo>
                <a:close/>
                <a:moveTo>
                  <a:pt x="142" y="72"/>
                </a:moveTo>
                <a:cubicBezTo>
                  <a:pt x="141" y="75"/>
                  <a:pt x="141" y="75"/>
                  <a:pt x="141" y="75"/>
                </a:cubicBezTo>
                <a:cubicBezTo>
                  <a:pt x="141" y="76"/>
                  <a:pt x="140" y="77"/>
                  <a:pt x="139" y="77"/>
                </a:cubicBezTo>
                <a:cubicBezTo>
                  <a:pt x="138" y="77"/>
                  <a:pt x="138" y="77"/>
                  <a:pt x="138" y="77"/>
                </a:cubicBezTo>
                <a:cubicBezTo>
                  <a:pt x="136" y="76"/>
                  <a:pt x="136" y="75"/>
                  <a:pt x="136" y="73"/>
                </a:cubicBezTo>
                <a:cubicBezTo>
                  <a:pt x="137" y="71"/>
                  <a:pt x="137" y="71"/>
                  <a:pt x="137" y="71"/>
                </a:cubicBezTo>
                <a:cubicBezTo>
                  <a:pt x="137" y="69"/>
                  <a:pt x="139" y="69"/>
                  <a:pt x="140" y="69"/>
                </a:cubicBezTo>
                <a:cubicBezTo>
                  <a:pt x="141" y="69"/>
                  <a:pt x="142" y="71"/>
                  <a:pt x="142" y="7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81204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br>
              <a:rPr lang="en-US" dirty="0" smtClean="0"/>
            </a:br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016106" y="2762900"/>
            <a:ext cx="685086" cy="6850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63598" y="3041879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63598" y="2690698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016106" y="3916450"/>
            <a:ext cx="685086" cy="6850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63598" y="4195429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63598" y="3844248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>
                <a:latin typeface="Open Sans" charset="0"/>
                <a:ea typeface="Open Sans" charset="0"/>
                <a:cs typeface="Open Sans" charset="0"/>
              </a:rPr>
              <a:t>SERVICE </a:t>
            </a:r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#3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016106" y="5144183"/>
            <a:ext cx="685086" cy="6850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63598" y="5423162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63598" y="5071981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>
                <a:latin typeface="Open Sans" charset="0"/>
                <a:ea typeface="Open Sans" charset="0"/>
                <a:cs typeface="Open Sans" charset="0"/>
              </a:rPr>
              <a:t>SERVICE </a:t>
            </a:r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#4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Freeform 1297"/>
          <p:cNvSpPr>
            <a:spLocks noEditPoints="1"/>
          </p:cNvSpPr>
          <p:nvPr/>
        </p:nvSpPr>
        <p:spPr bwMode="auto">
          <a:xfrm>
            <a:off x="7153502" y="2896282"/>
            <a:ext cx="410294" cy="413872"/>
          </a:xfrm>
          <a:custGeom>
            <a:avLst/>
            <a:gdLst>
              <a:gd name="T0" fmla="*/ 125 w 160"/>
              <a:gd name="T1" fmla="*/ 17 h 160"/>
              <a:gd name="T2" fmla="*/ 99 w 160"/>
              <a:gd name="T3" fmla="*/ 54 h 160"/>
              <a:gd name="T4" fmla="*/ 70 w 160"/>
              <a:gd name="T5" fmla="*/ 54 h 160"/>
              <a:gd name="T6" fmla="*/ 49 w 160"/>
              <a:gd name="T7" fmla="*/ 26 h 160"/>
              <a:gd name="T8" fmla="*/ 26 w 160"/>
              <a:gd name="T9" fmla="*/ 26 h 160"/>
              <a:gd name="T10" fmla="*/ 44 w 160"/>
              <a:gd name="T11" fmla="*/ 36 h 160"/>
              <a:gd name="T12" fmla="*/ 61 w 160"/>
              <a:gd name="T13" fmla="*/ 73 h 160"/>
              <a:gd name="T14" fmla="*/ 29 w 160"/>
              <a:gd name="T15" fmla="*/ 124 h 160"/>
              <a:gd name="T16" fmla="*/ 0 w 160"/>
              <a:gd name="T17" fmla="*/ 137 h 160"/>
              <a:gd name="T18" fmla="*/ 35 w 160"/>
              <a:gd name="T19" fmla="*/ 137 h 160"/>
              <a:gd name="T20" fmla="*/ 70 w 160"/>
              <a:gd name="T21" fmla="*/ 91 h 160"/>
              <a:gd name="T22" fmla="*/ 81 w 160"/>
              <a:gd name="T23" fmla="*/ 125 h 160"/>
              <a:gd name="T24" fmla="*/ 84 w 160"/>
              <a:gd name="T25" fmla="*/ 160 h 160"/>
              <a:gd name="T26" fmla="*/ 87 w 160"/>
              <a:gd name="T27" fmla="*/ 125 h 160"/>
              <a:gd name="T28" fmla="*/ 99 w 160"/>
              <a:gd name="T29" fmla="*/ 91 h 160"/>
              <a:gd name="T30" fmla="*/ 119 w 160"/>
              <a:gd name="T31" fmla="*/ 119 h 160"/>
              <a:gd name="T32" fmla="*/ 143 w 160"/>
              <a:gd name="T33" fmla="*/ 119 h 160"/>
              <a:gd name="T34" fmla="*/ 125 w 160"/>
              <a:gd name="T35" fmla="*/ 109 h 160"/>
              <a:gd name="T36" fmla="*/ 108 w 160"/>
              <a:gd name="T37" fmla="*/ 73 h 160"/>
              <a:gd name="T38" fmla="*/ 131 w 160"/>
              <a:gd name="T39" fmla="*/ 30 h 160"/>
              <a:gd name="T40" fmla="*/ 160 w 160"/>
              <a:gd name="T41" fmla="*/ 17 h 160"/>
              <a:gd name="T42" fmla="*/ 32 w 160"/>
              <a:gd name="T43" fmla="*/ 26 h 160"/>
              <a:gd name="T44" fmla="*/ 44 w 160"/>
              <a:gd name="T45" fmla="*/ 26 h 160"/>
              <a:gd name="T46" fmla="*/ 32 w 160"/>
              <a:gd name="T47" fmla="*/ 26 h 160"/>
              <a:gd name="T48" fmla="*/ 6 w 160"/>
              <a:gd name="T49" fmla="*/ 137 h 160"/>
              <a:gd name="T50" fmla="*/ 29 w 160"/>
              <a:gd name="T51" fmla="*/ 137 h 160"/>
              <a:gd name="T52" fmla="*/ 96 w 160"/>
              <a:gd name="T53" fmla="*/ 143 h 160"/>
              <a:gd name="T54" fmla="*/ 73 w 160"/>
              <a:gd name="T55" fmla="*/ 143 h 160"/>
              <a:gd name="T56" fmla="*/ 96 w 160"/>
              <a:gd name="T57" fmla="*/ 143 h 160"/>
              <a:gd name="T58" fmla="*/ 67 w 160"/>
              <a:gd name="T59" fmla="*/ 73 h 160"/>
              <a:gd name="T60" fmla="*/ 102 w 160"/>
              <a:gd name="T61" fmla="*/ 73 h 160"/>
              <a:gd name="T62" fmla="*/ 137 w 160"/>
              <a:gd name="T63" fmla="*/ 119 h 160"/>
              <a:gd name="T64" fmla="*/ 125 w 160"/>
              <a:gd name="T65" fmla="*/ 119 h 160"/>
              <a:gd name="T66" fmla="*/ 137 w 160"/>
              <a:gd name="T67" fmla="*/ 119 h 160"/>
              <a:gd name="T68" fmla="*/ 131 w 160"/>
              <a:gd name="T69" fmla="*/ 17 h 160"/>
              <a:gd name="T70" fmla="*/ 154 w 160"/>
              <a:gd name="T71" fmla="*/ 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60">
                <a:moveTo>
                  <a:pt x="143" y="0"/>
                </a:moveTo>
                <a:cubicBezTo>
                  <a:pt x="133" y="0"/>
                  <a:pt x="125" y="8"/>
                  <a:pt x="125" y="17"/>
                </a:cubicBezTo>
                <a:cubicBezTo>
                  <a:pt x="125" y="20"/>
                  <a:pt x="126" y="23"/>
                  <a:pt x="127" y="26"/>
                </a:cubicBezTo>
                <a:cubicBezTo>
                  <a:pt x="99" y="54"/>
                  <a:pt x="99" y="54"/>
                  <a:pt x="99" y="54"/>
                </a:cubicBezTo>
                <a:cubicBezTo>
                  <a:pt x="95" y="51"/>
                  <a:pt x="90" y="49"/>
                  <a:pt x="84" y="49"/>
                </a:cubicBezTo>
                <a:cubicBezTo>
                  <a:pt x="79" y="49"/>
                  <a:pt x="74" y="51"/>
                  <a:pt x="70" y="54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0"/>
                  <a:pt x="49" y="28"/>
                  <a:pt x="49" y="26"/>
                </a:cubicBezTo>
                <a:cubicBezTo>
                  <a:pt x="49" y="20"/>
                  <a:pt x="44" y="15"/>
                  <a:pt x="38" y="15"/>
                </a:cubicBezTo>
                <a:cubicBezTo>
                  <a:pt x="31" y="15"/>
                  <a:pt x="26" y="20"/>
                  <a:pt x="26" y="26"/>
                </a:cubicBezTo>
                <a:cubicBezTo>
                  <a:pt x="26" y="33"/>
                  <a:pt x="31" y="38"/>
                  <a:pt x="38" y="38"/>
                </a:cubicBezTo>
                <a:cubicBezTo>
                  <a:pt x="40" y="38"/>
                  <a:pt x="42" y="37"/>
                  <a:pt x="44" y="36"/>
                </a:cubicBezTo>
                <a:cubicBezTo>
                  <a:pt x="66" y="58"/>
                  <a:pt x="66" y="58"/>
                  <a:pt x="66" y="58"/>
                </a:cubicBezTo>
                <a:cubicBezTo>
                  <a:pt x="63" y="62"/>
                  <a:pt x="61" y="67"/>
                  <a:pt x="61" y="73"/>
                </a:cubicBezTo>
                <a:cubicBezTo>
                  <a:pt x="61" y="78"/>
                  <a:pt x="63" y="83"/>
                  <a:pt x="66" y="87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6" y="121"/>
                  <a:pt x="22" y="119"/>
                  <a:pt x="17" y="119"/>
                </a:cubicBezTo>
                <a:cubicBezTo>
                  <a:pt x="8" y="119"/>
                  <a:pt x="0" y="127"/>
                  <a:pt x="0" y="137"/>
                </a:cubicBezTo>
                <a:cubicBezTo>
                  <a:pt x="0" y="146"/>
                  <a:pt x="8" y="154"/>
                  <a:pt x="17" y="154"/>
                </a:cubicBezTo>
                <a:cubicBezTo>
                  <a:pt x="27" y="154"/>
                  <a:pt x="35" y="146"/>
                  <a:pt x="35" y="137"/>
                </a:cubicBezTo>
                <a:cubicBezTo>
                  <a:pt x="35" y="134"/>
                  <a:pt x="34" y="131"/>
                  <a:pt x="33" y="128"/>
                </a:cubicBezTo>
                <a:cubicBezTo>
                  <a:pt x="70" y="91"/>
                  <a:pt x="70" y="91"/>
                  <a:pt x="70" y="91"/>
                </a:cubicBezTo>
                <a:cubicBezTo>
                  <a:pt x="73" y="94"/>
                  <a:pt x="77" y="95"/>
                  <a:pt x="81" y="96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73" y="127"/>
                  <a:pt x="67" y="134"/>
                  <a:pt x="67" y="143"/>
                </a:cubicBezTo>
                <a:cubicBezTo>
                  <a:pt x="67" y="152"/>
                  <a:pt x="75" y="160"/>
                  <a:pt x="84" y="160"/>
                </a:cubicBezTo>
                <a:cubicBezTo>
                  <a:pt x="94" y="160"/>
                  <a:pt x="102" y="152"/>
                  <a:pt x="102" y="143"/>
                </a:cubicBezTo>
                <a:cubicBezTo>
                  <a:pt x="102" y="134"/>
                  <a:pt x="96" y="127"/>
                  <a:pt x="87" y="125"/>
                </a:cubicBezTo>
                <a:cubicBezTo>
                  <a:pt x="87" y="96"/>
                  <a:pt x="87" y="96"/>
                  <a:pt x="87" y="96"/>
                </a:cubicBezTo>
                <a:cubicBezTo>
                  <a:pt x="92" y="95"/>
                  <a:pt x="95" y="94"/>
                  <a:pt x="99" y="91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0" y="115"/>
                  <a:pt x="119" y="117"/>
                  <a:pt x="119" y="119"/>
                </a:cubicBezTo>
                <a:cubicBezTo>
                  <a:pt x="119" y="126"/>
                  <a:pt x="124" y="131"/>
                  <a:pt x="131" y="131"/>
                </a:cubicBezTo>
                <a:cubicBezTo>
                  <a:pt x="137" y="131"/>
                  <a:pt x="143" y="126"/>
                  <a:pt x="143" y="119"/>
                </a:cubicBezTo>
                <a:cubicBezTo>
                  <a:pt x="143" y="113"/>
                  <a:pt x="137" y="108"/>
                  <a:pt x="131" y="108"/>
                </a:cubicBezTo>
                <a:cubicBezTo>
                  <a:pt x="129" y="108"/>
                  <a:pt x="127" y="108"/>
                  <a:pt x="125" y="10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106" y="83"/>
                  <a:pt x="108" y="78"/>
                  <a:pt x="108" y="73"/>
                </a:cubicBezTo>
                <a:cubicBezTo>
                  <a:pt x="108" y="67"/>
                  <a:pt x="106" y="62"/>
                  <a:pt x="103" y="58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4" y="33"/>
                  <a:pt x="138" y="35"/>
                  <a:pt x="143" y="35"/>
                </a:cubicBezTo>
                <a:cubicBezTo>
                  <a:pt x="152" y="35"/>
                  <a:pt x="160" y="27"/>
                  <a:pt x="160" y="17"/>
                </a:cubicBezTo>
                <a:cubicBezTo>
                  <a:pt x="160" y="8"/>
                  <a:pt x="152" y="0"/>
                  <a:pt x="143" y="0"/>
                </a:cubicBezTo>
                <a:close/>
                <a:moveTo>
                  <a:pt x="32" y="26"/>
                </a:moveTo>
                <a:cubicBezTo>
                  <a:pt x="32" y="23"/>
                  <a:pt x="35" y="20"/>
                  <a:pt x="38" y="20"/>
                </a:cubicBezTo>
                <a:cubicBezTo>
                  <a:pt x="41" y="20"/>
                  <a:pt x="44" y="23"/>
                  <a:pt x="44" y="26"/>
                </a:cubicBezTo>
                <a:cubicBezTo>
                  <a:pt x="44" y="29"/>
                  <a:pt x="41" y="32"/>
                  <a:pt x="38" y="32"/>
                </a:cubicBezTo>
                <a:cubicBezTo>
                  <a:pt x="35" y="32"/>
                  <a:pt x="32" y="29"/>
                  <a:pt x="32" y="26"/>
                </a:cubicBezTo>
                <a:close/>
                <a:moveTo>
                  <a:pt x="17" y="148"/>
                </a:moveTo>
                <a:cubicBezTo>
                  <a:pt x="11" y="148"/>
                  <a:pt x="6" y="143"/>
                  <a:pt x="6" y="137"/>
                </a:cubicBezTo>
                <a:cubicBezTo>
                  <a:pt x="6" y="130"/>
                  <a:pt x="11" y="125"/>
                  <a:pt x="17" y="125"/>
                </a:cubicBezTo>
                <a:cubicBezTo>
                  <a:pt x="24" y="125"/>
                  <a:pt x="29" y="130"/>
                  <a:pt x="29" y="137"/>
                </a:cubicBezTo>
                <a:cubicBezTo>
                  <a:pt x="29" y="143"/>
                  <a:pt x="24" y="148"/>
                  <a:pt x="17" y="148"/>
                </a:cubicBezTo>
                <a:close/>
                <a:moveTo>
                  <a:pt x="96" y="143"/>
                </a:moveTo>
                <a:cubicBezTo>
                  <a:pt x="96" y="149"/>
                  <a:pt x="91" y="154"/>
                  <a:pt x="84" y="154"/>
                </a:cubicBezTo>
                <a:cubicBezTo>
                  <a:pt x="78" y="154"/>
                  <a:pt x="73" y="149"/>
                  <a:pt x="73" y="143"/>
                </a:cubicBezTo>
                <a:cubicBezTo>
                  <a:pt x="73" y="136"/>
                  <a:pt x="78" y="131"/>
                  <a:pt x="84" y="131"/>
                </a:cubicBezTo>
                <a:cubicBezTo>
                  <a:pt x="91" y="131"/>
                  <a:pt x="96" y="136"/>
                  <a:pt x="96" y="143"/>
                </a:cubicBezTo>
                <a:close/>
                <a:moveTo>
                  <a:pt x="84" y="90"/>
                </a:moveTo>
                <a:cubicBezTo>
                  <a:pt x="75" y="90"/>
                  <a:pt x="67" y="82"/>
                  <a:pt x="67" y="73"/>
                </a:cubicBezTo>
                <a:cubicBezTo>
                  <a:pt x="67" y="63"/>
                  <a:pt x="75" y="55"/>
                  <a:pt x="84" y="55"/>
                </a:cubicBezTo>
                <a:cubicBezTo>
                  <a:pt x="94" y="55"/>
                  <a:pt x="102" y="63"/>
                  <a:pt x="102" y="73"/>
                </a:cubicBezTo>
                <a:cubicBezTo>
                  <a:pt x="102" y="82"/>
                  <a:pt x="94" y="90"/>
                  <a:pt x="84" y="90"/>
                </a:cubicBezTo>
                <a:close/>
                <a:moveTo>
                  <a:pt x="137" y="119"/>
                </a:moveTo>
                <a:cubicBezTo>
                  <a:pt x="137" y="122"/>
                  <a:pt x="134" y="125"/>
                  <a:pt x="131" y="125"/>
                </a:cubicBezTo>
                <a:cubicBezTo>
                  <a:pt x="128" y="125"/>
                  <a:pt x="125" y="122"/>
                  <a:pt x="125" y="119"/>
                </a:cubicBezTo>
                <a:cubicBezTo>
                  <a:pt x="125" y="116"/>
                  <a:pt x="128" y="113"/>
                  <a:pt x="131" y="113"/>
                </a:cubicBezTo>
                <a:cubicBezTo>
                  <a:pt x="134" y="113"/>
                  <a:pt x="137" y="116"/>
                  <a:pt x="137" y="119"/>
                </a:cubicBezTo>
                <a:close/>
                <a:moveTo>
                  <a:pt x="143" y="29"/>
                </a:moveTo>
                <a:cubicBezTo>
                  <a:pt x="136" y="29"/>
                  <a:pt x="131" y="24"/>
                  <a:pt x="131" y="17"/>
                </a:cubicBezTo>
                <a:cubicBezTo>
                  <a:pt x="131" y="11"/>
                  <a:pt x="136" y="6"/>
                  <a:pt x="143" y="6"/>
                </a:cubicBezTo>
                <a:cubicBezTo>
                  <a:pt x="149" y="6"/>
                  <a:pt x="154" y="11"/>
                  <a:pt x="154" y="17"/>
                </a:cubicBezTo>
                <a:cubicBezTo>
                  <a:pt x="154" y="24"/>
                  <a:pt x="149" y="29"/>
                  <a:pt x="143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311"/>
          <p:cNvSpPr>
            <a:spLocks noEditPoints="1"/>
          </p:cNvSpPr>
          <p:nvPr/>
        </p:nvSpPr>
        <p:spPr bwMode="auto">
          <a:xfrm>
            <a:off x="7139434" y="4109219"/>
            <a:ext cx="410294" cy="276709"/>
          </a:xfrm>
          <a:custGeom>
            <a:avLst/>
            <a:gdLst>
              <a:gd name="T0" fmla="*/ 160 w 160"/>
              <a:gd name="T1" fmla="*/ 3 h 107"/>
              <a:gd name="T2" fmla="*/ 160 w 160"/>
              <a:gd name="T3" fmla="*/ 2 h 107"/>
              <a:gd name="T4" fmla="*/ 160 w 160"/>
              <a:gd name="T5" fmla="*/ 1 h 107"/>
              <a:gd name="T6" fmla="*/ 160 w 160"/>
              <a:gd name="T7" fmla="*/ 1 h 107"/>
              <a:gd name="T8" fmla="*/ 159 w 160"/>
              <a:gd name="T9" fmla="*/ 1 h 107"/>
              <a:gd name="T10" fmla="*/ 158 w 160"/>
              <a:gd name="T11" fmla="*/ 0 h 107"/>
              <a:gd name="T12" fmla="*/ 157 w 160"/>
              <a:gd name="T13" fmla="*/ 0 h 107"/>
              <a:gd name="T14" fmla="*/ 157 w 160"/>
              <a:gd name="T15" fmla="*/ 0 h 107"/>
              <a:gd name="T16" fmla="*/ 0 w 160"/>
              <a:gd name="T17" fmla="*/ 34 h 107"/>
              <a:gd name="T18" fmla="*/ 46 w 160"/>
              <a:gd name="T19" fmla="*/ 60 h 107"/>
              <a:gd name="T20" fmla="*/ 53 w 160"/>
              <a:gd name="T21" fmla="*/ 104 h 107"/>
              <a:gd name="T22" fmla="*/ 54 w 160"/>
              <a:gd name="T23" fmla="*/ 104 h 107"/>
              <a:gd name="T24" fmla="*/ 54 w 160"/>
              <a:gd name="T25" fmla="*/ 105 h 107"/>
              <a:gd name="T26" fmla="*/ 54 w 160"/>
              <a:gd name="T27" fmla="*/ 106 h 107"/>
              <a:gd name="T28" fmla="*/ 55 w 160"/>
              <a:gd name="T29" fmla="*/ 106 h 107"/>
              <a:gd name="T30" fmla="*/ 55 w 160"/>
              <a:gd name="T31" fmla="*/ 106 h 107"/>
              <a:gd name="T32" fmla="*/ 56 w 160"/>
              <a:gd name="T33" fmla="*/ 107 h 107"/>
              <a:gd name="T34" fmla="*/ 56 w 160"/>
              <a:gd name="T35" fmla="*/ 107 h 107"/>
              <a:gd name="T36" fmla="*/ 56 w 160"/>
              <a:gd name="T37" fmla="*/ 107 h 107"/>
              <a:gd name="T38" fmla="*/ 58 w 160"/>
              <a:gd name="T39" fmla="*/ 106 h 107"/>
              <a:gd name="T40" fmla="*/ 119 w 160"/>
              <a:gd name="T41" fmla="*/ 106 h 107"/>
              <a:gd name="T42" fmla="*/ 121 w 160"/>
              <a:gd name="T43" fmla="*/ 106 h 107"/>
              <a:gd name="T44" fmla="*/ 160 w 160"/>
              <a:gd name="T45" fmla="*/ 4 h 107"/>
              <a:gd name="T46" fmla="*/ 160 w 160"/>
              <a:gd name="T47" fmla="*/ 3 h 107"/>
              <a:gd name="T48" fmla="*/ 129 w 160"/>
              <a:gd name="T49" fmla="*/ 20 h 107"/>
              <a:gd name="T50" fmla="*/ 65 w 160"/>
              <a:gd name="T51" fmla="*/ 67 h 107"/>
              <a:gd name="T52" fmla="*/ 65 w 160"/>
              <a:gd name="T53" fmla="*/ 68 h 107"/>
              <a:gd name="T54" fmla="*/ 64 w 160"/>
              <a:gd name="T55" fmla="*/ 68 h 107"/>
              <a:gd name="T56" fmla="*/ 64 w 160"/>
              <a:gd name="T57" fmla="*/ 68 h 107"/>
              <a:gd name="T58" fmla="*/ 51 w 160"/>
              <a:gd name="T59" fmla="*/ 60 h 107"/>
              <a:gd name="T60" fmla="*/ 61 w 160"/>
              <a:gd name="T61" fmla="*/ 97 h 107"/>
              <a:gd name="T62" fmla="*/ 80 w 160"/>
              <a:gd name="T63" fmla="*/ 81 h 107"/>
              <a:gd name="T64" fmla="*/ 72 w 160"/>
              <a:gd name="T65" fmla="*/ 90 h 107"/>
              <a:gd name="T66" fmla="*/ 139 w 160"/>
              <a:gd name="T67" fmla="*/ 9 h 107"/>
              <a:gd name="T68" fmla="*/ 10 w 160"/>
              <a:gd name="T69" fmla="*/ 36 h 107"/>
              <a:gd name="T70" fmla="*/ 119 w 160"/>
              <a:gd name="T71" fmla="*/ 100 h 107"/>
              <a:gd name="T72" fmla="*/ 71 w 160"/>
              <a:gd name="T73" fmla="*/ 69 h 107"/>
              <a:gd name="T74" fmla="*/ 119 w 160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07">
                <a:moveTo>
                  <a:pt x="160" y="3"/>
                </a:move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8" y="0"/>
                  <a:pt x="158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0" y="36"/>
                  <a:pt x="1" y="37"/>
                </a:cubicBezTo>
                <a:cubicBezTo>
                  <a:pt x="46" y="60"/>
                  <a:pt x="46" y="60"/>
                  <a:pt x="46" y="60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3"/>
                  <a:pt x="54" y="104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106"/>
                  <a:pt x="54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7" y="107"/>
                  <a:pt x="58" y="106"/>
                  <a:pt x="58" y="106"/>
                </a:cubicBezTo>
                <a:cubicBezTo>
                  <a:pt x="88" y="86"/>
                  <a:pt x="88" y="86"/>
                  <a:pt x="88" y="86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9" y="106"/>
                  <a:pt x="120" y="107"/>
                  <a:pt x="120" y="107"/>
                </a:cubicBezTo>
                <a:cubicBezTo>
                  <a:pt x="120" y="107"/>
                  <a:pt x="121" y="106"/>
                  <a:pt x="121" y="106"/>
                </a:cubicBezTo>
                <a:cubicBezTo>
                  <a:pt x="122" y="106"/>
                  <a:pt x="122" y="106"/>
                  <a:pt x="123" y="105"/>
                </a:cubicBezTo>
                <a:cubicBezTo>
                  <a:pt x="160" y="4"/>
                  <a:pt x="160" y="4"/>
                  <a:pt x="160" y="4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lose/>
                <a:moveTo>
                  <a:pt x="129" y="20"/>
                </a:move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8"/>
                  <a:pt x="65" y="68"/>
                  <a:pt x="65" y="68"/>
                </a:cubicBezTo>
                <a:cubicBezTo>
                  <a:pt x="65" y="68"/>
                  <a:pt x="65" y="68"/>
                  <a:pt x="65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57" y="92"/>
                  <a:pt x="57" y="92"/>
                  <a:pt x="57" y="92"/>
                </a:cubicBezTo>
                <a:cubicBezTo>
                  <a:pt x="51" y="60"/>
                  <a:pt x="51" y="60"/>
                  <a:pt x="51" y="60"/>
                </a:cubicBezTo>
                <a:lnTo>
                  <a:pt x="129" y="20"/>
                </a:lnTo>
                <a:close/>
                <a:moveTo>
                  <a:pt x="61" y="97"/>
                </a:moveTo>
                <a:cubicBezTo>
                  <a:pt x="68" y="73"/>
                  <a:pt x="68" y="73"/>
                  <a:pt x="68" y="73"/>
                </a:cubicBezTo>
                <a:cubicBezTo>
                  <a:pt x="80" y="81"/>
                  <a:pt x="80" y="81"/>
                  <a:pt x="80" y="81"/>
                </a:cubicBezTo>
                <a:cubicBezTo>
                  <a:pt x="83" y="83"/>
                  <a:pt x="83" y="83"/>
                  <a:pt x="83" y="83"/>
                </a:cubicBezTo>
                <a:cubicBezTo>
                  <a:pt x="72" y="90"/>
                  <a:pt x="72" y="90"/>
                  <a:pt x="72" y="90"/>
                </a:cubicBezTo>
                <a:lnTo>
                  <a:pt x="61" y="97"/>
                </a:lnTo>
                <a:close/>
                <a:moveTo>
                  <a:pt x="139" y="9"/>
                </a:moveTo>
                <a:cubicBezTo>
                  <a:pt x="48" y="56"/>
                  <a:pt x="48" y="56"/>
                  <a:pt x="48" y="56"/>
                </a:cubicBezTo>
                <a:cubicBezTo>
                  <a:pt x="10" y="36"/>
                  <a:pt x="10" y="36"/>
                  <a:pt x="10" y="36"/>
                </a:cubicBezTo>
                <a:lnTo>
                  <a:pt x="139" y="9"/>
                </a:lnTo>
                <a:close/>
                <a:moveTo>
                  <a:pt x="119" y="100"/>
                </a:moveTo>
                <a:cubicBezTo>
                  <a:pt x="78" y="73"/>
                  <a:pt x="78" y="73"/>
                  <a:pt x="78" y="73"/>
                </a:cubicBezTo>
                <a:cubicBezTo>
                  <a:pt x="71" y="69"/>
                  <a:pt x="71" y="69"/>
                  <a:pt x="71" y="69"/>
                </a:cubicBezTo>
                <a:cubicBezTo>
                  <a:pt x="152" y="10"/>
                  <a:pt x="152" y="10"/>
                  <a:pt x="152" y="10"/>
                </a:cubicBezTo>
                <a:lnTo>
                  <a:pt x="119" y="1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384"/>
          <p:cNvSpPr>
            <a:spLocks noEditPoints="1"/>
          </p:cNvSpPr>
          <p:nvPr/>
        </p:nvSpPr>
        <p:spPr bwMode="auto">
          <a:xfrm>
            <a:off x="7165399" y="5294364"/>
            <a:ext cx="397174" cy="413872"/>
          </a:xfrm>
          <a:custGeom>
            <a:avLst/>
            <a:gdLst>
              <a:gd name="T0" fmla="*/ 75 w 155"/>
              <a:gd name="T1" fmla="*/ 131 h 160"/>
              <a:gd name="T2" fmla="*/ 75 w 155"/>
              <a:gd name="T3" fmla="*/ 147 h 160"/>
              <a:gd name="T4" fmla="*/ 77 w 155"/>
              <a:gd name="T5" fmla="*/ 13 h 160"/>
              <a:gd name="T6" fmla="*/ 88 w 155"/>
              <a:gd name="T7" fmla="*/ 8 h 160"/>
              <a:gd name="T8" fmla="*/ 7 w 155"/>
              <a:gd name="T9" fmla="*/ 39 h 160"/>
              <a:gd name="T10" fmla="*/ 8 w 155"/>
              <a:gd name="T11" fmla="*/ 33 h 160"/>
              <a:gd name="T12" fmla="*/ 0 w 155"/>
              <a:gd name="T13" fmla="*/ 23 h 160"/>
              <a:gd name="T14" fmla="*/ 5 w 155"/>
              <a:gd name="T15" fmla="*/ 23 h 160"/>
              <a:gd name="T16" fmla="*/ 10 w 155"/>
              <a:gd name="T17" fmla="*/ 62 h 160"/>
              <a:gd name="T18" fmla="*/ 13 w 155"/>
              <a:gd name="T19" fmla="*/ 64 h 160"/>
              <a:gd name="T20" fmla="*/ 25 w 155"/>
              <a:gd name="T21" fmla="*/ 107 h 160"/>
              <a:gd name="T22" fmla="*/ 9 w 155"/>
              <a:gd name="T23" fmla="*/ 52 h 160"/>
              <a:gd name="T24" fmla="*/ 12 w 155"/>
              <a:gd name="T25" fmla="*/ 48 h 160"/>
              <a:gd name="T26" fmla="*/ 15 w 155"/>
              <a:gd name="T27" fmla="*/ 13 h 160"/>
              <a:gd name="T28" fmla="*/ 20 w 155"/>
              <a:gd name="T29" fmla="*/ 11 h 160"/>
              <a:gd name="T30" fmla="*/ 23 w 155"/>
              <a:gd name="T31" fmla="*/ 13 h 160"/>
              <a:gd name="T32" fmla="*/ 20 w 155"/>
              <a:gd name="T33" fmla="*/ 100 h 160"/>
              <a:gd name="T34" fmla="*/ 24 w 155"/>
              <a:gd name="T35" fmla="*/ 102 h 160"/>
              <a:gd name="T36" fmla="*/ 15 w 155"/>
              <a:gd name="T37" fmla="*/ 69 h 160"/>
              <a:gd name="T38" fmla="*/ 19 w 155"/>
              <a:gd name="T39" fmla="*/ 89 h 160"/>
              <a:gd name="T40" fmla="*/ 22 w 155"/>
              <a:gd name="T41" fmla="*/ 86 h 160"/>
              <a:gd name="T42" fmla="*/ 145 w 155"/>
              <a:gd name="T43" fmla="*/ 51 h 160"/>
              <a:gd name="T44" fmla="*/ 152 w 155"/>
              <a:gd name="T45" fmla="*/ 34 h 160"/>
              <a:gd name="T46" fmla="*/ 147 w 155"/>
              <a:gd name="T47" fmla="*/ 33 h 160"/>
              <a:gd name="T48" fmla="*/ 152 w 155"/>
              <a:gd name="T49" fmla="*/ 26 h 160"/>
              <a:gd name="T50" fmla="*/ 151 w 155"/>
              <a:gd name="T51" fmla="*/ 18 h 160"/>
              <a:gd name="T52" fmla="*/ 133 w 155"/>
              <a:gd name="T53" fmla="*/ 8 h 160"/>
              <a:gd name="T54" fmla="*/ 127 w 155"/>
              <a:gd name="T55" fmla="*/ 9 h 160"/>
              <a:gd name="T56" fmla="*/ 145 w 155"/>
              <a:gd name="T57" fmla="*/ 17 h 160"/>
              <a:gd name="T58" fmla="*/ 145 w 155"/>
              <a:gd name="T59" fmla="*/ 62 h 160"/>
              <a:gd name="T60" fmla="*/ 143 w 155"/>
              <a:gd name="T61" fmla="*/ 56 h 160"/>
              <a:gd name="T62" fmla="*/ 123 w 155"/>
              <a:gd name="T63" fmla="*/ 123 h 160"/>
              <a:gd name="T64" fmla="*/ 123 w 155"/>
              <a:gd name="T65" fmla="*/ 109 h 160"/>
              <a:gd name="T66" fmla="*/ 123 w 155"/>
              <a:gd name="T67" fmla="*/ 86 h 160"/>
              <a:gd name="T68" fmla="*/ 123 w 155"/>
              <a:gd name="T69" fmla="*/ 73 h 160"/>
              <a:gd name="T70" fmla="*/ 123 w 155"/>
              <a:gd name="T71" fmla="*/ 57 h 160"/>
              <a:gd name="T72" fmla="*/ 123 w 155"/>
              <a:gd name="T73" fmla="*/ 44 h 160"/>
              <a:gd name="T74" fmla="*/ 123 w 155"/>
              <a:gd name="T75" fmla="*/ 21 h 160"/>
              <a:gd name="T76" fmla="*/ 111 w 155"/>
              <a:gd name="T77" fmla="*/ 0 h 160"/>
              <a:gd name="T78" fmla="*/ 32 w 155"/>
              <a:gd name="T79" fmla="*/ 21 h 160"/>
              <a:gd name="T80" fmla="*/ 32 w 155"/>
              <a:gd name="T81" fmla="*/ 34 h 160"/>
              <a:gd name="T82" fmla="*/ 32 w 155"/>
              <a:gd name="T83" fmla="*/ 57 h 160"/>
              <a:gd name="T84" fmla="*/ 32 w 155"/>
              <a:gd name="T85" fmla="*/ 70 h 160"/>
              <a:gd name="T86" fmla="*/ 32 w 155"/>
              <a:gd name="T87" fmla="*/ 86 h 160"/>
              <a:gd name="T88" fmla="*/ 32 w 155"/>
              <a:gd name="T89" fmla="*/ 99 h 160"/>
              <a:gd name="T90" fmla="*/ 32 w 155"/>
              <a:gd name="T91" fmla="*/ 123 h 160"/>
              <a:gd name="T92" fmla="*/ 26 w 155"/>
              <a:gd name="T93" fmla="*/ 123 h 160"/>
              <a:gd name="T94" fmla="*/ 32 w 155"/>
              <a:gd name="T95" fmla="*/ 132 h 160"/>
              <a:gd name="T96" fmla="*/ 44 w 155"/>
              <a:gd name="T97" fmla="*/ 160 h 160"/>
              <a:gd name="T98" fmla="*/ 125 w 155"/>
              <a:gd name="T99" fmla="*/ 135 h 160"/>
              <a:gd name="T100" fmla="*/ 124 w 155"/>
              <a:gd name="T101" fmla="*/ 127 h 160"/>
              <a:gd name="T102" fmla="*/ 117 w 155"/>
              <a:gd name="T103" fmla="*/ 21 h 160"/>
              <a:gd name="T104" fmla="*/ 111 w 155"/>
              <a:gd name="T105" fmla="*/ 5 h 160"/>
              <a:gd name="T106" fmla="*/ 44 w 155"/>
              <a:gd name="T107" fmla="*/ 5 h 160"/>
              <a:gd name="T108" fmla="*/ 117 w 155"/>
              <a:gd name="T109" fmla="*/ 128 h 160"/>
              <a:gd name="T110" fmla="*/ 132 w 155"/>
              <a:gd name="T111" fmla="*/ 102 h 160"/>
              <a:gd name="T112" fmla="*/ 135 w 155"/>
              <a:gd name="T113" fmla="*/ 97 h 160"/>
              <a:gd name="T114" fmla="*/ 126 w 155"/>
              <a:gd name="T115" fmla="*/ 111 h 160"/>
              <a:gd name="T116" fmla="*/ 138 w 155"/>
              <a:gd name="T117" fmla="*/ 87 h 160"/>
              <a:gd name="T118" fmla="*/ 137 w 155"/>
              <a:gd name="T119" fmla="*/ 82 h 160"/>
              <a:gd name="T120" fmla="*/ 138 w 155"/>
              <a:gd name="T121" fmla="*/ 7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" h="160">
                <a:moveTo>
                  <a:pt x="75" y="131"/>
                </a:moveTo>
                <a:cubicBezTo>
                  <a:pt x="69" y="131"/>
                  <a:pt x="64" y="135"/>
                  <a:pt x="64" y="141"/>
                </a:cubicBezTo>
                <a:cubicBezTo>
                  <a:pt x="64" y="147"/>
                  <a:pt x="69" y="152"/>
                  <a:pt x="75" y="152"/>
                </a:cubicBezTo>
                <a:cubicBezTo>
                  <a:pt x="81" y="152"/>
                  <a:pt x="85" y="147"/>
                  <a:pt x="85" y="141"/>
                </a:cubicBezTo>
                <a:cubicBezTo>
                  <a:pt x="85" y="135"/>
                  <a:pt x="81" y="131"/>
                  <a:pt x="75" y="131"/>
                </a:cubicBezTo>
                <a:close/>
                <a:moveTo>
                  <a:pt x="75" y="147"/>
                </a:moveTo>
                <a:cubicBezTo>
                  <a:pt x="72" y="147"/>
                  <a:pt x="69" y="144"/>
                  <a:pt x="69" y="141"/>
                </a:cubicBezTo>
                <a:cubicBezTo>
                  <a:pt x="69" y="138"/>
                  <a:pt x="72" y="136"/>
                  <a:pt x="75" y="136"/>
                </a:cubicBezTo>
                <a:cubicBezTo>
                  <a:pt x="78" y="136"/>
                  <a:pt x="80" y="138"/>
                  <a:pt x="80" y="141"/>
                </a:cubicBezTo>
                <a:cubicBezTo>
                  <a:pt x="80" y="144"/>
                  <a:pt x="78" y="147"/>
                  <a:pt x="75" y="147"/>
                </a:cubicBezTo>
                <a:close/>
                <a:moveTo>
                  <a:pt x="64" y="11"/>
                </a:moveTo>
                <a:cubicBezTo>
                  <a:pt x="64" y="9"/>
                  <a:pt x="65" y="8"/>
                  <a:pt x="67" y="8"/>
                </a:cubicBezTo>
                <a:cubicBezTo>
                  <a:pt x="77" y="8"/>
                  <a:pt x="77" y="8"/>
                  <a:pt x="77" y="8"/>
                </a:cubicBezTo>
                <a:cubicBezTo>
                  <a:pt x="79" y="8"/>
                  <a:pt x="80" y="9"/>
                  <a:pt x="80" y="11"/>
                </a:cubicBezTo>
                <a:cubicBezTo>
                  <a:pt x="80" y="12"/>
                  <a:pt x="79" y="13"/>
                  <a:pt x="7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5" y="13"/>
                  <a:pt x="64" y="12"/>
                  <a:pt x="64" y="11"/>
                </a:cubicBezTo>
                <a:close/>
                <a:moveTo>
                  <a:pt x="83" y="11"/>
                </a:moveTo>
                <a:cubicBezTo>
                  <a:pt x="83" y="9"/>
                  <a:pt x="84" y="8"/>
                  <a:pt x="85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9" y="8"/>
                  <a:pt x="91" y="9"/>
                  <a:pt x="91" y="11"/>
                </a:cubicBezTo>
                <a:cubicBezTo>
                  <a:pt x="91" y="12"/>
                  <a:pt x="89" y="13"/>
                  <a:pt x="88" y="13"/>
                </a:cubicBezTo>
                <a:cubicBezTo>
                  <a:pt x="85" y="13"/>
                  <a:pt x="85" y="13"/>
                  <a:pt x="85" y="13"/>
                </a:cubicBezTo>
                <a:cubicBezTo>
                  <a:pt x="84" y="13"/>
                  <a:pt x="83" y="12"/>
                  <a:pt x="83" y="11"/>
                </a:cubicBezTo>
                <a:close/>
                <a:moveTo>
                  <a:pt x="7" y="39"/>
                </a:moveTo>
                <a:cubicBezTo>
                  <a:pt x="6" y="39"/>
                  <a:pt x="6" y="39"/>
                  <a:pt x="6" y="39"/>
                </a:cubicBezTo>
                <a:cubicBezTo>
                  <a:pt x="5" y="39"/>
                  <a:pt x="4" y="38"/>
                  <a:pt x="3" y="37"/>
                </a:cubicBezTo>
                <a:cubicBezTo>
                  <a:pt x="3" y="34"/>
                  <a:pt x="3" y="34"/>
                  <a:pt x="3" y="34"/>
                </a:cubicBezTo>
                <a:cubicBezTo>
                  <a:pt x="2" y="33"/>
                  <a:pt x="3" y="32"/>
                  <a:pt x="5" y="31"/>
                </a:cubicBezTo>
                <a:cubicBezTo>
                  <a:pt x="6" y="31"/>
                  <a:pt x="7" y="32"/>
                  <a:pt x="8" y="33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7"/>
                  <a:pt x="8" y="38"/>
                  <a:pt x="7" y="39"/>
                </a:cubicBezTo>
                <a:close/>
                <a:moveTo>
                  <a:pt x="3" y="26"/>
                </a:moveTo>
                <a:cubicBezTo>
                  <a:pt x="1" y="26"/>
                  <a:pt x="0" y="25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0" y="22"/>
                  <a:pt x="0" y="21"/>
                  <a:pt x="0" y="21"/>
                </a:cubicBezTo>
                <a:cubicBezTo>
                  <a:pt x="0" y="19"/>
                  <a:pt x="2" y="18"/>
                  <a:pt x="3" y="18"/>
                </a:cubicBezTo>
                <a:cubicBezTo>
                  <a:pt x="5" y="19"/>
                  <a:pt x="6" y="20"/>
                  <a:pt x="5" y="22"/>
                </a:cubicBezTo>
                <a:cubicBezTo>
                  <a:pt x="5" y="22"/>
                  <a:pt x="5" y="22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6" y="25"/>
                  <a:pt x="4" y="26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13" y="64"/>
                </a:moveTo>
                <a:cubicBezTo>
                  <a:pt x="13" y="64"/>
                  <a:pt x="13" y="64"/>
                  <a:pt x="13" y="64"/>
                </a:cubicBezTo>
                <a:cubicBezTo>
                  <a:pt x="12" y="64"/>
                  <a:pt x="10" y="63"/>
                  <a:pt x="10" y="62"/>
                </a:cubicBezTo>
                <a:cubicBezTo>
                  <a:pt x="9" y="60"/>
                  <a:pt x="9" y="60"/>
                  <a:pt x="9" y="60"/>
                </a:cubicBezTo>
                <a:cubicBezTo>
                  <a:pt x="9" y="58"/>
                  <a:pt x="10" y="57"/>
                  <a:pt x="11" y="56"/>
                </a:cubicBezTo>
                <a:cubicBezTo>
                  <a:pt x="13" y="56"/>
                  <a:pt x="14" y="57"/>
                  <a:pt x="15" y="58"/>
                </a:cubicBezTo>
                <a:cubicBezTo>
                  <a:pt x="15" y="61"/>
                  <a:pt x="15" y="61"/>
                  <a:pt x="15" y="61"/>
                </a:cubicBezTo>
                <a:cubicBezTo>
                  <a:pt x="16" y="62"/>
                  <a:pt x="15" y="64"/>
                  <a:pt x="13" y="64"/>
                </a:cubicBezTo>
                <a:close/>
                <a:moveTo>
                  <a:pt x="27" y="114"/>
                </a:moveTo>
                <a:cubicBezTo>
                  <a:pt x="27" y="114"/>
                  <a:pt x="26" y="115"/>
                  <a:pt x="26" y="115"/>
                </a:cubicBezTo>
                <a:cubicBezTo>
                  <a:pt x="25" y="115"/>
                  <a:pt x="24" y="114"/>
                  <a:pt x="24" y="113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23" y="109"/>
                  <a:pt x="23" y="107"/>
                  <a:pt x="25" y="107"/>
                </a:cubicBezTo>
                <a:cubicBezTo>
                  <a:pt x="26" y="106"/>
                  <a:pt x="28" y="107"/>
                  <a:pt x="28" y="109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29" y="113"/>
                  <a:pt x="28" y="114"/>
                  <a:pt x="27" y="114"/>
                </a:cubicBezTo>
                <a:close/>
                <a:moveTo>
                  <a:pt x="10" y="51"/>
                </a:moveTo>
                <a:cubicBezTo>
                  <a:pt x="10" y="52"/>
                  <a:pt x="10" y="52"/>
                  <a:pt x="9" y="52"/>
                </a:cubicBezTo>
                <a:cubicBezTo>
                  <a:pt x="8" y="52"/>
                  <a:pt x="7" y="51"/>
                  <a:pt x="7" y="50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6"/>
                  <a:pt x="7" y="44"/>
                  <a:pt x="8" y="44"/>
                </a:cubicBezTo>
                <a:cubicBezTo>
                  <a:pt x="9" y="43"/>
                  <a:pt x="11" y="44"/>
                  <a:pt x="11" y="4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0"/>
                  <a:pt x="11" y="51"/>
                  <a:pt x="10" y="51"/>
                </a:cubicBezTo>
                <a:close/>
                <a:moveTo>
                  <a:pt x="7" y="15"/>
                </a:moveTo>
                <a:cubicBezTo>
                  <a:pt x="7" y="13"/>
                  <a:pt x="8" y="12"/>
                  <a:pt x="9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3" y="10"/>
                  <a:pt x="14" y="11"/>
                  <a:pt x="15" y="13"/>
                </a:cubicBezTo>
                <a:cubicBezTo>
                  <a:pt x="15" y="14"/>
                  <a:pt x="14" y="15"/>
                  <a:pt x="13" y="16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8" y="17"/>
                  <a:pt x="7" y="16"/>
                  <a:pt x="7" y="15"/>
                </a:cubicBezTo>
                <a:close/>
                <a:moveTo>
                  <a:pt x="20" y="11"/>
                </a:moveTo>
                <a:cubicBezTo>
                  <a:pt x="19" y="10"/>
                  <a:pt x="20" y="8"/>
                  <a:pt x="22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6" y="7"/>
                  <a:pt x="27" y="8"/>
                  <a:pt x="27" y="9"/>
                </a:cubicBezTo>
                <a:cubicBezTo>
                  <a:pt x="28" y="11"/>
                  <a:pt x="27" y="12"/>
                  <a:pt x="25" y="12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2" y="13"/>
                  <a:pt x="22" y="13"/>
                </a:cubicBezTo>
                <a:cubicBezTo>
                  <a:pt x="21" y="13"/>
                  <a:pt x="20" y="12"/>
                  <a:pt x="20" y="11"/>
                </a:cubicBezTo>
                <a:close/>
                <a:moveTo>
                  <a:pt x="24" y="102"/>
                </a:moveTo>
                <a:cubicBezTo>
                  <a:pt x="23" y="102"/>
                  <a:pt x="23" y="102"/>
                  <a:pt x="23" y="102"/>
                </a:cubicBezTo>
                <a:cubicBezTo>
                  <a:pt x="22" y="102"/>
                  <a:pt x="21" y="101"/>
                  <a:pt x="20" y="100"/>
                </a:cubicBezTo>
                <a:cubicBezTo>
                  <a:pt x="20" y="97"/>
                  <a:pt x="20" y="97"/>
                  <a:pt x="20" y="97"/>
                </a:cubicBezTo>
                <a:cubicBezTo>
                  <a:pt x="19" y="96"/>
                  <a:pt x="20" y="95"/>
                  <a:pt x="21" y="94"/>
                </a:cubicBezTo>
                <a:cubicBezTo>
                  <a:pt x="23" y="94"/>
                  <a:pt x="24" y="95"/>
                  <a:pt x="25" y="96"/>
                </a:cubicBezTo>
                <a:cubicBezTo>
                  <a:pt x="25" y="99"/>
                  <a:pt x="25" y="99"/>
                  <a:pt x="25" y="99"/>
                </a:cubicBezTo>
                <a:cubicBezTo>
                  <a:pt x="26" y="100"/>
                  <a:pt x="25" y="101"/>
                  <a:pt x="24" y="102"/>
                </a:cubicBezTo>
                <a:close/>
                <a:moveTo>
                  <a:pt x="17" y="77"/>
                </a:moveTo>
                <a:cubicBezTo>
                  <a:pt x="17" y="77"/>
                  <a:pt x="16" y="77"/>
                  <a:pt x="16" y="77"/>
                </a:cubicBezTo>
                <a:cubicBezTo>
                  <a:pt x="15" y="77"/>
                  <a:pt x="14" y="76"/>
                  <a:pt x="14" y="75"/>
                </a:cubicBezTo>
                <a:cubicBezTo>
                  <a:pt x="13" y="72"/>
                  <a:pt x="13" y="72"/>
                  <a:pt x="13" y="72"/>
                </a:cubicBezTo>
                <a:cubicBezTo>
                  <a:pt x="12" y="71"/>
                  <a:pt x="13" y="69"/>
                  <a:pt x="15" y="69"/>
                </a:cubicBezTo>
                <a:cubicBezTo>
                  <a:pt x="16" y="69"/>
                  <a:pt x="18" y="69"/>
                  <a:pt x="18" y="71"/>
                </a:cubicBezTo>
                <a:cubicBezTo>
                  <a:pt x="19" y="73"/>
                  <a:pt x="19" y="73"/>
                  <a:pt x="19" y="73"/>
                </a:cubicBezTo>
                <a:cubicBezTo>
                  <a:pt x="19" y="75"/>
                  <a:pt x="18" y="76"/>
                  <a:pt x="17" y="77"/>
                </a:cubicBezTo>
                <a:close/>
                <a:moveTo>
                  <a:pt x="20" y="89"/>
                </a:moveTo>
                <a:cubicBezTo>
                  <a:pt x="20" y="89"/>
                  <a:pt x="20" y="89"/>
                  <a:pt x="19" y="89"/>
                </a:cubicBezTo>
                <a:cubicBezTo>
                  <a:pt x="18" y="89"/>
                  <a:pt x="17" y="89"/>
                  <a:pt x="17" y="87"/>
                </a:cubicBezTo>
                <a:cubicBezTo>
                  <a:pt x="16" y="85"/>
                  <a:pt x="16" y="85"/>
                  <a:pt x="16" y="85"/>
                </a:cubicBezTo>
                <a:cubicBezTo>
                  <a:pt x="16" y="83"/>
                  <a:pt x="17" y="82"/>
                  <a:pt x="18" y="82"/>
                </a:cubicBezTo>
                <a:cubicBezTo>
                  <a:pt x="20" y="81"/>
                  <a:pt x="21" y="82"/>
                  <a:pt x="21" y="83"/>
                </a:cubicBezTo>
                <a:cubicBezTo>
                  <a:pt x="22" y="86"/>
                  <a:pt x="22" y="86"/>
                  <a:pt x="22" y="86"/>
                </a:cubicBezTo>
                <a:cubicBezTo>
                  <a:pt x="22" y="87"/>
                  <a:pt x="22" y="89"/>
                  <a:pt x="20" y="89"/>
                </a:cubicBezTo>
                <a:close/>
                <a:moveTo>
                  <a:pt x="149" y="47"/>
                </a:moveTo>
                <a:cubicBezTo>
                  <a:pt x="148" y="50"/>
                  <a:pt x="148" y="50"/>
                  <a:pt x="148" y="50"/>
                </a:cubicBezTo>
                <a:cubicBezTo>
                  <a:pt x="148" y="51"/>
                  <a:pt x="147" y="52"/>
                  <a:pt x="145" y="52"/>
                </a:cubicBezTo>
                <a:cubicBezTo>
                  <a:pt x="145" y="52"/>
                  <a:pt x="145" y="52"/>
                  <a:pt x="145" y="51"/>
                </a:cubicBezTo>
                <a:cubicBezTo>
                  <a:pt x="143" y="51"/>
                  <a:pt x="142" y="50"/>
                  <a:pt x="143" y="48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44" y="44"/>
                  <a:pt x="145" y="43"/>
                  <a:pt x="147" y="44"/>
                </a:cubicBezTo>
                <a:cubicBezTo>
                  <a:pt x="148" y="44"/>
                  <a:pt x="149" y="46"/>
                  <a:pt x="149" y="47"/>
                </a:cubicBezTo>
                <a:close/>
                <a:moveTo>
                  <a:pt x="152" y="34"/>
                </a:moveTo>
                <a:cubicBezTo>
                  <a:pt x="151" y="37"/>
                  <a:pt x="151" y="37"/>
                  <a:pt x="151" y="37"/>
                </a:cubicBezTo>
                <a:cubicBezTo>
                  <a:pt x="151" y="38"/>
                  <a:pt x="150" y="39"/>
                  <a:pt x="149" y="39"/>
                </a:cubicBezTo>
                <a:cubicBezTo>
                  <a:pt x="149" y="39"/>
                  <a:pt x="148" y="39"/>
                  <a:pt x="148" y="39"/>
                </a:cubicBezTo>
                <a:cubicBezTo>
                  <a:pt x="147" y="38"/>
                  <a:pt x="146" y="37"/>
                  <a:pt x="146" y="36"/>
                </a:cubicBezTo>
                <a:cubicBezTo>
                  <a:pt x="147" y="33"/>
                  <a:pt x="147" y="33"/>
                  <a:pt x="147" y="33"/>
                </a:cubicBezTo>
                <a:cubicBezTo>
                  <a:pt x="147" y="32"/>
                  <a:pt x="149" y="31"/>
                  <a:pt x="150" y="31"/>
                </a:cubicBezTo>
                <a:cubicBezTo>
                  <a:pt x="152" y="32"/>
                  <a:pt x="152" y="33"/>
                  <a:pt x="152" y="34"/>
                </a:cubicBezTo>
                <a:close/>
                <a:moveTo>
                  <a:pt x="155" y="23"/>
                </a:moveTo>
                <a:cubicBezTo>
                  <a:pt x="155" y="23"/>
                  <a:pt x="155" y="24"/>
                  <a:pt x="155" y="24"/>
                </a:cubicBezTo>
                <a:cubicBezTo>
                  <a:pt x="155" y="25"/>
                  <a:pt x="153" y="26"/>
                  <a:pt x="152" y="26"/>
                </a:cubicBezTo>
                <a:cubicBezTo>
                  <a:pt x="152" y="26"/>
                  <a:pt x="152" y="26"/>
                  <a:pt x="152" y="26"/>
                </a:cubicBezTo>
                <a:cubicBezTo>
                  <a:pt x="150" y="26"/>
                  <a:pt x="149" y="25"/>
                  <a:pt x="149" y="23"/>
                </a:cubicBezTo>
                <a:cubicBezTo>
                  <a:pt x="149" y="23"/>
                  <a:pt x="149" y="23"/>
                  <a:pt x="149" y="23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49" y="20"/>
                  <a:pt x="150" y="19"/>
                  <a:pt x="151" y="18"/>
                </a:cubicBezTo>
                <a:cubicBezTo>
                  <a:pt x="153" y="18"/>
                  <a:pt x="154" y="19"/>
                  <a:pt x="154" y="21"/>
                </a:cubicBezTo>
                <a:cubicBezTo>
                  <a:pt x="155" y="21"/>
                  <a:pt x="155" y="22"/>
                  <a:pt x="155" y="23"/>
                </a:cubicBezTo>
                <a:close/>
                <a:moveTo>
                  <a:pt x="127" y="9"/>
                </a:moveTo>
                <a:cubicBezTo>
                  <a:pt x="128" y="8"/>
                  <a:pt x="129" y="7"/>
                  <a:pt x="131" y="7"/>
                </a:cubicBezTo>
                <a:cubicBezTo>
                  <a:pt x="133" y="8"/>
                  <a:pt x="133" y="8"/>
                  <a:pt x="133" y="8"/>
                </a:cubicBezTo>
                <a:cubicBezTo>
                  <a:pt x="135" y="8"/>
                  <a:pt x="135" y="10"/>
                  <a:pt x="135" y="11"/>
                </a:cubicBezTo>
                <a:cubicBezTo>
                  <a:pt x="135" y="12"/>
                  <a:pt x="134" y="13"/>
                  <a:pt x="132" y="13"/>
                </a:cubicBezTo>
                <a:cubicBezTo>
                  <a:pt x="132" y="13"/>
                  <a:pt x="132" y="13"/>
                  <a:pt x="132" y="13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28" y="12"/>
                  <a:pt x="127" y="11"/>
                  <a:pt x="127" y="9"/>
                </a:cubicBezTo>
                <a:close/>
                <a:moveTo>
                  <a:pt x="140" y="13"/>
                </a:moveTo>
                <a:cubicBezTo>
                  <a:pt x="140" y="11"/>
                  <a:pt x="142" y="10"/>
                  <a:pt x="143" y="11"/>
                </a:cubicBezTo>
                <a:cubicBezTo>
                  <a:pt x="146" y="11"/>
                  <a:pt x="146" y="11"/>
                  <a:pt x="146" y="11"/>
                </a:cubicBezTo>
                <a:cubicBezTo>
                  <a:pt x="147" y="12"/>
                  <a:pt x="148" y="13"/>
                  <a:pt x="148" y="15"/>
                </a:cubicBezTo>
                <a:cubicBezTo>
                  <a:pt x="147" y="16"/>
                  <a:pt x="146" y="17"/>
                  <a:pt x="145" y="17"/>
                </a:cubicBezTo>
                <a:cubicBezTo>
                  <a:pt x="145" y="17"/>
                  <a:pt x="145" y="17"/>
                  <a:pt x="144" y="17"/>
                </a:cubicBezTo>
                <a:cubicBezTo>
                  <a:pt x="142" y="16"/>
                  <a:pt x="142" y="16"/>
                  <a:pt x="142" y="16"/>
                </a:cubicBezTo>
                <a:cubicBezTo>
                  <a:pt x="140" y="15"/>
                  <a:pt x="140" y="14"/>
                  <a:pt x="140" y="13"/>
                </a:cubicBezTo>
                <a:close/>
                <a:moveTo>
                  <a:pt x="145" y="60"/>
                </a:moveTo>
                <a:cubicBezTo>
                  <a:pt x="145" y="62"/>
                  <a:pt x="145" y="62"/>
                  <a:pt x="145" y="62"/>
                </a:cubicBezTo>
                <a:cubicBezTo>
                  <a:pt x="144" y="63"/>
                  <a:pt x="143" y="64"/>
                  <a:pt x="142" y="64"/>
                </a:cubicBezTo>
                <a:cubicBezTo>
                  <a:pt x="142" y="64"/>
                  <a:pt x="142" y="64"/>
                  <a:pt x="141" y="64"/>
                </a:cubicBezTo>
                <a:cubicBezTo>
                  <a:pt x="140" y="64"/>
                  <a:pt x="139" y="62"/>
                  <a:pt x="139" y="61"/>
                </a:cubicBezTo>
                <a:cubicBezTo>
                  <a:pt x="140" y="58"/>
                  <a:pt x="140" y="58"/>
                  <a:pt x="140" y="58"/>
                </a:cubicBezTo>
                <a:cubicBezTo>
                  <a:pt x="140" y="57"/>
                  <a:pt x="142" y="56"/>
                  <a:pt x="143" y="56"/>
                </a:cubicBezTo>
                <a:cubicBezTo>
                  <a:pt x="145" y="57"/>
                  <a:pt x="146" y="58"/>
                  <a:pt x="145" y="60"/>
                </a:cubicBezTo>
                <a:close/>
                <a:moveTo>
                  <a:pt x="126" y="119"/>
                </a:moveTo>
                <a:cubicBezTo>
                  <a:pt x="125" y="119"/>
                  <a:pt x="124" y="120"/>
                  <a:pt x="123" y="121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3" y="110"/>
                  <a:pt x="123" y="110"/>
                  <a:pt x="123" y="109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3" y="84"/>
                  <a:pt x="123" y="83"/>
                  <a:pt x="123" y="83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123" y="71"/>
                  <a:pt x="123" y="71"/>
                  <a:pt x="123" y="71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3" y="60"/>
                  <a:pt x="123" y="60"/>
                  <a:pt x="123" y="60"/>
                </a:cubicBezTo>
                <a:cubicBezTo>
                  <a:pt x="123" y="60"/>
                  <a:pt x="123" y="60"/>
                  <a:pt x="123" y="60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23" y="47"/>
                  <a:pt x="123" y="47"/>
                  <a:pt x="123" y="47"/>
                </a:cubicBezTo>
                <a:cubicBezTo>
                  <a:pt x="123" y="47"/>
                  <a:pt x="123" y="47"/>
                  <a:pt x="123" y="47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31"/>
                  <a:pt x="123" y="31"/>
                  <a:pt x="123" y="31"/>
                </a:cubicBezTo>
                <a:cubicBezTo>
                  <a:pt x="123" y="31"/>
                  <a:pt x="123" y="31"/>
                  <a:pt x="123" y="3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7" y="0"/>
                  <a:pt x="111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7" y="0"/>
                  <a:pt x="32" y="5"/>
                  <a:pt x="32" y="12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31"/>
                  <a:pt x="32" y="31"/>
                  <a:pt x="32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60"/>
                  <a:pt x="32" y="60"/>
                  <a:pt x="32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2" y="70"/>
                  <a:pt x="32" y="70"/>
                  <a:pt x="32" y="70"/>
                </a:cubicBezTo>
                <a:cubicBezTo>
                  <a:pt x="32" y="70"/>
                  <a:pt x="32" y="70"/>
                  <a:pt x="32" y="70"/>
                </a:cubicBezTo>
                <a:cubicBezTo>
                  <a:pt x="32" y="73"/>
                  <a:pt x="32" y="73"/>
                  <a:pt x="32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6"/>
                  <a:pt x="32" y="86"/>
                  <a:pt x="32" y="86"/>
                </a:cubicBezTo>
                <a:cubicBezTo>
                  <a:pt x="32" y="86"/>
                  <a:pt x="32" y="86"/>
                  <a:pt x="32" y="86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9"/>
                  <a:pt x="32" y="99"/>
                  <a:pt x="32" y="99"/>
                </a:cubicBezTo>
                <a:cubicBezTo>
                  <a:pt x="32" y="99"/>
                  <a:pt x="32" y="99"/>
                  <a:pt x="32" y="99"/>
                </a:cubicBezTo>
                <a:cubicBezTo>
                  <a:pt x="32" y="110"/>
                  <a:pt x="32" y="110"/>
                  <a:pt x="32" y="110"/>
                </a:cubicBezTo>
                <a:cubicBezTo>
                  <a:pt x="32" y="110"/>
                  <a:pt x="32" y="110"/>
                  <a:pt x="32" y="110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31" y="120"/>
                  <a:pt x="30" y="119"/>
                  <a:pt x="28" y="119"/>
                </a:cubicBezTo>
                <a:cubicBezTo>
                  <a:pt x="27" y="120"/>
                  <a:pt x="26" y="121"/>
                  <a:pt x="26" y="123"/>
                </a:cubicBezTo>
                <a:cubicBezTo>
                  <a:pt x="27" y="125"/>
                  <a:pt x="27" y="125"/>
                  <a:pt x="27" y="125"/>
                </a:cubicBezTo>
                <a:cubicBezTo>
                  <a:pt x="27" y="127"/>
                  <a:pt x="29" y="127"/>
                  <a:pt x="30" y="127"/>
                </a:cubicBezTo>
                <a:cubicBezTo>
                  <a:pt x="31" y="127"/>
                  <a:pt x="32" y="126"/>
                  <a:pt x="32" y="126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0" y="132"/>
                  <a:pt x="29" y="134"/>
                  <a:pt x="30" y="135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1" y="139"/>
                  <a:pt x="31" y="139"/>
                  <a:pt x="32" y="139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2" y="155"/>
                  <a:pt x="37" y="160"/>
                  <a:pt x="44" y="160"/>
                </a:cubicBezTo>
                <a:cubicBezTo>
                  <a:pt x="111" y="160"/>
                  <a:pt x="111" y="160"/>
                  <a:pt x="111" y="160"/>
                </a:cubicBezTo>
                <a:cubicBezTo>
                  <a:pt x="117" y="160"/>
                  <a:pt x="123" y="155"/>
                  <a:pt x="123" y="148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23" y="139"/>
                  <a:pt x="124" y="139"/>
                  <a:pt x="124" y="138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25" y="134"/>
                  <a:pt x="125" y="132"/>
                  <a:pt x="123" y="132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26"/>
                  <a:pt x="123" y="126"/>
                  <a:pt x="123" y="126"/>
                </a:cubicBezTo>
                <a:cubicBezTo>
                  <a:pt x="123" y="126"/>
                  <a:pt x="123" y="126"/>
                  <a:pt x="123" y="126"/>
                </a:cubicBezTo>
                <a:cubicBezTo>
                  <a:pt x="123" y="126"/>
                  <a:pt x="124" y="127"/>
                  <a:pt x="124" y="127"/>
                </a:cubicBezTo>
                <a:cubicBezTo>
                  <a:pt x="126" y="127"/>
                  <a:pt x="127" y="127"/>
                  <a:pt x="128" y="125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9" y="121"/>
                  <a:pt x="128" y="120"/>
                  <a:pt x="126" y="119"/>
                </a:cubicBezTo>
                <a:close/>
                <a:moveTo>
                  <a:pt x="37" y="21"/>
                </a:moveTo>
                <a:cubicBezTo>
                  <a:pt x="117" y="21"/>
                  <a:pt x="117" y="21"/>
                  <a:pt x="117" y="21"/>
                </a:cubicBezTo>
                <a:cubicBezTo>
                  <a:pt x="117" y="123"/>
                  <a:pt x="117" y="123"/>
                  <a:pt x="117" y="123"/>
                </a:cubicBezTo>
                <a:cubicBezTo>
                  <a:pt x="37" y="123"/>
                  <a:pt x="37" y="123"/>
                  <a:pt x="37" y="123"/>
                </a:cubicBezTo>
                <a:lnTo>
                  <a:pt x="37" y="21"/>
                </a:lnTo>
                <a:close/>
                <a:moveTo>
                  <a:pt x="44" y="5"/>
                </a:moveTo>
                <a:cubicBezTo>
                  <a:pt x="111" y="5"/>
                  <a:pt x="111" y="5"/>
                  <a:pt x="111" y="5"/>
                </a:cubicBezTo>
                <a:cubicBezTo>
                  <a:pt x="114" y="5"/>
                  <a:pt x="117" y="8"/>
                  <a:pt x="117" y="12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8"/>
                  <a:pt x="40" y="5"/>
                  <a:pt x="44" y="5"/>
                </a:cubicBezTo>
                <a:close/>
                <a:moveTo>
                  <a:pt x="111" y="155"/>
                </a:moveTo>
                <a:cubicBezTo>
                  <a:pt x="44" y="155"/>
                  <a:pt x="44" y="155"/>
                  <a:pt x="44" y="155"/>
                </a:cubicBezTo>
                <a:cubicBezTo>
                  <a:pt x="40" y="155"/>
                  <a:pt x="37" y="152"/>
                  <a:pt x="37" y="148"/>
                </a:cubicBezTo>
                <a:cubicBezTo>
                  <a:pt x="37" y="128"/>
                  <a:pt x="37" y="128"/>
                  <a:pt x="37" y="128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17" y="152"/>
                  <a:pt x="114" y="155"/>
                  <a:pt x="111" y="155"/>
                </a:cubicBezTo>
                <a:close/>
                <a:moveTo>
                  <a:pt x="135" y="97"/>
                </a:moveTo>
                <a:cubicBezTo>
                  <a:pt x="134" y="100"/>
                  <a:pt x="134" y="100"/>
                  <a:pt x="134" y="100"/>
                </a:cubicBezTo>
                <a:cubicBezTo>
                  <a:pt x="134" y="101"/>
                  <a:pt x="133" y="102"/>
                  <a:pt x="132" y="102"/>
                </a:cubicBezTo>
                <a:cubicBezTo>
                  <a:pt x="132" y="102"/>
                  <a:pt x="131" y="102"/>
                  <a:pt x="131" y="102"/>
                </a:cubicBezTo>
                <a:cubicBezTo>
                  <a:pt x="130" y="101"/>
                  <a:pt x="129" y="100"/>
                  <a:pt x="129" y="99"/>
                </a:cubicBezTo>
                <a:cubicBezTo>
                  <a:pt x="130" y="96"/>
                  <a:pt x="130" y="96"/>
                  <a:pt x="130" y="96"/>
                </a:cubicBezTo>
                <a:cubicBezTo>
                  <a:pt x="130" y="95"/>
                  <a:pt x="132" y="94"/>
                  <a:pt x="133" y="94"/>
                </a:cubicBezTo>
                <a:cubicBezTo>
                  <a:pt x="135" y="95"/>
                  <a:pt x="135" y="96"/>
                  <a:pt x="135" y="97"/>
                </a:cubicBezTo>
                <a:close/>
                <a:moveTo>
                  <a:pt x="132" y="110"/>
                </a:moveTo>
                <a:cubicBezTo>
                  <a:pt x="131" y="113"/>
                  <a:pt x="131" y="113"/>
                  <a:pt x="131" y="113"/>
                </a:cubicBezTo>
                <a:cubicBezTo>
                  <a:pt x="131" y="114"/>
                  <a:pt x="130" y="115"/>
                  <a:pt x="128" y="115"/>
                </a:cubicBezTo>
                <a:cubicBezTo>
                  <a:pt x="128" y="115"/>
                  <a:pt x="128" y="114"/>
                  <a:pt x="128" y="114"/>
                </a:cubicBezTo>
                <a:cubicBezTo>
                  <a:pt x="126" y="114"/>
                  <a:pt x="126" y="113"/>
                  <a:pt x="126" y="111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7"/>
                  <a:pt x="128" y="106"/>
                  <a:pt x="130" y="107"/>
                </a:cubicBezTo>
                <a:cubicBezTo>
                  <a:pt x="131" y="107"/>
                  <a:pt x="132" y="109"/>
                  <a:pt x="132" y="110"/>
                </a:cubicBezTo>
                <a:close/>
                <a:moveTo>
                  <a:pt x="138" y="85"/>
                </a:moveTo>
                <a:cubicBezTo>
                  <a:pt x="138" y="87"/>
                  <a:pt x="138" y="87"/>
                  <a:pt x="138" y="87"/>
                </a:cubicBezTo>
                <a:cubicBezTo>
                  <a:pt x="137" y="89"/>
                  <a:pt x="136" y="89"/>
                  <a:pt x="135" y="89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33" y="89"/>
                  <a:pt x="132" y="87"/>
                  <a:pt x="133" y="86"/>
                </a:cubicBezTo>
                <a:cubicBezTo>
                  <a:pt x="133" y="83"/>
                  <a:pt x="133" y="83"/>
                  <a:pt x="133" y="83"/>
                </a:cubicBezTo>
                <a:cubicBezTo>
                  <a:pt x="134" y="82"/>
                  <a:pt x="135" y="81"/>
                  <a:pt x="137" y="82"/>
                </a:cubicBezTo>
                <a:cubicBezTo>
                  <a:pt x="138" y="82"/>
                  <a:pt x="139" y="83"/>
                  <a:pt x="138" y="85"/>
                </a:cubicBezTo>
                <a:close/>
                <a:moveTo>
                  <a:pt x="142" y="72"/>
                </a:moveTo>
                <a:cubicBezTo>
                  <a:pt x="141" y="75"/>
                  <a:pt x="141" y="75"/>
                  <a:pt x="141" y="75"/>
                </a:cubicBezTo>
                <a:cubicBezTo>
                  <a:pt x="141" y="76"/>
                  <a:pt x="140" y="77"/>
                  <a:pt x="139" y="77"/>
                </a:cubicBezTo>
                <a:cubicBezTo>
                  <a:pt x="138" y="77"/>
                  <a:pt x="138" y="77"/>
                  <a:pt x="138" y="77"/>
                </a:cubicBezTo>
                <a:cubicBezTo>
                  <a:pt x="136" y="76"/>
                  <a:pt x="136" y="75"/>
                  <a:pt x="136" y="73"/>
                </a:cubicBezTo>
                <a:cubicBezTo>
                  <a:pt x="137" y="71"/>
                  <a:pt x="137" y="71"/>
                  <a:pt x="137" y="71"/>
                </a:cubicBezTo>
                <a:cubicBezTo>
                  <a:pt x="137" y="69"/>
                  <a:pt x="139" y="69"/>
                  <a:pt x="140" y="69"/>
                </a:cubicBezTo>
                <a:cubicBezTo>
                  <a:pt x="141" y="69"/>
                  <a:pt x="142" y="71"/>
                  <a:pt x="142" y="7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016106" y="1528734"/>
            <a:ext cx="685086" cy="685086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63598" y="1807713"/>
            <a:ext cx="262221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63598" y="1456532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#1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Freeform 60"/>
          <p:cNvSpPr>
            <a:spLocks noEditPoints="1"/>
          </p:cNvSpPr>
          <p:nvPr/>
        </p:nvSpPr>
        <p:spPr bwMode="auto">
          <a:xfrm>
            <a:off x="7146697" y="1647887"/>
            <a:ext cx="452038" cy="418642"/>
          </a:xfrm>
          <a:custGeom>
            <a:avLst/>
            <a:gdLst>
              <a:gd name="T0" fmla="*/ 122 w 160"/>
              <a:gd name="T1" fmla="*/ 106 h 147"/>
              <a:gd name="T2" fmla="*/ 138 w 160"/>
              <a:gd name="T3" fmla="*/ 104 h 147"/>
              <a:gd name="T4" fmla="*/ 155 w 160"/>
              <a:gd name="T5" fmla="*/ 97 h 147"/>
              <a:gd name="T6" fmla="*/ 137 w 160"/>
              <a:gd name="T7" fmla="*/ 46 h 147"/>
              <a:gd name="T8" fmla="*/ 92 w 160"/>
              <a:gd name="T9" fmla="*/ 16 h 147"/>
              <a:gd name="T10" fmla="*/ 61 w 160"/>
              <a:gd name="T11" fmla="*/ 0 h 147"/>
              <a:gd name="T12" fmla="*/ 29 w 160"/>
              <a:gd name="T13" fmla="*/ 27 h 147"/>
              <a:gd name="T14" fmla="*/ 27 w 160"/>
              <a:gd name="T15" fmla="*/ 48 h 147"/>
              <a:gd name="T16" fmla="*/ 31 w 160"/>
              <a:gd name="T17" fmla="*/ 67 h 147"/>
              <a:gd name="T18" fmla="*/ 40 w 160"/>
              <a:gd name="T19" fmla="*/ 95 h 147"/>
              <a:gd name="T20" fmla="*/ 13 w 160"/>
              <a:gd name="T21" fmla="*/ 114 h 147"/>
              <a:gd name="T22" fmla="*/ 0 w 160"/>
              <a:gd name="T23" fmla="*/ 147 h 147"/>
              <a:gd name="T24" fmla="*/ 123 w 160"/>
              <a:gd name="T25" fmla="*/ 147 h 147"/>
              <a:gd name="T26" fmla="*/ 160 w 160"/>
              <a:gd name="T27" fmla="*/ 137 h 147"/>
              <a:gd name="T28" fmla="*/ 117 w 160"/>
              <a:gd name="T29" fmla="*/ 141 h 147"/>
              <a:gd name="T30" fmla="*/ 5 w 160"/>
              <a:gd name="T31" fmla="*/ 135 h 147"/>
              <a:gd name="T32" fmla="*/ 39 w 160"/>
              <a:gd name="T33" fmla="*/ 106 h 147"/>
              <a:gd name="T34" fmla="*/ 45 w 160"/>
              <a:gd name="T35" fmla="*/ 84 h 147"/>
              <a:gd name="T36" fmla="*/ 36 w 160"/>
              <a:gd name="T37" fmla="*/ 65 h 147"/>
              <a:gd name="T38" fmla="*/ 34 w 160"/>
              <a:gd name="T39" fmla="*/ 63 h 147"/>
              <a:gd name="T40" fmla="*/ 32 w 160"/>
              <a:gd name="T41" fmla="*/ 48 h 147"/>
              <a:gd name="T42" fmla="*/ 35 w 160"/>
              <a:gd name="T43" fmla="*/ 43 h 147"/>
              <a:gd name="T44" fmla="*/ 35 w 160"/>
              <a:gd name="T45" fmla="*/ 26 h 147"/>
              <a:gd name="T46" fmla="*/ 61 w 160"/>
              <a:gd name="T47" fmla="*/ 5 h 147"/>
              <a:gd name="T48" fmla="*/ 88 w 160"/>
              <a:gd name="T49" fmla="*/ 21 h 147"/>
              <a:gd name="T50" fmla="*/ 88 w 160"/>
              <a:gd name="T51" fmla="*/ 22 h 147"/>
              <a:gd name="T52" fmla="*/ 88 w 160"/>
              <a:gd name="T53" fmla="*/ 23 h 147"/>
              <a:gd name="T54" fmla="*/ 88 w 160"/>
              <a:gd name="T55" fmla="*/ 24 h 147"/>
              <a:gd name="T56" fmla="*/ 88 w 160"/>
              <a:gd name="T57" fmla="*/ 25 h 147"/>
              <a:gd name="T58" fmla="*/ 88 w 160"/>
              <a:gd name="T59" fmla="*/ 25 h 147"/>
              <a:gd name="T60" fmla="*/ 88 w 160"/>
              <a:gd name="T61" fmla="*/ 43 h 147"/>
              <a:gd name="T62" fmla="*/ 91 w 160"/>
              <a:gd name="T63" fmla="*/ 48 h 147"/>
              <a:gd name="T64" fmla="*/ 87 w 160"/>
              <a:gd name="T65" fmla="*/ 64 h 147"/>
              <a:gd name="T66" fmla="*/ 85 w 160"/>
              <a:gd name="T67" fmla="*/ 65 h 147"/>
              <a:gd name="T68" fmla="*/ 75 w 160"/>
              <a:gd name="T69" fmla="*/ 84 h 147"/>
              <a:gd name="T70" fmla="*/ 75 w 160"/>
              <a:gd name="T71" fmla="*/ 95 h 147"/>
              <a:gd name="T72" fmla="*/ 75 w 160"/>
              <a:gd name="T73" fmla="*/ 98 h 147"/>
              <a:gd name="T74" fmla="*/ 75 w 160"/>
              <a:gd name="T75" fmla="*/ 100 h 147"/>
              <a:gd name="T76" fmla="*/ 76 w 160"/>
              <a:gd name="T77" fmla="*/ 101 h 147"/>
              <a:gd name="T78" fmla="*/ 78 w 160"/>
              <a:gd name="T79" fmla="*/ 104 h 147"/>
              <a:gd name="T80" fmla="*/ 82 w 160"/>
              <a:gd name="T81" fmla="*/ 106 h 147"/>
              <a:gd name="T82" fmla="*/ 117 w 160"/>
              <a:gd name="T83" fmla="*/ 136 h 147"/>
              <a:gd name="T84" fmla="*/ 155 w 160"/>
              <a:gd name="T85" fmla="*/ 141 h 147"/>
              <a:gd name="T86" fmla="*/ 123 w 160"/>
              <a:gd name="T87" fmla="*/ 136 h 147"/>
              <a:gd name="T88" fmla="*/ 91 w 160"/>
              <a:gd name="T89" fmla="*/ 105 h 147"/>
              <a:gd name="T90" fmla="*/ 87 w 160"/>
              <a:gd name="T91" fmla="*/ 99 h 147"/>
              <a:gd name="T92" fmla="*/ 81 w 160"/>
              <a:gd name="T93" fmla="*/ 98 h 147"/>
              <a:gd name="T94" fmla="*/ 80 w 160"/>
              <a:gd name="T95" fmla="*/ 95 h 147"/>
              <a:gd name="T96" fmla="*/ 82 w 160"/>
              <a:gd name="T97" fmla="*/ 84 h 147"/>
              <a:gd name="T98" fmla="*/ 96 w 160"/>
              <a:gd name="T99" fmla="*/ 59 h 147"/>
              <a:gd name="T100" fmla="*/ 93 w 160"/>
              <a:gd name="T101" fmla="*/ 41 h 147"/>
              <a:gd name="T102" fmla="*/ 93 w 160"/>
              <a:gd name="T103" fmla="*/ 21 h 147"/>
              <a:gd name="T104" fmla="*/ 132 w 160"/>
              <a:gd name="T105" fmla="*/ 46 h 147"/>
              <a:gd name="T106" fmla="*/ 150 w 160"/>
              <a:gd name="T107" fmla="*/ 96 h 147"/>
              <a:gd name="T108" fmla="*/ 138 w 160"/>
              <a:gd name="T109" fmla="*/ 99 h 147"/>
              <a:gd name="T110" fmla="*/ 115 w 160"/>
              <a:gd name="T111" fmla="*/ 101 h 147"/>
              <a:gd name="T112" fmla="*/ 120 w 160"/>
              <a:gd name="T113" fmla="*/ 111 h 147"/>
              <a:gd name="T114" fmla="*/ 155 w 160"/>
              <a:gd name="T115" fmla="*/ 13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992313" y="3654636"/>
            <a:ext cx="3212733" cy="18928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992314" y="2923475"/>
            <a:ext cx="606954" cy="185211"/>
            <a:chOff x="1992314" y="3802370"/>
            <a:chExt cx="606954" cy="185211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8701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br>
              <a:rPr lang="en-US" dirty="0" smtClean="0"/>
            </a:br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16167" y="4999372"/>
            <a:ext cx="2401088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. A peep at some distant orb has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power to raise and purify our thoughts like a 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16167" y="4648191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#1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Freeform 60"/>
          <p:cNvSpPr>
            <a:spLocks noEditPoints="1"/>
          </p:cNvSpPr>
          <p:nvPr/>
        </p:nvSpPr>
        <p:spPr bwMode="auto">
          <a:xfrm>
            <a:off x="1992313" y="4004865"/>
            <a:ext cx="452038" cy="418642"/>
          </a:xfrm>
          <a:custGeom>
            <a:avLst/>
            <a:gdLst>
              <a:gd name="T0" fmla="*/ 122 w 160"/>
              <a:gd name="T1" fmla="*/ 106 h 147"/>
              <a:gd name="T2" fmla="*/ 138 w 160"/>
              <a:gd name="T3" fmla="*/ 104 h 147"/>
              <a:gd name="T4" fmla="*/ 155 w 160"/>
              <a:gd name="T5" fmla="*/ 97 h 147"/>
              <a:gd name="T6" fmla="*/ 137 w 160"/>
              <a:gd name="T7" fmla="*/ 46 h 147"/>
              <a:gd name="T8" fmla="*/ 92 w 160"/>
              <a:gd name="T9" fmla="*/ 16 h 147"/>
              <a:gd name="T10" fmla="*/ 61 w 160"/>
              <a:gd name="T11" fmla="*/ 0 h 147"/>
              <a:gd name="T12" fmla="*/ 29 w 160"/>
              <a:gd name="T13" fmla="*/ 27 h 147"/>
              <a:gd name="T14" fmla="*/ 27 w 160"/>
              <a:gd name="T15" fmla="*/ 48 h 147"/>
              <a:gd name="T16" fmla="*/ 31 w 160"/>
              <a:gd name="T17" fmla="*/ 67 h 147"/>
              <a:gd name="T18" fmla="*/ 40 w 160"/>
              <a:gd name="T19" fmla="*/ 95 h 147"/>
              <a:gd name="T20" fmla="*/ 13 w 160"/>
              <a:gd name="T21" fmla="*/ 114 h 147"/>
              <a:gd name="T22" fmla="*/ 0 w 160"/>
              <a:gd name="T23" fmla="*/ 147 h 147"/>
              <a:gd name="T24" fmla="*/ 123 w 160"/>
              <a:gd name="T25" fmla="*/ 147 h 147"/>
              <a:gd name="T26" fmla="*/ 160 w 160"/>
              <a:gd name="T27" fmla="*/ 137 h 147"/>
              <a:gd name="T28" fmla="*/ 117 w 160"/>
              <a:gd name="T29" fmla="*/ 141 h 147"/>
              <a:gd name="T30" fmla="*/ 5 w 160"/>
              <a:gd name="T31" fmla="*/ 135 h 147"/>
              <a:gd name="T32" fmla="*/ 39 w 160"/>
              <a:gd name="T33" fmla="*/ 106 h 147"/>
              <a:gd name="T34" fmla="*/ 45 w 160"/>
              <a:gd name="T35" fmla="*/ 84 h 147"/>
              <a:gd name="T36" fmla="*/ 36 w 160"/>
              <a:gd name="T37" fmla="*/ 65 h 147"/>
              <a:gd name="T38" fmla="*/ 34 w 160"/>
              <a:gd name="T39" fmla="*/ 63 h 147"/>
              <a:gd name="T40" fmla="*/ 32 w 160"/>
              <a:gd name="T41" fmla="*/ 48 h 147"/>
              <a:gd name="T42" fmla="*/ 35 w 160"/>
              <a:gd name="T43" fmla="*/ 43 h 147"/>
              <a:gd name="T44" fmla="*/ 35 w 160"/>
              <a:gd name="T45" fmla="*/ 26 h 147"/>
              <a:gd name="T46" fmla="*/ 61 w 160"/>
              <a:gd name="T47" fmla="*/ 5 h 147"/>
              <a:gd name="T48" fmla="*/ 88 w 160"/>
              <a:gd name="T49" fmla="*/ 21 h 147"/>
              <a:gd name="T50" fmla="*/ 88 w 160"/>
              <a:gd name="T51" fmla="*/ 22 h 147"/>
              <a:gd name="T52" fmla="*/ 88 w 160"/>
              <a:gd name="T53" fmla="*/ 23 h 147"/>
              <a:gd name="T54" fmla="*/ 88 w 160"/>
              <a:gd name="T55" fmla="*/ 24 h 147"/>
              <a:gd name="T56" fmla="*/ 88 w 160"/>
              <a:gd name="T57" fmla="*/ 25 h 147"/>
              <a:gd name="T58" fmla="*/ 88 w 160"/>
              <a:gd name="T59" fmla="*/ 25 h 147"/>
              <a:gd name="T60" fmla="*/ 88 w 160"/>
              <a:gd name="T61" fmla="*/ 43 h 147"/>
              <a:gd name="T62" fmla="*/ 91 w 160"/>
              <a:gd name="T63" fmla="*/ 48 h 147"/>
              <a:gd name="T64" fmla="*/ 87 w 160"/>
              <a:gd name="T65" fmla="*/ 64 h 147"/>
              <a:gd name="T66" fmla="*/ 85 w 160"/>
              <a:gd name="T67" fmla="*/ 65 h 147"/>
              <a:gd name="T68" fmla="*/ 75 w 160"/>
              <a:gd name="T69" fmla="*/ 84 h 147"/>
              <a:gd name="T70" fmla="*/ 75 w 160"/>
              <a:gd name="T71" fmla="*/ 95 h 147"/>
              <a:gd name="T72" fmla="*/ 75 w 160"/>
              <a:gd name="T73" fmla="*/ 98 h 147"/>
              <a:gd name="T74" fmla="*/ 75 w 160"/>
              <a:gd name="T75" fmla="*/ 100 h 147"/>
              <a:gd name="T76" fmla="*/ 76 w 160"/>
              <a:gd name="T77" fmla="*/ 101 h 147"/>
              <a:gd name="T78" fmla="*/ 78 w 160"/>
              <a:gd name="T79" fmla="*/ 104 h 147"/>
              <a:gd name="T80" fmla="*/ 82 w 160"/>
              <a:gd name="T81" fmla="*/ 106 h 147"/>
              <a:gd name="T82" fmla="*/ 117 w 160"/>
              <a:gd name="T83" fmla="*/ 136 h 147"/>
              <a:gd name="T84" fmla="*/ 155 w 160"/>
              <a:gd name="T85" fmla="*/ 141 h 147"/>
              <a:gd name="T86" fmla="*/ 123 w 160"/>
              <a:gd name="T87" fmla="*/ 136 h 147"/>
              <a:gd name="T88" fmla="*/ 91 w 160"/>
              <a:gd name="T89" fmla="*/ 105 h 147"/>
              <a:gd name="T90" fmla="*/ 87 w 160"/>
              <a:gd name="T91" fmla="*/ 99 h 147"/>
              <a:gd name="T92" fmla="*/ 81 w 160"/>
              <a:gd name="T93" fmla="*/ 98 h 147"/>
              <a:gd name="T94" fmla="*/ 80 w 160"/>
              <a:gd name="T95" fmla="*/ 95 h 147"/>
              <a:gd name="T96" fmla="*/ 82 w 160"/>
              <a:gd name="T97" fmla="*/ 84 h 147"/>
              <a:gd name="T98" fmla="*/ 96 w 160"/>
              <a:gd name="T99" fmla="*/ 59 h 147"/>
              <a:gd name="T100" fmla="*/ 93 w 160"/>
              <a:gd name="T101" fmla="*/ 41 h 147"/>
              <a:gd name="T102" fmla="*/ 93 w 160"/>
              <a:gd name="T103" fmla="*/ 21 h 147"/>
              <a:gd name="T104" fmla="*/ 132 w 160"/>
              <a:gd name="T105" fmla="*/ 46 h 147"/>
              <a:gd name="T106" fmla="*/ 150 w 160"/>
              <a:gd name="T107" fmla="*/ 96 h 147"/>
              <a:gd name="T108" fmla="*/ 138 w 160"/>
              <a:gd name="T109" fmla="*/ 99 h 147"/>
              <a:gd name="T110" fmla="*/ 115 w 160"/>
              <a:gd name="T111" fmla="*/ 101 h 147"/>
              <a:gd name="T112" fmla="*/ 120 w 160"/>
              <a:gd name="T113" fmla="*/ 111 h 147"/>
              <a:gd name="T114" fmla="*/ 155 w 160"/>
              <a:gd name="T115" fmla="*/ 13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068856" y="4999372"/>
            <a:ext cx="2401088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. A peep at some distant orb has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power to raise and purify our thoughts like a 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68856" y="4648191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45399" y="4999372"/>
            <a:ext cx="2401088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. A peep at some distant orb has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power to raise and purify our thoughts like a 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45399" y="4648191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#3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Freeform 1297"/>
          <p:cNvSpPr>
            <a:spLocks noEditPoints="1"/>
          </p:cNvSpPr>
          <p:nvPr/>
        </p:nvSpPr>
        <p:spPr bwMode="auto">
          <a:xfrm>
            <a:off x="8103655" y="4078216"/>
            <a:ext cx="410294" cy="413872"/>
          </a:xfrm>
          <a:custGeom>
            <a:avLst/>
            <a:gdLst>
              <a:gd name="T0" fmla="*/ 125 w 160"/>
              <a:gd name="T1" fmla="*/ 17 h 160"/>
              <a:gd name="T2" fmla="*/ 99 w 160"/>
              <a:gd name="T3" fmla="*/ 54 h 160"/>
              <a:gd name="T4" fmla="*/ 70 w 160"/>
              <a:gd name="T5" fmla="*/ 54 h 160"/>
              <a:gd name="T6" fmla="*/ 49 w 160"/>
              <a:gd name="T7" fmla="*/ 26 h 160"/>
              <a:gd name="T8" fmla="*/ 26 w 160"/>
              <a:gd name="T9" fmla="*/ 26 h 160"/>
              <a:gd name="T10" fmla="*/ 44 w 160"/>
              <a:gd name="T11" fmla="*/ 36 h 160"/>
              <a:gd name="T12" fmla="*/ 61 w 160"/>
              <a:gd name="T13" fmla="*/ 73 h 160"/>
              <a:gd name="T14" fmla="*/ 29 w 160"/>
              <a:gd name="T15" fmla="*/ 124 h 160"/>
              <a:gd name="T16" fmla="*/ 0 w 160"/>
              <a:gd name="T17" fmla="*/ 137 h 160"/>
              <a:gd name="T18" fmla="*/ 35 w 160"/>
              <a:gd name="T19" fmla="*/ 137 h 160"/>
              <a:gd name="T20" fmla="*/ 70 w 160"/>
              <a:gd name="T21" fmla="*/ 91 h 160"/>
              <a:gd name="T22" fmla="*/ 81 w 160"/>
              <a:gd name="T23" fmla="*/ 125 h 160"/>
              <a:gd name="T24" fmla="*/ 84 w 160"/>
              <a:gd name="T25" fmla="*/ 160 h 160"/>
              <a:gd name="T26" fmla="*/ 87 w 160"/>
              <a:gd name="T27" fmla="*/ 125 h 160"/>
              <a:gd name="T28" fmla="*/ 99 w 160"/>
              <a:gd name="T29" fmla="*/ 91 h 160"/>
              <a:gd name="T30" fmla="*/ 119 w 160"/>
              <a:gd name="T31" fmla="*/ 119 h 160"/>
              <a:gd name="T32" fmla="*/ 143 w 160"/>
              <a:gd name="T33" fmla="*/ 119 h 160"/>
              <a:gd name="T34" fmla="*/ 125 w 160"/>
              <a:gd name="T35" fmla="*/ 109 h 160"/>
              <a:gd name="T36" fmla="*/ 108 w 160"/>
              <a:gd name="T37" fmla="*/ 73 h 160"/>
              <a:gd name="T38" fmla="*/ 131 w 160"/>
              <a:gd name="T39" fmla="*/ 30 h 160"/>
              <a:gd name="T40" fmla="*/ 160 w 160"/>
              <a:gd name="T41" fmla="*/ 17 h 160"/>
              <a:gd name="T42" fmla="*/ 32 w 160"/>
              <a:gd name="T43" fmla="*/ 26 h 160"/>
              <a:gd name="T44" fmla="*/ 44 w 160"/>
              <a:gd name="T45" fmla="*/ 26 h 160"/>
              <a:gd name="T46" fmla="*/ 32 w 160"/>
              <a:gd name="T47" fmla="*/ 26 h 160"/>
              <a:gd name="T48" fmla="*/ 6 w 160"/>
              <a:gd name="T49" fmla="*/ 137 h 160"/>
              <a:gd name="T50" fmla="*/ 29 w 160"/>
              <a:gd name="T51" fmla="*/ 137 h 160"/>
              <a:gd name="T52" fmla="*/ 96 w 160"/>
              <a:gd name="T53" fmla="*/ 143 h 160"/>
              <a:gd name="T54" fmla="*/ 73 w 160"/>
              <a:gd name="T55" fmla="*/ 143 h 160"/>
              <a:gd name="T56" fmla="*/ 96 w 160"/>
              <a:gd name="T57" fmla="*/ 143 h 160"/>
              <a:gd name="T58" fmla="*/ 67 w 160"/>
              <a:gd name="T59" fmla="*/ 73 h 160"/>
              <a:gd name="T60" fmla="*/ 102 w 160"/>
              <a:gd name="T61" fmla="*/ 73 h 160"/>
              <a:gd name="T62" fmla="*/ 137 w 160"/>
              <a:gd name="T63" fmla="*/ 119 h 160"/>
              <a:gd name="T64" fmla="*/ 125 w 160"/>
              <a:gd name="T65" fmla="*/ 119 h 160"/>
              <a:gd name="T66" fmla="*/ 137 w 160"/>
              <a:gd name="T67" fmla="*/ 119 h 160"/>
              <a:gd name="T68" fmla="*/ 131 w 160"/>
              <a:gd name="T69" fmla="*/ 17 h 160"/>
              <a:gd name="T70" fmla="*/ 154 w 160"/>
              <a:gd name="T71" fmla="*/ 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60">
                <a:moveTo>
                  <a:pt x="143" y="0"/>
                </a:moveTo>
                <a:cubicBezTo>
                  <a:pt x="133" y="0"/>
                  <a:pt x="125" y="8"/>
                  <a:pt x="125" y="17"/>
                </a:cubicBezTo>
                <a:cubicBezTo>
                  <a:pt x="125" y="20"/>
                  <a:pt x="126" y="23"/>
                  <a:pt x="127" y="26"/>
                </a:cubicBezTo>
                <a:cubicBezTo>
                  <a:pt x="99" y="54"/>
                  <a:pt x="99" y="54"/>
                  <a:pt x="99" y="54"/>
                </a:cubicBezTo>
                <a:cubicBezTo>
                  <a:pt x="95" y="51"/>
                  <a:pt x="90" y="49"/>
                  <a:pt x="84" y="49"/>
                </a:cubicBezTo>
                <a:cubicBezTo>
                  <a:pt x="79" y="49"/>
                  <a:pt x="74" y="51"/>
                  <a:pt x="70" y="54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0"/>
                  <a:pt x="49" y="28"/>
                  <a:pt x="49" y="26"/>
                </a:cubicBezTo>
                <a:cubicBezTo>
                  <a:pt x="49" y="20"/>
                  <a:pt x="44" y="15"/>
                  <a:pt x="38" y="15"/>
                </a:cubicBezTo>
                <a:cubicBezTo>
                  <a:pt x="31" y="15"/>
                  <a:pt x="26" y="20"/>
                  <a:pt x="26" y="26"/>
                </a:cubicBezTo>
                <a:cubicBezTo>
                  <a:pt x="26" y="33"/>
                  <a:pt x="31" y="38"/>
                  <a:pt x="38" y="38"/>
                </a:cubicBezTo>
                <a:cubicBezTo>
                  <a:pt x="40" y="38"/>
                  <a:pt x="42" y="37"/>
                  <a:pt x="44" y="36"/>
                </a:cubicBezTo>
                <a:cubicBezTo>
                  <a:pt x="66" y="58"/>
                  <a:pt x="66" y="58"/>
                  <a:pt x="66" y="58"/>
                </a:cubicBezTo>
                <a:cubicBezTo>
                  <a:pt x="63" y="62"/>
                  <a:pt x="61" y="67"/>
                  <a:pt x="61" y="73"/>
                </a:cubicBezTo>
                <a:cubicBezTo>
                  <a:pt x="61" y="78"/>
                  <a:pt x="63" y="83"/>
                  <a:pt x="66" y="87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6" y="121"/>
                  <a:pt x="22" y="119"/>
                  <a:pt x="17" y="119"/>
                </a:cubicBezTo>
                <a:cubicBezTo>
                  <a:pt x="8" y="119"/>
                  <a:pt x="0" y="127"/>
                  <a:pt x="0" y="137"/>
                </a:cubicBezTo>
                <a:cubicBezTo>
                  <a:pt x="0" y="146"/>
                  <a:pt x="8" y="154"/>
                  <a:pt x="17" y="154"/>
                </a:cubicBezTo>
                <a:cubicBezTo>
                  <a:pt x="27" y="154"/>
                  <a:pt x="35" y="146"/>
                  <a:pt x="35" y="137"/>
                </a:cubicBezTo>
                <a:cubicBezTo>
                  <a:pt x="35" y="134"/>
                  <a:pt x="34" y="131"/>
                  <a:pt x="33" y="128"/>
                </a:cubicBezTo>
                <a:cubicBezTo>
                  <a:pt x="70" y="91"/>
                  <a:pt x="70" y="91"/>
                  <a:pt x="70" y="91"/>
                </a:cubicBezTo>
                <a:cubicBezTo>
                  <a:pt x="73" y="94"/>
                  <a:pt x="77" y="95"/>
                  <a:pt x="81" y="96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73" y="127"/>
                  <a:pt x="67" y="134"/>
                  <a:pt x="67" y="143"/>
                </a:cubicBezTo>
                <a:cubicBezTo>
                  <a:pt x="67" y="152"/>
                  <a:pt x="75" y="160"/>
                  <a:pt x="84" y="160"/>
                </a:cubicBezTo>
                <a:cubicBezTo>
                  <a:pt x="94" y="160"/>
                  <a:pt x="102" y="152"/>
                  <a:pt x="102" y="143"/>
                </a:cubicBezTo>
                <a:cubicBezTo>
                  <a:pt x="102" y="134"/>
                  <a:pt x="96" y="127"/>
                  <a:pt x="87" y="125"/>
                </a:cubicBezTo>
                <a:cubicBezTo>
                  <a:pt x="87" y="96"/>
                  <a:pt x="87" y="96"/>
                  <a:pt x="87" y="96"/>
                </a:cubicBezTo>
                <a:cubicBezTo>
                  <a:pt x="92" y="95"/>
                  <a:pt x="95" y="94"/>
                  <a:pt x="99" y="91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0" y="115"/>
                  <a:pt x="119" y="117"/>
                  <a:pt x="119" y="119"/>
                </a:cubicBezTo>
                <a:cubicBezTo>
                  <a:pt x="119" y="126"/>
                  <a:pt x="124" y="131"/>
                  <a:pt x="131" y="131"/>
                </a:cubicBezTo>
                <a:cubicBezTo>
                  <a:pt x="137" y="131"/>
                  <a:pt x="143" y="126"/>
                  <a:pt x="143" y="119"/>
                </a:cubicBezTo>
                <a:cubicBezTo>
                  <a:pt x="143" y="113"/>
                  <a:pt x="137" y="108"/>
                  <a:pt x="131" y="108"/>
                </a:cubicBezTo>
                <a:cubicBezTo>
                  <a:pt x="129" y="108"/>
                  <a:pt x="127" y="108"/>
                  <a:pt x="125" y="10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106" y="83"/>
                  <a:pt x="108" y="78"/>
                  <a:pt x="108" y="73"/>
                </a:cubicBezTo>
                <a:cubicBezTo>
                  <a:pt x="108" y="67"/>
                  <a:pt x="106" y="62"/>
                  <a:pt x="103" y="58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4" y="33"/>
                  <a:pt x="138" y="35"/>
                  <a:pt x="143" y="35"/>
                </a:cubicBezTo>
                <a:cubicBezTo>
                  <a:pt x="152" y="35"/>
                  <a:pt x="160" y="27"/>
                  <a:pt x="160" y="17"/>
                </a:cubicBezTo>
                <a:cubicBezTo>
                  <a:pt x="160" y="8"/>
                  <a:pt x="152" y="0"/>
                  <a:pt x="143" y="0"/>
                </a:cubicBezTo>
                <a:close/>
                <a:moveTo>
                  <a:pt x="32" y="26"/>
                </a:moveTo>
                <a:cubicBezTo>
                  <a:pt x="32" y="23"/>
                  <a:pt x="35" y="20"/>
                  <a:pt x="38" y="20"/>
                </a:cubicBezTo>
                <a:cubicBezTo>
                  <a:pt x="41" y="20"/>
                  <a:pt x="44" y="23"/>
                  <a:pt x="44" y="26"/>
                </a:cubicBezTo>
                <a:cubicBezTo>
                  <a:pt x="44" y="29"/>
                  <a:pt x="41" y="32"/>
                  <a:pt x="38" y="32"/>
                </a:cubicBezTo>
                <a:cubicBezTo>
                  <a:pt x="35" y="32"/>
                  <a:pt x="32" y="29"/>
                  <a:pt x="32" y="26"/>
                </a:cubicBezTo>
                <a:close/>
                <a:moveTo>
                  <a:pt x="17" y="148"/>
                </a:moveTo>
                <a:cubicBezTo>
                  <a:pt x="11" y="148"/>
                  <a:pt x="6" y="143"/>
                  <a:pt x="6" y="137"/>
                </a:cubicBezTo>
                <a:cubicBezTo>
                  <a:pt x="6" y="130"/>
                  <a:pt x="11" y="125"/>
                  <a:pt x="17" y="125"/>
                </a:cubicBezTo>
                <a:cubicBezTo>
                  <a:pt x="24" y="125"/>
                  <a:pt x="29" y="130"/>
                  <a:pt x="29" y="137"/>
                </a:cubicBezTo>
                <a:cubicBezTo>
                  <a:pt x="29" y="143"/>
                  <a:pt x="24" y="148"/>
                  <a:pt x="17" y="148"/>
                </a:cubicBezTo>
                <a:close/>
                <a:moveTo>
                  <a:pt x="96" y="143"/>
                </a:moveTo>
                <a:cubicBezTo>
                  <a:pt x="96" y="149"/>
                  <a:pt x="91" y="154"/>
                  <a:pt x="84" y="154"/>
                </a:cubicBezTo>
                <a:cubicBezTo>
                  <a:pt x="78" y="154"/>
                  <a:pt x="73" y="149"/>
                  <a:pt x="73" y="143"/>
                </a:cubicBezTo>
                <a:cubicBezTo>
                  <a:pt x="73" y="136"/>
                  <a:pt x="78" y="131"/>
                  <a:pt x="84" y="131"/>
                </a:cubicBezTo>
                <a:cubicBezTo>
                  <a:pt x="91" y="131"/>
                  <a:pt x="96" y="136"/>
                  <a:pt x="96" y="143"/>
                </a:cubicBezTo>
                <a:close/>
                <a:moveTo>
                  <a:pt x="84" y="90"/>
                </a:moveTo>
                <a:cubicBezTo>
                  <a:pt x="75" y="90"/>
                  <a:pt x="67" y="82"/>
                  <a:pt x="67" y="73"/>
                </a:cubicBezTo>
                <a:cubicBezTo>
                  <a:pt x="67" y="63"/>
                  <a:pt x="75" y="55"/>
                  <a:pt x="84" y="55"/>
                </a:cubicBezTo>
                <a:cubicBezTo>
                  <a:pt x="94" y="55"/>
                  <a:pt x="102" y="63"/>
                  <a:pt x="102" y="73"/>
                </a:cubicBezTo>
                <a:cubicBezTo>
                  <a:pt x="102" y="82"/>
                  <a:pt x="94" y="90"/>
                  <a:pt x="84" y="90"/>
                </a:cubicBezTo>
                <a:close/>
                <a:moveTo>
                  <a:pt x="137" y="119"/>
                </a:moveTo>
                <a:cubicBezTo>
                  <a:pt x="137" y="122"/>
                  <a:pt x="134" y="125"/>
                  <a:pt x="131" y="125"/>
                </a:cubicBezTo>
                <a:cubicBezTo>
                  <a:pt x="128" y="125"/>
                  <a:pt x="125" y="122"/>
                  <a:pt x="125" y="119"/>
                </a:cubicBezTo>
                <a:cubicBezTo>
                  <a:pt x="125" y="116"/>
                  <a:pt x="128" y="113"/>
                  <a:pt x="131" y="113"/>
                </a:cubicBezTo>
                <a:cubicBezTo>
                  <a:pt x="134" y="113"/>
                  <a:pt x="137" y="116"/>
                  <a:pt x="137" y="119"/>
                </a:cubicBezTo>
                <a:close/>
                <a:moveTo>
                  <a:pt x="143" y="29"/>
                </a:moveTo>
                <a:cubicBezTo>
                  <a:pt x="136" y="29"/>
                  <a:pt x="131" y="24"/>
                  <a:pt x="131" y="17"/>
                </a:cubicBezTo>
                <a:cubicBezTo>
                  <a:pt x="131" y="11"/>
                  <a:pt x="136" y="6"/>
                  <a:pt x="143" y="6"/>
                </a:cubicBezTo>
                <a:cubicBezTo>
                  <a:pt x="149" y="6"/>
                  <a:pt x="154" y="11"/>
                  <a:pt x="154" y="17"/>
                </a:cubicBezTo>
                <a:cubicBezTo>
                  <a:pt x="154" y="24"/>
                  <a:pt x="149" y="29"/>
                  <a:pt x="143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11"/>
          <p:cNvSpPr>
            <a:spLocks noEditPoints="1"/>
          </p:cNvSpPr>
          <p:nvPr/>
        </p:nvSpPr>
        <p:spPr bwMode="auto">
          <a:xfrm>
            <a:off x="5068856" y="4146798"/>
            <a:ext cx="410294" cy="276709"/>
          </a:xfrm>
          <a:custGeom>
            <a:avLst/>
            <a:gdLst>
              <a:gd name="T0" fmla="*/ 160 w 160"/>
              <a:gd name="T1" fmla="*/ 3 h 107"/>
              <a:gd name="T2" fmla="*/ 160 w 160"/>
              <a:gd name="T3" fmla="*/ 2 h 107"/>
              <a:gd name="T4" fmla="*/ 160 w 160"/>
              <a:gd name="T5" fmla="*/ 1 h 107"/>
              <a:gd name="T6" fmla="*/ 160 w 160"/>
              <a:gd name="T7" fmla="*/ 1 h 107"/>
              <a:gd name="T8" fmla="*/ 159 w 160"/>
              <a:gd name="T9" fmla="*/ 1 h 107"/>
              <a:gd name="T10" fmla="*/ 158 w 160"/>
              <a:gd name="T11" fmla="*/ 0 h 107"/>
              <a:gd name="T12" fmla="*/ 157 w 160"/>
              <a:gd name="T13" fmla="*/ 0 h 107"/>
              <a:gd name="T14" fmla="*/ 157 w 160"/>
              <a:gd name="T15" fmla="*/ 0 h 107"/>
              <a:gd name="T16" fmla="*/ 0 w 160"/>
              <a:gd name="T17" fmla="*/ 34 h 107"/>
              <a:gd name="T18" fmla="*/ 46 w 160"/>
              <a:gd name="T19" fmla="*/ 60 h 107"/>
              <a:gd name="T20" fmla="*/ 53 w 160"/>
              <a:gd name="T21" fmla="*/ 104 h 107"/>
              <a:gd name="T22" fmla="*/ 54 w 160"/>
              <a:gd name="T23" fmla="*/ 104 h 107"/>
              <a:gd name="T24" fmla="*/ 54 w 160"/>
              <a:gd name="T25" fmla="*/ 105 h 107"/>
              <a:gd name="T26" fmla="*/ 54 w 160"/>
              <a:gd name="T27" fmla="*/ 106 h 107"/>
              <a:gd name="T28" fmla="*/ 55 w 160"/>
              <a:gd name="T29" fmla="*/ 106 h 107"/>
              <a:gd name="T30" fmla="*/ 55 w 160"/>
              <a:gd name="T31" fmla="*/ 106 h 107"/>
              <a:gd name="T32" fmla="*/ 56 w 160"/>
              <a:gd name="T33" fmla="*/ 107 h 107"/>
              <a:gd name="T34" fmla="*/ 56 w 160"/>
              <a:gd name="T35" fmla="*/ 107 h 107"/>
              <a:gd name="T36" fmla="*/ 56 w 160"/>
              <a:gd name="T37" fmla="*/ 107 h 107"/>
              <a:gd name="T38" fmla="*/ 58 w 160"/>
              <a:gd name="T39" fmla="*/ 106 h 107"/>
              <a:gd name="T40" fmla="*/ 119 w 160"/>
              <a:gd name="T41" fmla="*/ 106 h 107"/>
              <a:gd name="T42" fmla="*/ 121 w 160"/>
              <a:gd name="T43" fmla="*/ 106 h 107"/>
              <a:gd name="T44" fmla="*/ 160 w 160"/>
              <a:gd name="T45" fmla="*/ 4 h 107"/>
              <a:gd name="T46" fmla="*/ 160 w 160"/>
              <a:gd name="T47" fmla="*/ 3 h 107"/>
              <a:gd name="T48" fmla="*/ 129 w 160"/>
              <a:gd name="T49" fmla="*/ 20 h 107"/>
              <a:gd name="T50" fmla="*/ 65 w 160"/>
              <a:gd name="T51" fmla="*/ 67 h 107"/>
              <a:gd name="T52" fmla="*/ 65 w 160"/>
              <a:gd name="T53" fmla="*/ 68 h 107"/>
              <a:gd name="T54" fmla="*/ 64 w 160"/>
              <a:gd name="T55" fmla="*/ 68 h 107"/>
              <a:gd name="T56" fmla="*/ 64 w 160"/>
              <a:gd name="T57" fmla="*/ 68 h 107"/>
              <a:gd name="T58" fmla="*/ 51 w 160"/>
              <a:gd name="T59" fmla="*/ 60 h 107"/>
              <a:gd name="T60" fmla="*/ 61 w 160"/>
              <a:gd name="T61" fmla="*/ 97 h 107"/>
              <a:gd name="T62" fmla="*/ 80 w 160"/>
              <a:gd name="T63" fmla="*/ 81 h 107"/>
              <a:gd name="T64" fmla="*/ 72 w 160"/>
              <a:gd name="T65" fmla="*/ 90 h 107"/>
              <a:gd name="T66" fmla="*/ 139 w 160"/>
              <a:gd name="T67" fmla="*/ 9 h 107"/>
              <a:gd name="T68" fmla="*/ 10 w 160"/>
              <a:gd name="T69" fmla="*/ 36 h 107"/>
              <a:gd name="T70" fmla="*/ 119 w 160"/>
              <a:gd name="T71" fmla="*/ 100 h 107"/>
              <a:gd name="T72" fmla="*/ 71 w 160"/>
              <a:gd name="T73" fmla="*/ 69 h 107"/>
              <a:gd name="T74" fmla="*/ 119 w 160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07">
                <a:moveTo>
                  <a:pt x="160" y="3"/>
                </a:move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8" y="0"/>
                  <a:pt x="158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0" y="36"/>
                  <a:pt x="1" y="37"/>
                </a:cubicBezTo>
                <a:cubicBezTo>
                  <a:pt x="46" y="60"/>
                  <a:pt x="46" y="60"/>
                  <a:pt x="46" y="60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3"/>
                  <a:pt x="54" y="104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106"/>
                  <a:pt x="54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7" y="107"/>
                  <a:pt x="58" y="106"/>
                  <a:pt x="58" y="106"/>
                </a:cubicBezTo>
                <a:cubicBezTo>
                  <a:pt x="88" y="86"/>
                  <a:pt x="88" y="86"/>
                  <a:pt x="88" y="86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9" y="106"/>
                  <a:pt x="120" y="107"/>
                  <a:pt x="120" y="107"/>
                </a:cubicBezTo>
                <a:cubicBezTo>
                  <a:pt x="120" y="107"/>
                  <a:pt x="121" y="106"/>
                  <a:pt x="121" y="106"/>
                </a:cubicBezTo>
                <a:cubicBezTo>
                  <a:pt x="122" y="106"/>
                  <a:pt x="122" y="106"/>
                  <a:pt x="123" y="105"/>
                </a:cubicBezTo>
                <a:cubicBezTo>
                  <a:pt x="160" y="4"/>
                  <a:pt x="160" y="4"/>
                  <a:pt x="160" y="4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lose/>
                <a:moveTo>
                  <a:pt x="129" y="20"/>
                </a:move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8"/>
                  <a:pt x="65" y="68"/>
                  <a:pt x="65" y="68"/>
                </a:cubicBezTo>
                <a:cubicBezTo>
                  <a:pt x="65" y="68"/>
                  <a:pt x="65" y="68"/>
                  <a:pt x="65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57" y="92"/>
                  <a:pt x="57" y="92"/>
                  <a:pt x="57" y="92"/>
                </a:cubicBezTo>
                <a:cubicBezTo>
                  <a:pt x="51" y="60"/>
                  <a:pt x="51" y="60"/>
                  <a:pt x="51" y="60"/>
                </a:cubicBezTo>
                <a:lnTo>
                  <a:pt x="129" y="20"/>
                </a:lnTo>
                <a:close/>
                <a:moveTo>
                  <a:pt x="61" y="97"/>
                </a:moveTo>
                <a:cubicBezTo>
                  <a:pt x="68" y="73"/>
                  <a:pt x="68" y="73"/>
                  <a:pt x="68" y="73"/>
                </a:cubicBezTo>
                <a:cubicBezTo>
                  <a:pt x="80" y="81"/>
                  <a:pt x="80" y="81"/>
                  <a:pt x="80" y="81"/>
                </a:cubicBezTo>
                <a:cubicBezTo>
                  <a:pt x="83" y="83"/>
                  <a:pt x="83" y="83"/>
                  <a:pt x="83" y="83"/>
                </a:cubicBezTo>
                <a:cubicBezTo>
                  <a:pt x="72" y="90"/>
                  <a:pt x="72" y="90"/>
                  <a:pt x="72" y="90"/>
                </a:cubicBezTo>
                <a:lnTo>
                  <a:pt x="61" y="97"/>
                </a:lnTo>
                <a:close/>
                <a:moveTo>
                  <a:pt x="139" y="9"/>
                </a:moveTo>
                <a:cubicBezTo>
                  <a:pt x="48" y="56"/>
                  <a:pt x="48" y="56"/>
                  <a:pt x="48" y="56"/>
                </a:cubicBezTo>
                <a:cubicBezTo>
                  <a:pt x="10" y="36"/>
                  <a:pt x="10" y="36"/>
                  <a:pt x="10" y="36"/>
                </a:cubicBezTo>
                <a:lnTo>
                  <a:pt x="139" y="9"/>
                </a:lnTo>
                <a:close/>
                <a:moveTo>
                  <a:pt x="119" y="100"/>
                </a:moveTo>
                <a:cubicBezTo>
                  <a:pt x="78" y="73"/>
                  <a:pt x="78" y="73"/>
                  <a:pt x="78" y="73"/>
                </a:cubicBezTo>
                <a:cubicBezTo>
                  <a:pt x="71" y="69"/>
                  <a:pt x="71" y="69"/>
                  <a:pt x="71" y="69"/>
                </a:cubicBezTo>
                <a:cubicBezTo>
                  <a:pt x="152" y="10"/>
                  <a:pt x="152" y="10"/>
                  <a:pt x="152" y="10"/>
                </a:cubicBezTo>
                <a:lnTo>
                  <a:pt x="119" y="1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26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</a:t>
            </a:r>
            <a:br>
              <a:rPr lang="en-US" smtClean="0"/>
            </a:br>
            <a:r>
              <a:rPr lang="en-US" smtClean="0"/>
              <a:t>WE DO?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ABOUT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92313" y="3429000"/>
            <a:ext cx="10199687" cy="8264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rtlCol="0" anchor="ctr"/>
          <a:lstStyle/>
          <a:p>
            <a:r>
              <a:rPr lang="en-US" b="1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-  </a:t>
            </a:r>
            <a:r>
              <a:rPr lang="en-US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Internationalisation</a:t>
            </a:r>
            <a:r>
              <a:rPr lang="en-US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Srategy</a:t>
            </a:r>
            <a:endParaRPr lang="en-US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92313" y="4343400"/>
            <a:ext cx="10199687" cy="8264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rtlCol="0" anchor="ctr"/>
          <a:lstStyle/>
          <a:p>
            <a:r>
              <a:rPr lang="en-US" b="1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-  Academic collaboration</a:t>
            </a:r>
            <a:endParaRPr lang="en-US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92313" y="5289906"/>
            <a:ext cx="10199687" cy="8264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rtlCol="0" anchor="ctr"/>
          <a:lstStyle/>
          <a:p>
            <a:r>
              <a:rPr lang="en-US" b="1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3</a:t>
            </a:r>
            <a:r>
              <a:rPr lang="en-US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 -  Transfer of </a:t>
            </a:r>
            <a:r>
              <a:rPr lang="en-US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khowledge</a:t>
            </a:r>
            <a:endParaRPr lang="en-US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7066" y="1196987"/>
            <a:ext cx="349673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534300" y="1302941"/>
            <a:ext cx="606954" cy="185211"/>
            <a:chOff x="1992314" y="3802370"/>
            <a:chExt cx="606954" cy="18521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611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PARAGRAPHS WITH BULLETS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BULLETS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634911" y="2915826"/>
            <a:ext cx="120105" cy="1201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F UI Display Thin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002915" y="3705674"/>
            <a:ext cx="8638581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016167" y="2774192"/>
            <a:ext cx="8949456" cy="6288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4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</a:t>
            </a:r>
            <a:r>
              <a:rPr lang="en-US" sz="14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. A peep at some distant orb has </a:t>
            </a:r>
            <a:r>
              <a:rPr lang="en-US" sz="14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power to raise and purify our thoughts like a strain.</a:t>
            </a:r>
            <a:endParaRPr lang="en-US" sz="14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1634911" y="4012991"/>
            <a:ext cx="120105" cy="1201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F UI Display Thin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6167" y="3871357"/>
            <a:ext cx="8949456" cy="6288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4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</a:t>
            </a:r>
            <a:r>
              <a:rPr lang="en-US" sz="14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. A peep at some distant orb has </a:t>
            </a:r>
            <a:r>
              <a:rPr lang="en-US" sz="14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power to raise and purify our thoughts like a strain.</a:t>
            </a:r>
            <a:endParaRPr lang="en-US" sz="14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02915" y="4696822"/>
            <a:ext cx="8638581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634911" y="5059912"/>
            <a:ext cx="120105" cy="1201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F UI Display Thin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16167" y="4918278"/>
            <a:ext cx="8949456" cy="6288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4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</a:t>
            </a:r>
            <a:r>
              <a:rPr lang="en-US" sz="14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. A peep at some distant orb has </a:t>
            </a:r>
            <a:r>
              <a:rPr lang="en-US" sz="14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power to raise and purify our thoughts like a strain.</a:t>
            </a:r>
            <a:endParaRPr lang="en-US" sz="14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90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</a:t>
            </a:r>
            <a:br>
              <a:rPr lang="en-US" smtClean="0"/>
            </a:br>
            <a:r>
              <a:rPr lang="en-US" smtClean="0"/>
              <a:t>WE DO?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92314" y="2922563"/>
            <a:ext cx="2889176" cy="3025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007999" rIns="288000" rtlCol="0" anchor="t"/>
          <a:lstStyle/>
          <a:p>
            <a:pPr>
              <a:spcBef>
                <a:spcPts val="1200"/>
              </a:spcBef>
            </a:pPr>
            <a:r>
              <a:rPr lang="en-US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InternationalisatSrategy</a:t>
            </a:r>
            <a:endParaRPr lang="en-US" dirty="0" smtClean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peep at some distant orb has power to raise and purify our thoughts like a strain of sacred music, or a noble picture, or a passage from the grander poets. It always does one good.</a:t>
            </a:r>
          </a:p>
          <a:p>
            <a:endParaRPr lang="en-US" sz="10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7066" y="1196987"/>
            <a:ext cx="349673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534300" y="1302941"/>
            <a:ext cx="606954" cy="185211"/>
            <a:chOff x="1992314" y="3802370"/>
            <a:chExt cx="606954" cy="18521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Oval 13"/>
          <p:cNvSpPr/>
          <p:nvPr/>
        </p:nvSpPr>
        <p:spPr>
          <a:xfrm>
            <a:off x="2302603" y="3179297"/>
            <a:ext cx="490591" cy="490591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1</a:t>
            </a:r>
            <a:endParaRPr lang="en-US" sz="12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42478" y="2922563"/>
            <a:ext cx="2889176" cy="3025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007999" rIns="288000" rtlCol="0" anchor="t"/>
          <a:lstStyle/>
          <a:p>
            <a:pPr>
              <a:spcBef>
                <a:spcPts val="1200"/>
              </a:spcBef>
            </a:pPr>
            <a:r>
              <a:rPr lang="en-US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InternationalisatSrategy</a:t>
            </a:r>
            <a:endParaRPr lang="en-US" dirty="0" smtClean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peep at some distant orb has power to raise and purify our thoughts like a strain of sacred music, or a noble picture, or a passage from the grander poets. It always does one good.</a:t>
            </a:r>
          </a:p>
          <a:p>
            <a:endParaRPr lang="en-US" sz="10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452767" y="3179297"/>
            <a:ext cx="490591" cy="490591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2</a:t>
            </a:r>
            <a:endParaRPr lang="en-US" sz="12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93641" y="2922563"/>
            <a:ext cx="2889176" cy="3025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007999" rIns="288000" rtlCol="0" anchor="t"/>
          <a:lstStyle/>
          <a:p>
            <a:pPr>
              <a:spcBef>
                <a:spcPts val="1200"/>
              </a:spcBef>
            </a:pPr>
            <a:r>
              <a:rPr lang="en-US" dirty="0" err="1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InternationalisatSrategy</a:t>
            </a:r>
            <a:endParaRPr lang="en-US" dirty="0" smtClean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peep at some distant orb has power to raise and purify our thoughts like a strain of sacred music, or a noble picture, or a passage from the grander poets. It always does one good.</a:t>
            </a:r>
          </a:p>
          <a:p>
            <a:endParaRPr lang="en-US" sz="1000" dirty="0">
              <a:solidFill>
                <a:schemeClr val="tx1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8603930" y="3179297"/>
            <a:ext cx="490591" cy="490591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3</a:t>
            </a:r>
            <a:endParaRPr lang="en-US" sz="12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56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br>
              <a:rPr lang="en-US" dirty="0" smtClean="0"/>
            </a:br>
            <a:r>
              <a:rPr lang="en-US" dirty="0" smtClean="0"/>
              <a:t>WE DO?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WHAT WE DO</a:t>
            </a:r>
            <a:endParaRPr lang="en-US" dirty="0"/>
          </a:p>
        </p:txBody>
      </p:sp>
      <p:sp>
        <p:nvSpPr>
          <p:cNvPr id="5" name="Freeform 60"/>
          <p:cNvSpPr>
            <a:spLocks noEditPoints="1"/>
          </p:cNvSpPr>
          <p:nvPr/>
        </p:nvSpPr>
        <p:spPr bwMode="auto">
          <a:xfrm>
            <a:off x="6615759" y="1625691"/>
            <a:ext cx="546966" cy="506557"/>
          </a:xfrm>
          <a:custGeom>
            <a:avLst/>
            <a:gdLst>
              <a:gd name="T0" fmla="*/ 122 w 160"/>
              <a:gd name="T1" fmla="*/ 106 h 147"/>
              <a:gd name="T2" fmla="*/ 138 w 160"/>
              <a:gd name="T3" fmla="*/ 104 h 147"/>
              <a:gd name="T4" fmla="*/ 155 w 160"/>
              <a:gd name="T5" fmla="*/ 97 h 147"/>
              <a:gd name="T6" fmla="*/ 137 w 160"/>
              <a:gd name="T7" fmla="*/ 46 h 147"/>
              <a:gd name="T8" fmla="*/ 92 w 160"/>
              <a:gd name="T9" fmla="*/ 16 h 147"/>
              <a:gd name="T10" fmla="*/ 61 w 160"/>
              <a:gd name="T11" fmla="*/ 0 h 147"/>
              <a:gd name="T12" fmla="*/ 29 w 160"/>
              <a:gd name="T13" fmla="*/ 27 h 147"/>
              <a:gd name="T14" fmla="*/ 27 w 160"/>
              <a:gd name="T15" fmla="*/ 48 h 147"/>
              <a:gd name="T16" fmla="*/ 31 w 160"/>
              <a:gd name="T17" fmla="*/ 67 h 147"/>
              <a:gd name="T18" fmla="*/ 40 w 160"/>
              <a:gd name="T19" fmla="*/ 95 h 147"/>
              <a:gd name="T20" fmla="*/ 13 w 160"/>
              <a:gd name="T21" fmla="*/ 114 h 147"/>
              <a:gd name="T22" fmla="*/ 0 w 160"/>
              <a:gd name="T23" fmla="*/ 147 h 147"/>
              <a:gd name="T24" fmla="*/ 123 w 160"/>
              <a:gd name="T25" fmla="*/ 147 h 147"/>
              <a:gd name="T26" fmla="*/ 160 w 160"/>
              <a:gd name="T27" fmla="*/ 137 h 147"/>
              <a:gd name="T28" fmla="*/ 117 w 160"/>
              <a:gd name="T29" fmla="*/ 141 h 147"/>
              <a:gd name="T30" fmla="*/ 5 w 160"/>
              <a:gd name="T31" fmla="*/ 135 h 147"/>
              <a:gd name="T32" fmla="*/ 39 w 160"/>
              <a:gd name="T33" fmla="*/ 106 h 147"/>
              <a:gd name="T34" fmla="*/ 45 w 160"/>
              <a:gd name="T35" fmla="*/ 84 h 147"/>
              <a:gd name="T36" fmla="*/ 36 w 160"/>
              <a:gd name="T37" fmla="*/ 65 h 147"/>
              <a:gd name="T38" fmla="*/ 34 w 160"/>
              <a:gd name="T39" fmla="*/ 63 h 147"/>
              <a:gd name="T40" fmla="*/ 32 w 160"/>
              <a:gd name="T41" fmla="*/ 48 h 147"/>
              <a:gd name="T42" fmla="*/ 35 w 160"/>
              <a:gd name="T43" fmla="*/ 43 h 147"/>
              <a:gd name="T44" fmla="*/ 35 w 160"/>
              <a:gd name="T45" fmla="*/ 26 h 147"/>
              <a:gd name="T46" fmla="*/ 61 w 160"/>
              <a:gd name="T47" fmla="*/ 5 h 147"/>
              <a:gd name="T48" fmla="*/ 88 w 160"/>
              <a:gd name="T49" fmla="*/ 21 h 147"/>
              <a:gd name="T50" fmla="*/ 88 w 160"/>
              <a:gd name="T51" fmla="*/ 22 h 147"/>
              <a:gd name="T52" fmla="*/ 88 w 160"/>
              <a:gd name="T53" fmla="*/ 23 h 147"/>
              <a:gd name="T54" fmla="*/ 88 w 160"/>
              <a:gd name="T55" fmla="*/ 24 h 147"/>
              <a:gd name="T56" fmla="*/ 88 w 160"/>
              <a:gd name="T57" fmla="*/ 25 h 147"/>
              <a:gd name="T58" fmla="*/ 88 w 160"/>
              <a:gd name="T59" fmla="*/ 25 h 147"/>
              <a:gd name="T60" fmla="*/ 88 w 160"/>
              <a:gd name="T61" fmla="*/ 43 h 147"/>
              <a:gd name="T62" fmla="*/ 91 w 160"/>
              <a:gd name="T63" fmla="*/ 48 h 147"/>
              <a:gd name="T64" fmla="*/ 87 w 160"/>
              <a:gd name="T65" fmla="*/ 64 h 147"/>
              <a:gd name="T66" fmla="*/ 85 w 160"/>
              <a:gd name="T67" fmla="*/ 65 h 147"/>
              <a:gd name="T68" fmla="*/ 75 w 160"/>
              <a:gd name="T69" fmla="*/ 84 h 147"/>
              <a:gd name="T70" fmla="*/ 75 w 160"/>
              <a:gd name="T71" fmla="*/ 95 h 147"/>
              <a:gd name="T72" fmla="*/ 75 w 160"/>
              <a:gd name="T73" fmla="*/ 98 h 147"/>
              <a:gd name="T74" fmla="*/ 75 w 160"/>
              <a:gd name="T75" fmla="*/ 100 h 147"/>
              <a:gd name="T76" fmla="*/ 76 w 160"/>
              <a:gd name="T77" fmla="*/ 101 h 147"/>
              <a:gd name="T78" fmla="*/ 78 w 160"/>
              <a:gd name="T79" fmla="*/ 104 h 147"/>
              <a:gd name="T80" fmla="*/ 82 w 160"/>
              <a:gd name="T81" fmla="*/ 106 h 147"/>
              <a:gd name="T82" fmla="*/ 117 w 160"/>
              <a:gd name="T83" fmla="*/ 136 h 147"/>
              <a:gd name="T84" fmla="*/ 155 w 160"/>
              <a:gd name="T85" fmla="*/ 141 h 147"/>
              <a:gd name="T86" fmla="*/ 123 w 160"/>
              <a:gd name="T87" fmla="*/ 136 h 147"/>
              <a:gd name="T88" fmla="*/ 91 w 160"/>
              <a:gd name="T89" fmla="*/ 105 h 147"/>
              <a:gd name="T90" fmla="*/ 87 w 160"/>
              <a:gd name="T91" fmla="*/ 99 h 147"/>
              <a:gd name="T92" fmla="*/ 81 w 160"/>
              <a:gd name="T93" fmla="*/ 98 h 147"/>
              <a:gd name="T94" fmla="*/ 80 w 160"/>
              <a:gd name="T95" fmla="*/ 95 h 147"/>
              <a:gd name="T96" fmla="*/ 82 w 160"/>
              <a:gd name="T97" fmla="*/ 84 h 147"/>
              <a:gd name="T98" fmla="*/ 96 w 160"/>
              <a:gd name="T99" fmla="*/ 59 h 147"/>
              <a:gd name="T100" fmla="*/ 93 w 160"/>
              <a:gd name="T101" fmla="*/ 41 h 147"/>
              <a:gd name="T102" fmla="*/ 93 w 160"/>
              <a:gd name="T103" fmla="*/ 21 h 147"/>
              <a:gd name="T104" fmla="*/ 132 w 160"/>
              <a:gd name="T105" fmla="*/ 46 h 147"/>
              <a:gd name="T106" fmla="*/ 150 w 160"/>
              <a:gd name="T107" fmla="*/ 96 h 147"/>
              <a:gd name="T108" fmla="*/ 138 w 160"/>
              <a:gd name="T109" fmla="*/ 99 h 147"/>
              <a:gd name="T110" fmla="*/ 115 w 160"/>
              <a:gd name="T111" fmla="*/ 101 h 147"/>
              <a:gd name="T112" fmla="*/ 120 w 160"/>
              <a:gd name="T113" fmla="*/ 111 h 147"/>
              <a:gd name="T114" fmla="*/ 155 w 160"/>
              <a:gd name="T115" fmla="*/ 13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66290" y="2291332"/>
            <a:ext cx="144590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WRITE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62592" y="2291332"/>
            <a:ext cx="144590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WRITE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Freeform 60"/>
          <p:cNvSpPr>
            <a:spLocks noEditPoints="1"/>
          </p:cNvSpPr>
          <p:nvPr/>
        </p:nvSpPr>
        <p:spPr bwMode="auto">
          <a:xfrm>
            <a:off x="6615759" y="3996670"/>
            <a:ext cx="546966" cy="506557"/>
          </a:xfrm>
          <a:custGeom>
            <a:avLst/>
            <a:gdLst>
              <a:gd name="T0" fmla="*/ 122 w 160"/>
              <a:gd name="T1" fmla="*/ 106 h 147"/>
              <a:gd name="T2" fmla="*/ 138 w 160"/>
              <a:gd name="T3" fmla="*/ 104 h 147"/>
              <a:gd name="T4" fmla="*/ 155 w 160"/>
              <a:gd name="T5" fmla="*/ 97 h 147"/>
              <a:gd name="T6" fmla="*/ 137 w 160"/>
              <a:gd name="T7" fmla="*/ 46 h 147"/>
              <a:gd name="T8" fmla="*/ 92 w 160"/>
              <a:gd name="T9" fmla="*/ 16 h 147"/>
              <a:gd name="T10" fmla="*/ 61 w 160"/>
              <a:gd name="T11" fmla="*/ 0 h 147"/>
              <a:gd name="T12" fmla="*/ 29 w 160"/>
              <a:gd name="T13" fmla="*/ 27 h 147"/>
              <a:gd name="T14" fmla="*/ 27 w 160"/>
              <a:gd name="T15" fmla="*/ 48 h 147"/>
              <a:gd name="T16" fmla="*/ 31 w 160"/>
              <a:gd name="T17" fmla="*/ 67 h 147"/>
              <a:gd name="T18" fmla="*/ 40 w 160"/>
              <a:gd name="T19" fmla="*/ 95 h 147"/>
              <a:gd name="T20" fmla="*/ 13 w 160"/>
              <a:gd name="T21" fmla="*/ 114 h 147"/>
              <a:gd name="T22" fmla="*/ 0 w 160"/>
              <a:gd name="T23" fmla="*/ 147 h 147"/>
              <a:gd name="T24" fmla="*/ 123 w 160"/>
              <a:gd name="T25" fmla="*/ 147 h 147"/>
              <a:gd name="T26" fmla="*/ 160 w 160"/>
              <a:gd name="T27" fmla="*/ 137 h 147"/>
              <a:gd name="T28" fmla="*/ 117 w 160"/>
              <a:gd name="T29" fmla="*/ 141 h 147"/>
              <a:gd name="T30" fmla="*/ 5 w 160"/>
              <a:gd name="T31" fmla="*/ 135 h 147"/>
              <a:gd name="T32" fmla="*/ 39 w 160"/>
              <a:gd name="T33" fmla="*/ 106 h 147"/>
              <a:gd name="T34" fmla="*/ 45 w 160"/>
              <a:gd name="T35" fmla="*/ 84 h 147"/>
              <a:gd name="T36" fmla="*/ 36 w 160"/>
              <a:gd name="T37" fmla="*/ 65 h 147"/>
              <a:gd name="T38" fmla="*/ 34 w 160"/>
              <a:gd name="T39" fmla="*/ 63 h 147"/>
              <a:gd name="T40" fmla="*/ 32 w 160"/>
              <a:gd name="T41" fmla="*/ 48 h 147"/>
              <a:gd name="T42" fmla="*/ 35 w 160"/>
              <a:gd name="T43" fmla="*/ 43 h 147"/>
              <a:gd name="T44" fmla="*/ 35 w 160"/>
              <a:gd name="T45" fmla="*/ 26 h 147"/>
              <a:gd name="T46" fmla="*/ 61 w 160"/>
              <a:gd name="T47" fmla="*/ 5 h 147"/>
              <a:gd name="T48" fmla="*/ 88 w 160"/>
              <a:gd name="T49" fmla="*/ 21 h 147"/>
              <a:gd name="T50" fmla="*/ 88 w 160"/>
              <a:gd name="T51" fmla="*/ 22 h 147"/>
              <a:gd name="T52" fmla="*/ 88 w 160"/>
              <a:gd name="T53" fmla="*/ 23 h 147"/>
              <a:gd name="T54" fmla="*/ 88 w 160"/>
              <a:gd name="T55" fmla="*/ 24 h 147"/>
              <a:gd name="T56" fmla="*/ 88 w 160"/>
              <a:gd name="T57" fmla="*/ 25 h 147"/>
              <a:gd name="T58" fmla="*/ 88 w 160"/>
              <a:gd name="T59" fmla="*/ 25 h 147"/>
              <a:gd name="T60" fmla="*/ 88 w 160"/>
              <a:gd name="T61" fmla="*/ 43 h 147"/>
              <a:gd name="T62" fmla="*/ 91 w 160"/>
              <a:gd name="T63" fmla="*/ 48 h 147"/>
              <a:gd name="T64" fmla="*/ 87 w 160"/>
              <a:gd name="T65" fmla="*/ 64 h 147"/>
              <a:gd name="T66" fmla="*/ 85 w 160"/>
              <a:gd name="T67" fmla="*/ 65 h 147"/>
              <a:gd name="T68" fmla="*/ 75 w 160"/>
              <a:gd name="T69" fmla="*/ 84 h 147"/>
              <a:gd name="T70" fmla="*/ 75 w 160"/>
              <a:gd name="T71" fmla="*/ 95 h 147"/>
              <a:gd name="T72" fmla="*/ 75 w 160"/>
              <a:gd name="T73" fmla="*/ 98 h 147"/>
              <a:gd name="T74" fmla="*/ 75 w 160"/>
              <a:gd name="T75" fmla="*/ 100 h 147"/>
              <a:gd name="T76" fmla="*/ 76 w 160"/>
              <a:gd name="T77" fmla="*/ 101 h 147"/>
              <a:gd name="T78" fmla="*/ 78 w 160"/>
              <a:gd name="T79" fmla="*/ 104 h 147"/>
              <a:gd name="T80" fmla="*/ 82 w 160"/>
              <a:gd name="T81" fmla="*/ 106 h 147"/>
              <a:gd name="T82" fmla="*/ 117 w 160"/>
              <a:gd name="T83" fmla="*/ 136 h 147"/>
              <a:gd name="T84" fmla="*/ 155 w 160"/>
              <a:gd name="T85" fmla="*/ 141 h 147"/>
              <a:gd name="T86" fmla="*/ 123 w 160"/>
              <a:gd name="T87" fmla="*/ 136 h 147"/>
              <a:gd name="T88" fmla="*/ 91 w 160"/>
              <a:gd name="T89" fmla="*/ 105 h 147"/>
              <a:gd name="T90" fmla="*/ 87 w 160"/>
              <a:gd name="T91" fmla="*/ 99 h 147"/>
              <a:gd name="T92" fmla="*/ 81 w 160"/>
              <a:gd name="T93" fmla="*/ 98 h 147"/>
              <a:gd name="T94" fmla="*/ 80 w 160"/>
              <a:gd name="T95" fmla="*/ 95 h 147"/>
              <a:gd name="T96" fmla="*/ 82 w 160"/>
              <a:gd name="T97" fmla="*/ 84 h 147"/>
              <a:gd name="T98" fmla="*/ 96 w 160"/>
              <a:gd name="T99" fmla="*/ 59 h 147"/>
              <a:gd name="T100" fmla="*/ 93 w 160"/>
              <a:gd name="T101" fmla="*/ 41 h 147"/>
              <a:gd name="T102" fmla="*/ 93 w 160"/>
              <a:gd name="T103" fmla="*/ 21 h 147"/>
              <a:gd name="T104" fmla="*/ 132 w 160"/>
              <a:gd name="T105" fmla="*/ 46 h 147"/>
              <a:gd name="T106" fmla="*/ 150 w 160"/>
              <a:gd name="T107" fmla="*/ 96 h 147"/>
              <a:gd name="T108" fmla="*/ 138 w 160"/>
              <a:gd name="T109" fmla="*/ 99 h 147"/>
              <a:gd name="T110" fmla="*/ 115 w 160"/>
              <a:gd name="T111" fmla="*/ 101 h 147"/>
              <a:gd name="T112" fmla="*/ 120 w 160"/>
              <a:gd name="T113" fmla="*/ 111 h 147"/>
              <a:gd name="T114" fmla="*/ 155 w 160"/>
              <a:gd name="T115" fmla="*/ 13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66290" y="4662311"/>
            <a:ext cx="144590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WRITE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62592" y="4662311"/>
            <a:ext cx="144590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WRITE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8187395" y="1037267"/>
            <a:ext cx="14070" cy="4910304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591093" y="3416918"/>
            <a:ext cx="5192605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77115" y="2549794"/>
            <a:ext cx="1824254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</a:t>
            </a:r>
            <a:r>
              <a:rPr lang="en-US" sz="100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to </a:t>
            </a:r>
            <a:r>
              <a:rPr lang="en-US" sz="100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raise.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73417" y="2549794"/>
            <a:ext cx="1824254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</a:t>
            </a:r>
            <a:r>
              <a:rPr lang="en-US" sz="100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to </a:t>
            </a:r>
            <a:r>
              <a:rPr lang="en-US" sz="100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raise.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7115" y="4948908"/>
            <a:ext cx="1824254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</a:t>
            </a:r>
            <a:r>
              <a:rPr lang="en-US" sz="100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to </a:t>
            </a:r>
            <a:r>
              <a:rPr lang="en-US" sz="100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raise.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73417" y="4948908"/>
            <a:ext cx="1824254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</a:t>
            </a:r>
            <a:r>
              <a:rPr lang="en-US" sz="100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to </a:t>
            </a:r>
            <a:r>
              <a:rPr lang="en-US" sz="100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raise.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Freeform 1297"/>
          <p:cNvSpPr>
            <a:spLocks noEditPoints="1"/>
          </p:cNvSpPr>
          <p:nvPr/>
        </p:nvSpPr>
        <p:spPr bwMode="auto">
          <a:xfrm>
            <a:off x="9238679" y="3993697"/>
            <a:ext cx="496455" cy="500785"/>
          </a:xfrm>
          <a:custGeom>
            <a:avLst/>
            <a:gdLst>
              <a:gd name="T0" fmla="*/ 125 w 160"/>
              <a:gd name="T1" fmla="*/ 17 h 160"/>
              <a:gd name="T2" fmla="*/ 99 w 160"/>
              <a:gd name="T3" fmla="*/ 54 h 160"/>
              <a:gd name="T4" fmla="*/ 70 w 160"/>
              <a:gd name="T5" fmla="*/ 54 h 160"/>
              <a:gd name="T6" fmla="*/ 49 w 160"/>
              <a:gd name="T7" fmla="*/ 26 h 160"/>
              <a:gd name="T8" fmla="*/ 26 w 160"/>
              <a:gd name="T9" fmla="*/ 26 h 160"/>
              <a:gd name="T10" fmla="*/ 44 w 160"/>
              <a:gd name="T11" fmla="*/ 36 h 160"/>
              <a:gd name="T12" fmla="*/ 61 w 160"/>
              <a:gd name="T13" fmla="*/ 73 h 160"/>
              <a:gd name="T14" fmla="*/ 29 w 160"/>
              <a:gd name="T15" fmla="*/ 124 h 160"/>
              <a:gd name="T16" fmla="*/ 0 w 160"/>
              <a:gd name="T17" fmla="*/ 137 h 160"/>
              <a:gd name="T18" fmla="*/ 35 w 160"/>
              <a:gd name="T19" fmla="*/ 137 h 160"/>
              <a:gd name="T20" fmla="*/ 70 w 160"/>
              <a:gd name="T21" fmla="*/ 91 h 160"/>
              <a:gd name="T22" fmla="*/ 81 w 160"/>
              <a:gd name="T23" fmla="*/ 125 h 160"/>
              <a:gd name="T24" fmla="*/ 84 w 160"/>
              <a:gd name="T25" fmla="*/ 160 h 160"/>
              <a:gd name="T26" fmla="*/ 87 w 160"/>
              <a:gd name="T27" fmla="*/ 125 h 160"/>
              <a:gd name="T28" fmla="*/ 99 w 160"/>
              <a:gd name="T29" fmla="*/ 91 h 160"/>
              <a:gd name="T30" fmla="*/ 119 w 160"/>
              <a:gd name="T31" fmla="*/ 119 h 160"/>
              <a:gd name="T32" fmla="*/ 143 w 160"/>
              <a:gd name="T33" fmla="*/ 119 h 160"/>
              <a:gd name="T34" fmla="*/ 125 w 160"/>
              <a:gd name="T35" fmla="*/ 109 h 160"/>
              <a:gd name="T36" fmla="*/ 108 w 160"/>
              <a:gd name="T37" fmla="*/ 73 h 160"/>
              <a:gd name="T38" fmla="*/ 131 w 160"/>
              <a:gd name="T39" fmla="*/ 30 h 160"/>
              <a:gd name="T40" fmla="*/ 160 w 160"/>
              <a:gd name="T41" fmla="*/ 17 h 160"/>
              <a:gd name="T42" fmla="*/ 32 w 160"/>
              <a:gd name="T43" fmla="*/ 26 h 160"/>
              <a:gd name="T44" fmla="*/ 44 w 160"/>
              <a:gd name="T45" fmla="*/ 26 h 160"/>
              <a:gd name="T46" fmla="*/ 32 w 160"/>
              <a:gd name="T47" fmla="*/ 26 h 160"/>
              <a:gd name="T48" fmla="*/ 6 w 160"/>
              <a:gd name="T49" fmla="*/ 137 h 160"/>
              <a:gd name="T50" fmla="*/ 29 w 160"/>
              <a:gd name="T51" fmla="*/ 137 h 160"/>
              <a:gd name="T52" fmla="*/ 96 w 160"/>
              <a:gd name="T53" fmla="*/ 143 h 160"/>
              <a:gd name="T54" fmla="*/ 73 w 160"/>
              <a:gd name="T55" fmla="*/ 143 h 160"/>
              <a:gd name="T56" fmla="*/ 96 w 160"/>
              <a:gd name="T57" fmla="*/ 143 h 160"/>
              <a:gd name="T58" fmla="*/ 67 w 160"/>
              <a:gd name="T59" fmla="*/ 73 h 160"/>
              <a:gd name="T60" fmla="*/ 102 w 160"/>
              <a:gd name="T61" fmla="*/ 73 h 160"/>
              <a:gd name="T62" fmla="*/ 137 w 160"/>
              <a:gd name="T63" fmla="*/ 119 h 160"/>
              <a:gd name="T64" fmla="*/ 125 w 160"/>
              <a:gd name="T65" fmla="*/ 119 h 160"/>
              <a:gd name="T66" fmla="*/ 137 w 160"/>
              <a:gd name="T67" fmla="*/ 119 h 160"/>
              <a:gd name="T68" fmla="*/ 131 w 160"/>
              <a:gd name="T69" fmla="*/ 17 h 160"/>
              <a:gd name="T70" fmla="*/ 154 w 160"/>
              <a:gd name="T71" fmla="*/ 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60">
                <a:moveTo>
                  <a:pt x="143" y="0"/>
                </a:moveTo>
                <a:cubicBezTo>
                  <a:pt x="133" y="0"/>
                  <a:pt x="125" y="8"/>
                  <a:pt x="125" y="17"/>
                </a:cubicBezTo>
                <a:cubicBezTo>
                  <a:pt x="125" y="20"/>
                  <a:pt x="126" y="23"/>
                  <a:pt x="127" y="26"/>
                </a:cubicBezTo>
                <a:cubicBezTo>
                  <a:pt x="99" y="54"/>
                  <a:pt x="99" y="54"/>
                  <a:pt x="99" y="54"/>
                </a:cubicBezTo>
                <a:cubicBezTo>
                  <a:pt x="95" y="51"/>
                  <a:pt x="90" y="49"/>
                  <a:pt x="84" y="49"/>
                </a:cubicBezTo>
                <a:cubicBezTo>
                  <a:pt x="79" y="49"/>
                  <a:pt x="74" y="51"/>
                  <a:pt x="70" y="54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0"/>
                  <a:pt x="49" y="28"/>
                  <a:pt x="49" y="26"/>
                </a:cubicBezTo>
                <a:cubicBezTo>
                  <a:pt x="49" y="20"/>
                  <a:pt x="44" y="15"/>
                  <a:pt x="38" y="15"/>
                </a:cubicBezTo>
                <a:cubicBezTo>
                  <a:pt x="31" y="15"/>
                  <a:pt x="26" y="20"/>
                  <a:pt x="26" y="26"/>
                </a:cubicBezTo>
                <a:cubicBezTo>
                  <a:pt x="26" y="33"/>
                  <a:pt x="31" y="38"/>
                  <a:pt x="38" y="38"/>
                </a:cubicBezTo>
                <a:cubicBezTo>
                  <a:pt x="40" y="38"/>
                  <a:pt x="42" y="37"/>
                  <a:pt x="44" y="36"/>
                </a:cubicBezTo>
                <a:cubicBezTo>
                  <a:pt x="66" y="58"/>
                  <a:pt x="66" y="58"/>
                  <a:pt x="66" y="58"/>
                </a:cubicBezTo>
                <a:cubicBezTo>
                  <a:pt x="63" y="62"/>
                  <a:pt x="61" y="67"/>
                  <a:pt x="61" y="73"/>
                </a:cubicBezTo>
                <a:cubicBezTo>
                  <a:pt x="61" y="78"/>
                  <a:pt x="63" y="83"/>
                  <a:pt x="66" y="87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6" y="121"/>
                  <a:pt x="22" y="119"/>
                  <a:pt x="17" y="119"/>
                </a:cubicBezTo>
                <a:cubicBezTo>
                  <a:pt x="8" y="119"/>
                  <a:pt x="0" y="127"/>
                  <a:pt x="0" y="137"/>
                </a:cubicBezTo>
                <a:cubicBezTo>
                  <a:pt x="0" y="146"/>
                  <a:pt x="8" y="154"/>
                  <a:pt x="17" y="154"/>
                </a:cubicBezTo>
                <a:cubicBezTo>
                  <a:pt x="27" y="154"/>
                  <a:pt x="35" y="146"/>
                  <a:pt x="35" y="137"/>
                </a:cubicBezTo>
                <a:cubicBezTo>
                  <a:pt x="35" y="134"/>
                  <a:pt x="34" y="131"/>
                  <a:pt x="33" y="128"/>
                </a:cubicBezTo>
                <a:cubicBezTo>
                  <a:pt x="70" y="91"/>
                  <a:pt x="70" y="91"/>
                  <a:pt x="70" y="91"/>
                </a:cubicBezTo>
                <a:cubicBezTo>
                  <a:pt x="73" y="94"/>
                  <a:pt x="77" y="95"/>
                  <a:pt x="81" y="96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73" y="127"/>
                  <a:pt x="67" y="134"/>
                  <a:pt x="67" y="143"/>
                </a:cubicBezTo>
                <a:cubicBezTo>
                  <a:pt x="67" y="152"/>
                  <a:pt x="75" y="160"/>
                  <a:pt x="84" y="160"/>
                </a:cubicBezTo>
                <a:cubicBezTo>
                  <a:pt x="94" y="160"/>
                  <a:pt x="102" y="152"/>
                  <a:pt x="102" y="143"/>
                </a:cubicBezTo>
                <a:cubicBezTo>
                  <a:pt x="102" y="134"/>
                  <a:pt x="96" y="127"/>
                  <a:pt x="87" y="125"/>
                </a:cubicBezTo>
                <a:cubicBezTo>
                  <a:pt x="87" y="96"/>
                  <a:pt x="87" y="96"/>
                  <a:pt x="87" y="96"/>
                </a:cubicBezTo>
                <a:cubicBezTo>
                  <a:pt x="92" y="95"/>
                  <a:pt x="95" y="94"/>
                  <a:pt x="99" y="91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0" y="115"/>
                  <a:pt x="119" y="117"/>
                  <a:pt x="119" y="119"/>
                </a:cubicBezTo>
                <a:cubicBezTo>
                  <a:pt x="119" y="126"/>
                  <a:pt x="124" y="131"/>
                  <a:pt x="131" y="131"/>
                </a:cubicBezTo>
                <a:cubicBezTo>
                  <a:pt x="137" y="131"/>
                  <a:pt x="143" y="126"/>
                  <a:pt x="143" y="119"/>
                </a:cubicBezTo>
                <a:cubicBezTo>
                  <a:pt x="143" y="113"/>
                  <a:pt x="137" y="108"/>
                  <a:pt x="131" y="108"/>
                </a:cubicBezTo>
                <a:cubicBezTo>
                  <a:pt x="129" y="108"/>
                  <a:pt x="127" y="108"/>
                  <a:pt x="125" y="10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106" y="83"/>
                  <a:pt x="108" y="78"/>
                  <a:pt x="108" y="73"/>
                </a:cubicBezTo>
                <a:cubicBezTo>
                  <a:pt x="108" y="67"/>
                  <a:pt x="106" y="62"/>
                  <a:pt x="103" y="58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4" y="33"/>
                  <a:pt x="138" y="35"/>
                  <a:pt x="143" y="35"/>
                </a:cubicBezTo>
                <a:cubicBezTo>
                  <a:pt x="152" y="35"/>
                  <a:pt x="160" y="27"/>
                  <a:pt x="160" y="17"/>
                </a:cubicBezTo>
                <a:cubicBezTo>
                  <a:pt x="160" y="8"/>
                  <a:pt x="152" y="0"/>
                  <a:pt x="143" y="0"/>
                </a:cubicBezTo>
                <a:close/>
                <a:moveTo>
                  <a:pt x="32" y="26"/>
                </a:moveTo>
                <a:cubicBezTo>
                  <a:pt x="32" y="23"/>
                  <a:pt x="35" y="20"/>
                  <a:pt x="38" y="20"/>
                </a:cubicBezTo>
                <a:cubicBezTo>
                  <a:pt x="41" y="20"/>
                  <a:pt x="44" y="23"/>
                  <a:pt x="44" y="26"/>
                </a:cubicBezTo>
                <a:cubicBezTo>
                  <a:pt x="44" y="29"/>
                  <a:pt x="41" y="32"/>
                  <a:pt x="38" y="32"/>
                </a:cubicBezTo>
                <a:cubicBezTo>
                  <a:pt x="35" y="32"/>
                  <a:pt x="32" y="29"/>
                  <a:pt x="32" y="26"/>
                </a:cubicBezTo>
                <a:close/>
                <a:moveTo>
                  <a:pt x="17" y="148"/>
                </a:moveTo>
                <a:cubicBezTo>
                  <a:pt x="11" y="148"/>
                  <a:pt x="6" y="143"/>
                  <a:pt x="6" y="137"/>
                </a:cubicBezTo>
                <a:cubicBezTo>
                  <a:pt x="6" y="130"/>
                  <a:pt x="11" y="125"/>
                  <a:pt x="17" y="125"/>
                </a:cubicBezTo>
                <a:cubicBezTo>
                  <a:pt x="24" y="125"/>
                  <a:pt x="29" y="130"/>
                  <a:pt x="29" y="137"/>
                </a:cubicBezTo>
                <a:cubicBezTo>
                  <a:pt x="29" y="143"/>
                  <a:pt x="24" y="148"/>
                  <a:pt x="17" y="148"/>
                </a:cubicBezTo>
                <a:close/>
                <a:moveTo>
                  <a:pt x="96" y="143"/>
                </a:moveTo>
                <a:cubicBezTo>
                  <a:pt x="96" y="149"/>
                  <a:pt x="91" y="154"/>
                  <a:pt x="84" y="154"/>
                </a:cubicBezTo>
                <a:cubicBezTo>
                  <a:pt x="78" y="154"/>
                  <a:pt x="73" y="149"/>
                  <a:pt x="73" y="143"/>
                </a:cubicBezTo>
                <a:cubicBezTo>
                  <a:pt x="73" y="136"/>
                  <a:pt x="78" y="131"/>
                  <a:pt x="84" y="131"/>
                </a:cubicBezTo>
                <a:cubicBezTo>
                  <a:pt x="91" y="131"/>
                  <a:pt x="96" y="136"/>
                  <a:pt x="96" y="143"/>
                </a:cubicBezTo>
                <a:close/>
                <a:moveTo>
                  <a:pt x="84" y="90"/>
                </a:moveTo>
                <a:cubicBezTo>
                  <a:pt x="75" y="90"/>
                  <a:pt x="67" y="82"/>
                  <a:pt x="67" y="73"/>
                </a:cubicBezTo>
                <a:cubicBezTo>
                  <a:pt x="67" y="63"/>
                  <a:pt x="75" y="55"/>
                  <a:pt x="84" y="55"/>
                </a:cubicBezTo>
                <a:cubicBezTo>
                  <a:pt x="94" y="55"/>
                  <a:pt x="102" y="63"/>
                  <a:pt x="102" y="73"/>
                </a:cubicBezTo>
                <a:cubicBezTo>
                  <a:pt x="102" y="82"/>
                  <a:pt x="94" y="90"/>
                  <a:pt x="84" y="90"/>
                </a:cubicBezTo>
                <a:close/>
                <a:moveTo>
                  <a:pt x="137" y="119"/>
                </a:moveTo>
                <a:cubicBezTo>
                  <a:pt x="137" y="122"/>
                  <a:pt x="134" y="125"/>
                  <a:pt x="131" y="125"/>
                </a:cubicBezTo>
                <a:cubicBezTo>
                  <a:pt x="128" y="125"/>
                  <a:pt x="125" y="122"/>
                  <a:pt x="125" y="119"/>
                </a:cubicBezTo>
                <a:cubicBezTo>
                  <a:pt x="125" y="116"/>
                  <a:pt x="128" y="113"/>
                  <a:pt x="131" y="113"/>
                </a:cubicBezTo>
                <a:cubicBezTo>
                  <a:pt x="134" y="113"/>
                  <a:pt x="137" y="116"/>
                  <a:pt x="137" y="119"/>
                </a:cubicBezTo>
                <a:close/>
                <a:moveTo>
                  <a:pt x="143" y="29"/>
                </a:moveTo>
                <a:cubicBezTo>
                  <a:pt x="136" y="29"/>
                  <a:pt x="131" y="24"/>
                  <a:pt x="131" y="17"/>
                </a:cubicBezTo>
                <a:cubicBezTo>
                  <a:pt x="131" y="11"/>
                  <a:pt x="136" y="6"/>
                  <a:pt x="143" y="6"/>
                </a:cubicBezTo>
                <a:cubicBezTo>
                  <a:pt x="149" y="6"/>
                  <a:pt x="154" y="11"/>
                  <a:pt x="154" y="17"/>
                </a:cubicBezTo>
                <a:cubicBezTo>
                  <a:pt x="154" y="24"/>
                  <a:pt x="149" y="29"/>
                  <a:pt x="143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311"/>
          <p:cNvSpPr>
            <a:spLocks noEditPoints="1"/>
          </p:cNvSpPr>
          <p:nvPr/>
        </p:nvSpPr>
        <p:spPr bwMode="auto">
          <a:xfrm>
            <a:off x="9208377" y="1699840"/>
            <a:ext cx="546101" cy="368300"/>
          </a:xfrm>
          <a:custGeom>
            <a:avLst/>
            <a:gdLst>
              <a:gd name="T0" fmla="*/ 160 w 160"/>
              <a:gd name="T1" fmla="*/ 3 h 107"/>
              <a:gd name="T2" fmla="*/ 160 w 160"/>
              <a:gd name="T3" fmla="*/ 2 h 107"/>
              <a:gd name="T4" fmla="*/ 160 w 160"/>
              <a:gd name="T5" fmla="*/ 1 h 107"/>
              <a:gd name="T6" fmla="*/ 160 w 160"/>
              <a:gd name="T7" fmla="*/ 1 h 107"/>
              <a:gd name="T8" fmla="*/ 159 w 160"/>
              <a:gd name="T9" fmla="*/ 1 h 107"/>
              <a:gd name="T10" fmla="*/ 158 w 160"/>
              <a:gd name="T11" fmla="*/ 0 h 107"/>
              <a:gd name="T12" fmla="*/ 157 w 160"/>
              <a:gd name="T13" fmla="*/ 0 h 107"/>
              <a:gd name="T14" fmla="*/ 157 w 160"/>
              <a:gd name="T15" fmla="*/ 0 h 107"/>
              <a:gd name="T16" fmla="*/ 0 w 160"/>
              <a:gd name="T17" fmla="*/ 34 h 107"/>
              <a:gd name="T18" fmla="*/ 46 w 160"/>
              <a:gd name="T19" fmla="*/ 60 h 107"/>
              <a:gd name="T20" fmla="*/ 53 w 160"/>
              <a:gd name="T21" fmla="*/ 104 h 107"/>
              <a:gd name="T22" fmla="*/ 54 w 160"/>
              <a:gd name="T23" fmla="*/ 104 h 107"/>
              <a:gd name="T24" fmla="*/ 54 w 160"/>
              <a:gd name="T25" fmla="*/ 105 h 107"/>
              <a:gd name="T26" fmla="*/ 54 w 160"/>
              <a:gd name="T27" fmla="*/ 106 h 107"/>
              <a:gd name="T28" fmla="*/ 55 w 160"/>
              <a:gd name="T29" fmla="*/ 106 h 107"/>
              <a:gd name="T30" fmla="*/ 55 w 160"/>
              <a:gd name="T31" fmla="*/ 106 h 107"/>
              <a:gd name="T32" fmla="*/ 56 w 160"/>
              <a:gd name="T33" fmla="*/ 107 h 107"/>
              <a:gd name="T34" fmla="*/ 56 w 160"/>
              <a:gd name="T35" fmla="*/ 107 h 107"/>
              <a:gd name="T36" fmla="*/ 56 w 160"/>
              <a:gd name="T37" fmla="*/ 107 h 107"/>
              <a:gd name="T38" fmla="*/ 58 w 160"/>
              <a:gd name="T39" fmla="*/ 106 h 107"/>
              <a:gd name="T40" fmla="*/ 119 w 160"/>
              <a:gd name="T41" fmla="*/ 106 h 107"/>
              <a:gd name="T42" fmla="*/ 121 w 160"/>
              <a:gd name="T43" fmla="*/ 106 h 107"/>
              <a:gd name="T44" fmla="*/ 160 w 160"/>
              <a:gd name="T45" fmla="*/ 4 h 107"/>
              <a:gd name="T46" fmla="*/ 160 w 160"/>
              <a:gd name="T47" fmla="*/ 3 h 107"/>
              <a:gd name="T48" fmla="*/ 129 w 160"/>
              <a:gd name="T49" fmla="*/ 20 h 107"/>
              <a:gd name="T50" fmla="*/ 65 w 160"/>
              <a:gd name="T51" fmla="*/ 67 h 107"/>
              <a:gd name="T52" fmla="*/ 65 w 160"/>
              <a:gd name="T53" fmla="*/ 68 h 107"/>
              <a:gd name="T54" fmla="*/ 64 w 160"/>
              <a:gd name="T55" fmla="*/ 68 h 107"/>
              <a:gd name="T56" fmla="*/ 64 w 160"/>
              <a:gd name="T57" fmla="*/ 68 h 107"/>
              <a:gd name="T58" fmla="*/ 51 w 160"/>
              <a:gd name="T59" fmla="*/ 60 h 107"/>
              <a:gd name="T60" fmla="*/ 61 w 160"/>
              <a:gd name="T61" fmla="*/ 97 h 107"/>
              <a:gd name="T62" fmla="*/ 80 w 160"/>
              <a:gd name="T63" fmla="*/ 81 h 107"/>
              <a:gd name="T64" fmla="*/ 72 w 160"/>
              <a:gd name="T65" fmla="*/ 90 h 107"/>
              <a:gd name="T66" fmla="*/ 139 w 160"/>
              <a:gd name="T67" fmla="*/ 9 h 107"/>
              <a:gd name="T68" fmla="*/ 10 w 160"/>
              <a:gd name="T69" fmla="*/ 36 h 107"/>
              <a:gd name="T70" fmla="*/ 119 w 160"/>
              <a:gd name="T71" fmla="*/ 100 h 107"/>
              <a:gd name="T72" fmla="*/ 71 w 160"/>
              <a:gd name="T73" fmla="*/ 69 h 107"/>
              <a:gd name="T74" fmla="*/ 119 w 160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07">
                <a:moveTo>
                  <a:pt x="160" y="3"/>
                </a:move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8" y="0"/>
                  <a:pt x="158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0" y="36"/>
                  <a:pt x="1" y="37"/>
                </a:cubicBezTo>
                <a:cubicBezTo>
                  <a:pt x="46" y="60"/>
                  <a:pt x="46" y="60"/>
                  <a:pt x="46" y="60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3"/>
                  <a:pt x="54" y="104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106"/>
                  <a:pt x="54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7" y="107"/>
                  <a:pt x="58" y="106"/>
                  <a:pt x="58" y="106"/>
                </a:cubicBezTo>
                <a:cubicBezTo>
                  <a:pt x="88" y="86"/>
                  <a:pt x="88" y="86"/>
                  <a:pt x="88" y="86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9" y="106"/>
                  <a:pt x="120" y="107"/>
                  <a:pt x="120" y="107"/>
                </a:cubicBezTo>
                <a:cubicBezTo>
                  <a:pt x="120" y="107"/>
                  <a:pt x="121" y="106"/>
                  <a:pt x="121" y="106"/>
                </a:cubicBezTo>
                <a:cubicBezTo>
                  <a:pt x="122" y="106"/>
                  <a:pt x="122" y="106"/>
                  <a:pt x="123" y="105"/>
                </a:cubicBezTo>
                <a:cubicBezTo>
                  <a:pt x="160" y="4"/>
                  <a:pt x="160" y="4"/>
                  <a:pt x="160" y="4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lose/>
                <a:moveTo>
                  <a:pt x="129" y="20"/>
                </a:move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8"/>
                  <a:pt x="65" y="68"/>
                  <a:pt x="65" y="68"/>
                </a:cubicBezTo>
                <a:cubicBezTo>
                  <a:pt x="65" y="68"/>
                  <a:pt x="65" y="68"/>
                  <a:pt x="65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57" y="92"/>
                  <a:pt x="57" y="92"/>
                  <a:pt x="57" y="92"/>
                </a:cubicBezTo>
                <a:cubicBezTo>
                  <a:pt x="51" y="60"/>
                  <a:pt x="51" y="60"/>
                  <a:pt x="51" y="60"/>
                </a:cubicBezTo>
                <a:lnTo>
                  <a:pt x="129" y="20"/>
                </a:lnTo>
                <a:close/>
                <a:moveTo>
                  <a:pt x="61" y="97"/>
                </a:moveTo>
                <a:cubicBezTo>
                  <a:pt x="68" y="73"/>
                  <a:pt x="68" y="73"/>
                  <a:pt x="68" y="73"/>
                </a:cubicBezTo>
                <a:cubicBezTo>
                  <a:pt x="80" y="81"/>
                  <a:pt x="80" y="81"/>
                  <a:pt x="80" y="81"/>
                </a:cubicBezTo>
                <a:cubicBezTo>
                  <a:pt x="83" y="83"/>
                  <a:pt x="83" y="83"/>
                  <a:pt x="83" y="83"/>
                </a:cubicBezTo>
                <a:cubicBezTo>
                  <a:pt x="72" y="90"/>
                  <a:pt x="72" y="90"/>
                  <a:pt x="72" y="90"/>
                </a:cubicBezTo>
                <a:lnTo>
                  <a:pt x="61" y="97"/>
                </a:lnTo>
                <a:close/>
                <a:moveTo>
                  <a:pt x="139" y="9"/>
                </a:moveTo>
                <a:cubicBezTo>
                  <a:pt x="48" y="56"/>
                  <a:pt x="48" y="56"/>
                  <a:pt x="48" y="56"/>
                </a:cubicBezTo>
                <a:cubicBezTo>
                  <a:pt x="10" y="36"/>
                  <a:pt x="10" y="36"/>
                  <a:pt x="10" y="36"/>
                </a:cubicBezTo>
                <a:lnTo>
                  <a:pt x="139" y="9"/>
                </a:lnTo>
                <a:close/>
                <a:moveTo>
                  <a:pt x="119" y="100"/>
                </a:moveTo>
                <a:cubicBezTo>
                  <a:pt x="78" y="73"/>
                  <a:pt x="78" y="73"/>
                  <a:pt x="78" y="73"/>
                </a:cubicBezTo>
                <a:cubicBezTo>
                  <a:pt x="71" y="69"/>
                  <a:pt x="71" y="69"/>
                  <a:pt x="71" y="69"/>
                </a:cubicBezTo>
                <a:cubicBezTo>
                  <a:pt x="152" y="10"/>
                  <a:pt x="152" y="10"/>
                  <a:pt x="152" y="10"/>
                </a:cubicBezTo>
                <a:lnTo>
                  <a:pt x="119" y="1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992313" y="4470562"/>
            <a:ext cx="3212733" cy="87562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992314" y="3739401"/>
            <a:ext cx="606954" cy="185211"/>
            <a:chOff x="1992314" y="3802370"/>
            <a:chExt cx="606954" cy="185211"/>
          </a:xfrm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99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5725157" y="3387153"/>
            <a:ext cx="2504442" cy="250444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8501974" y="3387153"/>
            <a:ext cx="2504442" cy="250444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085430" y="1009323"/>
            <a:ext cx="2504442" cy="250444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</a:t>
            </a:r>
            <a:br>
              <a:rPr lang="en-US" dirty="0" smtClean="0"/>
            </a:br>
            <a:r>
              <a:rPr lang="en-US" dirty="0" smtClean="0"/>
              <a:t>VALUES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VALUES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92313" y="4470562"/>
            <a:ext cx="3212733" cy="87562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992314" y="3739401"/>
            <a:ext cx="606954" cy="185211"/>
            <a:chOff x="1992314" y="3802370"/>
            <a:chExt cx="606954" cy="18521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081789" y="4853743"/>
            <a:ext cx="1824254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70964" y="4502562"/>
            <a:ext cx="144590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WRITE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Freeform 1297"/>
          <p:cNvSpPr>
            <a:spLocks noEditPoints="1"/>
          </p:cNvSpPr>
          <p:nvPr/>
        </p:nvSpPr>
        <p:spPr bwMode="auto">
          <a:xfrm>
            <a:off x="9505965" y="3853020"/>
            <a:ext cx="496455" cy="500785"/>
          </a:xfrm>
          <a:custGeom>
            <a:avLst/>
            <a:gdLst>
              <a:gd name="T0" fmla="*/ 125 w 160"/>
              <a:gd name="T1" fmla="*/ 17 h 160"/>
              <a:gd name="T2" fmla="*/ 99 w 160"/>
              <a:gd name="T3" fmla="*/ 54 h 160"/>
              <a:gd name="T4" fmla="*/ 70 w 160"/>
              <a:gd name="T5" fmla="*/ 54 h 160"/>
              <a:gd name="T6" fmla="*/ 49 w 160"/>
              <a:gd name="T7" fmla="*/ 26 h 160"/>
              <a:gd name="T8" fmla="*/ 26 w 160"/>
              <a:gd name="T9" fmla="*/ 26 h 160"/>
              <a:gd name="T10" fmla="*/ 44 w 160"/>
              <a:gd name="T11" fmla="*/ 36 h 160"/>
              <a:gd name="T12" fmla="*/ 61 w 160"/>
              <a:gd name="T13" fmla="*/ 73 h 160"/>
              <a:gd name="T14" fmla="*/ 29 w 160"/>
              <a:gd name="T15" fmla="*/ 124 h 160"/>
              <a:gd name="T16" fmla="*/ 0 w 160"/>
              <a:gd name="T17" fmla="*/ 137 h 160"/>
              <a:gd name="T18" fmla="*/ 35 w 160"/>
              <a:gd name="T19" fmla="*/ 137 h 160"/>
              <a:gd name="T20" fmla="*/ 70 w 160"/>
              <a:gd name="T21" fmla="*/ 91 h 160"/>
              <a:gd name="T22" fmla="*/ 81 w 160"/>
              <a:gd name="T23" fmla="*/ 125 h 160"/>
              <a:gd name="T24" fmla="*/ 84 w 160"/>
              <a:gd name="T25" fmla="*/ 160 h 160"/>
              <a:gd name="T26" fmla="*/ 87 w 160"/>
              <a:gd name="T27" fmla="*/ 125 h 160"/>
              <a:gd name="T28" fmla="*/ 99 w 160"/>
              <a:gd name="T29" fmla="*/ 91 h 160"/>
              <a:gd name="T30" fmla="*/ 119 w 160"/>
              <a:gd name="T31" fmla="*/ 119 h 160"/>
              <a:gd name="T32" fmla="*/ 143 w 160"/>
              <a:gd name="T33" fmla="*/ 119 h 160"/>
              <a:gd name="T34" fmla="*/ 125 w 160"/>
              <a:gd name="T35" fmla="*/ 109 h 160"/>
              <a:gd name="T36" fmla="*/ 108 w 160"/>
              <a:gd name="T37" fmla="*/ 73 h 160"/>
              <a:gd name="T38" fmla="*/ 131 w 160"/>
              <a:gd name="T39" fmla="*/ 30 h 160"/>
              <a:gd name="T40" fmla="*/ 160 w 160"/>
              <a:gd name="T41" fmla="*/ 17 h 160"/>
              <a:gd name="T42" fmla="*/ 32 w 160"/>
              <a:gd name="T43" fmla="*/ 26 h 160"/>
              <a:gd name="T44" fmla="*/ 44 w 160"/>
              <a:gd name="T45" fmla="*/ 26 h 160"/>
              <a:gd name="T46" fmla="*/ 32 w 160"/>
              <a:gd name="T47" fmla="*/ 26 h 160"/>
              <a:gd name="T48" fmla="*/ 6 w 160"/>
              <a:gd name="T49" fmla="*/ 137 h 160"/>
              <a:gd name="T50" fmla="*/ 29 w 160"/>
              <a:gd name="T51" fmla="*/ 137 h 160"/>
              <a:gd name="T52" fmla="*/ 96 w 160"/>
              <a:gd name="T53" fmla="*/ 143 h 160"/>
              <a:gd name="T54" fmla="*/ 73 w 160"/>
              <a:gd name="T55" fmla="*/ 143 h 160"/>
              <a:gd name="T56" fmla="*/ 96 w 160"/>
              <a:gd name="T57" fmla="*/ 143 h 160"/>
              <a:gd name="T58" fmla="*/ 67 w 160"/>
              <a:gd name="T59" fmla="*/ 73 h 160"/>
              <a:gd name="T60" fmla="*/ 102 w 160"/>
              <a:gd name="T61" fmla="*/ 73 h 160"/>
              <a:gd name="T62" fmla="*/ 137 w 160"/>
              <a:gd name="T63" fmla="*/ 119 h 160"/>
              <a:gd name="T64" fmla="*/ 125 w 160"/>
              <a:gd name="T65" fmla="*/ 119 h 160"/>
              <a:gd name="T66" fmla="*/ 137 w 160"/>
              <a:gd name="T67" fmla="*/ 119 h 160"/>
              <a:gd name="T68" fmla="*/ 131 w 160"/>
              <a:gd name="T69" fmla="*/ 17 h 160"/>
              <a:gd name="T70" fmla="*/ 154 w 160"/>
              <a:gd name="T71" fmla="*/ 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60">
                <a:moveTo>
                  <a:pt x="143" y="0"/>
                </a:moveTo>
                <a:cubicBezTo>
                  <a:pt x="133" y="0"/>
                  <a:pt x="125" y="8"/>
                  <a:pt x="125" y="17"/>
                </a:cubicBezTo>
                <a:cubicBezTo>
                  <a:pt x="125" y="20"/>
                  <a:pt x="126" y="23"/>
                  <a:pt x="127" y="26"/>
                </a:cubicBezTo>
                <a:cubicBezTo>
                  <a:pt x="99" y="54"/>
                  <a:pt x="99" y="54"/>
                  <a:pt x="99" y="54"/>
                </a:cubicBezTo>
                <a:cubicBezTo>
                  <a:pt x="95" y="51"/>
                  <a:pt x="90" y="49"/>
                  <a:pt x="84" y="49"/>
                </a:cubicBezTo>
                <a:cubicBezTo>
                  <a:pt x="79" y="49"/>
                  <a:pt x="74" y="51"/>
                  <a:pt x="70" y="54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0"/>
                  <a:pt x="49" y="28"/>
                  <a:pt x="49" y="26"/>
                </a:cubicBezTo>
                <a:cubicBezTo>
                  <a:pt x="49" y="20"/>
                  <a:pt x="44" y="15"/>
                  <a:pt x="38" y="15"/>
                </a:cubicBezTo>
                <a:cubicBezTo>
                  <a:pt x="31" y="15"/>
                  <a:pt x="26" y="20"/>
                  <a:pt x="26" y="26"/>
                </a:cubicBezTo>
                <a:cubicBezTo>
                  <a:pt x="26" y="33"/>
                  <a:pt x="31" y="38"/>
                  <a:pt x="38" y="38"/>
                </a:cubicBezTo>
                <a:cubicBezTo>
                  <a:pt x="40" y="38"/>
                  <a:pt x="42" y="37"/>
                  <a:pt x="44" y="36"/>
                </a:cubicBezTo>
                <a:cubicBezTo>
                  <a:pt x="66" y="58"/>
                  <a:pt x="66" y="58"/>
                  <a:pt x="66" y="58"/>
                </a:cubicBezTo>
                <a:cubicBezTo>
                  <a:pt x="63" y="62"/>
                  <a:pt x="61" y="67"/>
                  <a:pt x="61" y="73"/>
                </a:cubicBezTo>
                <a:cubicBezTo>
                  <a:pt x="61" y="78"/>
                  <a:pt x="63" y="83"/>
                  <a:pt x="66" y="87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6" y="121"/>
                  <a:pt x="22" y="119"/>
                  <a:pt x="17" y="119"/>
                </a:cubicBezTo>
                <a:cubicBezTo>
                  <a:pt x="8" y="119"/>
                  <a:pt x="0" y="127"/>
                  <a:pt x="0" y="137"/>
                </a:cubicBezTo>
                <a:cubicBezTo>
                  <a:pt x="0" y="146"/>
                  <a:pt x="8" y="154"/>
                  <a:pt x="17" y="154"/>
                </a:cubicBezTo>
                <a:cubicBezTo>
                  <a:pt x="27" y="154"/>
                  <a:pt x="35" y="146"/>
                  <a:pt x="35" y="137"/>
                </a:cubicBezTo>
                <a:cubicBezTo>
                  <a:pt x="35" y="134"/>
                  <a:pt x="34" y="131"/>
                  <a:pt x="33" y="128"/>
                </a:cubicBezTo>
                <a:cubicBezTo>
                  <a:pt x="70" y="91"/>
                  <a:pt x="70" y="91"/>
                  <a:pt x="70" y="91"/>
                </a:cubicBezTo>
                <a:cubicBezTo>
                  <a:pt x="73" y="94"/>
                  <a:pt x="77" y="95"/>
                  <a:pt x="81" y="96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73" y="127"/>
                  <a:pt x="67" y="134"/>
                  <a:pt x="67" y="143"/>
                </a:cubicBezTo>
                <a:cubicBezTo>
                  <a:pt x="67" y="152"/>
                  <a:pt x="75" y="160"/>
                  <a:pt x="84" y="160"/>
                </a:cubicBezTo>
                <a:cubicBezTo>
                  <a:pt x="94" y="160"/>
                  <a:pt x="102" y="152"/>
                  <a:pt x="102" y="143"/>
                </a:cubicBezTo>
                <a:cubicBezTo>
                  <a:pt x="102" y="134"/>
                  <a:pt x="96" y="127"/>
                  <a:pt x="87" y="125"/>
                </a:cubicBezTo>
                <a:cubicBezTo>
                  <a:pt x="87" y="96"/>
                  <a:pt x="87" y="96"/>
                  <a:pt x="87" y="96"/>
                </a:cubicBezTo>
                <a:cubicBezTo>
                  <a:pt x="92" y="95"/>
                  <a:pt x="95" y="94"/>
                  <a:pt x="99" y="91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0" y="115"/>
                  <a:pt x="119" y="117"/>
                  <a:pt x="119" y="119"/>
                </a:cubicBezTo>
                <a:cubicBezTo>
                  <a:pt x="119" y="126"/>
                  <a:pt x="124" y="131"/>
                  <a:pt x="131" y="131"/>
                </a:cubicBezTo>
                <a:cubicBezTo>
                  <a:pt x="137" y="131"/>
                  <a:pt x="143" y="126"/>
                  <a:pt x="143" y="119"/>
                </a:cubicBezTo>
                <a:cubicBezTo>
                  <a:pt x="143" y="113"/>
                  <a:pt x="137" y="108"/>
                  <a:pt x="131" y="108"/>
                </a:cubicBezTo>
                <a:cubicBezTo>
                  <a:pt x="129" y="108"/>
                  <a:pt x="127" y="108"/>
                  <a:pt x="125" y="10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106" y="83"/>
                  <a:pt x="108" y="78"/>
                  <a:pt x="108" y="73"/>
                </a:cubicBezTo>
                <a:cubicBezTo>
                  <a:pt x="108" y="67"/>
                  <a:pt x="106" y="62"/>
                  <a:pt x="103" y="58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4" y="33"/>
                  <a:pt x="138" y="35"/>
                  <a:pt x="143" y="35"/>
                </a:cubicBezTo>
                <a:cubicBezTo>
                  <a:pt x="152" y="35"/>
                  <a:pt x="160" y="27"/>
                  <a:pt x="160" y="17"/>
                </a:cubicBezTo>
                <a:cubicBezTo>
                  <a:pt x="160" y="8"/>
                  <a:pt x="152" y="0"/>
                  <a:pt x="143" y="0"/>
                </a:cubicBezTo>
                <a:close/>
                <a:moveTo>
                  <a:pt x="32" y="26"/>
                </a:moveTo>
                <a:cubicBezTo>
                  <a:pt x="32" y="23"/>
                  <a:pt x="35" y="20"/>
                  <a:pt x="38" y="20"/>
                </a:cubicBezTo>
                <a:cubicBezTo>
                  <a:pt x="41" y="20"/>
                  <a:pt x="44" y="23"/>
                  <a:pt x="44" y="26"/>
                </a:cubicBezTo>
                <a:cubicBezTo>
                  <a:pt x="44" y="29"/>
                  <a:pt x="41" y="32"/>
                  <a:pt x="38" y="32"/>
                </a:cubicBezTo>
                <a:cubicBezTo>
                  <a:pt x="35" y="32"/>
                  <a:pt x="32" y="29"/>
                  <a:pt x="32" y="26"/>
                </a:cubicBezTo>
                <a:close/>
                <a:moveTo>
                  <a:pt x="17" y="148"/>
                </a:moveTo>
                <a:cubicBezTo>
                  <a:pt x="11" y="148"/>
                  <a:pt x="6" y="143"/>
                  <a:pt x="6" y="137"/>
                </a:cubicBezTo>
                <a:cubicBezTo>
                  <a:pt x="6" y="130"/>
                  <a:pt x="11" y="125"/>
                  <a:pt x="17" y="125"/>
                </a:cubicBezTo>
                <a:cubicBezTo>
                  <a:pt x="24" y="125"/>
                  <a:pt x="29" y="130"/>
                  <a:pt x="29" y="137"/>
                </a:cubicBezTo>
                <a:cubicBezTo>
                  <a:pt x="29" y="143"/>
                  <a:pt x="24" y="148"/>
                  <a:pt x="17" y="148"/>
                </a:cubicBezTo>
                <a:close/>
                <a:moveTo>
                  <a:pt x="96" y="143"/>
                </a:moveTo>
                <a:cubicBezTo>
                  <a:pt x="96" y="149"/>
                  <a:pt x="91" y="154"/>
                  <a:pt x="84" y="154"/>
                </a:cubicBezTo>
                <a:cubicBezTo>
                  <a:pt x="78" y="154"/>
                  <a:pt x="73" y="149"/>
                  <a:pt x="73" y="143"/>
                </a:cubicBezTo>
                <a:cubicBezTo>
                  <a:pt x="73" y="136"/>
                  <a:pt x="78" y="131"/>
                  <a:pt x="84" y="131"/>
                </a:cubicBezTo>
                <a:cubicBezTo>
                  <a:pt x="91" y="131"/>
                  <a:pt x="96" y="136"/>
                  <a:pt x="96" y="143"/>
                </a:cubicBezTo>
                <a:close/>
                <a:moveTo>
                  <a:pt x="84" y="90"/>
                </a:moveTo>
                <a:cubicBezTo>
                  <a:pt x="75" y="90"/>
                  <a:pt x="67" y="82"/>
                  <a:pt x="67" y="73"/>
                </a:cubicBezTo>
                <a:cubicBezTo>
                  <a:pt x="67" y="63"/>
                  <a:pt x="75" y="55"/>
                  <a:pt x="84" y="55"/>
                </a:cubicBezTo>
                <a:cubicBezTo>
                  <a:pt x="94" y="55"/>
                  <a:pt x="102" y="63"/>
                  <a:pt x="102" y="73"/>
                </a:cubicBezTo>
                <a:cubicBezTo>
                  <a:pt x="102" y="82"/>
                  <a:pt x="94" y="90"/>
                  <a:pt x="84" y="90"/>
                </a:cubicBezTo>
                <a:close/>
                <a:moveTo>
                  <a:pt x="137" y="119"/>
                </a:moveTo>
                <a:cubicBezTo>
                  <a:pt x="137" y="122"/>
                  <a:pt x="134" y="125"/>
                  <a:pt x="131" y="125"/>
                </a:cubicBezTo>
                <a:cubicBezTo>
                  <a:pt x="128" y="125"/>
                  <a:pt x="125" y="122"/>
                  <a:pt x="125" y="119"/>
                </a:cubicBezTo>
                <a:cubicBezTo>
                  <a:pt x="125" y="116"/>
                  <a:pt x="128" y="113"/>
                  <a:pt x="131" y="113"/>
                </a:cubicBezTo>
                <a:cubicBezTo>
                  <a:pt x="134" y="113"/>
                  <a:pt x="137" y="116"/>
                  <a:pt x="137" y="119"/>
                </a:cubicBezTo>
                <a:close/>
                <a:moveTo>
                  <a:pt x="143" y="29"/>
                </a:moveTo>
                <a:cubicBezTo>
                  <a:pt x="136" y="29"/>
                  <a:pt x="131" y="24"/>
                  <a:pt x="131" y="17"/>
                </a:cubicBezTo>
                <a:cubicBezTo>
                  <a:pt x="131" y="11"/>
                  <a:pt x="136" y="6"/>
                  <a:pt x="143" y="6"/>
                </a:cubicBezTo>
                <a:cubicBezTo>
                  <a:pt x="149" y="6"/>
                  <a:pt x="154" y="11"/>
                  <a:pt x="154" y="17"/>
                </a:cubicBezTo>
                <a:cubicBezTo>
                  <a:pt x="154" y="24"/>
                  <a:pt x="149" y="29"/>
                  <a:pt x="143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311"/>
          <p:cNvSpPr>
            <a:spLocks noEditPoints="1"/>
          </p:cNvSpPr>
          <p:nvPr/>
        </p:nvSpPr>
        <p:spPr bwMode="auto">
          <a:xfrm>
            <a:off x="6690260" y="3894400"/>
            <a:ext cx="546101" cy="368300"/>
          </a:xfrm>
          <a:custGeom>
            <a:avLst/>
            <a:gdLst>
              <a:gd name="T0" fmla="*/ 160 w 160"/>
              <a:gd name="T1" fmla="*/ 3 h 107"/>
              <a:gd name="T2" fmla="*/ 160 w 160"/>
              <a:gd name="T3" fmla="*/ 2 h 107"/>
              <a:gd name="T4" fmla="*/ 160 w 160"/>
              <a:gd name="T5" fmla="*/ 1 h 107"/>
              <a:gd name="T6" fmla="*/ 160 w 160"/>
              <a:gd name="T7" fmla="*/ 1 h 107"/>
              <a:gd name="T8" fmla="*/ 159 w 160"/>
              <a:gd name="T9" fmla="*/ 1 h 107"/>
              <a:gd name="T10" fmla="*/ 158 w 160"/>
              <a:gd name="T11" fmla="*/ 0 h 107"/>
              <a:gd name="T12" fmla="*/ 157 w 160"/>
              <a:gd name="T13" fmla="*/ 0 h 107"/>
              <a:gd name="T14" fmla="*/ 157 w 160"/>
              <a:gd name="T15" fmla="*/ 0 h 107"/>
              <a:gd name="T16" fmla="*/ 0 w 160"/>
              <a:gd name="T17" fmla="*/ 34 h 107"/>
              <a:gd name="T18" fmla="*/ 46 w 160"/>
              <a:gd name="T19" fmla="*/ 60 h 107"/>
              <a:gd name="T20" fmla="*/ 53 w 160"/>
              <a:gd name="T21" fmla="*/ 104 h 107"/>
              <a:gd name="T22" fmla="*/ 54 w 160"/>
              <a:gd name="T23" fmla="*/ 104 h 107"/>
              <a:gd name="T24" fmla="*/ 54 w 160"/>
              <a:gd name="T25" fmla="*/ 105 h 107"/>
              <a:gd name="T26" fmla="*/ 54 w 160"/>
              <a:gd name="T27" fmla="*/ 106 h 107"/>
              <a:gd name="T28" fmla="*/ 55 w 160"/>
              <a:gd name="T29" fmla="*/ 106 h 107"/>
              <a:gd name="T30" fmla="*/ 55 w 160"/>
              <a:gd name="T31" fmla="*/ 106 h 107"/>
              <a:gd name="T32" fmla="*/ 56 w 160"/>
              <a:gd name="T33" fmla="*/ 107 h 107"/>
              <a:gd name="T34" fmla="*/ 56 w 160"/>
              <a:gd name="T35" fmla="*/ 107 h 107"/>
              <a:gd name="T36" fmla="*/ 56 w 160"/>
              <a:gd name="T37" fmla="*/ 107 h 107"/>
              <a:gd name="T38" fmla="*/ 58 w 160"/>
              <a:gd name="T39" fmla="*/ 106 h 107"/>
              <a:gd name="T40" fmla="*/ 119 w 160"/>
              <a:gd name="T41" fmla="*/ 106 h 107"/>
              <a:gd name="T42" fmla="*/ 121 w 160"/>
              <a:gd name="T43" fmla="*/ 106 h 107"/>
              <a:gd name="T44" fmla="*/ 160 w 160"/>
              <a:gd name="T45" fmla="*/ 4 h 107"/>
              <a:gd name="T46" fmla="*/ 160 w 160"/>
              <a:gd name="T47" fmla="*/ 3 h 107"/>
              <a:gd name="T48" fmla="*/ 129 w 160"/>
              <a:gd name="T49" fmla="*/ 20 h 107"/>
              <a:gd name="T50" fmla="*/ 65 w 160"/>
              <a:gd name="T51" fmla="*/ 67 h 107"/>
              <a:gd name="T52" fmla="*/ 65 w 160"/>
              <a:gd name="T53" fmla="*/ 68 h 107"/>
              <a:gd name="T54" fmla="*/ 64 w 160"/>
              <a:gd name="T55" fmla="*/ 68 h 107"/>
              <a:gd name="T56" fmla="*/ 64 w 160"/>
              <a:gd name="T57" fmla="*/ 68 h 107"/>
              <a:gd name="T58" fmla="*/ 51 w 160"/>
              <a:gd name="T59" fmla="*/ 60 h 107"/>
              <a:gd name="T60" fmla="*/ 61 w 160"/>
              <a:gd name="T61" fmla="*/ 97 h 107"/>
              <a:gd name="T62" fmla="*/ 80 w 160"/>
              <a:gd name="T63" fmla="*/ 81 h 107"/>
              <a:gd name="T64" fmla="*/ 72 w 160"/>
              <a:gd name="T65" fmla="*/ 90 h 107"/>
              <a:gd name="T66" fmla="*/ 139 w 160"/>
              <a:gd name="T67" fmla="*/ 9 h 107"/>
              <a:gd name="T68" fmla="*/ 10 w 160"/>
              <a:gd name="T69" fmla="*/ 36 h 107"/>
              <a:gd name="T70" fmla="*/ 119 w 160"/>
              <a:gd name="T71" fmla="*/ 100 h 107"/>
              <a:gd name="T72" fmla="*/ 71 w 160"/>
              <a:gd name="T73" fmla="*/ 69 h 107"/>
              <a:gd name="T74" fmla="*/ 119 w 160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07">
                <a:moveTo>
                  <a:pt x="160" y="3"/>
                </a:move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8" y="0"/>
                  <a:pt x="158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0" y="36"/>
                  <a:pt x="1" y="37"/>
                </a:cubicBezTo>
                <a:cubicBezTo>
                  <a:pt x="46" y="60"/>
                  <a:pt x="46" y="60"/>
                  <a:pt x="46" y="60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3"/>
                  <a:pt x="54" y="104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106"/>
                  <a:pt x="54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7" y="107"/>
                  <a:pt x="58" y="106"/>
                  <a:pt x="58" y="106"/>
                </a:cubicBezTo>
                <a:cubicBezTo>
                  <a:pt x="88" y="86"/>
                  <a:pt x="88" y="86"/>
                  <a:pt x="88" y="86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9" y="106"/>
                  <a:pt x="120" y="107"/>
                  <a:pt x="120" y="107"/>
                </a:cubicBezTo>
                <a:cubicBezTo>
                  <a:pt x="120" y="107"/>
                  <a:pt x="121" y="106"/>
                  <a:pt x="121" y="106"/>
                </a:cubicBezTo>
                <a:cubicBezTo>
                  <a:pt x="122" y="106"/>
                  <a:pt x="122" y="106"/>
                  <a:pt x="123" y="105"/>
                </a:cubicBezTo>
                <a:cubicBezTo>
                  <a:pt x="160" y="4"/>
                  <a:pt x="160" y="4"/>
                  <a:pt x="160" y="4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lose/>
                <a:moveTo>
                  <a:pt x="129" y="20"/>
                </a:move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8"/>
                  <a:pt x="65" y="68"/>
                  <a:pt x="65" y="68"/>
                </a:cubicBezTo>
                <a:cubicBezTo>
                  <a:pt x="65" y="68"/>
                  <a:pt x="65" y="68"/>
                  <a:pt x="65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57" y="92"/>
                  <a:pt x="57" y="92"/>
                  <a:pt x="57" y="92"/>
                </a:cubicBezTo>
                <a:cubicBezTo>
                  <a:pt x="51" y="60"/>
                  <a:pt x="51" y="60"/>
                  <a:pt x="51" y="60"/>
                </a:cubicBezTo>
                <a:lnTo>
                  <a:pt x="129" y="20"/>
                </a:lnTo>
                <a:close/>
                <a:moveTo>
                  <a:pt x="61" y="97"/>
                </a:moveTo>
                <a:cubicBezTo>
                  <a:pt x="68" y="73"/>
                  <a:pt x="68" y="73"/>
                  <a:pt x="68" y="73"/>
                </a:cubicBezTo>
                <a:cubicBezTo>
                  <a:pt x="80" y="81"/>
                  <a:pt x="80" y="81"/>
                  <a:pt x="80" y="81"/>
                </a:cubicBezTo>
                <a:cubicBezTo>
                  <a:pt x="83" y="83"/>
                  <a:pt x="83" y="83"/>
                  <a:pt x="83" y="83"/>
                </a:cubicBezTo>
                <a:cubicBezTo>
                  <a:pt x="72" y="90"/>
                  <a:pt x="72" y="90"/>
                  <a:pt x="72" y="90"/>
                </a:cubicBezTo>
                <a:lnTo>
                  <a:pt x="61" y="97"/>
                </a:lnTo>
                <a:close/>
                <a:moveTo>
                  <a:pt x="139" y="9"/>
                </a:moveTo>
                <a:cubicBezTo>
                  <a:pt x="48" y="56"/>
                  <a:pt x="48" y="56"/>
                  <a:pt x="48" y="56"/>
                </a:cubicBezTo>
                <a:cubicBezTo>
                  <a:pt x="10" y="36"/>
                  <a:pt x="10" y="36"/>
                  <a:pt x="10" y="36"/>
                </a:cubicBezTo>
                <a:lnTo>
                  <a:pt x="139" y="9"/>
                </a:lnTo>
                <a:close/>
                <a:moveTo>
                  <a:pt x="119" y="100"/>
                </a:moveTo>
                <a:cubicBezTo>
                  <a:pt x="78" y="73"/>
                  <a:pt x="78" y="73"/>
                  <a:pt x="78" y="73"/>
                </a:cubicBezTo>
                <a:cubicBezTo>
                  <a:pt x="71" y="69"/>
                  <a:pt x="71" y="69"/>
                  <a:pt x="71" y="69"/>
                </a:cubicBezTo>
                <a:cubicBezTo>
                  <a:pt x="152" y="10"/>
                  <a:pt x="152" y="10"/>
                  <a:pt x="152" y="10"/>
                </a:cubicBezTo>
                <a:lnTo>
                  <a:pt x="119" y="1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60"/>
          <p:cNvSpPr>
            <a:spLocks noEditPoints="1"/>
          </p:cNvSpPr>
          <p:nvPr/>
        </p:nvSpPr>
        <p:spPr bwMode="auto">
          <a:xfrm>
            <a:off x="8073939" y="1445413"/>
            <a:ext cx="546966" cy="506557"/>
          </a:xfrm>
          <a:custGeom>
            <a:avLst/>
            <a:gdLst>
              <a:gd name="T0" fmla="*/ 122 w 160"/>
              <a:gd name="T1" fmla="*/ 106 h 147"/>
              <a:gd name="T2" fmla="*/ 138 w 160"/>
              <a:gd name="T3" fmla="*/ 104 h 147"/>
              <a:gd name="T4" fmla="*/ 155 w 160"/>
              <a:gd name="T5" fmla="*/ 97 h 147"/>
              <a:gd name="T6" fmla="*/ 137 w 160"/>
              <a:gd name="T7" fmla="*/ 46 h 147"/>
              <a:gd name="T8" fmla="*/ 92 w 160"/>
              <a:gd name="T9" fmla="*/ 16 h 147"/>
              <a:gd name="T10" fmla="*/ 61 w 160"/>
              <a:gd name="T11" fmla="*/ 0 h 147"/>
              <a:gd name="T12" fmla="*/ 29 w 160"/>
              <a:gd name="T13" fmla="*/ 27 h 147"/>
              <a:gd name="T14" fmla="*/ 27 w 160"/>
              <a:gd name="T15" fmla="*/ 48 h 147"/>
              <a:gd name="T16" fmla="*/ 31 w 160"/>
              <a:gd name="T17" fmla="*/ 67 h 147"/>
              <a:gd name="T18" fmla="*/ 40 w 160"/>
              <a:gd name="T19" fmla="*/ 95 h 147"/>
              <a:gd name="T20" fmla="*/ 13 w 160"/>
              <a:gd name="T21" fmla="*/ 114 h 147"/>
              <a:gd name="T22" fmla="*/ 0 w 160"/>
              <a:gd name="T23" fmla="*/ 147 h 147"/>
              <a:gd name="T24" fmla="*/ 123 w 160"/>
              <a:gd name="T25" fmla="*/ 147 h 147"/>
              <a:gd name="T26" fmla="*/ 160 w 160"/>
              <a:gd name="T27" fmla="*/ 137 h 147"/>
              <a:gd name="T28" fmla="*/ 117 w 160"/>
              <a:gd name="T29" fmla="*/ 141 h 147"/>
              <a:gd name="T30" fmla="*/ 5 w 160"/>
              <a:gd name="T31" fmla="*/ 135 h 147"/>
              <a:gd name="T32" fmla="*/ 39 w 160"/>
              <a:gd name="T33" fmla="*/ 106 h 147"/>
              <a:gd name="T34" fmla="*/ 45 w 160"/>
              <a:gd name="T35" fmla="*/ 84 h 147"/>
              <a:gd name="T36" fmla="*/ 36 w 160"/>
              <a:gd name="T37" fmla="*/ 65 h 147"/>
              <a:gd name="T38" fmla="*/ 34 w 160"/>
              <a:gd name="T39" fmla="*/ 63 h 147"/>
              <a:gd name="T40" fmla="*/ 32 w 160"/>
              <a:gd name="T41" fmla="*/ 48 h 147"/>
              <a:gd name="T42" fmla="*/ 35 w 160"/>
              <a:gd name="T43" fmla="*/ 43 h 147"/>
              <a:gd name="T44" fmla="*/ 35 w 160"/>
              <a:gd name="T45" fmla="*/ 26 h 147"/>
              <a:gd name="T46" fmla="*/ 61 w 160"/>
              <a:gd name="T47" fmla="*/ 5 h 147"/>
              <a:gd name="T48" fmla="*/ 88 w 160"/>
              <a:gd name="T49" fmla="*/ 21 h 147"/>
              <a:gd name="T50" fmla="*/ 88 w 160"/>
              <a:gd name="T51" fmla="*/ 22 h 147"/>
              <a:gd name="T52" fmla="*/ 88 w 160"/>
              <a:gd name="T53" fmla="*/ 23 h 147"/>
              <a:gd name="T54" fmla="*/ 88 w 160"/>
              <a:gd name="T55" fmla="*/ 24 h 147"/>
              <a:gd name="T56" fmla="*/ 88 w 160"/>
              <a:gd name="T57" fmla="*/ 25 h 147"/>
              <a:gd name="T58" fmla="*/ 88 w 160"/>
              <a:gd name="T59" fmla="*/ 25 h 147"/>
              <a:gd name="T60" fmla="*/ 88 w 160"/>
              <a:gd name="T61" fmla="*/ 43 h 147"/>
              <a:gd name="T62" fmla="*/ 91 w 160"/>
              <a:gd name="T63" fmla="*/ 48 h 147"/>
              <a:gd name="T64" fmla="*/ 87 w 160"/>
              <a:gd name="T65" fmla="*/ 64 h 147"/>
              <a:gd name="T66" fmla="*/ 85 w 160"/>
              <a:gd name="T67" fmla="*/ 65 h 147"/>
              <a:gd name="T68" fmla="*/ 75 w 160"/>
              <a:gd name="T69" fmla="*/ 84 h 147"/>
              <a:gd name="T70" fmla="*/ 75 w 160"/>
              <a:gd name="T71" fmla="*/ 95 h 147"/>
              <a:gd name="T72" fmla="*/ 75 w 160"/>
              <a:gd name="T73" fmla="*/ 98 h 147"/>
              <a:gd name="T74" fmla="*/ 75 w 160"/>
              <a:gd name="T75" fmla="*/ 100 h 147"/>
              <a:gd name="T76" fmla="*/ 76 w 160"/>
              <a:gd name="T77" fmla="*/ 101 h 147"/>
              <a:gd name="T78" fmla="*/ 78 w 160"/>
              <a:gd name="T79" fmla="*/ 104 h 147"/>
              <a:gd name="T80" fmla="*/ 82 w 160"/>
              <a:gd name="T81" fmla="*/ 106 h 147"/>
              <a:gd name="T82" fmla="*/ 117 w 160"/>
              <a:gd name="T83" fmla="*/ 136 h 147"/>
              <a:gd name="T84" fmla="*/ 155 w 160"/>
              <a:gd name="T85" fmla="*/ 141 h 147"/>
              <a:gd name="T86" fmla="*/ 123 w 160"/>
              <a:gd name="T87" fmla="*/ 136 h 147"/>
              <a:gd name="T88" fmla="*/ 91 w 160"/>
              <a:gd name="T89" fmla="*/ 105 h 147"/>
              <a:gd name="T90" fmla="*/ 87 w 160"/>
              <a:gd name="T91" fmla="*/ 99 h 147"/>
              <a:gd name="T92" fmla="*/ 81 w 160"/>
              <a:gd name="T93" fmla="*/ 98 h 147"/>
              <a:gd name="T94" fmla="*/ 80 w 160"/>
              <a:gd name="T95" fmla="*/ 95 h 147"/>
              <a:gd name="T96" fmla="*/ 82 w 160"/>
              <a:gd name="T97" fmla="*/ 84 h 147"/>
              <a:gd name="T98" fmla="*/ 96 w 160"/>
              <a:gd name="T99" fmla="*/ 59 h 147"/>
              <a:gd name="T100" fmla="*/ 93 w 160"/>
              <a:gd name="T101" fmla="*/ 41 h 147"/>
              <a:gd name="T102" fmla="*/ 93 w 160"/>
              <a:gd name="T103" fmla="*/ 21 h 147"/>
              <a:gd name="T104" fmla="*/ 132 w 160"/>
              <a:gd name="T105" fmla="*/ 46 h 147"/>
              <a:gd name="T106" fmla="*/ 150 w 160"/>
              <a:gd name="T107" fmla="*/ 96 h 147"/>
              <a:gd name="T108" fmla="*/ 138 w 160"/>
              <a:gd name="T109" fmla="*/ 99 h 147"/>
              <a:gd name="T110" fmla="*/ 115 w 160"/>
              <a:gd name="T111" fmla="*/ 101 h 147"/>
              <a:gd name="T112" fmla="*/ 120 w 160"/>
              <a:gd name="T113" fmla="*/ 111 h 147"/>
              <a:gd name="T114" fmla="*/ 155 w 160"/>
              <a:gd name="T115" fmla="*/ 13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842065" y="4853743"/>
            <a:ext cx="1824254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31240" y="4502562"/>
            <a:ext cx="144590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WRITE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35295" y="2462235"/>
            <a:ext cx="1824254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24470" y="2111054"/>
            <a:ext cx="144590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WRITE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85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7596" y="1196986"/>
            <a:ext cx="3002280" cy="2232013"/>
          </a:xfrm>
        </p:spPr>
        <p:txBody>
          <a:bodyPr/>
          <a:lstStyle/>
          <a:p>
            <a:r>
              <a:rPr lang="en-US" dirty="0" smtClean="0"/>
              <a:t>TABLE</a:t>
            </a:r>
            <a:br>
              <a:rPr lang="en-US" dirty="0" smtClean="0"/>
            </a:br>
            <a:r>
              <a:rPr lang="en-US" dirty="0" smtClean="0"/>
              <a:t>OF</a:t>
            </a:r>
            <a:br>
              <a:rPr lang="en-US" dirty="0" smtClean="0"/>
            </a:br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846381" y="3305888"/>
            <a:ext cx="801501" cy="220291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dirty="0" smtClean="0">
                <a:latin typeface="Open Sans" charset="0"/>
                <a:ea typeface="Open Sans" charset="0"/>
                <a:cs typeface="Open Sans" charset="0"/>
              </a:rPr>
              <a:t>Welcome</a:t>
            </a:r>
          </a:p>
          <a:p>
            <a:pPr>
              <a:lnSpc>
                <a:spcPct val="200000"/>
              </a:lnSpc>
            </a:pPr>
            <a:r>
              <a:rPr lang="en-US" sz="1000" dirty="0" smtClean="0">
                <a:latin typeface="Open Sans" charset="0"/>
                <a:ea typeface="Open Sans" charset="0"/>
                <a:cs typeface="Open Sans" charset="0"/>
              </a:rPr>
              <a:t>About us</a:t>
            </a:r>
          </a:p>
          <a:p>
            <a:pPr>
              <a:lnSpc>
                <a:spcPct val="200000"/>
              </a:lnSpc>
            </a:pPr>
            <a:r>
              <a:rPr lang="en-US" sz="1000" dirty="0" smtClean="0">
                <a:latin typeface="Open Sans" charset="0"/>
                <a:ea typeface="Open Sans" charset="0"/>
                <a:cs typeface="Open Sans" charset="0"/>
              </a:rPr>
              <a:t>Portfolio</a:t>
            </a:r>
          </a:p>
          <a:p>
            <a:pPr>
              <a:lnSpc>
                <a:spcPct val="200000"/>
              </a:lnSpc>
            </a:pPr>
            <a:r>
              <a:rPr lang="en-US" sz="1000" dirty="0" smtClean="0">
                <a:latin typeface="Open Sans" charset="0"/>
                <a:ea typeface="Open Sans" charset="0"/>
                <a:cs typeface="Open Sans" charset="0"/>
              </a:rPr>
              <a:t>Project Pages</a:t>
            </a:r>
          </a:p>
          <a:p>
            <a:pPr>
              <a:lnSpc>
                <a:spcPct val="200000"/>
              </a:lnSpc>
            </a:pPr>
            <a:r>
              <a:rPr lang="en-US" sz="1000" dirty="0" err="1" smtClean="0">
                <a:latin typeface="Open Sans" charset="0"/>
                <a:ea typeface="Open Sans" charset="0"/>
                <a:cs typeface="Open Sans" charset="0"/>
              </a:rPr>
              <a:t>Servces</a:t>
            </a:r>
            <a:endParaRPr lang="en-US" sz="1000" dirty="0" smtClean="0"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200000"/>
              </a:lnSpc>
            </a:pPr>
            <a:r>
              <a:rPr lang="en-US" sz="1000" dirty="0" smtClean="0">
                <a:latin typeface="Open Sans" charset="0"/>
                <a:ea typeface="Open Sans" charset="0"/>
                <a:cs typeface="Open Sans" charset="0"/>
              </a:rPr>
              <a:t>Data Charts</a:t>
            </a:r>
          </a:p>
          <a:p>
            <a:pPr>
              <a:lnSpc>
                <a:spcPct val="200000"/>
              </a:lnSpc>
            </a:pPr>
            <a:r>
              <a:rPr lang="en-US" sz="1000" dirty="0" smtClean="0">
                <a:latin typeface="Open Sans" charset="0"/>
                <a:ea typeface="Open Sans" charset="0"/>
                <a:cs typeface="Open Sans" charset="0"/>
              </a:rPr>
              <a:t>Contact</a:t>
            </a:r>
            <a:endParaRPr lang="en-US" sz="10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5605" y="3305888"/>
            <a:ext cx="73738" cy="224676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dirty="0" smtClean="0">
                <a:solidFill>
                  <a:schemeClr val="tx1">
                    <a:alpha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1</a:t>
            </a:r>
          </a:p>
          <a:p>
            <a:pPr>
              <a:lnSpc>
                <a:spcPct val="200000"/>
              </a:lnSpc>
            </a:pPr>
            <a:r>
              <a:rPr lang="en-US" sz="1000" dirty="0" smtClean="0">
                <a:solidFill>
                  <a:schemeClr val="tx1">
                    <a:alpha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2</a:t>
            </a:r>
          </a:p>
          <a:p>
            <a:pPr>
              <a:lnSpc>
                <a:spcPct val="200000"/>
              </a:lnSpc>
            </a:pPr>
            <a:r>
              <a:rPr lang="en-US" sz="1000" dirty="0" smtClean="0">
                <a:solidFill>
                  <a:schemeClr val="tx1">
                    <a:alpha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3</a:t>
            </a:r>
          </a:p>
          <a:p>
            <a:pPr>
              <a:lnSpc>
                <a:spcPct val="200000"/>
              </a:lnSpc>
            </a:pPr>
            <a:r>
              <a:rPr lang="en-US" sz="1000" dirty="0" smtClean="0">
                <a:solidFill>
                  <a:schemeClr val="tx1">
                    <a:alpha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4</a:t>
            </a:r>
          </a:p>
          <a:p>
            <a:pPr>
              <a:lnSpc>
                <a:spcPct val="200000"/>
              </a:lnSpc>
            </a:pPr>
            <a:r>
              <a:rPr lang="en-US" sz="1000" dirty="0" smtClean="0">
                <a:solidFill>
                  <a:schemeClr val="tx1">
                    <a:alpha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5</a:t>
            </a:r>
          </a:p>
          <a:p>
            <a:pPr>
              <a:lnSpc>
                <a:spcPct val="200000"/>
              </a:lnSpc>
            </a:pPr>
            <a:r>
              <a:rPr lang="en-US" sz="1000" dirty="0" smtClean="0">
                <a:solidFill>
                  <a:schemeClr val="tx1">
                    <a:alpha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6</a:t>
            </a: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alpha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7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597363" y="1250732"/>
            <a:ext cx="1914682" cy="584262"/>
            <a:chOff x="1992314" y="3802370"/>
            <a:chExt cx="606954" cy="18521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275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1992313" y="3103203"/>
            <a:ext cx="2788392" cy="278839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7757074" y="3103203"/>
            <a:ext cx="2788392" cy="278839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alpha val="2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600171" y="2618033"/>
            <a:ext cx="3329538" cy="33295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838200" sx="102000" sy="102000" algn="ctr" rotWithShape="0">
              <a:schemeClr val="accent1"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</a:t>
            </a:r>
            <a:br>
              <a:rPr lang="en-US" dirty="0" smtClean="0"/>
            </a:br>
            <a:r>
              <a:rPr lang="en-US" dirty="0" smtClean="0"/>
              <a:t>VALUES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VALUES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489624" y="4713063"/>
            <a:ext cx="1824254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8799" y="4361882"/>
            <a:ext cx="144590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WRITE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Freeform 1297"/>
          <p:cNvSpPr>
            <a:spLocks noEditPoints="1"/>
          </p:cNvSpPr>
          <p:nvPr/>
        </p:nvSpPr>
        <p:spPr bwMode="auto">
          <a:xfrm>
            <a:off x="8929877" y="3712340"/>
            <a:ext cx="496455" cy="500785"/>
          </a:xfrm>
          <a:custGeom>
            <a:avLst/>
            <a:gdLst>
              <a:gd name="T0" fmla="*/ 125 w 160"/>
              <a:gd name="T1" fmla="*/ 17 h 160"/>
              <a:gd name="T2" fmla="*/ 99 w 160"/>
              <a:gd name="T3" fmla="*/ 54 h 160"/>
              <a:gd name="T4" fmla="*/ 70 w 160"/>
              <a:gd name="T5" fmla="*/ 54 h 160"/>
              <a:gd name="T6" fmla="*/ 49 w 160"/>
              <a:gd name="T7" fmla="*/ 26 h 160"/>
              <a:gd name="T8" fmla="*/ 26 w 160"/>
              <a:gd name="T9" fmla="*/ 26 h 160"/>
              <a:gd name="T10" fmla="*/ 44 w 160"/>
              <a:gd name="T11" fmla="*/ 36 h 160"/>
              <a:gd name="T12" fmla="*/ 61 w 160"/>
              <a:gd name="T13" fmla="*/ 73 h 160"/>
              <a:gd name="T14" fmla="*/ 29 w 160"/>
              <a:gd name="T15" fmla="*/ 124 h 160"/>
              <a:gd name="T16" fmla="*/ 0 w 160"/>
              <a:gd name="T17" fmla="*/ 137 h 160"/>
              <a:gd name="T18" fmla="*/ 35 w 160"/>
              <a:gd name="T19" fmla="*/ 137 h 160"/>
              <a:gd name="T20" fmla="*/ 70 w 160"/>
              <a:gd name="T21" fmla="*/ 91 h 160"/>
              <a:gd name="T22" fmla="*/ 81 w 160"/>
              <a:gd name="T23" fmla="*/ 125 h 160"/>
              <a:gd name="T24" fmla="*/ 84 w 160"/>
              <a:gd name="T25" fmla="*/ 160 h 160"/>
              <a:gd name="T26" fmla="*/ 87 w 160"/>
              <a:gd name="T27" fmla="*/ 125 h 160"/>
              <a:gd name="T28" fmla="*/ 99 w 160"/>
              <a:gd name="T29" fmla="*/ 91 h 160"/>
              <a:gd name="T30" fmla="*/ 119 w 160"/>
              <a:gd name="T31" fmla="*/ 119 h 160"/>
              <a:gd name="T32" fmla="*/ 143 w 160"/>
              <a:gd name="T33" fmla="*/ 119 h 160"/>
              <a:gd name="T34" fmla="*/ 125 w 160"/>
              <a:gd name="T35" fmla="*/ 109 h 160"/>
              <a:gd name="T36" fmla="*/ 108 w 160"/>
              <a:gd name="T37" fmla="*/ 73 h 160"/>
              <a:gd name="T38" fmla="*/ 131 w 160"/>
              <a:gd name="T39" fmla="*/ 30 h 160"/>
              <a:gd name="T40" fmla="*/ 160 w 160"/>
              <a:gd name="T41" fmla="*/ 17 h 160"/>
              <a:gd name="T42" fmla="*/ 32 w 160"/>
              <a:gd name="T43" fmla="*/ 26 h 160"/>
              <a:gd name="T44" fmla="*/ 44 w 160"/>
              <a:gd name="T45" fmla="*/ 26 h 160"/>
              <a:gd name="T46" fmla="*/ 32 w 160"/>
              <a:gd name="T47" fmla="*/ 26 h 160"/>
              <a:gd name="T48" fmla="*/ 6 w 160"/>
              <a:gd name="T49" fmla="*/ 137 h 160"/>
              <a:gd name="T50" fmla="*/ 29 w 160"/>
              <a:gd name="T51" fmla="*/ 137 h 160"/>
              <a:gd name="T52" fmla="*/ 96 w 160"/>
              <a:gd name="T53" fmla="*/ 143 h 160"/>
              <a:gd name="T54" fmla="*/ 73 w 160"/>
              <a:gd name="T55" fmla="*/ 143 h 160"/>
              <a:gd name="T56" fmla="*/ 96 w 160"/>
              <a:gd name="T57" fmla="*/ 143 h 160"/>
              <a:gd name="T58" fmla="*/ 67 w 160"/>
              <a:gd name="T59" fmla="*/ 73 h 160"/>
              <a:gd name="T60" fmla="*/ 102 w 160"/>
              <a:gd name="T61" fmla="*/ 73 h 160"/>
              <a:gd name="T62" fmla="*/ 137 w 160"/>
              <a:gd name="T63" fmla="*/ 119 h 160"/>
              <a:gd name="T64" fmla="*/ 125 w 160"/>
              <a:gd name="T65" fmla="*/ 119 h 160"/>
              <a:gd name="T66" fmla="*/ 137 w 160"/>
              <a:gd name="T67" fmla="*/ 119 h 160"/>
              <a:gd name="T68" fmla="*/ 131 w 160"/>
              <a:gd name="T69" fmla="*/ 17 h 160"/>
              <a:gd name="T70" fmla="*/ 154 w 160"/>
              <a:gd name="T71" fmla="*/ 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60">
                <a:moveTo>
                  <a:pt x="143" y="0"/>
                </a:moveTo>
                <a:cubicBezTo>
                  <a:pt x="133" y="0"/>
                  <a:pt x="125" y="8"/>
                  <a:pt x="125" y="17"/>
                </a:cubicBezTo>
                <a:cubicBezTo>
                  <a:pt x="125" y="20"/>
                  <a:pt x="126" y="23"/>
                  <a:pt x="127" y="26"/>
                </a:cubicBezTo>
                <a:cubicBezTo>
                  <a:pt x="99" y="54"/>
                  <a:pt x="99" y="54"/>
                  <a:pt x="99" y="54"/>
                </a:cubicBezTo>
                <a:cubicBezTo>
                  <a:pt x="95" y="51"/>
                  <a:pt x="90" y="49"/>
                  <a:pt x="84" y="49"/>
                </a:cubicBezTo>
                <a:cubicBezTo>
                  <a:pt x="79" y="49"/>
                  <a:pt x="74" y="51"/>
                  <a:pt x="70" y="54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0"/>
                  <a:pt x="49" y="28"/>
                  <a:pt x="49" y="26"/>
                </a:cubicBezTo>
                <a:cubicBezTo>
                  <a:pt x="49" y="20"/>
                  <a:pt x="44" y="15"/>
                  <a:pt x="38" y="15"/>
                </a:cubicBezTo>
                <a:cubicBezTo>
                  <a:pt x="31" y="15"/>
                  <a:pt x="26" y="20"/>
                  <a:pt x="26" y="26"/>
                </a:cubicBezTo>
                <a:cubicBezTo>
                  <a:pt x="26" y="33"/>
                  <a:pt x="31" y="38"/>
                  <a:pt x="38" y="38"/>
                </a:cubicBezTo>
                <a:cubicBezTo>
                  <a:pt x="40" y="38"/>
                  <a:pt x="42" y="37"/>
                  <a:pt x="44" y="36"/>
                </a:cubicBezTo>
                <a:cubicBezTo>
                  <a:pt x="66" y="58"/>
                  <a:pt x="66" y="58"/>
                  <a:pt x="66" y="58"/>
                </a:cubicBezTo>
                <a:cubicBezTo>
                  <a:pt x="63" y="62"/>
                  <a:pt x="61" y="67"/>
                  <a:pt x="61" y="73"/>
                </a:cubicBezTo>
                <a:cubicBezTo>
                  <a:pt x="61" y="78"/>
                  <a:pt x="63" y="83"/>
                  <a:pt x="66" y="87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6" y="121"/>
                  <a:pt x="22" y="119"/>
                  <a:pt x="17" y="119"/>
                </a:cubicBezTo>
                <a:cubicBezTo>
                  <a:pt x="8" y="119"/>
                  <a:pt x="0" y="127"/>
                  <a:pt x="0" y="137"/>
                </a:cubicBezTo>
                <a:cubicBezTo>
                  <a:pt x="0" y="146"/>
                  <a:pt x="8" y="154"/>
                  <a:pt x="17" y="154"/>
                </a:cubicBezTo>
                <a:cubicBezTo>
                  <a:pt x="27" y="154"/>
                  <a:pt x="35" y="146"/>
                  <a:pt x="35" y="137"/>
                </a:cubicBezTo>
                <a:cubicBezTo>
                  <a:pt x="35" y="134"/>
                  <a:pt x="34" y="131"/>
                  <a:pt x="33" y="128"/>
                </a:cubicBezTo>
                <a:cubicBezTo>
                  <a:pt x="70" y="91"/>
                  <a:pt x="70" y="91"/>
                  <a:pt x="70" y="91"/>
                </a:cubicBezTo>
                <a:cubicBezTo>
                  <a:pt x="73" y="94"/>
                  <a:pt x="77" y="95"/>
                  <a:pt x="81" y="96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73" y="127"/>
                  <a:pt x="67" y="134"/>
                  <a:pt x="67" y="143"/>
                </a:cubicBezTo>
                <a:cubicBezTo>
                  <a:pt x="67" y="152"/>
                  <a:pt x="75" y="160"/>
                  <a:pt x="84" y="160"/>
                </a:cubicBezTo>
                <a:cubicBezTo>
                  <a:pt x="94" y="160"/>
                  <a:pt x="102" y="152"/>
                  <a:pt x="102" y="143"/>
                </a:cubicBezTo>
                <a:cubicBezTo>
                  <a:pt x="102" y="134"/>
                  <a:pt x="96" y="127"/>
                  <a:pt x="87" y="125"/>
                </a:cubicBezTo>
                <a:cubicBezTo>
                  <a:pt x="87" y="96"/>
                  <a:pt x="87" y="96"/>
                  <a:pt x="87" y="96"/>
                </a:cubicBezTo>
                <a:cubicBezTo>
                  <a:pt x="92" y="95"/>
                  <a:pt x="95" y="94"/>
                  <a:pt x="99" y="91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0" y="115"/>
                  <a:pt x="119" y="117"/>
                  <a:pt x="119" y="119"/>
                </a:cubicBezTo>
                <a:cubicBezTo>
                  <a:pt x="119" y="126"/>
                  <a:pt x="124" y="131"/>
                  <a:pt x="131" y="131"/>
                </a:cubicBezTo>
                <a:cubicBezTo>
                  <a:pt x="137" y="131"/>
                  <a:pt x="143" y="126"/>
                  <a:pt x="143" y="119"/>
                </a:cubicBezTo>
                <a:cubicBezTo>
                  <a:pt x="143" y="113"/>
                  <a:pt x="137" y="108"/>
                  <a:pt x="131" y="108"/>
                </a:cubicBezTo>
                <a:cubicBezTo>
                  <a:pt x="129" y="108"/>
                  <a:pt x="127" y="108"/>
                  <a:pt x="125" y="10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106" y="83"/>
                  <a:pt x="108" y="78"/>
                  <a:pt x="108" y="73"/>
                </a:cubicBezTo>
                <a:cubicBezTo>
                  <a:pt x="108" y="67"/>
                  <a:pt x="106" y="62"/>
                  <a:pt x="103" y="58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4" y="33"/>
                  <a:pt x="138" y="35"/>
                  <a:pt x="143" y="35"/>
                </a:cubicBezTo>
                <a:cubicBezTo>
                  <a:pt x="152" y="35"/>
                  <a:pt x="160" y="27"/>
                  <a:pt x="160" y="17"/>
                </a:cubicBezTo>
                <a:cubicBezTo>
                  <a:pt x="160" y="8"/>
                  <a:pt x="152" y="0"/>
                  <a:pt x="143" y="0"/>
                </a:cubicBezTo>
                <a:close/>
                <a:moveTo>
                  <a:pt x="32" y="26"/>
                </a:moveTo>
                <a:cubicBezTo>
                  <a:pt x="32" y="23"/>
                  <a:pt x="35" y="20"/>
                  <a:pt x="38" y="20"/>
                </a:cubicBezTo>
                <a:cubicBezTo>
                  <a:pt x="41" y="20"/>
                  <a:pt x="44" y="23"/>
                  <a:pt x="44" y="26"/>
                </a:cubicBezTo>
                <a:cubicBezTo>
                  <a:pt x="44" y="29"/>
                  <a:pt x="41" y="32"/>
                  <a:pt x="38" y="32"/>
                </a:cubicBezTo>
                <a:cubicBezTo>
                  <a:pt x="35" y="32"/>
                  <a:pt x="32" y="29"/>
                  <a:pt x="32" y="26"/>
                </a:cubicBezTo>
                <a:close/>
                <a:moveTo>
                  <a:pt x="17" y="148"/>
                </a:moveTo>
                <a:cubicBezTo>
                  <a:pt x="11" y="148"/>
                  <a:pt x="6" y="143"/>
                  <a:pt x="6" y="137"/>
                </a:cubicBezTo>
                <a:cubicBezTo>
                  <a:pt x="6" y="130"/>
                  <a:pt x="11" y="125"/>
                  <a:pt x="17" y="125"/>
                </a:cubicBezTo>
                <a:cubicBezTo>
                  <a:pt x="24" y="125"/>
                  <a:pt x="29" y="130"/>
                  <a:pt x="29" y="137"/>
                </a:cubicBezTo>
                <a:cubicBezTo>
                  <a:pt x="29" y="143"/>
                  <a:pt x="24" y="148"/>
                  <a:pt x="17" y="148"/>
                </a:cubicBezTo>
                <a:close/>
                <a:moveTo>
                  <a:pt x="96" y="143"/>
                </a:moveTo>
                <a:cubicBezTo>
                  <a:pt x="96" y="149"/>
                  <a:pt x="91" y="154"/>
                  <a:pt x="84" y="154"/>
                </a:cubicBezTo>
                <a:cubicBezTo>
                  <a:pt x="78" y="154"/>
                  <a:pt x="73" y="149"/>
                  <a:pt x="73" y="143"/>
                </a:cubicBezTo>
                <a:cubicBezTo>
                  <a:pt x="73" y="136"/>
                  <a:pt x="78" y="131"/>
                  <a:pt x="84" y="131"/>
                </a:cubicBezTo>
                <a:cubicBezTo>
                  <a:pt x="91" y="131"/>
                  <a:pt x="96" y="136"/>
                  <a:pt x="96" y="143"/>
                </a:cubicBezTo>
                <a:close/>
                <a:moveTo>
                  <a:pt x="84" y="90"/>
                </a:moveTo>
                <a:cubicBezTo>
                  <a:pt x="75" y="90"/>
                  <a:pt x="67" y="82"/>
                  <a:pt x="67" y="73"/>
                </a:cubicBezTo>
                <a:cubicBezTo>
                  <a:pt x="67" y="63"/>
                  <a:pt x="75" y="55"/>
                  <a:pt x="84" y="55"/>
                </a:cubicBezTo>
                <a:cubicBezTo>
                  <a:pt x="94" y="55"/>
                  <a:pt x="102" y="63"/>
                  <a:pt x="102" y="73"/>
                </a:cubicBezTo>
                <a:cubicBezTo>
                  <a:pt x="102" y="82"/>
                  <a:pt x="94" y="90"/>
                  <a:pt x="84" y="90"/>
                </a:cubicBezTo>
                <a:close/>
                <a:moveTo>
                  <a:pt x="137" y="119"/>
                </a:moveTo>
                <a:cubicBezTo>
                  <a:pt x="137" y="122"/>
                  <a:pt x="134" y="125"/>
                  <a:pt x="131" y="125"/>
                </a:cubicBezTo>
                <a:cubicBezTo>
                  <a:pt x="128" y="125"/>
                  <a:pt x="125" y="122"/>
                  <a:pt x="125" y="119"/>
                </a:cubicBezTo>
                <a:cubicBezTo>
                  <a:pt x="125" y="116"/>
                  <a:pt x="128" y="113"/>
                  <a:pt x="131" y="113"/>
                </a:cubicBezTo>
                <a:cubicBezTo>
                  <a:pt x="134" y="113"/>
                  <a:pt x="137" y="116"/>
                  <a:pt x="137" y="119"/>
                </a:cubicBezTo>
                <a:close/>
                <a:moveTo>
                  <a:pt x="143" y="29"/>
                </a:moveTo>
                <a:cubicBezTo>
                  <a:pt x="136" y="29"/>
                  <a:pt x="131" y="24"/>
                  <a:pt x="131" y="17"/>
                </a:cubicBezTo>
                <a:cubicBezTo>
                  <a:pt x="131" y="11"/>
                  <a:pt x="136" y="6"/>
                  <a:pt x="143" y="6"/>
                </a:cubicBezTo>
                <a:cubicBezTo>
                  <a:pt x="149" y="6"/>
                  <a:pt x="154" y="11"/>
                  <a:pt x="154" y="17"/>
                </a:cubicBezTo>
                <a:cubicBezTo>
                  <a:pt x="154" y="24"/>
                  <a:pt x="149" y="29"/>
                  <a:pt x="143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311"/>
          <p:cNvSpPr>
            <a:spLocks noEditPoints="1"/>
          </p:cNvSpPr>
          <p:nvPr/>
        </p:nvSpPr>
        <p:spPr bwMode="auto">
          <a:xfrm>
            <a:off x="3098095" y="3753720"/>
            <a:ext cx="546101" cy="368300"/>
          </a:xfrm>
          <a:custGeom>
            <a:avLst/>
            <a:gdLst>
              <a:gd name="T0" fmla="*/ 160 w 160"/>
              <a:gd name="T1" fmla="*/ 3 h 107"/>
              <a:gd name="T2" fmla="*/ 160 w 160"/>
              <a:gd name="T3" fmla="*/ 2 h 107"/>
              <a:gd name="T4" fmla="*/ 160 w 160"/>
              <a:gd name="T5" fmla="*/ 1 h 107"/>
              <a:gd name="T6" fmla="*/ 160 w 160"/>
              <a:gd name="T7" fmla="*/ 1 h 107"/>
              <a:gd name="T8" fmla="*/ 159 w 160"/>
              <a:gd name="T9" fmla="*/ 1 h 107"/>
              <a:gd name="T10" fmla="*/ 158 w 160"/>
              <a:gd name="T11" fmla="*/ 0 h 107"/>
              <a:gd name="T12" fmla="*/ 157 w 160"/>
              <a:gd name="T13" fmla="*/ 0 h 107"/>
              <a:gd name="T14" fmla="*/ 157 w 160"/>
              <a:gd name="T15" fmla="*/ 0 h 107"/>
              <a:gd name="T16" fmla="*/ 0 w 160"/>
              <a:gd name="T17" fmla="*/ 34 h 107"/>
              <a:gd name="T18" fmla="*/ 46 w 160"/>
              <a:gd name="T19" fmla="*/ 60 h 107"/>
              <a:gd name="T20" fmla="*/ 53 w 160"/>
              <a:gd name="T21" fmla="*/ 104 h 107"/>
              <a:gd name="T22" fmla="*/ 54 w 160"/>
              <a:gd name="T23" fmla="*/ 104 h 107"/>
              <a:gd name="T24" fmla="*/ 54 w 160"/>
              <a:gd name="T25" fmla="*/ 105 h 107"/>
              <a:gd name="T26" fmla="*/ 54 w 160"/>
              <a:gd name="T27" fmla="*/ 106 h 107"/>
              <a:gd name="T28" fmla="*/ 55 w 160"/>
              <a:gd name="T29" fmla="*/ 106 h 107"/>
              <a:gd name="T30" fmla="*/ 55 w 160"/>
              <a:gd name="T31" fmla="*/ 106 h 107"/>
              <a:gd name="T32" fmla="*/ 56 w 160"/>
              <a:gd name="T33" fmla="*/ 107 h 107"/>
              <a:gd name="T34" fmla="*/ 56 w 160"/>
              <a:gd name="T35" fmla="*/ 107 h 107"/>
              <a:gd name="T36" fmla="*/ 56 w 160"/>
              <a:gd name="T37" fmla="*/ 107 h 107"/>
              <a:gd name="T38" fmla="*/ 58 w 160"/>
              <a:gd name="T39" fmla="*/ 106 h 107"/>
              <a:gd name="T40" fmla="*/ 119 w 160"/>
              <a:gd name="T41" fmla="*/ 106 h 107"/>
              <a:gd name="T42" fmla="*/ 121 w 160"/>
              <a:gd name="T43" fmla="*/ 106 h 107"/>
              <a:gd name="T44" fmla="*/ 160 w 160"/>
              <a:gd name="T45" fmla="*/ 4 h 107"/>
              <a:gd name="T46" fmla="*/ 160 w 160"/>
              <a:gd name="T47" fmla="*/ 3 h 107"/>
              <a:gd name="T48" fmla="*/ 129 w 160"/>
              <a:gd name="T49" fmla="*/ 20 h 107"/>
              <a:gd name="T50" fmla="*/ 65 w 160"/>
              <a:gd name="T51" fmla="*/ 67 h 107"/>
              <a:gd name="T52" fmla="*/ 65 w 160"/>
              <a:gd name="T53" fmla="*/ 68 h 107"/>
              <a:gd name="T54" fmla="*/ 64 w 160"/>
              <a:gd name="T55" fmla="*/ 68 h 107"/>
              <a:gd name="T56" fmla="*/ 64 w 160"/>
              <a:gd name="T57" fmla="*/ 68 h 107"/>
              <a:gd name="T58" fmla="*/ 51 w 160"/>
              <a:gd name="T59" fmla="*/ 60 h 107"/>
              <a:gd name="T60" fmla="*/ 61 w 160"/>
              <a:gd name="T61" fmla="*/ 97 h 107"/>
              <a:gd name="T62" fmla="*/ 80 w 160"/>
              <a:gd name="T63" fmla="*/ 81 h 107"/>
              <a:gd name="T64" fmla="*/ 72 w 160"/>
              <a:gd name="T65" fmla="*/ 90 h 107"/>
              <a:gd name="T66" fmla="*/ 139 w 160"/>
              <a:gd name="T67" fmla="*/ 9 h 107"/>
              <a:gd name="T68" fmla="*/ 10 w 160"/>
              <a:gd name="T69" fmla="*/ 36 h 107"/>
              <a:gd name="T70" fmla="*/ 119 w 160"/>
              <a:gd name="T71" fmla="*/ 100 h 107"/>
              <a:gd name="T72" fmla="*/ 71 w 160"/>
              <a:gd name="T73" fmla="*/ 69 h 107"/>
              <a:gd name="T74" fmla="*/ 119 w 160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07">
                <a:moveTo>
                  <a:pt x="160" y="3"/>
                </a:move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8" y="0"/>
                  <a:pt x="158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0" y="36"/>
                  <a:pt x="1" y="37"/>
                </a:cubicBezTo>
                <a:cubicBezTo>
                  <a:pt x="46" y="60"/>
                  <a:pt x="46" y="60"/>
                  <a:pt x="46" y="60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3"/>
                  <a:pt x="54" y="104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106"/>
                  <a:pt x="54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7" y="107"/>
                  <a:pt x="58" y="106"/>
                  <a:pt x="58" y="106"/>
                </a:cubicBezTo>
                <a:cubicBezTo>
                  <a:pt x="88" y="86"/>
                  <a:pt x="88" y="86"/>
                  <a:pt x="88" y="86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9" y="106"/>
                  <a:pt x="120" y="107"/>
                  <a:pt x="120" y="107"/>
                </a:cubicBezTo>
                <a:cubicBezTo>
                  <a:pt x="120" y="107"/>
                  <a:pt x="121" y="106"/>
                  <a:pt x="121" y="106"/>
                </a:cubicBezTo>
                <a:cubicBezTo>
                  <a:pt x="122" y="106"/>
                  <a:pt x="122" y="106"/>
                  <a:pt x="123" y="105"/>
                </a:cubicBezTo>
                <a:cubicBezTo>
                  <a:pt x="160" y="4"/>
                  <a:pt x="160" y="4"/>
                  <a:pt x="160" y="4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lose/>
                <a:moveTo>
                  <a:pt x="129" y="20"/>
                </a:move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8"/>
                  <a:pt x="65" y="68"/>
                  <a:pt x="65" y="68"/>
                </a:cubicBezTo>
                <a:cubicBezTo>
                  <a:pt x="65" y="68"/>
                  <a:pt x="65" y="68"/>
                  <a:pt x="65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57" y="92"/>
                  <a:pt x="57" y="92"/>
                  <a:pt x="57" y="92"/>
                </a:cubicBezTo>
                <a:cubicBezTo>
                  <a:pt x="51" y="60"/>
                  <a:pt x="51" y="60"/>
                  <a:pt x="51" y="60"/>
                </a:cubicBezTo>
                <a:lnTo>
                  <a:pt x="129" y="20"/>
                </a:lnTo>
                <a:close/>
                <a:moveTo>
                  <a:pt x="61" y="97"/>
                </a:moveTo>
                <a:cubicBezTo>
                  <a:pt x="68" y="73"/>
                  <a:pt x="68" y="73"/>
                  <a:pt x="68" y="73"/>
                </a:cubicBezTo>
                <a:cubicBezTo>
                  <a:pt x="80" y="81"/>
                  <a:pt x="80" y="81"/>
                  <a:pt x="80" y="81"/>
                </a:cubicBezTo>
                <a:cubicBezTo>
                  <a:pt x="83" y="83"/>
                  <a:pt x="83" y="83"/>
                  <a:pt x="83" y="83"/>
                </a:cubicBezTo>
                <a:cubicBezTo>
                  <a:pt x="72" y="90"/>
                  <a:pt x="72" y="90"/>
                  <a:pt x="72" y="90"/>
                </a:cubicBezTo>
                <a:lnTo>
                  <a:pt x="61" y="97"/>
                </a:lnTo>
                <a:close/>
                <a:moveTo>
                  <a:pt x="139" y="9"/>
                </a:moveTo>
                <a:cubicBezTo>
                  <a:pt x="48" y="56"/>
                  <a:pt x="48" y="56"/>
                  <a:pt x="48" y="56"/>
                </a:cubicBezTo>
                <a:cubicBezTo>
                  <a:pt x="10" y="36"/>
                  <a:pt x="10" y="36"/>
                  <a:pt x="10" y="36"/>
                </a:cubicBezTo>
                <a:lnTo>
                  <a:pt x="139" y="9"/>
                </a:lnTo>
                <a:close/>
                <a:moveTo>
                  <a:pt x="119" y="100"/>
                </a:moveTo>
                <a:cubicBezTo>
                  <a:pt x="78" y="73"/>
                  <a:pt x="78" y="73"/>
                  <a:pt x="78" y="73"/>
                </a:cubicBezTo>
                <a:cubicBezTo>
                  <a:pt x="71" y="69"/>
                  <a:pt x="71" y="69"/>
                  <a:pt x="71" y="69"/>
                </a:cubicBezTo>
                <a:cubicBezTo>
                  <a:pt x="152" y="10"/>
                  <a:pt x="152" y="10"/>
                  <a:pt x="152" y="10"/>
                </a:cubicBezTo>
                <a:lnTo>
                  <a:pt x="119" y="1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60"/>
          <p:cNvSpPr>
            <a:spLocks noEditPoints="1"/>
          </p:cNvSpPr>
          <p:nvPr/>
        </p:nvSpPr>
        <p:spPr bwMode="auto">
          <a:xfrm>
            <a:off x="5943797" y="3357210"/>
            <a:ext cx="661829" cy="612934"/>
          </a:xfrm>
          <a:custGeom>
            <a:avLst/>
            <a:gdLst>
              <a:gd name="T0" fmla="*/ 122 w 160"/>
              <a:gd name="T1" fmla="*/ 106 h 147"/>
              <a:gd name="T2" fmla="*/ 138 w 160"/>
              <a:gd name="T3" fmla="*/ 104 h 147"/>
              <a:gd name="T4" fmla="*/ 155 w 160"/>
              <a:gd name="T5" fmla="*/ 97 h 147"/>
              <a:gd name="T6" fmla="*/ 137 w 160"/>
              <a:gd name="T7" fmla="*/ 46 h 147"/>
              <a:gd name="T8" fmla="*/ 92 w 160"/>
              <a:gd name="T9" fmla="*/ 16 h 147"/>
              <a:gd name="T10" fmla="*/ 61 w 160"/>
              <a:gd name="T11" fmla="*/ 0 h 147"/>
              <a:gd name="T12" fmla="*/ 29 w 160"/>
              <a:gd name="T13" fmla="*/ 27 h 147"/>
              <a:gd name="T14" fmla="*/ 27 w 160"/>
              <a:gd name="T15" fmla="*/ 48 h 147"/>
              <a:gd name="T16" fmla="*/ 31 w 160"/>
              <a:gd name="T17" fmla="*/ 67 h 147"/>
              <a:gd name="T18" fmla="*/ 40 w 160"/>
              <a:gd name="T19" fmla="*/ 95 h 147"/>
              <a:gd name="T20" fmla="*/ 13 w 160"/>
              <a:gd name="T21" fmla="*/ 114 h 147"/>
              <a:gd name="T22" fmla="*/ 0 w 160"/>
              <a:gd name="T23" fmla="*/ 147 h 147"/>
              <a:gd name="T24" fmla="*/ 123 w 160"/>
              <a:gd name="T25" fmla="*/ 147 h 147"/>
              <a:gd name="T26" fmla="*/ 160 w 160"/>
              <a:gd name="T27" fmla="*/ 137 h 147"/>
              <a:gd name="T28" fmla="*/ 117 w 160"/>
              <a:gd name="T29" fmla="*/ 141 h 147"/>
              <a:gd name="T30" fmla="*/ 5 w 160"/>
              <a:gd name="T31" fmla="*/ 135 h 147"/>
              <a:gd name="T32" fmla="*/ 39 w 160"/>
              <a:gd name="T33" fmla="*/ 106 h 147"/>
              <a:gd name="T34" fmla="*/ 45 w 160"/>
              <a:gd name="T35" fmla="*/ 84 h 147"/>
              <a:gd name="T36" fmla="*/ 36 w 160"/>
              <a:gd name="T37" fmla="*/ 65 h 147"/>
              <a:gd name="T38" fmla="*/ 34 w 160"/>
              <a:gd name="T39" fmla="*/ 63 h 147"/>
              <a:gd name="T40" fmla="*/ 32 w 160"/>
              <a:gd name="T41" fmla="*/ 48 h 147"/>
              <a:gd name="T42" fmla="*/ 35 w 160"/>
              <a:gd name="T43" fmla="*/ 43 h 147"/>
              <a:gd name="T44" fmla="*/ 35 w 160"/>
              <a:gd name="T45" fmla="*/ 26 h 147"/>
              <a:gd name="T46" fmla="*/ 61 w 160"/>
              <a:gd name="T47" fmla="*/ 5 h 147"/>
              <a:gd name="T48" fmla="*/ 88 w 160"/>
              <a:gd name="T49" fmla="*/ 21 h 147"/>
              <a:gd name="T50" fmla="*/ 88 w 160"/>
              <a:gd name="T51" fmla="*/ 22 h 147"/>
              <a:gd name="T52" fmla="*/ 88 w 160"/>
              <a:gd name="T53" fmla="*/ 23 h 147"/>
              <a:gd name="T54" fmla="*/ 88 w 160"/>
              <a:gd name="T55" fmla="*/ 24 h 147"/>
              <a:gd name="T56" fmla="*/ 88 w 160"/>
              <a:gd name="T57" fmla="*/ 25 h 147"/>
              <a:gd name="T58" fmla="*/ 88 w 160"/>
              <a:gd name="T59" fmla="*/ 25 h 147"/>
              <a:gd name="T60" fmla="*/ 88 w 160"/>
              <a:gd name="T61" fmla="*/ 43 h 147"/>
              <a:gd name="T62" fmla="*/ 91 w 160"/>
              <a:gd name="T63" fmla="*/ 48 h 147"/>
              <a:gd name="T64" fmla="*/ 87 w 160"/>
              <a:gd name="T65" fmla="*/ 64 h 147"/>
              <a:gd name="T66" fmla="*/ 85 w 160"/>
              <a:gd name="T67" fmla="*/ 65 h 147"/>
              <a:gd name="T68" fmla="*/ 75 w 160"/>
              <a:gd name="T69" fmla="*/ 84 h 147"/>
              <a:gd name="T70" fmla="*/ 75 w 160"/>
              <a:gd name="T71" fmla="*/ 95 h 147"/>
              <a:gd name="T72" fmla="*/ 75 w 160"/>
              <a:gd name="T73" fmla="*/ 98 h 147"/>
              <a:gd name="T74" fmla="*/ 75 w 160"/>
              <a:gd name="T75" fmla="*/ 100 h 147"/>
              <a:gd name="T76" fmla="*/ 76 w 160"/>
              <a:gd name="T77" fmla="*/ 101 h 147"/>
              <a:gd name="T78" fmla="*/ 78 w 160"/>
              <a:gd name="T79" fmla="*/ 104 h 147"/>
              <a:gd name="T80" fmla="*/ 82 w 160"/>
              <a:gd name="T81" fmla="*/ 106 h 147"/>
              <a:gd name="T82" fmla="*/ 117 w 160"/>
              <a:gd name="T83" fmla="*/ 136 h 147"/>
              <a:gd name="T84" fmla="*/ 155 w 160"/>
              <a:gd name="T85" fmla="*/ 141 h 147"/>
              <a:gd name="T86" fmla="*/ 123 w 160"/>
              <a:gd name="T87" fmla="*/ 136 h 147"/>
              <a:gd name="T88" fmla="*/ 91 w 160"/>
              <a:gd name="T89" fmla="*/ 105 h 147"/>
              <a:gd name="T90" fmla="*/ 87 w 160"/>
              <a:gd name="T91" fmla="*/ 99 h 147"/>
              <a:gd name="T92" fmla="*/ 81 w 160"/>
              <a:gd name="T93" fmla="*/ 98 h 147"/>
              <a:gd name="T94" fmla="*/ 80 w 160"/>
              <a:gd name="T95" fmla="*/ 95 h 147"/>
              <a:gd name="T96" fmla="*/ 82 w 160"/>
              <a:gd name="T97" fmla="*/ 84 h 147"/>
              <a:gd name="T98" fmla="*/ 96 w 160"/>
              <a:gd name="T99" fmla="*/ 59 h 147"/>
              <a:gd name="T100" fmla="*/ 93 w 160"/>
              <a:gd name="T101" fmla="*/ 41 h 147"/>
              <a:gd name="T102" fmla="*/ 93 w 160"/>
              <a:gd name="T103" fmla="*/ 21 h 147"/>
              <a:gd name="T104" fmla="*/ 132 w 160"/>
              <a:gd name="T105" fmla="*/ 46 h 147"/>
              <a:gd name="T106" fmla="*/ 150 w 160"/>
              <a:gd name="T107" fmla="*/ 96 h 147"/>
              <a:gd name="T108" fmla="*/ 138 w 160"/>
              <a:gd name="T109" fmla="*/ 99 h 147"/>
              <a:gd name="T110" fmla="*/ 115 w 160"/>
              <a:gd name="T111" fmla="*/ 101 h 147"/>
              <a:gd name="T112" fmla="*/ 120 w 160"/>
              <a:gd name="T113" fmla="*/ 111 h 147"/>
              <a:gd name="T114" fmla="*/ 155 w 160"/>
              <a:gd name="T115" fmla="*/ 13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" h="147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265977" y="4713063"/>
            <a:ext cx="1824254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55152" y="4361882"/>
            <a:ext cx="144590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WRITE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29842" y="4609126"/>
            <a:ext cx="2489738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51759" y="4257945"/>
            <a:ext cx="1445909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WRITE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87065" y="1196987"/>
            <a:ext cx="4230989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534300" y="1302941"/>
            <a:ext cx="606954" cy="185211"/>
            <a:chOff x="1992314" y="3802370"/>
            <a:chExt cx="606954" cy="185211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273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AMOUNT</a:t>
            </a:r>
            <a:br>
              <a:rPr lang="en-US" dirty="0" smtClean="0"/>
            </a:br>
            <a:r>
              <a:rPr lang="en-US" dirty="0" smtClean="0"/>
              <a:t>OF CHART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VALUES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885595" y="1349635"/>
            <a:ext cx="2985571" cy="298557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73100" sx="102000" sy="102000" algn="ctr" rotWithShape="0">
              <a:schemeClr val="accent1">
                <a:alpha val="2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48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900B</a:t>
            </a:r>
          </a:p>
          <a:p>
            <a:pPr algn="ctr"/>
            <a:r>
              <a:rPr lang="en-US" sz="1200" b="1" spc="300" dirty="0" smtClean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rPr>
              <a:t>SAMPLE</a:t>
            </a:r>
            <a:endParaRPr lang="en-US" sz="1200" b="1" spc="300" dirty="0">
              <a:solidFill>
                <a:schemeClr val="tx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8738267" y="2695076"/>
            <a:ext cx="2490582" cy="2490582"/>
          </a:xfrm>
          <a:prstGeom prst="ellipse">
            <a:avLst/>
          </a:prstGeom>
          <a:noFill/>
          <a:ln w="9525">
            <a:solidFill>
              <a:schemeClr val="tx1">
                <a:alpha val="2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48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5600</a:t>
            </a:r>
          </a:p>
          <a:p>
            <a:pPr algn="ctr"/>
            <a:r>
              <a:rPr lang="en-US" sz="1200" b="1" spc="300" dirty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rPr>
              <a:t>SAMPLE</a:t>
            </a:r>
          </a:p>
        </p:txBody>
      </p:sp>
      <p:sp>
        <p:nvSpPr>
          <p:cNvPr id="31" name="Oval 30"/>
          <p:cNvSpPr/>
          <p:nvPr/>
        </p:nvSpPr>
        <p:spPr>
          <a:xfrm>
            <a:off x="6097629" y="4371861"/>
            <a:ext cx="1260634" cy="1260634"/>
          </a:xfrm>
          <a:prstGeom prst="ellipse">
            <a:avLst/>
          </a:prstGeom>
          <a:noFill/>
          <a:ln w="9525">
            <a:solidFill>
              <a:schemeClr val="tx1">
                <a:alpha val="2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320</a:t>
            </a:r>
          </a:p>
          <a:p>
            <a:pPr algn="ctr"/>
            <a:r>
              <a:rPr lang="en-US" sz="1200" b="1" spc="300" dirty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rPr>
              <a:t>SAMPLE</a:t>
            </a:r>
          </a:p>
        </p:txBody>
      </p:sp>
      <p:sp>
        <p:nvSpPr>
          <p:cNvPr id="32" name="Oval 31"/>
          <p:cNvSpPr/>
          <p:nvPr/>
        </p:nvSpPr>
        <p:spPr>
          <a:xfrm>
            <a:off x="7501360" y="4263812"/>
            <a:ext cx="1431843" cy="1431843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300</a:t>
            </a:r>
          </a:p>
          <a:p>
            <a:pPr algn="ctr"/>
            <a:r>
              <a:rPr lang="en-US" sz="1200" b="1" spc="300" dirty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rPr>
              <a:t>SAMPLE</a:t>
            </a:r>
          </a:p>
        </p:txBody>
      </p:sp>
      <p:sp>
        <p:nvSpPr>
          <p:cNvPr id="33" name="Oval 32"/>
          <p:cNvSpPr/>
          <p:nvPr/>
        </p:nvSpPr>
        <p:spPr>
          <a:xfrm>
            <a:off x="8994893" y="1639563"/>
            <a:ext cx="1018243" cy="1018243"/>
          </a:xfrm>
          <a:prstGeom prst="ellipse">
            <a:avLst/>
          </a:prstGeom>
          <a:noFill/>
          <a:ln w="9525">
            <a:solidFill>
              <a:schemeClr val="tx1">
                <a:alpha val="2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70000"/>
              </a:lnSpc>
            </a:pPr>
            <a:r>
              <a:rPr lang="en-US" sz="3200" dirty="0" smtClean="0">
                <a:solidFill>
                  <a:schemeClr val="tx1"/>
                </a:solidFill>
                <a:latin typeface="Cinzel" charset="0"/>
                <a:ea typeface="Cinzel" charset="0"/>
                <a:cs typeface="Cinzel" charset="0"/>
              </a:rPr>
              <a:t>14</a:t>
            </a:r>
          </a:p>
          <a:p>
            <a:pPr algn="ctr"/>
            <a:r>
              <a:rPr lang="en-US" sz="1000" b="1" spc="300" dirty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rPr>
              <a:t>SAMPLE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992313" y="3317029"/>
            <a:ext cx="2554287" cy="229293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992314" y="2417038"/>
            <a:ext cx="606954" cy="185211"/>
            <a:chOff x="1992314" y="3802370"/>
            <a:chExt cx="606954" cy="185211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565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</a:t>
            </a:r>
            <a:br>
              <a:rPr lang="en-US" dirty="0" smtClean="0"/>
            </a:br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75402" y="1617983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75402" y="2039742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75402" y="3114122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75402" y="3535881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75402" y="4610262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75402" y="5032021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90047" y="1617983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90047" y="2039742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90047" y="3114122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90047" y="3535881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90047" y="4610262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90047" y="5032021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Shape 3598"/>
          <p:cNvSpPr/>
          <p:nvPr/>
        </p:nvSpPr>
        <p:spPr>
          <a:xfrm>
            <a:off x="5054795" y="1725975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sp>
        <p:nvSpPr>
          <p:cNvPr id="17" name="Shape 3599"/>
          <p:cNvSpPr/>
          <p:nvPr/>
        </p:nvSpPr>
        <p:spPr>
          <a:xfrm>
            <a:off x="5054795" y="3216705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" name="Shape 3624"/>
          <p:cNvSpPr/>
          <p:nvPr/>
        </p:nvSpPr>
        <p:spPr>
          <a:xfrm>
            <a:off x="8370897" y="1725975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" name="Shape 3627"/>
          <p:cNvSpPr/>
          <p:nvPr/>
        </p:nvSpPr>
        <p:spPr>
          <a:xfrm>
            <a:off x="8370284" y="3216705"/>
            <a:ext cx="451877" cy="4107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" name="Shape 3647"/>
          <p:cNvSpPr/>
          <p:nvPr/>
        </p:nvSpPr>
        <p:spPr>
          <a:xfrm>
            <a:off x="8390823" y="4696270"/>
            <a:ext cx="41079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" name="Shape 3678"/>
          <p:cNvSpPr/>
          <p:nvPr/>
        </p:nvSpPr>
        <p:spPr>
          <a:xfrm>
            <a:off x="5054795" y="4696270"/>
            <a:ext cx="452090" cy="4520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5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8"/>
                </a:lnTo>
                <a:cubicBezTo>
                  <a:pt x="10221" y="13410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9"/>
                  <a:pt x="877" y="7133"/>
                  <a:pt x="1256" y="6753"/>
                </a:cubicBezTo>
                <a:lnTo>
                  <a:pt x="6754" y="1256"/>
                </a:lnTo>
                <a:cubicBezTo>
                  <a:pt x="7133" y="877"/>
                  <a:pt x="7749" y="877"/>
                  <a:pt x="8128" y="1256"/>
                </a:cubicBezTo>
                <a:lnTo>
                  <a:pt x="14312" y="7441"/>
                </a:lnTo>
                <a:cubicBezTo>
                  <a:pt x="14691" y="7820"/>
                  <a:pt x="14691" y="8436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1"/>
                </a:cubicBezTo>
                <a:cubicBezTo>
                  <a:pt x="13370" y="10085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5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5000"/>
                </a:lnTo>
                <a:cubicBezTo>
                  <a:pt x="7513" y="15759"/>
                  <a:pt x="8743" y="15759"/>
                  <a:pt x="9502" y="15000"/>
                </a:cubicBezTo>
                <a:lnTo>
                  <a:pt x="9968" y="14533"/>
                </a:lnTo>
                <a:lnTo>
                  <a:pt x="12798" y="17377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2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2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5"/>
                  <a:pt x="5846" y="6820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20"/>
                </a:cubicBezTo>
                <a:cubicBezTo>
                  <a:pt x="7792" y="7355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20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20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92314" y="4470562"/>
            <a:ext cx="2206414" cy="129266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992314" y="3739401"/>
            <a:ext cx="606954" cy="185211"/>
            <a:chOff x="1992314" y="3802370"/>
            <a:chExt cx="606954" cy="185211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269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SERVICE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6549" y="1761237"/>
            <a:ext cx="242374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TITLE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6549" y="2154860"/>
            <a:ext cx="3697889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882415" y="1827625"/>
            <a:ext cx="701268" cy="701268"/>
          </a:xfrm>
          <a:prstGeom prst="ellipse">
            <a:avLst/>
          </a:prstGeom>
          <a:noFill/>
          <a:ln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01</a:t>
            </a:r>
            <a:endParaRPr lang="en-US" sz="16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6549" y="4667784"/>
            <a:ext cx="242374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TITLE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6549" y="5061407"/>
            <a:ext cx="3697889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882415" y="4734172"/>
            <a:ext cx="701268" cy="701268"/>
          </a:xfrm>
          <a:prstGeom prst="ellipse">
            <a:avLst/>
          </a:prstGeom>
          <a:noFill/>
          <a:ln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03</a:t>
            </a:r>
            <a:endParaRPr lang="en-US" sz="16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6549" y="3258354"/>
            <a:ext cx="242374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TITLE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6549" y="3651977"/>
            <a:ext cx="3697889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882415" y="3324742"/>
            <a:ext cx="701268" cy="701268"/>
          </a:xfrm>
          <a:prstGeom prst="ellipse">
            <a:avLst/>
          </a:prstGeom>
          <a:noFill/>
          <a:ln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02</a:t>
            </a:r>
            <a:endParaRPr lang="en-US" sz="16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92313" y="3317029"/>
            <a:ext cx="2554287" cy="229293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992314" y="2417038"/>
            <a:ext cx="606954" cy="185211"/>
            <a:chOff x="1992314" y="3802370"/>
            <a:chExt cx="606954" cy="185211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938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SERVICE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992313" y="2941609"/>
            <a:ext cx="2034108" cy="2034104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>
              <a:solidFill>
                <a:schemeClr val="tx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5129715" y="2941609"/>
            <a:ext cx="2034108" cy="2034104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>
              <a:solidFill>
                <a:schemeClr val="tx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267117" y="2941609"/>
            <a:ext cx="2034108" cy="2034104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>
              <a:solidFill>
                <a:schemeClr val="tx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7" name="Shape 3599"/>
          <p:cNvSpPr/>
          <p:nvPr/>
        </p:nvSpPr>
        <p:spPr>
          <a:xfrm>
            <a:off x="2783428" y="3732722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225204" y="3958557"/>
            <a:ext cx="702366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379221" y="3958557"/>
            <a:ext cx="702366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92313" y="5214796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TITLE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92313" y="5566215"/>
            <a:ext cx="2001612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29715" y="5214796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TITLE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29715" y="5566215"/>
            <a:ext cx="2001612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67117" y="5214796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TITLE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67117" y="5566215"/>
            <a:ext cx="2001612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7065" y="1196987"/>
            <a:ext cx="4230989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5534300" y="1302941"/>
            <a:ext cx="606954" cy="185211"/>
            <a:chOff x="1992314" y="3802370"/>
            <a:chExt cx="606954" cy="185211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Freeform 1297"/>
          <p:cNvSpPr>
            <a:spLocks noEditPoints="1"/>
          </p:cNvSpPr>
          <p:nvPr/>
        </p:nvSpPr>
        <p:spPr bwMode="auto">
          <a:xfrm>
            <a:off x="9019695" y="3712340"/>
            <a:ext cx="496455" cy="500785"/>
          </a:xfrm>
          <a:custGeom>
            <a:avLst/>
            <a:gdLst>
              <a:gd name="T0" fmla="*/ 125 w 160"/>
              <a:gd name="T1" fmla="*/ 17 h 160"/>
              <a:gd name="T2" fmla="*/ 99 w 160"/>
              <a:gd name="T3" fmla="*/ 54 h 160"/>
              <a:gd name="T4" fmla="*/ 70 w 160"/>
              <a:gd name="T5" fmla="*/ 54 h 160"/>
              <a:gd name="T6" fmla="*/ 49 w 160"/>
              <a:gd name="T7" fmla="*/ 26 h 160"/>
              <a:gd name="T8" fmla="*/ 26 w 160"/>
              <a:gd name="T9" fmla="*/ 26 h 160"/>
              <a:gd name="T10" fmla="*/ 44 w 160"/>
              <a:gd name="T11" fmla="*/ 36 h 160"/>
              <a:gd name="T12" fmla="*/ 61 w 160"/>
              <a:gd name="T13" fmla="*/ 73 h 160"/>
              <a:gd name="T14" fmla="*/ 29 w 160"/>
              <a:gd name="T15" fmla="*/ 124 h 160"/>
              <a:gd name="T16" fmla="*/ 0 w 160"/>
              <a:gd name="T17" fmla="*/ 137 h 160"/>
              <a:gd name="T18" fmla="*/ 35 w 160"/>
              <a:gd name="T19" fmla="*/ 137 h 160"/>
              <a:gd name="T20" fmla="*/ 70 w 160"/>
              <a:gd name="T21" fmla="*/ 91 h 160"/>
              <a:gd name="T22" fmla="*/ 81 w 160"/>
              <a:gd name="T23" fmla="*/ 125 h 160"/>
              <a:gd name="T24" fmla="*/ 84 w 160"/>
              <a:gd name="T25" fmla="*/ 160 h 160"/>
              <a:gd name="T26" fmla="*/ 87 w 160"/>
              <a:gd name="T27" fmla="*/ 125 h 160"/>
              <a:gd name="T28" fmla="*/ 99 w 160"/>
              <a:gd name="T29" fmla="*/ 91 h 160"/>
              <a:gd name="T30" fmla="*/ 119 w 160"/>
              <a:gd name="T31" fmla="*/ 119 h 160"/>
              <a:gd name="T32" fmla="*/ 143 w 160"/>
              <a:gd name="T33" fmla="*/ 119 h 160"/>
              <a:gd name="T34" fmla="*/ 125 w 160"/>
              <a:gd name="T35" fmla="*/ 109 h 160"/>
              <a:gd name="T36" fmla="*/ 108 w 160"/>
              <a:gd name="T37" fmla="*/ 73 h 160"/>
              <a:gd name="T38" fmla="*/ 131 w 160"/>
              <a:gd name="T39" fmla="*/ 30 h 160"/>
              <a:gd name="T40" fmla="*/ 160 w 160"/>
              <a:gd name="T41" fmla="*/ 17 h 160"/>
              <a:gd name="T42" fmla="*/ 32 w 160"/>
              <a:gd name="T43" fmla="*/ 26 h 160"/>
              <a:gd name="T44" fmla="*/ 44 w 160"/>
              <a:gd name="T45" fmla="*/ 26 h 160"/>
              <a:gd name="T46" fmla="*/ 32 w 160"/>
              <a:gd name="T47" fmla="*/ 26 h 160"/>
              <a:gd name="T48" fmla="*/ 6 w 160"/>
              <a:gd name="T49" fmla="*/ 137 h 160"/>
              <a:gd name="T50" fmla="*/ 29 w 160"/>
              <a:gd name="T51" fmla="*/ 137 h 160"/>
              <a:gd name="T52" fmla="*/ 96 w 160"/>
              <a:gd name="T53" fmla="*/ 143 h 160"/>
              <a:gd name="T54" fmla="*/ 73 w 160"/>
              <a:gd name="T55" fmla="*/ 143 h 160"/>
              <a:gd name="T56" fmla="*/ 96 w 160"/>
              <a:gd name="T57" fmla="*/ 143 h 160"/>
              <a:gd name="T58" fmla="*/ 67 w 160"/>
              <a:gd name="T59" fmla="*/ 73 h 160"/>
              <a:gd name="T60" fmla="*/ 102 w 160"/>
              <a:gd name="T61" fmla="*/ 73 h 160"/>
              <a:gd name="T62" fmla="*/ 137 w 160"/>
              <a:gd name="T63" fmla="*/ 119 h 160"/>
              <a:gd name="T64" fmla="*/ 125 w 160"/>
              <a:gd name="T65" fmla="*/ 119 h 160"/>
              <a:gd name="T66" fmla="*/ 137 w 160"/>
              <a:gd name="T67" fmla="*/ 119 h 160"/>
              <a:gd name="T68" fmla="*/ 131 w 160"/>
              <a:gd name="T69" fmla="*/ 17 h 160"/>
              <a:gd name="T70" fmla="*/ 154 w 160"/>
              <a:gd name="T71" fmla="*/ 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60">
                <a:moveTo>
                  <a:pt x="143" y="0"/>
                </a:moveTo>
                <a:cubicBezTo>
                  <a:pt x="133" y="0"/>
                  <a:pt x="125" y="8"/>
                  <a:pt x="125" y="17"/>
                </a:cubicBezTo>
                <a:cubicBezTo>
                  <a:pt x="125" y="20"/>
                  <a:pt x="126" y="23"/>
                  <a:pt x="127" y="26"/>
                </a:cubicBezTo>
                <a:cubicBezTo>
                  <a:pt x="99" y="54"/>
                  <a:pt x="99" y="54"/>
                  <a:pt x="99" y="54"/>
                </a:cubicBezTo>
                <a:cubicBezTo>
                  <a:pt x="95" y="51"/>
                  <a:pt x="90" y="49"/>
                  <a:pt x="84" y="49"/>
                </a:cubicBezTo>
                <a:cubicBezTo>
                  <a:pt x="79" y="49"/>
                  <a:pt x="74" y="51"/>
                  <a:pt x="70" y="54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0"/>
                  <a:pt x="49" y="28"/>
                  <a:pt x="49" y="26"/>
                </a:cubicBezTo>
                <a:cubicBezTo>
                  <a:pt x="49" y="20"/>
                  <a:pt x="44" y="15"/>
                  <a:pt x="38" y="15"/>
                </a:cubicBezTo>
                <a:cubicBezTo>
                  <a:pt x="31" y="15"/>
                  <a:pt x="26" y="20"/>
                  <a:pt x="26" y="26"/>
                </a:cubicBezTo>
                <a:cubicBezTo>
                  <a:pt x="26" y="33"/>
                  <a:pt x="31" y="38"/>
                  <a:pt x="38" y="38"/>
                </a:cubicBezTo>
                <a:cubicBezTo>
                  <a:pt x="40" y="38"/>
                  <a:pt x="42" y="37"/>
                  <a:pt x="44" y="36"/>
                </a:cubicBezTo>
                <a:cubicBezTo>
                  <a:pt x="66" y="58"/>
                  <a:pt x="66" y="58"/>
                  <a:pt x="66" y="58"/>
                </a:cubicBezTo>
                <a:cubicBezTo>
                  <a:pt x="63" y="62"/>
                  <a:pt x="61" y="67"/>
                  <a:pt x="61" y="73"/>
                </a:cubicBezTo>
                <a:cubicBezTo>
                  <a:pt x="61" y="78"/>
                  <a:pt x="63" y="83"/>
                  <a:pt x="66" y="87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6" y="121"/>
                  <a:pt x="22" y="119"/>
                  <a:pt x="17" y="119"/>
                </a:cubicBezTo>
                <a:cubicBezTo>
                  <a:pt x="8" y="119"/>
                  <a:pt x="0" y="127"/>
                  <a:pt x="0" y="137"/>
                </a:cubicBezTo>
                <a:cubicBezTo>
                  <a:pt x="0" y="146"/>
                  <a:pt x="8" y="154"/>
                  <a:pt x="17" y="154"/>
                </a:cubicBezTo>
                <a:cubicBezTo>
                  <a:pt x="27" y="154"/>
                  <a:pt x="35" y="146"/>
                  <a:pt x="35" y="137"/>
                </a:cubicBezTo>
                <a:cubicBezTo>
                  <a:pt x="35" y="134"/>
                  <a:pt x="34" y="131"/>
                  <a:pt x="33" y="128"/>
                </a:cubicBezTo>
                <a:cubicBezTo>
                  <a:pt x="70" y="91"/>
                  <a:pt x="70" y="91"/>
                  <a:pt x="70" y="91"/>
                </a:cubicBezTo>
                <a:cubicBezTo>
                  <a:pt x="73" y="94"/>
                  <a:pt x="77" y="95"/>
                  <a:pt x="81" y="96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73" y="127"/>
                  <a:pt x="67" y="134"/>
                  <a:pt x="67" y="143"/>
                </a:cubicBezTo>
                <a:cubicBezTo>
                  <a:pt x="67" y="152"/>
                  <a:pt x="75" y="160"/>
                  <a:pt x="84" y="160"/>
                </a:cubicBezTo>
                <a:cubicBezTo>
                  <a:pt x="94" y="160"/>
                  <a:pt x="102" y="152"/>
                  <a:pt x="102" y="143"/>
                </a:cubicBezTo>
                <a:cubicBezTo>
                  <a:pt x="102" y="134"/>
                  <a:pt x="96" y="127"/>
                  <a:pt x="87" y="125"/>
                </a:cubicBezTo>
                <a:cubicBezTo>
                  <a:pt x="87" y="96"/>
                  <a:pt x="87" y="96"/>
                  <a:pt x="87" y="96"/>
                </a:cubicBezTo>
                <a:cubicBezTo>
                  <a:pt x="92" y="95"/>
                  <a:pt x="95" y="94"/>
                  <a:pt x="99" y="91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0" y="115"/>
                  <a:pt x="119" y="117"/>
                  <a:pt x="119" y="119"/>
                </a:cubicBezTo>
                <a:cubicBezTo>
                  <a:pt x="119" y="126"/>
                  <a:pt x="124" y="131"/>
                  <a:pt x="131" y="131"/>
                </a:cubicBezTo>
                <a:cubicBezTo>
                  <a:pt x="137" y="131"/>
                  <a:pt x="143" y="126"/>
                  <a:pt x="143" y="119"/>
                </a:cubicBezTo>
                <a:cubicBezTo>
                  <a:pt x="143" y="113"/>
                  <a:pt x="137" y="108"/>
                  <a:pt x="131" y="108"/>
                </a:cubicBezTo>
                <a:cubicBezTo>
                  <a:pt x="129" y="108"/>
                  <a:pt x="127" y="108"/>
                  <a:pt x="125" y="10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106" y="83"/>
                  <a:pt x="108" y="78"/>
                  <a:pt x="108" y="73"/>
                </a:cubicBezTo>
                <a:cubicBezTo>
                  <a:pt x="108" y="67"/>
                  <a:pt x="106" y="62"/>
                  <a:pt x="103" y="58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4" y="33"/>
                  <a:pt x="138" y="35"/>
                  <a:pt x="143" y="35"/>
                </a:cubicBezTo>
                <a:cubicBezTo>
                  <a:pt x="152" y="35"/>
                  <a:pt x="160" y="27"/>
                  <a:pt x="160" y="17"/>
                </a:cubicBezTo>
                <a:cubicBezTo>
                  <a:pt x="160" y="8"/>
                  <a:pt x="152" y="0"/>
                  <a:pt x="143" y="0"/>
                </a:cubicBezTo>
                <a:close/>
                <a:moveTo>
                  <a:pt x="32" y="26"/>
                </a:moveTo>
                <a:cubicBezTo>
                  <a:pt x="32" y="23"/>
                  <a:pt x="35" y="20"/>
                  <a:pt x="38" y="20"/>
                </a:cubicBezTo>
                <a:cubicBezTo>
                  <a:pt x="41" y="20"/>
                  <a:pt x="44" y="23"/>
                  <a:pt x="44" y="26"/>
                </a:cubicBezTo>
                <a:cubicBezTo>
                  <a:pt x="44" y="29"/>
                  <a:pt x="41" y="32"/>
                  <a:pt x="38" y="32"/>
                </a:cubicBezTo>
                <a:cubicBezTo>
                  <a:pt x="35" y="32"/>
                  <a:pt x="32" y="29"/>
                  <a:pt x="32" y="26"/>
                </a:cubicBezTo>
                <a:close/>
                <a:moveTo>
                  <a:pt x="17" y="148"/>
                </a:moveTo>
                <a:cubicBezTo>
                  <a:pt x="11" y="148"/>
                  <a:pt x="6" y="143"/>
                  <a:pt x="6" y="137"/>
                </a:cubicBezTo>
                <a:cubicBezTo>
                  <a:pt x="6" y="130"/>
                  <a:pt x="11" y="125"/>
                  <a:pt x="17" y="125"/>
                </a:cubicBezTo>
                <a:cubicBezTo>
                  <a:pt x="24" y="125"/>
                  <a:pt x="29" y="130"/>
                  <a:pt x="29" y="137"/>
                </a:cubicBezTo>
                <a:cubicBezTo>
                  <a:pt x="29" y="143"/>
                  <a:pt x="24" y="148"/>
                  <a:pt x="17" y="148"/>
                </a:cubicBezTo>
                <a:close/>
                <a:moveTo>
                  <a:pt x="96" y="143"/>
                </a:moveTo>
                <a:cubicBezTo>
                  <a:pt x="96" y="149"/>
                  <a:pt x="91" y="154"/>
                  <a:pt x="84" y="154"/>
                </a:cubicBezTo>
                <a:cubicBezTo>
                  <a:pt x="78" y="154"/>
                  <a:pt x="73" y="149"/>
                  <a:pt x="73" y="143"/>
                </a:cubicBezTo>
                <a:cubicBezTo>
                  <a:pt x="73" y="136"/>
                  <a:pt x="78" y="131"/>
                  <a:pt x="84" y="131"/>
                </a:cubicBezTo>
                <a:cubicBezTo>
                  <a:pt x="91" y="131"/>
                  <a:pt x="96" y="136"/>
                  <a:pt x="96" y="143"/>
                </a:cubicBezTo>
                <a:close/>
                <a:moveTo>
                  <a:pt x="84" y="90"/>
                </a:moveTo>
                <a:cubicBezTo>
                  <a:pt x="75" y="90"/>
                  <a:pt x="67" y="82"/>
                  <a:pt x="67" y="73"/>
                </a:cubicBezTo>
                <a:cubicBezTo>
                  <a:pt x="67" y="63"/>
                  <a:pt x="75" y="55"/>
                  <a:pt x="84" y="55"/>
                </a:cubicBezTo>
                <a:cubicBezTo>
                  <a:pt x="94" y="55"/>
                  <a:pt x="102" y="63"/>
                  <a:pt x="102" y="73"/>
                </a:cubicBezTo>
                <a:cubicBezTo>
                  <a:pt x="102" y="82"/>
                  <a:pt x="94" y="90"/>
                  <a:pt x="84" y="90"/>
                </a:cubicBezTo>
                <a:close/>
                <a:moveTo>
                  <a:pt x="137" y="119"/>
                </a:moveTo>
                <a:cubicBezTo>
                  <a:pt x="137" y="122"/>
                  <a:pt x="134" y="125"/>
                  <a:pt x="131" y="125"/>
                </a:cubicBezTo>
                <a:cubicBezTo>
                  <a:pt x="128" y="125"/>
                  <a:pt x="125" y="122"/>
                  <a:pt x="125" y="119"/>
                </a:cubicBezTo>
                <a:cubicBezTo>
                  <a:pt x="125" y="116"/>
                  <a:pt x="128" y="113"/>
                  <a:pt x="131" y="113"/>
                </a:cubicBezTo>
                <a:cubicBezTo>
                  <a:pt x="134" y="113"/>
                  <a:pt x="137" y="116"/>
                  <a:pt x="137" y="119"/>
                </a:cubicBezTo>
                <a:close/>
                <a:moveTo>
                  <a:pt x="143" y="29"/>
                </a:moveTo>
                <a:cubicBezTo>
                  <a:pt x="136" y="29"/>
                  <a:pt x="131" y="24"/>
                  <a:pt x="131" y="17"/>
                </a:cubicBezTo>
                <a:cubicBezTo>
                  <a:pt x="131" y="11"/>
                  <a:pt x="136" y="6"/>
                  <a:pt x="143" y="6"/>
                </a:cubicBezTo>
                <a:cubicBezTo>
                  <a:pt x="149" y="6"/>
                  <a:pt x="154" y="11"/>
                  <a:pt x="154" y="17"/>
                </a:cubicBezTo>
                <a:cubicBezTo>
                  <a:pt x="154" y="24"/>
                  <a:pt x="149" y="29"/>
                  <a:pt x="143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311"/>
          <p:cNvSpPr>
            <a:spLocks noEditPoints="1"/>
          </p:cNvSpPr>
          <p:nvPr/>
        </p:nvSpPr>
        <p:spPr bwMode="auto">
          <a:xfrm>
            <a:off x="5855362" y="3753720"/>
            <a:ext cx="546101" cy="368300"/>
          </a:xfrm>
          <a:custGeom>
            <a:avLst/>
            <a:gdLst>
              <a:gd name="T0" fmla="*/ 160 w 160"/>
              <a:gd name="T1" fmla="*/ 3 h 107"/>
              <a:gd name="T2" fmla="*/ 160 w 160"/>
              <a:gd name="T3" fmla="*/ 2 h 107"/>
              <a:gd name="T4" fmla="*/ 160 w 160"/>
              <a:gd name="T5" fmla="*/ 1 h 107"/>
              <a:gd name="T6" fmla="*/ 160 w 160"/>
              <a:gd name="T7" fmla="*/ 1 h 107"/>
              <a:gd name="T8" fmla="*/ 159 w 160"/>
              <a:gd name="T9" fmla="*/ 1 h 107"/>
              <a:gd name="T10" fmla="*/ 158 w 160"/>
              <a:gd name="T11" fmla="*/ 0 h 107"/>
              <a:gd name="T12" fmla="*/ 157 w 160"/>
              <a:gd name="T13" fmla="*/ 0 h 107"/>
              <a:gd name="T14" fmla="*/ 157 w 160"/>
              <a:gd name="T15" fmla="*/ 0 h 107"/>
              <a:gd name="T16" fmla="*/ 0 w 160"/>
              <a:gd name="T17" fmla="*/ 34 h 107"/>
              <a:gd name="T18" fmla="*/ 46 w 160"/>
              <a:gd name="T19" fmla="*/ 60 h 107"/>
              <a:gd name="T20" fmla="*/ 53 w 160"/>
              <a:gd name="T21" fmla="*/ 104 h 107"/>
              <a:gd name="T22" fmla="*/ 54 w 160"/>
              <a:gd name="T23" fmla="*/ 104 h 107"/>
              <a:gd name="T24" fmla="*/ 54 w 160"/>
              <a:gd name="T25" fmla="*/ 105 h 107"/>
              <a:gd name="T26" fmla="*/ 54 w 160"/>
              <a:gd name="T27" fmla="*/ 106 h 107"/>
              <a:gd name="T28" fmla="*/ 55 w 160"/>
              <a:gd name="T29" fmla="*/ 106 h 107"/>
              <a:gd name="T30" fmla="*/ 55 w 160"/>
              <a:gd name="T31" fmla="*/ 106 h 107"/>
              <a:gd name="T32" fmla="*/ 56 w 160"/>
              <a:gd name="T33" fmla="*/ 107 h 107"/>
              <a:gd name="T34" fmla="*/ 56 w 160"/>
              <a:gd name="T35" fmla="*/ 107 h 107"/>
              <a:gd name="T36" fmla="*/ 56 w 160"/>
              <a:gd name="T37" fmla="*/ 107 h 107"/>
              <a:gd name="T38" fmla="*/ 58 w 160"/>
              <a:gd name="T39" fmla="*/ 106 h 107"/>
              <a:gd name="T40" fmla="*/ 119 w 160"/>
              <a:gd name="T41" fmla="*/ 106 h 107"/>
              <a:gd name="T42" fmla="*/ 121 w 160"/>
              <a:gd name="T43" fmla="*/ 106 h 107"/>
              <a:gd name="T44" fmla="*/ 160 w 160"/>
              <a:gd name="T45" fmla="*/ 4 h 107"/>
              <a:gd name="T46" fmla="*/ 160 w 160"/>
              <a:gd name="T47" fmla="*/ 3 h 107"/>
              <a:gd name="T48" fmla="*/ 129 w 160"/>
              <a:gd name="T49" fmla="*/ 20 h 107"/>
              <a:gd name="T50" fmla="*/ 65 w 160"/>
              <a:gd name="T51" fmla="*/ 67 h 107"/>
              <a:gd name="T52" fmla="*/ 65 w 160"/>
              <a:gd name="T53" fmla="*/ 68 h 107"/>
              <a:gd name="T54" fmla="*/ 64 w 160"/>
              <a:gd name="T55" fmla="*/ 68 h 107"/>
              <a:gd name="T56" fmla="*/ 64 w 160"/>
              <a:gd name="T57" fmla="*/ 68 h 107"/>
              <a:gd name="T58" fmla="*/ 51 w 160"/>
              <a:gd name="T59" fmla="*/ 60 h 107"/>
              <a:gd name="T60" fmla="*/ 61 w 160"/>
              <a:gd name="T61" fmla="*/ 97 h 107"/>
              <a:gd name="T62" fmla="*/ 80 w 160"/>
              <a:gd name="T63" fmla="*/ 81 h 107"/>
              <a:gd name="T64" fmla="*/ 72 w 160"/>
              <a:gd name="T65" fmla="*/ 90 h 107"/>
              <a:gd name="T66" fmla="*/ 139 w 160"/>
              <a:gd name="T67" fmla="*/ 9 h 107"/>
              <a:gd name="T68" fmla="*/ 10 w 160"/>
              <a:gd name="T69" fmla="*/ 36 h 107"/>
              <a:gd name="T70" fmla="*/ 119 w 160"/>
              <a:gd name="T71" fmla="*/ 100 h 107"/>
              <a:gd name="T72" fmla="*/ 71 w 160"/>
              <a:gd name="T73" fmla="*/ 69 h 107"/>
              <a:gd name="T74" fmla="*/ 119 w 160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07">
                <a:moveTo>
                  <a:pt x="160" y="3"/>
                </a:move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8" y="0"/>
                  <a:pt x="158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0" y="36"/>
                  <a:pt x="1" y="37"/>
                </a:cubicBezTo>
                <a:cubicBezTo>
                  <a:pt x="46" y="60"/>
                  <a:pt x="46" y="60"/>
                  <a:pt x="46" y="60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3"/>
                  <a:pt x="54" y="104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106"/>
                  <a:pt x="54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7" y="107"/>
                  <a:pt x="58" y="106"/>
                  <a:pt x="58" y="106"/>
                </a:cubicBezTo>
                <a:cubicBezTo>
                  <a:pt x="88" y="86"/>
                  <a:pt x="88" y="86"/>
                  <a:pt x="88" y="86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9" y="106"/>
                  <a:pt x="120" y="107"/>
                  <a:pt x="120" y="107"/>
                </a:cubicBezTo>
                <a:cubicBezTo>
                  <a:pt x="120" y="107"/>
                  <a:pt x="121" y="106"/>
                  <a:pt x="121" y="106"/>
                </a:cubicBezTo>
                <a:cubicBezTo>
                  <a:pt x="122" y="106"/>
                  <a:pt x="122" y="106"/>
                  <a:pt x="123" y="105"/>
                </a:cubicBezTo>
                <a:cubicBezTo>
                  <a:pt x="160" y="4"/>
                  <a:pt x="160" y="4"/>
                  <a:pt x="160" y="4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lose/>
                <a:moveTo>
                  <a:pt x="129" y="20"/>
                </a:move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8"/>
                  <a:pt x="65" y="68"/>
                  <a:pt x="65" y="68"/>
                </a:cubicBezTo>
                <a:cubicBezTo>
                  <a:pt x="65" y="68"/>
                  <a:pt x="65" y="68"/>
                  <a:pt x="65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57" y="92"/>
                  <a:pt x="57" y="92"/>
                  <a:pt x="57" y="92"/>
                </a:cubicBezTo>
                <a:cubicBezTo>
                  <a:pt x="51" y="60"/>
                  <a:pt x="51" y="60"/>
                  <a:pt x="51" y="60"/>
                </a:cubicBezTo>
                <a:lnTo>
                  <a:pt x="129" y="20"/>
                </a:lnTo>
                <a:close/>
                <a:moveTo>
                  <a:pt x="61" y="97"/>
                </a:moveTo>
                <a:cubicBezTo>
                  <a:pt x="68" y="73"/>
                  <a:pt x="68" y="73"/>
                  <a:pt x="68" y="73"/>
                </a:cubicBezTo>
                <a:cubicBezTo>
                  <a:pt x="80" y="81"/>
                  <a:pt x="80" y="81"/>
                  <a:pt x="80" y="81"/>
                </a:cubicBezTo>
                <a:cubicBezTo>
                  <a:pt x="83" y="83"/>
                  <a:pt x="83" y="83"/>
                  <a:pt x="83" y="83"/>
                </a:cubicBezTo>
                <a:cubicBezTo>
                  <a:pt x="72" y="90"/>
                  <a:pt x="72" y="90"/>
                  <a:pt x="72" y="90"/>
                </a:cubicBezTo>
                <a:lnTo>
                  <a:pt x="61" y="97"/>
                </a:lnTo>
                <a:close/>
                <a:moveTo>
                  <a:pt x="139" y="9"/>
                </a:moveTo>
                <a:cubicBezTo>
                  <a:pt x="48" y="56"/>
                  <a:pt x="48" y="56"/>
                  <a:pt x="48" y="56"/>
                </a:cubicBezTo>
                <a:cubicBezTo>
                  <a:pt x="10" y="36"/>
                  <a:pt x="10" y="36"/>
                  <a:pt x="10" y="36"/>
                </a:cubicBezTo>
                <a:lnTo>
                  <a:pt x="139" y="9"/>
                </a:lnTo>
                <a:close/>
                <a:moveTo>
                  <a:pt x="119" y="100"/>
                </a:moveTo>
                <a:cubicBezTo>
                  <a:pt x="78" y="73"/>
                  <a:pt x="78" y="73"/>
                  <a:pt x="78" y="73"/>
                </a:cubicBezTo>
                <a:cubicBezTo>
                  <a:pt x="71" y="69"/>
                  <a:pt x="71" y="69"/>
                  <a:pt x="71" y="69"/>
                </a:cubicBezTo>
                <a:cubicBezTo>
                  <a:pt x="152" y="10"/>
                  <a:pt x="152" y="10"/>
                  <a:pt x="152" y="10"/>
                </a:cubicBezTo>
                <a:lnTo>
                  <a:pt x="119" y="1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3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Title 1"/>
          <p:cNvSpPr txBox="1">
            <a:spLocks/>
          </p:cNvSpPr>
          <p:nvPr/>
        </p:nvSpPr>
        <p:spPr>
          <a:xfrm>
            <a:off x="1992313" y="3246120"/>
            <a:ext cx="8094222" cy="1429607"/>
          </a:xfrm>
          <a:prstGeom prst="rect">
            <a:avLst/>
          </a:prstGeom>
        </p:spPr>
        <p:txBody>
          <a:bodyPr lIns="0" rIns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</a:lstStyle>
          <a:p>
            <a:pPr algn="l"/>
            <a:r>
              <a:rPr lang="en-US" sz="3600" dirty="0" smtClean="0">
                <a:solidFill>
                  <a:srgbClr val="FEFFFF"/>
                </a:solidFill>
                <a:latin typeface="Cinzel" charset="0"/>
                <a:ea typeface="Cinzel" charset="0"/>
                <a:cs typeface="Cinzel" charset="0"/>
              </a:rPr>
              <a:t>Fully Image About Company</a:t>
            </a:r>
          </a:p>
          <a:p>
            <a:pPr algn="l"/>
            <a:r>
              <a:rPr lang="en-US" sz="3600" dirty="0" smtClean="0">
                <a:solidFill>
                  <a:srgbClr val="FEFFFF"/>
                </a:solidFill>
                <a:latin typeface="Cinzel" charset="0"/>
                <a:ea typeface="Cinzel" charset="0"/>
                <a:cs typeface="Cinzel" charset="0"/>
              </a:rPr>
              <a:t>What’s here to create something new.</a:t>
            </a:r>
            <a:endParaRPr lang="en-US" sz="3600" dirty="0">
              <a:solidFill>
                <a:srgbClr val="FEFFFF"/>
              </a:solidFill>
              <a:latin typeface="Cinzel" charset="0"/>
              <a:ea typeface="Cinzel" charset="0"/>
              <a:cs typeface="Cinze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92313" y="5213758"/>
            <a:ext cx="2317942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SIMPLE TITLE HERE</a:t>
            </a:r>
            <a:endParaRPr lang="en-US" sz="1400" b="1" spc="3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85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ART</a:t>
            </a:r>
            <a:br>
              <a:rPr lang="en-US" dirty="0" smtClean="0"/>
            </a:br>
            <a:r>
              <a:rPr lang="en-US" dirty="0" smtClean="0"/>
              <a:t>SLIDES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SMART ART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2145641"/>
              </p:ext>
            </p:extLst>
          </p:nvPr>
        </p:nvGraphicFramePr>
        <p:xfrm>
          <a:off x="4676965" y="1081044"/>
          <a:ext cx="7332119" cy="4888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92313" y="3317029"/>
            <a:ext cx="2554287" cy="229293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92314" y="2417038"/>
            <a:ext cx="606954" cy="185211"/>
            <a:chOff x="1992314" y="3802370"/>
            <a:chExt cx="606954" cy="18521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04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ART</a:t>
            </a:r>
            <a:br>
              <a:rPr lang="en-US" dirty="0" smtClean="0"/>
            </a:br>
            <a:r>
              <a:rPr lang="en-US" dirty="0" smtClean="0"/>
              <a:t>SLIDES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SMART ART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92313" y="3317029"/>
            <a:ext cx="2554287" cy="229293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92314" y="2417038"/>
            <a:ext cx="606954" cy="185211"/>
            <a:chOff x="1992314" y="3802370"/>
            <a:chExt cx="606954" cy="18521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974858693"/>
              </p:ext>
            </p:extLst>
          </p:nvPr>
        </p:nvGraphicFramePr>
        <p:xfrm>
          <a:off x="4064000" y="91149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148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ART</a:t>
            </a:r>
            <a:br>
              <a:rPr lang="en-US" dirty="0" smtClean="0"/>
            </a:br>
            <a:r>
              <a:rPr lang="en-US" dirty="0" smtClean="0"/>
              <a:t>SLIDES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SMART ART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92313" y="3317029"/>
            <a:ext cx="2554287" cy="229293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92314" y="2417038"/>
            <a:ext cx="606954" cy="185211"/>
            <a:chOff x="1992314" y="3802370"/>
            <a:chExt cx="606954" cy="18521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10" name="Diagram 9"/>
          <p:cNvGraphicFramePr/>
          <p:nvPr>
            <p:extLst/>
          </p:nvPr>
        </p:nvGraphicFramePr>
        <p:xfrm>
          <a:off x="4064000" y="91149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028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ART</a:t>
            </a:r>
            <a:br>
              <a:rPr lang="en-US" dirty="0"/>
            </a:br>
            <a:r>
              <a:rPr lang="en-US" dirty="0"/>
              <a:t>SLIDES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SMART ART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92313" y="4956309"/>
            <a:ext cx="1415452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SECTION #1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2313" y="5341096"/>
            <a:ext cx="1810857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93094" y="4956309"/>
            <a:ext cx="1415452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SECTION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93094" y="5341096"/>
            <a:ext cx="1810857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93875" y="4956309"/>
            <a:ext cx="1415452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SECTION #3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93875" y="5341096"/>
            <a:ext cx="1810857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94657" y="4956309"/>
            <a:ext cx="1415452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SECTION #4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94657" y="5341096"/>
            <a:ext cx="1810857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7065" y="1196987"/>
            <a:ext cx="4230989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534300" y="1302941"/>
            <a:ext cx="606954" cy="185211"/>
            <a:chOff x="1992314" y="3802370"/>
            <a:chExt cx="606954" cy="185211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1321624318"/>
              </p:ext>
            </p:extLst>
          </p:nvPr>
        </p:nvGraphicFramePr>
        <p:xfrm>
          <a:off x="2007096" y="3023957"/>
          <a:ext cx="9173557" cy="1789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296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br>
              <a:rPr lang="en-US" dirty="0" smtClean="0"/>
            </a:br>
            <a:r>
              <a:rPr lang="en-US" dirty="0" smtClean="0"/>
              <a:t>SLIDES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ABOUT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992313" y="5160973"/>
            <a:ext cx="606954" cy="185211"/>
            <a:chOff x="1992314" y="3802370"/>
            <a:chExt cx="606954" cy="185211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819919" y="3648858"/>
            <a:ext cx="6124746" cy="20928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Apparently we had reached a great height in the atmosphere, for the sky was a dead black, and the stars had ceased to twinkle. By the same illusion which lifts the horizon of the sea to the level of the spectator on a hillside, the sable cloud beneath was dished out, and the car seemed to float in the middle of an immense dark sphere, whose upper half was strewn with silver.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As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I went on, still gaining velocity, the palpitation of night and day merged into one continuous greyness; the sky took on a wonderful deepness of blue, a splendid luminous color like that of early twilight; the jerking sun became a streak of fire, a brilliant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arch.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12552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ART</a:t>
            </a:r>
            <a:br>
              <a:rPr lang="en-US" dirty="0"/>
            </a:br>
            <a:r>
              <a:rPr lang="en-US" dirty="0"/>
              <a:t>SLIDES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SMART ART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18809783"/>
              </p:ext>
            </p:extLst>
          </p:nvPr>
        </p:nvGraphicFramePr>
        <p:xfrm>
          <a:off x="4148547" y="100629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92313" y="3317029"/>
            <a:ext cx="2554287" cy="229293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92314" y="2417038"/>
            <a:ext cx="606954" cy="185211"/>
            <a:chOff x="1992314" y="3802370"/>
            <a:chExt cx="606954" cy="18521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283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ART</a:t>
            </a:r>
            <a:br>
              <a:rPr lang="en-US" dirty="0"/>
            </a:br>
            <a:r>
              <a:rPr lang="en-US" dirty="0"/>
              <a:t>SLIDES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SMART ART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90002367"/>
              </p:ext>
            </p:extLst>
          </p:nvPr>
        </p:nvGraphicFramePr>
        <p:xfrm>
          <a:off x="4974572" y="1495004"/>
          <a:ext cx="6495012" cy="4330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92313" y="3317029"/>
            <a:ext cx="2554287" cy="229293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stars had ceased to twinkle. By the same illusion which lifts the horizon of the sea to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level.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92314" y="2417038"/>
            <a:ext cx="606954" cy="185211"/>
            <a:chOff x="1992314" y="3802370"/>
            <a:chExt cx="606954" cy="18521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434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CLUSTERED</a:t>
            </a:r>
            <a:br>
              <a:rPr lang="en-US" dirty="0" smtClean="0"/>
            </a:br>
            <a:r>
              <a:rPr lang="en-US" dirty="0" smtClean="0"/>
              <a:t>CHART</a:t>
            </a:r>
            <a:br>
              <a:rPr lang="en-US" dirty="0" smtClean="0"/>
            </a:b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CHART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651281246"/>
              </p:ext>
            </p:extLst>
          </p:nvPr>
        </p:nvGraphicFramePr>
        <p:xfrm>
          <a:off x="5093954" y="1549657"/>
          <a:ext cx="6136474" cy="4484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92313" y="3624833"/>
            <a:ext cx="2554287" cy="18928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stars.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92314" y="2951610"/>
            <a:ext cx="606954" cy="185211"/>
            <a:chOff x="1992314" y="3802370"/>
            <a:chExt cx="606954" cy="18521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916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CLUSTERED</a:t>
            </a:r>
            <a:br>
              <a:rPr lang="en-US" dirty="0" smtClean="0"/>
            </a:br>
            <a:r>
              <a:rPr lang="en-US" dirty="0" smtClean="0"/>
              <a:t>CHART</a:t>
            </a:r>
            <a:br>
              <a:rPr lang="en-US" dirty="0" smtClean="0"/>
            </a:b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CHART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92313" y="3624833"/>
            <a:ext cx="2554287" cy="18928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stars.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92314" y="2951610"/>
            <a:ext cx="606954" cy="185211"/>
            <a:chOff x="1992314" y="3802370"/>
            <a:chExt cx="606954" cy="18521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38903708"/>
              </p:ext>
            </p:extLst>
          </p:nvPr>
        </p:nvGraphicFramePr>
        <p:xfrm>
          <a:off x="5304970" y="1577793"/>
          <a:ext cx="6136474" cy="4484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38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STACKED</a:t>
            </a:r>
            <a:br>
              <a:rPr lang="en-US" dirty="0" smtClean="0"/>
            </a:br>
            <a:r>
              <a:rPr lang="en-US" dirty="0" smtClean="0"/>
              <a:t>CHART</a:t>
            </a:r>
            <a:br>
              <a:rPr lang="en-US" dirty="0" smtClean="0"/>
            </a:b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CHART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760348381"/>
              </p:ext>
            </p:extLst>
          </p:nvPr>
        </p:nvGraphicFramePr>
        <p:xfrm>
          <a:off x="5093954" y="1143000"/>
          <a:ext cx="6136474" cy="5372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92314" y="4934115"/>
            <a:ext cx="220641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picture.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992314" y="4202954"/>
            <a:ext cx="606954" cy="185211"/>
            <a:chOff x="1992314" y="3802370"/>
            <a:chExt cx="606954" cy="18521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7813425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STACKED</a:t>
            </a:r>
            <a:br>
              <a:rPr lang="en-US" dirty="0" smtClean="0"/>
            </a:br>
            <a:r>
              <a:rPr lang="en-US" dirty="0" smtClean="0"/>
              <a:t>BAR</a:t>
            </a:r>
            <a:br>
              <a:rPr lang="en-US" dirty="0" smtClean="0"/>
            </a:b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CHARTS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778878209"/>
              </p:ext>
            </p:extLst>
          </p:nvPr>
        </p:nvGraphicFramePr>
        <p:xfrm>
          <a:off x="4760762" y="1244601"/>
          <a:ext cx="6694175" cy="505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92314" y="4934115"/>
            <a:ext cx="220641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picture.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992314" y="4202954"/>
            <a:ext cx="606954" cy="185211"/>
            <a:chOff x="1992314" y="3802370"/>
            <a:chExt cx="606954" cy="18521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0996059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CLUSTERED</a:t>
            </a:r>
            <a:br>
              <a:rPr lang="en-US" dirty="0" smtClean="0"/>
            </a:br>
            <a:r>
              <a:rPr lang="en-US" dirty="0" smtClean="0"/>
              <a:t>BAR</a:t>
            </a:r>
            <a:br>
              <a:rPr lang="en-US" dirty="0" smtClean="0"/>
            </a:b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CHARTS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552265483"/>
              </p:ext>
            </p:extLst>
          </p:nvPr>
        </p:nvGraphicFramePr>
        <p:xfrm>
          <a:off x="5321299" y="1244601"/>
          <a:ext cx="5907391" cy="505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92314" y="4934115"/>
            <a:ext cx="220641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picture.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992314" y="4202954"/>
            <a:ext cx="606954" cy="185211"/>
            <a:chOff x="1992314" y="3802370"/>
            <a:chExt cx="606954" cy="18521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333770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CLUSTERED</a:t>
            </a:r>
            <a:br>
              <a:rPr lang="en-US" dirty="0" smtClean="0"/>
            </a:br>
            <a:r>
              <a:rPr lang="en-US" dirty="0" smtClean="0"/>
              <a:t>BAR</a:t>
            </a:r>
            <a:br>
              <a:rPr lang="en-US" dirty="0" smtClean="0"/>
            </a:b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CHARTS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494664305"/>
              </p:ext>
            </p:extLst>
          </p:nvPr>
        </p:nvGraphicFramePr>
        <p:xfrm>
          <a:off x="5321299" y="1244601"/>
          <a:ext cx="5907391" cy="505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92314" y="4934115"/>
            <a:ext cx="220641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picture.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992314" y="4202954"/>
            <a:ext cx="606954" cy="185211"/>
            <a:chOff x="1992314" y="3802370"/>
            <a:chExt cx="606954" cy="18521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0592515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</a:t>
            </a:r>
            <a:br>
              <a:rPr lang="en-US" dirty="0" smtClean="0"/>
            </a:br>
            <a:r>
              <a:rPr lang="en-US" dirty="0" smtClean="0"/>
              <a:t>TABLET</a:t>
            </a:r>
            <a:br>
              <a:rPr lang="en-US" dirty="0" smtClean="0"/>
            </a:br>
            <a:r>
              <a:rPr lang="en-US" dirty="0" smtClean="0"/>
              <a:t>SLIDES</a:t>
            </a:r>
            <a:endParaRPr lang="en-US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PRICE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166481" y="1392633"/>
            <a:ext cx="2099734" cy="442964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 cmpd="sng">
            <a:solidFill>
              <a:schemeClr val="tx1"/>
            </a:solidFill>
          </a:ln>
          <a:effectLst>
            <a:outerShdw blurRad="927100" sx="102000" sy="102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schemeClr val="tx1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9928" y="1538009"/>
            <a:ext cx="2099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200" b="1" spc="300" dirty="0" smtClean="0">
                <a:latin typeface="Open Sans" charset="0"/>
                <a:ea typeface="Open Sans" charset="0"/>
                <a:cs typeface="Open Sans" charset="0"/>
              </a:rPr>
              <a:t>BUSINESS PLAN</a:t>
            </a:r>
            <a:endParaRPr lang="ko-KR" alt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6481" y="3722800"/>
            <a:ext cx="2099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15 GB bandwidth</a:t>
            </a:r>
          </a:p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5 GB Max File Size</a:t>
            </a:r>
          </a:p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12 GHZ CPU</a:t>
            </a:r>
          </a:p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1024 MB memory</a:t>
            </a:r>
            <a:endParaRPr lang="ko-KR" alt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166481" y="2174444"/>
            <a:ext cx="2099734" cy="1142357"/>
            <a:chOff x="1066800" y="1831492"/>
            <a:chExt cx="1697400" cy="820435"/>
          </a:xfrm>
        </p:grpSpPr>
        <p:sp>
          <p:nvSpPr>
            <p:cNvPr id="12" name="TextBox 11"/>
            <p:cNvSpPr txBox="1"/>
            <p:nvPr/>
          </p:nvSpPr>
          <p:spPr>
            <a:xfrm>
              <a:off x="1066800" y="1831492"/>
              <a:ext cx="1697400" cy="729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ko-KR" sz="6000" dirty="0" smtClean="0">
                  <a:latin typeface="Cinzel" charset="0"/>
                  <a:ea typeface="Cinzel" charset="0"/>
                  <a:cs typeface="Cinzel" charset="0"/>
                </a:rPr>
                <a:t>30</a:t>
              </a:r>
              <a:endParaRPr lang="ko-KR" altLang="en-US" sz="6000" dirty="0">
                <a:latin typeface="Cinzel" charset="0"/>
                <a:ea typeface="Cinzel" charset="0"/>
                <a:cs typeface="Cinze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40732" y="2081272"/>
              <a:ext cx="450850" cy="375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ko-KR" sz="2800" dirty="0" smtClean="0">
                  <a:latin typeface="Cinzel" charset="0"/>
                  <a:ea typeface="Cinzel" charset="0"/>
                  <a:cs typeface="Cinzel" charset="0"/>
                </a:rPr>
                <a:t>$</a:t>
              </a:r>
              <a:endParaRPr lang="ko-KR" altLang="en-US" sz="2800" dirty="0">
                <a:latin typeface="Cinzel" charset="0"/>
                <a:ea typeface="Cinzel" charset="0"/>
                <a:cs typeface="Cinze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6800" y="2372859"/>
              <a:ext cx="1697400" cy="27906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altLang="ko-KR" sz="1400" dirty="0" smtClean="0">
                  <a:latin typeface="Cinzel" charset="0"/>
                  <a:ea typeface="Cinzel" charset="0"/>
                  <a:cs typeface="Cinzel" charset="0"/>
                </a:rPr>
                <a:t>Per month</a:t>
              </a:r>
              <a:endParaRPr lang="ko-KR" altLang="en-US" sz="1400" dirty="0">
                <a:latin typeface="Cinzel" charset="0"/>
                <a:ea typeface="Cinzel" charset="0"/>
                <a:cs typeface="Cinzel" charset="0"/>
              </a:endParaRPr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7166481" y="3429670"/>
            <a:ext cx="2099734" cy="0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166481" y="5356959"/>
            <a:ext cx="2099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400" b="1" dirty="0" smtClean="0">
                <a:latin typeface="Open Sans" charset="0"/>
                <a:ea typeface="Open Sans" charset="0"/>
                <a:cs typeface="Open Sans" charset="0"/>
              </a:rPr>
              <a:t>Get Business Plan</a:t>
            </a:r>
            <a:endParaRPr lang="ko-KR" altLang="en-US" sz="14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9371798" y="1634466"/>
            <a:ext cx="2099734" cy="3945980"/>
          </a:xfrm>
          <a:prstGeom prst="roundRect">
            <a:avLst>
              <a:gd name="adj" fmla="val 0"/>
            </a:avLst>
          </a:prstGeom>
          <a:noFill/>
          <a:ln w="6350" cmpd="sng">
            <a:solidFill>
              <a:schemeClr val="tx1">
                <a:alpha val="3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schemeClr val="tx1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385245" y="1767245"/>
            <a:ext cx="2099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200" b="1" spc="300" dirty="0" smtClean="0">
                <a:latin typeface="Open Sans" charset="0"/>
                <a:ea typeface="Open Sans" charset="0"/>
                <a:cs typeface="Open Sans" charset="0"/>
              </a:rPr>
              <a:t>BEST PLAN</a:t>
            </a:r>
            <a:endParaRPr lang="ko-KR" alt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371798" y="3605487"/>
            <a:ext cx="2099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20 GB bandwidth</a:t>
            </a:r>
          </a:p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Unlimited Max File Size</a:t>
            </a:r>
          </a:p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12 GHZ CPU</a:t>
            </a:r>
          </a:p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1024 MB memory</a:t>
            </a:r>
            <a:endParaRPr lang="ko-KR" alt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9371798" y="2174444"/>
            <a:ext cx="2099734" cy="1142357"/>
            <a:chOff x="1066800" y="1831492"/>
            <a:chExt cx="1697400" cy="820435"/>
          </a:xfrm>
        </p:grpSpPr>
        <p:sp>
          <p:nvSpPr>
            <p:cNvPr id="44" name="TextBox 43"/>
            <p:cNvSpPr txBox="1"/>
            <p:nvPr/>
          </p:nvSpPr>
          <p:spPr>
            <a:xfrm>
              <a:off x="1066800" y="1831492"/>
              <a:ext cx="1697400" cy="729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ko-KR" sz="6000" dirty="0" smtClean="0">
                  <a:latin typeface="Cinzel" charset="0"/>
                  <a:ea typeface="Cinzel" charset="0"/>
                  <a:cs typeface="Cinzel" charset="0"/>
                </a:rPr>
                <a:t>50</a:t>
              </a:r>
              <a:endParaRPr lang="ko-KR" altLang="en-US" sz="6000" dirty="0">
                <a:latin typeface="Cinzel" charset="0"/>
                <a:ea typeface="Cinzel" charset="0"/>
                <a:cs typeface="Cinzel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0732" y="2081272"/>
              <a:ext cx="450850" cy="375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ko-KR" sz="2800" dirty="0" smtClean="0">
                  <a:latin typeface="Cinzel" charset="0"/>
                  <a:ea typeface="Cinzel" charset="0"/>
                  <a:cs typeface="Cinzel" charset="0"/>
                </a:rPr>
                <a:t>$</a:t>
              </a:r>
              <a:endParaRPr lang="ko-KR" altLang="en-US" sz="2800" dirty="0">
                <a:latin typeface="Cinzel" charset="0"/>
                <a:ea typeface="Cinzel" charset="0"/>
                <a:cs typeface="Cinzel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66800" y="2372859"/>
              <a:ext cx="1697400" cy="27906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altLang="ko-KR" sz="1400" dirty="0" smtClean="0">
                  <a:latin typeface="Cinzel" charset="0"/>
                  <a:ea typeface="Cinzel" charset="0"/>
                  <a:cs typeface="Cinzel" charset="0"/>
                </a:rPr>
                <a:t>Per month</a:t>
              </a:r>
              <a:endParaRPr lang="ko-KR" altLang="en-US" sz="1400" dirty="0">
                <a:latin typeface="Cinzel" charset="0"/>
                <a:ea typeface="Cinzel" charset="0"/>
                <a:cs typeface="Cinzel" charset="0"/>
              </a:endParaRPr>
            </a:p>
          </p:txBody>
        </p:sp>
      </p:grpSp>
      <p:cxnSp>
        <p:nvCxnSpPr>
          <p:cNvPr id="47" name="Straight Connector 46"/>
          <p:cNvCxnSpPr/>
          <p:nvPr/>
        </p:nvCxnSpPr>
        <p:spPr>
          <a:xfrm>
            <a:off x="9371798" y="3429670"/>
            <a:ext cx="2099734" cy="0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9371798" y="5084058"/>
            <a:ext cx="2099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400" b="1" dirty="0" smtClean="0">
                <a:latin typeface="Open Sans" charset="0"/>
                <a:ea typeface="Open Sans" charset="0"/>
                <a:cs typeface="Open Sans" charset="0"/>
              </a:rPr>
              <a:t>Get Best Plan</a:t>
            </a:r>
            <a:endParaRPr lang="ko-KR" altLang="en-US" sz="14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4959168" y="1634466"/>
            <a:ext cx="2099734" cy="3945980"/>
          </a:xfrm>
          <a:prstGeom prst="roundRect">
            <a:avLst>
              <a:gd name="adj" fmla="val 0"/>
            </a:avLst>
          </a:prstGeom>
          <a:noFill/>
          <a:ln w="6350" cmpd="sng">
            <a:solidFill>
              <a:schemeClr val="tx1">
                <a:alpha val="3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schemeClr val="tx1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72615" y="1767245"/>
            <a:ext cx="2099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200" b="1" spc="300" dirty="0" smtClean="0">
                <a:latin typeface="Open Sans" charset="0"/>
                <a:ea typeface="Open Sans" charset="0"/>
                <a:cs typeface="Open Sans" charset="0"/>
              </a:rPr>
              <a:t>NORMAL PLAN</a:t>
            </a:r>
            <a:endParaRPr lang="ko-KR" alt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959168" y="3605487"/>
            <a:ext cx="2099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5 GB bandwidth</a:t>
            </a:r>
          </a:p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2GB Max File Size</a:t>
            </a:r>
          </a:p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12 GHZ CPU</a:t>
            </a:r>
          </a:p>
          <a:p>
            <a:pPr lvl="0" algn="ctr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1024 MB memory</a:t>
            </a:r>
            <a:endParaRPr lang="ko-KR" alt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4959168" y="2174444"/>
            <a:ext cx="2099734" cy="1142357"/>
            <a:chOff x="1066800" y="1831492"/>
            <a:chExt cx="1697400" cy="820435"/>
          </a:xfrm>
        </p:grpSpPr>
        <p:sp>
          <p:nvSpPr>
            <p:cNvPr id="53" name="TextBox 52"/>
            <p:cNvSpPr txBox="1"/>
            <p:nvPr/>
          </p:nvSpPr>
          <p:spPr>
            <a:xfrm>
              <a:off x="1066800" y="1831492"/>
              <a:ext cx="1697400" cy="729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ko-KR" sz="6000" dirty="0" smtClean="0">
                  <a:latin typeface="Cinzel" charset="0"/>
                  <a:ea typeface="Cinzel" charset="0"/>
                  <a:cs typeface="Cinzel" charset="0"/>
                </a:rPr>
                <a:t>20</a:t>
              </a:r>
              <a:endParaRPr lang="ko-KR" altLang="en-US" sz="6000" dirty="0">
                <a:latin typeface="Cinzel" charset="0"/>
                <a:ea typeface="Cinzel" charset="0"/>
                <a:cs typeface="Cinzel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0732" y="2081272"/>
              <a:ext cx="450850" cy="375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ko-KR" sz="2800" dirty="0" smtClean="0">
                  <a:latin typeface="Cinzel" charset="0"/>
                  <a:ea typeface="Cinzel" charset="0"/>
                  <a:cs typeface="Cinzel" charset="0"/>
                </a:rPr>
                <a:t>$</a:t>
              </a:r>
              <a:endParaRPr lang="ko-KR" altLang="en-US" sz="2800" dirty="0">
                <a:latin typeface="Cinzel" charset="0"/>
                <a:ea typeface="Cinzel" charset="0"/>
                <a:cs typeface="Cinzel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066800" y="2372859"/>
              <a:ext cx="1697400" cy="27906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altLang="ko-KR" sz="1400" dirty="0" smtClean="0">
                  <a:latin typeface="Cinzel" charset="0"/>
                  <a:ea typeface="Cinzel" charset="0"/>
                  <a:cs typeface="Cinzel" charset="0"/>
                </a:rPr>
                <a:t>Per month</a:t>
              </a:r>
              <a:endParaRPr lang="ko-KR" altLang="en-US" sz="1400" dirty="0">
                <a:latin typeface="Cinzel" charset="0"/>
                <a:ea typeface="Cinzel" charset="0"/>
                <a:cs typeface="Cinzel" charset="0"/>
              </a:endParaRPr>
            </a:p>
          </p:txBody>
        </p:sp>
      </p:grpSp>
      <p:cxnSp>
        <p:nvCxnSpPr>
          <p:cNvPr id="56" name="Straight Connector 55"/>
          <p:cNvCxnSpPr/>
          <p:nvPr/>
        </p:nvCxnSpPr>
        <p:spPr>
          <a:xfrm>
            <a:off x="4959168" y="3429670"/>
            <a:ext cx="2099734" cy="0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959168" y="5084058"/>
            <a:ext cx="2099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400" b="1" dirty="0" smtClean="0">
                <a:latin typeface="Open Sans" charset="0"/>
                <a:ea typeface="Open Sans" charset="0"/>
                <a:cs typeface="Open Sans" charset="0"/>
              </a:rPr>
              <a:t>Get Normal Plan</a:t>
            </a:r>
            <a:endParaRPr lang="ko-KR" altLang="en-US" sz="14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92314" y="4934115"/>
            <a:ext cx="220641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picture.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992314" y="4202954"/>
            <a:ext cx="606954" cy="185211"/>
            <a:chOff x="1992314" y="3802370"/>
            <a:chExt cx="606954" cy="185211"/>
          </a:xfrm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173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Placeholder 4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PRICE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005169" y="1392770"/>
            <a:ext cx="2795067" cy="439900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29"/>
          <p:cNvSpPr>
            <a:spLocks/>
          </p:cNvSpPr>
          <p:nvPr/>
        </p:nvSpPr>
        <p:spPr bwMode="auto">
          <a:xfrm>
            <a:off x="2979669" y="2192054"/>
            <a:ext cx="959639" cy="102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66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29</a:t>
            </a:r>
            <a:endParaRPr lang="en-US" sz="66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sp>
        <p:nvSpPr>
          <p:cNvPr id="10" name="Rectangle 129"/>
          <p:cNvSpPr>
            <a:spLocks/>
          </p:cNvSpPr>
          <p:nvPr/>
        </p:nvSpPr>
        <p:spPr bwMode="auto">
          <a:xfrm>
            <a:off x="2520733" y="2296137"/>
            <a:ext cx="353801" cy="40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$</a:t>
            </a:r>
            <a:endParaRPr lang="en-US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sp>
        <p:nvSpPr>
          <p:cNvPr id="11" name="Rectangle 129"/>
          <p:cNvSpPr>
            <a:spLocks/>
          </p:cNvSpPr>
          <p:nvPr/>
        </p:nvSpPr>
        <p:spPr bwMode="auto">
          <a:xfrm>
            <a:off x="2005169" y="3865914"/>
            <a:ext cx="2795067" cy="146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Free Setup</a:t>
            </a:r>
          </a:p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10GB Disk Space</a:t>
            </a:r>
          </a:p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5 email Accounts</a:t>
            </a:r>
          </a:p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Unlimited</a:t>
            </a:r>
            <a:endParaRPr lang="en-US" sz="12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992313" y="3595748"/>
            <a:ext cx="2807923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9"/>
          <p:cNvSpPr>
            <a:spLocks/>
          </p:cNvSpPr>
          <p:nvPr/>
        </p:nvSpPr>
        <p:spPr bwMode="auto">
          <a:xfrm>
            <a:off x="2005169" y="3150981"/>
            <a:ext cx="2795067" cy="3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000" spc="3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PER MONTH</a:t>
            </a:r>
            <a:endParaRPr lang="en-US" sz="1000" spc="3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sp>
        <p:nvSpPr>
          <p:cNvPr id="17" name="Rectangle 129"/>
          <p:cNvSpPr>
            <a:spLocks/>
          </p:cNvSpPr>
          <p:nvPr/>
        </p:nvSpPr>
        <p:spPr bwMode="auto">
          <a:xfrm>
            <a:off x="1992313" y="1791822"/>
            <a:ext cx="2807923" cy="36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spc="3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NORMAL</a:t>
            </a:r>
            <a:endParaRPr lang="en-US" b="1" spc="3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97293" y="933150"/>
            <a:ext cx="3337569" cy="511569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46100" sx="102000" sy="102000" algn="ctr" rotWithShape="0">
              <a:schemeClr val="accent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29"/>
          <p:cNvSpPr>
            <a:spLocks/>
          </p:cNvSpPr>
          <p:nvPr/>
        </p:nvSpPr>
        <p:spPr bwMode="auto">
          <a:xfrm>
            <a:off x="6143044" y="2090779"/>
            <a:ext cx="959639" cy="102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66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49</a:t>
            </a:r>
            <a:endParaRPr lang="en-US" sz="66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sp>
        <p:nvSpPr>
          <p:cNvPr id="21" name="Rectangle 129"/>
          <p:cNvSpPr>
            <a:spLocks/>
          </p:cNvSpPr>
          <p:nvPr/>
        </p:nvSpPr>
        <p:spPr bwMode="auto">
          <a:xfrm>
            <a:off x="5684108" y="2194862"/>
            <a:ext cx="353801" cy="40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$</a:t>
            </a:r>
            <a:endParaRPr lang="en-US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sp>
        <p:nvSpPr>
          <p:cNvPr id="22" name="Rectangle 129"/>
          <p:cNvSpPr>
            <a:spLocks/>
          </p:cNvSpPr>
          <p:nvPr/>
        </p:nvSpPr>
        <p:spPr bwMode="auto">
          <a:xfrm>
            <a:off x="5168544" y="3933614"/>
            <a:ext cx="2795067" cy="178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Free Setup</a:t>
            </a:r>
          </a:p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12GB Disk Space</a:t>
            </a:r>
          </a:p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10 email Accounts</a:t>
            </a:r>
          </a:p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Unlimited</a:t>
            </a:r>
          </a:p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20 email </a:t>
            </a: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Accounts</a:t>
            </a:r>
            <a:endParaRPr lang="en-US" sz="12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4897293" y="3598574"/>
            <a:ext cx="3337569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129"/>
          <p:cNvSpPr>
            <a:spLocks/>
          </p:cNvSpPr>
          <p:nvPr/>
        </p:nvSpPr>
        <p:spPr bwMode="auto">
          <a:xfrm>
            <a:off x="5168544" y="3049706"/>
            <a:ext cx="2795067" cy="3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000" spc="3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PER MONTH</a:t>
            </a:r>
            <a:endParaRPr lang="en-US" sz="1000" spc="3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sp>
        <p:nvSpPr>
          <p:cNvPr id="28" name="Rectangle 129"/>
          <p:cNvSpPr>
            <a:spLocks/>
          </p:cNvSpPr>
          <p:nvPr/>
        </p:nvSpPr>
        <p:spPr bwMode="auto">
          <a:xfrm>
            <a:off x="5155688" y="1419120"/>
            <a:ext cx="2807923" cy="36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spc="3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PRO</a:t>
            </a:r>
            <a:endParaRPr lang="en-US" b="1" spc="3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344775" y="1392770"/>
            <a:ext cx="2795067" cy="439900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129"/>
          <p:cNvSpPr>
            <a:spLocks/>
          </p:cNvSpPr>
          <p:nvPr/>
        </p:nvSpPr>
        <p:spPr bwMode="auto">
          <a:xfrm>
            <a:off x="9319275" y="2192054"/>
            <a:ext cx="959639" cy="102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66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89</a:t>
            </a:r>
            <a:endParaRPr lang="en-US" sz="66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sp>
        <p:nvSpPr>
          <p:cNvPr id="32" name="Rectangle 129"/>
          <p:cNvSpPr>
            <a:spLocks/>
          </p:cNvSpPr>
          <p:nvPr/>
        </p:nvSpPr>
        <p:spPr bwMode="auto">
          <a:xfrm>
            <a:off x="8860339" y="2296137"/>
            <a:ext cx="353801" cy="40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$</a:t>
            </a:r>
            <a:endParaRPr lang="en-US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sp>
        <p:nvSpPr>
          <p:cNvPr id="33" name="Rectangle 129"/>
          <p:cNvSpPr>
            <a:spLocks/>
          </p:cNvSpPr>
          <p:nvPr/>
        </p:nvSpPr>
        <p:spPr bwMode="auto">
          <a:xfrm>
            <a:off x="8344775" y="3865914"/>
            <a:ext cx="2795067" cy="146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Free Setup</a:t>
            </a:r>
          </a:p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13GB Disk Space</a:t>
            </a:r>
          </a:p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20 email Accounts</a:t>
            </a:r>
          </a:p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2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Unlimited</a:t>
            </a:r>
            <a:endParaRPr lang="en-US" sz="12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8331919" y="3595748"/>
            <a:ext cx="2807923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129"/>
          <p:cNvSpPr>
            <a:spLocks/>
          </p:cNvSpPr>
          <p:nvPr/>
        </p:nvSpPr>
        <p:spPr bwMode="auto">
          <a:xfrm>
            <a:off x="8344775" y="3150981"/>
            <a:ext cx="2795067" cy="3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000" spc="3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PER MONTH</a:t>
            </a:r>
            <a:endParaRPr lang="en-US" sz="1000" spc="3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  <p:sp>
        <p:nvSpPr>
          <p:cNvPr id="39" name="Rectangle 129"/>
          <p:cNvSpPr>
            <a:spLocks/>
          </p:cNvSpPr>
          <p:nvPr/>
        </p:nvSpPr>
        <p:spPr bwMode="auto">
          <a:xfrm>
            <a:off x="8331919" y="1791822"/>
            <a:ext cx="2807923" cy="36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spc="300" dirty="0" smtClean="0">
                <a:latin typeface="Open Sans" charset="0"/>
                <a:ea typeface="Open Sans" charset="0"/>
                <a:cs typeface="Open Sans" charset="0"/>
                <a:sym typeface="Helvetica" charset="0"/>
              </a:rPr>
              <a:t>BEST</a:t>
            </a:r>
            <a:endParaRPr lang="en-US" b="1" spc="300" dirty="0">
              <a:latin typeface="Open Sans" charset="0"/>
              <a:ea typeface="Open Sans" charset="0"/>
              <a:cs typeface="Open Sans" charset="0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39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1996401" y="1877846"/>
            <a:ext cx="10437337" cy="5571382"/>
            <a:chOff x="433510" y="406400"/>
            <a:chExt cx="11324981" cy="6045201"/>
          </a:xfrm>
          <a:solidFill>
            <a:schemeClr val="tx1">
              <a:alpha val="10000"/>
            </a:schemeClr>
          </a:solidFill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433510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6"/>
            <p:cNvSpPr>
              <a:spLocks noChangeArrowheads="1"/>
            </p:cNvSpPr>
            <p:nvPr/>
          </p:nvSpPr>
          <p:spPr bwMode="auto">
            <a:xfrm>
              <a:off x="433510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"/>
            <p:cNvSpPr>
              <a:spLocks noChangeArrowheads="1"/>
            </p:cNvSpPr>
            <p:nvPr/>
          </p:nvSpPr>
          <p:spPr bwMode="auto">
            <a:xfrm>
              <a:off x="433510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8"/>
            <p:cNvSpPr>
              <a:spLocks noChangeArrowheads="1"/>
            </p:cNvSpPr>
            <p:nvPr/>
          </p:nvSpPr>
          <p:spPr bwMode="auto">
            <a:xfrm>
              <a:off x="433510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9"/>
            <p:cNvSpPr>
              <a:spLocks noChangeArrowheads="1"/>
            </p:cNvSpPr>
            <p:nvPr/>
          </p:nvSpPr>
          <p:spPr bwMode="auto">
            <a:xfrm>
              <a:off x="433510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0"/>
            <p:cNvSpPr>
              <a:spLocks noChangeArrowheads="1"/>
            </p:cNvSpPr>
            <p:nvPr/>
          </p:nvSpPr>
          <p:spPr bwMode="auto">
            <a:xfrm>
              <a:off x="576566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1"/>
            <p:cNvSpPr>
              <a:spLocks noChangeArrowheads="1"/>
            </p:cNvSpPr>
            <p:nvPr/>
          </p:nvSpPr>
          <p:spPr bwMode="auto">
            <a:xfrm>
              <a:off x="576566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76566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3"/>
            <p:cNvSpPr>
              <a:spLocks noChangeArrowheads="1"/>
            </p:cNvSpPr>
            <p:nvPr/>
          </p:nvSpPr>
          <p:spPr bwMode="auto">
            <a:xfrm>
              <a:off x="576566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4"/>
            <p:cNvSpPr>
              <a:spLocks noChangeArrowheads="1"/>
            </p:cNvSpPr>
            <p:nvPr/>
          </p:nvSpPr>
          <p:spPr bwMode="auto">
            <a:xfrm>
              <a:off x="576566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5"/>
            <p:cNvSpPr>
              <a:spLocks noChangeArrowheads="1"/>
            </p:cNvSpPr>
            <p:nvPr/>
          </p:nvSpPr>
          <p:spPr bwMode="auto">
            <a:xfrm>
              <a:off x="576566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16"/>
            <p:cNvSpPr>
              <a:spLocks noChangeArrowheads="1"/>
            </p:cNvSpPr>
            <p:nvPr/>
          </p:nvSpPr>
          <p:spPr bwMode="auto">
            <a:xfrm>
              <a:off x="721096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7"/>
            <p:cNvSpPr>
              <a:spLocks noChangeArrowheads="1"/>
            </p:cNvSpPr>
            <p:nvPr/>
          </p:nvSpPr>
          <p:spPr bwMode="auto">
            <a:xfrm>
              <a:off x="721096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18"/>
            <p:cNvSpPr>
              <a:spLocks noChangeArrowheads="1"/>
            </p:cNvSpPr>
            <p:nvPr/>
          </p:nvSpPr>
          <p:spPr bwMode="auto">
            <a:xfrm>
              <a:off x="721096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19"/>
            <p:cNvSpPr>
              <a:spLocks noChangeArrowheads="1"/>
            </p:cNvSpPr>
            <p:nvPr/>
          </p:nvSpPr>
          <p:spPr bwMode="auto">
            <a:xfrm>
              <a:off x="721096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20"/>
            <p:cNvSpPr>
              <a:spLocks noChangeArrowheads="1"/>
            </p:cNvSpPr>
            <p:nvPr/>
          </p:nvSpPr>
          <p:spPr bwMode="auto">
            <a:xfrm>
              <a:off x="721096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21"/>
            <p:cNvSpPr>
              <a:spLocks noChangeArrowheads="1"/>
            </p:cNvSpPr>
            <p:nvPr/>
          </p:nvSpPr>
          <p:spPr bwMode="auto">
            <a:xfrm>
              <a:off x="721096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22"/>
            <p:cNvSpPr>
              <a:spLocks noChangeArrowheads="1"/>
            </p:cNvSpPr>
            <p:nvPr/>
          </p:nvSpPr>
          <p:spPr bwMode="auto">
            <a:xfrm>
              <a:off x="864151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23"/>
            <p:cNvSpPr>
              <a:spLocks noChangeArrowheads="1"/>
            </p:cNvSpPr>
            <p:nvPr/>
          </p:nvSpPr>
          <p:spPr bwMode="auto">
            <a:xfrm>
              <a:off x="864151" y="15670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24"/>
            <p:cNvSpPr>
              <a:spLocks noChangeArrowheads="1"/>
            </p:cNvSpPr>
            <p:nvPr/>
          </p:nvSpPr>
          <p:spPr bwMode="auto">
            <a:xfrm>
              <a:off x="864151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25"/>
            <p:cNvSpPr>
              <a:spLocks noChangeArrowheads="1"/>
            </p:cNvSpPr>
            <p:nvPr/>
          </p:nvSpPr>
          <p:spPr bwMode="auto">
            <a:xfrm>
              <a:off x="864151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26"/>
            <p:cNvSpPr>
              <a:spLocks noChangeArrowheads="1"/>
            </p:cNvSpPr>
            <p:nvPr/>
          </p:nvSpPr>
          <p:spPr bwMode="auto">
            <a:xfrm>
              <a:off x="864151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27"/>
            <p:cNvSpPr>
              <a:spLocks noChangeArrowheads="1"/>
            </p:cNvSpPr>
            <p:nvPr/>
          </p:nvSpPr>
          <p:spPr bwMode="auto">
            <a:xfrm>
              <a:off x="864151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28"/>
            <p:cNvSpPr>
              <a:spLocks noChangeArrowheads="1"/>
            </p:cNvSpPr>
            <p:nvPr/>
          </p:nvSpPr>
          <p:spPr bwMode="auto">
            <a:xfrm>
              <a:off x="1008682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29"/>
            <p:cNvSpPr>
              <a:spLocks noChangeArrowheads="1"/>
            </p:cNvSpPr>
            <p:nvPr/>
          </p:nvSpPr>
          <p:spPr bwMode="auto">
            <a:xfrm>
              <a:off x="1008682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0"/>
            <p:cNvSpPr>
              <a:spLocks noChangeArrowheads="1"/>
            </p:cNvSpPr>
            <p:nvPr/>
          </p:nvSpPr>
          <p:spPr bwMode="auto">
            <a:xfrm>
              <a:off x="1008682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31"/>
            <p:cNvSpPr>
              <a:spLocks noChangeArrowheads="1"/>
            </p:cNvSpPr>
            <p:nvPr/>
          </p:nvSpPr>
          <p:spPr bwMode="auto">
            <a:xfrm>
              <a:off x="1008682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32"/>
            <p:cNvSpPr>
              <a:spLocks noChangeArrowheads="1"/>
            </p:cNvSpPr>
            <p:nvPr/>
          </p:nvSpPr>
          <p:spPr bwMode="auto">
            <a:xfrm>
              <a:off x="1153212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33"/>
            <p:cNvSpPr>
              <a:spLocks noChangeArrowheads="1"/>
            </p:cNvSpPr>
            <p:nvPr/>
          </p:nvSpPr>
          <p:spPr bwMode="auto">
            <a:xfrm>
              <a:off x="1153212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34"/>
            <p:cNvSpPr>
              <a:spLocks noChangeArrowheads="1"/>
            </p:cNvSpPr>
            <p:nvPr/>
          </p:nvSpPr>
          <p:spPr bwMode="auto">
            <a:xfrm>
              <a:off x="1153212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35"/>
            <p:cNvSpPr>
              <a:spLocks noChangeArrowheads="1"/>
            </p:cNvSpPr>
            <p:nvPr/>
          </p:nvSpPr>
          <p:spPr bwMode="auto">
            <a:xfrm>
              <a:off x="1153212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36"/>
            <p:cNvSpPr>
              <a:spLocks noChangeArrowheads="1"/>
            </p:cNvSpPr>
            <p:nvPr/>
          </p:nvSpPr>
          <p:spPr bwMode="auto">
            <a:xfrm>
              <a:off x="1153212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37"/>
            <p:cNvSpPr>
              <a:spLocks noChangeArrowheads="1"/>
            </p:cNvSpPr>
            <p:nvPr/>
          </p:nvSpPr>
          <p:spPr bwMode="auto">
            <a:xfrm>
              <a:off x="1296268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38"/>
            <p:cNvSpPr>
              <a:spLocks noChangeArrowheads="1"/>
            </p:cNvSpPr>
            <p:nvPr/>
          </p:nvSpPr>
          <p:spPr bwMode="auto">
            <a:xfrm>
              <a:off x="1296268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39"/>
            <p:cNvSpPr>
              <a:spLocks noChangeArrowheads="1"/>
            </p:cNvSpPr>
            <p:nvPr/>
          </p:nvSpPr>
          <p:spPr bwMode="auto">
            <a:xfrm>
              <a:off x="1296268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40"/>
            <p:cNvSpPr>
              <a:spLocks noChangeArrowheads="1"/>
            </p:cNvSpPr>
            <p:nvPr/>
          </p:nvSpPr>
          <p:spPr bwMode="auto">
            <a:xfrm>
              <a:off x="1296268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41"/>
            <p:cNvSpPr>
              <a:spLocks noChangeArrowheads="1"/>
            </p:cNvSpPr>
            <p:nvPr/>
          </p:nvSpPr>
          <p:spPr bwMode="auto">
            <a:xfrm>
              <a:off x="1440798" y="15670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42"/>
            <p:cNvSpPr>
              <a:spLocks noChangeArrowheads="1"/>
            </p:cNvSpPr>
            <p:nvPr/>
          </p:nvSpPr>
          <p:spPr bwMode="auto">
            <a:xfrm>
              <a:off x="1440798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43"/>
            <p:cNvSpPr>
              <a:spLocks noChangeArrowheads="1"/>
            </p:cNvSpPr>
            <p:nvPr/>
          </p:nvSpPr>
          <p:spPr bwMode="auto">
            <a:xfrm>
              <a:off x="1440798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44"/>
            <p:cNvSpPr>
              <a:spLocks noChangeArrowheads="1"/>
            </p:cNvSpPr>
            <p:nvPr/>
          </p:nvSpPr>
          <p:spPr bwMode="auto">
            <a:xfrm>
              <a:off x="1440798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45"/>
            <p:cNvSpPr>
              <a:spLocks noChangeArrowheads="1"/>
            </p:cNvSpPr>
            <p:nvPr/>
          </p:nvSpPr>
          <p:spPr bwMode="auto">
            <a:xfrm>
              <a:off x="1440798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46"/>
            <p:cNvSpPr>
              <a:spLocks noChangeArrowheads="1"/>
            </p:cNvSpPr>
            <p:nvPr/>
          </p:nvSpPr>
          <p:spPr bwMode="auto">
            <a:xfrm>
              <a:off x="1583853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47"/>
            <p:cNvSpPr>
              <a:spLocks noChangeArrowheads="1"/>
            </p:cNvSpPr>
            <p:nvPr/>
          </p:nvSpPr>
          <p:spPr bwMode="auto">
            <a:xfrm>
              <a:off x="1583853" y="15670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48"/>
            <p:cNvSpPr>
              <a:spLocks noChangeArrowheads="1"/>
            </p:cNvSpPr>
            <p:nvPr/>
          </p:nvSpPr>
          <p:spPr bwMode="auto">
            <a:xfrm>
              <a:off x="1583853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49"/>
            <p:cNvSpPr>
              <a:spLocks noChangeArrowheads="1"/>
            </p:cNvSpPr>
            <p:nvPr/>
          </p:nvSpPr>
          <p:spPr bwMode="auto">
            <a:xfrm>
              <a:off x="1583853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50"/>
            <p:cNvSpPr>
              <a:spLocks noChangeArrowheads="1"/>
            </p:cNvSpPr>
            <p:nvPr/>
          </p:nvSpPr>
          <p:spPr bwMode="auto">
            <a:xfrm>
              <a:off x="1583853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51"/>
            <p:cNvSpPr>
              <a:spLocks noChangeArrowheads="1"/>
            </p:cNvSpPr>
            <p:nvPr/>
          </p:nvSpPr>
          <p:spPr bwMode="auto">
            <a:xfrm>
              <a:off x="1583853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52"/>
            <p:cNvSpPr>
              <a:spLocks noChangeArrowheads="1"/>
            </p:cNvSpPr>
            <p:nvPr/>
          </p:nvSpPr>
          <p:spPr bwMode="auto">
            <a:xfrm>
              <a:off x="1583853" y="2292668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53"/>
            <p:cNvSpPr>
              <a:spLocks noChangeArrowheads="1"/>
            </p:cNvSpPr>
            <p:nvPr/>
          </p:nvSpPr>
          <p:spPr bwMode="auto">
            <a:xfrm>
              <a:off x="1728383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54"/>
            <p:cNvSpPr>
              <a:spLocks noChangeArrowheads="1"/>
            </p:cNvSpPr>
            <p:nvPr/>
          </p:nvSpPr>
          <p:spPr bwMode="auto">
            <a:xfrm>
              <a:off x="1728383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55"/>
            <p:cNvSpPr>
              <a:spLocks noChangeArrowheads="1"/>
            </p:cNvSpPr>
            <p:nvPr/>
          </p:nvSpPr>
          <p:spPr bwMode="auto">
            <a:xfrm>
              <a:off x="1728383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56"/>
            <p:cNvSpPr>
              <a:spLocks noChangeArrowheads="1"/>
            </p:cNvSpPr>
            <p:nvPr/>
          </p:nvSpPr>
          <p:spPr bwMode="auto">
            <a:xfrm>
              <a:off x="1728383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57"/>
            <p:cNvSpPr>
              <a:spLocks noChangeArrowheads="1"/>
            </p:cNvSpPr>
            <p:nvPr/>
          </p:nvSpPr>
          <p:spPr bwMode="auto">
            <a:xfrm>
              <a:off x="1728383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58"/>
            <p:cNvSpPr>
              <a:spLocks noChangeArrowheads="1"/>
            </p:cNvSpPr>
            <p:nvPr/>
          </p:nvSpPr>
          <p:spPr bwMode="auto">
            <a:xfrm>
              <a:off x="1728383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59"/>
            <p:cNvSpPr>
              <a:spLocks noChangeArrowheads="1"/>
            </p:cNvSpPr>
            <p:nvPr/>
          </p:nvSpPr>
          <p:spPr bwMode="auto">
            <a:xfrm>
              <a:off x="1728383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60"/>
            <p:cNvSpPr>
              <a:spLocks noChangeArrowheads="1"/>
            </p:cNvSpPr>
            <p:nvPr/>
          </p:nvSpPr>
          <p:spPr bwMode="auto">
            <a:xfrm>
              <a:off x="1728383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61"/>
            <p:cNvSpPr>
              <a:spLocks noChangeArrowheads="1"/>
            </p:cNvSpPr>
            <p:nvPr/>
          </p:nvSpPr>
          <p:spPr bwMode="auto">
            <a:xfrm>
              <a:off x="1728383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62"/>
            <p:cNvSpPr>
              <a:spLocks noChangeArrowheads="1"/>
            </p:cNvSpPr>
            <p:nvPr/>
          </p:nvSpPr>
          <p:spPr bwMode="auto">
            <a:xfrm>
              <a:off x="1872914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63"/>
            <p:cNvSpPr>
              <a:spLocks noChangeArrowheads="1"/>
            </p:cNvSpPr>
            <p:nvPr/>
          </p:nvSpPr>
          <p:spPr bwMode="auto">
            <a:xfrm>
              <a:off x="1872914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64"/>
            <p:cNvSpPr>
              <a:spLocks noChangeArrowheads="1"/>
            </p:cNvSpPr>
            <p:nvPr/>
          </p:nvSpPr>
          <p:spPr bwMode="auto">
            <a:xfrm>
              <a:off x="1872914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65"/>
            <p:cNvSpPr>
              <a:spLocks noChangeArrowheads="1"/>
            </p:cNvSpPr>
            <p:nvPr/>
          </p:nvSpPr>
          <p:spPr bwMode="auto">
            <a:xfrm>
              <a:off x="1872914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Oval 66"/>
            <p:cNvSpPr>
              <a:spLocks noChangeArrowheads="1"/>
            </p:cNvSpPr>
            <p:nvPr/>
          </p:nvSpPr>
          <p:spPr bwMode="auto">
            <a:xfrm>
              <a:off x="1872914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Oval 67"/>
            <p:cNvSpPr>
              <a:spLocks noChangeArrowheads="1"/>
            </p:cNvSpPr>
            <p:nvPr/>
          </p:nvSpPr>
          <p:spPr bwMode="auto">
            <a:xfrm>
              <a:off x="1872914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Oval 68"/>
            <p:cNvSpPr>
              <a:spLocks noChangeArrowheads="1"/>
            </p:cNvSpPr>
            <p:nvPr/>
          </p:nvSpPr>
          <p:spPr bwMode="auto">
            <a:xfrm>
              <a:off x="1872914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69"/>
            <p:cNvSpPr>
              <a:spLocks noChangeArrowheads="1"/>
            </p:cNvSpPr>
            <p:nvPr/>
          </p:nvSpPr>
          <p:spPr bwMode="auto">
            <a:xfrm>
              <a:off x="1872914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Oval 70"/>
            <p:cNvSpPr>
              <a:spLocks noChangeArrowheads="1"/>
            </p:cNvSpPr>
            <p:nvPr/>
          </p:nvSpPr>
          <p:spPr bwMode="auto">
            <a:xfrm>
              <a:off x="1872914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Oval 71"/>
            <p:cNvSpPr>
              <a:spLocks noChangeArrowheads="1"/>
            </p:cNvSpPr>
            <p:nvPr/>
          </p:nvSpPr>
          <p:spPr bwMode="auto">
            <a:xfrm>
              <a:off x="1872914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72"/>
            <p:cNvSpPr>
              <a:spLocks noChangeArrowheads="1"/>
            </p:cNvSpPr>
            <p:nvPr/>
          </p:nvSpPr>
          <p:spPr bwMode="auto">
            <a:xfrm>
              <a:off x="1872914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73"/>
            <p:cNvSpPr>
              <a:spLocks noChangeArrowheads="1"/>
            </p:cNvSpPr>
            <p:nvPr/>
          </p:nvSpPr>
          <p:spPr bwMode="auto">
            <a:xfrm>
              <a:off x="1872914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74"/>
            <p:cNvSpPr>
              <a:spLocks noChangeArrowheads="1"/>
            </p:cNvSpPr>
            <p:nvPr/>
          </p:nvSpPr>
          <p:spPr bwMode="auto">
            <a:xfrm>
              <a:off x="1872914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5"/>
            <p:cNvSpPr>
              <a:spLocks noChangeArrowheads="1"/>
            </p:cNvSpPr>
            <p:nvPr/>
          </p:nvSpPr>
          <p:spPr bwMode="auto">
            <a:xfrm>
              <a:off x="1872914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76"/>
            <p:cNvSpPr>
              <a:spLocks noChangeArrowheads="1"/>
            </p:cNvSpPr>
            <p:nvPr/>
          </p:nvSpPr>
          <p:spPr bwMode="auto">
            <a:xfrm>
              <a:off x="2017444" y="98747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77"/>
            <p:cNvSpPr>
              <a:spLocks noChangeArrowheads="1"/>
            </p:cNvSpPr>
            <p:nvPr/>
          </p:nvSpPr>
          <p:spPr bwMode="auto">
            <a:xfrm>
              <a:off x="2017444" y="113200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Oval 78"/>
            <p:cNvSpPr>
              <a:spLocks noChangeArrowheads="1"/>
            </p:cNvSpPr>
            <p:nvPr/>
          </p:nvSpPr>
          <p:spPr bwMode="auto">
            <a:xfrm>
              <a:off x="2017444" y="127653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79"/>
            <p:cNvSpPr>
              <a:spLocks noChangeArrowheads="1"/>
            </p:cNvSpPr>
            <p:nvPr/>
          </p:nvSpPr>
          <p:spPr bwMode="auto">
            <a:xfrm>
              <a:off x="2017444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Oval 80"/>
            <p:cNvSpPr>
              <a:spLocks noChangeArrowheads="1"/>
            </p:cNvSpPr>
            <p:nvPr/>
          </p:nvSpPr>
          <p:spPr bwMode="auto">
            <a:xfrm>
              <a:off x="2017444" y="156706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Oval 81"/>
            <p:cNvSpPr>
              <a:spLocks noChangeArrowheads="1"/>
            </p:cNvSpPr>
            <p:nvPr/>
          </p:nvSpPr>
          <p:spPr bwMode="auto">
            <a:xfrm>
              <a:off x="2017444" y="171307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Oval 82"/>
            <p:cNvSpPr>
              <a:spLocks noChangeArrowheads="1"/>
            </p:cNvSpPr>
            <p:nvPr/>
          </p:nvSpPr>
          <p:spPr bwMode="auto">
            <a:xfrm>
              <a:off x="2017444" y="185760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83"/>
            <p:cNvSpPr>
              <a:spLocks noChangeArrowheads="1"/>
            </p:cNvSpPr>
            <p:nvPr/>
          </p:nvSpPr>
          <p:spPr bwMode="auto">
            <a:xfrm>
              <a:off x="2017444" y="200213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84"/>
            <p:cNvSpPr>
              <a:spLocks noChangeArrowheads="1"/>
            </p:cNvSpPr>
            <p:nvPr/>
          </p:nvSpPr>
          <p:spPr bwMode="auto">
            <a:xfrm>
              <a:off x="2017444" y="2146663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Oval 85"/>
            <p:cNvSpPr>
              <a:spLocks noChangeArrowheads="1"/>
            </p:cNvSpPr>
            <p:nvPr/>
          </p:nvSpPr>
          <p:spPr bwMode="auto">
            <a:xfrm>
              <a:off x="2017444" y="2292668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Oval 86"/>
            <p:cNvSpPr>
              <a:spLocks noChangeArrowheads="1"/>
            </p:cNvSpPr>
            <p:nvPr/>
          </p:nvSpPr>
          <p:spPr bwMode="auto">
            <a:xfrm>
              <a:off x="2017444" y="243867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87"/>
            <p:cNvSpPr>
              <a:spLocks noChangeArrowheads="1"/>
            </p:cNvSpPr>
            <p:nvPr/>
          </p:nvSpPr>
          <p:spPr bwMode="auto">
            <a:xfrm>
              <a:off x="2017444" y="258320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88"/>
            <p:cNvSpPr>
              <a:spLocks noChangeArrowheads="1"/>
            </p:cNvSpPr>
            <p:nvPr/>
          </p:nvSpPr>
          <p:spPr bwMode="auto">
            <a:xfrm>
              <a:off x="2017444" y="272773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89"/>
            <p:cNvSpPr>
              <a:spLocks noChangeArrowheads="1"/>
            </p:cNvSpPr>
            <p:nvPr/>
          </p:nvSpPr>
          <p:spPr bwMode="auto">
            <a:xfrm>
              <a:off x="2017444" y="2872264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90"/>
            <p:cNvSpPr>
              <a:spLocks noChangeArrowheads="1"/>
            </p:cNvSpPr>
            <p:nvPr/>
          </p:nvSpPr>
          <p:spPr bwMode="auto">
            <a:xfrm>
              <a:off x="2017444" y="3016794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91"/>
            <p:cNvSpPr>
              <a:spLocks noChangeArrowheads="1"/>
            </p:cNvSpPr>
            <p:nvPr/>
          </p:nvSpPr>
          <p:spPr bwMode="auto">
            <a:xfrm>
              <a:off x="2017444" y="3162800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Oval 92"/>
            <p:cNvSpPr>
              <a:spLocks noChangeArrowheads="1"/>
            </p:cNvSpPr>
            <p:nvPr/>
          </p:nvSpPr>
          <p:spPr bwMode="auto">
            <a:xfrm>
              <a:off x="2160500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93"/>
            <p:cNvSpPr>
              <a:spLocks noChangeArrowheads="1"/>
            </p:cNvSpPr>
            <p:nvPr/>
          </p:nvSpPr>
          <p:spPr bwMode="auto">
            <a:xfrm>
              <a:off x="2160500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Oval 94"/>
            <p:cNvSpPr>
              <a:spLocks noChangeArrowheads="1"/>
            </p:cNvSpPr>
            <p:nvPr/>
          </p:nvSpPr>
          <p:spPr bwMode="auto">
            <a:xfrm>
              <a:off x="2160500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95"/>
            <p:cNvSpPr>
              <a:spLocks noChangeArrowheads="1"/>
            </p:cNvSpPr>
            <p:nvPr/>
          </p:nvSpPr>
          <p:spPr bwMode="auto">
            <a:xfrm>
              <a:off x="2160500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Oval 96"/>
            <p:cNvSpPr>
              <a:spLocks noChangeArrowheads="1"/>
            </p:cNvSpPr>
            <p:nvPr/>
          </p:nvSpPr>
          <p:spPr bwMode="auto">
            <a:xfrm>
              <a:off x="2160500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97"/>
            <p:cNvSpPr>
              <a:spLocks noChangeArrowheads="1"/>
            </p:cNvSpPr>
            <p:nvPr/>
          </p:nvSpPr>
          <p:spPr bwMode="auto">
            <a:xfrm>
              <a:off x="2160500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98"/>
            <p:cNvSpPr>
              <a:spLocks noChangeArrowheads="1"/>
            </p:cNvSpPr>
            <p:nvPr/>
          </p:nvSpPr>
          <p:spPr bwMode="auto">
            <a:xfrm>
              <a:off x="2160500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99"/>
            <p:cNvSpPr>
              <a:spLocks noChangeArrowheads="1"/>
            </p:cNvSpPr>
            <p:nvPr/>
          </p:nvSpPr>
          <p:spPr bwMode="auto">
            <a:xfrm>
              <a:off x="2160500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100"/>
            <p:cNvSpPr>
              <a:spLocks noChangeArrowheads="1"/>
            </p:cNvSpPr>
            <p:nvPr/>
          </p:nvSpPr>
          <p:spPr bwMode="auto">
            <a:xfrm>
              <a:off x="2160500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101"/>
            <p:cNvSpPr>
              <a:spLocks noChangeArrowheads="1"/>
            </p:cNvSpPr>
            <p:nvPr/>
          </p:nvSpPr>
          <p:spPr bwMode="auto">
            <a:xfrm>
              <a:off x="2160500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02"/>
            <p:cNvSpPr>
              <a:spLocks noChangeArrowheads="1"/>
            </p:cNvSpPr>
            <p:nvPr/>
          </p:nvSpPr>
          <p:spPr bwMode="auto">
            <a:xfrm>
              <a:off x="2160500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Oval 103"/>
            <p:cNvSpPr>
              <a:spLocks noChangeArrowheads="1"/>
            </p:cNvSpPr>
            <p:nvPr/>
          </p:nvSpPr>
          <p:spPr bwMode="auto">
            <a:xfrm>
              <a:off x="2160500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Oval 104"/>
            <p:cNvSpPr>
              <a:spLocks noChangeArrowheads="1"/>
            </p:cNvSpPr>
            <p:nvPr/>
          </p:nvSpPr>
          <p:spPr bwMode="auto">
            <a:xfrm>
              <a:off x="2160500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105"/>
            <p:cNvSpPr>
              <a:spLocks noChangeArrowheads="1"/>
            </p:cNvSpPr>
            <p:nvPr/>
          </p:nvSpPr>
          <p:spPr bwMode="auto">
            <a:xfrm>
              <a:off x="2160500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Oval 106"/>
            <p:cNvSpPr>
              <a:spLocks noChangeArrowheads="1"/>
            </p:cNvSpPr>
            <p:nvPr/>
          </p:nvSpPr>
          <p:spPr bwMode="auto">
            <a:xfrm>
              <a:off x="2160500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Oval 107"/>
            <p:cNvSpPr>
              <a:spLocks noChangeArrowheads="1"/>
            </p:cNvSpPr>
            <p:nvPr/>
          </p:nvSpPr>
          <p:spPr bwMode="auto">
            <a:xfrm>
              <a:off x="2160500" y="31628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Oval 108"/>
            <p:cNvSpPr>
              <a:spLocks noChangeArrowheads="1"/>
            </p:cNvSpPr>
            <p:nvPr/>
          </p:nvSpPr>
          <p:spPr bwMode="auto">
            <a:xfrm>
              <a:off x="2160500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Oval 109"/>
            <p:cNvSpPr>
              <a:spLocks noChangeArrowheads="1"/>
            </p:cNvSpPr>
            <p:nvPr/>
          </p:nvSpPr>
          <p:spPr bwMode="auto">
            <a:xfrm>
              <a:off x="2160500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Oval 110"/>
            <p:cNvSpPr>
              <a:spLocks noChangeArrowheads="1"/>
            </p:cNvSpPr>
            <p:nvPr/>
          </p:nvSpPr>
          <p:spPr bwMode="auto">
            <a:xfrm>
              <a:off x="2305030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Oval 111"/>
            <p:cNvSpPr>
              <a:spLocks noChangeArrowheads="1"/>
            </p:cNvSpPr>
            <p:nvPr/>
          </p:nvSpPr>
          <p:spPr bwMode="auto">
            <a:xfrm>
              <a:off x="2305030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Oval 112"/>
            <p:cNvSpPr>
              <a:spLocks noChangeArrowheads="1"/>
            </p:cNvSpPr>
            <p:nvPr/>
          </p:nvSpPr>
          <p:spPr bwMode="auto">
            <a:xfrm>
              <a:off x="2305030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113"/>
            <p:cNvSpPr>
              <a:spLocks noChangeArrowheads="1"/>
            </p:cNvSpPr>
            <p:nvPr/>
          </p:nvSpPr>
          <p:spPr bwMode="auto">
            <a:xfrm>
              <a:off x="2305030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114"/>
            <p:cNvSpPr>
              <a:spLocks noChangeArrowheads="1"/>
            </p:cNvSpPr>
            <p:nvPr/>
          </p:nvSpPr>
          <p:spPr bwMode="auto">
            <a:xfrm>
              <a:off x="2305030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Oval 115"/>
            <p:cNvSpPr>
              <a:spLocks noChangeArrowheads="1"/>
            </p:cNvSpPr>
            <p:nvPr/>
          </p:nvSpPr>
          <p:spPr bwMode="auto">
            <a:xfrm>
              <a:off x="2305030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Oval 116"/>
            <p:cNvSpPr>
              <a:spLocks noChangeArrowheads="1"/>
            </p:cNvSpPr>
            <p:nvPr/>
          </p:nvSpPr>
          <p:spPr bwMode="auto">
            <a:xfrm>
              <a:off x="2305030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Oval 117"/>
            <p:cNvSpPr>
              <a:spLocks noChangeArrowheads="1"/>
            </p:cNvSpPr>
            <p:nvPr/>
          </p:nvSpPr>
          <p:spPr bwMode="auto">
            <a:xfrm>
              <a:off x="2305030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Oval 118"/>
            <p:cNvSpPr>
              <a:spLocks noChangeArrowheads="1"/>
            </p:cNvSpPr>
            <p:nvPr/>
          </p:nvSpPr>
          <p:spPr bwMode="auto">
            <a:xfrm>
              <a:off x="2305030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Oval 119"/>
            <p:cNvSpPr>
              <a:spLocks noChangeArrowheads="1"/>
            </p:cNvSpPr>
            <p:nvPr/>
          </p:nvSpPr>
          <p:spPr bwMode="auto">
            <a:xfrm>
              <a:off x="2305030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Oval 120"/>
            <p:cNvSpPr>
              <a:spLocks noChangeArrowheads="1"/>
            </p:cNvSpPr>
            <p:nvPr/>
          </p:nvSpPr>
          <p:spPr bwMode="auto">
            <a:xfrm>
              <a:off x="2305030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Oval 121"/>
            <p:cNvSpPr>
              <a:spLocks noChangeArrowheads="1"/>
            </p:cNvSpPr>
            <p:nvPr/>
          </p:nvSpPr>
          <p:spPr bwMode="auto">
            <a:xfrm>
              <a:off x="2305030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Oval 122"/>
            <p:cNvSpPr>
              <a:spLocks noChangeArrowheads="1"/>
            </p:cNvSpPr>
            <p:nvPr/>
          </p:nvSpPr>
          <p:spPr bwMode="auto">
            <a:xfrm>
              <a:off x="2305030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Oval 123"/>
            <p:cNvSpPr>
              <a:spLocks noChangeArrowheads="1"/>
            </p:cNvSpPr>
            <p:nvPr/>
          </p:nvSpPr>
          <p:spPr bwMode="auto">
            <a:xfrm>
              <a:off x="2305030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Oval 124"/>
            <p:cNvSpPr>
              <a:spLocks noChangeArrowheads="1"/>
            </p:cNvSpPr>
            <p:nvPr/>
          </p:nvSpPr>
          <p:spPr bwMode="auto">
            <a:xfrm>
              <a:off x="2305030" y="31628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Oval 125"/>
            <p:cNvSpPr>
              <a:spLocks noChangeArrowheads="1"/>
            </p:cNvSpPr>
            <p:nvPr/>
          </p:nvSpPr>
          <p:spPr bwMode="auto">
            <a:xfrm>
              <a:off x="2305030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126"/>
            <p:cNvSpPr>
              <a:spLocks noChangeArrowheads="1"/>
            </p:cNvSpPr>
            <p:nvPr/>
          </p:nvSpPr>
          <p:spPr bwMode="auto">
            <a:xfrm>
              <a:off x="2305030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Oval 127"/>
            <p:cNvSpPr>
              <a:spLocks noChangeArrowheads="1"/>
            </p:cNvSpPr>
            <p:nvPr/>
          </p:nvSpPr>
          <p:spPr bwMode="auto">
            <a:xfrm>
              <a:off x="2448085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Oval 128"/>
            <p:cNvSpPr>
              <a:spLocks noChangeArrowheads="1"/>
            </p:cNvSpPr>
            <p:nvPr/>
          </p:nvSpPr>
          <p:spPr bwMode="auto">
            <a:xfrm>
              <a:off x="2448085" y="15670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Oval 129"/>
            <p:cNvSpPr>
              <a:spLocks noChangeArrowheads="1"/>
            </p:cNvSpPr>
            <p:nvPr/>
          </p:nvSpPr>
          <p:spPr bwMode="auto">
            <a:xfrm>
              <a:off x="2448085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Oval 130"/>
            <p:cNvSpPr>
              <a:spLocks noChangeArrowheads="1"/>
            </p:cNvSpPr>
            <p:nvPr/>
          </p:nvSpPr>
          <p:spPr bwMode="auto">
            <a:xfrm>
              <a:off x="2448085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Oval 131"/>
            <p:cNvSpPr>
              <a:spLocks noChangeArrowheads="1"/>
            </p:cNvSpPr>
            <p:nvPr/>
          </p:nvSpPr>
          <p:spPr bwMode="auto">
            <a:xfrm>
              <a:off x="2448085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Oval 132"/>
            <p:cNvSpPr>
              <a:spLocks noChangeArrowheads="1"/>
            </p:cNvSpPr>
            <p:nvPr/>
          </p:nvSpPr>
          <p:spPr bwMode="auto">
            <a:xfrm>
              <a:off x="2448085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Oval 133"/>
            <p:cNvSpPr>
              <a:spLocks noChangeArrowheads="1"/>
            </p:cNvSpPr>
            <p:nvPr/>
          </p:nvSpPr>
          <p:spPr bwMode="auto">
            <a:xfrm>
              <a:off x="2448085" y="2292668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Oval 134"/>
            <p:cNvSpPr>
              <a:spLocks noChangeArrowheads="1"/>
            </p:cNvSpPr>
            <p:nvPr/>
          </p:nvSpPr>
          <p:spPr bwMode="auto">
            <a:xfrm>
              <a:off x="2448085" y="243867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Oval 135"/>
            <p:cNvSpPr>
              <a:spLocks noChangeArrowheads="1"/>
            </p:cNvSpPr>
            <p:nvPr/>
          </p:nvSpPr>
          <p:spPr bwMode="auto">
            <a:xfrm>
              <a:off x="2448085" y="258320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Oval 136"/>
            <p:cNvSpPr>
              <a:spLocks noChangeArrowheads="1"/>
            </p:cNvSpPr>
            <p:nvPr/>
          </p:nvSpPr>
          <p:spPr bwMode="auto">
            <a:xfrm>
              <a:off x="2448085" y="272773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137"/>
            <p:cNvSpPr>
              <a:spLocks noChangeArrowheads="1"/>
            </p:cNvSpPr>
            <p:nvPr/>
          </p:nvSpPr>
          <p:spPr bwMode="auto">
            <a:xfrm>
              <a:off x="2448085" y="2872264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Oval 138"/>
            <p:cNvSpPr>
              <a:spLocks noChangeArrowheads="1"/>
            </p:cNvSpPr>
            <p:nvPr/>
          </p:nvSpPr>
          <p:spPr bwMode="auto">
            <a:xfrm>
              <a:off x="2448085" y="3016794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Oval 139"/>
            <p:cNvSpPr>
              <a:spLocks noChangeArrowheads="1"/>
            </p:cNvSpPr>
            <p:nvPr/>
          </p:nvSpPr>
          <p:spPr bwMode="auto">
            <a:xfrm>
              <a:off x="2448085" y="3162800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Oval 140"/>
            <p:cNvSpPr>
              <a:spLocks noChangeArrowheads="1"/>
            </p:cNvSpPr>
            <p:nvPr/>
          </p:nvSpPr>
          <p:spPr bwMode="auto">
            <a:xfrm>
              <a:off x="2448085" y="330880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Oval 141"/>
            <p:cNvSpPr>
              <a:spLocks noChangeArrowheads="1"/>
            </p:cNvSpPr>
            <p:nvPr/>
          </p:nvSpPr>
          <p:spPr bwMode="auto">
            <a:xfrm>
              <a:off x="2448085" y="345333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Oval 142"/>
            <p:cNvSpPr>
              <a:spLocks noChangeArrowheads="1"/>
            </p:cNvSpPr>
            <p:nvPr/>
          </p:nvSpPr>
          <p:spPr bwMode="auto">
            <a:xfrm>
              <a:off x="2448085" y="3597865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Oval 143"/>
            <p:cNvSpPr>
              <a:spLocks noChangeArrowheads="1"/>
            </p:cNvSpPr>
            <p:nvPr/>
          </p:nvSpPr>
          <p:spPr bwMode="auto">
            <a:xfrm>
              <a:off x="2592616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Oval 144"/>
            <p:cNvSpPr>
              <a:spLocks noChangeArrowheads="1"/>
            </p:cNvSpPr>
            <p:nvPr/>
          </p:nvSpPr>
          <p:spPr bwMode="auto">
            <a:xfrm>
              <a:off x="2592616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Oval 145"/>
            <p:cNvSpPr>
              <a:spLocks noChangeArrowheads="1"/>
            </p:cNvSpPr>
            <p:nvPr/>
          </p:nvSpPr>
          <p:spPr bwMode="auto">
            <a:xfrm>
              <a:off x="2592616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Oval 146"/>
            <p:cNvSpPr>
              <a:spLocks noChangeArrowheads="1"/>
            </p:cNvSpPr>
            <p:nvPr/>
          </p:nvSpPr>
          <p:spPr bwMode="auto">
            <a:xfrm>
              <a:off x="2592616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Oval 147"/>
            <p:cNvSpPr>
              <a:spLocks noChangeArrowheads="1"/>
            </p:cNvSpPr>
            <p:nvPr/>
          </p:nvSpPr>
          <p:spPr bwMode="auto">
            <a:xfrm>
              <a:off x="2592616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Oval 148"/>
            <p:cNvSpPr>
              <a:spLocks noChangeArrowheads="1"/>
            </p:cNvSpPr>
            <p:nvPr/>
          </p:nvSpPr>
          <p:spPr bwMode="auto">
            <a:xfrm>
              <a:off x="2592616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149"/>
            <p:cNvSpPr>
              <a:spLocks noChangeArrowheads="1"/>
            </p:cNvSpPr>
            <p:nvPr/>
          </p:nvSpPr>
          <p:spPr bwMode="auto">
            <a:xfrm>
              <a:off x="2592616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Oval 150"/>
            <p:cNvSpPr>
              <a:spLocks noChangeArrowheads="1"/>
            </p:cNvSpPr>
            <p:nvPr/>
          </p:nvSpPr>
          <p:spPr bwMode="auto">
            <a:xfrm>
              <a:off x="2592616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Oval 151"/>
            <p:cNvSpPr>
              <a:spLocks noChangeArrowheads="1"/>
            </p:cNvSpPr>
            <p:nvPr/>
          </p:nvSpPr>
          <p:spPr bwMode="auto">
            <a:xfrm>
              <a:off x="2592616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Oval 152"/>
            <p:cNvSpPr>
              <a:spLocks noChangeArrowheads="1"/>
            </p:cNvSpPr>
            <p:nvPr/>
          </p:nvSpPr>
          <p:spPr bwMode="auto">
            <a:xfrm>
              <a:off x="2592616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Oval 153"/>
            <p:cNvSpPr>
              <a:spLocks noChangeArrowheads="1"/>
            </p:cNvSpPr>
            <p:nvPr/>
          </p:nvSpPr>
          <p:spPr bwMode="auto">
            <a:xfrm>
              <a:off x="2592616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Oval 154"/>
            <p:cNvSpPr>
              <a:spLocks noChangeArrowheads="1"/>
            </p:cNvSpPr>
            <p:nvPr/>
          </p:nvSpPr>
          <p:spPr bwMode="auto">
            <a:xfrm>
              <a:off x="2592616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Oval 155"/>
            <p:cNvSpPr>
              <a:spLocks noChangeArrowheads="1"/>
            </p:cNvSpPr>
            <p:nvPr/>
          </p:nvSpPr>
          <p:spPr bwMode="auto">
            <a:xfrm>
              <a:off x="2592616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Oval 156"/>
            <p:cNvSpPr>
              <a:spLocks noChangeArrowheads="1"/>
            </p:cNvSpPr>
            <p:nvPr/>
          </p:nvSpPr>
          <p:spPr bwMode="auto">
            <a:xfrm>
              <a:off x="2592616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Oval 157"/>
            <p:cNvSpPr>
              <a:spLocks noChangeArrowheads="1"/>
            </p:cNvSpPr>
            <p:nvPr/>
          </p:nvSpPr>
          <p:spPr bwMode="auto">
            <a:xfrm>
              <a:off x="2592616" y="31628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Oval 158"/>
            <p:cNvSpPr>
              <a:spLocks noChangeArrowheads="1"/>
            </p:cNvSpPr>
            <p:nvPr/>
          </p:nvSpPr>
          <p:spPr bwMode="auto">
            <a:xfrm>
              <a:off x="2592616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Oval 159"/>
            <p:cNvSpPr>
              <a:spLocks noChangeArrowheads="1"/>
            </p:cNvSpPr>
            <p:nvPr/>
          </p:nvSpPr>
          <p:spPr bwMode="auto">
            <a:xfrm>
              <a:off x="2592616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Oval 160"/>
            <p:cNvSpPr>
              <a:spLocks noChangeArrowheads="1"/>
            </p:cNvSpPr>
            <p:nvPr/>
          </p:nvSpPr>
          <p:spPr bwMode="auto">
            <a:xfrm>
              <a:off x="2592616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Oval 161"/>
            <p:cNvSpPr>
              <a:spLocks noChangeArrowheads="1"/>
            </p:cNvSpPr>
            <p:nvPr/>
          </p:nvSpPr>
          <p:spPr bwMode="auto">
            <a:xfrm>
              <a:off x="2737146" y="695461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Oval 162"/>
            <p:cNvSpPr>
              <a:spLocks noChangeArrowheads="1"/>
            </p:cNvSpPr>
            <p:nvPr/>
          </p:nvSpPr>
          <p:spPr bwMode="auto">
            <a:xfrm>
              <a:off x="2737146" y="841466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Oval 163"/>
            <p:cNvSpPr>
              <a:spLocks noChangeArrowheads="1"/>
            </p:cNvSpPr>
            <p:nvPr/>
          </p:nvSpPr>
          <p:spPr bwMode="auto">
            <a:xfrm>
              <a:off x="2737146" y="113200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Oval 164"/>
            <p:cNvSpPr>
              <a:spLocks noChangeArrowheads="1"/>
            </p:cNvSpPr>
            <p:nvPr/>
          </p:nvSpPr>
          <p:spPr bwMode="auto">
            <a:xfrm>
              <a:off x="2737146" y="127653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Oval 165"/>
            <p:cNvSpPr>
              <a:spLocks noChangeArrowheads="1"/>
            </p:cNvSpPr>
            <p:nvPr/>
          </p:nvSpPr>
          <p:spPr bwMode="auto">
            <a:xfrm>
              <a:off x="2737146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Oval 166"/>
            <p:cNvSpPr>
              <a:spLocks noChangeArrowheads="1"/>
            </p:cNvSpPr>
            <p:nvPr/>
          </p:nvSpPr>
          <p:spPr bwMode="auto">
            <a:xfrm>
              <a:off x="2737146" y="156706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Oval 167"/>
            <p:cNvSpPr>
              <a:spLocks noChangeArrowheads="1"/>
            </p:cNvSpPr>
            <p:nvPr/>
          </p:nvSpPr>
          <p:spPr bwMode="auto">
            <a:xfrm>
              <a:off x="2737146" y="171307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Oval 168"/>
            <p:cNvSpPr>
              <a:spLocks noChangeArrowheads="1"/>
            </p:cNvSpPr>
            <p:nvPr/>
          </p:nvSpPr>
          <p:spPr bwMode="auto">
            <a:xfrm>
              <a:off x="2737146" y="185760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Oval 169"/>
            <p:cNvSpPr>
              <a:spLocks noChangeArrowheads="1"/>
            </p:cNvSpPr>
            <p:nvPr/>
          </p:nvSpPr>
          <p:spPr bwMode="auto">
            <a:xfrm>
              <a:off x="2737146" y="200213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Oval 170"/>
            <p:cNvSpPr>
              <a:spLocks noChangeArrowheads="1"/>
            </p:cNvSpPr>
            <p:nvPr/>
          </p:nvSpPr>
          <p:spPr bwMode="auto">
            <a:xfrm>
              <a:off x="2737146" y="2146663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Oval 171"/>
            <p:cNvSpPr>
              <a:spLocks noChangeArrowheads="1"/>
            </p:cNvSpPr>
            <p:nvPr/>
          </p:nvSpPr>
          <p:spPr bwMode="auto">
            <a:xfrm>
              <a:off x="2737146" y="2292668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Oval 172"/>
            <p:cNvSpPr>
              <a:spLocks noChangeArrowheads="1"/>
            </p:cNvSpPr>
            <p:nvPr/>
          </p:nvSpPr>
          <p:spPr bwMode="auto">
            <a:xfrm>
              <a:off x="2737146" y="243867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Oval 173"/>
            <p:cNvSpPr>
              <a:spLocks noChangeArrowheads="1"/>
            </p:cNvSpPr>
            <p:nvPr/>
          </p:nvSpPr>
          <p:spPr bwMode="auto">
            <a:xfrm>
              <a:off x="2737146" y="258320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Oval 174"/>
            <p:cNvSpPr>
              <a:spLocks noChangeArrowheads="1"/>
            </p:cNvSpPr>
            <p:nvPr/>
          </p:nvSpPr>
          <p:spPr bwMode="auto">
            <a:xfrm>
              <a:off x="2737146" y="272773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Oval 175"/>
            <p:cNvSpPr>
              <a:spLocks noChangeArrowheads="1"/>
            </p:cNvSpPr>
            <p:nvPr/>
          </p:nvSpPr>
          <p:spPr bwMode="auto">
            <a:xfrm>
              <a:off x="2737146" y="2872264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Oval 176"/>
            <p:cNvSpPr>
              <a:spLocks noChangeArrowheads="1"/>
            </p:cNvSpPr>
            <p:nvPr/>
          </p:nvSpPr>
          <p:spPr bwMode="auto">
            <a:xfrm>
              <a:off x="2737146" y="3016794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Oval 177"/>
            <p:cNvSpPr>
              <a:spLocks noChangeArrowheads="1"/>
            </p:cNvSpPr>
            <p:nvPr/>
          </p:nvSpPr>
          <p:spPr bwMode="auto">
            <a:xfrm>
              <a:off x="2737146" y="3162800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Oval 178"/>
            <p:cNvSpPr>
              <a:spLocks noChangeArrowheads="1"/>
            </p:cNvSpPr>
            <p:nvPr/>
          </p:nvSpPr>
          <p:spPr bwMode="auto">
            <a:xfrm>
              <a:off x="2737146" y="3597865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Oval 179"/>
            <p:cNvSpPr>
              <a:spLocks noChangeArrowheads="1"/>
            </p:cNvSpPr>
            <p:nvPr/>
          </p:nvSpPr>
          <p:spPr bwMode="auto">
            <a:xfrm>
              <a:off x="2737146" y="3742395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Oval 180"/>
            <p:cNvSpPr>
              <a:spLocks noChangeArrowheads="1"/>
            </p:cNvSpPr>
            <p:nvPr/>
          </p:nvSpPr>
          <p:spPr bwMode="auto">
            <a:xfrm>
              <a:off x="2880202" y="69546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Oval 181"/>
            <p:cNvSpPr>
              <a:spLocks noChangeArrowheads="1"/>
            </p:cNvSpPr>
            <p:nvPr/>
          </p:nvSpPr>
          <p:spPr bwMode="auto">
            <a:xfrm>
              <a:off x="2880202" y="8414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Oval 182"/>
            <p:cNvSpPr>
              <a:spLocks noChangeArrowheads="1"/>
            </p:cNvSpPr>
            <p:nvPr/>
          </p:nvSpPr>
          <p:spPr bwMode="auto">
            <a:xfrm>
              <a:off x="2880202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Oval 183"/>
            <p:cNvSpPr>
              <a:spLocks noChangeArrowheads="1"/>
            </p:cNvSpPr>
            <p:nvPr/>
          </p:nvSpPr>
          <p:spPr bwMode="auto">
            <a:xfrm>
              <a:off x="2880202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Oval 184"/>
            <p:cNvSpPr>
              <a:spLocks noChangeArrowheads="1"/>
            </p:cNvSpPr>
            <p:nvPr/>
          </p:nvSpPr>
          <p:spPr bwMode="auto">
            <a:xfrm>
              <a:off x="2880202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Oval 185"/>
            <p:cNvSpPr>
              <a:spLocks noChangeArrowheads="1"/>
            </p:cNvSpPr>
            <p:nvPr/>
          </p:nvSpPr>
          <p:spPr bwMode="auto">
            <a:xfrm>
              <a:off x="2880202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Oval 186"/>
            <p:cNvSpPr>
              <a:spLocks noChangeArrowheads="1"/>
            </p:cNvSpPr>
            <p:nvPr/>
          </p:nvSpPr>
          <p:spPr bwMode="auto">
            <a:xfrm>
              <a:off x="2880202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Oval 187"/>
            <p:cNvSpPr>
              <a:spLocks noChangeArrowheads="1"/>
            </p:cNvSpPr>
            <p:nvPr/>
          </p:nvSpPr>
          <p:spPr bwMode="auto">
            <a:xfrm>
              <a:off x="2880202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Oval 188"/>
            <p:cNvSpPr>
              <a:spLocks noChangeArrowheads="1"/>
            </p:cNvSpPr>
            <p:nvPr/>
          </p:nvSpPr>
          <p:spPr bwMode="auto">
            <a:xfrm>
              <a:off x="2880202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Oval 189"/>
            <p:cNvSpPr>
              <a:spLocks noChangeArrowheads="1"/>
            </p:cNvSpPr>
            <p:nvPr/>
          </p:nvSpPr>
          <p:spPr bwMode="auto">
            <a:xfrm>
              <a:off x="2880202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Oval 190"/>
            <p:cNvSpPr>
              <a:spLocks noChangeArrowheads="1"/>
            </p:cNvSpPr>
            <p:nvPr/>
          </p:nvSpPr>
          <p:spPr bwMode="auto">
            <a:xfrm>
              <a:off x="2880202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Oval 191"/>
            <p:cNvSpPr>
              <a:spLocks noChangeArrowheads="1"/>
            </p:cNvSpPr>
            <p:nvPr/>
          </p:nvSpPr>
          <p:spPr bwMode="auto">
            <a:xfrm>
              <a:off x="2880202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Oval 192"/>
            <p:cNvSpPr>
              <a:spLocks noChangeArrowheads="1"/>
            </p:cNvSpPr>
            <p:nvPr/>
          </p:nvSpPr>
          <p:spPr bwMode="auto">
            <a:xfrm>
              <a:off x="2880202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Oval 193"/>
            <p:cNvSpPr>
              <a:spLocks noChangeArrowheads="1"/>
            </p:cNvSpPr>
            <p:nvPr/>
          </p:nvSpPr>
          <p:spPr bwMode="auto">
            <a:xfrm>
              <a:off x="2880202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Oval 194"/>
            <p:cNvSpPr>
              <a:spLocks noChangeArrowheads="1"/>
            </p:cNvSpPr>
            <p:nvPr/>
          </p:nvSpPr>
          <p:spPr bwMode="auto">
            <a:xfrm>
              <a:off x="2880202" y="31628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Oval 195"/>
            <p:cNvSpPr>
              <a:spLocks noChangeArrowheads="1"/>
            </p:cNvSpPr>
            <p:nvPr/>
          </p:nvSpPr>
          <p:spPr bwMode="auto">
            <a:xfrm>
              <a:off x="2880202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Oval 196"/>
            <p:cNvSpPr>
              <a:spLocks noChangeArrowheads="1"/>
            </p:cNvSpPr>
            <p:nvPr/>
          </p:nvSpPr>
          <p:spPr bwMode="auto">
            <a:xfrm>
              <a:off x="2880202" y="3742395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Oval 197"/>
            <p:cNvSpPr>
              <a:spLocks noChangeArrowheads="1"/>
            </p:cNvSpPr>
            <p:nvPr/>
          </p:nvSpPr>
          <p:spPr bwMode="auto">
            <a:xfrm>
              <a:off x="3024732" y="69546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Oval 198"/>
            <p:cNvSpPr>
              <a:spLocks noChangeArrowheads="1"/>
            </p:cNvSpPr>
            <p:nvPr/>
          </p:nvSpPr>
          <p:spPr bwMode="auto">
            <a:xfrm>
              <a:off x="3024732" y="8414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Oval 199"/>
            <p:cNvSpPr>
              <a:spLocks noChangeArrowheads="1"/>
            </p:cNvSpPr>
            <p:nvPr/>
          </p:nvSpPr>
          <p:spPr bwMode="auto">
            <a:xfrm>
              <a:off x="3024732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Oval 200"/>
            <p:cNvSpPr>
              <a:spLocks noChangeArrowheads="1"/>
            </p:cNvSpPr>
            <p:nvPr/>
          </p:nvSpPr>
          <p:spPr bwMode="auto">
            <a:xfrm>
              <a:off x="3024732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Oval 201"/>
            <p:cNvSpPr>
              <a:spLocks noChangeArrowheads="1"/>
            </p:cNvSpPr>
            <p:nvPr/>
          </p:nvSpPr>
          <p:spPr bwMode="auto">
            <a:xfrm>
              <a:off x="3024732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Oval 202"/>
            <p:cNvSpPr>
              <a:spLocks noChangeArrowheads="1"/>
            </p:cNvSpPr>
            <p:nvPr/>
          </p:nvSpPr>
          <p:spPr bwMode="auto">
            <a:xfrm>
              <a:off x="3024732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Oval 203"/>
            <p:cNvSpPr>
              <a:spLocks noChangeArrowheads="1"/>
            </p:cNvSpPr>
            <p:nvPr/>
          </p:nvSpPr>
          <p:spPr bwMode="auto">
            <a:xfrm>
              <a:off x="3024732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Oval 204"/>
            <p:cNvSpPr>
              <a:spLocks noChangeArrowheads="1"/>
            </p:cNvSpPr>
            <p:nvPr/>
          </p:nvSpPr>
          <p:spPr bwMode="auto">
            <a:xfrm>
              <a:off x="3024732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Oval 206"/>
            <p:cNvSpPr>
              <a:spLocks noChangeArrowheads="1"/>
            </p:cNvSpPr>
            <p:nvPr/>
          </p:nvSpPr>
          <p:spPr bwMode="auto">
            <a:xfrm>
              <a:off x="3024731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Oval 207"/>
            <p:cNvSpPr>
              <a:spLocks noChangeArrowheads="1"/>
            </p:cNvSpPr>
            <p:nvPr/>
          </p:nvSpPr>
          <p:spPr bwMode="auto">
            <a:xfrm>
              <a:off x="3024731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Oval 208"/>
            <p:cNvSpPr>
              <a:spLocks noChangeArrowheads="1"/>
            </p:cNvSpPr>
            <p:nvPr/>
          </p:nvSpPr>
          <p:spPr bwMode="auto">
            <a:xfrm>
              <a:off x="3024731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Oval 209"/>
            <p:cNvSpPr>
              <a:spLocks noChangeArrowheads="1"/>
            </p:cNvSpPr>
            <p:nvPr/>
          </p:nvSpPr>
          <p:spPr bwMode="auto">
            <a:xfrm>
              <a:off x="3024731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Oval 210"/>
            <p:cNvSpPr>
              <a:spLocks noChangeArrowheads="1"/>
            </p:cNvSpPr>
            <p:nvPr/>
          </p:nvSpPr>
          <p:spPr bwMode="auto">
            <a:xfrm>
              <a:off x="3024731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Oval 211"/>
            <p:cNvSpPr>
              <a:spLocks noChangeArrowheads="1"/>
            </p:cNvSpPr>
            <p:nvPr/>
          </p:nvSpPr>
          <p:spPr bwMode="auto">
            <a:xfrm>
              <a:off x="3024731" y="31628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Oval 212"/>
            <p:cNvSpPr>
              <a:spLocks noChangeArrowheads="1"/>
            </p:cNvSpPr>
            <p:nvPr/>
          </p:nvSpPr>
          <p:spPr bwMode="auto">
            <a:xfrm>
              <a:off x="3024731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Oval 213"/>
            <p:cNvSpPr>
              <a:spLocks noChangeArrowheads="1"/>
            </p:cNvSpPr>
            <p:nvPr/>
          </p:nvSpPr>
          <p:spPr bwMode="auto">
            <a:xfrm>
              <a:off x="3024731" y="3742395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Oval 214"/>
            <p:cNvSpPr>
              <a:spLocks noChangeArrowheads="1"/>
            </p:cNvSpPr>
            <p:nvPr/>
          </p:nvSpPr>
          <p:spPr bwMode="auto">
            <a:xfrm>
              <a:off x="3024731" y="388840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Oval 215"/>
            <p:cNvSpPr>
              <a:spLocks noChangeArrowheads="1"/>
            </p:cNvSpPr>
            <p:nvPr/>
          </p:nvSpPr>
          <p:spPr bwMode="auto">
            <a:xfrm>
              <a:off x="3024731" y="403440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Oval 216"/>
            <p:cNvSpPr>
              <a:spLocks noChangeArrowheads="1"/>
            </p:cNvSpPr>
            <p:nvPr/>
          </p:nvSpPr>
          <p:spPr bwMode="auto">
            <a:xfrm>
              <a:off x="3024731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Oval 217"/>
            <p:cNvSpPr>
              <a:spLocks noChangeArrowheads="1"/>
            </p:cNvSpPr>
            <p:nvPr/>
          </p:nvSpPr>
          <p:spPr bwMode="auto">
            <a:xfrm>
              <a:off x="3024731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Oval 218"/>
            <p:cNvSpPr>
              <a:spLocks noChangeArrowheads="1"/>
            </p:cNvSpPr>
            <p:nvPr/>
          </p:nvSpPr>
          <p:spPr bwMode="auto">
            <a:xfrm>
              <a:off x="3024731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Oval 219"/>
            <p:cNvSpPr>
              <a:spLocks noChangeArrowheads="1"/>
            </p:cNvSpPr>
            <p:nvPr/>
          </p:nvSpPr>
          <p:spPr bwMode="auto">
            <a:xfrm>
              <a:off x="3024731" y="46140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Oval 220"/>
            <p:cNvSpPr>
              <a:spLocks noChangeArrowheads="1"/>
            </p:cNvSpPr>
            <p:nvPr/>
          </p:nvSpPr>
          <p:spPr bwMode="auto">
            <a:xfrm>
              <a:off x="3167787" y="695461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Oval 221"/>
            <p:cNvSpPr>
              <a:spLocks noChangeArrowheads="1"/>
            </p:cNvSpPr>
            <p:nvPr/>
          </p:nvSpPr>
          <p:spPr bwMode="auto">
            <a:xfrm>
              <a:off x="3167787" y="8414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Oval 222"/>
            <p:cNvSpPr>
              <a:spLocks noChangeArrowheads="1"/>
            </p:cNvSpPr>
            <p:nvPr/>
          </p:nvSpPr>
          <p:spPr bwMode="auto">
            <a:xfrm>
              <a:off x="3167787" y="98747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Oval 223"/>
            <p:cNvSpPr>
              <a:spLocks noChangeArrowheads="1"/>
            </p:cNvSpPr>
            <p:nvPr/>
          </p:nvSpPr>
          <p:spPr bwMode="auto">
            <a:xfrm>
              <a:off x="3167787" y="113200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Oval 224"/>
            <p:cNvSpPr>
              <a:spLocks noChangeArrowheads="1"/>
            </p:cNvSpPr>
            <p:nvPr/>
          </p:nvSpPr>
          <p:spPr bwMode="auto">
            <a:xfrm>
              <a:off x="3167787" y="127653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Oval 225"/>
            <p:cNvSpPr>
              <a:spLocks noChangeArrowheads="1"/>
            </p:cNvSpPr>
            <p:nvPr/>
          </p:nvSpPr>
          <p:spPr bwMode="auto">
            <a:xfrm>
              <a:off x="3167787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Oval 226"/>
            <p:cNvSpPr>
              <a:spLocks noChangeArrowheads="1"/>
            </p:cNvSpPr>
            <p:nvPr/>
          </p:nvSpPr>
          <p:spPr bwMode="auto">
            <a:xfrm>
              <a:off x="3167787" y="15670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Oval 227"/>
            <p:cNvSpPr>
              <a:spLocks noChangeArrowheads="1"/>
            </p:cNvSpPr>
            <p:nvPr/>
          </p:nvSpPr>
          <p:spPr bwMode="auto">
            <a:xfrm>
              <a:off x="3167787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Oval 228"/>
            <p:cNvSpPr>
              <a:spLocks noChangeArrowheads="1"/>
            </p:cNvSpPr>
            <p:nvPr/>
          </p:nvSpPr>
          <p:spPr bwMode="auto">
            <a:xfrm>
              <a:off x="3167787" y="243867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Oval 229"/>
            <p:cNvSpPr>
              <a:spLocks noChangeArrowheads="1"/>
            </p:cNvSpPr>
            <p:nvPr/>
          </p:nvSpPr>
          <p:spPr bwMode="auto">
            <a:xfrm>
              <a:off x="3167787" y="258320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Oval 230"/>
            <p:cNvSpPr>
              <a:spLocks noChangeArrowheads="1"/>
            </p:cNvSpPr>
            <p:nvPr/>
          </p:nvSpPr>
          <p:spPr bwMode="auto">
            <a:xfrm>
              <a:off x="3167787" y="272773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Oval 231"/>
            <p:cNvSpPr>
              <a:spLocks noChangeArrowheads="1"/>
            </p:cNvSpPr>
            <p:nvPr/>
          </p:nvSpPr>
          <p:spPr bwMode="auto">
            <a:xfrm>
              <a:off x="3167787" y="2872264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Oval 232"/>
            <p:cNvSpPr>
              <a:spLocks noChangeArrowheads="1"/>
            </p:cNvSpPr>
            <p:nvPr/>
          </p:nvSpPr>
          <p:spPr bwMode="auto">
            <a:xfrm>
              <a:off x="3167787" y="3016794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Oval 233"/>
            <p:cNvSpPr>
              <a:spLocks noChangeArrowheads="1"/>
            </p:cNvSpPr>
            <p:nvPr/>
          </p:nvSpPr>
          <p:spPr bwMode="auto">
            <a:xfrm>
              <a:off x="3167787" y="3162800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Oval 234"/>
            <p:cNvSpPr>
              <a:spLocks noChangeArrowheads="1"/>
            </p:cNvSpPr>
            <p:nvPr/>
          </p:nvSpPr>
          <p:spPr bwMode="auto">
            <a:xfrm>
              <a:off x="3167787" y="330880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Oval 235"/>
            <p:cNvSpPr>
              <a:spLocks noChangeArrowheads="1"/>
            </p:cNvSpPr>
            <p:nvPr/>
          </p:nvSpPr>
          <p:spPr bwMode="auto">
            <a:xfrm>
              <a:off x="3167787" y="345333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Oval 236"/>
            <p:cNvSpPr>
              <a:spLocks noChangeArrowheads="1"/>
            </p:cNvSpPr>
            <p:nvPr/>
          </p:nvSpPr>
          <p:spPr bwMode="auto">
            <a:xfrm>
              <a:off x="3167787" y="3742395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Oval 237"/>
            <p:cNvSpPr>
              <a:spLocks noChangeArrowheads="1"/>
            </p:cNvSpPr>
            <p:nvPr/>
          </p:nvSpPr>
          <p:spPr bwMode="auto">
            <a:xfrm>
              <a:off x="3167787" y="3888401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Oval 238"/>
            <p:cNvSpPr>
              <a:spLocks noChangeArrowheads="1"/>
            </p:cNvSpPr>
            <p:nvPr/>
          </p:nvSpPr>
          <p:spPr bwMode="auto">
            <a:xfrm>
              <a:off x="3167787" y="4034405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Oval 239"/>
            <p:cNvSpPr>
              <a:spLocks noChangeArrowheads="1"/>
            </p:cNvSpPr>
            <p:nvPr/>
          </p:nvSpPr>
          <p:spPr bwMode="auto">
            <a:xfrm>
              <a:off x="3167787" y="4178935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Oval 240"/>
            <p:cNvSpPr>
              <a:spLocks noChangeArrowheads="1"/>
            </p:cNvSpPr>
            <p:nvPr/>
          </p:nvSpPr>
          <p:spPr bwMode="auto">
            <a:xfrm>
              <a:off x="3167787" y="432346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Oval 241"/>
            <p:cNvSpPr>
              <a:spLocks noChangeArrowheads="1"/>
            </p:cNvSpPr>
            <p:nvPr/>
          </p:nvSpPr>
          <p:spPr bwMode="auto">
            <a:xfrm>
              <a:off x="3167787" y="4467996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Oval 242"/>
            <p:cNvSpPr>
              <a:spLocks noChangeArrowheads="1"/>
            </p:cNvSpPr>
            <p:nvPr/>
          </p:nvSpPr>
          <p:spPr bwMode="auto">
            <a:xfrm>
              <a:off x="3167787" y="461400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Oval 243"/>
            <p:cNvSpPr>
              <a:spLocks noChangeArrowheads="1"/>
            </p:cNvSpPr>
            <p:nvPr/>
          </p:nvSpPr>
          <p:spPr bwMode="auto">
            <a:xfrm>
              <a:off x="3167787" y="476000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Oval 244"/>
            <p:cNvSpPr>
              <a:spLocks noChangeArrowheads="1"/>
            </p:cNvSpPr>
            <p:nvPr/>
          </p:nvSpPr>
          <p:spPr bwMode="auto">
            <a:xfrm>
              <a:off x="3167787" y="490453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Oval 245"/>
            <p:cNvSpPr>
              <a:spLocks noChangeArrowheads="1"/>
            </p:cNvSpPr>
            <p:nvPr/>
          </p:nvSpPr>
          <p:spPr bwMode="auto">
            <a:xfrm>
              <a:off x="3167787" y="504906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Oval 246"/>
            <p:cNvSpPr>
              <a:spLocks noChangeArrowheads="1"/>
            </p:cNvSpPr>
            <p:nvPr/>
          </p:nvSpPr>
          <p:spPr bwMode="auto">
            <a:xfrm>
              <a:off x="3167787" y="519359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Oval 247"/>
            <p:cNvSpPr>
              <a:spLocks noChangeArrowheads="1"/>
            </p:cNvSpPr>
            <p:nvPr/>
          </p:nvSpPr>
          <p:spPr bwMode="auto">
            <a:xfrm>
              <a:off x="3312317" y="69546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Oval 248"/>
            <p:cNvSpPr>
              <a:spLocks noChangeArrowheads="1"/>
            </p:cNvSpPr>
            <p:nvPr/>
          </p:nvSpPr>
          <p:spPr bwMode="auto">
            <a:xfrm>
              <a:off x="3312317" y="8414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Oval 249"/>
            <p:cNvSpPr>
              <a:spLocks noChangeArrowheads="1"/>
            </p:cNvSpPr>
            <p:nvPr/>
          </p:nvSpPr>
          <p:spPr bwMode="auto">
            <a:xfrm>
              <a:off x="3312317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Oval 250"/>
            <p:cNvSpPr>
              <a:spLocks noChangeArrowheads="1"/>
            </p:cNvSpPr>
            <p:nvPr/>
          </p:nvSpPr>
          <p:spPr bwMode="auto">
            <a:xfrm>
              <a:off x="3312317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Oval 251"/>
            <p:cNvSpPr>
              <a:spLocks noChangeArrowheads="1"/>
            </p:cNvSpPr>
            <p:nvPr/>
          </p:nvSpPr>
          <p:spPr bwMode="auto">
            <a:xfrm>
              <a:off x="3312317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Oval 252"/>
            <p:cNvSpPr>
              <a:spLocks noChangeArrowheads="1"/>
            </p:cNvSpPr>
            <p:nvPr/>
          </p:nvSpPr>
          <p:spPr bwMode="auto">
            <a:xfrm>
              <a:off x="3312317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Oval 253"/>
            <p:cNvSpPr>
              <a:spLocks noChangeArrowheads="1"/>
            </p:cNvSpPr>
            <p:nvPr/>
          </p:nvSpPr>
          <p:spPr bwMode="auto">
            <a:xfrm>
              <a:off x="3312317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Oval 254"/>
            <p:cNvSpPr>
              <a:spLocks noChangeArrowheads="1"/>
            </p:cNvSpPr>
            <p:nvPr/>
          </p:nvSpPr>
          <p:spPr bwMode="auto">
            <a:xfrm>
              <a:off x="3312317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Oval 255"/>
            <p:cNvSpPr>
              <a:spLocks noChangeArrowheads="1"/>
            </p:cNvSpPr>
            <p:nvPr/>
          </p:nvSpPr>
          <p:spPr bwMode="auto">
            <a:xfrm>
              <a:off x="3312317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Oval 256"/>
            <p:cNvSpPr>
              <a:spLocks noChangeArrowheads="1"/>
            </p:cNvSpPr>
            <p:nvPr/>
          </p:nvSpPr>
          <p:spPr bwMode="auto">
            <a:xfrm>
              <a:off x="3312317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Oval 257"/>
            <p:cNvSpPr>
              <a:spLocks noChangeArrowheads="1"/>
            </p:cNvSpPr>
            <p:nvPr/>
          </p:nvSpPr>
          <p:spPr bwMode="auto">
            <a:xfrm>
              <a:off x="3312317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Oval 258"/>
            <p:cNvSpPr>
              <a:spLocks noChangeArrowheads="1"/>
            </p:cNvSpPr>
            <p:nvPr/>
          </p:nvSpPr>
          <p:spPr bwMode="auto">
            <a:xfrm>
              <a:off x="3312317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Oval 259"/>
            <p:cNvSpPr>
              <a:spLocks noChangeArrowheads="1"/>
            </p:cNvSpPr>
            <p:nvPr/>
          </p:nvSpPr>
          <p:spPr bwMode="auto">
            <a:xfrm>
              <a:off x="3312317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Oval 260"/>
            <p:cNvSpPr>
              <a:spLocks noChangeArrowheads="1"/>
            </p:cNvSpPr>
            <p:nvPr/>
          </p:nvSpPr>
          <p:spPr bwMode="auto">
            <a:xfrm>
              <a:off x="3312317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Oval 261"/>
            <p:cNvSpPr>
              <a:spLocks noChangeArrowheads="1"/>
            </p:cNvSpPr>
            <p:nvPr/>
          </p:nvSpPr>
          <p:spPr bwMode="auto">
            <a:xfrm>
              <a:off x="3312317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Oval 262"/>
            <p:cNvSpPr>
              <a:spLocks noChangeArrowheads="1"/>
            </p:cNvSpPr>
            <p:nvPr/>
          </p:nvSpPr>
          <p:spPr bwMode="auto">
            <a:xfrm>
              <a:off x="3312317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Oval 263"/>
            <p:cNvSpPr>
              <a:spLocks noChangeArrowheads="1"/>
            </p:cNvSpPr>
            <p:nvPr/>
          </p:nvSpPr>
          <p:spPr bwMode="auto">
            <a:xfrm>
              <a:off x="3312317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Oval 264"/>
            <p:cNvSpPr>
              <a:spLocks noChangeArrowheads="1"/>
            </p:cNvSpPr>
            <p:nvPr/>
          </p:nvSpPr>
          <p:spPr bwMode="auto">
            <a:xfrm>
              <a:off x="3312317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Oval 265"/>
            <p:cNvSpPr>
              <a:spLocks noChangeArrowheads="1"/>
            </p:cNvSpPr>
            <p:nvPr/>
          </p:nvSpPr>
          <p:spPr bwMode="auto">
            <a:xfrm>
              <a:off x="3312317" y="403440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Oval 266"/>
            <p:cNvSpPr>
              <a:spLocks noChangeArrowheads="1"/>
            </p:cNvSpPr>
            <p:nvPr/>
          </p:nvSpPr>
          <p:spPr bwMode="auto">
            <a:xfrm>
              <a:off x="3312317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Oval 267"/>
            <p:cNvSpPr>
              <a:spLocks noChangeArrowheads="1"/>
            </p:cNvSpPr>
            <p:nvPr/>
          </p:nvSpPr>
          <p:spPr bwMode="auto">
            <a:xfrm>
              <a:off x="3312317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Oval 268"/>
            <p:cNvSpPr>
              <a:spLocks noChangeArrowheads="1"/>
            </p:cNvSpPr>
            <p:nvPr/>
          </p:nvSpPr>
          <p:spPr bwMode="auto">
            <a:xfrm>
              <a:off x="3312317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Oval 269"/>
            <p:cNvSpPr>
              <a:spLocks noChangeArrowheads="1"/>
            </p:cNvSpPr>
            <p:nvPr/>
          </p:nvSpPr>
          <p:spPr bwMode="auto">
            <a:xfrm>
              <a:off x="3312317" y="46140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Oval 270"/>
            <p:cNvSpPr>
              <a:spLocks noChangeArrowheads="1"/>
            </p:cNvSpPr>
            <p:nvPr/>
          </p:nvSpPr>
          <p:spPr bwMode="auto">
            <a:xfrm>
              <a:off x="3312317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Oval 271"/>
            <p:cNvSpPr>
              <a:spLocks noChangeArrowheads="1"/>
            </p:cNvSpPr>
            <p:nvPr/>
          </p:nvSpPr>
          <p:spPr bwMode="auto">
            <a:xfrm>
              <a:off x="3312317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Oval 272"/>
            <p:cNvSpPr>
              <a:spLocks noChangeArrowheads="1"/>
            </p:cNvSpPr>
            <p:nvPr/>
          </p:nvSpPr>
          <p:spPr bwMode="auto">
            <a:xfrm>
              <a:off x="3312317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Oval 273"/>
            <p:cNvSpPr>
              <a:spLocks noChangeArrowheads="1"/>
            </p:cNvSpPr>
            <p:nvPr/>
          </p:nvSpPr>
          <p:spPr bwMode="auto">
            <a:xfrm>
              <a:off x="3312317" y="519359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Oval 274"/>
            <p:cNvSpPr>
              <a:spLocks noChangeArrowheads="1"/>
            </p:cNvSpPr>
            <p:nvPr/>
          </p:nvSpPr>
          <p:spPr bwMode="auto">
            <a:xfrm>
              <a:off x="3312317" y="533960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Oval 275"/>
            <p:cNvSpPr>
              <a:spLocks noChangeArrowheads="1"/>
            </p:cNvSpPr>
            <p:nvPr/>
          </p:nvSpPr>
          <p:spPr bwMode="auto">
            <a:xfrm>
              <a:off x="3312317" y="548560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Oval 276"/>
            <p:cNvSpPr>
              <a:spLocks noChangeArrowheads="1"/>
            </p:cNvSpPr>
            <p:nvPr/>
          </p:nvSpPr>
          <p:spPr bwMode="auto">
            <a:xfrm>
              <a:off x="3312317" y="563013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Oval 277"/>
            <p:cNvSpPr>
              <a:spLocks noChangeArrowheads="1"/>
            </p:cNvSpPr>
            <p:nvPr/>
          </p:nvSpPr>
          <p:spPr bwMode="auto">
            <a:xfrm>
              <a:off x="3312317" y="577466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Oval 278"/>
            <p:cNvSpPr>
              <a:spLocks noChangeArrowheads="1"/>
            </p:cNvSpPr>
            <p:nvPr/>
          </p:nvSpPr>
          <p:spPr bwMode="auto">
            <a:xfrm>
              <a:off x="3312317" y="591919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Oval 279"/>
            <p:cNvSpPr>
              <a:spLocks noChangeArrowheads="1"/>
            </p:cNvSpPr>
            <p:nvPr/>
          </p:nvSpPr>
          <p:spPr bwMode="auto">
            <a:xfrm>
              <a:off x="3312317" y="606520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Oval 280"/>
            <p:cNvSpPr>
              <a:spLocks noChangeArrowheads="1"/>
            </p:cNvSpPr>
            <p:nvPr/>
          </p:nvSpPr>
          <p:spPr bwMode="auto">
            <a:xfrm>
              <a:off x="3312317" y="621120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Oval 281"/>
            <p:cNvSpPr>
              <a:spLocks noChangeArrowheads="1"/>
            </p:cNvSpPr>
            <p:nvPr/>
          </p:nvSpPr>
          <p:spPr bwMode="auto">
            <a:xfrm>
              <a:off x="3312317" y="6355739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Oval 282"/>
            <p:cNvSpPr>
              <a:spLocks noChangeArrowheads="1"/>
            </p:cNvSpPr>
            <p:nvPr/>
          </p:nvSpPr>
          <p:spPr bwMode="auto">
            <a:xfrm>
              <a:off x="3456848" y="69546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Oval 283"/>
            <p:cNvSpPr>
              <a:spLocks noChangeArrowheads="1"/>
            </p:cNvSpPr>
            <p:nvPr/>
          </p:nvSpPr>
          <p:spPr bwMode="auto">
            <a:xfrm>
              <a:off x="3456848" y="8414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Oval 284"/>
            <p:cNvSpPr>
              <a:spLocks noChangeArrowheads="1"/>
            </p:cNvSpPr>
            <p:nvPr/>
          </p:nvSpPr>
          <p:spPr bwMode="auto">
            <a:xfrm>
              <a:off x="3456848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Oval 285"/>
            <p:cNvSpPr>
              <a:spLocks noChangeArrowheads="1"/>
            </p:cNvSpPr>
            <p:nvPr/>
          </p:nvSpPr>
          <p:spPr bwMode="auto">
            <a:xfrm>
              <a:off x="3456848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Oval 286"/>
            <p:cNvSpPr>
              <a:spLocks noChangeArrowheads="1"/>
            </p:cNvSpPr>
            <p:nvPr/>
          </p:nvSpPr>
          <p:spPr bwMode="auto">
            <a:xfrm>
              <a:off x="3456848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Oval 287"/>
            <p:cNvSpPr>
              <a:spLocks noChangeArrowheads="1"/>
            </p:cNvSpPr>
            <p:nvPr/>
          </p:nvSpPr>
          <p:spPr bwMode="auto">
            <a:xfrm>
              <a:off x="3456848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Oval 288"/>
            <p:cNvSpPr>
              <a:spLocks noChangeArrowheads="1"/>
            </p:cNvSpPr>
            <p:nvPr/>
          </p:nvSpPr>
          <p:spPr bwMode="auto">
            <a:xfrm>
              <a:off x="3456848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Oval 289"/>
            <p:cNvSpPr>
              <a:spLocks noChangeArrowheads="1"/>
            </p:cNvSpPr>
            <p:nvPr/>
          </p:nvSpPr>
          <p:spPr bwMode="auto">
            <a:xfrm>
              <a:off x="3456848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Oval 290"/>
            <p:cNvSpPr>
              <a:spLocks noChangeArrowheads="1"/>
            </p:cNvSpPr>
            <p:nvPr/>
          </p:nvSpPr>
          <p:spPr bwMode="auto">
            <a:xfrm>
              <a:off x="3456848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Oval 291"/>
            <p:cNvSpPr>
              <a:spLocks noChangeArrowheads="1"/>
            </p:cNvSpPr>
            <p:nvPr/>
          </p:nvSpPr>
          <p:spPr bwMode="auto">
            <a:xfrm>
              <a:off x="3456848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Oval 292"/>
            <p:cNvSpPr>
              <a:spLocks noChangeArrowheads="1"/>
            </p:cNvSpPr>
            <p:nvPr/>
          </p:nvSpPr>
          <p:spPr bwMode="auto">
            <a:xfrm>
              <a:off x="3456848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Oval 293"/>
            <p:cNvSpPr>
              <a:spLocks noChangeArrowheads="1"/>
            </p:cNvSpPr>
            <p:nvPr/>
          </p:nvSpPr>
          <p:spPr bwMode="auto">
            <a:xfrm>
              <a:off x="3456848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Oval 294"/>
            <p:cNvSpPr>
              <a:spLocks noChangeArrowheads="1"/>
            </p:cNvSpPr>
            <p:nvPr/>
          </p:nvSpPr>
          <p:spPr bwMode="auto">
            <a:xfrm>
              <a:off x="3456848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Oval 295"/>
            <p:cNvSpPr>
              <a:spLocks noChangeArrowheads="1"/>
            </p:cNvSpPr>
            <p:nvPr/>
          </p:nvSpPr>
          <p:spPr bwMode="auto">
            <a:xfrm>
              <a:off x="3456848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Oval 296"/>
            <p:cNvSpPr>
              <a:spLocks noChangeArrowheads="1"/>
            </p:cNvSpPr>
            <p:nvPr/>
          </p:nvSpPr>
          <p:spPr bwMode="auto">
            <a:xfrm>
              <a:off x="3456848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Oval 297"/>
            <p:cNvSpPr>
              <a:spLocks noChangeArrowheads="1"/>
            </p:cNvSpPr>
            <p:nvPr/>
          </p:nvSpPr>
          <p:spPr bwMode="auto">
            <a:xfrm>
              <a:off x="3456848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Oval 298"/>
            <p:cNvSpPr>
              <a:spLocks noChangeArrowheads="1"/>
            </p:cNvSpPr>
            <p:nvPr/>
          </p:nvSpPr>
          <p:spPr bwMode="auto">
            <a:xfrm>
              <a:off x="3456848" y="403440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Oval 299"/>
            <p:cNvSpPr>
              <a:spLocks noChangeArrowheads="1"/>
            </p:cNvSpPr>
            <p:nvPr/>
          </p:nvSpPr>
          <p:spPr bwMode="auto">
            <a:xfrm>
              <a:off x="3456848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Oval 300"/>
            <p:cNvSpPr>
              <a:spLocks noChangeArrowheads="1"/>
            </p:cNvSpPr>
            <p:nvPr/>
          </p:nvSpPr>
          <p:spPr bwMode="auto">
            <a:xfrm>
              <a:off x="3456848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Oval 301"/>
            <p:cNvSpPr>
              <a:spLocks noChangeArrowheads="1"/>
            </p:cNvSpPr>
            <p:nvPr/>
          </p:nvSpPr>
          <p:spPr bwMode="auto">
            <a:xfrm>
              <a:off x="3456848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Oval 302"/>
            <p:cNvSpPr>
              <a:spLocks noChangeArrowheads="1"/>
            </p:cNvSpPr>
            <p:nvPr/>
          </p:nvSpPr>
          <p:spPr bwMode="auto">
            <a:xfrm>
              <a:off x="3456848" y="46140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Oval 303"/>
            <p:cNvSpPr>
              <a:spLocks noChangeArrowheads="1"/>
            </p:cNvSpPr>
            <p:nvPr/>
          </p:nvSpPr>
          <p:spPr bwMode="auto">
            <a:xfrm>
              <a:off x="3456848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Oval 304"/>
            <p:cNvSpPr>
              <a:spLocks noChangeArrowheads="1"/>
            </p:cNvSpPr>
            <p:nvPr/>
          </p:nvSpPr>
          <p:spPr bwMode="auto">
            <a:xfrm>
              <a:off x="3456848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Oval 305"/>
            <p:cNvSpPr>
              <a:spLocks noChangeArrowheads="1"/>
            </p:cNvSpPr>
            <p:nvPr/>
          </p:nvSpPr>
          <p:spPr bwMode="auto">
            <a:xfrm>
              <a:off x="3456848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Oval 306"/>
            <p:cNvSpPr>
              <a:spLocks noChangeArrowheads="1"/>
            </p:cNvSpPr>
            <p:nvPr/>
          </p:nvSpPr>
          <p:spPr bwMode="auto">
            <a:xfrm>
              <a:off x="3456848" y="519359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Oval 307"/>
            <p:cNvSpPr>
              <a:spLocks noChangeArrowheads="1"/>
            </p:cNvSpPr>
            <p:nvPr/>
          </p:nvSpPr>
          <p:spPr bwMode="auto">
            <a:xfrm>
              <a:off x="3456848" y="533960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Oval 308"/>
            <p:cNvSpPr>
              <a:spLocks noChangeArrowheads="1"/>
            </p:cNvSpPr>
            <p:nvPr/>
          </p:nvSpPr>
          <p:spPr bwMode="auto">
            <a:xfrm>
              <a:off x="3456848" y="548560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Oval 309"/>
            <p:cNvSpPr>
              <a:spLocks noChangeArrowheads="1"/>
            </p:cNvSpPr>
            <p:nvPr/>
          </p:nvSpPr>
          <p:spPr bwMode="auto">
            <a:xfrm>
              <a:off x="3456848" y="563013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Oval 310"/>
            <p:cNvSpPr>
              <a:spLocks noChangeArrowheads="1"/>
            </p:cNvSpPr>
            <p:nvPr/>
          </p:nvSpPr>
          <p:spPr bwMode="auto">
            <a:xfrm>
              <a:off x="3456848" y="577466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Oval 311"/>
            <p:cNvSpPr>
              <a:spLocks noChangeArrowheads="1"/>
            </p:cNvSpPr>
            <p:nvPr/>
          </p:nvSpPr>
          <p:spPr bwMode="auto">
            <a:xfrm>
              <a:off x="3456848" y="591919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Oval 312"/>
            <p:cNvSpPr>
              <a:spLocks noChangeArrowheads="1"/>
            </p:cNvSpPr>
            <p:nvPr/>
          </p:nvSpPr>
          <p:spPr bwMode="auto">
            <a:xfrm>
              <a:off x="3456848" y="606520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Oval 313"/>
            <p:cNvSpPr>
              <a:spLocks noChangeArrowheads="1"/>
            </p:cNvSpPr>
            <p:nvPr/>
          </p:nvSpPr>
          <p:spPr bwMode="auto">
            <a:xfrm>
              <a:off x="3456848" y="621120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Oval 314"/>
            <p:cNvSpPr>
              <a:spLocks noChangeArrowheads="1"/>
            </p:cNvSpPr>
            <p:nvPr/>
          </p:nvSpPr>
          <p:spPr bwMode="auto">
            <a:xfrm>
              <a:off x="3599903" y="69546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Oval 315"/>
            <p:cNvSpPr>
              <a:spLocks noChangeArrowheads="1"/>
            </p:cNvSpPr>
            <p:nvPr/>
          </p:nvSpPr>
          <p:spPr bwMode="auto">
            <a:xfrm>
              <a:off x="3599903" y="8414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Oval 316"/>
            <p:cNvSpPr>
              <a:spLocks noChangeArrowheads="1"/>
            </p:cNvSpPr>
            <p:nvPr/>
          </p:nvSpPr>
          <p:spPr bwMode="auto">
            <a:xfrm>
              <a:off x="3599903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Oval 317"/>
            <p:cNvSpPr>
              <a:spLocks noChangeArrowheads="1"/>
            </p:cNvSpPr>
            <p:nvPr/>
          </p:nvSpPr>
          <p:spPr bwMode="auto">
            <a:xfrm>
              <a:off x="3599903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Oval 318"/>
            <p:cNvSpPr>
              <a:spLocks noChangeArrowheads="1"/>
            </p:cNvSpPr>
            <p:nvPr/>
          </p:nvSpPr>
          <p:spPr bwMode="auto">
            <a:xfrm>
              <a:off x="3599903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Oval 319"/>
            <p:cNvSpPr>
              <a:spLocks noChangeArrowheads="1"/>
            </p:cNvSpPr>
            <p:nvPr/>
          </p:nvSpPr>
          <p:spPr bwMode="auto">
            <a:xfrm>
              <a:off x="3599903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Oval 320"/>
            <p:cNvSpPr>
              <a:spLocks noChangeArrowheads="1"/>
            </p:cNvSpPr>
            <p:nvPr/>
          </p:nvSpPr>
          <p:spPr bwMode="auto">
            <a:xfrm>
              <a:off x="3599903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Oval 321"/>
            <p:cNvSpPr>
              <a:spLocks noChangeArrowheads="1"/>
            </p:cNvSpPr>
            <p:nvPr/>
          </p:nvSpPr>
          <p:spPr bwMode="auto">
            <a:xfrm>
              <a:off x="3599903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Oval 322"/>
            <p:cNvSpPr>
              <a:spLocks noChangeArrowheads="1"/>
            </p:cNvSpPr>
            <p:nvPr/>
          </p:nvSpPr>
          <p:spPr bwMode="auto">
            <a:xfrm>
              <a:off x="3599903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Oval 323"/>
            <p:cNvSpPr>
              <a:spLocks noChangeArrowheads="1"/>
            </p:cNvSpPr>
            <p:nvPr/>
          </p:nvSpPr>
          <p:spPr bwMode="auto">
            <a:xfrm>
              <a:off x="3599903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Oval 324"/>
            <p:cNvSpPr>
              <a:spLocks noChangeArrowheads="1"/>
            </p:cNvSpPr>
            <p:nvPr/>
          </p:nvSpPr>
          <p:spPr bwMode="auto">
            <a:xfrm>
              <a:off x="3599903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Oval 325"/>
            <p:cNvSpPr>
              <a:spLocks noChangeArrowheads="1"/>
            </p:cNvSpPr>
            <p:nvPr/>
          </p:nvSpPr>
          <p:spPr bwMode="auto">
            <a:xfrm>
              <a:off x="3599903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Oval 326"/>
            <p:cNvSpPr>
              <a:spLocks noChangeArrowheads="1"/>
            </p:cNvSpPr>
            <p:nvPr/>
          </p:nvSpPr>
          <p:spPr bwMode="auto">
            <a:xfrm>
              <a:off x="3599903" y="403440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Oval 327"/>
            <p:cNvSpPr>
              <a:spLocks noChangeArrowheads="1"/>
            </p:cNvSpPr>
            <p:nvPr/>
          </p:nvSpPr>
          <p:spPr bwMode="auto">
            <a:xfrm>
              <a:off x="3599903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Oval 328"/>
            <p:cNvSpPr>
              <a:spLocks noChangeArrowheads="1"/>
            </p:cNvSpPr>
            <p:nvPr/>
          </p:nvSpPr>
          <p:spPr bwMode="auto">
            <a:xfrm>
              <a:off x="3599903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Oval 329"/>
            <p:cNvSpPr>
              <a:spLocks noChangeArrowheads="1"/>
            </p:cNvSpPr>
            <p:nvPr/>
          </p:nvSpPr>
          <p:spPr bwMode="auto">
            <a:xfrm>
              <a:off x="3599903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Oval 330"/>
            <p:cNvSpPr>
              <a:spLocks noChangeArrowheads="1"/>
            </p:cNvSpPr>
            <p:nvPr/>
          </p:nvSpPr>
          <p:spPr bwMode="auto">
            <a:xfrm>
              <a:off x="3599903" y="46140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Oval 331"/>
            <p:cNvSpPr>
              <a:spLocks noChangeArrowheads="1"/>
            </p:cNvSpPr>
            <p:nvPr/>
          </p:nvSpPr>
          <p:spPr bwMode="auto">
            <a:xfrm>
              <a:off x="3599903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Oval 332"/>
            <p:cNvSpPr>
              <a:spLocks noChangeArrowheads="1"/>
            </p:cNvSpPr>
            <p:nvPr/>
          </p:nvSpPr>
          <p:spPr bwMode="auto">
            <a:xfrm>
              <a:off x="3599903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Oval 333"/>
            <p:cNvSpPr>
              <a:spLocks noChangeArrowheads="1"/>
            </p:cNvSpPr>
            <p:nvPr/>
          </p:nvSpPr>
          <p:spPr bwMode="auto">
            <a:xfrm>
              <a:off x="3599903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Oval 334"/>
            <p:cNvSpPr>
              <a:spLocks noChangeArrowheads="1"/>
            </p:cNvSpPr>
            <p:nvPr/>
          </p:nvSpPr>
          <p:spPr bwMode="auto">
            <a:xfrm>
              <a:off x="3599903" y="519359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Oval 335"/>
            <p:cNvSpPr>
              <a:spLocks noChangeArrowheads="1"/>
            </p:cNvSpPr>
            <p:nvPr/>
          </p:nvSpPr>
          <p:spPr bwMode="auto">
            <a:xfrm>
              <a:off x="3599903" y="533960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Oval 336"/>
            <p:cNvSpPr>
              <a:spLocks noChangeArrowheads="1"/>
            </p:cNvSpPr>
            <p:nvPr/>
          </p:nvSpPr>
          <p:spPr bwMode="auto">
            <a:xfrm>
              <a:off x="3599903" y="548560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Oval 337"/>
            <p:cNvSpPr>
              <a:spLocks noChangeArrowheads="1"/>
            </p:cNvSpPr>
            <p:nvPr/>
          </p:nvSpPr>
          <p:spPr bwMode="auto">
            <a:xfrm>
              <a:off x="3599903" y="563013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Oval 338"/>
            <p:cNvSpPr>
              <a:spLocks noChangeArrowheads="1"/>
            </p:cNvSpPr>
            <p:nvPr/>
          </p:nvSpPr>
          <p:spPr bwMode="auto">
            <a:xfrm>
              <a:off x="3599903" y="577466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Oval 339"/>
            <p:cNvSpPr>
              <a:spLocks noChangeArrowheads="1"/>
            </p:cNvSpPr>
            <p:nvPr/>
          </p:nvSpPr>
          <p:spPr bwMode="auto">
            <a:xfrm>
              <a:off x="3744433" y="550930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Oval 340"/>
            <p:cNvSpPr>
              <a:spLocks noChangeArrowheads="1"/>
            </p:cNvSpPr>
            <p:nvPr/>
          </p:nvSpPr>
          <p:spPr bwMode="auto">
            <a:xfrm>
              <a:off x="3744433" y="69546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Oval 341"/>
            <p:cNvSpPr>
              <a:spLocks noChangeArrowheads="1"/>
            </p:cNvSpPr>
            <p:nvPr/>
          </p:nvSpPr>
          <p:spPr bwMode="auto">
            <a:xfrm>
              <a:off x="3744433" y="8414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Oval 342"/>
            <p:cNvSpPr>
              <a:spLocks noChangeArrowheads="1"/>
            </p:cNvSpPr>
            <p:nvPr/>
          </p:nvSpPr>
          <p:spPr bwMode="auto">
            <a:xfrm>
              <a:off x="3744433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Oval 343"/>
            <p:cNvSpPr>
              <a:spLocks noChangeArrowheads="1"/>
            </p:cNvSpPr>
            <p:nvPr/>
          </p:nvSpPr>
          <p:spPr bwMode="auto">
            <a:xfrm>
              <a:off x="3744433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Oval 344"/>
            <p:cNvSpPr>
              <a:spLocks noChangeArrowheads="1"/>
            </p:cNvSpPr>
            <p:nvPr/>
          </p:nvSpPr>
          <p:spPr bwMode="auto">
            <a:xfrm>
              <a:off x="3744433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Oval 345"/>
            <p:cNvSpPr>
              <a:spLocks noChangeArrowheads="1"/>
            </p:cNvSpPr>
            <p:nvPr/>
          </p:nvSpPr>
          <p:spPr bwMode="auto">
            <a:xfrm>
              <a:off x="3744433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Oval 346"/>
            <p:cNvSpPr>
              <a:spLocks noChangeArrowheads="1"/>
            </p:cNvSpPr>
            <p:nvPr/>
          </p:nvSpPr>
          <p:spPr bwMode="auto">
            <a:xfrm>
              <a:off x="3744433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Oval 347"/>
            <p:cNvSpPr>
              <a:spLocks noChangeArrowheads="1"/>
            </p:cNvSpPr>
            <p:nvPr/>
          </p:nvSpPr>
          <p:spPr bwMode="auto">
            <a:xfrm>
              <a:off x="3744433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Oval 348"/>
            <p:cNvSpPr>
              <a:spLocks noChangeArrowheads="1"/>
            </p:cNvSpPr>
            <p:nvPr/>
          </p:nvSpPr>
          <p:spPr bwMode="auto">
            <a:xfrm>
              <a:off x="3744433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Oval 349"/>
            <p:cNvSpPr>
              <a:spLocks noChangeArrowheads="1"/>
            </p:cNvSpPr>
            <p:nvPr/>
          </p:nvSpPr>
          <p:spPr bwMode="auto">
            <a:xfrm>
              <a:off x="3744433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Oval 350"/>
            <p:cNvSpPr>
              <a:spLocks noChangeArrowheads="1"/>
            </p:cNvSpPr>
            <p:nvPr/>
          </p:nvSpPr>
          <p:spPr bwMode="auto">
            <a:xfrm>
              <a:off x="3744433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Oval 351"/>
            <p:cNvSpPr>
              <a:spLocks noChangeArrowheads="1"/>
            </p:cNvSpPr>
            <p:nvPr/>
          </p:nvSpPr>
          <p:spPr bwMode="auto">
            <a:xfrm>
              <a:off x="3744433" y="46140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Oval 352"/>
            <p:cNvSpPr>
              <a:spLocks noChangeArrowheads="1"/>
            </p:cNvSpPr>
            <p:nvPr/>
          </p:nvSpPr>
          <p:spPr bwMode="auto">
            <a:xfrm>
              <a:off x="3744433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Oval 353"/>
            <p:cNvSpPr>
              <a:spLocks noChangeArrowheads="1"/>
            </p:cNvSpPr>
            <p:nvPr/>
          </p:nvSpPr>
          <p:spPr bwMode="auto">
            <a:xfrm>
              <a:off x="3744433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Oval 354"/>
            <p:cNvSpPr>
              <a:spLocks noChangeArrowheads="1"/>
            </p:cNvSpPr>
            <p:nvPr/>
          </p:nvSpPr>
          <p:spPr bwMode="auto">
            <a:xfrm>
              <a:off x="3744433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Oval 355"/>
            <p:cNvSpPr>
              <a:spLocks noChangeArrowheads="1"/>
            </p:cNvSpPr>
            <p:nvPr/>
          </p:nvSpPr>
          <p:spPr bwMode="auto">
            <a:xfrm>
              <a:off x="3744433" y="519359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Oval 356"/>
            <p:cNvSpPr>
              <a:spLocks noChangeArrowheads="1"/>
            </p:cNvSpPr>
            <p:nvPr/>
          </p:nvSpPr>
          <p:spPr bwMode="auto">
            <a:xfrm>
              <a:off x="3744433" y="533960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Oval 357"/>
            <p:cNvSpPr>
              <a:spLocks noChangeArrowheads="1"/>
            </p:cNvSpPr>
            <p:nvPr/>
          </p:nvSpPr>
          <p:spPr bwMode="auto">
            <a:xfrm>
              <a:off x="3744433" y="548560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Oval 358"/>
            <p:cNvSpPr>
              <a:spLocks noChangeArrowheads="1"/>
            </p:cNvSpPr>
            <p:nvPr/>
          </p:nvSpPr>
          <p:spPr bwMode="auto">
            <a:xfrm>
              <a:off x="3744433" y="563013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Oval 359"/>
            <p:cNvSpPr>
              <a:spLocks noChangeArrowheads="1"/>
            </p:cNvSpPr>
            <p:nvPr/>
          </p:nvSpPr>
          <p:spPr bwMode="auto">
            <a:xfrm>
              <a:off x="3744433" y="577466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Oval 360"/>
            <p:cNvSpPr>
              <a:spLocks noChangeArrowheads="1"/>
            </p:cNvSpPr>
            <p:nvPr/>
          </p:nvSpPr>
          <p:spPr bwMode="auto">
            <a:xfrm>
              <a:off x="3887489" y="550930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Oval 361"/>
            <p:cNvSpPr>
              <a:spLocks noChangeArrowheads="1"/>
            </p:cNvSpPr>
            <p:nvPr/>
          </p:nvSpPr>
          <p:spPr bwMode="auto">
            <a:xfrm>
              <a:off x="3887489" y="695461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Oval 362"/>
            <p:cNvSpPr>
              <a:spLocks noChangeArrowheads="1"/>
            </p:cNvSpPr>
            <p:nvPr/>
          </p:nvSpPr>
          <p:spPr bwMode="auto">
            <a:xfrm>
              <a:off x="3887489" y="8414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Oval 363"/>
            <p:cNvSpPr>
              <a:spLocks noChangeArrowheads="1"/>
            </p:cNvSpPr>
            <p:nvPr/>
          </p:nvSpPr>
          <p:spPr bwMode="auto">
            <a:xfrm>
              <a:off x="3887489" y="98747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Oval 364"/>
            <p:cNvSpPr>
              <a:spLocks noChangeArrowheads="1"/>
            </p:cNvSpPr>
            <p:nvPr/>
          </p:nvSpPr>
          <p:spPr bwMode="auto">
            <a:xfrm>
              <a:off x="3887489" y="113200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Oval 365"/>
            <p:cNvSpPr>
              <a:spLocks noChangeArrowheads="1"/>
            </p:cNvSpPr>
            <p:nvPr/>
          </p:nvSpPr>
          <p:spPr bwMode="auto">
            <a:xfrm>
              <a:off x="3887489" y="127653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Oval 366"/>
            <p:cNvSpPr>
              <a:spLocks noChangeArrowheads="1"/>
            </p:cNvSpPr>
            <p:nvPr/>
          </p:nvSpPr>
          <p:spPr bwMode="auto">
            <a:xfrm>
              <a:off x="3887489" y="2292668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Oval 367"/>
            <p:cNvSpPr>
              <a:spLocks noChangeArrowheads="1"/>
            </p:cNvSpPr>
            <p:nvPr/>
          </p:nvSpPr>
          <p:spPr bwMode="auto">
            <a:xfrm>
              <a:off x="3887489" y="243867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Oval 368"/>
            <p:cNvSpPr>
              <a:spLocks noChangeArrowheads="1"/>
            </p:cNvSpPr>
            <p:nvPr/>
          </p:nvSpPr>
          <p:spPr bwMode="auto">
            <a:xfrm>
              <a:off x="3887489" y="258320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Oval 369"/>
            <p:cNvSpPr>
              <a:spLocks noChangeArrowheads="1"/>
            </p:cNvSpPr>
            <p:nvPr/>
          </p:nvSpPr>
          <p:spPr bwMode="auto">
            <a:xfrm>
              <a:off x="3887489" y="4178935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Oval 370"/>
            <p:cNvSpPr>
              <a:spLocks noChangeArrowheads="1"/>
            </p:cNvSpPr>
            <p:nvPr/>
          </p:nvSpPr>
          <p:spPr bwMode="auto">
            <a:xfrm>
              <a:off x="3887489" y="432346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Oval 371"/>
            <p:cNvSpPr>
              <a:spLocks noChangeArrowheads="1"/>
            </p:cNvSpPr>
            <p:nvPr/>
          </p:nvSpPr>
          <p:spPr bwMode="auto">
            <a:xfrm>
              <a:off x="3887489" y="4467996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Oval 372"/>
            <p:cNvSpPr>
              <a:spLocks noChangeArrowheads="1"/>
            </p:cNvSpPr>
            <p:nvPr/>
          </p:nvSpPr>
          <p:spPr bwMode="auto">
            <a:xfrm>
              <a:off x="3887489" y="461400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Oval 373"/>
            <p:cNvSpPr>
              <a:spLocks noChangeArrowheads="1"/>
            </p:cNvSpPr>
            <p:nvPr/>
          </p:nvSpPr>
          <p:spPr bwMode="auto">
            <a:xfrm>
              <a:off x="3887489" y="476000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Oval 374"/>
            <p:cNvSpPr>
              <a:spLocks noChangeArrowheads="1"/>
            </p:cNvSpPr>
            <p:nvPr/>
          </p:nvSpPr>
          <p:spPr bwMode="auto">
            <a:xfrm>
              <a:off x="3887489" y="490453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Oval 375"/>
            <p:cNvSpPr>
              <a:spLocks noChangeArrowheads="1"/>
            </p:cNvSpPr>
            <p:nvPr/>
          </p:nvSpPr>
          <p:spPr bwMode="auto">
            <a:xfrm>
              <a:off x="3887489" y="504906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Oval 376"/>
            <p:cNvSpPr>
              <a:spLocks noChangeArrowheads="1"/>
            </p:cNvSpPr>
            <p:nvPr/>
          </p:nvSpPr>
          <p:spPr bwMode="auto">
            <a:xfrm>
              <a:off x="3887489" y="519359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Oval 377"/>
            <p:cNvSpPr>
              <a:spLocks noChangeArrowheads="1"/>
            </p:cNvSpPr>
            <p:nvPr/>
          </p:nvSpPr>
          <p:spPr bwMode="auto">
            <a:xfrm>
              <a:off x="3887489" y="533960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Oval 378"/>
            <p:cNvSpPr>
              <a:spLocks noChangeArrowheads="1"/>
            </p:cNvSpPr>
            <p:nvPr/>
          </p:nvSpPr>
          <p:spPr bwMode="auto">
            <a:xfrm>
              <a:off x="3887489" y="548560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Oval 379"/>
            <p:cNvSpPr>
              <a:spLocks noChangeArrowheads="1"/>
            </p:cNvSpPr>
            <p:nvPr/>
          </p:nvSpPr>
          <p:spPr bwMode="auto">
            <a:xfrm>
              <a:off x="4033494" y="550930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Oval 380"/>
            <p:cNvSpPr>
              <a:spLocks noChangeArrowheads="1"/>
            </p:cNvSpPr>
            <p:nvPr/>
          </p:nvSpPr>
          <p:spPr bwMode="auto">
            <a:xfrm>
              <a:off x="4033494" y="695461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Oval 381"/>
            <p:cNvSpPr>
              <a:spLocks noChangeArrowheads="1"/>
            </p:cNvSpPr>
            <p:nvPr/>
          </p:nvSpPr>
          <p:spPr bwMode="auto">
            <a:xfrm>
              <a:off x="4033494" y="841466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Oval 382"/>
            <p:cNvSpPr>
              <a:spLocks noChangeArrowheads="1"/>
            </p:cNvSpPr>
            <p:nvPr/>
          </p:nvSpPr>
          <p:spPr bwMode="auto">
            <a:xfrm>
              <a:off x="4033494" y="98747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Oval 383"/>
            <p:cNvSpPr>
              <a:spLocks noChangeArrowheads="1"/>
            </p:cNvSpPr>
            <p:nvPr/>
          </p:nvSpPr>
          <p:spPr bwMode="auto">
            <a:xfrm>
              <a:off x="4033494" y="113200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Oval 384"/>
            <p:cNvSpPr>
              <a:spLocks noChangeArrowheads="1"/>
            </p:cNvSpPr>
            <p:nvPr/>
          </p:nvSpPr>
          <p:spPr bwMode="auto">
            <a:xfrm>
              <a:off x="4033494" y="127653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Oval 385"/>
            <p:cNvSpPr>
              <a:spLocks noChangeArrowheads="1"/>
            </p:cNvSpPr>
            <p:nvPr/>
          </p:nvSpPr>
          <p:spPr bwMode="auto">
            <a:xfrm>
              <a:off x="4033494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Oval 386"/>
            <p:cNvSpPr>
              <a:spLocks noChangeArrowheads="1"/>
            </p:cNvSpPr>
            <p:nvPr/>
          </p:nvSpPr>
          <p:spPr bwMode="auto">
            <a:xfrm>
              <a:off x="4033494" y="156706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Oval 387"/>
            <p:cNvSpPr>
              <a:spLocks noChangeArrowheads="1"/>
            </p:cNvSpPr>
            <p:nvPr/>
          </p:nvSpPr>
          <p:spPr bwMode="auto">
            <a:xfrm>
              <a:off x="4033494" y="171307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Oval 388"/>
            <p:cNvSpPr>
              <a:spLocks noChangeArrowheads="1"/>
            </p:cNvSpPr>
            <p:nvPr/>
          </p:nvSpPr>
          <p:spPr bwMode="auto">
            <a:xfrm>
              <a:off x="4033494" y="4323466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Oval 389"/>
            <p:cNvSpPr>
              <a:spLocks noChangeArrowheads="1"/>
            </p:cNvSpPr>
            <p:nvPr/>
          </p:nvSpPr>
          <p:spPr bwMode="auto">
            <a:xfrm>
              <a:off x="4033494" y="4467996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Oval 390"/>
            <p:cNvSpPr>
              <a:spLocks noChangeArrowheads="1"/>
            </p:cNvSpPr>
            <p:nvPr/>
          </p:nvSpPr>
          <p:spPr bwMode="auto">
            <a:xfrm>
              <a:off x="4033494" y="461400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Oval 391"/>
            <p:cNvSpPr>
              <a:spLocks noChangeArrowheads="1"/>
            </p:cNvSpPr>
            <p:nvPr/>
          </p:nvSpPr>
          <p:spPr bwMode="auto">
            <a:xfrm>
              <a:off x="4033494" y="4760006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Oval 392"/>
            <p:cNvSpPr>
              <a:spLocks noChangeArrowheads="1"/>
            </p:cNvSpPr>
            <p:nvPr/>
          </p:nvSpPr>
          <p:spPr bwMode="auto">
            <a:xfrm>
              <a:off x="4033494" y="4904537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Oval 393"/>
            <p:cNvSpPr>
              <a:spLocks noChangeArrowheads="1"/>
            </p:cNvSpPr>
            <p:nvPr/>
          </p:nvSpPr>
          <p:spPr bwMode="auto">
            <a:xfrm>
              <a:off x="4033494" y="5049067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Oval 394"/>
            <p:cNvSpPr>
              <a:spLocks noChangeArrowheads="1"/>
            </p:cNvSpPr>
            <p:nvPr/>
          </p:nvSpPr>
          <p:spPr bwMode="auto">
            <a:xfrm>
              <a:off x="4033494" y="519359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Oval 395"/>
            <p:cNvSpPr>
              <a:spLocks noChangeArrowheads="1"/>
            </p:cNvSpPr>
            <p:nvPr/>
          </p:nvSpPr>
          <p:spPr bwMode="auto">
            <a:xfrm>
              <a:off x="4033494" y="5339603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Oval 396"/>
            <p:cNvSpPr>
              <a:spLocks noChangeArrowheads="1"/>
            </p:cNvSpPr>
            <p:nvPr/>
          </p:nvSpPr>
          <p:spPr bwMode="auto">
            <a:xfrm>
              <a:off x="4033494" y="5485607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Oval 397"/>
            <p:cNvSpPr>
              <a:spLocks noChangeArrowheads="1"/>
            </p:cNvSpPr>
            <p:nvPr/>
          </p:nvSpPr>
          <p:spPr bwMode="auto">
            <a:xfrm>
              <a:off x="4176550" y="406400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Oval 398"/>
            <p:cNvSpPr>
              <a:spLocks noChangeArrowheads="1"/>
            </p:cNvSpPr>
            <p:nvPr/>
          </p:nvSpPr>
          <p:spPr bwMode="auto">
            <a:xfrm>
              <a:off x="4176550" y="550930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Oval 399"/>
            <p:cNvSpPr>
              <a:spLocks noChangeArrowheads="1"/>
            </p:cNvSpPr>
            <p:nvPr/>
          </p:nvSpPr>
          <p:spPr bwMode="auto">
            <a:xfrm>
              <a:off x="4176550" y="69546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Oval 400"/>
            <p:cNvSpPr>
              <a:spLocks noChangeArrowheads="1"/>
            </p:cNvSpPr>
            <p:nvPr/>
          </p:nvSpPr>
          <p:spPr bwMode="auto">
            <a:xfrm>
              <a:off x="4176550" y="8414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Oval 401"/>
            <p:cNvSpPr>
              <a:spLocks noChangeArrowheads="1"/>
            </p:cNvSpPr>
            <p:nvPr/>
          </p:nvSpPr>
          <p:spPr bwMode="auto">
            <a:xfrm>
              <a:off x="4176550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Oval 402"/>
            <p:cNvSpPr>
              <a:spLocks noChangeArrowheads="1"/>
            </p:cNvSpPr>
            <p:nvPr/>
          </p:nvSpPr>
          <p:spPr bwMode="auto">
            <a:xfrm>
              <a:off x="4176550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Oval 403"/>
            <p:cNvSpPr>
              <a:spLocks noChangeArrowheads="1"/>
            </p:cNvSpPr>
            <p:nvPr/>
          </p:nvSpPr>
          <p:spPr bwMode="auto">
            <a:xfrm>
              <a:off x="4176550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Oval 404"/>
            <p:cNvSpPr>
              <a:spLocks noChangeArrowheads="1"/>
            </p:cNvSpPr>
            <p:nvPr/>
          </p:nvSpPr>
          <p:spPr bwMode="auto">
            <a:xfrm>
              <a:off x="4176550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Oval 405"/>
            <p:cNvSpPr>
              <a:spLocks noChangeArrowheads="1"/>
            </p:cNvSpPr>
            <p:nvPr/>
          </p:nvSpPr>
          <p:spPr bwMode="auto">
            <a:xfrm>
              <a:off x="4176550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Oval 407"/>
            <p:cNvSpPr>
              <a:spLocks noChangeArrowheads="1"/>
            </p:cNvSpPr>
            <p:nvPr/>
          </p:nvSpPr>
          <p:spPr bwMode="auto">
            <a:xfrm>
              <a:off x="4176550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Oval 408"/>
            <p:cNvSpPr>
              <a:spLocks noChangeArrowheads="1"/>
            </p:cNvSpPr>
            <p:nvPr/>
          </p:nvSpPr>
          <p:spPr bwMode="auto">
            <a:xfrm>
              <a:off x="4176550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Oval 409"/>
            <p:cNvSpPr>
              <a:spLocks noChangeArrowheads="1"/>
            </p:cNvSpPr>
            <p:nvPr/>
          </p:nvSpPr>
          <p:spPr bwMode="auto">
            <a:xfrm>
              <a:off x="4176550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Oval 410"/>
            <p:cNvSpPr>
              <a:spLocks noChangeArrowheads="1"/>
            </p:cNvSpPr>
            <p:nvPr/>
          </p:nvSpPr>
          <p:spPr bwMode="auto">
            <a:xfrm>
              <a:off x="4176550" y="46140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Oval 411"/>
            <p:cNvSpPr>
              <a:spLocks noChangeArrowheads="1"/>
            </p:cNvSpPr>
            <p:nvPr/>
          </p:nvSpPr>
          <p:spPr bwMode="auto">
            <a:xfrm>
              <a:off x="4176550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Oval 412"/>
            <p:cNvSpPr>
              <a:spLocks noChangeArrowheads="1"/>
            </p:cNvSpPr>
            <p:nvPr/>
          </p:nvSpPr>
          <p:spPr bwMode="auto">
            <a:xfrm>
              <a:off x="4176550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Oval 413"/>
            <p:cNvSpPr>
              <a:spLocks noChangeArrowheads="1"/>
            </p:cNvSpPr>
            <p:nvPr/>
          </p:nvSpPr>
          <p:spPr bwMode="auto">
            <a:xfrm>
              <a:off x="4176550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Oval 414"/>
            <p:cNvSpPr>
              <a:spLocks noChangeArrowheads="1"/>
            </p:cNvSpPr>
            <p:nvPr/>
          </p:nvSpPr>
          <p:spPr bwMode="auto">
            <a:xfrm>
              <a:off x="4176550" y="519359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Oval 415"/>
            <p:cNvSpPr>
              <a:spLocks noChangeArrowheads="1"/>
            </p:cNvSpPr>
            <p:nvPr/>
          </p:nvSpPr>
          <p:spPr bwMode="auto">
            <a:xfrm>
              <a:off x="4319605" y="406400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Oval 416"/>
            <p:cNvSpPr>
              <a:spLocks noChangeArrowheads="1"/>
            </p:cNvSpPr>
            <p:nvPr/>
          </p:nvSpPr>
          <p:spPr bwMode="auto">
            <a:xfrm>
              <a:off x="4319605" y="550930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Oval 417"/>
            <p:cNvSpPr>
              <a:spLocks noChangeArrowheads="1"/>
            </p:cNvSpPr>
            <p:nvPr/>
          </p:nvSpPr>
          <p:spPr bwMode="auto">
            <a:xfrm>
              <a:off x="4319605" y="69546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Oval 418"/>
            <p:cNvSpPr>
              <a:spLocks noChangeArrowheads="1"/>
            </p:cNvSpPr>
            <p:nvPr/>
          </p:nvSpPr>
          <p:spPr bwMode="auto">
            <a:xfrm>
              <a:off x="4319605" y="8414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Oval 419"/>
            <p:cNvSpPr>
              <a:spLocks noChangeArrowheads="1"/>
            </p:cNvSpPr>
            <p:nvPr/>
          </p:nvSpPr>
          <p:spPr bwMode="auto">
            <a:xfrm>
              <a:off x="4319605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Oval 420"/>
            <p:cNvSpPr>
              <a:spLocks noChangeArrowheads="1"/>
            </p:cNvSpPr>
            <p:nvPr/>
          </p:nvSpPr>
          <p:spPr bwMode="auto">
            <a:xfrm>
              <a:off x="4319605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Oval 421"/>
            <p:cNvSpPr>
              <a:spLocks noChangeArrowheads="1"/>
            </p:cNvSpPr>
            <p:nvPr/>
          </p:nvSpPr>
          <p:spPr bwMode="auto">
            <a:xfrm>
              <a:off x="4319605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Oval 422"/>
            <p:cNvSpPr>
              <a:spLocks noChangeArrowheads="1"/>
            </p:cNvSpPr>
            <p:nvPr/>
          </p:nvSpPr>
          <p:spPr bwMode="auto">
            <a:xfrm>
              <a:off x="4319605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Oval 423"/>
            <p:cNvSpPr>
              <a:spLocks noChangeArrowheads="1"/>
            </p:cNvSpPr>
            <p:nvPr/>
          </p:nvSpPr>
          <p:spPr bwMode="auto">
            <a:xfrm>
              <a:off x="4319605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Oval 424"/>
            <p:cNvSpPr>
              <a:spLocks noChangeArrowheads="1"/>
            </p:cNvSpPr>
            <p:nvPr/>
          </p:nvSpPr>
          <p:spPr bwMode="auto">
            <a:xfrm>
              <a:off x="4319605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Oval 425"/>
            <p:cNvSpPr>
              <a:spLocks noChangeArrowheads="1"/>
            </p:cNvSpPr>
            <p:nvPr/>
          </p:nvSpPr>
          <p:spPr bwMode="auto">
            <a:xfrm>
              <a:off x="4319605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Oval 426"/>
            <p:cNvSpPr>
              <a:spLocks noChangeArrowheads="1"/>
            </p:cNvSpPr>
            <p:nvPr/>
          </p:nvSpPr>
          <p:spPr bwMode="auto">
            <a:xfrm>
              <a:off x="4319605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Oval 427"/>
            <p:cNvSpPr>
              <a:spLocks noChangeArrowheads="1"/>
            </p:cNvSpPr>
            <p:nvPr/>
          </p:nvSpPr>
          <p:spPr bwMode="auto">
            <a:xfrm>
              <a:off x="4319605" y="46140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Oval 428"/>
            <p:cNvSpPr>
              <a:spLocks noChangeArrowheads="1"/>
            </p:cNvSpPr>
            <p:nvPr/>
          </p:nvSpPr>
          <p:spPr bwMode="auto">
            <a:xfrm>
              <a:off x="4319605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Oval 429"/>
            <p:cNvSpPr>
              <a:spLocks noChangeArrowheads="1"/>
            </p:cNvSpPr>
            <p:nvPr/>
          </p:nvSpPr>
          <p:spPr bwMode="auto">
            <a:xfrm>
              <a:off x="4319605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Oval 430"/>
            <p:cNvSpPr>
              <a:spLocks noChangeArrowheads="1"/>
            </p:cNvSpPr>
            <p:nvPr/>
          </p:nvSpPr>
          <p:spPr bwMode="auto">
            <a:xfrm>
              <a:off x="4319605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Oval 431"/>
            <p:cNvSpPr>
              <a:spLocks noChangeArrowheads="1"/>
            </p:cNvSpPr>
            <p:nvPr/>
          </p:nvSpPr>
          <p:spPr bwMode="auto">
            <a:xfrm>
              <a:off x="4464136" y="550930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Oval 432"/>
            <p:cNvSpPr>
              <a:spLocks noChangeArrowheads="1"/>
            </p:cNvSpPr>
            <p:nvPr/>
          </p:nvSpPr>
          <p:spPr bwMode="auto">
            <a:xfrm>
              <a:off x="4464136" y="695461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Oval 433"/>
            <p:cNvSpPr>
              <a:spLocks noChangeArrowheads="1"/>
            </p:cNvSpPr>
            <p:nvPr/>
          </p:nvSpPr>
          <p:spPr bwMode="auto">
            <a:xfrm>
              <a:off x="4464136" y="8414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Oval 434"/>
            <p:cNvSpPr>
              <a:spLocks noChangeArrowheads="1"/>
            </p:cNvSpPr>
            <p:nvPr/>
          </p:nvSpPr>
          <p:spPr bwMode="auto">
            <a:xfrm>
              <a:off x="4464136" y="98747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Oval 435"/>
            <p:cNvSpPr>
              <a:spLocks noChangeArrowheads="1"/>
            </p:cNvSpPr>
            <p:nvPr/>
          </p:nvSpPr>
          <p:spPr bwMode="auto">
            <a:xfrm>
              <a:off x="4464136" y="113200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Oval 436"/>
            <p:cNvSpPr>
              <a:spLocks noChangeArrowheads="1"/>
            </p:cNvSpPr>
            <p:nvPr/>
          </p:nvSpPr>
          <p:spPr bwMode="auto">
            <a:xfrm>
              <a:off x="4464136" y="127653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Oval 437"/>
            <p:cNvSpPr>
              <a:spLocks noChangeArrowheads="1"/>
            </p:cNvSpPr>
            <p:nvPr/>
          </p:nvSpPr>
          <p:spPr bwMode="auto">
            <a:xfrm>
              <a:off x="4464136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Oval 438"/>
            <p:cNvSpPr>
              <a:spLocks noChangeArrowheads="1"/>
            </p:cNvSpPr>
            <p:nvPr/>
          </p:nvSpPr>
          <p:spPr bwMode="auto">
            <a:xfrm>
              <a:off x="4464136" y="15670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Oval 439"/>
            <p:cNvSpPr>
              <a:spLocks noChangeArrowheads="1"/>
            </p:cNvSpPr>
            <p:nvPr/>
          </p:nvSpPr>
          <p:spPr bwMode="auto">
            <a:xfrm>
              <a:off x="4464136" y="461400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Oval 440"/>
            <p:cNvSpPr>
              <a:spLocks noChangeArrowheads="1"/>
            </p:cNvSpPr>
            <p:nvPr/>
          </p:nvSpPr>
          <p:spPr bwMode="auto">
            <a:xfrm>
              <a:off x="4607191" y="695461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Oval 441"/>
            <p:cNvSpPr>
              <a:spLocks noChangeArrowheads="1"/>
            </p:cNvSpPr>
            <p:nvPr/>
          </p:nvSpPr>
          <p:spPr bwMode="auto">
            <a:xfrm>
              <a:off x="4607191" y="8414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Oval 442"/>
            <p:cNvSpPr>
              <a:spLocks noChangeArrowheads="1"/>
            </p:cNvSpPr>
            <p:nvPr/>
          </p:nvSpPr>
          <p:spPr bwMode="auto">
            <a:xfrm>
              <a:off x="4607191" y="98747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Oval 443"/>
            <p:cNvSpPr>
              <a:spLocks noChangeArrowheads="1"/>
            </p:cNvSpPr>
            <p:nvPr/>
          </p:nvSpPr>
          <p:spPr bwMode="auto">
            <a:xfrm>
              <a:off x="4607191" y="113200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Oval 444"/>
            <p:cNvSpPr>
              <a:spLocks noChangeArrowheads="1"/>
            </p:cNvSpPr>
            <p:nvPr/>
          </p:nvSpPr>
          <p:spPr bwMode="auto">
            <a:xfrm>
              <a:off x="4607191" y="127653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Oval 445"/>
            <p:cNvSpPr>
              <a:spLocks noChangeArrowheads="1"/>
            </p:cNvSpPr>
            <p:nvPr/>
          </p:nvSpPr>
          <p:spPr bwMode="auto">
            <a:xfrm>
              <a:off x="4607191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Oval 446"/>
            <p:cNvSpPr>
              <a:spLocks noChangeArrowheads="1"/>
            </p:cNvSpPr>
            <p:nvPr/>
          </p:nvSpPr>
          <p:spPr bwMode="auto">
            <a:xfrm>
              <a:off x="4753196" y="841466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Oval 447"/>
            <p:cNvSpPr>
              <a:spLocks noChangeArrowheads="1"/>
            </p:cNvSpPr>
            <p:nvPr/>
          </p:nvSpPr>
          <p:spPr bwMode="auto">
            <a:xfrm>
              <a:off x="4753196" y="98747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Oval 448"/>
            <p:cNvSpPr>
              <a:spLocks noChangeArrowheads="1"/>
            </p:cNvSpPr>
            <p:nvPr/>
          </p:nvSpPr>
          <p:spPr bwMode="auto">
            <a:xfrm>
              <a:off x="4753196" y="113200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Oval 449"/>
            <p:cNvSpPr>
              <a:spLocks noChangeArrowheads="1"/>
            </p:cNvSpPr>
            <p:nvPr/>
          </p:nvSpPr>
          <p:spPr bwMode="auto">
            <a:xfrm>
              <a:off x="4753196" y="127653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Oval 450"/>
            <p:cNvSpPr>
              <a:spLocks noChangeArrowheads="1"/>
            </p:cNvSpPr>
            <p:nvPr/>
          </p:nvSpPr>
          <p:spPr bwMode="auto">
            <a:xfrm>
              <a:off x="4753196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Oval 451"/>
            <p:cNvSpPr>
              <a:spLocks noChangeArrowheads="1"/>
            </p:cNvSpPr>
            <p:nvPr/>
          </p:nvSpPr>
          <p:spPr bwMode="auto">
            <a:xfrm>
              <a:off x="4753196" y="156706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Oval 452"/>
            <p:cNvSpPr>
              <a:spLocks noChangeArrowheads="1"/>
            </p:cNvSpPr>
            <p:nvPr/>
          </p:nvSpPr>
          <p:spPr bwMode="auto">
            <a:xfrm>
              <a:off x="4896251" y="8414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Oval 453"/>
            <p:cNvSpPr>
              <a:spLocks noChangeArrowheads="1"/>
            </p:cNvSpPr>
            <p:nvPr/>
          </p:nvSpPr>
          <p:spPr bwMode="auto">
            <a:xfrm>
              <a:off x="4896251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Oval 454"/>
            <p:cNvSpPr>
              <a:spLocks noChangeArrowheads="1"/>
            </p:cNvSpPr>
            <p:nvPr/>
          </p:nvSpPr>
          <p:spPr bwMode="auto">
            <a:xfrm>
              <a:off x="4896251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Oval 455"/>
            <p:cNvSpPr>
              <a:spLocks noChangeArrowheads="1"/>
            </p:cNvSpPr>
            <p:nvPr/>
          </p:nvSpPr>
          <p:spPr bwMode="auto">
            <a:xfrm>
              <a:off x="4896251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Oval 456"/>
            <p:cNvSpPr>
              <a:spLocks noChangeArrowheads="1"/>
            </p:cNvSpPr>
            <p:nvPr/>
          </p:nvSpPr>
          <p:spPr bwMode="auto">
            <a:xfrm>
              <a:off x="4896251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Oval 457"/>
            <p:cNvSpPr>
              <a:spLocks noChangeArrowheads="1"/>
            </p:cNvSpPr>
            <p:nvPr/>
          </p:nvSpPr>
          <p:spPr bwMode="auto">
            <a:xfrm>
              <a:off x="4896251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Oval 458"/>
            <p:cNvSpPr>
              <a:spLocks noChangeArrowheads="1"/>
            </p:cNvSpPr>
            <p:nvPr/>
          </p:nvSpPr>
          <p:spPr bwMode="auto">
            <a:xfrm>
              <a:off x="5040782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Oval 459"/>
            <p:cNvSpPr>
              <a:spLocks noChangeArrowheads="1"/>
            </p:cNvSpPr>
            <p:nvPr/>
          </p:nvSpPr>
          <p:spPr bwMode="auto">
            <a:xfrm>
              <a:off x="5040782" y="185760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Oval 460"/>
            <p:cNvSpPr>
              <a:spLocks noChangeArrowheads="1"/>
            </p:cNvSpPr>
            <p:nvPr/>
          </p:nvSpPr>
          <p:spPr bwMode="auto">
            <a:xfrm>
              <a:off x="5040782" y="3162800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Oval 461"/>
            <p:cNvSpPr>
              <a:spLocks noChangeArrowheads="1"/>
            </p:cNvSpPr>
            <p:nvPr/>
          </p:nvSpPr>
          <p:spPr bwMode="auto">
            <a:xfrm>
              <a:off x="5040782" y="3308804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Oval 462"/>
            <p:cNvSpPr>
              <a:spLocks noChangeArrowheads="1"/>
            </p:cNvSpPr>
            <p:nvPr/>
          </p:nvSpPr>
          <p:spPr bwMode="auto">
            <a:xfrm>
              <a:off x="5040782" y="3453334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Oval 463"/>
            <p:cNvSpPr>
              <a:spLocks noChangeArrowheads="1"/>
            </p:cNvSpPr>
            <p:nvPr/>
          </p:nvSpPr>
          <p:spPr bwMode="auto">
            <a:xfrm>
              <a:off x="5040782" y="3597865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Oval 464"/>
            <p:cNvSpPr>
              <a:spLocks noChangeArrowheads="1"/>
            </p:cNvSpPr>
            <p:nvPr/>
          </p:nvSpPr>
          <p:spPr bwMode="auto">
            <a:xfrm>
              <a:off x="5183838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Oval 465"/>
            <p:cNvSpPr>
              <a:spLocks noChangeArrowheads="1"/>
            </p:cNvSpPr>
            <p:nvPr/>
          </p:nvSpPr>
          <p:spPr bwMode="auto">
            <a:xfrm>
              <a:off x="5183838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Oval 466"/>
            <p:cNvSpPr>
              <a:spLocks noChangeArrowheads="1"/>
            </p:cNvSpPr>
            <p:nvPr/>
          </p:nvSpPr>
          <p:spPr bwMode="auto">
            <a:xfrm>
              <a:off x="5183838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Oval 467"/>
            <p:cNvSpPr>
              <a:spLocks noChangeArrowheads="1"/>
            </p:cNvSpPr>
            <p:nvPr/>
          </p:nvSpPr>
          <p:spPr bwMode="auto">
            <a:xfrm>
              <a:off x="5183838" y="3016794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Oval 468"/>
            <p:cNvSpPr>
              <a:spLocks noChangeArrowheads="1"/>
            </p:cNvSpPr>
            <p:nvPr/>
          </p:nvSpPr>
          <p:spPr bwMode="auto">
            <a:xfrm>
              <a:off x="5183838" y="3162800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Oval 469"/>
            <p:cNvSpPr>
              <a:spLocks noChangeArrowheads="1"/>
            </p:cNvSpPr>
            <p:nvPr/>
          </p:nvSpPr>
          <p:spPr bwMode="auto">
            <a:xfrm>
              <a:off x="5183838" y="330880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Oval 470"/>
            <p:cNvSpPr>
              <a:spLocks noChangeArrowheads="1"/>
            </p:cNvSpPr>
            <p:nvPr/>
          </p:nvSpPr>
          <p:spPr bwMode="auto">
            <a:xfrm>
              <a:off x="5183838" y="345333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Oval 471"/>
            <p:cNvSpPr>
              <a:spLocks noChangeArrowheads="1"/>
            </p:cNvSpPr>
            <p:nvPr/>
          </p:nvSpPr>
          <p:spPr bwMode="auto">
            <a:xfrm>
              <a:off x="5183838" y="3597865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Oval 472"/>
            <p:cNvSpPr>
              <a:spLocks noChangeArrowheads="1"/>
            </p:cNvSpPr>
            <p:nvPr/>
          </p:nvSpPr>
          <p:spPr bwMode="auto">
            <a:xfrm>
              <a:off x="5183838" y="3742395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Oval 473"/>
            <p:cNvSpPr>
              <a:spLocks noChangeArrowheads="1"/>
            </p:cNvSpPr>
            <p:nvPr/>
          </p:nvSpPr>
          <p:spPr bwMode="auto">
            <a:xfrm>
              <a:off x="5328368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Oval 474"/>
            <p:cNvSpPr>
              <a:spLocks noChangeArrowheads="1"/>
            </p:cNvSpPr>
            <p:nvPr/>
          </p:nvSpPr>
          <p:spPr bwMode="auto">
            <a:xfrm>
              <a:off x="5328368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Oval 475"/>
            <p:cNvSpPr>
              <a:spLocks noChangeArrowheads="1"/>
            </p:cNvSpPr>
            <p:nvPr/>
          </p:nvSpPr>
          <p:spPr bwMode="auto">
            <a:xfrm>
              <a:off x="5328368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Oval 476"/>
            <p:cNvSpPr>
              <a:spLocks noChangeArrowheads="1"/>
            </p:cNvSpPr>
            <p:nvPr/>
          </p:nvSpPr>
          <p:spPr bwMode="auto">
            <a:xfrm>
              <a:off x="5328368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Oval 477"/>
            <p:cNvSpPr>
              <a:spLocks noChangeArrowheads="1"/>
            </p:cNvSpPr>
            <p:nvPr/>
          </p:nvSpPr>
          <p:spPr bwMode="auto">
            <a:xfrm>
              <a:off x="5328368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Oval 478"/>
            <p:cNvSpPr>
              <a:spLocks noChangeArrowheads="1"/>
            </p:cNvSpPr>
            <p:nvPr/>
          </p:nvSpPr>
          <p:spPr bwMode="auto">
            <a:xfrm>
              <a:off x="5328368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Oval 479"/>
            <p:cNvSpPr>
              <a:spLocks noChangeArrowheads="1"/>
            </p:cNvSpPr>
            <p:nvPr/>
          </p:nvSpPr>
          <p:spPr bwMode="auto">
            <a:xfrm>
              <a:off x="5328368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Oval 480"/>
            <p:cNvSpPr>
              <a:spLocks noChangeArrowheads="1"/>
            </p:cNvSpPr>
            <p:nvPr/>
          </p:nvSpPr>
          <p:spPr bwMode="auto">
            <a:xfrm>
              <a:off x="5328368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Oval 481"/>
            <p:cNvSpPr>
              <a:spLocks noChangeArrowheads="1"/>
            </p:cNvSpPr>
            <p:nvPr/>
          </p:nvSpPr>
          <p:spPr bwMode="auto">
            <a:xfrm>
              <a:off x="5328368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Oval 482"/>
            <p:cNvSpPr>
              <a:spLocks noChangeArrowheads="1"/>
            </p:cNvSpPr>
            <p:nvPr/>
          </p:nvSpPr>
          <p:spPr bwMode="auto">
            <a:xfrm>
              <a:off x="5328368" y="31628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Oval 483"/>
            <p:cNvSpPr>
              <a:spLocks noChangeArrowheads="1"/>
            </p:cNvSpPr>
            <p:nvPr/>
          </p:nvSpPr>
          <p:spPr bwMode="auto">
            <a:xfrm>
              <a:off x="5328368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Oval 484"/>
            <p:cNvSpPr>
              <a:spLocks noChangeArrowheads="1"/>
            </p:cNvSpPr>
            <p:nvPr/>
          </p:nvSpPr>
          <p:spPr bwMode="auto">
            <a:xfrm>
              <a:off x="5328368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Oval 485"/>
            <p:cNvSpPr>
              <a:spLocks noChangeArrowheads="1"/>
            </p:cNvSpPr>
            <p:nvPr/>
          </p:nvSpPr>
          <p:spPr bwMode="auto">
            <a:xfrm>
              <a:off x="5328368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Oval 486"/>
            <p:cNvSpPr>
              <a:spLocks noChangeArrowheads="1"/>
            </p:cNvSpPr>
            <p:nvPr/>
          </p:nvSpPr>
          <p:spPr bwMode="auto">
            <a:xfrm>
              <a:off x="5328368" y="3742395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Oval 487"/>
            <p:cNvSpPr>
              <a:spLocks noChangeArrowheads="1"/>
            </p:cNvSpPr>
            <p:nvPr/>
          </p:nvSpPr>
          <p:spPr bwMode="auto">
            <a:xfrm>
              <a:off x="5471423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Oval 488"/>
            <p:cNvSpPr>
              <a:spLocks noChangeArrowheads="1"/>
            </p:cNvSpPr>
            <p:nvPr/>
          </p:nvSpPr>
          <p:spPr bwMode="auto">
            <a:xfrm>
              <a:off x="5471423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Oval 489"/>
            <p:cNvSpPr>
              <a:spLocks noChangeArrowheads="1"/>
            </p:cNvSpPr>
            <p:nvPr/>
          </p:nvSpPr>
          <p:spPr bwMode="auto">
            <a:xfrm>
              <a:off x="5471423" y="2292668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Oval 490"/>
            <p:cNvSpPr>
              <a:spLocks noChangeArrowheads="1"/>
            </p:cNvSpPr>
            <p:nvPr/>
          </p:nvSpPr>
          <p:spPr bwMode="auto">
            <a:xfrm>
              <a:off x="5471423" y="243867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Oval 491"/>
            <p:cNvSpPr>
              <a:spLocks noChangeArrowheads="1"/>
            </p:cNvSpPr>
            <p:nvPr/>
          </p:nvSpPr>
          <p:spPr bwMode="auto">
            <a:xfrm>
              <a:off x="5471423" y="258320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Oval 492"/>
            <p:cNvSpPr>
              <a:spLocks noChangeArrowheads="1"/>
            </p:cNvSpPr>
            <p:nvPr/>
          </p:nvSpPr>
          <p:spPr bwMode="auto">
            <a:xfrm>
              <a:off x="5471423" y="272773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Oval 493"/>
            <p:cNvSpPr>
              <a:spLocks noChangeArrowheads="1"/>
            </p:cNvSpPr>
            <p:nvPr/>
          </p:nvSpPr>
          <p:spPr bwMode="auto">
            <a:xfrm>
              <a:off x="5471423" y="2872264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Oval 494"/>
            <p:cNvSpPr>
              <a:spLocks noChangeArrowheads="1"/>
            </p:cNvSpPr>
            <p:nvPr/>
          </p:nvSpPr>
          <p:spPr bwMode="auto">
            <a:xfrm>
              <a:off x="5471423" y="3016794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Oval 495"/>
            <p:cNvSpPr>
              <a:spLocks noChangeArrowheads="1"/>
            </p:cNvSpPr>
            <p:nvPr/>
          </p:nvSpPr>
          <p:spPr bwMode="auto">
            <a:xfrm>
              <a:off x="5471423" y="3162800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Oval 496"/>
            <p:cNvSpPr>
              <a:spLocks noChangeArrowheads="1"/>
            </p:cNvSpPr>
            <p:nvPr/>
          </p:nvSpPr>
          <p:spPr bwMode="auto">
            <a:xfrm>
              <a:off x="5471423" y="330880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Oval 497"/>
            <p:cNvSpPr>
              <a:spLocks noChangeArrowheads="1"/>
            </p:cNvSpPr>
            <p:nvPr/>
          </p:nvSpPr>
          <p:spPr bwMode="auto">
            <a:xfrm>
              <a:off x="5471423" y="345333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Oval 498"/>
            <p:cNvSpPr>
              <a:spLocks noChangeArrowheads="1"/>
            </p:cNvSpPr>
            <p:nvPr/>
          </p:nvSpPr>
          <p:spPr bwMode="auto">
            <a:xfrm>
              <a:off x="5471423" y="3597865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Oval 499"/>
            <p:cNvSpPr>
              <a:spLocks noChangeArrowheads="1"/>
            </p:cNvSpPr>
            <p:nvPr/>
          </p:nvSpPr>
          <p:spPr bwMode="auto">
            <a:xfrm>
              <a:off x="5471423" y="3742395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Oval 500"/>
            <p:cNvSpPr>
              <a:spLocks noChangeArrowheads="1"/>
            </p:cNvSpPr>
            <p:nvPr/>
          </p:nvSpPr>
          <p:spPr bwMode="auto">
            <a:xfrm>
              <a:off x="5615953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Oval 501"/>
            <p:cNvSpPr>
              <a:spLocks noChangeArrowheads="1"/>
            </p:cNvSpPr>
            <p:nvPr/>
          </p:nvSpPr>
          <p:spPr bwMode="auto">
            <a:xfrm>
              <a:off x="5615953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Oval 502"/>
            <p:cNvSpPr>
              <a:spLocks noChangeArrowheads="1"/>
            </p:cNvSpPr>
            <p:nvPr/>
          </p:nvSpPr>
          <p:spPr bwMode="auto">
            <a:xfrm>
              <a:off x="5615953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Oval 503"/>
            <p:cNvSpPr>
              <a:spLocks noChangeArrowheads="1"/>
            </p:cNvSpPr>
            <p:nvPr/>
          </p:nvSpPr>
          <p:spPr bwMode="auto">
            <a:xfrm>
              <a:off x="5615953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4"/>
            <p:cNvSpPr>
              <a:spLocks noChangeArrowheads="1"/>
            </p:cNvSpPr>
            <p:nvPr/>
          </p:nvSpPr>
          <p:spPr bwMode="auto">
            <a:xfrm>
              <a:off x="5615953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5"/>
            <p:cNvSpPr>
              <a:spLocks noChangeArrowheads="1"/>
            </p:cNvSpPr>
            <p:nvPr/>
          </p:nvSpPr>
          <p:spPr bwMode="auto">
            <a:xfrm>
              <a:off x="5615953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06"/>
            <p:cNvSpPr>
              <a:spLocks noChangeArrowheads="1"/>
            </p:cNvSpPr>
            <p:nvPr/>
          </p:nvSpPr>
          <p:spPr bwMode="auto">
            <a:xfrm>
              <a:off x="5615953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07"/>
            <p:cNvSpPr>
              <a:spLocks noChangeArrowheads="1"/>
            </p:cNvSpPr>
            <p:nvPr/>
          </p:nvSpPr>
          <p:spPr bwMode="auto">
            <a:xfrm>
              <a:off x="5615953" y="31628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08"/>
            <p:cNvSpPr>
              <a:spLocks noChangeArrowheads="1"/>
            </p:cNvSpPr>
            <p:nvPr/>
          </p:nvSpPr>
          <p:spPr bwMode="auto">
            <a:xfrm>
              <a:off x="5615953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09"/>
            <p:cNvSpPr>
              <a:spLocks noChangeArrowheads="1"/>
            </p:cNvSpPr>
            <p:nvPr/>
          </p:nvSpPr>
          <p:spPr bwMode="auto">
            <a:xfrm>
              <a:off x="5615953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Oval 510"/>
            <p:cNvSpPr>
              <a:spLocks noChangeArrowheads="1"/>
            </p:cNvSpPr>
            <p:nvPr/>
          </p:nvSpPr>
          <p:spPr bwMode="auto">
            <a:xfrm>
              <a:off x="5615953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Oval 511"/>
            <p:cNvSpPr>
              <a:spLocks noChangeArrowheads="1"/>
            </p:cNvSpPr>
            <p:nvPr/>
          </p:nvSpPr>
          <p:spPr bwMode="auto">
            <a:xfrm>
              <a:off x="5615953" y="3742395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Oval 512"/>
            <p:cNvSpPr>
              <a:spLocks noChangeArrowheads="1"/>
            </p:cNvSpPr>
            <p:nvPr/>
          </p:nvSpPr>
          <p:spPr bwMode="auto">
            <a:xfrm>
              <a:off x="5760484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Oval 513"/>
            <p:cNvSpPr>
              <a:spLocks noChangeArrowheads="1"/>
            </p:cNvSpPr>
            <p:nvPr/>
          </p:nvSpPr>
          <p:spPr bwMode="auto">
            <a:xfrm>
              <a:off x="5760484" y="156706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Oval 514"/>
            <p:cNvSpPr>
              <a:spLocks noChangeArrowheads="1"/>
            </p:cNvSpPr>
            <p:nvPr/>
          </p:nvSpPr>
          <p:spPr bwMode="auto">
            <a:xfrm>
              <a:off x="5760484" y="171307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Oval 515"/>
            <p:cNvSpPr>
              <a:spLocks noChangeArrowheads="1"/>
            </p:cNvSpPr>
            <p:nvPr/>
          </p:nvSpPr>
          <p:spPr bwMode="auto">
            <a:xfrm>
              <a:off x="5760484" y="185760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Oval 516"/>
            <p:cNvSpPr>
              <a:spLocks noChangeArrowheads="1"/>
            </p:cNvSpPr>
            <p:nvPr/>
          </p:nvSpPr>
          <p:spPr bwMode="auto">
            <a:xfrm>
              <a:off x="5760484" y="200213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Oval 517"/>
            <p:cNvSpPr>
              <a:spLocks noChangeArrowheads="1"/>
            </p:cNvSpPr>
            <p:nvPr/>
          </p:nvSpPr>
          <p:spPr bwMode="auto">
            <a:xfrm>
              <a:off x="5760484" y="2146663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Oval 518"/>
            <p:cNvSpPr>
              <a:spLocks noChangeArrowheads="1"/>
            </p:cNvSpPr>
            <p:nvPr/>
          </p:nvSpPr>
          <p:spPr bwMode="auto">
            <a:xfrm>
              <a:off x="5760484" y="2292668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Oval 519"/>
            <p:cNvSpPr>
              <a:spLocks noChangeArrowheads="1"/>
            </p:cNvSpPr>
            <p:nvPr/>
          </p:nvSpPr>
          <p:spPr bwMode="auto">
            <a:xfrm>
              <a:off x="5760484" y="243867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Oval 520"/>
            <p:cNvSpPr>
              <a:spLocks noChangeArrowheads="1"/>
            </p:cNvSpPr>
            <p:nvPr/>
          </p:nvSpPr>
          <p:spPr bwMode="auto">
            <a:xfrm>
              <a:off x="5760484" y="2872264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Oval 521"/>
            <p:cNvSpPr>
              <a:spLocks noChangeArrowheads="1"/>
            </p:cNvSpPr>
            <p:nvPr/>
          </p:nvSpPr>
          <p:spPr bwMode="auto">
            <a:xfrm>
              <a:off x="5760484" y="3016794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Oval 522"/>
            <p:cNvSpPr>
              <a:spLocks noChangeArrowheads="1"/>
            </p:cNvSpPr>
            <p:nvPr/>
          </p:nvSpPr>
          <p:spPr bwMode="auto">
            <a:xfrm>
              <a:off x="5760484" y="3162800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Oval 523"/>
            <p:cNvSpPr>
              <a:spLocks noChangeArrowheads="1"/>
            </p:cNvSpPr>
            <p:nvPr/>
          </p:nvSpPr>
          <p:spPr bwMode="auto">
            <a:xfrm>
              <a:off x="5760484" y="3308804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Oval 524"/>
            <p:cNvSpPr>
              <a:spLocks noChangeArrowheads="1"/>
            </p:cNvSpPr>
            <p:nvPr/>
          </p:nvSpPr>
          <p:spPr bwMode="auto">
            <a:xfrm>
              <a:off x="5760484" y="3453334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Oval 525"/>
            <p:cNvSpPr>
              <a:spLocks noChangeArrowheads="1"/>
            </p:cNvSpPr>
            <p:nvPr/>
          </p:nvSpPr>
          <p:spPr bwMode="auto">
            <a:xfrm>
              <a:off x="5760484" y="3597865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Oval 526"/>
            <p:cNvSpPr>
              <a:spLocks noChangeArrowheads="1"/>
            </p:cNvSpPr>
            <p:nvPr/>
          </p:nvSpPr>
          <p:spPr bwMode="auto">
            <a:xfrm>
              <a:off x="5760484" y="3742395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Oval 527"/>
            <p:cNvSpPr>
              <a:spLocks noChangeArrowheads="1"/>
            </p:cNvSpPr>
            <p:nvPr/>
          </p:nvSpPr>
          <p:spPr bwMode="auto">
            <a:xfrm>
              <a:off x="5760484" y="3888401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Oval 528"/>
            <p:cNvSpPr>
              <a:spLocks noChangeArrowheads="1"/>
            </p:cNvSpPr>
            <p:nvPr/>
          </p:nvSpPr>
          <p:spPr bwMode="auto">
            <a:xfrm>
              <a:off x="5903539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Oval 529"/>
            <p:cNvSpPr>
              <a:spLocks noChangeArrowheads="1"/>
            </p:cNvSpPr>
            <p:nvPr/>
          </p:nvSpPr>
          <p:spPr bwMode="auto">
            <a:xfrm>
              <a:off x="5903539" y="15670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Oval 530"/>
            <p:cNvSpPr>
              <a:spLocks noChangeArrowheads="1"/>
            </p:cNvSpPr>
            <p:nvPr/>
          </p:nvSpPr>
          <p:spPr bwMode="auto">
            <a:xfrm>
              <a:off x="5903539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Oval 531"/>
            <p:cNvSpPr>
              <a:spLocks noChangeArrowheads="1"/>
            </p:cNvSpPr>
            <p:nvPr/>
          </p:nvSpPr>
          <p:spPr bwMode="auto">
            <a:xfrm>
              <a:off x="5903539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Oval 532"/>
            <p:cNvSpPr>
              <a:spLocks noChangeArrowheads="1"/>
            </p:cNvSpPr>
            <p:nvPr/>
          </p:nvSpPr>
          <p:spPr bwMode="auto">
            <a:xfrm>
              <a:off x="5903539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Oval 533"/>
            <p:cNvSpPr>
              <a:spLocks noChangeArrowheads="1"/>
            </p:cNvSpPr>
            <p:nvPr/>
          </p:nvSpPr>
          <p:spPr bwMode="auto">
            <a:xfrm>
              <a:off x="5903539" y="2292668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Oval 534"/>
            <p:cNvSpPr>
              <a:spLocks noChangeArrowheads="1"/>
            </p:cNvSpPr>
            <p:nvPr/>
          </p:nvSpPr>
          <p:spPr bwMode="auto">
            <a:xfrm>
              <a:off x="5903539" y="243867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Oval 535"/>
            <p:cNvSpPr>
              <a:spLocks noChangeArrowheads="1"/>
            </p:cNvSpPr>
            <p:nvPr/>
          </p:nvSpPr>
          <p:spPr bwMode="auto">
            <a:xfrm>
              <a:off x="5903539" y="3016794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Oval 536"/>
            <p:cNvSpPr>
              <a:spLocks noChangeArrowheads="1"/>
            </p:cNvSpPr>
            <p:nvPr/>
          </p:nvSpPr>
          <p:spPr bwMode="auto">
            <a:xfrm>
              <a:off x="5903539" y="3162800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Oval 537"/>
            <p:cNvSpPr>
              <a:spLocks noChangeArrowheads="1"/>
            </p:cNvSpPr>
            <p:nvPr/>
          </p:nvSpPr>
          <p:spPr bwMode="auto">
            <a:xfrm>
              <a:off x="5903539" y="330880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Oval 538"/>
            <p:cNvSpPr>
              <a:spLocks noChangeArrowheads="1"/>
            </p:cNvSpPr>
            <p:nvPr/>
          </p:nvSpPr>
          <p:spPr bwMode="auto">
            <a:xfrm>
              <a:off x="5903539" y="345333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Oval 539"/>
            <p:cNvSpPr>
              <a:spLocks noChangeArrowheads="1"/>
            </p:cNvSpPr>
            <p:nvPr/>
          </p:nvSpPr>
          <p:spPr bwMode="auto">
            <a:xfrm>
              <a:off x="5903539" y="3597865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Oval 540"/>
            <p:cNvSpPr>
              <a:spLocks noChangeArrowheads="1"/>
            </p:cNvSpPr>
            <p:nvPr/>
          </p:nvSpPr>
          <p:spPr bwMode="auto">
            <a:xfrm>
              <a:off x="5903539" y="3742395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Oval 541"/>
            <p:cNvSpPr>
              <a:spLocks noChangeArrowheads="1"/>
            </p:cNvSpPr>
            <p:nvPr/>
          </p:nvSpPr>
          <p:spPr bwMode="auto">
            <a:xfrm>
              <a:off x="5903539" y="3888401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Oval 542"/>
            <p:cNvSpPr>
              <a:spLocks noChangeArrowheads="1"/>
            </p:cNvSpPr>
            <p:nvPr/>
          </p:nvSpPr>
          <p:spPr bwMode="auto">
            <a:xfrm>
              <a:off x="5903539" y="4034405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Oval 543"/>
            <p:cNvSpPr>
              <a:spLocks noChangeArrowheads="1"/>
            </p:cNvSpPr>
            <p:nvPr/>
          </p:nvSpPr>
          <p:spPr bwMode="auto">
            <a:xfrm>
              <a:off x="5903539" y="4178935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Oval 544"/>
            <p:cNvSpPr>
              <a:spLocks noChangeArrowheads="1"/>
            </p:cNvSpPr>
            <p:nvPr/>
          </p:nvSpPr>
          <p:spPr bwMode="auto">
            <a:xfrm>
              <a:off x="5903539" y="432346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Oval 545"/>
            <p:cNvSpPr>
              <a:spLocks noChangeArrowheads="1"/>
            </p:cNvSpPr>
            <p:nvPr/>
          </p:nvSpPr>
          <p:spPr bwMode="auto">
            <a:xfrm>
              <a:off x="5903539" y="4467996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Oval 546"/>
            <p:cNvSpPr>
              <a:spLocks noChangeArrowheads="1"/>
            </p:cNvSpPr>
            <p:nvPr/>
          </p:nvSpPr>
          <p:spPr bwMode="auto">
            <a:xfrm>
              <a:off x="5903539" y="461400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Oval 547"/>
            <p:cNvSpPr>
              <a:spLocks noChangeArrowheads="1"/>
            </p:cNvSpPr>
            <p:nvPr/>
          </p:nvSpPr>
          <p:spPr bwMode="auto">
            <a:xfrm>
              <a:off x="6048070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Oval 548"/>
            <p:cNvSpPr>
              <a:spLocks noChangeArrowheads="1"/>
            </p:cNvSpPr>
            <p:nvPr/>
          </p:nvSpPr>
          <p:spPr bwMode="auto">
            <a:xfrm>
              <a:off x="6048070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7" name="Oval 549"/>
            <p:cNvSpPr>
              <a:spLocks noChangeArrowheads="1"/>
            </p:cNvSpPr>
            <p:nvPr/>
          </p:nvSpPr>
          <p:spPr bwMode="auto">
            <a:xfrm>
              <a:off x="6048070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Oval 550"/>
            <p:cNvSpPr>
              <a:spLocks noChangeArrowheads="1"/>
            </p:cNvSpPr>
            <p:nvPr/>
          </p:nvSpPr>
          <p:spPr bwMode="auto">
            <a:xfrm>
              <a:off x="6048070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9" name="Oval 551"/>
            <p:cNvSpPr>
              <a:spLocks noChangeArrowheads="1"/>
            </p:cNvSpPr>
            <p:nvPr/>
          </p:nvSpPr>
          <p:spPr bwMode="auto">
            <a:xfrm>
              <a:off x="6048070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0" name="Oval 552"/>
            <p:cNvSpPr>
              <a:spLocks noChangeArrowheads="1"/>
            </p:cNvSpPr>
            <p:nvPr/>
          </p:nvSpPr>
          <p:spPr bwMode="auto">
            <a:xfrm>
              <a:off x="6048070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Oval 553"/>
            <p:cNvSpPr>
              <a:spLocks noChangeArrowheads="1"/>
            </p:cNvSpPr>
            <p:nvPr/>
          </p:nvSpPr>
          <p:spPr bwMode="auto">
            <a:xfrm>
              <a:off x="6048070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Oval 554"/>
            <p:cNvSpPr>
              <a:spLocks noChangeArrowheads="1"/>
            </p:cNvSpPr>
            <p:nvPr/>
          </p:nvSpPr>
          <p:spPr bwMode="auto">
            <a:xfrm>
              <a:off x="6048070" y="31628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Oval 555"/>
            <p:cNvSpPr>
              <a:spLocks noChangeArrowheads="1"/>
            </p:cNvSpPr>
            <p:nvPr/>
          </p:nvSpPr>
          <p:spPr bwMode="auto">
            <a:xfrm>
              <a:off x="6048070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Oval 556"/>
            <p:cNvSpPr>
              <a:spLocks noChangeArrowheads="1"/>
            </p:cNvSpPr>
            <p:nvPr/>
          </p:nvSpPr>
          <p:spPr bwMode="auto">
            <a:xfrm>
              <a:off x="6048070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Oval 557"/>
            <p:cNvSpPr>
              <a:spLocks noChangeArrowheads="1"/>
            </p:cNvSpPr>
            <p:nvPr/>
          </p:nvSpPr>
          <p:spPr bwMode="auto">
            <a:xfrm>
              <a:off x="6048070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Oval 558"/>
            <p:cNvSpPr>
              <a:spLocks noChangeArrowheads="1"/>
            </p:cNvSpPr>
            <p:nvPr/>
          </p:nvSpPr>
          <p:spPr bwMode="auto">
            <a:xfrm>
              <a:off x="6048070" y="3742395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Oval 559"/>
            <p:cNvSpPr>
              <a:spLocks noChangeArrowheads="1"/>
            </p:cNvSpPr>
            <p:nvPr/>
          </p:nvSpPr>
          <p:spPr bwMode="auto">
            <a:xfrm>
              <a:off x="6048070" y="388840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Oval 560"/>
            <p:cNvSpPr>
              <a:spLocks noChangeArrowheads="1"/>
            </p:cNvSpPr>
            <p:nvPr/>
          </p:nvSpPr>
          <p:spPr bwMode="auto">
            <a:xfrm>
              <a:off x="6048070" y="403440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Oval 561"/>
            <p:cNvSpPr>
              <a:spLocks noChangeArrowheads="1"/>
            </p:cNvSpPr>
            <p:nvPr/>
          </p:nvSpPr>
          <p:spPr bwMode="auto">
            <a:xfrm>
              <a:off x="6048070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Oval 562"/>
            <p:cNvSpPr>
              <a:spLocks noChangeArrowheads="1"/>
            </p:cNvSpPr>
            <p:nvPr/>
          </p:nvSpPr>
          <p:spPr bwMode="auto">
            <a:xfrm>
              <a:off x="6048070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Oval 563"/>
            <p:cNvSpPr>
              <a:spLocks noChangeArrowheads="1"/>
            </p:cNvSpPr>
            <p:nvPr/>
          </p:nvSpPr>
          <p:spPr bwMode="auto">
            <a:xfrm>
              <a:off x="6048070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Oval 564"/>
            <p:cNvSpPr>
              <a:spLocks noChangeArrowheads="1"/>
            </p:cNvSpPr>
            <p:nvPr/>
          </p:nvSpPr>
          <p:spPr bwMode="auto">
            <a:xfrm>
              <a:off x="6048070" y="46140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Oval 565"/>
            <p:cNvSpPr>
              <a:spLocks noChangeArrowheads="1"/>
            </p:cNvSpPr>
            <p:nvPr/>
          </p:nvSpPr>
          <p:spPr bwMode="auto">
            <a:xfrm>
              <a:off x="6048070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4" name="Oval 566"/>
            <p:cNvSpPr>
              <a:spLocks noChangeArrowheads="1"/>
            </p:cNvSpPr>
            <p:nvPr/>
          </p:nvSpPr>
          <p:spPr bwMode="auto">
            <a:xfrm>
              <a:off x="6048070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5" name="Oval 567"/>
            <p:cNvSpPr>
              <a:spLocks noChangeArrowheads="1"/>
            </p:cNvSpPr>
            <p:nvPr/>
          </p:nvSpPr>
          <p:spPr bwMode="auto">
            <a:xfrm>
              <a:off x="6191125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Oval 568"/>
            <p:cNvSpPr>
              <a:spLocks noChangeArrowheads="1"/>
            </p:cNvSpPr>
            <p:nvPr/>
          </p:nvSpPr>
          <p:spPr bwMode="auto">
            <a:xfrm>
              <a:off x="6191125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Oval 569"/>
            <p:cNvSpPr>
              <a:spLocks noChangeArrowheads="1"/>
            </p:cNvSpPr>
            <p:nvPr/>
          </p:nvSpPr>
          <p:spPr bwMode="auto">
            <a:xfrm>
              <a:off x="6191125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Oval 570"/>
            <p:cNvSpPr>
              <a:spLocks noChangeArrowheads="1"/>
            </p:cNvSpPr>
            <p:nvPr/>
          </p:nvSpPr>
          <p:spPr bwMode="auto">
            <a:xfrm>
              <a:off x="6191125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Oval 571"/>
            <p:cNvSpPr>
              <a:spLocks noChangeArrowheads="1"/>
            </p:cNvSpPr>
            <p:nvPr/>
          </p:nvSpPr>
          <p:spPr bwMode="auto">
            <a:xfrm>
              <a:off x="6191125" y="2292668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Oval 572"/>
            <p:cNvSpPr>
              <a:spLocks noChangeArrowheads="1"/>
            </p:cNvSpPr>
            <p:nvPr/>
          </p:nvSpPr>
          <p:spPr bwMode="auto">
            <a:xfrm>
              <a:off x="6191125" y="243867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Oval 573"/>
            <p:cNvSpPr>
              <a:spLocks noChangeArrowheads="1"/>
            </p:cNvSpPr>
            <p:nvPr/>
          </p:nvSpPr>
          <p:spPr bwMode="auto">
            <a:xfrm>
              <a:off x="6191125" y="258320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Oval 574"/>
            <p:cNvSpPr>
              <a:spLocks noChangeArrowheads="1"/>
            </p:cNvSpPr>
            <p:nvPr/>
          </p:nvSpPr>
          <p:spPr bwMode="auto">
            <a:xfrm>
              <a:off x="6191125" y="3016794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Oval 575"/>
            <p:cNvSpPr>
              <a:spLocks noChangeArrowheads="1"/>
            </p:cNvSpPr>
            <p:nvPr/>
          </p:nvSpPr>
          <p:spPr bwMode="auto">
            <a:xfrm>
              <a:off x="6191125" y="3162800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Oval 576"/>
            <p:cNvSpPr>
              <a:spLocks noChangeArrowheads="1"/>
            </p:cNvSpPr>
            <p:nvPr/>
          </p:nvSpPr>
          <p:spPr bwMode="auto">
            <a:xfrm>
              <a:off x="6191125" y="330880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Oval 577"/>
            <p:cNvSpPr>
              <a:spLocks noChangeArrowheads="1"/>
            </p:cNvSpPr>
            <p:nvPr/>
          </p:nvSpPr>
          <p:spPr bwMode="auto">
            <a:xfrm>
              <a:off x="6191125" y="345333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Oval 578"/>
            <p:cNvSpPr>
              <a:spLocks noChangeArrowheads="1"/>
            </p:cNvSpPr>
            <p:nvPr/>
          </p:nvSpPr>
          <p:spPr bwMode="auto">
            <a:xfrm>
              <a:off x="6191125" y="3597865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Oval 579"/>
            <p:cNvSpPr>
              <a:spLocks noChangeArrowheads="1"/>
            </p:cNvSpPr>
            <p:nvPr/>
          </p:nvSpPr>
          <p:spPr bwMode="auto">
            <a:xfrm>
              <a:off x="6191125" y="3742395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Oval 580"/>
            <p:cNvSpPr>
              <a:spLocks noChangeArrowheads="1"/>
            </p:cNvSpPr>
            <p:nvPr/>
          </p:nvSpPr>
          <p:spPr bwMode="auto">
            <a:xfrm>
              <a:off x="6191125" y="3888401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Oval 581"/>
            <p:cNvSpPr>
              <a:spLocks noChangeArrowheads="1"/>
            </p:cNvSpPr>
            <p:nvPr/>
          </p:nvSpPr>
          <p:spPr bwMode="auto">
            <a:xfrm>
              <a:off x="6191125" y="4034405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Oval 582"/>
            <p:cNvSpPr>
              <a:spLocks noChangeArrowheads="1"/>
            </p:cNvSpPr>
            <p:nvPr/>
          </p:nvSpPr>
          <p:spPr bwMode="auto">
            <a:xfrm>
              <a:off x="6191125" y="4178935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Oval 583"/>
            <p:cNvSpPr>
              <a:spLocks noChangeArrowheads="1"/>
            </p:cNvSpPr>
            <p:nvPr/>
          </p:nvSpPr>
          <p:spPr bwMode="auto">
            <a:xfrm>
              <a:off x="6191125" y="432346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Oval 584"/>
            <p:cNvSpPr>
              <a:spLocks noChangeArrowheads="1"/>
            </p:cNvSpPr>
            <p:nvPr/>
          </p:nvSpPr>
          <p:spPr bwMode="auto">
            <a:xfrm>
              <a:off x="6191125" y="4467996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Oval 585"/>
            <p:cNvSpPr>
              <a:spLocks noChangeArrowheads="1"/>
            </p:cNvSpPr>
            <p:nvPr/>
          </p:nvSpPr>
          <p:spPr bwMode="auto">
            <a:xfrm>
              <a:off x="6191125" y="461400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Oval 586"/>
            <p:cNvSpPr>
              <a:spLocks noChangeArrowheads="1"/>
            </p:cNvSpPr>
            <p:nvPr/>
          </p:nvSpPr>
          <p:spPr bwMode="auto">
            <a:xfrm>
              <a:off x="6191125" y="476000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Oval 587"/>
            <p:cNvSpPr>
              <a:spLocks noChangeArrowheads="1"/>
            </p:cNvSpPr>
            <p:nvPr/>
          </p:nvSpPr>
          <p:spPr bwMode="auto">
            <a:xfrm>
              <a:off x="6191125" y="490453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Oval 588"/>
            <p:cNvSpPr>
              <a:spLocks noChangeArrowheads="1"/>
            </p:cNvSpPr>
            <p:nvPr/>
          </p:nvSpPr>
          <p:spPr bwMode="auto">
            <a:xfrm>
              <a:off x="6191125" y="504906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Oval 589"/>
            <p:cNvSpPr>
              <a:spLocks noChangeArrowheads="1"/>
            </p:cNvSpPr>
            <p:nvPr/>
          </p:nvSpPr>
          <p:spPr bwMode="auto">
            <a:xfrm>
              <a:off x="6191125" y="519359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Oval 590"/>
            <p:cNvSpPr>
              <a:spLocks noChangeArrowheads="1"/>
            </p:cNvSpPr>
            <p:nvPr/>
          </p:nvSpPr>
          <p:spPr bwMode="auto">
            <a:xfrm>
              <a:off x="6335655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Oval 591"/>
            <p:cNvSpPr>
              <a:spLocks noChangeArrowheads="1"/>
            </p:cNvSpPr>
            <p:nvPr/>
          </p:nvSpPr>
          <p:spPr bwMode="auto">
            <a:xfrm>
              <a:off x="6335655" y="15670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Oval 592"/>
            <p:cNvSpPr>
              <a:spLocks noChangeArrowheads="1"/>
            </p:cNvSpPr>
            <p:nvPr/>
          </p:nvSpPr>
          <p:spPr bwMode="auto">
            <a:xfrm>
              <a:off x="6335655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Oval 593"/>
            <p:cNvSpPr>
              <a:spLocks noChangeArrowheads="1"/>
            </p:cNvSpPr>
            <p:nvPr/>
          </p:nvSpPr>
          <p:spPr bwMode="auto">
            <a:xfrm>
              <a:off x="6335655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Oval 594"/>
            <p:cNvSpPr>
              <a:spLocks noChangeArrowheads="1"/>
            </p:cNvSpPr>
            <p:nvPr/>
          </p:nvSpPr>
          <p:spPr bwMode="auto">
            <a:xfrm>
              <a:off x="6335655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Oval 595"/>
            <p:cNvSpPr>
              <a:spLocks noChangeArrowheads="1"/>
            </p:cNvSpPr>
            <p:nvPr/>
          </p:nvSpPr>
          <p:spPr bwMode="auto">
            <a:xfrm>
              <a:off x="6335655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Oval 596"/>
            <p:cNvSpPr>
              <a:spLocks noChangeArrowheads="1"/>
            </p:cNvSpPr>
            <p:nvPr/>
          </p:nvSpPr>
          <p:spPr bwMode="auto">
            <a:xfrm>
              <a:off x="6335655" y="229266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Oval 597"/>
            <p:cNvSpPr>
              <a:spLocks noChangeArrowheads="1"/>
            </p:cNvSpPr>
            <p:nvPr/>
          </p:nvSpPr>
          <p:spPr bwMode="auto">
            <a:xfrm>
              <a:off x="6335655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Oval 598"/>
            <p:cNvSpPr>
              <a:spLocks noChangeArrowheads="1"/>
            </p:cNvSpPr>
            <p:nvPr/>
          </p:nvSpPr>
          <p:spPr bwMode="auto">
            <a:xfrm>
              <a:off x="6335655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Oval 599"/>
            <p:cNvSpPr>
              <a:spLocks noChangeArrowheads="1"/>
            </p:cNvSpPr>
            <p:nvPr/>
          </p:nvSpPr>
          <p:spPr bwMode="auto">
            <a:xfrm>
              <a:off x="6335655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Oval 600"/>
            <p:cNvSpPr>
              <a:spLocks noChangeArrowheads="1"/>
            </p:cNvSpPr>
            <p:nvPr/>
          </p:nvSpPr>
          <p:spPr bwMode="auto">
            <a:xfrm>
              <a:off x="6335655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Oval 601"/>
            <p:cNvSpPr>
              <a:spLocks noChangeArrowheads="1"/>
            </p:cNvSpPr>
            <p:nvPr/>
          </p:nvSpPr>
          <p:spPr bwMode="auto">
            <a:xfrm>
              <a:off x="6335655" y="31628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Oval 602"/>
            <p:cNvSpPr>
              <a:spLocks noChangeArrowheads="1"/>
            </p:cNvSpPr>
            <p:nvPr/>
          </p:nvSpPr>
          <p:spPr bwMode="auto">
            <a:xfrm>
              <a:off x="6335655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Oval 603"/>
            <p:cNvSpPr>
              <a:spLocks noChangeArrowheads="1"/>
            </p:cNvSpPr>
            <p:nvPr/>
          </p:nvSpPr>
          <p:spPr bwMode="auto">
            <a:xfrm>
              <a:off x="6335655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Oval 604"/>
            <p:cNvSpPr>
              <a:spLocks noChangeArrowheads="1"/>
            </p:cNvSpPr>
            <p:nvPr/>
          </p:nvSpPr>
          <p:spPr bwMode="auto">
            <a:xfrm>
              <a:off x="6335655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Oval 605"/>
            <p:cNvSpPr>
              <a:spLocks noChangeArrowheads="1"/>
            </p:cNvSpPr>
            <p:nvPr/>
          </p:nvSpPr>
          <p:spPr bwMode="auto">
            <a:xfrm>
              <a:off x="6335655" y="3742395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Oval 606"/>
            <p:cNvSpPr>
              <a:spLocks noChangeArrowheads="1"/>
            </p:cNvSpPr>
            <p:nvPr/>
          </p:nvSpPr>
          <p:spPr bwMode="auto">
            <a:xfrm>
              <a:off x="6335655" y="388840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Oval 608"/>
            <p:cNvSpPr>
              <a:spLocks noChangeArrowheads="1"/>
            </p:cNvSpPr>
            <p:nvPr/>
          </p:nvSpPr>
          <p:spPr bwMode="auto">
            <a:xfrm>
              <a:off x="6335655" y="403440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Oval 609"/>
            <p:cNvSpPr>
              <a:spLocks noChangeArrowheads="1"/>
            </p:cNvSpPr>
            <p:nvPr/>
          </p:nvSpPr>
          <p:spPr bwMode="auto">
            <a:xfrm>
              <a:off x="6335655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Oval 610"/>
            <p:cNvSpPr>
              <a:spLocks noChangeArrowheads="1"/>
            </p:cNvSpPr>
            <p:nvPr/>
          </p:nvSpPr>
          <p:spPr bwMode="auto">
            <a:xfrm>
              <a:off x="6335655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Oval 611"/>
            <p:cNvSpPr>
              <a:spLocks noChangeArrowheads="1"/>
            </p:cNvSpPr>
            <p:nvPr/>
          </p:nvSpPr>
          <p:spPr bwMode="auto">
            <a:xfrm>
              <a:off x="6335655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Oval 612"/>
            <p:cNvSpPr>
              <a:spLocks noChangeArrowheads="1"/>
            </p:cNvSpPr>
            <p:nvPr/>
          </p:nvSpPr>
          <p:spPr bwMode="auto">
            <a:xfrm>
              <a:off x="6335655" y="461400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Oval 613"/>
            <p:cNvSpPr>
              <a:spLocks noChangeArrowheads="1"/>
            </p:cNvSpPr>
            <p:nvPr/>
          </p:nvSpPr>
          <p:spPr bwMode="auto">
            <a:xfrm>
              <a:off x="6335655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Oval 614"/>
            <p:cNvSpPr>
              <a:spLocks noChangeArrowheads="1"/>
            </p:cNvSpPr>
            <p:nvPr/>
          </p:nvSpPr>
          <p:spPr bwMode="auto">
            <a:xfrm>
              <a:off x="6335655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Oval 615"/>
            <p:cNvSpPr>
              <a:spLocks noChangeArrowheads="1"/>
            </p:cNvSpPr>
            <p:nvPr/>
          </p:nvSpPr>
          <p:spPr bwMode="auto">
            <a:xfrm>
              <a:off x="6335655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Oval 616"/>
            <p:cNvSpPr>
              <a:spLocks noChangeArrowheads="1"/>
            </p:cNvSpPr>
            <p:nvPr/>
          </p:nvSpPr>
          <p:spPr bwMode="auto">
            <a:xfrm>
              <a:off x="6335655" y="519359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Oval 617"/>
            <p:cNvSpPr>
              <a:spLocks noChangeArrowheads="1"/>
            </p:cNvSpPr>
            <p:nvPr/>
          </p:nvSpPr>
          <p:spPr bwMode="auto">
            <a:xfrm>
              <a:off x="6480185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Oval 618"/>
            <p:cNvSpPr>
              <a:spLocks noChangeArrowheads="1"/>
            </p:cNvSpPr>
            <p:nvPr/>
          </p:nvSpPr>
          <p:spPr bwMode="auto">
            <a:xfrm>
              <a:off x="6480185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Oval 619"/>
            <p:cNvSpPr>
              <a:spLocks noChangeArrowheads="1"/>
            </p:cNvSpPr>
            <p:nvPr/>
          </p:nvSpPr>
          <p:spPr bwMode="auto">
            <a:xfrm>
              <a:off x="6480185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Oval 620"/>
            <p:cNvSpPr>
              <a:spLocks noChangeArrowheads="1"/>
            </p:cNvSpPr>
            <p:nvPr/>
          </p:nvSpPr>
          <p:spPr bwMode="auto">
            <a:xfrm>
              <a:off x="6480185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Oval 621"/>
            <p:cNvSpPr>
              <a:spLocks noChangeArrowheads="1"/>
            </p:cNvSpPr>
            <p:nvPr/>
          </p:nvSpPr>
          <p:spPr bwMode="auto">
            <a:xfrm>
              <a:off x="6480185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Oval 622"/>
            <p:cNvSpPr>
              <a:spLocks noChangeArrowheads="1"/>
            </p:cNvSpPr>
            <p:nvPr/>
          </p:nvSpPr>
          <p:spPr bwMode="auto">
            <a:xfrm>
              <a:off x="6480185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Oval 623"/>
            <p:cNvSpPr>
              <a:spLocks noChangeArrowheads="1"/>
            </p:cNvSpPr>
            <p:nvPr/>
          </p:nvSpPr>
          <p:spPr bwMode="auto">
            <a:xfrm>
              <a:off x="6480185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Oval 624"/>
            <p:cNvSpPr>
              <a:spLocks noChangeArrowheads="1"/>
            </p:cNvSpPr>
            <p:nvPr/>
          </p:nvSpPr>
          <p:spPr bwMode="auto">
            <a:xfrm>
              <a:off x="6480185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Oval 625"/>
            <p:cNvSpPr>
              <a:spLocks noChangeArrowheads="1"/>
            </p:cNvSpPr>
            <p:nvPr/>
          </p:nvSpPr>
          <p:spPr bwMode="auto">
            <a:xfrm>
              <a:off x="6480185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Oval 626"/>
            <p:cNvSpPr>
              <a:spLocks noChangeArrowheads="1"/>
            </p:cNvSpPr>
            <p:nvPr/>
          </p:nvSpPr>
          <p:spPr bwMode="auto">
            <a:xfrm>
              <a:off x="6480185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Oval 627"/>
            <p:cNvSpPr>
              <a:spLocks noChangeArrowheads="1"/>
            </p:cNvSpPr>
            <p:nvPr/>
          </p:nvSpPr>
          <p:spPr bwMode="auto">
            <a:xfrm>
              <a:off x="6480185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Oval 628"/>
            <p:cNvSpPr>
              <a:spLocks noChangeArrowheads="1"/>
            </p:cNvSpPr>
            <p:nvPr/>
          </p:nvSpPr>
          <p:spPr bwMode="auto">
            <a:xfrm>
              <a:off x="6480185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Oval 629"/>
            <p:cNvSpPr>
              <a:spLocks noChangeArrowheads="1"/>
            </p:cNvSpPr>
            <p:nvPr/>
          </p:nvSpPr>
          <p:spPr bwMode="auto">
            <a:xfrm>
              <a:off x="6480185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Oval 630"/>
            <p:cNvSpPr>
              <a:spLocks noChangeArrowheads="1"/>
            </p:cNvSpPr>
            <p:nvPr/>
          </p:nvSpPr>
          <p:spPr bwMode="auto">
            <a:xfrm>
              <a:off x="6480185" y="3742395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Oval 631"/>
            <p:cNvSpPr>
              <a:spLocks noChangeArrowheads="1"/>
            </p:cNvSpPr>
            <p:nvPr/>
          </p:nvSpPr>
          <p:spPr bwMode="auto">
            <a:xfrm>
              <a:off x="6480185" y="38884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Oval 632"/>
            <p:cNvSpPr>
              <a:spLocks noChangeArrowheads="1"/>
            </p:cNvSpPr>
            <p:nvPr/>
          </p:nvSpPr>
          <p:spPr bwMode="auto">
            <a:xfrm>
              <a:off x="6480185" y="403440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Oval 633"/>
            <p:cNvSpPr>
              <a:spLocks noChangeArrowheads="1"/>
            </p:cNvSpPr>
            <p:nvPr/>
          </p:nvSpPr>
          <p:spPr bwMode="auto">
            <a:xfrm>
              <a:off x="6480185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Oval 634"/>
            <p:cNvSpPr>
              <a:spLocks noChangeArrowheads="1"/>
            </p:cNvSpPr>
            <p:nvPr/>
          </p:nvSpPr>
          <p:spPr bwMode="auto">
            <a:xfrm>
              <a:off x="6480185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Oval 635"/>
            <p:cNvSpPr>
              <a:spLocks noChangeArrowheads="1"/>
            </p:cNvSpPr>
            <p:nvPr/>
          </p:nvSpPr>
          <p:spPr bwMode="auto">
            <a:xfrm>
              <a:off x="6480185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Oval 636"/>
            <p:cNvSpPr>
              <a:spLocks noChangeArrowheads="1"/>
            </p:cNvSpPr>
            <p:nvPr/>
          </p:nvSpPr>
          <p:spPr bwMode="auto">
            <a:xfrm>
              <a:off x="6480185" y="461400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Oval 637"/>
            <p:cNvSpPr>
              <a:spLocks noChangeArrowheads="1"/>
            </p:cNvSpPr>
            <p:nvPr/>
          </p:nvSpPr>
          <p:spPr bwMode="auto">
            <a:xfrm>
              <a:off x="6480185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Oval 638"/>
            <p:cNvSpPr>
              <a:spLocks noChangeArrowheads="1"/>
            </p:cNvSpPr>
            <p:nvPr/>
          </p:nvSpPr>
          <p:spPr bwMode="auto">
            <a:xfrm>
              <a:off x="6480185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Oval 639"/>
            <p:cNvSpPr>
              <a:spLocks noChangeArrowheads="1"/>
            </p:cNvSpPr>
            <p:nvPr/>
          </p:nvSpPr>
          <p:spPr bwMode="auto">
            <a:xfrm>
              <a:off x="6480185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Oval 640"/>
            <p:cNvSpPr>
              <a:spLocks noChangeArrowheads="1"/>
            </p:cNvSpPr>
            <p:nvPr/>
          </p:nvSpPr>
          <p:spPr bwMode="auto">
            <a:xfrm>
              <a:off x="6623241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Oval 641"/>
            <p:cNvSpPr>
              <a:spLocks noChangeArrowheads="1"/>
            </p:cNvSpPr>
            <p:nvPr/>
          </p:nvSpPr>
          <p:spPr bwMode="auto">
            <a:xfrm>
              <a:off x="6623241" y="15670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Oval 642"/>
            <p:cNvSpPr>
              <a:spLocks noChangeArrowheads="1"/>
            </p:cNvSpPr>
            <p:nvPr/>
          </p:nvSpPr>
          <p:spPr bwMode="auto">
            <a:xfrm>
              <a:off x="6623241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Oval 643"/>
            <p:cNvSpPr>
              <a:spLocks noChangeArrowheads="1"/>
            </p:cNvSpPr>
            <p:nvPr/>
          </p:nvSpPr>
          <p:spPr bwMode="auto">
            <a:xfrm>
              <a:off x="6623241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Oval 644"/>
            <p:cNvSpPr>
              <a:spLocks noChangeArrowheads="1"/>
            </p:cNvSpPr>
            <p:nvPr/>
          </p:nvSpPr>
          <p:spPr bwMode="auto">
            <a:xfrm>
              <a:off x="6623241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Oval 645"/>
            <p:cNvSpPr>
              <a:spLocks noChangeArrowheads="1"/>
            </p:cNvSpPr>
            <p:nvPr/>
          </p:nvSpPr>
          <p:spPr bwMode="auto">
            <a:xfrm>
              <a:off x="6623241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Oval 646"/>
            <p:cNvSpPr>
              <a:spLocks noChangeArrowheads="1"/>
            </p:cNvSpPr>
            <p:nvPr/>
          </p:nvSpPr>
          <p:spPr bwMode="auto">
            <a:xfrm>
              <a:off x="6623241" y="22926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Oval 647"/>
            <p:cNvSpPr>
              <a:spLocks noChangeArrowheads="1"/>
            </p:cNvSpPr>
            <p:nvPr/>
          </p:nvSpPr>
          <p:spPr bwMode="auto">
            <a:xfrm>
              <a:off x="6623241" y="258320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Oval 648"/>
            <p:cNvSpPr>
              <a:spLocks noChangeArrowheads="1"/>
            </p:cNvSpPr>
            <p:nvPr/>
          </p:nvSpPr>
          <p:spPr bwMode="auto">
            <a:xfrm>
              <a:off x="6623241" y="272773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Oval 649"/>
            <p:cNvSpPr>
              <a:spLocks noChangeArrowheads="1"/>
            </p:cNvSpPr>
            <p:nvPr/>
          </p:nvSpPr>
          <p:spPr bwMode="auto">
            <a:xfrm>
              <a:off x="6623241" y="3016794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Oval 650"/>
            <p:cNvSpPr>
              <a:spLocks noChangeArrowheads="1"/>
            </p:cNvSpPr>
            <p:nvPr/>
          </p:nvSpPr>
          <p:spPr bwMode="auto">
            <a:xfrm>
              <a:off x="6623241" y="3162799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Oval 651"/>
            <p:cNvSpPr>
              <a:spLocks noChangeArrowheads="1"/>
            </p:cNvSpPr>
            <p:nvPr/>
          </p:nvSpPr>
          <p:spPr bwMode="auto">
            <a:xfrm>
              <a:off x="6623241" y="330880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Oval 652"/>
            <p:cNvSpPr>
              <a:spLocks noChangeArrowheads="1"/>
            </p:cNvSpPr>
            <p:nvPr/>
          </p:nvSpPr>
          <p:spPr bwMode="auto">
            <a:xfrm>
              <a:off x="6623241" y="345333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Oval 653"/>
            <p:cNvSpPr>
              <a:spLocks noChangeArrowheads="1"/>
            </p:cNvSpPr>
            <p:nvPr/>
          </p:nvSpPr>
          <p:spPr bwMode="auto">
            <a:xfrm>
              <a:off x="6623241" y="3597865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Oval 654"/>
            <p:cNvSpPr>
              <a:spLocks noChangeArrowheads="1"/>
            </p:cNvSpPr>
            <p:nvPr/>
          </p:nvSpPr>
          <p:spPr bwMode="auto">
            <a:xfrm>
              <a:off x="6623241" y="3742395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Oval 655"/>
            <p:cNvSpPr>
              <a:spLocks noChangeArrowheads="1"/>
            </p:cNvSpPr>
            <p:nvPr/>
          </p:nvSpPr>
          <p:spPr bwMode="auto">
            <a:xfrm>
              <a:off x="6623241" y="3888400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Oval 656"/>
            <p:cNvSpPr>
              <a:spLocks noChangeArrowheads="1"/>
            </p:cNvSpPr>
            <p:nvPr/>
          </p:nvSpPr>
          <p:spPr bwMode="auto">
            <a:xfrm>
              <a:off x="6623241" y="4034405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Oval 657"/>
            <p:cNvSpPr>
              <a:spLocks noChangeArrowheads="1"/>
            </p:cNvSpPr>
            <p:nvPr/>
          </p:nvSpPr>
          <p:spPr bwMode="auto">
            <a:xfrm>
              <a:off x="6623241" y="4178935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Oval 658"/>
            <p:cNvSpPr>
              <a:spLocks noChangeArrowheads="1"/>
            </p:cNvSpPr>
            <p:nvPr/>
          </p:nvSpPr>
          <p:spPr bwMode="auto">
            <a:xfrm>
              <a:off x="6623241" y="432346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Oval 659"/>
            <p:cNvSpPr>
              <a:spLocks noChangeArrowheads="1"/>
            </p:cNvSpPr>
            <p:nvPr/>
          </p:nvSpPr>
          <p:spPr bwMode="auto">
            <a:xfrm>
              <a:off x="6623241" y="4467996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Oval 660"/>
            <p:cNvSpPr>
              <a:spLocks noChangeArrowheads="1"/>
            </p:cNvSpPr>
            <p:nvPr/>
          </p:nvSpPr>
          <p:spPr bwMode="auto">
            <a:xfrm>
              <a:off x="6623241" y="4614001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Oval 661"/>
            <p:cNvSpPr>
              <a:spLocks noChangeArrowheads="1"/>
            </p:cNvSpPr>
            <p:nvPr/>
          </p:nvSpPr>
          <p:spPr bwMode="auto">
            <a:xfrm>
              <a:off x="6623241" y="476000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Oval 662"/>
            <p:cNvSpPr>
              <a:spLocks noChangeArrowheads="1"/>
            </p:cNvSpPr>
            <p:nvPr/>
          </p:nvSpPr>
          <p:spPr bwMode="auto">
            <a:xfrm>
              <a:off x="6623241" y="490453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Oval 663"/>
            <p:cNvSpPr>
              <a:spLocks noChangeArrowheads="1"/>
            </p:cNvSpPr>
            <p:nvPr/>
          </p:nvSpPr>
          <p:spPr bwMode="auto">
            <a:xfrm>
              <a:off x="6767772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Oval 664"/>
            <p:cNvSpPr>
              <a:spLocks noChangeArrowheads="1"/>
            </p:cNvSpPr>
            <p:nvPr/>
          </p:nvSpPr>
          <p:spPr bwMode="auto">
            <a:xfrm>
              <a:off x="6767772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Oval 665"/>
            <p:cNvSpPr>
              <a:spLocks noChangeArrowheads="1"/>
            </p:cNvSpPr>
            <p:nvPr/>
          </p:nvSpPr>
          <p:spPr bwMode="auto">
            <a:xfrm>
              <a:off x="6767772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Oval 666"/>
            <p:cNvSpPr>
              <a:spLocks noChangeArrowheads="1"/>
            </p:cNvSpPr>
            <p:nvPr/>
          </p:nvSpPr>
          <p:spPr bwMode="auto">
            <a:xfrm>
              <a:off x="6767772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Oval 667"/>
            <p:cNvSpPr>
              <a:spLocks noChangeArrowheads="1"/>
            </p:cNvSpPr>
            <p:nvPr/>
          </p:nvSpPr>
          <p:spPr bwMode="auto">
            <a:xfrm>
              <a:off x="6767772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Oval 668"/>
            <p:cNvSpPr>
              <a:spLocks noChangeArrowheads="1"/>
            </p:cNvSpPr>
            <p:nvPr/>
          </p:nvSpPr>
          <p:spPr bwMode="auto">
            <a:xfrm>
              <a:off x="6767772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Oval 669"/>
            <p:cNvSpPr>
              <a:spLocks noChangeArrowheads="1"/>
            </p:cNvSpPr>
            <p:nvPr/>
          </p:nvSpPr>
          <p:spPr bwMode="auto">
            <a:xfrm>
              <a:off x="6767772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Oval 670"/>
            <p:cNvSpPr>
              <a:spLocks noChangeArrowheads="1"/>
            </p:cNvSpPr>
            <p:nvPr/>
          </p:nvSpPr>
          <p:spPr bwMode="auto">
            <a:xfrm>
              <a:off x="6767772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Oval 671"/>
            <p:cNvSpPr>
              <a:spLocks noChangeArrowheads="1"/>
            </p:cNvSpPr>
            <p:nvPr/>
          </p:nvSpPr>
          <p:spPr bwMode="auto">
            <a:xfrm>
              <a:off x="6767772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Oval 672"/>
            <p:cNvSpPr>
              <a:spLocks noChangeArrowheads="1"/>
            </p:cNvSpPr>
            <p:nvPr/>
          </p:nvSpPr>
          <p:spPr bwMode="auto">
            <a:xfrm>
              <a:off x="6767772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Oval 673"/>
            <p:cNvSpPr>
              <a:spLocks noChangeArrowheads="1"/>
            </p:cNvSpPr>
            <p:nvPr/>
          </p:nvSpPr>
          <p:spPr bwMode="auto">
            <a:xfrm>
              <a:off x="6767772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Oval 674"/>
            <p:cNvSpPr>
              <a:spLocks noChangeArrowheads="1"/>
            </p:cNvSpPr>
            <p:nvPr/>
          </p:nvSpPr>
          <p:spPr bwMode="auto">
            <a:xfrm>
              <a:off x="6767772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Oval 675"/>
            <p:cNvSpPr>
              <a:spLocks noChangeArrowheads="1"/>
            </p:cNvSpPr>
            <p:nvPr/>
          </p:nvSpPr>
          <p:spPr bwMode="auto">
            <a:xfrm>
              <a:off x="6767772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Oval 676"/>
            <p:cNvSpPr>
              <a:spLocks noChangeArrowheads="1"/>
            </p:cNvSpPr>
            <p:nvPr/>
          </p:nvSpPr>
          <p:spPr bwMode="auto">
            <a:xfrm>
              <a:off x="6767772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Oval 677"/>
            <p:cNvSpPr>
              <a:spLocks noChangeArrowheads="1"/>
            </p:cNvSpPr>
            <p:nvPr/>
          </p:nvSpPr>
          <p:spPr bwMode="auto">
            <a:xfrm>
              <a:off x="6767772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5" name="Oval 678"/>
            <p:cNvSpPr>
              <a:spLocks noChangeArrowheads="1"/>
            </p:cNvSpPr>
            <p:nvPr/>
          </p:nvSpPr>
          <p:spPr bwMode="auto">
            <a:xfrm>
              <a:off x="6767772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Oval 679"/>
            <p:cNvSpPr>
              <a:spLocks noChangeArrowheads="1"/>
            </p:cNvSpPr>
            <p:nvPr/>
          </p:nvSpPr>
          <p:spPr bwMode="auto">
            <a:xfrm>
              <a:off x="6767772" y="3742395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Oval 680"/>
            <p:cNvSpPr>
              <a:spLocks noChangeArrowheads="1"/>
            </p:cNvSpPr>
            <p:nvPr/>
          </p:nvSpPr>
          <p:spPr bwMode="auto">
            <a:xfrm>
              <a:off x="6767772" y="38884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Oval 681"/>
            <p:cNvSpPr>
              <a:spLocks noChangeArrowheads="1"/>
            </p:cNvSpPr>
            <p:nvPr/>
          </p:nvSpPr>
          <p:spPr bwMode="auto">
            <a:xfrm>
              <a:off x="6767772" y="403440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Oval 682"/>
            <p:cNvSpPr>
              <a:spLocks noChangeArrowheads="1"/>
            </p:cNvSpPr>
            <p:nvPr/>
          </p:nvSpPr>
          <p:spPr bwMode="auto">
            <a:xfrm>
              <a:off x="6767772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Oval 683"/>
            <p:cNvSpPr>
              <a:spLocks noChangeArrowheads="1"/>
            </p:cNvSpPr>
            <p:nvPr/>
          </p:nvSpPr>
          <p:spPr bwMode="auto">
            <a:xfrm>
              <a:off x="6767772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Oval 684"/>
            <p:cNvSpPr>
              <a:spLocks noChangeArrowheads="1"/>
            </p:cNvSpPr>
            <p:nvPr/>
          </p:nvSpPr>
          <p:spPr bwMode="auto">
            <a:xfrm>
              <a:off x="6910827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Oval 685"/>
            <p:cNvSpPr>
              <a:spLocks noChangeArrowheads="1"/>
            </p:cNvSpPr>
            <p:nvPr/>
          </p:nvSpPr>
          <p:spPr bwMode="auto">
            <a:xfrm>
              <a:off x="6910827" y="15670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Oval 686"/>
            <p:cNvSpPr>
              <a:spLocks noChangeArrowheads="1"/>
            </p:cNvSpPr>
            <p:nvPr/>
          </p:nvSpPr>
          <p:spPr bwMode="auto">
            <a:xfrm>
              <a:off x="6910827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Oval 687"/>
            <p:cNvSpPr>
              <a:spLocks noChangeArrowheads="1"/>
            </p:cNvSpPr>
            <p:nvPr/>
          </p:nvSpPr>
          <p:spPr bwMode="auto">
            <a:xfrm>
              <a:off x="6910827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Oval 688"/>
            <p:cNvSpPr>
              <a:spLocks noChangeArrowheads="1"/>
            </p:cNvSpPr>
            <p:nvPr/>
          </p:nvSpPr>
          <p:spPr bwMode="auto">
            <a:xfrm>
              <a:off x="6910827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Oval 689"/>
            <p:cNvSpPr>
              <a:spLocks noChangeArrowheads="1"/>
            </p:cNvSpPr>
            <p:nvPr/>
          </p:nvSpPr>
          <p:spPr bwMode="auto">
            <a:xfrm>
              <a:off x="6910827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Oval 690"/>
            <p:cNvSpPr>
              <a:spLocks noChangeArrowheads="1"/>
            </p:cNvSpPr>
            <p:nvPr/>
          </p:nvSpPr>
          <p:spPr bwMode="auto">
            <a:xfrm>
              <a:off x="6910827" y="22926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Oval 691"/>
            <p:cNvSpPr>
              <a:spLocks noChangeArrowheads="1"/>
            </p:cNvSpPr>
            <p:nvPr/>
          </p:nvSpPr>
          <p:spPr bwMode="auto">
            <a:xfrm>
              <a:off x="6910827" y="243867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Oval 692"/>
            <p:cNvSpPr>
              <a:spLocks noChangeArrowheads="1"/>
            </p:cNvSpPr>
            <p:nvPr/>
          </p:nvSpPr>
          <p:spPr bwMode="auto">
            <a:xfrm>
              <a:off x="6910827" y="258320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Oval 693"/>
            <p:cNvSpPr>
              <a:spLocks noChangeArrowheads="1"/>
            </p:cNvSpPr>
            <p:nvPr/>
          </p:nvSpPr>
          <p:spPr bwMode="auto">
            <a:xfrm>
              <a:off x="6910827" y="272773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Oval 694"/>
            <p:cNvSpPr>
              <a:spLocks noChangeArrowheads="1"/>
            </p:cNvSpPr>
            <p:nvPr/>
          </p:nvSpPr>
          <p:spPr bwMode="auto">
            <a:xfrm>
              <a:off x="6910827" y="2872264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Oval 695"/>
            <p:cNvSpPr>
              <a:spLocks noChangeArrowheads="1"/>
            </p:cNvSpPr>
            <p:nvPr/>
          </p:nvSpPr>
          <p:spPr bwMode="auto">
            <a:xfrm>
              <a:off x="6910827" y="3016794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Oval 696"/>
            <p:cNvSpPr>
              <a:spLocks noChangeArrowheads="1"/>
            </p:cNvSpPr>
            <p:nvPr/>
          </p:nvSpPr>
          <p:spPr bwMode="auto">
            <a:xfrm>
              <a:off x="6910827" y="3162799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Oval 697"/>
            <p:cNvSpPr>
              <a:spLocks noChangeArrowheads="1"/>
            </p:cNvSpPr>
            <p:nvPr/>
          </p:nvSpPr>
          <p:spPr bwMode="auto">
            <a:xfrm>
              <a:off x="6910827" y="330880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Oval 698"/>
            <p:cNvSpPr>
              <a:spLocks noChangeArrowheads="1"/>
            </p:cNvSpPr>
            <p:nvPr/>
          </p:nvSpPr>
          <p:spPr bwMode="auto">
            <a:xfrm>
              <a:off x="6910827" y="345333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Oval 699"/>
            <p:cNvSpPr>
              <a:spLocks noChangeArrowheads="1"/>
            </p:cNvSpPr>
            <p:nvPr/>
          </p:nvSpPr>
          <p:spPr bwMode="auto">
            <a:xfrm>
              <a:off x="6910827" y="3597865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Oval 700"/>
            <p:cNvSpPr>
              <a:spLocks noChangeArrowheads="1"/>
            </p:cNvSpPr>
            <p:nvPr/>
          </p:nvSpPr>
          <p:spPr bwMode="auto">
            <a:xfrm>
              <a:off x="6910827" y="3742395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Oval 701"/>
            <p:cNvSpPr>
              <a:spLocks noChangeArrowheads="1"/>
            </p:cNvSpPr>
            <p:nvPr/>
          </p:nvSpPr>
          <p:spPr bwMode="auto">
            <a:xfrm>
              <a:off x="6910827" y="3888400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Oval 702"/>
            <p:cNvSpPr>
              <a:spLocks noChangeArrowheads="1"/>
            </p:cNvSpPr>
            <p:nvPr/>
          </p:nvSpPr>
          <p:spPr bwMode="auto">
            <a:xfrm>
              <a:off x="6910827" y="4034405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Oval 703"/>
            <p:cNvSpPr>
              <a:spLocks noChangeArrowheads="1"/>
            </p:cNvSpPr>
            <p:nvPr/>
          </p:nvSpPr>
          <p:spPr bwMode="auto">
            <a:xfrm>
              <a:off x="6910827" y="4467996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Oval 704"/>
            <p:cNvSpPr>
              <a:spLocks noChangeArrowheads="1"/>
            </p:cNvSpPr>
            <p:nvPr/>
          </p:nvSpPr>
          <p:spPr bwMode="auto">
            <a:xfrm>
              <a:off x="6910827" y="4614001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Oval 705"/>
            <p:cNvSpPr>
              <a:spLocks noChangeArrowheads="1"/>
            </p:cNvSpPr>
            <p:nvPr/>
          </p:nvSpPr>
          <p:spPr bwMode="auto">
            <a:xfrm>
              <a:off x="6910827" y="476000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Oval 706"/>
            <p:cNvSpPr>
              <a:spLocks noChangeArrowheads="1"/>
            </p:cNvSpPr>
            <p:nvPr/>
          </p:nvSpPr>
          <p:spPr bwMode="auto">
            <a:xfrm>
              <a:off x="7056832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Oval 707"/>
            <p:cNvSpPr>
              <a:spLocks noChangeArrowheads="1"/>
            </p:cNvSpPr>
            <p:nvPr/>
          </p:nvSpPr>
          <p:spPr bwMode="auto">
            <a:xfrm>
              <a:off x="7056832" y="1567066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Oval 708"/>
            <p:cNvSpPr>
              <a:spLocks noChangeArrowheads="1"/>
            </p:cNvSpPr>
            <p:nvPr/>
          </p:nvSpPr>
          <p:spPr bwMode="auto">
            <a:xfrm>
              <a:off x="7056832" y="171307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Oval 709"/>
            <p:cNvSpPr>
              <a:spLocks noChangeArrowheads="1"/>
            </p:cNvSpPr>
            <p:nvPr/>
          </p:nvSpPr>
          <p:spPr bwMode="auto">
            <a:xfrm>
              <a:off x="7056832" y="185760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Oval 710"/>
            <p:cNvSpPr>
              <a:spLocks noChangeArrowheads="1"/>
            </p:cNvSpPr>
            <p:nvPr/>
          </p:nvSpPr>
          <p:spPr bwMode="auto">
            <a:xfrm>
              <a:off x="7056832" y="200213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Oval 711"/>
            <p:cNvSpPr>
              <a:spLocks noChangeArrowheads="1"/>
            </p:cNvSpPr>
            <p:nvPr/>
          </p:nvSpPr>
          <p:spPr bwMode="auto">
            <a:xfrm>
              <a:off x="7056832" y="2146663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Oval 712"/>
            <p:cNvSpPr>
              <a:spLocks noChangeArrowheads="1"/>
            </p:cNvSpPr>
            <p:nvPr/>
          </p:nvSpPr>
          <p:spPr bwMode="auto">
            <a:xfrm>
              <a:off x="7056832" y="229266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Oval 713"/>
            <p:cNvSpPr>
              <a:spLocks noChangeArrowheads="1"/>
            </p:cNvSpPr>
            <p:nvPr/>
          </p:nvSpPr>
          <p:spPr bwMode="auto">
            <a:xfrm>
              <a:off x="7056832" y="243867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Oval 714"/>
            <p:cNvSpPr>
              <a:spLocks noChangeArrowheads="1"/>
            </p:cNvSpPr>
            <p:nvPr/>
          </p:nvSpPr>
          <p:spPr bwMode="auto">
            <a:xfrm>
              <a:off x="7056832" y="258320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Oval 715"/>
            <p:cNvSpPr>
              <a:spLocks noChangeArrowheads="1"/>
            </p:cNvSpPr>
            <p:nvPr/>
          </p:nvSpPr>
          <p:spPr bwMode="auto">
            <a:xfrm>
              <a:off x="7056832" y="272773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Oval 716"/>
            <p:cNvSpPr>
              <a:spLocks noChangeArrowheads="1"/>
            </p:cNvSpPr>
            <p:nvPr/>
          </p:nvSpPr>
          <p:spPr bwMode="auto">
            <a:xfrm>
              <a:off x="7056832" y="2872264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Oval 717"/>
            <p:cNvSpPr>
              <a:spLocks noChangeArrowheads="1"/>
            </p:cNvSpPr>
            <p:nvPr/>
          </p:nvSpPr>
          <p:spPr bwMode="auto">
            <a:xfrm>
              <a:off x="7056832" y="3016794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Oval 718"/>
            <p:cNvSpPr>
              <a:spLocks noChangeArrowheads="1"/>
            </p:cNvSpPr>
            <p:nvPr/>
          </p:nvSpPr>
          <p:spPr bwMode="auto">
            <a:xfrm>
              <a:off x="7056832" y="3162799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Oval 719"/>
            <p:cNvSpPr>
              <a:spLocks noChangeArrowheads="1"/>
            </p:cNvSpPr>
            <p:nvPr/>
          </p:nvSpPr>
          <p:spPr bwMode="auto">
            <a:xfrm>
              <a:off x="7056832" y="3308804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Oval 720"/>
            <p:cNvSpPr>
              <a:spLocks noChangeArrowheads="1"/>
            </p:cNvSpPr>
            <p:nvPr/>
          </p:nvSpPr>
          <p:spPr bwMode="auto">
            <a:xfrm>
              <a:off x="7056832" y="3453334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Oval 721"/>
            <p:cNvSpPr>
              <a:spLocks noChangeArrowheads="1"/>
            </p:cNvSpPr>
            <p:nvPr/>
          </p:nvSpPr>
          <p:spPr bwMode="auto">
            <a:xfrm>
              <a:off x="7199887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Oval 722"/>
            <p:cNvSpPr>
              <a:spLocks noChangeArrowheads="1"/>
            </p:cNvSpPr>
            <p:nvPr/>
          </p:nvSpPr>
          <p:spPr bwMode="auto">
            <a:xfrm>
              <a:off x="7199887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Oval 723"/>
            <p:cNvSpPr>
              <a:spLocks noChangeArrowheads="1"/>
            </p:cNvSpPr>
            <p:nvPr/>
          </p:nvSpPr>
          <p:spPr bwMode="auto">
            <a:xfrm>
              <a:off x="7199887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Oval 724"/>
            <p:cNvSpPr>
              <a:spLocks noChangeArrowheads="1"/>
            </p:cNvSpPr>
            <p:nvPr/>
          </p:nvSpPr>
          <p:spPr bwMode="auto">
            <a:xfrm>
              <a:off x="7199887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Oval 725"/>
            <p:cNvSpPr>
              <a:spLocks noChangeArrowheads="1"/>
            </p:cNvSpPr>
            <p:nvPr/>
          </p:nvSpPr>
          <p:spPr bwMode="auto">
            <a:xfrm>
              <a:off x="7199887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Oval 726"/>
            <p:cNvSpPr>
              <a:spLocks noChangeArrowheads="1"/>
            </p:cNvSpPr>
            <p:nvPr/>
          </p:nvSpPr>
          <p:spPr bwMode="auto">
            <a:xfrm>
              <a:off x="7199887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Oval 727"/>
            <p:cNvSpPr>
              <a:spLocks noChangeArrowheads="1"/>
            </p:cNvSpPr>
            <p:nvPr/>
          </p:nvSpPr>
          <p:spPr bwMode="auto">
            <a:xfrm>
              <a:off x="7199887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Oval 728"/>
            <p:cNvSpPr>
              <a:spLocks noChangeArrowheads="1"/>
            </p:cNvSpPr>
            <p:nvPr/>
          </p:nvSpPr>
          <p:spPr bwMode="auto">
            <a:xfrm>
              <a:off x="7199887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Oval 729"/>
            <p:cNvSpPr>
              <a:spLocks noChangeArrowheads="1"/>
            </p:cNvSpPr>
            <p:nvPr/>
          </p:nvSpPr>
          <p:spPr bwMode="auto">
            <a:xfrm>
              <a:off x="7199887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Oval 730"/>
            <p:cNvSpPr>
              <a:spLocks noChangeArrowheads="1"/>
            </p:cNvSpPr>
            <p:nvPr/>
          </p:nvSpPr>
          <p:spPr bwMode="auto">
            <a:xfrm>
              <a:off x="7199887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Oval 731"/>
            <p:cNvSpPr>
              <a:spLocks noChangeArrowheads="1"/>
            </p:cNvSpPr>
            <p:nvPr/>
          </p:nvSpPr>
          <p:spPr bwMode="auto">
            <a:xfrm>
              <a:off x="7199887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Oval 732"/>
            <p:cNvSpPr>
              <a:spLocks noChangeArrowheads="1"/>
            </p:cNvSpPr>
            <p:nvPr/>
          </p:nvSpPr>
          <p:spPr bwMode="auto">
            <a:xfrm>
              <a:off x="7199887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Oval 733"/>
            <p:cNvSpPr>
              <a:spLocks noChangeArrowheads="1"/>
            </p:cNvSpPr>
            <p:nvPr/>
          </p:nvSpPr>
          <p:spPr bwMode="auto">
            <a:xfrm>
              <a:off x="7199887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Oval 734"/>
            <p:cNvSpPr>
              <a:spLocks noChangeArrowheads="1"/>
            </p:cNvSpPr>
            <p:nvPr/>
          </p:nvSpPr>
          <p:spPr bwMode="auto">
            <a:xfrm>
              <a:off x="7199887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Oval 735"/>
            <p:cNvSpPr>
              <a:spLocks noChangeArrowheads="1"/>
            </p:cNvSpPr>
            <p:nvPr/>
          </p:nvSpPr>
          <p:spPr bwMode="auto">
            <a:xfrm>
              <a:off x="7342943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Oval 736"/>
            <p:cNvSpPr>
              <a:spLocks noChangeArrowheads="1"/>
            </p:cNvSpPr>
            <p:nvPr/>
          </p:nvSpPr>
          <p:spPr bwMode="auto">
            <a:xfrm>
              <a:off x="7342943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Oval 737"/>
            <p:cNvSpPr>
              <a:spLocks noChangeArrowheads="1"/>
            </p:cNvSpPr>
            <p:nvPr/>
          </p:nvSpPr>
          <p:spPr bwMode="auto">
            <a:xfrm>
              <a:off x="7342943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Oval 738"/>
            <p:cNvSpPr>
              <a:spLocks noChangeArrowheads="1"/>
            </p:cNvSpPr>
            <p:nvPr/>
          </p:nvSpPr>
          <p:spPr bwMode="auto">
            <a:xfrm>
              <a:off x="7342943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Oval 739"/>
            <p:cNvSpPr>
              <a:spLocks noChangeArrowheads="1"/>
            </p:cNvSpPr>
            <p:nvPr/>
          </p:nvSpPr>
          <p:spPr bwMode="auto">
            <a:xfrm>
              <a:off x="7342943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Oval 740"/>
            <p:cNvSpPr>
              <a:spLocks noChangeArrowheads="1"/>
            </p:cNvSpPr>
            <p:nvPr/>
          </p:nvSpPr>
          <p:spPr bwMode="auto">
            <a:xfrm>
              <a:off x="7342943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Oval 741"/>
            <p:cNvSpPr>
              <a:spLocks noChangeArrowheads="1"/>
            </p:cNvSpPr>
            <p:nvPr/>
          </p:nvSpPr>
          <p:spPr bwMode="auto">
            <a:xfrm>
              <a:off x="7342943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Oval 742"/>
            <p:cNvSpPr>
              <a:spLocks noChangeArrowheads="1"/>
            </p:cNvSpPr>
            <p:nvPr/>
          </p:nvSpPr>
          <p:spPr bwMode="auto">
            <a:xfrm>
              <a:off x="7342943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Oval 743"/>
            <p:cNvSpPr>
              <a:spLocks noChangeArrowheads="1"/>
            </p:cNvSpPr>
            <p:nvPr/>
          </p:nvSpPr>
          <p:spPr bwMode="auto">
            <a:xfrm>
              <a:off x="7342943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Oval 744"/>
            <p:cNvSpPr>
              <a:spLocks noChangeArrowheads="1"/>
            </p:cNvSpPr>
            <p:nvPr/>
          </p:nvSpPr>
          <p:spPr bwMode="auto">
            <a:xfrm>
              <a:off x="7342943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Oval 745"/>
            <p:cNvSpPr>
              <a:spLocks noChangeArrowheads="1"/>
            </p:cNvSpPr>
            <p:nvPr/>
          </p:nvSpPr>
          <p:spPr bwMode="auto">
            <a:xfrm>
              <a:off x="7342943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Oval 746"/>
            <p:cNvSpPr>
              <a:spLocks noChangeArrowheads="1"/>
            </p:cNvSpPr>
            <p:nvPr/>
          </p:nvSpPr>
          <p:spPr bwMode="auto">
            <a:xfrm>
              <a:off x="7342943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Oval 747"/>
            <p:cNvSpPr>
              <a:spLocks noChangeArrowheads="1"/>
            </p:cNvSpPr>
            <p:nvPr/>
          </p:nvSpPr>
          <p:spPr bwMode="auto">
            <a:xfrm>
              <a:off x="7342943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Oval 748"/>
            <p:cNvSpPr>
              <a:spLocks noChangeArrowheads="1"/>
            </p:cNvSpPr>
            <p:nvPr/>
          </p:nvSpPr>
          <p:spPr bwMode="auto">
            <a:xfrm>
              <a:off x="7342943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Oval 749"/>
            <p:cNvSpPr>
              <a:spLocks noChangeArrowheads="1"/>
            </p:cNvSpPr>
            <p:nvPr/>
          </p:nvSpPr>
          <p:spPr bwMode="auto">
            <a:xfrm>
              <a:off x="7342943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Oval 750"/>
            <p:cNvSpPr>
              <a:spLocks noChangeArrowheads="1"/>
            </p:cNvSpPr>
            <p:nvPr/>
          </p:nvSpPr>
          <p:spPr bwMode="auto">
            <a:xfrm>
              <a:off x="7342943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Oval 751"/>
            <p:cNvSpPr>
              <a:spLocks noChangeArrowheads="1"/>
            </p:cNvSpPr>
            <p:nvPr/>
          </p:nvSpPr>
          <p:spPr bwMode="auto">
            <a:xfrm>
              <a:off x="7487473" y="8414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Oval 752"/>
            <p:cNvSpPr>
              <a:spLocks noChangeArrowheads="1"/>
            </p:cNvSpPr>
            <p:nvPr/>
          </p:nvSpPr>
          <p:spPr bwMode="auto">
            <a:xfrm>
              <a:off x="7487473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Oval 753"/>
            <p:cNvSpPr>
              <a:spLocks noChangeArrowheads="1"/>
            </p:cNvSpPr>
            <p:nvPr/>
          </p:nvSpPr>
          <p:spPr bwMode="auto">
            <a:xfrm>
              <a:off x="7487473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Oval 754"/>
            <p:cNvSpPr>
              <a:spLocks noChangeArrowheads="1"/>
            </p:cNvSpPr>
            <p:nvPr/>
          </p:nvSpPr>
          <p:spPr bwMode="auto">
            <a:xfrm>
              <a:off x="7487473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Oval 755"/>
            <p:cNvSpPr>
              <a:spLocks noChangeArrowheads="1"/>
            </p:cNvSpPr>
            <p:nvPr/>
          </p:nvSpPr>
          <p:spPr bwMode="auto">
            <a:xfrm>
              <a:off x="7487473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Oval 756"/>
            <p:cNvSpPr>
              <a:spLocks noChangeArrowheads="1"/>
            </p:cNvSpPr>
            <p:nvPr/>
          </p:nvSpPr>
          <p:spPr bwMode="auto">
            <a:xfrm>
              <a:off x="7487473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Oval 757"/>
            <p:cNvSpPr>
              <a:spLocks noChangeArrowheads="1"/>
            </p:cNvSpPr>
            <p:nvPr/>
          </p:nvSpPr>
          <p:spPr bwMode="auto">
            <a:xfrm>
              <a:off x="7487473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Oval 758"/>
            <p:cNvSpPr>
              <a:spLocks noChangeArrowheads="1"/>
            </p:cNvSpPr>
            <p:nvPr/>
          </p:nvSpPr>
          <p:spPr bwMode="auto">
            <a:xfrm>
              <a:off x="7487473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Oval 759"/>
            <p:cNvSpPr>
              <a:spLocks noChangeArrowheads="1"/>
            </p:cNvSpPr>
            <p:nvPr/>
          </p:nvSpPr>
          <p:spPr bwMode="auto">
            <a:xfrm>
              <a:off x="7487473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Oval 760"/>
            <p:cNvSpPr>
              <a:spLocks noChangeArrowheads="1"/>
            </p:cNvSpPr>
            <p:nvPr/>
          </p:nvSpPr>
          <p:spPr bwMode="auto">
            <a:xfrm>
              <a:off x="7487473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Oval 761"/>
            <p:cNvSpPr>
              <a:spLocks noChangeArrowheads="1"/>
            </p:cNvSpPr>
            <p:nvPr/>
          </p:nvSpPr>
          <p:spPr bwMode="auto">
            <a:xfrm>
              <a:off x="7487473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Oval 762"/>
            <p:cNvSpPr>
              <a:spLocks noChangeArrowheads="1"/>
            </p:cNvSpPr>
            <p:nvPr/>
          </p:nvSpPr>
          <p:spPr bwMode="auto">
            <a:xfrm>
              <a:off x="7487473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Oval 763"/>
            <p:cNvSpPr>
              <a:spLocks noChangeArrowheads="1"/>
            </p:cNvSpPr>
            <p:nvPr/>
          </p:nvSpPr>
          <p:spPr bwMode="auto">
            <a:xfrm>
              <a:off x="7487473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Oval 764"/>
            <p:cNvSpPr>
              <a:spLocks noChangeArrowheads="1"/>
            </p:cNvSpPr>
            <p:nvPr/>
          </p:nvSpPr>
          <p:spPr bwMode="auto">
            <a:xfrm>
              <a:off x="7487473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Oval 765"/>
            <p:cNvSpPr>
              <a:spLocks noChangeArrowheads="1"/>
            </p:cNvSpPr>
            <p:nvPr/>
          </p:nvSpPr>
          <p:spPr bwMode="auto">
            <a:xfrm>
              <a:off x="7487473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Oval 766"/>
            <p:cNvSpPr>
              <a:spLocks noChangeArrowheads="1"/>
            </p:cNvSpPr>
            <p:nvPr/>
          </p:nvSpPr>
          <p:spPr bwMode="auto">
            <a:xfrm>
              <a:off x="7630528" y="841465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Oval 767"/>
            <p:cNvSpPr>
              <a:spLocks noChangeArrowheads="1"/>
            </p:cNvSpPr>
            <p:nvPr/>
          </p:nvSpPr>
          <p:spPr bwMode="auto">
            <a:xfrm>
              <a:off x="7630528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Oval 768"/>
            <p:cNvSpPr>
              <a:spLocks noChangeArrowheads="1"/>
            </p:cNvSpPr>
            <p:nvPr/>
          </p:nvSpPr>
          <p:spPr bwMode="auto">
            <a:xfrm>
              <a:off x="7630528" y="15670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Oval 769"/>
            <p:cNvSpPr>
              <a:spLocks noChangeArrowheads="1"/>
            </p:cNvSpPr>
            <p:nvPr/>
          </p:nvSpPr>
          <p:spPr bwMode="auto">
            <a:xfrm>
              <a:off x="7630528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Oval 770"/>
            <p:cNvSpPr>
              <a:spLocks noChangeArrowheads="1"/>
            </p:cNvSpPr>
            <p:nvPr/>
          </p:nvSpPr>
          <p:spPr bwMode="auto">
            <a:xfrm>
              <a:off x="7630528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Oval 771"/>
            <p:cNvSpPr>
              <a:spLocks noChangeArrowheads="1"/>
            </p:cNvSpPr>
            <p:nvPr/>
          </p:nvSpPr>
          <p:spPr bwMode="auto">
            <a:xfrm>
              <a:off x="7630528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Oval 772"/>
            <p:cNvSpPr>
              <a:spLocks noChangeArrowheads="1"/>
            </p:cNvSpPr>
            <p:nvPr/>
          </p:nvSpPr>
          <p:spPr bwMode="auto">
            <a:xfrm>
              <a:off x="7630528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Oval 773"/>
            <p:cNvSpPr>
              <a:spLocks noChangeArrowheads="1"/>
            </p:cNvSpPr>
            <p:nvPr/>
          </p:nvSpPr>
          <p:spPr bwMode="auto">
            <a:xfrm>
              <a:off x="7630528" y="22926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Oval 774"/>
            <p:cNvSpPr>
              <a:spLocks noChangeArrowheads="1"/>
            </p:cNvSpPr>
            <p:nvPr/>
          </p:nvSpPr>
          <p:spPr bwMode="auto">
            <a:xfrm>
              <a:off x="7630528" y="243867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Oval 775"/>
            <p:cNvSpPr>
              <a:spLocks noChangeArrowheads="1"/>
            </p:cNvSpPr>
            <p:nvPr/>
          </p:nvSpPr>
          <p:spPr bwMode="auto">
            <a:xfrm>
              <a:off x="7630528" y="258320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Oval 776"/>
            <p:cNvSpPr>
              <a:spLocks noChangeArrowheads="1"/>
            </p:cNvSpPr>
            <p:nvPr/>
          </p:nvSpPr>
          <p:spPr bwMode="auto">
            <a:xfrm>
              <a:off x="7630528" y="272773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Oval 777"/>
            <p:cNvSpPr>
              <a:spLocks noChangeArrowheads="1"/>
            </p:cNvSpPr>
            <p:nvPr/>
          </p:nvSpPr>
          <p:spPr bwMode="auto">
            <a:xfrm>
              <a:off x="7630528" y="2872264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Oval 778"/>
            <p:cNvSpPr>
              <a:spLocks noChangeArrowheads="1"/>
            </p:cNvSpPr>
            <p:nvPr/>
          </p:nvSpPr>
          <p:spPr bwMode="auto">
            <a:xfrm>
              <a:off x="7630528" y="3016794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Oval 779"/>
            <p:cNvSpPr>
              <a:spLocks noChangeArrowheads="1"/>
            </p:cNvSpPr>
            <p:nvPr/>
          </p:nvSpPr>
          <p:spPr bwMode="auto">
            <a:xfrm>
              <a:off x="7630528" y="3162799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Oval 780"/>
            <p:cNvSpPr>
              <a:spLocks noChangeArrowheads="1"/>
            </p:cNvSpPr>
            <p:nvPr/>
          </p:nvSpPr>
          <p:spPr bwMode="auto">
            <a:xfrm>
              <a:off x="7776534" y="113200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Oval 781"/>
            <p:cNvSpPr>
              <a:spLocks noChangeArrowheads="1"/>
            </p:cNvSpPr>
            <p:nvPr/>
          </p:nvSpPr>
          <p:spPr bwMode="auto">
            <a:xfrm>
              <a:off x="7776534" y="127653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Oval 782"/>
            <p:cNvSpPr>
              <a:spLocks noChangeArrowheads="1"/>
            </p:cNvSpPr>
            <p:nvPr/>
          </p:nvSpPr>
          <p:spPr bwMode="auto">
            <a:xfrm>
              <a:off x="7776534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Oval 783"/>
            <p:cNvSpPr>
              <a:spLocks noChangeArrowheads="1"/>
            </p:cNvSpPr>
            <p:nvPr/>
          </p:nvSpPr>
          <p:spPr bwMode="auto">
            <a:xfrm>
              <a:off x="7776534" y="1567066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Oval 784"/>
            <p:cNvSpPr>
              <a:spLocks noChangeArrowheads="1"/>
            </p:cNvSpPr>
            <p:nvPr/>
          </p:nvSpPr>
          <p:spPr bwMode="auto">
            <a:xfrm>
              <a:off x="7776534" y="171307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Oval 785"/>
            <p:cNvSpPr>
              <a:spLocks noChangeArrowheads="1"/>
            </p:cNvSpPr>
            <p:nvPr/>
          </p:nvSpPr>
          <p:spPr bwMode="auto">
            <a:xfrm>
              <a:off x="7776534" y="185760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Oval 786"/>
            <p:cNvSpPr>
              <a:spLocks noChangeArrowheads="1"/>
            </p:cNvSpPr>
            <p:nvPr/>
          </p:nvSpPr>
          <p:spPr bwMode="auto">
            <a:xfrm>
              <a:off x="7776534" y="200213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Oval 787"/>
            <p:cNvSpPr>
              <a:spLocks noChangeArrowheads="1"/>
            </p:cNvSpPr>
            <p:nvPr/>
          </p:nvSpPr>
          <p:spPr bwMode="auto">
            <a:xfrm>
              <a:off x="7776534" y="2146663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Oval 788"/>
            <p:cNvSpPr>
              <a:spLocks noChangeArrowheads="1"/>
            </p:cNvSpPr>
            <p:nvPr/>
          </p:nvSpPr>
          <p:spPr bwMode="auto">
            <a:xfrm>
              <a:off x="7776534" y="229266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Oval 789"/>
            <p:cNvSpPr>
              <a:spLocks noChangeArrowheads="1"/>
            </p:cNvSpPr>
            <p:nvPr/>
          </p:nvSpPr>
          <p:spPr bwMode="auto">
            <a:xfrm>
              <a:off x="7776534" y="243867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Oval 790"/>
            <p:cNvSpPr>
              <a:spLocks noChangeArrowheads="1"/>
            </p:cNvSpPr>
            <p:nvPr/>
          </p:nvSpPr>
          <p:spPr bwMode="auto">
            <a:xfrm>
              <a:off x="7776534" y="258320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Oval 791"/>
            <p:cNvSpPr>
              <a:spLocks noChangeArrowheads="1"/>
            </p:cNvSpPr>
            <p:nvPr/>
          </p:nvSpPr>
          <p:spPr bwMode="auto">
            <a:xfrm>
              <a:off x="7776534" y="272773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Oval 792"/>
            <p:cNvSpPr>
              <a:spLocks noChangeArrowheads="1"/>
            </p:cNvSpPr>
            <p:nvPr/>
          </p:nvSpPr>
          <p:spPr bwMode="auto">
            <a:xfrm>
              <a:off x="7776534" y="2872264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Oval 793"/>
            <p:cNvSpPr>
              <a:spLocks noChangeArrowheads="1"/>
            </p:cNvSpPr>
            <p:nvPr/>
          </p:nvSpPr>
          <p:spPr bwMode="auto">
            <a:xfrm>
              <a:off x="7776534" y="3016794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" name="Oval 794"/>
            <p:cNvSpPr>
              <a:spLocks noChangeArrowheads="1"/>
            </p:cNvSpPr>
            <p:nvPr/>
          </p:nvSpPr>
          <p:spPr bwMode="auto">
            <a:xfrm>
              <a:off x="7776534" y="3162799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2" name="Oval 795"/>
            <p:cNvSpPr>
              <a:spLocks noChangeArrowheads="1"/>
            </p:cNvSpPr>
            <p:nvPr/>
          </p:nvSpPr>
          <p:spPr bwMode="auto">
            <a:xfrm>
              <a:off x="7776534" y="3308804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" name="Oval 796"/>
            <p:cNvSpPr>
              <a:spLocks noChangeArrowheads="1"/>
            </p:cNvSpPr>
            <p:nvPr/>
          </p:nvSpPr>
          <p:spPr bwMode="auto">
            <a:xfrm>
              <a:off x="7919589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4" name="Oval 797"/>
            <p:cNvSpPr>
              <a:spLocks noChangeArrowheads="1"/>
            </p:cNvSpPr>
            <p:nvPr/>
          </p:nvSpPr>
          <p:spPr bwMode="auto">
            <a:xfrm>
              <a:off x="7919589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" name="Oval 798"/>
            <p:cNvSpPr>
              <a:spLocks noChangeArrowheads="1"/>
            </p:cNvSpPr>
            <p:nvPr/>
          </p:nvSpPr>
          <p:spPr bwMode="auto">
            <a:xfrm>
              <a:off x="7919589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6" name="Oval 799"/>
            <p:cNvSpPr>
              <a:spLocks noChangeArrowheads="1"/>
            </p:cNvSpPr>
            <p:nvPr/>
          </p:nvSpPr>
          <p:spPr bwMode="auto">
            <a:xfrm>
              <a:off x="7919589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7" name="Oval 800"/>
            <p:cNvSpPr>
              <a:spLocks noChangeArrowheads="1"/>
            </p:cNvSpPr>
            <p:nvPr/>
          </p:nvSpPr>
          <p:spPr bwMode="auto">
            <a:xfrm>
              <a:off x="7919589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8" name="Oval 801"/>
            <p:cNvSpPr>
              <a:spLocks noChangeArrowheads="1"/>
            </p:cNvSpPr>
            <p:nvPr/>
          </p:nvSpPr>
          <p:spPr bwMode="auto">
            <a:xfrm>
              <a:off x="7919589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" name="Oval 802"/>
            <p:cNvSpPr>
              <a:spLocks noChangeArrowheads="1"/>
            </p:cNvSpPr>
            <p:nvPr/>
          </p:nvSpPr>
          <p:spPr bwMode="auto">
            <a:xfrm>
              <a:off x="7919589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0" name="Oval 803"/>
            <p:cNvSpPr>
              <a:spLocks noChangeArrowheads="1"/>
            </p:cNvSpPr>
            <p:nvPr/>
          </p:nvSpPr>
          <p:spPr bwMode="auto">
            <a:xfrm>
              <a:off x="7919589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1" name="Oval 804"/>
            <p:cNvSpPr>
              <a:spLocks noChangeArrowheads="1"/>
            </p:cNvSpPr>
            <p:nvPr/>
          </p:nvSpPr>
          <p:spPr bwMode="auto">
            <a:xfrm>
              <a:off x="7919589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2" name="Oval 805"/>
            <p:cNvSpPr>
              <a:spLocks noChangeArrowheads="1"/>
            </p:cNvSpPr>
            <p:nvPr/>
          </p:nvSpPr>
          <p:spPr bwMode="auto">
            <a:xfrm>
              <a:off x="7919589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3" name="Oval 806"/>
            <p:cNvSpPr>
              <a:spLocks noChangeArrowheads="1"/>
            </p:cNvSpPr>
            <p:nvPr/>
          </p:nvSpPr>
          <p:spPr bwMode="auto">
            <a:xfrm>
              <a:off x="7919589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4" name="Oval 807"/>
            <p:cNvSpPr>
              <a:spLocks noChangeArrowheads="1"/>
            </p:cNvSpPr>
            <p:nvPr/>
          </p:nvSpPr>
          <p:spPr bwMode="auto">
            <a:xfrm>
              <a:off x="7919589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5" name="Oval 809"/>
            <p:cNvSpPr>
              <a:spLocks noChangeArrowheads="1"/>
            </p:cNvSpPr>
            <p:nvPr/>
          </p:nvSpPr>
          <p:spPr bwMode="auto">
            <a:xfrm>
              <a:off x="7919589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6" name="Oval 810"/>
            <p:cNvSpPr>
              <a:spLocks noChangeArrowheads="1"/>
            </p:cNvSpPr>
            <p:nvPr/>
          </p:nvSpPr>
          <p:spPr bwMode="auto">
            <a:xfrm>
              <a:off x="7919589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7" name="Oval 811"/>
            <p:cNvSpPr>
              <a:spLocks noChangeArrowheads="1"/>
            </p:cNvSpPr>
            <p:nvPr/>
          </p:nvSpPr>
          <p:spPr bwMode="auto">
            <a:xfrm>
              <a:off x="7919589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8" name="Oval 812"/>
            <p:cNvSpPr>
              <a:spLocks noChangeArrowheads="1"/>
            </p:cNvSpPr>
            <p:nvPr/>
          </p:nvSpPr>
          <p:spPr bwMode="auto">
            <a:xfrm>
              <a:off x="7919589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" name="Oval 813"/>
            <p:cNvSpPr>
              <a:spLocks noChangeArrowheads="1"/>
            </p:cNvSpPr>
            <p:nvPr/>
          </p:nvSpPr>
          <p:spPr bwMode="auto">
            <a:xfrm>
              <a:off x="7919589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" name="Oval 814"/>
            <p:cNvSpPr>
              <a:spLocks noChangeArrowheads="1"/>
            </p:cNvSpPr>
            <p:nvPr/>
          </p:nvSpPr>
          <p:spPr bwMode="auto">
            <a:xfrm>
              <a:off x="8064119" y="113200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" name="Oval 815"/>
            <p:cNvSpPr>
              <a:spLocks noChangeArrowheads="1"/>
            </p:cNvSpPr>
            <p:nvPr/>
          </p:nvSpPr>
          <p:spPr bwMode="auto">
            <a:xfrm>
              <a:off x="8064119" y="127653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" name="Oval 816"/>
            <p:cNvSpPr>
              <a:spLocks noChangeArrowheads="1"/>
            </p:cNvSpPr>
            <p:nvPr/>
          </p:nvSpPr>
          <p:spPr bwMode="auto">
            <a:xfrm>
              <a:off x="8064119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" name="Oval 817"/>
            <p:cNvSpPr>
              <a:spLocks noChangeArrowheads="1"/>
            </p:cNvSpPr>
            <p:nvPr/>
          </p:nvSpPr>
          <p:spPr bwMode="auto">
            <a:xfrm>
              <a:off x="8064119" y="1567066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" name="Oval 818"/>
            <p:cNvSpPr>
              <a:spLocks noChangeArrowheads="1"/>
            </p:cNvSpPr>
            <p:nvPr/>
          </p:nvSpPr>
          <p:spPr bwMode="auto">
            <a:xfrm>
              <a:off x="8064119" y="171307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" name="Oval 819"/>
            <p:cNvSpPr>
              <a:spLocks noChangeArrowheads="1"/>
            </p:cNvSpPr>
            <p:nvPr/>
          </p:nvSpPr>
          <p:spPr bwMode="auto">
            <a:xfrm>
              <a:off x="8064119" y="185760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" name="Oval 820"/>
            <p:cNvSpPr>
              <a:spLocks noChangeArrowheads="1"/>
            </p:cNvSpPr>
            <p:nvPr/>
          </p:nvSpPr>
          <p:spPr bwMode="auto">
            <a:xfrm>
              <a:off x="8064119" y="200213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7" name="Oval 821"/>
            <p:cNvSpPr>
              <a:spLocks noChangeArrowheads="1"/>
            </p:cNvSpPr>
            <p:nvPr/>
          </p:nvSpPr>
          <p:spPr bwMode="auto">
            <a:xfrm>
              <a:off x="8064119" y="2146663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8" name="Oval 822"/>
            <p:cNvSpPr>
              <a:spLocks noChangeArrowheads="1"/>
            </p:cNvSpPr>
            <p:nvPr/>
          </p:nvSpPr>
          <p:spPr bwMode="auto">
            <a:xfrm>
              <a:off x="8064119" y="229266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9" name="Oval 823"/>
            <p:cNvSpPr>
              <a:spLocks noChangeArrowheads="1"/>
            </p:cNvSpPr>
            <p:nvPr/>
          </p:nvSpPr>
          <p:spPr bwMode="auto">
            <a:xfrm>
              <a:off x="8064119" y="243867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" name="Oval 824"/>
            <p:cNvSpPr>
              <a:spLocks noChangeArrowheads="1"/>
            </p:cNvSpPr>
            <p:nvPr/>
          </p:nvSpPr>
          <p:spPr bwMode="auto">
            <a:xfrm>
              <a:off x="8064119" y="258320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1" name="Oval 825"/>
            <p:cNvSpPr>
              <a:spLocks noChangeArrowheads="1"/>
            </p:cNvSpPr>
            <p:nvPr/>
          </p:nvSpPr>
          <p:spPr bwMode="auto">
            <a:xfrm>
              <a:off x="8064119" y="272773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2" name="Oval 826"/>
            <p:cNvSpPr>
              <a:spLocks noChangeArrowheads="1"/>
            </p:cNvSpPr>
            <p:nvPr/>
          </p:nvSpPr>
          <p:spPr bwMode="auto">
            <a:xfrm>
              <a:off x="8064119" y="2872264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3" name="Oval 827"/>
            <p:cNvSpPr>
              <a:spLocks noChangeArrowheads="1"/>
            </p:cNvSpPr>
            <p:nvPr/>
          </p:nvSpPr>
          <p:spPr bwMode="auto">
            <a:xfrm>
              <a:off x="8064119" y="3016794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4" name="Oval 828"/>
            <p:cNvSpPr>
              <a:spLocks noChangeArrowheads="1"/>
            </p:cNvSpPr>
            <p:nvPr/>
          </p:nvSpPr>
          <p:spPr bwMode="auto">
            <a:xfrm>
              <a:off x="8064119" y="3162799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5" name="Oval 829"/>
            <p:cNvSpPr>
              <a:spLocks noChangeArrowheads="1"/>
            </p:cNvSpPr>
            <p:nvPr/>
          </p:nvSpPr>
          <p:spPr bwMode="auto">
            <a:xfrm>
              <a:off x="8064119" y="3308804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6" name="Oval 830"/>
            <p:cNvSpPr>
              <a:spLocks noChangeArrowheads="1"/>
            </p:cNvSpPr>
            <p:nvPr/>
          </p:nvSpPr>
          <p:spPr bwMode="auto">
            <a:xfrm>
              <a:off x="8064119" y="3453334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7" name="Oval 831"/>
            <p:cNvSpPr>
              <a:spLocks noChangeArrowheads="1"/>
            </p:cNvSpPr>
            <p:nvPr/>
          </p:nvSpPr>
          <p:spPr bwMode="auto">
            <a:xfrm>
              <a:off x="8064119" y="3597865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8" name="Oval 832"/>
            <p:cNvSpPr>
              <a:spLocks noChangeArrowheads="1"/>
            </p:cNvSpPr>
            <p:nvPr/>
          </p:nvSpPr>
          <p:spPr bwMode="auto">
            <a:xfrm>
              <a:off x="8064119" y="3742395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9" name="Oval 833"/>
            <p:cNvSpPr>
              <a:spLocks noChangeArrowheads="1"/>
            </p:cNvSpPr>
            <p:nvPr/>
          </p:nvSpPr>
          <p:spPr bwMode="auto">
            <a:xfrm>
              <a:off x="8207175" y="841465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" name="Oval 834"/>
            <p:cNvSpPr>
              <a:spLocks noChangeArrowheads="1"/>
            </p:cNvSpPr>
            <p:nvPr/>
          </p:nvSpPr>
          <p:spPr bwMode="auto">
            <a:xfrm>
              <a:off x="8207175" y="98747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" name="Oval 835"/>
            <p:cNvSpPr>
              <a:spLocks noChangeArrowheads="1"/>
            </p:cNvSpPr>
            <p:nvPr/>
          </p:nvSpPr>
          <p:spPr bwMode="auto">
            <a:xfrm>
              <a:off x="8207175" y="113200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" name="Oval 836"/>
            <p:cNvSpPr>
              <a:spLocks noChangeArrowheads="1"/>
            </p:cNvSpPr>
            <p:nvPr/>
          </p:nvSpPr>
          <p:spPr bwMode="auto">
            <a:xfrm>
              <a:off x="8207175" y="127653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" name="Oval 837"/>
            <p:cNvSpPr>
              <a:spLocks noChangeArrowheads="1"/>
            </p:cNvSpPr>
            <p:nvPr/>
          </p:nvSpPr>
          <p:spPr bwMode="auto">
            <a:xfrm>
              <a:off x="8207175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" name="Oval 838"/>
            <p:cNvSpPr>
              <a:spLocks noChangeArrowheads="1"/>
            </p:cNvSpPr>
            <p:nvPr/>
          </p:nvSpPr>
          <p:spPr bwMode="auto">
            <a:xfrm>
              <a:off x="8207175" y="15670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" name="Oval 839"/>
            <p:cNvSpPr>
              <a:spLocks noChangeArrowheads="1"/>
            </p:cNvSpPr>
            <p:nvPr/>
          </p:nvSpPr>
          <p:spPr bwMode="auto">
            <a:xfrm>
              <a:off x="8207175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" name="Oval 840"/>
            <p:cNvSpPr>
              <a:spLocks noChangeArrowheads="1"/>
            </p:cNvSpPr>
            <p:nvPr/>
          </p:nvSpPr>
          <p:spPr bwMode="auto">
            <a:xfrm>
              <a:off x="8207175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7" name="Oval 841"/>
            <p:cNvSpPr>
              <a:spLocks noChangeArrowheads="1"/>
            </p:cNvSpPr>
            <p:nvPr/>
          </p:nvSpPr>
          <p:spPr bwMode="auto">
            <a:xfrm>
              <a:off x="8207175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Oval 842"/>
            <p:cNvSpPr>
              <a:spLocks noChangeArrowheads="1"/>
            </p:cNvSpPr>
            <p:nvPr/>
          </p:nvSpPr>
          <p:spPr bwMode="auto">
            <a:xfrm>
              <a:off x="8207175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9" name="Oval 843"/>
            <p:cNvSpPr>
              <a:spLocks noChangeArrowheads="1"/>
            </p:cNvSpPr>
            <p:nvPr/>
          </p:nvSpPr>
          <p:spPr bwMode="auto">
            <a:xfrm>
              <a:off x="8207175" y="22926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Oval 844"/>
            <p:cNvSpPr>
              <a:spLocks noChangeArrowheads="1"/>
            </p:cNvSpPr>
            <p:nvPr/>
          </p:nvSpPr>
          <p:spPr bwMode="auto">
            <a:xfrm>
              <a:off x="8207175" y="243867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Oval 845"/>
            <p:cNvSpPr>
              <a:spLocks noChangeArrowheads="1"/>
            </p:cNvSpPr>
            <p:nvPr/>
          </p:nvSpPr>
          <p:spPr bwMode="auto">
            <a:xfrm>
              <a:off x="8207175" y="258320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2" name="Oval 846"/>
            <p:cNvSpPr>
              <a:spLocks noChangeArrowheads="1"/>
            </p:cNvSpPr>
            <p:nvPr/>
          </p:nvSpPr>
          <p:spPr bwMode="auto">
            <a:xfrm>
              <a:off x="8207175" y="272773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Oval 847"/>
            <p:cNvSpPr>
              <a:spLocks noChangeArrowheads="1"/>
            </p:cNvSpPr>
            <p:nvPr/>
          </p:nvSpPr>
          <p:spPr bwMode="auto">
            <a:xfrm>
              <a:off x="8207175" y="2872264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4" name="Oval 848"/>
            <p:cNvSpPr>
              <a:spLocks noChangeArrowheads="1"/>
            </p:cNvSpPr>
            <p:nvPr/>
          </p:nvSpPr>
          <p:spPr bwMode="auto">
            <a:xfrm>
              <a:off x="8207175" y="3016794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" name="Oval 849"/>
            <p:cNvSpPr>
              <a:spLocks noChangeArrowheads="1"/>
            </p:cNvSpPr>
            <p:nvPr/>
          </p:nvSpPr>
          <p:spPr bwMode="auto">
            <a:xfrm>
              <a:off x="8207175" y="3162799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" name="Oval 850"/>
            <p:cNvSpPr>
              <a:spLocks noChangeArrowheads="1"/>
            </p:cNvSpPr>
            <p:nvPr/>
          </p:nvSpPr>
          <p:spPr bwMode="auto">
            <a:xfrm>
              <a:off x="8207175" y="330880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Oval 851"/>
            <p:cNvSpPr>
              <a:spLocks noChangeArrowheads="1"/>
            </p:cNvSpPr>
            <p:nvPr/>
          </p:nvSpPr>
          <p:spPr bwMode="auto">
            <a:xfrm>
              <a:off x="8207175" y="345333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Oval 852"/>
            <p:cNvSpPr>
              <a:spLocks noChangeArrowheads="1"/>
            </p:cNvSpPr>
            <p:nvPr/>
          </p:nvSpPr>
          <p:spPr bwMode="auto">
            <a:xfrm>
              <a:off x="8207175" y="3742395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" name="Oval 853"/>
            <p:cNvSpPr>
              <a:spLocks noChangeArrowheads="1"/>
            </p:cNvSpPr>
            <p:nvPr/>
          </p:nvSpPr>
          <p:spPr bwMode="auto">
            <a:xfrm>
              <a:off x="8351706" y="8414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Oval 854"/>
            <p:cNvSpPr>
              <a:spLocks noChangeArrowheads="1"/>
            </p:cNvSpPr>
            <p:nvPr/>
          </p:nvSpPr>
          <p:spPr bwMode="auto">
            <a:xfrm>
              <a:off x="8351706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Oval 855"/>
            <p:cNvSpPr>
              <a:spLocks noChangeArrowheads="1"/>
            </p:cNvSpPr>
            <p:nvPr/>
          </p:nvSpPr>
          <p:spPr bwMode="auto">
            <a:xfrm>
              <a:off x="8351706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Oval 856"/>
            <p:cNvSpPr>
              <a:spLocks noChangeArrowheads="1"/>
            </p:cNvSpPr>
            <p:nvPr/>
          </p:nvSpPr>
          <p:spPr bwMode="auto">
            <a:xfrm>
              <a:off x="8351706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Oval 857"/>
            <p:cNvSpPr>
              <a:spLocks noChangeArrowheads="1"/>
            </p:cNvSpPr>
            <p:nvPr/>
          </p:nvSpPr>
          <p:spPr bwMode="auto">
            <a:xfrm>
              <a:off x="8351706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Oval 858"/>
            <p:cNvSpPr>
              <a:spLocks noChangeArrowheads="1"/>
            </p:cNvSpPr>
            <p:nvPr/>
          </p:nvSpPr>
          <p:spPr bwMode="auto">
            <a:xfrm>
              <a:off x="8351706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5" name="Oval 859"/>
            <p:cNvSpPr>
              <a:spLocks noChangeArrowheads="1"/>
            </p:cNvSpPr>
            <p:nvPr/>
          </p:nvSpPr>
          <p:spPr bwMode="auto">
            <a:xfrm>
              <a:off x="8351706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Oval 860"/>
            <p:cNvSpPr>
              <a:spLocks noChangeArrowheads="1"/>
            </p:cNvSpPr>
            <p:nvPr/>
          </p:nvSpPr>
          <p:spPr bwMode="auto">
            <a:xfrm>
              <a:off x="8351706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Oval 861"/>
            <p:cNvSpPr>
              <a:spLocks noChangeArrowheads="1"/>
            </p:cNvSpPr>
            <p:nvPr/>
          </p:nvSpPr>
          <p:spPr bwMode="auto">
            <a:xfrm>
              <a:off x="8351706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8" name="Oval 862"/>
            <p:cNvSpPr>
              <a:spLocks noChangeArrowheads="1"/>
            </p:cNvSpPr>
            <p:nvPr/>
          </p:nvSpPr>
          <p:spPr bwMode="auto">
            <a:xfrm>
              <a:off x="8351706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9" name="Oval 863"/>
            <p:cNvSpPr>
              <a:spLocks noChangeArrowheads="1"/>
            </p:cNvSpPr>
            <p:nvPr/>
          </p:nvSpPr>
          <p:spPr bwMode="auto">
            <a:xfrm>
              <a:off x="8351706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" name="Oval 864"/>
            <p:cNvSpPr>
              <a:spLocks noChangeArrowheads="1"/>
            </p:cNvSpPr>
            <p:nvPr/>
          </p:nvSpPr>
          <p:spPr bwMode="auto">
            <a:xfrm>
              <a:off x="8351706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" name="Oval 865"/>
            <p:cNvSpPr>
              <a:spLocks noChangeArrowheads="1"/>
            </p:cNvSpPr>
            <p:nvPr/>
          </p:nvSpPr>
          <p:spPr bwMode="auto">
            <a:xfrm>
              <a:off x="8351706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2" name="Oval 866"/>
            <p:cNvSpPr>
              <a:spLocks noChangeArrowheads="1"/>
            </p:cNvSpPr>
            <p:nvPr/>
          </p:nvSpPr>
          <p:spPr bwMode="auto">
            <a:xfrm>
              <a:off x="8351706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3" name="Oval 867"/>
            <p:cNvSpPr>
              <a:spLocks noChangeArrowheads="1"/>
            </p:cNvSpPr>
            <p:nvPr/>
          </p:nvSpPr>
          <p:spPr bwMode="auto">
            <a:xfrm>
              <a:off x="8351706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4" name="Oval 868"/>
            <p:cNvSpPr>
              <a:spLocks noChangeArrowheads="1"/>
            </p:cNvSpPr>
            <p:nvPr/>
          </p:nvSpPr>
          <p:spPr bwMode="auto">
            <a:xfrm>
              <a:off x="8351706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5" name="Oval 869"/>
            <p:cNvSpPr>
              <a:spLocks noChangeArrowheads="1"/>
            </p:cNvSpPr>
            <p:nvPr/>
          </p:nvSpPr>
          <p:spPr bwMode="auto">
            <a:xfrm>
              <a:off x="8351706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6" name="Oval 870"/>
            <p:cNvSpPr>
              <a:spLocks noChangeArrowheads="1"/>
            </p:cNvSpPr>
            <p:nvPr/>
          </p:nvSpPr>
          <p:spPr bwMode="auto">
            <a:xfrm>
              <a:off x="8351706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7" name="Oval 871"/>
            <p:cNvSpPr>
              <a:spLocks noChangeArrowheads="1"/>
            </p:cNvSpPr>
            <p:nvPr/>
          </p:nvSpPr>
          <p:spPr bwMode="auto">
            <a:xfrm>
              <a:off x="8496236" y="8414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8" name="Oval 872"/>
            <p:cNvSpPr>
              <a:spLocks noChangeArrowheads="1"/>
            </p:cNvSpPr>
            <p:nvPr/>
          </p:nvSpPr>
          <p:spPr bwMode="auto">
            <a:xfrm>
              <a:off x="8496236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9" name="Oval 873"/>
            <p:cNvSpPr>
              <a:spLocks noChangeArrowheads="1"/>
            </p:cNvSpPr>
            <p:nvPr/>
          </p:nvSpPr>
          <p:spPr bwMode="auto">
            <a:xfrm>
              <a:off x="8496236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0" name="Oval 874"/>
            <p:cNvSpPr>
              <a:spLocks noChangeArrowheads="1"/>
            </p:cNvSpPr>
            <p:nvPr/>
          </p:nvSpPr>
          <p:spPr bwMode="auto">
            <a:xfrm>
              <a:off x="8496236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" name="Oval 875"/>
            <p:cNvSpPr>
              <a:spLocks noChangeArrowheads="1"/>
            </p:cNvSpPr>
            <p:nvPr/>
          </p:nvSpPr>
          <p:spPr bwMode="auto">
            <a:xfrm>
              <a:off x="8496236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" name="Oval 876"/>
            <p:cNvSpPr>
              <a:spLocks noChangeArrowheads="1"/>
            </p:cNvSpPr>
            <p:nvPr/>
          </p:nvSpPr>
          <p:spPr bwMode="auto">
            <a:xfrm>
              <a:off x="8496236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3" name="Oval 877"/>
            <p:cNvSpPr>
              <a:spLocks noChangeArrowheads="1"/>
            </p:cNvSpPr>
            <p:nvPr/>
          </p:nvSpPr>
          <p:spPr bwMode="auto">
            <a:xfrm>
              <a:off x="8496236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4" name="Oval 878"/>
            <p:cNvSpPr>
              <a:spLocks noChangeArrowheads="1"/>
            </p:cNvSpPr>
            <p:nvPr/>
          </p:nvSpPr>
          <p:spPr bwMode="auto">
            <a:xfrm>
              <a:off x="8496236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5" name="Oval 879"/>
            <p:cNvSpPr>
              <a:spLocks noChangeArrowheads="1"/>
            </p:cNvSpPr>
            <p:nvPr/>
          </p:nvSpPr>
          <p:spPr bwMode="auto">
            <a:xfrm>
              <a:off x="8496236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6" name="Oval 880"/>
            <p:cNvSpPr>
              <a:spLocks noChangeArrowheads="1"/>
            </p:cNvSpPr>
            <p:nvPr/>
          </p:nvSpPr>
          <p:spPr bwMode="auto">
            <a:xfrm>
              <a:off x="8496236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7" name="Oval 881"/>
            <p:cNvSpPr>
              <a:spLocks noChangeArrowheads="1"/>
            </p:cNvSpPr>
            <p:nvPr/>
          </p:nvSpPr>
          <p:spPr bwMode="auto">
            <a:xfrm>
              <a:off x="8496236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8" name="Oval 882"/>
            <p:cNvSpPr>
              <a:spLocks noChangeArrowheads="1"/>
            </p:cNvSpPr>
            <p:nvPr/>
          </p:nvSpPr>
          <p:spPr bwMode="auto">
            <a:xfrm>
              <a:off x="8496236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9" name="Oval 883"/>
            <p:cNvSpPr>
              <a:spLocks noChangeArrowheads="1"/>
            </p:cNvSpPr>
            <p:nvPr/>
          </p:nvSpPr>
          <p:spPr bwMode="auto">
            <a:xfrm>
              <a:off x="8496236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0" name="Oval 884"/>
            <p:cNvSpPr>
              <a:spLocks noChangeArrowheads="1"/>
            </p:cNvSpPr>
            <p:nvPr/>
          </p:nvSpPr>
          <p:spPr bwMode="auto">
            <a:xfrm>
              <a:off x="8496236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" name="Oval 885"/>
            <p:cNvSpPr>
              <a:spLocks noChangeArrowheads="1"/>
            </p:cNvSpPr>
            <p:nvPr/>
          </p:nvSpPr>
          <p:spPr bwMode="auto">
            <a:xfrm>
              <a:off x="8496236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2" name="Oval 886"/>
            <p:cNvSpPr>
              <a:spLocks noChangeArrowheads="1"/>
            </p:cNvSpPr>
            <p:nvPr/>
          </p:nvSpPr>
          <p:spPr bwMode="auto">
            <a:xfrm>
              <a:off x="8496236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3" name="Oval 887"/>
            <p:cNvSpPr>
              <a:spLocks noChangeArrowheads="1"/>
            </p:cNvSpPr>
            <p:nvPr/>
          </p:nvSpPr>
          <p:spPr bwMode="auto">
            <a:xfrm>
              <a:off x="8496236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4" name="Oval 888"/>
            <p:cNvSpPr>
              <a:spLocks noChangeArrowheads="1"/>
            </p:cNvSpPr>
            <p:nvPr/>
          </p:nvSpPr>
          <p:spPr bwMode="auto">
            <a:xfrm>
              <a:off x="8496236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5" name="Oval 889"/>
            <p:cNvSpPr>
              <a:spLocks noChangeArrowheads="1"/>
            </p:cNvSpPr>
            <p:nvPr/>
          </p:nvSpPr>
          <p:spPr bwMode="auto">
            <a:xfrm>
              <a:off x="8639291" y="8414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6" name="Oval 890"/>
            <p:cNvSpPr>
              <a:spLocks noChangeArrowheads="1"/>
            </p:cNvSpPr>
            <p:nvPr/>
          </p:nvSpPr>
          <p:spPr bwMode="auto">
            <a:xfrm>
              <a:off x="8639291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7" name="Oval 891"/>
            <p:cNvSpPr>
              <a:spLocks noChangeArrowheads="1"/>
            </p:cNvSpPr>
            <p:nvPr/>
          </p:nvSpPr>
          <p:spPr bwMode="auto">
            <a:xfrm>
              <a:off x="8639291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8" name="Oval 892"/>
            <p:cNvSpPr>
              <a:spLocks noChangeArrowheads="1"/>
            </p:cNvSpPr>
            <p:nvPr/>
          </p:nvSpPr>
          <p:spPr bwMode="auto">
            <a:xfrm>
              <a:off x="8639291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9" name="Oval 893"/>
            <p:cNvSpPr>
              <a:spLocks noChangeArrowheads="1"/>
            </p:cNvSpPr>
            <p:nvPr/>
          </p:nvSpPr>
          <p:spPr bwMode="auto">
            <a:xfrm>
              <a:off x="8639291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0" name="Oval 894"/>
            <p:cNvSpPr>
              <a:spLocks noChangeArrowheads="1"/>
            </p:cNvSpPr>
            <p:nvPr/>
          </p:nvSpPr>
          <p:spPr bwMode="auto">
            <a:xfrm>
              <a:off x="8639291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" name="Oval 895"/>
            <p:cNvSpPr>
              <a:spLocks noChangeArrowheads="1"/>
            </p:cNvSpPr>
            <p:nvPr/>
          </p:nvSpPr>
          <p:spPr bwMode="auto">
            <a:xfrm>
              <a:off x="8639291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" name="Oval 896"/>
            <p:cNvSpPr>
              <a:spLocks noChangeArrowheads="1"/>
            </p:cNvSpPr>
            <p:nvPr/>
          </p:nvSpPr>
          <p:spPr bwMode="auto">
            <a:xfrm>
              <a:off x="8639291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" name="Oval 897"/>
            <p:cNvSpPr>
              <a:spLocks noChangeArrowheads="1"/>
            </p:cNvSpPr>
            <p:nvPr/>
          </p:nvSpPr>
          <p:spPr bwMode="auto">
            <a:xfrm>
              <a:off x="8639291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" name="Oval 898"/>
            <p:cNvSpPr>
              <a:spLocks noChangeArrowheads="1"/>
            </p:cNvSpPr>
            <p:nvPr/>
          </p:nvSpPr>
          <p:spPr bwMode="auto">
            <a:xfrm>
              <a:off x="8639291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Oval 899"/>
            <p:cNvSpPr>
              <a:spLocks noChangeArrowheads="1"/>
            </p:cNvSpPr>
            <p:nvPr/>
          </p:nvSpPr>
          <p:spPr bwMode="auto">
            <a:xfrm>
              <a:off x="8639291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Oval 900"/>
            <p:cNvSpPr>
              <a:spLocks noChangeArrowheads="1"/>
            </p:cNvSpPr>
            <p:nvPr/>
          </p:nvSpPr>
          <p:spPr bwMode="auto">
            <a:xfrm>
              <a:off x="8639291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Oval 901"/>
            <p:cNvSpPr>
              <a:spLocks noChangeArrowheads="1"/>
            </p:cNvSpPr>
            <p:nvPr/>
          </p:nvSpPr>
          <p:spPr bwMode="auto">
            <a:xfrm>
              <a:off x="8639291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8" name="Oval 902"/>
            <p:cNvSpPr>
              <a:spLocks noChangeArrowheads="1"/>
            </p:cNvSpPr>
            <p:nvPr/>
          </p:nvSpPr>
          <p:spPr bwMode="auto">
            <a:xfrm>
              <a:off x="8639291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9" name="Oval 903"/>
            <p:cNvSpPr>
              <a:spLocks noChangeArrowheads="1"/>
            </p:cNvSpPr>
            <p:nvPr/>
          </p:nvSpPr>
          <p:spPr bwMode="auto">
            <a:xfrm>
              <a:off x="8639291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0" name="Oval 904"/>
            <p:cNvSpPr>
              <a:spLocks noChangeArrowheads="1"/>
            </p:cNvSpPr>
            <p:nvPr/>
          </p:nvSpPr>
          <p:spPr bwMode="auto">
            <a:xfrm>
              <a:off x="8639291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Oval 905"/>
            <p:cNvSpPr>
              <a:spLocks noChangeArrowheads="1"/>
            </p:cNvSpPr>
            <p:nvPr/>
          </p:nvSpPr>
          <p:spPr bwMode="auto">
            <a:xfrm>
              <a:off x="8639291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" name="Oval 906"/>
            <p:cNvSpPr>
              <a:spLocks noChangeArrowheads="1"/>
            </p:cNvSpPr>
            <p:nvPr/>
          </p:nvSpPr>
          <p:spPr bwMode="auto">
            <a:xfrm>
              <a:off x="8639291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3" name="Oval 907"/>
            <p:cNvSpPr>
              <a:spLocks noChangeArrowheads="1"/>
            </p:cNvSpPr>
            <p:nvPr/>
          </p:nvSpPr>
          <p:spPr bwMode="auto">
            <a:xfrm>
              <a:off x="8639291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Oval 908"/>
            <p:cNvSpPr>
              <a:spLocks noChangeArrowheads="1"/>
            </p:cNvSpPr>
            <p:nvPr/>
          </p:nvSpPr>
          <p:spPr bwMode="auto">
            <a:xfrm>
              <a:off x="8783821" y="841465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5" name="Oval 909"/>
            <p:cNvSpPr>
              <a:spLocks noChangeArrowheads="1"/>
            </p:cNvSpPr>
            <p:nvPr/>
          </p:nvSpPr>
          <p:spPr bwMode="auto">
            <a:xfrm>
              <a:off x="8783821" y="98747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Oval 910"/>
            <p:cNvSpPr>
              <a:spLocks noChangeArrowheads="1"/>
            </p:cNvSpPr>
            <p:nvPr/>
          </p:nvSpPr>
          <p:spPr bwMode="auto">
            <a:xfrm>
              <a:off x="8783821" y="113200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7" name="Oval 911"/>
            <p:cNvSpPr>
              <a:spLocks noChangeArrowheads="1"/>
            </p:cNvSpPr>
            <p:nvPr/>
          </p:nvSpPr>
          <p:spPr bwMode="auto">
            <a:xfrm>
              <a:off x="8783821" y="127653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8" name="Oval 912"/>
            <p:cNvSpPr>
              <a:spLocks noChangeArrowheads="1"/>
            </p:cNvSpPr>
            <p:nvPr/>
          </p:nvSpPr>
          <p:spPr bwMode="auto">
            <a:xfrm>
              <a:off x="8783821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9" name="Oval 913"/>
            <p:cNvSpPr>
              <a:spLocks noChangeArrowheads="1"/>
            </p:cNvSpPr>
            <p:nvPr/>
          </p:nvSpPr>
          <p:spPr bwMode="auto">
            <a:xfrm>
              <a:off x="8783821" y="1567066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0" name="Oval 914"/>
            <p:cNvSpPr>
              <a:spLocks noChangeArrowheads="1"/>
            </p:cNvSpPr>
            <p:nvPr/>
          </p:nvSpPr>
          <p:spPr bwMode="auto">
            <a:xfrm>
              <a:off x="8783821" y="171307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1" name="Oval 915"/>
            <p:cNvSpPr>
              <a:spLocks noChangeArrowheads="1"/>
            </p:cNvSpPr>
            <p:nvPr/>
          </p:nvSpPr>
          <p:spPr bwMode="auto">
            <a:xfrm>
              <a:off x="8783821" y="185760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" name="Oval 916"/>
            <p:cNvSpPr>
              <a:spLocks noChangeArrowheads="1"/>
            </p:cNvSpPr>
            <p:nvPr/>
          </p:nvSpPr>
          <p:spPr bwMode="auto">
            <a:xfrm>
              <a:off x="8783821" y="200213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3" name="Oval 917"/>
            <p:cNvSpPr>
              <a:spLocks noChangeArrowheads="1"/>
            </p:cNvSpPr>
            <p:nvPr/>
          </p:nvSpPr>
          <p:spPr bwMode="auto">
            <a:xfrm>
              <a:off x="8783821" y="2146663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4" name="Oval 918"/>
            <p:cNvSpPr>
              <a:spLocks noChangeArrowheads="1"/>
            </p:cNvSpPr>
            <p:nvPr/>
          </p:nvSpPr>
          <p:spPr bwMode="auto">
            <a:xfrm>
              <a:off x="8783821" y="229266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5" name="Oval 919"/>
            <p:cNvSpPr>
              <a:spLocks noChangeArrowheads="1"/>
            </p:cNvSpPr>
            <p:nvPr/>
          </p:nvSpPr>
          <p:spPr bwMode="auto">
            <a:xfrm>
              <a:off x="8783821" y="243867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6" name="Oval 920"/>
            <p:cNvSpPr>
              <a:spLocks noChangeArrowheads="1"/>
            </p:cNvSpPr>
            <p:nvPr/>
          </p:nvSpPr>
          <p:spPr bwMode="auto">
            <a:xfrm>
              <a:off x="8783821" y="258320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7" name="Oval 921"/>
            <p:cNvSpPr>
              <a:spLocks noChangeArrowheads="1"/>
            </p:cNvSpPr>
            <p:nvPr/>
          </p:nvSpPr>
          <p:spPr bwMode="auto">
            <a:xfrm>
              <a:off x="8783821" y="272773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Oval 922"/>
            <p:cNvSpPr>
              <a:spLocks noChangeArrowheads="1"/>
            </p:cNvSpPr>
            <p:nvPr/>
          </p:nvSpPr>
          <p:spPr bwMode="auto">
            <a:xfrm>
              <a:off x="8783821" y="2872264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9" name="Oval 923"/>
            <p:cNvSpPr>
              <a:spLocks noChangeArrowheads="1"/>
            </p:cNvSpPr>
            <p:nvPr/>
          </p:nvSpPr>
          <p:spPr bwMode="auto">
            <a:xfrm>
              <a:off x="8783821" y="3016794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0" name="Oval 924"/>
            <p:cNvSpPr>
              <a:spLocks noChangeArrowheads="1"/>
            </p:cNvSpPr>
            <p:nvPr/>
          </p:nvSpPr>
          <p:spPr bwMode="auto">
            <a:xfrm>
              <a:off x="8783821" y="3162799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1" name="Oval 925"/>
            <p:cNvSpPr>
              <a:spLocks noChangeArrowheads="1"/>
            </p:cNvSpPr>
            <p:nvPr/>
          </p:nvSpPr>
          <p:spPr bwMode="auto">
            <a:xfrm>
              <a:off x="8783821" y="3308804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" name="Oval 926"/>
            <p:cNvSpPr>
              <a:spLocks noChangeArrowheads="1"/>
            </p:cNvSpPr>
            <p:nvPr/>
          </p:nvSpPr>
          <p:spPr bwMode="auto">
            <a:xfrm>
              <a:off x="8783821" y="3453334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3" name="Oval 927"/>
            <p:cNvSpPr>
              <a:spLocks noChangeArrowheads="1"/>
            </p:cNvSpPr>
            <p:nvPr/>
          </p:nvSpPr>
          <p:spPr bwMode="auto">
            <a:xfrm>
              <a:off x="8783821" y="3597865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4" name="Oval 928"/>
            <p:cNvSpPr>
              <a:spLocks noChangeArrowheads="1"/>
            </p:cNvSpPr>
            <p:nvPr/>
          </p:nvSpPr>
          <p:spPr bwMode="auto">
            <a:xfrm>
              <a:off x="8783821" y="3742395"/>
              <a:ext cx="9438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5" name="Oval 929"/>
            <p:cNvSpPr>
              <a:spLocks noChangeArrowheads="1"/>
            </p:cNvSpPr>
            <p:nvPr/>
          </p:nvSpPr>
          <p:spPr bwMode="auto">
            <a:xfrm>
              <a:off x="8783821" y="3888400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" name="Oval 930"/>
            <p:cNvSpPr>
              <a:spLocks noChangeArrowheads="1"/>
            </p:cNvSpPr>
            <p:nvPr/>
          </p:nvSpPr>
          <p:spPr bwMode="auto">
            <a:xfrm>
              <a:off x="8926877" y="841465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7" name="Oval 931"/>
            <p:cNvSpPr>
              <a:spLocks noChangeArrowheads="1"/>
            </p:cNvSpPr>
            <p:nvPr/>
          </p:nvSpPr>
          <p:spPr bwMode="auto">
            <a:xfrm>
              <a:off x="8926877" y="98747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8" name="Oval 932"/>
            <p:cNvSpPr>
              <a:spLocks noChangeArrowheads="1"/>
            </p:cNvSpPr>
            <p:nvPr/>
          </p:nvSpPr>
          <p:spPr bwMode="auto">
            <a:xfrm>
              <a:off x="8926877" y="113200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9" name="Oval 933"/>
            <p:cNvSpPr>
              <a:spLocks noChangeArrowheads="1"/>
            </p:cNvSpPr>
            <p:nvPr/>
          </p:nvSpPr>
          <p:spPr bwMode="auto">
            <a:xfrm>
              <a:off x="8926877" y="127653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0" name="Oval 934"/>
            <p:cNvSpPr>
              <a:spLocks noChangeArrowheads="1"/>
            </p:cNvSpPr>
            <p:nvPr/>
          </p:nvSpPr>
          <p:spPr bwMode="auto">
            <a:xfrm>
              <a:off x="8926877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1" name="Oval 935"/>
            <p:cNvSpPr>
              <a:spLocks noChangeArrowheads="1"/>
            </p:cNvSpPr>
            <p:nvPr/>
          </p:nvSpPr>
          <p:spPr bwMode="auto">
            <a:xfrm>
              <a:off x="8926877" y="15670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2" name="Oval 936"/>
            <p:cNvSpPr>
              <a:spLocks noChangeArrowheads="1"/>
            </p:cNvSpPr>
            <p:nvPr/>
          </p:nvSpPr>
          <p:spPr bwMode="auto">
            <a:xfrm>
              <a:off x="8926877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3" name="Oval 937"/>
            <p:cNvSpPr>
              <a:spLocks noChangeArrowheads="1"/>
            </p:cNvSpPr>
            <p:nvPr/>
          </p:nvSpPr>
          <p:spPr bwMode="auto">
            <a:xfrm>
              <a:off x="8926877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4" name="Oval 938"/>
            <p:cNvSpPr>
              <a:spLocks noChangeArrowheads="1"/>
            </p:cNvSpPr>
            <p:nvPr/>
          </p:nvSpPr>
          <p:spPr bwMode="auto">
            <a:xfrm>
              <a:off x="8926877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5" name="Oval 939"/>
            <p:cNvSpPr>
              <a:spLocks noChangeArrowheads="1"/>
            </p:cNvSpPr>
            <p:nvPr/>
          </p:nvSpPr>
          <p:spPr bwMode="auto">
            <a:xfrm>
              <a:off x="8926877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6" name="Oval 940"/>
            <p:cNvSpPr>
              <a:spLocks noChangeArrowheads="1"/>
            </p:cNvSpPr>
            <p:nvPr/>
          </p:nvSpPr>
          <p:spPr bwMode="auto">
            <a:xfrm>
              <a:off x="8926877" y="22926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7" name="Oval 941"/>
            <p:cNvSpPr>
              <a:spLocks noChangeArrowheads="1"/>
            </p:cNvSpPr>
            <p:nvPr/>
          </p:nvSpPr>
          <p:spPr bwMode="auto">
            <a:xfrm>
              <a:off x="8926877" y="243867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8" name="Oval 942"/>
            <p:cNvSpPr>
              <a:spLocks noChangeArrowheads="1"/>
            </p:cNvSpPr>
            <p:nvPr/>
          </p:nvSpPr>
          <p:spPr bwMode="auto">
            <a:xfrm>
              <a:off x="8926877" y="258320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9" name="Oval 943"/>
            <p:cNvSpPr>
              <a:spLocks noChangeArrowheads="1"/>
            </p:cNvSpPr>
            <p:nvPr/>
          </p:nvSpPr>
          <p:spPr bwMode="auto">
            <a:xfrm>
              <a:off x="8926877" y="272773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0" name="Oval 944"/>
            <p:cNvSpPr>
              <a:spLocks noChangeArrowheads="1"/>
            </p:cNvSpPr>
            <p:nvPr/>
          </p:nvSpPr>
          <p:spPr bwMode="auto">
            <a:xfrm>
              <a:off x="8926877" y="2872264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1" name="Oval 945"/>
            <p:cNvSpPr>
              <a:spLocks noChangeArrowheads="1"/>
            </p:cNvSpPr>
            <p:nvPr/>
          </p:nvSpPr>
          <p:spPr bwMode="auto">
            <a:xfrm>
              <a:off x="8926877" y="3162799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" name="Oval 946"/>
            <p:cNvSpPr>
              <a:spLocks noChangeArrowheads="1"/>
            </p:cNvSpPr>
            <p:nvPr/>
          </p:nvSpPr>
          <p:spPr bwMode="auto">
            <a:xfrm>
              <a:off x="8926877" y="330880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" name="Oval 947"/>
            <p:cNvSpPr>
              <a:spLocks noChangeArrowheads="1"/>
            </p:cNvSpPr>
            <p:nvPr/>
          </p:nvSpPr>
          <p:spPr bwMode="auto">
            <a:xfrm>
              <a:off x="8926877" y="3453334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4" name="Oval 948"/>
            <p:cNvSpPr>
              <a:spLocks noChangeArrowheads="1"/>
            </p:cNvSpPr>
            <p:nvPr/>
          </p:nvSpPr>
          <p:spPr bwMode="auto">
            <a:xfrm>
              <a:off x="8926877" y="3597865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5" name="Oval 949"/>
            <p:cNvSpPr>
              <a:spLocks noChangeArrowheads="1"/>
            </p:cNvSpPr>
            <p:nvPr/>
          </p:nvSpPr>
          <p:spPr bwMode="auto">
            <a:xfrm>
              <a:off x="9071407" y="8414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6" name="Oval 950"/>
            <p:cNvSpPr>
              <a:spLocks noChangeArrowheads="1"/>
            </p:cNvSpPr>
            <p:nvPr/>
          </p:nvSpPr>
          <p:spPr bwMode="auto">
            <a:xfrm>
              <a:off x="9071407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7" name="Oval 951"/>
            <p:cNvSpPr>
              <a:spLocks noChangeArrowheads="1"/>
            </p:cNvSpPr>
            <p:nvPr/>
          </p:nvSpPr>
          <p:spPr bwMode="auto">
            <a:xfrm>
              <a:off x="9071407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8" name="Oval 952"/>
            <p:cNvSpPr>
              <a:spLocks noChangeArrowheads="1"/>
            </p:cNvSpPr>
            <p:nvPr/>
          </p:nvSpPr>
          <p:spPr bwMode="auto">
            <a:xfrm>
              <a:off x="9071407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9" name="Oval 953"/>
            <p:cNvSpPr>
              <a:spLocks noChangeArrowheads="1"/>
            </p:cNvSpPr>
            <p:nvPr/>
          </p:nvSpPr>
          <p:spPr bwMode="auto">
            <a:xfrm>
              <a:off x="9071407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0" name="Oval 954"/>
            <p:cNvSpPr>
              <a:spLocks noChangeArrowheads="1"/>
            </p:cNvSpPr>
            <p:nvPr/>
          </p:nvSpPr>
          <p:spPr bwMode="auto">
            <a:xfrm>
              <a:off x="9071407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1" name="Oval 955"/>
            <p:cNvSpPr>
              <a:spLocks noChangeArrowheads="1"/>
            </p:cNvSpPr>
            <p:nvPr/>
          </p:nvSpPr>
          <p:spPr bwMode="auto">
            <a:xfrm>
              <a:off x="9071407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2" name="Oval 956"/>
            <p:cNvSpPr>
              <a:spLocks noChangeArrowheads="1"/>
            </p:cNvSpPr>
            <p:nvPr/>
          </p:nvSpPr>
          <p:spPr bwMode="auto">
            <a:xfrm>
              <a:off x="9071407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" name="Oval 957"/>
            <p:cNvSpPr>
              <a:spLocks noChangeArrowheads="1"/>
            </p:cNvSpPr>
            <p:nvPr/>
          </p:nvSpPr>
          <p:spPr bwMode="auto">
            <a:xfrm>
              <a:off x="9071407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4" name="Oval 958"/>
            <p:cNvSpPr>
              <a:spLocks noChangeArrowheads="1"/>
            </p:cNvSpPr>
            <p:nvPr/>
          </p:nvSpPr>
          <p:spPr bwMode="auto">
            <a:xfrm>
              <a:off x="9071407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5" name="Oval 959"/>
            <p:cNvSpPr>
              <a:spLocks noChangeArrowheads="1"/>
            </p:cNvSpPr>
            <p:nvPr/>
          </p:nvSpPr>
          <p:spPr bwMode="auto">
            <a:xfrm>
              <a:off x="9071407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6" name="Oval 960"/>
            <p:cNvSpPr>
              <a:spLocks noChangeArrowheads="1"/>
            </p:cNvSpPr>
            <p:nvPr/>
          </p:nvSpPr>
          <p:spPr bwMode="auto">
            <a:xfrm>
              <a:off x="9071407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7" name="Oval 961"/>
            <p:cNvSpPr>
              <a:spLocks noChangeArrowheads="1"/>
            </p:cNvSpPr>
            <p:nvPr/>
          </p:nvSpPr>
          <p:spPr bwMode="auto">
            <a:xfrm>
              <a:off x="9071407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8" name="Oval 962"/>
            <p:cNvSpPr>
              <a:spLocks noChangeArrowheads="1"/>
            </p:cNvSpPr>
            <p:nvPr/>
          </p:nvSpPr>
          <p:spPr bwMode="auto">
            <a:xfrm>
              <a:off x="9071407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9" name="Oval 963"/>
            <p:cNvSpPr>
              <a:spLocks noChangeArrowheads="1"/>
            </p:cNvSpPr>
            <p:nvPr/>
          </p:nvSpPr>
          <p:spPr bwMode="auto">
            <a:xfrm>
              <a:off x="9071407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0" name="Oval 964"/>
            <p:cNvSpPr>
              <a:spLocks noChangeArrowheads="1"/>
            </p:cNvSpPr>
            <p:nvPr/>
          </p:nvSpPr>
          <p:spPr bwMode="auto">
            <a:xfrm>
              <a:off x="9071407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1" name="Oval 965"/>
            <p:cNvSpPr>
              <a:spLocks noChangeArrowheads="1"/>
            </p:cNvSpPr>
            <p:nvPr/>
          </p:nvSpPr>
          <p:spPr bwMode="auto">
            <a:xfrm>
              <a:off x="9071407" y="330880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2" name="Oval 966"/>
            <p:cNvSpPr>
              <a:spLocks noChangeArrowheads="1"/>
            </p:cNvSpPr>
            <p:nvPr/>
          </p:nvSpPr>
          <p:spPr bwMode="auto">
            <a:xfrm>
              <a:off x="9071407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" name="Oval 967"/>
            <p:cNvSpPr>
              <a:spLocks noChangeArrowheads="1"/>
            </p:cNvSpPr>
            <p:nvPr/>
          </p:nvSpPr>
          <p:spPr bwMode="auto">
            <a:xfrm>
              <a:off x="9071407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4" name="Oval 968"/>
            <p:cNvSpPr>
              <a:spLocks noChangeArrowheads="1"/>
            </p:cNvSpPr>
            <p:nvPr/>
          </p:nvSpPr>
          <p:spPr bwMode="auto">
            <a:xfrm>
              <a:off x="9215938" y="8414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5" name="Oval 969"/>
            <p:cNvSpPr>
              <a:spLocks noChangeArrowheads="1"/>
            </p:cNvSpPr>
            <p:nvPr/>
          </p:nvSpPr>
          <p:spPr bwMode="auto">
            <a:xfrm>
              <a:off x="9215938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6" name="Oval 970"/>
            <p:cNvSpPr>
              <a:spLocks noChangeArrowheads="1"/>
            </p:cNvSpPr>
            <p:nvPr/>
          </p:nvSpPr>
          <p:spPr bwMode="auto">
            <a:xfrm>
              <a:off x="9215938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7" name="Oval 971"/>
            <p:cNvSpPr>
              <a:spLocks noChangeArrowheads="1"/>
            </p:cNvSpPr>
            <p:nvPr/>
          </p:nvSpPr>
          <p:spPr bwMode="auto">
            <a:xfrm>
              <a:off x="9215938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8" name="Oval 972"/>
            <p:cNvSpPr>
              <a:spLocks noChangeArrowheads="1"/>
            </p:cNvSpPr>
            <p:nvPr/>
          </p:nvSpPr>
          <p:spPr bwMode="auto">
            <a:xfrm>
              <a:off x="9215938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9" name="Oval 973"/>
            <p:cNvSpPr>
              <a:spLocks noChangeArrowheads="1"/>
            </p:cNvSpPr>
            <p:nvPr/>
          </p:nvSpPr>
          <p:spPr bwMode="auto">
            <a:xfrm>
              <a:off x="9215938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0" name="Oval 974"/>
            <p:cNvSpPr>
              <a:spLocks noChangeArrowheads="1"/>
            </p:cNvSpPr>
            <p:nvPr/>
          </p:nvSpPr>
          <p:spPr bwMode="auto">
            <a:xfrm>
              <a:off x="9215938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1" name="Oval 975"/>
            <p:cNvSpPr>
              <a:spLocks noChangeArrowheads="1"/>
            </p:cNvSpPr>
            <p:nvPr/>
          </p:nvSpPr>
          <p:spPr bwMode="auto">
            <a:xfrm>
              <a:off x="9215938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2" name="Oval 976"/>
            <p:cNvSpPr>
              <a:spLocks noChangeArrowheads="1"/>
            </p:cNvSpPr>
            <p:nvPr/>
          </p:nvSpPr>
          <p:spPr bwMode="auto">
            <a:xfrm>
              <a:off x="9215938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3" name="Oval 977"/>
            <p:cNvSpPr>
              <a:spLocks noChangeArrowheads="1"/>
            </p:cNvSpPr>
            <p:nvPr/>
          </p:nvSpPr>
          <p:spPr bwMode="auto">
            <a:xfrm>
              <a:off x="9215938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" name="Oval 978"/>
            <p:cNvSpPr>
              <a:spLocks noChangeArrowheads="1"/>
            </p:cNvSpPr>
            <p:nvPr/>
          </p:nvSpPr>
          <p:spPr bwMode="auto">
            <a:xfrm>
              <a:off x="9215938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5" name="Oval 979"/>
            <p:cNvSpPr>
              <a:spLocks noChangeArrowheads="1"/>
            </p:cNvSpPr>
            <p:nvPr/>
          </p:nvSpPr>
          <p:spPr bwMode="auto">
            <a:xfrm>
              <a:off x="9215938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6" name="Oval 980"/>
            <p:cNvSpPr>
              <a:spLocks noChangeArrowheads="1"/>
            </p:cNvSpPr>
            <p:nvPr/>
          </p:nvSpPr>
          <p:spPr bwMode="auto">
            <a:xfrm>
              <a:off x="9215938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7" name="Oval 981"/>
            <p:cNvSpPr>
              <a:spLocks noChangeArrowheads="1"/>
            </p:cNvSpPr>
            <p:nvPr/>
          </p:nvSpPr>
          <p:spPr bwMode="auto">
            <a:xfrm>
              <a:off x="9215938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8" name="Oval 982"/>
            <p:cNvSpPr>
              <a:spLocks noChangeArrowheads="1"/>
            </p:cNvSpPr>
            <p:nvPr/>
          </p:nvSpPr>
          <p:spPr bwMode="auto">
            <a:xfrm>
              <a:off x="9215938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9" name="Oval 983"/>
            <p:cNvSpPr>
              <a:spLocks noChangeArrowheads="1"/>
            </p:cNvSpPr>
            <p:nvPr/>
          </p:nvSpPr>
          <p:spPr bwMode="auto">
            <a:xfrm>
              <a:off x="9215938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0" name="Oval 984"/>
            <p:cNvSpPr>
              <a:spLocks noChangeArrowheads="1"/>
            </p:cNvSpPr>
            <p:nvPr/>
          </p:nvSpPr>
          <p:spPr bwMode="auto">
            <a:xfrm>
              <a:off x="9215938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1" name="Oval 985"/>
            <p:cNvSpPr>
              <a:spLocks noChangeArrowheads="1"/>
            </p:cNvSpPr>
            <p:nvPr/>
          </p:nvSpPr>
          <p:spPr bwMode="auto">
            <a:xfrm>
              <a:off x="9215938" y="3742395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Oval 986"/>
            <p:cNvSpPr>
              <a:spLocks noChangeArrowheads="1"/>
            </p:cNvSpPr>
            <p:nvPr/>
          </p:nvSpPr>
          <p:spPr bwMode="auto">
            <a:xfrm>
              <a:off x="9215938" y="38884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Oval 987"/>
            <p:cNvSpPr>
              <a:spLocks noChangeArrowheads="1"/>
            </p:cNvSpPr>
            <p:nvPr/>
          </p:nvSpPr>
          <p:spPr bwMode="auto">
            <a:xfrm>
              <a:off x="9215938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Oval 988"/>
            <p:cNvSpPr>
              <a:spLocks noChangeArrowheads="1"/>
            </p:cNvSpPr>
            <p:nvPr/>
          </p:nvSpPr>
          <p:spPr bwMode="auto">
            <a:xfrm>
              <a:off x="9215938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Oval 989"/>
            <p:cNvSpPr>
              <a:spLocks noChangeArrowheads="1"/>
            </p:cNvSpPr>
            <p:nvPr/>
          </p:nvSpPr>
          <p:spPr bwMode="auto">
            <a:xfrm>
              <a:off x="9358993" y="98747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Oval 990"/>
            <p:cNvSpPr>
              <a:spLocks noChangeArrowheads="1"/>
            </p:cNvSpPr>
            <p:nvPr/>
          </p:nvSpPr>
          <p:spPr bwMode="auto">
            <a:xfrm>
              <a:off x="9358993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Oval 991"/>
            <p:cNvSpPr>
              <a:spLocks noChangeArrowheads="1"/>
            </p:cNvSpPr>
            <p:nvPr/>
          </p:nvSpPr>
          <p:spPr bwMode="auto">
            <a:xfrm>
              <a:off x="9358993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Oval 992"/>
            <p:cNvSpPr>
              <a:spLocks noChangeArrowheads="1"/>
            </p:cNvSpPr>
            <p:nvPr/>
          </p:nvSpPr>
          <p:spPr bwMode="auto">
            <a:xfrm>
              <a:off x="9358993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Oval 993"/>
            <p:cNvSpPr>
              <a:spLocks noChangeArrowheads="1"/>
            </p:cNvSpPr>
            <p:nvPr/>
          </p:nvSpPr>
          <p:spPr bwMode="auto">
            <a:xfrm>
              <a:off x="9358993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Oval 994"/>
            <p:cNvSpPr>
              <a:spLocks noChangeArrowheads="1"/>
            </p:cNvSpPr>
            <p:nvPr/>
          </p:nvSpPr>
          <p:spPr bwMode="auto">
            <a:xfrm>
              <a:off x="9358993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Oval 995"/>
            <p:cNvSpPr>
              <a:spLocks noChangeArrowheads="1"/>
            </p:cNvSpPr>
            <p:nvPr/>
          </p:nvSpPr>
          <p:spPr bwMode="auto">
            <a:xfrm>
              <a:off x="9358993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Oval 996"/>
            <p:cNvSpPr>
              <a:spLocks noChangeArrowheads="1"/>
            </p:cNvSpPr>
            <p:nvPr/>
          </p:nvSpPr>
          <p:spPr bwMode="auto">
            <a:xfrm>
              <a:off x="9358993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Oval 997"/>
            <p:cNvSpPr>
              <a:spLocks noChangeArrowheads="1"/>
            </p:cNvSpPr>
            <p:nvPr/>
          </p:nvSpPr>
          <p:spPr bwMode="auto">
            <a:xfrm>
              <a:off x="9358993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Oval 998"/>
            <p:cNvSpPr>
              <a:spLocks noChangeArrowheads="1"/>
            </p:cNvSpPr>
            <p:nvPr/>
          </p:nvSpPr>
          <p:spPr bwMode="auto">
            <a:xfrm>
              <a:off x="9358993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Oval 999"/>
            <p:cNvSpPr>
              <a:spLocks noChangeArrowheads="1"/>
            </p:cNvSpPr>
            <p:nvPr/>
          </p:nvSpPr>
          <p:spPr bwMode="auto">
            <a:xfrm>
              <a:off x="9358993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Oval 1000"/>
            <p:cNvSpPr>
              <a:spLocks noChangeArrowheads="1"/>
            </p:cNvSpPr>
            <p:nvPr/>
          </p:nvSpPr>
          <p:spPr bwMode="auto">
            <a:xfrm>
              <a:off x="9358993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Oval 1001"/>
            <p:cNvSpPr>
              <a:spLocks noChangeArrowheads="1"/>
            </p:cNvSpPr>
            <p:nvPr/>
          </p:nvSpPr>
          <p:spPr bwMode="auto">
            <a:xfrm>
              <a:off x="9358993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Oval 1002"/>
            <p:cNvSpPr>
              <a:spLocks noChangeArrowheads="1"/>
            </p:cNvSpPr>
            <p:nvPr/>
          </p:nvSpPr>
          <p:spPr bwMode="auto">
            <a:xfrm>
              <a:off x="9358993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Oval 1003"/>
            <p:cNvSpPr>
              <a:spLocks noChangeArrowheads="1"/>
            </p:cNvSpPr>
            <p:nvPr/>
          </p:nvSpPr>
          <p:spPr bwMode="auto">
            <a:xfrm>
              <a:off x="9358993" y="3016794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Oval 1004"/>
            <p:cNvSpPr>
              <a:spLocks noChangeArrowheads="1"/>
            </p:cNvSpPr>
            <p:nvPr/>
          </p:nvSpPr>
          <p:spPr bwMode="auto">
            <a:xfrm>
              <a:off x="9358993" y="3162799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Oval 1005"/>
            <p:cNvSpPr>
              <a:spLocks noChangeArrowheads="1"/>
            </p:cNvSpPr>
            <p:nvPr/>
          </p:nvSpPr>
          <p:spPr bwMode="auto">
            <a:xfrm>
              <a:off x="9358993" y="3742395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Oval 1006"/>
            <p:cNvSpPr>
              <a:spLocks noChangeArrowheads="1"/>
            </p:cNvSpPr>
            <p:nvPr/>
          </p:nvSpPr>
          <p:spPr bwMode="auto">
            <a:xfrm>
              <a:off x="9358993" y="38884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Oval 1007"/>
            <p:cNvSpPr>
              <a:spLocks noChangeArrowheads="1"/>
            </p:cNvSpPr>
            <p:nvPr/>
          </p:nvSpPr>
          <p:spPr bwMode="auto">
            <a:xfrm>
              <a:off x="9358993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Oval 1008"/>
            <p:cNvSpPr>
              <a:spLocks noChangeArrowheads="1"/>
            </p:cNvSpPr>
            <p:nvPr/>
          </p:nvSpPr>
          <p:spPr bwMode="auto">
            <a:xfrm>
              <a:off x="9358993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Oval 1010"/>
            <p:cNvSpPr>
              <a:spLocks noChangeArrowheads="1"/>
            </p:cNvSpPr>
            <p:nvPr/>
          </p:nvSpPr>
          <p:spPr bwMode="auto">
            <a:xfrm>
              <a:off x="9503523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Oval 1011"/>
            <p:cNvSpPr>
              <a:spLocks noChangeArrowheads="1"/>
            </p:cNvSpPr>
            <p:nvPr/>
          </p:nvSpPr>
          <p:spPr bwMode="auto">
            <a:xfrm>
              <a:off x="9503523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Oval 1012"/>
            <p:cNvSpPr>
              <a:spLocks noChangeArrowheads="1"/>
            </p:cNvSpPr>
            <p:nvPr/>
          </p:nvSpPr>
          <p:spPr bwMode="auto">
            <a:xfrm>
              <a:off x="9503523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Oval 1013"/>
            <p:cNvSpPr>
              <a:spLocks noChangeArrowheads="1"/>
            </p:cNvSpPr>
            <p:nvPr/>
          </p:nvSpPr>
          <p:spPr bwMode="auto">
            <a:xfrm>
              <a:off x="9503523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Oval 1014"/>
            <p:cNvSpPr>
              <a:spLocks noChangeArrowheads="1"/>
            </p:cNvSpPr>
            <p:nvPr/>
          </p:nvSpPr>
          <p:spPr bwMode="auto">
            <a:xfrm>
              <a:off x="9503523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Oval 1015"/>
            <p:cNvSpPr>
              <a:spLocks noChangeArrowheads="1"/>
            </p:cNvSpPr>
            <p:nvPr/>
          </p:nvSpPr>
          <p:spPr bwMode="auto">
            <a:xfrm>
              <a:off x="9503523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Oval 1016"/>
            <p:cNvSpPr>
              <a:spLocks noChangeArrowheads="1"/>
            </p:cNvSpPr>
            <p:nvPr/>
          </p:nvSpPr>
          <p:spPr bwMode="auto">
            <a:xfrm>
              <a:off x="9503523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Oval 1017"/>
            <p:cNvSpPr>
              <a:spLocks noChangeArrowheads="1"/>
            </p:cNvSpPr>
            <p:nvPr/>
          </p:nvSpPr>
          <p:spPr bwMode="auto">
            <a:xfrm>
              <a:off x="9503523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Oval 1018"/>
            <p:cNvSpPr>
              <a:spLocks noChangeArrowheads="1"/>
            </p:cNvSpPr>
            <p:nvPr/>
          </p:nvSpPr>
          <p:spPr bwMode="auto">
            <a:xfrm>
              <a:off x="9503523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Oval 1019"/>
            <p:cNvSpPr>
              <a:spLocks noChangeArrowheads="1"/>
            </p:cNvSpPr>
            <p:nvPr/>
          </p:nvSpPr>
          <p:spPr bwMode="auto">
            <a:xfrm>
              <a:off x="9503523" y="243867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Oval 1020"/>
            <p:cNvSpPr>
              <a:spLocks noChangeArrowheads="1"/>
            </p:cNvSpPr>
            <p:nvPr/>
          </p:nvSpPr>
          <p:spPr bwMode="auto">
            <a:xfrm>
              <a:off x="9503523" y="258320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Oval 1021"/>
            <p:cNvSpPr>
              <a:spLocks noChangeArrowheads="1"/>
            </p:cNvSpPr>
            <p:nvPr/>
          </p:nvSpPr>
          <p:spPr bwMode="auto">
            <a:xfrm>
              <a:off x="9503523" y="3453334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Oval 1022"/>
            <p:cNvSpPr>
              <a:spLocks noChangeArrowheads="1"/>
            </p:cNvSpPr>
            <p:nvPr/>
          </p:nvSpPr>
          <p:spPr bwMode="auto">
            <a:xfrm>
              <a:off x="9503523" y="3597865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Oval 1023"/>
            <p:cNvSpPr>
              <a:spLocks noChangeArrowheads="1"/>
            </p:cNvSpPr>
            <p:nvPr/>
          </p:nvSpPr>
          <p:spPr bwMode="auto">
            <a:xfrm>
              <a:off x="9503523" y="3742395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Oval 1024"/>
            <p:cNvSpPr>
              <a:spLocks noChangeArrowheads="1"/>
            </p:cNvSpPr>
            <p:nvPr/>
          </p:nvSpPr>
          <p:spPr bwMode="auto">
            <a:xfrm>
              <a:off x="9503523" y="3888400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Oval 1025"/>
            <p:cNvSpPr>
              <a:spLocks noChangeArrowheads="1"/>
            </p:cNvSpPr>
            <p:nvPr/>
          </p:nvSpPr>
          <p:spPr bwMode="auto">
            <a:xfrm>
              <a:off x="9503523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Oval 1026"/>
            <p:cNvSpPr>
              <a:spLocks noChangeArrowheads="1"/>
            </p:cNvSpPr>
            <p:nvPr/>
          </p:nvSpPr>
          <p:spPr bwMode="auto">
            <a:xfrm>
              <a:off x="9503523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Oval 1027"/>
            <p:cNvSpPr>
              <a:spLocks noChangeArrowheads="1"/>
            </p:cNvSpPr>
            <p:nvPr/>
          </p:nvSpPr>
          <p:spPr bwMode="auto">
            <a:xfrm>
              <a:off x="9503523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Oval 1028"/>
            <p:cNvSpPr>
              <a:spLocks noChangeArrowheads="1"/>
            </p:cNvSpPr>
            <p:nvPr/>
          </p:nvSpPr>
          <p:spPr bwMode="auto">
            <a:xfrm>
              <a:off x="9646578" y="113200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Oval 1029"/>
            <p:cNvSpPr>
              <a:spLocks noChangeArrowheads="1"/>
            </p:cNvSpPr>
            <p:nvPr/>
          </p:nvSpPr>
          <p:spPr bwMode="auto">
            <a:xfrm>
              <a:off x="9646578" y="127653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Oval 1030"/>
            <p:cNvSpPr>
              <a:spLocks noChangeArrowheads="1"/>
            </p:cNvSpPr>
            <p:nvPr/>
          </p:nvSpPr>
          <p:spPr bwMode="auto">
            <a:xfrm>
              <a:off x="9646578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Oval 1031"/>
            <p:cNvSpPr>
              <a:spLocks noChangeArrowheads="1"/>
            </p:cNvSpPr>
            <p:nvPr/>
          </p:nvSpPr>
          <p:spPr bwMode="auto">
            <a:xfrm>
              <a:off x="9646578" y="15670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Oval 1032"/>
            <p:cNvSpPr>
              <a:spLocks noChangeArrowheads="1"/>
            </p:cNvSpPr>
            <p:nvPr/>
          </p:nvSpPr>
          <p:spPr bwMode="auto">
            <a:xfrm>
              <a:off x="9646578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Oval 1033"/>
            <p:cNvSpPr>
              <a:spLocks noChangeArrowheads="1"/>
            </p:cNvSpPr>
            <p:nvPr/>
          </p:nvSpPr>
          <p:spPr bwMode="auto">
            <a:xfrm>
              <a:off x="9646578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Oval 1034"/>
            <p:cNvSpPr>
              <a:spLocks noChangeArrowheads="1"/>
            </p:cNvSpPr>
            <p:nvPr/>
          </p:nvSpPr>
          <p:spPr bwMode="auto">
            <a:xfrm>
              <a:off x="9646578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Oval 1035"/>
            <p:cNvSpPr>
              <a:spLocks noChangeArrowheads="1"/>
            </p:cNvSpPr>
            <p:nvPr/>
          </p:nvSpPr>
          <p:spPr bwMode="auto">
            <a:xfrm>
              <a:off x="9646578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Oval 1036"/>
            <p:cNvSpPr>
              <a:spLocks noChangeArrowheads="1"/>
            </p:cNvSpPr>
            <p:nvPr/>
          </p:nvSpPr>
          <p:spPr bwMode="auto">
            <a:xfrm>
              <a:off x="9646578" y="229266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Oval 1037"/>
            <p:cNvSpPr>
              <a:spLocks noChangeArrowheads="1"/>
            </p:cNvSpPr>
            <p:nvPr/>
          </p:nvSpPr>
          <p:spPr bwMode="auto">
            <a:xfrm>
              <a:off x="9646578" y="243867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3" name="Oval 1038"/>
            <p:cNvSpPr>
              <a:spLocks noChangeArrowheads="1"/>
            </p:cNvSpPr>
            <p:nvPr/>
          </p:nvSpPr>
          <p:spPr bwMode="auto">
            <a:xfrm>
              <a:off x="9646578" y="2583203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4" name="Oval 1039"/>
            <p:cNvSpPr>
              <a:spLocks noChangeArrowheads="1"/>
            </p:cNvSpPr>
            <p:nvPr/>
          </p:nvSpPr>
          <p:spPr bwMode="auto">
            <a:xfrm>
              <a:off x="9646578" y="3742395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Oval 1040"/>
            <p:cNvSpPr>
              <a:spLocks noChangeArrowheads="1"/>
            </p:cNvSpPr>
            <p:nvPr/>
          </p:nvSpPr>
          <p:spPr bwMode="auto">
            <a:xfrm>
              <a:off x="9646578" y="4178935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6" name="Oval 1041"/>
            <p:cNvSpPr>
              <a:spLocks noChangeArrowheads="1"/>
            </p:cNvSpPr>
            <p:nvPr/>
          </p:nvSpPr>
          <p:spPr bwMode="auto">
            <a:xfrm>
              <a:off x="9646578" y="432346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7" name="Oval 1042"/>
            <p:cNvSpPr>
              <a:spLocks noChangeArrowheads="1"/>
            </p:cNvSpPr>
            <p:nvPr/>
          </p:nvSpPr>
          <p:spPr bwMode="auto">
            <a:xfrm>
              <a:off x="9646578" y="490453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8" name="Oval 1043"/>
            <p:cNvSpPr>
              <a:spLocks noChangeArrowheads="1"/>
            </p:cNvSpPr>
            <p:nvPr/>
          </p:nvSpPr>
          <p:spPr bwMode="auto">
            <a:xfrm>
              <a:off x="9646578" y="504906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Oval 1044"/>
            <p:cNvSpPr>
              <a:spLocks noChangeArrowheads="1"/>
            </p:cNvSpPr>
            <p:nvPr/>
          </p:nvSpPr>
          <p:spPr bwMode="auto">
            <a:xfrm>
              <a:off x="9646578" y="519359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Oval 1045"/>
            <p:cNvSpPr>
              <a:spLocks noChangeArrowheads="1"/>
            </p:cNvSpPr>
            <p:nvPr/>
          </p:nvSpPr>
          <p:spPr bwMode="auto">
            <a:xfrm>
              <a:off x="9646578" y="533960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Oval 1046"/>
            <p:cNvSpPr>
              <a:spLocks noChangeArrowheads="1"/>
            </p:cNvSpPr>
            <p:nvPr/>
          </p:nvSpPr>
          <p:spPr bwMode="auto">
            <a:xfrm>
              <a:off x="9791108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Oval 1047"/>
            <p:cNvSpPr>
              <a:spLocks noChangeArrowheads="1"/>
            </p:cNvSpPr>
            <p:nvPr/>
          </p:nvSpPr>
          <p:spPr bwMode="auto">
            <a:xfrm>
              <a:off x="9791108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Oval 1048"/>
            <p:cNvSpPr>
              <a:spLocks noChangeArrowheads="1"/>
            </p:cNvSpPr>
            <p:nvPr/>
          </p:nvSpPr>
          <p:spPr bwMode="auto">
            <a:xfrm>
              <a:off x="9791108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Oval 1049"/>
            <p:cNvSpPr>
              <a:spLocks noChangeArrowheads="1"/>
            </p:cNvSpPr>
            <p:nvPr/>
          </p:nvSpPr>
          <p:spPr bwMode="auto">
            <a:xfrm>
              <a:off x="9791108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Oval 1050"/>
            <p:cNvSpPr>
              <a:spLocks noChangeArrowheads="1"/>
            </p:cNvSpPr>
            <p:nvPr/>
          </p:nvSpPr>
          <p:spPr bwMode="auto">
            <a:xfrm>
              <a:off x="9791108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Oval 1051"/>
            <p:cNvSpPr>
              <a:spLocks noChangeArrowheads="1"/>
            </p:cNvSpPr>
            <p:nvPr/>
          </p:nvSpPr>
          <p:spPr bwMode="auto">
            <a:xfrm>
              <a:off x="9791108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Oval 1052"/>
            <p:cNvSpPr>
              <a:spLocks noChangeArrowheads="1"/>
            </p:cNvSpPr>
            <p:nvPr/>
          </p:nvSpPr>
          <p:spPr bwMode="auto">
            <a:xfrm>
              <a:off x="9791108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Oval 1053"/>
            <p:cNvSpPr>
              <a:spLocks noChangeArrowheads="1"/>
            </p:cNvSpPr>
            <p:nvPr/>
          </p:nvSpPr>
          <p:spPr bwMode="auto">
            <a:xfrm>
              <a:off x="9791108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Oval 1054"/>
            <p:cNvSpPr>
              <a:spLocks noChangeArrowheads="1"/>
            </p:cNvSpPr>
            <p:nvPr/>
          </p:nvSpPr>
          <p:spPr bwMode="auto">
            <a:xfrm>
              <a:off x="9791108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Oval 1055"/>
            <p:cNvSpPr>
              <a:spLocks noChangeArrowheads="1"/>
            </p:cNvSpPr>
            <p:nvPr/>
          </p:nvSpPr>
          <p:spPr bwMode="auto">
            <a:xfrm>
              <a:off x="9791108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Oval 1056"/>
            <p:cNvSpPr>
              <a:spLocks noChangeArrowheads="1"/>
            </p:cNvSpPr>
            <p:nvPr/>
          </p:nvSpPr>
          <p:spPr bwMode="auto">
            <a:xfrm>
              <a:off x="9791108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Oval 1057"/>
            <p:cNvSpPr>
              <a:spLocks noChangeArrowheads="1"/>
            </p:cNvSpPr>
            <p:nvPr/>
          </p:nvSpPr>
          <p:spPr bwMode="auto">
            <a:xfrm>
              <a:off x="9791108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Oval 1058"/>
            <p:cNvSpPr>
              <a:spLocks noChangeArrowheads="1"/>
            </p:cNvSpPr>
            <p:nvPr/>
          </p:nvSpPr>
          <p:spPr bwMode="auto">
            <a:xfrm>
              <a:off x="9791108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4" name="Oval 1059"/>
            <p:cNvSpPr>
              <a:spLocks noChangeArrowheads="1"/>
            </p:cNvSpPr>
            <p:nvPr/>
          </p:nvSpPr>
          <p:spPr bwMode="auto">
            <a:xfrm>
              <a:off x="9791108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5" name="Oval 1060"/>
            <p:cNvSpPr>
              <a:spLocks noChangeArrowheads="1"/>
            </p:cNvSpPr>
            <p:nvPr/>
          </p:nvSpPr>
          <p:spPr bwMode="auto">
            <a:xfrm>
              <a:off x="9791108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6" name="Oval 1061"/>
            <p:cNvSpPr>
              <a:spLocks noChangeArrowheads="1"/>
            </p:cNvSpPr>
            <p:nvPr/>
          </p:nvSpPr>
          <p:spPr bwMode="auto">
            <a:xfrm>
              <a:off x="9791108" y="519359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7" name="Oval 1062"/>
            <p:cNvSpPr>
              <a:spLocks noChangeArrowheads="1"/>
            </p:cNvSpPr>
            <p:nvPr/>
          </p:nvSpPr>
          <p:spPr bwMode="auto">
            <a:xfrm>
              <a:off x="9791108" y="53396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8" name="Oval 1063"/>
            <p:cNvSpPr>
              <a:spLocks noChangeArrowheads="1"/>
            </p:cNvSpPr>
            <p:nvPr/>
          </p:nvSpPr>
          <p:spPr bwMode="auto">
            <a:xfrm>
              <a:off x="9935639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9" name="Oval 1064"/>
            <p:cNvSpPr>
              <a:spLocks noChangeArrowheads="1"/>
            </p:cNvSpPr>
            <p:nvPr/>
          </p:nvSpPr>
          <p:spPr bwMode="auto">
            <a:xfrm>
              <a:off x="9935639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0" name="Oval 1065"/>
            <p:cNvSpPr>
              <a:spLocks noChangeArrowheads="1"/>
            </p:cNvSpPr>
            <p:nvPr/>
          </p:nvSpPr>
          <p:spPr bwMode="auto">
            <a:xfrm>
              <a:off x="9935639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1" name="Oval 1066"/>
            <p:cNvSpPr>
              <a:spLocks noChangeArrowheads="1"/>
            </p:cNvSpPr>
            <p:nvPr/>
          </p:nvSpPr>
          <p:spPr bwMode="auto">
            <a:xfrm>
              <a:off x="9935639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2" name="Oval 1067"/>
            <p:cNvSpPr>
              <a:spLocks noChangeArrowheads="1"/>
            </p:cNvSpPr>
            <p:nvPr/>
          </p:nvSpPr>
          <p:spPr bwMode="auto">
            <a:xfrm>
              <a:off x="9935639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3" name="Oval 1068"/>
            <p:cNvSpPr>
              <a:spLocks noChangeArrowheads="1"/>
            </p:cNvSpPr>
            <p:nvPr/>
          </p:nvSpPr>
          <p:spPr bwMode="auto">
            <a:xfrm>
              <a:off x="9935639" y="185760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4" name="Oval 1069"/>
            <p:cNvSpPr>
              <a:spLocks noChangeArrowheads="1"/>
            </p:cNvSpPr>
            <p:nvPr/>
          </p:nvSpPr>
          <p:spPr bwMode="auto">
            <a:xfrm>
              <a:off x="9935639" y="200213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" name="Oval 1070"/>
            <p:cNvSpPr>
              <a:spLocks noChangeArrowheads="1"/>
            </p:cNvSpPr>
            <p:nvPr/>
          </p:nvSpPr>
          <p:spPr bwMode="auto">
            <a:xfrm>
              <a:off x="9935639" y="2146663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6" name="Oval 1071"/>
            <p:cNvSpPr>
              <a:spLocks noChangeArrowheads="1"/>
            </p:cNvSpPr>
            <p:nvPr/>
          </p:nvSpPr>
          <p:spPr bwMode="auto">
            <a:xfrm>
              <a:off x="9935639" y="2727733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7" name="Oval 1072"/>
            <p:cNvSpPr>
              <a:spLocks noChangeArrowheads="1"/>
            </p:cNvSpPr>
            <p:nvPr/>
          </p:nvSpPr>
          <p:spPr bwMode="auto">
            <a:xfrm>
              <a:off x="9935639" y="2872264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8" name="Oval 1073"/>
            <p:cNvSpPr>
              <a:spLocks noChangeArrowheads="1"/>
            </p:cNvSpPr>
            <p:nvPr/>
          </p:nvSpPr>
          <p:spPr bwMode="auto">
            <a:xfrm>
              <a:off x="9935639" y="4178935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9" name="Oval 1074"/>
            <p:cNvSpPr>
              <a:spLocks noChangeArrowheads="1"/>
            </p:cNvSpPr>
            <p:nvPr/>
          </p:nvSpPr>
          <p:spPr bwMode="auto">
            <a:xfrm>
              <a:off x="9935639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0" name="Oval 1075"/>
            <p:cNvSpPr>
              <a:spLocks noChangeArrowheads="1"/>
            </p:cNvSpPr>
            <p:nvPr/>
          </p:nvSpPr>
          <p:spPr bwMode="auto">
            <a:xfrm>
              <a:off x="9935639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Oval 1076"/>
            <p:cNvSpPr>
              <a:spLocks noChangeArrowheads="1"/>
            </p:cNvSpPr>
            <p:nvPr/>
          </p:nvSpPr>
          <p:spPr bwMode="auto">
            <a:xfrm>
              <a:off x="9935639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2" name="Oval 1077"/>
            <p:cNvSpPr>
              <a:spLocks noChangeArrowheads="1"/>
            </p:cNvSpPr>
            <p:nvPr/>
          </p:nvSpPr>
          <p:spPr bwMode="auto">
            <a:xfrm>
              <a:off x="9935639" y="519359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Oval 1078"/>
            <p:cNvSpPr>
              <a:spLocks noChangeArrowheads="1"/>
            </p:cNvSpPr>
            <p:nvPr/>
          </p:nvSpPr>
          <p:spPr bwMode="auto">
            <a:xfrm>
              <a:off x="9935639" y="53396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4" name="Oval 1079"/>
            <p:cNvSpPr>
              <a:spLocks noChangeArrowheads="1"/>
            </p:cNvSpPr>
            <p:nvPr/>
          </p:nvSpPr>
          <p:spPr bwMode="auto">
            <a:xfrm>
              <a:off x="10080169" y="113200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Oval 1080"/>
            <p:cNvSpPr>
              <a:spLocks noChangeArrowheads="1"/>
            </p:cNvSpPr>
            <p:nvPr/>
          </p:nvSpPr>
          <p:spPr bwMode="auto">
            <a:xfrm>
              <a:off x="10080169" y="127653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" name="Oval 1081"/>
            <p:cNvSpPr>
              <a:spLocks noChangeArrowheads="1"/>
            </p:cNvSpPr>
            <p:nvPr/>
          </p:nvSpPr>
          <p:spPr bwMode="auto">
            <a:xfrm>
              <a:off x="10080169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Oval 1082"/>
            <p:cNvSpPr>
              <a:spLocks noChangeArrowheads="1"/>
            </p:cNvSpPr>
            <p:nvPr/>
          </p:nvSpPr>
          <p:spPr bwMode="auto">
            <a:xfrm>
              <a:off x="10080169" y="1567066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8" name="Oval 1083"/>
            <p:cNvSpPr>
              <a:spLocks noChangeArrowheads="1"/>
            </p:cNvSpPr>
            <p:nvPr/>
          </p:nvSpPr>
          <p:spPr bwMode="auto">
            <a:xfrm>
              <a:off x="10080169" y="171307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Oval 1084"/>
            <p:cNvSpPr>
              <a:spLocks noChangeArrowheads="1"/>
            </p:cNvSpPr>
            <p:nvPr/>
          </p:nvSpPr>
          <p:spPr bwMode="auto">
            <a:xfrm>
              <a:off x="10080169" y="185760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" name="Oval 1085"/>
            <p:cNvSpPr>
              <a:spLocks noChangeArrowheads="1"/>
            </p:cNvSpPr>
            <p:nvPr/>
          </p:nvSpPr>
          <p:spPr bwMode="auto">
            <a:xfrm>
              <a:off x="10080169" y="200213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Oval 1086"/>
            <p:cNvSpPr>
              <a:spLocks noChangeArrowheads="1"/>
            </p:cNvSpPr>
            <p:nvPr/>
          </p:nvSpPr>
          <p:spPr bwMode="auto">
            <a:xfrm>
              <a:off x="10080169" y="2146663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Oval 1087"/>
            <p:cNvSpPr>
              <a:spLocks noChangeArrowheads="1"/>
            </p:cNvSpPr>
            <p:nvPr/>
          </p:nvSpPr>
          <p:spPr bwMode="auto">
            <a:xfrm>
              <a:off x="10080169" y="243867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Oval 1088"/>
            <p:cNvSpPr>
              <a:spLocks noChangeArrowheads="1"/>
            </p:cNvSpPr>
            <p:nvPr/>
          </p:nvSpPr>
          <p:spPr bwMode="auto">
            <a:xfrm>
              <a:off x="10080169" y="258320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4" name="Oval 1089"/>
            <p:cNvSpPr>
              <a:spLocks noChangeArrowheads="1"/>
            </p:cNvSpPr>
            <p:nvPr/>
          </p:nvSpPr>
          <p:spPr bwMode="auto">
            <a:xfrm>
              <a:off x="10080169" y="2727733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Oval 1090"/>
            <p:cNvSpPr>
              <a:spLocks noChangeArrowheads="1"/>
            </p:cNvSpPr>
            <p:nvPr/>
          </p:nvSpPr>
          <p:spPr bwMode="auto">
            <a:xfrm>
              <a:off x="10080169" y="4323466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Oval 1091"/>
            <p:cNvSpPr>
              <a:spLocks noChangeArrowheads="1"/>
            </p:cNvSpPr>
            <p:nvPr/>
          </p:nvSpPr>
          <p:spPr bwMode="auto">
            <a:xfrm>
              <a:off x="10080169" y="4614001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7" name="Oval 1092"/>
            <p:cNvSpPr>
              <a:spLocks noChangeArrowheads="1"/>
            </p:cNvSpPr>
            <p:nvPr/>
          </p:nvSpPr>
          <p:spPr bwMode="auto">
            <a:xfrm>
              <a:off x="10080169" y="4760006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8" name="Oval 1093"/>
            <p:cNvSpPr>
              <a:spLocks noChangeArrowheads="1"/>
            </p:cNvSpPr>
            <p:nvPr/>
          </p:nvSpPr>
          <p:spPr bwMode="auto">
            <a:xfrm>
              <a:off x="10080169" y="4904537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Oval 1094"/>
            <p:cNvSpPr>
              <a:spLocks noChangeArrowheads="1"/>
            </p:cNvSpPr>
            <p:nvPr/>
          </p:nvSpPr>
          <p:spPr bwMode="auto">
            <a:xfrm>
              <a:off x="10080169" y="5049067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Oval 1095"/>
            <p:cNvSpPr>
              <a:spLocks noChangeArrowheads="1"/>
            </p:cNvSpPr>
            <p:nvPr/>
          </p:nvSpPr>
          <p:spPr bwMode="auto">
            <a:xfrm>
              <a:off x="10080169" y="519359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1" name="Oval 1096"/>
            <p:cNvSpPr>
              <a:spLocks noChangeArrowheads="1"/>
            </p:cNvSpPr>
            <p:nvPr/>
          </p:nvSpPr>
          <p:spPr bwMode="auto">
            <a:xfrm>
              <a:off x="10080169" y="533960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2" name="Oval 1097"/>
            <p:cNvSpPr>
              <a:spLocks noChangeArrowheads="1"/>
            </p:cNvSpPr>
            <p:nvPr/>
          </p:nvSpPr>
          <p:spPr bwMode="auto">
            <a:xfrm>
              <a:off x="10223225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3" name="Oval 1098"/>
            <p:cNvSpPr>
              <a:spLocks noChangeArrowheads="1"/>
            </p:cNvSpPr>
            <p:nvPr/>
          </p:nvSpPr>
          <p:spPr bwMode="auto">
            <a:xfrm>
              <a:off x="10223225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4" name="Oval 1099"/>
            <p:cNvSpPr>
              <a:spLocks noChangeArrowheads="1"/>
            </p:cNvSpPr>
            <p:nvPr/>
          </p:nvSpPr>
          <p:spPr bwMode="auto">
            <a:xfrm>
              <a:off x="10223225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5" name="Oval 1100"/>
            <p:cNvSpPr>
              <a:spLocks noChangeArrowheads="1"/>
            </p:cNvSpPr>
            <p:nvPr/>
          </p:nvSpPr>
          <p:spPr bwMode="auto">
            <a:xfrm>
              <a:off x="10223225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6" name="Oval 1101"/>
            <p:cNvSpPr>
              <a:spLocks noChangeArrowheads="1"/>
            </p:cNvSpPr>
            <p:nvPr/>
          </p:nvSpPr>
          <p:spPr bwMode="auto">
            <a:xfrm>
              <a:off x="10223225" y="229266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7" name="Oval 1102"/>
            <p:cNvSpPr>
              <a:spLocks noChangeArrowheads="1"/>
            </p:cNvSpPr>
            <p:nvPr/>
          </p:nvSpPr>
          <p:spPr bwMode="auto">
            <a:xfrm>
              <a:off x="10223225" y="432346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8" name="Oval 1103"/>
            <p:cNvSpPr>
              <a:spLocks noChangeArrowheads="1"/>
            </p:cNvSpPr>
            <p:nvPr/>
          </p:nvSpPr>
          <p:spPr bwMode="auto">
            <a:xfrm>
              <a:off x="10223225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9" name="Oval 1104"/>
            <p:cNvSpPr>
              <a:spLocks noChangeArrowheads="1"/>
            </p:cNvSpPr>
            <p:nvPr/>
          </p:nvSpPr>
          <p:spPr bwMode="auto">
            <a:xfrm>
              <a:off x="10223225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" name="Oval 1105"/>
            <p:cNvSpPr>
              <a:spLocks noChangeArrowheads="1"/>
            </p:cNvSpPr>
            <p:nvPr/>
          </p:nvSpPr>
          <p:spPr bwMode="auto">
            <a:xfrm>
              <a:off x="10223225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Oval 1106"/>
            <p:cNvSpPr>
              <a:spLocks noChangeArrowheads="1"/>
            </p:cNvSpPr>
            <p:nvPr/>
          </p:nvSpPr>
          <p:spPr bwMode="auto">
            <a:xfrm>
              <a:off x="10223225" y="519359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Oval 1107"/>
            <p:cNvSpPr>
              <a:spLocks noChangeArrowheads="1"/>
            </p:cNvSpPr>
            <p:nvPr/>
          </p:nvSpPr>
          <p:spPr bwMode="auto">
            <a:xfrm>
              <a:off x="10223225" y="53396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3" name="Oval 1108"/>
            <p:cNvSpPr>
              <a:spLocks noChangeArrowheads="1"/>
            </p:cNvSpPr>
            <p:nvPr/>
          </p:nvSpPr>
          <p:spPr bwMode="auto">
            <a:xfrm>
              <a:off x="10366280" y="127653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4" name="Oval 1109"/>
            <p:cNvSpPr>
              <a:spLocks noChangeArrowheads="1"/>
            </p:cNvSpPr>
            <p:nvPr/>
          </p:nvSpPr>
          <p:spPr bwMode="auto">
            <a:xfrm>
              <a:off x="10366280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5" name="Oval 1110"/>
            <p:cNvSpPr>
              <a:spLocks noChangeArrowheads="1"/>
            </p:cNvSpPr>
            <p:nvPr/>
          </p:nvSpPr>
          <p:spPr bwMode="auto">
            <a:xfrm>
              <a:off x="10366280" y="15670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" name="Oval 1111"/>
            <p:cNvSpPr>
              <a:spLocks noChangeArrowheads="1"/>
            </p:cNvSpPr>
            <p:nvPr/>
          </p:nvSpPr>
          <p:spPr bwMode="auto">
            <a:xfrm>
              <a:off x="10366280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" name="Oval 1112"/>
            <p:cNvSpPr>
              <a:spLocks noChangeArrowheads="1"/>
            </p:cNvSpPr>
            <p:nvPr/>
          </p:nvSpPr>
          <p:spPr bwMode="auto">
            <a:xfrm>
              <a:off x="10366280" y="432346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8" name="Oval 1113"/>
            <p:cNvSpPr>
              <a:spLocks noChangeArrowheads="1"/>
            </p:cNvSpPr>
            <p:nvPr/>
          </p:nvSpPr>
          <p:spPr bwMode="auto">
            <a:xfrm>
              <a:off x="10366280" y="4467996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9" name="Oval 1114"/>
            <p:cNvSpPr>
              <a:spLocks noChangeArrowheads="1"/>
            </p:cNvSpPr>
            <p:nvPr/>
          </p:nvSpPr>
          <p:spPr bwMode="auto">
            <a:xfrm>
              <a:off x="10366280" y="4614001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0" name="Oval 1115"/>
            <p:cNvSpPr>
              <a:spLocks noChangeArrowheads="1"/>
            </p:cNvSpPr>
            <p:nvPr/>
          </p:nvSpPr>
          <p:spPr bwMode="auto">
            <a:xfrm>
              <a:off x="10366280" y="476000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1" name="Oval 1116"/>
            <p:cNvSpPr>
              <a:spLocks noChangeArrowheads="1"/>
            </p:cNvSpPr>
            <p:nvPr/>
          </p:nvSpPr>
          <p:spPr bwMode="auto">
            <a:xfrm>
              <a:off x="10366280" y="490453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2" name="Oval 1117"/>
            <p:cNvSpPr>
              <a:spLocks noChangeArrowheads="1"/>
            </p:cNvSpPr>
            <p:nvPr/>
          </p:nvSpPr>
          <p:spPr bwMode="auto">
            <a:xfrm>
              <a:off x="10366280" y="504906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3" name="Oval 1118"/>
            <p:cNvSpPr>
              <a:spLocks noChangeArrowheads="1"/>
            </p:cNvSpPr>
            <p:nvPr/>
          </p:nvSpPr>
          <p:spPr bwMode="auto">
            <a:xfrm>
              <a:off x="10366280" y="519359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4" name="Oval 1119"/>
            <p:cNvSpPr>
              <a:spLocks noChangeArrowheads="1"/>
            </p:cNvSpPr>
            <p:nvPr/>
          </p:nvSpPr>
          <p:spPr bwMode="auto">
            <a:xfrm>
              <a:off x="10366280" y="533960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5" name="Oval 1120"/>
            <p:cNvSpPr>
              <a:spLocks noChangeArrowheads="1"/>
            </p:cNvSpPr>
            <p:nvPr/>
          </p:nvSpPr>
          <p:spPr bwMode="auto">
            <a:xfrm>
              <a:off x="10510810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6" name="Oval 1121"/>
            <p:cNvSpPr>
              <a:spLocks noChangeArrowheads="1"/>
            </p:cNvSpPr>
            <p:nvPr/>
          </p:nvSpPr>
          <p:spPr bwMode="auto">
            <a:xfrm>
              <a:off x="10510810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7" name="Oval 1122"/>
            <p:cNvSpPr>
              <a:spLocks noChangeArrowheads="1"/>
            </p:cNvSpPr>
            <p:nvPr/>
          </p:nvSpPr>
          <p:spPr bwMode="auto">
            <a:xfrm>
              <a:off x="10510810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8" name="Oval 1123"/>
            <p:cNvSpPr>
              <a:spLocks noChangeArrowheads="1"/>
            </p:cNvSpPr>
            <p:nvPr/>
          </p:nvSpPr>
          <p:spPr bwMode="auto">
            <a:xfrm>
              <a:off x="10510810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9" name="Oval 1124"/>
            <p:cNvSpPr>
              <a:spLocks noChangeArrowheads="1"/>
            </p:cNvSpPr>
            <p:nvPr/>
          </p:nvSpPr>
          <p:spPr bwMode="auto">
            <a:xfrm>
              <a:off x="10510810" y="4467996"/>
              <a:ext cx="95862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0" name="Oval 1125"/>
            <p:cNvSpPr>
              <a:spLocks noChangeArrowheads="1"/>
            </p:cNvSpPr>
            <p:nvPr/>
          </p:nvSpPr>
          <p:spPr bwMode="auto">
            <a:xfrm>
              <a:off x="10510810" y="4614001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1" name="Oval 1126"/>
            <p:cNvSpPr>
              <a:spLocks noChangeArrowheads="1"/>
            </p:cNvSpPr>
            <p:nvPr/>
          </p:nvSpPr>
          <p:spPr bwMode="auto">
            <a:xfrm>
              <a:off x="10510810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2" name="Oval 1127"/>
            <p:cNvSpPr>
              <a:spLocks noChangeArrowheads="1"/>
            </p:cNvSpPr>
            <p:nvPr/>
          </p:nvSpPr>
          <p:spPr bwMode="auto">
            <a:xfrm>
              <a:off x="10510810" y="490453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3" name="Oval 1128"/>
            <p:cNvSpPr>
              <a:spLocks noChangeArrowheads="1"/>
            </p:cNvSpPr>
            <p:nvPr/>
          </p:nvSpPr>
          <p:spPr bwMode="auto">
            <a:xfrm>
              <a:off x="10510810" y="504906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4" name="Oval 1129"/>
            <p:cNvSpPr>
              <a:spLocks noChangeArrowheads="1"/>
            </p:cNvSpPr>
            <p:nvPr/>
          </p:nvSpPr>
          <p:spPr bwMode="auto">
            <a:xfrm>
              <a:off x="10510810" y="5193597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5" name="Oval 1130"/>
            <p:cNvSpPr>
              <a:spLocks noChangeArrowheads="1"/>
            </p:cNvSpPr>
            <p:nvPr/>
          </p:nvSpPr>
          <p:spPr bwMode="auto">
            <a:xfrm>
              <a:off x="10510810" y="53396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6" name="Oval 1131"/>
            <p:cNvSpPr>
              <a:spLocks noChangeArrowheads="1"/>
            </p:cNvSpPr>
            <p:nvPr/>
          </p:nvSpPr>
          <p:spPr bwMode="auto">
            <a:xfrm>
              <a:off x="10510810" y="548560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" name="Oval 1132"/>
            <p:cNvSpPr>
              <a:spLocks noChangeArrowheads="1"/>
            </p:cNvSpPr>
            <p:nvPr/>
          </p:nvSpPr>
          <p:spPr bwMode="auto">
            <a:xfrm>
              <a:off x="10653866" y="127653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8" name="Oval 1133"/>
            <p:cNvSpPr>
              <a:spLocks noChangeArrowheads="1"/>
            </p:cNvSpPr>
            <p:nvPr/>
          </p:nvSpPr>
          <p:spPr bwMode="auto">
            <a:xfrm>
              <a:off x="10653866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9" name="Oval 1134"/>
            <p:cNvSpPr>
              <a:spLocks noChangeArrowheads="1"/>
            </p:cNvSpPr>
            <p:nvPr/>
          </p:nvSpPr>
          <p:spPr bwMode="auto">
            <a:xfrm>
              <a:off x="10653866" y="15670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0" name="Oval 1135"/>
            <p:cNvSpPr>
              <a:spLocks noChangeArrowheads="1"/>
            </p:cNvSpPr>
            <p:nvPr/>
          </p:nvSpPr>
          <p:spPr bwMode="auto">
            <a:xfrm>
              <a:off x="10653866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1" name="Oval 1136"/>
            <p:cNvSpPr>
              <a:spLocks noChangeArrowheads="1"/>
            </p:cNvSpPr>
            <p:nvPr/>
          </p:nvSpPr>
          <p:spPr bwMode="auto">
            <a:xfrm>
              <a:off x="10653866" y="185760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2" name="Oval 1137"/>
            <p:cNvSpPr>
              <a:spLocks noChangeArrowheads="1"/>
            </p:cNvSpPr>
            <p:nvPr/>
          </p:nvSpPr>
          <p:spPr bwMode="auto">
            <a:xfrm>
              <a:off x="10653866" y="200213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3" name="Oval 1138"/>
            <p:cNvSpPr>
              <a:spLocks noChangeArrowheads="1"/>
            </p:cNvSpPr>
            <p:nvPr/>
          </p:nvSpPr>
          <p:spPr bwMode="auto">
            <a:xfrm>
              <a:off x="10653866" y="2146663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4" name="Oval 1139"/>
            <p:cNvSpPr>
              <a:spLocks noChangeArrowheads="1"/>
            </p:cNvSpPr>
            <p:nvPr/>
          </p:nvSpPr>
          <p:spPr bwMode="auto">
            <a:xfrm>
              <a:off x="10653866" y="4467996"/>
              <a:ext cx="97337" cy="98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5" name="Oval 1140"/>
            <p:cNvSpPr>
              <a:spLocks noChangeArrowheads="1"/>
            </p:cNvSpPr>
            <p:nvPr/>
          </p:nvSpPr>
          <p:spPr bwMode="auto">
            <a:xfrm>
              <a:off x="10653866" y="4614001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6" name="Oval 1141"/>
            <p:cNvSpPr>
              <a:spLocks noChangeArrowheads="1"/>
            </p:cNvSpPr>
            <p:nvPr/>
          </p:nvSpPr>
          <p:spPr bwMode="auto">
            <a:xfrm>
              <a:off x="10653866" y="476000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7" name="Oval 1142"/>
            <p:cNvSpPr>
              <a:spLocks noChangeArrowheads="1"/>
            </p:cNvSpPr>
            <p:nvPr/>
          </p:nvSpPr>
          <p:spPr bwMode="auto">
            <a:xfrm>
              <a:off x="10653866" y="504906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8" name="Oval 1143"/>
            <p:cNvSpPr>
              <a:spLocks noChangeArrowheads="1"/>
            </p:cNvSpPr>
            <p:nvPr/>
          </p:nvSpPr>
          <p:spPr bwMode="auto">
            <a:xfrm>
              <a:off x="10653866" y="5193597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9" name="Oval 1144"/>
            <p:cNvSpPr>
              <a:spLocks noChangeArrowheads="1"/>
            </p:cNvSpPr>
            <p:nvPr/>
          </p:nvSpPr>
          <p:spPr bwMode="auto">
            <a:xfrm>
              <a:off x="10653866" y="533960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0" name="Oval 1145"/>
            <p:cNvSpPr>
              <a:spLocks noChangeArrowheads="1"/>
            </p:cNvSpPr>
            <p:nvPr/>
          </p:nvSpPr>
          <p:spPr bwMode="auto">
            <a:xfrm>
              <a:off x="10653866" y="548560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1" name="Oval 1146"/>
            <p:cNvSpPr>
              <a:spLocks noChangeArrowheads="1"/>
            </p:cNvSpPr>
            <p:nvPr/>
          </p:nvSpPr>
          <p:spPr bwMode="auto">
            <a:xfrm>
              <a:off x="10653866" y="5630138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2" name="Oval 1147"/>
            <p:cNvSpPr>
              <a:spLocks noChangeArrowheads="1"/>
            </p:cNvSpPr>
            <p:nvPr/>
          </p:nvSpPr>
          <p:spPr bwMode="auto">
            <a:xfrm>
              <a:off x="10799871" y="1276531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3" name="Oval 1148"/>
            <p:cNvSpPr>
              <a:spLocks noChangeArrowheads="1"/>
            </p:cNvSpPr>
            <p:nvPr/>
          </p:nvSpPr>
          <p:spPr bwMode="auto">
            <a:xfrm>
              <a:off x="10799871" y="142106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4" name="Oval 1149"/>
            <p:cNvSpPr>
              <a:spLocks noChangeArrowheads="1"/>
            </p:cNvSpPr>
            <p:nvPr/>
          </p:nvSpPr>
          <p:spPr bwMode="auto">
            <a:xfrm>
              <a:off x="10799871" y="1567066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5" name="Oval 1150"/>
            <p:cNvSpPr>
              <a:spLocks noChangeArrowheads="1"/>
            </p:cNvSpPr>
            <p:nvPr/>
          </p:nvSpPr>
          <p:spPr bwMode="auto">
            <a:xfrm>
              <a:off x="10799871" y="171307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6" name="Oval 1151"/>
            <p:cNvSpPr>
              <a:spLocks noChangeArrowheads="1"/>
            </p:cNvSpPr>
            <p:nvPr/>
          </p:nvSpPr>
          <p:spPr bwMode="auto">
            <a:xfrm>
              <a:off x="10799871" y="1857602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7" name="Oval 1152"/>
            <p:cNvSpPr>
              <a:spLocks noChangeArrowheads="1"/>
            </p:cNvSpPr>
            <p:nvPr/>
          </p:nvSpPr>
          <p:spPr bwMode="auto">
            <a:xfrm>
              <a:off x="10799871" y="5049067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8" name="Oval 1153"/>
            <p:cNvSpPr>
              <a:spLocks noChangeArrowheads="1"/>
            </p:cNvSpPr>
            <p:nvPr/>
          </p:nvSpPr>
          <p:spPr bwMode="auto">
            <a:xfrm>
              <a:off x="10799871" y="5193597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9" name="Oval 1154"/>
            <p:cNvSpPr>
              <a:spLocks noChangeArrowheads="1"/>
            </p:cNvSpPr>
            <p:nvPr/>
          </p:nvSpPr>
          <p:spPr bwMode="auto">
            <a:xfrm>
              <a:off x="10799871" y="5339602"/>
              <a:ext cx="9438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" name="Oval 1155"/>
            <p:cNvSpPr>
              <a:spLocks noChangeArrowheads="1"/>
            </p:cNvSpPr>
            <p:nvPr/>
          </p:nvSpPr>
          <p:spPr bwMode="auto">
            <a:xfrm>
              <a:off x="10799871" y="5485607"/>
              <a:ext cx="9438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1" name="Oval 1156"/>
            <p:cNvSpPr>
              <a:spLocks noChangeArrowheads="1"/>
            </p:cNvSpPr>
            <p:nvPr/>
          </p:nvSpPr>
          <p:spPr bwMode="auto">
            <a:xfrm>
              <a:off x="10942927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2" name="Oval 1157"/>
            <p:cNvSpPr>
              <a:spLocks noChangeArrowheads="1"/>
            </p:cNvSpPr>
            <p:nvPr/>
          </p:nvSpPr>
          <p:spPr bwMode="auto">
            <a:xfrm>
              <a:off x="10942927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3" name="Oval 1158"/>
            <p:cNvSpPr>
              <a:spLocks noChangeArrowheads="1"/>
            </p:cNvSpPr>
            <p:nvPr/>
          </p:nvSpPr>
          <p:spPr bwMode="auto">
            <a:xfrm>
              <a:off x="10942927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4" name="Oval 1159"/>
            <p:cNvSpPr>
              <a:spLocks noChangeArrowheads="1"/>
            </p:cNvSpPr>
            <p:nvPr/>
          </p:nvSpPr>
          <p:spPr bwMode="auto">
            <a:xfrm>
              <a:off x="10942927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5" name="Oval 1160"/>
            <p:cNvSpPr>
              <a:spLocks noChangeArrowheads="1"/>
            </p:cNvSpPr>
            <p:nvPr/>
          </p:nvSpPr>
          <p:spPr bwMode="auto">
            <a:xfrm>
              <a:off x="11087457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6" name="Oval 1161"/>
            <p:cNvSpPr>
              <a:spLocks noChangeArrowheads="1"/>
            </p:cNvSpPr>
            <p:nvPr/>
          </p:nvSpPr>
          <p:spPr bwMode="auto">
            <a:xfrm>
              <a:off x="11087457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7" name="Oval 1162"/>
            <p:cNvSpPr>
              <a:spLocks noChangeArrowheads="1"/>
            </p:cNvSpPr>
            <p:nvPr/>
          </p:nvSpPr>
          <p:spPr bwMode="auto">
            <a:xfrm>
              <a:off x="11087457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8" name="Oval 1163"/>
            <p:cNvSpPr>
              <a:spLocks noChangeArrowheads="1"/>
            </p:cNvSpPr>
            <p:nvPr/>
          </p:nvSpPr>
          <p:spPr bwMode="auto">
            <a:xfrm>
              <a:off x="11087457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9" name="Oval 1164"/>
            <p:cNvSpPr>
              <a:spLocks noChangeArrowheads="1"/>
            </p:cNvSpPr>
            <p:nvPr/>
          </p:nvSpPr>
          <p:spPr bwMode="auto">
            <a:xfrm>
              <a:off x="11087457" y="4760006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0" name="Oval 1165"/>
            <p:cNvSpPr>
              <a:spLocks noChangeArrowheads="1"/>
            </p:cNvSpPr>
            <p:nvPr/>
          </p:nvSpPr>
          <p:spPr bwMode="auto">
            <a:xfrm>
              <a:off x="11230512" y="113200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1" name="Oval 1166"/>
            <p:cNvSpPr>
              <a:spLocks noChangeArrowheads="1"/>
            </p:cNvSpPr>
            <p:nvPr/>
          </p:nvSpPr>
          <p:spPr bwMode="auto">
            <a:xfrm>
              <a:off x="11230512" y="1276531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2" name="Oval 1167"/>
            <p:cNvSpPr>
              <a:spLocks noChangeArrowheads="1"/>
            </p:cNvSpPr>
            <p:nvPr/>
          </p:nvSpPr>
          <p:spPr bwMode="auto">
            <a:xfrm>
              <a:off x="11230512" y="1421062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3" name="Oval 1168"/>
            <p:cNvSpPr>
              <a:spLocks noChangeArrowheads="1"/>
            </p:cNvSpPr>
            <p:nvPr/>
          </p:nvSpPr>
          <p:spPr bwMode="auto">
            <a:xfrm>
              <a:off x="11230512" y="1567066"/>
              <a:ext cx="97337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4" name="Oval 1169"/>
            <p:cNvSpPr>
              <a:spLocks noChangeArrowheads="1"/>
            </p:cNvSpPr>
            <p:nvPr/>
          </p:nvSpPr>
          <p:spPr bwMode="auto">
            <a:xfrm>
              <a:off x="11230512" y="1713072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5" name="Oval 1170"/>
            <p:cNvSpPr>
              <a:spLocks noChangeArrowheads="1"/>
            </p:cNvSpPr>
            <p:nvPr/>
          </p:nvSpPr>
          <p:spPr bwMode="auto">
            <a:xfrm>
              <a:off x="11230512" y="4760006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6" name="Oval 1171"/>
            <p:cNvSpPr>
              <a:spLocks noChangeArrowheads="1"/>
            </p:cNvSpPr>
            <p:nvPr/>
          </p:nvSpPr>
          <p:spPr bwMode="auto">
            <a:xfrm>
              <a:off x="11230512" y="4904537"/>
              <a:ext cx="97337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7" name="Oval 1172"/>
            <p:cNvSpPr>
              <a:spLocks noChangeArrowheads="1"/>
            </p:cNvSpPr>
            <p:nvPr/>
          </p:nvSpPr>
          <p:spPr bwMode="auto">
            <a:xfrm>
              <a:off x="11375042" y="113200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8" name="Oval 1173"/>
            <p:cNvSpPr>
              <a:spLocks noChangeArrowheads="1"/>
            </p:cNvSpPr>
            <p:nvPr/>
          </p:nvSpPr>
          <p:spPr bwMode="auto">
            <a:xfrm>
              <a:off x="11375042" y="1276531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9" name="Oval 1174"/>
            <p:cNvSpPr>
              <a:spLocks noChangeArrowheads="1"/>
            </p:cNvSpPr>
            <p:nvPr/>
          </p:nvSpPr>
          <p:spPr bwMode="auto">
            <a:xfrm>
              <a:off x="11375042" y="142106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0" name="Oval 1175"/>
            <p:cNvSpPr>
              <a:spLocks noChangeArrowheads="1"/>
            </p:cNvSpPr>
            <p:nvPr/>
          </p:nvSpPr>
          <p:spPr bwMode="auto">
            <a:xfrm>
              <a:off x="11375042" y="1567066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1" name="Oval 1176"/>
            <p:cNvSpPr>
              <a:spLocks noChangeArrowheads="1"/>
            </p:cNvSpPr>
            <p:nvPr/>
          </p:nvSpPr>
          <p:spPr bwMode="auto">
            <a:xfrm>
              <a:off x="11375042" y="1713072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2" name="Oval 1177"/>
            <p:cNvSpPr>
              <a:spLocks noChangeArrowheads="1"/>
            </p:cNvSpPr>
            <p:nvPr/>
          </p:nvSpPr>
          <p:spPr bwMode="auto">
            <a:xfrm>
              <a:off x="11375042" y="577466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3" name="Oval 1178"/>
            <p:cNvSpPr>
              <a:spLocks noChangeArrowheads="1"/>
            </p:cNvSpPr>
            <p:nvPr/>
          </p:nvSpPr>
          <p:spPr bwMode="auto">
            <a:xfrm>
              <a:off x="11375042" y="5919198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4" name="Oval 1179"/>
            <p:cNvSpPr>
              <a:spLocks noChangeArrowheads="1"/>
            </p:cNvSpPr>
            <p:nvPr/>
          </p:nvSpPr>
          <p:spPr bwMode="auto">
            <a:xfrm>
              <a:off x="11519573" y="5339602"/>
              <a:ext cx="95862" cy="9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5" name="Oval 1180"/>
            <p:cNvSpPr>
              <a:spLocks noChangeArrowheads="1"/>
            </p:cNvSpPr>
            <p:nvPr/>
          </p:nvSpPr>
          <p:spPr bwMode="auto">
            <a:xfrm>
              <a:off x="11519573" y="548560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6" name="Oval 1181"/>
            <p:cNvSpPr>
              <a:spLocks noChangeArrowheads="1"/>
            </p:cNvSpPr>
            <p:nvPr/>
          </p:nvSpPr>
          <p:spPr bwMode="auto">
            <a:xfrm>
              <a:off x="11519573" y="563013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7" name="Oval 1182"/>
            <p:cNvSpPr>
              <a:spLocks noChangeArrowheads="1"/>
            </p:cNvSpPr>
            <p:nvPr/>
          </p:nvSpPr>
          <p:spPr bwMode="auto">
            <a:xfrm>
              <a:off x="11519573" y="577466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8" name="Oval 1183"/>
            <p:cNvSpPr>
              <a:spLocks noChangeArrowheads="1"/>
            </p:cNvSpPr>
            <p:nvPr/>
          </p:nvSpPr>
          <p:spPr bwMode="auto">
            <a:xfrm>
              <a:off x="11662629" y="5485607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9" name="Oval 1184"/>
            <p:cNvSpPr>
              <a:spLocks noChangeArrowheads="1"/>
            </p:cNvSpPr>
            <p:nvPr/>
          </p:nvSpPr>
          <p:spPr bwMode="auto">
            <a:xfrm>
              <a:off x="11662629" y="5630138"/>
              <a:ext cx="95862" cy="958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92313" y="5033157"/>
            <a:ext cx="1953154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b="1" dirty="0">
                <a:solidFill>
                  <a:schemeClr val="tx1">
                    <a:alpha val="70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t>A peep at some distant orb has power to raise and purify our thoughts like </a:t>
            </a:r>
            <a:r>
              <a:rPr lang="en-US" sz="1000" b="1">
                <a:solidFill>
                  <a:schemeClr val="tx1">
                    <a:alpha val="70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t>a </a:t>
            </a:r>
            <a:r>
              <a:rPr lang="en-US" sz="1000" b="1" smtClean="0">
                <a:solidFill>
                  <a:schemeClr val="tx1">
                    <a:alpha val="70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t>strain.</a:t>
            </a:r>
            <a:endParaRPr lang="en-US" sz="1000" b="1" dirty="0">
              <a:solidFill>
                <a:schemeClr val="tx1">
                  <a:alpha val="70000"/>
                </a:schemeClr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100402" y="3572393"/>
            <a:ext cx="1171796" cy="767621"/>
            <a:chOff x="4100402" y="3572393"/>
            <a:chExt cx="1171796" cy="767621"/>
          </a:xfrm>
        </p:grpSpPr>
        <p:grpSp>
          <p:nvGrpSpPr>
            <p:cNvPr id="11" name="Group 10"/>
            <p:cNvGrpSpPr/>
            <p:nvPr/>
          </p:nvGrpSpPr>
          <p:grpSpPr>
            <a:xfrm>
              <a:off x="4419600" y="3806614"/>
              <a:ext cx="533400" cy="533400"/>
              <a:chOff x="4419600" y="3806614"/>
              <a:chExt cx="533400" cy="53340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4419600" y="3806614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99000">
                    <a:schemeClr val="tx1">
                      <a:alpha val="17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622800" y="4009814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100402" y="3572393"/>
              <a:ext cx="1171796" cy="230832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/>
              <a:r>
                <a:rPr lang="en-US" sz="900" b="1" spc="300" smtClean="0">
                  <a:latin typeface="Open Sans" charset="0"/>
                  <a:ea typeface="Open Sans" charset="0"/>
                  <a:cs typeface="Open Sans" charset="0"/>
                </a:rPr>
                <a:t>MAIN OFFICE</a:t>
              </a:r>
              <a:endParaRPr lang="en-US" sz="900" b="1" spc="30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80103" y="3847268"/>
            <a:ext cx="1067600" cy="767621"/>
            <a:chOff x="4152502" y="3572393"/>
            <a:chExt cx="1067600" cy="767621"/>
          </a:xfrm>
        </p:grpSpPr>
        <p:grpSp>
          <p:nvGrpSpPr>
            <p:cNvPr id="16" name="Group 15"/>
            <p:cNvGrpSpPr/>
            <p:nvPr/>
          </p:nvGrpSpPr>
          <p:grpSpPr>
            <a:xfrm>
              <a:off x="4419600" y="3806614"/>
              <a:ext cx="533400" cy="533400"/>
              <a:chOff x="4419600" y="3806614"/>
              <a:chExt cx="533400" cy="5334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4419600" y="3806614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99000">
                    <a:schemeClr val="tx1">
                      <a:alpha val="17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622800" y="4009814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4152502" y="3572393"/>
              <a:ext cx="1067600" cy="230832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/>
              <a:r>
                <a:rPr lang="en-US" sz="900" b="1" spc="300" dirty="0" smtClean="0">
                  <a:latin typeface="Open Sans" charset="0"/>
                  <a:ea typeface="Open Sans" charset="0"/>
                  <a:cs typeface="Open Sans" charset="0"/>
                </a:rPr>
                <a:t>SUBSIDIARY</a:t>
              </a:r>
              <a:endParaRPr lang="en-US" sz="900" b="1" spc="30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611071" y="3440868"/>
            <a:ext cx="698910" cy="767621"/>
            <a:chOff x="4336846" y="3572393"/>
            <a:chExt cx="698910" cy="767621"/>
          </a:xfrm>
        </p:grpSpPr>
        <p:grpSp>
          <p:nvGrpSpPr>
            <p:cNvPr id="21" name="Group 20"/>
            <p:cNvGrpSpPr/>
            <p:nvPr/>
          </p:nvGrpSpPr>
          <p:grpSpPr>
            <a:xfrm>
              <a:off x="4419600" y="3806614"/>
              <a:ext cx="533400" cy="533400"/>
              <a:chOff x="4419600" y="3806614"/>
              <a:chExt cx="533400" cy="533400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4419600" y="3806614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99000">
                    <a:schemeClr val="tx1">
                      <a:alpha val="17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4622800" y="4009814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4336846" y="3572393"/>
              <a:ext cx="698910" cy="230832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/>
              <a:r>
                <a:rPr lang="en-US" sz="900" b="1" spc="300" dirty="0" smtClean="0">
                  <a:latin typeface="Open Sans" charset="0"/>
                  <a:ea typeface="Open Sans" charset="0"/>
                  <a:cs typeface="Open Sans" charset="0"/>
                </a:rPr>
                <a:t>AGENCY</a:t>
              </a:r>
              <a:endParaRPr lang="en-US" sz="900" b="1" spc="30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871218" y="2635978"/>
            <a:ext cx="698910" cy="767621"/>
            <a:chOff x="4336846" y="3572393"/>
            <a:chExt cx="698910" cy="767621"/>
          </a:xfrm>
        </p:grpSpPr>
        <p:grpSp>
          <p:nvGrpSpPr>
            <p:cNvPr id="26" name="Group 25"/>
            <p:cNvGrpSpPr/>
            <p:nvPr/>
          </p:nvGrpSpPr>
          <p:grpSpPr>
            <a:xfrm>
              <a:off x="4419600" y="3806614"/>
              <a:ext cx="533400" cy="533400"/>
              <a:chOff x="4419600" y="3806614"/>
              <a:chExt cx="533400" cy="533400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419600" y="3806614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99000">
                    <a:schemeClr val="tx1">
                      <a:alpha val="17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622800" y="4009814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4336846" y="3572393"/>
              <a:ext cx="698910" cy="230832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/>
              <a:r>
                <a:rPr lang="en-US" sz="900" b="1" spc="300" dirty="0" smtClean="0">
                  <a:latin typeface="Open Sans" charset="0"/>
                  <a:ea typeface="Open Sans" charset="0"/>
                  <a:cs typeface="Open Sans" charset="0"/>
                </a:rPr>
                <a:t>AGENCY</a:t>
              </a:r>
              <a:endParaRPr lang="en-US" sz="900" b="1" spc="30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23792" y="5194194"/>
            <a:ext cx="606954" cy="185211"/>
            <a:chOff x="1992314" y="3802370"/>
            <a:chExt cx="606954" cy="185211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3783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</a:t>
            </a:r>
            <a:br>
              <a:rPr lang="en-US" dirty="0" smtClean="0"/>
            </a:br>
            <a:r>
              <a:rPr lang="en-US" dirty="0" smtClean="0"/>
              <a:t>INFO</a:t>
            </a:r>
            <a:br>
              <a:rPr lang="en-US" dirty="0" smtClean="0"/>
            </a:br>
            <a:r>
              <a:rPr lang="en-US" dirty="0" smtClean="0"/>
              <a:t>GRAPHIC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INFOGRAPHIC</a:t>
            </a:r>
            <a:endParaRPr lang="en-US" dirty="0"/>
          </a:p>
        </p:txBody>
      </p:sp>
      <p:sp>
        <p:nvSpPr>
          <p:cNvPr id="5" name="Freeform 11"/>
          <p:cNvSpPr>
            <a:spLocks/>
          </p:cNvSpPr>
          <p:nvPr/>
        </p:nvSpPr>
        <p:spPr bwMode="auto">
          <a:xfrm>
            <a:off x="7290750" y="4619567"/>
            <a:ext cx="2565944" cy="3398063"/>
          </a:xfrm>
          <a:custGeom>
            <a:avLst/>
            <a:gdLst/>
            <a:ahLst/>
            <a:cxnLst>
              <a:cxn ang="0">
                <a:pos x="885" y="361"/>
              </a:cxn>
              <a:cxn ang="0">
                <a:pos x="840" y="315"/>
              </a:cxn>
              <a:cxn ang="0">
                <a:pos x="379" y="777"/>
              </a:cxn>
              <a:cxn ang="0">
                <a:pos x="379" y="1172"/>
              </a:cxn>
              <a:cxn ang="0">
                <a:pos x="0" y="1172"/>
              </a:cxn>
              <a:cxn ang="0">
                <a:pos x="0" y="620"/>
              </a:cxn>
              <a:cxn ang="0">
                <a:pos x="572" y="49"/>
              </a:cxn>
              <a:cxn ang="0">
                <a:pos x="523" y="0"/>
              </a:cxn>
              <a:cxn ang="0">
                <a:pos x="885" y="0"/>
              </a:cxn>
              <a:cxn ang="0">
                <a:pos x="885" y="361"/>
              </a:cxn>
            </a:cxnLst>
            <a:rect l="0" t="0" r="r" b="b"/>
            <a:pathLst>
              <a:path w="885" h="1172">
                <a:moveTo>
                  <a:pt x="885" y="361"/>
                </a:moveTo>
                <a:lnTo>
                  <a:pt x="840" y="315"/>
                </a:lnTo>
                <a:lnTo>
                  <a:pt x="379" y="777"/>
                </a:lnTo>
                <a:lnTo>
                  <a:pt x="379" y="1172"/>
                </a:lnTo>
                <a:lnTo>
                  <a:pt x="0" y="1172"/>
                </a:lnTo>
                <a:lnTo>
                  <a:pt x="0" y="620"/>
                </a:lnTo>
                <a:lnTo>
                  <a:pt x="572" y="49"/>
                </a:lnTo>
                <a:lnTo>
                  <a:pt x="523" y="0"/>
                </a:lnTo>
                <a:lnTo>
                  <a:pt x="885" y="0"/>
                </a:lnTo>
                <a:lnTo>
                  <a:pt x="885" y="361"/>
                </a:lnTo>
                <a:close/>
              </a:path>
            </a:pathLst>
          </a:custGeom>
          <a:noFill/>
          <a:ln w="9525">
            <a:solidFill>
              <a:schemeClr val="tx1">
                <a:alpha val="30000"/>
              </a:schemeClr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 spc="3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Freeform 13"/>
          <p:cNvSpPr>
            <a:spLocks/>
          </p:cNvSpPr>
          <p:nvPr/>
        </p:nvSpPr>
        <p:spPr bwMode="auto">
          <a:xfrm>
            <a:off x="6702176" y="3291655"/>
            <a:ext cx="2131040" cy="2197723"/>
          </a:xfrm>
          <a:custGeom>
            <a:avLst/>
            <a:gdLst/>
            <a:ahLst/>
            <a:cxnLst>
              <a:cxn ang="0">
                <a:pos x="316" y="49"/>
              </a:cxn>
              <a:cxn ang="0">
                <a:pos x="711" y="442"/>
              </a:cxn>
              <a:cxn ang="0">
                <a:pos x="686" y="465"/>
              </a:cxn>
              <a:cxn ang="0">
                <a:pos x="735" y="514"/>
              </a:cxn>
              <a:cxn ang="0">
                <a:pos x="493" y="758"/>
              </a:cxn>
              <a:cxn ang="0">
                <a:pos x="49" y="316"/>
              </a:cxn>
              <a:cxn ang="0">
                <a:pos x="0" y="363"/>
              </a:cxn>
              <a:cxn ang="0">
                <a:pos x="0" y="0"/>
              </a:cxn>
              <a:cxn ang="0">
                <a:pos x="364" y="0"/>
              </a:cxn>
              <a:cxn ang="0">
                <a:pos x="316" y="49"/>
              </a:cxn>
            </a:cxnLst>
            <a:rect l="0" t="0" r="r" b="b"/>
            <a:pathLst>
              <a:path w="735" h="758">
                <a:moveTo>
                  <a:pt x="316" y="49"/>
                </a:moveTo>
                <a:lnTo>
                  <a:pt x="711" y="442"/>
                </a:lnTo>
                <a:lnTo>
                  <a:pt x="686" y="465"/>
                </a:lnTo>
                <a:lnTo>
                  <a:pt x="735" y="514"/>
                </a:lnTo>
                <a:lnTo>
                  <a:pt x="493" y="758"/>
                </a:lnTo>
                <a:lnTo>
                  <a:pt x="49" y="316"/>
                </a:lnTo>
                <a:lnTo>
                  <a:pt x="0" y="363"/>
                </a:lnTo>
                <a:lnTo>
                  <a:pt x="0" y="0"/>
                </a:lnTo>
                <a:lnTo>
                  <a:pt x="364" y="0"/>
                </a:lnTo>
                <a:lnTo>
                  <a:pt x="316" y="49"/>
                </a:lnTo>
                <a:close/>
              </a:path>
            </a:pathLst>
          </a:custGeom>
          <a:noFill/>
          <a:ln w="9525">
            <a:solidFill>
              <a:schemeClr val="tx1">
                <a:alpha val="30000"/>
              </a:schemeClr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 spc="3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7745950" y="1975340"/>
            <a:ext cx="2110743" cy="2165829"/>
          </a:xfrm>
          <a:custGeom>
            <a:avLst/>
            <a:gdLst/>
            <a:ahLst/>
            <a:cxnLst>
              <a:cxn ang="0">
                <a:pos x="728" y="350"/>
              </a:cxn>
              <a:cxn ang="0">
                <a:pos x="684" y="306"/>
              </a:cxn>
              <a:cxn ang="0">
                <a:pos x="241" y="747"/>
              </a:cxn>
              <a:cxn ang="0">
                <a:pos x="0" y="507"/>
              </a:cxn>
              <a:cxn ang="0">
                <a:pos x="42" y="460"/>
              </a:cxn>
              <a:cxn ang="0">
                <a:pos x="21" y="439"/>
              </a:cxn>
              <a:cxn ang="0">
                <a:pos x="419" y="42"/>
              </a:cxn>
              <a:cxn ang="0">
                <a:pos x="377" y="0"/>
              </a:cxn>
              <a:cxn ang="0">
                <a:pos x="728" y="0"/>
              </a:cxn>
              <a:cxn ang="0">
                <a:pos x="728" y="350"/>
              </a:cxn>
            </a:cxnLst>
            <a:rect l="0" t="0" r="r" b="b"/>
            <a:pathLst>
              <a:path w="728" h="747">
                <a:moveTo>
                  <a:pt x="728" y="350"/>
                </a:moveTo>
                <a:lnTo>
                  <a:pt x="684" y="306"/>
                </a:lnTo>
                <a:lnTo>
                  <a:pt x="241" y="747"/>
                </a:lnTo>
                <a:lnTo>
                  <a:pt x="0" y="507"/>
                </a:lnTo>
                <a:lnTo>
                  <a:pt x="42" y="460"/>
                </a:lnTo>
                <a:lnTo>
                  <a:pt x="21" y="439"/>
                </a:lnTo>
                <a:lnTo>
                  <a:pt x="419" y="42"/>
                </a:lnTo>
                <a:lnTo>
                  <a:pt x="377" y="0"/>
                </a:lnTo>
                <a:lnTo>
                  <a:pt x="728" y="0"/>
                </a:lnTo>
                <a:lnTo>
                  <a:pt x="728" y="350"/>
                </a:lnTo>
                <a:close/>
              </a:path>
            </a:pathLst>
          </a:custGeom>
          <a:noFill/>
          <a:ln w="9525">
            <a:solidFill>
              <a:schemeClr val="tx1">
                <a:alpha val="30000"/>
              </a:schemeClr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 spc="3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6707975" y="632932"/>
            <a:ext cx="2110743" cy="2180327"/>
          </a:xfrm>
          <a:custGeom>
            <a:avLst/>
            <a:gdLst/>
            <a:ahLst/>
            <a:cxnLst>
              <a:cxn ang="0">
                <a:pos x="313" y="41"/>
              </a:cxn>
              <a:cxn ang="0">
                <a:pos x="709" y="437"/>
              </a:cxn>
              <a:cxn ang="0">
                <a:pos x="682" y="463"/>
              </a:cxn>
              <a:cxn ang="0">
                <a:pos x="728" y="509"/>
              </a:cxn>
              <a:cxn ang="0">
                <a:pos x="483" y="752"/>
              </a:cxn>
              <a:cxn ang="0">
                <a:pos x="41" y="312"/>
              </a:cxn>
              <a:cxn ang="0">
                <a:pos x="0" y="352"/>
              </a:cxn>
              <a:cxn ang="0">
                <a:pos x="0" y="0"/>
              </a:cxn>
              <a:cxn ang="0">
                <a:pos x="349" y="0"/>
              </a:cxn>
              <a:cxn ang="0">
                <a:pos x="313" y="41"/>
              </a:cxn>
            </a:cxnLst>
            <a:rect l="0" t="0" r="r" b="b"/>
            <a:pathLst>
              <a:path w="728" h="752">
                <a:moveTo>
                  <a:pt x="313" y="41"/>
                </a:moveTo>
                <a:lnTo>
                  <a:pt x="709" y="437"/>
                </a:lnTo>
                <a:lnTo>
                  <a:pt x="682" y="463"/>
                </a:lnTo>
                <a:lnTo>
                  <a:pt x="728" y="509"/>
                </a:lnTo>
                <a:lnTo>
                  <a:pt x="483" y="752"/>
                </a:lnTo>
                <a:lnTo>
                  <a:pt x="41" y="312"/>
                </a:lnTo>
                <a:lnTo>
                  <a:pt x="0" y="352"/>
                </a:lnTo>
                <a:lnTo>
                  <a:pt x="0" y="0"/>
                </a:lnTo>
                <a:lnTo>
                  <a:pt x="349" y="0"/>
                </a:lnTo>
                <a:lnTo>
                  <a:pt x="313" y="4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 spc="3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Rectangle 14"/>
          <p:cNvSpPr/>
          <p:nvPr/>
        </p:nvSpPr>
        <p:spPr>
          <a:xfrm rot="2700000">
            <a:off x="6839799" y="1334564"/>
            <a:ext cx="1850483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STEP 04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</a:t>
            </a:r>
            <a:r>
              <a:rPr lang="en-US" sz="12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power.</a:t>
            </a:r>
            <a:endParaRPr lang="en-US" sz="12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92314" y="4934115"/>
            <a:ext cx="220641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picture.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992314" y="4202954"/>
            <a:ext cx="606954" cy="185211"/>
            <a:chOff x="1992314" y="3802370"/>
            <a:chExt cx="606954" cy="185211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Rectangle 30"/>
          <p:cNvSpPr/>
          <p:nvPr/>
        </p:nvSpPr>
        <p:spPr>
          <a:xfrm rot="18900000">
            <a:off x="7852817" y="2677774"/>
            <a:ext cx="1850483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STEP 03</a:t>
            </a:r>
          </a:p>
          <a:p>
            <a:pPr algn="r">
              <a:spcBef>
                <a:spcPts val="600"/>
              </a:spcBef>
            </a:pPr>
            <a:r>
              <a:rPr lang="en-US" sz="12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</a:t>
            </a:r>
            <a:r>
              <a:rPr lang="en-US" sz="12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power.</a:t>
            </a:r>
            <a:endParaRPr lang="en-US" sz="12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ectangle 31"/>
          <p:cNvSpPr/>
          <p:nvPr/>
        </p:nvSpPr>
        <p:spPr>
          <a:xfrm rot="2700000">
            <a:off x="6893587" y="4052686"/>
            <a:ext cx="1850483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STEP 02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</a:t>
            </a:r>
            <a:r>
              <a:rPr lang="en-US" sz="12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power.</a:t>
            </a:r>
            <a:endParaRPr lang="en-US" sz="12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Rectangle 32"/>
          <p:cNvSpPr/>
          <p:nvPr/>
        </p:nvSpPr>
        <p:spPr>
          <a:xfrm rot="18900000">
            <a:off x="7825923" y="5394079"/>
            <a:ext cx="1850483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STEP 01</a:t>
            </a:r>
          </a:p>
          <a:p>
            <a:pPr algn="r">
              <a:spcBef>
                <a:spcPts val="600"/>
              </a:spcBef>
            </a:pPr>
            <a:r>
              <a:rPr lang="en-US" sz="12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</a:t>
            </a:r>
            <a:r>
              <a:rPr lang="en-US" sz="12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power.</a:t>
            </a:r>
            <a:endParaRPr lang="en-US" sz="12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19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br>
              <a:rPr lang="en-US" dirty="0" smtClean="0"/>
            </a:br>
            <a:r>
              <a:rPr lang="en-US" dirty="0" smtClean="0"/>
              <a:t>INFO</a:t>
            </a:r>
            <a:br>
              <a:rPr lang="en-US" dirty="0" smtClean="0"/>
            </a:br>
            <a:r>
              <a:rPr lang="en-US" dirty="0" smtClean="0"/>
              <a:t>GRAPHIC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INFOGRAPHIC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997836" y="1775999"/>
            <a:ext cx="5324542" cy="896715"/>
            <a:chOff x="5350548" y="1668423"/>
            <a:chExt cx="5324542" cy="896715"/>
          </a:xfrm>
          <a:solidFill>
            <a:schemeClr val="tx1"/>
          </a:solidFill>
          <a:effectLst/>
        </p:grpSpPr>
        <p:sp>
          <p:nvSpPr>
            <p:cNvPr id="5" name="AutoShape 2"/>
            <p:cNvSpPr>
              <a:spLocks/>
            </p:cNvSpPr>
            <p:nvPr/>
          </p:nvSpPr>
          <p:spPr bwMode="auto">
            <a:xfrm rot="16200000" flipH="1">
              <a:off x="6081553" y="937418"/>
              <a:ext cx="896713" cy="235872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0" y="21600"/>
                  </a:lnTo>
                  <a:lnTo>
                    <a:pt x="0" y="4642"/>
                  </a:lnTo>
                  <a:lnTo>
                    <a:pt x="10755" y="0"/>
                  </a:lnTo>
                  <a:lnTo>
                    <a:pt x="21600" y="4642"/>
                  </a:lnTo>
                  <a:close/>
                  <a:moveTo>
                    <a:pt x="216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vert="vert" lIns="0" tIns="360000" rIns="0" bIns="0" anchor="ctr"/>
            <a:lstStyle/>
            <a:p>
              <a:r>
                <a:rPr lang="en-US" sz="1600" b="1" smtClean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75%</a:t>
              </a:r>
              <a:endPara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6" name="AutoShape 2"/>
            <p:cNvSpPr>
              <a:spLocks/>
            </p:cNvSpPr>
            <p:nvPr/>
          </p:nvSpPr>
          <p:spPr bwMode="auto">
            <a:xfrm rot="16200000" flipH="1">
              <a:off x="8224133" y="114181"/>
              <a:ext cx="896713" cy="400520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0" y="21600"/>
                  </a:lnTo>
                  <a:lnTo>
                    <a:pt x="0" y="4642"/>
                  </a:lnTo>
                  <a:lnTo>
                    <a:pt x="10755" y="0"/>
                  </a:lnTo>
                  <a:lnTo>
                    <a:pt x="21600" y="4642"/>
                  </a:lnTo>
                  <a:close/>
                  <a:moveTo>
                    <a:pt x="216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Roboto Light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616545" y="2674229"/>
            <a:ext cx="4705834" cy="907334"/>
            <a:chOff x="5969257" y="2566653"/>
            <a:chExt cx="4705834" cy="907334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8" name="AutoShape 5"/>
            <p:cNvSpPr>
              <a:spLocks/>
            </p:cNvSpPr>
            <p:nvPr/>
          </p:nvSpPr>
          <p:spPr bwMode="auto">
            <a:xfrm rot="16200000" flipH="1">
              <a:off x="8218823" y="1017719"/>
              <a:ext cx="907334" cy="400520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0" y="21600"/>
                  </a:lnTo>
                  <a:lnTo>
                    <a:pt x="0" y="3207"/>
                  </a:lnTo>
                  <a:lnTo>
                    <a:pt x="10755" y="0"/>
                  </a:lnTo>
                  <a:lnTo>
                    <a:pt x="21600" y="3207"/>
                  </a:lnTo>
                  <a:close/>
                  <a:moveTo>
                    <a:pt x="216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Roboto Light" charset="0"/>
              </a:endParaRPr>
            </a:p>
          </p:txBody>
        </p:sp>
        <p:sp>
          <p:nvSpPr>
            <p:cNvPr id="9" name="AutoShape 5"/>
            <p:cNvSpPr>
              <a:spLocks/>
            </p:cNvSpPr>
            <p:nvPr/>
          </p:nvSpPr>
          <p:spPr bwMode="auto">
            <a:xfrm rot="16200000" flipH="1">
              <a:off x="7224353" y="1311557"/>
              <a:ext cx="907334" cy="341752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0" y="21600"/>
                  </a:lnTo>
                  <a:lnTo>
                    <a:pt x="0" y="3207"/>
                  </a:lnTo>
                  <a:lnTo>
                    <a:pt x="10755" y="0"/>
                  </a:lnTo>
                  <a:lnTo>
                    <a:pt x="21600" y="3207"/>
                  </a:lnTo>
                  <a:close/>
                  <a:moveTo>
                    <a:pt x="216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vert="vert" lIns="0" tIns="360000" rIns="0" bIns="0" anchor="ctr"/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55%</a:t>
              </a:r>
              <a:endPara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852148" y="3581278"/>
            <a:ext cx="5470234" cy="895197"/>
            <a:chOff x="5204860" y="3473702"/>
            <a:chExt cx="5470234" cy="895197"/>
          </a:xfrm>
          <a:solidFill>
            <a:schemeClr val="tx1">
              <a:lumMod val="75000"/>
              <a:lumOff val="25000"/>
            </a:schemeClr>
          </a:solidFill>
          <a:effectLst/>
        </p:grpSpPr>
        <p:sp>
          <p:nvSpPr>
            <p:cNvPr id="11" name="AutoShape 4"/>
            <p:cNvSpPr>
              <a:spLocks/>
            </p:cNvSpPr>
            <p:nvPr/>
          </p:nvSpPr>
          <p:spPr bwMode="auto">
            <a:xfrm rot="16200000" flipH="1">
              <a:off x="8126500" y="1820304"/>
              <a:ext cx="895196" cy="420199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0" y="21600"/>
                  </a:lnTo>
                  <a:lnTo>
                    <a:pt x="0" y="4200"/>
                  </a:lnTo>
                  <a:lnTo>
                    <a:pt x="10755" y="0"/>
                  </a:lnTo>
                  <a:lnTo>
                    <a:pt x="21600" y="4200"/>
                  </a:lnTo>
                  <a:close/>
                  <a:moveTo>
                    <a:pt x="216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Roboto Light" charset="0"/>
              </a:endParaRPr>
            </a:p>
          </p:txBody>
        </p:sp>
        <p:sp>
          <p:nvSpPr>
            <p:cNvPr id="12" name="AutoShape 4"/>
            <p:cNvSpPr>
              <a:spLocks/>
            </p:cNvSpPr>
            <p:nvPr/>
          </p:nvSpPr>
          <p:spPr bwMode="auto">
            <a:xfrm rot="16200000" flipH="1">
              <a:off x="6061374" y="2617188"/>
              <a:ext cx="895196" cy="260822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0" y="21600"/>
                  </a:lnTo>
                  <a:lnTo>
                    <a:pt x="0" y="4200"/>
                  </a:lnTo>
                  <a:lnTo>
                    <a:pt x="10755" y="0"/>
                  </a:lnTo>
                  <a:lnTo>
                    <a:pt x="21600" y="4200"/>
                  </a:lnTo>
                  <a:close/>
                  <a:moveTo>
                    <a:pt x="216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vert="vert" lIns="0" tIns="360000" rIns="0" bIns="0" anchor="ctr"/>
            <a:lstStyle/>
            <a:p>
              <a:r>
                <a:rPr lang="en-US" sz="1600" b="1" smtClean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80%</a:t>
              </a:r>
              <a:endPara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83789" y="4472206"/>
            <a:ext cx="6438591" cy="913404"/>
            <a:chOff x="3850105" y="4364630"/>
            <a:chExt cx="6824987" cy="913404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14" name="AutoShape 6"/>
            <p:cNvSpPr>
              <a:spLocks/>
            </p:cNvSpPr>
            <p:nvPr/>
          </p:nvSpPr>
          <p:spPr bwMode="auto">
            <a:xfrm rot="16200000" flipH="1">
              <a:off x="7724268" y="2327210"/>
              <a:ext cx="913403" cy="498824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0" y="21600"/>
                  </a:lnTo>
                  <a:lnTo>
                    <a:pt x="0" y="2496"/>
                  </a:lnTo>
                  <a:lnTo>
                    <a:pt x="10755" y="0"/>
                  </a:lnTo>
                  <a:lnTo>
                    <a:pt x="21600" y="2496"/>
                  </a:lnTo>
                  <a:close/>
                  <a:moveTo>
                    <a:pt x="216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Roboto Light" charset="0"/>
              </a:endParaRPr>
            </a:p>
          </p:txBody>
        </p:sp>
        <p:sp>
          <p:nvSpPr>
            <p:cNvPr id="15" name="AutoShape 6"/>
            <p:cNvSpPr>
              <a:spLocks/>
            </p:cNvSpPr>
            <p:nvPr/>
          </p:nvSpPr>
          <p:spPr bwMode="auto">
            <a:xfrm rot="16200000" flipH="1">
              <a:off x="5442980" y="2771756"/>
              <a:ext cx="913403" cy="409915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0" y="21600"/>
                  </a:lnTo>
                  <a:lnTo>
                    <a:pt x="0" y="2496"/>
                  </a:lnTo>
                  <a:lnTo>
                    <a:pt x="10755" y="0"/>
                  </a:lnTo>
                  <a:lnTo>
                    <a:pt x="21600" y="2496"/>
                  </a:lnTo>
                  <a:close/>
                  <a:moveTo>
                    <a:pt x="216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vert="vert" lIns="0" tIns="360000" rIns="0" bIns="0" anchor="ctr"/>
            <a:lstStyle/>
            <a:p>
              <a:r>
                <a:rPr lang="en-US" sz="1600" b="1" smtClean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90%</a:t>
              </a:r>
              <a:endPara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sp>
        <p:nvSpPr>
          <p:cNvPr id="16" name="AutoShape 7"/>
          <p:cNvSpPr>
            <a:spLocks/>
          </p:cNvSpPr>
          <p:nvPr/>
        </p:nvSpPr>
        <p:spPr bwMode="auto">
          <a:xfrm rot="16200000" flipH="1">
            <a:off x="10983513" y="1482008"/>
            <a:ext cx="1543075" cy="87389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148" y="21600"/>
                </a:moveTo>
                <a:lnTo>
                  <a:pt x="0" y="21600"/>
                </a:lnTo>
                <a:lnTo>
                  <a:pt x="9018" y="0"/>
                </a:lnTo>
                <a:lnTo>
                  <a:pt x="21600" y="0"/>
                </a:lnTo>
                <a:close/>
                <a:moveTo>
                  <a:pt x="16148" y="21600"/>
                </a:move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Roboto Light" charset="0"/>
            </a:endParaRPr>
          </a:p>
        </p:txBody>
      </p:sp>
      <p:sp>
        <p:nvSpPr>
          <p:cNvPr id="17" name="AutoShape 10"/>
          <p:cNvSpPr>
            <a:spLocks/>
          </p:cNvSpPr>
          <p:nvPr/>
        </p:nvSpPr>
        <p:spPr bwMode="auto">
          <a:xfrm rot="16200000" flipH="1">
            <a:off x="11106412" y="2502704"/>
            <a:ext cx="1297276" cy="87389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228" y="21600"/>
                </a:moveTo>
                <a:lnTo>
                  <a:pt x="0" y="21600"/>
                </a:lnTo>
                <a:lnTo>
                  <a:pt x="6493" y="0"/>
                </a:lnTo>
                <a:lnTo>
                  <a:pt x="21600" y="0"/>
                </a:lnTo>
                <a:close/>
                <a:moveTo>
                  <a:pt x="19228" y="21600"/>
                </a:move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Roboto Light" charset="0"/>
            </a:endParaRPr>
          </a:p>
        </p:txBody>
      </p:sp>
      <p:sp>
        <p:nvSpPr>
          <p:cNvPr id="18" name="AutoShape 9"/>
          <p:cNvSpPr>
            <a:spLocks/>
          </p:cNvSpPr>
          <p:nvPr/>
        </p:nvSpPr>
        <p:spPr bwMode="auto">
          <a:xfrm rot="16200000" flipH="1">
            <a:off x="11178484" y="3580075"/>
            <a:ext cx="1153134" cy="87389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0" y="21600"/>
                </a:lnTo>
                <a:lnTo>
                  <a:pt x="2665" y="0"/>
                </a:lnTo>
                <a:lnTo>
                  <a:pt x="19356" y="0"/>
                </a:lnTo>
                <a:close/>
                <a:moveTo>
                  <a:pt x="21600" y="21600"/>
                </a:move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Roboto Light" charset="0"/>
            </a:endParaRPr>
          </a:p>
        </p:txBody>
      </p:sp>
      <p:sp>
        <p:nvSpPr>
          <p:cNvPr id="19" name="AutoShape 11"/>
          <p:cNvSpPr>
            <a:spLocks/>
          </p:cNvSpPr>
          <p:nvPr/>
        </p:nvSpPr>
        <p:spPr bwMode="auto">
          <a:xfrm rot="16200000" flipH="1">
            <a:off x="11118549" y="4671758"/>
            <a:ext cx="1273000" cy="87389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3" y="21600"/>
                </a:moveTo>
                <a:lnTo>
                  <a:pt x="21600" y="21600"/>
                </a:lnTo>
                <a:lnTo>
                  <a:pt x="15509" y="0"/>
                </a:lnTo>
                <a:lnTo>
                  <a:pt x="0" y="0"/>
                </a:lnTo>
                <a:close/>
                <a:moveTo>
                  <a:pt x="2023" y="21600"/>
                </a:move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Roboto Ligh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92314" y="4934115"/>
            <a:ext cx="220641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picture.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992314" y="4202954"/>
            <a:ext cx="606954" cy="185211"/>
            <a:chOff x="1992314" y="3802370"/>
            <a:chExt cx="606954" cy="185211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208246" y="1951179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TITLE HERE</a:t>
            </a:r>
            <a:endParaRPr lang="en-US" sz="1400" b="1" spc="3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08246" y="2210331"/>
            <a:ext cx="3697889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A peep at some distant orb </a:t>
            </a:r>
            <a:r>
              <a:rPr lang="en-US" sz="100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has power.</a:t>
            </a:r>
            <a:endParaRPr lang="en-US" sz="10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21278" y="2855516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TITLE HERE</a:t>
            </a:r>
            <a:endParaRPr lang="en-US" sz="1400" b="1" spc="3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21278" y="3114668"/>
            <a:ext cx="3697889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A peep at some distant orb </a:t>
            </a:r>
            <a:r>
              <a:rPr lang="en-US" sz="100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has power.</a:t>
            </a:r>
            <a:endParaRPr lang="en-US" sz="10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54567" y="3757871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TITLE HERE</a:t>
            </a:r>
            <a:endParaRPr lang="en-US" sz="1400" b="1" spc="3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54567" y="4017023"/>
            <a:ext cx="3697889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A peep at some distant orb </a:t>
            </a:r>
            <a:r>
              <a:rPr lang="en-US" sz="100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has power.</a:t>
            </a:r>
            <a:endParaRPr lang="en-US" sz="10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92982" y="4669755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TITLE HERE</a:t>
            </a:r>
            <a:endParaRPr lang="en-US" sz="1400" b="1" spc="3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92982" y="4928907"/>
            <a:ext cx="3697889" cy="2639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A peep at some distant orb </a:t>
            </a:r>
            <a:r>
              <a:rPr lang="en-US" sz="100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has power.</a:t>
            </a:r>
            <a:endParaRPr lang="en-US" sz="10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75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B6D7F840-80EB-42D1-87D5-B0D60BC7A1C8}"/>
              </a:ext>
            </a:extLst>
          </p:cNvPr>
          <p:cNvSpPr>
            <a:spLocks noEditPoints="1"/>
          </p:cNvSpPr>
          <p:nvPr/>
        </p:nvSpPr>
        <p:spPr bwMode="auto">
          <a:xfrm>
            <a:off x="9524042" y="3172200"/>
            <a:ext cx="1254125" cy="1127125"/>
          </a:xfrm>
          <a:custGeom>
            <a:avLst/>
            <a:gdLst>
              <a:gd name="T0" fmla="*/ 235 w 801"/>
              <a:gd name="T1" fmla="*/ 693 h 713"/>
              <a:gd name="T2" fmla="*/ 192 w 801"/>
              <a:gd name="T3" fmla="*/ 668 h 713"/>
              <a:gd name="T4" fmla="*/ 27 w 801"/>
              <a:gd name="T5" fmla="*/ 382 h 713"/>
              <a:gd name="T6" fmla="*/ 20 w 801"/>
              <a:gd name="T7" fmla="*/ 357 h 713"/>
              <a:gd name="T8" fmla="*/ 27 w 801"/>
              <a:gd name="T9" fmla="*/ 332 h 713"/>
              <a:gd name="T10" fmla="*/ 192 w 801"/>
              <a:gd name="T11" fmla="*/ 45 h 713"/>
              <a:gd name="T12" fmla="*/ 235 w 801"/>
              <a:gd name="T13" fmla="*/ 20 h 713"/>
              <a:gd name="T14" fmla="*/ 566 w 801"/>
              <a:gd name="T15" fmla="*/ 20 h 713"/>
              <a:gd name="T16" fmla="*/ 609 w 801"/>
              <a:gd name="T17" fmla="*/ 45 h 713"/>
              <a:gd name="T18" fmla="*/ 775 w 801"/>
              <a:gd name="T19" fmla="*/ 332 h 713"/>
              <a:gd name="T20" fmla="*/ 781 w 801"/>
              <a:gd name="T21" fmla="*/ 357 h 713"/>
              <a:gd name="T22" fmla="*/ 775 w 801"/>
              <a:gd name="T23" fmla="*/ 382 h 713"/>
              <a:gd name="T24" fmla="*/ 609 w 801"/>
              <a:gd name="T25" fmla="*/ 668 h 713"/>
              <a:gd name="T26" fmla="*/ 566 w 801"/>
              <a:gd name="T27" fmla="*/ 693 h 713"/>
              <a:gd name="T28" fmla="*/ 235 w 801"/>
              <a:gd name="T29" fmla="*/ 693 h 713"/>
              <a:gd name="T30" fmla="*/ 566 w 801"/>
              <a:gd name="T31" fmla="*/ 0 h 713"/>
              <a:gd name="T32" fmla="*/ 235 w 801"/>
              <a:gd name="T33" fmla="*/ 0 h 713"/>
              <a:gd name="T34" fmla="*/ 175 w 801"/>
              <a:gd name="T35" fmla="*/ 35 h 713"/>
              <a:gd name="T36" fmla="*/ 9 w 801"/>
              <a:gd name="T37" fmla="*/ 322 h 713"/>
              <a:gd name="T38" fmla="*/ 0 w 801"/>
              <a:gd name="T39" fmla="*/ 356 h 713"/>
              <a:gd name="T40" fmla="*/ 0 w 801"/>
              <a:gd name="T41" fmla="*/ 357 h 713"/>
              <a:gd name="T42" fmla="*/ 9 w 801"/>
              <a:gd name="T43" fmla="*/ 392 h 713"/>
              <a:gd name="T44" fmla="*/ 175 w 801"/>
              <a:gd name="T45" fmla="*/ 678 h 713"/>
              <a:gd name="T46" fmla="*/ 235 w 801"/>
              <a:gd name="T47" fmla="*/ 713 h 713"/>
              <a:gd name="T48" fmla="*/ 566 w 801"/>
              <a:gd name="T49" fmla="*/ 713 h 713"/>
              <a:gd name="T50" fmla="*/ 627 w 801"/>
              <a:gd name="T51" fmla="*/ 678 h 713"/>
              <a:gd name="T52" fmla="*/ 792 w 801"/>
              <a:gd name="T53" fmla="*/ 392 h 713"/>
              <a:gd name="T54" fmla="*/ 801 w 801"/>
              <a:gd name="T55" fmla="*/ 357 h 713"/>
              <a:gd name="T56" fmla="*/ 792 w 801"/>
              <a:gd name="T57" fmla="*/ 322 h 713"/>
              <a:gd name="T58" fmla="*/ 627 w 801"/>
              <a:gd name="T59" fmla="*/ 35 h 713"/>
              <a:gd name="T60" fmla="*/ 566 w 801"/>
              <a:gd name="T61" fmla="*/ 0 h 713"/>
              <a:gd name="T62" fmla="*/ 566 w 801"/>
              <a:gd name="T63" fmla="*/ 0 h 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01" h="713">
                <a:moveTo>
                  <a:pt x="235" y="693"/>
                </a:moveTo>
                <a:cubicBezTo>
                  <a:pt x="217" y="693"/>
                  <a:pt x="201" y="684"/>
                  <a:pt x="192" y="668"/>
                </a:cubicBezTo>
                <a:cubicBezTo>
                  <a:pt x="27" y="382"/>
                  <a:pt x="27" y="382"/>
                  <a:pt x="27" y="382"/>
                </a:cubicBezTo>
                <a:cubicBezTo>
                  <a:pt x="22" y="374"/>
                  <a:pt x="20" y="365"/>
                  <a:pt x="20" y="357"/>
                </a:cubicBezTo>
                <a:cubicBezTo>
                  <a:pt x="20" y="348"/>
                  <a:pt x="22" y="340"/>
                  <a:pt x="27" y="332"/>
                </a:cubicBezTo>
                <a:cubicBezTo>
                  <a:pt x="192" y="45"/>
                  <a:pt x="192" y="45"/>
                  <a:pt x="192" y="45"/>
                </a:cubicBezTo>
                <a:cubicBezTo>
                  <a:pt x="201" y="30"/>
                  <a:pt x="217" y="20"/>
                  <a:pt x="235" y="20"/>
                </a:cubicBezTo>
                <a:cubicBezTo>
                  <a:pt x="566" y="20"/>
                  <a:pt x="566" y="20"/>
                  <a:pt x="566" y="20"/>
                </a:cubicBezTo>
                <a:cubicBezTo>
                  <a:pt x="584" y="20"/>
                  <a:pt x="600" y="30"/>
                  <a:pt x="609" y="45"/>
                </a:cubicBezTo>
                <a:cubicBezTo>
                  <a:pt x="775" y="332"/>
                  <a:pt x="775" y="332"/>
                  <a:pt x="775" y="332"/>
                </a:cubicBezTo>
                <a:cubicBezTo>
                  <a:pt x="779" y="340"/>
                  <a:pt x="781" y="348"/>
                  <a:pt x="781" y="357"/>
                </a:cubicBezTo>
                <a:cubicBezTo>
                  <a:pt x="781" y="365"/>
                  <a:pt x="779" y="374"/>
                  <a:pt x="775" y="382"/>
                </a:cubicBezTo>
                <a:cubicBezTo>
                  <a:pt x="609" y="668"/>
                  <a:pt x="609" y="668"/>
                  <a:pt x="609" y="668"/>
                </a:cubicBezTo>
                <a:cubicBezTo>
                  <a:pt x="600" y="684"/>
                  <a:pt x="584" y="693"/>
                  <a:pt x="566" y="693"/>
                </a:cubicBezTo>
                <a:cubicBezTo>
                  <a:pt x="235" y="693"/>
                  <a:pt x="235" y="693"/>
                  <a:pt x="235" y="693"/>
                </a:cubicBezTo>
                <a:moveTo>
                  <a:pt x="566" y="0"/>
                </a:moveTo>
                <a:cubicBezTo>
                  <a:pt x="235" y="0"/>
                  <a:pt x="235" y="0"/>
                  <a:pt x="235" y="0"/>
                </a:cubicBezTo>
                <a:cubicBezTo>
                  <a:pt x="210" y="0"/>
                  <a:pt x="187" y="14"/>
                  <a:pt x="175" y="35"/>
                </a:cubicBezTo>
                <a:cubicBezTo>
                  <a:pt x="9" y="322"/>
                  <a:pt x="9" y="322"/>
                  <a:pt x="9" y="322"/>
                </a:cubicBezTo>
                <a:cubicBezTo>
                  <a:pt x="3" y="333"/>
                  <a:pt x="0" y="344"/>
                  <a:pt x="0" y="356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69"/>
                  <a:pt x="3" y="381"/>
                  <a:pt x="9" y="392"/>
                </a:cubicBezTo>
                <a:cubicBezTo>
                  <a:pt x="175" y="678"/>
                  <a:pt x="175" y="678"/>
                  <a:pt x="175" y="678"/>
                </a:cubicBezTo>
                <a:cubicBezTo>
                  <a:pt x="187" y="700"/>
                  <a:pt x="210" y="713"/>
                  <a:pt x="235" y="713"/>
                </a:cubicBezTo>
                <a:cubicBezTo>
                  <a:pt x="566" y="713"/>
                  <a:pt x="566" y="713"/>
                  <a:pt x="566" y="713"/>
                </a:cubicBezTo>
                <a:cubicBezTo>
                  <a:pt x="591" y="713"/>
                  <a:pt x="614" y="700"/>
                  <a:pt x="627" y="678"/>
                </a:cubicBezTo>
                <a:cubicBezTo>
                  <a:pt x="792" y="392"/>
                  <a:pt x="792" y="392"/>
                  <a:pt x="792" y="392"/>
                </a:cubicBezTo>
                <a:cubicBezTo>
                  <a:pt x="798" y="381"/>
                  <a:pt x="801" y="369"/>
                  <a:pt x="801" y="357"/>
                </a:cubicBezTo>
                <a:cubicBezTo>
                  <a:pt x="801" y="345"/>
                  <a:pt x="798" y="333"/>
                  <a:pt x="792" y="322"/>
                </a:cubicBezTo>
                <a:cubicBezTo>
                  <a:pt x="627" y="35"/>
                  <a:pt x="627" y="35"/>
                  <a:pt x="627" y="35"/>
                </a:cubicBezTo>
                <a:cubicBezTo>
                  <a:pt x="614" y="14"/>
                  <a:pt x="591" y="0"/>
                  <a:pt x="566" y="0"/>
                </a:cubicBezTo>
                <a:cubicBezTo>
                  <a:pt x="566" y="0"/>
                  <a:pt x="566" y="0"/>
                  <a:pt x="566" y="0"/>
                </a:cubicBezTo>
              </a:path>
            </a:pathLst>
          </a:custGeom>
          <a:solidFill>
            <a:srgbClr val="53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xmlns="" id="{0DBE9D5E-F98D-420A-B7CF-086F93794C48}"/>
              </a:ext>
            </a:extLst>
          </p:cNvPr>
          <p:cNvSpPr>
            <a:spLocks noEditPoints="1"/>
          </p:cNvSpPr>
          <p:nvPr/>
        </p:nvSpPr>
        <p:spPr bwMode="auto">
          <a:xfrm>
            <a:off x="7546723" y="1976812"/>
            <a:ext cx="681038" cy="762000"/>
          </a:xfrm>
          <a:custGeom>
            <a:avLst/>
            <a:gdLst>
              <a:gd name="T0" fmla="*/ 20 w 435"/>
              <a:gd name="T1" fmla="*/ 156 h 482"/>
              <a:gd name="T2" fmla="*/ 45 w 435"/>
              <a:gd name="T3" fmla="*/ 113 h 482"/>
              <a:gd name="T4" fmla="*/ 193 w 435"/>
              <a:gd name="T5" fmla="*/ 27 h 482"/>
              <a:gd name="T6" fmla="*/ 218 w 435"/>
              <a:gd name="T7" fmla="*/ 20 h 482"/>
              <a:gd name="T8" fmla="*/ 243 w 435"/>
              <a:gd name="T9" fmla="*/ 27 h 482"/>
              <a:gd name="T10" fmla="*/ 390 w 435"/>
              <a:gd name="T11" fmla="*/ 113 h 482"/>
              <a:gd name="T12" fmla="*/ 415 w 435"/>
              <a:gd name="T13" fmla="*/ 156 h 482"/>
              <a:gd name="T14" fmla="*/ 415 w 435"/>
              <a:gd name="T15" fmla="*/ 327 h 482"/>
              <a:gd name="T16" fmla="*/ 390 w 435"/>
              <a:gd name="T17" fmla="*/ 370 h 482"/>
              <a:gd name="T18" fmla="*/ 243 w 435"/>
              <a:gd name="T19" fmla="*/ 455 h 482"/>
              <a:gd name="T20" fmla="*/ 218 w 435"/>
              <a:gd name="T21" fmla="*/ 462 h 482"/>
              <a:gd name="T22" fmla="*/ 193 w 435"/>
              <a:gd name="T23" fmla="*/ 455 h 482"/>
              <a:gd name="T24" fmla="*/ 45 w 435"/>
              <a:gd name="T25" fmla="*/ 370 h 482"/>
              <a:gd name="T26" fmla="*/ 20 w 435"/>
              <a:gd name="T27" fmla="*/ 327 h 482"/>
              <a:gd name="T28" fmla="*/ 20 w 435"/>
              <a:gd name="T29" fmla="*/ 156 h 482"/>
              <a:gd name="T30" fmla="*/ 218 w 435"/>
              <a:gd name="T31" fmla="*/ 0 h 482"/>
              <a:gd name="T32" fmla="*/ 217 w 435"/>
              <a:gd name="T33" fmla="*/ 0 h 482"/>
              <a:gd name="T34" fmla="*/ 183 w 435"/>
              <a:gd name="T35" fmla="*/ 10 h 482"/>
              <a:gd name="T36" fmla="*/ 35 w 435"/>
              <a:gd name="T37" fmla="*/ 95 h 482"/>
              <a:gd name="T38" fmla="*/ 0 w 435"/>
              <a:gd name="T39" fmla="*/ 156 h 482"/>
              <a:gd name="T40" fmla="*/ 10 w 435"/>
              <a:gd name="T41" fmla="*/ 156 h 482"/>
              <a:gd name="T42" fmla="*/ 20 w 435"/>
              <a:gd name="T43" fmla="*/ 156 h 482"/>
              <a:gd name="T44" fmla="*/ 10 w 435"/>
              <a:gd name="T45" fmla="*/ 156 h 482"/>
              <a:gd name="T46" fmla="*/ 0 w 435"/>
              <a:gd name="T47" fmla="*/ 156 h 482"/>
              <a:gd name="T48" fmla="*/ 0 w 435"/>
              <a:gd name="T49" fmla="*/ 327 h 482"/>
              <a:gd name="T50" fmla="*/ 35 w 435"/>
              <a:gd name="T51" fmla="*/ 387 h 482"/>
              <a:gd name="T52" fmla="*/ 183 w 435"/>
              <a:gd name="T53" fmla="*/ 473 h 482"/>
              <a:gd name="T54" fmla="*/ 218 w 435"/>
              <a:gd name="T55" fmla="*/ 482 h 482"/>
              <a:gd name="T56" fmla="*/ 218 w 435"/>
              <a:gd name="T57" fmla="*/ 482 h 482"/>
              <a:gd name="T58" fmla="*/ 253 w 435"/>
              <a:gd name="T59" fmla="*/ 473 h 482"/>
              <a:gd name="T60" fmla="*/ 400 w 435"/>
              <a:gd name="T61" fmla="*/ 387 h 482"/>
              <a:gd name="T62" fmla="*/ 435 w 435"/>
              <a:gd name="T63" fmla="*/ 327 h 482"/>
              <a:gd name="T64" fmla="*/ 435 w 435"/>
              <a:gd name="T65" fmla="*/ 156 h 482"/>
              <a:gd name="T66" fmla="*/ 400 w 435"/>
              <a:gd name="T67" fmla="*/ 95 h 482"/>
              <a:gd name="T68" fmla="*/ 253 w 435"/>
              <a:gd name="T69" fmla="*/ 10 h 482"/>
              <a:gd name="T70" fmla="*/ 218 w 435"/>
              <a:gd name="T71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5" h="482">
                <a:moveTo>
                  <a:pt x="20" y="156"/>
                </a:moveTo>
                <a:cubicBezTo>
                  <a:pt x="20" y="138"/>
                  <a:pt x="29" y="121"/>
                  <a:pt x="45" y="113"/>
                </a:cubicBezTo>
                <a:cubicBezTo>
                  <a:pt x="193" y="27"/>
                  <a:pt x="193" y="27"/>
                  <a:pt x="193" y="27"/>
                </a:cubicBezTo>
                <a:cubicBezTo>
                  <a:pt x="200" y="23"/>
                  <a:pt x="209" y="20"/>
                  <a:pt x="218" y="20"/>
                </a:cubicBezTo>
                <a:cubicBezTo>
                  <a:pt x="226" y="20"/>
                  <a:pt x="235" y="23"/>
                  <a:pt x="243" y="27"/>
                </a:cubicBezTo>
                <a:cubicBezTo>
                  <a:pt x="390" y="113"/>
                  <a:pt x="390" y="113"/>
                  <a:pt x="390" y="113"/>
                </a:cubicBezTo>
                <a:cubicBezTo>
                  <a:pt x="406" y="121"/>
                  <a:pt x="415" y="138"/>
                  <a:pt x="415" y="156"/>
                </a:cubicBezTo>
                <a:cubicBezTo>
                  <a:pt x="415" y="327"/>
                  <a:pt x="415" y="327"/>
                  <a:pt x="415" y="327"/>
                </a:cubicBezTo>
                <a:cubicBezTo>
                  <a:pt x="415" y="344"/>
                  <a:pt x="406" y="361"/>
                  <a:pt x="390" y="370"/>
                </a:cubicBezTo>
                <a:cubicBezTo>
                  <a:pt x="243" y="455"/>
                  <a:pt x="243" y="455"/>
                  <a:pt x="243" y="455"/>
                </a:cubicBezTo>
                <a:cubicBezTo>
                  <a:pt x="235" y="460"/>
                  <a:pt x="226" y="462"/>
                  <a:pt x="218" y="462"/>
                </a:cubicBezTo>
                <a:cubicBezTo>
                  <a:pt x="209" y="462"/>
                  <a:pt x="200" y="460"/>
                  <a:pt x="193" y="455"/>
                </a:cubicBezTo>
                <a:cubicBezTo>
                  <a:pt x="45" y="370"/>
                  <a:pt x="45" y="370"/>
                  <a:pt x="45" y="370"/>
                </a:cubicBezTo>
                <a:cubicBezTo>
                  <a:pt x="29" y="361"/>
                  <a:pt x="20" y="344"/>
                  <a:pt x="20" y="327"/>
                </a:cubicBezTo>
                <a:cubicBezTo>
                  <a:pt x="20" y="156"/>
                  <a:pt x="20" y="156"/>
                  <a:pt x="20" y="156"/>
                </a:cubicBezTo>
                <a:moveTo>
                  <a:pt x="218" y="0"/>
                </a:moveTo>
                <a:cubicBezTo>
                  <a:pt x="217" y="0"/>
                  <a:pt x="217" y="0"/>
                  <a:pt x="217" y="0"/>
                </a:cubicBezTo>
                <a:cubicBezTo>
                  <a:pt x="205" y="1"/>
                  <a:pt x="193" y="4"/>
                  <a:pt x="183" y="10"/>
                </a:cubicBezTo>
                <a:cubicBezTo>
                  <a:pt x="35" y="95"/>
                  <a:pt x="35" y="95"/>
                  <a:pt x="35" y="95"/>
                </a:cubicBezTo>
                <a:cubicBezTo>
                  <a:pt x="13" y="108"/>
                  <a:pt x="0" y="131"/>
                  <a:pt x="0" y="156"/>
                </a:cubicBezTo>
                <a:cubicBezTo>
                  <a:pt x="10" y="156"/>
                  <a:pt x="10" y="156"/>
                  <a:pt x="10" y="156"/>
                </a:cubicBezTo>
                <a:cubicBezTo>
                  <a:pt x="20" y="156"/>
                  <a:pt x="20" y="156"/>
                  <a:pt x="20" y="156"/>
                </a:cubicBezTo>
                <a:cubicBezTo>
                  <a:pt x="10" y="156"/>
                  <a:pt x="10" y="156"/>
                  <a:pt x="10" y="15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52"/>
                  <a:pt x="13" y="375"/>
                  <a:pt x="35" y="387"/>
                </a:cubicBezTo>
                <a:cubicBezTo>
                  <a:pt x="183" y="473"/>
                  <a:pt x="183" y="473"/>
                  <a:pt x="183" y="473"/>
                </a:cubicBezTo>
                <a:cubicBezTo>
                  <a:pt x="193" y="479"/>
                  <a:pt x="205" y="482"/>
                  <a:pt x="218" y="482"/>
                </a:cubicBezTo>
                <a:cubicBezTo>
                  <a:pt x="218" y="482"/>
                  <a:pt x="218" y="482"/>
                  <a:pt x="218" y="482"/>
                </a:cubicBezTo>
                <a:cubicBezTo>
                  <a:pt x="230" y="482"/>
                  <a:pt x="242" y="479"/>
                  <a:pt x="253" y="473"/>
                </a:cubicBezTo>
                <a:cubicBezTo>
                  <a:pt x="400" y="387"/>
                  <a:pt x="400" y="387"/>
                  <a:pt x="400" y="387"/>
                </a:cubicBezTo>
                <a:cubicBezTo>
                  <a:pt x="422" y="375"/>
                  <a:pt x="435" y="352"/>
                  <a:pt x="435" y="327"/>
                </a:cubicBezTo>
                <a:cubicBezTo>
                  <a:pt x="435" y="156"/>
                  <a:pt x="435" y="156"/>
                  <a:pt x="435" y="156"/>
                </a:cubicBezTo>
                <a:cubicBezTo>
                  <a:pt x="435" y="131"/>
                  <a:pt x="422" y="108"/>
                  <a:pt x="400" y="95"/>
                </a:cubicBezTo>
                <a:cubicBezTo>
                  <a:pt x="253" y="10"/>
                  <a:pt x="253" y="10"/>
                  <a:pt x="253" y="10"/>
                </a:cubicBezTo>
                <a:cubicBezTo>
                  <a:pt x="242" y="4"/>
                  <a:pt x="230" y="1"/>
                  <a:pt x="218" y="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xmlns="" id="{2130ECCD-6F97-451E-88E8-60BE15046AA4}"/>
              </a:ext>
            </a:extLst>
          </p:cNvPr>
          <p:cNvSpPr>
            <a:spLocks/>
          </p:cNvSpPr>
          <p:nvPr/>
        </p:nvSpPr>
        <p:spPr bwMode="auto">
          <a:xfrm>
            <a:off x="7078289" y="3356350"/>
            <a:ext cx="684213" cy="760413"/>
          </a:xfrm>
          <a:custGeom>
            <a:avLst/>
            <a:gdLst>
              <a:gd name="T0" fmla="*/ 218 w 436"/>
              <a:gd name="T1" fmla="*/ 0 h 482"/>
              <a:gd name="T2" fmla="*/ 183 w 436"/>
              <a:gd name="T3" fmla="*/ 10 h 482"/>
              <a:gd name="T4" fmla="*/ 35 w 436"/>
              <a:gd name="T5" fmla="*/ 95 h 482"/>
              <a:gd name="T6" fmla="*/ 0 w 436"/>
              <a:gd name="T7" fmla="*/ 155 h 482"/>
              <a:gd name="T8" fmla="*/ 0 w 436"/>
              <a:gd name="T9" fmla="*/ 326 h 482"/>
              <a:gd name="T10" fmla="*/ 35 w 436"/>
              <a:gd name="T11" fmla="*/ 387 h 482"/>
              <a:gd name="T12" fmla="*/ 183 w 436"/>
              <a:gd name="T13" fmla="*/ 472 h 482"/>
              <a:gd name="T14" fmla="*/ 218 w 436"/>
              <a:gd name="T15" fmla="*/ 482 h 482"/>
              <a:gd name="T16" fmla="*/ 218 w 436"/>
              <a:gd name="T17" fmla="*/ 482 h 482"/>
              <a:gd name="T18" fmla="*/ 253 w 436"/>
              <a:gd name="T19" fmla="*/ 472 h 482"/>
              <a:gd name="T20" fmla="*/ 401 w 436"/>
              <a:gd name="T21" fmla="*/ 387 h 482"/>
              <a:gd name="T22" fmla="*/ 436 w 436"/>
              <a:gd name="T23" fmla="*/ 326 h 482"/>
              <a:gd name="T24" fmla="*/ 436 w 436"/>
              <a:gd name="T25" fmla="*/ 326 h 482"/>
              <a:gd name="T26" fmla="*/ 426 w 436"/>
              <a:gd name="T27" fmla="*/ 326 h 482"/>
              <a:gd name="T28" fmla="*/ 416 w 436"/>
              <a:gd name="T29" fmla="*/ 326 h 482"/>
              <a:gd name="T30" fmla="*/ 391 w 436"/>
              <a:gd name="T31" fmla="*/ 370 h 482"/>
              <a:gd name="T32" fmla="*/ 243 w 436"/>
              <a:gd name="T33" fmla="*/ 455 h 482"/>
              <a:gd name="T34" fmla="*/ 218 w 436"/>
              <a:gd name="T35" fmla="*/ 462 h 482"/>
              <a:gd name="T36" fmla="*/ 193 w 436"/>
              <a:gd name="T37" fmla="*/ 455 h 482"/>
              <a:gd name="T38" fmla="*/ 45 w 436"/>
              <a:gd name="T39" fmla="*/ 370 h 482"/>
              <a:gd name="T40" fmla="*/ 20 w 436"/>
              <a:gd name="T41" fmla="*/ 326 h 482"/>
              <a:gd name="T42" fmla="*/ 20 w 436"/>
              <a:gd name="T43" fmla="*/ 155 h 482"/>
              <a:gd name="T44" fmla="*/ 45 w 436"/>
              <a:gd name="T45" fmla="*/ 112 h 482"/>
              <a:gd name="T46" fmla="*/ 193 w 436"/>
              <a:gd name="T47" fmla="*/ 27 h 482"/>
              <a:gd name="T48" fmla="*/ 218 w 436"/>
              <a:gd name="T49" fmla="*/ 20 h 482"/>
              <a:gd name="T50" fmla="*/ 243 w 436"/>
              <a:gd name="T51" fmla="*/ 27 h 482"/>
              <a:gd name="T52" fmla="*/ 391 w 436"/>
              <a:gd name="T53" fmla="*/ 112 h 482"/>
              <a:gd name="T54" fmla="*/ 416 w 436"/>
              <a:gd name="T55" fmla="*/ 155 h 482"/>
              <a:gd name="T56" fmla="*/ 416 w 436"/>
              <a:gd name="T57" fmla="*/ 326 h 482"/>
              <a:gd name="T58" fmla="*/ 426 w 436"/>
              <a:gd name="T59" fmla="*/ 326 h 482"/>
              <a:gd name="T60" fmla="*/ 436 w 436"/>
              <a:gd name="T61" fmla="*/ 326 h 482"/>
              <a:gd name="T62" fmla="*/ 436 w 436"/>
              <a:gd name="T63" fmla="*/ 155 h 482"/>
              <a:gd name="T64" fmla="*/ 401 w 436"/>
              <a:gd name="T65" fmla="*/ 95 h 482"/>
              <a:gd name="T66" fmla="*/ 253 w 436"/>
              <a:gd name="T67" fmla="*/ 10 h 482"/>
              <a:gd name="T68" fmla="*/ 218 w 436"/>
              <a:gd name="T69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6" h="482">
                <a:moveTo>
                  <a:pt x="218" y="0"/>
                </a:moveTo>
                <a:cubicBezTo>
                  <a:pt x="206" y="0"/>
                  <a:pt x="194" y="3"/>
                  <a:pt x="183" y="10"/>
                </a:cubicBezTo>
                <a:cubicBezTo>
                  <a:pt x="35" y="95"/>
                  <a:pt x="35" y="95"/>
                  <a:pt x="35" y="95"/>
                </a:cubicBezTo>
                <a:cubicBezTo>
                  <a:pt x="13" y="107"/>
                  <a:pt x="0" y="130"/>
                  <a:pt x="0" y="155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351"/>
                  <a:pt x="13" y="374"/>
                  <a:pt x="35" y="387"/>
                </a:cubicBezTo>
                <a:cubicBezTo>
                  <a:pt x="183" y="472"/>
                  <a:pt x="183" y="472"/>
                  <a:pt x="183" y="472"/>
                </a:cubicBezTo>
                <a:cubicBezTo>
                  <a:pt x="194" y="478"/>
                  <a:pt x="206" y="482"/>
                  <a:pt x="218" y="482"/>
                </a:cubicBezTo>
                <a:cubicBezTo>
                  <a:pt x="218" y="482"/>
                  <a:pt x="218" y="482"/>
                  <a:pt x="218" y="482"/>
                </a:cubicBezTo>
                <a:cubicBezTo>
                  <a:pt x="230" y="482"/>
                  <a:pt x="242" y="478"/>
                  <a:pt x="253" y="472"/>
                </a:cubicBezTo>
                <a:cubicBezTo>
                  <a:pt x="401" y="387"/>
                  <a:pt x="401" y="387"/>
                  <a:pt x="401" y="387"/>
                </a:cubicBezTo>
                <a:cubicBezTo>
                  <a:pt x="422" y="374"/>
                  <a:pt x="436" y="351"/>
                  <a:pt x="436" y="326"/>
                </a:cubicBezTo>
                <a:cubicBezTo>
                  <a:pt x="436" y="326"/>
                  <a:pt x="436" y="326"/>
                  <a:pt x="436" y="326"/>
                </a:cubicBezTo>
                <a:cubicBezTo>
                  <a:pt x="426" y="326"/>
                  <a:pt x="426" y="326"/>
                  <a:pt x="426" y="326"/>
                </a:cubicBezTo>
                <a:cubicBezTo>
                  <a:pt x="416" y="326"/>
                  <a:pt x="416" y="326"/>
                  <a:pt x="416" y="326"/>
                </a:cubicBezTo>
                <a:cubicBezTo>
                  <a:pt x="416" y="344"/>
                  <a:pt x="406" y="361"/>
                  <a:pt x="391" y="370"/>
                </a:cubicBezTo>
                <a:cubicBezTo>
                  <a:pt x="243" y="455"/>
                  <a:pt x="243" y="455"/>
                  <a:pt x="243" y="455"/>
                </a:cubicBezTo>
                <a:cubicBezTo>
                  <a:pt x="235" y="459"/>
                  <a:pt x="226" y="462"/>
                  <a:pt x="218" y="462"/>
                </a:cubicBezTo>
                <a:cubicBezTo>
                  <a:pt x="209" y="462"/>
                  <a:pt x="200" y="459"/>
                  <a:pt x="193" y="455"/>
                </a:cubicBezTo>
                <a:cubicBezTo>
                  <a:pt x="45" y="370"/>
                  <a:pt x="45" y="370"/>
                  <a:pt x="45" y="370"/>
                </a:cubicBezTo>
                <a:cubicBezTo>
                  <a:pt x="29" y="361"/>
                  <a:pt x="20" y="344"/>
                  <a:pt x="20" y="326"/>
                </a:cubicBezTo>
                <a:cubicBezTo>
                  <a:pt x="20" y="155"/>
                  <a:pt x="20" y="155"/>
                  <a:pt x="20" y="155"/>
                </a:cubicBezTo>
                <a:cubicBezTo>
                  <a:pt x="20" y="138"/>
                  <a:pt x="29" y="121"/>
                  <a:pt x="45" y="112"/>
                </a:cubicBezTo>
                <a:cubicBezTo>
                  <a:pt x="193" y="27"/>
                  <a:pt x="193" y="27"/>
                  <a:pt x="193" y="27"/>
                </a:cubicBezTo>
                <a:cubicBezTo>
                  <a:pt x="200" y="22"/>
                  <a:pt x="209" y="20"/>
                  <a:pt x="218" y="20"/>
                </a:cubicBezTo>
                <a:cubicBezTo>
                  <a:pt x="226" y="20"/>
                  <a:pt x="235" y="22"/>
                  <a:pt x="243" y="27"/>
                </a:cubicBezTo>
                <a:cubicBezTo>
                  <a:pt x="391" y="112"/>
                  <a:pt x="391" y="112"/>
                  <a:pt x="391" y="112"/>
                </a:cubicBezTo>
                <a:cubicBezTo>
                  <a:pt x="406" y="121"/>
                  <a:pt x="416" y="138"/>
                  <a:pt x="416" y="155"/>
                </a:cubicBezTo>
                <a:cubicBezTo>
                  <a:pt x="416" y="326"/>
                  <a:pt x="416" y="326"/>
                  <a:pt x="416" y="326"/>
                </a:cubicBezTo>
                <a:cubicBezTo>
                  <a:pt x="426" y="326"/>
                  <a:pt x="426" y="326"/>
                  <a:pt x="426" y="326"/>
                </a:cubicBezTo>
                <a:cubicBezTo>
                  <a:pt x="436" y="326"/>
                  <a:pt x="436" y="326"/>
                  <a:pt x="436" y="326"/>
                </a:cubicBezTo>
                <a:cubicBezTo>
                  <a:pt x="436" y="155"/>
                  <a:pt x="436" y="155"/>
                  <a:pt x="436" y="155"/>
                </a:cubicBezTo>
                <a:cubicBezTo>
                  <a:pt x="436" y="130"/>
                  <a:pt x="422" y="107"/>
                  <a:pt x="401" y="95"/>
                </a:cubicBezTo>
                <a:cubicBezTo>
                  <a:pt x="253" y="10"/>
                  <a:pt x="253" y="10"/>
                  <a:pt x="253" y="10"/>
                </a:cubicBezTo>
                <a:cubicBezTo>
                  <a:pt x="242" y="3"/>
                  <a:pt x="230" y="0"/>
                  <a:pt x="218" y="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xmlns="" id="{EF62B4F7-0BC9-4A91-A8ED-A70890F770A1}"/>
              </a:ext>
            </a:extLst>
          </p:cNvPr>
          <p:cNvSpPr>
            <a:spLocks/>
          </p:cNvSpPr>
          <p:nvPr/>
        </p:nvSpPr>
        <p:spPr bwMode="auto">
          <a:xfrm>
            <a:off x="7546723" y="4734300"/>
            <a:ext cx="681038" cy="760413"/>
          </a:xfrm>
          <a:custGeom>
            <a:avLst/>
            <a:gdLst>
              <a:gd name="T0" fmla="*/ 218 w 435"/>
              <a:gd name="T1" fmla="*/ 0 h 481"/>
              <a:gd name="T2" fmla="*/ 218 w 435"/>
              <a:gd name="T3" fmla="*/ 0 h 481"/>
              <a:gd name="T4" fmla="*/ 183 w 435"/>
              <a:gd name="T5" fmla="*/ 9 h 481"/>
              <a:gd name="T6" fmla="*/ 35 w 435"/>
              <a:gd name="T7" fmla="*/ 94 h 481"/>
              <a:gd name="T8" fmla="*/ 0 w 435"/>
              <a:gd name="T9" fmla="*/ 155 h 481"/>
              <a:gd name="T10" fmla="*/ 0 w 435"/>
              <a:gd name="T11" fmla="*/ 326 h 481"/>
              <a:gd name="T12" fmla="*/ 35 w 435"/>
              <a:gd name="T13" fmla="*/ 386 h 481"/>
              <a:gd name="T14" fmla="*/ 183 w 435"/>
              <a:gd name="T15" fmla="*/ 472 h 481"/>
              <a:gd name="T16" fmla="*/ 218 w 435"/>
              <a:gd name="T17" fmla="*/ 481 h 481"/>
              <a:gd name="T18" fmla="*/ 218 w 435"/>
              <a:gd name="T19" fmla="*/ 481 h 481"/>
              <a:gd name="T20" fmla="*/ 253 w 435"/>
              <a:gd name="T21" fmla="*/ 472 h 481"/>
              <a:gd name="T22" fmla="*/ 400 w 435"/>
              <a:gd name="T23" fmla="*/ 386 h 481"/>
              <a:gd name="T24" fmla="*/ 435 w 435"/>
              <a:gd name="T25" fmla="*/ 326 h 481"/>
              <a:gd name="T26" fmla="*/ 425 w 435"/>
              <a:gd name="T27" fmla="*/ 326 h 481"/>
              <a:gd name="T28" fmla="*/ 415 w 435"/>
              <a:gd name="T29" fmla="*/ 326 h 481"/>
              <a:gd name="T30" fmla="*/ 390 w 435"/>
              <a:gd name="T31" fmla="*/ 369 h 481"/>
              <a:gd name="T32" fmla="*/ 243 w 435"/>
              <a:gd name="T33" fmla="*/ 454 h 481"/>
              <a:gd name="T34" fmla="*/ 218 w 435"/>
              <a:gd name="T35" fmla="*/ 461 h 481"/>
              <a:gd name="T36" fmla="*/ 193 w 435"/>
              <a:gd name="T37" fmla="*/ 454 h 481"/>
              <a:gd name="T38" fmla="*/ 45 w 435"/>
              <a:gd name="T39" fmla="*/ 369 h 481"/>
              <a:gd name="T40" fmla="*/ 20 w 435"/>
              <a:gd name="T41" fmla="*/ 326 h 481"/>
              <a:gd name="T42" fmla="*/ 20 w 435"/>
              <a:gd name="T43" fmla="*/ 155 h 481"/>
              <a:gd name="T44" fmla="*/ 45 w 435"/>
              <a:gd name="T45" fmla="*/ 112 h 481"/>
              <a:gd name="T46" fmla="*/ 193 w 435"/>
              <a:gd name="T47" fmla="*/ 26 h 481"/>
              <a:gd name="T48" fmla="*/ 218 w 435"/>
              <a:gd name="T49" fmla="*/ 20 h 481"/>
              <a:gd name="T50" fmla="*/ 243 w 435"/>
              <a:gd name="T51" fmla="*/ 26 h 481"/>
              <a:gd name="T52" fmla="*/ 390 w 435"/>
              <a:gd name="T53" fmla="*/ 112 h 481"/>
              <a:gd name="T54" fmla="*/ 415 w 435"/>
              <a:gd name="T55" fmla="*/ 155 h 481"/>
              <a:gd name="T56" fmla="*/ 415 w 435"/>
              <a:gd name="T57" fmla="*/ 326 h 481"/>
              <a:gd name="T58" fmla="*/ 425 w 435"/>
              <a:gd name="T59" fmla="*/ 326 h 481"/>
              <a:gd name="T60" fmla="*/ 435 w 435"/>
              <a:gd name="T61" fmla="*/ 326 h 481"/>
              <a:gd name="T62" fmla="*/ 435 w 435"/>
              <a:gd name="T63" fmla="*/ 155 h 481"/>
              <a:gd name="T64" fmla="*/ 400 w 435"/>
              <a:gd name="T65" fmla="*/ 94 h 481"/>
              <a:gd name="T66" fmla="*/ 253 w 435"/>
              <a:gd name="T67" fmla="*/ 9 h 481"/>
              <a:gd name="T68" fmla="*/ 218 w 435"/>
              <a:gd name="T69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5" h="481">
                <a:moveTo>
                  <a:pt x="218" y="0"/>
                </a:moveTo>
                <a:cubicBezTo>
                  <a:pt x="218" y="0"/>
                  <a:pt x="218" y="0"/>
                  <a:pt x="218" y="0"/>
                </a:cubicBezTo>
                <a:cubicBezTo>
                  <a:pt x="205" y="0"/>
                  <a:pt x="193" y="3"/>
                  <a:pt x="183" y="9"/>
                </a:cubicBezTo>
                <a:cubicBezTo>
                  <a:pt x="35" y="94"/>
                  <a:pt x="35" y="94"/>
                  <a:pt x="35" y="94"/>
                </a:cubicBezTo>
                <a:cubicBezTo>
                  <a:pt x="13" y="107"/>
                  <a:pt x="0" y="130"/>
                  <a:pt x="0" y="155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351"/>
                  <a:pt x="13" y="374"/>
                  <a:pt x="35" y="386"/>
                </a:cubicBezTo>
                <a:cubicBezTo>
                  <a:pt x="183" y="472"/>
                  <a:pt x="183" y="472"/>
                  <a:pt x="183" y="472"/>
                </a:cubicBezTo>
                <a:cubicBezTo>
                  <a:pt x="193" y="478"/>
                  <a:pt x="205" y="481"/>
                  <a:pt x="218" y="481"/>
                </a:cubicBezTo>
                <a:cubicBezTo>
                  <a:pt x="218" y="481"/>
                  <a:pt x="218" y="481"/>
                  <a:pt x="218" y="481"/>
                </a:cubicBezTo>
                <a:cubicBezTo>
                  <a:pt x="230" y="481"/>
                  <a:pt x="242" y="478"/>
                  <a:pt x="253" y="472"/>
                </a:cubicBezTo>
                <a:cubicBezTo>
                  <a:pt x="400" y="386"/>
                  <a:pt x="400" y="386"/>
                  <a:pt x="400" y="386"/>
                </a:cubicBezTo>
                <a:cubicBezTo>
                  <a:pt x="422" y="374"/>
                  <a:pt x="435" y="351"/>
                  <a:pt x="435" y="326"/>
                </a:cubicBezTo>
                <a:cubicBezTo>
                  <a:pt x="425" y="326"/>
                  <a:pt x="425" y="326"/>
                  <a:pt x="425" y="326"/>
                </a:cubicBezTo>
                <a:cubicBezTo>
                  <a:pt x="415" y="326"/>
                  <a:pt x="415" y="326"/>
                  <a:pt x="415" y="326"/>
                </a:cubicBezTo>
                <a:cubicBezTo>
                  <a:pt x="415" y="344"/>
                  <a:pt x="406" y="360"/>
                  <a:pt x="390" y="369"/>
                </a:cubicBezTo>
                <a:cubicBezTo>
                  <a:pt x="243" y="454"/>
                  <a:pt x="243" y="454"/>
                  <a:pt x="243" y="454"/>
                </a:cubicBezTo>
                <a:cubicBezTo>
                  <a:pt x="235" y="459"/>
                  <a:pt x="226" y="461"/>
                  <a:pt x="218" y="461"/>
                </a:cubicBezTo>
                <a:cubicBezTo>
                  <a:pt x="209" y="461"/>
                  <a:pt x="200" y="459"/>
                  <a:pt x="193" y="454"/>
                </a:cubicBezTo>
                <a:cubicBezTo>
                  <a:pt x="45" y="369"/>
                  <a:pt x="45" y="369"/>
                  <a:pt x="45" y="369"/>
                </a:cubicBezTo>
                <a:cubicBezTo>
                  <a:pt x="29" y="360"/>
                  <a:pt x="20" y="344"/>
                  <a:pt x="20" y="326"/>
                </a:cubicBezTo>
                <a:cubicBezTo>
                  <a:pt x="20" y="155"/>
                  <a:pt x="20" y="155"/>
                  <a:pt x="20" y="155"/>
                </a:cubicBezTo>
                <a:cubicBezTo>
                  <a:pt x="20" y="137"/>
                  <a:pt x="29" y="121"/>
                  <a:pt x="45" y="112"/>
                </a:cubicBezTo>
                <a:cubicBezTo>
                  <a:pt x="193" y="26"/>
                  <a:pt x="193" y="26"/>
                  <a:pt x="193" y="26"/>
                </a:cubicBezTo>
                <a:cubicBezTo>
                  <a:pt x="200" y="22"/>
                  <a:pt x="209" y="20"/>
                  <a:pt x="218" y="20"/>
                </a:cubicBezTo>
                <a:cubicBezTo>
                  <a:pt x="226" y="20"/>
                  <a:pt x="235" y="22"/>
                  <a:pt x="243" y="26"/>
                </a:cubicBezTo>
                <a:cubicBezTo>
                  <a:pt x="390" y="112"/>
                  <a:pt x="390" y="112"/>
                  <a:pt x="390" y="112"/>
                </a:cubicBezTo>
                <a:cubicBezTo>
                  <a:pt x="406" y="121"/>
                  <a:pt x="415" y="137"/>
                  <a:pt x="415" y="155"/>
                </a:cubicBezTo>
                <a:cubicBezTo>
                  <a:pt x="415" y="326"/>
                  <a:pt x="415" y="326"/>
                  <a:pt x="415" y="326"/>
                </a:cubicBezTo>
                <a:cubicBezTo>
                  <a:pt x="425" y="326"/>
                  <a:pt x="425" y="326"/>
                  <a:pt x="425" y="326"/>
                </a:cubicBezTo>
                <a:cubicBezTo>
                  <a:pt x="435" y="326"/>
                  <a:pt x="435" y="326"/>
                  <a:pt x="435" y="326"/>
                </a:cubicBezTo>
                <a:cubicBezTo>
                  <a:pt x="435" y="155"/>
                  <a:pt x="435" y="155"/>
                  <a:pt x="435" y="155"/>
                </a:cubicBezTo>
                <a:cubicBezTo>
                  <a:pt x="435" y="130"/>
                  <a:pt x="422" y="107"/>
                  <a:pt x="400" y="94"/>
                </a:cubicBezTo>
                <a:cubicBezTo>
                  <a:pt x="253" y="9"/>
                  <a:pt x="253" y="9"/>
                  <a:pt x="253" y="9"/>
                </a:cubicBezTo>
                <a:cubicBezTo>
                  <a:pt x="242" y="3"/>
                  <a:pt x="230" y="0"/>
                  <a:pt x="218" y="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xmlns="" id="{48E8ECDC-2D9A-4EB4-A864-28EC525E634F}"/>
              </a:ext>
            </a:extLst>
          </p:cNvPr>
          <p:cNvSpPr>
            <a:spLocks noEditPoints="1"/>
          </p:cNvSpPr>
          <p:nvPr/>
        </p:nvSpPr>
        <p:spPr bwMode="auto">
          <a:xfrm>
            <a:off x="7262439" y="3616700"/>
            <a:ext cx="315913" cy="252413"/>
          </a:xfrm>
          <a:custGeom>
            <a:avLst/>
            <a:gdLst>
              <a:gd name="T0" fmla="*/ 126 w 202"/>
              <a:gd name="T1" fmla="*/ 76 h 160"/>
              <a:gd name="T2" fmla="*/ 143 w 202"/>
              <a:gd name="T3" fmla="*/ 76 h 160"/>
              <a:gd name="T4" fmla="*/ 143 w 202"/>
              <a:gd name="T5" fmla="*/ 59 h 160"/>
              <a:gd name="T6" fmla="*/ 126 w 202"/>
              <a:gd name="T7" fmla="*/ 59 h 160"/>
              <a:gd name="T8" fmla="*/ 126 w 202"/>
              <a:gd name="T9" fmla="*/ 76 h 160"/>
              <a:gd name="T10" fmla="*/ 92 w 202"/>
              <a:gd name="T11" fmla="*/ 76 h 160"/>
              <a:gd name="T12" fmla="*/ 109 w 202"/>
              <a:gd name="T13" fmla="*/ 76 h 160"/>
              <a:gd name="T14" fmla="*/ 109 w 202"/>
              <a:gd name="T15" fmla="*/ 59 h 160"/>
              <a:gd name="T16" fmla="*/ 92 w 202"/>
              <a:gd name="T17" fmla="*/ 59 h 160"/>
              <a:gd name="T18" fmla="*/ 92 w 202"/>
              <a:gd name="T19" fmla="*/ 76 h 160"/>
              <a:gd name="T20" fmla="*/ 59 w 202"/>
              <a:gd name="T21" fmla="*/ 76 h 160"/>
              <a:gd name="T22" fmla="*/ 75 w 202"/>
              <a:gd name="T23" fmla="*/ 76 h 160"/>
              <a:gd name="T24" fmla="*/ 75 w 202"/>
              <a:gd name="T25" fmla="*/ 59 h 160"/>
              <a:gd name="T26" fmla="*/ 59 w 202"/>
              <a:gd name="T27" fmla="*/ 59 h 160"/>
              <a:gd name="T28" fmla="*/ 59 w 202"/>
              <a:gd name="T29" fmla="*/ 76 h 160"/>
              <a:gd name="T30" fmla="*/ 17 w 202"/>
              <a:gd name="T31" fmla="*/ 144 h 160"/>
              <a:gd name="T32" fmla="*/ 17 w 202"/>
              <a:gd name="T33" fmla="*/ 127 h 160"/>
              <a:gd name="T34" fmla="*/ 185 w 202"/>
              <a:gd name="T35" fmla="*/ 127 h 160"/>
              <a:gd name="T36" fmla="*/ 185 w 202"/>
              <a:gd name="T37" fmla="*/ 144 h 160"/>
              <a:gd name="T38" fmla="*/ 17 w 202"/>
              <a:gd name="T39" fmla="*/ 144 h 160"/>
              <a:gd name="T40" fmla="*/ 33 w 202"/>
              <a:gd name="T41" fmla="*/ 17 h 160"/>
              <a:gd name="T42" fmla="*/ 168 w 202"/>
              <a:gd name="T43" fmla="*/ 17 h 160"/>
              <a:gd name="T44" fmla="*/ 168 w 202"/>
              <a:gd name="T45" fmla="*/ 110 h 160"/>
              <a:gd name="T46" fmla="*/ 33 w 202"/>
              <a:gd name="T47" fmla="*/ 110 h 160"/>
              <a:gd name="T48" fmla="*/ 33 w 202"/>
              <a:gd name="T49" fmla="*/ 17 h 160"/>
              <a:gd name="T50" fmla="*/ 185 w 202"/>
              <a:gd name="T51" fmla="*/ 110 h 160"/>
              <a:gd name="T52" fmla="*/ 185 w 202"/>
              <a:gd name="T53" fmla="*/ 17 h 160"/>
              <a:gd name="T54" fmla="*/ 168 w 202"/>
              <a:gd name="T55" fmla="*/ 0 h 160"/>
              <a:gd name="T56" fmla="*/ 33 w 202"/>
              <a:gd name="T57" fmla="*/ 0 h 160"/>
              <a:gd name="T58" fmla="*/ 17 w 202"/>
              <a:gd name="T59" fmla="*/ 17 h 160"/>
              <a:gd name="T60" fmla="*/ 17 w 202"/>
              <a:gd name="T61" fmla="*/ 110 h 160"/>
              <a:gd name="T62" fmla="*/ 0 w 202"/>
              <a:gd name="T63" fmla="*/ 110 h 160"/>
              <a:gd name="T64" fmla="*/ 0 w 202"/>
              <a:gd name="T65" fmla="*/ 144 h 160"/>
              <a:gd name="T66" fmla="*/ 17 w 202"/>
              <a:gd name="T67" fmla="*/ 160 h 160"/>
              <a:gd name="T68" fmla="*/ 185 w 202"/>
              <a:gd name="T69" fmla="*/ 160 h 160"/>
              <a:gd name="T70" fmla="*/ 202 w 202"/>
              <a:gd name="T71" fmla="*/ 144 h 160"/>
              <a:gd name="T72" fmla="*/ 202 w 202"/>
              <a:gd name="T73" fmla="*/ 110 h 160"/>
              <a:gd name="T74" fmla="*/ 185 w 202"/>
              <a:gd name="T75" fmla="*/ 11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2" h="160">
                <a:moveTo>
                  <a:pt x="126" y="76"/>
                </a:moveTo>
                <a:cubicBezTo>
                  <a:pt x="143" y="76"/>
                  <a:pt x="143" y="76"/>
                  <a:pt x="143" y="76"/>
                </a:cubicBezTo>
                <a:cubicBezTo>
                  <a:pt x="143" y="59"/>
                  <a:pt x="143" y="59"/>
                  <a:pt x="143" y="59"/>
                </a:cubicBezTo>
                <a:cubicBezTo>
                  <a:pt x="126" y="59"/>
                  <a:pt x="126" y="59"/>
                  <a:pt x="126" y="59"/>
                </a:cubicBezTo>
                <a:lnTo>
                  <a:pt x="126" y="76"/>
                </a:lnTo>
                <a:close/>
                <a:moveTo>
                  <a:pt x="92" y="76"/>
                </a:moveTo>
                <a:cubicBezTo>
                  <a:pt x="109" y="76"/>
                  <a:pt x="109" y="76"/>
                  <a:pt x="109" y="76"/>
                </a:cubicBezTo>
                <a:cubicBezTo>
                  <a:pt x="109" y="59"/>
                  <a:pt x="109" y="59"/>
                  <a:pt x="109" y="59"/>
                </a:cubicBezTo>
                <a:cubicBezTo>
                  <a:pt x="92" y="59"/>
                  <a:pt x="92" y="59"/>
                  <a:pt x="92" y="59"/>
                </a:cubicBezTo>
                <a:lnTo>
                  <a:pt x="92" y="76"/>
                </a:lnTo>
                <a:close/>
                <a:moveTo>
                  <a:pt x="59" y="76"/>
                </a:moveTo>
                <a:cubicBezTo>
                  <a:pt x="75" y="76"/>
                  <a:pt x="75" y="76"/>
                  <a:pt x="75" y="76"/>
                </a:cubicBezTo>
                <a:cubicBezTo>
                  <a:pt x="75" y="59"/>
                  <a:pt x="75" y="59"/>
                  <a:pt x="75" y="59"/>
                </a:cubicBezTo>
                <a:cubicBezTo>
                  <a:pt x="59" y="59"/>
                  <a:pt x="59" y="59"/>
                  <a:pt x="59" y="59"/>
                </a:cubicBezTo>
                <a:lnTo>
                  <a:pt x="59" y="76"/>
                </a:lnTo>
                <a:close/>
                <a:moveTo>
                  <a:pt x="17" y="144"/>
                </a:moveTo>
                <a:cubicBezTo>
                  <a:pt x="17" y="127"/>
                  <a:pt x="17" y="127"/>
                  <a:pt x="17" y="127"/>
                </a:cubicBezTo>
                <a:cubicBezTo>
                  <a:pt x="185" y="127"/>
                  <a:pt x="185" y="127"/>
                  <a:pt x="185" y="127"/>
                </a:cubicBezTo>
                <a:cubicBezTo>
                  <a:pt x="185" y="144"/>
                  <a:pt x="185" y="144"/>
                  <a:pt x="185" y="144"/>
                </a:cubicBezTo>
                <a:lnTo>
                  <a:pt x="17" y="144"/>
                </a:lnTo>
                <a:close/>
                <a:moveTo>
                  <a:pt x="33" y="17"/>
                </a:moveTo>
                <a:cubicBezTo>
                  <a:pt x="168" y="17"/>
                  <a:pt x="168" y="17"/>
                  <a:pt x="168" y="17"/>
                </a:cubicBezTo>
                <a:cubicBezTo>
                  <a:pt x="168" y="110"/>
                  <a:pt x="168" y="110"/>
                  <a:pt x="168" y="110"/>
                </a:cubicBezTo>
                <a:cubicBezTo>
                  <a:pt x="33" y="110"/>
                  <a:pt x="33" y="110"/>
                  <a:pt x="33" y="110"/>
                </a:cubicBezTo>
                <a:lnTo>
                  <a:pt x="33" y="17"/>
                </a:lnTo>
                <a:close/>
                <a:moveTo>
                  <a:pt x="185" y="110"/>
                </a:moveTo>
                <a:cubicBezTo>
                  <a:pt x="185" y="17"/>
                  <a:pt x="185" y="17"/>
                  <a:pt x="185" y="17"/>
                </a:cubicBezTo>
                <a:cubicBezTo>
                  <a:pt x="185" y="8"/>
                  <a:pt x="177" y="0"/>
                  <a:pt x="16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4" y="0"/>
                  <a:pt x="17" y="8"/>
                  <a:pt x="17" y="17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7" y="160"/>
                </a:cubicBezTo>
                <a:cubicBezTo>
                  <a:pt x="185" y="160"/>
                  <a:pt x="185" y="160"/>
                  <a:pt x="185" y="160"/>
                </a:cubicBezTo>
                <a:cubicBezTo>
                  <a:pt x="194" y="160"/>
                  <a:pt x="202" y="153"/>
                  <a:pt x="202" y="144"/>
                </a:cubicBezTo>
                <a:cubicBezTo>
                  <a:pt x="202" y="110"/>
                  <a:pt x="202" y="110"/>
                  <a:pt x="202" y="110"/>
                </a:cubicBezTo>
                <a:lnTo>
                  <a:pt x="185" y="1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xmlns="" id="{8DB51C2F-07A7-4217-8724-0DBEEB7F34CF}"/>
              </a:ext>
            </a:extLst>
          </p:cNvPr>
          <p:cNvSpPr>
            <a:spLocks noEditPoints="1"/>
          </p:cNvSpPr>
          <p:nvPr/>
        </p:nvSpPr>
        <p:spPr bwMode="auto">
          <a:xfrm>
            <a:off x="7762623" y="2230812"/>
            <a:ext cx="250825" cy="252413"/>
          </a:xfrm>
          <a:custGeom>
            <a:avLst/>
            <a:gdLst>
              <a:gd name="T0" fmla="*/ 129 w 158"/>
              <a:gd name="T1" fmla="*/ 15 h 159"/>
              <a:gd name="T2" fmla="*/ 129 w 158"/>
              <a:gd name="T3" fmla="*/ 0 h 159"/>
              <a:gd name="T4" fmla="*/ 115 w 158"/>
              <a:gd name="T5" fmla="*/ 0 h 159"/>
              <a:gd name="T6" fmla="*/ 115 w 158"/>
              <a:gd name="T7" fmla="*/ 15 h 159"/>
              <a:gd name="T8" fmla="*/ 86 w 158"/>
              <a:gd name="T9" fmla="*/ 15 h 159"/>
              <a:gd name="T10" fmla="*/ 86 w 158"/>
              <a:gd name="T11" fmla="*/ 0 h 159"/>
              <a:gd name="T12" fmla="*/ 71 w 158"/>
              <a:gd name="T13" fmla="*/ 0 h 159"/>
              <a:gd name="T14" fmla="*/ 71 w 158"/>
              <a:gd name="T15" fmla="*/ 15 h 159"/>
              <a:gd name="T16" fmla="*/ 43 w 158"/>
              <a:gd name="T17" fmla="*/ 15 h 159"/>
              <a:gd name="T18" fmla="*/ 43 w 158"/>
              <a:gd name="T19" fmla="*/ 0 h 159"/>
              <a:gd name="T20" fmla="*/ 29 w 158"/>
              <a:gd name="T21" fmla="*/ 0 h 159"/>
              <a:gd name="T22" fmla="*/ 29 w 158"/>
              <a:gd name="T23" fmla="*/ 15 h 159"/>
              <a:gd name="T24" fmla="*/ 0 w 158"/>
              <a:gd name="T25" fmla="*/ 15 h 159"/>
              <a:gd name="T26" fmla="*/ 0 w 158"/>
              <a:gd name="T27" fmla="*/ 159 h 159"/>
              <a:gd name="T28" fmla="*/ 158 w 158"/>
              <a:gd name="T29" fmla="*/ 159 h 159"/>
              <a:gd name="T30" fmla="*/ 158 w 158"/>
              <a:gd name="T31" fmla="*/ 15 h 159"/>
              <a:gd name="T32" fmla="*/ 129 w 158"/>
              <a:gd name="T33" fmla="*/ 15 h 159"/>
              <a:gd name="T34" fmla="*/ 143 w 158"/>
              <a:gd name="T35" fmla="*/ 146 h 159"/>
              <a:gd name="T36" fmla="*/ 14 w 158"/>
              <a:gd name="T37" fmla="*/ 146 h 159"/>
              <a:gd name="T38" fmla="*/ 14 w 158"/>
              <a:gd name="T39" fmla="*/ 73 h 159"/>
              <a:gd name="T40" fmla="*/ 143 w 158"/>
              <a:gd name="T41" fmla="*/ 73 h 159"/>
              <a:gd name="T42" fmla="*/ 143 w 158"/>
              <a:gd name="T43" fmla="*/ 146 h 159"/>
              <a:gd name="T44" fmla="*/ 143 w 158"/>
              <a:gd name="T45" fmla="*/ 58 h 159"/>
              <a:gd name="T46" fmla="*/ 14 w 158"/>
              <a:gd name="T47" fmla="*/ 58 h 159"/>
              <a:gd name="T48" fmla="*/ 14 w 158"/>
              <a:gd name="T49" fmla="*/ 29 h 159"/>
              <a:gd name="T50" fmla="*/ 29 w 158"/>
              <a:gd name="T51" fmla="*/ 29 h 159"/>
              <a:gd name="T52" fmla="*/ 29 w 158"/>
              <a:gd name="T53" fmla="*/ 44 h 159"/>
              <a:gd name="T54" fmla="*/ 43 w 158"/>
              <a:gd name="T55" fmla="*/ 44 h 159"/>
              <a:gd name="T56" fmla="*/ 43 w 158"/>
              <a:gd name="T57" fmla="*/ 29 h 159"/>
              <a:gd name="T58" fmla="*/ 71 w 158"/>
              <a:gd name="T59" fmla="*/ 29 h 159"/>
              <a:gd name="T60" fmla="*/ 71 w 158"/>
              <a:gd name="T61" fmla="*/ 44 h 159"/>
              <a:gd name="T62" fmla="*/ 86 w 158"/>
              <a:gd name="T63" fmla="*/ 44 h 159"/>
              <a:gd name="T64" fmla="*/ 86 w 158"/>
              <a:gd name="T65" fmla="*/ 29 h 159"/>
              <a:gd name="T66" fmla="*/ 115 w 158"/>
              <a:gd name="T67" fmla="*/ 29 h 159"/>
              <a:gd name="T68" fmla="*/ 115 w 158"/>
              <a:gd name="T69" fmla="*/ 44 h 159"/>
              <a:gd name="T70" fmla="*/ 129 w 158"/>
              <a:gd name="T71" fmla="*/ 44 h 159"/>
              <a:gd name="T72" fmla="*/ 129 w 158"/>
              <a:gd name="T73" fmla="*/ 29 h 159"/>
              <a:gd name="T74" fmla="*/ 143 w 158"/>
              <a:gd name="T75" fmla="*/ 29 h 159"/>
              <a:gd name="T76" fmla="*/ 143 w 158"/>
              <a:gd name="T77" fmla="*/ 5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8" h="159">
                <a:moveTo>
                  <a:pt x="129" y="15"/>
                </a:moveTo>
                <a:lnTo>
                  <a:pt x="129" y="0"/>
                </a:lnTo>
                <a:lnTo>
                  <a:pt x="115" y="0"/>
                </a:lnTo>
                <a:lnTo>
                  <a:pt x="115" y="15"/>
                </a:lnTo>
                <a:lnTo>
                  <a:pt x="86" y="15"/>
                </a:lnTo>
                <a:lnTo>
                  <a:pt x="86" y="0"/>
                </a:lnTo>
                <a:lnTo>
                  <a:pt x="71" y="0"/>
                </a:lnTo>
                <a:lnTo>
                  <a:pt x="71" y="15"/>
                </a:lnTo>
                <a:lnTo>
                  <a:pt x="43" y="15"/>
                </a:lnTo>
                <a:lnTo>
                  <a:pt x="43" y="0"/>
                </a:lnTo>
                <a:lnTo>
                  <a:pt x="29" y="0"/>
                </a:lnTo>
                <a:lnTo>
                  <a:pt x="29" y="15"/>
                </a:lnTo>
                <a:lnTo>
                  <a:pt x="0" y="15"/>
                </a:lnTo>
                <a:lnTo>
                  <a:pt x="0" y="159"/>
                </a:lnTo>
                <a:lnTo>
                  <a:pt x="158" y="159"/>
                </a:lnTo>
                <a:lnTo>
                  <a:pt x="158" y="15"/>
                </a:lnTo>
                <a:lnTo>
                  <a:pt x="129" y="15"/>
                </a:lnTo>
                <a:close/>
                <a:moveTo>
                  <a:pt x="143" y="146"/>
                </a:moveTo>
                <a:lnTo>
                  <a:pt x="14" y="146"/>
                </a:lnTo>
                <a:lnTo>
                  <a:pt x="14" y="73"/>
                </a:lnTo>
                <a:lnTo>
                  <a:pt x="143" y="73"/>
                </a:lnTo>
                <a:lnTo>
                  <a:pt x="143" y="146"/>
                </a:lnTo>
                <a:close/>
                <a:moveTo>
                  <a:pt x="143" y="58"/>
                </a:moveTo>
                <a:lnTo>
                  <a:pt x="14" y="58"/>
                </a:lnTo>
                <a:lnTo>
                  <a:pt x="14" y="29"/>
                </a:lnTo>
                <a:lnTo>
                  <a:pt x="29" y="29"/>
                </a:lnTo>
                <a:lnTo>
                  <a:pt x="29" y="44"/>
                </a:lnTo>
                <a:lnTo>
                  <a:pt x="43" y="44"/>
                </a:lnTo>
                <a:lnTo>
                  <a:pt x="43" y="29"/>
                </a:lnTo>
                <a:lnTo>
                  <a:pt x="71" y="29"/>
                </a:lnTo>
                <a:lnTo>
                  <a:pt x="71" y="44"/>
                </a:lnTo>
                <a:lnTo>
                  <a:pt x="86" y="44"/>
                </a:lnTo>
                <a:lnTo>
                  <a:pt x="86" y="29"/>
                </a:lnTo>
                <a:lnTo>
                  <a:pt x="115" y="29"/>
                </a:lnTo>
                <a:lnTo>
                  <a:pt x="115" y="44"/>
                </a:lnTo>
                <a:lnTo>
                  <a:pt x="129" y="44"/>
                </a:lnTo>
                <a:lnTo>
                  <a:pt x="129" y="29"/>
                </a:lnTo>
                <a:lnTo>
                  <a:pt x="143" y="29"/>
                </a:lnTo>
                <a:lnTo>
                  <a:pt x="143" y="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xmlns="" id="{53669FE9-918C-4F1D-8D9F-91A94CC641D1}"/>
              </a:ext>
            </a:extLst>
          </p:cNvPr>
          <p:cNvSpPr>
            <a:spLocks noEditPoints="1"/>
          </p:cNvSpPr>
          <p:nvPr/>
        </p:nvSpPr>
        <p:spPr bwMode="auto">
          <a:xfrm>
            <a:off x="7749923" y="4986712"/>
            <a:ext cx="276225" cy="254000"/>
          </a:xfrm>
          <a:custGeom>
            <a:avLst/>
            <a:gdLst>
              <a:gd name="T0" fmla="*/ 32 w 176"/>
              <a:gd name="T1" fmla="*/ 96 h 160"/>
              <a:gd name="T2" fmla="*/ 144 w 176"/>
              <a:gd name="T3" fmla="*/ 96 h 160"/>
              <a:gd name="T4" fmla="*/ 144 w 176"/>
              <a:gd name="T5" fmla="*/ 80 h 160"/>
              <a:gd name="T6" fmla="*/ 32 w 176"/>
              <a:gd name="T7" fmla="*/ 80 h 160"/>
              <a:gd name="T8" fmla="*/ 32 w 176"/>
              <a:gd name="T9" fmla="*/ 96 h 160"/>
              <a:gd name="T10" fmla="*/ 16 w 176"/>
              <a:gd name="T11" fmla="*/ 112 h 160"/>
              <a:gd name="T12" fmla="*/ 16 w 176"/>
              <a:gd name="T13" fmla="*/ 16 h 160"/>
              <a:gd name="T14" fmla="*/ 160 w 176"/>
              <a:gd name="T15" fmla="*/ 16 h 160"/>
              <a:gd name="T16" fmla="*/ 160 w 176"/>
              <a:gd name="T17" fmla="*/ 112 h 160"/>
              <a:gd name="T18" fmla="*/ 16 w 176"/>
              <a:gd name="T19" fmla="*/ 112 h 160"/>
              <a:gd name="T20" fmla="*/ 113 w 176"/>
              <a:gd name="T21" fmla="*/ 144 h 160"/>
              <a:gd name="T22" fmla="*/ 62 w 176"/>
              <a:gd name="T23" fmla="*/ 144 h 160"/>
              <a:gd name="T24" fmla="*/ 58 w 176"/>
              <a:gd name="T25" fmla="*/ 128 h 160"/>
              <a:gd name="T26" fmla="*/ 117 w 176"/>
              <a:gd name="T27" fmla="*/ 128 h 160"/>
              <a:gd name="T28" fmla="*/ 113 w 176"/>
              <a:gd name="T29" fmla="*/ 144 h 160"/>
              <a:gd name="T30" fmla="*/ 160 w 176"/>
              <a:gd name="T31" fmla="*/ 0 h 160"/>
              <a:gd name="T32" fmla="*/ 16 w 176"/>
              <a:gd name="T33" fmla="*/ 0 h 160"/>
              <a:gd name="T34" fmla="*/ 0 w 176"/>
              <a:gd name="T35" fmla="*/ 16 h 160"/>
              <a:gd name="T36" fmla="*/ 0 w 176"/>
              <a:gd name="T37" fmla="*/ 112 h 160"/>
              <a:gd name="T38" fmla="*/ 16 w 176"/>
              <a:gd name="T39" fmla="*/ 128 h 160"/>
              <a:gd name="T40" fmla="*/ 41 w 176"/>
              <a:gd name="T41" fmla="*/ 128 h 160"/>
              <a:gd name="T42" fmla="*/ 49 w 176"/>
              <a:gd name="T43" fmla="*/ 160 h 160"/>
              <a:gd name="T44" fmla="*/ 126 w 176"/>
              <a:gd name="T45" fmla="*/ 160 h 160"/>
              <a:gd name="T46" fmla="*/ 134 w 176"/>
              <a:gd name="T47" fmla="*/ 128 h 160"/>
              <a:gd name="T48" fmla="*/ 160 w 176"/>
              <a:gd name="T49" fmla="*/ 128 h 160"/>
              <a:gd name="T50" fmla="*/ 176 w 176"/>
              <a:gd name="T51" fmla="*/ 112 h 160"/>
              <a:gd name="T52" fmla="*/ 176 w 176"/>
              <a:gd name="T53" fmla="*/ 16 h 160"/>
              <a:gd name="T54" fmla="*/ 160 w 176"/>
              <a:gd name="T55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60">
                <a:moveTo>
                  <a:pt x="32" y="96"/>
                </a:moveTo>
                <a:cubicBezTo>
                  <a:pt x="144" y="96"/>
                  <a:pt x="144" y="96"/>
                  <a:pt x="144" y="96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32" y="80"/>
                  <a:pt x="32" y="80"/>
                  <a:pt x="32" y="80"/>
                </a:cubicBezTo>
                <a:lnTo>
                  <a:pt x="32" y="96"/>
                </a:lnTo>
                <a:close/>
                <a:moveTo>
                  <a:pt x="16" y="112"/>
                </a:moveTo>
                <a:cubicBezTo>
                  <a:pt x="16" y="16"/>
                  <a:pt x="16" y="16"/>
                  <a:pt x="16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112"/>
                  <a:pt x="160" y="112"/>
                  <a:pt x="160" y="112"/>
                </a:cubicBezTo>
                <a:lnTo>
                  <a:pt x="16" y="112"/>
                </a:lnTo>
                <a:close/>
                <a:moveTo>
                  <a:pt x="113" y="144"/>
                </a:moveTo>
                <a:cubicBezTo>
                  <a:pt x="62" y="144"/>
                  <a:pt x="62" y="144"/>
                  <a:pt x="62" y="144"/>
                </a:cubicBezTo>
                <a:cubicBezTo>
                  <a:pt x="58" y="128"/>
                  <a:pt x="58" y="128"/>
                  <a:pt x="58" y="128"/>
                </a:cubicBezTo>
                <a:cubicBezTo>
                  <a:pt x="117" y="128"/>
                  <a:pt x="117" y="128"/>
                  <a:pt x="117" y="128"/>
                </a:cubicBezTo>
                <a:lnTo>
                  <a:pt x="113" y="14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126" y="160"/>
                  <a:pt x="126" y="160"/>
                  <a:pt x="126" y="160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8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8"/>
                  <a:pt x="168" y="0"/>
                  <a:pt x="160" y="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CE8A59C1-8F2B-402A-8636-82296FDE4760}"/>
              </a:ext>
            </a:extLst>
          </p:cNvPr>
          <p:cNvSpPr>
            <a:spLocks/>
          </p:cNvSpPr>
          <p:nvPr/>
        </p:nvSpPr>
        <p:spPr bwMode="auto">
          <a:xfrm flipH="1">
            <a:off x="7333250" y="1735512"/>
            <a:ext cx="3763963" cy="2836863"/>
          </a:xfrm>
          <a:custGeom>
            <a:avLst/>
            <a:gdLst>
              <a:gd name="T0" fmla="*/ 2044 w 2401"/>
              <a:gd name="T1" fmla="*/ 0 h 1796"/>
              <a:gd name="T2" fmla="*/ 1743 w 2401"/>
              <a:gd name="T3" fmla="*/ 157 h 1796"/>
              <a:gd name="T4" fmla="*/ 1688 w 2401"/>
              <a:gd name="T5" fmla="*/ 500 h 1796"/>
              <a:gd name="T6" fmla="*/ 1708 w 2401"/>
              <a:gd name="T7" fmla="*/ 500 h 1796"/>
              <a:gd name="T8" fmla="*/ 1708 w 2401"/>
              <a:gd name="T9" fmla="*/ 252 h 1796"/>
              <a:gd name="T10" fmla="*/ 2000 w 2401"/>
              <a:gd name="T11" fmla="*/ 32 h 1796"/>
              <a:gd name="T12" fmla="*/ 2090 w 2401"/>
              <a:gd name="T13" fmla="*/ 32 h 1796"/>
              <a:gd name="T14" fmla="*/ 2381 w 2401"/>
              <a:gd name="T15" fmla="*/ 252 h 1796"/>
              <a:gd name="T16" fmla="*/ 2336 w 2401"/>
              <a:gd name="T17" fmla="*/ 614 h 1796"/>
              <a:gd name="T18" fmla="*/ 2045 w 2401"/>
              <a:gd name="T19" fmla="*/ 769 h 1796"/>
              <a:gd name="T20" fmla="*/ 1755 w 2401"/>
              <a:gd name="T21" fmla="*/ 616 h 1796"/>
              <a:gd name="T22" fmla="*/ 1700 w 2401"/>
              <a:gd name="T23" fmla="*/ 601 h 1796"/>
              <a:gd name="T24" fmla="*/ 1048 w 2401"/>
              <a:gd name="T25" fmla="*/ 993 h 1796"/>
              <a:gd name="T26" fmla="*/ 837 w 2401"/>
              <a:gd name="T27" fmla="*/ 737 h 1796"/>
              <a:gd name="T28" fmla="*/ 257 w 2401"/>
              <a:gd name="T29" fmla="*/ 792 h 1796"/>
              <a:gd name="T30" fmla="*/ 0 w 2401"/>
              <a:gd name="T31" fmla="*/ 1267 h 1796"/>
              <a:gd name="T32" fmla="*/ 257 w 2401"/>
              <a:gd name="T33" fmla="*/ 1741 h 1796"/>
              <a:gd name="T34" fmla="*/ 837 w 2401"/>
              <a:gd name="T35" fmla="*/ 1796 h 1796"/>
              <a:gd name="T36" fmla="*/ 1013 w 2401"/>
              <a:gd name="T37" fmla="*/ 1601 h 1796"/>
              <a:gd name="T38" fmla="*/ 1005 w 2401"/>
              <a:gd name="T39" fmla="*/ 1586 h 1796"/>
              <a:gd name="T40" fmla="*/ 915 w 2401"/>
              <a:gd name="T41" fmla="*/ 1731 h 1796"/>
              <a:gd name="T42" fmla="*/ 352 w 2401"/>
              <a:gd name="T43" fmla="*/ 1776 h 1796"/>
              <a:gd name="T44" fmla="*/ 32 w 2401"/>
              <a:gd name="T45" fmla="*/ 1312 h 1796"/>
              <a:gd name="T46" fmla="*/ 32 w 2401"/>
              <a:gd name="T47" fmla="*/ 1222 h 1796"/>
              <a:gd name="T48" fmla="*/ 352 w 2401"/>
              <a:gd name="T49" fmla="*/ 757 h 1796"/>
              <a:gd name="T50" fmla="*/ 915 w 2401"/>
              <a:gd name="T51" fmla="*/ 802 h 1796"/>
              <a:gd name="T52" fmla="*/ 1036 w 2401"/>
              <a:gd name="T53" fmla="*/ 1013 h 1796"/>
              <a:gd name="T54" fmla="*/ 1045 w 2401"/>
              <a:gd name="T55" fmla="*/ 1017 h 1796"/>
              <a:gd name="T56" fmla="*/ 1652 w 2401"/>
              <a:gd name="T57" fmla="*/ 635 h 1796"/>
              <a:gd name="T58" fmla="*/ 1745 w 2401"/>
              <a:gd name="T59" fmla="*/ 633 h 1796"/>
              <a:gd name="T60" fmla="*/ 2045 w 2401"/>
              <a:gd name="T61" fmla="*/ 789 h 1796"/>
              <a:gd name="T62" fmla="*/ 2100 w 2401"/>
              <a:gd name="T63" fmla="*/ 774 h 1796"/>
              <a:gd name="T64" fmla="*/ 2401 w 2401"/>
              <a:gd name="T65" fmla="*/ 536 h 1796"/>
              <a:gd name="T66" fmla="*/ 2346 w 2401"/>
              <a:gd name="T67" fmla="*/ 157 h 1796"/>
              <a:gd name="T68" fmla="*/ 2045 w 2401"/>
              <a:gd name="T69" fmla="*/ 0 h 1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401" h="1796">
                <a:moveTo>
                  <a:pt x="2045" y="0"/>
                </a:moveTo>
                <a:cubicBezTo>
                  <a:pt x="2044" y="0"/>
                  <a:pt x="2044" y="0"/>
                  <a:pt x="2044" y="0"/>
                </a:cubicBezTo>
                <a:cubicBezTo>
                  <a:pt x="2025" y="0"/>
                  <a:pt x="2006" y="5"/>
                  <a:pt x="1990" y="14"/>
                </a:cubicBezTo>
                <a:cubicBezTo>
                  <a:pt x="1743" y="157"/>
                  <a:pt x="1743" y="157"/>
                  <a:pt x="1743" y="157"/>
                </a:cubicBezTo>
                <a:cubicBezTo>
                  <a:pt x="1709" y="176"/>
                  <a:pt x="1688" y="213"/>
                  <a:pt x="1688" y="252"/>
                </a:cubicBezTo>
                <a:cubicBezTo>
                  <a:pt x="1688" y="500"/>
                  <a:pt x="1688" y="500"/>
                  <a:pt x="1688" y="500"/>
                </a:cubicBezTo>
                <a:cubicBezTo>
                  <a:pt x="1688" y="505"/>
                  <a:pt x="1693" y="510"/>
                  <a:pt x="1698" y="510"/>
                </a:cubicBezTo>
                <a:cubicBezTo>
                  <a:pt x="1704" y="510"/>
                  <a:pt x="1708" y="505"/>
                  <a:pt x="1708" y="500"/>
                </a:cubicBezTo>
                <a:cubicBezTo>
                  <a:pt x="1708" y="500"/>
                  <a:pt x="1708" y="500"/>
                  <a:pt x="1708" y="500"/>
                </a:cubicBezTo>
                <a:cubicBezTo>
                  <a:pt x="1708" y="252"/>
                  <a:pt x="1708" y="252"/>
                  <a:pt x="1708" y="252"/>
                </a:cubicBezTo>
                <a:cubicBezTo>
                  <a:pt x="1708" y="220"/>
                  <a:pt x="1725" y="190"/>
                  <a:pt x="1753" y="174"/>
                </a:cubicBezTo>
                <a:cubicBezTo>
                  <a:pt x="2000" y="32"/>
                  <a:pt x="2000" y="32"/>
                  <a:pt x="2000" y="32"/>
                </a:cubicBezTo>
                <a:cubicBezTo>
                  <a:pt x="2013" y="24"/>
                  <a:pt x="2029" y="20"/>
                  <a:pt x="2045" y="20"/>
                </a:cubicBezTo>
                <a:cubicBezTo>
                  <a:pt x="2060" y="20"/>
                  <a:pt x="2076" y="24"/>
                  <a:pt x="2090" y="32"/>
                </a:cubicBezTo>
                <a:cubicBezTo>
                  <a:pt x="2336" y="174"/>
                  <a:pt x="2336" y="174"/>
                  <a:pt x="2336" y="174"/>
                </a:cubicBezTo>
                <a:cubicBezTo>
                  <a:pt x="2364" y="190"/>
                  <a:pt x="2381" y="220"/>
                  <a:pt x="2381" y="252"/>
                </a:cubicBezTo>
                <a:cubicBezTo>
                  <a:pt x="2381" y="536"/>
                  <a:pt x="2381" y="536"/>
                  <a:pt x="2381" y="536"/>
                </a:cubicBezTo>
                <a:cubicBezTo>
                  <a:pt x="2381" y="569"/>
                  <a:pt x="2364" y="598"/>
                  <a:pt x="2336" y="614"/>
                </a:cubicBezTo>
                <a:cubicBezTo>
                  <a:pt x="2090" y="757"/>
                  <a:pt x="2090" y="757"/>
                  <a:pt x="2090" y="757"/>
                </a:cubicBezTo>
                <a:cubicBezTo>
                  <a:pt x="2076" y="765"/>
                  <a:pt x="2060" y="769"/>
                  <a:pt x="2045" y="769"/>
                </a:cubicBezTo>
                <a:cubicBezTo>
                  <a:pt x="2029" y="769"/>
                  <a:pt x="2013" y="765"/>
                  <a:pt x="2000" y="757"/>
                </a:cubicBezTo>
                <a:cubicBezTo>
                  <a:pt x="1755" y="616"/>
                  <a:pt x="1755" y="616"/>
                  <a:pt x="1755" y="616"/>
                </a:cubicBezTo>
                <a:cubicBezTo>
                  <a:pt x="1738" y="606"/>
                  <a:pt x="1719" y="601"/>
                  <a:pt x="1700" y="601"/>
                </a:cubicBezTo>
                <a:cubicBezTo>
                  <a:pt x="1700" y="601"/>
                  <a:pt x="1700" y="601"/>
                  <a:pt x="1700" y="601"/>
                </a:cubicBezTo>
                <a:cubicBezTo>
                  <a:pt x="1680" y="601"/>
                  <a:pt x="1660" y="607"/>
                  <a:pt x="1642" y="618"/>
                </a:cubicBezTo>
                <a:cubicBezTo>
                  <a:pt x="1048" y="993"/>
                  <a:pt x="1048" y="993"/>
                  <a:pt x="1048" y="993"/>
                </a:cubicBezTo>
                <a:cubicBezTo>
                  <a:pt x="932" y="792"/>
                  <a:pt x="932" y="792"/>
                  <a:pt x="932" y="792"/>
                </a:cubicBezTo>
                <a:cubicBezTo>
                  <a:pt x="912" y="758"/>
                  <a:pt x="876" y="737"/>
                  <a:pt x="837" y="737"/>
                </a:cubicBezTo>
                <a:cubicBezTo>
                  <a:pt x="352" y="737"/>
                  <a:pt x="352" y="737"/>
                  <a:pt x="352" y="737"/>
                </a:cubicBezTo>
                <a:cubicBezTo>
                  <a:pt x="313" y="737"/>
                  <a:pt x="277" y="758"/>
                  <a:pt x="257" y="792"/>
                </a:cubicBezTo>
                <a:cubicBezTo>
                  <a:pt x="15" y="1212"/>
                  <a:pt x="15" y="1212"/>
                  <a:pt x="15" y="1212"/>
                </a:cubicBezTo>
                <a:cubicBezTo>
                  <a:pt x="5" y="1229"/>
                  <a:pt x="0" y="1248"/>
                  <a:pt x="0" y="1267"/>
                </a:cubicBezTo>
                <a:cubicBezTo>
                  <a:pt x="0" y="1286"/>
                  <a:pt x="5" y="1305"/>
                  <a:pt x="15" y="1322"/>
                </a:cubicBezTo>
                <a:cubicBezTo>
                  <a:pt x="257" y="1741"/>
                  <a:pt x="257" y="1741"/>
                  <a:pt x="257" y="1741"/>
                </a:cubicBezTo>
                <a:cubicBezTo>
                  <a:pt x="277" y="1775"/>
                  <a:pt x="313" y="1796"/>
                  <a:pt x="352" y="1796"/>
                </a:cubicBezTo>
                <a:cubicBezTo>
                  <a:pt x="837" y="1796"/>
                  <a:pt x="837" y="1796"/>
                  <a:pt x="837" y="1796"/>
                </a:cubicBezTo>
                <a:cubicBezTo>
                  <a:pt x="876" y="1796"/>
                  <a:pt x="912" y="1775"/>
                  <a:pt x="932" y="1741"/>
                </a:cubicBezTo>
                <a:cubicBezTo>
                  <a:pt x="1013" y="1601"/>
                  <a:pt x="1013" y="1601"/>
                  <a:pt x="1013" y="1601"/>
                </a:cubicBezTo>
                <a:cubicBezTo>
                  <a:pt x="1016" y="1596"/>
                  <a:pt x="1014" y="1590"/>
                  <a:pt x="1010" y="1587"/>
                </a:cubicBezTo>
                <a:cubicBezTo>
                  <a:pt x="1008" y="1586"/>
                  <a:pt x="1006" y="1586"/>
                  <a:pt x="1005" y="1586"/>
                </a:cubicBezTo>
                <a:cubicBezTo>
                  <a:pt x="1001" y="1586"/>
                  <a:pt x="998" y="1588"/>
                  <a:pt x="996" y="1591"/>
                </a:cubicBezTo>
                <a:cubicBezTo>
                  <a:pt x="915" y="1731"/>
                  <a:pt x="915" y="1731"/>
                  <a:pt x="915" y="1731"/>
                </a:cubicBezTo>
                <a:cubicBezTo>
                  <a:pt x="899" y="1759"/>
                  <a:pt x="869" y="1776"/>
                  <a:pt x="837" y="1776"/>
                </a:cubicBezTo>
                <a:cubicBezTo>
                  <a:pt x="352" y="1776"/>
                  <a:pt x="352" y="1776"/>
                  <a:pt x="352" y="1776"/>
                </a:cubicBezTo>
                <a:cubicBezTo>
                  <a:pt x="320" y="1776"/>
                  <a:pt x="290" y="1759"/>
                  <a:pt x="274" y="1731"/>
                </a:cubicBezTo>
                <a:cubicBezTo>
                  <a:pt x="32" y="1312"/>
                  <a:pt x="32" y="1312"/>
                  <a:pt x="32" y="1312"/>
                </a:cubicBezTo>
                <a:cubicBezTo>
                  <a:pt x="24" y="1298"/>
                  <a:pt x="20" y="1282"/>
                  <a:pt x="20" y="1267"/>
                </a:cubicBezTo>
                <a:cubicBezTo>
                  <a:pt x="20" y="1251"/>
                  <a:pt x="24" y="1236"/>
                  <a:pt x="32" y="1222"/>
                </a:cubicBezTo>
                <a:cubicBezTo>
                  <a:pt x="274" y="802"/>
                  <a:pt x="274" y="802"/>
                  <a:pt x="274" y="802"/>
                </a:cubicBezTo>
                <a:cubicBezTo>
                  <a:pt x="290" y="774"/>
                  <a:pt x="320" y="757"/>
                  <a:pt x="352" y="757"/>
                </a:cubicBezTo>
                <a:cubicBezTo>
                  <a:pt x="837" y="757"/>
                  <a:pt x="837" y="757"/>
                  <a:pt x="837" y="757"/>
                </a:cubicBezTo>
                <a:cubicBezTo>
                  <a:pt x="869" y="757"/>
                  <a:pt x="899" y="774"/>
                  <a:pt x="915" y="802"/>
                </a:cubicBezTo>
                <a:cubicBezTo>
                  <a:pt x="1036" y="1012"/>
                  <a:pt x="1036" y="1012"/>
                  <a:pt x="1036" y="1012"/>
                </a:cubicBezTo>
                <a:cubicBezTo>
                  <a:pt x="1036" y="1013"/>
                  <a:pt x="1036" y="1013"/>
                  <a:pt x="1036" y="1013"/>
                </a:cubicBezTo>
                <a:cubicBezTo>
                  <a:pt x="1036" y="1013"/>
                  <a:pt x="1036" y="1013"/>
                  <a:pt x="1036" y="1013"/>
                </a:cubicBezTo>
                <a:cubicBezTo>
                  <a:pt x="1038" y="1015"/>
                  <a:pt x="1041" y="1017"/>
                  <a:pt x="1045" y="1017"/>
                </a:cubicBezTo>
                <a:cubicBezTo>
                  <a:pt x="1046" y="1017"/>
                  <a:pt x="1048" y="1017"/>
                  <a:pt x="1050" y="1015"/>
                </a:cubicBezTo>
                <a:cubicBezTo>
                  <a:pt x="1652" y="635"/>
                  <a:pt x="1652" y="635"/>
                  <a:pt x="1652" y="635"/>
                </a:cubicBezTo>
                <a:cubicBezTo>
                  <a:pt x="1667" y="626"/>
                  <a:pt x="1684" y="621"/>
                  <a:pt x="1700" y="621"/>
                </a:cubicBezTo>
                <a:cubicBezTo>
                  <a:pt x="1716" y="621"/>
                  <a:pt x="1731" y="625"/>
                  <a:pt x="1745" y="633"/>
                </a:cubicBezTo>
                <a:cubicBezTo>
                  <a:pt x="1990" y="774"/>
                  <a:pt x="1990" y="774"/>
                  <a:pt x="1990" y="774"/>
                </a:cubicBezTo>
                <a:cubicBezTo>
                  <a:pt x="2007" y="784"/>
                  <a:pt x="2026" y="789"/>
                  <a:pt x="2045" y="789"/>
                </a:cubicBezTo>
                <a:cubicBezTo>
                  <a:pt x="2045" y="789"/>
                  <a:pt x="2045" y="789"/>
                  <a:pt x="2045" y="789"/>
                </a:cubicBezTo>
                <a:cubicBezTo>
                  <a:pt x="2064" y="789"/>
                  <a:pt x="2083" y="784"/>
                  <a:pt x="2100" y="774"/>
                </a:cubicBezTo>
                <a:cubicBezTo>
                  <a:pt x="2346" y="632"/>
                  <a:pt x="2346" y="632"/>
                  <a:pt x="2346" y="632"/>
                </a:cubicBezTo>
                <a:cubicBezTo>
                  <a:pt x="2380" y="612"/>
                  <a:pt x="2401" y="576"/>
                  <a:pt x="2401" y="536"/>
                </a:cubicBezTo>
                <a:cubicBezTo>
                  <a:pt x="2401" y="252"/>
                  <a:pt x="2401" y="252"/>
                  <a:pt x="2401" y="252"/>
                </a:cubicBezTo>
                <a:cubicBezTo>
                  <a:pt x="2401" y="213"/>
                  <a:pt x="2380" y="176"/>
                  <a:pt x="2346" y="157"/>
                </a:cubicBezTo>
                <a:cubicBezTo>
                  <a:pt x="2100" y="14"/>
                  <a:pt x="2100" y="14"/>
                  <a:pt x="2100" y="14"/>
                </a:cubicBezTo>
                <a:cubicBezTo>
                  <a:pt x="2083" y="5"/>
                  <a:pt x="2064" y="0"/>
                  <a:pt x="2045" y="0"/>
                </a:cubicBezTo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xmlns="" id="{44BC4F93-0E0F-4F8F-A550-F60A709633E1}"/>
              </a:ext>
            </a:extLst>
          </p:cNvPr>
          <p:cNvSpPr>
            <a:spLocks/>
          </p:cNvSpPr>
          <p:nvPr/>
        </p:nvSpPr>
        <p:spPr bwMode="auto">
          <a:xfrm flipH="1">
            <a:off x="6869701" y="3111875"/>
            <a:ext cx="2546350" cy="1246188"/>
          </a:xfrm>
          <a:custGeom>
            <a:avLst/>
            <a:gdLst>
              <a:gd name="T0" fmla="*/ 1268 w 1624"/>
              <a:gd name="T1" fmla="*/ 0 h 789"/>
              <a:gd name="T2" fmla="*/ 1213 w 1624"/>
              <a:gd name="T3" fmla="*/ 15 h 789"/>
              <a:gd name="T4" fmla="*/ 966 w 1624"/>
              <a:gd name="T5" fmla="*/ 157 h 789"/>
              <a:gd name="T6" fmla="*/ 911 w 1624"/>
              <a:gd name="T7" fmla="*/ 253 h 789"/>
              <a:gd name="T8" fmla="*/ 911 w 1624"/>
              <a:gd name="T9" fmla="*/ 315 h 789"/>
              <a:gd name="T10" fmla="*/ 921 w 1624"/>
              <a:gd name="T11" fmla="*/ 325 h 789"/>
              <a:gd name="T12" fmla="*/ 931 w 1624"/>
              <a:gd name="T13" fmla="*/ 315 h 789"/>
              <a:gd name="T14" fmla="*/ 931 w 1624"/>
              <a:gd name="T15" fmla="*/ 253 h 789"/>
              <a:gd name="T16" fmla="*/ 976 w 1624"/>
              <a:gd name="T17" fmla="*/ 175 h 789"/>
              <a:gd name="T18" fmla="*/ 1223 w 1624"/>
              <a:gd name="T19" fmla="*/ 32 h 789"/>
              <a:gd name="T20" fmla="*/ 1268 w 1624"/>
              <a:gd name="T21" fmla="*/ 20 h 789"/>
              <a:gd name="T22" fmla="*/ 1313 w 1624"/>
              <a:gd name="T23" fmla="*/ 32 h 789"/>
              <a:gd name="T24" fmla="*/ 1559 w 1624"/>
              <a:gd name="T25" fmla="*/ 175 h 789"/>
              <a:gd name="T26" fmla="*/ 1604 w 1624"/>
              <a:gd name="T27" fmla="*/ 253 h 789"/>
              <a:gd name="T28" fmla="*/ 1604 w 1624"/>
              <a:gd name="T29" fmla="*/ 537 h 789"/>
              <a:gd name="T30" fmla="*/ 1559 w 1624"/>
              <a:gd name="T31" fmla="*/ 615 h 789"/>
              <a:gd name="T32" fmla="*/ 1313 w 1624"/>
              <a:gd name="T33" fmla="*/ 757 h 789"/>
              <a:gd name="T34" fmla="*/ 1268 w 1624"/>
              <a:gd name="T35" fmla="*/ 769 h 789"/>
              <a:gd name="T36" fmla="*/ 1223 w 1624"/>
              <a:gd name="T37" fmla="*/ 757 h 789"/>
              <a:gd name="T38" fmla="*/ 976 w 1624"/>
              <a:gd name="T39" fmla="*/ 615 h 789"/>
              <a:gd name="T40" fmla="*/ 931 w 1624"/>
              <a:gd name="T41" fmla="*/ 537 h 789"/>
              <a:gd name="T42" fmla="*/ 931 w 1624"/>
              <a:gd name="T43" fmla="*/ 495 h 789"/>
              <a:gd name="T44" fmla="*/ 821 w 1624"/>
              <a:gd name="T45" fmla="*/ 385 h 789"/>
              <a:gd name="T46" fmla="*/ 179 w 1624"/>
              <a:gd name="T47" fmla="*/ 385 h 789"/>
              <a:gd name="T48" fmla="*/ 179 w 1624"/>
              <a:gd name="T49" fmla="*/ 385 h 789"/>
              <a:gd name="T50" fmla="*/ 101 w 1624"/>
              <a:gd name="T51" fmla="*/ 340 h 789"/>
              <a:gd name="T52" fmla="*/ 20 w 1624"/>
              <a:gd name="T53" fmla="*/ 199 h 789"/>
              <a:gd name="T54" fmla="*/ 12 w 1624"/>
              <a:gd name="T55" fmla="*/ 194 h 789"/>
              <a:gd name="T56" fmla="*/ 7 w 1624"/>
              <a:gd name="T57" fmla="*/ 196 h 789"/>
              <a:gd name="T58" fmla="*/ 3 w 1624"/>
              <a:gd name="T59" fmla="*/ 209 h 789"/>
              <a:gd name="T60" fmla="*/ 84 w 1624"/>
              <a:gd name="T61" fmla="*/ 350 h 789"/>
              <a:gd name="T62" fmla="*/ 179 w 1624"/>
              <a:gd name="T63" fmla="*/ 405 h 789"/>
              <a:gd name="T64" fmla="*/ 821 w 1624"/>
              <a:gd name="T65" fmla="*/ 405 h 789"/>
              <a:gd name="T66" fmla="*/ 885 w 1624"/>
              <a:gd name="T67" fmla="*/ 431 h 789"/>
              <a:gd name="T68" fmla="*/ 911 w 1624"/>
              <a:gd name="T69" fmla="*/ 495 h 789"/>
              <a:gd name="T70" fmla="*/ 911 w 1624"/>
              <a:gd name="T71" fmla="*/ 537 h 789"/>
              <a:gd name="T72" fmla="*/ 966 w 1624"/>
              <a:gd name="T73" fmla="*/ 632 h 789"/>
              <a:gd name="T74" fmla="*/ 1213 w 1624"/>
              <a:gd name="T75" fmla="*/ 775 h 789"/>
              <a:gd name="T76" fmla="*/ 1268 w 1624"/>
              <a:gd name="T77" fmla="*/ 789 h 789"/>
              <a:gd name="T78" fmla="*/ 1323 w 1624"/>
              <a:gd name="T79" fmla="*/ 775 h 789"/>
              <a:gd name="T80" fmla="*/ 1569 w 1624"/>
              <a:gd name="T81" fmla="*/ 632 h 789"/>
              <a:gd name="T82" fmla="*/ 1624 w 1624"/>
              <a:gd name="T83" fmla="*/ 537 h 789"/>
              <a:gd name="T84" fmla="*/ 1624 w 1624"/>
              <a:gd name="T85" fmla="*/ 253 h 789"/>
              <a:gd name="T86" fmla="*/ 1569 w 1624"/>
              <a:gd name="T87" fmla="*/ 157 h 789"/>
              <a:gd name="T88" fmla="*/ 1323 w 1624"/>
              <a:gd name="T89" fmla="*/ 15 h 789"/>
              <a:gd name="T90" fmla="*/ 1268 w 1624"/>
              <a:gd name="T91" fmla="*/ 0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24" h="789">
                <a:moveTo>
                  <a:pt x="1268" y="0"/>
                </a:moveTo>
                <a:cubicBezTo>
                  <a:pt x="1249" y="0"/>
                  <a:pt x="1230" y="5"/>
                  <a:pt x="1213" y="15"/>
                </a:cubicBezTo>
                <a:cubicBezTo>
                  <a:pt x="966" y="157"/>
                  <a:pt x="966" y="157"/>
                  <a:pt x="966" y="157"/>
                </a:cubicBezTo>
                <a:cubicBezTo>
                  <a:pt x="932" y="177"/>
                  <a:pt x="911" y="213"/>
                  <a:pt x="911" y="253"/>
                </a:cubicBezTo>
                <a:cubicBezTo>
                  <a:pt x="911" y="315"/>
                  <a:pt x="911" y="315"/>
                  <a:pt x="911" y="315"/>
                </a:cubicBezTo>
                <a:cubicBezTo>
                  <a:pt x="911" y="320"/>
                  <a:pt x="916" y="325"/>
                  <a:pt x="921" y="325"/>
                </a:cubicBezTo>
                <a:cubicBezTo>
                  <a:pt x="927" y="325"/>
                  <a:pt x="931" y="320"/>
                  <a:pt x="931" y="315"/>
                </a:cubicBezTo>
                <a:cubicBezTo>
                  <a:pt x="931" y="253"/>
                  <a:pt x="931" y="253"/>
                  <a:pt x="931" y="253"/>
                </a:cubicBezTo>
                <a:cubicBezTo>
                  <a:pt x="931" y="220"/>
                  <a:pt x="948" y="191"/>
                  <a:pt x="976" y="175"/>
                </a:cubicBezTo>
                <a:cubicBezTo>
                  <a:pt x="1223" y="32"/>
                  <a:pt x="1223" y="32"/>
                  <a:pt x="1223" y="32"/>
                </a:cubicBezTo>
                <a:cubicBezTo>
                  <a:pt x="1237" y="24"/>
                  <a:pt x="1252" y="20"/>
                  <a:pt x="1268" y="20"/>
                </a:cubicBezTo>
                <a:cubicBezTo>
                  <a:pt x="1283" y="20"/>
                  <a:pt x="1299" y="24"/>
                  <a:pt x="1313" y="32"/>
                </a:cubicBezTo>
                <a:cubicBezTo>
                  <a:pt x="1559" y="175"/>
                  <a:pt x="1559" y="175"/>
                  <a:pt x="1559" y="175"/>
                </a:cubicBezTo>
                <a:cubicBezTo>
                  <a:pt x="1587" y="191"/>
                  <a:pt x="1604" y="220"/>
                  <a:pt x="1604" y="253"/>
                </a:cubicBezTo>
                <a:cubicBezTo>
                  <a:pt x="1604" y="537"/>
                  <a:pt x="1604" y="537"/>
                  <a:pt x="1604" y="537"/>
                </a:cubicBezTo>
                <a:cubicBezTo>
                  <a:pt x="1604" y="569"/>
                  <a:pt x="1587" y="599"/>
                  <a:pt x="1559" y="615"/>
                </a:cubicBezTo>
                <a:cubicBezTo>
                  <a:pt x="1313" y="757"/>
                  <a:pt x="1313" y="757"/>
                  <a:pt x="1313" y="757"/>
                </a:cubicBezTo>
                <a:cubicBezTo>
                  <a:pt x="1299" y="765"/>
                  <a:pt x="1283" y="769"/>
                  <a:pt x="1268" y="769"/>
                </a:cubicBezTo>
                <a:cubicBezTo>
                  <a:pt x="1252" y="769"/>
                  <a:pt x="1237" y="765"/>
                  <a:pt x="1223" y="757"/>
                </a:cubicBezTo>
                <a:cubicBezTo>
                  <a:pt x="976" y="615"/>
                  <a:pt x="976" y="615"/>
                  <a:pt x="976" y="615"/>
                </a:cubicBezTo>
                <a:cubicBezTo>
                  <a:pt x="948" y="599"/>
                  <a:pt x="931" y="569"/>
                  <a:pt x="931" y="537"/>
                </a:cubicBezTo>
                <a:cubicBezTo>
                  <a:pt x="931" y="495"/>
                  <a:pt x="931" y="495"/>
                  <a:pt x="931" y="495"/>
                </a:cubicBezTo>
                <a:cubicBezTo>
                  <a:pt x="931" y="434"/>
                  <a:pt x="882" y="385"/>
                  <a:pt x="821" y="385"/>
                </a:cubicBezTo>
                <a:cubicBezTo>
                  <a:pt x="179" y="385"/>
                  <a:pt x="179" y="385"/>
                  <a:pt x="179" y="385"/>
                </a:cubicBezTo>
                <a:cubicBezTo>
                  <a:pt x="179" y="385"/>
                  <a:pt x="179" y="385"/>
                  <a:pt x="179" y="385"/>
                </a:cubicBezTo>
                <a:cubicBezTo>
                  <a:pt x="147" y="385"/>
                  <a:pt x="117" y="368"/>
                  <a:pt x="101" y="340"/>
                </a:cubicBezTo>
                <a:cubicBezTo>
                  <a:pt x="20" y="199"/>
                  <a:pt x="20" y="199"/>
                  <a:pt x="20" y="199"/>
                </a:cubicBezTo>
                <a:cubicBezTo>
                  <a:pt x="18" y="196"/>
                  <a:pt x="15" y="194"/>
                  <a:pt x="12" y="194"/>
                </a:cubicBezTo>
                <a:cubicBezTo>
                  <a:pt x="10" y="194"/>
                  <a:pt x="8" y="195"/>
                  <a:pt x="7" y="196"/>
                </a:cubicBezTo>
                <a:cubicBezTo>
                  <a:pt x="2" y="198"/>
                  <a:pt x="0" y="205"/>
                  <a:pt x="3" y="209"/>
                </a:cubicBezTo>
                <a:cubicBezTo>
                  <a:pt x="84" y="350"/>
                  <a:pt x="84" y="350"/>
                  <a:pt x="84" y="350"/>
                </a:cubicBezTo>
                <a:cubicBezTo>
                  <a:pt x="104" y="384"/>
                  <a:pt x="140" y="405"/>
                  <a:pt x="179" y="405"/>
                </a:cubicBezTo>
                <a:cubicBezTo>
                  <a:pt x="821" y="405"/>
                  <a:pt x="821" y="405"/>
                  <a:pt x="821" y="405"/>
                </a:cubicBezTo>
                <a:cubicBezTo>
                  <a:pt x="846" y="405"/>
                  <a:pt x="869" y="415"/>
                  <a:pt x="885" y="431"/>
                </a:cubicBezTo>
                <a:cubicBezTo>
                  <a:pt x="901" y="448"/>
                  <a:pt x="911" y="470"/>
                  <a:pt x="911" y="495"/>
                </a:cubicBezTo>
                <a:cubicBezTo>
                  <a:pt x="911" y="537"/>
                  <a:pt x="911" y="537"/>
                  <a:pt x="911" y="537"/>
                </a:cubicBezTo>
                <a:cubicBezTo>
                  <a:pt x="911" y="576"/>
                  <a:pt x="932" y="613"/>
                  <a:pt x="966" y="632"/>
                </a:cubicBezTo>
                <a:cubicBezTo>
                  <a:pt x="1213" y="775"/>
                  <a:pt x="1213" y="775"/>
                  <a:pt x="1213" y="775"/>
                </a:cubicBezTo>
                <a:cubicBezTo>
                  <a:pt x="1230" y="784"/>
                  <a:pt x="1249" y="789"/>
                  <a:pt x="1268" y="789"/>
                </a:cubicBezTo>
                <a:cubicBezTo>
                  <a:pt x="1287" y="789"/>
                  <a:pt x="1306" y="784"/>
                  <a:pt x="1323" y="775"/>
                </a:cubicBezTo>
                <a:cubicBezTo>
                  <a:pt x="1569" y="632"/>
                  <a:pt x="1569" y="632"/>
                  <a:pt x="1569" y="632"/>
                </a:cubicBezTo>
                <a:cubicBezTo>
                  <a:pt x="1603" y="613"/>
                  <a:pt x="1624" y="576"/>
                  <a:pt x="1624" y="537"/>
                </a:cubicBezTo>
                <a:cubicBezTo>
                  <a:pt x="1624" y="253"/>
                  <a:pt x="1624" y="253"/>
                  <a:pt x="1624" y="253"/>
                </a:cubicBezTo>
                <a:cubicBezTo>
                  <a:pt x="1624" y="213"/>
                  <a:pt x="1603" y="177"/>
                  <a:pt x="1569" y="157"/>
                </a:cubicBezTo>
                <a:cubicBezTo>
                  <a:pt x="1323" y="15"/>
                  <a:pt x="1323" y="15"/>
                  <a:pt x="1323" y="15"/>
                </a:cubicBezTo>
                <a:cubicBezTo>
                  <a:pt x="1306" y="5"/>
                  <a:pt x="1287" y="0"/>
                  <a:pt x="1268" y="0"/>
                </a:cubicBezTo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xmlns="" id="{D9748EFF-1912-4342-87C0-ADA35F3DA94C}"/>
              </a:ext>
            </a:extLst>
          </p:cNvPr>
          <p:cNvSpPr>
            <a:spLocks/>
          </p:cNvSpPr>
          <p:nvPr/>
        </p:nvSpPr>
        <p:spPr bwMode="auto">
          <a:xfrm flipH="1">
            <a:off x="7333250" y="3846887"/>
            <a:ext cx="2087563" cy="1890713"/>
          </a:xfrm>
          <a:custGeom>
            <a:avLst/>
            <a:gdLst>
              <a:gd name="T0" fmla="*/ 79 w 1332"/>
              <a:gd name="T1" fmla="*/ 0 h 1197"/>
              <a:gd name="T2" fmla="*/ 71 w 1332"/>
              <a:gd name="T3" fmla="*/ 5 h 1197"/>
              <a:gd name="T4" fmla="*/ 71 w 1332"/>
              <a:gd name="T5" fmla="*/ 5 h 1197"/>
              <a:gd name="T6" fmla="*/ 15 w 1332"/>
              <a:gd name="T7" fmla="*/ 101 h 1197"/>
              <a:gd name="T8" fmla="*/ 0 w 1332"/>
              <a:gd name="T9" fmla="*/ 156 h 1197"/>
              <a:gd name="T10" fmla="*/ 51 w 1332"/>
              <a:gd name="T11" fmla="*/ 249 h 1197"/>
              <a:gd name="T12" fmla="*/ 577 w 1332"/>
              <a:gd name="T13" fmla="*/ 581 h 1197"/>
              <a:gd name="T14" fmla="*/ 619 w 1332"/>
              <a:gd name="T15" fmla="*/ 658 h 1197"/>
              <a:gd name="T16" fmla="*/ 619 w 1332"/>
              <a:gd name="T17" fmla="*/ 945 h 1197"/>
              <a:gd name="T18" fmla="*/ 674 w 1332"/>
              <a:gd name="T19" fmla="*/ 1040 h 1197"/>
              <a:gd name="T20" fmla="*/ 921 w 1332"/>
              <a:gd name="T21" fmla="*/ 1182 h 1197"/>
              <a:gd name="T22" fmla="*/ 976 w 1332"/>
              <a:gd name="T23" fmla="*/ 1197 h 1197"/>
              <a:gd name="T24" fmla="*/ 976 w 1332"/>
              <a:gd name="T25" fmla="*/ 1197 h 1197"/>
              <a:gd name="T26" fmla="*/ 1031 w 1332"/>
              <a:gd name="T27" fmla="*/ 1182 h 1197"/>
              <a:gd name="T28" fmla="*/ 1277 w 1332"/>
              <a:gd name="T29" fmla="*/ 1040 h 1197"/>
              <a:gd name="T30" fmla="*/ 1332 w 1332"/>
              <a:gd name="T31" fmla="*/ 945 h 1197"/>
              <a:gd name="T32" fmla="*/ 1332 w 1332"/>
              <a:gd name="T33" fmla="*/ 660 h 1197"/>
              <a:gd name="T34" fmla="*/ 1277 w 1332"/>
              <a:gd name="T35" fmla="*/ 565 h 1197"/>
              <a:gd name="T36" fmla="*/ 1031 w 1332"/>
              <a:gd name="T37" fmla="*/ 423 h 1197"/>
              <a:gd name="T38" fmla="*/ 976 w 1332"/>
              <a:gd name="T39" fmla="*/ 408 h 1197"/>
              <a:gd name="T40" fmla="*/ 976 w 1332"/>
              <a:gd name="T41" fmla="*/ 408 h 1197"/>
              <a:gd name="T42" fmla="*/ 921 w 1332"/>
              <a:gd name="T43" fmla="*/ 423 h 1197"/>
              <a:gd name="T44" fmla="*/ 702 w 1332"/>
              <a:gd name="T45" fmla="*/ 549 h 1197"/>
              <a:gd name="T46" fmla="*/ 699 w 1332"/>
              <a:gd name="T47" fmla="*/ 562 h 1197"/>
              <a:gd name="T48" fmla="*/ 707 w 1332"/>
              <a:gd name="T49" fmla="*/ 567 h 1197"/>
              <a:gd name="T50" fmla="*/ 712 w 1332"/>
              <a:gd name="T51" fmla="*/ 566 h 1197"/>
              <a:gd name="T52" fmla="*/ 931 w 1332"/>
              <a:gd name="T53" fmla="*/ 440 h 1197"/>
              <a:gd name="T54" fmla="*/ 976 w 1332"/>
              <a:gd name="T55" fmla="*/ 428 h 1197"/>
              <a:gd name="T56" fmla="*/ 1021 w 1332"/>
              <a:gd name="T57" fmla="*/ 440 h 1197"/>
              <a:gd name="T58" fmla="*/ 1267 w 1332"/>
              <a:gd name="T59" fmla="*/ 582 h 1197"/>
              <a:gd name="T60" fmla="*/ 1312 w 1332"/>
              <a:gd name="T61" fmla="*/ 660 h 1197"/>
              <a:gd name="T62" fmla="*/ 1312 w 1332"/>
              <a:gd name="T63" fmla="*/ 945 h 1197"/>
              <a:gd name="T64" fmla="*/ 1267 w 1332"/>
              <a:gd name="T65" fmla="*/ 1023 h 1197"/>
              <a:gd name="T66" fmla="*/ 1021 w 1332"/>
              <a:gd name="T67" fmla="*/ 1165 h 1197"/>
              <a:gd name="T68" fmla="*/ 976 w 1332"/>
              <a:gd name="T69" fmla="*/ 1177 h 1197"/>
              <a:gd name="T70" fmla="*/ 931 w 1332"/>
              <a:gd name="T71" fmla="*/ 1165 h 1197"/>
              <a:gd name="T72" fmla="*/ 684 w 1332"/>
              <a:gd name="T73" fmla="*/ 1023 h 1197"/>
              <a:gd name="T74" fmla="*/ 639 w 1332"/>
              <a:gd name="T75" fmla="*/ 945 h 1197"/>
              <a:gd name="T76" fmla="*/ 639 w 1332"/>
              <a:gd name="T77" fmla="*/ 658 h 1197"/>
              <a:gd name="T78" fmla="*/ 588 w 1332"/>
              <a:gd name="T79" fmla="*/ 565 h 1197"/>
              <a:gd name="T80" fmla="*/ 62 w 1332"/>
              <a:gd name="T81" fmla="*/ 233 h 1197"/>
              <a:gd name="T82" fmla="*/ 20 w 1332"/>
              <a:gd name="T83" fmla="*/ 156 h 1197"/>
              <a:gd name="T84" fmla="*/ 32 w 1332"/>
              <a:gd name="T85" fmla="*/ 111 h 1197"/>
              <a:gd name="T86" fmla="*/ 88 w 1332"/>
              <a:gd name="T87" fmla="*/ 15 h 1197"/>
              <a:gd name="T88" fmla="*/ 84 w 1332"/>
              <a:gd name="T89" fmla="*/ 1 h 1197"/>
              <a:gd name="T90" fmla="*/ 79 w 1332"/>
              <a:gd name="T91" fmla="*/ 0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32" h="1197">
                <a:moveTo>
                  <a:pt x="79" y="0"/>
                </a:moveTo>
                <a:cubicBezTo>
                  <a:pt x="76" y="0"/>
                  <a:pt x="73" y="2"/>
                  <a:pt x="71" y="5"/>
                </a:cubicBezTo>
                <a:cubicBezTo>
                  <a:pt x="71" y="5"/>
                  <a:pt x="71" y="5"/>
                  <a:pt x="71" y="5"/>
                </a:cubicBezTo>
                <a:cubicBezTo>
                  <a:pt x="15" y="101"/>
                  <a:pt x="15" y="101"/>
                  <a:pt x="15" y="101"/>
                </a:cubicBezTo>
                <a:cubicBezTo>
                  <a:pt x="5" y="119"/>
                  <a:pt x="0" y="138"/>
                  <a:pt x="0" y="156"/>
                </a:cubicBezTo>
                <a:cubicBezTo>
                  <a:pt x="0" y="193"/>
                  <a:pt x="18" y="229"/>
                  <a:pt x="51" y="249"/>
                </a:cubicBezTo>
                <a:cubicBezTo>
                  <a:pt x="577" y="581"/>
                  <a:pt x="577" y="581"/>
                  <a:pt x="577" y="581"/>
                </a:cubicBezTo>
                <a:cubicBezTo>
                  <a:pt x="603" y="598"/>
                  <a:pt x="619" y="627"/>
                  <a:pt x="619" y="658"/>
                </a:cubicBezTo>
                <a:cubicBezTo>
                  <a:pt x="619" y="945"/>
                  <a:pt x="619" y="945"/>
                  <a:pt x="619" y="945"/>
                </a:cubicBezTo>
                <a:cubicBezTo>
                  <a:pt x="619" y="984"/>
                  <a:pt x="640" y="1020"/>
                  <a:pt x="674" y="1040"/>
                </a:cubicBezTo>
                <a:cubicBezTo>
                  <a:pt x="921" y="1182"/>
                  <a:pt x="921" y="1182"/>
                  <a:pt x="921" y="1182"/>
                </a:cubicBezTo>
                <a:cubicBezTo>
                  <a:pt x="938" y="1192"/>
                  <a:pt x="957" y="1197"/>
                  <a:pt x="976" y="1197"/>
                </a:cubicBezTo>
                <a:cubicBezTo>
                  <a:pt x="976" y="1197"/>
                  <a:pt x="976" y="1197"/>
                  <a:pt x="976" y="1197"/>
                </a:cubicBezTo>
                <a:cubicBezTo>
                  <a:pt x="995" y="1197"/>
                  <a:pt x="1014" y="1192"/>
                  <a:pt x="1031" y="1182"/>
                </a:cubicBezTo>
                <a:cubicBezTo>
                  <a:pt x="1277" y="1040"/>
                  <a:pt x="1277" y="1040"/>
                  <a:pt x="1277" y="1040"/>
                </a:cubicBezTo>
                <a:cubicBezTo>
                  <a:pt x="1311" y="1020"/>
                  <a:pt x="1332" y="984"/>
                  <a:pt x="1332" y="945"/>
                </a:cubicBezTo>
                <a:cubicBezTo>
                  <a:pt x="1332" y="660"/>
                  <a:pt x="1332" y="660"/>
                  <a:pt x="1332" y="660"/>
                </a:cubicBezTo>
                <a:cubicBezTo>
                  <a:pt x="1332" y="621"/>
                  <a:pt x="1311" y="585"/>
                  <a:pt x="1277" y="565"/>
                </a:cubicBezTo>
                <a:cubicBezTo>
                  <a:pt x="1031" y="423"/>
                  <a:pt x="1031" y="423"/>
                  <a:pt x="1031" y="423"/>
                </a:cubicBezTo>
                <a:cubicBezTo>
                  <a:pt x="1014" y="413"/>
                  <a:pt x="995" y="408"/>
                  <a:pt x="976" y="408"/>
                </a:cubicBezTo>
                <a:cubicBezTo>
                  <a:pt x="976" y="408"/>
                  <a:pt x="976" y="408"/>
                  <a:pt x="976" y="408"/>
                </a:cubicBezTo>
                <a:cubicBezTo>
                  <a:pt x="957" y="408"/>
                  <a:pt x="938" y="413"/>
                  <a:pt x="921" y="423"/>
                </a:cubicBezTo>
                <a:cubicBezTo>
                  <a:pt x="702" y="549"/>
                  <a:pt x="702" y="549"/>
                  <a:pt x="702" y="549"/>
                </a:cubicBezTo>
                <a:cubicBezTo>
                  <a:pt x="698" y="551"/>
                  <a:pt x="696" y="558"/>
                  <a:pt x="699" y="562"/>
                </a:cubicBezTo>
                <a:cubicBezTo>
                  <a:pt x="701" y="565"/>
                  <a:pt x="704" y="567"/>
                  <a:pt x="707" y="567"/>
                </a:cubicBezTo>
                <a:cubicBezTo>
                  <a:pt x="709" y="567"/>
                  <a:pt x="711" y="567"/>
                  <a:pt x="712" y="566"/>
                </a:cubicBezTo>
                <a:cubicBezTo>
                  <a:pt x="931" y="440"/>
                  <a:pt x="931" y="440"/>
                  <a:pt x="931" y="440"/>
                </a:cubicBezTo>
                <a:cubicBezTo>
                  <a:pt x="944" y="432"/>
                  <a:pt x="960" y="428"/>
                  <a:pt x="976" y="428"/>
                </a:cubicBezTo>
                <a:cubicBezTo>
                  <a:pt x="991" y="428"/>
                  <a:pt x="1007" y="432"/>
                  <a:pt x="1021" y="440"/>
                </a:cubicBezTo>
                <a:cubicBezTo>
                  <a:pt x="1267" y="582"/>
                  <a:pt x="1267" y="582"/>
                  <a:pt x="1267" y="582"/>
                </a:cubicBezTo>
                <a:cubicBezTo>
                  <a:pt x="1295" y="598"/>
                  <a:pt x="1312" y="628"/>
                  <a:pt x="1312" y="660"/>
                </a:cubicBezTo>
                <a:cubicBezTo>
                  <a:pt x="1312" y="945"/>
                  <a:pt x="1312" y="945"/>
                  <a:pt x="1312" y="945"/>
                </a:cubicBezTo>
                <a:cubicBezTo>
                  <a:pt x="1312" y="977"/>
                  <a:pt x="1295" y="1007"/>
                  <a:pt x="1267" y="1023"/>
                </a:cubicBezTo>
                <a:cubicBezTo>
                  <a:pt x="1021" y="1165"/>
                  <a:pt x="1021" y="1165"/>
                  <a:pt x="1021" y="1165"/>
                </a:cubicBezTo>
                <a:cubicBezTo>
                  <a:pt x="1007" y="1173"/>
                  <a:pt x="991" y="1177"/>
                  <a:pt x="976" y="1177"/>
                </a:cubicBezTo>
                <a:cubicBezTo>
                  <a:pt x="960" y="1177"/>
                  <a:pt x="944" y="1173"/>
                  <a:pt x="931" y="1165"/>
                </a:cubicBezTo>
                <a:cubicBezTo>
                  <a:pt x="684" y="1023"/>
                  <a:pt x="684" y="1023"/>
                  <a:pt x="684" y="1023"/>
                </a:cubicBezTo>
                <a:cubicBezTo>
                  <a:pt x="656" y="1007"/>
                  <a:pt x="639" y="977"/>
                  <a:pt x="639" y="945"/>
                </a:cubicBezTo>
                <a:cubicBezTo>
                  <a:pt x="639" y="658"/>
                  <a:pt x="639" y="658"/>
                  <a:pt x="639" y="658"/>
                </a:cubicBezTo>
                <a:cubicBezTo>
                  <a:pt x="639" y="620"/>
                  <a:pt x="620" y="585"/>
                  <a:pt x="588" y="565"/>
                </a:cubicBezTo>
                <a:cubicBezTo>
                  <a:pt x="62" y="233"/>
                  <a:pt x="62" y="233"/>
                  <a:pt x="62" y="233"/>
                </a:cubicBezTo>
                <a:cubicBezTo>
                  <a:pt x="35" y="215"/>
                  <a:pt x="20" y="186"/>
                  <a:pt x="20" y="156"/>
                </a:cubicBezTo>
                <a:cubicBezTo>
                  <a:pt x="20" y="141"/>
                  <a:pt x="24" y="126"/>
                  <a:pt x="32" y="111"/>
                </a:cubicBezTo>
                <a:cubicBezTo>
                  <a:pt x="88" y="15"/>
                  <a:pt x="88" y="15"/>
                  <a:pt x="88" y="15"/>
                </a:cubicBezTo>
                <a:cubicBezTo>
                  <a:pt x="91" y="10"/>
                  <a:pt x="89" y="4"/>
                  <a:pt x="84" y="1"/>
                </a:cubicBezTo>
                <a:cubicBezTo>
                  <a:pt x="83" y="0"/>
                  <a:pt x="81" y="0"/>
                  <a:pt x="79" y="0"/>
                </a:cubicBezTo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5CA94DB0-6557-46C8-8946-88942A110B3F}"/>
              </a:ext>
            </a:extLst>
          </p:cNvPr>
          <p:cNvSpPr txBox="1">
            <a:spLocks/>
          </p:cNvSpPr>
          <p:nvPr/>
        </p:nvSpPr>
        <p:spPr>
          <a:xfrm>
            <a:off x="9640977" y="3606499"/>
            <a:ext cx="1020254" cy="2626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Open Sans" charset="0"/>
                <a:ea typeface="Open Sans" charset="0"/>
                <a:cs typeface="Open Sans" charset="0"/>
              </a:rPr>
              <a:t>GOALS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66447" y="2358094"/>
            <a:ext cx="242374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TITLE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66447" y="2751717"/>
            <a:ext cx="312955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992313" y="2424482"/>
            <a:ext cx="701268" cy="701268"/>
          </a:xfrm>
          <a:prstGeom prst="ellipse">
            <a:avLst/>
          </a:prstGeom>
          <a:noFill/>
          <a:ln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01</a:t>
            </a:r>
            <a:endParaRPr lang="en-US" sz="16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66447" y="3660287"/>
            <a:ext cx="242374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TITLE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66447" y="4053910"/>
            <a:ext cx="312955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1992313" y="3726675"/>
            <a:ext cx="701268" cy="701268"/>
          </a:xfrm>
          <a:prstGeom prst="ellipse">
            <a:avLst/>
          </a:prstGeom>
          <a:noFill/>
          <a:ln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02</a:t>
            </a:r>
            <a:endParaRPr lang="en-US" sz="16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66447" y="4960694"/>
            <a:ext cx="2423740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TITLE HERE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66447" y="5354317"/>
            <a:ext cx="312955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92313" y="5027082"/>
            <a:ext cx="701268" cy="701268"/>
          </a:xfrm>
          <a:prstGeom prst="ellipse">
            <a:avLst/>
          </a:prstGeom>
          <a:noFill/>
          <a:ln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03</a:t>
            </a:r>
            <a:endParaRPr lang="en-US" sz="16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05338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HEXAGON</a:t>
            </a:r>
            <a:br>
              <a:rPr lang="en-US" dirty="0" smtClean="0"/>
            </a:br>
            <a:r>
              <a:rPr lang="en-US" dirty="0" smtClean="0"/>
              <a:t>INFOGRAPHIC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INFOGRAPHIC</a:t>
            </a:r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6339FAB4-9C16-4C48-90F9-DE83CF355D58}"/>
              </a:ext>
            </a:extLst>
          </p:cNvPr>
          <p:cNvGrpSpPr/>
          <p:nvPr/>
        </p:nvGrpSpPr>
        <p:grpSpPr>
          <a:xfrm>
            <a:off x="7378381" y="1196988"/>
            <a:ext cx="3131297" cy="4732784"/>
            <a:chOff x="4883150" y="2255838"/>
            <a:chExt cx="2427288" cy="3668713"/>
          </a:xfrm>
          <a:solidFill>
            <a:schemeClr val="tx1">
              <a:alpha val="20000"/>
            </a:schemeClr>
          </a:solidFill>
        </p:grpSpPr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xmlns="" id="{40292602-832D-49C5-A100-869698080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150" y="2255838"/>
              <a:ext cx="1384300" cy="1152525"/>
            </a:xfrm>
            <a:custGeom>
              <a:avLst/>
              <a:gdLst>
                <a:gd name="T0" fmla="*/ 621 w 882"/>
                <a:gd name="T1" fmla="*/ 0 h 729"/>
                <a:gd name="T2" fmla="*/ 262 w 882"/>
                <a:gd name="T3" fmla="*/ 0 h 729"/>
                <a:gd name="T4" fmla="*/ 190 w 882"/>
                <a:gd name="T5" fmla="*/ 42 h 729"/>
                <a:gd name="T6" fmla="*/ 11 w 882"/>
                <a:gd name="T7" fmla="*/ 351 h 729"/>
                <a:gd name="T8" fmla="*/ 0 w 882"/>
                <a:gd name="T9" fmla="*/ 393 h 729"/>
                <a:gd name="T10" fmla="*/ 11 w 882"/>
                <a:gd name="T11" fmla="*/ 435 h 729"/>
                <a:gd name="T12" fmla="*/ 178 w 882"/>
                <a:gd name="T13" fmla="*/ 724 h 729"/>
                <a:gd name="T14" fmla="*/ 186 w 882"/>
                <a:gd name="T15" fmla="*/ 729 h 729"/>
                <a:gd name="T16" fmla="*/ 191 w 882"/>
                <a:gd name="T17" fmla="*/ 727 h 729"/>
                <a:gd name="T18" fmla="*/ 195 w 882"/>
                <a:gd name="T19" fmla="*/ 714 h 729"/>
                <a:gd name="T20" fmla="*/ 29 w 882"/>
                <a:gd name="T21" fmla="*/ 425 h 729"/>
                <a:gd name="T22" fmla="*/ 20 w 882"/>
                <a:gd name="T23" fmla="*/ 393 h 729"/>
                <a:gd name="T24" fmla="*/ 29 w 882"/>
                <a:gd name="T25" fmla="*/ 361 h 729"/>
                <a:gd name="T26" fmla="*/ 207 w 882"/>
                <a:gd name="T27" fmla="*/ 52 h 729"/>
                <a:gd name="T28" fmla="*/ 262 w 882"/>
                <a:gd name="T29" fmla="*/ 20 h 729"/>
                <a:gd name="T30" fmla="*/ 620 w 882"/>
                <a:gd name="T31" fmla="*/ 20 h 729"/>
                <a:gd name="T32" fmla="*/ 620 w 882"/>
                <a:gd name="T33" fmla="*/ 20 h 729"/>
                <a:gd name="T34" fmla="*/ 675 w 882"/>
                <a:gd name="T35" fmla="*/ 52 h 729"/>
                <a:gd name="T36" fmla="*/ 854 w 882"/>
                <a:gd name="T37" fmla="*/ 361 h 729"/>
                <a:gd name="T38" fmla="*/ 862 w 882"/>
                <a:gd name="T39" fmla="*/ 393 h 729"/>
                <a:gd name="T40" fmla="*/ 854 w 882"/>
                <a:gd name="T41" fmla="*/ 425 h 729"/>
                <a:gd name="T42" fmla="*/ 734 w 882"/>
                <a:gd name="T43" fmla="*/ 634 h 729"/>
                <a:gd name="T44" fmla="*/ 737 w 882"/>
                <a:gd name="T45" fmla="*/ 647 h 729"/>
                <a:gd name="T46" fmla="*/ 742 w 882"/>
                <a:gd name="T47" fmla="*/ 649 h 729"/>
                <a:gd name="T48" fmla="*/ 751 w 882"/>
                <a:gd name="T49" fmla="*/ 644 h 729"/>
                <a:gd name="T50" fmla="*/ 871 w 882"/>
                <a:gd name="T51" fmla="*/ 435 h 729"/>
                <a:gd name="T52" fmla="*/ 882 w 882"/>
                <a:gd name="T53" fmla="*/ 393 h 729"/>
                <a:gd name="T54" fmla="*/ 871 w 882"/>
                <a:gd name="T55" fmla="*/ 351 h 729"/>
                <a:gd name="T56" fmla="*/ 692 w 882"/>
                <a:gd name="T57" fmla="*/ 42 h 729"/>
                <a:gd name="T58" fmla="*/ 621 w 882"/>
                <a:gd name="T5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2" h="729">
                  <a:moveTo>
                    <a:pt x="621" y="0"/>
                  </a:moveTo>
                  <a:cubicBezTo>
                    <a:pt x="262" y="0"/>
                    <a:pt x="262" y="0"/>
                    <a:pt x="262" y="0"/>
                  </a:cubicBezTo>
                  <a:cubicBezTo>
                    <a:pt x="232" y="0"/>
                    <a:pt x="205" y="16"/>
                    <a:pt x="190" y="42"/>
                  </a:cubicBezTo>
                  <a:cubicBezTo>
                    <a:pt x="11" y="351"/>
                    <a:pt x="11" y="351"/>
                    <a:pt x="11" y="351"/>
                  </a:cubicBezTo>
                  <a:cubicBezTo>
                    <a:pt x="4" y="364"/>
                    <a:pt x="0" y="379"/>
                    <a:pt x="0" y="393"/>
                  </a:cubicBezTo>
                  <a:cubicBezTo>
                    <a:pt x="0" y="408"/>
                    <a:pt x="4" y="422"/>
                    <a:pt x="11" y="435"/>
                  </a:cubicBezTo>
                  <a:cubicBezTo>
                    <a:pt x="178" y="724"/>
                    <a:pt x="178" y="724"/>
                    <a:pt x="178" y="724"/>
                  </a:cubicBezTo>
                  <a:cubicBezTo>
                    <a:pt x="180" y="727"/>
                    <a:pt x="183" y="729"/>
                    <a:pt x="186" y="729"/>
                  </a:cubicBezTo>
                  <a:cubicBezTo>
                    <a:pt x="188" y="729"/>
                    <a:pt x="190" y="728"/>
                    <a:pt x="191" y="727"/>
                  </a:cubicBezTo>
                  <a:cubicBezTo>
                    <a:pt x="196" y="725"/>
                    <a:pt x="198" y="718"/>
                    <a:pt x="195" y="714"/>
                  </a:cubicBezTo>
                  <a:cubicBezTo>
                    <a:pt x="29" y="425"/>
                    <a:pt x="29" y="425"/>
                    <a:pt x="29" y="425"/>
                  </a:cubicBezTo>
                  <a:cubicBezTo>
                    <a:pt x="23" y="415"/>
                    <a:pt x="20" y="404"/>
                    <a:pt x="20" y="393"/>
                  </a:cubicBezTo>
                  <a:cubicBezTo>
                    <a:pt x="20" y="382"/>
                    <a:pt x="23" y="371"/>
                    <a:pt x="29" y="361"/>
                  </a:cubicBezTo>
                  <a:cubicBezTo>
                    <a:pt x="207" y="52"/>
                    <a:pt x="207" y="52"/>
                    <a:pt x="207" y="52"/>
                  </a:cubicBezTo>
                  <a:cubicBezTo>
                    <a:pt x="219" y="32"/>
                    <a:pt x="240" y="20"/>
                    <a:pt x="262" y="20"/>
                  </a:cubicBezTo>
                  <a:cubicBezTo>
                    <a:pt x="620" y="20"/>
                    <a:pt x="620" y="20"/>
                    <a:pt x="620" y="20"/>
                  </a:cubicBezTo>
                  <a:cubicBezTo>
                    <a:pt x="620" y="20"/>
                    <a:pt x="620" y="20"/>
                    <a:pt x="620" y="20"/>
                  </a:cubicBezTo>
                  <a:cubicBezTo>
                    <a:pt x="643" y="20"/>
                    <a:pt x="664" y="32"/>
                    <a:pt x="675" y="52"/>
                  </a:cubicBezTo>
                  <a:cubicBezTo>
                    <a:pt x="854" y="361"/>
                    <a:pt x="854" y="361"/>
                    <a:pt x="854" y="361"/>
                  </a:cubicBezTo>
                  <a:cubicBezTo>
                    <a:pt x="860" y="371"/>
                    <a:pt x="862" y="382"/>
                    <a:pt x="862" y="393"/>
                  </a:cubicBezTo>
                  <a:cubicBezTo>
                    <a:pt x="862" y="404"/>
                    <a:pt x="860" y="415"/>
                    <a:pt x="854" y="425"/>
                  </a:cubicBezTo>
                  <a:cubicBezTo>
                    <a:pt x="734" y="634"/>
                    <a:pt x="734" y="634"/>
                    <a:pt x="734" y="634"/>
                  </a:cubicBezTo>
                  <a:cubicBezTo>
                    <a:pt x="731" y="638"/>
                    <a:pt x="732" y="645"/>
                    <a:pt x="737" y="647"/>
                  </a:cubicBezTo>
                  <a:cubicBezTo>
                    <a:pt x="739" y="648"/>
                    <a:pt x="741" y="649"/>
                    <a:pt x="742" y="649"/>
                  </a:cubicBezTo>
                  <a:cubicBezTo>
                    <a:pt x="746" y="649"/>
                    <a:pt x="749" y="647"/>
                    <a:pt x="751" y="644"/>
                  </a:cubicBezTo>
                  <a:cubicBezTo>
                    <a:pt x="871" y="435"/>
                    <a:pt x="871" y="435"/>
                    <a:pt x="871" y="435"/>
                  </a:cubicBezTo>
                  <a:cubicBezTo>
                    <a:pt x="879" y="422"/>
                    <a:pt x="882" y="408"/>
                    <a:pt x="882" y="393"/>
                  </a:cubicBezTo>
                  <a:cubicBezTo>
                    <a:pt x="882" y="379"/>
                    <a:pt x="879" y="364"/>
                    <a:pt x="871" y="351"/>
                  </a:cubicBezTo>
                  <a:cubicBezTo>
                    <a:pt x="692" y="42"/>
                    <a:pt x="692" y="42"/>
                    <a:pt x="692" y="42"/>
                  </a:cubicBezTo>
                  <a:cubicBezTo>
                    <a:pt x="678" y="16"/>
                    <a:pt x="650" y="0"/>
                    <a:pt x="6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xmlns="" id="{71137379-0269-414A-A3E4-EFFF2ED0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113" y="2862263"/>
              <a:ext cx="949325" cy="1243013"/>
            </a:xfrm>
            <a:custGeom>
              <a:avLst/>
              <a:gdLst>
                <a:gd name="T0" fmla="*/ 343 w 605"/>
                <a:gd name="T1" fmla="*/ 0 h 787"/>
                <a:gd name="T2" fmla="*/ 10 w 605"/>
                <a:gd name="T3" fmla="*/ 0 h 787"/>
                <a:gd name="T4" fmla="*/ 0 w 605"/>
                <a:gd name="T5" fmla="*/ 10 h 787"/>
                <a:gd name="T6" fmla="*/ 10 w 605"/>
                <a:gd name="T7" fmla="*/ 20 h 787"/>
                <a:gd name="T8" fmla="*/ 343 w 605"/>
                <a:gd name="T9" fmla="*/ 20 h 787"/>
                <a:gd name="T10" fmla="*/ 398 w 605"/>
                <a:gd name="T11" fmla="*/ 52 h 787"/>
                <a:gd name="T12" fmla="*/ 577 w 605"/>
                <a:gd name="T13" fmla="*/ 362 h 787"/>
                <a:gd name="T14" fmla="*/ 585 w 605"/>
                <a:gd name="T15" fmla="*/ 394 h 787"/>
                <a:gd name="T16" fmla="*/ 577 w 605"/>
                <a:gd name="T17" fmla="*/ 426 h 787"/>
                <a:gd name="T18" fmla="*/ 398 w 605"/>
                <a:gd name="T19" fmla="*/ 735 h 787"/>
                <a:gd name="T20" fmla="*/ 343 w 605"/>
                <a:gd name="T21" fmla="*/ 767 h 787"/>
                <a:gd name="T22" fmla="*/ 102 w 605"/>
                <a:gd name="T23" fmla="*/ 767 h 787"/>
                <a:gd name="T24" fmla="*/ 92 w 605"/>
                <a:gd name="T25" fmla="*/ 777 h 787"/>
                <a:gd name="T26" fmla="*/ 102 w 605"/>
                <a:gd name="T27" fmla="*/ 787 h 787"/>
                <a:gd name="T28" fmla="*/ 343 w 605"/>
                <a:gd name="T29" fmla="*/ 787 h 787"/>
                <a:gd name="T30" fmla="*/ 415 w 605"/>
                <a:gd name="T31" fmla="*/ 745 h 787"/>
                <a:gd name="T32" fmla="*/ 594 w 605"/>
                <a:gd name="T33" fmla="*/ 436 h 787"/>
                <a:gd name="T34" fmla="*/ 605 w 605"/>
                <a:gd name="T35" fmla="*/ 394 h 787"/>
                <a:gd name="T36" fmla="*/ 605 w 605"/>
                <a:gd name="T37" fmla="*/ 393 h 787"/>
                <a:gd name="T38" fmla="*/ 594 w 605"/>
                <a:gd name="T39" fmla="*/ 352 h 787"/>
                <a:gd name="T40" fmla="*/ 415 w 605"/>
                <a:gd name="T41" fmla="*/ 42 h 787"/>
                <a:gd name="T42" fmla="*/ 343 w 605"/>
                <a:gd name="T43" fmla="*/ 0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05" h="787">
                  <a:moveTo>
                    <a:pt x="34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43" y="20"/>
                    <a:pt x="343" y="20"/>
                    <a:pt x="343" y="20"/>
                  </a:cubicBezTo>
                  <a:cubicBezTo>
                    <a:pt x="366" y="20"/>
                    <a:pt x="387" y="32"/>
                    <a:pt x="398" y="52"/>
                  </a:cubicBezTo>
                  <a:cubicBezTo>
                    <a:pt x="577" y="362"/>
                    <a:pt x="577" y="362"/>
                    <a:pt x="577" y="362"/>
                  </a:cubicBezTo>
                  <a:cubicBezTo>
                    <a:pt x="583" y="372"/>
                    <a:pt x="585" y="383"/>
                    <a:pt x="585" y="394"/>
                  </a:cubicBezTo>
                  <a:cubicBezTo>
                    <a:pt x="585" y="405"/>
                    <a:pt x="583" y="416"/>
                    <a:pt x="577" y="426"/>
                  </a:cubicBezTo>
                  <a:cubicBezTo>
                    <a:pt x="398" y="735"/>
                    <a:pt x="398" y="735"/>
                    <a:pt x="398" y="735"/>
                  </a:cubicBezTo>
                  <a:cubicBezTo>
                    <a:pt x="387" y="755"/>
                    <a:pt x="366" y="767"/>
                    <a:pt x="343" y="767"/>
                  </a:cubicBezTo>
                  <a:cubicBezTo>
                    <a:pt x="102" y="767"/>
                    <a:pt x="102" y="767"/>
                    <a:pt x="102" y="767"/>
                  </a:cubicBezTo>
                  <a:cubicBezTo>
                    <a:pt x="96" y="767"/>
                    <a:pt x="92" y="771"/>
                    <a:pt x="92" y="777"/>
                  </a:cubicBezTo>
                  <a:cubicBezTo>
                    <a:pt x="92" y="783"/>
                    <a:pt x="96" y="787"/>
                    <a:pt x="102" y="787"/>
                  </a:cubicBezTo>
                  <a:cubicBezTo>
                    <a:pt x="343" y="787"/>
                    <a:pt x="343" y="787"/>
                    <a:pt x="343" y="787"/>
                  </a:cubicBezTo>
                  <a:cubicBezTo>
                    <a:pt x="373" y="787"/>
                    <a:pt x="400" y="771"/>
                    <a:pt x="415" y="745"/>
                  </a:cubicBezTo>
                  <a:cubicBezTo>
                    <a:pt x="594" y="436"/>
                    <a:pt x="594" y="436"/>
                    <a:pt x="594" y="436"/>
                  </a:cubicBezTo>
                  <a:cubicBezTo>
                    <a:pt x="602" y="423"/>
                    <a:pt x="605" y="409"/>
                    <a:pt x="605" y="394"/>
                  </a:cubicBezTo>
                  <a:cubicBezTo>
                    <a:pt x="605" y="393"/>
                    <a:pt x="605" y="393"/>
                    <a:pt x="605" y="393"/>
                  </a:cubicBezTo>
                  <a:cubicBezTo>
                    <a:pt x="605" y="379"/>
                    <a:pt x="602" y="365"/>
                    <a:pt x="594" y="35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00" y="16"/>
                    <a:pt x="373" y="0"/>
                    <a:pt x="3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xmlns="" id="{009808EF-B009-409E-B993-E7196488F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150" y="4679951"/>
              <a:ext cx="1354138" cy="1244600"/>
            </a:xfrm>
            <a:custGeom>
              <a:avLst/>
              <a:gdLst>
                <a:gd name="T0" fmla="*/ 503 w 862"/>
                <a:gd name="T1" fmla="*/ 0 h 787"/>
                <a:gd name="T2" fmla="*/ 263 w 862"/>
                <a:gd name="T3" fmla="*/ 0 h 787"/>
                <a:gd name="T4" fmla="*/ 190 w 862"/>
                <a:gd name="T5" fmla="*/ 42 h 787"/>
                <a:gd name="T6" fmla="*/ 11 w 862"/>
                <a:gd name="T7" fmla="*/ 352 h 787"/>
                <a:gd name="T8" fmla="*/ 0 w 862"/>
                <a:gd name="T9" fmla="*/ 393 h 787"/>
                <a:gd name="T10" fmla="*/ 0 w 862"/>
                <a:gd name="T11" fmla="*/ 394 h 787"/>
                <a:gd name="T12" fmla="*/ 11 w 862"/>
                <a:gd name="T13" fmla="*/ 436 h 787"/>
                <a:gd name="T14" fmla="*/ 190 w 862"/>
                <a:gd name="T15" fmla="*/ 745 h 787"/>
                <a:gd name="T16" fmla="*/ 263 w 862"/>
                <a:gd name="T17" fmla="*/ 787 h 787"/>
                <a:gd name="T18" fmla="*/ 620 w 862"/>
                <a:gd name="T19" fmla="*/ 787 h 787"/>
                <a:gd name="T20" fmla="*/ 692 w 862"/>
                <a:gd name="T21" fmla="*/ 745 h 787"/>
                <a:gd name="T22" fmla="*/ 859 w 862"/>
                <a:gd name="T23" fmla="*/ 457 h 787"/>
                <a:gd name="T24" fmla="*/ 855 w 862"/>
                <a:gd name="T25" fmla="*/ 443 h 787"/>
                <a:gd name="T26" fmla="*/ 850 w 862"/>
                <a:gd name="T27" fmla="*/ 442 h 787"/>
                <a:gd name="T28" fmla="*/ 842 w 862"/>
                <a:gd name="T29" fmla="*/ 447 h 787"/>
                <a:gd name="T30" fmla="*/ 675 w 862"/>
                <a:gd name="T31" fmla="*/ 735 h 787"/>
                <a:gd name="T32" fmla="*/ 620 w 862"/>
                <a:gd name="T33" fmla="*/ 767 h 787"/>
                <a:gd name="T34" fmla="*/ 263 w 862"/>
                <a:gd name="T35" fmla="*/ 767 h 787"/>
                <a:gd name="T36" fmla="*/ 263 w 862"/>
                <a:gd name="T37" fmla="*/ 767 h 787"/>
                <a:gd name="T38" fmla="*/ 207 w 862"/>
                <a:gd name="T39" fmla="*/ 735 h 787"/>
                <a:gd name="T40" fmla="*/ 29 w 862"/>
                <a:gd name="T41" fmla="*/ 426 h 787"/>
                <a:gd name="T42" fmla="*/ 20 w 862"/>
                <a:gd name="T43" fmla="*/ 394 h 787"/>
                <a:gd name="T44" fmla="*/ 29 w 862"/>
                <a:gd name="T45" fmla="*/ 362 h 787"/>
                <a:gd name="T46" fmla="*/ 207 w 862"/>
                <a:gd name="T47" fmla="*/ 52 h 787"/>
                <a:gd name="T48" fmla="*/ 263 w 862"/>
                <a:gd name="T49" fmla="*/ 20 h 787"/>
                <a:gd name="T50" fmla="*/ 503 w 862"/>
                <a:gd name="T51" fmla="*/ 20 h 787"/>
                <a:gd name="T52" fmla="*/ 513 w 862"/>
                <a:gd name="T53" fmla="*/ 10 h 787"/>
                <a:gd name="T54" fmla="*/ 503 w 862"/>
                <a:gd name="T55" fmla="*/ 0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2" h="787">
                  <a:moveTo>
                    <a:pt x="503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33" y="0"/>
                    <a:pt x="205" y="16"/>
                    <a:pt x="190" y="42"/>
                  </a:cubicBezTo>
                  <a:cubicBezTo>
                    <a:pt x="11" y="352"/>
                    <a:pt x="11" y="352"/>
                    <a:pt x="11" y="352"/>
                  </a:cubicBezTo>
                  <a:cubicBezTo>
                    <a:pt x="4" y="365"/>
                    <a:pt x="0" y="379"/>
                    <a:pt x="0" y="393"/>
                  </a:cubicBezTo>
                  <a:cubicBezTo>
                    <a:pt x="0" y="394"/>
                    <a:pt x="0" y="394"/>
                    <a:pt x="0" y="394"/>
                  </a:cubicBezTo>
                  <a:cubicBezTo>
                    <a:pt x="0" y="409"/>
                    <a:pt x="4" y="423"/>
                    <a:pt x="11" y="436"/>
                  </a:cubicBezTo>
                  <a:cubicBezTo>
                    <a:pt x="190" y="745"/>
                    <a:pt x="190" y="745"/>
                    <a:pt x="190" y="745"/>
                  </a:cubicBezTo>
                  <a:cubicBezTo>
                    <a:pt x="205" y="771"/>
                    <a:pt x="233" y="787"/>
                    <a:pt x="263" y="787"/>
                  </a:cubicBezTo>
                  <a:cubicBezTo>
                    <a:pt x="620" y="787"/>
                    <a:pt x="620" y="787"/>
                    <a:pt x="620" y="787"/>
                  </a:cubicBezTo>
                  <a:cubicBezTo>
                    <a:pt x="650" y="787"/>
                    <a:pt x="678" y="771"/>
                    <a:pt x="692" y="745"/>
                  </a:cubicBezTo>
                  <a:cubicBezTo>
                    <a:pt x="859" y="457"/>
                    <a:pt x="859" y="457"/>
                    <a:pt x="859" y="457"/>
                  </a:cubicBezTo>
                  <a:cubicBezTo>
                    <a:pt x="862" y="452"/>
                    <a:pt x="860" y="446"/>
                    <a:pt x="855" y="443"/>
                  </a:cubicBezTo>
                  <a:cubicBezTo>
                    <a:pt x="854" y="442"/>
                    <a:pt x="852" y="442"/>
                    <a:pt x="850" y="442"/>
                  </a:cubicBezTo>
                  <a:cubicBezTo>
                    <a:pt x="847" y="442"/>
                    <a:pt x="844" y="443"/>
                    <a:pt x="842" y="447"/>
                  </a:cubicBezTo>
                  <a:cubicBezTo>
                    <a:pt x="675" y="735"/>
                    <a:pt x="675" y="735"/>
                    <a:pt x="675" y="735"/>
                  </a:cubicBezTo>
                  <a:cubicBezTo>
                    <a:pt x="664" y="755"/>
                    <a:pt x="643" y="767"/>
                    <a:pt x="620" y="767"/>
                  </a:cubicBezTo>
                  <a:cubicBezTo>
                    <a:pt x="263" y="767"/>
                    <a:pt x="263" y="767"/>
                    <a:pt x="263" y="767"/>
                  </a:cubicBezTo>
                  <a:cubicBezTo>
                    <a:pt x="263" y="767"/>
                    <a:pt x="263" y="767"/>
                    <a:pt x="263" y="767"/>
                  </a:cubicBezTo>
                  <a:cubicBezTo>
                    <a:pt x="240" y="767"/>
                    <a:pt x="219" y="755"/>
                    <a:pt x="207" y="735"/>
                  </a:cubicBezTo>
                  <a:cubicBezTo>
                    <a:pt x="29" y="426"/>
                    <a:pt x="29" y="426"/>
                    <a:pt x="29" y="426"/>
                  </a:cubicBezTo>
                  <a:cubicBezTo>
                    <a:pt x="23" y="416"/>
                    <a:pt x="20" y="405"/>
                    <a:pt x="20" y="394"/>
                  </a:cubicBezTo>
                  <a:cubicBezTo>
                    <a:pt x="20" y="383"/>
                    <a:pt x="23" y="372"/>
                    <a:pt x="29" y="362"/>
                  </a:cubicBezTo>
                  <a:cubicBezTo>
                    <a:pt x="207" y="52"/>
                    <a:pt x="207" y="52"/>
                    <a:pt x="207" y="52"/>
                  </a:cubicBezTo>
                  <a:cubicBezTo>
                    <a:pt x="219" y="32"/>
                    <a:pt x="240" y="20"/>
                    <a:pt x="263" y="20"/>
                  </a:cubicBezTo>
                  <a:cubicBezTo>
                    <a:pt x="503" y="20"/>
                    <a:pt x="503" y="20"/>
                    <a:pt x="503" y="20"/>
                  </a:cubicBezTo>
                  <a:cubicBezTo>
                    <a:pt x="509" y="20"/>
                    <a:pt x="513" y="16"/>
                    <a:pt x="513" y="10"/>
                  </a:cubicBezTo>
                  <a:cubicBezTo>
                    <a:pt x="513" y="5"/>
                    <a:pt x="509" y="0"/>
                    <a:pt x="5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xmlns="" id="{938563B4-472E-4A36-A618-A1DD65685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0913" y="4165601"/>
              <a:ext cx="1279525" cy="1154113"/>
            </a:xfrm>
            <a:custGeom>
              <a:avLst/>
              <a:gdLst>
                <a:gd name="T0" fmla="*/ 629 w 815"/>
                <a:gd name="T1" fmla="*/ 0 h 729"/>
                <a:gd name="T2" fmla="*/ 624 w 815"/>
                <a:gd name="T3" fmla="*/ 1 h 729"/>
                <a:gd name="T4" fmla="*/ 620 w 815"/>
                <a:gd name="T5" fmla="*/ 15 h 729"/>
                <a:gd name="T6" fmla="*/ 787 w 815"/>
                <a:gd name="T7" fmla="*/ 303 h 729"/>
                <a:gd name="T8" fmla="*/ 795 w 815"/>
                <a:gd name="T9" fmla="*/ 335 h 729"/>
                <a:gd name="T10" fmla="*/ 787 w 815"/>
                <a:gd name="T11" fmla="*/ 367 h 729"/>
                <a:gd name="T12" fmla="*/ 608 w 815"/>
                <a:gd name="T13" fmla="*/ 677 h 729"/>
                <a:gd name="T14" fmla="*/ 553 w 815"/>
                <a:gd name="T15" fmla="*/ 709 h 729"/>
                <a:gd name="T16" fmla="*/ 195 w 815"/>
                <a:gd name="T17" fmla="*/ 709 h 729"/>
                <a:gd name="T18" fmla="*/ 140 w 815"/>
                <a:gd name="T19" fmla="*/ 677 h 729"/>
                <a:gd name="T20" fmla="*/ 20 w 815"/>
                <a:gd name="T21" fmla="*/ 468 h 729"/>
                <a:gd name="T22" fmla="*/ 11 w 815"/>
                <a:gd name="T23" fmla="*/ 463 h 729"/>
                <a:gd name="T24" fmla="*/ 6 w 815"/>
                <a:gd name="T25" fmla="*/ 465 h 729"/>
                <a:gd name="T26" fmla="*/ 3 w 815"/>
                <a:gd name="T27" fmla="*/ 478 h 729"/>
                <a:gd name="T28" fmla="*/ 123 w 815"/>
                <a:gd name="T29" fmla="*/ 687 h 729"/>
                <a:gd name="T30" fmla="*/ 195 w 815"/>
                <a:gd name="T31" fmla="*/ 729 h 729"/>
                <a:gd name="T32" fmla="*/ 553 w 815"/>
                <a:gd name="T33" fmla="*/ 729 h 729"/>
                <a:gd name="T34" fmla="*/ 625 w 815"/>
                <a:gd name="T35" fmla="*/ 687 h 729"/>
                <a:gd name="T36" fmla="*/ 804 w 815"/>
                <a:gd name="T37" fmla="*/ 377 h 729"/>
                <a:gd name="T38" fmla="*/ 815 w 815"/>
                <a:gd name="T39" fmla="*/ 335 h 729"/>
                <a:gd name="T40" fmla="*/ 804 w 815"/>
                <a:gd name="T41" fmla="*/ 293 h 729"/>
                <a:gd name="T42" fmla="*/ 638 w 815"/>
                <a:gd name="T43" fmla="*/ 5 h 729"/>
                <a:gd name="T44" fmla="*/ 629 w 815"/>
                <a:gd name="T4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15" h="729">
                  <a:moveTo>
                    <a:pt x="629" y="0"/>
                  </a:moveTo>
                  <a:cubicBezTo>
                    <a:pt x="627" y="0"/>
                    <a:pt x="626" y="0"/>
                    <a:pt x="624" y="1"/>
                  </a:cubicBezTo>
                  <a:cubicBezTo>
                    <a:pt x="619" y="4"/>
                    <a:pt x="618" y="10"/>
                    <a:pt x="620" y="15"/>
                  </a:cubicBezTo>
                  <a:cubicBezTo>
                    <a:pt x="787" y="303"/>
                    <a:pt x="787" y="303"/>
                    <a:pt x="787" y="303"/>
                  </a:cubicBezTo>
                  <a:cubicBezTo>
                    <a:pt x="793" y="313"/>
                    <a:pt x="795" y="324"/>
                    <a:pt x="795" y="335"/>
                  </a:cubicBezTo>
                  <a:cubicBezTo>
                    <a:pt x="795" y="346"/>
                    <a:pt x="793" y="357"/>
                    <a:pt x="787" y="367"/>
                  </a:cubicBezTo>
                  <a:cubicBezTo>
                    <a:pt x="608" y="677"/>
                    <a:pt x="608" y="677"/>
                    <a:pt x="608" y="677"/>
                  </a:cubicBezTo>
                  <a:cubicBezTo>
                    <a:pt x="597" y="697"/>
                    <a:pt x="576" y="709"/>
                    <a:pt x="553" y="709"/>
                  </a:cubicBezTo>
                  <a:cubicBezTo>
                    <a:pt x="195" y="709"/>
                    <a:pt x="195" y="709"/>
                    <a:pt x="195" y="709"/>
                  </a:cubicBezTo>
                  <a:cubicBezTo>
                    <a:pt x="173" y="709"/>
                    <a:pt x="152" y="697"/>
                    <a:pt x="140" y="677"/>
                  </a:cubicBezTo>
                  <a:cubicBezTo>
                    <a:pt x="20" y="468"/>
                    <a:pt x="20" y="468"/>
                    <a:pt x="20" y="468"/>
                  </a:cubicBezTo>
                  <a:cubicBezTo>
                    <a:pt x="18" y="465"/>
                    <a:pt x="15" y="463"/>
                    <a:pt x="11" y="463"/>
                  </a:cubicBezTo>
                  <a:cubicBezTo>
                    <a:pt x="10" y="463"/>
                    <a:pt x="8" y="464"/>
                    <a:pt x="6" y="465"/>
                  </a:cubicBezTo>
                  <a:cubicBezTo>
                    <a:pt x="1" y="467"/>
                    <a:pt x="0" y="474"/>
                    <a:pt x="3" y="478"/>
                  </a:cubicBezTo>
                  <a:cubicBezTo>
                    <a:pt x="123" y="687"/>
                    <a:pt x="123" y="687"/>
                    <a:pt x="123" y="687"/>
                  </a:cubicBezTo>
                  <a:cubicBezTo>
                    <a:pt x="138" y="713"/>
                    <a:pt x="166" y="729"/>
                    <a:pt x="195" y="729"/>
                  </a:cubicBezTo>
                  <a:cubicBezTo>
                    <a:pt x="553" y="729"/>
                    <a:pt x="553" y="729"/>
                    <a:pt x="553" y="729"/>
                  </a:cubicBezTo>
                  <a:cubicBezTo>
                    <a:pt x="583" y="729"/>
                    <a:pt x="610" y="713"/>
                    <a:pt x="625" y="687"/>
                  </a:cubicBezTo>
                  <a:cubicBezTo>
                    <a:pt x="804" y="377"/>
                    <a:pt x="804" y="377"/>
                    <a:pt x="804" y="377"/>
                  </a:cubicBezTo>
                  <a:cubicBezTo>
                    <a:pt x="812" y="364"/>
                    <a:pt x="815" y="350"/>
                    <a:pt x="815" y="335"/>
                  </a:cubicBezTo>
                  <a:cubicBezTo>
                    <a:pt x="815" y="321"/>
                    <a:pt x="812" y="306"/>
                    <a:pt x="804" y="293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36" y="2"/>
                    <a:pt x="632" y="0"/>
                    <a:pt x="6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6C841716-E125-47E8-B3E1-54C9DF5F6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150" y="3468688"/>
              <a:ext cx="804863" cy="1150938"/>
            </a:xfrm>
            <a:custGeom>
              <a:avLst/>
              <a:gdLst>
                <a:gd name="T0" fmla="*/ 503 w 513"/>
                <a:gd name="T1" fmla="*/ 0 h 728"/>
                <a:gd name="T2" fmla="*/ 263 w 513"/>
                <a:gd name="T3" fmla="*/ 0 h 728"/>
                <a:gd name="T4" fmla="*/ 190 w 513"/>
                <a:gd name="T5" fmla="*/ 42 h 728"/>
                <a:gd name="T6" fmla="*/ 11 w 513"/>
                <a:gd name="T7" fmla="*/ 351 h 728"/>
                <a:gd name="T8" fmla="*/ 0 w 513"/>
                <a:gd name="T9" fmla="*/ 392 h 728"/>
                <a:gd name="T10" fmla="*/ 0 w 513"/>
                <a:gd name="T11" fmla="*/ 394 h 728"/>
                <a:gd name="T12" fmla="*/ 11 w 513"/>
                <a:gd name="T13" fmla="*/ 435 h 728"/>
                <a:gd name="T14" fmla="*/ 178 w 513"/>
                <a:gd name="T15" fmla="*/ 723 h 728"/>
                <a:gd name="T16" fmla="*/ 186 w 513"/>
                <a:gd name="T17" fmla="*/ 728 h 728"/>
                <a:gd name="T18" fmla="*/ 191 w 513"/>
                <a:gd name="T19" fmla="*/ 727 h 728"/>
                <a:gd name="T20" fmla="*/ 195 w 513"/>
                <a:gd name="T21" fmla="*/ 713 h 728"/>
                <a:gd name="T22" fmla="*/ 29 w 513"/>
                <a:gd name="T23" fmla="*/ 425 h 728"/>
                <a:gd name="T24" fmla="*/ 20 w 513"/>
                <a:gd name="T25" fmla="*/ 393 h 728"/>
                <a:gd name="T26" fmla="*/ 29 w 513"/>
                <a:gd name="T27" fmla="*/ 361 h 728"/>
                <a:gd name="T28" fmla="*/ 207 w 513"/>
                <a:gd name="T29" fmla="*/ 52 h 728"/>
                <a:gd name="T30" fmla="*/ 263 w 513"/>
                <a:gd name="T31" fmla="*/ 20 h 728"/>
                <a:gd name="T32" fmla="*/ 503 w 513"/>
                <a:gd name="T33" fmla="*/ 20 h 728"/>
                <a:gd name="T34" fmla="*/ 513 w 513"/>
                <a:gd name="T35" fmla="*/ 10 h 728"/>
                <a:gd name="T36" fmla="*/ 503 w 513"/>
                <a:gd name="T37" fmla="*/ 0 h 728"/>
                <a:gd name="T38" fmla="*/ 503 w 513"/>
                <a:gd name="T3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3" h="728">
                  <a:moveTo>
                    <a:pt x="503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33" y="0"/>
                    <a:pt x="205" y="16"/>
                    <a:pt x="190" y="42"/>
                  </a:cubicBezTo>
                  <a:cubicBezTo>
                    <a:pt x="11" y="351"/>
                    <a:pt x="11" y="351"/>
                    <a:pt x="11" y="351"/>
                  </a:cubicBezTo>
                  <a:cubicBezTo>
                    <a:pt x="4" y="364"/>
                    <a:pt x="0" y="378"/>
                    <a:pt x="0" y="392"/>
                  </a:cubicBezTo>
                  <a:cubicBezTo>
                    <a:pt x="0" y="394"/>
                    <a:pt x="0" y="394"/>
                    <a:pt x="0" y="394"/>
                  </a:cubicBezTo>
                  <a:cubicBezTo>
                    <a:pt x="0" y="408"/>
                    <a:pt x="4" y="422"/>
                    <a:pt x="11" y="435"/>
                  </a:cubicBezTo>
                  <a:cubicBezTo>
                    <a:pt x="178" y="723"/>
                    <a:pt x="178" y="723"/>
                    <a:pt x="178" y="723"/>
                  </a:cubicBezTo>
                  <a:cubicBezTo>
                    <a:pt x="180" y="727"/>
                    <a:pt x="183" y="728"/>
                    <a:pt x="186" y="728"/>
                  </a:cubicBezTo>
                  <a:cubicBezTo>
                    <a:pt x="188" y="728"/>
                    <a:pt x="190" y="728"/>
                    <a:pt x="191" y="727"/>
                  </a:cubicBezTo>
                  <a:cubicBezTo>
                    <a:pt x="196" y="724"/>
                    <a:pt x="198" y="718"/>
                    <a:pt x="195" y="713"/>
                  </a:cubicBezTo>
                  <a:cubicBezTo>
                    <a:pt x="29" y="425"/>
                    <a:pt x="29" y="425"/>
                    <a:pt x="29" y="425"/>
                  </a:cubicBezTo>
                  <a:cubicBezTo>
                    <a:pt x="23" y="415"/>
                    <a:pt x="20" y="404"/>
                    <a:pt x="20" y="393"/>
                  </a:cubicBezTo>
                  <a:cubicBezTo>
                    <a:pt x="20" y="382"/>
                    <a:pt x="23" y="371"/>
                    <a:pt x="29" y="361"/>
                  </a:cubicBezTo>
                  <a:cubicBezTo>
                    <a:pt x="207" y="52"/>
                    <a:pt x="207" y="52"/>
                    <a:pt x="207" y="52"/>
                  </a:cubicBezTo>
                  <a:cubicBezTo>
                    <a:pt x="219" y="32"/>
                    <a:pt x="240" y="20"/>
                    <a:pt x="263" y="20"/>
                  </a:cubicBezTo>
                  <a:cubicBezTo>
                    <a:pt x="503" y="20"/>
                    <a:pt x="503" y="20"/>
                    <a:pt x="503" y="20"/>
                  </a:cubicBezTo>
                  <a:cubicBezTo>
                    <a:pt x="509" y="20"/>
                    <a:pt x="513" y="15"/>
                    <a:pt x="513" y="10"/>
                  </a:cubicBezTo>
                  <a:cubicBezTo>
                    <a:pt x="513" y="4"/>
                    <a:pt x="509" y="0"/>
                    <a:pt x="503" y="0"/>
                  </a:cubicBezTo>
                  <a:cubicBezTo>
                    <a:pt x="503" y="0"/>
                    <a:pt x="503" y="0"/>
                    <a:pt x="5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xmlns="" id="{7CD229E4-514F-4473-9ED4-B2A2C5673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0913" y="3687763"/>
              <a:ext cx="131763" cy="200025"/>
            </a:xfrm>
            <a:custGeom>
              <a:avLst/>
              <a:gdLst>
                <a:gd name="T0" fmla="*/ 11 w 84"/>
                <a:gd name="T1" fmla="*/ 0 h 127"/>
                <a:gd name="T2" fmla="*/ 6 w 84"/>
                <a:gd name="T3" fmla="*/ 1 h 127"/>
                <a:gd name="T4" fmla="*/ 3 w 84"/>
                <a:gd name="T5" fmla="*/ 15 h 127"/>
                <a:gd name="T6" fmla="*/ 63 w 84"/>
                <a:gd name="T7" fmla="*/ 120 h 127"/>
                <a:gd name="T8" fmla="*/ 73 w 84"/>
                <a:gd name="T9" fmla="*/ 127 h 127"/>
                <a:gd name="T10" fmla="*/ 73 w 84"/>
                <a:gd name="T11" fmla="*/ 127 h 127"/>
                <a:gd name="T12" fmla="*/ 82 w 84"/>
                <a:gd name="T13" fmla="*/ 122 h 127"/>
                <a:gd name="T14" fmla="*/ 82 w 84"/>
                <a:gd name="T15" fmla="*/ 112 h 127"/>
                <a:gd name="T16" fmla="*/ 20 w 84"/>
                <a:gd name="T17" fmla="*/ 5 h 127"/>
                <a:gd name="T18" fmla="*/ 11 w 84"/>
                <a:gd name="T1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127">
                  <a:moveTo>
                    <a:pt x="11" y="0"/>
                  </a:moveTo>
                  <a:cubicBezTo>
                    <a:pt x="10" y="0"/>
                    <a:pt x="8" y="0"/>
                    <a:pt x="6" y="1"/>
                  </a:cubicBezTo>
                  <a:cubicBezTo>
                    <a:pt x="1" y="4"/>
                    <a:pt x="0" y="10"/>
                    <a:pt x="3" y="15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4" y="124"/>
                    <a:pt x="68" y="127"/>
                    <a:pt x="73" y="127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77" y="127"/>
                    <a:pt x="80" y="125"/>
                    <a:pt x="82" y="122"/>
                  </a:cubicBezTo>
                  <a:cubicBezTo>
                    <a:pt x="84" y="119"/>
                    <a:pt x="84" y="115"/>
                    <a:pt x="82" y="112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1"/>
                    <a:pt x="15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xmlns="" id="{25967850-4F68-4BA6-9388-095395651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0913" y="4292601"/>
              <a:ext cx="131763" cy="201613"/>
            </a:xfrm>
            <a:custGeom>
              <a:avLst/>
              <a:gdLst>
                <a:gd name="T0" fmla="*/ 73 w 84"/>
                <a:gd name="T1" fmla="*/ 0 h 127"/>
                <a:gd name="T2" fmla="*/ 73 w 84"/>
                <a:gd name="T3" fmla="*/ 0 h 127"/>
                <a:gd name="T4" fmla="*/ 63 w 84"/>
                <a:gd name="T5" fmla="*/ 7 h 127"/>
                <a:gd name="T6" fmla="*/ 3 w 84"/>
                <a:gd name="T7" fmla="*/ 112 h 127"/>
                <a:gd name="T8" fmla="*/ 6 w 84"/>
                <a:gd name="T9" fmla="*/ 126 h 127"/>
                <a:gd name="T10" fmla="*/ 11 w 84"/>
                <a:gd name="T11" fmla="*/ 127 h 127"/>
                <a:gd name="T12" fmla="*/ 20 w 84"/>
                <a:gd name="T13" fmla="*/ 122 h 127"/>
                <a:gd name="T14" fmla="*/ 82 w 84"/>
                <a:gd name="T15" fmla="*/ 15 h 127"/>
                <a:gd name="T16" fmla="*/ 82 w 84"/>
                <a:gd name="T17" fmla="*/ 5 h 127"/>
                <a:gd name="T18" fmla="*/ 73 w 84"/>
                <a:gd name="T1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127">
                  <a:moveTo>
                    <a:pt x="73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68" y="0"/>
                    <a:pt x="64" y="3"/>
                    <a:pt x="63" y="7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0" y="117"/>
                    <a:pt x="1" y="123"/>
                    <a:pt x="6" y="126"/>
                  </a:cubicBezTo>
                  <a:cubicBezTo>
                    <a:pt x="8" y="127"/>
                    <a:pt x="10" y="127"/>
                    <a:pt x="11" y="127"/>
                  </a:cubicBezTo>
                  <a:cubicBezTo>
                    <a:pt x="15" y="127"/>
                    <a:pt x="18" y="126"/>
                    <a:pt x="20" y="122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4" y="12"/>
                    <a:pt x="84" y="8"/>
                    <a:pt x="82" y="5"/>
                  </a:cubicBezTo>
                  <a:cubicBezTo>
                    <a:pt x="80" y="2"/>
                    <a:pt x="77" y="0"/>
                    <a:pt x="7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6B85D0D7-AFB1-49D8-81E6-6C7AE894CCBA}"/>
              </a:ext>
            </a:extLst>
          </p:cNvPr>
          <p:cNvGrpSpPr/>
          <p:nvPr/>
        </p:nvGrpSpPr>
        <p:grpSpPr>
          <a:xfrm>
            <a:off x="8557993" y="2630544"/>
            <a:ext cx="772073" cy="1865672"/>
            <a:chOff x="5797550" y="3367088"/>
            <a:chExt cx="598488" cy="1446213"/>
          </a:xfrm>
          <a:solidFill>
            <a:schemeClr val="tx1">
              <a:alpha val="20000"/>
            </a:schemeClr>
          </a:solidFill>
        </p:grpSpPr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xmlns="" id="{76F3D165-A231-466C-91C9-7D1BB4F7CE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550" y="3367088"/>
              <a:ext cx="252413" cy="234950"/>
            </a:xfrm>
            <a:custGeom>
              <a:avLst/>
              <a:gdLst>
                <a:gd name="T0" fmla="*/ 106 w 161"/>
                <a:gd name="T1" fmla="*/ 20 h 148"/>
                <a:gd name="T2" fmla="*/ 106 w 161"/>
                <a:gd name="T3" fmla="*/ 20 h 148"/>
                <a:gd name="T4" fmla="*/ 115 w 161"/>
                <a:gd name="T5" fmla="*/ 25 h 148"/>
                <a:gd name="T6" fmla="*/ 140 w 161"/>
                <a:gd name="T7" fmla="*/ 69 h 148"/>
                <a:gd name="T8" fmla="*/ 141 w 161"/>
                <a:gd name="T9" fmla="*/ 74 h 148"/>
                <a:gd name="T10" fmla="*/ 140 w 161"/>
                <a:gd name="T11" fmla="*/ 79 h 148"/>
                <a:gd name="T12" fmla="*/ 115 w 161"/>
                <a:gd name="T13" fmla="*/ 123 h 148"/>
                <a:gd name="T14" fmla="*/ 106 w 161"/>
                <a:gd name="T15" fmla="*/ 128 h 148"/>
                <a:gd name="T16" fmla="*/ 55 w 161"/>
                <a:gd name="T17" fmla="*/ 128 h 148"/>
                <a:gd name="T18" fmla="*/ 47 w 161"/>
                <a:gd name="T19" fmla="*/ 123 h 148"/>
                <a:gd name="T20" fmla="*/ 21 w 161"/>
                <a:gd name="T21" fmla="*/ 79 h 148"/>
                <a:gd name="T22" fmla="*/ 20 w 161"/>
                <a:gd name="T23" fmla="*/ 74 h 148"/>
                <a:gd name="T24" fmla="*/ 21 w 161"/>
                <a:gd name="T25" fmla="*/ 69 h 148"/>
                <a:gd name="T26" fmla="*/ 47 w 161"/>
                <a:gd name="T27" fmla="*/ 25 h 148"/>
                <a:gd name="T28" fmla="*/ 55 w 161"/>
                <a:gd name="T29" fmla="*/ 20 h 148"/>
                <a:gd name="T30" fmla="*/ 106 w 161"/>
                <a:gd name="T31" fmla="*/ 20 h 148"/>
                <a:gd name="T32" fmla="*/ 106 w 161"/>
                <a:gd name="T33" fmla="*/ 0 h 148"/>
                <a:gd name="T34" fmla="*/ 55 w 161"/>
                <a:gd name="T35" fmla="*/ 0 h 148"/>
                <a:gd name="T36" fmla="*/ 29 w 161"/>
                <a:gd name="T37" fmla="*/ 15 h 148"/>
                <a:gd name="T38" fmla="*/ 4 w 161"/>
                <a:gd name="T39" fmla="*/ 59 h 148"/>
                <a:gd name="T40" fmla="*/ 0 w 161"/>
                <a:gd name="T41" fmla="*/ 74 h 148"/>
                <a:gd name="T42" fmla="*/ 4 w 161"/>
                <a:gd name="T43" fmla="*/ 89 h 148"/>
                <a:gd name="T44" fmla="*/ 29 w 161"/>
                <a:gd name="T45" fmla="*/ 133 h 148"/>
                <a:gd name="T46" fmla="*/ 55 w 161"/>
                <a:gd name="T47" fmla="*/ 148 h 148"/>
                <a:gd name="T48" fmla="*/ 106 w 161"/>
                <a:gd name="T49" fmla="*/ 148 h 148"/>
                <a:gd name="T50" fmla="*/ 132 w 161"/>
                <a:gd name="T51" fmla="*/ 133 h 148"/>
                <a:gd name="T52" fmla="*/ 157 w 161"/>
                <a:gd name="T53" fmla="*/ 89 h 148"/>
                <a:gd name="T54" fmla="*/ 161 w 161"/>
                <a:gd name="T55" fmla="*/ 74 h 148"/>
                <a:gd name="T56" fmla="*/ 157 w 161"/>
                <a:gd name="T57" fmla="*/ 59 h 148"/>
                <a:gd name="T58" fmla="*/ 132 w 161"/>
                <a:gd name="T59" fmla="*/ 15 h 148"/>
                <a:gd name="T60" fmla="*/ 106 w 161"/>
                <a:gd name="T6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1" h="148">
                  <a:moveTo>
                    <a:pt x="106" y="20"/>
                  </a:moveTo>
                  <a:cubicBezTo>
                    <a:pt x="106" y="20"/>
                    <a:pt x="106" y="20"/>
                    <a:pt x="106" y="20"/>
                  </a:cubicBezTo>
                  <a:cubicBezTo>
                    <a:pt x="109" y="20"/>
                    <a:pt x="113" y="22"/>
                    <a:pt x="115" y="25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41" y="70"/>
                    <a:pt x="141" y="72"/>
                    <a:pt x="141" y="74"/>
                  </a:cubicBezTo>
                  <a:cubicBezTo>
                    <a:pt x="141" y="75"/>
                    <a:pt x="141" y="77"/>
                    <a:pt x="140" y="79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13" y="126"/>
                    <a:pt x="109" y="128"/>
                    <a:pt x="106" y="128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2" y="128"/>
                    <a:pt x="48" y="126"/>
                    <a:pt x="47" y="123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0" y="77"/>
                    <a:pt x="20" y="75"/>
                    <a:pt x="20" y="74"/>
                  </a:cubicBezTo>
                  <a:cubicBezTo>
                    <a:pt x="20" y="72"/>
                    <a:pt x="20" y="70"/>
                    <a:pt x="21" y="69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2"/>
                    <a:pt x="52" y="20"/>
                    <a:pt x="55" y="20"/>
                  </a:cubicBezTo>
                  <a:cubicBezTo>
                    <a:pt x="106" y="20"/>
                    <a:pt x="106" y="20"/>
                    <a:pt x="106" y="20"/>
                  </a:cubicBezTo>
                  <a:moveTo>
                    <a:pt x="106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44" y="0"/>
                    <a:pt x="35" y="5"/>
                    <a:pt x="29" y="15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1" y="63"/>
                    <a:pt x="0" y="68"/>
                    <a:pt x="0" y="74"/>
                  </a:cubicBezTo>
                  <a:cubicBezTo>
                    <a:pt x="0" y="79"/>
                    <a:pt x="1" y="84"/>
                    <a:pt x="4" y="89"/>
                  </a:cubicBezTo>
                  <a:cubicBezTo>
                    <a:pt x="29" y="133"/>
                    <a:pt x="29" y="133"/>
                    <a:pt x="29" y="133"/>
                  </a:cubicBezTo>
                  <a:cubicBezTo>
                    <a:pt x="35" y="142"/>
                    <a:pt x="44" y="147"/>
                    <a:pt x="55" y="148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17" y="147"/>
                    <a:pt x="127" y="142"/>
                    <a:pt x="132" y="133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60" y="84"/>
                    <a:pt x="161" y="79"/>
                    <a:pt x="161" y="74"/>
                  </a:cubicBezTo>
                  <a:cubicBezTo>
                    <a:pt x="161" y="68"/>
                    <a:pt x="160" y="63"/>
                    <a:pt x="157" y="59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27" y="5"/>
                    <a:pt x="117" y="0"/>
                    <a:pt x="1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xmlns="" id="{5D13455B-8DD1-47BA-9324-B7A4D0647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3625" y="3973513"/>
              <a:ext cx="252413" cy="233363"/>
            </a:xfrm>
            <a:custGeom>
              <a:avLst/>
              <a:gdLst>
                <a:gd name="T0" fmla="*/ 106 w 161"/>
                <a:gd name="T1" fmla="*/ 20 h 148"/>
                <a:gd name="T2" fmla="*/ 106 w 161"/>
                <a:gd name="T3" fmla="*/ 20 h 148"/>
                <a:gd name="T4" fmla="*/ 115 w 161"/>
                <a:gd name="T5" fmla="*/ 25 h 148"/>
                <a:gd name="T6" fmla="*/ 140 w 161"/>
                <a:gd name="T7" fmla="*/ 69 h 148"/>
                <a:gd name="T8" fmla="*/ 141 w 161"/>
                <a:gd name="T9" fmla="*/ 74 h 148"/>
                <a:gd name="T10" fmla="*/ 140 w 161"/>
                <a:gd name="T11" fmla="*/ 79 h 148"/>
                <a:gd name="T12" fmla="*/ 115 w 161"/>
                <a:gd name="T13" fmla="*/ 123 h 148"/>
                <a:gd name="T14" fmla="*/ 106 w 161"/>
                <a:gd name="T15" fmla="*/ 128 h 148"/>
                <a:gd name="T16" fmla="*/ 55 w 161"/>
                <a:gd name="T17" fmla="*/ 128 h 148"/>
                <a:gd name="T18" fmla="*/ 47 w 161"/>
                <a:gd name="T19" fmla="*/ 123 h 148"/>
                <a:gd name="T20" fmla="*/ 21 w 161"/>
                <a:gd name="T21" fmla="*/ 79 h 148"/>
                <a:gd name="T22" fmla="*/ 20 w 161"/>
                <a:gd name="T23" fmla="*/ 74 h 148"/>
                <a:gd name="T24" fmla="*/ 21 w 161"/>
                <a:gd name="T25" fmla="*/ 69 h 148"/>
                <a:gd name="T26" fmla="*/ 47 w 161"/>
                <a:gd name="T27" fmla="*/ 25 h 148"/>
                <a:gd name="T28" fmla="*/ 55 w 161"/>
                <a:gd name="T29" fmla="*/ 20 h 148"/>
                <a:gd name="T30" fmla="*/ 106 w 161"/>
                <a:gd name="T31" fmla="*/ 20 h 148"/>
                <a:gd name="T32" fmla="*/ 106 w 161"/>
                <a:gd name="T33" fmla="*/ 0 h 148"/>
                <a:gd name="T34" fmla="*/ 55 w 161"/>
                <a:gd name="T35" fmla="*/ 0 h 148"/>
                <a:gd name="T36" fmla="*/ 29 w 161"/>
                <a:gd name="T37" fmla="*/ 15 h 148"/>
                <a:gd name="T38" fmla="*/ 4 w 161"/>
                <a:gd name="T39" fmla="*/ 59 h 148"/>
                <a:gd name="T40" fmla="*/ 0 w 161"/>
                <a:gd name="T41" fmla="*/ 74 h 148"/>
                <a:gd name="T42" fmla="*/ 0 w 161"/>
                <a:gd name="T43" fmla="*/ 74 h 148"/>
                <a:gd name="T44" fmla="*/ 4 w 161"/>
                <a:gd name="T45" fmla="*/ 89 h 148"/>
                <a:gd name="T46" fmla="*/ 29 w 161"/>
                <a:gd name="T47" fmla="*/ 133 h 148"/>
                <a:gd name="T48" fmla="*/ 55 w 161"/>
                <a:gd name="T49" fmla="*/ 148 h 148"/>
                <a:gd name="T50" fmla="*/ 106 w 161"/>
                <a:gd name="T51" fmla="*/ 148 h 148"/>
                <a:gd name="T52" fmla="*/ 132 w 161"/>
                <a:gd name="T53" fmla="*/ 133 h 148"/>
                <a:gd name="T54" fmla="*/ 157 w 161"/>
                <a:gd name="T55" fmla="*/ 89 h 148"/>
                <a:gd name="T56" fmla="*/ 161 w 161"/>
                <a:gd name="T57" fmla="*/ 74 h 148"/>
                <a:gd name="T58" fmla="*/ 161 w 161"/>
                <a:gd name="T59" fmla="*/ 74 h 148"/>
                <a:gd name="T60" fmla="*/ 157 w 161"/>
                <a:gd name="T61" fmla="*/ 59 h 148"/>
                <a:gd name="T62" fmla="*/ 132 w 161"/>
                <a:gd name="T63" fmla="*/ 15 h 148"/>
                <a:gd name="T64" fmla="*/ 106 w 161"/>
                <a:gd name="T6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148">
                  <a:moveTo>
                    <a:pt x="106" y="20"/>
                  </a:moveTo>
                  <a:cubicBezTo>
                    <a:pt x="106" y="20"/>
                    <a:pt x="106" y="20"/>
                    <a:pt x="106" y="20"/>
                  </a:cubicBezTo>
                  <a:cubicBezTo>
                    <a:pt x="109" y="20"/>
                    <a:pt x="113" y="22"/>
                    <a:pt x="115" y="25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41" y="71"/>
                    <a:pt x="141" y="72"/>
                    <a:pt x="141" y="74"/>
                  </a:cubicBezTo>
                  <a:cubicBezTo>
                    <a:pt x="141" y="76"/>
                    <a:pt x="141" y="77"/>
                    <a:pt x="140" y="79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13" y="126"/>
                    <a:pt x="109" y="128"/>
                    <a:pt x="106" y="128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2" y="128"/>
                    <a:pt x="48" y="126"/>
                    <a:pt x="47" y="123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0" y="77"/>
                    <a:pt x="20" y="76"/>
                    <a:pt x="20" y="74"/>
                  </a:cubicBezTo>
                  <a:cubicBezTo>
                    <a:pt x="20" y="72"/>
                    <a:pt x="20" y="71"/>
                    <a:pt x="21" y="69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2"/>
                    <a:pt x="52" y="20"/>
                    <a:pt x="55" y="20"/>
                  </a:cubicBezTo>
                  <a:cubicBezTo>
                    <a:pt x="106" y="20"/>
                    <a:pt x="106" y="20"/>
                    <a:pt x="106" y="20"/>
                  </a:cubicBezTo>
                  <a:moveTo>
                    <a:pt x="106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44" y="0"/>
                    <a:pt x="34" y="6"/>
                    <a:pt x="29" y="15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1" y="64"/>
                    <a:pt x="0" y="69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9"/>
                    <a:pt x="1" y="84"/>
                    <a:pt x="4" y="89"/>
                  </a:cubicBezTo>
                  <a:cubicBezTo>
                    <a:pt x="29" y="133"/>
                    <a:pt x="29" y="133"/>
                    <a:pt x="29" y="133"/>
                  </a:cubicBezTo>
                  <a:cubicBezTo>
                    <a:pt x="35" y="142"/>
                    <a:pt x="44" y="148"/>
                    <a:pt x="55" y="148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17" y="148"/>
                    <a:pt x="126" y="142"/>
                    <a:pt x="132" y="133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60" y="84"/>
                    <a:pt x="161" y="79"/>
                    <a:pt x="161" y="74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1" y="69"/>
                    <a:pt x="160" y="64"/>
                    <a:pt x="157" y="59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27" y="6"/>
                    <a:pt x="117" y="0"/>
                    <a:pt x="1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xmlns="" id="{7E19244D-E5F3-479A-A198-EB6A1F7236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550" y="4578351"/>
              <a:ext cx="252413" cy="234950"/>
            </a:xfrm>
            <a:custGeom>
              <a:avLst/>
              <a:gdLst>
                <a:gd name="T0" fmla="*/ 106 w 161"/>
                <a:gd name="T1" fmla="*/ 20 h 148"/>
                <a:gd name="T2" fmla="*/ 106 w 161"/>
                <a:gd name="T3" fmla="*/ 20 h 148"/>
                <a:gd name="T4" fmla="*/ 115 w 161"/>
                <a:gd name="T5" fmla="*/ 25 h 148"/>
                <a:gd name="T6" fmla="*/ 140 w 161"/>
                <a:gd name="T7" fmla="*/ 69 h 148"/>
                <a:gd name="T8" fmla="*/ 141 w 161"/>
                <a:gd name="T9" fmla="*/ 74 h 148"/>
                <a:gd name="T10" fmla="*/ 140 w 161"/>
                <a:gd name="T11" fmla="*/ 79 h 148"/>
                <a:gd name="T12" fmla="*/ 115 w 161"/>
                <a:gd name="T13" fmla="*/ 123 h 148"/>
                <a:gd name="T14" fmla="*/ 106 w 161"/>
                <a:gd name="T15" fmla="*/ 128 h 148"/>
                <a:gd name="T16" fmla="*/ 55 w 161"/>
                <a:gd name="T17" fmla="*/ 128 h 148"/>
                <a:gd name="T18" fmla="*/ 55 w 161"/>
                <a:gd name="T19" fmla="*/ 128 h 148"/>
                <a:gd name="T20" fmla="*/ 47 w 161"/>
                <a:gd name="T21" fmla="*/ 123 h 148"/>
                <a:gd name="T22" fmla="*/ 21 w 161"/>
                <a:gd name="T23" fmla="*/ 79 h 148"/>
                <a:gd name="T24" fmla="*/ 20 w 161"/>
                <a:gd name="T25" fmla="*/ 74 h 148"/>
                <a:gd name="T26" fmla="*/ 21 w 161"/>
                <a:gd name="T27" fmla="*/ 69 h 148"/>
                <a:gd name="T28" fmla="*/ 47 w 161"/>
                <a:gd name="T29" fmla="*/ 25 h 148"/>
                <a:gd name="T30" fmla="*/ 55 w 161"/>
                <a:gd name="T31" fmla="*/ 20 h 148"/>
                <a:gd name="T32" fmla="*/ 106 w 161"/>
                <a:gd name="T33" fmla="*/ 20 h 148"/>
                <a:gd name="T34" fmla="*/ 106 w 161"/>
                <a:gd name="T35" fmla="*/ 0 h 148"/>
                <a:gd name="T36" fmla="*/ 55 w 161"/>
                <a:gd name="T37" fmla="*/ 0 h 148"/>
                <a:gd name="T38" fmla="*/ 29 w 161"/>
                <a:gd name="T39" fmla="*/ 15 h 148"/>
                <a:gd name="T40" fmla="*/ 4 w 161"/>
                <a:gd name="T41" fmla="*/ 59 h 148"/>
                <a:gd name="T42" fmla="*/ 0 w 161"/>
                <a:gd name="T43" fmla="*/ 74 h 148"/>
                <a:gd name="T44" fmla="*/ 4 w 161"/>
                <a:gd name="T45" fmla="*/ 89 h 148"/>
                <a:gd name="T46" fmla="*/ 29 w 161"/>
                <a:gd name="T47" fmla="*/ 133 h 148"/>
                <a:gd name="T48" fmla="*/ 55 w 161"/>
                <a:gd name="T49" fmla="*/ 148 h 148"/>
                <a:gd name="T50" fmla="*/ 106 w 161"/>
                <a:gd name="T51" fmla="*/ 148 h 148"/>
                <a:gd name="T52" fmla="*/ 132 w 161"/>
                <a:gd name="T53" fmla="*/ 133 h 148"/>
                <a:gd name="T54" fmla="*/ 157 w 161"/>
                <a:gd name="T55" fmla="*/ 89 h 148"/>
                <a:gd name="T56" fmla="*/ 161 w 161"/>
                <a:gd name="T57" fmla="*/ 74 h 148"/>
                <a:gd name="T58" fmla="*/ 157 w 161"/>
                <a:gd name="T59" fmla="*/ 59 h 148"/>
                <a:gd name="T60" fmla="*/ 132 w 161"/>
                <a:gd name="T61" fmla="*/ 15 h 148"/>
                <a:gd name="T62" fmla="*/ 106 w 161"/>
                <a:gd name="T6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8">
                  <a:moveTo>
                    <a:pt x="106" y="20"/>
                  </a:moveTo>
                  <a:cubicBezTo>
                    <a:pt x="106" y="20"/>
                    <a:pt x="106" y="20"/>
                    <a:pt x="106" y="20"/>
                  </a:cubicBezTo>
                  <a:cubicBezTo>
                    <a:pt x="109" y="20"/>
                    <a:pt x="113" y="22"/>
                    <a:pt x="115" y="25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41" y="71"/>
                    <a:pt x="141" y="73"/>
                    <a:pt x="141" y="74"/>
                  </a:cubicBezTo>
                  <a:cubicBezTo>
                    <a:pt x="141" y="76"/>
                    <a:pt x="141" y="78"/>
                    <a:pt x="140" y="79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13" y="126"/>
                    <a:pt x="109" y="128"/>
                    <a:pt x="106" y="128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2" y="128"/>
                    <a:pt x="48" y="126"/>
                    <a:pt x="47" y="123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0" y="78"/>
                    <a:pt x="20" y="76"/>
                    <a:pt x="20" y="74"/>
                  </a:cubicBezTo>
                  <a:cubicBezTo>
                    <a:pt x="20" y="73"/>
                    <a:pt x="20" y="71"/>
                    <a:pt x="21" y="69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2"/>
                    <a:pt x="52" y="20"/>
                    <a:pt x="55" y="20"/>
                  </a:cubicBezTo>
                  <a:cubicBezTo>
                    <a:pt x="106" y="20"/>
                    <a:pt x="106" y="20"/>
                    <a:pt x="106" y="20"/>
                  </a:cubicBezTo>
                  <a:moveTo>
                    <a:pt x="106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44" y="0"/>
                    <a:pt x="35" y="6"/>
                    <a:pt x="29" y="15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1" y="64"/>
                    <a:pt x="0" y="69"/>
                    <a:pt x="0" y="74"/>
                  </a:cubicBezTo>
                  <a:cubicBezTo>
                    <a:pt x="0" y="80"/>
                    <a:pt x="1" y="85"/>
                    <a:pt x="4" y="89"/>
                  </a:cubicBezTo>
                  <a:cubicBezTo>
                    <a:pt x="29" y="133"/>
                    <a:pt x="29" y="133"/>
                    <a:pt x="29" y="133"/>
                  </a:cubicBezTo>
                  <a:cubicBezTo>
                    <a:pt x="35" y="143"/>
                    <a:pt x="44" y="148"/>
                    <a:pt x="55" y="148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17" y="148"/>
                    <a:pt x="127" y="143"/>
                    <a:pt x="132" y="133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60" y="85"/>
                    <a:pt x="161" y="80"/>
                    <a:pt x="161" y="74"/>
                  </a:cubicBezTo>
                  <a:cubicBezTo>
                    <a:pt x="161" y="69"/>
                    <a:pt x="160" y="64"/>
                    <a:pt x="157" y="59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27" y="6"/>
                    <a:pt x="117" y="0"/>
                    <a:pt x="1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FB9FFE4F-A1EB-45E3-A4FC-E4A6BC7676B2}"/>
              </a:ext>
            </a:extLst>
          </p:cNvPr>
          <p:cNvGrpSpPr/>
          <p:nvPr/>
        </p:nvGrpSpPr>
        <p:grpSpPr>
          <a:xfrm>
            <a:off x="7671237" y="1459124"/>
            <a:ext cx="2545586" cy="4210561"/>
            <a:chOff x="5110163" y="2459038"/>
            <a:chExt cx="1973262" cy="3263901"/>
          </a:xfrm>
          <a:solidFill>
            <a:schemeClr val="accent1"/>
          </a:solidFill>
        </p:grpSpPr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xmlns="" id="{CB577C17-200C-47CF-9FB1-82575AF51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0163" y="3670301"/>
              <a:ext cx="930275" cy="841375"/>
            </a:xfrm>
            <a:custGeom>
              <a:avLst/>
              <a:gdLst>
                <a:gd name="T0" fmla="*/ 183 w 592"/>
                <a:gd name="T1" fmla="*/ 512 h 532"/>
                <a:gd name="T2" fmla="*/ 140 w 592"/>
                <a:gd name="T3" fmla="*/ 487 h 532"/>
                <a:gd name="T4" fmla="*/ 27 w 592"/>
                <a:gd name="T5" fmla="*/ 291 h 532"/>
                <a:gd name="T6" fmla="*/ 20 w 592"/>
                <a:gd name="T7" fmla="*/ 266 h 532"/>
                <a:gd name="T8" fmla="*/ 27 w 592"/>
                <a:gd name="T9" fmla="*/ 241 h 532"/>
                <a:gd name="T10" fmla="*/ 140 w 592"/>
                <a:gd name="T11" fmla="*/ 45 h 532"/>
                <a:gd name="T12" fmla="*/ 183 w 592"/>
                <a:gd name="T13" fmla="*/ 20 h 532"/>
                <a:gd name="T14" fmla="*/ 409 w 592"/>
                <a:gd name="T15" fmla="*/ 20 h 532"/>
                <a:gd name="T16" fmla="*/ 452 w 592"/>
                <a:gd name="T17" fmla="*/ 45 h 532"/>
                <a:gd name="T18" fmla="*/ 565 w 592"/>
                <a:gd name="T19" fmla="*/ 241 h 532"/>
                <a:gd name="T20" fmla="*/ 572 w 592"/>
                <a:gd name="T21" fmla="*/ 266 h 532"/>
                <a:gd name="T22" fmla="*/ 565 w 592"/>
                <a:gd name="T23" fmla="*/ 291 h 532"/>
                <a:gd name="T24" fmla="*/ 452 w 592"/>
                <a:gd name="T25" fmla="*/ 487 h 532"/>
                <a:gd name="T26" fmla="*/ 409 w 592"/>
                <a:gd name="T27" fmla="*/ 512 h 532"/>
                <a:gd name="T28" fmla="*/ 183 w 592"/>
                <a:gd name="T29" fmla="*/ 512 h 532"/>
                <a:gd name="T30" fmla="*/ 183 w 592"/>
                <a:gd name="T31" fmla="*/ 512 h 532"/>
                <a:gd name="T32" fmla="*/ 183 w 592"/>
                <a:gd name="T33" fmla="*/ 512 h 532"/>
                <a:gd name="T34" fmla="*/ 409 w 592"/>
                <a:gd name="T35" fmla="*/ 0 h 532"/>
                <a:gd name="T36" fmla="*/ 183 w 592"/>
                <a:gd name="T37" fmla="*/ 0 h 532"/>
                <a:gd name="T38" fmla="*/ 123 w 592"/>
                <a:gd name="T39" fmla="*/ 35 h 532"/>
                <a:gd name="T40" fmla="*/ 10 w 592"/>
                <a:gd name="T41" fmla="*/ 231 h 532"/>
                <a:gd name="T42" fmla="*/ 0 w 592"/>
                <a:gd name="T43" fmla="*/ 266 h 532"/>
                <a:gd name="T44" fmla="*/ 10 w 592"/>
                <a:gd name="T45" fmla="*/ 301 h 532"/>
                <a:gd name="T46" fmla="*/ 123 w 592"/>
                <a:gd name="T47" fmla="*/ 497 h 532"/>
                <a:gd name="T48" fmla="*/ 183 w 592"/>
                <a:gd name="T49" fmla="*/ 532 h 532"/>
                <a:gd name="T50" fmla="*/ 183 w 592"/>
                <a:gd name="T51" fmla="*/ 532 h 532"/>
                <a:gd name="T52" fmla="*/ 409 w 592"/>
                <a:gd name="T53" fmla="*/ 532 h 532"/>
                <a:gd name="T54" fmla="*/ 470 w 592"/>
                <a:gd name="T55" fmla="*/ 497 h 532"/>
                <a:gd name="T56" fmla="*/ 583 w 592"/>
                <a:gd name="T57" fmla="*/ 301 h 532"/>
                <a:gd name="T58" fmla="*/ 592 w 592"/>
                <a:gd name="T59" fmla="*/ 266 h 532"/>
                <a:gd name="T60" fmla="*/ 583 w 592"/>
                <a:gd name="T61" fmla="*/ 231 h 532"/>
                <a:gd name="T62" fmla="*/ 470 w 592"/>
                <a:gd name="T63" fmla="*/ 35 h 532"/>
                <a:gd name="T64" fmla="*/ 409 w 592"/>
                <a:gd name="T65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2" h="532">
                  <a:moveTo>
                    <a:pt x="183" y="512"/>
                  </a:moveTo>
                  <a:cubicBezTo>
                    <a:pt x="165" y="512"/>
                    <a:pt x="149" y="502"/>
                    <a:pt x="140" y="487"/>
                  </a:cubicBezTo>
                  <a:cubicBezTo>
                    <a:pt x="27" y="291"/>
                    <a:pt x="27" y="291"/>
                    <a:pt x="27" y="291"/>
                  </a:cubicBezTo>
                  <a:cubicBezTo>
                    <a:pt x="23" y="283"/>
                    <a:pt x="20" y="275"/>
                    <a:pt x="20" y="266"/>
                  </a:cubicBezTo>
                  <a:cubicBezTo>
                    <a:pt x="20" y="257"/>
                    <a:pt x="23" y="249"/>
                    <a:pt x="27" y="241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9" y="30"/>
                    <a:pt x="165" y="20"/>
                    <a:pt x="183" y="20"/>
                  </a:cubicBezTo>
                  <a:cubicBezTo>
                    <a:pt x="409" y="20"/>
                    <a:pt x="409" y="20"/>
                    <a:pt x="409" y="20"/>
                  </a:cubicBezTo>
                  <a:cubicBezTo>
                    <a:pt x="427" y="20"/>
                    <a:pt x="443" y="30"/>
                    <a:pt x="452" y="45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70" y="249"/>
                    <a:pt x="572" y="257"/>
                    <a:pt x="572" y="266"/>
                  </a:cubicBezTo>
                  <a:cubicBezTo>
                    <a:pt x="572" y="275"/>
                    <a:pt x="570" y="283"/>
                    <a:pt x="565" y="291"/>
                  </a:cubicBezTo>
                  <a:cubicBezTo>
                    <a:pt x="452" y="487"/>
                    <a:pt x="452" y="487"/>
                    <a:pt x="452" y="487"/>
                  </a:cubicBezTo>
                  <a:cubicBezTo>
                    <a:pt x="443" y="502"/>
                    <a:pt x="427" y="512"/>
                    <a:pt x="409" y="512"/>
                  </a:cubicBezTo>
                  <a:cubicBezTo>
                    <a:pt x="183" y="512"/>
                    <a:pt x="183" y="512"/>
                    <a:pt x="183" y="512"/>
                  </a:cubicBezTo>
                  <a:cubicBezTo>
                    <a:pt x="183" y="512"/>
                    <a:pt x="183" y="512"/>
                    <a:pt x="183" y="512"/>
                  </a:cubicBezTo>
                  <a:cubicBezTo>
                    <a:pt x="183" y="512"/>
                    <a:pt x="183" y="512"/>
                    <a:pt x="183" y="512"/>
                  </a:cubicBezTo>
                  <a:moveTo>
                    <a:pt x="409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58" y="0"/>
                    <a:pt x="135" y="14"/>
                    <a:pt x="123" y="35"/>
                  </a:cubicBezTo>
                  <a:cubicBezTo>
                    <a:pt x="10" y="231"/>
                    <a:pt x="10" y="231"/>
                    <a:pt x="10" y="231"/>
                  </a:cubicBezTo>
                  <a:cubicBezTo>
                    <a:pt x="4" y="242"/>
                    <a:pt x="0" y="254"/>
                    <a:pt x="0" y="266"/>
                  </a:cubicBezTo>
                  <a:cubicBezTo>
                    <a:pt x="0" y="278"/>
                    <a:pt x="4" y="290"/>
                    <a:pt x="10" y="301"/>
                  </a:cubicBezTo>
                  <a:cubicBezTo>
                    <a:pt x="123" y="497"/>
                    <a:pt x="123" y="497"/>
                    <a:pt x="123" y="497"/>
                  </a:cubicBezTo>
                  <a:cubicBezTo>
                    <a:pt x="135" y="518"/>
                    <a:pt x="158" y="532"/>
                    <a:pt x="183" y="532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409" y="532"/>
                    <a:pt x="409" y="532"/>
                    <a:pt x="409" y="532"/>
                  </a:cubicBezTo>
                  <a:cubicBezTo>
                    <a:pt x="434" y="532"/>
                    <a:pt x="457" y="518"/>
                    <a:pt x="470" y="497"/>
                  </a:cubicBezTo>
                  <a:cubicBezTo>
                    <a:pt x="583" y="301"/>
                    <a:pt x="583" y="301"/>
                    <a:pt x="583" y="301"/>
                  </a:cubicBezTo>
                  <a:cubicBezTo>
                    <a:pt x="589" y="290"/>
                    <a:pt x="592" y="278"/>
                    <a:pt x="592" y="266"/>
                  </a:cubicBezTo>
                  <a:cubicBezTo>
                    <a:pt x="592" y="254"/>
                    <a:pt x="589" y="242"/>
                    <a:pt x="583" y="231"/>
                  </a:cubicBezTo>
                  <a:cubicBezTo>
                    <a:pt x="470" y="35"/>
                    <a:pt x="470" y="35"/>
                    <a:pt x="470" y="35"/>
                  </a:cubicBezTo>
                  <a:cubicBezTo>
                    <a:pt x="457" y="14"/>
                    <a:pt x="434" y="0"/>
                    <a:pt x="4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xmlns="" id="{CD747FA0-0FC5-49AA-8CFA-0B31ADDD16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0163" y="2459038"/>
              <a:ext cx="930275" cy="838200"/>
            </a:xfrm>
            <a:custGeom>
              <a:avLst/>
              <a:gdLst>
                <a:gd name="T0" fmla="*/ 183 w 592"/>
                <a:gd name="T1" fmla="*/ 511 h 531"/>
                <a:gd name="T2" fmla="*/ 183 w 592"/>
                <a:gd name="T3" fmla="*/ 511 h 531"/>
                <a:gd name="T4" fmla="*/ 140 w 592"/>
                <a:gd name="T5" fmla="*/ 486 h 531"/>
                <a:gd name="T6" fmla="*/ 27 w 592"/>
                <a:gd name="T7" fmla="*/ 290 h 531"/>
                <a:gd name="T8" fmla="*/ 20 w 592"/>
                <a:gd name="T9" fmla="*/ 265 h 531"/>
                <a:gd name="T10" fmla="*/ 27 w 592"/>
                <a:gd name="T11" fmla="*/ 240 h 531"/>
                <a:gd name="T12" fmla="*/ 140 w 592"/>
                <a:gd name="T13" fmla="*/ 45 h 531"/>
                <a:gd name="T14" fmla="*/ 183 w 592"/>
                <a:gd name="T15" fmla="*/ 20 h 531"/>
                <a:gd name="T16" fmla="*/ 409 w 592"/>
                <a:gd name="T17" fmla="*/ 20 h 531"/>
                <a:gd name="T18" fmla="*/ 452 w 592"/>
                <a:gd name="T19" fmla="*/ 45 h 531"/>
                <a:gd name="T20" fmla="*/ 565 w 592"/>
                <a:gd name="T21" fmla="*/ 240 h 531"/>
                <a:gd name="T22" fmla="*/ 572 w 592"/>
                <a:gd name="T23" fmla="*/ 265 h 531"/>
                <a:gd name="T24" fmla="*/ 565 w 592"/>
                <a:gd name="T25" fmla="*/ 290 h 531"/>
                <a:gd name="T26" fmla="*/ 452 w 592"/>
                <a:gd name="T27" fmla="*/ 486 h 531"/>
                <a:gd name="T28" fmla="*/ 409 w 592"/>
                <a:gd name="T29" fmla="*/ 511 h 531"/>
                <a:gd name="T30" fmla="*/ 183 w 592"/>
                <a:gd name="T31" fmla="*/ 511 h 531"/>
                <a:gd name="T32" fmla="*/ 409 w 592"/>
                <a:gd name="T33" fmla="*/ 0 h 531"/>
                <a:gd name="T34" fmla="*/ 183 w 592"/>
                <a:gd name="T35" fmla="*/ 0 h 531"/>
                <a:gd name="T36" fmla="*/ 123 w 592"/>
                <a:gd name="T37" fmla="*/ 35 h 531"/>
                <a:gd name="T38" fmla="*/ 10 w 592"/>
                <a:gd name="T39" fmla="*/ 230 h 531"/>
                <a:gd name="T40" fmla="*/ 0 w 592"/>
                <a:gd name="T41" fmla="*/ 265 h 531"/>
                <a:gd name="T42" fmla="*/ 10 w 592"/>
                <a:gd name="T43" fmla="*/ 300 h 531"/>
                <a:gd name="T44" fmla="*/ 123 w 592"/>
                <a:gd name="T45" fmla="*/ 496 h 531"/>
                <a:gd name="T46" fmla="*/ 183 w 592"/>
                <a:gd name="T47" fmla="*/ 531 h 531"/>
                <a:gd name="T48" fmla="*/ 183 w 592"/>
                <a:gd name="T49" fmla="*/ 531 h 531"/>
                <a:gd name="T50" fmla="*/ 409 w 592"/>
                <a:gd name="T51" fmla="*/ 531 h 531"/>
                <a:gd name="T52" fmla="*/ 470 w 592"/>
                <a:gd name="T53" fmla="*/ 496 h 531"/>
                <a:gd name="T54" fmla="*/ 583 w 592"/>
                <a:gd name="T55" fmla="*/ 300 h 531"/>
                <a:gd name="T56" fmla="*/ 592 w 592"/>
                <a:gd name="T57" fmla="*/ 265 h 531"/>
                <a:gd name="T58" fmla="*/ 583 w 592"/>
                <a:gd name="T59" fmla="*/ 230 h 531"/>
                <a:gd name="T60" fmla="*/ 470 w 592"/>
                <a:gd name="T61" fmla="*/ 35 h 531"/>
                <a:gd name="T62" fmla="*/ 409 w 592"/>
                <a:gd name="T63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2" h="531">
                  <a:moveTo>
                    <a:pt x="183" y="511"/>
                  </a:moveTo>
                  <a:cubicBezTo>
                    <a:pt x="183" y="511"/>
                    <a:pt x="183" y="511"/>
                    <a:pt x="183" y="511"/>
                  </a:cubicBezTo>
                  <a:cubicBezTo>
                    <a:pt x="165" y="511"/>
                    <a:pt x="149" y="501"/>
                    <a:pt x="140" y="486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3" y="283"/>
                    <a:pt x="20" y="274"/>
                    <a:pt x="20" y="265"/>
                  </a:cubicBezTo>
                  <a:cubicBezTo>
                    <a:pt x="20" y="257"/>
                    <a:pt x="23" y="248"/>
                    <a:pt x="27" y="240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9" y="29"/>
                    <a:pt x="165" y="20"/>
                    <a:pt x="183" y="20"/>
                  </a:cubicBezTo>
                  <a:cubicBezTo>
                    <a:pt x="409" y="20"/>
                    <a:pt x="409" y="20"/>
                    <a:pt x="409" y="20"/>
                  </a:cubicBezTo>
                  <a:cubicBezTo>
                    <a:pt x="427" y="20"/>
                    <a:pt x="443" y="29"/>
                    <a:pt x="452" y="45"/>
                  </a:cubicBezTo>
                  <a:cubicBezTo>
                    <a:pt x="565" y="240"/>
                    <a:pt x="565" y="240"/>
                    <a:pt x="565" y="240"/>
                  </a:cubicBezTo>
                  <a:cubicBezTo>
                    <a:pt x="570" y="248"/>
                    <a:pt x="572" y="257"/>
                    <a:pt x="572" y="265"/>
                  </a:cubicBezTo>
                  <a:cubicBezTo>
                    <a:pt x="572" y="274"/>
                    <a:pt x="570" y="283"/>
                    <a:pt x="565" y="290"/>
                  </a:cubicBezTo>
                  <a:cubicBezTo>
                    <a:pt x="452" y="486"/>
                    <a:pt x="452" y="486"/>
                    <a:pt x="452" y="486"/>
                  </a:cubicBezTo>
                  <a:cubicBezTo>
                    <a:pt x="443" y="501"/>
                    <a:pt x="427" y="511"/>
                    <a:pt x="409" y="511"/>
                  </a:cubicBezTo>
                  <a:cubicBezTo>
                    <a:pt x="183" y="511"/>
                    <a:pt x="183" y="511"/>
                    <a:pt x="183" y="511"/>
                  </a:cubicBezTo>
                  <a:moveTo>
                    <a:pt x="409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58" y="0"/>
                    <a:pt x="135" y="13"/>
                    <a:pt x="123" y="35"/>
                  </a:cubicBezTo>
                  <a:cubicBezTo>
                    <a:pt x="10" y="230"/>
                    <a:pt x="10" y="230"/>
                    <a:pt x="10" y="230"/>
                  </a:cubicBezTo>
                  <a:cubicBezTo>
                    <a:pt x="4" y="241"/>
                    <a:pt x="0" y="253"/>
                    <a:pt x="0" y="265"/>
                  </a:cubicBezTo>
                  <a:cubicBezTo>
                    <a:pt x="0" y="277"/>
                    <a:pt x="4" y="290"/>
                    <a:pt x="10" y="300"/>
                  </a:cubicBezTo>
                  <a:cubicBezTo>
                    <a:pt x="123" y="496"/>
                    <a:pt x="123" y="496"/>
                    <a:pt x="123" y="496"/>
                  </a:cubicBezTo>
                  <a:cubicBezTo>
                    <a:pt x="135" y="518"/>
                    <a:pt x="158" y="531"/>
                    <a:pt x="183" y="531"/>
                  </a:cubicBezTo>
                  <a:cubicBezTo>
                    <a:pt x="183" y="531"/>
                    <a:pt x="183" y="531"/>
                    <a:pt x="183" y="531"/>
                  </a:cubicBezTo>
                  <a:cubicBezTo>
                    <a:pt x="409" y="531"/>
                    <a:pt x="409" y="531"/>
                    <a:pt x="409" y="531"/>
                  </a:cubicBezTo>
                  <a:cubicBezTo>
                    <a:pt x="434" y="531"/>
                    <a:pt x="457" y="518"/>
                    <a:pt x="470" y="496"/>
                  </a:cubicBezTo>
                  <a:cubicBezTo>
                    <a:pt x="583" y="300"/>
                    <a:pt x="583" y="300"/>
                    <a:pt x="583" y="300"/>
                  </a:cubicBezTo>
                  <a:cubicBezTo>
                    <a:pt x="589" y="290"/>
                    <a:pt x="592" y="277"/>
                    <a:pt x="592" y="265"/>
                  </a:cubicBezTo>
                  <a:cubicBezTo>
                    <a:pt x="592" y="253"/>
                    <a:pt x="589" y="241"/>
                    <a:pt x="583" y="230"/>
                  </a:cubicBezTo>
                  <a:cubicBezTo>
                    <a:pt x="470" y="35"/>
                    <a:pt x="470" y="35"/>
                    <a:pt x="470" y="35"/>
                  </a:cubicBezTo>
                  <a:cubicBezTo>
                    <a:pt x="457" y="13"/>
                    <a:pt x="434" y="0"/>
                    <a:pt x="4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>
              <a:extLst>
                <a:ext uri="{FF2B5EF4-FFF2-40B4-BE49-F238E27FC236}">
                  <a16:creationId xmlns:a16="http://schemas.microsoft.com/office/drawing/2014/main" xmlns="" id="{E821F004-786C-4622-9E33-F5F9279313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0163" y="4883151"/>
              <a:ext cx="930275" cy="839788"/>
            </a:xfrm>
            <a:custGeom>
              <a:avLst/>
              <a:gdLst>
                <a:gd name="T0" fmla="*/ 183 w 592"/>
                <a:gd name="T1" fmla="*/ 511 h 531"/>
                <a:gd name="T2" fmla="*/ 140 w 592"/>
                <a:gd name="T3" fmla="*/ 486 h 531"/>
                <a:gd name="T4" fmla="*/ 27 w 592"/>
                <a:gd name="T5" fmla="*/ 291 h 531"/>
                <a:gd name="T6" fmla="*/ 20 w 592"/>
                <a:gd name="T7" fmla="*/ 266 h 531"/>
                <a:gd name="T8" fmla="*/ 27 w 592"/>
                <a:gd name="T9" fmla="*/ 241 h 531"/>
                <a:gd name="T10" fmla="*/ 140 w 592"/>
                <a:gd name="T11" fmla="*/ 45 h 531"/>
                <a:gd name="T12" fmla="*/ 183 w 592"/>
                <a:gd name="T13" fmla="*/ 20 h 531"/>
                <a:gd name="T14" fmla="*/ 409 w 592"/>
                <a:gd name="T15" fmla="*/ 20 h 531"/>
                <a:gd name="T16" fmla="*/ 409 w 592"/>
                <a:gd name="T17" fmla="*/ 20 h 531"/>
                <a:gd name="T18" fmla="*/ 452 w 592"/>
                <a:gd name="T19" fmla="*/ 45 h 531"/>
                <a:gd name="T20" fmla="*/ 565 w 592"/>
                <a:gd name="T21" fmla="*/ 241 h 531"/>
                <a:gd name="T22" fmla="*/ 572 w 592"/>
                <a:gd name="T23" fmla="*/ 266 h 531"/>
                <a:gd name="T24" fmla="*/ 565 w 592"/>
                <a:gd name="T25" fmla="*/ 291 h 531"/>
                <a:gd name="T26" fmla="*/ 452 w 592"/>
                <a:gd name="T27" fmla="*/ 486 h 531"/>
                <a:gd name="T28" fmla="*/ 409 w 592"/>
                <a:gd name="T29" fmla="*/ 511 h 531"/>
                <a:gd name="T30" fmla="*/ 183 w 592"/>
                <a:gd name="T31" fmla="*/ 511 h 531"/>
                <a:gd name="T32" fmla="*/ 183 w 592"/>
                <a:gd name="T33" fmla="*/ 511 h 531"/>
                <a:gd name="T34" fmla="*/ 409 w 592"/>
                <a:gd name="T35" fmla="*/ 0 h 531"/>
                <a:gd name="T36" fmla="*/ 183 w 592"/>
                <a:gd name="T37" fmla="*/ 0 h 531"/>
                <a:gd name="T38" fmla="*/ 123 w 592"/>
                <a:gd name="T39" fmla="*/ 35 h 531"/>
                <a:gd name="T40" fmla="*/ 10 w 592"/>
                <a:gd name="T41" fmla="*/ 231 h 531"/>
                <a:gd name="T42" fmla="*/ 0 w 592"/>
                <a:gd name="T43" fmla="*/ 266 h 531"/>
                <a:gd name="T44" fmla="*/ 10 w 592"/>
                <a:gd name="T45" fmla="*/ 301 h 531"/>
                <a:gd name="T46" fmla="*/ 123 w 592"/>
                <a:gd name="T47" fmla="*/ 496 h 531"/>
                <a:gd name="T48" fmla="*/ 183 w 592"/>
                <a:gd name="T49" fmla="*/ 531 h 531"/>
                <a:gd name="T50" fmla="*/ 183 w 592"/>
                <a:gd name="T51" fmla="*/ 531 h 531"/>
                <a:gd name="T52" fmla="*/ 409 w 592"/>
                <a:gd name="T53" fmla="*/ 531 h 531"/>
                <a:gd name="T54" fmla="*/ 470 w 592"/>
                <a:gd name="T55" fmla="*/ 496 h 531"/>
                <a:gd name="T56" fmla="*/ 583 w 592"/>
                <a:gd name="T57" fmla="*/ 301 h 531"/>
                <a:gd name="T58" fmla="*/ 592 w 592"/>
                <a:gd name="T59" fmla="*/ 266 h 531"/>
                <a:gd name="T60" fmla="*/ 583 w 592"/>
                <a:gd name="T61" fmla="*/ 231 h 531"/>
                <a:gd name="T62" fmla="*/ 470 w 592"/>
                <a:gd name="T63" fmla="*/ 35 h 531"/>
                <a:gd name="T64" fmla="*/ 409 w 592"/>
                <a:gd name="T65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2" h="531">
                  <a:moveTo>
                    <a:pt x="183" y="511"/>
                  </a:moveTo>
                  <a:cubicBezTo>
                    <a:pt x="165" y="511"/>
                    <a:pt x="149" y="502"/>
                    <a:pt x="140" y="486"/>
                  </a:cubicBezTo>
                  <a:cubicBezTo>
                    <a:pt x="27" y="291"/>
                    <a:pt x="27" y="291"/>
                    <a:pt x="27" y="291"/>
                  </a:cubicBezTo>
                  <a:cubicBezTo>
                    <a:pt x="23" y="283"/>
                    <a:pt x="20" y="274"/>
                    <a:pt x="20" y="266"/>
                  </a:cubicBezTo>
                  <a:cubicBezTo>
                    <a:pt x="20" y="257"/>
                    <a:pt x="23" y="248"/>
                    <a:pt x="27" y="241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9" y="30"/>
                    <a:pt x="165" y="20"/>
                    <a:pt x="183" y="20"/>
                  </a:cubicBezTo>
                  <a:cubicBezTo>
                    <a:pt x="409" y="20"/>
                    <a:pt x="409" y="20"/>
                    <a:pt x="409" y="20"/>
                  </a:cubicBezTo>
                  <a:cubicBezTo>
                    <a:pt x="409" y="20"/>
                    <a:pt x="409" y="20"/>
                    <a:pt x="409" y="20"/>
                  </a:cubicBezTo>
                  <a:cubicBezTo>
                    <a:pt x="427" y="20"/>
                    <a:pt x="443" y="30"/>
                    <a:pt x="452" y="45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70" y="248"/>
                    <a:pt x="572" y="257"/>
                    <a:pt x="572" y="266"/>
                  </a:cubicBezTo>
                  <a:cubicBezTo>
                    <a:pt x="572" y="274"/>
                    <a:pt x="570" y="283"/>
                    <a:pt x="565" y="291"/>
                  </a:cubicBezTo>
                  <a:cubicBezTo>
                    <a:pt x="452" y="486"/>
                    <a:pt x="452" y="486"/>
                    <a:pt x="452" y="486"/>
                  </a:cubicBezTo>
                  <a:cubicBezTo>
                    <a:pt x="443" y="502"/>
                    <a:pt x="427" y="511"/>
                    <a:pt x="409" y="511"/>
                  </a:cubicBezTo>
                  <a:cubicBezTo>
                    <a:pt x="183" y="511"/>
                    <a:pt x="183" y="511"/>
                    <a:pt x="183" y="511"/>
                  </a:cubicBezTo>
                  <a:cubicBezTo>
                    <a:pt x="183" y="511"/>
                    <a:pt x="183" y="511"/>
                    <a:pt x="183" y="511"/>
                  </a:cubicBezTo>
                  <a:moveTo>
                    <a:pt x="409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58" y="0"/>
                    <a:pt x="135" y="13"/>
                    <a:pt x="123" y="35"/>
                  </a:cubicBezTo>
                  <a:cubicBezTo>
                    <a:pt x="10" y="231"/>
                    <a:pt x="10" y="231"/>
                    <a:pt x="10" y="231"/>
                  </a:cubicBezTo>
                  <a:cubicBezTo>
                    <a:pt x="4" y="241"/>
                    <a:pt x="0" y="254"/>
                    <a:pt x="0" y="266"/>
                  </a:cubicBezTo>
                  <a:cubicBezTo>
                    <a:pt x="0" y="278"/>
                    <a:pt x="4" y="290"/>
                    <a:pt x="10" y="301"/>
                  </a:cubicBezTo>
                  <a:cubicBezTo>
                    <a:pt x="123" y="496"/>
                    <a:pt x="123" y="496"/>
                    <a:pt x="123" y="496"/>
                  </a:cubicBezTo>
                  <a:cubicBezTo>
                    <a:pt x="135" y="518"/>
                    <a:pt x="158" y="531"/>
                    <a:pt x="183" y="531"/>
                  </a:cubicBezTo>
                  <a:cubicBezTo>
                    <a:pt x="183" y="531"/>
                    <a:pt x="183" y="531"/>
                    <a:pt x="183" y="531"/>
                  </a:cubicBezTo>
                  <a:cubicBezTo>
                    <a:pt x="409" y="531"/>
                    <a:pt x="409" y="531"/>
                    <a:pt x="409" y="531"/>
                  </a:cubicBezTo>
                  <a:cubicBezTo>
                    <a:pt x="434" y="531"/>
                    <a:pt x="457" y="518"/>
                    <a:pt x="470" y="496"/>
                  </a:cubicBezTo>
                  <a:cubicBezTo>
                    <a:pt x="583" y="301"/>
                    <a:pt x="583" y="301"/>
                    <a:pt x="583" y="301"/>
                  </a:cubicBezTo>
                  <a:cubicBezTo>
                    <a:pt x="589" y="290"/>
                    <a:pt x="592" y="278"/>
                    <a:pt x="592" y="266"/>
                  </a:cubicBezTo>
                  <a:cubicBezTo>
                    <a:pt x="592" y="254"/>
                    <a:pt x="589" y="241"/>
                    <a:pt x="583" y="231"/>
                  </a:cubicBezTo>
                  <a:cubicBezTo>
                    <a:pt x="470" y="35"/>
                    <a:pt x="470" y="35"/>
                    <a:pt x="470" y="35"/>
                  </a:cubicBezTo>
                  <a:cubicBezTo>
                    <a:pt x="457" y="13"/>
                    <a:pt x="434" y="0"/>
                    <a:pt x="4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xmlns="" id="{126F850A-5217-47F4-80BD-0FBDBDA598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3150" y="4276726"/>
              <a:ext cx="930275" cy="839788"/>
            </a:xfrm>
            <a:custGeom>
              <a:avLst/>
              <a:gdLst>
                <a:gd name="T0" fmla="*/ 183 w 592"/>
                <a:gd name="T1" fmla="*/ 511 h 531"/>
                <a:gd name="T2" fmla="*/ 140 w 592"/>
                <a:gd name="T3" fmla="*/ 486 h 531"/>
                <a:gd name="T4" fmla="*/ 27 w 592"/>
                <a:gd name="T5" fmla="*/ 290 h 531"/>
                <a:gd name="T6" fmla="*/ 20 w 592"/>
                <a:gd name="T7" fmla="*/ 265 h 531"/>
                <a:gd name="T8" fmla="*/ 27 w 592"/>
                <a:gd name="T9" fmla="*/ 240 h 531"/>
                <a:gd name="T10" fmla="*/ 140 w 592"/>
                <a:gd name="T11" fmla="*/ 45 h 531"/>
                <a:gd name="T12" fmla="*/ 183 w 592"/>
                <a:gd name="T13" fmla="*/ 20 h 531"/>
                <a:gd name="T14" fmla="*/ 409 w 592"/>
                <a:gd name="T15" fmla="*/ 20 h 531"/>
                <a:gd name="T16" fmla="*/ 452 w 592"/>
                <a:gd name="T17" fmla="*/ 45 h 531"/>
                <a:gd name="T18" fmla="*/ 565 w 592"/>
                <a:gd name="T19" fmla="*/ 240 h 531"/>
                <a:gd name="T20" fmla="*/ 572 w 592"/>
                <a:gd name="T21" fmla="*/ 265 h 531"/>
                <a:gd name="T22" fmla="*/ 565 w 592"/>
                <a:gd name="T23" fmla="*/ 290 h 531"/>
                <a:gd name="T24" fmla="*/ 452 w 592"/>
                <a:gd name="T25" fmla="*/ 486 h 531"/>
                <a:gd name="T26" fmla="*/ 409 w 592"/>
                <a:gd name="T27" fmla="*/ 511 h 531"/>
                <a:gd name="T28" fmla="*/ 183 w 592"/>
                <a:gd name="T29" fmla="*/ 511 h 531"/>
                <a:gd name="T30" fmla="*/ 183 w 592"/>
                <a:gd name="T31" fmla="*/ 511 h 531"/>
                <a:gd name="T32" fmla="*/ 409 w 592"/>
                <a:gd name="T33" fmla="*/ 0 h 531"/>
                <a:gd name="T34" fmla="*/ 183 w 592"/>
                <a:gd name="T35" fmla="*/ 0 h 531"/>
                <a:gd name="T36" fmla="*/ 123 w 592"/>
                <a:gd name="T37" fmla="*/ 35 h 531"/>
                <a:gd name="T38" fmla="*/ 10 w 592"/>
                <a:gd name="T39" fmla="*/ 230 h 531"/>
                <a:gd name="T40" fmla="*/ 0 w 592"/>
                <a:gd name="T41" fmla="*/ 265 h 531"/>
                <a:gd name="T42" fmla="*/ 10 w 592"/>
                <a:gd name="T43" fmla="*/ 300 h 531"/>
                <a:gd name="T44" fmla="*/ 123 w 592"/>
                <a:gd name="T45" fmla="*/ 496 h 531"/>
                <a:gd name="T46" fmla="*/ 183 w 592"/>
                <a:gd name="T47" fmla="*/ 531 h 531"/>
                <a:gd name="T48" fmla="*/ 183 w 592"/>
                <a:gd name="T49" fmla="*/ 531 h 531"/>
                <a:gd name="T50" fmla="*/ 409 w 592"/>
                <a:gd name="T51" fmla="*/ 531 h 531"/>
                <a:gd name="T52" fmla="*/ 470 w 592"/>
                <a:gd name="T53" fmla="*/ 496 h 531"/>
                <a:gd name="T54" fmla="*/ 583 w 592"/>
                <a:gd name="T55" fmla="*/ 300 h 531"/>
                <a:gd name="T56" fmla="*/ 592 w 592"/>
                <a:gd name="T57" fmla="*/ 265 h 531"/>
                <a:gd name="T58" fmla="*/ 583 w 592"/>
                <a:gd name="T59" fmla="*/ 230 h 531"/>
                <a:gd name="T60" fmla="*/ 470 w 592"/>
                <a:gd name="T61" fmla="*/ 35 h 531"/>
                <a:gd name="T62" fmla="*/ 409 w 592"/>
                <a:gd name="T63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2" h="531">
                  <a:moveTo>
                    <a:pt x="183" y="511"/>
                  </a:moveTo>
                  <a:cubicBezTo>
                    <a:pt x="165" y="511"/>
                    <a:pt x="149" y="501"/>
                    <a:pt x="140" y="486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3" y="283"/>
                    <a:pt x="20" y="274"/>
                    <a:pt x="20" y="265"/>
                  </a:cubicBezTo>
                  <a:cubicBezTo>
                    <a:pt x="20" y="257"/>
                    <a:pt x="23" y="248"/>
                    <a:pt x="27" y="240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9" y="29"/>
                    <a:pt x="165" y="20"/>
                    <a:pt x="183" y="20"/>
                  </a:cubicBezTo>
                  <a:cubicBezTo>
                    <a:pt x="409" y="20"/>
                    <a:pt x="409" y="20"/>
                    <a:pt x="409" y="20"/>
                  </a:cubicBezTo>
                  <a:cubicBezTo>
                    <a:pt x="427" y="20"/>
                    <a:pt x="443" y="29"/>
                    <a:pt x="452" y="45"/>
                  </a:cubicBezTo>
                  <a:cubicBezTo>
                    <a:pt x="565" y="240"/>
                    <a:pt x="565" y="240"/>
                    <a:pt x="565" y="240"/>
                  </a:cubicBezTo>
                  <a:cubicBezTo>
                    <a:pt x="570" y="248"/>
                    <a:pt x="572" y="257"/>
                    <a:pt x="572" y="265"/>
                  </a:cubicBezTo>
                  <a:cubicBezTo>
                    <a:pt x="572" y="274"/>
                    <a:pt x="570" y="283"/>
                    <a:pt x="565" y="290"/>
                  </a:cubicBezTo>
                  <a:cubicBezTo>
                    <a:pt x="452" y="486"/>
                    <a:pt x="452" y="486"/>
                    <a:pt x="452" y="486"/>
                  </a:cubicBezTo>
                  <a:cubicBezTo>
                    <a:pt x="443" y="501"/>
                    <a:pt x="427" y="511"/>
                    <a:pt x="409" y="511"/>
                  </a:cubicBezTo>
                  <a:cubicBezTo>
                    <a:pt x="183" y="511"/>
                    <a:pt x="183" y="511"/>
                    <a:pt x="183" y="511"/>
                  </a:cubicBezTo>
                  <a:cubicBezTo>
                    <a:pt x="183" y="511"/>
                    <a:pt x="183" y="511"/>
                    <a:pt x="183" y="511"/>
                  </a:cubicBezTo>
                  <a:moveTo>
                    <a:pt x="409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58" y="0"/>
                    <a:pt x="135" y="13"/>
                    <a:pt x="123" y="35"/>
                  </a:cubicBezTo>
                  <a:cubicBezTo>
                    <a:pt x="10" y="230"/>
                    <a:pt x="10" y="230"/>
                    <a:pt x="10" y="230"/>
                  </a:cubicBezTo>
                  <a:cubicBezTo>
                    <a:pt x="3" y="241"/>
                    <a:pt x="0" y="253"/>
                    <a:pt x="0" y="265"/>
                  </a:cubicBezTo>
                  <a:cubicBezTo>
                    <a:pt x="0" y="277"/>
                    <a:pt x="3" y="290"/>
                    <a:pt x="10" y="300"/>
                  </a:cubicBezTo>
                  <a:cubicBezTo>
                    <a:pt x="123" y="496"/>
                    <a:pt x="123" y="496"/>
                    <a:pt x="123" y="496"/>
                  </a:cubicBezTo>
                  <a:cubicBezTo>
                    <a:pt x="135" y="518"/>
                    <a:pt x="158" y="531"/>
                    <a:pt x="183" y="531"/>
                  </a:cubicBezTo>
                  <a:cubicBezTo>
                    <a:pt x="183" y="531"/>
                    <a:pt x="183" y="531"/>
                    <a:pt x="183" y="531"/>
                  </a:cubicBezTo>
                  <a:cubicBezTo>
                    <a:pt x="409" y="531"/>
                    <a:pt x="409" y="531"/>
                    <a:pt x="409" y="531"/>
                  </a:cubicBezTo>
                  <a:cubicBezTo>
                    <a:pt x="434" y="531"/>
                    <a:pt x="457" y="518"/>
                    <a:pt x="470" y="496"/>
                  </a:cubicBezTo>
                  <a:cubicBezTo>
                    <a:pt x="583" y="300"/>
                    <a:pt x="583" y="300"/>
                    <a:pt x="583" y="300"/>
                  </a:cubicBezTo>
                  <a:cubicBezTo>
                    <a:pt x="589" y="290"/>
                    <a:pt x="592" y="277"/>
                    <a:pt x="592" y="265"/>
                  </a:cubicBezTo>
                  <a:cubicBezTo>
                    <a:pt x="592" y="253"/>
                    <a:pt x="589" y="241"/>
                    <a:pt x="583" y="230"/>
                  </a:cubicBezTo>
                  <a:cubicBezTo>
                    <a:pt x="470" y="35"/>
                    <a:pt x="470" y="35"/>
                    <a:pt x="470" y="35"/>
                  </a:cubicBezTo>
                  <a:cubicBezTo>
                    <a:pt x="457" y="13"/>
                    <a:pt x="434" y="0"/>
                    <a:pt x="4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xmlns="" id="{9FD08F52-BC5C-40DD-9BAA-89BB760B7E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3150" y="3063876"/>
              <a:ext cx="930275" cy="839788"/>
            </a:xfrm>
            <a:custGeom>
              <a:avLst/>
              <a:gdLst>
                <a:gd name="T0" fmla="*/ 183 w 592"/>
                <a:gd name="T1" fmla="*/ 511 h 531"/>
                <a:gd name="T2" fmla="*/ 183 w 592"/>
                <a:gd name="T3" fmla="*/ 511 h 531"/>
                <a:gd name="T4" fmla="*/ 140 w 592"/>
                <a:gd name="T5" fmla="*/ 486 h 531"/>
                <a:gd name="T6" fmla="*/ 27 w 592"/>
                <a:gd name="T7" fmla="*/ 291 h 531"/>
                <a:gd name="T8" fmla="*/ 20 w 592"/>
                <a:gd name="T9" fmla="*/ 266 h 531"/>
                <a:gd name="T10" fmla="*/ 27 w 592"/>
                <a:gd name="T11" fmla="*/ 241 h 531"/>
                <a:gd name="T12" fmla="*/ 140 w 592"/>
                <a:gd name="T13" fmla="*/ 45 h 531"/>
                <a:gd name="T14" fmla="*/ 183 w 592"/>
                <a:gd name="T15" fmla="*/ 20 h 531"/>
                <a:gd name="T16" fmla="*/ 409 w 592"/>
                <a:gd name="T17" fmla="*/ 20 h 531"/>
                <a:gd name="T18" fmla="*/ 452 w 592"/>
                <a:gd name="T19" fmla="*/ 45 h 531"/>
                <a:gd name="T20" fmla="*/ 565 w 592"/>
                <a:gd name="T21" fmla="*/ 241 h 531"/>
                <a:gd name="T22" fmla="*/ 572 w 592"/>
                <a:gd name="T23" fmla="*/ 266 h 531"/>
                <a:gd name="T24" fmla="*/ 565 w 592"/>
                <a:gd name="T25" fmla="*/ 291 h 531"/>
                <a:gd name="T26" fmla="*/ 452 w 592"/>
                <a:gd name="T27" fmla="*/ 486 h 531"/>
                <a:gd name="T28" fmla="*/ 409 w 592"/>
                <a:gd name="T29" fmla="*/ 511 h 531"/>
                <a:gd name="T30" fmla="*/ 183 w 592"/>
                <a:gd name="T31" fmla="*/ 511 h 531"/>
                <a:gd name="T32" fmla="*/ 409 w 592"/>
                <a:gd name="T33" fmla="*/ 0 h 531"/>
                <a:gd name="T34" fmla="*/ 183 w 592"/>
                <a:gd name="T35" fmla="*/ 0 h 531"/>
                <a:gd name="T36" fmla="*/ 123 w 592"/>
                <a:gd name="T37" fmla="*/ 35 h 531"/>
                <a:gd name="T38" fmla="*/ 10 w 592"/>
                <a:gd name="T39" fmla="*/ 231 h 531"/>
                <a:gd name="T40" fmla="*/ 0 w 592"/>
                <a:gd name="T41" fmla="*/ 266 h 531"/>
                <a:gd name="T42" fmla="*/ 10 w 592"/>
                <a:gd name="T43" fmla="*/ 301 h 531"/>
                <a:gd name="T44" fmla="*/ 123 w 592"/>
                <a:gd name="T45" fmla="*/ 496 h 531"/>
                <a:gd name="T46" fmla="*/ 183 w 592"/>
                <a:gd name="T47" fmla="*/ 531 h 531"/>
                <a:gd name="T48" fmla="*/ 183 w 592"/>
                <a:gd name="T49" fmla="*/ 531 h 531"/>
                <a:gd name="T50" fmla="*/ 409 w 592"/>
                <a:gd name="T51" fmla="*/ 531 h 531"/>
                <a:gd name="T52" fmla="*/ 470 w 592"/>
                <a:gd name="T53" fmla="*/ 496 h 531"/>
                <a:gd name="T54" fmla="*/ 583 w 592"/>
                <a:gd name="T55" fmla="*/ 301 h 531"/>
                <a:gd name="T56" fmla="*/ 592 w 592"/>
                <a:gd name="T57" fmla="*/ 266 h 531"/>
                <a:gd name="T58" fmla="*/ 583 w 592"/>
                <a:gd name="T59" fmla="*/ 231 h 531"/>
                <a:gd name="T60" fmla="*/ 470 w 592"/>
                <a:gd name="T61" fmla="*/ 35 h 531"/>
                <a:gd name="T62" fmla="*/ 409 w 592"/>
                <a:gd name="T63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2" h="531">
                  <a:moveTo>
                    <a:pt x="183" y="511"/>
                  </a:moveTo>
                  <a:cubicBezTo>
                    <a:pt x="183" y="511"/>
                    <a:pt x="183" y="511"/>
                    <a:pt x="183" y="511"/>
                  </a:cubicBezTo>
                  <a:cubicBezTo>
                    <a:pt x="165" y="511"/>
                    <a:pt x="149" y="502"/>
                    <a:pt x="140" y="486"/>
                  </a:cubicBezTo>
                  <a:cubicBezTo>
                    <a:pt x="27" y="291"/>
                    <a:pt x="27" y="291"/>
                    <a:pt x="27" y="291"/>
                  </a:cubicBezTo>
                  <a:cubicBezTo>
                    <a:pt x="23" y="283"/>
                    <a:pt x="20" y="274"/>
                    <a:pt x="20" y="266"/>
                  </a:cubicBezTo>
                  <a:cubicBezTo>
                    <a:pt x="20" y="257"/>
                    <a:pt x="23" y="248"/>
                    <a:pt x="27" y="241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9" y="30"/>
                    <a:pt x="165" y="20"/>
                    <a:pt x="183" y="20"/>
                  </a:cubicBezTo>
                  <a:cubicBezTo>
                    <a:pt x="409" y="20"/>
                    <a:pt x="409" y="20"/>
                    <a:pt x="409" y="20"/>
                  </a:cubicBezTo>
                  <a:cubicBezTo>
                    <a:pt x="427" y="20"/>
                    <a:pt x="443" y="30"/>
                    <a:pt x="452" y="45"/>
                  </a:cubicBezTo>
                  <a:cubicBezTo>
                    <a:pt x="565" y="241"/>
                    <a:pt x="565" y="241"/>
                    <a:pt x="565" y="241"/>
                  </a:cubicBezTo>
                  <a:cubicBezTo>
                    <a:pt x="570" y="248"/>
                    <a:pt x="572" y="257"/>
                    <a:pt x="572" y="266"/>
                  </a:cubicBezTo>
                  <a:cubicBezTo>
                    <a:pt x="572" y="274"/>
                    <a:pt x="570" y="283"/>
                    <a:pt x="565" y="291"/>
                  </a:cubicBezTo>
                  <a:cubicBezTo>
                    <a:pt x="452" y="486"/>
                    <a:pt x="452" y="486"/>
                    <a:pt x="452" y="486"/>
                  </a:cubicBezTo>
                  <a:cubicBezTo>
                    <a:pt x="443" y="502"/>
                    <a:pt x="427" y="511"/>
                    <a:pt x="409" y="511"/>
                  </a:cubicBezTo>
                  <a:cubicBezTo>
                    <a:pt x="183" y="511"/>
                    <a:pt x="183" y="511"/>
                    <a:pt x="183" y="511"/>
                  </a:cubicBezTo>
                  <a:moveTo>
                    <a:pt x="409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58" y="0"/>
                    <a:pt x="135" y="13"/>
                    <a:pt x="123" y="35"/>
                  </a:cubicBezTo>
                  <a:cubicBezTo>
                    <a:pt x="10" y="231"/>
                    <a:pt x="10" y="231"/>
                    <a:pt x="10" y="231"/>
                  </a:cubicBezTo>
                  <a:cubicBezTo>
                    <a:pt x="3" y="241"/>
                    <a:pt x="0" y="254"/>
                    <a:pt x="0" y="266"/>
                  </a:cubicBezTo>
                  <a:cubicBezTo>
                    <a:pt x="0" y="278"/>
                    <a:pt x="3" y="290"/>
                    <a:pt x="10" y="301"/>
                  </a:cubicBezTo>
                  <a:cubicBezTo>
                    <a:pt x="123" y="496"/>
                    <a:pt x="123" y="496"/>
                    <a:pt x="123" y="496"/>
                  </a:cubicBezTo>
                  <a:cubicBezTo>
                    <a:pt x="135" y="518"/>
                    <a:pt x="158" y="531"/>
                    <a:pt x="183" y="531"/>
                  </a:cubicBezTo>
                  <a:cubicBezTo>
                    <a:pt x="183" y="531"/>
                    <a:pt x="183" y="531"/>
                    <a:pt x="183" y="531"/>
                  </a:cubicBezTo>
                  <a:cubicBezTo>
                    <a:pt x="409" y="531"/>
                    <a:pt x="409" y="531"/>
                    <a:pt x="409" y="531"/>
                  </a:cubicBezTo>
                  <a:cubicBezTo>
                    <a:pt x="434" y="531"/>
                    <a:pt x="457" y="518"/>
                    <a:pt x="470" y="496"/>
                  </a:cubicBezTo>
                  <a:cubicBezTo>
                    <a:pt x="583" y="301"/>
                    <a:pt x="583" y="301"/>
                    <a:pt x="583" y="301"/>
                  </a:cubicBezTo>
                  <a:cubicBezTo>
                    <a:pt x="589" y="290"/>
                    <a:pt x="592" y="278"/>
                    <a:pt x="592" y="266"/>
                  </a:cubicBezTo>
                  <a:cubicBezTo>
                    <a:pt x="592" y="254"/>
                    <a:pt x="589" y="241"/>
                    <a:pt x="583" y="231"/>
                  </a:cubicBezTo>
                  <a:cubicBezTo>
                    <a:pt x="470" y="35"/>
                    <a:pt x="470" y="35"/>
                    <a:pt x="470" y="35"/>
                  </a:cubicBezTo>
                  <a:cubicBezTo>
                    <a:pt x="457" y="13"/>
                    <a:pt x="434" y="0"/>
                    <a:pt x="4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Freeform 20">
            <a:extLst>
              <a:ext uri="{FF2B5EF4-FFF2-40B4-BE49-F238E27FC236}">
                <a16:creationId xmlns:a16="http://schemas.microsoft.com/office/drawing/2014/main" xmlns="" id="{EB431E2A-4972-4099-A820-87B03EEA85BE}"/>
              </a:ext>
            </a:extLst>
          </p:cNvPr>
          <p:cNvSpPr>
            <a:spLocks noEditPoints="1"/>
          </p:cNvSpPr>
          <p:nvPr/>
        </p:nvSpPr>
        <p:spPr bwMode="auto">
          <a:xfrm>
            <a:off x="8027578" y="1794986"/>
            <a:ext cx="487409" cy="407540"/>
          </a:xfrm>
          <a:custGeom>
            <a:avLst/>
            <a:gdLst>
              <a:gd name="T0" fmla="*/ 190 w 240"/>
              <a:gd name="T1" fmla="*/ 180 h 200"/>
              <a:gd name="T2" fmla="*/ 160 w 240"/>
              <a:gd name="T3" fmla="*/ 150 h 200"/>
              <a:gd name="T4" fmla="*/ 190 w 240"/>
              <a:gd name="T5" fmla="*/ 120 h 200"/>
              <a:gd name="T6" fmla="*/ 220 w 240"/>
              <a:gd name="T7" fmla="*/ 150 h 200"/>
              <a:gd name="T8" fmla="*/ 190 w 240"/>
              <a:gd name="T9" fmla="*/ 180 h 200"/>
              <a:gd name="T10" fmla="*/ 50 w 240"/>
              <a:gd name="T11" fmla="*/ 180 h 200"/>
              <a:gd name="T12" fmla="*/ 20 w 240"/>
              <a:gd name="T13" fmla="*/ 150 h 200"/>
              <a:gd name="T14" fmla="*/ 50 w 240"/>
              <a:gd name="T15" fmla="*/ 120 h 200"/>
              <a:gd name="T16" fmla="*/ 78 w 240"/>
              <a:gd name="T17" fmla="*/ 140 h 200"/>
              <a:gd name="T18" fmla="*/ 40 w 240"/>
              <a:gd name="T19" fmla="*/ 140 h 200"/>
              <a:gd name="T20" fmla="*/ 40 w 240"/>
              <a:gd name="T21" fmla="*/ 160 h 200"/>
              <a:gd name="T22" fmla="*/ 78 w 240"/>
              <a:gd name="T23" fmla="*/ 160 h 200"/>
              <a:gd name="T24" fmla="*/ 50 w 240"/>
              <a:gd name="T25" fmla="*/ 180 h 200"/>
              <a:gd name="T26" fmla="*/ 198 w 240"/>
              <a:gd name="T27" fmla="*/ 101 h 200"/>
              <a:gd name="T28" fmla="*/ 168 w 240"/>
              <a:gd name="T29" fmla="*/ 0 h 200"/>
              <a:gd name="T30" fmla="*/ 120 w 240"/>
              <a:gd name="T31" fmla="*/ 0 h 200"/>
              <a:gd name="T32" fmla="*/ 120 w 240"/>
              <a:gd name="T33" fmla="*/ 20 h 200"/>
              <a:gd name="T34" fmla="*/ 153 w 240"/>
              <a:gd name="T35" fmla="*/ 20 h 200"/>
              <a:gd name="T36" fmla="*/ 168 w 240"/>
              <a:gd name="T37" fmla="*/ 70 h 200"/>
              <a:gd name="T38" fmla="*/ 60 w 240"/>
              <a:gd name="T39" fmla="*/ 70 h 200"/>
              <a:gd name="T40" fmla="*/ 60 w 240"/>
              <a:gd name="T41" fmla="*/ 50 h 200"/>
              <a:gd name="T42" fmla="*/ 80 w 240"/>
              <a:gd name="T43" fmla="*/ 50 h 200"/>
              <a:gd name="T44" fmla="*/ 80 w 240"/>
              <a:gd name="T45" fmla="*/ 30 h 200"/>
              <a:gd name="T46" fmla="*/ 20 w 240"/>
              <a:gd name="T47" fmla="*/ 30 h 200"/>
              <a:gd name="T48" fmla="*/ 20 w 240"/>
              <a:gd name="T49" fmla="*/ 50 h 200"/>
              <a:gd name="T50" fmla="*/ 40 w 240"/>
              <a:gd name="T51" fmla="*/ 50 h 200"/>
              <a:gd name="T52" fmla="*/ 40 w 240"/>
              <a:gd name="T53" fmla="*/ 90 h 200"/>
              <a:gd name="T54" fmla="*/ 174 w 240"/>
              <a:gd name="T55" fmla="*/ 90 h 200"/>
              <a:gd name="T56" fmla="*/ 177 w 240"/>
              <a:gd name="T57" fmla="*/ 102 h 200"/>
              <a:gd name="T58" fmla="*/ 141 w 240"/>
              <a:gd name="T59" fmla="*/ 140 h 200"/>
              <a:gd name="T60" fmla="*/ 99 w 240"/>
              <a:gd name="T61" fmla="*/ 140 h 200"/>
              <a:gd name="T62" fmla="*/ 50 w 240"/>
              <a:gd name="T63" fmla="*/ 100 h 200"/>
              <a:gd name="T64" fmla="*/ 0 w 240"/>
              <a:gd name="T65" fmla="*/ 150 h 200"/>
              <a:gd name="T66" fmla="*/ 50 w 240"/>
              <a:gd name="T67" fmla="*/ 200 h 200"/>
              <a:gd name="T68" fmla="*/ 99 w 240"/>
              <a:gd name="T69" fmla="*/ 160 h 200"/>
              <a:gd name="T70" fmla="*/ 141 w 240"/>
              <a:gd name="T71" fmla="*/ 160 h 200"/>
              <a:gd name="T72" fmla="*/ 190 w 240"/>
              <a:gd name="T73" fmla="*/ 200 h 200"/>
              <a:gd name="T74" fmla="*/ 240 w 240"/>
              <a:gd name="T75" fmla="*/ 150 h 200"/>
              <a:gd name="T76" fmla="*/ 198 w 240"/>
              <a:gd name="T77" fmla="*/ 10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0" h="200">
                <a:moveTo>
                  <a:pt x="190" y="180"/>
                </a:moveTo>
                <a:cubicBezTo>
                  <a:pt x="174" y="180"/>
                  <a:pt x="160" y="167"/>
                  <a:pt x="160" y="150"/>
                </a:cubicBezTo>
                <a:cubicBezTo>
                  <a:pt x="160" y="133"/>
                  <a:pt x="174" y="120"/>
                  <a:pt x="190" y="120"/>
                </a:cubicBezTo>
                <a:cubicBezTo>
                  <a:pt x="207" y="120"/>
                  <a:pt x="220" y="133"/>
                  <a:pt x="220" y="150"/>
                </a:cubicBezTo>
                <a:cubicBezTo>
                  <a:pt x="220" y="167"/>
                  <a:pt x="207" y="180"/>
                  <a:pt x="190" y="180"/>
                </a:cubicBezTo>
                <a:moveTo>
                  <a:pt x="50" y="180"/>
                </a:moveTo>
                <a:cubicBezTo>
                  <a:pt x="34" y="180"/>
                  <a:pt x="20" y="167"/>
                  <a:pt x="20" y="150"/>
                </a:cubicBezTo>
                <a:cubicBezTo>
                  <a:pt x="20" y="133"/>
                  <a:pt x="34" y="120"/>
                  <a:pt x="50" y="120"/>
                </a:cubicBezTo>
                <a:cubicBezTo>
                  <a:pt x="63" y="120"/>
                  <a:pt x="74" y="128"/>
                  <a:pt x="78" y="140"/>
                </a:cubicBezTo>
                <a:cubicBezTo>
                  <a:pt x="40" y="140"/>
                  <a:pt x="40" y="140"/>
                  <a:pt x="40" y="14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74" y="172"/>
                  <a:pt x="63" y="180"/>
                  <a:pt x="50" y="180"/>
                </a:cubicBezTo>
                <a:moveTo>
                  <a:pt x="198" y="101"/>
                </a:moveTo>
                <a:cubicBezTo>
                  <a:pt x="168" y="0"/>
                  <a:pt x="168" y="0"/>
                  <a:pt x="168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53" y="20"/>
                  <a:pt x="153" y="20"/>
                  <a:pt x="153" y="2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50"/>
                  <a:pt x="60" y="50"/>
                  <a:pt x="60" y="50"/>
                </a:cubicBezTo>
                <a:cubicBezTo>
                  <a:pt x="80" y="50"/>
                  <a:pt x="80" y="50"/>
                  <a:pt x="80" y="50"/>
                </a:cubicBezTo>
                <a:cubicBezTo>
                  <a:pt x="80" y="30"/>
                  <a:pt x="80" y="30"/>
                  <a:pt x="8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50"/>
                  <a:pt x="20" y="50"/>
                  <a:pt x="20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90"/>
                  <a:pt x="40" y="90"/>
                  <a:pt x="40" y="90"/>
                </a:cubicBezTo>
                <a:cubicBezTo>
                  <a:pt x="174" y="90"/>
                  <a:pt x="174" y="90"/>
                  <a:pt x="174" y="90"/>
                </a:cubicBezTo>
                <a:cubicBezTo>
                  <a:pt x="177" y="102"/>
                  <a:pt x="177" y="102"/>
                  <a:pt x="177" y="102"/>
                </a:cubicBezTo>
                <a:cubicBezTo>
                  <a:pt x="159" y="107"/>
                  <a:pt x="145" y="121"/>
                  <a:pt x="141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95" y="117"/>
                  <a:pt x="74" y="100"/>
                  <a:pt x="50" y="100"/>
                </a:cubicBezTo>
                <a:cubicBezTo>
                  <a:pt x="23" y="100"/>
                  <a:pt x="0" y="122"/>
                  <a:pt x="0" y="150"/>
                </a:cubicBezTo>
                <a:cubicBezTo>
                  <a:pt x="0" y="178"/>
                  <a:pt x="23" y="200"/>
                  <a:pt x="50" y="200"/>
                </a:cubicBezTo>
                <a:cubicBezTo>
                  <a:pt x="74" y="200"/>
                  <a:pt x="95" y="183"/>
                  <a:pt x="99" y="160"/>
                </a:cubicBezTo>
                <a:cubicBezTo>
                  <a:pt x="141" y="160"/>
                  <a:pt x="141" y="160"/>
                  <a:pt x="141" y="160"/>
                </a:cubicBezTo>
                <a:cubicBezTo>
                  <a:pt x="146" y="183"/>
                  <a:pt x="166" y="200"/>
                  <a:pt x="190" y="200"/>
                </a:cubicBezTo>
                <a:cubicBezTo>
                  <a:pt x="218" y="200"/>
                  <a:pt x="240" y="178"/>
                  <a:pt x="240" y="150"/>
                </a:cubicBezTo>
                <a:cubicBezTo>
                  <a:pt x="240" y="125"/>
                  <a:pt x="222" y="104"/>
                  <a:pt x="198" y="10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21">
            <a:extLst>
              <a:ext uri="{FF2B5EF4-FFF2-40B4-BE49-F238E27FC236}">
                <a16:creationId xmlns:a16="http://schemas.microsoft.com/office/drawing/2014/main" xmlns="" id="{B1277D69-EB8A-41CB-9FAD-87CE7CE116C5}"/>
              </a:ext>
            </a:extLst>
          </p:cNvPr>
          <p:cNvSpPr>
            <a:spLocks noEditPoints="1"/>
          </p:cNvSpPr>
          <p:nvPr/>
        </p:nvSpPr>
        <p:spPr bwMode="auto">
          <a:xfrm>
            <a:off x="9418127" y="2556818"/>
            <a:ext cx="397300" cy="491505"/>
          </a:xfrm>
          <a:custGeom>
            <a:avLst/>
            <a:gdLst>
              <a:gd name="T0" fmla="*/ 87 w 196"/>
              <a:gd name="T1" fmla="*/ 196 h 240"/>
              <a:gd name="T2" fmla="*/ 109 w 196"/>
              <a:gd name="T3" fmla="*/ 196 h 240"/>
              <a:gd name="T4" fmla="*/ 109 w 196"/>
              <a:gd name="T5" fmla="*/ 174 h 240"/>
              <a:gd name="T6" fmla="*/ 87 w 196"/>
              <a:gd name="T7" fmla="*/ 174 h 240"/>
              <a:gd name="T8" fmla="*/ 87 w 196"/>
              <a:gd name="T9" fmla="*/ 196 h 240"/>
              <a:gd name="T10" fmla="*/ 87 w 196"/>
              <a:gd name="T11" fmla="*/ 109 h 240"/>
              <a:gd name="T12" fmla="*/ 109 w 196"/>
              <a:gd name="T13" fmla="*/ 109 h 240"/>
              <a:gd name="T14" fmla="*/ 109 w 196"/>
              <a:gd name="T15" fmla="*/ 87 h 240"/>
              <a:gd name="T16" fmla="*/ 87 w 196"/>
              <a:gd name="T17" fmla="*/ 87 h 240"/>
              <a:gd name="T18" fmla="*/ 87 w 196"/>
              <a:gd name="T19" fmla="*/ 109 h 240"/>
              <a:gd name="T20" fmla="*/ 98 w 196"/>
              <a:gd name="T21" fmla="*/ 131 h 240"/>
              <a:gd name="T22" fmla="*/ 65 w 196"/>
              <a:gd name="T23" fmla="*/ 98 h 240"/>
              <a:gd name="T24" fmla="*/ 98 w 196"/>
              <a:gd name="T25" fmla="*/ 65 h 240"/>
              <a:gd name="T26" fmla="*/ 131 w 196"/>
              <a:gd name="T27" fmla="*/ 98 h 240"/>
              <a:gd name="T28" fmla="*/ 98 w 196"/>
              <a:gd name="T29" fmla="*/ 131 h 240"/>
              <a:gd name="T30" fmla="*/ 98 w 196"/>
              <a:gd name="T31" fmla="*/ 43 h 240"/>
              <a:gd name="T32" fmla="*/ 44 w 196"/>
              <a:gd name="T33" fmla="*/ 98 h 240"/>
              <a:gd name="T34" fmla="*/ 98 w 196"/>
              <a:gd name="T35" fmla="*/ 152 h 240"/>
              <a:gd name="T36" fmla="*/ 153 w 196"/>
              <a:gd name="T37" fmla="*/ 98 h 240"/>
              <a:gd name="T38" fmla="*/ 98 w 196"/>
              <a:gd name="T39" fmla="*/ 43 h 240"/>
              <a:gd name="T40" fmla="*/ 22 w 196"/>
              <a:gd name="T41" fmla="*/ 218 h 240"/>
              <a:gd name="T42" fmla="*/ 22 w 196"/>
              <a:gd name="T43" fmla="*/ 21 h 240"/>
              <a:gd name="T44" fmla="*/ 174 w 196"/>
              <a:gd name="T45" fmla="*/ 21 h 240"/>
              <a:gd name="T46" fmla="*/ 174 w 196"/>
              <a:gd name="T47" fmla="*/ 218 h 240"/>
              <a:gd name="T48" fmla="*/ 22 w 196"/>
              <a:gd name="T49" fmla="*/ 218 h 240"/>
              <a:gd name="T50" fmla="*/ 174 w 196"/>
              <a:gd name="T51" fmla="*/ 0 h 240"/>
              <a:gd name="T52" fmla="*/ 22 w 196"/>
              <a:gd name="T53" fmla="*/ 0 h 240"/>
              <a:gd name="T54" fmla="*/ 0 w 196"/>
              <a:gd name="T55" fmla="*/ 21 h 240"/>
              <a:gd name="T56" fmla="*/ 0 w 196"/>
              <a:gd name="T57" fmla="*/ 218 h 240"/>
              <a:gd name="T58" fmla="*/ 22 w 196"/>
              <a:gd name="T59" fmla="*/ 240 h 240"/>
              <a:gd name="T60" fmla="*/ 174 w 196"/>
              <a:gd name="T61" fmla="*/ 240 h 240"/>
              <a:gd name="T62" fmla="*/ 196 w 196"/>
              <a:gd name="T63" fmla="*/ 218 h 240"/>
              <a:gd name="T64" fmla="*/ 196 w 196"/>
              <a:gd name="T65" fmla="*/ 21 h 240"/>
              <a:gd name="T66" fmla="*/ 174 w 196"/>
              <a:gd name="T6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6" h="240">
                <a:moveTo>
                  <a:pt x="87" y="196"/>
                </a:moveTo>
                <a:cubicBezTo>
                  <a:pt x="109" y="196"/>
                  <a:pt x="109" y="196"/>
                  <a:pt x="109" y="196"/>
                </a:cubicBezTo>
                <a:cubicBezTo>
                  <a:pt x="109" y="174"/>
                  <a:pt x="109" y="174"/>
                  <a:pt x="109" y="174"/>
                </a:cubicBezTo>
                <a:cubicBezTo>
                  <a:pt x="87" y="174"/>
                  <a:pt x="87" y="174"/>
                  <a:pt x="87" y="174"/>
                </a:cubicBezTo>
                <a:lnTo>
                  <a:pt x="87" y="196"/>
                </a:lnTo>
                <a:close/>
                <a:moveTo>
                  <a:pt x="87" y="109"/>
                </a:moveTo>
                <a:cubicBezTo>
                  <a:pt x="109" y="109"/>
                  <a:pt x="109" y="109"/>
                  <a:pt x="109" y="109"/>
                </a:cubicBezTo>
                <a:cubicBezTo>
                  <a:pt x="109" y="87"/>
                  <a:pt x="109" y="87"/>
                  <a:pt x="109" y="87"/>
                </a:cubicBezTo>
                <a:cubicBezTo>
                  <a:pt x="87" y="87"/>
                  <a:pt x="87" y="87"/>
                  <a:pt x="87" y="87"/>
                </a:cubicBezTo>
                <a:lnTo>
                  <a:pt x="87" y="109"/>
                </a:lnTo>
                <a:close/>
                <a:moveTo>
                  <a:pt x="98" y="131"/>
                </a:moveTo>
                <a:cubicBezTo>
                  <a:pt x="80" y="131"/>
                  <a:pt x="65" y="116"/>
                  <a:pt x="65" y="98"/>
                </a:cubicBezTo>
                <a:cubicBezTo>
                  <a:pt x="65" y="80"/>
                  <a:pt x="80" y="65"/>
                  <a:pt x="98" y="65"/>
                </a:cubicBezTo>
                <a:cubicBezTo>
                  <a:pt x="116" y="65"/>
                  <a:pt x="131" y="80"/>
                  <a:pt x="131" y="98"/>
                </a:cubicBezTo>
                <a:cubicBezTo>
                  <a:pt x="131" y="116"/>
                  <a:pt x="116" y="131"/>
                  <a:pt x="98" y="131"/>
                </a:cubicBezTo>
                <a:moveTo>
                  <a:pt x="98" y="43"/>
                </a:moveTo>
                <a:cubicBezTo>
                  <a:pt x="68" y="43"/>
                  <a:pt x="44" y="68"/>
                  <a:pt x="44" y="98"/>
                </a:cubicBezTo>
                <a:cubicBezTo>
                  <a:pt x="44" y="128"/>
                  <a:pt x="68" y="152"/>
                  <a:pt x="98" y="152"/>
                </a:cubicBezTo>
                <a:cubicBezTo>
                  <a:pt x="128" y="152"/>
                  <a:pt x="153" y="128"/>
                  <a:pt x="153" y="98"/>
                </a:cubicBezTo>
                <a:cubicBezTo>
                  <a:pt x="153" y="68"/>
                  <a:pt x="128" y="43"/>
                  <a:pt x="98" y="43"/>
                </a:cubicBezTo>
                <a:moveTo>
                  <a:pt x="22" y="218"/>
                </a:moveTo>
                <a:cubicBezTo>
                  <a:pt x="22" y="21"/>
                  <a:pt x="22" y="21"/>
                  <a:pt x="22" y="21"/>
                </a:cubicBezTo>
                <a:cubicBezTo>
                  <a:pt x="174" y="21"/>
                  <a:pt x="174" y="21"/>
                  <a:pt x="174" y="21"/>
                </a:cubicBezTo>
                <a:cubicBezTo>
                  <a:pt x="174" y="218"/>
                  <a:pt x="174" y="218"/>
                  <a:pt x="174" y="218"/>
                </a:cubicBezTo>
                <a:lnTo>
                  <a:pt x="22" y="218"/>
                </a:lnTo>
                <a:close/>
                <a:moveTo>
                  <a:pt x="174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18"/>
                  <a:pt x="0" y="218"/>
                  <a:pt x="0" y="218"/>
                </a:cubicBezTo>
                <a:cubicBezTo>
                  <a:pt x="0" y="230"/>
                  <a:pt x="10" y="240"/>
                  <a:pt x="22" y="240"/>
                </a:cubicBezTo>
                <a:cubicBezTo>
                  <a:pt x="174" y="240"/>
                  <a:pt x="174" y="240"/>
                  <a:pt x="174" y="240"/>
                </a:cubicBezTo>
                <a:cubicBezTo>
                  <a:pt x="187" y="240"/>
                  <a:pt x="196" y="230"/>
                  <a:pt x="196" y="218"/>
                </a:cubicBezTo>
                <a:cubicBezTo>
                  <a:pt x="196" y="21"/>
                  <a:pt x="196" y="21"/>
                  <a:pt x="196" y="21"/>
                </a:cubicBezTo>
                <a:cubicBezTo>
                  <a:pt x="196" y="9"/>
                  <a:pt x="187" y="0"/>
                  <a:pt x="174" y="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2">
            <a:extLst>
              <a:ext uri="{FF2B5EF4-FFF2-40B4-BE49-F238E27FC236}">
                <a16:creationId xmlns:a16="http://schemas.microsoft.com/office/drawing/2014/main" xmlns="" id="{5B21CB75-9466-42A1-95F8-BC6A83C0FE24}"/>
              </a:ext>
            </a:extLst>
          </p:cNvPr>
          <p:cNvSpPr>
            <a:spLocks noEditPoints="1"/>
          </p:cNvSpPr>
          <p:nvPr/>
        </p:nvSpPr>
        <p:spPr bwMode="auto">
          <a:xfrm>
            <a:off x="8027578" y="3322747"/>
            <a:ext cx="487409" cy="489458"/>
          </a:xfrm>
          <a:custGeom>
            <a:avLst/>
            <a:gdLst>
              <a:gd name="T0" fmla="*/ 40 w 238"/>
              <a:gd name="T1" fmla="*/ 199 h 239"/>
              <a:gd name="T2" fmla="*/ 198 w 238"/>
              <a:gd name="T3" fmla="*/ 199 h 239"/>
              <a:gd name="T4" fmla="*/ 198 w 238"/>
              <a:gd name="T5" fmla="*/ 40 h 239"/>
              <a:gd name="T6" fmla="*/ 40 w 238"/>
              <a:gd name="T7" fmla="*/ 40 h 239"/>
              <a:gd name="T8" fmla="*/ 40 w 238"/>
              <a:gd name="T9" fmla="*/ 199 h 239"/>
              <a:gd name="T10" fmla="*/ 218 w 238"/>
              <a:gd name="T11" fmla="*/ 40 h 239"/>
              <a:gd name="T12" fmla="*/ 218 w 238"/>
              <a:gd name="T13" fmla="*/ 199 h 239"/>
              <a:gd name="T14" fmla="*/ 238 w 238"/>
              <a:gd name="T15" fmla="*/ 199 h 239"/>
              <a:gd name="T16" fmla="*/ 238 w 238"/>
              <a:gd name="T17" fmla="*/ 239 h 239"/>
              <a:gd name="T18" fmla="*/ 198 w 238"/>
              <a:gd name="T19" fmla="*/ 239 h 239"/>
              <a:gd name="T20" fmla="*/ 198 w 238"/>
              <a:gd name="T21" fmla="*/ 219 h 239"/>
              <a:gd name="T22" fmla="*/ 40 w 238"/>
              <a:gd name="T23" fmla="*/ 219 h 239"/>
              <a:gd name="T24" fmla="*/ 40 w 238"/>
              <a:gd name="T25" fmla="*/ 239 h 239"/>
              <a:gd name="T26" fmla="*/ 0 w 238"/>
              <a:gd name="T27" fmla="*/ 239 h 239"/>
              <a:gd name="T28" fmla="*/ 0 w 238"/>
              <a:gd name="T29" fmla="*/ 199 h 239"/>
              <a:gd name="T30" fmla="*/ 20 w 238"/>
              <a:gd name="T31" fmla="*/ 199 h 239"/>
              <a:gd name="T32" fmla="*/ 20 w 238"/>
              <a:gd name="T33" fmla="*/ 40 h 239"/>
              <a:gd name="T34" fmla="*/ 0 w 238"/>
              <a:gd name="T35" fmla="*/ 40 h 239"/>
              <a:gd name="T36" fmla="*/ 0 w 238"/>
              <a:gd name="T37" fmla="*/ 0 h 239"/>
              <a:gd name="T38" fmla="*/ 40 w 238"/>
              <a:gd name="T39" fmla="*/ 0 h 239"/>
              <a:gd name="T40" fmla="*/ 40 w 238"/>
              <a:gd name="T41" fmla="*/ 20 h 239"/>
              <a:gd name="T42" fmla="*/ 198 w 238"/>
              <a:gd name="T43" fmla="*/ 20 h 239"/>
              <a:gd name="T44" fmla="*/ 198 w 238"/>
              <a:gd name="T45" fmla="*/ 0 h 239"/>
              <a:gd name="T46" fmla="*/ 238 w 238"/>
              <a:gd name="T47" fmla="*/ 0 h 239"/>
              <a:gd name="T48" fmla="*/ 238 w 238"/>
              <a:gd name="T49" fmla="*/ 40 h 239"/>
              <a:gd name="T50" fmla="*/ 218 w 238"/>
              <a:gd name="T51" fmla="*/ 40 h 239"/>
              <a:gd name="T52" fmla="*/ 80 w 238"/>
              <a:gd name="T53" fmla="*/ 100 h 239"/>
              <a:gd name="T54" fmla="*/ 60 w 238"/>
              <a:gd name="T55" fmla="*/ 100 h 239"/>
              <a:gd name="T56" fmla="*/ 60 w 238"/>
              <a:gd name="T57" fmla="*/ 60 h 239"/>
              <a:gd name="T58" fmla="*/ 179 w 238"/>
              <a:gd name="T59" fmla="*/ 60 h 239"/>
              <a:gd name="T60" fmla="*/ 179 w 238"/>
              <a:gd name="T61" fmla="*/ 100 h 239"/>
              <a:gd name="T62" fmla="*/ 159 w 238"/>
              <a:gd name="T63" fmla="*/ 100 h 239"/>
              <a:gd name="T64" fmla="*/ 159 w 238"/>
              <a:gd name="T65" fmla="*/ 80 h 239"/>
              <a:gd name="T66" fmla="*/ 129 w 238"/>
              <a:gd name="T67" fmla="*/ 80 h 239"/>
              <a:gd name="T68" fmla="*/ 129 w 238"/>
              <a:gd name="T69" fmla="*/ 159 h 239"/>
              <a:gd name="T70" fmla="*/ 159 w 238"/>
              <a:gd name="T71" fmla="*/ 159 h 239"/>
              <a:gd name="T72" fmla="*/ 159 w 238"/>
              <a:gd name="T73" fmla="*/ 179 h 239"/>
              <a:gd name="T74" fmla="*/ 80 w 238"/>
              <a:gd name="T75" fmla="*/ 179 h 239"/>
              <a:gd name="T76" fmla="*/ 80 w 238"/>
              <a:gd name="T77" fmla="*/ 159 h 239"/>
              <a:gd name="T78" fmla="*/ 109 w 238"/>
              <a:gd name="T79" fmla="*/ 159 h 239"/>
              <a:gd name="T80" fmla="*/ 109 w 238"/>
              <a:gd name="T81" fmla="*/ 80 h 239"/>
              <a:gd name="T82" fmla="*/ 80 w 238"/>
              <a:gd name="T83" fmla="*/ 80 h 239"/>
              <a:gd name="T84" fmla="*/ 80 w 238"/>
              <a:gd name="T85" fmla="*/ 10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8" h="239">
                <a:moveTo>
                  <a:pt x="40" y="199"/>
                </a:moveTo>
                <a:lnTo>
                  <a:pt x="198" y="199"/>
                </a:lnTo>
                <a:lnTo>
                  <a:pt x="198" y="40"/>
                </a:lnTo>
                <a:lnTo>
                  <a:pt x="40" y="40"/>
                </a:lnTo>
                <a:lnTo>
                  <a:pt x="40" y="199"/>
                </a:lnTo>
                <a:close/>
                <a:moveTo>
                  <a:pt x="218" y="40"/>
                </a:moveTo>
                <a:lnTo>
                  <a:pt x="218" y="199"/>
                </a:lnTo>
                <a:lnTo>
                  <a:pt x="238" y="199"/>
                </a:lnTo>
                <a:lnTo>
                  <a:pt x="238" y="239"/>
                </a:lnTo>
                <a:lnTo>
                  <a:pt x="198" y="239"/>
                </a:lnTo>
                <a:lnTo>
                  <a:pt x="198" y="219"/>
                </a:lnTo>
                <a:lnTo>
                  <a:pt x="40" y="219"/>
                </a:lnTo>
                <a:lnTo>
                  <a:pt x="40" y="239"/>
                </a:lnTo>
                <a:lnTo>
                  <a:pt x="0" y="239"/>
                </a:lnTo>
                <a:lnTo>
                  <a:pt x="0" y="199"/>
                </a:lnTo>
                <a:lnTo>
                  <a:pt x="20" y="199"/>
                </a:lnTo>
                <a:lnTo>
                  <a:pt x="20" y="40"/>
                </a:ln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lnTo>
                  <a:pt x="40" y="20"/>
                </a:lnTo>
                <a:lnTo>
                  <a:pt x="198" y="20"/>
                </a:lnTo>
                <a:lnTo>
                  <a:pt x="198" y="0"/>
                </a:lnTo>
                <a:lnTo>
                  <a:pt x="238" y="0"/>
                </a:lnTo>
                <a:lnTo>
                  <a:pt x="238" y="40"/>
                </a:lnTo>
                <a:lnTo>
                  <a:pt x="218" y="40"/>
                </a:lnTo>
                <a:close/>
                <a:moveTo>
                  <a:pt x="80" y="100"/>
                </a:moveTo>
                <a:lnTo>
                  <a:pt x="60" y="100"/>
                </a:lnTo>
                <a:lnTo>
                  <a:pt x="60" y="60"/>
                </a:lnTo>
                <a:lnTo>
                  <a:pt x="179" y="60"/>
                </a:lnTo>
                <a:lnTo>
                  <a:pt x="179" y="100"/>
                </a:lnTo>
                <a:lnTo>
                  <a:pt x="159" y="100"/>
                </a:lnTo>
                <a:lnTo>
                  <a:pt x="159" y="80"/>
                </a:lnTo>
                <a:lnTo>
                  <a:pt x="129" y="80"/>
                </a:lnTo>
                <a:lnTo>
                  <a:pt x="129" y="159"/>
                </a:lnTo>
                <a:lnTo>
                  <a:pt x="159" y="159"/>
                </a:lnTo>
                <a:lnTo>
                  <a:pt x="159" y="179"/>
                </a:lnTo>
                <a:lnTo>
                  <a:pt x="80" y="179"/>
                </a:lnTo>
                <a:lnTo>
                  <a:pt x="80" y="159"/>
                </a:lnTo>
                <a:lnTo>
                  <a:pt x="109" y="159"/>
                </a:lnTo>
                <a:lnTo>
                  <a:pt x="109" y="80"/>
                </a:lnTo>
                <a:lnTo>
                  <a:pt x="80" y="80"/>
                </a:lnTo>
                <a:lnTo>
                  <a:pt x="80" y="1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3">
            <a:extLst>
              <a:ext uri="{FF2B5EF4-FFF2-40B4-BE49-F238E27FC236}">
                <a16:creationId xmlns:a16="http://schemas.microsoft.com/office/drawing/2014/main" xmlns="" id="{5DC69C08-BFA8-455A-8212-37C313C12A7E}"/>
              </a:ext>
            </a:extLst>
          </p:cNvPr>
          <p:cNvSpPr>
            <a:spLocks noEditPoints="1"/>
          </p:cNvSpPr>
          <p:nvPr/>
        </p:nvSpPr>
        <p:spPr bwMode="auto">
          <a:xfrm>
            <a:off x="9373072" y="4092771"/>
            <a:ext cx="487409" cy="489458"/>
          </a:xfrm>
          <a:custGeom>
            <a:avLst/>
            <a:gdLst>
              <a:gd name="T0" fmla="*/ 76 w 240"/>
              <a:gd name="T1" fmla="*/ 208 h 240"/>
              <a:gd name="T2" fmla="*/ 164 w 240"/>
              <a:gd name="T3" fmla="*/ 208 h 240"/>
              <a:gd name="T4" fmla="*/ 164 w 240"/>
              <a:gd name="T5" fmla="*/ 186 h 240"/>
              <a:gd name="T6" fmla="*/ 76 w 240"/>
              <a:gd name="T7" fmla="*/ 186 h 240"/>
              <a:gd name="T8" fmla="*/ 76 w 240"/>
              <a:gd name="T9" fmla="*/ 208 h 240"/>
              <a:gd name="T10" fmla="*/ 22 w 240"/>
              <a:gd name="T11" fmla="*/ 219 h 240"/>
              <a:gd name="T12" fmla="*/ 22 w 240"/>
              <a:gd name="T13" fmla="*/ 175 h 240"/>
              <a:gd name="T14" fmla="*/ 218 w 240"/>
              <a:gd name="T15" fmla="*/ 175 h 240"/>
              <a:gd name="T16" fmla="*/ 218 w 240"/>
              <a:gd name="T17" fmla="*/ 219 h 240"/>
              <a:gd name="T18" fmla="*/ 22 w 240"/>
              <a:gd name="T19" fmla="*/ 219 h 240"/>
              <a:gd name="T20" fmla="*/ 44 w 240"/>
              <a:gd name="T21" fmla="*/ 120 h 240"/>
              <a:gd name="T22" fmla="*/ 120 w 240"/>
              <a:gd name="T23" fmla="*/ 44 h 240"/>
              <a:gd name="T24" fmla="*/ 196 w 240"/>
              <a:gd name="T25" fmla="*/ 120 h 240"/>
              <a:gd name="T26" fmla="*/ 196 w 240"/>
              <a:gd name="T27" fmla="*/ 153 h 240"/>
              <a:gd name="T28" fmla="*/ 44 w 240"/>
              <a:gd name="T29" fmla="*/ 153 h 240"/>
              <a:gd name="T30" fmla="*/ 44 w 240"/>
              <a:gd name="T31" fmla="*/ 120 h 240"/>
              <a:gd name="T32" fmla="*/ 218 w 240"/>
              <a:gd name="T33" fmla="*/ 153 h 240"/>
              <a:gd name="T34" fmla="*/ 218 w 240"/>
              <a:gd name="T35" fmla="*/ 120 h 240"/>
              <a:gd name="T36" fmla="*/ 131 w 240"/>
              <a:gd name="T37" fmla="*/ 23 h 240"/>
              <a:gd name="T38" fmla="*/ 131 w 240"/>
              <a:gd name="T39" fmla="*/ 0 h 240"/>
              <a:gd name="T40" fmla="*/ 109 w 240"/>
              <a:gd name="T41" fmla="*/ 0 h 240"/>
              <a:gd name="T42" fmla="*/ 109 w 240"/>
              <a:gd name="T43" fmla="*/ 23 h 240"/>
              <a:gd name="T44" fmla="*/ 22 w 240"/>
              <a:gd name="T45" fmla="*/ 120 h 240"/>
              <a:gd name="T46" fmla="*/ 22 w 240"/>
              <a:gd name="T47" fmla="*/ 153 h 240"/>
              <a:gd name="T48" fmla="*/ 0 w 240"/>
              <a:gd name="T49" fmla="*/ 175 h 240"/>
              <a:gd name="T50" fmla="*/ 0 w 240"/>
              <a:gd name="T51" fmla="*/ 219 h 240"/>
              <a:gd name="T52" fmla="*/ 22 w 240"/>
              <a:gd name="T53" fmla="*/ 240 h 240"/>
              <a:gd name="T54" fmla="*/ 218 w 240"/>
              <a:gd name="T55" fmla="*/ 240 h 240"/>
              <a:gd name="T56" fmla="*/ 240 w 240"/>
              <a:gd name="T57" fmla="*/ 219 h 240"/>
              <a:gd name="T58" fmla="*/ 240 w 240"/>
              <a:gd name="T59" fmla="*/ 175 h 240"/>
              <a:gd name="T60" fmla="*/ 218 w 240"/>
              <a:gd name="T61" fmla="*/ 15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40" h="240">
                <a:moveTo>
                  <a:pt x="76" y="208"/>
                </a:moveTo>
                <a:cubicBezTo>
                  <a:pt x="164" y="208"/>
                  <a:pt x="164" y="208"/>
                  <a:pt x="164" y="208"/>
                </a:cubicBezTo>
                <a:cubicBezTo>
                  <a:pt x="164" y="186"/>
                  <a:pt x="164" y="186"/>
                  <a:pt x="164" y="186"/>
                </a:cubicBezTo>
                <a:cubicBezTo>
                  <a:pt x="76" y="186"/>
                  <a:pt x="76" y="186"/>
                  <a:pt x="76" y="186"/>
                </a:cubicBezTo>
                <a:lnTo>
                  <a:pt x="76" y="208"/>
                </a:lnTo>
                <a:close/>
                <a:moveTo>
                  <a:pt x="22" y="219"/>
                </a:moveTo>
                <a:cubicBezTo>
                  <a:pt x="22" y="175"/>
                  <a:pt x="22" y="175"/>
                  <a:pt x="22" y="175"/>
                </a:cubicBezTo>
                <a:cubicBezTo>
                  <a:pt x="218" y="175"/>
                  <a:pt x="218" y="175"/>
                  <a:pt x="218" y="175"/>
                </a:cubicBezTo>
                <a:cubicBezTo>
                  <a:pt x="218" y="219"/>
                  <a:pt x="218" y="219"/>
                  <a:pt x="218" y="219"/>
                </a:cubicBezTo>
                <a:lnTo>
                  <a:pt x="22" y="219"/>
                </a:lnTo>
                <a:close/>
                <a:moveTo>
                  <a:pt x="44" y="120"/>
                </a:moveTo>
                <a:cubicBezTo>
                  <a:pt x="44" y="78"/>
                  <a:pt x="78" y="44"/>
                  <a:pt x="120" y="44"/>
                </a:cubicBezTo>
                <a:cubicBezTo>
                  <a:pt x="162" y="44"/>
                  <a:pt x="196" y="78"/>
                  <a:pt x="196" y="120"/>
                </a:cubicBezTo>
                <a:cubicBezTo>
                  <a:pt x="196" y="153"/>
                  <a:pt x="196" y="153"/>
                  <a:pt x="196" y="153"/>
                </a:cubicBezTo>
                <a:cubicBezTo>
                  <a:pt x="44" y="153"/>
                  <a:pt x="44" y="153"/>
                  <a:pt x="44" y="153"/>
                </a:cubicBezTo>
                <a:lnTo>
                  <a:pt x="44" y="120"/>
                </a:lnTo>
                <a:close/>
                <a:moveTo>
                  <a:pt x="218" y="153"/>
                </a:moveTo>
                <a:cubicBezTo>
                  <a:pt x="218" y="120"/>
                  <a:pt x="218" y="120"/>
                  <a:pt x="218" y="120"/>
                </a:cubicBezTo>
                <a:cubicBezTo>
                  <a:pt x="218" y="70"/>
                  <a:pt x="180" y="28"/>
                  <a:pt x="131" y="23"/>
                </a:cubicBezTo>
                <a:cubicBezTo>
                  <a:pt x="131" y="0"/>
                  <a:pt x="131" y="0"/>
                  <a:pt x="131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60" y="28"/>
                  <a:pt x="22" y="70"/>
                  <a:pt x="22" y="120"/>
                </a:cubicBezTo>
                <a:cubicBezTo>
                  <a:pt x="22" y="153"/>
                  <a:pt x="22" y="153"/>
                  <a:pt x="22" y="153"/>
                </a:cubicBezTo>
                <a:cubicBezTo>
                  <a:pt x="10" y="153"/>
                  <a:pt x="0" y="163"/>
                  <a:pt x="0" y="175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0" y="240"/>
                  <a:pt x="22" y="240"/>
                </a:cubicBezTo>
                <a:cubicBezTo>
                  <a:pt x="218" y="240"/>
                  <a:pt x="218" y="240"/>
                  <a:pt x="218" y="240"/>
                </a:cubicBezTo>
                <a:cubicBezTo>
                  <a:pt x="230" y="240"/>
                  <a:pt x="240" y="231"/>
                  <a:pt x="240" y="219"/>
                </a:cubicBezTo>
                <a:cubicBezTo>
                  <a:pt x="240" y="175"/>
                  <a:pt x="240" y="175"/>
                  <a:pt x="240" y="175"/>
                </a:cubicBezTo>
                <a:cubicBezTo>
                  <a:pt x="240" y="163"/>
                  <a:pt x="230" y="153"/>
                  <a:pt x="218" y="15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4">
            <a:extLst>
              <a:ext uri="{FF2B5EF4-FFF2-40B4-BE49-F238E27FC236}">
                <a16:creationId xmlns:a16="http://schemas.microsoft.com/office/drawing/2014/main" xmlns="" id="{26EF8DD1-73F1-4B38-877D-889565BDFB99}"/>
              </a:ext>
            </a:extLst>
          </p:cNvPr>
          <p:cNvSpPr>
            <a:spLocks noEditPoints="1"/>
          </p:cNvSpPr>
          <p:nvPr/>
        </p:nvSpPr>
        <p:spPr bwMode="auto">
          <a:xfrm>
            <a:off x="8080824" y="4885324"/>
            <a:ext cx="380916" cy="489458"/>
          </a:xfrm>
          <a:custGeom>
            <a:avLst/>
            <a:gdLst>
              <a:gd name="T0" fmla="*/ 157 w 188"/>
              <a:gd name="T1" fmla="*/ 126 h 240"/>
              <a:gd name="T2" fmla="*/ 105 w 188"/>
              <a:gd name="T3" fmla="*/ 126 h 240"/>
              <a:gd name="T4" fmla="*/ 105 w 188"/>
              <a:gd name="T5" fmla="*/ 53 h 240"/>
              <a:gd name="T6" fmla="*/ 167 w 188"/>
              <a:gd name="T7" fmla="*/ 53 h 240"/>
              <a:gd name="T8" fmla="*/ 167 w 188"/>
              <a:gd name="T9" fmla="*/ 115 h 240"/>
              <a:gd name="T10" fmla="*/ 157 w 188"/>
              <a:gd name="T11" fmla="*/ 126 h 240"/>
              <a:gd name="T12" fmla="*/ 157 w 188"/>
              <a:gd name="T13" fmla="*/ 220 h 240"/>
              <a:gd name="T14" fmla="*/ 32 w 188"/>
              <a:gd name="T15" fmla="*/ 220 h 240"/>
              <a:gd name="T16" fmla="*/ 21 w 188"/>
              <a:gd name="T17" fmla="*/ 209 h 240"/>
              <a:gd name="T18" fmla="*/ 21 w 188"/>
              <a:gd name="T19" fmla="*/ 145 h 240"/>
              <a:gd name="T20" fmla="*/ 32 w 188"/>
              <a:gd name="T21" fmla="*/ 147 h 240"/>
              <a:gd name="T22" fmla="*/ 84 w 188"/>
              <a:gd name="T23" fmla="*/ 147 h 240"/>
              <a:gd name="T24" fmla="*/ 84 w 188"/>
              <a:gd name="T25" fmla="*/ 199 h 240"/>
              <a:gd name="T26" fmla="*/ 105 w 188"/>
              <a:gd name="T27" fmla="*/ 199 h 240"/>
              <a:gd name="T28" fmla="*/ 105 w 188"/>
              <a:gd name="T29" fmla="*/ 147 h 240"/>
              <a:gd name="T30" fmla="*/ 157 w 188"/>
              <a:gd name="T31" fmla="*/ 147 h 240"/>
              <a:gd name="T32" fmla="*/ 167 w 188"/>
              <a:gd name="T33" fmla="*/ 145 h 240"/>
              <a:gd name="T34" fmla="*/ 167 w 188"/>
              <a:gd name="T35" fmla="*/ 209 h 240"/>
              <a:gd name="T36" fmla="*/ 157 w 188"/>
              <a:gd name="T37" fmla="*/ 220 h 240"/>
              <a:gd name="T38" fmla="*/ 21 w 188"/>
              <a:gd name="T39" fmla="*/ 53 h 240"/>
              <a:gd name="T40" fmla="*/ 84 w 188"/>
              <a:gd name="T41" fmla="*/ 53 h 240"/>
              <a:gd name="T42" fmla="*/ 84 w 188"/>
              <a:gd name="T43" fmla="*/ 126 h 240"/>
              <a:gd name="T44" fmla="*/ 32 w 188"/>
              <a:gd name="T45" fmla="*/ 126 h 240"/>
              <a:gd name="T46" fmla="*/ 21 w 188"/>
              <a:gd name="T47" fmla="*/ 115 h 240"/>
              <a:gd name="T48" fmla="*/ 21 w 188"/>
              <a:gd name="T49" fmla="*/ 53 h 240"/>
              <a:gd name="T50" fmla="*/ 73 w 188"/>
              <a:gd name="T51" fmla="*/ 32 h 240"/>
              <a:gd name="T52" fmla="*/ 115 w 188"/>
              <a:gd name="T53" fmla="*/ 32 h 240"/>
              <a:gd name="T54" fmla="*/ 115 w 188"/>
              <a:gd name="T55" fmla="*/ 21 h 240"/>
              <a:gd name="T56" fmla="*/ 73 w 188"/>
              <a:gd name="T57" fmla="*/ 21 h 240"/>
              <a:gd name="T58" fmla="*/ 73 w 188"/>
              <a:gd name="T59" fmla="*/ 32 h 240"/>
              <a:gd name="T60" fmla="*/ 136 w 188"/>
              <a:gd name="T61" fmla="*/ 32 h 240"/>
              <a:gd name="T62" fmla="*/ 136 w 188"/>
              <a:gd name="T63" fmla="*/ 0 h 240"/>
              <a:gd name="T64" fmla="*/ 52 w 188"/>
              <a:gd name="T65" fmla="*/ 0 h 240"/>
              <a:gd name="T66" fmla="*/ 52 w 188"/>
              <a:gd name="T67" fmla="*/ 32 h 240"/>
              <a:gd name="T68" fmla="*/ 0 w 188"/>
              <a:gd name="T69" fmla="*/ 32 h 240"/>
              <a:gd name="T70" fmla="*/ 0 w 188"/>
              <a:gd name="T71" fmla="*/ 115 h 240"/>
              <a:gd name="T72" fmla="*/ 0 w 188"/>
              <a:gd name="T73" fmla="*/ 209 h 240"/>
              <a:gd name="T74" fmla="*/ 32 w 188"/>
              <a:gd name="T75" fmla="*/ 240 h 240"/>
              <a:gd name="T76" fmla="*/ 157 w 188"/>
              <a:gd name="T77" fmla="*/ 240 h 240"/>
              <a:gd name="T78" fmla="*/ 188 w 188"/>
              <a:gd name="T79" fmla="*/ 209 h 240"/>
              <a:gd name="T80" fmla="*/ 188 w 188"/>
              <a:gd name="T81" fmla="*/ 115 h 240"/>
              <a:gd name="T82" fmla="*/ 188 w 188"/>
              <a:gd name="T83" fmla="*/ 32 h 240"/>
              <a:gd name="T84" fmla="*/ 136 w 188"/>
              <a:gd name="T85" fmla="*/ 32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8" h="240">
                <a:moveTo>
                  <a:pt x="157" y="126"/>
                </a:moveTo>
                <a:cubicBezTo>
                  <a:pt x="105" y="126"/>
                  <a:pt x="105" y="126"/>
                  <a:pt x="105" y="126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67" y="53"/>
                  <a:pt x="167" y="53"/>
                  <a:pt x="167" y="53"/>
                </a:cubicBezTo>
                <a:cubicBezTo>
                  <a:pt x="167" y="115"/>
                  <a:pt x="167" y="115"/>
                  <a:pt x="167" y="115"/>
                </a:cubicBezTo>
                <a:cubicBezTo>
                  <a:pt x="167" y="121"/>
                  <a:pt x="163" y="126"/>
                  <a:pt x="157" y="126"/>
                </a:cubicBezTo>
                <a:moveTo>
                  <a:pt x="157" y="220"/>
                </a:moveTo>
                <a:cubicBezTo>
                  <a:pt x="32" y="220"/>
                  <a:pt x="32" y="220"/>
                  <a:pt x="32" y="220"/>
                </a:cubicBezTo>
                <a:cubicBezTo>
                  <a:pt x="26" y="220"/>
                  <a:pt x="21" y="215"/>
                  <a:pt x="21" y="209"/>
                </a:cubicBezTo>
                <a:cubicBezTo>
                  <a:pt x="21" y="145"/>
                  <a:pt x="21" y="145"/>
                  <a:pt x="21" y="145"/>
                </a:cubicBezTo>
                <a:cubicBezTo>
                  <a:pt x="24" y="146"/>
                  <a:pt x="28" y="147"/>
                  <a:pt x="32" y="147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4" y="199"/>
                  <a:pt x="84" y="199"/>
                  <a:pt x="84" y="199"/>
                </a:cubicBezTo>
                <a:cubicBezTo>
                  <a:pt x="105" y="199"/>
                  <a:pt x="105" y="199"/>
                  <a:pt x="105" y="199"/>
                </a:cubicBezTo>
                <a:cubicBezTo>
                  <a:pt x="105" y="147"/>
                  <a:pt x="105" y="147"/>
                  <a:pt x="105" y="147"/>
                </a:cubicBezTo>
                <a:cubicBezTo>
                  <a:pt x="157" y="147"/>
                  <a:pt x="157" y="147"/>
                  <a:pt x="157" y="147"/>
                </a:cubicBezTo>
                <a:cubicBezTo>
                  <a:pt x="161" y="147"/>
                  <a:pt x="164" y="146"/>
                  <a:pt x="167" y="145"/>
                </a:cubicBezTo>
                <a:cubicBezTo>
                  <a:pt x="167" y="209"/>
                  <a:pt x="167" y="209"/>
                  <a:pt x="167" y="209"/>
                </a:cubicBezTo>
                <a:cubicBezTo>
                  <a:pt x="167" y="215"/>
                  <a:pt x="163" y="220"/>
                  <a:pt x="157" y="220"/>
                </a:cubicBezTo>
                <a:moveTo>
                  <a:pt x="21" y="53"/>
                </a:moveTo>
                <a:cubicBezTo>
                  <a:pt x="84" y="53"/>
                  <a:pt x="84" y="53"/>
                  <a:pt x="84" y="53"/>
                </a:cubicBezTo>
                <a:cubicBezTo>
                  <a:pt x="84" y="126"/>
                  <a:pt x="84" y="126"/>
                  <a:pt x="84" y="126"/>
                </a:cubicBezTo>
                <a:cubicBezTo>
                  <a:pt x="32" y="126"/>
                  <a:pt x="32" y="126"/>
                  <a:pt x="32" y="126"/>
                </a:cubicBezTo>
                <a:cubicBezTo>
                  <a:pt x="26" y="126"/>
                  <a:pt x="21" y="121"/>
                  <a:pt x="21" y="115"/>
                </a:cubicBezTo>
                <a:lnTo>
                  <a:pt x="21" y="53"/>
                </a:lnTo>
                <a:close/>
                <a:moveTo>
                  <a:pt x="73" y="32"/>
                </a:moveTo>
                <a:cubicBezTo>
                  <a:pt x="115" y="32"/>
                  <a:pt x="115" y="32"/>
                  <a:pt x="115" y="32"/>
                </a:cubicBezTo>
                <a:cubicBezTo>
                  <a:pt x="115" y="21"/>
                  <a:pt x="115" y="21"/>
                  <a:pt x="115" y="21"/>
                </a:cubicBezTo>
                <a:cubicBezTo>
                  <a:pt x="73" y="21"/>
                  <a:pt x="73" y="21"/>
                  <a:pt x="73" y="21"/>
                </a:cubicBezTo>
                <a:lnTo>
                  <a:pt x="73" y="32"/>
                </a:lnTo>
                <a:close/>
                <a:moveTo>
                  <a:pt x="136" y="32"/>
                </a:moveTo>
                <a:cubicBezTo>
                  <a:pt x="136" y="0"/>
                  <a:pt x="136" y="0"/>
                  <a:pt x="13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32"/>
                  <a:pt x="52" y="32"/>
                  <a:pt x="52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26"/>
                  <a:pt x="14" y="240"/>
                  <a:pt x="32" y="240"/>
                </a:cubicBezTo>
                <a:cubicBezTo>
                  <a:pt x="157" y="240"/>
                  <a:pt x="157" y="240"/>
                  <a:pt x="157" y="240"/>
                </a:cubicBezTo>
                <a:cubicBezTo>
                  <a:pt x="174" y="240"/>
                  <a:pt x="188" y="226"/>
                  <a:pt x="188" y="209"/>
                </a:cubicBezTo>
                <a:cubicBezTo>
                  <a:pt x="188" y="115"/>
                  <a:pt x="188" y="115"/>
                  <a:pt x="188" y="115"/>
                </a:cubicBezTo>
                <a:cubicBezTo>
                  <a:pt x="188" y="32"/>
                  <a:pt x="188" y="32"/>
                  <a:pt x="188" y="32"/>
                </a:cubicBezTo>
                <a:lnTo>
                  <a:pt x="136" y="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1992313" y="3624833"/>
            <a:ext cx="2554287" cy="18928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  <a:endParaRPr lang="en-US" sz="1000" dirty="0" smtClean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Apparently 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 had reached a great height in the atmosphere, for the sky was a dead black, and the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stars.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992314" y="2951610"/>
            <a:ext cx="606954" cy="185211"/>
            <a:chOff x="1992314" y="3802370"/>
            <a:chExt cx="606954" cy="185211"/>
          </a:xfrm>
        </p:grpSpPr>
        <p:sp>
          <p:nvSpPr>
            <p:cNvPr id="56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785042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</a:t>
            </a:r>
            <a:br>
              <a:rPr lang="en-US" dirty="0" smtClean="0"/>
            </a:br>
            <a:r>
              <a:rPr lang="en-US" dirty="0" smtClean="0"/>
              <a:t>MAP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679238" y="339725"/>
            <a:ext cx="512762" cy="227013"/>
          </a:xfrm>
          <a:prstGeom prst="rect">
            <a:avLst/>
          </a:prstGeom>
        </p:spPr>
        <p:txBody>
          <a:bodyPr/>
          <a:lstStyle/>
          <a:p>
            <a:fld id="{D8D877B3-D348-4611-9BDB-C5374591D951}" type="slidenum">
              <a:rPr lang="en-US" smtClean="0"/>
              <a:pPr/>
              <a:t>84</a:t>
            </a:fld>
            <a:endParaRPr lang="en-US" dirty="0" smtClean="0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2969778" y="1046033"/>
            <a:ext cx="9222222" cy="5234519"/>
          </a:xfrm>
          <a:custGeom>
            <a:avLst/>
            <a:gdLst>
              <a:gd name="T0" fmla="*/ 1980 w 2360"/>
              <a:gd name="T1" fmla="*/ 591 h 1390"/>
              <a:gd name="T2" fmla="*/ 2125 w 2360"/>
              <a:gd name="T3" fmla="*/ 273 h 1390"/>
              <a:gd name="T4" fmla="*/ 2069 w 2360"/>
              <a:gd name="T5" fmla="*/ 121 h 1390"/>
              <a:gd name="T6" fmla="*/ 1645 w 2360"/>
              <a:gd name="T7" fmla="*/ 111 h 1390"/>
              <a:gd name="T8" fmla="*/ 1488 w 2360"/>
              <a:gd name="T9" fmla="*/ 279 h 1390"/>
              <a:gd name="T10" fmla="*/ 1216 w 2360"/>
              <a:gd name="T11" fmla="*/ 297 h 1390"/>
              <a:gd name="T12" fmla="*/ 1247 w 2360"/>
              <a:gd name="T13" fmla="*/ 440 h 1390"/>
              <a:gd name="T14" fmla="*/ 1226 w 2360"/>
              <a:gd name="T15" fmla="*/ 611 h 1390"/>
              <a:gd name="T16" fmla="*/ 1001 w 2360"/>
              <a:gd name="T17" fmla="*/ 742 h 1390"/>
              <a:gd name="T18" fmla="*/ 1369 w 2360"/>
              <a:gd name="T19" fmla="*/ 751 h 1390"/>
              <a:gd name="T20" fmla="*/ 1767 w 2360"/>
              <a:gd name="T21" fmla="*/ 750 h 1390"/>
              <a:gd name="T22" fmla="*/ 1249 w 2360"/>
              <a:gd name="T23" fmla="*/ 285 h 1390"/>
              <a:gd name="T24" fmla="*/ 1352 w 2360"/>
              <a:gd name="T25" fmla="*/ 909 h 1390"/>
              <a:gd name="T26" fmla="*/ 1426 w 2360"/>
              <a:gd name="T27" fmla="*/ 462 h 1390"/>
              <a:gd name="T28" fmla="*/ 1667 w 2360"/>
              <a:gd name="T29" fmla="*/ 144 h 1390"/>
              <a:gd name="T30" fmla="*/ 186 w 2360"/>
              <a:gd name="T31" fmla="*/ 316 h 1390"/>
              <a:gd name="T32" fmla="*/ 530 w 2360"/>
              <a:gd name="T33" fmla="*/ 702 h 1390"/>
              <a:gd name="T34" fmla="*/ 703 w 2360"/>
              <a:gd name="T35" fmla="*/ 406 h 1390"/>
              <a:gd name="T36" fmla="*/ 587 w 2360"/>
              <a:gd name="T37" fmla="*/ 249 h 1390"/>
              <a:gd name="T38" fmla="*/ 385 w 2360"/>
              <a:gd name="T39" fmla="*/ 193 h 1390"/>
              <a:gd name="T40" fmla="*/ 94 w 2360"/>
              <a:gd name="T41" fmla="*/ 294 h 1390"/>
              <a:gd name="T42" fmla="*/ 260 w 2360"/>
              <a:gd name="T43" fmla="*/ 381 h 1390"/>
              <a:gd name="T44" fmla="*/ 327 w 2360"/>
              <a:gd name="T45" fmla="*/ 726 h 1390"/>
              <a:gd name="T46" fmla="*/ 615 w 2360"/>
              <a:gd name="T47" fmla="*/ 1325 h 1390"/>
              <a:gd name="T48" fmla="*/ 711 w 2360"/>
              <a:gd name="T49" fmla="*/ 1185 h 1390"/>
              <a:gd name="T50" fmla="*/ 568 w 2360"/>
              <a:gd name="T51" fmla="*/ 546 h 1390"/>
              <a:gd name="T52" fmla="*/ 481 w 2360"/>
              <a:gd name="T53" fmla="*/ 443 h 1390"/>
              <a:gd name="T54" fmla="*/ 258 w 2360"/>
              <a:gd name="T55" fmla="*/ 397 h 1390"/>
              <a:gd name="T56" fmla="*/ 386 w 2360"/>
              <a:gd name="T57" fmla="*/ 343 h 1390"/>
              <a:gd name="T58" fmla="*/ 761 w 2360"/>
              <a:gd name="T59" fmla="*/ 934 h 1390"/>
              <a:gd name="T60" fmla="*/ 1011 w 2360"/>
              <a:gd name="T61" fmla="*/ 73 h 1390"/>
              <a:gd name="T62" fmla="*/ 765 w 2360"/>
              <a:gd name="T63" fmla="*/ 130 h 1390"/>
              <a:gd name="T64" fmla="*/ 810 w 2360"/>
              <a:gd name="T65" fmla="*/ 385 h 1390"/>
              <a:gd name="T66" fmla="*/ 2069 w 2360"/>
              <a:gd name="T67" fmla="*/ 1009 h 1390"/>
              <a:gd name="T68" fmla="*/ 710 w 2360"/>
              <a:gd name="T69" fmla="*/ 90 h 1390"/>
              <a:gd name="T70" fmla="*/ 779 w 2360"/>
              <a:gd name="T71" fmla="*/ 8 h 1390"/>
              <a:gd name="T72" fmla="*/ 674 w 2360"/>
              <a:gd name="T73" fmla="*/ 277 h 1390"/>
              <a:gd name="T74" fmla="*/ 642 w 2360"/>
              <a:gd name="T75" fmla="*/ 225 h 1390"/>
              <a:gd name="T76" fmla="*/ 519 w 2360"/>
              <a:gd name="T77" fmla="*/ 194 h 1390"/>
              <a:gd name="T78" fmla="*/ 1463 w 2360"/>
              <a:gd name="T79" fmla="*/ 1013 h 1390"/>
              <a:gd name="T80" fmla="*/ 2045 w 2360"/>
              <a:gd name="T81" fmla="*/ 623 h 1390"/>
              <a:gd name="T82" fmla="*/ 438 w 2360"/>
              <a:gd name="T83" fmla="*/ 178 h 1390"/>
              <a:gd name="T84" fmla="*/ 1210 w 2360"/>
              <a:gd name="T85" fmla="*/ 170 h 1390"/>
              <a:gd name="T86" fmla="*/ 565 w 2360"/>
              <a:gd name="T87" fmla="*/ 109 h 1390"/>
              <a:gd name="T88" fmla="*/ 2345 w 2360"/>
              <a:gd name="T89" fmla="*/ 1261 h 1390"/>
              <a:gd name="T90" fmla="*/ 1978 w 2360"/>
              <a:gd name="T91" fmla="*/ 962 h 1390"/>
              <a:gd name="T92" fmla="*/ 1229 w 2360"/>
              <a:gd name="T93" fmla="*/ 115 h 1390"/>
              <a:gd name="T94" fmla="*/ 611 w 2360"/>
              <a:gd name="T95" fmla="*/ 70 h 1390"/>
              <a:gd name="T96" fmla="*/ 1999 w 2360"/>
              <a:gd name="T97" fmla="*/ 860 h 1390"/>
              <a:gd name="T98" fmla="*/ 611 w 2360"/>
              <a:gd name="T99" fmla="*/ 155 h 1390"/>
              <a:gd name="T100" fmla="*/ 2019 w 2360"/>
              <a:gd name="T101" fmla="*/ 841 h 1390"/>
              <a:gd name="T102" fmla="*/ 1175 w 2360"/>
              <a:gd name="T103" fmla="*/ 592 h 1390"/>
              <a:gd name="T104" fmla="*/ 2120 w 2360"/>
              <a:gd name="T105" fmla="*/ 507 h 1390"/>
              <a:gd name="T106" fmla="*/ 2074 w 2360"/>
              <a:gd name="T107" fmla="*/ 1222 h 1390"/>
              <a:gd name="T108" fmla="*/ 2016 w 2360"/>
              <a:gd name="T109" fmla="*/ 934 h 1390"/>
              <a:gd name="T110" fmla="*/ 543 w 2360"/>
              <a:gd name="T111" fmla="*/ 92 h 1390"/>
              <a:gd name="T112" fmla="*/ 673 w 2360"/>
              <a:gd name="T113" fmla="*/ 273 h 1390"/>
              <a:gd name="T114" fmla="*/ 619 w 2360"/>
              <a:gd name="T115" fmla="*/ 248 h 1390"/>
              <a:gd name="T116" fmla="*/ 587 w 2360"/>
              <a:gd name="T117" fmla="*/ 749 h 1390"/>
              <a:gd name="T118" fmla="*/ 482 w 2360"/>
              <a:gd name="T119" fmla="*/ 695 h 1390"/>
              <a:gd name="T120" fmla="*/ 1089 w 2360"/>
              <a:gd name="T121" fmla="*/ 434 h 1390"/>
              <a:gd name="T122" fmla="*/ 1995 w 2360"/>
              <a:gd name="T123" fmla="*/ 960 h 1390"/>
              <a:gd name="T124" fmla="*/ 100 w 2360"/>
              <a:gd name="T125" fmla="*/ 355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60" h="1390">
                <a:moveTo>
                  <a:pt x="1809" y="794"/>
                </a:moveTo>
                <a:cubicBezTo>
                  <a:pt x="1810" y="794"/>
                  <a:pt x="1811" y="794"/>
                  <a:pt x="1811" y="794"/>
                </a:cubicBezTo>
                <a:cubicBezTo>
                  <a:pt x="1813" y="795"/>
                  <a:pt x="1815" y="796"/>
                  <a:pt x="1815" y="799"/>
                </a:cubicBezTo>
                <a:cubicBezTo>
                  <a:pt x="1816" y="801"/>
                  <a:pt x="1816" y="803"/>
                  <a:pt x="1817" y="805"/>
                </a:cubicBezTo>
                <a:cubicBezTo>
                  <a:pt x="1818" y="810"/>
                  <a:pt x="1819" y="815"/>
                  <a:pt x="1822" y="820"/>
                </a:cubicBezTo>
                <a:cubicBezTo>
                  <a:pt x="1823" y="820"/>
                  <a:pt x="1823" y="822"/>
                  <a:pt x="1824" y="823"/>
                </a:cubicBezTo>
                <a:cubicBezTo>
                  <a:pt x="1824" y="824"/>
                  <a:pt x="1824" y="825"/>
                  <a:pt x="1824" y="826"/>
                </a:cubicBezTo>
                <a:cubicBezTo>
                  <a:pt x="1826" y="831"/>
                  <a:pt x="1826" y="835"/>
                  <a:pt x="1824" y="839"/>
                </a:cubicBezTo>
                <a:cubicBezTo>
                  <a:pt x="1824" y="840"/>
                  <a:pt x="1824" y="842"/>
                  <a:pt x="1824" y="843"/>
                </a:cubicBezTo>
                <a:cubicBezTo>
                  <a:pt x="1825" y="846"/>
                  <a:pt x="1825" y="849"/>
                  <a:pt x="1824" y="852"/>
                </a:cubicBezTo>
                <a:cubicBezTo>
                  <a:pt x="1822" y="856"/>
                  <a:pt x="1823" y="858"/>
                  <a:pt x="1827" y="860"/>
                </a:cubicBezTo>
                <a:cubicBezTo>
                  <a:pt x="1827" y="860"/>
                  <a:pt x="1827" y="860"/>
                  <a:pt x="1827" y="860"/>
                </a:cubicBezTo>
                <a:cubicBezTo>
                  <a:pt x="1831" y="865"/>
                  <a:pt x="1834" y="869"/>
                  <a:pt x="1838" y="873"/>
                </a:cubicBezTo>
                <a:cubicBezTo>
                  <a:pt x="1839" y="875"/>
                  <a:pt x="1839" y="878"/>
                  <a:pt x="1839" y="881"/>
                </a:cubicBezTo>
                <a:cubicBezTo>
                  <a:pt x="1840" y="881"/>
                  <a:pt x="1840" y="882"/>
                  <a:pt x="1840" y="882"/>
                </a:cubicBezTo>
                <a:cubicBezTo>
                  <a:pt x="1841" y="884"/>
                  <a:pt x="1841" y="886"/>
                  <a:pt x="1841" y="887"/>
                </a:cubicBezTo>
                <a:cubicBezTo>
                  <a:pt x="1841" y="889"/>
                  <a:pt x="1842" y="891"/>
                  <a:pt x="1843" y="892"/>
                </a:cubicBezTo>
                <a:cubicBezTo>
                  <a:pt x="1845" y="894"/>
                  <a:pt x="1847" y="896"/>
                  <a:pt x="1847" y="899"/>
                </a:cubicBezTo>
                <a:cubicBezTo>
                  <a:pt x="1847" y="899"/>
                  <a:pt x="1848" y="900"/>
                  <a:pt x="1849" y="901"/>
                </a:cubicBezTo>
                <a:cubicBezTo>
                  <a:pt x="1850" y="901"/>
                  <a:pt x="1851" y="902"/>
                  <a:pt x="1852" y="903"/>
                </a:cubicBezTo>
                <a:cubicBezTo>
                  <a:pt x="1853" y="905"/>
                  <a:pt x="1855" y="906"/>
                  <a:pt x="1858" y="908"/>
                </a:cubicBezTo>
                <a:cubicBezTo>
                  <a:pt x="1861" y="909"/>
                  <a:pt x="1863" y="910"/>
                  <a:pt x="1866" y="912"/>
                </a:cubicBezTo>
                <a:cubicBezTo>
                  <a:pt x="1866" y="912"/>
                  <a:pt x="1866" y="912"/>
                  <a:pt x="1866" y="912"/>
                </a:cubicBezTo>
                <a:cubicBezTo>
                  <a:pt x="1866" y="912"/>
                  <a:pt x="1866" y="912"/>
                  <a:pt x="1867" y="912"/>
                </a:cubicBezTo>
                <a:cubicBezTo>
                  <a:pt x="1866" y="912"/>
                  <a:pt x="1866" y="912"/>
                  <a:pt x="1866" y="912"/>
                </a:cubicBezTo>
                <a:cubicBezTo>
                  <a:pt x="1867" y="911"/>
                  <a:pt x="1867" y="911"/>
                  <a:pt x="1868" y="910"/>
                </a:cubicBezTo>
                <a:cubicBezTo>
                  <a:pt x="1869" y="910"/>
                  <a:pt x="1869" y="909"/>
                  <a:pt x="1869" y="907"/>
                </a:cubicBezTo>
                <a:cubicBezTo>
                  <a:pt x="1868" y="905"/>
                  <a:pt x="1867" y="902"/>
                  <a:pt x="1865" y="901"/>
                </a:cubicBezTo>
                <a:cubicBezTo>
                  <a:pt x="1863" y="898"/>
                  <a:pt x="1863" y="895"/>
                  <a:pt x="1863" y="893"/>
                </a:cubicBezTo>
                <a:cubicBezTo>
                  <a:pt x="1863" y="891"/>
                  <a:pt x="1863" y="889"/>
                  <a:pt x="1863" y="887"/>
                </a:cubicBezTo>
                <a:cubicBezTo>
                  <a:pt x="1863" y="885"/>
                  <a:pt x="1862" y="883"/>
                  <a:pt x="1861" y="882"/>
                </a:cubicBezTo>
                <a:cubicBezTo>
                  <a:pt x="1859" y="879"/>
                  <a:pt x="1856" y="877"/>
                  <a:pt x="1854" y="874"/>
                </a:cubicBezTo>
                <a:cubicBezTo>
                  <a:pt x="1850" y="873"/>
                  <a:pt x="1848" y="870"/>
                  <a:pt x="1845" y="868"/>
                </a:cubicBezTo>
                <a:cubicBezTo>
                  <a:pt x="1842" y="867"/>
                  <a:pt x="1840" y="865"/>
                  <a:pt x="1840" y="862"/>
                </a:cubicBezTo>
                <a:cubicBezTo>
                  <a:pt x="1840" y="860"/>
                  <a:pt x="1840" y="858"/>
                  <a:pt x="1839" y="857"/>
                </a:cubicBezTo>
                <a:cubicBezTo>
                  <a:pt x="1837" y="855"/>
                  <a:pt x="1836" y="853"/>
                  <a:pt x="1835" y="851"/>
                </a:cubicBezTo>
                <a:cubicBezTo>
                  <a:pt x="1832" y="850"/>
                  <a:pt x="1831" y="849"/>
                  <a:pt x="1830" y="846"/>
                </a:cubicBezTo>
                <a:cubicBezTo>
                  <a:pt x="1830" y="844"/>
                  <a:pt x="1830" y="843"/>
                  <a:pt x="1831" y="841"/>
                </a:cubicBezTo>
                <a:cubicBezTo>
                  <a:pt x="1833" y="834"/>
                  <a:pt x="1835" y="828"/>
                  <a:pt x="1835" y="821"/>
                </a:cubicBezTo>
                <a:cubicBezTo>
                  <a:pt x="1835" y="821"/>
                  <a:pt x="1836" y="821"/>
                  <a:pt x="1836" y="821"/>
                </a:cubicBezTo>
                <a:cubicBezTo>
                  <a:pt x="1836" y="820"/>
                  <a:pt x="1837" y="820"/>
                  <a:pt x="1837" y="820"/>
                </a:cubicBezTo>
                <a:cubicBezTo>
                  <a:pt x="1838" y="820"/>
                  <a:pt x="1838" y="820"/>
                  <a:pt x="1839" y="820"/>
                </a:cubicBezTo>
                <a:cubicBezTo>
                  <a:pt x="1839" y="821"/>
                  <a:pt x="1840" y="821"/>
                  <a:pt x="1840" y="822"/>
                </a:cubicBezTo>
                <a:cubicBezTo>
                  <a:pt x="1840" y="825"/>
                  <a:pt x="1842" y="826"/>
                  <a:pt x="1845" y="826"/>
                </a:cubicBezTo>
                <a:cubicBezTo>
                  <a:pt x="1846" y="826"/>
                  <a:pt x="1847" y="826"/>
                  <a:pt x="1848" y="827"/>
                </a:cubicBezTo>
                <a:cubicBezTo>
                  <a:pt x="1851" y="829"/>
                  <a:pt x="1854" y="830"/>
                  <a:pt x="1856" y="834"/>
                </a:cubicBezTo>
                <a:cubicBezTo>
                  <a:pt x="1858" y="838"/>
                  <a:pt x="1862" y="841"/>
                  <a:pt x="1865" y="844"/>
                </a:cubicBezTo>
                <a:cubicBezTo>
                  <a:pt x="1866" y="844"/>
                  <a:pt x="1867" y="843"/>
                  <a:pt x="1868" y="843"/>
                </a:cubicBezTo>
                <a:cubicBezTo>
                  <a:pt x="1869" y="844"/>
                  <a:pt x="1871" y="845"/>
                  <a:pt x="1871" y="848"/>
                </a:cubicBezTo>
                <a:cubicBezTo>
                  <a:pt x="1871" y="850"/>
                  <a:pt x="1871" y="852"/>
                  <a:pt x="1871" y="855"/>
                </a:cubicBezTo>
                <a:cubicBezTo>
                  <a:pt x="1871" y="855"/>
                  <a:pt x="1873" y="856"/>
                  <a:pt x="1873" y="855"/>
                </a:cubicBezTo>
                <a:cubicBezTo>
                  <a:pt x="1874" y="855"/>
                  <a:pt x="1874" y="855"/>
                  <a:pt x="1874" y="855"/>
                </a:cubicBezTo>
                <a:cubicBezTo>
                  <a:pt x="1878" y="852"/>
                  <a:pt x="1881" y="849"/>
                  <a:pt x="1884" y="845"/>
                </a:cubicBezTo>
                <a:cubicBezTo>
                  <a:pt x="1885" y="845"/>
                  <a:pt x="1886" y="844"/>
                  <a:pt x="1887" y="843"/>
                </a:cubicBezTo>
                <a:cubicBezTo>
                  <a:pt x="1892" y="842"/>
                  <a:pt x="1895" y="839"/>
                  <a:pt x="1898" y="837"/>
                </a:cubicBezTo>
                <a:cubicBezTo>
                  <a:pt x="1900" y="835"/>
                  <a:pt x="1901" y="833"/>
                  <a:pt x="1902" y="830"/>
                </a:cubicBezTo>
                <a:cubicBezTo>
                  <a:pt x="1903" y="826"/>
                  <a:pt x="1903" y="822"/>
                  <a:pt x="1902" y="818"/>
                </a:cubicBezTo>
                <a:cubicBezTo>
                  <a:pt x="1902" y="818"/>
                  <a:pt x="1902" y="817"/>
                  <a:pt x="1902" y="817"/>
                </a:cubicBezTo>
                <a:cubicBezTo>
                  <a:pt x="1901" y="812"/>
                  <a:pt x="1899" y="807"/>
                  <a:pt x="1897" y="802"/>
                </a:cubicBezTo>
                <a:cubicBezTo>
                  <a:pt x="1896" y="800"/>
                  <a:pt x="1894" y="799"/>
                  <a:pt x="1893" y="797"/>
                </a:cubicBezTo>
                <a:cubicBezTo>
                  <a:pt x="1890" y="794"/>
                  <a:pt x="1887" y="792"/>
                  <a:pt x="1883" y="790"/>
                </a:cubicBezTo>
                <a:cubicBezTo>
                  <a:pt x="1881" y="788"/>
                  <a:pt x="1879" y="787"/>
                  <a:pt x="1878" y="784"/>
                </a:cubicBezTo>
                <a:cubicBezTo>
                  <a:pt x="1878" y="783"/>
                  <a:pt x="1877" y="781"/>
                  <a:pt x="1876" y="781"/>
                </a:cubicBezTo>
                <a:cubicBezTo>
                  <a:pt x="1875" y="780"/>
                  <a:pt x="1874" y="779"/>
                  <a:pt x="1873" y="778"/>
                </a:cubicBezTo>
                <a:cubicBezTo>
                  <a:pt x="1873" y="778"/>
                  <a:pt x="1872" y="777"/>
                  <a:pt x="1872" y="777"/>
                </a:cubicBezTo>
                <a:cubicBezTo>
                  <a:pt x="1872" y="774"/>
                  <a:pt x="1871" y="770"/>
                  <a:pt x="1874" y="768"/>
                </a:cubicBezTo>
                <a:cubicBezTo>
                  <a:pt x="1876" y="767"/>
                  <a:pt x="1877" y="765"/>
                  <a:pt x="1877" y="763"/>
                </a:cubicBezTo>
                <a:cubicBezTo>
                  <a:pt x="1877" y="762"/>
                  <a:pt x="1878" y="761"/>
                  <a:pt x="1879" y="760"/>
                </a:cubicBezTo>
                <a:cubicBezTo>
                  <a:pt x="1882" y="759"/>
                  <a:pt x="1885" y="757"/>
                  <a:pt x="1889" y="755"/>
                </a:cubicBezTo>
                <a:cubicBezTo>
                  <a:pt x="1889" y="755"/>
                  <a:pt x="1890" y="755"/>
                  <a:pt x="1891" y="755"/>
                </a:cubicBezTo>
                <a:cubicBezTo>
                  <a:pt x="1892" y="755"/>
                  <a:pt x="1893" y="755"/>
                  <a:pt x="1894" y="756"/>
                </a:cubicBezTo>
                <a:cubicBezTo>
                  <a:pt x="1896" y="756"/>
                  <a:pt x="1897" y="757"/>
                  <a:pt x="1898" y="760"/>
                </a:cubicBezTo>
                <a:cubicBezTo>
                  <a:pt x="1898" y="761"/>
                  <a:pt x="1899" y="763"/>
                  <a:pt x="1901" y="764"/>
                </a:cubicBezTo>
                <a:cubicBezTo>
                  <a:pt x="1902" y="765"/>
                  <a:pt x="1905" y="764"/>
                  <a:pt x="1905" y="762"/>
                </a:cubicBezTo>
                <a:cubicBezTo>
                  <a:pt x="1905" y="761"/>
                  <a:pt x="1905" y="760"/>
                  <a:pt x="1905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5" y="759"/>
                  <a:pt x="1905" y="759"/>
                  <a:pt x="1905" y="759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5" y="759"/>
                  <a:pt x="1904" y="759"/>
                  <a:pt x="1904" y="758"/>
                </a:cubicBezTo>
                <a:cubicBezTo>
                  <a:pt x="1904" y="758"/>
                  <a:pt x="1905" y="757"/>
                  <a:pt x="1905" y="757"/>
                </a:cubicBezTo>
                <a:cubicBezTo>
                  <a:pt x="1909" y="756"/>
                  <a:pt x="1913" y="754"/>
                  <a:pt x="1917" y="753"/>
                </a:cubicBezTo>
                <a:cubicBezTo>
                  <a:pt x="1920" y="752"/>
                  <a:pt x="1923" y="750"/>
                  <a:pt x="1925" y="747"/>
                </a:cubicBezTo>
                <a:cubicBezTo>
                  <a:pt x="1925" y="746"/>
                  <a:pt x="1926" y="746"/>
                  <a:pt x="1927" y="746"/>
                </a:cubicBezTo>
                <a:cubicBezTo>
                  <a:pt x="1927" y="747"/>
                  <a:pt x="1928" y="748"/>
                  <a:pt x="1930" y="747"/>
                </a:cubicBezTo>
                <a:cubicBezTo>
                  <a:pt x="1932" y="746"/>
                  <a:pt x="1935" y="745"/>
                  <a:pt x="1937" y="745"/>
                </a:cubicBezTo>
                <a:cubicBezTo>
                  <a:pt x="1939" y="744"/>
                  <a:pt x="1941" y="744"/>
                  <a:pt x="1943" y="743"/>
                </a:cubicBezTo>
                <a:cubicBezTo>
                  <a:pt x="1945" y="742"/>
                  <a:pt x="1947" y="741"/>
                  <a:pt x="1947" y="739"/>
                </a:cubicBezTo>
                <a:cubicBezTo>
                  <a:pt x="1947" y="738"/>
                  <a:pt x="1948" y="738"/>
                  <a:pt x="1949" y="737"/>
                </a:cubicBezTo>
                <a:cubicBezTo>
                  <a:pt x="1952" y="735"/>
                  <a:pt x="1955" y="734"/>
                  <a:pt x="1956" y="730"/>
                </a:cubicBezTo>
                <a:cubicBezTo>
                  <a:pt x="1956" y="730"/>
                  <a:pt x="1956" y="729"/>
                  <a:pt x="1957" y="729"/>
                </a:cubicBezTo>
                <a:cubicBezTo>
                  <a:pt x="1959" y="728"/>
                  <a:pt x="1960" y="726"/>
                  <a:pt x="1961" y="723"/>
                </a:cubicBezTo>
                <a:cubicBezTo>
                  <a:pt x="1961" y="722"/>
                  <a:pt x="1962" y="722"/>
                  <a:pt x="1963" y="722"/>
                </a:cubicBezTo>
                <a:cubicBezTo>
                  <a:pt x="1965" y="721"/>
                  <a:pt x="1965" y="721"/>
                  <a:pt x="1965" y="719"/>
                </a:cubicBezTo>
                <a:cubicBezTo>
                  <a:pt x="1964" y="717"/>
                  <a:pt x="1964" y="715"/>
                  <a:pt x="1964" y="712"/>
                </a:cubicBezTo>
                <a:cubicBezTo>
                  <a:pt x="1964" y="711"/>
                  <a:pt x="1964" y="710"/>
                  <a:pt x="1965" y="709"/>
                </a:cubicBezTo>
                <a:cubicBezTo>
                  <a:pt x="1968" y="707"/>
                  <a:pt x="1970" y="705"/>
                  <a:pt x="1970" y="702"/>
                </a:cubicBezTo>
                <a:cubicBezTo>
                  <a:pt x="1970" y="700"/>
                  <a:pt x="1971" y="698"/>
                  <a:pt x="1972" y="697"/>
                </a:cubicBezTo>
                <a:cubicBezTo>
                  <a:pt x="1974" y="696"/>
                  <a:pt x="1975" y="694"/>
                  <a:pt x="1975" y="691"/>
                </a:cubicBezTo>
                <a:cubicBezTo>
                  <a:pt x="1975" y="690"/>
                  <a:pt x="1975" y="688"/>
                  <a:pt x="1976" y="687"/>
                </a:cubicBezTo>
                <a:cubicBezTo>
                  <a:pt x="1977" y="684"/>
                  <a:pt x="1976" y="682"/>
                  <a:pt x="1975" y="681"/>
                </a:cubicBezTo>
                <a:cubicBezTo>
                  <a:pt x="1974" y="680"/>
                  <a:pt x="1973" y="679"/>
                  <a:pt x="1971" y="678"/>
                </a:cubicBezTo>
                <a:cubicBezTo>
                  <a:pt x="1971" y="677"/>
                  <a:pt x="1969" y="677"/>
                  <a:pt x="1968" y="677"/>
                </a:cubicBezTo>
                <a:cubicBezTo>
                  <a:pt x="1968" y="677"/>
                  <a:pt x="1968" y="677"/>
                  <a:pt x="1968" y="677"/>
                </a:cubicBezTo>
                <a:cubicBezTo>
                  <a:pt x="1968" y="677"/>
                  <a:pt x="1968" y="677"/>
                  <a:pt x="1968" y="677"/>
                </a:cubicBezTo>
                <a:cubicBezTo>
                  <a:pt x="1968" y="677"/>
                  <a:pt x="1968" y="677"/>
                  <a:pt x="1968" y="677"/>
                </a:cubicBezTo>
                <a:cubicBezTo>
                  <a:pt x="1968" y="677"/>
                  <a:pt x="1968" y="677"/>
                  <a:pt x="1968" y="677"/>
                </a:cubicBezTo>
                <a:cubicBezTo>
                  <a:pt x="1969" y="676"/>
                  <a:pt x="1969" y="675"/>
                  <a:pt x="1969" y="675"/>
                </a:cubicBezTo>
                <a:cubicBezTo>
                  <a:pt x="1970" y="674"/>
                  <a:pt x="1971" y="673"/>
                  <a:pt x="1972" y="672"/>
                </a:cubicBezTo>
                <a:cubicBezTo>
                  <a:pt x="1973" y="671"/>
                  <a:pt x="1973" y="670"/>
                  <a:pt x="1972" y="669"/>
                </a:cubicBezTo>
                <a:cubicBezTo>
                  <a:pt x="1971" y="667"/>
                  <a:pt x="1970" y="666"/>
                  <a:pt x="1968" y="665"/>
                </a:cubicBezTo>
                <a:cubicBezTo>
                  <a:pt x="1968" y="665"/>
                  <a:pt x="1968" y="665"/>
                  <a:pt x="1968" y="665"/>
                </a:cubicBezTo>
                <a:cubicBezTo>
                  <a:pt x="1968" y="665"/>
                  <a:pt x="1968" y="665"/>
                  <a:pt x="1968" y="665"/>
                </a:cubicBezTo>
                <a:cubicBezTo>
                  <a:pt x="1968" y="665"/>
                  <a:pt x="1968" y="665"/>
                  <a:pt x="1968" y="665"/>
                </a:cubicBezTo>
                <a:cubicBezTo>
                  <a:pt x="1968" y="665"/>
                  <a:pt x="1968" y="665"/>
                  <a:pt x="1968" y="665"/>
                </a:cubicBezTo>
                <a:cubicBezTo>
                  <a:pt x="1969" y="665"/>
                  <a:pt x="1969" y="665"/>
                  <a:pt x="1970" y="665"/>
                </a:cubicBezTo>
                <a:cubicBezTo>
                  <a:pt x="1972" y="664"/>
                  <a:pt x="1972" y="662"/>
                  <a:pt x="1971" y="660"/>
                </a:cubicBezTo>
                <a:cubicBezTo>
                  <a:pt x="1970" y="659"/>
                  <a:pt x="1969" y="658"/>
                  <a:pt x="1968" y="657"/>
                </a:cubicBezTo>
                <a:cubicBezTo>
                  <a:pt x="1965" y="656"/>
                  <a:pt x="1964" y="655"/>
                  <a:pt x="1963" y="652"/>
                </a:cubicBezTo>
                <a:cubicBezTo>
                  <a:pt x="1962" y="649"/>
                  <a:pt x="1960" y="647"/>
                  <a:pt x="1959" y="644"/>
                </a:cubicBezTo>
                <a:cubicBezTo>
                  <a:pt x="1958" y="642"/>
                  <a:pt x="1956" y="640"/>
                  <a:pt x="1954" y="639"/>
                </a:cubicBezTo>
                <a:cubicBezTo>
                  <a:pt x="1953" y="639"/>
                  <a:pt x="1952" y="638"/>
                  <a:pt x="1951" y="638"/>
                </a:cubicBezTo>
                <a:cubicBezTo>
                  <a:pt x="1949" y="637"/>
                  <a:pt x="1948" y="635"/>
                  <a:pt x="1948" y="632"/>
                </a:cubicBezTo>
                <a:cubicBezTo>
                  <a:pt x="1949" y="630"/>
                  <a:pt x="1949" y="629"/>
                  <a:pt x="1950" y="627"/>
                </a:cubicBezTo>
                <a:cubicBezTo>
                  <a:pt x="1951" y="626"/>
                  <a:pt x="1952" y="625"/>
                  <a:pt x="1952" y="623"/>
                </a:cubicBezTo>
                <a:cubicBezTo>
                  <a:pt x="1953" y="621"/>
                  <a:pt x="1955" y="619"/>
                  <a:pt x="1958" y="618"/>
                </a:cubicBezTo>
                <a:cubicBezTo>
                  <a:pt x="1960" y="616"/>
                  <a:pt x="1962" y="615"/>
                  <a:pt x="1965" y="615"/>
                </a:cubicBezTo>
                <a:cubicBezTo>
                  <a:pt x="1966" y="615"/>
                  <a:pt x="1966" y="614"/>
                  <a:pt x="1967" y="614"/>
                </a:cubicBezTo>
                <a:cubicBezTo>
                  <a:pt x="1967" y="613"/>
                  <a:pt x="1967" y="612"/>
                  <a:pt x="1967" y="611"/>
                </a:cubicBezTo>
                <a:cubicBezTo>
                  <a:pt x="1967" y="610"/>
                  <a:pt x="1966" y="608"/>
                  <a:pt x="1964" y="608"/>
                </a:cubicBezTo>
                <a:cubicBezTo>
                  <a:pt x="1963" y="608"/>
                  <a:pt x="1962" y="608"/>
                  <a:pt x="1960" y="608"/>
                </a:cubicBezTo>
                <a:cubicBezTo>
                  <a:pt x="1959" y="608"/>
                  <a:pt x="1958" y="608"/>
                  <a:pt x="1957" y="608"/>
                </a:cubicBezTo>
                <a:cubicBezTo>
                  <a:pt x="1956" y="607"/>
                  <a:pt x="1955" y="606"/>
                  <a:pt x="1954" y="606"/>
                </a:cubicBezTo>
                <a:cubicBezTo>
                  <a:pt x="1952" y="605"/>
                  <a:pt x="1951" y="606"/>
                  <a:pt x="1950" y="606"/>
                </a:cubicBezTo>
                <a:cubicBezTo>
                  <a:pt x="1948" y="607"/>
                  <a:pt x="1947" y="609"/>
                  <a:pt x="1945" y="611"/>
                </a:cubicBezTo>
                <a:cubicBezTo>
                  <a:pt x="1945" y="612"/>
                  <a:pt x="1944" y="612"/>
                  <a:pt x="1943" y="612"/>
                </a:cubicBezTo>
                <a:cubicBezTo>
                  <a:pt x="1942" y="612"/>
                  <a:pt x="1940" y="612"/>
                  <a:pt x="1940" y="610"/>
                </a:cubicBezTo>
                <a:cubicBezTo>
                  <a:pt x="1939" y="608"/>
                  <a:pt x="1938" y="606"/>
                  <a:pt x="1935" y="605"/>
                </a:cubicBezTo>
                <a:cubicBezTo>
                  <a:pt x="1932" y="605"/>
                  <a:pt x="1931" y="603"/>
                  <a:pt x="1929" y="601"/>
                </a:cubicBezTo>
                <a:cubicBezTo>
                  <a:pt x="1927" y="599"/>
                  <a:pt x="1929" y="595"/>
                  <a:pt x="1931" y="595"/>
                </a:cubicBezTo>
                <a:cubicBezTo>
                  <a:pt x="1932" y="595"/>
                  <a:pt x="1933" y="595"/>
                  <a:pt x="1933" y="595"/>
                </a:cubicBezTo>
                <a:cubicBezTo>
                  <a:pt x="1935" y="595"/>
                  <a:pt x="1937" y="594"/>
                  <a:pt x="1937" y="592"/>
                </a:cubicBezTo>
                <a:cubicBezTo>
                  <a:pt x="1938" y="588"/>
                  <a:pt x="1939" y="585"/>
                  <a:pt x="1943" y="583"/>
                </a:cubicBezTo>
                <a:cubicBezTo>
                  <a:pt x="1943" y="583"/>
                  <a:pt x="1944" y="582"/>
                  <a:pt x="1944" y="581"/>
                </a:cubicBezTo>
                <a:cubicBezTo>
                  <a:pt x="1945" y="579"/>
                  <a:pt x="1946" y="577"/>
                  <a:pt x="1947" y="576"/>
                </a:cubicBezTo>
                <a:cubicBezTo>
                  <a:pt x="1947" y="575"/>
                  <a:pt x="1948" y="575"/>
                  <a:pt x="1949" y="575"/>
                </a:cubicBezTo>
                <a:cubicBezTo>
                  <a:pt x="1951" y="574"/>
                  <a:pt x="1953" y="575"/>
                  <a:pt x="1954" y="577"/>
                </a:cubicBezTo>
                <a:cubicBezTo>
                  <a:pt x="1956" y="578"/>
                  <a:pt x="1955" y="579"/>
                  <a:pt x="1955" y="581"/>
                </a:cubicBezTo>
                <a:cubicBezTo>
                  <a:pt x="1954" y="581"/>
                  <a:pt x="1954" y="582"/>
                  <a:pt x="1954" y="582"/>
                </a:cubicBezTo>
                <a:cubicBezTo>
                  <a:pt x="1953" y="584"/>
                  <a:pt x="1952" y="586"/>
                  <a:pt x="1953" y="588"/>
                </a:cubicBezTo>
                <a:cubicBezTo>
                  <a:pt x="1954" y="589"/>
                  <a:pt x="1954" y="590"/>
                  <a:pt x="1954" y="591"/>
                </a:cubicBezTo>
                <a:cubicBezTo>
                  <a:pt x="1955" y="592"/>
                  <a:pt x="1954" y="593"/>
                  <a:pt x="1953" y="594"/>
                </a:cubicBezTo>
                <a:cubicBezTo>
                  <a:pt x="1953" y="594"/>
                  <a:pt x="1953" y="594"/>
                  <a:pt x="1953" y="594"/>
                </a:cubicBezTo>
                <a:cubicBezTo>
                  <a:pt x="1953" y="595"/>
                  <a:pt x="1953" y="596"/>
                  <a:pt x="1953" y="596"/>
                </a:cubicBezTo>
                <a:cubicBezTo>
                  <a:pt x="1953" y="596"/>
                  <a:pt x="1954" y="596"/>
                  <a:pt x="1955" y="596"/>
                </a:cubicBezTo>
                <a:cubicBezTo>
                  <a:pt x="1957" y="595"/>
                  <a:pt x="1958" y="594"/>
                  <a:pt x="1959" y="592"/>
                </a:cubicBezTo>
                <a:cubicBezTo>
                  <a:pt x="1962" y="588"/>
                  <a:pt x="1967" y="586"/>
                  <a:pt x="1972" y="585"/>
                </a:cubicBezTo>
                <a:cubicBezTo>
                  <a:pt x="1973" y="585"/>
                  <a:pt x="1973" y="585"/>
                  <a:pt x="1974" y="586"/>
                </a:cubicBezTo>
                <a:cubicBezTo>
                  <a:pt x="1975" y="586"/>
                  <a:pt x="1976" y="586"/>
                  <a:pt x="1977" y="586"/>
                </a:cubicBezTo>
                <a:cubicBezTo>
                  <a:pt x="1980" y="588"/>
                  <a:pt x="1980" y="588"/>
                  <a:pt x="1980" y="591"/>
                </a:cubicBezTo>
                <a:cubicBezTo>
                  <a:pt x="1980" y="594"/>
                  <a:pt x="1980" y="597"/>
                  <a:pt x="1980" y="600"/>
                </a:cubicBezTo>
                <a:cubicBezTo>
                  <a:pt x="1980" y="601"/>
                  <a:pt x="1981" y="603"/>
                  <a:pt x="1982" y="604"/>
                </a:cubicBezTo>
                <a:cubicBezTo>
                  <a:pt x="1983" y="605"/>
                  <a:pt x="1984" y="605"/>
                  <a:pt x="1985" y="605"/>
                </a:cubicBezTo>
                <a:cubicBezTo>
                  <a:pt x="1986" y="605"/>
                  <a:pt x="1986" y="604"/>
                  <a:pt x="1987" y="604"/>
                </a:cubicBezTo>
                <a:cubicBezTo>
                  <a:pt x="1989" y="604"/>
                  <a:pt x="1990" y="604"/>
                  <a:pt x="1991" y="605"/>
                </a:cubicBezTo>
                <a:cubicBezTo>
                  <a:pt x="1993" y="606"/>
                  <a:pt x="1994" y="607"/>
                  <a:pt x="1994" y="608"/>
                </a:cubicBezTo>
                <a:cubicBezTo>
                  <a:pt x="1995" y="609"/>
                  <a:pt x="1995" y="610"/>
                  <a:pt x="1994" y="612"/>
                </a:cubicBezTo>
                <a:cubicBezTo>
                  <a:pt x="1993" y="613"/>
                  <a:pt x="1992" y="614"/>
                  <a:pt x="1993" y="615"/>
                </a:cubicBezTo>
                <a:cubicBezTo>
                  <a:pt x="1997" y="618"/>
                  <a:pt x="1998" y="622"/>
                  <a:pt x="1997" y="626"/>
                </a:cubicBezTo>
                <a:cubicBezTo>
                  <a:pt x="1997" y="627"/>
                  <a:pt x="1997" y="628"/>
                  <a:pt x="1997" y="630"/>
                </a:cubicBezTo>
                <a:cubicBezTo>
                  <a:pt x="1997" y="632"/>
                  <a:pt x="1998" y="634"/>
                  <a:pt x="1999" y="636"/>
                </a:cubicBezTo>
                <a:cubicBezTo>
                  <a:pt x="2000" y="636"/>
                  <a:pt x="2000" y="636"/>
                  <a:pt x="2000" y="636"/>
                </a:cubicBezTo>
                <a:cubicBezTo>
                  <a:pt x="2002" y="636"/>
                  <a:pt x="2003" y="635"/>
                  <a:pt x="2004" y="634"/>
                </a:cubicBezTo>
                <a:cubicBezTo>
                  <a:pt x="2005" y="633"/>
                  <a:pt x="2007" y="632"/>
                  <a:pt x="2009" y="632"/>
                </a:cubicBezTo>
                <a:cubicBezTo>
                  <a:pt x="2010" y="632"/>
                  <a:pt x="2011" y="632"/>
                  <a:pt x="2012" y="632"/>
                </a:cubicBezTo>
                <a:cubicBezTo>
                  <a:pt x="2014" y="632"/>
                  <a:pt x="2015" y="631"/>
                  <a:pt x="2016" y="630"/>
                </a:cubicBezTo>
                <a:cubicBezTo>
                  <a:pt x="2019" y="627"/>
                  <a:pt x="2020" y="623"/>
                  <a:pt x="2018" y="620"/>
                </a:cubicBezTo>
                <a:cubicBezTo>
                  <a:pt x="2018" y="618"/>
                  <a:pt x="2017" y="616"/>
                  <a:pt x="2017" y="615"/>
                </a:cubicBezTo>
                <a:cubicBezTo>
                  <a:pt x="2015" y="608"/>
                  <a:pt x="2015" y="608"/>
                  <a:pt x="2010" y="603"/>
                </a:cubicBezTo>
                <a:cubicBezTo>
                  <a:pt x="2008" y="601"/>
                  <a:pt x="2007" y="599"/>
                  <a:pt x="2005" y="596"/>
                </a:cubicBezTo>
                <a:cubicBezTo>
                  <a:pt x="2004" y="594"/>
                  <a:pt x="2003" y="593"/>
                  <a:pt x="2001" y="591"/>
                </a:cubicBezTo>
                <a:cubicBezTo>
                  <a:pt x="1999" y="590"/>
                  <a:pt x="1998" y="589"/>
                  <a:pt x="1996" y="588"/>
                </a:cubicBezTo>
                <a:cubicBezTo>
                  <a:pt x="1995" y="587"/>
                  <a:pt x="1994" y="584"/>
                  <a:pt x="1996" y="583"/>
                </a:cubicBezTo>
                <a:cubicBezTo>
                  <a:pt x="1996" y="582"/>
                  <a:pt x="1997" y="581"/>
                  <a:pt x="1998" y="580"/>
                </a:cubicBezTo>
                <a:cubicBezTo>
                  <a:pt x="2000" y="579"/>
                  <a:pt x="2001" y="577"/>
                  <a:pt x="2002" y="576"/>
                </a:cubicBezTo>
                <a:cubicBezTo>
                  <a:pt x="2005" y="572"/>
                  <a:pt x="2007" y="568"/>
                  <a:pt x="2005" y="563"/>
                </a:cubicBezTo>
                <a:cubicBezTo>
                  <a:pt x="2004" y="559"/>
                  <a:pt x="2005" y="556"/>
                  <a:pt x="2008" y="554"/>
                </a:cubicBezTo>
                <a:cubicBezTo>
                  <a:pt x="2009" y="553"/>
                  <a:pt x="2010" y="552"/>
                  <a:pt x="2010" y="551"/>
                </a:cubicBezTo>
                <a:cubicBezTo>
                  <a:pt x="2011" y="550"/>
                  <a:pt x="2012" y="550"/>
                  <a:pt x="2013" y="549"/>
                </a:cubicBezTo>
                <a:cubicBezTo>
                  <a:pt x="2014" y="547"/>
                  <a:pt x="2014" y="545"/>
                  <a:pt x="2016" y="544"/>
                </a:cubicBezTo>
                <a:cubicBezTo>
                  <a:pt x="2018" y="544"/>
                  <a:pt x="2019" y="546"/>
                  <a:pt x="2021" y="547"/>
                </a:cubicBezTo>
                <a:cubicBezTo>
                  <a:pt x="2023" y="548"/>
                  <a:pt x="2025" y="548"/>
                  <a:pt x="2027" y="547"/>
                </a:cubicBezTo>
                <a:cubicBezTo>
                  <a:pt x="2029" y="546"/>
                  <a:pt x="2030" y="545"/>
                  <a:pt x="2032" y="543"/>
                </a:cubicBezTo>
                <a:cubicBezTo>
                  <a:pt x="2034" y="541"/>
                  <a:pt x="2036" y="537"/>
                  <a:pt x="2037" y="534"/>
                </a:cubicBezTo>
                <a:cubicBezTo>
                  <a:pt x="2039" y="529"/>
                  <a:pt x="2042" y="524"/>
                  <a:pt x="2043" y="519"/>
                </a:cubicBezTo>
                <a:cubicBezTo>
                  <a:pt x="2043" y="518"/>
                  <a:pt x="2043" y="516"/>
                  <a:pt x="2044" y="516"/>
                </a:cubicBezTo>
                <a:cubicBezTo>
                  <a:pt x="2048" y="511"/>
                  <a:pt x="2048" y="505"/>
                  <a:pt x="2049" y="500"/>
                </a:cubicBezTo>
                <a:cubicBezTo>
                  <a:pt x="2049" y="495"/>
                  <a:pt x="2051" y="491"/>
                  <a:pt x="2051" y="486"/>
                </a:cubicBezTo>
                <a:cubicBezTo>
                  <a:pt x="2051" y="485"/>
                  <a:pt x="2051" y="484"/>
                  <a:pt x="2052" y="484"/>
                </a:cubicBezTo>
                <a:cubicBezTo>
                  <a:pt x="2054" y="481"/>
                  <a:pt x="2053" y="478"/>
                  <a:pt x="2053" y="474"/>
                </a:cubicBezTo>
                <a:cubicBezTo>
                  <a:pt x="2052" y="468"/>
                  <a:pt x="2050" y="463"/>
                  <a:pt x="2047" y="458"/>
                </a:cubicBezTo>
                <a:cubicBezTo>
                  <a:pt x="2046" y="456"/>
                  <a:pt x="2046" y="454"/>
                  <a:pt x="2045" y="451"/>
                </a:cubicBezTo>
                <a:cubicBezTo>
                  <a:pt x="2045" y="446"/>
                  <a:pt x="2045" y="441"/>
                  <a:pt x="2045" y="436"/>
                </a:cubicBezTo>
                <a:cubicBezTo>
                  <a:pt x="2045" y="436"/>
                  <a:pt x="2045" y="435"/>
                  <a:pt x="2046" y="435"/>
                </a:cubicBezTo>
                <a:cubicBezTo>
                  <a:pt x="2046" y="435"/>
                  <a:pt x="2046" y="435"/>
                  <a:pt x="2046" y="435"/>
                </a:cubicBezTo>
                <a:cubicBezTo>
                  <a:pt x="2048" y="438"/>
                  <a:pt x="2050" y="440"/>
                  <a:pt x="2053" y="443"/>
                </a:cubicBezTo>
                <a:cubicBezTo>
                  <a:pt x="2055" y="445"/>
                  <a:pt x="2054" y="449"/>
                  <a:pt x="2056" y="452"/>
                </a:cubicBezTo>
                <a:cubicBezTo>
                  <a:pt x="2057" y="453"/>
                  <a:pt x="2057" y="454"/>
                  <a:pt x="2058" y="456"/>
                </a:cubicBezTo>
                <a:cubicBezTo>
                  <a:pt x="2059" y="459"/>
                  <a:pt x="2061" y="462"/>
                  <a:pt x="2061" y="466"/>
                </a:cubicBezTo>
                <a:cubicBezTo>
                  <a:pt x="2061" y="466"/>
                  <a:pt x="2061" y="467"/>
                  <a:pt x="2061" y="467"/>
                </a:cubicBezTo>
                <a:cubicBezTo>
                  <a:pt x="2062" y="471"/>
                  <a:pt x="2062" y="475"/>
                  <a:pt x="2065" y="479"/>
                </a:cubicBezTo>
                <a:cubicBezTo>
                  <a:pt x="2066" y="480"/>
                  <a:pt x="2067" y="482"/>
                  <a:pt x="2067" y="484"/>
                </a:cubicBezTo>
                <a:cubicBezTo>
                  <a:pt x="2067" y="487"/>
                  <a:pt x="2068" y="490"/>
                  <a:pt x="2070" y="493"/>
                </a:cubicBezTo>
                <a:cubicBezTo>
                  <a:pt x="2071" y="495"/>
                  <a:pt x="2071" y="496"/>
                  <a:pt x="2071" y="499"/>
                </a:cubicBezTo>
                <a:cubicBezTo>
                  <a:pt x="2071" y="499"/>
                  <a:pt x="2071" y="500"/>
                  <a:pt x="2071" y="501"/>
                </a:cubicBezTo>
                <a:cubicBezTo>
                  <a:pt x="2072" y="503"/>
                  <a:pt x="2073" y="505"/>
                  <a:pt x="2075" y="506"/>
                </a:cubicBezTo>
                <a:cubicBezTo>
                  <a:pt x="2075" y="506"/>
                  <a:pt x="2076" y="505"/>
                  <a:pt x="2076" y="505"/>
                </a:cubicBezTo>
                <a:cubicBezTo>
                  <a:pt x="2076" y="504"/>
                  <a:pt x="2076" y="503"/>
                  <a:pt x="2076" y="502"/>
                </a:cubicBezTo>
                <a:cubicBezTo>
                  <a:pt x="2076" y="500"/>
                  <a:pt x="2077" y="499"/>
                  <a:pt x="2079" y="500"/>
                </a:cubicBezTo>
                <a:cubicBezTo>
                  <a:pt x="2081" y="500"/>
                  <a:pt x="2082" y="501"/>
                  <a:pt x="2083" y="502"/>
                </a:cubicBezTo>
                <a:cubicBezTo>
                  <a:pt x="2084" y="502"/>
                  <a:pt x="2084" y="502"/>
                  <a:pt x="2084" y="502"/>
                </a:cubicBezTo>
                <a:cubicBezTo>
                  <a:pt x="2085" y="502"/>
                  <a:pt x="2085" y="501"/>
                  <a:pt x="2085" y="501"/>
                </a:cubicBezTo>
                <a:cubicBezTo>
                  <a:pt x="2085" y="499"/>
                  <a:pt x="2084" y="496"/>
                  <a:pt x="2082" y="495"/>
                </a:cubicBezTo>
                <a:cubicBezTo>
                  <a:pt x="2078" y="494"/>
                  <a:pt x="2078" y="489"/>
                  <a:pt x="2074" y="487"/>
                </a:cubicBezTo>
                <a:cubicBezTo>
                  <a:pt x="2073" y="485"/>
                  <a:pt x="2072" y="483"/>
                  <a:pt x="2072" y="481"/>
                </a:cubicBezTo>
                <a:cubicBezTo>
                  <a:pt x="2071" y="478"/>
                  <a:pt x="2071" y="475"/>
                  <a:pt x="2070" y="472"/>
                </a:cubicBezTo>
                <a:cubicBezTo>
                  <a:pt x="2070" y="471"/>
                  <a:pt x="2070" y="471"/>
                  <a:pt x="2070" y="470"/>
                </a:cubicBezTo>
                <a:cubicBezTo>
                  <a:pt x="2070" y="469"/>
                  <a:pt x="2071" y="467"/>
                  <a:pt x="2072" y="467"/>
                </a:cubicBezTo>
                <a:cubicBezTo>
                  <a:pt x="2074" y="467"/>
                  <a:pt x="2075" y="467"/>
                  <a:pt x="2077" y="467"/>
                </a:cubicBezTo>
                <a:cubicBezTo>
                  <a:pt x="2077" y="465"/>
                  <a:pt x="2076" y="464"/>
                  <a:pt x="2076" y="463"/>
                </a:cubicBezTo>
                <a:cubicBezTo>
                  <a:pt x="2070" y="454"/>
                  <a:pt x="2066" y="444"/>
                  <a:pt x="2059" y="436"/>
                </a:cubicBezTo>
                <a:cubicBezTo>
                  <a:pt x="2057" y="434"/>
                  <a:pt x="2056" y="431"/>
                  <a:pt x="2056" y="427"/>
                </a:cubicBezTo>
                <a:cubicBezTo>
                  <a:pt x="2056" y="426"/>
                  <a:pt x="2055" y="424"/>
                  <a:pt x="2055" y="423"/>
                </a:cubicBezTo>
                <a:cubicBezTo>
                  <a:pt x="2052" y="419"/>
                  <a:pt x="2051" y="414"/>
                  <a:pt x="2047" y="412"/>
                </a:cubicBezTo>
                <a:cubicBezTo>
                  <a:pt x="2046" y="410"/>
                  <a:pt x="2046" y="408"/>
                  <a:pt x="2045" y="407"/>
                </a:cubicBezTo>
                <a:cubicBezTo>
                  <a:pt x="2044" y="405"/>
                  <a:pt x="2042" y="405"/>
                  <a:pt x="2041" y="404"/>
                </a:cubicBezTo>
                <a:cubicBezTo>
                  <a:pt x="2040" y="404"/>
                  <a:pt x="2040" y="405"/>
                  <a:pt x="2039" y="405"/>
                </a:cubicBezTo>
                <a:cubicBezTo>
                  <a:pt x="2039" y="405"/>
                  <a:pt x="2039" y="406"/>
                  <a:pt x="2039" y="406"/>
                </a:cubicBezTo>
                <a:cubicBezTo>
                  <a:pt x="2039" y="407"/>
                  <a:pt x="2040" y="407"/>
                  <a:pt x="2040" y="408"/>
                </a:cubicBezTo>
                <a:cubicBezTo>
                  <a:pt x="2043" y="411"/>
                  <a:pt x="2043" y="411"/>
                  <a:pt x="2040" y="415"/>
                </a:cubicBezTo>
                <a:cubicBezTo>
                  <a:pt x="2040" y="416"/>
                  <a:pt x="2040" y="417"/>
                  <a:pt x="2040" y="417"/>
                </a:cubicBezTo>
                <a:cubicBezTo>
                  <a:pt x="2040" y="418"/>
                  <a:pt x="2041" y="419"/>
                  <a:pt x="2041" y="420"/>
                </a:cubicBezTo>
                <a:cubicBezTo>
                  <a:pt x="2043" y="423"/>
                  <a:pt x="2044" y="426"/>
                  <a:pt x="2044" y="429"/>
                </a:cubicBezTo>
                <a:cubicBezTo>
                  <a:pt x="2044" y="430"/>
                  <a:pt x="2044" y="430"/>
                  <a:pt x="2044" y="431"/>
                </a:cubicBezTo>
                <a:cubicBezTo>
                  <a:pt x="2043" y="431"/>
                  <a:pt x="2042" y="431"/>
                  <a:pt x="2042" y="430"/>
                </a:cubicBezTo>
                <a:cubicBezTo>
                  <a:pt x="2041" y="428"/>
                  <a:pt x="2041" y="426"/>
                  <a:pt x="2040" y="425"/>
                </a:cubicBezTo>
                <a:cubicBezTo>
                  <a:pt x="2039" y="424"/>
                  <a:pt x="2038" y="423"/>
                  <a:pt x="2039" y="422"/>
                </a:cubicBezTo>
                <a:cubicBezTo>
                  <a:pt x="2039" y="419"/>
                  <a:pt x="2037" y="417"/>
                  <a:pt x="2035" y="416"/>
                </a:cubicBezTo>
                <a:cubicBezTo>
                  <a:pt x="2032" y="414"/>
                  <a:pt x="2028" y="412"/>
                  <a:pt x="2025" y="409"/>
                </a:cubicBezTo>
                <a:cubicBezTo>
                  <a:pt x="2024" y="409"/>
                  <a:pt x="2023" y="409"/>
                  <a:pt x="2022" y="409"/>
                </a:cubicBezTo>
                <a:cubicBezTo>
                  <a:pt x="2021" y="409"/>
                  <a:pt x="2020" y="409"/>
                  <a:pt x="2018" y="409"/>
                </a:cubicBezTo>
                <a:cubicBezTo>
                  <a:pt x="2016" y="409"/>
                  <a:pt x="2015" y="410"/>
                  <a:pt x="2015" y="412"/>
                </a:cubicBezTo>
                <a:cubicBezTo>
                  <a:pt x="2015" y="414"/>
                  <a:pt x="2014" y="415"/>
                  <a:pt x="2012" y="417"/>
                </a:cubicBezTo>
                <a:cubicBezTo>
                  <a:pt x="2012" y="417"/>
                  <a:pt x="2012" y="417"/>
                  <a:pt x="2012" y="417"/>
                </a:cubicBezTo>
                <a:cubicBezTo>
                  <a:pt x="2010" y="414"/>
                  <a:pt x="2009" y="412"/>
                  <a:pt x="2008" y="410"/>
                </a:cubicBezTo>
                <a:cubicBezTo>
                  <a:pt x="2008" y="410"/>
                  <a:pt x="2008" y="409"/>
                  <a:pt x="2008" y="409"/>
                </a:cubicBezTo>
                <a:cubicBezTo>
                  <a:pt x="2007" y="409"/>
                  <a:pt x="2007" y="410"/>
                  <a:pt x="2006" y="410"/>
                </a:cubicBezTo>
                <a:cubicBezTo>
                  <a:pt x="2005" y="411"/>
                  <a:pt x="2005" y="412"/>
                  <a:pt x="2006" y="413"/>
                </a:cubicBezTo>
                <a:cubicBezTo>
                  <a:pt x="2006" y="414"/>
                  <a:pt x="2005" y="415"/>
                  <a:pt x="2005" y="415"/>
                </a:cubicBezTo>
                <a:cubicBezTo>
                  <a:pt x="2005" y="415"/>
                  <a:pt x="2004" y="415"/>
                  <a:pt x="2004" y="414"/>
                </a:cubicBezTo>
                <a:cubicBezTo>
                  <a:pt x="2003" y="412"/>
                  <a:pt x="2002" y="410"/>
                  <a:pt x="2001" y="408"/>
                </a:cubicBezTo>
                <a:cubicBezTo>
                  <a:pt x="2000" y="406"/>
                  <a:pt x="1999" y="405"/>
                  <a:pt x="1997" y="406"/>
                </a:cubicBezTo>
                <a:cubicBezTo>
                  <a:pt x="1996" y="406"/>
                  <a:pt x="1995" y="407"/>
                  <a:pt x="1995" y="407"/>
                </a:cubicBezTo>
                <a:cubicBezTo>
                  <a:pt x="1994" y="407"/>
                  <a:pt x="1993" y="407"/>
                  <a:pt x="1992" y="407"/>
                </a:cubicBezTo>
                <a:cubicBezTo>
                  <a:pt x="1990" y="407"/>
                  <a:pt x="1989" y="405"/>
                  <a:pt x="1990" y="404"/>
                </a:cubicBezTo>
                <a:cubicBezTo>
                  <a:pt x="1990" y="403"/>
                  <a:pt x="1990" y="402"/>
                  <a:pt x="1991" y="401"/>
                </a:cubicBezTo>
                <a:cubicBezTo>
                  <a:pt x="1992" y="399"/>
                  <a:pt x="1993" y="396"/>
                  <a:pt x="1995" y="394"/>
                </a:cubicBezTo>
                <a:cubicBezTo>
                  <a:pt x="1996" y="391"/>
                  <a:pt x="1998" y="388"/>
                  <a:pt x="1998" y="385"/>
                </a:cubicBezTo>
                <a:cubicBezTo>
                  <a:pt x="1999" y="379"/>
                  <a:pt x="2001" y="373"/>
                  <a:pt x="2003" y="368"/>
                </a:cubicBezTo>
                <a:cubicBezTo>
                  <a:pt x="2005" y="364"/>
                  <a:pt x="2007" y="361"/>
                  <a:pt x="2006" y="356"/>
                </a:cubicBezTo>
                <a:cubicBezTo>
                  <a:pt x="2005" y="354"/>
                  <a:pt x="2006" y="353"/>
                  <a:pt x="2007" y="351"/>
                </a:cubicBezTo>
                <a:cubicBezTo>
                  <a:pt x="2008" y="349"/>
                  <a:pt x="2009" y="347"/>
                  <a:pt x="2008" y="344"/>
                </a:cubicBezTo>
                <a:cubicBezTo>
                  <a:pt x="2008" y="343"/>
                  <a:pt x="2008" y="342"/>
                  <a:pt x="2009" y="341"/>
                </a:cubicBezTo>
                <a:cubicBezTo>
                  <a:pt x="2010" y="338"/>
                  <a:pt x="2012" y="337"/>
                  <a:pt x="2015" y="336"/>
                </a:cubicBezTo>
                <a:cubicBezTo>
                  <a:pt x="2018" y="335"/>
                  <a:pt x="2021" y="334"/>
                  <a:pt x="2025" y="333"/>
                </a:cubicBezTo>
                <a:cubicBezTo>
                  <a:pt x="2026" y="332"/>
                  <a:pt x="2027" y="332"/>
                  <a:pt x="2029" y="333"/>
                </a:cubicBezTo>
                <a:cubicBezTo>
                  <a:pt x="2030" y="334"/>
                  <a:pt x="2032" y="334"/>
                  <a:pt x="2032" y="332"/>
                </a:cubicBezTo>
                <a:cubicBezTo>
                  <a:pt x="2034" y="330"/>
                  <a:pt x="2036" y="329"/>
                  <a:pt x="2038" y="329"/>
                </a:cubicBezTo>
                <a:cubicBezTo>
                  <a:pt x="2041" y="330"/>
                  <a:pt x="2044" y="328"/>
                  <a:pt x="2047" y="328"/>
                </a:cubicBezTo>
                <a:cubicBezTo>
                  <a:pt x="2047" y="328"/>
                  <a:pt x="2048" y="327"/>
                  <a:pt x="2048" y="327"/>
                </a:cubicBezTo>
                <a:cubicBezTo>
                  <a:pt x="2049" y="326"/>
                  <a:pt x="2049" y="324"/>
                  <a:pt x="2049" y="323"/>
                </a:cubicBezTo>
                <a:cubicBezTo>
                  <a:pt x="2050" y="321"/>
                  <a:pt x="2051" y="320"/>
                  <a:pt x="2053" y="320"/>
                </a:cubicBezTo>
                <a:cubicBezTo>
                  <a:pt x="2057" y="321"/>
                  <a:pt x="2061" y="321"/>
                  <a:pt x="2065" y="322"/>
                </a:cubicBezTo>
                <a:cubicBezTo>
                  <a:pt x="2065" y="322"/>
                  <a:pt x="2066" y="322"/>
                  <a:pt x="2067" y="323"/>
                </a:cubicBezTo>
                <a:cubicBezTo>
                  <a:pt x="2067" y="323"/>
                  <a:pt x="2067" y="324"/>
                  <a:pt x="2067" y="324"/>
                </a:cubicBezTo>
                <a:cubicBezTo>
                  <a:pt x="2067" y="325"/>
                  <a:pt x="2067" y="325"/>
                  <a:pt x="2066" y="326"/>
                </a:cubicBezTo>
                <a:cubicBezTo>
                  <a:pt x="2066" y="327"/>
                  <a:pt x="2066" y="328"/>
                  <a:pt x="2067" y="329"/>
                </a:cubicBezTo>
                <a:cubicBezTo>
                  <a:pt x="2068" y="330"/>
                  <a:pt x="2069" y="330"/>
                  <a:pt x="2070" y="330"/>
                </a:cubicBezTo>
                <a:cubicBezTo>
                  <a:pt x="2073" y="328"/>
                  <a:pt x="2077" y="327"/>
                  <a:pt x="2079" y="324"/>
                </a:cubicBezTo>
                <a:cubicBezTo>
                  <a:pt x="2079" y="323"/>
                  <a:pt x="2080" y="323"/>
                  <a:pt x="2082" y="323"/>
                </a:cubicBezTo>
                <a:cubicBezTo>
                  <a:pt x="2083" y="323"/>
                  <a:pt x="2084" y="323"/>
                  <a:pt x="2085" y="322"/>
                </a:cubicBezTo>
                <a:cubicBezTo>
                  <a:pt x="2086" y="321"/>
                  <a:pt x="2088" y="320"/>
                  <a:pt x="2088" y="318"/>
                </a:cubicBezTo>
                <a:cubicBezTo>
                  <a:pt x="2087" y="316"/>
                  <a:pt x="2085" y="316"/>
                  <a:pt x="2083" y="316"/>
                </a:cubicBezTo>
                <a:cubicBezTo>
                  <a:pt x="2083" y="316"/>
                  <a:pt x="2083" y="316"/>
                  <a:pt x="2083" y="316"/>
                </a:cubicBezTo>
                <a:cubicBezTo>
                  <a:pt x="2082" y="315"/>
                  <a:pt x="2081" y="315"/>
                  <a:pt x="2081" y="314"/>
                </a:cubicBezTo>
                <a:cubicBezTo>
                  <a:pt x="2079" y="311"/>
                  <a:pt x="2079" y="308"/>
                  <a:pt x="2080" y="305"/>
                </a:cubicBezTo>
                <a:cubicBezTo>
                  <a:pt x="2081" y="304"/>
                  <a:pt x="2081" y="303"/>
                  <a:pt x="2081" y="303"/>
                </a:cubicBezTo>
                <a:cubicBezTo>
                  <a:pt x="2082" y="300"/>
                  <a:pt x="2082" y="298"/>
                  <a:pt x="2082" y="295"/>
                </a:cubicBezTo>
                <a:cubicBezTo>
                  <a:pt x="2082" y="292"/>
                  <a:pt x="2082" y="288"/>
                  <a:pt x="2082" y="285"/>
                </a:cubicBezTo>
                <a:cubicBezTo>
                  <a:pt x="2082" y="282"/>
                  <a:pt x="2083" y="280"/>
                  <a:pt x="2086" y="279"/>
                </a:cubicBezTo>
                <a:cubicBezTo>
                  <a:pt x="2087" y="279"/>
                  <a:pt x="2089" y="278"/>
                  <a:pt x="2091" y="277"/>
                </a:cubicBezTo>
                <a:cubicBezTo>
                  <a:pt x="2093" y="276"/>
                  <a:pt x="2095" y="276"/>
                  <a:pt x="2097" y="276"/>
                </a:cubicBezTo>
                <a:cubicBezTo>
                  <a:pt x="2098" y="277"/>
                  <a:pt x="2099" y="276"/>
                  <a:pt x="2100" y="275"/>
                </a:cubicBezTo>
                <a:cubicBezTo>
                  <a:pt x="2101" y="275"/>
                  <a:pt x="2102" y="275"/>
                  <a:pt x="2102" y="276"/>
                </a:cubicBezTo>
                <a:cubicBezTo>
                  <a:pt x="2102" y="278"/>
                  <a:pt x="2103" y="280"/>
                  <a:pt x="2103" y="282"/>
                </a:cubicBezTo>
                <a:cubicBezTo>
                  <a:pt x="2103" y="284"/>
                  <a:pt x="2104" y="285"/>
                  <a:pt x="2106" y="286"/>
                </a:cubicBezTo>
                <a:cubicBezTo>
                  <a:pt x="2107" y="287"/>
                  <a:pt x="2109" y="288"/>
                  <a:pt x="2111" y="289"/>
                </a:cubicBezTo>
                <a:cubicBezTo>
                  <a:pt x="2111" y="289"/>
                  <a:pt x="2112" y="289"/>
                  <a:pt x="2112" y="289"/>
                </a:cubicBezTo>
                <a:cubicBezTo>
                  <a:pt x="2113" y="288"/>
                  <a:pt x="2113" y="287"/>
                  <a:pt x="2114" y="286"/>
                </a:cubicBezTo>
                <a:cubicBezTo>
                  <a:pt x="2114" y="283"/>
                  <a:pt x="2115" y="280"/>
                  <a:pt x="2115" y="276"/>
                </a:cubicBezTo>
                <a:cubicBezTo>
                  <a:pt x="2116" y="274"/>
                  <a:pt x="2117" y="273"/>
                  <a:pt x="2119" y="272"/>
                </a:cubicBezTo>
                <a:cubicBezTo>
                  <a:pt x="2120" y="271"/>
                  <a:pt x="2120" y="270"/>
                  <a:pt x="2120" y="269"/>
                </a:cubicBezTo>
                <a:cubicBezTo>
                  <a:pt x="2120" y="269"/>
                  <a:pt x="2120" y="269"/>
                  <a:pt x="2120" y="269"/>
                </a:cubicBezTo>
                <a:cubicBezTo>
                  <a:pt x="2116" y="265"/>
                  <a:pt x="2115" y="261"/>
                  <a:pt x="2114" y="256"/>
                </a:cubicBezTo>
                <a:cubicBezTo>
                  <a:pt x="2114" y="256"/>
                  <a:pt x="2114" y="256"/>
                  <a:pt x="2114" y="256"/>
                </a:cubicBezTo>
                <a:cubicBezTo>
                  <a:pt x="2115" y="254"/>
                  <a:pt x="2118" y="253"/>
                  <a:pt x="2120" y="254"/>
                </a:cubicBezTo>
                <a:cubicBezTo>
                  <a:pt x="2121" y="254"/>
                  <a:pt x="2122" y="255"/>
                  <a:pt x="2121" y="256"/>
                </a:cubicBezTo>
                <a:cubicBezTo>
                  <a:pt x="2120" y="259"/>
                  <a:pt x="2120" y="261"/>
                  <a:pt x="2122" y="263"/>
                </a:cubicBezTo>
                <a:cubicBezTo>
                  <a:pt x="2123" y="266"/>
                  <a:pt x="2125" y="269"/>
                  <a:pt x="2125" y="273"/>
                </a:cubicBezTo>
                <a:cubicBezTo>
                  <a:pt x="2125" y="274"/>
                  <a:pt x="2125" y="274"/>
                  <a:pt x="2126" y="275"/>
                </a:cubicBezTo>
                <a:cubicBezTo>
                  <a:pt x="2128" y="277"/>
                  <a:pt x="2127" y="280"/>
                  <a:pt x="2128" y="283"/>
                </a:cubicBezTo>
                <a:cubicBezTo>
                  <a:pt x="2127" y="285"/>
                  <a:pt x="2126" y="286"/>
                  <a:pt x="2124" y="288"/>
                </a:cubicBezTo>
                <a:cubicBezTo>
                  <a:pt x="2124" y="288"/>
                  <a:pt x="2124" y="288"/>
                  <a:pt x="2124" y="289"/>
                </a:cubicBezTo>
                <a:cubicBezTo>
                  <a:pt x="2123" y="290"/>
                  <a:pt x="2122" y="291"/>
                  <a:pt x="2122" y="293"/>
                </a:cubicBezTo>
                <a:cubicBezTo>
                  <a:pt x="2122" y="298"/>
                  <a:pt x="2123" y="303"/>
                  <a:pt x="2121" y="307"/>
                </a:cubicBezTo>
                <a:cubicBezTo>
                  <a:pt x="2120" y="308"/>
                  <a:pt x="2121" y="309"/>
                  <a:pt x="2120" y="311"/>
                </a:cubicBezTo>
                <a:cubicBezTo>
                  <a:pt x="2120" y="315"/>
                  <a:pt x="2120" y="319"/>
                  <a:pt x="2120" y="324"/>
                </a:cubicBezTo>
                <a:cubicBezTo>
                  <a:pt x="2121" y="327"/>
                  <a:pt x="2120" y="331"/>
                  <a:pt x="2118" y="333"/>
                </a:cubicBezTo>
                <a:cubicBezTo>
                  <a:pt x="2117" y="334"/>
                  <a:pt x="2117" y="335"/>
                  <a:pt x="2116" y="336"/>
                </a:cubicBezTo>
                <a:cubicBezTo>
                  <a:pt x="2116" y="336"/>
                  <a:pt x="2115" y="337"/>
                  <a:pt x="2114" y="337"/>
                </a:cubicBezTo>
                <a:cubicBezTo>
                  <a:pt x="2112" y="339"/>
                  <a:pt x="2112" y="339"/>
                  <a:pt x="2113" y="341"/>
                </a:cubicBezTo>
                <a:cubicBezTo>
                  <a:pt x="2115" y="343"/>
                  <a:pt x="2115" y="346"/>
                  <a:pt x="2115" y="349"/>
                </a:cubicBezTo>
                <a:cubicBezTo>
                  <a:pt x="2115" y="350"/>
                  <a:pt x="2114" y="351"/>
                  <a:pt x="2114" y="353"/>
                </a:cubicBezTo>
                <a:cubicBezTo>
                  <a:pt x="2113" y="355"/>
                  <a:pt x="2113" y="357"/>
                  <a:pt x="2113" y="359"/>
                </a:cubicBezTo>
                <a:cubicBezTo>
                  <a:pt x="2113" y="362"/>
                  <a:pt x="2115" y="365"/>
                  <a:pt x="2116" y="369"/>
                </a:cubicBezTo>
                <a:cubicBezTo>
                  <a:pt x="2119" y="380"/>
                  <a:pt x="2126" y="389"/>
                  <a:pt x="2132" y="399"/>
                </a:cubicBezTo>
                <a:cubicBezTo>
                  <a:pt x="2133" y="402"/>
                  <a:pt x="2135" y="404"/>
                  <a:pt x="2137" y="407"/>
                </a:cubicBezTo>
                <a:cubicBezTo>
                  <a:pt x="2138" y="409"/>
                  <a:pt x="2139" y="411"/>
                  <a:pt x="2140" y="412"/>
                </a:cubicBezTo>
                <a:cubicBezTo>
                  <a:pt x="2142" y="414"/>
                  <a:pt x="2144" y="416"/>
                  <a:pt x="2145" y="418"/>
                </a:cubicBezTo>
                <a:cubicBezTo>
                  <a:pt x="2146" y="421"/>
                  <a:pt x="2147" y="423"/>
                  <a:pt x="2148" y="426"/>
                </a:cubicBezTo>
                <a:cubicBezTo>
                  <a:pt x="2149" y="428"/>
                  <a:pt x="2151" y="429"/>
                  <a:pt x="2153" y="431"/>
                </a:cubicBezTo>
                <a:cubicBezTo>
                  <a:pt x="2153" y="431"/>
                  <a:pt x="2154" y="430"/>
                  <a:pt x="2154" y="430"/>
                </a:cubicBezTo>
                <a:cubicBezTo>
                  <a:pt x="2156" y="429"/>
                  <a:pt x="2156" y="427"/>
                  <a:pt x="2157" y="425"/>
                </a:cubicBezTo>
                <a:cubicBezTo>
                  <a:pt x="2159" y="420"/>
                  <a:pt x="2159" y="416"/>
                  <a:pt x="2158" y="411"/>
                </a:cubicBezTo>
                <a:cubicBezTo>
                  <a:pt x="2156" y="405"/>
                  <a:pt x="2155" y="404"/>
                  <a:pt x="2161" y="401"/>
                </a:cubicBezTo>
                <a:cubicBezTo>
                  <a:pt x="2161" y="401"/>
                  <a:pt x="2162" y="401"/>
                  <a:pt x="2162" y="400"/>
                </a:cubicBezTo>
                <a:cubicBezTo>
                  <a:pt x="2163" y="400"/>
                  <a:pt x="2163" y="399"/>
                  <a:pt x="2162" y="398"/>
                </a:cubicBezTo>
                <a:cubicBezTo>
                  <a:pt x="2162" y="397"/>
                  <a:pt x="2161" y="396"/>
                  <a:pt x="2160" y="395"/>
                </a:cubicBezTo>
                <a:cubicBezTo>
                  <a:pt x="2159" y="394"/>
                  <a:pt x="2159" y="392"/>
                  <a:pt x="2159" y="391"/>
                </a:cubicBezTo>
                <a:cubicBezTo>
                  <a:pt x="2159" y="389"/>
                  <a:pt x="2159" y="386"/>
                  <a:pt x="2159" y="383"/>
                </a:cubicBezTo>
                <a:cubicBezTo>
                  <a:pt x="2160" y="382"/>
                  <a:pt x="2161" y="380"/>
                  <a:pt x="2163" y="380"/>
                </a:cubicBezTo>
                <a:cubicBezTo>
                  <a:pt x="2164" y="379"/>
                  <a:pt x="2165" y="378"/>
                  <a:pt x="2166" y="378"/>
                </a:cubicBezTo>
                <a:cubicBezTo>
                  <a:pt x="2168" y="377"/>
                  <a:pt x="2168" y="375"/>
                  <a:pt x="2167" y="374"/>
                </a:cubicBezTo>
                <a:cubicBezTo>
                  <a:pt x="2166" y="372"/>
                  <a:pt x="2165" y="371"/>
                  <a:pt x="2163" y="369"/>
                </a:cubicBezTo>
                <a:cubicBezTo>
                  <a:pt x="2159" y="365"/>
                  <a:pt x="2158" y="361"/>
                  <a:pt x="2159" y="356"/>
                </a:cubicBezTo>
                <a:cubicBezTo>
                  <a:pt x="2159" y="355"/>
                  <a:pt x="2160" y="354"/>
                  <a:pt x="2161" y="354"/>
                </a:cubicBezTo>
                <a:cubicBezTo>
                  <a:pt x="2162" y="354"/>
                  <a:pt x="2162" y="354"/>
                  <a:pt x="2163" y="354"/>
                </a:cubicBezTo>
                <a:cubicBezTo>
                  <a:pt x="2164" y="354"/>
                  <a:pt x="2166" y="352"/>
                  <a:pt x="2165" y="351"/>
                </a:cubicBezTo>
                <a:cubicBezTo>
                  <a:pt x="2164" y="349"/>
                  <a:pt x="2163" y="347"/>
                  <a:pt x="2162" y="345"/>
                </a:cubicBezTo>
                <a:cubicBezTo>
                  <a:pt x="2161" y="343"/>
                  <a:pt x="2160" y="342"/>
                  <a:pt x="2158" y="343"/>
                </a:cubicBezTo>
                <a:cubicBezTo>
                  <a:pt x="2157" y="343"/>
                  <a:pt x="2156" y="342"/>
                  <a:pt x="2156" y="342"/>
                </a:cubicBezTo>
                <a:cubicBezTo>
                  <a:pt x="2155" y="340"/>
                  <a:pt x="2154" y="337"/>
                  <a:pt x="2155" y="334"/>
                </a:cubicBezTo>
                <a:cubicBezTo>
                  <a:pt x="2155" y="334"/>
                  <a:pt x="2155" y="333"/>
                  <a:pt x="2155" y="332"/>
                </a:cubicBezTo>
                <a:cubicBezTo>
                  <a:pt x="2155" y="331"/>
                  <a:pt x="2155" y="330"/>
                  <a:pt x="2154" y="330"/>
                </a:cubicBezTo>
                <a:cubicBezTo>
                  <a:pt x="2153" y="328"/>
                  <a:pt x="2151" y="328"/>
                  <a:pt x="2149" y="327"/>
                </a:cubicBezTo>
                <a:cubicBezTo>
                  <a:pt x="2149" y="327"/>
                  <a:pt x="2148" y="328"/>
                  <a:pt x="2148" y="328"/>
                </a:cubicBezTo>
                <a:cubicBezTo>
                  <a:pt x="2147" y="329"/>
                  <a:pt x="2147" y="329"/>
                  <a:pt x="2147" y="330"/>
                </a:cubicBezTo>
                <a:cubicBezTo>
                  <a:pt x="2147" y="330"/>
                  <a:pt x="2147" y="330"/>
                  <a:pt x="2147" y="330"/>
                </a:cubicBezTo>
                <a:cubicBezTo>
                  <a:pt x="2147" y="330"/>
                  <a:pt x="2147" y="330"/>
                  <a:pt x="2147" y="330"/>
                </a:cubicBezTo>
                <a:cubicBezTo>
                  <a:pt x="2147" y="330"/>
                  <a:pt x="2147" y="330"/>
                  <a:pt x="2147" y="330"/>
                </a:cubicBezTo>
                <a:cubicBezTo>
                  <a:pt x="2147" y="331"/>
                  <a:pt x="2147" y="331"/>
                  <a:pt x="2147" y="330"/>
                </a:cubicBezTo>
                <a:cubicBezTo>
                  <a:pt x="2147" y="330"/>
                  <a:pt x="2147" y="330"/>
                  <a:pt x="2147" y="330"/>
                </a:cubicBezTo>
                <a:cubicBezTo>
                  <a:pt x="2147" y="330"/>
                  <a:pt x="2147" y="330"/>
                  <a:pt x="2147" y="330"/>
                </a:cubicBezTo>
                <a:cubicBezTo>
                  <a:pt x="2145" y="329"/>
                  <a:pt x="2144" y="328"/>
                  <a:pt x="2143" y="326"/>
                </a:cubicBezTo>
                <a:cubicBezTo>
                  <a:pt x="2142" y="323"/>
                  <a:pt x="2142" y="320"/>
                  <a:pt x="2142" y="317"/>
                </a:cubicBezTo>
                <a:cubicBezTo>
                  <a:pt x="2142" y="312"/>
                  <a:pt x="2142" y="307"/>
                  <a:pt x="2139" y="303"/>
                </a:cubicBezTo>
                <a:cubicBezTo>
                  <a:pt x="2139" y="302"/>
                  <a:pt x="2139" y="301"/>
                  <a:pt x="2138" y="301"/>
                </a:cubicBezTo>
                <a:cubicBezTo>
                  <a:pt x="2138" y="298"/>
                  <a:pt x="2139" y="295"/>
                  <a:pt x="2142" y="294"/>
                </a:cubicBezTo>
                <a:cubicBezTo>
                  <a:pt x="2143" y="294"/>
                  <a:pt x="2144" y="295"/>
                  <a:pt x="2144" y="294"/>
                </a:cubicBezTo>
                <a:cubicBezTo>
                  <a:pt x="2146" y="294"/>
                  <a:pt x="2146" y="294"/>
                  <a:pt x="2147" y="293"/>
                </a:cubicBezTo>
                <a:cubicBezTo>
                  <a:pt x="2147" y="291"/>
                  <a:pt x="2147" y="290"/>
                  <a:pt x="2148" y="289"/>
                </a:cubicBezTo>
                <a:cubicBezTo>
                  <a:pt x="2149" y="288"/>
                  <a:pt x="2150" y="288"/>
                  <a:pt x="2150" y="288"/>
                </a:cubicBezTo>
                <a:cubicBezTo>
                  <a:pt x="2151" y="290"/>
                  <a:pt x="2151" y="291"/>
                  <a:pt x="2152" y="292"/>
                </a:cubicBezTo>
                <a:cubicBezTo>
                  <a:pt x="2152" y="293"/>
                  <a:pt x="2153" y="293"/>
                  <a:pt x="2154" y="293"/>
                </a:cubicBezTo>
                <a:cubicBezTo>
                  <a:pt x="2154" y="293"/>
                  <a:pt x="2155" y="292"/>
                  <a:pt x="2155" y="292"/>
                </a:cubicBezTo>
                <a:cubicBezTo>
                  <a:pt x="2155" y="290"/>
                  <a:pt x="2156" y="289"/>
                  <a:pt x="2156" y="287"/>
                </a:cubicBezTo>
                <a:cubicBezTo>
                  <a:pt x="2156" y="285"/>
                  <a:pt x="2157" y="284"/>
                  <a:pt x="2159" y="282"/>
                </a:cubicBezTo>
                <a:cubicBezTo>
                  <a:pt x="2161" y="280"/>
                  <a:pt x="2163" y="279"/>
                  <a:pt x="2166" y="279"/>
                </a:cubicBezTo>
                <a:cubicBezTo>
                  <a:pt x="2168" y="278"/>
                  <a:pt x="2169" y="280"/>
                  <a:pt x="2170" y="281"/>
                </a:cubicBezTo>
                <a:cubicBezTo>
                  <a:pt x="2172" y="281"/>
                  <a:pt x="2173" y="283"/>
                  <a:pt x="2175" y="284"/>
                </a:cubicBezTo>
                <a:cubicBezTo>
                  <a:pt x="2175" y="284"/>
                  <a:pt x="2176" y="284"/>
                  <a:pt x="2176" y="284"/>
                </a:cubicBezTo>
                <a:cubicBezTo>
                  <a:pt x="2177" y="285"/>
                  <a:pt x="2178" y="285"/>
                  <a:pt x="2179" y="285"/>
                </a:cubicBezTo>
                <a:cubicBezTo>
                  <a:pt x="2180" y="285"/>
                  <a:pt x="2180" y="284"/>
                  <a:pt x="2180" y="283"/>
                </a:cubicBezTo>
                <a:cubicBezTo>
                  <a:pt x="2180" y="281"/>
                  <a:pt x="2179" y="279"/>
                  <a:pt x="2179" y="277"/>
                </a:cubicBezTo>
                <a:cubicBezTo>
                  <a:pt x="2180" y="275"/>
                  <a:pt x="2180" y="273"/>
                  <a:pt x="2181" y="271"/>
                </a:cubicBezTo>
                <a:cubicBezTo>
                  <a:pt x="2181" y="269"/>
                  <a:pt x="2182" y="266"/>
                  <a:pt x="2182" y="263"/>
                </a:cubicBezTo>
                <a:cubicBezTo>
                  <a:pt x="2182" y="258"/>
                  <a:pt x="2184" y="254"/>
                  <a:pt x="2186" y="250"/>
                </a:cubicBezTo>
                <a:cubicBezTo>
                  <a:pt x="2187" y="248"/>
                  <a:pt x="2188" y="246"/>
                  <a:pt x="2189" y="243"/>
                </a:cubicBezTo>
                <a:cubicBezTo>
                  <a:pt x="2191" y="240"/>
                  <a:pt x="2193" y="236"/>
                  <a:pt x="2196" y="234"/>
                </a:cubicBezTo>
                <a:cubicBezTo>
                  <a:pt x="2197" y="233"/>
                  <a:pt x="2199" y="232"/>
                  <a:pt x="2200" y="232"/>
                </a:cubicBezTo>
                <a:cubicBezTo>
                  <a:pt x="2202" y="232"/>
                  <a:pt x="2204" y="232"/>
                  <a:pt x="2206" y="232"/>
                </a:cubicBezTo>
                <a:cubicBezTo>
                  <a:pt x="2207" y="232"/>
                  <a:pt x="2208" y="232"/>
                  <a:pt x="2209" y="232"/>
                </a:cubicBezTo>
                <a:cubicBezTo>
                  <a:pt x="2210" y="232"/>
                  <a:pt x="2210" y="231"/>
                  <a:pt x="2210" y="231"/>
                </a:cubicBezTo>
                <a:cubicBezTo>
                  <a:pt x="2210" y="227"/>
                  <a:pt x="2210" y="223"/>
                  <a:pt x="2207" y="220"/>
                </a:cubicBezTo>
                <a:cubicBezTo>
                  <a:pt x="2206" y="220"/>
                  <a:pt x="2206" y="219"/>
                  <a:pt x="2205" y="218"/>
                </a:cubicBezTo>
                <a:cubicBezTo>
                  <a:pt x="2205" y="217"/>
                  <a:pt x="2204" y="216"/>
                  <a:pt x="2203" y="216"/>
                </a:cubicBezTo>
                <a:cubicBezTo>
                  <a:pt x="2200" y="215"/>
                  <a:pt x="2198" y="212"/>
                  <a:pt x="2194" y="211"/>
                </a:cubicBezTo>
                <a:cubicBezTo>
                  <a:pt x="2194" y="211"/>
                  <a:pt x="2194" y="211"/>
                  <a:pt x="2194" y="211"/>
                </a:cubicBezTo>
                <a:cubicBezTo>
                  <a:pt x="2194" y="211"/>
                  <a:pt x="2194" y="211"/>
                  <a:pt x="2194" y="211"/>
                </a:cubicBezTo>
                <a:cubicBezTo>
                  <a:pt x="2194" y="211"/>
                  <a:pt x="2194" y="211"/>
                  <a:pt x="2194" y="211"/>
                </a:cubicBezTo>
                <a:cubicBezTo>
                  <a:pt x="2194" y="211"/>
                  <a:pt x="2194" y="211"/>
                  <a:pt x="2194" y="211"/>
                </a:cubicBezTo>
                <a:cubicBezTo>
                  <a:pt x="2194" y="210"/>
                  <a:pt x="2194" y="209"/>
                  <a:pt x="2193" y="208"/>
                </a:cubicBezTo>
                <a:cubicBezTo>
                  <a:pt x="2193" y="206"/>
                  <a:pt x="2191" y="204"/>
                  <a:pt x="2189" y="204"/>
                </a:cubicBezTo>
                <a:cubicBezTo>
                  <a:pt x="2188" y="204"/>
                  <a:pt x="2188" y="204"/>
                  <a:pt x="2187" y="204"/>
                </a:cubicBezTo>
                <a:cubicBezTo>
                  <a:pt x="2187" y="203"/>
                  <a:pt x="2187" y="203"/>
                  <a:pt x="2187" y="202"/>
                </a:cubicBezTo>
                <a:cubicBezTo>
                  <a:pt x="2186" y="200"/>
                  <a:pt x="2185" y="199"/>
                  <a:pt x="2182" y="199"/>
                </a:cubicBezTo>
                <a:cubicBezTo>
                  <a:pt x="2179" y="200"/>
                  <a:pt x="2178" y="198"/>
                  <a:pt x="2176" y="197"/>
                </a:cubicBezTo>
                <a:cubicBezTo>
                  <a:pt x="2176" y="196"/>
                  <a:pt x="2176" y="195"/>
                  <a:pt x="2177" y="195"/>
                </a:cubicBezTo>
                <a:cubicBezTo>
                  <a:pt x="2178" y="194"/>
                  <a:pt x="2179" y="194"/>
                  <a:pt x="2180" y="194"/>
                </a:cubicBezTo>
                <a:cubicBezTo>
                  <a:pt x="2183" y="193"/>
                  <a:pt x="2185" y="190"/>
                  <a:pt x="2185" y="187"/>
                </a:cubicBezTo>
                <a:cubicBezTo>
                  <a:pt x="2185" y="184"/>
                  <a:pt x="2185" y="180"/>
                  <a:pt x="2185" y="177"/>
                </a:cubicBezTo>
                <a:cubicBezTo>
                  <a:pt x="2185" y="176"/>
                  <a:pt x="2185" y="174"/>
                  <a:pt x="2185" y="173"/>
                </a:cubicBezTo>
                <a:cubicBezTo>
                  <a:pt x="2184" y="172"/>
                  <a:pt x="2183" y="171"/>
                  <a:pt x="2183" y="169"/>
                </a:cubicBezTo>
                <a:cubicBezTo>
                  <a:pt x="2182" y="167"/>
                  <a:pt x="2180" y="166"/>
                  <a:pt x="2178" y="166"/>
                </a:cubicBezTo>
                <a:cubicBezTo>
                  <a:pt x="2176" y="165"/>
                  <a:pt x="2174" y="164"/>
                  <a:pt x="2173" y="162"/>
                </a:cubicBezTo>
                <a:cubicBezTo>
                  <a:pt x="2173" y="162"/>
                  <a:pt x="2172" y="161"/>
                  <a:pt x="2173" y="160"/>
                </a:cubicBezTo>
                <a:cubicBezTo>
                  <a:pt x="2173" y="159"/>
                  <a:pt x="2174" y="158"/>
                  <a:pt x="2174" y="158"/>
                </a:cubicBezTo>
                <a:cubicBezTo>
                  <a:pt x="2175" y="156"/>
                  <a:pt x="2176" y="156"/>
                  <a:pt x="2176" y="157"/>
                </a:cubicBezTo>
                <a:cubicBezTo>
                  <a:pt x="2177" y="159"/>
                  <a:pt x="2179" y="161"/>
                  <a:pt x="2180" y="162"/>
                </a:cubicBezTo>
                <a:cubicBezTo>
                  <a:pt x="2186" y="164"/>
                  <a:pt x="2186" y="164"/>
                  <a:pt x="2189" y="159"/>
                </a:cubicBezTo>
                <a:cubicBezTo>
                  <a:pt x="2189" y="158"/>
                  <a:pt x="2189" y="157"/>
                  <a:pt x="2189" y="157"/>
                </a:cubicBezTo>
                <a:cubicBezTo>
                  <a:pt x="2190" y="155"/>
                  <a:pt x="2192" y="155"/>
                  <a:pt x="2194" y="154"/>
                </a:cubicBezTo>
                <a:cubicBezTo>
                  <a:pt x="2195" y="154"/>
                  <a:pt x="2196" y="155"/>
                  <a:pt x="2197" y="156"/>
                </a:cubicBezTo>
                <a:cubicBezTo>
                  <a:pt x="2198" y="157"/>
                  <a:pt x="2199" y="158"/>
                  <a:pt x="2200" y="159"/>
                </a:cubicBezTo>
                <a:cubicBezTo>
                  <a:pt x="2201" y="161"/>
                  <a:pt x="2203" y="161"/>
                  <a:pt x="2205" y="160"/>
                </a:cubicBezTo>
                <a:cubicBezTo>
                  <a:pt x="2207" y="159"/>
                  <a:pt x="2209" y="158"/>
                  <a:pt x="2211" y="158"/>
                </a:cubicBezTo>
                <a:cubicBezTo>
                  <a:pt x="2212" y="158"/>
                  <a:pt x="2214" y="159"/>
                  <a:pt x="2215" y="159"/>
                </a:cubicBezTo>
                <a:cubicBezTo>
                  <a:pt x="2216" y="159"/>
                  <a:pt x="2218" y="158"/>
                  <a:pt x="2219" y="158"/>
                </a:cubicBezTo>
                <a:cubicBezTo>
                  <a:pt x="2219" y="158"/>
                  <a:pt x="2220" y="157"/>
                  <a:pt x="2220" y="157"/>
                </a:cubicBezTo>
                <a:cubicBezTo>
                  <a:pt x="2221" y="157"/>
                  <a:pt x="2221" y="156"/>
                  <a:pt x="2221" y="156"/>
                </a:cubicBezTo>
                <a:cubicBezTo>
                  <a:pt x="2221" y="153"/>
                  <a:pt x="2221" y="150"/>
                  <a:pt x="2217" y="149"/>
                </a:cubicBezTo>
                <a:cubicBezTo>
                  <a:pt x="2215" y="149"/>
                  <a:pt x="2215" y="148"/>
                  <a:pt x="2215" y="147"/>
                </a:cubicBezTo>
                <a:cubicBezTo>
                  <a:pt x="2214" y="146"/>
                  <a:pt x="2214" y="145"/>
                  <a:pt x="2215" y="145"/>
                </a:cubicBezTo>
                <a:cubicBezTo>
                  <a:pt x="2215" y="142"/>
                  <a:pt x="2214" y="140"/>
                  <a:pt x="2211" y="138"/>
                </a:cubicBezTo>
                <a:cubicBezTo>
                  <a:pt x="2210" y="138"/>
                  <a:pt x="2209" y="136"/>
                  <a:pt x="2208" y="135"/>
                </a:cubicBezTo>
                <a:cubicBezTo>
                  <a:pt x="2207" y="134"/>
                  <a:pt x="2207" y="133"/>
                  <a:pt x="2209" y="132"/>
                </a:cubicBezTo>
                <a:cubicBezTo>
                  <a:pt x="2211" y="130"/>
                  <a:pt x="2212" y="128"/>
                  <a:pt x="2213" y="126"/>
                </a:cubicBezTo>
                <a:cubicBezTo>
                  <a:pt x="2213" y="125"/>
                  <a:pt x="2213" y="124"/>
                  <a:pt x="2212" y="123"/>
                </a:cubicBezTo>
                <a:cubicBezTo>
                  <a:pt x="2210" y="120"/>
                  <a:pt x="2209" y="117"/>
                  <a:pt x="2209" y="113"/>
                </a:cubicBezTo>
                <a:cubicBezTo>
                  <a:pt x="2209" y="112"/>
                  <a:pt x="2208" y="112"/>
                  <a:pt x="2207" y="112"/>
                </a:cubicBezTo>
                <a:cubicBezTo>
                  <a:pt x="2207" y="112"/>
                  <a:pt x="2206" y="112"/>
                  <a:pt x="2205" y="112"/>
                </a:cubicBezTo>
                <a:cubicBezTo>
                  <a:pt x="2202" y="111"/>
                  <a:pt x="2199" y="110"/>
                  <a:pt x="2196" y="110"/>
                </a:cubicBezTo>
                <a:cubicBezTo>
                  <a:pt x="2195" y="110"/>
                  <a:pt x="2194" y="109"/>
                  <a:pt x="2193" y="108"/>
                </a:cubicBezTo>
                <a:cubicBezTo>
                  <a:pt x="2191" y="107"/>
                  <a:pt x="2190" y="108"/>
                  <a:pt x="2188" y="109"/>
                </a:cubicBezTo>
                <a:cubicBezTo>
                  <a:pt x="2186" y="111"/>
                  <a:pt x="2185" y="113"/>
                  <a:pt x="2182" y="114"/>
                </a:cubicBezTo>
                <a:cubicBezTo>
                  <a:pt x="2182" y="114"/>
                  <a:pt x="2181" y="114"/>
                  <a:pt x="2181" y="115"/>
                </a:cubicBezTo>
                <a:cubicBezTo>
                  <a:pt x="2180" y="116"/>
                  <a:pt x="2180" y="117"/>
                  <a:pt x="2181" y="118"/>
                </a:cubicBezTo>
                <a:cubicBezTo>
                  <a:pt x="2182" y="120"/>
                  <a:pt x="2183" y="121"/>
                  <a:pt x="2185" y="123"/>
                </a:cubicBezTo>
                <a:cubicBezTo>
                  <a:pt x="2185" y="124"/>
                  <a:pt x="2185" y="125"/>
                  <a:pt x="2185" y="126"/>
                </a:cubicBezTo>
                <a:cubicBezTo>
                  <a:pt x="2185" y="126"/>
                  <a:pt x="2184" y="127"/>
                  <a:pt x="2184" y="127"/>
                </a:cubicBezTo>
                <a:cubicBezTo>
                  <a:pt x="2183" y="127"/>
                  <a:pt x="2183" y="127"/>
                  <a:pt x="2183" y="127"/>
                </a:cubicBezTo>
                <a:cubicBezTo>
                  <a:pt x="2181" y="123"/>
                  <a:pt x="2176" y="120"/>
                  <a:pt x="2174" y="116"/>
                </a:cubicBezTo>
                <a:cubicBezTo>
                  <a:pt x="2171" y="113"/>
                  <a:pt x="2168" y="111"/>
                  <a:pt x="2163" y="112"/>
                </a:cubicBezTo>
                <a:cubicBezTo>
                  <a:pt x="2162" y="112"/>
                  <a:pt x="2160" y="112"/>
                  <a:pt x="2158" y="112"/>
                </a:cubicBezTo>
                <a:cubicBezTo>
                  <a:pt x="2156" y="111"/>
                  <a:pt x="2153" y="111"/>
                  <a:pt x="2150" y="111"/>
                </a:cubicBezTo>
                <a:cubicBezTo>
                  <a:pt x="2147" y="111"/>
                  <a:pt x="2144" y="110"/>
                  <a:pt x="2141" y="109"/>
                </a:cubicBezTo>
                <a:cubicBezTo>
                  <a:pt x="2138" y="108"/>
                  <a:pt x="2135" y="108"/>
                  <a:pt x="2132" y="109"/>
                </a:cubicBezTo>
                <a:cubicBezTo>
                  <a:pt x="2130" y="110"/>
                  <a:pt x="2129" y="110"/>
                  <a:pt x="2127" y="108"/>
                </a:cubicBezTo>
                <a:cubicBezTo>
                  <a:pt x="2125" y="107"/>
                  <a:pt x="2123" y="106"/>
                  <a:pt x="2121" y="106"/>
                </a:cubicBezTo>
                <a:cubicBezTo>
                  <a:pt x="2115" y="105"/>
                  <a:pt x="2109" y="103"/>
                  <a:pt x="2102" y="104"/>
                </a:cubicBezTo>
                <a:cubicBezTo>
                  <a:pt x="2101" y="104"/>
                  <a:pt x="2100" y="104"/>
                  <a:pt x="2100" y="104"/>
                </a:cubicBezTo>
                <a:cubicBezTo>
                  <a:pt x="2095" y="102"/>
                  <a:pt x="2091" y="104"/>
                  <a:pt x="2088" y="105"/>
                </a:cubicBezTo>
                <a:cubicBezTo>
                  <a:pt x="2085" y="106"/>
                  <a:pt x="2082" y="108"/>
                  <a:pt x="2080" y="108"/>
                </a:cubicBezTo>
                <a:cubicBezTo>
                  <a:pt x="2076" y="108"/>
                  <a:pt x="2073" y="109"/>
                  <a:pt x="2070" y="109"/>
                </a:cubicBezTo>
                <a:cubicBezTo>
                  <a:pt x="2069" y="109"/>
                  <a:pt x="2067" y="110"/>
                  <a:pt x="2066" y="110"/>
                </a:cubicBezTo>
                <a:cubicBezTo>
                  <a:pt x="2065" y="110"/>
                  <a:pt x="2065" y="110"/>
                  <a:pt x="2065" y="111"/>
                </a:cubicBezTo>
                <a:cubicBezTo>
                  <a:pt x="2065" y="114"/>
                  <a:pt x="2068" y="116"/>
                  <a:pt x="2067" y="119"/>
                </a:cubicBezTo>
                <a:cubicBezTo>
                  <a:pt x="2067" y="120"/>
                  <a:pt x="2068" y="121"/>
                  <a:pt x="2069" y="121"/>
                </a:cubicBezTo>
                <a:cubicBezTo>
                  <a:pt x="2071" y="122"/>
                  <a:pt x="2074" y="122"/>
                  <a:pt x="2075" y="124"/>
                </a:cubicBezTo>
                <a:cubicBezTo>
                  <a:pt x="2077" y="126"/>
                  <a:pt x="2079" y="128"/>
                  <a:pt x="2080" y="130"/>
                </a:cubicBezTo>
                <a:cubicBezTo>
                  <a:pt x="2081" y="131"/>
                  <a:pt x="2081" y="133"/>
                  <a:pt x="2080" y="133"/>
                </a:cubicBezTo>
                <a:cubicBezTo>
                  <a:pt x="2079" y="134"/>
                  <a:pt x="2078" y="135"/>
                  <a:pt x="2077" y="136"/>
                </a:cubicBezTo>
                <a:cubicBezTo>
                  <a:pt x="2076" y="137"/>
                  <a:pt x="2074" y="137"/>
                  <a:pt x="2074" y="135"/>
                </a:cubicBezTo>
                <a:cubicBezTo>
                  <a:pt x="2072" y="132"/>
                  <a:pt x="2069" y="131"/>
                  <a:pt x="2065" y="130"/>
                </a:cubicBezTo>
                <a:cubicBezTo>
                  <a:pt x="2065" y="130"/>
                  <a:pt x="2064" y="130"/>
                  <a:pt x="2063" y="130"/>
                </a:cubicBezTo>
                <a:cubicBezTo>
                  <a:pt x="2063" y="130"/>
                  <a:pt x="2062" y="129"/>
                  <a:pt x="2061" y="128"/>
                </a:cubicBezTo>
                <a:cubicBezTo>
                  <a:pt x="2061" y="128"/>
                  <a:pt x="2060" y="126"/>
                  <a:pt x="2060" y="125"/>
                </a:cubicBezTo>
                <a:cubicBezTo>
                  <a:pt x="2059" y="125"/>
                  <a:pt x="2059" y="124"/>
                  <a:pt x="2060" y="124"/>
                </a:cubicBezTo>
                <a:cubicBezTo>
                  <a:pt x="2062" y="122"/>
                  <a:pt x="2061" y="120"/>
                  <a:pt x="2060" y="118"/>
                </a:cubicBezTo>
                <a:cubicBezTo>
                  <a:pt x="2059" y="116"/>
                  <a:pt x="2057" y="116"/>
                  <a:pt x="2055" y="116"/>
                </a:cubicBezTo>
                <a:cubicBezTo>
                  <a:pt x="2054" y="116"/>
                  <a:pt x="2052" y="118"/>
                  <a:pt x="2052" y="119"/>
                </a:cubicBezTo>
                <a:cubicBezTo>
                  <a:pt x="2052" y="122"/>
                  <a:pt x="2052" y="124"/>
                  <a:pt x="2052" y="126"/>
                </a:cubicBezTo>
                <a:cubicBezTo>
                  <a:pt x="2052" y="128"/>
                  <a:pt x="2051" y="129"/>
                  <a:pt x="2049" y="129"/>
                </a:cubicBezTo>
                <a:cubicBezTo>
                  <a:pt x="2046" y="130"/>
                  <a:pt x="2043" y="130"/>
                  <a:pt x="2041" y="131"/>
                </a:cubicBezTo>
                <a:cubicBezTo>
                  <a:pt x="2039" y="131"/>
                  <a:pt x="2037" y="132"/>
                  <a:pt x="2035" y="131"/>
                </a:cubicBezTo>
                <a:cubicBezTo>
                  <a:pt x="2034" y="131"/>
                  <a:pt x="2033" y="131"/>
                  <a:pt x="2033" y="131"/>
                </a:cubicBezTo>
                <a:cubicBezTo>
                  <a:pt x="2030" y="133"/>
                  <a:pt x="2026" y="135"/>
                  <a:pt x="2023" y="137"/>
                </a:cubicBezTo>
                <a:cubicBezTo>
                  <a:pt x="2018" y="140"/>
                  <a:pt x="2013" y="141"/>
                  <a:pt x="2008" y="141"/>
                </a:cubicBezTo>
                <a:cubicBezTo>
                  <a:pt x="2007" y="140"/>
                  <a:pt x="2006" y="140"/>
                  <a:pt x="2005" y="138"/>
                </a:cubicBezTo>
                <a:cubicBezTo>
                  <a:pt x="2005" y="138"/>
                  <a:pt x="2005" y="138"/>
                  <a:pt x="2005" y="138"/>
                </a:cubicBezTo>
                <a:cubicBezTo>
                  <a:pt x="2004" y="132"/>
                  <a:pt x="2001" y="128"/>
                  <a:pt x="1996" y="125"/>
                </a:cubicBezTo>
                <a:cubicBezTo>
                  <a:pt x="1996" y="125"/>
                  <a:pt x="1995" y="125"/>
                  <a:pt x="1995" y="124"/>
                </a:cubicBezTo>
                <a:cubicBezTo>
                  <a:pt x="1990" y="121"/>
                  <a:pt x="1984" y="119"/>
                  <a:pt x="1978" y="122"/>
                </a:cubicBezTo>
                <a:cubicBezTo>
                  <a:pt x="1977" y="123"/>
                  <a:pt x="1976" y="123"/>
                  <a:pt x="1975" y="123"/>
                </a:cubicBezTo>
                <a:cubicBezTo>
                  <a:pt x="1971" y="125"/>
                  <a:pt x="1966" y="127"/>
                  <a:pt x="1962" y="130"/>
                </a:cubicBezTo>
                <a:cubicBezTo>
                  <a:pt x="1960" y="132"/>
                  <a:pt x="1958" y="133"/>
                  <a:pt x="1955" y="135"/>
                </a:cubicBezTo>
                <a:cubicBezTo>
                  <a:pt x="1954" y="136"/>
                  <a:pt x="1952" y="135"/>
                  <a:pt x="1951" y="133"/>
                </a:cubicBezTo>
                <a:cubicBezTo>
                  <a:pt x="1950" y="131"/>
                  <a:pt x="1949" y="130"/>
                  <a:pt x="1947" y="129"/>
                </a:cubicBezTo>
                <a:cubicBezTo>
                  <a:pt x="1946" y="129"/>
                  <a:pt x="1944" y="128"/>
                  <a:pt x="1943" y="127"/>
                </a:cubicBezTo>
                <a:cubicBezTo>
                  <a:pt x="1941" y="127"/>
                  <a:pt x="1940" y="127"/>
                  <a:pt x="1939" y="128"/>
                </a:cubicBezTo>
                <a:cubicBezTo>
                  <a:pt x="1938" y="129"/>
                  <a:pt x="1938" y="129"/>
                  <a:pt x="1936" y="128"/>
                </a:cubicBezTo>
                <a:cubicBezTo>
                  <a:pt x="1935" y="128"/>
                  <a:pt x="1934" y="127"/>
                  <a:pt x="1933" y="127"/>
                </a:cubicBezTo>
                <a:cubicBezTo>
                  <a:pt x="1932" y="128"/>
                  <a:pt x="1931" y="128"/>
                  <a:pt x="1931" y="127"/>
                </a:cubicBezTo>
                <a:cubicBezTo>
                  <a:pt x="1929" y="126"/>
                  <a:pt x="1928" y="125"/>
                  <a:pt x="1926" y="125"/>
                </a:cubicBezTo>
                <a:cubicBezTo>
                  <a:pt x="1925" y="125"/>
                  <a:pt x="1925" y="124"/>
                  <a:pt x="1926" y="123"/>
                </a:cubicBezTo>
                <a:cubicBezTo>
                  <a:pt x="1927" y="121"/>
                  <a:pt x="1927" y="120"/>
                  <a:pt x="1926" y="118"/>
                </a:cubicBezTo>
                <a:cubicBezTo>
                  <a:pt x="1925" y="118"/>
                  <a:pt x="1925" y="118"/>
                  <a:pt x="1925" y="118"/>
                </a:cubicBezTo>
                <a:cubicBezTo>
                  <a:pt x="1922" y="116"/>
                  <a:pt x="1918" y="114"/>
                  <a:pt x="1914" y="115"/>
                </a:cubicBezTo>
                <a:cubicBezTo>
                  <a:pt x="1913" y="115"/>
                  <a:pt x="1911" y="116"/>
                  <a:pt x="1909" y="116"/>
                </a:cubicBezTo>
                <a:cubicBezTo>
                  <a:pt x="1908" y="117"/>
                  <a:pt x="1907" y="117"/>
                  <a:pt x="1906" y="118"/>
                </a:cubicBezTo>
                <a:cubicBezTo>
                  <a:pt x="1904" y="121"/>
                  <a:pt x="1902" y="121"/>
                  <a:pt x="1899" y="120"/>
                </a:cubicBezTo>
                <a:cubicBezTo>
                  <a:pt x="1896" y="119"/>
                  <a:pt x="1893" y="119"/>
                  <a:pt x="1890" y="119"/>
                </a:cubicBezTo>
                <a:cubicBezTo>
                  <a:pt x="1886" y="120"/>
                  <a:pt x="1882" y="120"/>
                  <a:pt x="1879" y="120"/>
                </a:cubicBezTo>
                <a:cubicBezTo>
                  <a:pt x="1875" y="121"/>
                  <a:pt x="1871" y="121"/>
                  <a:pt x="1867" y="120"/>
                </a:cubicBezTo>
                <a:cubicBezTo>
                  <a:pt x="1867" y="120"/>
                  <a:pt x="1866" y="121"/>
                  <a:pt x="1865" y="121"/>
                </a:cubicBezTo>
                <a:cubicBezTo>
                  <a:pt x="1865" y="121"/>
                  <a:pt x="1864" y="122"/>
                  <a:pt x="1864" y="122"/>
                </a:cubicBezTo>
                <a:cubicBezTo>
                  <a:pt x="1864" y="123"/>
                  <a:pt x="1864" y="123"/>
                  <a:pt x="1865" y="123"/>
                </a:cubicBezTo>
                <a:cubicBezTo>
                  <a:pt x="1866" y="124"/>
                  <a:pt x="1867" y="124"/>
                  <a:pt x="1869" y="125"/>
                </a:cubicBezTo>
                <a:cubicBezTo>
                  <a:pt x="1869" y="125"/>
                  <a:pt x="1870" y="125"/>
                  <a:pt x="1870" y="126"/>
                </a:cubicBezTo>
                <a:cubicBezTo>
                  <a:pt x="1870" y="126"/>
                  <a:pt x="1869" y="128"/>
                  <a:pt x="1869" y="128"/>
                </a:cubicBezTo>
                <a:cubicBezTo>
                  <a:pt x="1868" y="128"/>
                  <a:pt x="1867" y="128"/>
                  <a:pt x="1866" y="129"/>
                </a:cubicBezTo>
                <a:cubicBezTo>
                  <a:pt x="1864" y="130"/>
                  <a:pt x="1864" y="131"/>
                  <a:pt x="1864" y="133"/>
                </a:cubicBezTo>
                <a:cubicBezTo>
                  <a:pt x="1864" y="135"/>
                  <a:pt x="1865" y="136"/>
                  <a:pt x="1867" y="136"/>
                </a:cubicBezTo>
                <a:cubicBezTo>
                  <a:pt x="1868" y="136"/>
                  <a:pt x="1869" y="136"/>
                  <a:pt x="1870" y="136"/>
                </a:cubicBezTo>
                <a:cubicBezTo>
                  <a:pt x="1870" y="136"/>
                  <a:pt x="1870" y="136"/>
                  <a:pt x="1870" y="136"/>
                </a:cubicBezTo>
                <a:cubicBezTo>
                  <a:pt x="1870" y="135"/>
                  <a:pt x="1870" y="135"/>
                  <a:pt x="1870" y="135"/>
                </a:cubicBezTo>
                <a:cubicBezTo>
                  <a:pt x="1870" y="136"/>
                  <a:pt x="1870" y="136"/>
                  <a:pt x="1870" y="136"/>
                </a:cubicBezTo>
                <a:cubicBezTo>
                  <a:pt x="1870" y="136"/>
                  <a:pt x="1870" y="136"/>
                  <a:pt x="1870" y="136"/>
                </a:cubicBezTo>
                <a:cubicBezTo>
                  <a:pt x="1870" y="138"/>
                  <a:pt x="1870" y="139"/>
                  <a:pt x="1871" y="140"/>
                </a:cubicBezTo>
                <a:cubicBezTo>
                  <a:pt x="1872" y="142"/>
                  <a:pt x="1873" y="144"/>
                  <a:pt x="1875" y="145"/>
                </a:cubicBezTo>
                <a:cubicBezTo>
                  <a:pt x="1876" y="146"/>
                  <a:pt x="1876" y="147"/>
                  <a:pt x="1876" y="148"/>
                </a:cubicBezTo>
                <a:cubicBezTo>
                  <a:pt x="1875" y="148"/>
                  <a:pt x="1874" y="149"/>
                  <a:pt x="1873" y="148"/>
                </a:cubicBezTo>
                <a:cubicBezTo>
                  <a:pt x="1872" y="147"/>
                  <a:pt x="1870" y="147"/>
                  <a:pt x="1868" y="148"/>
                </a:cubicBezTo>
                <a:cubicBezTo>
                  <a:pt x="1867" y="149"/>
                  <a:pt x="1865" y="149"/>
                  <a:pt x="1864" y="150"/>
                </a:cubicBezTo>
                <a:cubicBezTo>
                  <a:pt x="1863" y="152"/>
                  <a:pt x="1861" y="152"/>
                  <a:pt x="1859" y="152"/>
                </a:cubicBezTo>
                <a:cubicBezTo>
                  <a:pt x="1858" y="151"/>
                  <a:pt x="1856" y="151"/>
                  <a:pt x="1855" y="151"/>
                </a:cubicBezTo>
                <a:cubicBezTo>
                  <a:pt x="1853" y="152"/>
                  <a:pt x="1851" y="153"/>
                  <a:pt x="1850" y="155"/>
                </a:cubicBezTo>
                <a:cubicBezTo>
                  <a:pt x="1850" y="157"/>
                  <a:pt x="1848" y="158"/>
                  <a:pt x="1846" y="158"/>
                </a:cubicBezTo>
                <a:cubicBezTo>
                  <a:pt x="1842" y="159"/>
                  <a:pt x="1838" y="158"/>
                  <a:pt x="1835" y="155"/>
                </a:cubicBezTo>
                <a:cubicBezTo>
                  <a:pt x="1834" y="154"/>
                  <a:pt x="1834" y="154"/>
                  <a:pt x="1834" y="154"/>
                </a:cubicBezTo>
                <a:cubicBezTo>
                  <a:pt x="1834" y="154"/>
                  <a:pt x="1833" y="154"/>
                  <a:pt x="1833" y="154"/>
                </a:cubicBezTo>
                <a:cubicBezTo>
                  <a:pt x="1833" y="155"/>
                  <a:pt x="1833" y="155"/>
                  <a:pt x="1833" y="155"/>
                </a:cubicBezTo>
                <a:cubicBezTo>
                  <a:pt x="1833" y="158"/>
                  <a:pt x="1833" y="160"/>
                  <a:pt x="1835" y="163"/>
                </a:cubicBezTo>
                <a:cubicBezTo>
                  <a:pt x="1836" y="166"/>
                  <a:pt x="1837" y="169"/>
                  <a:pt x="1838" y="173"/>
                </a:cubicBezTo>
                <a:cubicBezTo>
                  <a:pt x="1838" y="174"/>
                  <a:pt x="1837" y="174"/>
                  <a:pt x="1836" y="174"/>
                </a:cubicBezTo>
                <a:cubicBezTo>
                  <a:pt x="1834" y="174"/>
                  <a:pt x="1833" y="174"/>
                  <a:pt x="1831" y="173"/>
                </a:cubicBezTo>
                <a:cubicBezTo>
                  <a:pt x="1826" y="171"/>
                  <a:pt x="1823" y="167"/>
                  <a:pt x="1818" y="164"/>
                </a:cubicBezTo>
                <a:cubicBezTo>
                  <a:pt x="1818" y="164"/>
                  <a:pt x="1818" y="164"/>
                  <a:pt x="1818" y="164"/>
                </a:cubicBezTo>
                <a:cubicBezTo>
                  <a:pt x="1817" y="161"/>
                  <a:pt x="1817" y="161"/>
                  <a:pt x="1816" y="162"/>
                </a:cubicBezTo>
                <a:cubicBezTo>
                  <a:pt x="1814" y="163"/>
                  <a:pt x="1813" y="163"/>
                  <a:pt x="1812" y="162"/>
                </a:cubicBezTo>
                <a:cubicBezTo>
                  <a:pt x="1811" y="162"/>
                  <a:pt x="1811" y="161"/>
                  <a:pt x="1811" y="160"/>
                </a:cubicBezTo>
                <a:cubicBezTo>
                  <a:pt x="1810" y="160"/>
                  <a:pt x="1810" y="160"/>
                  <a:pt x="1810" y="160"/>
                </a:cubicBezTo>
                <a:cubicBezTo>
                  <a:pt x="1810" y="160"/>
                  <a:pt x="1810" y="160"/>
                  <a:pt x="1810" y="160"/>
                </a:cubicBezTo>
                <a:cubicBezTo>
                  <a:pt x="1809" y="160"/>
                  <a:pt x="1809" y="160"/>
                  <a:pt x="1808" y="159"/>
                </a:cubicBezTo>
                <a:cubicBezTo>
                  <a:pt x="1809" y="159"/>
                  <a:pt x="1809" y="159"/>
                  <a:pt x="1809" y="159"/>
                </a:cubicBezTo>
                <a:cubicBezTo>
                  <a:pt x="1809" y="159"/>
                  <a:pt x="1810" y="160"/>
                  <a:pt x="1810" y="160"/>
                </a:cubicBezTo>
                <a:cubicBezTo>
                  <a:pt x="1810" y="160"/>
                  <a:pt x="1810" y="160"/>
                  <a:pt x="1811" y="160"/>
                </a:cubicBezTo>
                <a:cubicBezTo>
                  <a:pt x="1811" y="160"/>
                  <a:pt x="1811" y="160"/>
                  <a:pt x="1811" y="160"/>
                </a:cubicBezTo>
                <a:cubicBezTo>
                  <a:pt x="1811" y="160"/>
                  <a:pt x="1812" y="159"/>
                  <a:pt x="1813" y="159"/>
                </a:cubicBezTo>
                <a:cubicBezTo>
                  <a:pt x="1814" y="158"/>
                  <a:pt x="1814" y="158"/>
                  <a:pt x="1814" y="157"/>
                </a:cubicBezTo>
                <a:cubicBezTo>
                  <a:pt x="1814" y="155"/>
                  <a:pt x="1812" y="153"/>
                  <a:pt x="1811" y="152"/>
                </a:cubicBezTo>
                <a:cubicBezTo>
                  <a:pt x="1810" y="151"/>
                  <a:pt x="1808" y="151"/>
                  <a:pt x="1807" y="151"/>
                </a:cubicBezTo>
                <a:cubicBezTo>
                  <a:pt x="1806" y="150"/>
                  <a:pt x="1805" y="150"/>
                  <a:pt x="1806" y="149"/>
                </a:cubicBezTo>
                <a:cubicBezTo>
                  <a:pt x="1806" y="148"/>
                  <a:pt x="1807" y="147"/>
                  <a:pt x="1806" y="146"/>
                </a:cubicBezTo>
                <a:cubicBezTo>
                  <a:pt x="1803" y="143"/>
                  <a:pt x="1801" y="141"/>
                  <a:pt x="1799" y="139"/>
                </a:cubicBezTo>
                <a:cubicBezTo>
                  <a:pt x="1797" y="137"/>
                  <a:pt x="1789" y="135"/>
                  <a:pt x="1786" y="135"/>
                </a:cubicBezTo>
                <a:cubicBezTo>
                  <a:pt x="1786" y="135"/>
                  <a:pt x="1785" y="135"/>
                  <a:pt x="1785" y="136"/>
                </a:cubicBezTo>
                <a:cubicBezTo>
                  <a:pt x="1784" y="137"/>
                  <a:pt x="1783" y="137"/>
                  <a:pt x="1781" y="136"/>
                </a:cubicBezTo>
                <a:cubicBezTo>
                  <a:pt x="1777" y="135"/>
                  <a:pt x="1773" y="135"/>
                  <a:pt x="1770" y="136"/>
                </a:cubicBezTo>
                <a:cubicBezTo>
                  <a:pt x="1769" y="136"/>
                  <a:pt x="1768" y="137"/>
                  <a:pt x="1767" y="137"/>
                </a:cubicBezTo>
                <a:cubicBezTo>
                  <a:pt x="1765" y="139"/>
                  <a:pt x="1765" y="140"/>
                  <a:pt x="1765" y="142"/>
                </a:cubicBezTo>
                <a:cubicBezTo>
                  <a:pt x="1767" y="144"/>
                  <a:pt x="1768" y="146"/>
                  <a:pt x="1769" y="148"/>
                </a:cubicBezTo>
                <a:cubicBezTo>
                  <a:pt x="1769" y="149"/>
                  <a:pt x="1769" y="150"/>
                  <a:pt x="1769" y="150"/>
                </a:cubicBezTo>
                <a:cubicBezTo>
                  <a:pt x="1765" y="152"/>
                  <a:pt x="1762" y="153"/>
                  <a:pt x="1758" y="154"/>
                </a:cubicBezTo>
                <a:cubicBezTo>
                  <a:pt x="1756" y="155"/>
                  <a:pt x="1754" y="155"/>
                  <a:pt x="1752" y="153"/>
                </a:cubicBezTo>
                <a:cubicBezTo>
                  <a:pt x="1750" y="152"/>
                  <a:pt x="1750" y="152"/>
                  <a:pt x="1749" y="153"/>
                </a:cubicBezTo>
                <a:cubicBezTo>
                  <a:pt x="1745" y="156"/>
                  <a:pt x="1741" y="155"/>
                  <a:pt x="1740" y="150"/>
                </a:cubicBezTo>
                <a:cubicBezTo>
                  <a:pt x="1740" y="150"/>
                  <a:pt x="1740" y="149"/>
                  <a:pt x="1740" y="149"/>
                </a:cubicBezTo>
                <a:cubicBezTo>
                  <a:pt x="1740" y="147"/>
                  <a:pt x="1738" y="146"/>
                  <a:pt x="1737" y="147"/>
                </a:cubicBezTo>
                <a:cubicBezTo>
                  <a:pt x="1732" y="147"/>
                  <a:pt x="1728" y="148"/>
                  <a:pt x="1723" y="149"/>
                </a:cubicBezTo>
                <a:cubicBezTo>
                  <a:pt x="1722" y="150"/>
                  <a:pt x="1720" y="150"/>
                  <a:pt x="1718" y="151"/>
                </a:cubicBezTo>
                <a:cubicBezTo>
                  <a:pt x="1716" y="152"/>
                  <a:pt x="1715" y="153"/>
                  <a:pt x="1713" y="154"/>
                </a:cubicBezTo>
                <a:cubicBezTo>
                  <a:pt x="1711" y="153"/>
                  <a:pt x="1710" y="152"/>
                  <a:pt x="1708" y="152"/>
                </a:cubicBezTo>
                <a:cubicBezTo>
                  <a:pt x="1708" y="151"/>
                  <a:pt x="1707" y="152"/>
                  <a:pt x="1707" y="152"/>
                </a:cubicBezTo>
                <a:cubicBezTo>
                  <a:pt x="1707" y="152"/>
                  <a:pt x="1707" y="153"/>
                  <a:pt x="1707" y="153"/>
                </a:cubicBezTo>
                <a:cubicBezTo>
                  <a:pt x="1705" y="156"/>
                  <a:pt x="1702" y="157"/>
                  <a:pt x="1700" y="155"/>
                </a:cubicBezTo>
                <a:cubicBezTo>
                  <a:pt x="1699" y="154"/>
                  <a:pt x="1698" y="153"/>
                  <a:pt x="1698" y="152"/>
                </a:cubicBezTo>
                <a:cubicBezTo>
                  <a:pt x="1697" y="151"/>
                  <a:pt x="1697" y="151"/>
                  <a:pt x="1696" y="151"/>
                </a:cubicBezTo>
                <a:cubicBezTo>
                  <a:pt x="1695" y="152"/>
                  <a:pt x="1693" y="152"/>
                  <a:pt x="1692" y="152"/>
                </a:cubicBezTo>
                <a:cubicBezTo>
                  <a:pt x="1690" y="152"/>
                  <a:pt x="1689" y="153"/>
                  <a:pt x="1689" y="154"/>
                </a:cubicBezTo>
                <a:cubicBezTo>
                  <a:pt x="1688" y="155"/>
                  <a:pt x="1688" y="156"/>
                  <a:pt x="1688" y="157"/>
                </a:cubicBezTo>
                <a:cubicBezTo>
                  <a:pt x="1688" y="158"/>
                  <a:pt x="1689" y="159"/>
                  <a:pt x="1690" y="160"/>
                </a:cubicBezTo>
                <a:cubicBezTo>
                  <a:pt x="1691" y="160"/>
                  <a:pt x="1692" y="160"/>
                  <a:pt x="1693" y="160"/>
                </a:cubicBezTo>
                <a:cubicBezTo>
                  <a:pt x="1693" y="160"/>
                  <a:pt x="1693" y="160"/>
                  <a:pt x="1693" y="160"/>
                </a:cubicBezTo>
                <a:cubicBezTo>
                  <a:pt x="1693" y="160"/>
                  <a:pt x="1693" y="160"/>
                  <a:pt x="1693" y="160"/>
                </a:cubicBezTo>
                <a:cubicBezTo>
                  <a:pt x="1693" y="160"/>
                  <a:pt x="1693" y="159"/>
                  <a:pt x="1693" y="159"/>
                </a:cubicBezTo>
                <a:cubicBezTo>
                  <a:pt x="1693" y="159"/>
                  <a:pt x="1694" y="158"/>
                  <a:pt x="1694" y="158"/>
                </a:cubicBezTo>
                <a:cubicBezTo>
                  <a:pt x="1694" y="158"/>
                  <a:pt x="1695" y="158"/>
                  <a:pt x="1694" y="159"/>
                </a:cubicBezTo>
                <a:cubicBezTo>
                  <a:pt x="1694" y="159"/>
                  <a:pt x="1694" y="159"/>
                  <a:pt x="1694" y="159"/>
                </a:cubicBezTo>
                <a:cubicBezTo>
                  <a:pt x="1694" y="160"/>
                  <a:pt x="1693" y="160"/>
                  <a:pt x="1693" y="160"/>
                </a:cubicBezTo>
                <a:cubicBezTo>
                  <a:pt x="1693" y="160"/>
                  <a:pt x="1693" y="160"/>
                  <a:pt x="1693" y="160"/>
                </a:cubicBezTo>
                <a:cubicBezTo>
                  <a:pt x="1693" y="160"/>
                  <a:pt x="1693" y="160"/>
                  <a:pt x="1693" y="160"/>
                </a:cubicBezTo>
                <a:cubicBezTo>
                  <a:pt x="1693" y="161"/>
                  <a:pt x="1693" y="162"/>
                  <a:pt x="1692" y="163"/>
                </a:cubicBezTo>
                <a:cubicBezTo>
                  <a:pt x="1690" y="164"/>
                  <a:pt x="1689" y="166"/>
                  <a:pt x="1688" y="167"/>
                </a:cubicBezTo>
                <a:cubicBezTo>
                  <a:pt x="1686" y="171"/>
                  <a:pt x="1683" y="172"/>
                  <a:pt x="1680" y="172"/>
                </a:cubicBezTo>
                <a:cubicBezTo>
                  <a:pt x="1678" y="173"/>
                  <a:pt x="1678" y="172"/>
                  <a:pt x="1678" y="171"/>
                </a:cubicBezTo>
                <a:cubicBezTo>
                  <a:pt x="1679" y="169"/>
                  <a:pt x="1679" y="168"/>
                  <a:pt x="1680" y="166"/>
                </a:cubicBezTo>
                <a:cubicBezTo>
                  <a:pt x="1680" y="164"/>
                  <a:pt x="1682" y="164"/>
                  <a:pt x="1683" y="162"/>
                </a:cubicBezTo>
                <a:cubicBezTo>
                  <a:pt x="1683" y="161"/>
                  <a:pt x="1684" y="160"/>
                  <a:pt x="1684" y="160"/>
                </a:cubicBezTo>
                <a:cubicBezTo>
                  <a:pt x="1683" y="157"/>
                  <a:pt x="1684" y="155"/>
                  <a:pt x="1685" y="152"/>
                </a:cubicBezTo>
                <a:cubicBezTo>
                  <a:pt x="1685" y="151"/>
                  <a:pt x="1686" y="150"/>
                  <a:pt x="1686" y="149"/>
                </a:cubicBezTo>
                <a:cubicBezTo>
                  <a:pt x="1685" y="148"/>
                  <a:pt x="1685" y="147"/>
                  <a:pt x="1686" y="145"/>
                </a:cubicBezTo>
                <a:cubicBezTo>
                  <a:pt x="1687" y="143"/>
                  <a:pt x="1688" y="140"/>
                  <a:pt x="1689" y="137"/>
                </a:cubicBezTo>
                <a:cubicBezTo>
                  <a:pt x="1690" y="135"/>
                  <a:pt x="1690" y="132"/>
                  <a:pt x="1691" y="129"/>
                </a:cubicBezTo>
                <a:cubicBezTo>
                  <a:pt x="1692" y="126"/>
                  <a:pt x="1692" y="124"/>
                  <a:pt x="1691" y="121"/>
                </a:cubicBezTo>
                <a:cubicBezTo>
                  <a:pt x="1690" y="119"/>
                  <a:pt x="1688" y="116"/>
                  <a:pt x="1687" y="113"/>
                </a:cubicBezTo>
                <a:cubicBezTo>
                  <a:pt x="1687" y="113"/>
                  <a:pt x="1687" y="112"/>
                  <a:pt x="1686" y="112"/>
                </a:cubicBezTo>
                <a:cubicBezTo>
                  <a:pt x="1683" y="111"/>
                  <a:pt x="1682" y="108"/>
                  <a:pt x="1679" y="105"/>
                </a:cubicBezTo>
                <a:cubicBezTo>
                  <a:pt x="1679" y="105"/>
                  <a:pt x="1678" y="105"/>
                  <a:pt x="1677" y="105"/>
                </a:cubicBezTo>
                <a:cubicBezTo>
                  <a:pt x="1677" y="106"/>
                  <a:pt x="1677" y="108"/>
                  <a:pt x="1675" y="106"/>
                </a:cubicBezTo>
                <a:cubicBezTo>
                  <a:pt x="1674" y="104"/>
                  <a:pt x="1671" y="103"/>
                  <a:pt x="1669" y="102"/>
                </a:cubicBezTo>
                <a:cubicBezTo>
                  <a:pt x="1667" y="101"/>
                  <a:pt x="1665" y="100"/>
                  <a:pt x="1663" y="99"/>
                </a:cubicBezTo>
                <a:cubicBezTo>
                  <a:pt x="1661" y="97"/>
                  <a:pt x="1659" y="97"/>
                  <a:pt x="1657" y="98"/>
                </a:cubicBezTo>
                <a:cubicBezTo>
                  <a:pt x="1654" y="100"/>
                  <a:pt x="1650" y="102"/>
                  <a:pt x="1646" y="103"/>
                </a:cubicBezTo>
                <a:cubicBezTo>
                  <a:pt x="1645" y="104"/>
                  <a:pt x="1645" y="105"/>
                  <a:pt x="1645" y="105"/>
                </a:cubicBezTo>
                <a:cubicBezTo>
                  <a:pt x="1645" y="106"/>
                  <a:pt x="1646" y="107"/>
                  <a:pt x="1646" y="108"/>
                </a:cubicBezTo>
                <a:cubicBezTo>
                  <a:pt x="1647" y="109"/>
                  <a:pt x="1646" y="110"/>
                  <a:pt x="1645" y="111"/>
                </a:cubicBezTo>
                <a:cubicBezTo>
                  <a:pt x="1643" y="112"/>
                  <a:pt x="1641" y="112"/>
                  <a:pt x="1641" y="110"/>
                </a:cubicBezTo>
                <a:cubicBezTo>
                  <a:pt x="1641" y="108"/>
                  <a:pt x="1641" y="107"/>
                  <a:pt x="1641" y="105"/>
                </a:cubicBezTo>
                <a:cubicBezTo>
                  <a:pt x="1641" y="104"/>
                  <a:pt x="1641" y="102"/>
                  <a:pt x="1640" y="101"/>
                </a:cubicBezTo>
                <a:cubicBezTo>
                  <a:pt x="1640" y="100"/>
                  <a:pt x="1638" y="99"/>
                  <a:pt x="1637" y="99"/>
                </a:cubicBezTo>
                <a:cubicBezTo>
                  <a:pt x="1636" y="99"/>
                  <a:pt x="1635" y="99"/>
                  <a:pt x="1634" y="100"/>
                </a:cubicBezTo>
                <a:cubicBezTo>
                  <a:pt x="1632" y="100"/>
                  <a:pt x="1630" y="100"/>
                  <a:pt x="1628" y="99"/>
                </a:cubicBezTo>
                <a:cubicBezTo>
                  <a:pt x="1627" y="98"/>
                  <a:pt x="1627" y="98"/>
                  <a:pt x="1627" y="96"/>
                </a:cubicBezTo>
                <a:cubicBezTo>
                  <a:pt x="1627" y="93"/>
                  <a:pt x="1626" y="92"/>
                  <a:pt x="1624" y="91"/>
                </a:cubicBezTo>
                <a:cubicBezTo>
                  <a:pt x="1620" y="91"/>
                  <a:pt x="1618" y="89"/>
                  <a:pt x="1614" y="89"/>
                </a:cubicBezTo>
                <a:cubicBezTo>
                  <a:pt x="1614" y="89"/>
                  <a:pt x="1613" y="90"/>
                  <a:pt x="1612" y="90"/>
                </a:cubicBezTo>
                <a:cubicBezTo>
                  <a:pt x="1612" y="90"/>
                  <a:pt x="1611" y="91"/>
                  <a:pt x="1611" y="91"/>
                </a:cubicBezTo>
                <a:cubicBezTo>
                  <a:pt x="1609" y="96"/>
                  <a:pt x="1608" y="101"/>
                  <a:pt x="1608" y="107"/>
                </a:cubicBezTo>
                <a:cubicBezTo>
                  <a:pt x="1608" y="110"/>
                  <a:pt x="1608" y="114"/>
                  <a:pt x="1612" y="116"/>
                </a:cubicBezTo>
                <a:cubicBezTo>
                  <a:pt x="1614" y="117"/>
                  <a:pt x="1613" y="119"/>
                  <a:pt x="1614" y="121"/>
                </a:cubicBezTo>
                <a:cubicBezTo>
                  <a:pt x="1614" y="122"/>
                  <a:pt x="1614" y="123"/>
                  <a:pt x="1613" y="123"/>
                </a:cubicBezTo>
                <a:cubicBezTo>
                  <a:pt x="1611" y="123"/>
                  <a:pt x="1609" y="123"/>
                  <a:pt x="1607" y="124"/>
                </a:cubicBezTo>
                <a:cubicBezTo>
                  <a:pt x="1606" y="125"/>
                  <a:pt x="1606" y="125"/>
                  <a:pt x="1606" y="126"/>
                </a:cubicBezTo>
                <a:cubicBezTo>
                  <a:pt x="1606" y="127"/>
                  <a:pt x="1606" y="128"/>
                  <a:pt x="1606" y="129"/>
                </a:cubicBezTo>
                <a:cubicBezTo>
                  <a:pt x="1605" y="131"/>
                  <a:pt x="1604" y="132"/>
                  <a:pt x="1603" y="134"/>
                </a:cubicBezTo>
                <a:cubicBezTo>
                  <a:pt x="1603" y="134"/>
                  <a:pt x="1602" y="135"/>
                  <a:pt x="1602" y="135"/>
                </a:cubicBezTo>
                <a:cubicBezTo>
                  <a:pt x="1600" y="136"/>
                  <a:pt x="1598" y="136"/>
                  <a:pt x="1596" y="137"/>
                </a:cubicBezTo>
                <a:cubicBezTo>
                  <a:pt x="1596" y="137"/>
                  <a:pt x="1595" y="137"/>
                  <a:pt x="1595" y="136"/>
                </a:cubicBezTo>
                <a:cubicBezTo>
                  <a:pt x="1596" y="135"/>
                  <a:pt x="1596" y="134"/>
                  <a:pt x="1596" y="133"/>
                </a:cubicBezTo>
                <a:cubicBezTo>
                  <a:pt x="1597" y="131"/>
                  <a:pt x="1595" y="130"/>
                  <a:pt x="1594" y="131"/>
                </a:cubicBezTo>
                <a:cubicBezTo>
                  <a:pt x="1592" y="131"/>
                  <a:pt x="1591" y="131"/>
                  <a:pt x="1590" y="133"/>
                </a:cubicBezTo>
                <a:cubicBezTo>
                  <a:pt x="1590" y="134"/>
                  <a:pt x="1589" y="135"/>
                  <a:pt x="1588" y="135"/>
                </a:cubicBezTo>
                <a:cubicBezTo>
                  <a:pt x="1587" y="135"/>
                  <a:pt x="1586" y="136"/>
                  <a:pt x="1585" y="136"/>
                </a:cubicBezTo>
                <a:cubicBezTo>
                  <a:pt x="1583" y="136"/>
                  <a:pt x="1581" y="137"/>
                  <a:pt x="1580" y="139"/>
                </a:cubicBezTo>
                <a:cubicBezTo>
                  <a:pt x="1579" y="140"/>
                  <a:pt x="1579" y="141"/>
                  <a:pt x="1580" y="143"/>
                </a:cubicBezTo>
                <a:cubicBezTo>
                  <a:pt x="1581" y="144"/>
                  <a:pt x="1581" y="145"/>
                  <a:pt x="1580" y="145"/>
                </a:cubicBezTo>
                <a:cubicBezTo>
                  <a:pt x="1578" y="147"/>
                  <a:pt x="1576" y="148"/>
                  <a:pt x="1574" y="149"/>
                </a:cubicBezTo>
                <a:cubicBezTo>
                  <a:pt x="1571" y="150"/>
                  <a:pt x="1569" y="151"/>
                  <a:pt x="1568" y="153"/>
                </a:cubicBezTo>
                <a:cubicBezTo>
                  <a:pt x="1567" y="155"/>
                  <a:pt x="1565" y="156"/>
                  <a:pt x="1564" y="159"/>
                </a:cubicBezTo>
                <a:cubicBezTo>
                  <a:pt x="1563" y="160"/>
                  <a:pt x="1562" y="162"/>
                  <a:pt x="1560" y="162"/>
                </a:cubicBezTo>
                <a:cubicBezTo>
                  <a:pt x="1558" y="163"/>
                  <a:pt x="1559" y="166"/>
                  <a:pt x="1557" y="167"/>
                </a:cubicBezTo>
                <a:cubicBezTo>
                  <a:pt x="1556" y="168"/>
                  <a:pt x="1555" y="169"/>
                  <a:pt x="1555" y="170"/>
                </a:cubicBezTo>
                <a:cubicBezTo>
                  <a:pt x="1554" y="172"/>
                  <a:pt x="1555" y="174"/>
                  <a:pt x="1555" y="176"/>
                </a:cubicBezTo>
                <a:cubicBezTo>
                  <a:pt x="1555" y="177"/>
                  <a:pt x="1556" y="178"/>
                  <a:pt x="1557" y="178"/>
                </a:cubicBezTo>
                <a:cubicBezTo>
                  <a:pt x="1559" y="180"/>
                  <a:pt x="1561" y="181"/>
                  <a:pt x="1563" y="182"/>
                </a:cubicBezTo>
                <a:cubicBezTo>
                  <a:pt x="1566" y="183"/>
                  <a:pt x="1569" y="184"/>
                  <a:pt x="1571" y="187"/>
                </a:cubicBezTo>
                <a:cubicBezTo>
                  <a:pt x="1571" y="187"/>
                  <a:pt x="1571" y="188"/>
                  <a:pt x="1571" y="188"/>
                </a:cubicBezTo>
                <a:cubicBezTo>
                  <a:pt x="1571" y="189"/>
                  <a:pt x="1571" y="189"/>
                  <a:pt x="1570" y="190"/>
                </a:cubicBezTo>
                <a:cubicBezTo>
                  <a:pt x="1569" y="190"/>
                  <a:pt x="1569" y="189"/>
                  <a:pt x="1569" y="189"/>
                </a:cubicBezTo>
                <a:cubicBezTo>
                  <a:pt x="1568" y="188"/>
                  <a:pt x="1568" y="187"/>
                  <a:pt x="1567" y="187"/>
                </a:cubicBezTo>
                <a:cubicBezTo>
                  <a:pt x="1566" y="187"/>
                  <a:pt x="1564" y="187"/>
                  <a:pt x="1563" y="188"/>
                </a:cubicBezTo>
                <a:cubicBezTo>
                  <a:pt x="1561" y="190"/>
                  <a:pt x="1557" y="191"/>
                  <a:pt x="1554" y="193"/>
                </a:cubicBezTo>
                <a:cubicBezTo>
                  <a:pt x="1551" y="194"/>
                  <a:pt x="1548" y="195"/>
                  <a:pt x="1544" y="196"/>
                </a:cubicBezTo>
                <a:cubicBezTo>
                  <a:pt x="1543" y="197"/>
                  <a:pt x="1542" y="197"/>
                  <a:pt x="1541" y="197"/>
                </a:cubicBezTo>
                <a:cubicBezTo>
                  <a:pt x="1538" y="198"/>
                  <a:pt x="1537" y="201"/>
                  <a:pt x="1539" y="204"/>
                </a:cubicBezTo>
                <a:cubicBezTo>
                  <a:pt x="1539" y="205"/>
                  <a:pt x="1540" y="207"/>
                  <a:pt x="1541" y="208"/>
                </a:cubicBezTo>
                <a:cubicBezTo>
                  <a:pt x="1542" y="209"/>
                  <a:pt x="1544" y="211"/>
                  <a:pt x="1544" y="213"/>
                </a:cubicBezTo>
                <a:cubicBezTo>
                  <a:pt x="1544" y="214"/>
                  <a:pt x="1545" y="215"/>
                  <a:pt x="1545" y="216"/>
                </a:cubicBezTo>
                <a:cubicBezTo>
                  <a:pt x="1546" y="217"/>
                  <a:pt x="1547" y="218"/>
                  <a:pt x="1548" y="219"/>
                </a:cubicBezTo>
                <a:cubicBezTo>
                  <a:pt x="1550" y="220"/>
                  <a:pt x="1552" y="219"/>
                  <a:pt x="1555" y="219"/>
                </a:cubicBezTo>
                <a:cubicBezTo>
                  <a:pt x="1557" y="221"/>
                  <a:pt x="1558" y="223"/>
                  <a:pt x="1560" y="225"/>
                </a:cubicBezTo>
                <a:cubicBezTo>
                  <a:pt x="1561" y="225"/>
                  <a:pt x="1561" y="225"/>
                  <a:pt x="1562" y="225"/>
                </a:cubicBezTo>
                <a:cubicBezTo>
                  <a:pt x="1563" y="226"/>
                  <a:pt x="1565" y="226"/>
                  <a:pt x="1566" y="227"/>
                </a:cubicBezTo>
                <a:cubicBezTo>
                  <a:pt x="1567" y="228"/>
                  <a:pt x="1568" y="228"/>
                  <a:pt x="1568" y="230"/>
                </a:cubicBezTo>
                <a:cubicBezTo>
                  <a:pt x="1569" y="233"/>
                  <a:pt x="1570" y="237"/>
                  <a:pt x="1572" y="240"/>
                </a:cubicBezTo>
                <a:cubicBezTo>
                  <a:pt x="1573" y="241"/>
                  <a:pt x="1572" y="242"/>
                  <a:pt x="1571" y="242"/>
                </a:cubicBezTo>
                <a:cubicBezTo>
                  <a:pt x="1570" y="243"/>
                  <a:pt x="1569" y="243"/>
                  <a:pt x="1568" y="244"/>
                </a:cubicBezTo>
                <a:cubicBezTo>
                  <a:pt x="1568" y="244"/>
                  <a:pt x="1568" y="244"/>
                  <a:pt x="1569" y="244"/>
                </a:cubicBezTo>
                <a:cubicBezTo>
                  <a:pt x="1568" y="244"/>
                  <a:pt x="1568" y="245"/>
                  <a:pt x="1568" y="245"/>
                </a:cubicBezTo>
                <a:cubicBezTo>
                  <a:pt x="1568" y="245"/>
                  <a:pt x="1568" y="245"/>
                  <a:pt x="1568" y="245"/>
                </a:cubicBezTo>
                <a:cubicBezTo>
                  <a:pt x="1568" y="245"/>
                  <a:pt x="1568" y="244"/>
                  <a:pt x="1568" y="244"/>
                </a:cubicBezTo>
                <a:cubicBezTo>
                  <a:pt x="1568" y="244"/>
                  <a:pt x="1568" y="244"/>
                  <a:pt x="1568" y="244"/>
                </a:cubicBezTo>
                <a:cubicBezTo>
                  <a:pt x="1568" y="244"/>
                  <a:pt x="1568" y="243"/>
                  <a:pt x="1568" y="243"/>
                </a:cubicBezTo>
                <a:cubicBezTo>
                  <a:pt x="1565" y="240"/>
                  <a:pt x="1564" y="237"/>
                  <a:pt x="1566" y="233"/>
                </a:cubicBezTo>
                <a:cubicBezTo>
                  <a:pt x="1567" y="233"/>
                  <a:pt x="1567" y="232"/>
                  <a:pt x="1567" y="231"/>
                </a:cubicBezTo>
                <a:cubicBezTo>
                  <a:pt x="1567" y="230"/>
                  <a:pt x="1565" y="228"/>
                  <a:pt x="1563" y="228"/>
                </a:cubicBezTo>
                <a:cubicBezTo>
                  <a:pt x="1562" y="228"/>
                  <a:pt x="1561" y="228"/>
                  <a:pt x="1559" y="228"/>
                </a:cubicBezTo>
                <a:cubicBezTo>
                  <a:pt x="1556" y="229"/>
                  <a:pt x="1554" y="229"/>
                  <a:pt x="1552" y="227"/>
                </a:cubicBezTo>
                <a:cubicBezTo>
                  <a:pt x="1551" y="226"/>
                  <a:pt x="1549" y="224"/>
                  <a:pt x="1548" y="224"/>
                </a:cubicBezTo>
                <a:cubicBezTo>
                  <a:pt x="1545" y="222"/>
                  <a:pt x="1542" y="221"/>
                  <a:pt x="1540" y="220"/>
                </a:cubicBezTo>
                <a:cubicBezTo>
                  <a:pt x="1537" y="220"/>
                  <a:pt x="1534" y="219"/>
                  <a:pt x="1531" y="218"/>
                </a:cubicBezTo>
                <a:cubicBezTo>
                  <a:pt x="1531" y="218"/>
                  <a:pt x="1529" y="218"/>
                  <a:pt x="1529" y="219"/>
                </a:cubicBezTo>
                <a:cubicBezTo>
                  <a:pt x="1528" y="220"/>
                  <a:pt x="1527" y="221"/>
                  <a:pt x="1527" y="223"/>
                </a:cubicBezTo>
                <a:cubicBezTo>
                  <a:pt x="1527" y="224"/>
                  <a:pt x="1527" y="224"/>
                  <a:pt x="1528" y="225"/>
                </a:cubicBezTo>
                <a:cubicBezTo>
                  <a:pt x="1528" y="225"/>
                  <a:pt x="1529" y="225"/>
                  <a:pt x="1530" y="225"/>
                </a:cubicBezTo>
                <a:cubicBezTo>
                  <a:pt x="1530" y="225"/>
                  <a:pt x="1530" y="225"/>
                  <a:pt x="1530" y="225"/>
                </a:cubicBezTo>
                <a:cubicBezTo>
                  <a:pt x="1530" y="225"/>
                  <a:pt x="1530" y="225"/>
                  <a:pt x="1530" y="225"/>
                </a:cubicBezTo>
                <a:cubicBezTo>
                  <a:pt x="1530" y="225"/>
                  <a:pt x="1530" y="225"/>
                  <a:pt x="1530" y="225"/>
                </a:cubicBezTo>
                <a:cubicBezTo>
                  <a:pt x="1531" y="226"/>
                  <a:pt x="1531" y="226"/>
                  <a:pt x="1532" y="227"/>
                </a:cubicBezTo>
                <a:cubicBezTo>
                  <a:pt x="1533" y="227"/>
                  <a:pt x="1533" y="227"/>
                  <a:pt x="1534" y="227"/>
                </a:cubicBezTo>
                <a:cubicBezTo>
                  <a:pt x="1535" y="228"/>
                  <a:pt x="1536" y="229"/>
                  <a:pt x="1535" y="230"/>
                </a:cubicBezTo>
                <a:cubicBezTo>
                  <a:pt x="1535" y="231"/>
                  <a:pt x="1534" y="232"/>
                  <a:pt x="1533" y="232"/>
                </a:cubicBezTo>
                <a:cubicBezTo>
                  <a:pt x="1532" y="231"/>
                  <a:pt x="1531" y="231"/>
                  <a:pt x="1530" y="230"/>
                </a:cubicBezTo>
                <a:cubicBezTo>
                  <a:pt x="1529" y="230"/>
                  <a:pt x="1528" y="229"/>
                  <a:pt x="1527" y="229"/>
                </a:cubicBezTo>
                <a:cubicBezTo>
                  <a:pt x="1526" y="229"/>
                  <a:pt x="1525" y="230"/>
                  <a:pt x="1524" y="231"/>
                </a:cubicBezTo>
                <a:cubicBezTo>
                  <a:pt x="1524" y="231"/>
                  <a:pt x="1524" y="232"/>
                  <a:pt x="1524" y="233"/>
                </a:cubicBezTo>
                <a:cubicBezTo>
                  <a:pt x="1525" y="236"/>
                  <a:pt x="1528" y="239"/>
                  <a:pt x="1531" y="240"/>
                </a:cubicBezTo>
                <a:cubicBezTo>
                  <a:pt x="1533" y="240"/>
                  <a:pt x="1535" y="241"/>
                  <a:pt x="1537" y="241"/>
                </a:cubicBezTo>
                <a:cubicBezTo>
                  <a:pt x="1538" y="241"/>
                  <a:pt x="1539" y="242"/>
                  <a:pt x="1540" y="242"/>
                </a:cubicBezTo>
                <a:cubicBezTo>
                  <a:pt x="1540" y="242"/>
                  <a:pt x="1540" y="242"/>
                  <a:pt x="1540" y="242"/>
                </a:cubicBezTo>
                <a:cubicBezTo>
                  <a:pt x="1540" y="243"/>
                  <a:pt x="1540" y="244"/>
                  <a:pt x="1539" y="243"/>
                </a:cubicBezTo>
                <a:cubicBezTo>
                  <a:pt x="1538" y="243"/>
                  <a:pt x="1537" y="242"/>
                  <a:pt x="1535" y="242"/>
                </a:cubicBezTo>
                <a:cubicBezTo>
                  <a:pt x="1533" y="243"/>
                  <a:pt x="1530" y="242"/>
                  <a:pt x="1527" y="242"/>
                </a:cubicBezTo>
                <a:cubicBezTo>
                  <a:pt x="1526" y="242"/>
                  <a:pt x="1525" y="242"/>
                  <a:pt x="1524" y="240"/>
                </a:cubicBezTo>
                <a:cubicBezTo>
                  <a:pt x="1524" y="240"/>
                  <a:pt x="1523" y="239"/>
                  <a:pt x="1523" y="239"/>
                </a:cubicBezTo>
                <a:cubicBezTo>
                  <a:pt x="1521" y="236"/>
                  <a:pt x="1520" y="233"/>
                  <a:pt x="1519" y="229"/>
                </a:cubicBezTo>
                <a:cubicBezTo>
                  <a:pt x="1519" y="226"/>
                  <a:pt x="1518" y="223"/>
                  <a:pt x="1516" y="221"/>
                </a:cubicBezTo>
                <a:cubicBezTo>
                  <a:pt x="1516" y="220"/>
                  <a:pt x="1515" y="220"/>
                  <a:pt x="1514" y="219"/>
                </a:cubicBezTo>
                <a:cubicBezTo>
                  <a:pt x="1514" y="219"/>
                  <a:pt x="1514" y="219"/>
                  <a:pt x="1513" y="219"/>
                </a:cubicBezTo>
                <a:cubicBezTo>
                  <a:pt x="1513" y="219"/>
                  <a:pt x="1513" y="220"/>
                  <a:pt x="1513" y="220"/>
                </a:cubicBezTo>
                <a:cubicBezTo>
                  <a:pt x="1514" y="222"/>
                  <a:pt x="1514" y="224"/>
                  <a:pt x="1515" y="227"/>
                </a:cubicBezTo>
                <a:cubicBezTo>
                  <a:pt x="1515" y="228"/>
                  <a:pt x="1515" y="230"/>
                  <a:pt x="1514" y="232"/>
                </a:cubicBezTo>
                <a:cubicBezTo>
                  <a:pt x="1514" y="232"/>
                  <a:pt x="1514" y="233"/>
                  <a:pt x="1513" y="233"/>
                </a:cubicBezTo>
                <a:cubicBezTo>
                  <a:pt x="1512" y="235"/>
                  <a:pt x="1511" y="236"/>
                  <a:pt x="1512" y="239"/>
                </a:cubicBezTo>
                <a:cubicBezTo>
                  <a:pt x="1512" y="241"/>
                  <a:pt x="1511" y="243"/>
                  <a:pt x="1513" y="245"/>
                </a:cubicBezTo>
                <a:cubicBezTo>
                  <a:pt x="1514" y="246"/>
                  <a:pt x="1515" y="248"/>
                  <a:pt x="1517" y="249"/>
                </a:cubicBezTo>
                <a:cubicBezTo>
                  <a:pt x="1518" y="250"/>
                  <a:pt x="1519" y="251"/>
                  <a:pt x="1520" y="252"/>
                </a:cubicBezTo>
                <a:cubicBezTo>
                  <a:pt x="1522" y="253"/>
                  <a:pt x="1523" y="255"/>
                  <a:pt x="1523" y="257"/>
                </a:cubicBezTo>
                <a:cubicBezTo>
                  <a:pt x="1523" y="259"/>
                  <a:pt x="1523" y="262"/>
                  <a:pt x="1523" y="264"/>
                </a:cubicBezTo>
                <a:cubicBezTo>
                  <a:pt x="1524" y="269"/>
                  <a:pt x="1527" y="272"/>
                  <a:pt x="1528" y="276"/>
                </a:cubicBezTo>
                <a:cubicBezTo>
                  <a:pt x="1529" y="277"/>
                  <a:pt x="1530" y="278"/>
                  <a:pt x="1531" y="277"/>
                </a:cubicBezTo>
                <a:cubicBezTo>
                  <a:pt x="1534" y="277"/>
                  <a:pt x="1536" y="277"/>
                  <a:pt x="1537" y="275"/>
                </a:cubicBezTo>
                <a:cubicBezTo>
                  <a:pt x="1539" y="272"/>
                  <a:pt x="1541" y="273"/>
                  <a:pt x="1544" y="274"/>
                </a:cubicBezTo>
                <a:cubicBezTo>
                  <a:pt x="1544" y="275"/>
                  <a:pt x="1544" y="275"/>
                  <a:pt x="1544" y="275"/>
                </a:cubicBezTo>
                <a:cubicBezTo>
                  <a:pt x="1544" y="275"/>
                  <a:pt x="1544" y="275"/>
                  <a:pt x="1544" y="276"/>
                </a:cubicBezTo>
                <a:cubicBezTo>
                  <a:pt x="1541" y="277"/>
                  <a:pt x="1539" y="279"/>
                  <a:pt x="1537" y="281"/>
                </a:cubicBezTo>
                <a:cubicBezTo>
                  <a:pt x="1535" y="283"/>
                  <a:pt x="1534" y="286"/>
                  <a:pt x="1536" y="288"/>
                </a:cubicBezTo>
                <a:cubicBezTo>
                  <a:pt x="1537" y="289"/>
                  <a:pt x="1538" y="290"/>
                  <a:pt x="1539" y="291"/>
                </a:cubicBezTo>
                <a:cubicBezTo>
                  <a:pt x="1540" y="293"/>
                  <a:pt x="1541" y="295"/>
                  <a:pt x="1540" y="297"/>
                </a:cubicBezTo>
                <a:cubicBezTo>
                  <a:pt x="1539" y="300"/>
                  <a:pt x="1538" y="303"/>
                  <a:pt x="1538" y="306"/>
                </a:cubicBezTo>
                <a:cubicBezTo>
                  <a:pt x="1539" y="307"/>
                  <a:pt x="1538" y="309"/>
                  <a:pt x="1537" y="310"/>
                </a:cubicBezTo>
                <a:cubicBezTo>
                  <a:pt x="1536" y="312"/>
                  <a:pt x="1533" y="315"/>
                  <a:pt x="1533" y="318"/>
                </a:cubicBezTo>
                <a:cubicBezTo>
                  <a:pt x="1533" y="318"/>
                  <a:pt x="1532" y="319"/>
                  <a:pt x="1532" y="319"/>
                </a:cubicBezTo>
                <a:cubicBezTo>
                  <a:pt x="1528" y="319"/>
                  <a:pt x="1525" y="318"/>
                  <a:pt x="1521" y="318"/>
                </a:cubicBezTo>
                <a:cubicBezTo>
                  <a:pt x="1521" y="318"/>
                  <a:pt x="1520" y="317"/>
                  <a:pt x="1520" y="317"/>
                </a:cubicBezTo>
                <a:cubicBezTo>
                  <a:pt x="1519" y="316"/>
                  <a:pt x="1520" y="315"/>
                  <a:pt x="1520" y="315"/>
                </a:cubicBezTo>
                <a:cubicBezTo>
                  <a:pt x="1520" y="315"/>
                  <a:pt x="1520" y="315"/>
                  <a:pt x="1519" y="314"/>
                </a:cubicBezTo>
                <a:cubicBezTo>
                  <a:pt x="1519" y="314"/>
                  <a:pt x="1519" y="314"/>
                  <a:pt x="1519" y="314"/>
                </a:cubicBezTo>
                <a:cubicBezTo>
                  <a:pt x="1519" y="314"/>
                  <a:pt x="1519" y="314"/>
                  <a:pt x="1520" y="314"/>
                </a:cubicBezTo>
                <a:cubicBezTo>
                  <a:pt x="1520" y="314"/>
                  <a:pt x="1520" y="315"/>
                  <a:pt x="1520" y="315"/>
                </a:cubicBezTo>
                <a:cubicBezTo>
                  <a:pt x="1520" y="315"/>
                  <a:pt x="1521" y="315"/>
                  <a:pt x="1522" y="316"/>
                </a:cubicBezTo>
                <a:cubicBezTo>
                  <a:pt x="1525" y="317"/>
                  <a:pt x="1527" y="316"/>
                  <a:pt x="1528" y="313"/>
                </a:cubicBezTo>
                <a:cubicBezTo>
                  <a:pt x="1530" y="308"/>
                  <a:pt x="1531" y="302"/>
                  <a:pt x="1532" y="297"/>
                </a:cubicBezTo>
                <a:cubicBezTo>
                  <a:pt x="1532" y="296"/>
                  <a:pt x="1532" y="295"/>
                  <a:pt x="1532" y="294"/>
                </a:cubicBezTo>
                <a:cubicBezTo>
                  <a:pt x="1531" y="292"/>
                  <a:pt x="1530" y="290"/>
                  <a:pt x="1531" y="288"/>
                </a:cubicBezTo>
                <a:cubicBezTo>
                  <a:pt x="1531" y="286"/>
                  <a:pt x="1530" y="285"/>
                  <a:pt x="1529" y="284"/>
                </a:cubicBezTo>
                <a:cubicBezTo>
                  <a:pt x="1528" y="283"/>
                  <a:pt x="1526" y="282"/>
                  <a:pt x="1525" y="282"/>
                </a:cubicBezTo>
                <a:cubicBezTo>
                  <a:pt x="1523" y="280"/>
                  <a:pt x="1522" y="279"/>
                  <a:pt x="1522" y="277"/>
                </a:cubicBezTo>
                <a:cubicBezTo>
                  <a:pt x="1519" y="270"/>
                  <a:pt x="1517" y="264"/>
                  <a:pt x="1515" y="257"/>
                </a:cubicBezTo>
                <a:cubicBezTo>
                  <a:pt x="1514" y="253"/>
                  <a:pt x="1512" y="249"/>
                  <a:pt x="1508" y="247"/>
                </a:cubicBezTo>
                <a:cubicBezTo>
                  <a:pt x="1506" y="246"/>
                  <a:pt x="1505" y="244"/>
                  <a:pt x="1505" y="242"/>
                </a:cubicBezTo>
                <a:cubicBezTo>
                  <a:pt x="1506" y="236"/>
                  <a:pt x="1505" y="230"/>
                  <a:pt x="1503" y="225"/>
                </a:cubicBezTo>
                <a:cubicBezTo>
                  <a:pt x="1503" y="223"/>
                  <a:pt x="1502" y="222"/>
                  <a:pt x="1501" y="222"/>
                </a:cubicBezTo>
                <a:cubicBezTo>
                  <a:pt x="1496" y="220"/>
                  <a:pt x="1492" y="219"/>
                  <a:pt x="1487" y="221"/>
                </a:cubicBezTo>
                <a:cubicBezTo>
                  <a:pt x="1486" y="221"/>
                  <a:pt x="1485" y="221"/>
                  <a:pt x="1484" y="221"/>
                </a:cubicBezTo>
                <a:cubicBezTo>
                  <a:pt x="1483" y="221"/>
                  <a:pt x="1482" y="222"/>
                  <a:pt x="1482" y="223"/>
                </a:cubicBezTo>
                <a:cubicBezTo>
                  <a:pt x="1482" y="224"/>
                  <a:pt x="1482" y="225"/>
                  <a:pt x="1482" y="227"/>
                </a:cubicBezTo>
                <a:cubicBezTo>
                  <a:pt x="1482" y="232"/>
                  <a:pt x="1482" y="236"/>
                  <a:pt x="1483" y="241"/>
                </a:cubicBezTo>
                <a:cubicBezTo>
                  <a:pt x="1483" y="243"/>
                  <a:pt x="1482" y="246"/>
                  <a:pt x="1481" y="247"/>
                </a:cubicBezTo>
                <a:cubicBezTo>
                  <a:pt x="1479" y="249"/>
                  <a:pt x="1478" y="252"/>
                  <a:pt x="1478" y="255"/>
                </a:cubicBezTo>
                <a:cubicBezTo>
                  <a:pt x="1478" y="257"/>
                  <a:pt x="1479" y="258"/>
                  <a:pt x="1480" y="259"/>
                </a:cubicBezTo>
                <a:cubicBezTo>
                  <a:pt x="1482" y="260"/>
                  <a:pt x="1483" y="262"/>
                  <a:pt x="1484" y="263"/>
                </a:cubicBezTo>
                <a:cubicBezTo>
                  <a:pt x="1484" y="266"/>
                  <a:pt x="1486" y="268"/>
                  <a:pt x="1484" y="271"/>
                </a:cubicBezTo>
                <a:cubicBezTo>
                  <a:pt x="1484" y="271"/>
                  <a:pt x="1484" y="272"/>
                  <a:pt x="1485" y="273"/>
                </a:cubicBezTo>
                <a:cubicBezTo>
                  <a:pt x="1486" y="275"/>
                  <a:pt x="1487" y="277"/>
                  <a:pt x="1488" y="279"/>
                </a:cubicBezTo>
                <a:cubicBezTo>
                  <a:pt x="1489" y="279"/>
                  <a:pt x="1490" y="279"/>
                  <a:pt x="1490" y="279"/>
                </a:cubicBezTo>
                <a:cubicBezTo>
                  <a:pt x="1491" y="278"/>
                  <a:pt x="1493" y="278"/>
                  <a:pt x="1494" y="279"/>
                </a:cubicBezTo>
                <a:cubicBezTo>
                  <a:pt x="1496" y="282"/>
                  <a:pt x="1498" y="285"/>
                  <a:pt x="1502" y="286"/>
                </a:cubicBezTo>
                <a:cubicBezTo>
                  <a:pt x="1502" y="286"/>
                  <a:pt x="1503" y="287"/>
                  <a:pt x="1503" y="287"/>
                </a:cubicBezTo>
                <a:cubicBezTo>
                  <a:pt x="1503" y="289"/>
                  <a:pt x="1503" y="290"/>
                  <a:pt x="1503" y="291"/>
                </a:cubicBezTo>
                <a:cubicBezTo>
                  <a:pt x="1503" y="292"/>
                  <a:pt x="1501" y="293"/>
                  <a:pt x="1501" y="292"/>
                </a:cubicBezTo>
                <a:cubicBezTo>
                  <a:pt x="1499" y="291"/>
                  <a:pt x="1497" y="290"/>
                  <a:pt x="1496" y="289"/>
                </a:cubicBezTo>
                <a:cubicBezTo>
                  <a:pt x="1494" y="288"/>
                  <a:pt x="1493" y="287"/>
                  <a:pt x="1492" y="287"/>
                </a:cubicBezTo>
                <a:cubicBezTo>
                  <a:pt x="1490" y="286"/>
                  <a:pt x="1488" y="285"/>
                  <a:pt x="1485" y="284"/>
                </a:cubicBezTo>
                <a:cubicBezTo>
                  <a:pt x="1483" y="284"/>
                  <a:pt x="1482" y="283"/>
                  <a:pt x="1480" y="282"/>
                </a:cubicBezTo>
                <a:cubicBezTo>
                  <a:pt x="1477" y="282"/>
                  <a:pt x="1476" y="280"/>
                  <a:pt x="1474" y="279"/>
                </a:cubicBezTo>
                <a:cubicBezTo>
                  <a:pt x="1470" y="277"/>
                  <a:pt x="1465" y="276"/>
                  <a:pt x="1461" y="277"/>
                </a:cubicBezTo>
                <a:cubicBezTo>
                  <a:pt x="1460" y="277"/>
                  <a:pt x="1460" y="277"/>
                  <a:pt x="1459" y="277"/>
                </a:cubicBezTo>
                <a:cubicBezTo>
                  <a:pt x="1454" y="277"/>
                  <a:pt x="1449" y="276"/>
                  <a:pt x="1445" y="273"/>
                </a:cubicBezTo>
                <a:cubicBezTo>
                  <a:pt x="1443" y="271"/>
                  <a:pt x="1441" y="270"/>
                  <a:pt x="1439" y="268"/>
                </a:cubicBezTo>
                <a:cubicBezTo>
                  <a:pt x="1438" y="268"/>
                  <a:pt x="1437" y="268"/>
                  <a:pt x="1437" y="269"/>
                </a:cubicBezTo>
                <a:cubicBezTo>
                  <a:pt x="1437" y="269"/>
                  <a:pt x="1436" y="270"/>
                  <a:pt x="1436" y="270"/>
                </a:cubicBezTo>
                <a:cubicBezTo>
                  <a:pt x="1435" y="272"/>
                  <a:pt x="1436" y="274"/>
                  <a:pt x="1438" y="276"/>
                </a:cubicBezTo>
                <a:cubicBezTo>
                  <a:pt x="1440" y="278"/>
                  <a:pt x="1444" y="278"/>
                  <a:pt x="1446" y="281"/>
                </a:cubicBezTo>
                <a:cubicBezTo>
                  <a:pt x="1446" y="281"/>
                  <a:pt x="1447" y="281"/>
                  <a:pt x="1447" y="281"/>
                </a:cubicBezTo>
                <a:cubicBezTo>
                  <a:pt x="1448" y="281"/>
                  <a:pt x="1449" y="282"/>
                  <a:pt x="1450" y="283"/>
                </a:cubicBezTo>
                <a:cubicBezTo>
                  <a:pt x="1452" y="285"/>
                  <a:pt x="1453" y="287"/>
                  <a:pt x="1455" y="289"/>
                </a:cubicBezTo>
                <a:cubicBezTo>
                  <a:pt x="1456" y="290"/>
                  <a:pt x="1456" y="291"/>
                  <a:pt x="1455" y="292"/>
                </a:cubicBezTo>
                <a:cubicBezTo>
                  <a:pt x="1453" y="294"/>
                  <a:pt x="1451" y="295"/>
                  <a:pt x="1450" y="297"/>
                </a:cubicBezTo>
                <a:cubicBezTo>
                  <a:pt x="1450" y="298"/>
                  <a:pt x="1450" y="298"/>
                  <a:pt x="1450" y="298"/>
                </a:cubicBezTo>
                <a:cubicBezTo>
                  <a:pt x="1449" y="297"/>
                  <a:pt x="1449" y="297"/>
                  <a:pt x="1448" y="297"/>
                </a:cubicBezTo>
                <a:cubicBezTo>
                  <a:pt x="1448" y="296"/>
                  <a:pt x="1448" y="294"/>
                  <a:pt x="1447" y="293"/>
                </a:cubicBezTo>
                <a:cubicBezTo>
                  <a:pt x="1447" y="292"/>
                  <a:pt x="1445" y="291"/>
                  <a:pt x="1444" y="292"/>
                </a:cubicBezTo>
                <a:cubicBezTo>
                  <a:pt x="1442" y="293"/>
                  <a:pt x="1440" y="294"/>
                  <a:pt x="1437" y="294"/>
                </a:cubicBezTo>
                <a:cubicBezTo>
                  <a:pt x="1437" y="294"/>
                  <a:pt x="1437" y="294"/>
                  <a:pt x="1437" y="294"/>
                </a:cubicBezTo>
                <a:cubicBezTo>
                  <a:pt x="1436" y="297"/>
                  <a:pt x="1434" y="297"/>
                  <a:pt x="1432" y="297"/>
                </a:cubicBezTo>
                <a:cubicBezTo>
                  <a:pt x="1430" y="297"/>
                  <a:pt x="1428" y="298"/>
                  <a:pt x="1426" y="299"/>
                </a:cubicBezTo>
                <a:cubicBezTo>
                  <a:pt x="1425" y="301"/>
                  <a:pt x="1422" y="301"/>
                  <a:pt x="1421" y="303"/>
                </a:cubicBezTo>
                <a:cubicBezTo>
                  <a:pt x="1420" y="303"/>
                  <a:pt x="1419" y="303"/>
                  <a:pt x="1418" y="303"/>
                </a:cubicBezTo>
                <a:cubicBezTo>
                  <a:pt x="1418" y="302"/>
                  <a:pt x="1418" y="302"/>
                  <a:pt x="1418" y="301"/>
                </a:cubicBezTo>
                <a:cubicBezTo>
                  <a:pt x="1418" y="299"/>
                  <a:pt x="1418" y="297"/>
                  <a:pt x="1416" y="295"/>
                </a:cubicBezTo>
                <a:cubicBezTo>
                  <a:pt x="1414" y="295"/>
                  <a:pt x="1413" y="295"/>
                  <a:pt x="1412" y="298"/>
                </a:cubicBezTo>
                <a:cubicBezTo>
                  <a:pt x="1412" y="298"/>
                  <a:pt x="1411" y="299"/>
                  <a:pt x="1411" y="299"/>
                </a:cubicBezTo>
                <a:cubicBezTo>
                  <a:pt x="1409" y="299"/>
                  <a:pt x="1409" y="300"/>
                  <a:pt x="1407" y="301"/>
                </a:cubicBezTo>
                <a:cubicBezTo>
                  <a:pt x="1406" y="302"/>
                  <a:pt x="1405" y="302"/>
                  <a:pt x="1403" y="302"/>
                </a:cubicBezTo>
                <a:cubicBezTo>
                  <a:pt x="1401" y="303"/>
                  <a:pt x="1400" y="304"/>
                  <a:pt x="1398" y="305"/>
                </a:cubicBezTo>
                <a:cubicBezTo>
                  <a:pt x="1395" y="309"/>
                  <a:pt x="1392" y="313"/>
                  <a:pt x="1388" y="316"/>
                </a:cubicBezTo>
                <a:cubicBezTo>
                  <a:pt x="1387" y="316"/>
                  <a:pt x="1386" y="317"/>
                  <a:pt x="1386" y="318"/>
                </a:cubicBezTo>
                <a:cubicBezTo>
                  <a:pt x="1386" y="320"/>
                  <a:pt x="1385" y="321"/>
                  <a:pt x="1385" y="323"/>
                </a:cubicBezTo>
                <a:cubicBezTo>
                  <a:pt x="1385" y="323"/>
                  <a:pt x="1385" y="324"/>
                  <a:pt x="1384" y="324"/>
                </a:cubicBezTo>
                <a:cubicBezTo>
                  <a:pt x="1382" y="327"/>
                  <a:pt x="1377" y="327"/>
                  <a:pt x="1375" y="325"/>
                </a:cubicBezTo>
                <a:cubicBezTo>
                  <a:pt x="1374" y="324"/>
                  <a:pt x="1373" y="322"/>
                  <a:pt x="1372" y="321"/>
                </a:cubicBezTo>
                <a:cubicBezTo>
                  <a:pt x="1371" y="320"/>
                  <a:pt x="1371" y="318"/>
                  <a:pt x="1372" y="317"/>
                </a:cubicBezTo>
                <a:cubicBezTo>
                  <a:pt x="1373" y="316"/>
                  <a:pt x="1375" y="315"/>
                  <a:pt x="1376" y="314"/>
                </a:cubicBezTo>
                <a:cubicBezTo>
                  <a:pt x="1377" y="314"/>
                  <a:pt x="1377" y="312"/>
                  <a:pt x="1377" y="311"/>
                </a:cubicBezTo>
                <a:cubicBezTo>
                  <a:pt x="1375" y="310"/>
                  <a:pt x="1374" y="309"/>
                  <a:pt x="1373" y="307"/>
                </a:cubicBezTo>
                <a:cubicBezTo>
                  <a:pt x="1371" y="305"/>
                  <a:pt x="1369" y="304"/>
                  <a:pt x="1366" y="304"/>
                </a:cubicBezTo>
                <a:cubicBezTo>
                  <a:pt x="1363" y="305"/>
                  <a:pt x="1361" y="305"/>
                  <a:pt x="1359" y="304"/>
                </a:cubicBezTo>
                <a:cubicBezTo>
                  <a:pt x="1358" y="304"/>
                  <a:pt x="1358" y="304"/>
                  <a:pt x="1358" y="304"/>
                </a:cubicBezTo>
                <a:cubicBezTo>
                  <a:pt x="1358" y="305"/>
                  <a:pt x="1358" y="305"/>
                  <a:pt x="1358" y="306"/>
                </a:cubicBezTo>
                <a:cubicBezTo>
                  <a:pt x="1362" y="309"/>
                  <a:pt x="1363" y="313"/>
                  <a:pt x="1363" y="318"/>
                </a:cubicBezTo>
                <a:cubicBezTo>
                  <a:pt x="1363" y="319"/>
                  <a:pt x="1363" y="321"/>
                  <a:pt x="1363" y="322"/>
                </a:cubicBezTo>
                <a:cubicBezTo>
                  <a:pt x="1363" y="323"/>
                  <a:pt x="1363" y="324"/>
                  <a:pt x="1364" y="325"/>
                </a:cubicBezTo>
                <a:cubicBezTo>
                  <a:pt x="1366" y="326"/>
                  <a:pt x="1367" y="327"/>
                  <a:pt x="1367" y="330"/>
                </a:cubicBezTo>
                <a:cubicBezTo>
                  <a:pt x="1367" y="331"/>
                  <a:pt x="1367" y="332"/>
                  <a:pt x="1367" y="333"/>
                </a:cubicBezTo>
                <a:cubicBezTo>
                  <a:pt x="1367" y="334"/>
                  <a:pt x="1365" y="335"/>
                  <a:pt x="1364" y="335"/>
                </a:cubicBezTo>
                <a:cubicBezTo>
                  <a:pt x="1363" y="335"/>
                  <a:pt x="1361" y="334"/>
                  <a:pt x="1359" y="334"/>
                </a:cubicBezTo>
                <a:cubicBezTo>
                  <a:pt x="1357" y="333"/>
                  <a:pt x="1355" y="334"/>
                  <a:pt x="1353" y="336"/>
                </a:cubicBezTo>
                <a:cubicBezTo>
                  <a:pt x="1352" y="337"/>
                  <a:pt x="1351" y="338"/>
                  <a:pt x="1350" y="339"/>
                </a:cubicBezTo>
                <a:cubicBezTo>
                  <a:pt x="1348" y="340"/>
                  <a:pt x="1347" y="342"/>
                  <a:pt x="1346" y="343"/>
                </a:cubicBezTo>
                <a:cubicBezTo>
                  <a:pt x="1343" y="347"/>
                  <a:pt x="1342" y="348"/>
                  <a:pt x="1346" y="353"/>
                </a:cubicBezTo>
                <a:cubicBezTo>
                  <a:pt x="1347" y="354"/>
                  <a:pt x="1347" y="354"/>
                  <a:pt x="1347" y="355"/>
                </a:cubicBezTo>
                <a:cubicBezTo>
                  <a:pt x="1348" y="356"/>
                  <a:pt x="1347" y="357"/>
                  <a:pt x="1347" y="358"/>
                </a:cubicBezTo>
                <a:cubicBezTo>
                  <a:pt x="1346" y="359"/>
                  <a:pt x="1344" y="360"/>
                  <a:pt x="1344" y="359"/>
                </a:cubicBezTo>
                <a:cubicBezTo>
                  <a:pt x="1339" y="357"/>
                  <a:pt x="1335" y="356"/>
                  <a:pt x="1331" y="353"/>
                </a:cubicBezTo>
                <a:cubicBezTo>
                  <a:pt x="1330" y="353"/>
                  <a:pt x="1329" y="353"/>
                  <a:pt x="1329" y="352"/>
                </a:cubicBezTo>
                <a:cubicBezTo>
                  <a:pt x="1328" y="352"/>
                  <a:pt x="1327" y="353"/>
                  <a:pt x="1326" y="353"/>
                </a:cubicBezTo>
                <a:cubicBezTo>
                  <a:pt x="1326" y="354"/>
                  <a:pt x="1326" y="356"/>
                  <a:pt x="1325" y="357"/>
                </a:cubicBezTo>
                <a:cubicBezTo>
                  <a:pt x="1325" y="358"/>
                  <a:pt x="1325" y="359"/>
                  <a:pt x="1326" y="360"/>
                </a:cubicBezTo>
                <a:cubicBezTo>
                  <a:pt x="1328" y="362"/>
                  <a:pt x="1329" y="364"/>
                  <a:pt x="1332" y="364"/>
                </a:cubicBezTo>
                <a:cubicBezTo>
                  <a:pt x="1333" y="364"/>
                  <a:pt x="1333" y="364"/>
                  <a:pt x="1334" y="364"/>
                </a:cubicBezTo>
                <a:cubicBezTo>
                  <a:pt x="1335" y="365"/>
                  <a:pt x="1335" y="366"/>
                  <a:pt x="1335" y="366"/>
                </a:cubicBezTo>
                <a:cubicBezTo>
                  <a:pt x="1335" y="368"/>
                  <a:pt x="1333" y="369"/>
                  <a:pt x="1332" y="369"/>
                </a:cubicBezTo>
                <a:cubicBezTo>
                  <a:pt x="1329" y="369"/>
                  <a:pt x="1326" y="368"/>
                  <a:pt x="1324" y="366"/>
                </a:cubicBezTo>
                <a:cubicBezTo>
                  <a:pt x="1323" y="364"/>
                  <a:pt x="1321" y="364"/>
                  <a:pt x="1320" y="363"/>
                </a:cubicBezTo>
                <a:cubicBezTo>
                  <a:pt x="1319" y="363"/>
                  <a:pt x="1318" y="362"/>
                  <a:pt x="1317" y="361"/>
                </a:cubicBezTo>
                <a:cubicBezTo>
                  <a:pt x="1317" y="359"/>
                  <a:pt x="1316" y="356"/>
                  <a:pt x="1314" y="354"/>
                </a:cubicBezTo>
                <a:cubicBezTo>
                  <a:pt x="1313" y="352"/>
                  <a:pt x="1314" y="351"/>
                  <a:pt x="1314" y="349"/>
                </a:cubicBezTo>
                <a:cubicBezTo>
                  <a:pt x="1314" y="345"/>
                  <a:pt x="1313" y="342"/>
                  <a:pt x="1309" y="341"/>
                </a:cubicBezTo>
                <a:cubicBezTo>
                  <a:pt x="1307" y="340"/>
                  <a:pt x="1306" y="339"/>
                  <a:pt x="1305" y="338"/>
                </a:cubicBezTo>
                <a:cubicBezTo>
                  <a:pt x="1303" y="337"/>
                  <a:pt x="1301" y="336"/>
                  <a:pt x="1301" y="334"/>
                </a:cubicBezTo>
                <a:cubicBezTo>
                  <a:pt x="1300" y="334"/>
                  <a:pt x="1300" y="334"/>
                  <a:pt x="1300" y="334"/>
                </a:cubicBezTo>
                <a:cubicBezTo>
                  <a:pt x="1300" y="334"/>
                  <a:pt x="1300" y="334"/>
                  <a:pt x="1300" y="333"/>
                </a:cubicBezTo>
                <a:cubicBezTo>
                  <a:pt x="1300" y="333"/>
                  <a:pt x="1299" y="333"/>
                  <a:pt x="1299" y="332"/>
                </a:cubicBezTo>
                <a:cubicBezTo>
                  <a:pt x="1299" y="332"/>
                  <a:pt x="1299" y="332"/>
                  <a:pt x="1298" y="332"/>
                </a:cubicBezTo>
                <a:cubicBezTo>
                  <a:pt x="1298" y="332"/>
                  <a:pt x="1298" y="332"/>
                  <a:pt x="1298" y="332"/>
                </a:cubicBezTo>
                <a:cubicBezTo>
                  <a:pt x="1299" y="332"/>
                  <a:pt x="1299" y="332"/>
                  <a:pt x="1299" y="332"/>
                </a:cubicBezTo>
                <a:cubicBezTo>
                  <a:pt x="1299" y="332"/>
                  <a:pt x="1299" y="332"/>
                  <a:pt x="1299" y="332"/>
                </a:cubicBezTo>
                <a:cubicBezTo>
                  <a:pt x="1300" y="333"/>
                  <a:pt x="1300" y="333"/>
                  <a:pt x="1300" y="333"/>
                </a:cubicBezTo>
                <a:cubicBezTo>
                  <a:pt x="1300" y="334"/>
                  <a:pt x="1300" y="334"/>
                  <a:pt x="1300" y="334"/>
                </a:cubicBezTo>
                <a:cubicBezTo>
                  <a:pt x="1300" y="334"/>
                  <a:pt x="1301" y="334"/>
                  <a:pt x="1301" y="334"/>
                </a:cubicBezTo>
                <a:cubicBezTo>
                  <a:pt x="1303" y="334"/>
                  <a:pt x="1305" y="335"/>
                  <a:pt x="1308" y="336"/>
                </a:cubicBezTo>
                <a:cubicBezTo>
                  <a:pt x="1314" y="338"/>
                  <a:pt x="1320" y="340"/>
                  <a:pt x="1327" y="341"/>
                </a:cubicBezTo>
                <a:cubicBezTo>
                  <a:pt x="1332" y="342"/>
                  <a:pt x="1337" y="341"/>
                  <a:pt x="1342" y="339"/>
                </a:cubicBezTo>
                <a:cubicBezTo>
                  <a:pt x="1342" y="339"/>
                  <a:pt x="1343" y="338"/>
                  <a:pt x="1344" y="338"/>
                </a:cubicBezTo>
                <a:cubicBezTo>
                  <a:pt x="1347" y="335"/>
                  <a:pt x="1349" y="331"/>
                  <a:pt x="1349" y="327"/>
                </a:cubicBezTo>
                <a:cubicBezTo>
                  <a:pt x="1349" y="326"/>
                  <a:pt x="1349" y="324"/>
                  <a:pt x="1349" y="324"/>
                </a:cubicBezTo>
                <a:cubicBezTo>
                  <a:pt x="1347" y="321"/>
                  <a:pt x="1345" y="318"/>
                  <a:pt x="1342" y="317"/>
                </a:cubicBezTo>
                <a:cubicBezTo>
                  <a:pt x="1341" y="316"/>
                  <a:pt x="1340" y="315"/>
                  <a:pt x="1339" y="314"/>
                </a:cubicBezTo>
                <a:cubicBezTo>
                  <a:pt x="1338" y="313"/>
                  <a:pt x="1336" y="312"/>
                  <a:pt x="1334" y="312"/>
                </a:cubicBezTo>
                <a:cubicBezTo>
                  <a:pt x="1332" y="311"/>
                  <a:pt x="1329" y="310"/>
                  <a:pt x="1327" y="308"/>
                </a:cubicBezTo>
                <a:cubicBezTo>
                  <a:pt x="1324" y="306"/>
                  <a:pt x="1322" y="305"/>
                  <a:pt x="1319" y="303"/>
                </a:cubicBezTo>
                <a:cubicBezTo>
                  <a:pt x="1312" y="299"/>
                  <a:pt x="1310" y="298"/>
                  <a:pt x="1302" y="298"/>
                </a:cubicBezTo>
                <a:cubicBezTo>
                  <a:pt x="1301" y="298"/>
                  <a:pt x="1300" y="299"/>
                  <a:pt x="1299" y="299"/>
                </a:cubicBezTo>
                <a:cubicBezTo>
                  <a:pt x="1297" y="299"/>
                  <a:pt x="1296" y="299"/>
                  <a:pt x="1294" y="298"/>
                </a:cubicBezTo>
                <a:cubicBezTo>
                  <a:pt x="1293" y="298"/>
                  <a:pt x="1294" y="297"/>
                  <a:pt x="1294" y="296"/>
                </a:cubicBezTo>
                <a:cubicBezTo>
                  <a:pt x="1294" y="295"/>
                  <a:pt x="1294" y="294"/>
                  <a:pt x="1293" y="294"/>
                </a:cubicBezTo>
                <a:cubicBezTo>
                  <a:pt x="1292" y="293"/>
                  <a:pt x="1291" y="293"/>
                  <a:pt x="1290" y="292"/>
                </a:cubicBezTo>
                <a:cubicBezTo>
                  <a:pt x="1289" y="292"/>
                  <a:pt x="1288" y="292"/>
                  <a:pt x="1287" y="293"/>
                </a:cubicBezTo>
                <a:cubicBezTo>
                  <a:pt x="1286" y="294"/>
                  <a:pt x="1284" y="295"/>
                  <a:pt x="1282" y="294"/>
                </a:cubicBezTo>
                <a:cubicBezTo>
                  <a:pt x="1281" y="293"/>
                  <a:pt x="1279" y="294"/>
                  <a:pt x="1277" y="294"/>
                </a:cubicBezTo>
                <a:cubicBezTo>
                  <a:pt x="1277" y="294"/>
                  <a:pt x="1276" y="294"/>
                  <a:pt x="1275" y="293"/>
                </a:cubicBezTo>
                <a:cubicBezTo>
                  <a:pt x="1275" y="293"/>
                  <a:pt x="1274" y="292"/>
                  <a:pt x="1274" y="292"/>
                </a:cubicBezTo>
                <a:cubicBezTo>
                  <a:pt x="1274" y="291"/>
                  <a:pt x="1275" y="291"/>
                  <a:pt x="1275" y="291"/>
                </a:cubicBezTo>
                <a:cubicBezTo>
                  <a:pt x="1277" y="291"/>
                  <a:pt x="1278" y="290"/>
                  <a:pt x="1279" y="289"/>
                </a:cubicBezTo>
                <a:cubicBezTo>
                  <a:pt x="1280" y="288"/>
                  <a:pt x="1282" y="287"/>
                  <a:pt x="1283" y="286"/>
                </a:cubicBezTo>
                <a:cubicBezTo>
                  <a:pt x="1283" y="286"/>
                  <a:pt x="1283" y="285"/>
                  <a:pt x="1282" y="284"/>
                </a:cubicBezTo>
                <a:cubicBezTo>
                  <a:pt x="1279" y="282"/>
                  <a:pt x="1274" y="281"/>
                  <a:pt x="1270" y="279"/>
                </a:cubicBezTo>
                <a:cubicBezTo>
                  <a:pt x="1270" y="279"/>
                  <a:pt x="1269" y="280"/>
                  <a:pt x="1268" y="280"/>
                </a:cubicBezTo>
                <a:cubicBezTo>
                  <a:pt x="1267" y="281"/>
                  <a:pt x="1267" y="281"/>
                  <a:pt x="1267" y="282"/>
                </a:cubicBezTo>
                <a:cubicBezTo>
                  <a:pt x="1266" y="282"/>
                  <a:pt x="1266" y="283"/>
                  <a:pt x="1266" y="282"/>
                </a:cubicBezTo>
                <a:cubicBezTo>
                  <a:pt x="1266" y="282"/>
                  <a:pt x="1265" y="282"/>
                  <a:pt x="1265" y="282"/>
                </a:cubicBezTo>
                <a:cubicBezTo>
                  <a:pt x="1265" y="281"/>
                  <a:pt x="1266" y="280"/>
                  <a:pt x="1265" y="279"/>
                </a:cubicBezTo>
                <a:cubicBezTo>
                  <a:pt x="1265" y="277"/>
                  <a:pt x="1264" y="276"/>
                  <a:pt x="1263" y="276"/>
                </a:cubicBezTo>
                <a:cubicBezTo>
                  <a:pt x="1262" y="275"/>
                  <a:pt x="1261" y="276"/>
                  <a:pt x="1260" y="277"/>
                </a:cubicBezTo>
                <a:cubicBezTo>
                  <a:pt x="1259" y="277"/>
                  <a:pt x="1258" y="278"/>
                  <a:pt x="1258" y="280"/>
                </a:cubicBezTo>
                <a:cubicBezTo>
                  <a:pt x="1258" y="280"/>
                  <a:pt x="1258" y="281"/>
                  <a:pt x="1257" y="282"/>
                </a:cubicBezTo>
                <a:cubicBezTo>
                  <a:pt x="1257" y="282"/>
                  <a:pt x="1257" y="283"/>
                  <a:pt x="1256" y="283"/>
                </a:cubicBezTo>
                <a:cubicBezTo>
                  <a:pt x="1256" y="283"/>
                  <a:pt x="1256" y="283"/>
                  <a:pt x="1256" y="282"/>
                </a:cubicBezTo>
                <a:cubicBezTo>
                  <a:pt x="1255" y="281"/>
                  <a:pt x="1255" y="280"/>
                  <a:pt x="1253" y="280"/>
                </a:cubicBezTo>
                <a:cubicBezTo>
                  <a:pt x="1252" y="280"/>
                  <a:pt x="1252" y="279"/>
                  <a:pt x="1252" y="278"/>
                </a:cubicBezTo>
                <a:cubicBezTo>
                  <a:pt x="1251" y="276"/>
                  <a:pt x="1249" y="275"/>
                  <a:pt x="1248" y="276"/>
                </a:cubicBezTo>
                <a:cubicBezTo>
                  <a:pt x="1247" y="279"/>
                  <a:pt x="1244" y="279"/>
                  <a:pt x="1242" y="281"/>
                </a:cubicBezTo>
                <a:cubicBezTo>
                  <a:pt x="1240" y="281"/>
                  <a:pt x="1239" y="283"/>
                  <a:pt x="1236" y="284"/>
                </a:cubicBezTo>
                <a:cubicBezTo>
                  <a:pt x="1236" y="284"/>
                  <a:pt x="1236" y="284"/>
                  <a:pt x="1236" y="284"/>
                </a:cubicBezTo>
                <a:cubicBezTo>
                  <a:pt x="1236" y="284"/>
                  <a:pt x="1236" y="284"/>
                  <a:pt x="1236" y="284"/>
                </a:cubicBezTo>
                <a:cubicBezTo>
                  <a:pt x="1235" y="285"/>
                  <a:pt x="1235" y="285"/>
                  <a:pt x="1235" y="285"/>
                </a:cubicBezTo>
                <a:cubicBezTo>
                  <a:pt x="1236" y="284"/>
                  <a:pt x="1236" y="284"/>
                  <a:pt x="1236" y="284"/>
                </a:cubicBezTo>
                <a:cubicBezTo>
                  <a:pt x="1236" y="284"/>
                  <a:pt x="1236" y="284"/>
                  <a:pt x="1236" y="284"/>
                </a:cubicBezTo>
                <a:cubicBezTo>
                  <a:pt x="1236" y="284"/>
                  <a:pt x="1236" y="283"/>
                  <a:pt x="1235" y="283"/>
                </a:cubicBezTo>
                <a:cubicBezTo>
                  <a:pt x="1235" y="283"/>
                  <a:pt x="1235" y="283"/>
                  <a:pt x="1235" y="283"/>
                </a:cubicBezTo>
                <a:cubicBezTo>
                  <a:pt x="1231" y="283"/>
                  <a:pt x="1231" y="283"/>
                  <a:pt x="1232" y="286"/>
                </a:cubicBezTo>
                <a:cubicBezTo>
                  <a:pt x="1232" y="287"/>
                  <a:pt x="1232" y="287"/>
                  <a:pt x="1232" y="288"/>
                </a:cubicBezTo>
                <a:cubicBezTo>
                  <a:pt x="1232" y="288"/>
                  <a:pt x="1232" y="288"/>
                  <a:pt x="1232" y="288"/>
                </a:cubicBezTo>
                <a:cubicBezTo>
                  <a:pt x="1232" y="288"/>
                  <a:pt x="1232" y="288"/>
                  <a:pt x="1232" y="288"/>
                </a:cubicBezTo>
                <a:cubicBezTo>
                  <a:pt x="1232" y="288"/>
                  <a:pt x="1232" y="288"/>
                  <a:pt x="1232" y="288"/>
                </a:cubicBezTo>
                <a:cubicBezTo>
                  <a:pt x="1232" y="288"/>
                  <a:pt x="1232" y="288"/>
                  <a:pt x="1232" y="288"/>
                </a:cubicBezTo>
                <a:cubicBezTo>
                  <a:pt x="1228" y="288"/>
                  <a:pt x="1225" y="290"/>
                  <a:pt x="1222" y="291"/>
                </a:cubicBezTo>
                <a:cubicBezTo>
                  <a:pt x="1222" y="291"/>
                  <a:pt x="1222" y="292"/>
                  <a:pt x="1222" y="293"/>
                </a:cubicBezTo>
                <a:cubicBezTo>
                  <a:pt x="1222" y="293"/>
                  <a:pt x="1223" y="294"/>
                  <a:pt x="1223" y="295"/>
                </a:cubicBezTo>
                <a:cubicBezTo>
                  <a:pt x="1222" y="296"/>
                  <a:pt x="1221" y="295"/>
                  <a:pt x="1220" y="296"/>
                </a:cubicBezTo>
                <a:cubicBezTo>
                  <a:pt x="1219" y="296"/>
                  <a:pt x="1218" y="297"/>
                  <a:pt x="1216" y="297"/>
                </a:cubicBezTo>
                <a:cubicBezTo>
                  <a:pt x="1216" y="297"/>
                  <a:pt x="1216" y="297"/>
                  <a:pt x="1216" y="297"/>
                </a:cubicBezTo>
                <a:cubicBezTo>
                  <a:pt x="1216" y="297"/>
                  <a:pt x="1216" y="297"/>
                  <a:pt x="1216" y="297"/>
                </a:cubicBezTo>
                <a:cubicBezTo>
                  <a:pt x="1216" y="297"/>
                  <a:pt x="1216" y="297"/>
                  <a:pt x="1216" y="297"/>
                </a:cubicBezTo>
                <a:cubicBezTo>
                  <a:pt x="1216" y="297"/>
                  <a:pt x="1216" y="297"/>
                  <a:pt x="1215" y="297"/>
                </a:cubicBezTo>
                <a:cubicBezTo>
                  <a:pt x="1216" y="297"/>
                  <a:pt x="1216" y="297"/>
                  <a:pt x="1216" y="297"/>
                </a:cubicBezTo>
                <a:cubicBezTo>
                  <a:pt x="1216" y="296"/>
                  <a:pt x="1216" y="295"/>
                  <a:pt x="1216" y="294"/>
                </a:cubicBezTo>
                <a:cubicBezTo>
                  <a:pt x="1216" y="293"/>
                  <a:pt x="1215" y="293"/>
                  <a:pt x="1214" y="293"/>
                </a:cubicBezTo>
                <a:cubicBezTo>
                  <a:pt x="1214" y="293"/>
                  <a:pt x="1213" y="294"/>
                  <a:pt x="1213" y="294"/>
                </a:cubicBezTo>
                <a:cubicBezTo>
                  <a:pt x="1214" y="295"/>
                  <a:pt x="1214" y="296"/>
                  <a:pt x="1215" y="297"/>
                </a:cubicBezTo>
                <a:cubicBezTo>
                  <a:pt x="1214" y="297"/>
                  <a:pt x="1214" y="297"/>
                  <a:pt x="1214" y="297"/>
                </a:cubicBezTo>
                <a:cubicBezTo>
                  <a:pt x="1215" y="297"/>
                  <a:pt x="1215" y="297"/>
                  <a:pt x="1215" y="297"/>
                </a:cubicBezTo>
                <a:cubicBezTo>
                  <a:pt x="1212" y="297"/>
                  <a:pt x="1210" y="298"/>
                  <a:pt x="1209" y="300"/>
                </a:cubicBezTo>
                <a:cubicBezTo>
                  <a:pt x="1209" y="300"/>
                  <a:pt x="1209" y="300"/>
                  <a:pt x="1209" y="300"/>
                </a:cubicBezTo>
                <a:cubicBezTo>
                  <a:pt x="1209" y="300"/>
                  <a:pt x="1210" y="301"/>
                  <a:pt x="1209" y="300"/>
                </a:cubicBezTo>
                <a:cubicBezTo>
                  <a:pt x="1209" y="300"/>
                  <a:pt x="1209" y="300"/>
                  <a:pt x="1209" y="300"/>
                </a:cubicBezTo>
                <a:cubicBezTo>
                  <a:pt x="1209" y="300"/>
                  <a:pt x="1208" y="300"/>
                  <a:pt x="1207" y="300"/>
                </a:cubicBezTo>
                <a:cubicBezTo>
                  <a:pt x="1205" y="300"/>
                  <a:pt x="1204" y="301"/>
                  <a:pt x="1204" y="303"/>
                </a:cubicBezTo>
                <a:cubicBezTo>
                  <a:pt x="1203" y="304"/>
                  <a:pt x="1203" y="306"/>
                  <a:pt x="1205" y="307"/>
                </a:cubicBezTo>
                <a:cubicBezTo>
                  <a:pt x="1205" y="308"/>
                  <a:pt x="1206" y="308"/>
                  <a:pt x="1206" y="308"/>
                </a:cubicBezTo>
                <a:cubicBezTo>
                  <a:pt x="1207" y="309"/>
                  <a:pt x="1206" y="310"/>
                  <a:pt x="1205" y="310"/>
                </a:cubicBezTo>
                <a:cubicBezTo>
                  <a:pt x="1205" y="311"/>
                  <a:pt x="1204" y="312"/>
                  <a:pt x="1202" y="311"/>
                </a:cubicBezTo>
                <a:cubicBezTo>
                  <a:pt x="1201" y="311"/>
                  <a:pt x="1200" y="311"/>
                  <a:pt x="1198" y="311"/>
                </a:cubicBezTo>
                <a:cubicBezTo>
                  <a:pt x="1197" y="311"/>
                  <a:pt x="1196" y="310"/>
                  <a:pt x="1197" y="310"/>
                </a:cubicBezTo>
                <a:cubicBezTo>
                  <a:pt x="1197" y="308"/>
                  <a:pt x="1198" y="307"/>
                  <a:pt x="1198" y="305"/>
                </a:cubicBezTo>
                <a:cubicBezTo>
                  <a:pt x="1198" y="305"/>
                  <a:pt x="1198" y="305"/>
                  <a:pt x="1198" y="305"/>
                </a:cubicBezTo>
                <a:cubicBezTo>
                  <a:pt x="1198" y="305"/>
                  <a:pt x="1197" y="305"/>
                  <a:pt x="1197" y="305"/>
                </a:cubicBezTo>
                <a:cubicBezTo>
                  <a:pt x="1195" y="307"/>
                  <a:pt x="1193" y="309"/>
                  <a:pt x="1191" y="311"/>
                </a:cubicBezTo>
                <a:cubicBezTo>
                  <a:pt x="1190" y="312"/>
                  <a:pt x="1191" y="313"/>
                  <a:pt x="1192" y="313"/>
                </a:cubicBezTo>
                <a:cubicBezTo>
                  <a:pt x="1192" y="315"/>
                  <a:pt x="1192" y="316"/>
                  <a:pt x="1191" y="316"/>
                </a:cubicBezTo>
                <a:cubicBezTo>
                  <a:pt x="1191" y="317"/>
                  <a:pt x="1191" y="317"/>
                  <a:pt x="1190" y="318"/>
                </a:cubicBezTo>
                <a:cubicBezTo>
                  <a:pt x="1191" y="318"/>
                  <a:pt x="1192" y="318"/>
                  <a:pt x="1193" y="318"/>
                </a:cubicBezTo>
                <a:cubicBezTo>
                  <a:pt x="1195" y="317"/>
                  <a:pt x="1197" y="317"/>
                  <a:pt x="1199" y="316"/>
                </a:cubicBezTo>
                <a:cubicBezTo>
                  <a:pt x="1200" y="316"/>
                  <a:pt x="1202" y="316"/>
                  <a:pt x="1203" y="317"/>
                </a:cubicBezTo>
                <a:cubicBezTo>
                  <a:pt x="1203" y="317"/>
                  <a:pt x="1203" y="317"/>
                  <a:pt x="1203" y="317"/>
                </a:cubicBezTo>
                <a:cubicBezTo>
                  <a:pt x="1203" y="317"/>
                  <a:pt x="1203" y="317"/>
                  <a:pt x="1203" y="318"/>
                </a:cubicBezTo>
                <a:cubicBezTo>
                  <a:pt x="1202" y="318"/>
                  <a:pt x="1201" y="319"/>
                  <a:pt x="1200" y="319"/>
                </a:cubicBezTo>
                <a:cubicBezTo>
                  <a:pt x="1199" y="319"/>
                  <a:pt x="1199" y="319"/>
                  <a:pt x="1198" y="320"/>
                </a:cubicBezTo>
                <a:cubicBezTo>
                  <a:pt x="1196" y="320"/>
                  <a:pt x="1196" y="321"/>
                  <a:pt x="1197" y="322"/>
                </a:cubicBezTo>
                <a:cubicBezTo>
                  <a:pt x="1196" y="323"/>
                  <a:pt x="1195" y="323"/>
                  <a:pt x="1194" y="324"/>
                </a:cubicBezTo>
                <a:cubicBezTo>
                  <a:pt x="1194" y="325"/>
                  <a:pt x="1194" y="326"/>
                  <a:pt x="1194" y="327"/>
                </a:cubicBezTo>
                <a:cubicBezTo>
                  <a:pt x="1194" y="328"/>
                  <a:pt x="1194" y="328"/>
                  <a:pt x="1193" y="329"/>
                </a:cubicBezTo>
                <a:cubicBezTo>
                  <a:pt x="1193" y="330"/>
                  <a:pt x="1192" y="330"/>
                  <a:pt x="1192" y="331"/>
                </a:cubicBezTo>
                <a:cubicBezTo>
                  <a:pt x="1192" y="333"/>
                  <a:pt x="1191" y="334"/>
                  <a:pt x="1190" y="334"/>
                </a:cubicBezTo>
                <a:cubicBezTo>
                  <a:pt x="1189" y="335"/>
                  <a:pt x="1187" y="336"/>
                  <a:pt x="1187" y="338"/>
                </a:cubicBezTo>
                <a:cubicBezTo>
                  <a:pt x="1187" y="340"/>
                  <a:pt x="1185" y="341"/>
                  <a:pt x="1185" y="343"/>
                </a:cubicBezTo>
                <a:cubicBezTo>
                  <a:pt x="1185" y="345"/>
                  <a:pt x="1185" y="346"/>
                  <a:pt x="1183" y="346"/>
                </a:cubicBezTo>
                <a:cubicBezTo>
                  <a:pt x="1182" y="347"/>
                  <a:pt x="1182" y="348"/>
                  <a:pt x="1182" y="348"/>
                </a:cubicBezTo>
                <a:cubicBezTo>
                  <a:pt x="1183" y="350"/>
                  <a:pt x="1183" y="352"/>
                  <a:pt x="1182" y="354"/>
                </a:cubicBezTo>
                <a:cubicBezTo>
                  <a:pt x="1181" y="355"/>
                  <a:pt x="1181" y="357"/>
                  <a:pt x="1181" y="359"/>
                </a:cubicBezTo>
                <a:cubicBezTo>
                  <a:pt x="1181" y="360"/>
                  <a:pt x="1180" y="361"/>
                  <a:pt x="1179" y="361"/>
                </a:cubicBezTo>
                <a:cubicBezTo>
                  <a:pt x="1178" y="361"/>
                  <a:pt x="1177" y="362"/>
                  <a:pt x="1176" y="362"/>
                </a:cubicBezTo>
                <a:cubicBezTo>
                  <a:pt x="1176" y="362"/>
                  <a:pt x="1175" y="363"/>
                  <a:pt x="1175" y="363"/>
                </a:cubicBezTo>
                <a:cubicBezTo>
                  <a:pt x="1175" y="365"/>
                  <a:pt x="1175" y="366"/>
                  <a:pt x="1174" y="367"/>
                </a:cubicBezTo>
                <a:cubicBezTo>
                  <a:pt x="1171" y="369"/>
                  <a:pt x="1169" y="372"/>
                  <a:pt x="1168" y="375"/>
                </a:cubicBezTo>
                <a:cubicBezTo>
                  <a:pt x="1167" y="376"/>
                  <a:pt x="1167" y="377"/>
                  <a:pt x="1166" y="378"/>
                </a:cubicBezTo>
                <a:cubicBezTo>
                  <a:pt x="1166" y="379"/>
                  <a:pt x="1165" y="379"/>
                  <a:pt x="1164" y="379"/>
                </a:cubicBezTo>
                <a:cubicBezTo>
                  <a:pt x="1162" y="379"/>
                  <a:pt x="1161" y="379"/>
                  <a:pt x="1160" y="379"/>
                </a:cubicBezTo>
                <a:cubicBezTo>
                  <a:pt x="1160" y="379"/>
                  <a:pt x="1160" y="379"/>
                  <a:pt x="1159" y="379"/>
                </a:cubicBezTo>
                <a:cubicBezTo>
                  <a:pt x="1159" y="380"/>
                  <a:pt x="1159" y="380"/>
                  <a:pt x="1159" y="381"/>
                </a:cubicBezTo>
                <a:cubicBezTo>
                  <a:pt x="1160" y="381"/>
                  <a:pt x="1160" y="381"/>
                  <a:pt x="1160" y="381"/>
                </a:cubicBezTo>
                <a:cubicBezTo>
                  <a:pt x="1160" y="382"/>
                  <a:pt x="1160" y="383"/>
                  <a:pt x="1160" y="383"/>
                </a:cubicBezTo>
                <a:cubicBezTo>
                  <a:pt x="1157" y="384"/>
                  <a:pt x="1155" y="387"/>
                  <a:pt x="1153" y="386"/>
                </a:cubicBezTo>
                <a:cubicBezTo>
                  <a:pt x="1151" y="388"/>
                  <a:pt x="1149" y="389"/>
                  <a:pt x="1147" y="390"/>
                </a:cubicBezTo>
                <a:cubicBezTo>
                  <a:pt x="1147" y="391"/>
                  <a:pt x="1147" y="391"/>
                  <a:pt x="1147" y="391"/>
                </a:cubicBezTo>
                <a:cubicBezTo>
                  <a:pt x="1147" y="393"/>
                  <a:pt x="1146" y="394"/>
                  <a:pt x="1145" y="394"/>
                </a:cubicBezTo>
                <a:cubicBezTo>
                  <a:pt x="1144" y="394"/>
                  <a:pt x="1142" y="395"/>
                  <a:pt x="1141" y="395"/>
                </a:cubicBezTo>
                <a:cubicBezTo>
                  <a:pt x="1141" y="395"/>
                  <a:pt x="1140" y="396"/>
                  <a:pt x="1140" y="397"/>
                </a:cubicBezTo>
                <a:cubicBezTo>
                  <a:pt x="1139" y="398"/>
                  <a:pt x="1140" y="399"/>
                  <a:pt x="1139" y="400"/>
                </a:cubicBezTo>
                <a:cubicBezTo>
                  <a:pt x="1139" y="403"/>
                  <a:pt x="1140" y="407"/>
                  <a:pt x="1139" y="410"/>
                </a:cubicBezTo>
                <a:cubicBezTo>
                  <a:pt x="1139" y="410"/>
                  <a:pt x="1139" y="410"/>
                  <a:pt x="1139" y="411"/>
                </a:cubicBezTo>
                <a:cubicBezTo>
                  <a:pt x="1140" y="413"/>
                  <a:pt x="1141" y="414"/>
                  <a:pt x="1142" y="417"/>
                </a:cubicBezTo>
                <a:cubicBezTo>
                  <a:pt x="1143" y="418"/>
                  <a:pt x="1144" y="419"/>
                  <a:pt x="1144" y="421"/>
                </a:cubicBezTo>
                <a:cubicBezTo>
                  <a:pt x="1144" y="421"/>
                  <a:pt x="1144" y="422"/>
                  <a:pt x="1143" y="423"/>
                </a:cubicBezTo>
                <a:cubicBezTo>
                  <a:pt x="1143" y="424"/>
                  <a:pt x="1142" y="425"/>
                  <a:pt x="1141" y="426"/>
                </a:cubicBezTo>
                <a:cubicBezTo>
                  <a:pt x="1141" y="426"/>
                  <a:pt x="1141" y="428"/>
                  <a:pt x="1142" y="428"/>
                </a:cubicBezTo>
                <a:cubicBezTo>
                  <a:pt x="1142" y="428"/>
                  <a:pt x="1143" y="429"/>
                  <a:pt x="1144" y="429"/>
                </a:cubicBezTo>
                <a:cubicBezTo>
                  <a:pt x="1145" y="429"/>
                  <a:pt x="1145" y="430"/>
                  <a:pt x="1145" y="431"/>
                </a:cubicBezTo>
                <a:cubicBezTo>
                  <a:pt x="1144" y="432"/>
                  <a:pt x="1143" y="433"/>
                  <a:pt x="1143" y="434"/>
                </a:cubicBezTo>
                <a:cubicBezTo>
                  <a:pt x="1142" y="434"/>
                  <a:pt x="1142" y="436"/>
                  <a:pt x="1143" y="437"/>
                </a:cubicBezTo>
                <a:cubicBezTo>
                  <a:pt x="1146" y="440"/>
                  <a:pt x="1150" y="442"/>
                  <a:pt x="1153" y="443"/>
                </a:cubicBezTo>
                <a:cubicBezTo>
                  <a:pt x="1154" y="443"/>
                  <a:pt x="1155" y="444"/>
                  <a:pt x="1155" y="443"/>
                </a:cubicBezTo>
                <a:cubicBezTo>
                  <a:pt x="1159" y="442"/>
                  <a:pt x="1162" y="442"/>
                  <a:pt x="1165" y="438"/>
                </a:cubicBezTo>
                <a:cubicBezTo>
                  <a:pt x="1166" y="437"/>
                  <a:pt x="1167" y="435"/>
                  <a:pt x="1168" y="434"/>
                </a:cubicBezTo>
                <a:cubicBezTo>
                  <a:pt x="1170" y="432"/>
                  <a:pt x="1174" y="432"/>
                  <a:pt x="1175" y="429"/>
                </a:cubicBezTo>
                <a:cubicBezTo>
                  <a:pt x="1175" y="429"/>
                  <a:pt x="1175" y="429"/>
                  <a:pt x="1176" y="429"/>
                </a:cubicBezTo>
                <a:cubicBezTo>
                  <a:pt x="1176" y="430"/>
                  <a:pt x="1178" y="430"/>
                  <a:pt x="1178" y="431"/>
                </a:cubicBezTo>
                <a:cubicBezTo>
                  <a:pt x="1179" y="433"/>
                  <a:pt x="1178" y="435"/>
                  <a:pt x="1179" y="436"/>
                </a:cubicBezTo>
                <a:cubicBezTo>
                  <a:pt x="1179" y="438"/>
                  <a:pt x="1181" y="440"/>
                  <a:pt x="1181" y="442"/>
                </a:cubicBezTo>
                <a:cubicBezTo>
                  <a:pt x="1181" y="445"/>
                  <a:pt x="1183" y="448"/>
                  <a:pt x="1184" y="451"/>
                </a:cubicBezTo>
                <a:cubicBezTo>
                  <a:pt x="1186" y="453"/>
                  <a:pt x="1187" y="456"/>
                  <a:pt x="1189" y="458"/>
                </a:cubicBezTo>
                <a:cubicBezTo>
                  <a:pt x="1190" y="459"/>
                  <a:pt x="1189" y="460"/>
                  <a:pt x="1189" y="461"/>
                </a:cubicBezTo>
                <a:cubicBezTo>
                  <a:pt x="1189" y="461"/>
                  <a:pt x="1188" y="462"/>
                  <a:pt x="1188" y="463"/>
                </a:cubicBezTo>
                <a:cubicBezTo>
                  <a:pt x="1188" y="463"/>
                  <a:pt x="1188" y="463"/>
                  <a:pt x="1188" y="463"/>
                </a:cubicBezTo>
                <a:cubicBezTo>
                  <a:pt x="1188" y="463"/>
                  <a:pt x="1188" y="463"/>
                  <a:pt x="1188" y="464"/>
                </a:cubicBezTo>
                <a:cubicBezTo>
                  <a:pt x="1189" y="464"/>
                  <a:pt x="1189" y="465"/>
                  <a:pt x="1190" y="465"/>
                </a:cubicBezTo>
                <a:cubicBezTo>
                  <a:pt x="1192" y="471"/>
                  <a:pt x="1193" y="470"/>
                  <a:pt x="1198" y="469"/>
                </a:cubicBezTo>
                <a:cubicBezTo>
                  <a:pt x="1199" y="469"/>
                  <a:pt x="1200" y="468"/>
                  <a:pt x="1200" y="467"/>
                </a:cubicBezTo>
                <a:cubicBezTo>
                  <a:pt x="1200" y="465"/>
                  <a:pt x="1202" y="464"/>
                  <a:pt x="1203" y="463"/>
                </a:cubicBezTo>
                <a:cubicBezTo>
                  <a:pt x="1204" y="463"/>
                  <a:pt x="1205" y="463"/>
                  <a:pt x="1206" y="463"/>
                </a:cubicBezTo>
                <a:cubicBezTo>
                  <a:pt x="1208" y="463"/>
                  <a:pt x="1211" y="463"/>
                  <a:pt x="1212" y="460"/>
                </a:cubicBezTo>
                <a:cubicBezTo>
                  <a:pt x="1216" y="461"/>
                  <a:pt x="1216" y="458"/>
                  <a:pt x="1216" y="455"/>
                </a:cubicBezTo>
                <a:cubicBezTo>
                  <a:pt x="1216" y="455"/>
                  <a:pt x="1216" y="454"/>
                  <a:pt x="1216" y="454"/>
                </a:cubicBezTo>
                <a:cubicBezTo>
                  <a:pt x="1216" y="453"/>
                  <a:pt x="1216" y="452"/>
                  <a:pt x="1214" y="452"/>
                </a:cubicBezTo>
                <a:cubicBezTo>
                  <a:pt x="1214" y="452"/>
                  <a:pt x="1214" y="452"/>
                  <a:pt x="1214" y="452"/>
                </a:cubicBezTo>
                <a:cubicBezTo>
                  <a:pt x="1213" y="452"/>
                  <a:pt x="1213" y="452"/>
                  <a:pt x="1213" y="452"/>
                </a:cubicBezTo>
                <a:cubicBezTo>
                  <a:pt x="1213" y="449"/>
                  <a:pt x="1213" y="446"/>
                  <a:pt x="1214" y="443"/>
                </a:cubicBezTo>
                <a:cubicBezTo>
                  <a:pt x="1214" y="442"/>
                  <a:pt x="1215" y="440"/>
                  <a:pt x="1215" y="439"/>
                </a:cubicBezTo>
                <a:cubicBezTo>
                  <a:pt x="1215" y="436"/>
                  <a:pt x="1216" y="434"/>
                  <a:pt x="1218" y="433"/>
                </a:cubicBezTo>
                <a:cubicBezTo>
                  <a:pt x="1219" y="432"/>
                  <a:pt x="1221" y="431"/>
                  <a:pt x="1222" y="430"/>
                </a:cubicBezTo>
                <a:cubicBezTo>
                  <a:pt x="1224" y="429"/>
                  <a:pt x="1225" y="427"/>
                  <a:pt x="1225" y="425"/>
                </a:cubicBezTo>
                <a:cubicBezTo>
                  <a:pt x="1225" y="424"/>
                  <a:pt x="1225" y="423"/>
                  <a:pt x="1225" y="421"/>
                </a:cubicBezTo>
                <a:cubicBezTo>
                  <a:pt x="1225" y="421"/>
                  <a:pt x="1225" y="420"/>
                  <a:pt x="1224" y="419"/>
                </a:cubicBezTo>
                <a:cubicBezTo>
                  <a:pt x="1222" y="416"/>
                  <a:pt x="1220" y="413"/>
                  <a:pt x="1217" y="412"/>
                </a:cubicBezTo>
                <a:cubicBezTo>
                  <a:pt x="1215" y="411"/>
                  <a:pt x="1214" y="409"/>
                  <a:pt x="1215" y="408"/>
                </a:cubicBezTo>
                <a:cubicBezTo>
                  <a:pt x="1215" y="403"/>
                  <a:pt x="1215" y="398"/>
                  <a:pt x="1215" y="394"/>
                </a:cubicBezTo>
                <a:cubicBezTo>
                  <a:pt x="1215" y="393"/>
                  <a:pt x="1215" y="392"/>
                  <a:pt x="1216" y="391"/>
                </a:cubicBezTo>
                <a:cubicBezTo>
                  <a:pt x="1218" y="387"/>
                  <a:pt x="1221" y="384"/>
                  <a:pt x="1225" y="381"/>
                </a:cubicBezTo>
                <a:cubicBezTo>
                  <a:pt x="1227" y="380"/>
                  <a:pt x="1228" y="378"/>
                  <a:pt x="1230" y="376"/>
                </a:cubicBezTo>
                <a:cubicBezTo>
                  <a:pt x="1233" y="373"/>
                  <a:pt x="1233" y="373"/>
                  <a:pt x="1235" y="368"/>
                </a:cubicBezTo>
                <a:cubicBezTo>
                  <a:pt x="1236" y="367"/>
                  <a:pt x="1236" y="366"/>
                  <a:pt x="1236" y="364"/>
                </a:cubicBezTo>
                <a:cubicBezTo>
                  <a:pt x="1235" y="361"/>
                  <a:pt x="1236" y="357"/>
                  <a:pt x="1237" y="354"/>
                </a:cubicBezTo>
                <a:cubicBezTo>
                  <a:pt x="1238" y="352"/>
                  <a:pt x="1240" y="349"/>
                  <a:pt x="1244" y="350"/>
                </a:cubicBezTo>
                <a:cubicBezTo>
                  <a:pt x="1248" y="349"/>
                  <a:pt x="1252" y="350"/>
                  <a:pt x="1256" y="352"/>
                </a:cubicBezTo>
                <a:cubicBezTo>
                  <a:pt x="1257" y="353"/>
                  <a:pt x="1257" y="355"/>
                  <a:pt x="1256" y="356"/>
                </a:cubicBezTo>
                <a:cubicBezTo>
                  <a:pt x="1255" y="357"/>
                  <a:pt x="1254" y="357"/>
                  <a:pt x="1254" y="359"/>
                </a:cubicBezTo>
                <a:cubicBezTo>
                  <a:pt x="1254" y="360"/>
                  <a:pt x="1253" y="361"/>
                  <a:pt x="1253" y="362"/>
                </a:cubicBezTo>
                <a:cubicBezTo>
                  <a:pt x="1250" y="366"/>
                  <a:pt x="1248" y="371"/>
                  <a:pt x="1244" y="375"/>
                </a:cubicBezTo>
                <a:cubicBezTo>
                  <a:pt x="1243" y="376"/>
                  <a:pt x="1242" y="377"/>
                  <a:pt x="1242" y="378"/>
                </a:cubicBezTo>
                <a:cubicBezTo>
                  <a:pt x="1241" y="380"/>
                  <a:pt x="1240" y="381"/>
                  <a:pt x="1238" y="380"/>
                </a:cubicBezTo>
                <a:cubicBezTo>
                  <a:pt x="1237" y="380"/>
                  <a:pt x="1236" y="381"/>
                  <a:pt x="1236" y="382"/>
                </a:cubicBezTo>
                <a:cubicBezTo>
                  <a:pt x="1237" y="384"/>
                  <a:pt x="1236" y="385"/>
                  <a:pt x="1236" y="386"/>
                </a:cubicBezTo>
                <a:cubicBezTo>
                  <a:pt x="1236" y="387"/>
                  <a:pt x="1236" y="389"/>
                  <a:pt x="1236" y="390"/>
                </a:cubicBezTo>
                <a:cubicBezTo>
                  <a:pt x="1236" y="391"/>
                  <a:pt x="1237" y="392"/>
                  <a:pt x="1237" y="393"/>
                </a:cubicBezTo>
                <a:cubicBezTo>
                  <a:pt x="1238" y="398"/>
                  <a:pt x="1239" y="402"/>
                  <a:pt x="1239" y="407"/>
                </a:cubicBezTo>
                <a:cubicBezTo>
                  <a:pt x="1239" y="408"/>
                  <a:pt x="1239" y="408"/>
                  <a:pt x="1239" y="409"/>
                </a:cubicBezTo>
                <a:cubicBezTo>
                  <a:pt x="1239" y="411"/>
                  <a:pt x="1240" y="412"/>
                  <a:pt x="1241" y="413"/>
                </a:cubicBezTo>
                <a:cubicBezTo>
                  <a:pt x="1242" y="413"/>
                  <a:pt x="1243" y="414"/>
                  <a:pt x="1244" y="414"/>
                </a:cubicBezTo>
                <a:cubicBezTo>
                  <a:pt x="1244" y="414"/>
                  <a:pt x="1244" y="414"/>
                  <a:pt x="1244" y="414"/>
                </a:cubicBezTo>
                <a:cubicBezTo>
                  <a:pt x="1244" y="414"/>
                  <a:pt x="1244" y="414"/>
                  <a:pt x="1244" y="414"/>
                </a:cubicBezTo>
                <a:cubicBezTo>
                  <a:pt x="1245" y="414"/>
                  <a:pt x="1245" y="414"/>
                  <a:pt x="1245" y="414"/>
                </a:cubicBezTo>
                <a:cubicBezTo>
                  <a:pt x="1244" y="414"/>
                  <a:pt x="1244" y="414"/>
                  <a:pt x="1244" y="414"/>
                </a:cubicBezTo>
                <a:cubicBezTo>
                  <a:pt x="1245" y="415"/>
                  <a:pt x="1246" y="415"/>
                  <a:pt x="1246" y="415"/>
                </a:cubicBezTo>
                <a:cubicBezTo>
                  <a:pt x="1248" y="415"/>
                  <a:pt x="1250" y="416"/>
                  <a:pt x="1251" y="418"/>
                </a:cubicBezTo>
                <a:cubicBezTo>
                  <a:pt x="1252" y="419"/>
                  <a:pt x="1253" y="420"/>
                  <a:pt x="1255" y="419"/>
                </a:cubicBezTo>
                <a:cubicBezTo>
                  <a:pt x="1257" y="419"/>
                  <a:pt x="1258" y="418"/>
                  <a:pt x="1260" y="417"/>
                </a:cubicBezTo>
                <a:cubicBezTo>
                  <a:pt x="1265" y="414"/>
                  <a:pt x="1271" y="413"/>
                  <a:pt x="1277" y="413"/>
                </a:cubicBezTo>
                <a:cubicBezTo>
                  <a:pt x="1279" y="413"/>
                  <a:pt x="1281" y="412"/>
                  <a:pt x="1283" y="412"/>
                </a:cubicBezTo>
                <a:cubicBezTo>
                  <a:pt x="1283" y="412"/>
                  <a:pt x="1284" y="412"/>
                  <a:pt x="1284" y="413"/>
                </a:cubicBezTo>
                <a:cubicBezTo>
                  <a:pt x="1285" y="415"/>
                  <a:pt x="1288" y="415"/>
                  <a:pt x="1290" y="416"/>
                </a:cubicBezTo>
                <a:cubicBezTo>
                  <a:pt x="1290" y="416"/>
                  <a:pt x="1290" y="416"/>
                  <a:pt x="1291" y="416"/>
                </a:cubicBezTo>
                <a:cubicBezTo>
                  <a:pt x="1291" y="417"/>
                  <a:pt x="1291" y="417"/>
                  <a:pt x="1291" y="417"/>
                </a:cubicBezTo>
                <a:cubicBezTo>
                  <a:pt x="1290" y="418"/>
                  <a:pt x="1289" y="418"/>
                  <a:pt x="1288" y="419"/>
                </a:cubicBezTo>
                <a:cubicBezTo>
                  <a:pt x="1286" y="420"/>
                  <a:pt x="1284" y="420"/>
                  <a:pt x="1284" y="422"/>
                </a:cubicBezTo>
                <a:cubicBezTo>
                  <a:pt x="1282" y="425"/>
                  <a:pt x="1279" y="425"/>
                  <a:pt x="1276" y="424"/>
                </a:cubicBezTo>
                <a:cubicBezTo>
                  <a:pt x="1274" y="423"/>
                  <a:pt x="1272" y="423"/>
                  <a:pt x="1270" y="422"/>
                </a:cubicBezTo>
                <a:cubicBezTo>
                  <a:pt x="1269" y="422"/>
                  <a:pt x="1268" y="422"/>
                  <a:pt x="1268" y="422"/>
                </a:cubicBezTo>
                <a:cubicBezTo>
                  <a:pt x="1265" y="423"/>
                  <a:pt x="1262" y="424"/>
                  <a:pt x="1259" y="425"/>
                </a:cubicBezTo>
                <a:cubicBezTo>
                  <a:pt x="1257" y="426"/>
                  <a:pt x="1255" y="428"/>
                  <a:pt x="1254" y="431"/>
                </a:cubicBezTo>
                <a:cubicBezTo>
                  <a:pt x="1254" y="433"/>
                  <a:pt x="1253" y="434"/>
                  <a:pt x="1252" y="434"/>
                </a:cubicBezTo>
                <a:cubicBezTo>
                  <a:pt x="1251" y="435"/>
                  <a:pt x="1249" y="435"/>
                  <a:pt x="1248" y="435"/>
                </a:cubicBezTo>
                <a:cubicBezTo>
                  <a:pt x="1246" y="436"/>
                  <a:pt x="1246" y="437"/>
                  <a:pt x="1247" y="440"/>
                </a:cubicBezTo>
                <a:cubicBezTo>
                  <a:pt x="1247" y="440"/>
                  <a:pt x="1248" y="440"/>
                  <a:pt x="1248" y="440"/>
                </a:cubicBezTo>
                <a:cubicBezTo>
                  <a:pt x="1250" y="440"/>
                  <a:pt x="1252" y="439"/>
                  <a:pt x="1254" y="437"/>
                </a:cubicBezTo>
                <a:cubicBezTo>
                  <a:pt x="1255" y="436"/>
                  <a:pt x="1255" y="436"/>
                  <a:pt x="1257" y="437"/>
                </a:cubicBezTo>
                <a:cubicBezTo>
                  <a:pt x="1258" y="438"/>
                  <a:pt x="1259" y="439"/>
                  <a:pt x="1260" y="439"/>
                </a:cubicBezTo>
                <a:cubicBezTo>
                  <a:pt x="1260" y="440"/>
                  <a:pt x="1261" y="440"/>
                  <a:pt x="1261" y="441"/>
                </a:cubicBezTo>
                <a:cubicBezTo>
                  <a:pt x="1261" y="443"/>
                  <a:pt x="1261" y="446"/>
                  <a:pt x="1261" y="448"/>
                </a:cubicBezTo>
                <a:cubicBezTo>
                  <a:pt x="1261" y="449"/>
                  <a:pt x="1260" y="450"/>
                  <a:pt x="1259" y="451"/>
                </a:cubicBezTo>
                <a:cubicBezTo>
                  <a:pt x="1258" y="451"/>
                  <a:pt x="1257" y="450"/>
                  <a:pt x="1257" y="450"/>
                </a:cubicBezTo>
                <a:cubicBezTo>
                  <a:pt x="1255" y="449"/>
                  <a:pt x="1254" y="447"/>
                  <a:pt x="1253" y="446"/>
                </a:cubicBezTo>
                <a:cubicBezTo>
                  <a:pt x="1252" y="445"/>
                  <a:pt x="1251" y="444"/>
                  <a:pt x="1249" y="445"/>
                </a:cubicBezTo>
                <a:cubicBezTo>
                  <a:pt x="1247" y="446"/>
                  <a:pt x="1245" y="447"/>
                  <a:pt x="1244" y="449"/>
                </a:cubicBezTo>
                <a:cubicBezTo>
                  <a:pt x="1244" y="451"/>
                  <a:pt x="1243" y="453"/>
                  <a:pt x="1243" y="454"/>
                </a:cubicBezTo>
                <a:cubicBezTo>
                  <a:pt x="1242" y="456"/>
                  <a:pt x="1242" y="459"/>
                  <a:pt x="1242" y="461"/>
                </a:cubicBezTo>
                <a:cubicBezTo>
                  <a:pt x="1243" y="464"/>
                  <a:pt x="1243" y="467"/>
                  <a:pt x="1243" y="470"/>
                </a:cubicBezTo>
                <a:cubicBezTo>
                  <a:pt x="1244" y="470"/>
                  <a:pt x="1243" y="471"/>
                  <a:pt x="1243" y="471"/>
                </a:cubicBezTo>
                <a:cubicBezTo>
                  <a:pt x="1241" y="472"/>
                  <a:pt x="1240" y="472"/>
                  <a:pt x="1239" y="473"/>
                </a:cubicBezTo>
                <a:cubicBezTo>
                  <a:pt x="1237" y="473"/>
                  <a:pt x="1236" y="474"/>
                  <a:pt x="1236" y="476"/>
                </a:cubicBezTo>
                <a:cubicBezTo>
                  <a:pt x="1236" y="479"/>
                  <a:pt x="1230" y="479"/>
                  <a:pt x="1229" y="477"/>
                </a:cubicBezTo>
                <a:cubicBezTo>
                  <a:pt x="1229" y="477"/>
                  <a:pt x="1228" y="476"/>
                  <a:pt x="1228" y="476"/>
                </a:cubicBezTo>
                <a:cubicBezTo>
                  <a:pt x="1227" y="474"/>
                  <a:pt x="1226" y="474"/>
                  <a:pt x="1225" y="474"/>
                </a:cubicBezTo>
                <a:cubicBezTo>
                  <a:pt x="1222" y="474"/>
                  <a:pt x="1219" y="475"/>
                  <a:pt x="1216" y="476"/>
                </a:cubicBezTo>
                <a:cubicBezTo>
                  <a:pt x="1213" y="478"/>
                  <a:pt x="1209" y="481"/>
                  <a:pt x="1206" y="482"/>
                </a:cubicBezTo>
                <a:cubicBezTo>
                  <a:pt x="1204" y="483"/>
                  <a:pt x="1204" y="484"/>
                  <a:pt x="1202" y="485"/>
                </a:cubicBezTo>
                <a:cubicBezTo>
                  <a:pt x="1202" y="486"/>
                  <a:pt x="1200" y="486"/>
                  <a:pt x="1200" y="485"/>
                </a:cubicBezTo>
                <a:cubicBezTo>
                  <a:pt x="1199" y="484"/>
                  <a:pt x="1197" y="483"/>
                  <a:pt x="1196" y="481"/>
                </a:cubicBezTo>
                <a:cubicBezTo>
                  <a:pt x="1196" y="480"/>
                  <a:pt x="1196" y="479"/>
                  <a:pt x="1196" y="478"/>
                </a:cubicBezTo>
                <a:cubicBezTo>
                  <a:pt x="1196" y="478"/>
                  <a:pt x="1194" y="477"/>
                  <a:pt x="1194" y="478"/>
                </a:cubicBezTo>
                <a:cubicBezTo>
                  <a:pt x="1192" y="479"/>
                  <a:pt x="1191" y="480"/>
                  <a:pt x="1189" y="480"/>
                </a:cubicBezTo>
                <a:cubicBezTo>
                  <a:pt x="1187" y="480"/>
                  <a:pt x="1184" y="482"/>
                  <a:pt x="1182" y="483"/>
                </a:cubicBezTo>
                <a:cubicBezTo>
                  <a:pt x="1182" y="483"/>
                  <a:pt x="1181" y="483"/>
                  <a:pt x="1181" y="483"/>
                </a:cubicBezTo>
                <a:cubicBezTo>
                  <a:pt x="1180" y="482"/>
                  <a:pt x="1179" y="481"/>
                  <a:pt x="1177" y="480"/>
                </a:cubicBezTo>
                <a:cubicBezTo>
                  <a:pt x="1176" y="480"/>
                  <a:pt x="1174" y="480"/>
                  <a:pt x="1173" y="479"/>
                </a:cubicBezTo>
                <a:cubicBezTo>
                  <a:pt x="1172" y="478"/>
                  <a:pt x="1172" y="476"/>
                  <a:pt x="1171" y="475"/>
                </a:cubicBezTo>
                <a:cubicBezTo>
                  <a:pt x="1171" y="475"/>
                  <a:pt x="1172" y="474"/>
                  <a:pt x="1172" y="474"/>
                </a:cubicBezTo>
                <a:cubicBezTo>
                  <a:pt x="1172" y="473"/>
                  <a:pt x="1172" y="473"/>
                  <a:pt x="1173" y="473"/>
                </a:cubicBezTo>
                <a:cubicBezTo>
                  <a:pt x="1175" y="474"/>
                  <a:pt x="1177" y="475"/>
                  <a:pt x="1180" y="477"/>
                </a:cubicBezTo>
                <a:cubicBezTo>
                  <a:pt x="1182" y="479"/>
                  <a:pt x="1185" y="478"/>
                  <a:pt x="1186" y="475"/>
                </a:cubicBezTo>
                <a:cubicBezTo>
                  <a:pt x="1188" y="471"/>
                  <a:pt x="1189" y="468"/>
                  <a:pt x="1188" y="464"/>
                </a:cubicBezTo>
                <a:cubicBezTo>
                  <a:pt x="1188" y="463"/>
                  <a:pt x="1188" y="463"/>
                  <a:pt x="1188" y="463"/>
                </a:cubicBezTo>
                <a:cubicBezTo>
                  <a:pt x="1188" y="463"/>
                  <a:pt x="1188" y="463"/>
                  <a:pt x="1188" y="463"/>
                </a:cubicBezTo>
                <a:cubicBezTo>
                  <a:pt x="1185" y="463"/>
                  <a:pt x="1183" y="464"/>
                  <a:pt x="1181" y="466"/>
                </a:cubicBezTo>
                <a:cubicBezTo>
                  <a:pt x="1180" y="467"/>
                  <a:pt x="1180" y="469"/>
                  <a:pt x="1180" y="470"/>
                </a:cubicBezTo>
                <a:cubicBezTo>
                  <a:pt x="1181" y="471"/>
                  <a:pt x="1182" y="471"/>
                  <a:pt x="1182" y="473"/>
                </a:cubicBezTo>
                <a:cubicBezTo>
                  <a:pt x="1182" y="473"/>
                  <a:pt x="1182" y="474"/>
                  <a:pt x="1182" y="474"/>
                </a:cubicBezTo>
                <a:cubicBezTo>
                  <a:pt x="1182" y="474"/>
                  <a:pt x="1181" y="474"/>
                  <a:pt x="1180" y="474"/>
                </a:cubicBezTo>
                <a:cubicBezTo>
                  <a:pt x="1180" y="474"/>
                  <a:pt x="1180" y="474"/>
                  <a:pt x="1180" y="473"/>
                </a:cubicBezTo>
                <a:cubicBezTo>
                  <a:pt x="1178" y="472"/>
                  <a:pt x="1177" y="469"/>
                  <a:pt x="1174" y="468"/>
                </a:cubicBezTo>
                <a:cubicBezTo>
                  <a:pt x="1174" y="468"/>
                  <a:pt x="1174" y="467"/>
                  <a:pt x="1174" y="466"/>
                </a:cubicBezTo>
                <a:cubicBezTo>
                  <a:pt x="1175" y="464"/>
                  <a:pt x="1176" y="462"/>
                  <a:pt x="1178" y="462"/>
                </a:cubicBezTo>
                <a:cubicBezTo>
                  <a:pt x="1178" y="461"/>
                  <a:pt x="1178" y="461"/>
                  <a:pt x="1178" y="460"/>
                </a:cubicBezTo>
                <a:cubicBezTo>
                  <a:pt x="1178" y="460"/>
                  <a:pt x="1177" y="460"/>
                  <a:pt x="1177" y="459"/>
                </a:cubicBezTo>
                <a:cubicBezTo>
                  <a:pt x="1174" y="458"/>
                  <a:pt x="1174" y="456"/>
                  <a:pt x="1175" y="453"/>
                </a:cubicBezTo>
                <a:cubicBezTo>
                  <a:pt x="1175" y="451"/>
                  <a:pt x="1176" y="450"/>
                  <a:pt x="1176" y="449"/>
                </a:cubicBezTo>
                <a:cubicBezTo>
                  <a:pt x="1175" y="448"/>
                  <a:pt x="1175" y="447"/>
                  <a:pt x="1174" y="447"/>
                </a:cubicBezTo>
                <a:cubicBezTo>
                  <a:pt x="1173" y="447"/>
                  <a:pt x="1173" y="447"/>
                  <a:pt x="1172" y="447"/>
                </a:cubicBezTo>
                <a:cubicBezTo>
                  <a:pt x="1169" y="449"/>
                  <a:pt x="1167" y="453"/>
                  <a:pt x="1163" y="454"/>
                </a:cubicBezTo>
                <a:cubicBezTo>
                  <a:pt x="1162" y="454"/>
                  <a:pt x="1162" y="455"/>
                  <a:pt x="1162" y="455"/>
                </a:cubicBezTo>
                <a:cubicBezTo>
                  <a:pt x="1162" y="459"/>
                  <a:pt x="1160" y="462"/>
                  <a:pt x="1161" y="465"/>
                </a:cubicBezTo>
                <a:cubicBezTo>
                  <a:pt x="1161" y="466"/>
                  <a:pt x="1161" y="466"/>
                  <a:pt x="1161" y="467"/>
                </a:cubicBezTo>
                <a:cubicBezTo>
                  <a:pt x="1160" y="468"/>
                  <a:pt x="1161" y="469"/>
                  <a:pt x="1161" y="470"/>
                </a:cubicBezTo>
                <a:cubicBezTo>
                  <a:pt x="1162" y="471"/>
                  <a:pt x="1163" y="471"/>
                  <a:pt x="1163" y="472"/>
                </a:cubicBezTo>
                <a:cubicBezTo>
                  <a:pt x="1164" y="476"/>
                  <a:pt x="1165" y="479"/>
                  <a:pt x="1165" y="483"/>
                </a:cubicBezTo>
                <a:cubicBezTo>
                  <a:pt x="1165" y="485"/>
                  <a:pt x="1163" y="488"/>
                  <a:pt x="1161" y="488"/>
                </a:cubicBezTo>
                <a:cubicBezTo>
                  <a:pt x="1158" y="487"/>
                  <a:pt x="1156" y="487"/>
                  <a:pt x="1154" y="488"/>
                </a:cubicBezTo>
                <a:cubicBezTo>
                  <a:pt x="1152" y="489"/>
                  <a:pt x="1150" y="490"/>
                  <a:pt x="1148" y="490"/>
                </a:cubicBezTo>
                <a:cubicBezTo>
                  <a:pt x="1146" y="491"/>
                  <a:pt x="1144" y="492"/>
                  <a:pt x="1141" y="494"/>
                </a:cubicBezTo>
                <a:cubicBezTo>
                  <a:pt x="1139" y="495"/>
                  <a:pt x="1138" y="496"/>
                  <a:pt x="1137" y="499"/>
                </a:cubicBezTo>
                <a:cubicBezTo>
                  <a:pt x="1135" y="507"/>
                  <a:pt x="1135" y="507"/>
                  <a:pt x="1128" y="511"/>
                </a:cubicBezTo>
                <a:cubicBezTo>
                  <a:pt x="1127" y="512"/>
                  <a:pt x="1125" y="513"/>
                  <a:pt x="1124" y="514"/>
                </a:cubicBezTo>
                <a:cubicBezTo>
                  <a:pt x="1123" y="514"/>
                  <a:pt x="1123" y="515"/>
                  <a:pt x="1122" y="516"/>
                </a:cubicBezTo>
                <a:cubicBezTo>
                  <a:pt x="1122" y="517"/>
                  <a:pt x="1122" y="518"/>
                  <a:pt x="1121" y="519"/>
                </a:cubicBezTo>
                <a:cubicBezTo>
                  <a:pt x="1121" y="521"/>
                  <a:pt x="1120" y="522"/>
                  <a:pt x="1118" y="523"/>
                </a:cubicBezTo>
                <a:cubicBezTo>
                  <a:pt x="1117" y="523"/>
                  <a:pt x="1116" y="523"/>
                  <a:pt x="1115" y="524"/>
                </a:cubicBezTo>
                <a:cubicBezTo>
                  <a:pt x="1114" y="524"/>
                  <a:pt x="1113" y="525"/>
                  <a:pt x="1112" y="526"/>
                </a:cubicBezTo>
                <a:cubicBezTo>
                  <a:pt x="1111" y="528"/>
                  <a:pt x="1109" y="528"/>
                  <a:pt x="1108" y="528"/>
                </a:cubicBezTo>
                <a:cubicBezTo>
                  <a:pt x="1106" y="528"/>
                  <a:pt x="1105" y="527"/>
                  <a:pt x="1104" y="526"/>
                </a:cubicBezTo>
                <a:cubicBezTo>
                  <a:pt x="1103" y="526"/>
                  <a:pt x="1102" y="526"/>
                  <a:pt x="1101" y="526"/>
                </a:cubicBezTo>
                <a:cubicBezTo>
                  <a:pt x="1101" y="526"/>
                  <a:pt x="1099" y="527"/>
                  <a:pt x="1100" y="527"/>
                </a:cubicBezTo>
                <a:cubicBezTo>
                  <a:pt x="1100" y="529"/>
                  <a:pt x="1100" y="531"/>
                  <a:pt x="1101" y="532"/>
                </a:cubicBezTo>
                <a:cubicBezTo>
                  <a:pt x="1101" y="534"/>
                  <a:pt x="1100" y="535"/>
                  <a:pt x="1099" y="535"/>
                </a:cubicBezTo>
                <a:cubicBezTo>
                  <a:pt x="1097" y="535"/>
                  <a:pt x="1095" y="535"/>
                  <a:pt x="1093" y="534"/>
                </a:cubicBezTo>
                <a:cubicBezTo>
                  <a:pt x="1092" y="533"/>
                  <a:pt x="1091" y="533"/>
                  <a:pt x="1089" y="533"/>
                </a:cubicBezTo>
                <a:cubicBezTo>
                  <a:pt x="1087" y="534"/>
                  <a:pt x="1085" y="535"/>
                  <a:pt x="1083" y="535"/>
                </a:cubicBezTo>
                <a:cubicBezTo>
                  <a:pt x="1082" y="536"/>
                  <a:pt x="1081" y="537"/>
                  <a:pt x="1082" y="537"/>
                </a:cubicBezTo>
                <a:cubicBezTo>
                  <a:pt x="1082" y="540"/>
                  <a:pt x="1082" y="543"/>
                  <a:pt x="1086" y="543"/>
                </a:cubicBezTo>
                <a:cubicBezTo>
                  <a:pt x="1088" y="544"/>
                  <a:pt x="1090" y="545"/>
                  <a:pt x="1091" y="545"/>
                </a:cubicBezTo>
                <a:cubicBezTo>
                  <a:pt x="1094" y="546"/>
                  <a:pt x="1096" y="548"/>
                  <a:pt x="1097" y="550"/>
                </a:cubicBezTo>
                <a:cubicBezTo>
                  <a:pt x="1098" y="553"/>
                  <a:pt x="1099" y="555"/>
                  <a:pt x="1102" y="556"/>
                </a:cubicBezTo>
                <a:cubicBezTo>
                  <a:pt x="1103" y="557"/>
                  <a:pt x="1104" y="559"/>
                  <a:pt x="1104" y="561"/>
                </a:cubicBezTo>
                <a:cubicBezTo>
                  <a:pt x="1104" y="565"/>
                  <a:pt x="1103" y="570"/>
                  <a:pt x="1103" y="575"/>
                </a:cubicBezTo>
                <a:cubicBezTo>
                  <a:pt x="1103" y="576"/>
                  <a:pt x="1102" y="578"/>
                  <a:pt x="1102" y="580"/>
                </a:cubicBezTo>
                <a:cubicBezTo>
                  <a:pt x="1101" y="581"/>
                  <a:pt x="1099" y="583"/>
                  <a:pt x="1097" y="582"/>
                </a:cubicBezTo>
                <a:cubicBezTo>
                  <a:pt x="1094" y="581"/>
                  <a:pt x="1091" y="582"/>
                  <a:pt x="1088" y="581"/>
                </a:cubicBezTo>
                <a:cubicBezTo>
                  <a:pt x="1087" y="581"/>
                  <a:pt x="1086" y="580"/>
                  <a:pt x="1086" y="581"/>
                </a:cubicBezTo>
                <a:cubicBezTo>
                  <a:pt x="1083" y="582"/>
                  <a:pt x="1080" y="581"/>
                  <a:pt x="1077" y="581"/>
                </a:cubicBezTo>
                <a:cubicBezTo>
                  <a:pt x="1074" y="580"/>
                  <a:pt x="1071" y="579"/>
                  <a:pt x="1068" y="580"/>
                </a:cubicBezTo>
                <a:cubicBezTo>
                  <a:pt x="1067" y="580"/>
                  <a:pt x="1066" y="580"/>
                  <a:pt x="1065" y="580"/>
                </a:cubicBezTo>
                <a:cubicBezTo>
                  <a:pt x="1061" y="578"/>
                  <a:pt x="1058" y="578"/>
                  <a:pt x="1056" y="582"/>
                </a:cubicBezTo>
                <a:cubicBezTo>
                  <a:pt x="1055" y="582"/>
                  <a:pt x="1054" y="582"/>
                  <a:pt x="1053" y="583"/>
                </a:cubicBezTo>
                <a:cubicBezTo>
                  <a:pt x="1053" y="583"/>
                  <a:pt x="1052" y="583"/>
                  <a:pt x="1052" y="583"/>
                </a:cubicBezTo>
                <a:cubicBezTo>
                  <a:pt x="1051" y="584"/>
                  <a:pt x="1050" y="585"/>
                  <a:pt x="1050" y="586"/>
                </a:cubicBezTo>
                <a:cubicBezTo>
                  <a:pt x="1052" y="589"/>
                  <a:pt x="1053" y="592"/>
                  <a:pt x="1052" y="595"/>
                </a:cubicBezTo>
                <a:cubicBezTo>
                  <a:pt x="1052" y="596"/>
                  <a:pt x="1052" y="596"/>
                  <a:pt x="1052" y="596"/>
                </a:cubicBezTo>
                <a:cubicBezTo>
                  <a:pt x="1054" y="603"/>
                  <a:pt x="1052" y="609"/>
                  <a:pt x="1050" y="615"/>
                </a:cubicBezTo>
                <a:cubicBezTo>
                  <a:pt x="1049" y="616"/>
                  <a:pt x="1048" y="618"/>
                  <a:pt x="1048" y="620"/>
                </a:cubicBezTo>
                <a:cubicBezTo>
                  <a:pt x="1047" y="621"/>
                  <a:pt x="1047" y="622"/>
                  <a:pt x="1048" y="623"/>
                </a:cubicBezTo>
                <a:cubicBezTo>
                  <a:pt x="1051" y="626"/>
                  <a:pt x="1052" y="629"/>
                  <a:pt x="1051" y="633"/>
                </a:cubicBezTo>
                <a:cubicBezTo>
                  <a:pt x="1051" y="634"/>
                  <a:pt x="1051" y="635"/>
                  <a:pt x="1052" y="635"/>
                </a:cubicBezTo>
                <a:cubicBezTo>
                  <a:pt x="1052" y="636"/>
                  <a:pt x="1052" y="636"/>
                  <a:pt x="1052" y="637"/>
                </a:cubicBezTo>
                <a:cubicBezTo>
                  <a:pt x="1055" y="637"/>
                  <a:pt x="1057" y="638"/>
                  <a:pt x="1059" y="638"/>
                </a:cubicBezTo>
                <a:cubicBezTo>
                  <a:pt x="1060" y="637"/>
                  <a:pt x="1062" y="637"/>
                  <a:pt x="1063" y="637"/>
                </a:cubicBezTo>
                <a:cubicBezTo>
                  <a:pt x="1064" y="637"/>
                  <a:pt x="1066" y="638"/>
                  <a:pt x="1066" y="639"/>
                </a:cubicBezTo>
                <a:cubicBezTo>
                  <a:pt x="1068" y="641"/>
                  <a:pt x="1069" y="643"/>
                  <a:pt x="1070" y="644"/>
                </a:cubicBezTo>
                <a:cubicBezTo>
                  <a:pt x="1071" y="646"/>
                  <a:pt x="1074" y="646"/>
                  <a:pt x="1075" y="645"/>
                </a:cubicBezTo>
                <a:cubicBezTo>
                  <a:pt x="1077" y="645"/>
                  <a:pt x="1078" y="644"/>
                  <a:pt x="1079" y="643"/>
                </a:cubicBezTo>
                <a:cubicBezTo>
                  <a:pt x="1082" y="641"/>
                  <a:pt x="1085" y="640"/>
                  <a:pt x="1089" y="641"/>
                </a:cubicBezTo>
                <a:cubicBezTo>
                  <a:pt x="1091" y="641"/>
                  <a:pt x="1094" y="640"/>
                  <a:pt x="1097" y="640"/>
                </a:cubicBezTo>
                <a:cubicBezTo>
                  <a:pt x="1098" y="640"/>
                  <a:pt x="1100" y="639"/>
                  <a:pt x="1100" y="638"/>
                </a:cubicBezTo>
                <a:cubicBezTo>
                  <a:pt x="1101" y="637"/>
                  <a:pt x="1103" y="636"/>
                  <a:pt x="1104" y="635"/>
                </a:cubicBezTo>
                <a:cubicBezTo>
                  <a:pt x="1106" y="635"/>
                  <a:pt x="1107" y="633"/>
                  <a:pt x="1108" y="632"/>
                </a:cubicBezTo>
                <a:cubicBezTo>
                  <a:pt x="1109" y="629"/>
                  <a:pt x="1110" y="627"/>
                  <a:pt x="1112" y="625"/>
                </a:cubicBezTo>
                <a:cubicBezTo>
                  <a:pt x="1113" y="624"/>
                  <a:pt x="1113" y="623"/>
                  <a:pt x="1113" y="622"/>
                </a:cubicBezTo>
                <a:cubicBezTo>
                  <a:pt x="1109" y="618"/>
                  <a:pt x="1111" y="614"/>
                  <a:pt x="1114" y="611"/>
                </a:cubicBezTo>
                <a:cubicBezTo>
                  <a:pt x="1115" y="610"/>
                  <a:pt x="1116" y="609"/>
                  <a:pt x="1116" y="608"/>
                </a:cubicBezTo>
                <a:cubicBezTo>
                  <a:pt x="1119" y="606"/>
                  <a:pt x="1121" y="603"/>
                  <a:pt x="1125" y="603"/>
                </a:cubicBezTo>
                <a:cubicBezTo>
                  <a:pt x="1128" y="601"/>
                  <a:pt x="1131" y="598"/>
                  <a:pt x="1132" y="593"/>
                </a:cubicBezTo>
                <a:cubicBezTo>
                  <a:pt x="1132" y="592"/>
                  <a:pt x="1132" y="590"/>
                  <a:pt x="1132" y="588"/>
                </a:cubicBezTo>
                <a:cubicBezTo>
                  <a:pt x="1132" y="587"/>
                  <a:pt x="1132" y="587"/>
                  <a:pt x="1133" y="586"/>
                </a:cubicBezTo>
                <a:cubicBezTo>
                  <a:pt x="1133" y="584"/>
                  <a:pt x="1136" y="582"/>
                  <a:pt x="1138" y="582"/>
                </a:cubicBezTo>
                <a:cubicBezTo>
                  <a:pt x="1142" y="583"/>
                  <a:pt x="1146" y="583"/>
                  <a:pt x="1150" y="585"/>
                </a:cubicBezTo>
                <a:cubicBezTo>
                  <a:pt x="1151" y="586"/>
                  <a:pt x="1153" y="586"/>
                  <a:pt x="1154" y="585"/>
                </a:cubicBezTo>
                <a:cubicBezTo>
                  <a:pt x="1157" y="582"/>
                  <a:pt x="1159" y="580"/>
                  <a:pt x="1163" y="579"/>
                </a:cubicBezTo>
                <a:cubicBezTo>
                  <a:pt x="1164" y="578"/>
                  <a:pt x="1165" y="577"/>
                  <a:pt x="1165" y="576"/>
                </a:cubicBezTo>
                <a:cubicBezTo>
                  <a:pt x="1167" y="574"/>
                  <a:pt x="1170" y="574"/>
                  <a:pt x="1173" y="575"/>
                </a:cubicBezTo>
                <a:cubicBezTo>
                  <a:pt x="1175" y="576"/>
                  <a:pt x="1177" y="577"/>
                  <a:pt x="1178" y="580"/>
                </a:cubicBezTo>
                <a:cubicBezTo>
                  <a:pt x="1179" y="582"/>
                  <a:pt x="1180" y="584"/>
                  <a:pt x="1181" y="586"/>
                </a:cubicBezTo>
                <a:cubicBezTo>
                  <a:pt x="1185" y="589"/>
                  <a:pt x="1189" y="593"/>
                  <a:pt x="1192" y="596"/>
                </a:cubicBezTo>
                <a:cubicBezTo>
                  <a:pt x="1194" y="599"/>
                  <a:pt x="1197" y="601"/>
                  <a:pt x="1201" y="602"/>
                </a:cubicBezTo>
                <a:cubicBezTo>
                  <a:pt x="1205" y="603"/>
                  <a:pt x="1207" y="606"/>
                  <a:pt x="1211" y="608"/>
                </a:cubicBezTo>
                <a:cubicBezTo>
                  <a:pt x="1212" y="610"/>
                  <a:pt x="1214" y="612"/>
                  <a:pt x="1216" y="613"/>
                </a:cubicBezTo>
                <a:cubicBezTo>
                  <a:pt x="1217" y="613"/>
                  <a:pt x="1217" y="614"/>
                  <a:pt x="1218" y="614"/>
                </a:cubicBezTo>
                <a:cubicBezTo>
                  <a:pt x="1219" y="617"/>
                  <a:pt x="1219" y="619"/>
                  <a:pt x="1220" y="621"/>
                </a:cubicBezTo>
                <a:cubicBezTo>
                  <a:pt x="1220" y="621"/>
                  <a:pt x="1220" y="622"/>
                  <a:pt x="1220" y="623"/>
                </a:cubicBezTo>
                <a:cubicBezTo>
                  <a:pt x="1219" y="625"/>
                  <a:pt x="1219" y="627"/>
                  <a:pt x="1215" y="628"/>
                </a:cubicBezTo>
                <a:cubicBezTo>
                  <a:pt x="1210" y="629"/>
                  <a:pt x="1205" y="630"/>
                  <a:pt x="1200" y="629"/>
                </a:cubicBezTo>
                <a:cubicBezTo>
                  <a:pt x="1199" y="629"/>
                  <a:pt x="1198" y="630"/>
                  <a:pt x="1197" y="630"/>
                </a:cubicBezTo>
                <a:cubicBezTo>
                  <a:pt x="1197" y="630"/>
                  <a:pt x="1196" y="631"/>
                  <a:pt x="1196" y="631"/>
                </a:cubicBezTo>
                <a:cubicBezTo>
                  <a:pt x="1196" y="632"/>
                  <a:pt x="1196" y="633"/>
                  <a:pt x="1197" y="633"/>
                </a:cubicBezTo>
                <a:cubicBezTo>
                  <a:pt x="1198" y="634"/>
                  <a:pt x="1200" y="635"/>
                  <a:pt x="1202" y="636"/>
                </a:cubicBezTo>
                <a:cubicBezTo>
                  <a:pt x="1205" y="638"/>
                  <a:pt x="1209" y="640"/>
                  <a:pt x="1213" y="642"/>
                </a:cubicBezTo>
                <a:cubicBezTo>
                  <a:pt x="1213" y="642"/>
                  <a:pt x="1215" y="641"/>
                  <a:pt x="1215" y="641"/>
                </a:cubicBezTo>
                <a:cubicBezTo>
                  <a:pt x="1215" y="640"/>
                  <a:pt x="1216" y="639"/>
                  <a:pt x="1216" y="638"/>
                </a:cubicBezTo>
                <a:cubicBezTo>
                  <a:pt x="1216" y="637"/>
                  <a:pt x="1215" y="636"/>
                  <a:pt x="1215" y="635"/>
                </a:cubicBezTo>
                <a:cubicBezTo>
                  <a:pt x="1215" y="633"/>
                  <a:pt x="1217" y="631"/>
                  <a:pt x="1219" y="632"/>
                </a:cubicBezTo>
                <a:cubicBezTo>
                  <a:pt x="1221" y="632"/>
                  <a:pt x="1222" y="631"/>
                  <a:pt x="1223" y="629"/>
                </a:cubicBezTo>
                <a:cubicBezTo>
                  <a:pt x="1224" y="627"/>
                  <a:pt x="1226" y="624"/>
                  <a:pt x="1227" y="622"/>
                </a:cubicBezTo>
                <a:cubicBezTo>
                  <a:pt x="1228" y="620"/>
                  <a:pt x="1228" y="618"/>
                  <a:pt x="1227" y="617"/>
                </a:cubicBezTo>
                <a:cubicBezTo>
                  <a:pt x="1226" y="616"/>
                  <a:pt x="1226" y="615"/>
                  <a:pt x="1225" y="615"/>
                </a:cubicBezTo>
                <a:cubicBezTo>
                  <a:pt x="1225" y="613"/>
                  <a:pt x="1225" y="612"/>
                  <a:pt x="1226" y="611"/>
                </a:cubicBezTo>
                <a:cubicBezTo>
                  <a:pt x="1226" y="609"/>
                  <a:pt x="1228" y="609"/>
                  <a:pt x="1230" y="610"/>
                </a:cubicBezTo>
                <a:cubicBezTo>
                  <a:pt x="1231" y="610"/>
                  <a:pt x="1233" y="612"/>
                  <a:pt x="1234" y="613"/>
                </a:cubicBezTo>
                <a:cubicBezTo>
                  <a:pt x="1234" y="613"/>
                  <a:pt x="1235" y="613"/>
                  <a:pt x="1235" y="612"/>
                </a:cubicBezTo>
                <a:cubicBezTo>
                  <a:pt x="1237" y="611"/>
                  <a:pt x="1236" y="608"/>
                  <a:pt x="1235" y="608"/>
                </a:cubicBezTo>
                <a:cubicBezTo>
                  <a:pt x="1231" y="605"/>
                  <a:pt x="1227" y="601"/>
                  <a:pt x="1222" y="600"/>
                </a:cubicBezTo>
                <a:cubicBezTo>
                  <a:pt x="1220" y="599"/>
                  <a:pt x="1220" y="598"/>
                  <a:pt x="1219" y="597"/>
                </a:cubicBezTo>
                <a:cubicBezTo>
                  <a:pt x="1219" y="596"/>
                  <a:pt x="1219" y="595"/>
                  <a:pt x="1218" y="595"/>
                </a:cubicBezTo>
                <a:cubicBezTo>
                  <a:pt x="1217" y="595"/>
                  <a:pt x="1216" y="595"/>
                  <a:pt x="1215" y="595"/>
                </a:cubicBezTo>
                <a:cubicBezTo>
                  <a:pt x="1212" y="595"/>
                  <a:pt x="1210" y="593"/>
                  <a:pt x="1208" y="591"/>
                </a:cubicBezTo>
                <a:cubicBezTo>
                  <a:pt x="1207" y="590"/>
                  <a:pt x="1206" y="588"/>
                  <a:pt x="1205" y="586"/>
                </a:cubicBezTo>
                <a:cubicBezTo>
                  <a:pt x="1203" y="583"/>
                  <a:pt x="1201" y="580"/>
                  <a:pt x="1198" y="578"/>
                </a:cubicBezTo>
                <a:cubicBezTo>
                  <a:pt x="1197" y="577"/>
                  <a:pt x="1196" y="576"/>
                  <a:pt x="1195" y="576"/>
                </a:cubicBezTo>
                <a:cubicBezTo>
                  <a:pt x="1193" y="574"/>
                  <a:pt x="1193" y="573"/>
                  <a:pt x="1193" y="571"/>
                </a:cubicBezTo>
                <a:cubicBezTo>
                  <a:pt x="1193" y="569"/>
                  <a:pt x="1193" y="568"/>
                  <a:pt x="1193" y="567"/>
                </a:cubicBezTo>
                <a:cubicBezTo>
                  <a:pt x="1193" y="566"/>
                  <a:pt x="1194" y="565"/>
                  <a:pt x="1194" y="565"/>
                </a:cubicBezTo>
                <a:cubicBezTo>
                  <a:pt x="1196" y="564"/>
                  <a:pt x="1197" y="563"/>
                  <a:pt x="1198" y="563"/>
                </a:cubicBezTo>
                <a:cubicBezTo>
                  <a:pt x="1199" y="563"/>
                  <a:pt x="1200" y="563"/>
                  <a:pt x="1200" y="564"/>
                </a:cubicBezTo>
                <a:cubicBezTo>
                  <a:pt x="1200" y="565"/>
                  <a:pt x="1200" y="566"/>
                  <a:pt x="1201" y="568"/>
                </a:cubicBezTo>
                <a:cubicBezTo>
                  <a:pt x="1201" y="569"/>
                  <a:pt x="1202" y="570"/>
                  <a:pt x="1203" y="570"/>
                </a:cubicBezTo>
                <a:cubicBezTo>
                  <a:pt x="1205" y="569"/>
                  <a:pt x="1206" y="571"/>
                  <a:pt x="1208" y="571"/>
                </a:cubicBezTo>
                <a:cubicBezTo>
                  <a:pt x="1209" y="571"/>
                  <a:pt x="1210" y="572"/>
                  <a:pt x="1211" y="573"/>
                </a:cubicBezTo>
                <a:cubicBezTo>
                  <a:pt x="1212" y="577"/>
                  <a:pt x="1215" y="579"/>
                  <a:pt x="1218" y="581"/>
                </a:cubicBezTo>
                <a:cubicBezTo>
                  <a:pt x="1221" y="583"/>
                  <a:pt x="1223" y="585"/>
                  <a:pt x="1226" y="585"/>
                </a:cubicBezTo>
                <a:cubicBezTo>
                  <a:pt x="1228" y="586"/>
                  <a:pt x="1229" y="588"/>
                  <a:pt x="1231" y="588"/>
                </a:cubicBezTo>
                <a:cubicBezTo>
                  <a:pt x="1233" y="588"/>
                  <a:pt x="1235" y="590"/>
                  <a:pt x="1236" y="591"/>
                </a:cubicBezTo>
                <a:cubicBezTo>
                  <a:pt x="1238" y="593"/>
                  <a:pt x="1239" y="595"/>
                  <a:pt x="1241" y="596"/>
                </a:cubicBezTo>
                <a:cubicBezTo>
                  <a:pt x="1242" y="597"/>
                  <a:pt x="1242" y="598"/>
                  <a:pt x="1242" y="599"/>
                </a:cubicBezTo>
                <a:cubicBezTo>
                  <a:pt x="1242" y="601"/>
                  <a:pt x="1242" y="603"/>
                  <a:pt x="1242" y="605"/>
                </a:cubicBezTo>
                <a:cubicBezTo>
                  <a:pt x="1242" y="608"/>
                  <a:pt x="1242" y="610"/>
                  <a:pt x="1245" y="612"/>
                </a:cubicBezTo>
                <a:cubicBezTo>
                  <a:pt x="1245" y="612"/>
                  <a:pt x="1245" y="613"/>
                  <a:pt x="1245" y="613"/>
                </a:cubicBezTo>
                <a:cubicBezTo>
                  <a:pt x="1244" y="616"/>
                  <a:pt x="1246" y="617"/>
                  <a:pt x="1248" y="618"/>
                </a:cubicBezTo>
                <a:cubicBezTo>
                  <a:pt x="1249" y="619"/>
                  <a:pt x="1250" y="620"/>
                  <a:pt x="1252" y="621"/>
                </a:cubicBezTo>
                <a:cubicBezTo>
                  <a:pt x="1252" y="624"/>
                  <a:pt x="1255" y="625"/>
                  <a:pt x="1255" y="628"/>
                </a:cubicBezTo>
                <a:cubicBezTo>
                  <a:pt x="1256" y="629"/>
                  <a:pt x="1256" y="629"/>
                  <a:pt x="1255" y="630"/>
                </a:cubicBezTo>
                <a:cubicBezTo>
                  <a:pt x="1255" y="630"/>
                  <a:pt x="1255" y="631"/>
                  <a:pt x="1255" y="632"/>
                </a:cubicBezTo>
                <a:cubicBezTo>
                  <a:pt x="1257" y="633"/>
                  <a:pt x="1260" y="635"/>
                  <a:pt x="1260" y="638"/>
                </a:cubicBezTo>
                <a:cubicBezTo>
                  <a:pt x="1260" y="639"/>
                  <a:pt x="1261" y="640"/>
                  <a:pt x="1262" y="640"/>
                </a:cubicBezTo>
                <a:cubicBezTo>
                  <a:pt x="1264" y="641"/>
                  <a:pt x="1266" y="641"/>
                  <a:pt x="1269" y="641"/>
                </a:cubicBezTo>
                <a:cubicBezTo>
                  <a:pt x="1270" y="641"/>
                  <a:pt x="1270" y="641"/>
                  <a:pt x="1270" y="640"/>
                </a:cubicBezTo>
                <a:cubicBezTo>
                  <a:pt x="1269" y="637"/>
                  <a:pt x="1272" y="635"/>
                  <a:pt x="1272" y="632"/>
                </a:cubicBezTo>
                <a:cubicBezTo>
                  <a:pt x="1272" y="632"/>
                  <a:pt x="1272" y="632"/>
                  <a:pt x="1272" y="632"/>
                </a:cubicBezTo>
                <a:cubicBezTo>
                  <a:pt x="1275" y="633"/>
                  <a:pt x="1276" y="631"/>
                  <a:pt x="1278" y="630"/>
                </a:cubicBezTo>
                <a:cubicBezTo>
                  <a:pt x="1279" y="630"/>
                  <a:pt x="1279" y="630"/>
                  <a:pt x="1279" y="629"/>
                </a:cubicBezTo>
                <a:cubicBezTo>
                  <a:pt x="1278" y="627"/>
                  <a:pt x="1277" y="625"/>
                  <a:pt x="1275" y="623"/>
                </a:cubicBezTo>
                <a:cubicBezTo>
                  <a:pt x="1274" y="623"/>
                  <a:pt x="1273" y="622"/>
                  <a:pt x="1272" y="621"/>
                </a:cubicBezTo>
                <a:cubicBezTo>
                  <a:pt x="1270" y="618"/>
                  <a:pt x="1268" y="615"/>
                  <a:pt x="1266" y="612"/>
                </a:cubicBezTo>
                <a:cubicBezTo>
                  <a:pt x="1265" y="612"/>
                  <a:pt x="1265" y="611"/>
                  <a:pt x="1265" y="610"/>
                </a:cubicBezTo>
                <a:cubicBezTo>
                  <a:pt x="1265" y="610"/>
                  <a:pt x="1266" y="610"/>
                  <a:pt x="1266" y="609"/>
                </a:cubicBezTo>
                <a:cubicBezTo>
                  <a:pt x="1266" y="609"/>
                  <a:pt x="1267" y="609"/>
                  <a:pt x="1267" y="609"/>
                </a:cubicBezTo>
                <a:cubicBezTo>
                  <a:pt x="1268" y="610"/>
                  <a:pt x="1268" y="610"/>
                  <a:pt x="1268" y="610"/>
                </a:cubicBezTo>
                <a:cubicBezTo>
                  <a:pt x="1271" y="613"/>
                  <a:pt x="1273" y="612"/>
                  <a:pt x="1274" y="609"/>
                </a:cubicBezTo>
                <a:cubicBezTo>
                  <a:pt x="1275" y="608"/>
                  <a:pt x="1275" y="607"/>
                  <a:pt x="1276" y="606"/>
                </a:cubicBezTo>
                <a:cubicBezTo>
                  <a:pt x="1276" y="605"/>
                  <a:pt x="1277" y="605"/>
                  <a:pt x="1277" y="605"/>
                </a:cubicBezTo>
                <a:cubicBezTo>
                  <a:pt x="1278" y="606"/>
                  <a:pt x="1279" y="606"/>
                  <a:pt x="1280" y="605"/>
                </a:cubicBezTo>
                <a:cubicBezTo>
                  <a:pt x="1282" y="604"/>
                  <a:pt x="1284" y="604"/>
                  <a:pt x="1285" y="604"/>
                </a:cubicBezTo>
                <a:cubicBezTo>
                  <a:pt x="1288" y="604"/>
                  <a:pt x="1290" y="606"/>
                  <a:pt x="1290" y="609"/>
                </a:cubicBezTo>
                <a:cubicBezTo>
                  <a:pt x="1290" y="612"/>
                  <a:pt x="1290" y="616"/>
                  <a:pt x="1289" y="619"/>
                </a:cubicBezTo>
                <a:cubicBezTo>
                  <a:pt x="1288" y="620"/>
                  <a:pt x="1289" y="621"/>
                  <a:pt x="1290" y="621"/>
                </a:cubicBezTo>
                <a:cubicBezTo>
                  <a:pt x="1291" y="621"/>
                  <a:pt x="1292" y="621"/>
                  <a:pt x="1293" y="621"/>
                </a:cubicBezTo>
                <a:cubicBezTo>
                  <a:pt x="1293" y="621"/>
                  <a:pt x="1293" y="621"/>
                  <a:pt x="1294" y="621"/>
                </a:cubicBezTo>
                <a:cubicBezTo>
                  <a:pt x="1294" y="621"/>
                  <a:pt x="1294" y="621"/>
                  <a:pt x="1294" y="621"/>
                </a:cubicBezTo>
                <a:cubicBezTo>
                  <a:pt x="1294" y="622"/>
                  <a:pt x="1294" y="623"/>
                  <a:pt x="1294" y="623"/>
                </a:cubicBezTo>
                <a:cubicBezTo>
                  <a:pt x="1293" y="625"/>
                  <a:pt x="1291" y="624"/>
                  <a:pt x="1290" y="625"/>
                </a:cubicBezTo>
                <a:cubicBezTo>
                  <a:pt x="1289" y="625"/>
                  <a:pt x="1289" y="626"/>
                  <a:pt x="1289" y="626"/>
                </a:cubicBezTo>
                <a:cubicBezTo>
                  <a:pt x="1289" y="626"/>
                  <a:pt x="1289" y="627"/>
                  <a:pt x="1290" y="627"/>
                </a:cubicBezTo>
                <a:cubicBezTo>
                  <a:pt x="1291" y="628"/>
                  <a:pt x="1292" y="628"/>
                  <a:pt x="1293" y="629"/>
                </a:cubicBezTo>
                <a:cubicBezTo>
                  <a:pt x="1293" y="629"/>
                  <a:pt x="1294" y="630"/>
                  <a:pt x="1295" y="630"/>
                </a:cubicBezTo>
                <a:cubicBezTo>
                  <a:pt x="1296" y="631"/>
                  <a:pt x="1294" y="632"/>
                  <a:pt x="1295" y="633"/>
                </a:cubicBezTo>
                <a:cubicBezTo>
                  <a:pt x="1296" y="634"/>
                  <a:pt x="1298" y="635"/>
                  <a:pt x="1299" y="636"/>
                </a:cubicBezTo>
                <a:cubicBezTo>
                  <a:pt x="1299" y="638"/>
                  <a:pt x="1301" y="639"/>
                  <a:pt x="1302" y="640"/>
                </a:cubicBezTo>
                <a:cubicBezTo>
                  <a:pt x="1303" y="641"/>
                  <a:pt x="1304" y="641"/>
                  <a:pt x="1305" y="641"/>
                </a:cubicBezTo>
                <a:cubicBezTo>
                  <a:pt x="1308" y="640"/>
                  <a:pt x="1310" y="641"/>
                  <a:pt x="1311" y="643"/>
                </a:cubicBezTo>
                <a:cubicBezTo>
                  <a:pt x="1312" y="644"/>
                  <a:pt x="1313" y="644"/>
                  <a:pt x="1314" y="645"/>
                </a:cubicBezTo>
                <a:cubicBezTo>
                  <a:pt x="1314" y="645"/>
                  <a:pt x="1315" y="645"/>
                  <a:pt x="1315" y="645"/>
                </a:cubicBezTo>
                <a:cubicBezTo>
                  <a:pt x="1318" y="645"/>
                  <a:pt x="1321" y="645"/>
                  <a:pt x="1323" y="642"/>
                </a:cubicBezTo>
                <a:cubicBezTo>
                  <a:pt x="1325" y="640"/>
                  <a:pt x="1326" y="640"/>
                  <a:pt x="1328" y="641"/>
                </a:cubicBezTo>
                <a:cubicBezTo>
                  <a:pt x="1331" y="641"/>
                  <a:pt x="1332" y="642"/>
                  <a:pt x="1334" y="644"/>
                </a:cubicBezTo>
                <a:cubicBezTo>
                  <a:pt x="1336" y="646"/>
                  <a:pt x="1339" y="646"/>
                  <a:pt x="1342" y="645"/>
                </a:cubicBezTo>
                <a:cubicBezTo>
                  <a:pt x="1345" y="645"/>
                  <a:pt x="1348" y="643"/>
                  <a:pt x="1350" y="641"/>
                </a:cubicBezTo>
                <a:cubicBezTo>
                  <a:pt x="1351" y="640"/>
                  <a:pt x="1352" y="639"/>
                  <a:pt x="1353" y="640"/>
                </a:cubicBezTo>
                <a:cubicBezTo>
                  <a:pt x="1355" y="641"/>
                  <a:pt x="1358" y="640"/>
                  <a:pt x="1360" y="641"/>
                </a:cubicBezTo>
                <a:cubicBezTo>
                  <a:pt x="1360" y="641"/>
                  <a:pt x="1360" y="641"/>
                  <a:pt x="1360" y="640"/>
                </a:cubicBezTo>
                <a:cubicBezTo>
                  <a:pt x="1360" y="640"/>
                  <a:pt x="1360" y="640"/>
                  <a:pt x="1360" y="640"/>
                </a:cubicBezTo>
                <a:cubicBezTo>
                  <a:pt x="1360" y="641"/>
                  <a:pt x="1360" y="641"/>
                  <a:pt x="1360" y="641"/>
                </a:cubicBezTo>
                <a:cubicBezTo>
                  <a:pt x="1360" y="641"/>
                  <a:pt x="1360" y="641"/>
                  <a:pt x="1360" y="641"/>
                </a:cubicBezTo>
                <a:cubicBezTo>
                  <a:pt x="1359" y="644"/>
                  <a:pt x="1359" y="647"/>
                  <a:pt x="1360" y="650"/>
                </a:cubicBezTo>
                <a:cubicBezTo>
                  <a:pt x="1360" y="653"/>
                  <a:pt x="1360" y="656"/>
                  <a:pt x="1359" y="659"/>
                </a:cubicBezTo>
                <a:cubicBezTo>
                  <a:pt x="1359" y="661"/>
                  <a:pt x="1358" y="663"/>
                  <a:pt x="1357" y="665"/>
                </a:cubicBezTo>
                <a:cubicBezTo>
                  <a:pt x="1356" y="668"/>
                  <a:pt x="1355" y="671"/>
                  <a:pt x="1354" y="674"/>
                </a:cubicBezTo>
                <a:cubicBezTo>
                  <a:pt x="1354" y="677"/>
                  <a:pt x="1352" y="680"/>
                  <a:pt x="1350" y="682"/>
                </a:cubicBezTo>
                <a:cubicBezTo>
                  <a:pt x="1349" y="683"/>
                  <a:pt x="1348" y="684"/>
                  <a:pt x="1347" y="684"/>
                </a:cubicBezTo>
                <a:cubicBezTo>
                  <a:pt x="1343" y="684"/>
                  <a:pt x="1338" y="685"/>
                  <a:pt x="1334" y="683"/>
                </a:cubicBezTo>
                <a:cubicBezTo>
                  <a:pt x="1333" y="682"/>
                  <a:pt x="1331" y="682"/>
                  <a:pt x="1329" y="682"/>
                </a:cubicBezTo>
                <a:cubicBezTo>
                  <a:pt x="1325" y="682"/>
                  <a:pt x="1322" y="683"/>
                  <a:pt x="1318" y="685"/>
                </a:cubicBezTo>
                <a:cubicBezTo>
                  <a:pt x="1317" y="686"/>
                  <a:pt x="1315" y="686"/>
                  <a:pt x="1313" y="685"/>
                </a:cubicBezTo>
                <a:cubicBezTo>
                  <a:pt x="1307" y="684"/>
                  <a:pt x="1301" y="682"/>
                  <a:pt x="1294" y="682"/>
                </a:cubicBezTo>
                <a:cubicBezTo>
                  <a:pt x="1292" y="681"/>
                  <a:pt x="1290" y="681"/>
                  <a:pt x="1288" y="680"/>
                </a:cubicBezTo>
                <a:cubicBezTo>
                  <a:pt x="1285" y="678"/>
                  <a:pt x="1282" y="678"/>
                  <a:pt x="1279" y="677"/>
                </a:cubicBezTo>
                <a:cubicBezTo>
                  <a:pt x="1276" y="677"/>
                  <a:pt x="1274" y="676"/>
                  <a:pt x="1272" y="674"/>
                </a:cubicBezTo>
                <a:cubicBezTo>
                  <a:pt x="1271" y="673"/>
                  <a:pt x="1270" y="672"/>
                  <a:pt x="1269" y="672"/>
                </a:cubicBezTo>
                <a:cubicBezTo>
                  <a:pt x="1264" y="671"/>
                  <a:pt x="1259" y="671"/>
                  <a:pt x="1254" y="673"/>
                </a:cubicBezTo>
                <a:cubicBezTo>
                  <a:pt x="1251" y="675"/>
                  <a:pt x="1248" y="679"/>
                  <a:pt x="1250" y="683"/>
                </a:cubicBezTo>
                <a:cubicBezTo>
                  <a:pt x="1250" y="684"/>
                  <a:pt x="1250" y="685"/>
                  <a:pt x="1251" y="686"/>
                </a:cubicBezTo>
                <a:cubicBezTo>
                  <a:pt x="1251" y="687"/>
                  <a:pt x="1250" y="688"/>
                  <a:pt x="1250" y="689"/>
                </a:cubicBezTo>
                <a:cubicBezTo>
                  <a:pt x="1249" y="690"/>
                  <a:pt x="1249" y="691"/>
                  <a:pt x="1248" y="691"/>
                </a:cubicBezTo>
                <a:cubicBezTo>
                  <a:pt x="1246" y="693"/>
                  <a:pt x="1244" y="693"/>
                  <a:pt x="1242" y="692"/>
                </a:cubicBezTo>
                <a:cubicBezTo>
                  <a:pt x="1241" y="692"/>
                  <a:pt x="1240" y="691"/>
                  <a:pt x="1239" y="690"/>
                </a:cubicBezTo>
                <a:cubicBezTo>
                  <a:pt x="1238" y="689"/>
                  <a:pt x="1237" y="688"/>
                  <a:pt x="1235" y="687"/>
                </a:cubicBezTo>
                <a:cubicBezTo>
                  <a:pt x="1231" y="685"/>
                  <a:pt x="1228" y="684"/>
                  <a:pt x="1223" y="684"/>
                </a:cubicBezTo>
                <a:cubicBezTo>
                  <a:pt x="1222" y="684"/>
                  <a:pt x="1220" y="683"/>
                  <a:pt x="1219" y="681"/>
                </a:cubicBezTo>
                <a:cubicBezTo>
                  <a:pt x="1219" y="680"/>
                  <a:pt x="1219" y="679"/>
                  <a:pt x="1218" y="678"/>
                </a:cubicBezTo>
                <a:cubicBezTo>
                  <a:pt x="1218" y="676"/>
                  <a:pt x="1216" y="675"/>
                  <a:pt x="1215" y="674"/>
                </a:cubicBezTo>
                <a:cubicBezTo>
                  <a:pt x="1210" y="673"/>
                  <a:pt x="1205" y="671"/>
                  <a:pt x="1199" y="672"/>
                </a:cubicBezTo>
                <a:cubicBezTo>
                  <a:pt x="1196" y="672"/>
                  <a:pt x="1194" y="671"/>
                  <a:pt x="1191" y="670"/>
                </a:cubicBezTo>
                <a:cubicBezTo>
                  <a:pt x="1191" y="669"/>
                  <a:pt x="1190" y="669"/>
                  <a:pt x="1190" y="669"/>
                </a:cubicBezTo>
                <a:cubicBezTo>
                  <a:pt x="1188" y="667"/>
                  <a:pt x="1186" y="666"/>
                  <a:pt x="1183" y="665"/>
                </a:cubicBezTo>
                <a:cubicBezTo>
                  <a:pt x="1182" y="664"/>
                  <a:pt x="1181" y="662"/>
                  <a:pt x="1182" y="661"/>
                </a:cubicBezTo>
                <a:cubicBezTo>
                  <a:pt x="1183" y="660"/>
                  <a:pt x="1184" y="659"/>
                  <a:pt x="1186" y="657"/>
                </a:cubicBezTo>
                <a:cubicBezTo>
                  <a:pt x="1187" y="655"/>
                  <a:pt x="1187" y="653"/>
                  <a:pt x="1186" y="651"/>
                </a:cubicBezTo>
                <a:cubicBezTo>
                  <a:pt x="1186" y="649"/>
                  <a:pt x="1185" y="648"/>
                  <a:pt x="1184" y="647"/>
                </a:cubicBezTo>
                <a:cubicBezTo>
                  <a:pt x="1184" y="647"/>
                  <a:pt x="1184" y="646"/>
                  <a:pt x="1184" y="646"/>
                </a:cubicBezTo>
                <a:cubicBezTo>
                  <a:pt x="1184" y="644"/>
                  <a:pt x="1185" y="642"/>
                  <a:pt x="1186" y="641"/>
                </a:cubicBezTo>
                <a:cubicBezTo>
                  <a:pt x="1186" y="640"/>
                  <a:pt x="1185" y="639"/>
                  <a:pt x="1184" y="639"/>
                </a:cubicBezTo>
                <a:cubicBezTo>
                  <a:pt x="1183" y="640"/>
                  <a:pt x="1182" y="640"/>
                  <a:pt x="1180" y="638"/>
                </a:cubicBezTo>
                <a:cubicBezTo>
                  <a:pt x="1179" y="636"/>
                  <a:pt x="1176" y="636"/>
                  <a:pt x="1174" y="637"/>
                </a:cubicBezTo>
                <a:cubicBezTo>
                  <a:pt x="1172" y="637"/>
                  <a:pt x="1170" y="638"/>
                  <a:pt x="1167" y="639"/>
                </a:cubicBezTo>
                <a:cubicBezTo>
                  <a:pt x="1166" y="639"/>
                  <a:pt x="1165" y="639"/>
                  <a:pt x="1163" y="639"/>
                </a:cubicBezTo>
                <a:cubicBezTo>
                  <a:pt x="1161" y="638"/>
                  <a:pt x="1159" y="640"/>
                  <a:pt x="1156" y="639"/>
                </a:cubicBezTo>
                <a:cubicBezTo>
                  <a:pt x="1154" y="638"/>
                  <a:pt x="1152" y="640"/>
                  <a:pt x="1150" y="640"/>
                </a:cubicBezTo>
                <a:cubicBezTo>
                  <a:pt x="1148" y="640"/>
                  <a:pt x="1146" y="640"/>
                  <a:pt x="1145" y="640"/>
                </a:cubicBezTo>
                <a:cubicBezTo>
                  <a:pt x="1140" y="639"/>
                  <a:pt x="1136" y="640"/>
                  <a:pt x="1132" y="641"/>
                </a:cubicBezTo>
                <a:cubicBezTo>
                  <a:pt x="1129" y="642"/>
                  <a:pt x="1127" y="642"/>
                  <a:pt x="1125" y="642"/>
                </a:cubicBezTo>
                <a:cubicBezTo>
                  <a:pt x="1123" y="642"/>
                  <a:pt x="1121" y="642"/>
                  <a:pt x="1119" y="643"/>
                </a:cubicBezTo>
                <a:cubicBezTo>
                  <a:pt x="1116" y="645"/>
                  <a:pt x="1113" y="647"/>
                  <a:pt x="1109" y="648"/>
                </a:cubicBezTo>
                <a:cubicBezTo>
                  <a:pt x="1107" y="649"/>
                  <a:pt x="1105" y="650"/>
                  <a:pt x="1103" y="652"/>
                </a:cubicBezTo>
                <a:cubicBezTo>
                  <a:pt x="1100" y="654"/>
                  <a:pt x="1097" y="654"/>
                  <a:pt x="1095" y="653"/>
                </a:cubicBezTo>
                <a:cubicBezTo>
                  <a:pt x="1092" y="652"/>
                  <a:pt x="1090" y="652"/>
                  <a:pt x="1088" y="652"/>
                </a:cubicBezTo>
                <a:cubicBezTo>
                  <a:pt x="1086" y="653"/>
                  <a:pt x="1083" y="653"/>
                  <a:pt x="1081" y="652"/>
                </a:cubicBezTo>
                <a:cubicBezTo>
                  <a:pt x="1080" y="652"/>
                  <a:pt x="1079" y="652"/>
                  <a:pt x="1078" y="651"/>
                </a:cubicBezTo>
                <a:cubicBezTo>
                  <a:pt x="1077" y="651"/>
                  <a:pt x="1077" y="650"/>
                  <a:pt x="1077" y="650"/>
                </a:cubicBezTo>
                <a:cubicBezTo>
                  <a:pt x="1074" y="647"/>
                  <a:pt x="1072" y="648"/>
                  <a:pt x="1071" y="651"/>
                </a:cubicBezTo>
                <a:cubicBezTo>
                  <a:pt x="1070" y="653"/>
                  <a:pt x="1070" y="654"/>
                  <a:pt x="1069" y="656"/>
                </a:cubicBezTo>
                <a:cubicBezTo>
                  <a:pt x="1068" y="660"/>
                  <a:pt x="1066" y="663"/>
                  <a:pt x="1062" y="665"/>
                </a:cubicBezTo>
                <a:cubicBezTo>
                  <a:pt x="1059" y="666"/>
                  <a:pt x="1056" y="668"/>
                  <a:pt x="1053" y="670"/>
                </a:cubicBezTo>
                <a:cubicBezTo>
                  <a:pt x="1051" y="672"/>
                  <a:pt x="1048" y="674"/>
                  <a:pt x="1048" y="677"/>
                </a:cubicBezTo>
                <a:cubicBezTo>
                  <a:pt x="1048" y="679"/>
                  <a:pt x="1047" y="680"/>
                  <a:pt x="1046" y="681"/>
                </a:cubicBezTo>
                <a:cubicBezTo>
                  <a:pt x="1045" y="683"/>
                  <a:pt x="1044" y="685"/>
                  <a:pt x="1044" y="688"/>
                </a:cubicBezTo>
                <a:cubicBezTo>
                  <a:pt x="1044" y="690"/>
                  <a:pt x="1044" y="691"/>
                  <a:pt x="1044" y="693"/>
                </a:cubicBezTo>
                <a:cubicBezTo>
                  <a:pt x="1045" y="695"/>
                  <a:pt x="1044" y="696"/>
                  <a:pt x="1043" y="697"/>
                </a:cubicBezTo>
                <a:cubicBezTo>
                  <a:pt x="1042" y="699"/>
                  <a:pt x="1041" y="701"/>
                  <a:pt x="1040" y="702"/>
                </a:cubicBezTo>
                <a:cubicBezTo>
                  <a:pt x="1039" y="703"/>
                  <a:pt x="1038" y="704"/>
                  <a:pt x="1037" y="705"/>
                </a:cubicBezTo>
                <a:cubicBezTo>
                  <a:pt x="1036" y="706"/>
                  <a:pt x="1034" y="706"/>
                  <a:pt x="1033" y="707"/>
                </a:cubicBezTo>
                <a:cubicBezTo>
                  <a:pt x="1031" y="709"/>
                  <a:pt x="1029" y="710"/>
                  <a:pt x="1027" y="710"/>
                </a:cubicBezTo>
                <a:cubicBezTo>
                  <a:pt x="1024" y="710"/>
                  <a:pt x="1023" y="712"/>
                  <a:pt x="1022" y="714"/>
                </a:cubicBezTo>
                <a:cubicBezTo>
                  <a:pt x="1021" y="714"/>
                  <a:pt x="1020" y="715"/>
                  <a:pt x="1020" y="716"/>
                </a:cubicBezTo>
                <a:cubicBezTo>
                  <a:pt x="1019" y="719"/>
                  <a:pt x="1017" y="720"/>
                  <a:pt x="1015" y="721"/>
                </a:cubicBezTo>
                <a:cubicBezTo>
                  <a:pt x="1013" y="723"/>
                  <a:pt x="1011" y="725"/>
                  <a:pt x="1010" y="727"/>
                </a:cubicBezTo>
                <a:cubicBezTo>
                  <a:pt x="1008" y="731"/>
                  <a:pt x="1006" y="736"/>
                  <a:pt x="1003" y="739"/>
                </a:cubicBezTo>
                <a:cubicBezTo>
                  <a:pt x="1002" y="740"/>
                  <a:pt x="1001" y="741"/>
                  <a:pt x="1001" y="742"/>
                </a:cubicBezTo>
                <a:cubicBezTo>
                  <a:pt x="999" y="746"/>
                  <a:pt x="996" y="751"/>
                  <a:pt x="994" y="755"/>
                </a:cubicBezTo>
                <a:cubicBezTo>
                  <a:pt x="992" y="757"/>
                  <a:pt x="992" y="759"/>
                  <a:pt x="992" y="761"/>
                </a:cubicBezTo>
                <a:cubicBezTo>
                  <a:pt x="991" y="763"/>
                  <a:pt x="992" y="765"/>
                  <a:pt x="994" y="767"/>
                </a:cubicBezTo>
                <a:cubicBezTo>
                  <a:pt x="996" y="768"/>
                  <a:pt x="997" y="770"/>
                  <a:pt x="996" y="772"/>
                </a:cubicBezTo>
                <a:cubicBezTo>
                  <a:pt x="996" y="774"/>
                  <a:pt x="996" y="776"/>
                  <a:pt x="996" y="778"/>
                </a:cubicBezTo>
                <a:cubicBezTo>
                  <a:pt x="998" y="783"/>
                  <a:pt x="998" y="788"/>
                  <a:pt x="996" y="793"/>
                </a:cubicBezTo>
                <a:cubicBezTo>
                  <a:pt x="995" y="794"/>
                  <a:pt x="995" y="794"/>
                  <a:pt x="995" y="795"/>
                </a:cubicBezTo>
                <a:cubicBezTo>
                  <a:pt x="994" y="800"/>
                  <a:pt x="993" y="805"/>
                  <a:pt x="989" y="809"/>
                </a:cubicBezTo>
                <a:cubicBezTo>
                  <a:pt x="989" y="809"/>
                  <a:pt x="989" y="810"/>
                  <a:pt x="989" y="811"/>
                </a:cubicBezTo>
                <a:cubicBezTo>
                  <a:pt x="990" y="812"/>
                  <a:pt x="991" y="814"/>
                  <a:pt x="992" y="815"/>
                </a:cubicBezTo>
                <a:cubicBezTo>
                  <a:pt x="993" y="817"/>
                  <a:pt x="993" y="818"/>
                  <a:pt x="993" y="820"/>
                </a:cubicBezTo>
                <a:cubicBezTo>
                  <a:pt x="991" y="823"/>
                  <a:pt x="992" y="825"/>
                  <a:pt x="993" y="827"/>
                </a:cubicBezTo>
                <a:cubicBezTo>
                  <a:pt x="994" y="829"/>
                  <a:pt x="996" y="831"/>
                  <a:pt x="998" y="832"/>
                </a:cubicBezTo>
                <a:cubicBezTo>
                  <a:pt x="999" y="832"/>
                  <a:pt x="1001" y="833"/>
                  <a:pt x="1003" y="833"/>
                </a:cubicBezTo>
                <a:cubicBezTo>
                  <a:pt x="1003" y="833"/>
                  <a:pt x="1003" y="833"/>
                  <a:pt x="1003" y="833"/>
                </a:cubicBezTo>
                <a:cubicBezTo>
                  <a:pt x="1003" y="833"/>
                  <a:pt x="1003" y="833"/>
                  <a:pt x="1003" y="833"/>
                </a:cubicBezTo>
                <a:cubicBezTo>
                  <a:pt x="1003" y="833"/>
                  <a:pt x="1003" y="833"/>
                  <a:pt x="1003" y="833"/>
                </a:cubicBezTo>
                <a:cubicBezTo>
                  <a:pt x="1003" y="833"/>
                  <a:pt x="1003" y="833"/>
                  <a:pt x="1003" y="833"/>
                </a:cubicBezTo>
                <a:cubicBezTo>
                  <a:pt x="1003" y="835"/>
                  <a:pt x="1003" y="837"/>
                  <a:pt x="1005" y="838"/>
                </a:cubicBezTo>
                <a:cubicBezTo>
                  <a:pt x="1006" y="839"/>
                  <a:pt x="1007" y="840"/>
                  <a:pt x="1008" y="842"/>
                </a:cubicBezTo>
                <a:cubicBezTo>
                  <a:pt x="1008" y="843"/>
                  <a:pt x="1009" y="844"/>
                  <a:pt x="1010" y="844"/>
                </a:cubicBezTo>
                <a:cubicBezTo>
                  <a:pt x="1013" y="845"/>
                  <a:pt x="1015" y="847"/>
                  <a:pt x="1016" y="849"/>
                </a:cubicBezTo>
                <a:cubicBezTo>
                  <a:pt x="1017" y="850"/>
                  <a:pt x="1018" y="851"/>
                  <a:pt x="1018" y="852"/>
                </a:cubicBezTo>
                <a:cubicBezTo>
                  <a:pt x="1018" y="856"/>
                  <a:pt x="1020" y="859"/>
                  <a:pt x="1022" y="862"/>
                </a:cubicBezTo>
                <a:cubicBezTo>
                  <a:pt x="1023" y="865"/>
                  <a:pt x="1026" y="867"/>
                  <a:pt x="1029" y="869"/>
                </a:cubicBezTo>
                <a:cubicBezTo>
                  <a:pt x="1032" y="870"/>
                  <a:pt x="1034" y="871"/>
                  <a:pt x="1036" y="873"/>
                </a:cubicBezTo>
                <a:cubicBezTo>
                  <a:pt x="1041" y="876"/>
                  <a:pt x="1045" y="880"/>
                  <a:pt x="1051" y="884"/>
                </a:cubicBezTo>
                <a:cubicBezTo>
                  <a:pt x="1053" y="885"/>
                  <a:pt x="1056" y="886"/>
                  <a:pt x="1059" y="887"/>
                </a:cubicBezTo>
                <a:cubicBezTo>
                  <a:pt x="1059" y="887"/>
                  <a:pt x="1060" y="887"/>
                  <a:pt x="1061" y="887"/>
                </a:cubicBezTo>
                <a:cubicBezTo>
                  <a:pt x="1063" y="886"/>
                  <a:pt x="1065" y="885"/>
                  <a:pt x="1067" y="884"/>
                </a:cubicBezTo>
                <a:cubicBezTo>
                  <a:pt x="1070" y="883"/>
                  <a:pt x="1073" y="882"/>
                  <a:pt x="1077" y="882"/>
                </a:cubicBezTo>
                <a:cubicBezTo>
                  <a:pt x="1079" y="882"/>
                  <a:pt x="1081" y="882"/>
                  <a:pt x="1084" y="882"/>
                </a:cubicBezTo>
                <a:cubicBezTo>
                  <a:pt x="1087" y="881"/>
                  <a:pt x="1091" y="881"/>
                  <a:pt x="1094" y="883"/>
                </a:cubicBezTo>
                <a:cubicBezTo>
                  <a:pt x="1095" y="883"/>
                  <a:pt x="1096" y="883"/>
                  <a:pt x="1096" y="884"/>
                </a:cubicBezTo>
                <a:cubicBezTo>
                  <a:pt x="1098" y="884"/>
                  <a:pt x="1100" y="884"/>
                  <a:pt x="1102" y="884"/>
                </a:cubicBezTo>
                <a:cubicBezTo>
                  <a:pt x="1103" y="883"/>
                  <a:pt x="1105" y="882"/>
                  <a:pt x="1107" y="882"/>
                </a:cubicBezTo>
                <a:cubicBezTo>
                  <a:pt x="1109" y="881"/>
                  <a:pt x="1111" y="880"/>
                  <a:pt x="1112" y="879"/>
                </a:cubicBezTo>
                <a:cubicBezTo>
                  <a:pt x="1114" y="878"/>
                  <a:pt x="1117" y="877"/>
                  <a:pt x="1119" y="876"/>
                </a:cubicBezTo>
                <a:cubicBezTo>
                  <a:pt x="1122" y="875"/>
                  <a:pt x="1124" y="874"/>
                  <a:pt x="1127" y="874"/>
                </a:cubicBezTo>
                <a:cubicBezTo>
                  <a:pt x="1130" y="874"/>
                  <a:pt x="1134" y="872"/>
                  <a:pt x="1138" y="872"/>
                </a:cubicBezTo>
                <a:cubicBezTo>
                  <a:pt x="1139" y="873"/>
                  <a:pt x="1140" y="873"/>
                  <a:pt x="1140" y="873"/>
                </a:cubicBezTo>
                <a:cubicBezTo>
                  <a:pt x="1144" y="874"/>
                  <a:pt x="1146" y="876"/>
                  <a:pt x="1148" y="880"/>
                </a:cubicBezTo>
                <a:cubicBezTo>
                  <a:pt x="1149" y="881"/>
                  <a:pt x="1149" y="883"/>
                  <a:pt x="1150" y="885"/>
                </a:cubicBezTo>
                <a:cubicBezTo>
                  <a:pt x="1151" y="888"/>
                  <a:pt x="1154" y="889"/>
                  <a:pt x="1157" y="889"/>
                </a:cubicBezTo>
                <a:cubicBezTo>
                  <a:pt x="1158" y="889"/>
                  <a:pt x="1159" y="889"/>
                  <a:pt x="1160" y="889"/>
                </a:cubicBezTo>
                <a:cubicBezTo>
                  <a:pt x="1163" y="888"/>
                  <a:pt x="1167" y="888"/>
                  <a:pt x="1171" y="887"/>
                </a:cubicBezTo>
                <a:cubicBezTo>
                  <a:pt x="1173" y="886"/>
                  <a:pt x="1175" y="886"/>
                  <a:pt x="1176" y="888"/>
                </a:cubicBezTo>
                <a:cubicBezTo>
                  <a:pt x="1177" y="889"/>
                  <a:pt x="1178" y="890"/>
                  <a:pt x="1178" y="891"/>
                </a:cubicBezTo>
                <a:cubicBezTo>
                  <a:pt x="1182" y="893"/>
                  <a:pt x="1182" y="896"/>
                  <a:pt x="1182" y="899"/>
                </a:cubicBezTo>
                <a:cubicBezTo>
                  <a:pt x="1182" y="901"/>
                  <a:pt x="1181" y="903"/>
                  <a:pt x="1181" y="905"/>
                </a:cubicBezTo>
                <a:cubicBezTo>
                  <a:pt x="1180" y="907"/>
                  <a:pt x="1179" y="908"/>
                  <a:pt x="1179" y="910"/>
                </a:cubicBezTo>
                <a:cubicBezTo>
                  <a:pt x="1178" y="912"/>
                  <a:pt x="1179" y="914"/>
                  <a:pt x="1178" y="916"/>
                </a:cubicBezTo>
                <a:cubicBezTo>
                  <a:pt x="1178" y="919"/>
                  <a:pt x="1177" y="922"/>
                  <a:pt x="1175" y="925"/>
                </a:cubicBezTo>
                <a:cubicBezTo>
                  <a:pt x="1175" y="925"/>
                  <a:pt x="1175" y="926"/>
                  <a:pt x="1175" y="926"/>
                </a:cubicBezTo>
                <a:cubicBezTo>
                  <a:pt x="1175" y="926"/>
                  <a:pt x="1175" y="927"/>
                  <a:pt x="1175" y="927"/>
                </a:cubicBezTo>
                <a:cubicBezTo>
                  <a:pt x="1179" y="936"/>
                  <a:pt x="1180" y="938"/>
                  <a:pt x="1188" y="945"/>
                </a:cubicBezTo>
                <a:cubicBezTo>
                  <a:pt x="1189" y="947"/>
                  <a:pt x="1190" y="948"/>
                  <a:pt x="1191" y="949"/>
                </a:cubicBezTo>
                <a:cubicBezTo>
                  <a:pt x="1194" y="951"/>
                  <a:pt x="1195" y="953"/>
                  <a:pt x="1196" y="956"/>
                </a:cubicBezTo>
                <a:cubicBezTo>
                  <a:pt x="1197" y="957"/>
                  <a:pt x="1198" y="959"/>
                  <a:pt x="1198" y="960"/>
                </a:cubicBezTo>
                <a:cubicBezTo>
                  <a:pt x="1199" y="963"/>
                  <a:pt x="1200" y="967"/>
                  <a:pt x="1202" y="970"/>
                </a:cubicBezTo>
                <a:cubicBezTo>
                  <a:pt x="1204" y="973"/>
                  <a:pt x="1204" y="977"/>
                  <a:pt x="1205" y="981"/>
                </a:cubicBezTo>
                <a:cubicBezTo>
                  <a:pt x="1206" y="982"/>
                  <a:pt x="1205" y="983"/>
                  <a:pt x="1205" y="984"/>
                </a:cubicBezTo>
                <a:cubicBezTo>
                  <a:pt x="1205" y="985"/>
                  <a:pt x="1204" y="986"/>
                  <a:pt x="1205" y="987"/>
                </a:cubicBezTo>
                <a:cubicBezTo>
                  <a:pt x="1205" y="990"/>
                  <a:pt x="1206" y="992"/>
                  <a:pt x="1207" y="995"/>
                </a:cubicBezTo>
                <a:cubicBezTo>
                  <a:pt x="1208" y="996"/>
                  <a:pt x="1208" y="997"/>
                  <a:pt x="1209" y="998"/>
                </a:cubicBezTo>
                <a:cubicBezTo>
                  <a:pt x="1210" y="1002"/>
                  <a:pt x="1210" y="1007"/>
                  <a:pt x="1205" y="1011"/>
                </a:cubicBezTo>
                <a:cubicBezTo>
                  <a:pt x="1204" y="1012"/>
                  <a:pt x="1202" y="1014"/>
                  <a:pt x="1201" y="1016"/>
                </a:cubicBezTo>
                <a:cubicBezTo>
                  <a:pt x="1199" y="1018"/>
                  <a:pt x="1198" y="1020"/>
                  <a:pt x="1198" y="1022"/>
                </a:cubicBezTo>
                <a:cubicBezTo>
                  <a:pt x="1197" y="1026"/>
                  <a:pt x="1196" y="1029"/>
                  <a:pt x="1195" y="1033"/>
                </a:cubicBezTo>
                <a:cubicBezTo>
                  <a:pt x="1194" y="1035"/>
                  <a:pt x="1193" y="1037"/>
                  <a:pt x="1193" y="1039"/>
                </a:cubicBezTo>
                <a:cubicBezTo>
                  <a:pt x="1193" y="1042"/>
                  <a:pt x="1193" y="1046"/>
                  <a:pt x="1193" y="1049"/>
                </a:cubicBezTo>
                <a:cubicBezTo>
                  <a:pt x="1193" y="1051"/>
                  <a:pt x="1194" y="1053"/>
                  <a:pt x="1195" y="1054"/>
                </a:cubicBezTo>
                <a:cubicBezTo>
                  <a:pt x="1198" y="1057"/>
                  <a:pt x="1201" y="1061"/>
                  <a:pt x="1202" y="1066"/>
                </a:cubicBezTo>
                <a:cubicBezTo>
                  <a:pt x="1204" y="1071"/>
                  <a:pt x="1206" y="1075"/>
                  <a:pt x="1208" y="1079"/>
                </a:cubicBezTo>
                <a:cubicBezTo>
                  <a:pt x="1210" y="1083"/>
                  <a:pt x="1211" y="1086"/>
                  <a:pt x="1211" y="1089"/>
                </a:cubicBezTo>
                <a:cubicBezTo>
                  <a:pt x="1211" y="1093"/>
                  <a:pt x="1212" y="1097"/>
                  <a:pt x="1213" y="1100"/>
                </a:cubicBezTo>
                <a:cubicBezTo>
                  <a:pt x="1213" y="1102"/>
                  <a:pt x="1214" y="1103"/>
                  <a:pt x="1214" y="1105"/>
                </a:cubicBezTo>
                <a:cubicBezTo>
                  <a:pt x="1214" y="1109"/>
                  <a:pt x="1215" y="1113"/>
                  <a:pt x="1216" y="1117"/>
                </a:cubicBezTo>
                <a:cubicBezTo>
                  <a:pt x="1217" y="1121"/>
                  <a:pt x="1219" y="1125"/>
                  <a:pt x="1221" y="1128"/>
                </a:cubicBezTo>
                <a:cubicBezTo>
                  <a:pt x="1223" y="1130"/>
                  <a:pt x="1224" y="1132"/>
                  <a:pt x="1226" y="1134"/>
                </a:cubicBezTo>
                <a:cubicBezTo>
                  <a:pt x="1227" y="1136"/>
                  <a:pt x="1228" y="1138"/>
                  <a:pt x="1229" y="1140"/>
                </a:cubicBezTo>
                <a:cubicBezTo>
                  <a:pt x="1230" y="1145"/>
                  <a:pt x="1231" y="1149"/>
                  <a:pt x="1233" y="1153"/>
                </a:cubicBezTo>
                <a:cubicBezTo>
                  <a:pt x="1234" y="1154"/>
                  <a:pt x="1234" y="1156"/>
                  <a:pt x="1235" y="1157"/>
                </a:cubicBezTo>
                <a:cubicBezTo>
                  <a:pt x="1236" y="1159"/>
                  <a:pt x="1236" y="1162"/>
                  <a:pt x="1234" y="1164"/>
                </a:cubicBezTo>
                <a:cubicBezTo>
                  <a:pt x="1233" y="1165"/>
                  <a:pt x="1233" y="1166"/>
                  <a:pt x="1234" y="1167"/>
                </a:cubicBezTo>
                <a:cubicBezTo>
                  <a:pt x="1235" y="1169"/>
                  <a:pt x="1235" y="1172"/>
                  <a:pt x="1236" y="1175"/>
                </a:cubicBezTo>
                <a:cubicBezTo>
                  <a:pt x="1236" y="1175"/>
                  <a:pt x="1236" y="1176"/>
                  <a:pt x="1236" y="1176"/>
                </a:cubicBezTo>
                <a:cubicBezTo>
                  <a:pt x="1239" y="1178"/>
                  <a:pt x="1243" y="1180"/>
                  <a:pt x="1246" y="1181"/>
                </a:cubicBezTo>
                <a:cubicBezTo>
                  <a:pt x="1246" y="1182"/>
                  <a:pt x="1247" y="1181"/>
                  <a:pt x="1248" y="1181"/>
                </a:cubicBezTo>
                <a:cubicBezTo>
                  <a:pt x="1251" y="1180"/>
                  <a:pt x="1254" y="1178"/>
                  <a:pt x="1257" y="1179"/>
                </a:cubicBezTo>
                <a:cubicBezTo>
                  <a:pt x="1259" y="1179"/>
                  <a:pt x="1260" y="1178"/>
                  <a:pt x="1262" y="1178"/>
                </a:cubicBezTo>
                <a:cubicBezTo>
                  <a:pt x="1264" y="1177"/>
                  <a:pt x="1266" y="1176"/>
                  <a:pt x="1269" y="1176"/>
                </a:cubicBezTo>
                <a:cubicBezTo>
                  <a:pt x="1272" y="1176"/>
                  <a:pt x="1275" y="1175"/>
                  <a:pt x="1278" y="1177"/>
                </a:cubicBezTo>
                <a:cubicBezTo>
                  <a:pt x="1278" y="1177"/>
                  <a:pt x="1280" y="1177"/>
                  <a:pt x="1280" y="1177"/>
                </a:cubicBezTo>
                <a:cubicBezTo>
                  <a:pt x="1283" y="1175"/>
                  <a:pt x="1286" y="1177"/>
                  <a:pt x="1288" y="1174"/>
                </a:cubicBezTo>
                <a:cubicBezTo>
                  <a:pt x="1289" y="1174"/>
                  <a:pt x="1290" y="1173"/>
                  <a:pt x="1291" y="1173"/>
                </a:cubicBezTo>
                <a:cubicBezTo>
                  <a:pt x="1295" y="1173"/>
                  <a:pt x="1299" y="1171"/>
                  <a:pt x="1302" y="1169"/>
                </a:cubicBezTo>
                <a:cubicBezTo>
                  <a:pt x="1307" y="1166"/>
                  <a:pt x="1311" y="1162"/>
                  <a:pt x="1315" y="1158"/>
                </a:cubicBezTo>
                <a:cubicBezTo>
                  <a:pt x="1318" y="1155"/>
                  <a:pt x="1321" y="1152"/>
                  <a:pt x="1323" y="1149"/>
                </a:cubicBezTo>
                <a:cubicBezTo>
                  <a:pt x="1325" y="1146"/>
                  <a:pt x="1327" y="1143"/>
                  <a:pt x="1329" y="1140"/>
                </a:cubicBezTo>
                <a:cubicBezTo>
                  <a:pt x="1330" y="1138"/>
                  <a:pt x="1332" y="1136"/>
                  <a:pt x="1333" y="1135"/>
                </a:cubicBezTo>
                <a:cubicBezTo>
                  <a:pt x="1337" y="1133"/>
                  <a:pt x="1339" y="1130"/>
                  <a:pt x="1340" y="1126"/>
                </a:cubicBezTo>
                <a:cubicBezTo>
                  <a:pt x="1341" y="1123"/>
                  <a:pt x="1342" y="1120"/>
                  <a:pt x="1343" y="1117"/>
                </a:cubicBezTo>
                <a:cubicBezTo>
                  <a:pt x="1343" y="1116"/>
                  <a:pt x="1343" y="1114"/>
                  <a:pt x="1342" y="1113"/>
                </a:cubicBezTo>
                <a:cubicBezTo>
                  <a:pt x="1341" y="1111"/>
                  <a:pt x="1342" y="1110"/>
                  <a:pt x="1343" y="1108"/>
                </a:cubicBezTo>
                <a:cubicBezTo>
                  <a:pt x="1345" y="1107"/>
                  <a:pt x="1347" y="1105"/>
                  <a:pt x="1350" y="1105"/>
                </a:cubicBezTo>
                <a:cubicBezTo>
                  <a:pt x="1353" y="1104"/>
                  <a:pt x="1356" y="1103"/>
                  <a:pt x="1358" y="1101"/>
                </a:cubicBezTo>
                <a:cubicBezTo>
                  <a:pt x="1360" y="1100"/>
                  <a:pt x="1362" y="1098"/>
                  <a:pt x="1362" y="1096"/>
                </a:cubicBezTo>
                <a:cubicBezTo>
                  <a:pt x="1362" y="1093"/>
                  <a:pt x="1363" y="1090"/>
                  <a:pt x="1363" y="1087"/>
                </a:cubicBezTo>
                <a:cubicBezTo>
                  <a:pt x="1363" y="1086"/>
                  <a:pt x="1363" y="1084"/>
                  <a:pt x="1363" y="1083"/>
                </a:cubicBezTo>
                <a:cubicBezTo>
                  <a:pt x="1362" y="1078"/>
                  <a:pt x="1360" y="1074"/>
                  <a:pt x="1359" y="1069"/>
                </a:cubicBezTo>
                <a:cubicBezTo>
                  <a:pt x="1359" y="1068"/>
                  <a:pt x="1359" y="1066"/>
                  <a:pt x="1360" y="1065"/>
                </a:cubicBezTo>
                <a:cubicBezTo>
                  <a:pt x="1366" y="1060"/>
                  <a:pt x="1373" y="1055"/>
                  <a:pt x="1379" y="1050"/>
                </a:cubicBezTo>
                <a:cubicBezTo>
                  <a:pt x="1381" y="1048"/>
                  <a:pt x="1383" y="1047"/>
                  <a:pt x="1385" y="1046"/>
                </a:cubicBezTo>
                <a:cubicBezTo>
                  <a:pt x="1387" y="1045"/>
                  <a:pt x="1390" y="1044"/>
                  <a:pt x="1392" y="1043"/>
                </a:cubicBezTo>
                <a:cubicBezTo>
                  <a:pt x="1397" y="1040"/>
                  <a:pt x="1400" y="1036"/>
                  <a:pt x="1402" y="1030"/>
                </a:cubicBezTo>
                <a:cubicBezTo>
                  <a:pt x="1403" y="1028"/>
                  <a:pt x="1404" y="1026"/>
                  <a:pt x="1404" y="1023"/>
                </a:cubicBezTo>
                <a:cubicBezTo>
                  <a:pt x="1403" y="1020"/>
                  <a:pt x="1404" y="1018"/>
                  <a:pt x="1404" y="1015"/>
                </a:cubicBezTo>
                <a:cubicBezTo>
                  <a:pt x="1404" y="1013"/>
                  <a:pt x="1404" y="1011"/>
                  <a:pt x="1404" y="1009"/>
                </a:cubicBezTo>
                <a:cubicBezTo>
                  <a:pt x="1403" y="1005"/>
                  <a:pt x="1403" y="1002"/>
                  <a:pt x="1404" y="998"/>
                </a:cubicBezTo>
                <a:cubicBezTo>
                  <a:pt x="1405" y="997"/>
                  <a:pt x="1404" y="995"/>
                  <a:pt x="1402" y="994"/>
                </a:cubicBezTo>
                <a:cubicBezTo>
                  <a:pt x="1399" y="992"/>
                  <a:pt x="1398" y="989"/>
                  <a:pt x="1397" y="986"/>
                </a:cubicBezTo>
                <a:cubicBezTo>
                  <a:pt x="1396" y="982"/>
                  <a:pt x="1396" y="978"/>
                  <a:pt x="1396" y="974"/>
                </a:cubicBezTo>
                <a:cubicBezTo>
                  <a:pt x="1396" y="973"/>
                  <a:pt x="1396" y="972"/>
                  <a:pt x="1396" y="972"/>
                </a:cubicBezTo>
                <a:cubicBezTo>
                  <a:pt x="1397" y="970"/>
                  <a:pt x="1397" y="968"/>
                  <a:pt x="1396" y="967"/>
                </a:cubicBezTo>
                <a:cubicBezTo>
                  <a:pt x="1392" y="965"/>
                  <a:pt x="1392" y="962"/>
                  <a:pt x="1394" y="958"/>
                </a:cubicBezTo>
                <a:cubicBezTo>
                  <a:pt x="1395" y="956"/>
                  <a:pt x="1396" y="953"/>
                  <a:pt x="1398" y="951"/>
                </a:cubicBezTo>
                <a:cubicBezTo>
                  <a:pt x="1400" y="948"/>
                  <a:pt x="1401" y="945"/>
                  <a:pt x="1403" y="942"/>
                </a:cubicBezTo>
                <a:cubicBezTo>
                  <a:pt x="1404" y="940"/>
                  <a:pt x="1404" y="939"/>
                  <a:pt x="1406" y="938"/>
                </a:cubicBezTo>
                <a:cubicBezTo>
                  <a:pt x="1409" y="936"/>
                  <a:pt x="1411" y="934"/>
                  <a:pt x="1413" y="931"/>
                </a:cubicBezTo>
                <a:cubicBezTo>
                  <a:pt x="1418" y="925"/>
                  <a:pt x="1424" y="919"/>
                  <a:pt x="1431" y="913"/>
                </a:cubicBezTo>
                <a:cubicBezTo>
                  <a:pt x="1434" y="910"/>
                  <a:pt x="1437" y="906"/>
                  <a:pt x="1442" y="904"/>
                </a:cubicBezTo>
                <a:cubicBezTo>
                  <a:pt x="1443" y="904"/>
                  <a:pt x="1443" y="903"/>
                  <a:pt x="1444" y="903"/>
                </a:cubicBezTo>
                <a:cubicBezTo>
                  <a:pt x="1455" y="894"/>
                  <a:pt x="1463" y="884"/>
                  <a:pt x="1469" y="871"/>
                </a:cubicBezTo>
                <a:cubicBezTo>
                  <a:pt x="1471" y="866"/>
                  <a:pt x="1473" y="862"/>
                  <a:pt x="1476" y="857"/>
                </a:cubicBezTo>
                <a:cubicBezTo>
                  <a:pt x="1478" y="855"/>
                  <a:pt x="1480" y="851"/>
                  <a:pt x="1481" y="848"/>
                </a:cubicBezTo>
                <a:cubicBezTo>
                  <a:pt x="1482" y="843"/>
                  <a:pt x="1482" y="839"/>
                  <a:pt x="1482" y="834"/>
                </a:cubicBezTo>
                <a:cubicBezTo>
                  <a:pt x="1482" y="833"/>
                  <a:pt x="1480" y="831"/>
                  <a:pt x="1479" y="832"/>
                </a:cubicBezTo>
                <a:cubicBezTo>
                  <a:pt x="1478" y="832"/>
                  <a:pt x="1478" y="832"/>
                  <a:pt x="1478" y="832"/>
                </a:cubicBezTo>
                <a:cubicBezTo>
                  <a:pt x="1474" y="835"/>
                  <a:pt x="1470" y="836"/>
                  <a:pt x="1466" y="836"/>
                </a:cubicBezTo>
                <a:cubicBezTo>
                  <a:pt x="1461" y="837"/>
                  <a:pt x="1455" y="837"/>
                  <a:pt x="1449" y="840"/>
                </a:cubicBezTo>
                <a:cubicBezTo>
                  <a:pt x="1449" y="840"/>
                  <a:pt x="1448" y="840"/>
                  <a:pt x="1447" y="840"/>
                </a:cubicBezTo>
                <a:cubicBezTo>
                  <a:pt x="1443" y="840"/>
                  <a:pt x="1440" y="841"/>
                  <a:pt x="1438" y="842"/>
                </a:cubicBezTo>
                <a:cubicBezTo>
                  <a:pt x="1437" y="843"/>
                  <a:pt x="1436" y="843"/>
                  <a:pt x="1435" y="843"/>
                </a:cubicBezTo>
                <a:cubicBezTo>
                  <a:pt x="1434" y="843"/>
                  <a:pt x="1433" y="843"/>
                  <a:pt x="1432" y="843"/>
                </a:cubicBezTo>
                <a:cubicBezTo>
                  <a:pt x="1431" y="842"/>
                  <a:pt x="1430" y="842"/>
                  <a:pt x="1430" y="841"/>
                </a:cubicBezTo>
                <a:cubicBezTo>
                  <a:pt x="1428" y="839"/>
                  <a:pt x="1426" y="837"/>
                  <a:pt x="1424" y="835"/>
                </a:cubicBezTo>
                <a:cubicBezTo>
                  <a:pt x="1423" y="834"/>
                  <a:pt x="1423" y="833"/>
                  <a:pt x="1423" y="833"/>
                </a:cubicBezTo>
                <a:cubicBezTo>
                  <a:pt x="1425" y="829"/>
                  <a:pt x="1425" y="828"/>
                  <a:pt x="1423" y="827"/>
                </a:cubicBezTo>
                <a:cubicBezTo>
                  <a:pt x="1421" y="825"/>
                  <a:pt x="1420" y="824"/>
                  <a:pt x="1418" y="822"/>
                </a:cubicBezTo>
                <a:cubicBezTo>
                  <a:pt x="1416" y="819"/>
                  <a:pt x="1412" y="816"/>
                  <a:pt x="1409" y="813"/>
                </a:cubicBezTo>
                <a:cubicBezTo>
                  <a:pt x="1408" y="811"/>
                  <a:pt x="1405" y="810"/>
                  <a:pt x="1403" y="808"/>
                </a:cubicBezTo>
                <a:cubicBezTo>
                  <a:pt x="1399" y="806"/>
                  <a:pt x="1395" y="803"/>
                  <a:pt x="1394" y="798"/>
                </a:cubicBezTo>
                <a:cubicBezTo>
                  <a:pt x="1393" y="796"/>
                  <a:pt x="1393" y="793"/>
                  <a:pt x="1392" y="791"/>
                </a:cubicBezTo>
                <a:cubicBezTo>
                  <a:pt x="1391" y="788"/>
                  <a:pt x="1389" y="786"/>
                  <a:pt x="1387" y="785"/>
                </a:cubicBezTo>
                <a:cubicBezTo>
                  <a:pt x="1385" y="783"/>
                  <a:pt x="1384" y="782"/>
                  <a:pt x="1382" y="780"/>
                </a:cubicBezTo>
                <a:cubicBezTo>
                  <a:pt x="1380" y="779"/>
                  <a:pt x="1379" y="777"/>
                  <a:pt x="1379" y="776"/>
                </a:cubicBezTo>
                <a:cubicBezTo>
                  <a:pt x="1379" y="771"/>
                  <a:pt x="1378" y="766"/>
                  <a:pt x="1377" y="761"/>
                </a:cubicBezTo>
                <a:cubicBezTo>
                  <a:pt x="1376" y="756"/>
                  <a:pt x="1373" y="753"/>
                  <a:pt x="1369" y="751"/>
                </a:cubicBezTo>
                <a:cubicBezTo>
                  <a:pt x="1368" y="750"/>
                  <a:pt x="1368" y="750"/>
                  <a:pt x="1367" y="750"/>
                </a:cubicBezTo>
                <a:cubicBezTo>
                  <a:pt x="1366" y="749"/>
                  <a:pt x="1366" y="748"/>
                  <a:pt x="1365" y="748"/>
                </a:cubicBezTo>
                <a:cubicBezTo>
                  <a:pt x="1365" y="747"/>
                  <a:pt x="1365" y="746"/>
                  <a:pt x="1365" y="745"/>
                </a:cubicBezTo>
                <a:cubicBezTo>
                  <a:pt x="1365" y="742"/>
                  <a:pt x="1364" y="739"/>
                  <a:pt x="1362" y="737"/>
                </a:cubicBezTo>
                <a:cubicBezTo>
                  <a:pt x="1362" y="736"/>
                  <a:pt x="1361" y="735"/>
                  <a:pt x="1360" y="733"/>
                </a:cubicBezTo>
                <a:cubicBezTo>
                  <a:pt x="1357" y="728"/>
                  <a:pt x="1353" y="723"/>
                  <a:pt x="1352" y="716"/>
                </a:cubicBezTo>
                <a:cubicBezTo>
                  <a:pt x="1351" y="715"/>
                  <a:pt x="1351" y="714"/>
                  <a:pt x="1350" y="713"/>
                </a:cubicBezTo>
                <a:cubicBezTo>
                  <a:pt x="1350" y="712"/>
                  <a:pt x="1350" y="711"/>
                  <a:pt x="1351" y="711"/>
                </a:cubicBezTo>
                <a:cubicBezTo>
                  <a:pt x="1352" y="711"/>
                  <a:pt x="1354" y="712"/>
                  <a:pt x="1355" y="711"/>
                </a:cubicBezTo>
                <a:cubicBezTo>
                  <a:pt x="1355" y="710"/>
                  <a:pt x="1356" y="709"/>
                  <a:pt x="1358" y="709"/>
                </a:cubicBezTo>
                <a:cubicBezTo>
                  <a:pt x="1359" y="709"/>
                  <a:pt x="1360" y="710"/>
                  <a:pt x="1361" y="711"/>
                </a:cubicBezTo>
                <a:cubicBezTo>
                  <a:pt x="1362" y="712"/>
                  <a:pt x="1362" y="713"/>
                  <a:pt x="1363" y="714"/>
                </a:cubicBezTo>
                <a:cubicBezTo>
                  <a:pt x="1367" y="718"/>
                  <a:pt x="1369" y="723"/>
                  <a:pt x="1372" y="727"/>
                </a:cubicBezTo>
                <a:cubicBezTo>
                  <a:pt x="1374" y="730"/>
                  <a:pt x="1375" y="732"/>
                  <a:pt x="1376" y="735"/>
                </a:cubicBezTo>
                <a:cubicBezTo>
                  <a:pt x="1376" y="737"/>
                  <a:pt x="1377" y="738"/>
                  <a:pt x="1379" y="739"/>
                </a:cubicBezTo>
                <a:cubicBezTo>
                  <a:pt x="1383" y="740"/>
                  <a:pt x="1385" y="742"/>
                  <a:pt x="1386" y="746"/>
                </a:cubicBezTo>
                <a:cubicBezTo>
                  <a:pt x="1387" y="747"/>
                  <a:pt x="1387" y="748"/>
                  <a:pt x="1388" y="749"/>
                </a:cubicBezTo>
                <a:cubicBezTo>
                  <a:pt x="1389" y="751"/>
                  <a:pt x="1389" y="753"/>
                  <a:pt x="1389" y="755"/>
                </a:cubicBezTo>
                <a:cubicBezTo>
                  <a:pt x="1389" y="756"/>
                  <a:pt x="1389" y="757"/>
                  <a:pt x="1389" y="758"/>
                </a:cubicBezTo>
                <a:cubicBezTo>
                  <a:pt x="1390" y="762"/>
                  <a:pt x="1392" y="766"/>
                  <a:pt x="1396" y="769"/>
                </a:cubicBezTo>
                <a:cubicBezTo>
                  <a:pt x="1397" y="770"/>
                  <a:pt x="1399" y="770"/>
                  <a:pt x="1400" y="771"/>
                </a:cubicBezTo>
                <a:cubicBezTo>
                  <a:pt x="1402" y="773"/>
                  <a:pt x="1404" y="775"/>
                  <a:pt x="1405" y="778"/>
                </a:cubicBezTo>
                <a:cubicBezTo>
                  <a:pt x="1406" y="782"/>
                  <a:pt x="1408" y="785"/>
                  <a:pt x="1410" y="787"/>
                </a:cubicBezTo>
                <a:cubicBezTo>
                  <a:pt x="1412" y="789"/>
                  <a:pt x="1414" y="792"/>
                  <a:pt x="1416" y="794"/>
                </a:cubicBezTo>
                <a:cubicBezTo>
                  <a:pt x="1418" y="797"/>
                  <a:pt x="1419" y="800"/>
                  <a:pt x="1419" y="804"/>
                </a:cubicBezTo>
                <a:cubicBezTo>
                  <a:pt x="1418" y="805"/>
                  <a:pt x="1418" y="806"/>
                  <a:pt x="1419" y="807"/>
                </a:cubicBezTo>
                <a:cubicBezTo>
                  <a:pt x="1421" y="811"/>
                  <a:pt x="1421" y="816"/>
                  <a:pt x="1423" y="820"/>
                </a:cubicBezTo>
                <a:cubicBezTo>
                  <a:pt x="1423" y="821"/>
                  <a:pt x="1424" y="823"/>
                  <a:pt x="1425" y="824"/>
                </a:cubicBezTo>
                <a:cubicBezTo>
                  <a:pt x="1425" y="826"/>
                  <a:pt x="1427" y="826"/>
                  <a:pt x="1428" y="826"/>
                </a:cubicBezTo>
                <a:cubicBezTo>
                  <a:pt x="1430" y="826"/>
                  <a:pt x="1431" y="826"/>
                  <a:pt x="1433" y="826"/>
                </a:cubicBezTo>
                <a:cubicBezTo>
                  <a:pt x="1435" y="826"/>
                  <a:pt x="1437" y="825"/>
                  <a:pt x="1438" y="824"/>
                </a:cubicBezTo>
                <a:cubicBezTo>
                  <a:pt x="1440" y="821"/>
                  <a:pt x="1442" y="821"/>
                  <a:pt x="1445" y="821"/>
                </a:cubicBezTo>
                <a:cubicBezTo>
                  <a:pt x="1448" y="821"/>
                  <a:pt x="1451" y="821"/>
                  <a:pt x="1454" y="819"/>
                </a:cubicBezTo>
                <a:cubicBezTo>
                  <a:pt x="1456" y="818"/>
                  <a:pt x="1458" y="817"/>
                  <a:pt x="1460" y="817"/>
                </a:cubicBezTo>
                <a:cubicBezTo>
                  <a:pt x="1462" y="817"/>
                  <a:pt x="1463" y="816"/>
                  <a:pt x="1464" y="815"/>
                </a:cubicBezTo>
                <a:cubicBezTo>
                  <a:pt x="1466" y="813"/>
                  <a:pt x="1468" y="812"/>
                  <a:pt x="1470" y="811"/>
                </a:cubicBezTo>
                <a:cubicBezTo>
                  <a:pt x="1473" y="810"/>
                  <a:pt x="1476" y="810"/>
                  <a:pt x="1479" y="808"/>
                </a:cubicBezTo>
                <a:cubicBezTo>
                  <a:pt x="1481" y="808"/>
                  <a:pt x="1483" y="806"/>
                  <a:pt x="1486" y="805"/>
                </a:cubicBezTo>
                <a:cubicBezTo>
                  <a:pt x="1487" y="805"/>
                  <a:pt x="1488" y="804"/>
                  <a:pt x="1488" y="803"/>
                </a:cubicBezTo>
                <a:cubicBezTo>
                  <a:pt x="1489" y="800"/>
                  <a:pt x="1491" y="798"/>
                  <a:pt x="1493" y="797"/>
                </a:cubicBezTo>
                <a:cubicBezTo>
                  <a:pt x="1497" y="796"/>
                  <a:pt x="1500" y="795"/>
                  <a:pt x="1504" y="795"/>
                </a:cubicBezTo>
                <a:cubicBezTo>
                  <a:pt x="1507" y="794"/>
                  <a:pt x="1509" y="793"/>
                  <a:pt x="1509" y="790"/>
                </a:cubicBezTo>
                <a:cubicBezTo>
                  <a:pt x="1510" y="789"/>
                  <a:pt x="1510" y="788"/>
                  <a:pt x="1512" y="788"/>
                </a:cubicBezTo>
                <a:cubicBezTo>
                  <a:pt x="1515" y="787"/>
                  <a:pt x="1517" y="786"/>
                  <a:pt x="1518" y="782"/>
                </a:cubicBezTo>
                <a:cubicBezTo>
                  <a:pt x="1519" y="781"/>
                  <a:pt x="1520" y="780"/>
                  <a:pt x="1522" y="780"/>
                </a:cubicBezTo>
                <a:cubicBezTo>
                  <a:pt x="1523" y="779"/>
                  <a:pt x="1524" y="779"/>
                  <a:pt x="1525" y="779"/>
                </a:cubicBezTo>
                <a:cubicBezTo>
                  <a:pt x="1526" y="778"/>
                  <a:pt x="1526" y="777"/>
                  <a:pt x="1526" y="777"/>
                </a:cubicBezTo>
                <a:cubicBezTo>
                  <a:pt x="1527" y="775"/>
                  <a:pt x="1526" y="773"/>
                  <a:pt x="1527" y="771"/>
                </a:cubicBezTo>
                <a:cubicBezTo>
                  <a:pt x="1527" y="770"/>
                  <a:pt x="1527" y="769"/>
                  <a:pt x="1529" y="768"/>
                </a:cubicBezTo>
                <a:cubicBezTo>
                  <a:pt x="1533" y="765"/>
                  <a:pt x="1536" y="761"/>
                  <a:pt x="1538" y="756"/>
                </a:cubicBezTo>
                <a:cubicBezTo>
                  <a:pt x="1539" y="754"/>
                  <a:pt x="1539" y="752"/>
                  <a:pt x="1536" y="750"/>
                </a:cubicBezTo>
                <a:cubicBezTo>
                  <a:pt x="1535" y="748"/>
                  <a:pt x="1533" y="746"/>
                  <a:pt x="1532" y="744"/>
                </a:cubicBezTo>
                <a:cubicBezTo>
                  <a:pt x="1531" y="743"/>
                  <a:pt x="1530" y="742"/>
                  <a:pt x="1528" y="741"/>
                </a:cubicBezTo>
                <a:cubicBezTo>
                  <a:pt x="1525" y="741"/>
                  <a:pt x="1523" y="741"/>
                  <a:pt x="1521" y="740"/>
                </a:cubicBezTo>
                <a:cubicBezTo>
                  <a:pt x="1520" y="740"/>
                  <a:pt x="1518" y="739"/>
                  <a:pt x="1517" y="738"/>
                </a:cubicBezTo>
                <a:cubicBezTo>
                  <a:pt x="1515" y="736"/>
                  <a:pt x="1513" y="734"/>
                  <a:pt x="1513" y="731"/>
                </a:cubicBezTo>
                <a:cubicBezTo>
                  <a:pt x="1513" y="728"/>
                  <a:pt x="1512" y="725"/>
                  <a:pt x="1512" y="723"/>
                </a:cubicBezTo>
                <a:cubicBezTo>
                  <a:pt x="1512" y="723"/>
                  <a:pt x="1512" y="722"/>
                  <a:pt x="1512" y="722"/>
                </a:cubicBezTo>
                <a:cubicBezTo>
                  <a:pt x="1511" y="722"/>
                  <a:pt x="1510" y="722"/>
                  <a:pt x="1510" y="723"/>
                </a:cubicBezTo>
                <a:cubicBezTo>
                  <a:pt x="1507" y="726"/>
                  <a:pt x="1503" y="730"/>
                  <a:pt x="1500" y="734"/>
                </a:cubicBezTo>
                <a:cubicBezTo>
                  <a:pt x="1498" y="737"/>
                  <a:pt x="1495" y="739"/>
                  <a:pt x="1492" y="738"/>
                </a:cubicBezTo>
                <a:cubicBezTo>
                  <a:pt x="1489" y="738"/>
                  <a:pt x="1486" y="738"/>
                  <a:pt x="1483" y="739"/>
                </a:cubicBezTo>
                <a:cubicBezTo>
                  <a:pt x="1482" y="740"/>
                  <a:pt x="1481" y="739"/>
                  <a:pt x="1480" y="738"/>
                </a:cubicBezTo>
                <a:cubicBezTo>
                  <a:pt x="1479" y="737"/>
                  <a:pt x="1478" y="736"/>
                  <a:pt x="1478" y="735"/>
                </a:cubicBezTo>
                <a:cubicBezTo>
                  <a:pt x="1478" y="732"/>
                  <a:pt x="1477" y="729"/>
                  <a:pt x="1477" y="726"/>
                </a:cubicBezTo>
                <a:cubicBezTo>
                  <a:pt x="1477" y="725"/>
                  <a:pt x="1477" y="725"/>
                  <a:pt x="1476" y="724"/>
                </a:cubicBezTo>
                <a:cubicBezTo>
                  <a:pt x="1476" y="724"/>
                  <a:pt x="1476" y="723"/>
                  <a:pt x="1475" y="723"/>
                </a:cubicBezTo>
                <a:cubicBezTo>
                  <a:pt x="1475" y="723"/>
                  <a:pt x="1474" y="724"/>
                  <a:pt x="1474" y="724"/>
                </a:cubicBezTo>
                <a:cubicBezTo>
                  <a:pt x="1473" y="725"/>
                  <a:pt x="1473" y="726"/>
                  <a:pt x="1472" y="727"/>
                </a:cubicBezTo>
                <a:cubicBezTo>
                  <a:pt x="1471" y="728"/>
                  <a:pt x="1470" y="728"/>
                  <a:pt x="1469" y="727"/>
                </a:cubicBezTo>
                <a:cubicBezTo>
                  <a:pt x="1468" y="726"/>
                  <a:pt x="1467" y="724"/>
                  <a:pt x="1467" y="722"/>
                </a:cubicBezTo>
                <a:cubicBezTo>
                  <a:pt x="1467" y="719"/>
                  <a:pt x="1465" y="717"/>
                  <a:pt x="1463" y="715"/>
                </a:cubicBezTo>
                <a:cubicBezTo>
                  <a:pt x="1462" y="713"/>
                  <a:pt x="1460" y="712"/>
                  <a:pt x="1459" y="710"/>
                </a:cubicBezTo>
                <a:cubicBezTo>
                  <a:pt x="1458" y="710"/>
                  <a:pt x="1457" y="709"/>
                  <a:pt x="1457" y="709"/>
                </a:cubicBezTo>
                <a:cubicBezTo>
                  <a:pt x="1455" y="706"/>
                  <a:pt x="1453" y="703"/>
                  <a:pt x="1452" y="700"/>
                </a:cubicBezTo>
                <a:cubicBezTo>
                  <a:pt x="1451" y="699"/>
                  <a:pt x="1452" y="698"/>
                  <a:pt x="1452" y="697"/>
                </a:cubicBezTo>
                <a:cubicBezTo>
                  <a:pt x="1452" y="696"/>
                  <a:pt x="1452" y="695"/>
                  <a:pt x="1452" y="694"/>
                </a:cubicBezTo>
                <a:cubicBezTo>
                  <a:pt x="1453" y="693"/>
                  <a:pt x="1453" y="693"/>
                  <a:pt x="1454" y="693"/>
                </a:cubicBezTo>
                <a:cubicBezTo>
                  <a:pt x="1455" y="692"/>
                  <a:pt x="1457" y="692"/>
                  <a:pt x="1459" y="692"/>
                </a:cubicBezTo>
                <a:cubicBezTo>
                  <a:pt x="1460" y="692"/>
                  <a:pt x="1462" y="692"/>
                  <a:pt x="1464" y="693"/>
                </a:cubicBezTo>
                <a:cubicBezTo>
                  <a:pt x="1465" y="694"/>
                  <a:pt x="1465" y="695"/>
                  <a:pt x="1466" y="696"/>
                </a:cubicBezTo>
                <a:cubicBezTo>
                  <a:pt x="1468" y="700"/>
                  <a:pt x="1471" y="703"/>
                  <a:pt x="1473" y="707"/>
                </a:cubicBezTo>
                <a:cubicBezTo>
                  <a:pt x="1474" y="708"/>
                  <a:pt x="1475" y="709"/>
                  <a:pt x="1477" y="710"/>
                </a:cubicBezTo>
                <a:cubicBezTo>
                  <a:pt x="1478" y="710"/>
                  <a:pt x="1478" y="710"/>
                  <a:pt x="1479" y="710"/>
                </a:cubicBezTo>
                <a:cubicBezTo>
                  <a:pt x="1481" y="711"/>
                  <a:pt x="1483" y="712"/>
                  <a:pt x="1484" y="713"/>
                </a:cubicBezTo>
                <a:cubicBezTo>
                  <a:pt x="1485" y="715"/>
                  <a:pt x="1487" y="715"/>
                  <a:pt x="1488" y="716"/>
                </a:cubicBezTo>
                <a:cubicBezTo>
                  <a:pt x="1491" y="718"/>
                  <a:pt x="1495" y="719"/>
                  <a:pt x="1499" y="720"/>
                </a:cubicBezTo>
                <a:cubicBezTo>
                  <a:pt x="1500" y="720"/>
                  <a:pt x="1501" y="720"/>
                  <a:pt x="1503" y="719"/>
                </a:cubicBezTo>
                <a:cubicBezTo>
                  <a:pt x="1505" y="718"/>
                  <a:pt x="1507" y="717"/>
                  <a:pt x="1509" y="716"/>
                </a:cubicBezTo>
                <a:cubicBezTo>
                  <a:pt x="1512" y="715"/>
                  <a:pt x="1514" y="716"/>
                  <a:pt x="1515" y="718"/>
                </a:cubicBezTo>
                <a:cubicBezTo>
                  <a:pt x="1516" y="720"/>
                  <a:pt x="1517" y="722"/>
                  <a:pt x="1517" y="724"/>
                </a:cubicBezTo>
                <a:cubicBezTo>
                  <a:pt x="1518" y="726"/>
                  <a:pt x="1520" y="726"/>
                  <a:pt x="1521" y="727"/>
                </a:cubicBezTo>
                <a:cubicBezTo>
                  <a:pt x="1530" y="727"/>
                  <a:pt x="1538" y="729"/>
                  <a:pt x="1546" y="730"/>
                </a:cubicBezTo>
                <a:cubicBezTo>
                  <a:pt x="1549" y="731"/>
                  <a:pt x="1551" y="731"/>
                  <a:pt x="1554" y="731"/>
                </a:cubicBezTo>
                <a:cubicBezTo>
                  <a:pt x="1559" y="730"/>
                  <a:pt x="1564" y="729"/>
                  <a:pt x="1569" y="730"/>
                </a:cubicBezTo>
                <a:cubicBezTo>
                  <a:pt x="1570" y="730"/>
                  <a:pt x="1571" y="730"/>
                  <a:pt x="1572" y="729"/>
                </a:cubicBezTo>
                <a:cubicBezTo>
                  <a:pt x="1576" y="728"/>
                  <a:pt x="1579" y="728"/>
                  <a:pt x="1583" y="728"/>
                </a:cubicBezTo>
                <a:cubicBezTo>
                  <a:pt x="1584" y="728"/>
                  <a:pt x="1585" y="729"/>
                  <a:pt x="1586" y="730"/>
                </a:cubicBezTo>
                <a:cubicBezTo>
                  <a:pt x="1586" y="731"/>
                  <a:pt x="1587" y="732"/>
                  <a:pt x="1588" y="733"/>
                </a:cubicBezTo>
                <a:cubicBezTo>
                  <a:pt x="1589" y="733"/>
                  <a:pt x="1590" y="735"/>
                  <a:pt x="1590" y="736"/>
                </a:cubicBezTo>
                <a:cubicBezTo>
                  <a:pt x="1591" y="739"/>
                  <a:pt x="1593" y="741"/>
                  <a:pt x="1596" y="741"/>
                </a:cubicBezTo>
                <a:cubicBezTo>
                  <a:pt x="1598" y="741"/>
                  <a:pt x="1599" y="743"/>
                  <a:pt x="1601" y="745"/>
                </a:cubicBezTo>
                <a:cubicBezTo>
                  <a:pt x="1603" y="748"/>
                  <a:pt x="1606" y="749"/>
                  <a:pt x="1610" y="749"/>
                </a:cubicBezTo>
                <a:cubicBezTo>
                  <a:pt x="1610" y="749"/>
                  <a:pt x="1611" y="749"/>
                  <a:pt x="1612" y="749"/>
                </a:cubicBezTo>
                <a:cubicBezTo>
                  <a:pt x="1612" y="749"/>
                  <a:pt x="1612" y="749"/>
                  <a:pt x="1612" y="749"/>
                </a:cubicBezTo>
                <a:cubicBezTo>
                  <a:pt x="1612" y="749"/>
                  <a:pt x="1612" y="749"/>
                  <a:pt x="1612" y="749"/>
                </a:cubicBezTo>
                <a:cubicBezTo>
                  <a:pt x="1612" y="749"/>
                  <a:pt x="1612" y="749"/>
                  <a:pt x="1612" y="749"/>
                </a:cubicBezTo>
                <a:cubicBezTo>
                  <a:pt x="1612" y="749"/>
                  <a:pt x="1612" y="749"/>
                  <a:pt x="1612" y="749"/>
                </a:cubicBezTo>
                <a:cubicBezTo>
                  <a:pt x="1611" y="751"/>
                  <a:pt x="1609" y="752"/>
                  <a:pt x="1606" y="751"/>
                </a:cubicBezTo>
                <a:cubicBezTo>
                  <a:pt x="1606" y="751"/>
                  <a:pt x="1605" y="752"/>
                  <a:pt x="1605" y="752"/>
                </a:cubicBezTo>
                <a:cubicBezTo>
                  <a:pt x="1605" y="752"/>
                  <a:pt x="1605" y="753"/>
                  <a:pt x="1605" y="753"/>
                </a:cubicBezTo>
                <a:cubicBezTo>
                  <a:pt x="1608" y="756"/>
                  <a:pt x="1610" y="759"/>
                  <a:pt x="1613" y="761"/>
                </a:cubicBezTo>
                <a:cubicBezTo>
                  <a:pt x="1618" y="766"/>
                  <a:pt x="1620" y="766"/>
                  <a:pt x="1626" y="762"/>
                </a:cubicBezTo>
                <a:cubicBezTo>
                  <a:pt x="1628" y="761"/>
                  <a:pt x="1630" y="759"/>
                  <a:pt x="1630" y="756"/>
                </a:cubicBezTo>
                <a:cubicBezTo>
                  <a:pt x="1630" y="756"/>
                  <a:pt x="1630" y="756"/>
                  <a:pt x="1630" y="756"/>
                </a:cubicBezTo>
                <a:cubicBezTo>
                  <a:pt x="1630" y="756"/>
                  <a:pt x="1630" y="756"/>
                  <a:pt x="1630" y="756"/>
                </a:cubicBezTo>
                <a:cubicBezTo>
                  <a:pt x="1630" y="756"/>
                  <a:pt x="1630" y="756"/>
                  <a:pt x="1630" y="756"/>
                </a:cubicBezTo>
                <a:cubicBezTo>
                  <a:pt x="1630" y="756"/>
                  <a:pt x="1630" y="756"/>
                  <a:pt x="1630" y="756"/>
                </a:cubicBezTo>
                <a:cubicBezTo>
                  <a:pt x="1630" y="756"/>
                  <a:pt x="1630" y="757"/>
                  <a:pt x="1630" y="757"/>
                </a:cubicBezTo>
                <a:cubicBezTo>
                  <a:pt x="1632" y="761"/>
                  <a:pt x="1633" y="764"/>
                  <a:pt x="1633" y="768"/>
                </a:cubicBezTo>
                <a:cubicBezTo>
                  <a:pt x="1633" y="770"/>
                  <a:pt x="1633" y="772"/>
                  <a:pt x="1633" y="774"/>
                </a:cubicBezTo>
                <a:cubicBezTo>
                  <a:pt x="1635" y="778"/>
                  <a:pt x="1636" y="782"/>
                  <a:pt x="1637" y="786"/>
                </a:cubicBezTo>
                <a:cubicBezTo>
                  <a:pt x="1638" y="791"/>
                  <a:pt x="1640" y="794"/>
                  <a:pt x="1640" y="799"/>
                </a:cubicBezTo>
                <a:cubicBezTo>
                  <a:pt x="1640" y="800"/>
                  <a:pt x="1641" y="800"/>
                  <a:pt x="1641" y="801"/>
                </a:cubicBezTo>
                <a:cubicBezTo>
                  <a:pt x="1643" y="804"/>
                  <a:pt x="1644" y="806"/>
                  <a:pt x="1646" y="809"/>
                </a:cubicBezTo>
                <a:cubicBezTo>
                  <a:pt x="1648" y="812"/>
                  <a:pt x="1649" y="815"/>
                  <a:pt x="1650" y="818"/>
                </a:cubicBezTo>
                <a:cubicBezTo>
                  <a:pt x="1651" y="820"/>
                  <a:pt x="1651" y="822"/>
                  <a:pt x="1652" y="823"/>
                </a:cubicBezTo>
                <a:cubicBezTo>
                  <a:pt x="1653" y="827"/>
                  <a:pt x="1654" y="830"/>
                  <a:pt x="1657" y="832"/>
                </a:cubicBezTo>
                <a:cubicBezTo>
                  <a:pt x="1658" y="834"/>
                  <a:pt x="1659" y="836"/>
                  <a:pt x="1660" y="837"/>
                </a:cubicBezTo>
                <a:cubicBezTo>
                  <a:pt x="1662" y="841"/>
                  <a:pt x="1664" y="845"/>
                  <a:pt x="1665" y="850"/>
                </a:cubicBezTo>
                <a:cubicBezTo>
                  <a:pt x="1665" y="852"/>
                  <a:pt x="1666" y="855"/>
                  <a:pt x="1668" y="857"/>
                </a:cubicBezTo>
                <a:cubicBezTo>
                  <a:pt x="1669" y="858"/>
                  <a:pt x="1669" y="858"/>
                  <a:pt x="1670" y="859"/>
                </a:cubicBezTo>
                <a:cubicBezTo>
                  <a:pt x="1672" y="861"/>
                  <a:pt x="1676" y="861"/>
                  <a:pt x="1677" y="858"/>
                </a:cubicBezTo>
                <a:cubicBezTo>
                  <a:pt x="1678" y="858"/>
                  <a:pt x="1678" y="857"/>
                  <a:pt x="1679" y="856"/>
                </a:cubicBezTo>
                <a:cubicBezTo>
                  <a:pt x="1679" y="855"/>
                  <a:pt x="1680" y="854"/>
                  <a:pt x="1682" y="853"/>
                </a:cubicBezTo>
                <a:cubicBezTo>
                  <a:pt x="1683" y="852"/>
                  <a:pt x="1684" y="851"/>
                  <a:pt x="1685" y="849"/>
                </a:cubicBezTo>
                <a:cubicBezTo>
                  <a:pt x="1686" y="847"/>
                  <a:pt x="1687" y="845"/>
                  <a:pt x="1689" y="844"/>
                </a:cubicBezTo>
                <a:cubicBezTo>
                  <a:pt x="1691" y="843"/>
                  <a:pt x="1691" y="842"/>
                  <a:pt x="1691" y="840"/>
                </a:cubicBezTo>
                <a:cubicBezTo>
                  <a:pt x="1691" y="839"/>
                  <a:pt x="1690" y="837"/>
                  <a:pt x="1690" y="836"/>
                </a:cubicBezTo>
                <a:cubicBezTo>
                  <a:pt x="1690" y="834"/>
                  <a:pt x="1690" y="832"/>
                  <a:pt x="1691" y="831"/>
                </a:cubicBezTo>
                <a:cubicBezTo>
                  <a:pt x="1691" y="830"/>
                  <a:pt x="1691" y="829"/>
                  <a:pt x="1692" y="828"/>
                </a:cubicBezTo>
                <a:cubicBezTo>
                  <a:pt x="1693" y="825"/>
                  <a:pt x="1693" y="823"/>
                  <a:pt x="1692" y="820"/>
                </a:cubicBezTo>
                <a:cubicBezTo>
                  <a:pt x="1691" y="819"/>
                  <a:pt x="1691" y="817"/>
                  <a:pt x="1691" y="816"/>
                </a:cubicBezTo>
                <a:cubicBezTo>
                  <a:pt x="1691" y="813"/>
                  <a:pt x="1691" y="809"/>
                  <a:pt x="1691" y="806"/>
                </a:cubicBezTo>
                <a:cubicBezTo>
                  <a:pt x="1691" y="804"/>
                  <a:pt x="1692" y="803"/>
                  <a:pt x="1694" y="802"/>
                </a:cubicBezTo>
                <a:cubicBezTo>
                  <a:pt x="1695" y="802"/>
                  <a:pt x="1696" y="802"/>
                  <a:pt x="1697" y="802"/>
                </a:cubicBezTo>
                <a:cubicBezTo>
                  <a:pt x="1698" y="799"/>
                  <a:pt x="1701" y="798"/>
                  <a:pt x="1703" y="797"/>
                </a:cubicBezTo>
                <a:cubicBezTo>
                  <a:pt x="1704" y="797"/>
                  <a:pt x="1705" y="796"/>
                  <a:pt x="1705" y="795"/>
                </a:cubicBezTo>
                <a:cubicBezTo>
                  <a:pt x="1706" y="793"/>
                  <a:pt x="1706" y="792"/>
                  <a:pt x="1707" y="791"/>
                </a:cubicBezTo>
                <a:cubicBezTo>
                  <a:pt x="1711" y="789"/>
                  <a:pt x="1713" y="785"/>
                  <a:pt x="1716" y="783"/>
                </a:cubicBezTo>
                <a:cubicBezTo>
                  <a:pt x="1718" y="782"/>
                  <a:pt x="1719" y="781"/>
                  <a:pt x="1720" y="779"/>
                </a:cubicBezTo>
                <a:cubicBezTo>
                  <a:pt x="1721" y="777"/>
                  <a:pt x="1722" y="776"/>
                  <a:pt x="1724" y="774"/>
                </a:cubicBezTo>
                <a:cubicBezTo>
                  <a:pt x="1725" y="773"/>
                  <a:pt x="1726" y="773"/>
                  <a:pt x="1727" y="772"/>
                </a:cubicBezTo>
                <a:cubicBezTo>
                  <a:pt x="1732" y="770"/>
                  <a:pt x="1735" y="766"/>
                  <a:pt x="1735" y="761"/>
                </a:cubicBezTo>
                <a:cubicBezTo>
                  <a:pt x="1735" y="759"/>
                  <a:pt x="1737" y="758"/>
                  <a:pt x="1738" y="757"/>
                </a:cubicBezTo>
                <a:cubicBezTo>
                  <a:pt x="1740" y="756"/>
                  <a:pt x="1742" y="756"/>
                  <a:pt x="1745" y="756"/>
                </a:cubicBezTo>
                <a:cubicBezTo>
                  <a:pt x="1750" y="756"/>
                  <a:pt x="1755" y="755"/>
                  <a:pt x="1760" y="752"/>
                </a:cubicBezTo>
                <a:cubicBezTo>
                  <a:pt x="1761" y="751"/>
                  <a:pt x="1764" y="751"/>
                  <a:pt x="1766" y="749"/>
                </a:cubicBezTo>
                <a:cubicBezTo>
                  <a:pt x="1766" y="749"/>
                  <a:pt x="1767" y="749"/>
                  <a:pt x="1767" y="750"/>
                </a:cubicBezTo>
                <a:cubicBezTo>
                  <a:pt x="1768" y="751"/>
                  <a:pt x="1768" y="753"/>
                  <a:pt x="1769" y="755"/>
                </a:cubicBezTo>
                <a:cubicBezTo>
                  <a:pt x="1771" y="761"/>
                  <a:pt x="1774" y="765"/>
                  <a:pt x="1779" y="768"/>
                </a:cubicBezTo>
                <a:cubicBezTo>
                  <a:pt x="1780" y="768"/>
                  <a:pt x="1781" y="769"/>
                  <a:pt x="1782" y="769"/>
                </a:cubicBezTo>
                <a:cubicBezTo>
                  <a:pt x="1783" y="770"/>
                  <a:pt x="1783" y="771"/>
                  <a:pt x="1783" y="773"/>
                </a:cubicBezTo>
                <a:cubicBezTo>
                  <a:pt x="1782" y="776"/>
                  <a:pt x="1783" y="776"/>
                  <a:pt x="1785" y="778"/>
                </a:cubicBezTo>
                <a:cubicBezTo>
                  <a:pt x="1787" y="778"/>
                  <a:pt x="1788" y="779"/>
                  <a:pt x="1789" y="781"/>
                </a:cubicBezTo>
                <a:cubicBezTo>
                  <a:pt x="1789" y="781"/>
                  <a:pt x="1789" y="781"/>
                  <a:pt x="1789" y="782"/>
                </a:cubicBezTo>
                <a:cubicBezTo>
                  <a:pt x="1791" y="785"/>
                  <a:pt x="1792" y="789"/>
                  <a:pt x="1791" y="793"/>
                </a:cubicBezTo>
                <a:cubicBezTo>
                  <a:pt x="1790" y="795"/>
                  <a:pt x="1791" y="796"/>
                  <a:pt x="1791" y="798"/>
                </a:cubicBezTo>
                <a:cubicBezTo>
                  <a:pt x="1791" y="799"/>
                  <a:pt x="1793" y="801"/>
                  <a:pt x="1794" y="801"/>
                </a:cubicBezTo>
                <a:cubicBezTo>
                  <a:pt x="1797" y="800"/>
                  <a:pt x="1800" y="800"/>
                  <a:pt x="1803" y="798"/>
                </a:cubicBezTo>
                <a:cubicBezTo>
                  <a:pt x="1805" y="797"/>
                  <a:pt x="1807" y="795"/>
                  <a:pt x="1809" y="794"/>
                </a:cubicBezTo>
                <a:close/>
                <a:moveTo>
                  <a:pt x="1960" y="668"/>
                </a:moveTo>
                <a:cubicBezTo>
                  <a:pt x="1961" y="668"/>
                  <a:pt x="1961" y="668"/>
                  <a:pt x="1961" y="669"/>
                </a:cubicBezTo>
                <a:cubicBezTo>
                  <a:pt x="1961" y="669"/>
                  <a:pt x="1961" y="669"/>
                  <a:pt x="1961" y="670"/>
                </a:cubicBezTo>
                <a:cubicBezTo>
                  <a:pt x="1961" y="670"/>
                  <a:pt x="1961" y="670"/>
                  <a:pt x="1961" y="670"/>
                </a:cubicBezTo>
                <a:cubicBezTo>
                  <a:pt x="1961" y="670"/>
                  <a:pt x="1961" y="670"/>
                  <a:pt x="1961" y="670"/>
                </a:cubicBezTo>
                <a:cubicBezTo>
                  <a:pt x="1961" y="670"/>
                  <a:pt x="1961" y="670"/>
                  <a:pt x="1961" y="670"/>
                </a:cubicBezTo>
                <a:cubicBezTo>
                  <a:pt x="1961" y="670"/>
                  <a:pt x="1961" y="670"/>
                  <a:pt x="1961" y="670"/>
                </a:cubicBezTo>
                <a:cubicBezTo>
                  <a:pt x="1960" y="670"/>
                  <a:pt x="1960" y="669"/>
                  <a:pt x="1960" y="669"/>
                </a:cubicBezTo>
                <a:cubicBezTo>
                  <a:pt x="1959" y="669"/>
                  <a:pt x="1960" y="668"/>
                  <a:pt x="1960" y="668"/>
                </a:cubicBezTo>
                <a:close/>
                <a:moveTo>
                  <a:pt x="1945" y="649"/>
                </a:moveTo>
                <a:cubicBezTo>
                  <a:pt x="1946" y="650"/>
                  <a:pt x="1946" y="650"/>
                  <a:pt x="1946" y="650"/>
                </a:cubicBezTo>
                <a:cubicBezTo>
                  <a:pt x="1946" y="650"/>
                  <a:pt x="1946" y="650"/>
                  <a:pt x="1945" y="650"/>
                </a:cubicBezTo>
                <a:cubicBezTo>
                  <a:pt x="1945" y="650"/>
                  <a:pt x="1945" y="650"/>
                  <a:pt x="1945" y="650"/>
                </a:cubicBezTo>
                <a:cubicBezTo>
                  <a:pt x="1944" y="650"/>
                  <a:pt x="1945" y="649"/>
                  <a:pt x="1945" y="649"/>
                </a:cubicBezTo>
                <a:close/>
                <a:moveTo>
                  <a:pt x="1937" y="689"/>
                </a:moveTo>
                <a:cubicBezTo>
                  <a:pt x="1937" y="689"/>
                  <a:pt x="1937" y="689"/>
                  <a:pt x="1937" y="689"/>
                </a:cubicBezTo>
                <a:cubicBezTo>
                  <a:pt x="1938" y="689"/>
                  <a:pt x="1938" y="690"/>
                  <a:pt x="1938" y="691"/>
                </a:cubicBezTo>
                <a:cubicBezTo>
                  <a:pt x="1938" y="691"/>
                  <a:pt x="1937" y="691"/>
                  <a:pt x="1937" y="691"/>
                </a:cubicBezTo>
                <a:cubicBezTo>
                  <a:pt x="1937" y="690"/>
                  <a:pt x="1937" y="690"/>
                  <a:pt x="1936" y="689"/>
                </a:cubicBezTo>
                <a:cubicBezTo>
                  <a:pt x="1936" y="689"/>
                  <a:pt x="1937" y="689"/>
                  <a:pt x="1937" y="689"/>
                </a:cubicBezTo>
                <a:close/>
                <a:moveTo>
                  <a:pt x="2013" y="521"/>
                </a:moveTo>
                <a:cubicBezTo>
                  <a:pt x="2013" y="521"/>
                  <a:pt x="2015" y="522"/>
                  <a:pt x="2015" y="522"/>
                </a:cubicBezTo>
                <a:cubicBezTo>
                  <a:pt x="2015" y="523"/>
                  <a:pt x="2015" y="524"/>
                  <a:pt x="2015" y="525"/>
                </a:cubicBezTo>
                <a:cubicBezTo>
                  <a:pt x="2015" y="525"/>
                  <a:pt x="2014" y="526"/>
                  <a:pt x="2014" y="527"/>
                </a:cubicBezTo>
                <a:cubicBezTo>
                  <a:pt x="2014" y="527"/>
                  <a:pt x="2013" y="527"/>
                  <a:pt x="2013" y="527"/>
                </a:cubicBezTo>
                <a:cubicBezTo>
                  <a:pt x="2012" y="526"/>
                  <a:pt x="2011" y="525"/>
                  <a:pt x="2011" y="523"/>
                </a:cubicBezTo>
                <a:cubicBezTo>
                  <a:pt x="2011" y="522"/>
                  <a:pt x="2012" y="521"/>
                  <a:pt x="2013" y="521"/>
                </a:cubicBezTo>
                <a:close/>
                <a:moveTo>
                  <a:pt x="2168" y="194"/>
                </a:moveTo>
                <a:cubicBezTo>
                  <a:pt x="2169" y="194"/>
                  <a:pt x="2170" y="193"/>
                  <a:pt x="2171" y="193"/>
                </a:cubicBezTo>
                <a:cubicBezTo>
                  <a:pt x="2171" y="193"/>
                  <a:pt x="2172" y="193"/>
                  <a:pt x="2172" y="193"/>
                </a:cubicBezTo>
                <a:cubicBezTo>
                  <a:pt x="2172" y="194"/>
                  <a:pt x="2172" y="194"/>
                  <a:pt x="2172" y="194"/>
                </a:cubicBezTo>
                <a:cubicBezTo>
                  <a:pt x="2171" y="195"/>
                  <a:pt x="2170" y="196"/>
                  <a:pt x="2169" y="196"/>
                </a:cubicBezTo>
                <a:cubicBezTo>
                  <a:pt x="2169" y="196"/>
                  <a:pt x="2168" y="196"/>
                  <a:pt x="2167" y="195"/>
                </a:cubicBezTo>
                <a:cubicBezTo>
                  <a:pt x="2167" y="194"/>
                  <a:pt x="2167" y="194"/>
                  <a:pt x="2168" y="194"/>
                </a:cubicBezTo>
                <a:close/>
                <a:moveTo>
                  <a:pt x="2021" y="143"/>
                </a:moveTo>
                <a:cubicBezTo>
                  <a:pt x="2021" y="143"/>
                  <a:pt x="2021" y="143"/>
                  <a:pt x="2021" y="143"/>
                </a:cubicBezTo>
                <a:cubicBezTo>
                  <a:pt x="2022" y="143"/>
                  <a:pt x="2022" y="143"/>
                  <a:pt x="2022" y="144"/>
                </a:cubicBezTo>
                <a:cubicBezTo>
                  <a:pt x="2022" y="144"/>
                  <a:pt x="2022" y="144"/>
                  <a:pt x="2022" y="144"/>
                </a:cubicBezTo>
                <a:cubicBezTo>
                  <a:pt x="2021" y="144"/>
                  <a:pt x="2021" y="143"/>
                  <a:pt x="2021" y="143"/>
                </a:cubicBezTo>
                <a:cubicBezTo>
                  <a:pt x="2021" y="143"/>
                  <a:pt x="2021" y="143"/>
                  <a:pt x="2021" y="143"/>
                </a:cubicBezTo>
                <a:cubicBezTo>
                  <a:pt x="2020" y="143"/>
                  <a:pt x="2020" y="143"/>
                  <a:pt x="2020" y="142"/>
                </a:cubicBezTo>
                <a:cubicBezTo>
                  <a:pt x="2020" y="142"/>
                  <a:pt x="2021" y="143"/>
                  <a:pt x="2021" y="143"/>
                </a:cubicBezTo>
                <a:close/>
                <a:moveTo>
                  <a:pt x="1942" y="418"/>
                </a:moveTo>
                <a:cubicBezTo>
                  <a:pt x="1942" y="417"/>
                  <a:pt x="1942" y="417"/>
                  <a:pt x="1942" y="417"/>
                </a:cubicBezTo>
                <a:cubicBezTo>
                  <a:pt x="1943" y="417"/>
                  <a:pt x="1943" y="417"/>
                  <a:pt x="1943" y="417"/>
                </a:cubicBezTo>
                <a:cubicBezTo>
                  <a:pt x="1943" y="417"/>
                  <a:pt x="1943" y="417"/>
                  <a:pt x="1943" y="417"/>
                </a:cubicBezTo>
                <a:cubicBezTo>
                  <a:pt x="1943" y="417"/>
                  <a:pt x="1943" y="417"/>
                  <a:pt x="1942" y="417"/>
                </a:cubicBezTo>
                <a:cubicBezTo>
                  <a:pt x="1942" y="418"/>
                  <a:pt x="1942" y="418"/>
                  <a:pt x="1942" y="418"/>
                </a:cubicBezTo>
                <a:cubicBezTo>
                  <a:pt x="1941" y="418"/>
                  <a:pt x="1941" y="418"/>
                  <a:pt x="1941" y="418"/>
                </a:cubicBezTo>
                <a:lnTo>
                  <a:pt x="1942" y="418"/>
                </a:lnTo>
                <a:close/>
                <a:moveTo>
                  <a:pt x="1907" y="691"/>
                </a:moveTo>
                <a:cubicBezTo>
                  <a:pt x="1907" y="691"/>
                  <a:pt x="1907" y="691"/>
                  <a:pt x="1907" y="691"/>
                </a:cubicBezTo>
                <a:cubicBezTo>
                  <a:pt x="1908" y="691"/>
                  <a:pt x="1909" y="691"/>
                  <a:pt x="1910" y="690"/>
                </a:cubicBezTo>
                <a:cubicBezTo>
                  <a:pt x="1911" y="690"/>
                  <a:pt x="1911" y="690"/>
                  <a:pt x="1911" y="691"/>
                </a:cubicBezTo>
                <a:cubicBezTo>
                  <a:pt x="1911" y="691"/>
                  <a:pt x="1911" y="692"/>
                  <a:pt x="1910" y="692"/>
                </a:cubicBezTo>
                <a:cubicBezTo>
                  <a:pt x="1909" y="693"/>
                  <a:pt x="1908" y="692"/>
                  <a:pt x="1907" y="691"/>
                </a:cubicBezTo>
                <a:cubicBezTo>
                  <a:pt x="1907" y="691"/>
                  <a:pt x="1907" y="691"/>
                  <a:pt x="1906" y="691"/>
                </a:cubicBezTo>
                <a:cubicBezTo>
                  <a:pt x="1906" y="691"/>
                  <a:pt x="1906" y="691"/>
                  <a:pt x="1906" y="691"/>
                </a:cubicBezTo>
                <a:cubicBezTo>
                  <a:pt x="1907" y="691"/>
                  <a:pt x="1907" y="691"/>
                  <a:pt x="1907" y="691"/>
                </a:cubicBezTo>
                <a:close/>
                <a:moveTo>
                  <a:pt x="1903" y="127"/>
                </a:moveTo>
                <a:cubicBezTo>
                  <a:pt x="1903" y="126"/>
                  <a:pt x="1903" y="126"/>
                  <a:pt x="1903" y="126"/>
                </a:cubicBezTo>
                <a:cubicBezTo>
                  <a:pt x="1903" y="127"/>
                  <a:pt x="1903" y="127"/>
                  <a:pt x="1903" y="127"/>
                </a:cubicBezTo>
                <a:cubicBezTo>
                  <a:pt x="1903" y="127"/>
                  <a:pt x="1903" y="127"/>
                  <a:pt x="1903" y="127"/>
                </a:cubicBezTo>
                <a:cubicBezTo>
                  <a:pt x="1905" y="128"/>
                  <a:pt x="1905" y="129"/>
                  <a:pt x="1905" y="130"/>
                </a:cubicBezTo>
                <a:cubicBezTo>
                  <a:pt x="1905" y="131"/>
                  <a:pt x="1904" y="132"/>
                  <a:pt x="1904" y="133"/>
                </a:cubicBezTo>
                <a:cubicBezTo>
                  <a:pt x="1904" y="133"/>
                  <a:pt x="1903" y="133"/>
                  <a:pt x="1903" y="133"/>
                </a:cubicBezTo>
                <a:cubicBezTo>
                  <a:pt x="1903" y="133"/>
                  <a:pt x="1903" y="133"/>
                  <a:pt x="1903" y="133"/>
                </a:cubicBezTo>
                <a:cubicBezTo>
                  <a:pt x="1903" y="131"/>
                  <a:pt x="1903" y="129"/>
                  <a:pt x="1903" y="127"/>
                </a:cubicBezTo>
                <a:cubicBezTo>
                  <a:pt x="1903" y="127"/>
                  <a:pt x="1903" y="127"/>
                  <a:pt x="1903" y="127"/>
                </a:cubicBezTo>
                <a:close/>
                <a:moveTo>
                  <a:pt x="1895" y="491"/>
                </a:moveTo>
                <a:cubicBezTo>
                  <a:pt x="1895" y="491"/>
                  <a:pt x="1895" y="491"/>
                  <a:pt x="1895" y="491"/>
                </a:cubicBezTo>
                <a:cubicBezTo>
                  <a:pt x="1895" y="490"/>
                  <a:pt x="1895" y="490"/>
                  <a:pt x="1895" y="489"/>
                </a:cubicBezTo>
                <a:cubicBezTo>
                  <a:pt x="1895" y="489"/>
                  <a:pt x="1896" y="490"/>
                  <a:pt x="1896" y="490"/>
                </a:cubicBezTo>
                <a:cubicBezTo>
                  <a:pt x="1896" y="490"/>
                  <a:pt x="1895" y="491"/>
                  <a:pt x="1895" y="491"/>
                </a:cubicBezTo>
                <a:close/>
                <a:moveTo>
                  <a:pt x="1896" y="122"/>
                </a:moveTo>
                <a:cubicBezTo>
                  <a:pt x="1896" y="122"/>
                  <a:pt x="1897" y="123"/>
                  <a:pt x="1897" y="123"/>
                </a:cubicBezTo>
                <a:cubicBezTo>
                  <a:pt x="1897" y="123"/>
                  <a:pt x="1897" y="123"/>
                  <a:pt x="1897" y="123"/>
                </a:cubicBezTo>
                <a:cubicBezTo>
                  <a:pt x="1896" y="124"/>
                  <a:pt x="1896" y="125"/>
                  <a:pt x="1895" y="125"/>
                </a:cubicBezTo>
                <a:cubicBezTo>
                  <a:pt x="1895" y="125"/>
                  <a:pt x="1895" y="125"/>
                  <a:pt x="1894" y="126"/>
                </a:cubicBezTo>
                <a:cubicBezTo>
                  <a:pt x="1894" y="126"/>
                  <a:pt x="1893" y="125"/>
                  <a:pt x="1893" y="125"/>
                </a:cubicBezTo>
                <a:cubicBezTo>
                  <a:pt x="1893" y="123"/>
                  <a:pt x="1894" y="122"/>
                  <a:pt x="1896" y="122"/>
                </a:cubicBezTo>
                <a:close/>
                <a:moveTo>
                  <a:pt x="1867" y="153"/>
                </a:moveTo>
                <a:cubicBezTo>
                  <a:pt x="1868" y="153"/>
                  <a:pt x="1869" y="154"/>
                  <a:pt x="1870" y="154"/>
                </a:cubicBezTo>
                <a:cubicBezTo>
                  <a:pt x="1870" y="154"/>
                  <a:pt x="1870" y="154"/>
                  <a:pt x="1870" y="155"/>
                </a:cubicBezTo>
                <a:cubicBezTo>
                  <a:pt x="1870" y="155"/>
                  <a:pt x="1870" y="156"/>
                  <a:pt x="1869" y="156"/>
                </a:cubicBezTo>
                <a:cubicBezTo>
                  <a:pt x="1868" y="156"/>
                  <a:pt x="1867" y="156"/>
                  <a:pt x="1866" y="154"/>
                </a:cubicBezTo>
                <a:cubicBezTo>
                  <a:pt x="1866" y="154"/>
                  <a:pt x="1866" y="153"/>
                  <a:pt x="1867" y="153"/>
                </a:cubicBezTo>
                <a:close/>
                <a:moveTo>
                  <a:pt x="1864" y="823"/>
                </a:moveTo>
                <a:cubicBezTo>
                  <a:pt x="1864" y="823"/>
                  <a:pt x="1865" y="823"/>
                  <a:pt x="1865" y="823"/>
                </a:cubicBezTo>
                <a:cubicBezTo>
                  <a:pt x="1864" y="823"/>
                  <a:pt x="1864" y="823"/>
                  <a:pt x="1864" y="823"/>
                </a:cubicBezTo>
                <a:cubicBezTo>
                  <a:pt x="1864" y="823"/>
                  <a:pt x="1864" y="823"/>
                  <a:pt x="1864" y="823"/>
                </a:cubicBezTo>
                <a:close/>
                <a:moveTo>
                  <a:pt x="1684" y="116"/>
                </a:moveTo>
                <a:cubicBezTo>
                  <a:pt x="1684" y="116"/>
                  <a:pt x="1684" y="117"/>
                  <a:pt x="1685" y="117"/>
                </a:cubicBezTo>
                <a:cubicBezTo>
                  <a:pt x="1684" y="117"/>
                  <a:pt x="1684" y="117"/>
                  <a:pt x="1684" y="116"/>
                </a:cubicBezTo>
                <a:cubicBezTo>
                  <a:pt x="1684" y="116"/>
                  <a:pt x="1684" y="116"/>
                  <a:pt x="1684" y="116"/>
                </a:cubicBezTo>
                <a:close/>
                <a:moveTo>
                  <a:pt x="1172" y="380"/>
                </a:moveTo>
                <a:cubicBezTo>
                  <a:pt x="1172" y="380"/>
                  <a:pt x="1172" y="380"/>
                  <a:pt x="1172" y="380"/>
                </a:cubicBezTo>
                <a:cubicBezTo>
                  <a:pt x="1173" y="380"/>
                  <a:pt x="1173" y="380"/>
                  <a:pt x="1173" y="380"/>
                </a:cubicBezTo>
                <a:lnTo>
                  <a:pt x="1172" y="380"/>
                </a:lnTo>
                <a:close/>
                <a:moveTo>
                  <a:pt x="1195" y="434"/>
                </a:moveTo>
                <a:cubicBezTo>
                  <a:pt x="1195" y="435"/>
                  <a:pt x="1194" y="436"/>
                  <a:pt x="1192" y="437"/>
                </a:cubicBezTo>
                <a:cubicBezTo>
                  <a:pt x="1191" y="437"/>
                  <a:pt x="1190" y="437"/>
                  <a:pt x="1188" y="437"/>
                </a:cubicBezTo>
                <a:cubicBezTo>
                  <a:pt x="1188" y="437"/>
                  <a:pt x="1188" y="437"/>
                  <a:pt x="1188" y="437"/>
                </a:cubicBezTo>
                <a:cubicBezTo>
                  <a:pt x="1188" y="437"/>
                  <a:pt x="1188" y="437"/>
                  <a:pt x="1188" y="437"/>
                </a:cubicBezTo>
                <a:cubicBezTo>
                  <a:pt x="1188" y="437"/>
                  <a:pt x="1188" y="437"/>
                  <a:pt x="1188" y="437"/>
                </a:cubicBezTo>
                <a:cubicBezTo>
                  <a:pt x="1188" y="437"/>
                  <a:pt x="1188" y="437"/>
                  <a:pt x="1188" y="437"/>
                </a:cubicBezTo>
                <a:cubicBezTo>
                  <a:pt x="1188" y="435"/>
                  <a:pt x="1188" y="433"/>
                  <a:pt x="1191" y="432"/>
                </a:cubicBezTo>
                <a:cubicBezTo>
                  <a:pt x="1191" y="432"/>
                  <a:pt x="1191" y="431"/>
                  <a:pt x="1192" y="430"/>
                </a:cubicBezTo>
                <a:cubicBezTo>
                  <a:pt x="1193" y="429"/>
                  <a:pt x="1193" y="429"/>
                  <a:pt x="1194" y="429"/>
                </a:cubicBezTo>
                <a:cubicBezTo>
                  <a:pt x="1194" y="430"/>
                  <a:pt x="1195" y="430"/>
                  <a:pt x="1195" y="431"/>
                </a:cubicBezTo>
                <a:cubicBezTo>
                  <a:pt x="1195" y="432"/>
                  <a:pt x="1195" y="433"/>
                  <a:pt x="1195" y="434"/>
                </a:cubicBezTo>
                <a:close/>
                <a:moveTo>
                  <a:pt x="1201" y="438"/>
                </a:moveTo>
                <a:cubicBezTo>
                  <a:pt x="1201" y="438"/>
                  <a:pt x="1201" y="439"/>
                  <a:pt x="1201" y="439"/>
                </a:cubicBezTo>
                <a:cubicBezTo>
                  <a:pt x="1200" y="439"/>
                  <a:pt x="1200" y="439"/>
                  <a:pt x="1200" y="439"/>
                </a:cubicBezTo>
                <a:cubicBezTo>
                  <a:pt x="1200" y="439"/>
                  <a:pt x="1200" y="440"/>
                  <a:pt x="1200" y="440"/>
                </a:cubicBezTo>
                <a:cubicBezTo>
                  <a:pt x="1200" y="439"/>
                  <a:pt x="1200" y="439"/>
                  <a:pt x="1200" y="438"/>
                </a:cubicBezTo>
                <a:cubicBezTo>
                  <a:pt x="1200" y="438"/>
                  <a:pt x="1200" y="438"/>
                  <a:pt x="1201" y="438"/>
                </a:cubicBezTo>
                <a:cubicBezTo>
                  <a:pt x="1201" y="438"/>
                  <a:pt x="1201" y="437"/>
                  <a:pt x="1201" y="437"/>
                </a:cubicBezTo>
                <a:cubicBezTo>
                  <a:pt x="1201" y="437"/>
                  <a:pt x="1201" y="437"/>
                  <a:pt x="1201" y="437"/>
                </a:cubicBezTo>
                <a:cubicBezTo>
                  <a:pt x="1201" y="438"/>
                  <a:pt x="1201" y="438"/>
                  <a:pt x="1201" y="438"/>
                </a:cubicBezTo>
                <a:close/>
                <a:moveTo>
                  <a:pt x="1215" y="425"/>
                </a:moveTo>
                <a:cubicBezTo>
                  <a:pt x="1215" y="425"/>
                  <a:pt x="1215" y="425"/>
                  <a:pt x="1216" y="425"/>
                </a:cubicBezTo>
                <a:cubicBezTo>
                  <a:pt x="1216" y="425"/>
                  <a:pt x="1217" y="425"/>
                  <a:pt x="1217" y="426"/>
                </a:cubicBezTo>
                <a:cubicBezTo>
                  <a:pt x="1217" y="426"/>
                  <a:pt x="1217" y="426"/>
                  <a:pt x="1217" y="426"/>
                </a:cubicBezTo>
                <a:cubicBezTo>
                  <a:pt x="1217" y="426"/>
                  <a:pt x="1216" y="426"/>
                  <a:pt x="1215" y="426"/>
                </a:cubicBezTo>
                <a:cubicBezTo>
                  <a:pt x="1215" y="426"/>
                  <a:pt x="1214" y="426"/>
                  <a:pt x="1215" y="425"/>
                </a:cubicBezTo>
                <a:close/>
                <a:moveTo>
                  <a:pt x="1228" y="294"/>
                </a:moveTo>
                <a:cubicBezTo>
                  <a:pt x="1228" y="294"/>
                  <a:pt x="1228" y="294"/>
                  <a:pt x="1227" y="294"/>
                </a:cubicBezTo>
                <a:cubicBezTo>
                  <a:pt x="1227" y="295"/>
                  <a:pt x="1226" y="295"/>
                  <a:pt x="1226" y="294"/>
                </a:cubicBezTo>
                <a:cubicBezTo>
                  <a:pt x="1226" y="294"/>
                  <a:pt x="1226" y="293"/>
                  <a:pt x="1226" y="293"/>
                </a:cubicBezTo>
                <a:cubicBezTo>
                  <a:pt x="1226" y="293"/>
                  <a:pt x="1227" y="292"/>
                  <a:pt x="1227" y="292"/>
                </a:cubicBezTo>
                <a:cubicBezTo>
                  <a:pt x="1228" y="292"/>
                  <a:pt x="1229" y="294"/>
                  <a:pt x="1228" y="294"/>
                </a:cubicBezTo>
                <a:close/>
                <a:moveTo>
                  <a:pt x="1237" y="288"/>
                </a:moveTo>
                <a:cubicBezTo>
                  <a:pt x="1237" y="289"/>
                  <a:pt x="1237" y="289"/>
                  <a:pt x="1237" y="289"/>
                </a:cubicBezTo>
                <a:cubicBezTo>
                  <a:pt x="1237" y="289"/>
                  <a:pt x="1237" y="290"/>
                  <a:pt x="1236" y="290"/>
                </a:cubicBezTo>
                <a:cubicBezTo>
                  <a:pt x="1236" y="290"/>
                  <a:pt x="1236" y="289"/>
                  <a:pt x="1236" y="289"/>
                </a:cubicBezTo>
                <a:cubicBezTo>
                  <a:pt x="1236" y="289"/>
                  <a:pt x="1237" y="289"/>
                  <a:pt x="1237" y="289"/>
                </a:cubicBezTo>
                <a:cubicBezTo>
                  <a:pt x="1237" y="288"/>
                  <a:pt x="1237" y="288"/>
                  <a:pt x="1237" y="288"/>
                </a:cubicBezTo>
                <a:cubicBezTo>
                  <a:pt x="1238" y="288"/>
                  <a:pt x="1238" y="288"/>
                  <a:pt x="1238" y="288"/>
                </a:cubicBezTo>
                <a:lnTo>
                  <a:pt x="1237" y="288"/>
                </a:lnTo>
                <a:close/>
                <a:moveTo>
                  <a:pt x="1250" y="284"/>
                </a:moveTo>
                <a:cubicBezTo>
                  <a:pt x="1250" y="284"/>
                  <a:pt x="1250" y="285"/>
                  <a:pt x="1250" y="285"/>
                </a:cubicBezTo>
                <a:cubicBezTo>
                  <a:pt x="1249" y="285"/>
                  <a:pt x="1249" y="285"/>
                  <a:pt x="1249" y="285"/>
                </a:cubicBezTo>
                <a:cubicBezTo>
                  <a:pt x="1249" y="286"/>
                  <a:pt x="1249" y="288"/>
                  <a:pt x="1249" y="289"/>
                </a:cubicBezTo>
                <a:cubicBezTo>
                  <a:pt x="1249" y="289"/>
                  <a:pt x="1249" y="289"/>
                  <a:pt x="1249" y="289"/>
                </a:cubicBezTo>
                <a:cubicBezTo>
                  <a:pt x="1249" y="289"/>
                  <a:pt x="1248" y="289"/>
                  <a:pt x="1248" y="289"/>
                </a:cubicBezTo>
                <a:cubicBezTo>
                  <a:pt x="1248" y="287"/>
                  <a:pt x="1249" y="286"/>
                  <a:pt x="1249" y="285"/>
                </a:cubicBezTo>
                <a:cubicBezTo>
                  <a:pt x="1249" y="285"/>
                  <a:pt x="1249" y="285"/>
                  <a:pt x="1249" y="284"/>
                </a:cubicBezTo>
                <a:cubicBezTo>
                  <a:pt x="1250" y="284"/>
                  <a:pt x="1250" y="284"/>
                  <a:pt x="1250" y="284"/>
                </a:cubicBezTo>
                <a:cubicBezTo>
                  <a:pt x="1250" y="284"/>
                  <a:pt x="1250" y="284"/>
                  <a:pt x="1250" y="284"/>
                </a:cubicBezTo>
                <a:cubicBezTo>
                  <a:pt x="1250" y="284"/>
                  <a:pt x="1250" y="284"/>
                  <a:pt x="1250" y="284"/>
                </a:cubicBezTo>
                <a:close/>
                <a:moveTo>
                  <a:pt x="1264" y="399"/>
                </a:moveTo>
                <a:cubicBezTo>
                  <a:pt x="1265" y="398"/>
                  <a:pt x="1265" y="398"/>
                  <a:pt x="1265" y="398"/>
                </a:cubicBezTo>
                <a:cubicBezTo>
                  <a:pt x="1265" y="399"/>
                  <a:pt x="1265" y="399"/>
                  <a:pt x="1265" y="399"/>
                </a:cubicBezTo>
                <a:lnTo>
                  <a:pt x="1264" y="399"/>
                </a:lnTo>
                <a:close/>
                <a:moveTo>
                  <a:pt x="1266" y="306"/>
                </a:moveTo>
                <a:cubicBezTo>
                  <a:pt x="1266" y="305"/>
                  <a:pt x="1267" y="305"/>
                  <a:pt x="1267" y="304"/>
                </a:cubicBezTo>
                <a:cubicBezTo>
                  <a:pt x="1267" y="304"/>
                  <a:pt x="1267" y="304"/>
                  <a:pt x="1267" y="304"/>
                </a:cubicBezTo>
                <a:cubicBezTo>
                  <a:pt x="1267" y="303"/>
                  <a:pt x="1267" y="303"/>
                  <a:pt x="1267" y="303"/>
                </a:cubicBezTo>
                <a:cubicBezTo>
                  <a:pt x="1267" y="304"/>
                  <a:pt x="1267" y="304"/>
                  <a:pt x="1267" y="304"/>
                </a:cubicBezTo>
                <a:cubicBezTo>
                  <a:pt x="1267" y="304"/>
                  <a:pt x="1267" y="304"/>
                  <a:pt x="1267" y="304"/>
                </a:cubicBezTo>
                <a:cubicBezTo>
                  <a:pt x="1267" y="305"/>
                  <a:pt x="1268" y="306"/>
                  <a:pt x="1268" y="306"/>
                </a:cubicBezTo>
                <a:cubicBezTo>
                  <a:pt x="1268" y="307"/>
                  <a:pt x="1267" y="307"/>
                  <a:pt x="1267" y="307"/>
                </a:cubicBezTo>
                <a:cubicBezTo>
                  <a:pt x="1267" y="308"/>
                  <a:pt x="1266" y="308"/>
                  <a:pt x="1266" y="307"/>
                </a:cubicBezTo>
                <a:cubicBezTo>
                  <a:pt x="1266" y="307"/>
                  <a:pt x="1265" y="306"/>
                  <a:pt x="1266" y="306"/>
                </a:cubicBezTo>
                <a:close/>
                <a:moveTo>
                  <a:pt x="1269" y="386"/>
                </a:moveTo>
                <a:cubicBezTo>
                  <a:pt x="1269" y="386"/>
                  <a:pt x="1268" y="386"/>
                  <a:pt x="1268" y="386"/>
                </a:cubicBezTo>
                <a:cubicBezTo>
                  <a:pt x="1267" y="386"/>
                  <a:pt x="1266" y="386"/>
                  <a:pt x="1266" y="385"/>
                </a:cubicBezTo>
                <a:cubicBezTo>
                  <a:pt x="1266" y="385"/>
                  <a:pt x="1267" y="384"/>
                  <a:pt x="1267" y="384"/>
                </a:cubicBezTo>
                <a:cubicBezTo>
                  <a:pt x="1267" y="384"/>
                  <a:pt x="1268" y="385"/>
                  <a:pt x="1268" y="385"/>
                </a:cubicBezTo>
                <a:cubicBezTo>
                  <a:pt x="1269" y="385"/>
                  <a:pt x="1269" y="385"/>
                  <a:pt x="1269" y="385"/>
                </a:cubicBezTo>
                <a:cubicBezTo>
                  <a:pt x="1269" y="385"/>
                  <a:pt x="1269" y="386"/>
                  <a:pt x="1270" y="386"/>
                </a:cubicBezTo>
                <a:cubicBezTo>
                  <a:pt x="1269" y="386"/>
                  <a:pt x="1269" y="386"/>
                  <a:pt x="1269" y="386"/>
                </a:cubicBezTo>
                <a:close/>
                <a:moveTo>
                  <a:pt x="1273" y="367"/>
                </a:moveTo>
                <a:cubicBezTo>
                  <a:pt x="1273" y="367"/>
                  <a:pt x="1272" y="368"/>
                  <a:pt x="1272" y="368"/>
                </a:cubicBezTo>
                <a:cubicBezTo>
                  <a:pt x="1271" y="367"/>
                  <a:pt x="1271" y="367"/>
                  <a:pt x="1270" y="366"/>
                </a:cubicBezTo>
                <a:cubicBezTo>
                  <a:pt x="1270" y="366"/>
                  <a:pt x="1271" y="365"/>
                  <a:pt x="1271" y="365"/>
                </a:cubicBezTo>
                <a:cubicBezTo>
                  <a:pt x="1272" y="365"/>
                  <a:pt x="1273" y="365"/>
                  <a:pt x="1273" y="366"/>
                </a:cubicBezTo>
                <a:cubicBezTo>
                  <a:pt x="1273" y="367"/>
                  <a:pt x="1273" y="367"/>
                  <a:pt x="1273" y="367"/>
                </a:cubicBezTo>
                <a:close/>
                <a:moveTo>
                  <a:pt x="1282" y="392"/>
                </a:moveTo>
                <a:cubicBezTo>
                  <a:pt x="1282" y="393"/>
                  <a:pt x="1282" y="393"/>
                  <a:pt x="1282" y="393"/>
                </a:cubicBezTo>
                <a:cubicBezTo>
                  <a:pt x="1281" y="392"/>
                  <a:pt x="1281" y="392"/>
                  <a:pt x="1281" y="392"/>
                </a:cubicBezTo>
                <a:lnTo>
                  <a:pt x="1282" y="392"/>
                </a:lnTo>
                <a:close/>
                <a:moveTo>
                  <a:pt x="1284" y="400"/>
                </a:moveTo>
                <a:cubicBezTo>
                  <a:pt x="1284" y="400"/>
                  <a:pt x="1283" y="401"/>
                  <a:pt x="1284" y="402"/>
                </a:cubicBezTo>
                <a:cubicBezTo>
                  <a:pt x="1284" y="403"/>
                  <a:pt x="1284" y="404"/>
                  <a:pt x="1283" y="404"/>
                </a:cubicBezTo>
                <a:cubicBezTo>
                  <a:pt x="1283" y="404"/>
                  <a:pt x="1282" y="404"/>
                  <a:pt x="1281" y="403"/>
                </a:cubicBezTo>
                <a:cubicBezTo>
                  <a:pt x="1280" y="403"/>
                  <a:pt x="1280" y="401"/>
                  <a:pt x="1280" y="400"/>
                </a:cubicBezTo>
                <a:cubicBezTo>
                  <a:pt x="1281" y="399"/>
                  <a:pt x="1283" y="398"/>
                  <a:pt x="1284" y="397"/>
                </a:cubicBezTo>
                <a:cubicBezTo>
                  <a:pt x="1284" y="397"/>
                  <a:pt x="1284" y="397"/>
                  <a:pt x="1284" y="397"/>
                </a:cubicBezTo>
                <a:cubicBezTo>
                  <a:pt x="1285" y="398"/>
                  <a:pt x="1285" y="398"/>
                  <a:pt x="1285" y="398"/>
                </a:cubicBezTo>
                <a:cubicBezTo>
                  <a:pt x="1285" y="399"/>
                  <a:pt x="1285" y="399"/>
                  <a:pt x="1284" y="400"/>
                </a:cubicBezTo>
                <a:close/>
                <a:moveTo>
                  <a:pt x="1286" y="379"/>
                </a:moveTo>
                <a:cubicBezTo>
                  <a:pt x="1287" y="378"/>
                  <a:pt x="1287" y="378"/>
                  <a:pt x="1287" y="378"/>
                </a:cubicBezTo>
                <a:cubicBezTo>
                  <a:pt x="1287" y="378"/>
                  <a:pt x="1288" y="378"/>
                  <a:pt x="1288" y="379"/>
                </a:cubicBezTo>
                <a:cubicBezTo>
                  <a:pt x="1289" y="379"/>
                  <a:pt x="1289" y="379"/>
                  <a:pt x="1289" y="379"/>
                </a:cubicBezTo>
                <a:cubicBezTo>
                  <a:pt x="1289" y="379"/>
                  <a:pt x="1288" y="380"/>
                  <a:pt x="1288" y="380"/>
                </a:cubicBezTo>
                <a:cubicBezTo>
                  <a:pt x="1288" y="379"/>
                  <a:pt x="1287" y="379"/>
                  <a:pt x="1286" y="379"/>
                </a:cubicBezTo>
                <a:close/>
                <a:moveTo>
                  <a:pt x="1289" y="390"/>
                </a:moveTo>
                <a:cubicBezTo>
                  <a:pt x="1289" y="390"/>
                  <a:pt x="1289" y="390"/>
                  <a:pt x="1289" y="389"/>
                </a:cubicBezTo>
                <a:cubicBezTo>
                  <a:pt x="1289" y="389"/>
                  <a:pt x="1289" y="389"/>
                  <a:pt x="1289" y="389"/>
                </a:cubicBezTo>
                <a:cubicBezTo>
                  <a:pt x="1289" y="389"/>
                  <a:pt x="1289" y="389"/>
                  <a:pt x="1289" y="390"/>
                </a:cubicBezTo>
                <a:cubicBezTo>
                  <a:pt x="1289" y="390"/>
                  <a:pt x="1289" y="390"/>
                  <a:pt x="1289" y="390"/>
                </a:cubicBezTo>
                <a:close/>
                <a:moveTo>
                  <a:pt x="1282" y="434"/>
                </a:moveTo>
                <a:cubicBezTo>
                  <a:pt x="1282" y="434"/>
                  <a:pt x="1281" y="434"/>
                  <a:pt x="1281" y="434"/>
                </a:cubicBezTo>
                <a:cubicBezTo>
                  <a:pt x="1280" y="435"/>
                  <a:pt x="1280" y="434"/>
                  <a:pt x="1280" y="434"/>
                </a:cubicBezTo>
                <a:cubicBezTo>
                  <a:pt x="1279" y="433"/>
                  <a:pt x="1279" y="432"/>
                  <a:pt x="1280" y="431"/>
                </a:cubicBezTo>
                <a:cubicBezTo>
                  <a:pt x="1280" y="431"/>
                  <a:pt x="1281" y="431"/>
                  <a:pt x="1281" y="431"/>
                </a:cubicBezTo>
                <a:cubicBezTo>
                  <a:pt x="1282" y="432"/>
                  <a:pt x="1282" y="433"/>
                  <a:pt x="1282" y="434"/>
                </a:cubicBezTo>
                <a:close/>
                <a:moveTo>
                  <a:pt x="1285" y="441"/>
                </a:moveTo>
                <a:cubicBezTo>
                  <a:pt x="1284" y="440"/>
                  <a:pt x="1284" y="440"/>
                  <a:pt x="1284" y="440"/>
                </a:cubicBezTo>
                <a:cubicBezTo>
                  <a:pt x="1285" y="440"/>
                  <a:pt x="1285" y="440"/>
                  <a:pt x="1285" y="440"/>
                </a:cubicBezTo>
                <a:cubicBezTo>
                  <a:pt x="1285" y="441"/>
                  <a:pt x="1285" y="441"/>
                  <a:pt x="1285" y="441"/>
                </a:cubicBezTo>
                <a:close/>
                <a:moveTo>
                  <a:pt x="1107" y="856"/>
                </a:moveTo>
                <a:cubicBezTo>
                  <a:pt x="1108" y="856"/>
                  <a:pt x="1108" y="856"/>
                  <a:pt x="1108" y="856"/>
                </a:cubicBezTo>
                <a:cubicBezTo>
                  <a:pt x="1108" y="856"/>
                  <a:pt x="1108" y="856"/>
                  <a:pt x="1108" y="857"/>
                </a:cubicBezTo>
                <a:cubicBezTo>
                  <a:pt x="1108" y="856"/>
                  <a:pt x="1108" y="856"/>
                  <a:pt x="1107" y="856"/>
                </a:cubicBezTo>
                <a:close/>
                <a:moveTo>
                  <a:pt x="1109" y="857"/>
                </a:moveTo>
                <a:cubicBezTo>
                  <a:pt x="1109" y="857"/>
                  <a:pt x="1109" y="857"/>
                  <a:pt x="1109" y="857"/>
                </a:cubicBezTo>
                <a:cubicBezTo>
                  <a:pt x="1109" y="857"/>
                  <a:pt x="1109" y="857"/>
                  <a:pt x="1110" y="857"/>
                </a:cubicBezTo>
                <a:cubicBezTo>
                  <a:pt x="1110" y="858"/>
                  <a:pt x="1110" y="858"/>
                  <a:pt x="1110" y="858"/>
                </a:cubicBezTo>
                <a:lnTo>
                  <a:pt x="1109" y="857"/>
                </a:lnTo>
                <a:close/>
                <a:moveTo>
                  <a:pt x="1114" y="864"/>
                </a:moveTo>
                <a:cubicBezTo>
                  <a:pt x="1114" y="864"/>
                  <a:pt x="1114" y="863"/>
                  <a:pt x="1114" y="863"/>
                </a:cubicBezTo>
                <a:cubicBezTo>
                  <a:pt x="1114" y="862"/>
                  <a:pt x="1114" y="862"/>
                  <a:pt x="1115" y="862"/>
                </a:cubicBezTo>
                <a:cubicBezTo>
                  <a:pt x="1115" y="863"/>
                  <a:pt x="1115" y="863"/>
                  <a:pt x="1115" y="863"/>
                </a:cubicBezTo>
                <a:cubicBezTo>
                  <a:pt x="1115" y="864"/>
                  <a:pt x="1115" y="864"/>
                  <a:pt x="1114" y="864"/>
                </a:cubicBezTo>
                <a:close/>
                <a:moveTo>
                  <a:pt x="1290" y="1148"/>
                </a:moveTo>
                <a:cubicBezTo>
                  <a:pt x="1290" y="1147"/>
                  <a:pt x="1290" y="1147"/>
                  <a:pt x="1290" y="1147"/>
                </a:cubicBezTo>
                <a:cubicBezTo>
                  <a:pt x="1290" y="1148"/>
                  <a:pt x="1290" y="1148"/>
                  <a:pt x="1290" y="1148"/>
                </a:cubicBezTo>
                <a:close/>
                <a:moveTo>
                  <a:pt x="1314" y="1041"/>
                </a:moveTo>
                <a:cubicBezTo>
                  <a:pt x="1314" y="1041"/>
                  <a:pt x="1314" y="1040"/>
                  <a:pt x="1314" y="1040"/>
                </a:cubicBezTo>
                <a:cubicBezTo>
                  <a:pt x="1315" y="1041"/>
                  <a:pt x="1315" y="1041"/>
                  <a:pt x="1315" y="1041"/>
                </a:cubicBezTo>
                <a:cubicBezTo>
                  <a:pt x="1314" y="1041"/>
                  <a:pt x="1314" y="1041"/>
                  <a:pt x="1314" y="1041"/>
                </a:cubicBezTo>
                <a:close/>
                <a:moveTo>
                  <a:pt x="1322" y="933"/>
                </a:moveTo>
                <a:cubicBezTo>
                  <a:pt x="1322" y="934"/>
                  <a:pt x="1322" y="934"/>
                  <a:pt x="1322" y="934"/>
                </a:cubicBezTo>
                <a:cubicBezTo>
                  <a:pt x="1322" y="933"/>
                  <a:pt x="1322" y="933"/>
                  <a:pt x="1322" y="933"/>
                </a:cubicBezTo>
                <a:close/>
                <a:moveTo>
                  <a:pt x="1319" y="985"/>
                </a:moveTo>
                <a:cubicBezTo>
                  <a:pt x="1318" y="985"/>
                  <a:pt x="1318" y="986"/>
                  <a:pt x="1317" y="986"/>
                </a:cubicBezTo>
                <a:cubicBezTo>
                  <a:pt x="1317" y="986"/>
                  <a:pt x="1317" y="985"/>
                  <a:pt x="1317" y="985"/>
                </a:cubicBezTo>
                <a:cubicBezTo>
                  <a:pt x="1317" y="984"/>
                  <a:pt x="1318" y="984"/>
                  <a:pt x="1319" y="984"/>
                </a:cubicBezTo>
                <a:cubicBezTo>
                  <a:pt x="1319" y="984"/>
                  <a:pt x="1319" y="984"/>
                  <a:pt x="1319" y="984"/>
                </a:cubicBezTo>
                <a:cubicBezTo>
                  <a:pt x="1319" y="985"/>
                  <a:pt x="1319" y="985"/>
                  <a:pt x="1319" y="985"/>
                </a:cubicBezTo>
                <a:close/>
                <a:moveTo>
                  <a:pt x="1325" y="1000"/>
                </a:moveTo>
                <a:cubicBezTo>
                  <a:pt x="1325" y="1000"/>
                  <a:pt x="1325" y="1000"/>
                  <a:pt x="1325" y="1000"/>
                </a:cubicBezTo>
                <a:cubicBezTo>
                  <a:pt x="1324" y="1000"/>
                  <a:pt x="1324" y="1001"/>
                  <a:pt x="1324" y="1001"/>
                </a:cubicBezTo>
                <a:cubicBezTo>
                  <a:pt x="1324" y="1001"/>
                  <a:pt x="1324" y="1001"/>
                  <a:pt x="1324" y="1001"/>
                </a:cubicBezTo>
                <a:cubicBezTo>
                  <a:pt x="1324" y="1000"/>
                  <a:pt x="1324" y="1000"/>
                  <a:pt x="1325" y="1000"/>
                </a:cubicBezTo>
                <a:cubicBezTo>
                  <a:pt x="1325" y="1000"/>
                  <a:pt x="1325" y="1000"/>
                  <a:pt x="1325" y="999"/>
                </a:cubicBezTo>
                <a:cubicBezTo>
                  <a:pt x="1325" y="999"/>
                  <a:pt x="1325" y="999"/>
                  <a:pt x="1325" y="999"/>
                </a:cubicBezTo>
                <a:lnTo>
                  <a:pt x="1325" y="1000"/>
                </a:lnTo>
                <a:close/>
                <a:moveTo>
                  <a:pt x="1333" y="981"/>
                </a:moveTo>
                <a:cubicBezTo>
                  <a:pt x="1333" y="981"/>
                  <a:pt x="1333" y="981"/>
                  <a:pt x="1333" y="981"/>
                </a:cubicBezTo>
                <a:cubicBezTo>
                  <a:pt x="1332" y="979"/>
                  <a:pt x="1332" y="978"/>
                  <a:pt x="1332" y="977"/>
                </a:cubicBezTo>
                <a:cubicBezTo>
                  <a:pt x="1332" y="977"/>
                  <a:pt x="1332" y="977"/>
                  <a:pt x="1332" y="977"/>
                </a:cubicBezTo>
                <a:cubicBezTo>
                  <a:pt x="1332" y="977"/>
                  <a:pt x="1332" y="976"/>
                  <a:pt x="1332" y="976"/>
                </a:cubicBezTo>
                <a:cubicBezTo>
                  <a:pt x="1330" y="975"/>
                  <a:pt x="1330" y="973"/>
                  <a:pt x="1329" y="972"/>
                </a:cubicBezTo>
                <a:cubicBezTo>
                  <a:pt x="1328" y="971"/>
                  <a:pt x="1327" y="970"/>
                  <a:pt x="1326" y="969"/>
                </a:cubicBezTo>
                <a:cubicBezTo>
                  <a:pt x="1325" y="968"/>
                  <a:pt x="1324" y="966"/>
                  <a:pt x="1324" y="965"/>
                </a:cubicBezTo>
                <a:cubicBezTo>
                  <a:pt x="1323" y="960"/>
                  <a:pt x="1321" y="955"/>
                  <a:pt x="1322" y="950"/>
                </a:cubicBezTo>
                <a:cubicBezTo>
                  <a:pt x="1322" y="949"/>
                  <a:pt x="1322" y="949"/>
                  <a:pt x="1323" y="949"/>
                </a:cubicBezTo>
                <a:cubicBezTo>
                  <a:pt x="1323" y="949"/>
                  <a:pt x="1324" y="949"/>
                  <a:pt x="1324" y="950"/>
                </a:cubicBezTo>
                <a:cubicBezTo>
                  <a:pt x="1325" y="953"/>
                  <a:pt x="1325" y="956"/>
                  <a:pt x="1326" y="960"/>
                </a:cubicBezTo>
                <a:cubicBezTo>
                  <a:pt x="1325" y="963"/>
                  <a:pt x="1326" y="966"/>
                  <a:pt x="1329" y="968"/>
                </a:cubicBezTo>
                <a:cubicBezTo>
                  <a:pt x="1331" y="969"/>
                  <a:pt x="1331" y="971"/>
                  <a:pt x="1331" y="972"/>
                </a:cubicBezTo>
                <a:cubicBezTo>
                  <a:pt x="1332" y="974"/>
                  <a:pt x="1332" y="975"/>
                  <a:pt x="1332" y="976"/>
                </a:cubicBezTo>
                <a:cubicBezTo>
                  <a:pt x="1332" y="976"/>
                  <a:pt x="1332" y="977"/>
                  <a:pt x="1332" y="977"/>
                </a:cubicBezTo>
                <a:cubicBezTo>
                  <a:pt x="1332" y="977"/>
                  <a:pt x="1332" y="977"/>
                  <a:pt x="1332" y="977"/>
                </a:cubicBezTo>
                <a:cubicBezTo>
                  <a:pt x="1333" y="977"/>
                  <a:pt x="1334" y="979"/>
                  <a:pt x="1334" y="980"/>
                </a:cubicBezTo>
                <a:cubicBezTo>
                  <a:pt x="1334" y="980"/>
                  <a:pt x="1334" y="981"/>
                  <a:pt x="1333" y="981"/>
                </a:cubicBezTo>
                <a:close/>
                <a:moveTo>
                  <a:pt x="1335" y="906"/>
                </a:moveTo>
                <a:cubicBezTo>
                  <a:pt x="1335" y="907"/>
                  <a:pt x="1335" y="907"/>
                  <a:pt x="1335" y="907"/>
                </a:cubicBezTo>
                <a:cubicBezTo>
                  <a:pt x="1335" y="906"/>
                  <a:pt x="1335" y="906"/>
                  <a:pt x="1335" y="906"/>
                </a:cubicBezTo>
                <a:cubicBezTo>
                  <a:pt x="1336" y="906"/>
                  <a:pt x="1336" y="906"/>
                  <a:pt x="1336" y="906"/>
                </a:cubicBezTo>
                <a:lnTo>
                  <a:pt x="1335" y="906"/>
                </a:lnTo>
                <a:close/>
                <a:moveTo>
                  <a:pt x="1381" y="830"/>
                </a:moveTo>
                <a:cubicBezTo>
                  <a:pt x="1381" y="830"/>
                  <a:pt x="1382" y="830"/>
                  <a:pt x="1382" y="831"/>
                </a:cubicBezTo>
                <a:cubicBezTo>
                  <a:pt x="1382" y="831"/>
                  <a:pt x="1382" y="832"/>
                  <a:pt x="1381" y="831"/>
                </a:cubicBezTo>
                <a:cubicBezTo>
                  <a:pt x="1381" y="831"/>
                  <a:pt x="1381" y="831"/>
                  <a:pt x="1380" y="831"/>
                </a:cubicBezTo>
                <a:cubicBezTo>
                  <a:pt x="1380" y="830"/>
                  <a:pt x="1381" y="830"/>
                  <a:pt x="1381" y="830"/>
                </a:cubicBezTo>
                <a:close/>
                <a:moveTo>
                  <a:pt x="1346" y="706"/>
                </a:moveTo>
                <a:cubicBezTo>
                  <a:pt x="1346" y="706"/>
                  <a:pt x="1347" y="706"/>
                  <a:pt x="1347" y="706"/>
                </a:cubicBezTo>
                <a:cubicBezTo>
                  <a:pt x="1347" y="706"/>
                  <a:pt x="1347" y="707"/>
                  <a:pt x="1346" y="707"/>
                </a:cubicBezTo>
                <a:cubicBezTo>
                  <a:pt x="1346" y="707"/>
                  <a:pt x="1346" y="707"/>
                  <a:pt x="1346" y="707"/>
                </a:cubicBezTo>
                <a:cubicBezTo>
                  <a:pt x="1346" y="706"/>
                  <a:pt x="1346" y="706"/>
                  <a:pt x="1346" y="706"/>
                </a:cubicBezTo>
                <a:close/>
                <a:moveTo>
                  <a:pt x="1342" y="702"/>
                </a:moveTo>
                <a:cubicBezTo>
                  <a:pt x="1342" y="702"/>
                  <a:pt x="1343" y="702"/>
                  <a:pt x="1343" y="702"/>
                </a:cubicBezTo>
                <a:cubicBezTo>
                  <a:pt x="1343" y="702"/>
                  <a:pt x="1343" y="702"/>
                  <a:pt x="1343" y="702"/>
                </a:cubicBezTo>
                <a:cubicBezTo>
                  <a:pt x="1343" y="702"/>
                  <a:pt x="1343" y="702"/>
                  <a:pt x="1343" y="702"/>
                </a:cubicBezTo>
                <a:cubicBezTo>
                  <a:pt x="1342" y="702"/>
                  <a:pt x="1342" y="702"/>
                  <a:pt x="1342" y="702"/>
                </a:cubicBezTo>
                <a:close/>
                <a:moveTo>
                  <a:pt x="1360" y="996"/>
                </a:moveTo>
                <a:cubicBezTo>
                  <a:pt x="1360" y="998"/>
                  <a:pt x="1360" y="1000"/>
                  <a:pt x="1361" y="1001"/>
                </a:cubicBezTo>
                <a:cubicBezTo>
                  <a:pt x="1362" y="1003"/>
                  <a:pt x="1362" y="1006"/>
                  <a:pt x="1361" y="1008"/>
                </a:cubicBezTo>
                <a:cubicBezTo>
                  <a:pt x="1360" y="1010"/>
                  <a:pt x="1360" y="1012"/>
                  <a:pt x="1361" y="1015"/>
                </a:cubicBezTo>
                <a:cubicBezTo>
                  <a:pt x="1361" y="1016"/>
                  <a:pt x="1361" y="1018"/>
                  <a:pt x="1362" y="1020"/>
                </a:cubicBezTo>
                <a:cubicBezTo>
                  <a:pt x="1362" y="1020"/>
                  <a:pt x="1362" y="1021"/>
                  <a:pt x="1361" y="1021"/>
                </a:cubicBezTo>
                <a:cubicBezTo>
                  <a:pt x="1361" y="1022"/>
                  <a:pt x="1360" y="1021"/>
                  <a:pt x="1360" y="1021"/>
                </a:cubicBezTo>
                <a:cubicBezTo>
                  <a:pt x="1358" y="1018"/>
                  <a:pt x="1357" y="1014"/>
                  <a:pt x="1357" y="1011"/>
                </a:cubicBezTo>
                <a:cubicBezTo>
                  <a:pt x="1356" y="1010"/>
                  <a:pt x="1356" y="1008"/>
                  <a:pt x="1357" y="1007"/>
                </a:cubicBezTo>
                <a:cubicBezTo>
                  <a:pt x="1358" y="1004"/>
                  <a:pt x="1358" y="1001"/>
                  <a:pt x="1357" y="998"/>
                </a:cubicBezTo>
                <a:cubicBezTo>
                  <a:pt x="1357" y="996"/>
                  <a:pt x="1357" y="995"/>
                  <a:pt x="1357" y="993"/>
                </a:cubicBezTo>
                <a:cubicBezTo>
                  <a:pt x="1357" y="993"/>
                  <a:pt x="1357" y="992"/>
                  <a:pt x="1357" y="992"/>
                </a:cubicBezTo>
                <a:cubicBezTo>
                  <a:pt x="1358" y="992"/>
                  <a:pt x="1359" y="993"/>
                  <a:pt x="1359" y="993"/>
                </a:cubicBezTo>
                <a:cubicBezTo>
                  <a:pt x="1359" y="994"/>
                  <a:pt x="1359" y="995"/>
                  <a:pt x="1360" y="996"/>
                </a:cubicBezTo>
                <a:close/>
                <a:moveTo>
                  <a:pt x="1351" y="909"/>
                </a:moveTo>
                <a:cubicBezTo>
                  <a:pt x="1352" y="909"/>
                  <a:pt x="1352" y="909"/>
                  <a:pt x="1352" y="909"/>
                </a:cubicBezTo>
                <a:cubicBezTo>
                  <a:pt x="1351" y="909"/>
                  <a:pt x="1351" y="909"/>
                  <a:pt x="1351" y="909"/>
                </a:cubicBezTo>
                <a:close/>
                <a:moveTo>
                  <a:pt x="1353" y="918"/>
                </a:moveTo>
                <a:cubicBezTo>
                  <a:pt x="1355" y="918"/>
                  <a:pt x="1357" y="919"/>
                  <a:pt x="1358" y="921"/>
                </a:cubicBezTo>
                <a:cubicBezTo>
                  <a:pt x="1358" y="921"/>
                  <a:pt x="1359" y="922"/>
                  <a:pt x="1358" y="922"/>
                </a:cubicBezTo>
                <a:cubicBezTo>
                  <a:pt x="1357" y="926"/>
                  <a:pt x="1355" y="929"/>
                  <a:pt x="1353" y="931"/>
                </a:cubicBezTo>
                <a:cubicBezTo>
                  <a:pt x="1352" y="932"/>
                  <a:pt x="1352" y="933"/>
                  <a:pt x="1352" y="934"/>
                </a:cubicBezTo>
                <a:cubicBezTo>
                  <a:pt x="1352" y="935"/>
                  <a:pt x="1352" y="936"/>
                  <a:pt x="1351" y="936"/>
                </a:cubicBezTo>
                <a:cubicBezTo>
                  <a:pt x="1351" y="936"/>
                  <a:pt x="1350" y="937"/>
                  <a:pt x="1349" y="937"/>
                </a:cubicBezTo>
                <a:cubicBezTo>
                  <a:pt x="1349" y="937"/>
                  <a:pt x="1348" y="937"/>
                  <a:pt x="1348" y="937"/>
                </a:cubicBezTo>
                <a:cubicBezTo>
                  <a:pt x="1347" y="937"/>
                  <a:pt x="1346" y="937"/>
                  <a:pt x="1346" y="937"/>
                </a:cubicBezTo>
                <a:cubicBezTo>
                  <a:pt x="1345" y="937"/>
                  <a:pt x="1344" y="937"/>
                  <a:pt x="1342" y="937"/>
                </a:cubicBezTo>
                <a:cubicBezTo>
                  <a:pt x="1342" y="937"/>
                  <a:pt x="1342" y="936"/>
                  <a:pt x="1341" y="936"/>
                </a:cubicBezTo>
                <a:cubicBezTo>
                  <a:pt x="1341" y="935"/>
                  <a:pt x="1341" y="934"/>
                  <a:pt x="1341" y="934"/>
                </a:cubicBezTo>
                <a:cubicBezTo>
                  <a:pt x="1342" y="931"/>
                  <a:pt x="1343" y="927"/>
                  <a:pt x="1342" y="924"/>
                </a:cubicBezTo>
                <a:cubicBezTo>
                  <a:pt x="1342" y="923"/>
                  <a:pt x="1343" y="922"/>
                  <a:pt x="1343" y="921"/>
                </a:cubicBezTo>
                <a:cubicBezTo>
                  <a:pt x="1343" y="920"/>
                  <a:pt x="1344" y="920"/>
                  <a:pt x="1345" y="919"/>
                </a:cubicBezTo>
                <a:cubicBezTo>
                  <a:pt x="1347" y="919"/>
                  <a:pt x="1350" y="918"/>
                  <a:pt x="1353" y="918"/>
                </a:cubicBezTo>
                <a:close/>
                <a:moveTo>
                  <a:pt x="1347" y="428"/>
                </a:moveTo>
                <a:cubicBezTo>
                  <a:pt x="1347" y="428"/>
                  <a:pt x="1347" y="428"/>
                  <a:pt x="1347" y="428"/>
                </a:cubicBezTo>
                <a:cubicBezTo>
                  <a:pt x="1348" y="428"/>
                  <a:pt x="1348" y="428"/>
                  <a:pt x="1348" y="428"/>
                </a:cubicBezTo>
                <a:cubicBezTo>
                  <a:pt x="1348" y="428"/>
                  <a:pt x="1348" y="428"/>
                  <a:pt x="1348" y="428"/>
                </a:cubicBezTo>
                <a:cubicBezTo>
                  <a:pt x="1349" y="430"/>
                  <a:pt x="1351" y="431"/>
                  <a:pt x="1352" y="432"/>
                </a:cubicBezTo>
                <a:cubicBezTo>
                  <a:pt x="1353" y="433"/>
                  <a:pt x="1352" y="434"/>
                  <a:pt x="1352" y="435"/>
                </a:cubicBezTo>
                <a:cubicBezTo>
                  <a:pt x="1350" y="435"/>
                  <a:pt x="1349" y="435"/>
                  <a:pt x="1348" y="434"/>
                </a:cubicBezTo>
                <a:cubicBezTo>
                  <a:pt x="1347" y="433"/>
                  <a:pt x="1347" y="432"/>
                  <a:pt x="1347" y="431"/>
                </a:cubicBezTo>
                <a:cubicBezTo>
                  <a:pt x="1348" y="431"/>
                  <a:pt x="1348" y="431"/>
                  <a:pt x="1348" y="431"/>
                </a:cubicBezTo>
                <a:cubicBezTo>
                  <a:pt x="1348" y="430"/>
                  <a:pt x="1348" y="429"/>
                  <a:pt x="1348" y="428"/>
                </a:cubicBezTo>
                <a:cubicBezTo>
                  <a:pt x="1348" y="428"/>
                  <a:pt x="1348" y="428"/>
                  <a:pt x="1348" y="428"/>
                </a:cubicBezTo>
                <a:cubicBezTo>
                  <a:pt x="1348" y="428"/>
                  <a:pt x="1348" y="428"/>
                  <a:pt x="1347" y="428"/>
                </a:cubicBezTo>
                <a:cubicBezTo>
                  <a:pt x="1347" y="428"/>
                  <a:pt x="1347" y="428"/>
                  <a:pt x="1346" y="428"/>
                </a:cubicBezTo>
                <a:cubicBezTo>
                  <a:pt x="1346" y="427"/>
                  <a:pt x="1346" y="427"/>
                  <a:pt x="1347" y="428"/>
                </a:cubicBezTo>
                <a:close/>
                <a:moveTo>
                  <a:pt x="1342" y="412"/>
                </a:moveTo>
                <a:cubicBezTo>
                  <a:pt x="1342" y="412"/>
                  <a:pt x="1342" y="412"/>
                  <a:pt x="1343" y="412"/>
                </a:cubicBezTo>
                <a:cubicBezTo>
                  <a:pt x="1343" y="413"/>
                  <a:pt x="1343" y="413"/>
                  <a:pt x="1342" y="413"/>
                </a:cubicBezTo>
                <a:cubicBezTo>
                  <a:pt x="1342" y="413"/>
                  <a:pt x="1342" y="413"/>
                  <a:pt x="1342" y="413"/>
                </a:cubicBezTo>
                <a:cubicBezTo>
                  <a:pt x="1342" y="413"/>
                  <a:pt x="1342" y="412"/>
                  <a:pt x="1342" y="412"/>
                </a:cubicBezTo>
                <a:close/>
                <a:moveTo>
                  <a:pt x="1343" y="541"/>
                </a:moveTo>
                <a:cubicBezTo>
                  <a:pt x="1343" y="541"/>
                  <a:pt x="1343" y="542"/>
                  <a:pt x="1343" y="542"/>
                </a:cubicBezTo>
                <a:cubicBezTo>
                  <a:pt x="1343" y="542"/>
                  <a:pt x="1343" y="542"/>
                  <a:pt x="1342" y="541"/>
                </a:cubicBezTo>
                <a:cubicBezTo>
                  <a:pt x="1342" y="541"/>
                  <a:pt x="1342" y="541"/>
                  <a:pt x="1343" y="541"/>
                </a:cubicBezTo>
                <a:cubicBezTo>
                  <a:pt x="1343" y="541"/>
                  <a:pt x="1343" y="541"/>
                  <a:pt x="1343" y="541"/>
                </a:cubicBezTo>
                <a:close/>
                <a:moveTo>
                  <a:pt x="1322" y="391"/>
                </a:moveTo>
                <a:cubicBezTo>
                  <a:pt x="1323" y="391"/>
                  <a:pt x="1324" y="391"/>
                  <a:pt x="1325" y="390"/>
                </a:cubicBezTo>
                <a:cubicBezTo>
                  <a:pt x="1325" y="389"/>
                  <a:pt x="1326" y="389"/>
                  <a:pt x="1326" y="389"/>
                </a:cubicBezTo>
                <a:cubicBezTo>
                  <a:pt x="1326" y="389"/>
                  <a:pt x="1326" y="389"/>
                  <a:pt x="1326" y="389"/>
                </a:cubicBezTo>
                <a:cubicBezTo>
                  <a:pt x="1327" y="393"/>
                  <a:pt x="1329" y="395"/>
                  <a:pt x="1330" y="398"/>
                </a:cubicBezTo>
                <a:cubicBezTo>
                  <a:pt x="1331" y="399"/>
                  <a:pt x="1331" y="400"/>
                  <a:pt x="1332" y="401"/>
                </a:cubicBezTo>
                <a:cubicBezTo>
                  <a:pt x="1331" y="402"/>
                  <a:pt x="1331" y="403"/>
                  <a:pt x="1330" y="404"/>
                </a:cubicBezTo>
                <a:cubicBezTo>
                  <a:pt x="1330" y="404"/>
                  <a:pt x="1329" y="404"/>
                  <a:pt x="1329" y="404"/>
                </a:cubicBezTo>
                <a:cubicBezTo>
                  <a:pt x="1328" y="405"/>
                  <a:pt x="1328" y="404"/>
                  <a:pt x="1328" y="403"/>
                </a:cubicBezTo>
                <a:cubicBezTo>
                  <a:pt x="1328" y="401"/>
                  <a:pt x="1326" y="399"/>
                  <a:pt x="1324" y="398"/>
                </a:cubicBezTo>
                <a:cubicBezTo>
                  <a:pt x="1322" y="397"/>
                  <a:pt x="1321" y="396"/>
                  <a:pt x="1320" y="394"/>
                </a:cubicBezTo>
                <a:cubicBezTo>
                  <a:pt x="1320" y="392"/>
                  <a:pt x="1320" y="391"/>
                  <a:pt x="1322" y="391"/>
                </a:cubicBezTo>
                <a:close/>
                <a:moveTo>
                  <a:pt x="1327" y="527"/>
                </a:moveTo>
                <a:cubicBezTo>
                  <a:pt x="1327" y="527"/>
                  <a:pt x="1326" y="527"/>
                  <a:pt x="1326" y="527"/>
                </a:cubicBezTo>
                <a:cubicBezTo>
                  <a:pt x="1326" y="527"/>
                  <a:pt x="1326" y="527"/>
                  <a:pt x="1326" y="527"/>
                </a:cubicBezTo>
                <a:cubicBezTo>
                  <a:pt x="1326" y="527"/>
                  <a:pt x="1326" y="526"/>
                  <a:pt x="1326" y="526"/>
                </a:cubicBezTo>
                <a:cubicBezTo>
                  <a:pt x="1327" y="527"/>
                  <a:pt x="1327" y="527"/>
                  <a:pt x="1327" y="527"/>
                </a:cubicBezTo>
                <a:close/>
                <a:moveTo>
                  <a:pt x="1317" y="372"/>
                </a:moveTo>
                <a:cubicBezTo>
                  <a:pt x="1318" y="372"/>
                  <a:pt x="1318" y="372"/>
                  <a:pt x="1318" y="372"/>
                </a:cubicBezTo>
                <a:cubicBezTo>
                  <a:pt x="1319" y="373"/>
                  <a:pt x="1319" y="373"/>
                  <a:pt x="1319" y="374"/>
                </a:cubicBezTo>
                <a:cubicBezTo>
                  <a:pt x="1319" y="374"/>
                  <a:pt x="1318" y="374"/>
                  <a:pt x="1318" y="374"/>
                </a:cubicBezTo>
                <a:cubicBezTo>
                  <a:pt x="1318" y="374"/>
                  <a:pt x="1317" y="374"/>
                  <a:pt x="1317" y="373"/>
                </a:cubicBezTo>
                <a:cubicBezTo>
                  <a:pt x="1317" y="373"/>
                  <a:pt x="1317" y="372"/>
                  <a:pt x="1317" y="372"/>
                </a:cubicBezTo>
                <a:close/>
                <a:moveTo>
                  <a:pt x="1299" y="323"/>
                </a:moveTo>
                <a:cubicBezTo>
                  <a:pt x="1299" y="322"/>
                  <a:pt x="1299" y="322"/>
                  <a:pt x="1299" y="322"/>
                </a:cubicBezTo>
                <a:cubicBezTo>
                  <a:pt x="1299" y="322"/>
                  <a:pt x="1299" y="323"/>
                  <a:pt x="1299" y="323"/>
                </a:cubicBezTo>
                <a:cubicBezTo>
                  <a:pt x="1299" y="324"/>
                  <a:pt x="1299" y="324"/>
                  <a:pt x="1298" y="323"/>
                </a:cubicBezTo>
                <a:cubicBezTo>
                  <a:pt x="1298" y="323"/>
                  <a:pt x="1298" y="323"/>
                  <a:pt x="1299" y="323"/>
                </a:cubicBezTo>
                <a:close/>
                <a:moveTo>
                  <a:pt x="1297" y="348"/>
                </a:moveTo>
                <a:cubicBezTo>
                  <a:pt x="1297" y="348"/>
                  <a:pt x="1297" y="348"/>
                  <a:pt x="1297" y="348"/>
                </a:cubicBezTo>
                <a:cubicBezTo>
                  <a:pt x="1297" y="348"/>
                  <a:pt x="1297" y="348"/>
                  <a:pt x="1298" y="348"/>
                </a:cubicBezTo>
                <a:cubicBezTo>
                  <a:pt x="1297" y="348"/>
                  <a:pt x="1297" y="348"/>
                  <a:pt x="1297" y="348"/>
                </a:cubicBezTo>
                <a:cubicBezTo>
                  <a:pt x="1297" y="348"/>
                  <a:pt x="1297" y="348"/>
                  <a:pt x="1297" y="348"/>
                </a:cubicBezTo>
                <a:cubicBezTo>
                  <a:pt x="1297" y="347"/>
                  <a:pt x="1297" y="347"/>
                  <a:pt x="1297" y="347"/>
                </a:cubicBezTo>
                <a:lnTo>
                  <a:pt x="1297" y="348"/>
                </a:lnTo>
                <a:close/>
                <a:moveTo>
                  <a:pt x="1296" y="404"/>
                </a:moveTo>
                <a:cubicBezTo>
                  <a:pt x="1295" y="404"/>
                  <a:pt x="1295" y="403"/>
                  <a:pt x="1295" y="403"/>
                </a:cubicBezTo>
                <a:cubicBezTo>
                  <a:pt x="1296" y="401"/>
                  <a:pt x="1297" y="399"/>
                  <a:pt x="1299" y="398"/>
                </a:cubicBezTo>
                <a:cubicBezTo>
                  <a:pt x="1299" y="398"/>
                  <a:pt x="1299" y="398"/>
                  <a:pt x="1300" y="398"/>
                </a:cubicBezTo>
                <a:cubicBezTo>
                  <a:pt x="1300" y="398"/>
                  <a:pt x="1301" y="398"/>
                  <a:pt x="1301" y="398"/>
                </a:cubicBezTo>
                <a:cubicBezTo>
                  <a:pt x="1303" y="400"/>
                  <a:pt x="1305" y="401"/>
                  <a:pt x="1307" y="403"/>
                </a:cubicBezTo>
                <a:cubicBezTo>
                  <a:pt x="1307" y="403"/>
                  <a:pt x="1307" y="403"/>
                  <a:pt x="1308" y="404"/>
                </a:cubicBezTo>
                <a:cubicBezTo>
                  <a:pt x="1312" y="408"/>
                  <a:pt x="1311" y="411"/>
                  <a:pt x="1306" y="414"/>
                </a:cubicBezTo>
                <a:cubicBezTo>
                  <a:pt x="1306" y="414"/>
                  <a:pt x="1306" y="414"/>
                  <a:pt x="1306" y="415"/>
                </a:cubicBezTo>
                <a:cubicBezTo>
                  <a:pt x="1304" y="415"/>
                  <a:pt x="1303" y="415"/>
                  <a:pt x="1303" y="414"/>
                </a:cubicBezTo>
                <a:cubicBezTo>
                  <a:pt x="1300" y="411"/>
                  <a:pt x="1298" y="408"/>
                  <a:pt x="1296" y="404"/>
                </a:cubicBezTo>
                <a:close/>
                <a:moveTo>
                  <a:pt x="1307" y="607"/>
                </a:moveTo>
                <a:cubicBezTo>
                  <a:pt x="1307" y="607"/>
                  <a:pt x="1306" y="608"/>
                  <a:pt x="1305" y="608"/>
                </a:cubicBezTo>
                <a:cubicBezTo>
                  <a:pt x="1305" y="608"/>
                  <a:pt x="1304" y="608"/>
                  <a:pt x="1303" y="608"/>
                </a:cubicBezTo>
                <a:cubicBezTo>
                  <a:pt x="1303" y="608"/>
                  <a:pt x="1302" y="608"/>
                  <a:pt x="1302" y="608"/>
                </a:cubicBezTo>
                <a:cubicBezTo>
                  <a:pt x="1301" y="608"/>
                  <a:pt x="1300" y="608"/>
                  <a:pt x="1299" y="608"/>
                </a:cubicBezTo>
                <a:cubicBezTo>
                  <a:pt x="1298" y="608"/>
                  <a:pt x="1297" y="607"/>
                  <a:pt x="1297" y="607"/>
                </a:cubicBezTo>
                <a:cubicBezTo>
                  <a:pt x="1298" y="606"/>
                  <a:pt x="1298" y="605"/>
                  <a:pt x="1299" y="605"/>
                </a:cubicBezTo>
                <a:cubicBezTo>
                  <a:pt x="1301" y="603"/>
                  <a:pt x="1304" y="603"/>
                  <a:pt x="1306" y="604"/>
                </a:cubicBezTo>
                <a:cubicBezTo>
                  <a:pt x="1308" y="604"/>
                  <a:pt x="1308" y="605"/>
                  <a:pt x="1307" y="607"/>
                </a:cubicBezTo>
                <a:close/>
                <a:moveTo>
                  <a:pt x="1391" y="598"/>
                </a:moveTo>
                <a:cubicBezTo>
                  <a:pt x="1390" y="598"/>
                  <a:pt x="1389" y="599"/>
                  <a:pt x="1388" y="600"/>
                </a:cubicBezTo>
                <a:cubicBezTo>
                  <a:pt x="1386" y="601"/>
                  <a:pt x="1384" y="601"/>
                  <a:pt x="1382" y="601"/>
                </a:cubicBezTo>
                <a:cubicBezTo>
                  <a:pt x="1380" y="600"/>
                  <a:pt x="1377" y="600"/>
                  <a:pt x="1375" y="601"/>
                </a:cubicBezTo>
                <a:cubicBezTo>
                  <a:pt x="1373" y="602"/>
                  <a:pt x="1371" y="601"/>
                  <a:pt x="1369" y="601"/>
                </a:cubicBezTo>
                <a:cubicBezTo>
                  <a:pt x="1366" y="600"/>
                  <a:pt x="1363" y="599"/>
                  <a:pt x="1359" y="598"/>
                </a:cubicBezTo>
                <a:cubicBezTo>
                  <a:pt x="1359" y="597"/>
                  <a:pt x="1358" y="597"/>
                  <a:pt x="1357" y="596"/>
                </a:cubicBezTo>
                <a:cubicBezTo>
                  <a:pt x="1357" y="596"/>
                  <a:pt x="1356" y="595"/>
                  <a:pt x="1356" y="595"/>
                </a:cubicBezTo>
                <a:cubicBezTo>
                  <a:pt x="1353" y="595"/>
                  <a:pt x="1350" y="593"/>
                  <a:pt x="1347" y="593"/>
                </a:cubicBezTo>
                <a:cubicBezTo>
                  <a:pt x="1341" y="592"/>
                  <a:pt x="1335" y="593"/>
                  <a:pt x="1330" y="595"/>
                </a:cubicBezTo>
                <a:cubicBezTo>
                  <a:pt x="1328" y="596"/>
                  <a:pt x="1326" y="597"/>
                  <a:pt x="1324" y="599"/>
                </a:cubicBezTo>
                <a:cubicBezTo>
                  <a:pt x="1323" y="600"/>
                  <a:pt x="1322" y="601"/>
                  <a:pt x="1320" y="600"/>
                </a:cubicBezTo>
                <a:cubicBezTo>
                  <a:pt x="1317" y="599"/>
                  <a:pt x="1314" y="600"/>
                  <a:pt x="1311" y="600"/>
                </a:cubicBezTo>
                <a:cubicBezTo>
                  <a:pt x="1306" y="600"/>
                  <a:pt x="1303" y="598"/>
                  <a:pt x="1301" y="594"/>
                </a:cubicBezTo>
                <a:cubicBezTo>
                  <a:pt x="1301" y="593"/>
                  <a:pt x="1300" y="591"/>
                  <a:pt x="1299" y="590"/>
                </a:cubicBezTo>
                <a:cubicBezTo>
                  <a:pt x="1299" y="589"/>
                  <a:pt x="1299" y="588"/>
                  <a:pt x="1299" y="587"/>
                </a:cubicBezTo>
                <a:cubicBezTo>
                  <a:pt x="1300" y="586"/>
                  <a:pt x="1300" y="583"/>
                  <a:pt x="1302" y="582"/>
                </a:cubicBezTo>
                <a:cubicBezTo>
                  <a:pt x="1303" y="581"/>
                  <a:pt x="1304" y="579"/>
                  <a:pt x="1304" y="577"/>
                </a:cubicBezTo>
                <a:cubicBezTo>
                  <a:pt x="1304" y="575"/>
                  <a:pt x="1304" y="573"/>
                  <a:pt x="1304" y="571"/>
                </a:cubicBezTo>
                <a:cubicBezTo>
                  <a:pt x="1305" y="570"/>
                  <a:pt x="1305" y="569"/>
                  <a:pt x="1306" y="569"/>
                </a:cubicBezTo>
                <a:cubicBezTo>
                  <a:pt x="1309" y="568"/>
                  <a:pt x="1310" y="567"/>
                  <a:pt x="1310" y="564"/>
                </a:cubicBezTo>
                <a:cubicBezTo>
                  <a:pt x="1310" y="563"/>
                  <a:pt x="1310" y="562"/>
                  <a:pt x="1311" y="561"/>
                </a:cubicBezTo>
                <a:cubicBezTo>
                  <a:pt x="1313" y="558"/>
                  <a:pt x="1315" y="556"/>
                  <a:pt x="1317" y="553"/>
                </a:cubicBezTo>
                <a:cubicBezTo>
                  <a:pt x="1317" y="552"/>
                  <a:pt x="1319" y="552"/>
                  <a:pt x="1321" y="552"/>
                </a:cubicBezTo>
                <a:cubicBezTo>
                  <a:pt x="1321" y="553"/>
                  <a:pt x="1321" y="553"/>
                  <a:pt x="1321" y="553"/>
                </a:cubicBezTo>
                <a:cubicBezTo>
                  <a:pt x="1324" y="555"/>
                  <a:pt x="1328" y="557"/>
                  <a:pt x="1332" y="557"/>
                </a:cubicBezTo>
                <a:cubicBezTo>
                  <a:pt x="1333" y="557"/>
                  <a:pt x="1333" y="558"/>
                  <a:pt x="1333" y="559"/>
                </a:cubicBezTo>
                <a:cubicBezTo>
                  <a:pt x="1332" y="560"/>
                  <a:pt x="1331" y="560"/>
                  <a:pt x="1330" y="561"/>
                </a:cubicBezTo>
                <a:cubicBezTo>
                  <a:pt x="1330" y="562"/>
                  <a:pt x="1330" y="563"/>
                  <a:pt x="1331" y="563"/>
                </a:cubicBezTo>
                <a:cubicBezTo>
                  <a:pt x="1331" y="564"/>
                  <a:pt x="1332" y="564"/>
                  <a:pt x="1332" y="564"/>
                </a:cubicBezTo>
                <a:cubicBezTo>
                  <a:pt x="1334" y="565"/>
                  <a:pt x="1335" y="566"/>
                  <a:pt x="1335" y="568"/>
                </a:cubicBezTo>
                <a:cubicBezTo>
                  <a:pt x="1336" y="570"/>
                  <a:pt x="1338" y="571"/>
                  <a:pt x="1340" y="570"/>
                </a:cubicBezTo>
                <a:cubicBezTo>
                  <a:pt x="1340" y="570"/>
                  <a:pt x="1341" y="570"/>
                  <a:pt x="1342" y="569"/>
                </a:cubicBezTo>
                <a:cubicBezTo>
                  <a:pt x="1344" y="569"/>
                  <a:pt x="1345" y="568"/>
                  <a:pt x="1347" y="567"/>
                </a:cubicBezTo>
                <a:cubicBezTo>
                  <a:pt x="1349" y="566"/>
                  <a:pt x="1351" y="565"/>
                  <a:pt x="1353" y="565"/>
                </a:cubicBezTo>
                <a:cubicBezTo>
                  <a:pt x="1354" y="565"/>
                  <a:pt x="1354" y="565"/>
                  <a:pt x="1355" y="564"/>
                </a:cubicBezTo>
                <a:cubicBezTo>
                  <a:pt x="1356" y="564"/>
                  <a:pt x="1356" y="563"/>
                  <a:pt x="1356" y="562"/>
                </a:cubicBezTo>
                <a:cubicBezTo>
                  <a:pt x="1356" y="561"/>
                  <a:pt x="1355" y="561"/>
                  <a:pt x="1354" y="561"/>
                </a:cubicBezTo>
                <a:cubicBezTo>
                  <a:pt x="1354" y="561"/>
                  <a:pt x="1353" y="561"/>
                  <a:pt x="1353" y="561"/>
                </a:cubicBezTo>
                <a:cubicBezTo>
                  <a:pt x="1347" y="562"/>
                  <a:pt x="1346" y="561"/>
                  <a:pt x="1343" y="556"/>
                </a:cubicBezTo>
                <a:cubicBezTo>
                  <a:pt x="1342" y="556"/>
                  <a:pt x="1342" y="556"/>
                  <a:pt x="1342" y="556"/>
                </a:cubicBezTo>
                <a:cubicBezTo>
                  <a:pt x="1342" y="556"/>
                  <a:pt x="1342" y="556"/>
                  <a:pt x="1342" y="556"/>
                </a:cubicBezTo>
                <a:cubicBezTo>
                  <a:pt x="1343" y="556"/>
                  <a:pt x="1343" y="556"/>
                  <a:pt x="1343" y="556"/>
                </a:cubicBezTo>
                <a:cubicBezTo>
                  <a:pt x="1343" y="556"/>
                  <a:pt x="1343" y="556"/>
                  <a:pt x="1343" y="556"/>
                </a:cubicBezTo>
                <a:cubicBezTo>
                  <a:pt x="1345" y="554"/>
                  <a:pt x="1348" y="552"/>
                  <a:pt x="1351" y="551"/>
                </a:cubicBezTo>
                <a:cubicBezTo>
                  <a:pt x="1353" y="551"/>
                  <a:pt x="1355" y="550"/>
                  <a:pt x="1357" y="549"/>
                </a:cubicBezTo>
                <a:cubicBezTo>
                  <a:pt x="1360" y="546"/>
                  <a:pt x="1363" y="545"/>
                  <a:pt x="1367" y="546"/>
                </a:cubicBezTo>
                <a:cubicBezTo>
                  <a:pt x="1367" y="546"/>
                  <a:pt x="1368" y="546"/>
                  <a:pt x="1368" y="546"/>
                </a:cubicBezTo>
                <a:cubicBezTo>
                  <a:pt x="1368" y="546"/>
                  <a:pt x="1368" y="546"/>
                  <a:pt x="1369" y="546"/>
                </a:cubicBezTo>
                <a:cubicBezTo>
                  <a:pt x="1369" y="545"/>
                  <a:pt x="1369" y="545"/>
                  <a:pt x="1369" y="545"/>
                </a:cubicBezTo>
                <a:cubicBezTo>
                  <a:pt x="1369" y="546"/>
                  <a:pt x="1369" y="546"/>
                  <a:pt x="1369" y="546"/>
                </a:cubicBezTo>
                <a:cubicBezTo>
                  <a:pt x="1369" y="546"/>
                  <a:pt x="1368" y="546"/>
                  <a:pt x="1368" y="546"/>
                </a:cubicBezTo>
                <a:cubicBezTo>
                  <a:pt x="1367" y="547"/>
                  <a:pt x="1366" y="549"/>
                  <a:pt x="1364" y="550"/>
                </a:cubicBezTo>
                <a:cubicBezTo>
                  <a:pt x="1363" y="551"/>
                  <a:pt x="1363" y="552"/>
                  <a:pt x="1364" y="553"/>
                </a:cubicBezTo>
                <a:cubicBezTo>
                  <a:pt x="1364" y="554"/>
                  <a:pt x="1364" y="555"/>
                  <a:pt x="1364" y="556"/>
                </a:cubicBezTo>
                <a:cubicBezTo>
                  <a:pt x="1362" y="558"/>
                  <a:pt x="1361" y="561"/>
                  <a:pt x="1359" y="562"/>
                </a:cubicBezTo>
                <a:cubicBezTo>
                  <a:pt x="1359" y="563"/>
                  <a:pt x="1358" y="564"/>
                  <a:pt x="1359" y="564"/>
                </a:cubicBezTo>
                <a:cubicBezTo>
                  <a:pt x="1360" y="566"/>
                  <a:pt x="1362" y="568"/>
                  <a:pt x="1365" y="569"/>
                </a:cubicBezTo>
                <a:cubicBezTo>
                  <a:pt x="1369" y="570"/>
                  <a:pt x="1372" y="572"/>
                  <a:pt x="1375" y="575"/>
                </a:cubicBezTo>
                <a:cubicBezTo>
                  <a:pt x="1378" y="578"/>
                  <a:pt x="1382" y="581"/>
                  <a:pt x="1386" y="583"/>
                </a:cubicBezTo>
                <a:cubicBezTo>
                  <a:pt x="1391" y="585"/>
                  <a:pt x="1393" y="589"/>
                  <a:pt x="1393" y="593"/>
                </a:cubicBezTo>
                <a:cubicBezTo>
                  <a:pt x="1393" y="595"/>
                  <a:pt x="1393" y="597"/>
                  <a:pt x="1391" y="598"/>
                </a:cubicBezTo>
                <a:close/>
                <a:moveTo>
                  <a:pt x="1426" y="462"/>
                </a:moveTo>
                <a:cubicBezTo>
                  <a:pt x="1426" y="461"/>
                  <a:pt x="1426" y="461"/>
                  <a:pt x="1426" y="461"/>
                </a:cubicBezTo>
                <a:cubicBezTo>
                  <a:pt x="1427" y="462"/>
                  <a:pt x="1427" y="462"/>
                  <a:pt x="1427" y="462"/>
                </a:cubicBezTo>
                <a:lnTo>
                  <a:pt x="1426" y="462"/>
                </a:lnTo>
                <a:close/>
                <a:moveTo>
                  <a:pt x="1485" y="635"/>
                </a:moveTo>
                <a:cubicBezTo>
                  <a:pt x="1481" y="636"/>
                  <a:pt x="1477" y="636"/>
                  <a:pt x="1473" y="637"/>
                </a:cubicBezTo>
                <a:cubicBezTo>
                  <a:pt x="1473" y="637"/>
                  <a:pt x="1472" y="637"/>
                  <a:pt x="1471" y="637"/>
                </a:cubicBezTo>
                <a:cubicBezTo>
                  <a:pt x="1467" y="637"/>
                  <a:pt x="1463" y="636"/>
                  <a:pt x="1460" y="633"/>
                </a:cubicBezTo>
                <a:cubicBezTo>
                  <a:pt x="1459" y="632"/>
                  <a:pt x="1457" y="631"/>
                  <a:pt x="1456" y="631"/>
                </a:cubicBezTo>
                <a:cubicBezTo>
                  <a:pt x="1455" y="631"/>
                  <a:pt x="1453" y="631"/>
                  <a:pt x="1452" y="630"/>
                </a:cubicBezTo>
                <a:cubicBezTo>
                  <a:pt x="1452" y="630"/>
                  <a:pt x="1451" y="629"/>
                  <a:pt x="1450" y="629"/>
                </a:cubicBezTo>
                <a:cubicBezTo>
                  <a:pt x="1449" y="625"/>
                  <a:pt x="1447" y="621"/>
                  <a:pt x="1449" y="617"/>
                </a:cubicBezTo>
                <a:cubicBezTo>
                  <a:pt x="1450" y="615"/>
                  <a:pt x="1450" y="613"/>
                  <a:pt x="1451" y="611"/>
                </a:cubicBezTo>
                <a:cubicBezTo>
                  <a:pt x="1451" y="608"/>
                  <a:pt x="1452" y="606"/>
                  <a:pt x="1455" y="605"/>
                </a:cubicBezTo>
                <a:cubicBezTo>
                  <a:pt x="1455" y="605"/>
                  <a:pt x="1455" y="604"/>
                  <a:pt x="1455" y="603"/>
                </a:cubicBezTo>
                <a:cubicBezTo>
                  <a:pt x="1454" y="603"/>
                  <a:pt x="1454" y="603"/>
                  <a:pt x="1453" y="602"/>
                </a:cubicBezTo>
                <a:cubicBezTo>
                  <a:pt x="1450" y="601"/>
                  <a:pt x="1448" y="599"/>
                  <a:pt x="1447" y="597"/>
                </a:cubicBezTo>
                <a:cubicBezTo>
                  <a:pt x="1446" y="594"/>
                  <a:pt x="1444" y="591"/>
                  <a:pt x="1441" y="589"/>
                </a:cubicBezTo>
                <a:cubicBezTo>
                  <a:pt x="1437" y="587"/>
                  <a:pt x="1435" y="583"/>
                  <a:pt x="1434" y="579"/>
                </a:cubicBezTo>
                <a:cubicBezTo>
                  <a:pt x="1433" y="575"/>
                  <a:pt x="1431" y="572"/>
                  <a:pt x="1428" y="569"/>
                </a:cubicBezTo>
                <a:cubicBezTo>
                  <a:pt x="1427" y="568"/>
                  <a:pt x="1426" y="566"/>
                  <a:pt x="1427" y="565"/>
                </a:cubicBezTo>
                <a:cubicBezTo>
                  <a:pt x="1427" y="563"/>
                  <a:pt x="1428" y="561"/>
                  <a:pt x="1429" y="560"/>
                </a:cubicBezTo>
                <a:cubicBezTo>
                  <a:pt x="1429" y="558"/>
                  <a:pt x="1430" y="557"/>
                  <a:pt x="1432" y="557"/>
                </a:cubicBezTo>
                <a:cubicBezTo>
                  <a:pt x="1435" y="555"/>
                  <a:pt x="1437" y="554"/>
                  <a:pt x="1439" y="551"/>
                </a:cubicBezTo>
                <a:cubicBezTo>
                  <a:pt x="1440" y="550"/>
                  <a:pt x="1440" y="550"/>
                  <a:pt x="1441" y="549"/>
                </a:cubicBezTo>
                <a:cubicBezTo>
                  <a:pt x="1444" y="547"/>
                  <a:pt x="1448" y="545"/>
                  <a:pt x="1451" y="544"/>
                </a:cubicBezTo>
                <a:cubicBezTo>
                  <a:pt x="1452" y="543"/>
                  <a:pt x="1453" y="543"/>
                  <a:pt x="1453" y="543"/>
                </a:cubicBezTo>
                <a:cubicBezTo>
                  <a:pt x="1456" y="544"/>
                  <a:pt x="1459" y="545"/>
                  <a:pt x="1462" y="544"/>
                </a:cubicBezTo>
                <a:cubicBezTo>
                  <a:pt x="1463" y="544"/>
                  <a:pt x="1464" y="545"/>
                  <a:pt x="1465" y="546"/>
                </a:cubicBezTo>
                <a:cubicBezTo>
                  <a:pt x="1466" y="548"/>
                  <a:pt x="1466" y="549"/>
                  <a:pt x="1466" y="551"/>
                </a:cubicBezTo>
                <a:cubicBezTo>
                  <a:pt x="1466" y="552"/>
                  <a:pt x="1465" y="554"/>
                  <a:pt x="1465" y="556"/>
                </a:cubicBezTo>
                <a:cubicBezTo>
                  <a:pt x="1465" y="557"/>
                  <a:pt x="1465" y="557"/>
                  <a:pt x="1464" y="557"/>
                </a:cubicBezTo>
                <a:cubicBezTo>
                  <a:pt x="1462" y="558"/>
                  <a:pt x="1461" y="557"/>
                  <a:pt x="1459" y="558"/>
                </a:cubicBezTo>
                <a:cubicBezTo>
                  <a:pt x="1456" y="558"/>
                  <a:pt x="1455" y="559"/>
                  <a:pt x="1455" y="563"/>
                </a:cubicBezTo>
                <a:cubicBezTo>
                  <a:pt x="1455" y="565"/>
                  <a:pt x="1455" y="566"/>
                  <a:pt x="1454" y="566"/>
                </a:cubicBezTo>
                <a:cubicBezTo>
                  <a:pt x="1453" y="566"/>
                  <a:pt x="1453" y="566"/>
                  <a:pt x="1453" y="566"/>
                </a:cubicBezTo>
                <a:cubicBezTo>
                  <a:pt x="1450" y="567"/>
                  <a:pt x="1450" y="567"/>
                  <a:pt x="1451" y="569"/>
                </a:cubicBezTo>
                <a:cubicBezTo>
                  <a:pt x="1453" y="571"/>
                  <a:pt x="1455" y="573"/>
                  <a:pt x="1456" y="575"/>
                </a:cubicBezTo>
                <a:cubicBezTo>
                  <a:pt x="1458" y="579"/>
                  <a:pt x="1462" y="582"/>
                  <a:pt x="1466" y="583"/>
                </a:cubicBezTo>
                <a:cubicBezTo>
                  <a:pt x="1467" y="583"/>
                  <a:pt x="1468" y="584"/>
                  <a:pt x="1468" y="585"/>
                </a:cubicBezTo>
                <a:cubicBezTo>
                  <a:pt x="1468" y="586"/>
                  <a:pt x="1468" y="586"/>
                  <a:pt x="1468" y="587"/>
                </a:cubicBezTo>
                <a:cubicBezTo>
                  <a:pt x="1467" y="590"/>
                  <a:pt x="1468" y="592"/>
                  <a:pt x="1470" y="594"/>
                </a:cubicBezTo>
                <a:cubicBezTo>
                  <a:pt x="1472" y="597"/>
                  <a:pt x="1472" y="600"/>
                  <a:pt x="1472" y="603"/>
                </a:cubicBezTo>
                <a:cubicBezTo>
                  <a:pt x="1472" y="604"/>
                  <a:pt x="1472" y="605"/>
                  <a:pt x="1472" y="606"/>
                </a:cubicBezTo>
                <a:cubicBezTo>
                  <a:pt x="1473" y="608"/>
                  <a:pt x="1474" y="609"/>
                  <a:pt x="1476" y="609"/>
                </a:cubicBezTo>
                <a:cubicBezTo>
                  <a:pt x="1477" y="609"/>
                  <a:pt x="1477" y="609"/>
                  <a:pt x="1478" y="610"/>
                </a:cubicBezTo>
                <a:cubicBezTo>
                  <a:pt x="1479" y="611"/>
                  <a:pt x="1478" y="612"/>
                  <a:pt x="1478" y="613"/>
                </a:cubicBezTo>
                <a:cubicBezTo>
                  <a:pt x="1478" y="613"/>
                  <a:pt x="1478" y="613"/>
                  <a:pt x="1478" y="613"/>
                </a:cubicBezTo>
                <a:cubicBezTo>
                  <a:pt x="1478" y="614"/>
                  <a:pt x="1479" y="615"/>
                  <a:pt x="1479" y="615"/>
                </a:cubicBezTo>
                <a:cubicBezTo>
                  <a:pt x="1481" y="617"/>
                  <a:pt x="1483" y="619"/>
                  <a:pt x="1482" y="621"/>
                </a:cubicBezTo>
                <a:cubicBezTo>
                  <a:pt x="1482" y="626"/>
                  <a:pt x="1484" y="630"/>
                  <a:pt x="1485" y="634"/>
                </a:cubicBezTo>
                <a:cubicBezTo>
                  <a:pt x="1486" y="635"/>
                  <a:pt x="1485" y="635"/>
                  <a:pt x="1485" y="635"/>
                </a:cubicBezTo>
                <a:close/>
                <a:moveTo>
                  <a:pt x="1504" y="265"/>
                </a:moveTo>
                <a:cubicBezTo>
                  <a:pt x="1503" y="264"/>
                  <a:pt x="1503" y="264"/>
                  <a:pt x="1503" y="264"/>
                </a:cubicBezTo>
                <a:cubicBezTo>
                  <a:pt x="1504" y="264"/>
                  <a:pt x="1504" y="264"/>
                  <a:pt x="1504" y="264"/>
                </a:cubicBezTo>
                <a:lnTo>
                  <a:pt x="1504" y="265"/>
                </a:lnTo>
                <a:close/>
                <a:moveTo>
                  <a:pt x="1519" y="564"/>
                </a:moveTo>
                <a:cubicBezTo>
                  <a:pt x="1518" y="565"/>
                  <a:pt x="1515" y="567"/>
                  <a:pt x="1514" y="566"/>
                </a:cubicBezTo>
                <a:cubicBezTo>
                  <a:pt x="1512" y="566"/>
                  <a:pt x="1510" y="565"/>
                  <a:pt x="1508" y="564"/>
                </a:cubicBezTo>
                <a:cubicBezTo>
                  <a:pt x="1507" y="564"/>
                  <a:pt x="1506" y="563"/>
                  <a:pt x="1506" y="562"/>
                </a:cubicBezTo>
                <a:cubicBezTo>
                  <a:pt x="1506" y="556"/>
                  <a:pt x="1511" y="551"/>
                  <a:pt x="1516" y="551"/>
                </a:cubicBezTo>
                <a:cubicBezTo>
                  <a:pt x="1518" y="552"/>
                  <a:pt x="1519" y="552"/>
                  <a:pt x="1519" y="553"/>
                </a:cubicBezTo>
                <a:cubicBezTo>
                  <a:pt x="1520" y="554"/>
                  <a:pt x="1520" y="556"/>
                  <a:pt x="1521" y="557"/>
                </a:cubicBezTo>
                <a:cubicBezTo>
                  <a:pt x="1520" y="559"/>
                  <a:pt x="1519" y="562"/>
                  <a:pt x="1519" y="564"/>
                </a:cubicBezTo>
                <a:close/>
                <a:moveTo>
                  <a:pt x="1556" y="287"/>
                </a:moveTo>
                <a:cubicBezTo>
                  <a:pt x="1555" y="287"/>
                  <a:pt x="1555" y="287"/>
                  <a:pt x="1555" y="287"/>
                </a:cubicBezTo>
                <a:cubicBezTo>
                  <a:pt x="1553" y="284"/>
                  <a:pt x="1550" y="282"/>
                  <a:pt x="1548" y="279"/>
                </a:cubicBezTo>
                <a:cubicBezTo>
                  <a:pt x="1548" y="278"/>
                  <a:pt x="1548" y="278"/>
                  <a:pt x="1548" y="278"/>
                </a:cubicBezTo>
                <a:cubicBezTo>
                  <a:pt x="1549" y="278"/>
                  <a:pt x="1549" y="277"/>
                  <a:pt x="1550" y="277"/>
                </a:cubicBezTo>
                <a:cubicBezTo>
                  <a:pt x="1551" y="277"/>
                  <a:pt x="1552" y="278"/>
                  <a:pt x="1553" y="279"/>
                </a:cubicBezTo>
                <a:cubicBezTo>
                  <a:pt x="1554" y="280"/>
                  <a:pt x="1555" y="281"/>
                  <a:pt x="1556" y="282"/>
                </a:cubicBezTo>
                <a:cubicBezTo>
                  <a:pt x="1557" y="283"/>
                  <a:pt x="1557" y="286"/>
                  <a:pt x="1556" y="287"/>
                </a:cubicBezTo>
                <a:close/>
                <a:moveTo>
                  <a:pt x="1558" y="294"/>
                </a:moveTo>
                <a:cubicBezTo>
                  <a:pt x="1558" y="294"/>
                  <a:pt x="1557" y="294"/>
                  <a:pt x="1557" y="294"/>
                </a:cubicBezTo>
                <a:cubicBezTo>
                  <a:pt x="1557" y="293"/>
                  <a:pt x="1558" y="293"/>
                  <a:pt x="1558" y="294"/>
                </a:cubicBezTo>
                <a:cubicBezTo>
                  <a:pt x="1558" y="294"/>
                  <a:pt x="1558" y="294"/>
                  <a:pt x="1558" y="294"/>
                </a:cubicBezTo>
                <a:close/>
                <a:moveTo>
                  <a:pt x="1571" y="595"/>
                </a:moveTo>
                <a:cubicBezTo>
                  <a:pt x="1571" y="595"/>
                  <a:pt x="1571" y="595"/>
                  <a:pt x="1571" y="595"/>
                </a:cubicBezTo>
                <a:cubicBezTo>
                  <a:pt x="1571" y="595"/>
                  <a:pt x="1571" y="595"/>
                  <a:pt x="1571" y="595"/>
                </a:cubicBezTo>
                <a:close/>
                <a:moveTo>
                  <a:pt x="1575" y="251"/>
                </a:moveTo>
                <a:cubicBezTo>
                  <a:pt x="1575" y="252"/>
                  <a:pt x="1574" y="253"/>
                  <a:pt x="1574" y="252"/>
                </a:cubicBezTo>
                <a:cubicBezTo>
                  <a:pt x="1573" y="252"/>
                  <a:pt x="1573" y="251"/>
                  <a:pt x="1573" y="251"/>
                </a:cubicBezTo>
                <a:cubicBezTo>
                  <a:pt x="1574" y="250"/>
                  <a:pt x="1575" y="250"/>
                  <a:pt x="1575" y="250"/>
                </a:cubicBezTo>
                <a:cubicBezTo>
                  <a:pt x="1575" y="250"/>
                  <a:pt x="1576" y="250"/>
                  <a:pt x="1576" y="251"/>
                </a:cubicBezTo>
                <a:cubicBezTo>
                  <a:pt x="1576" y="251"/>
                  <a:pt x="1575" y="251"/>
                  <a:pt x="1575" y="251"/>
                </a:cubicBezTo>
                <a:close/>
                <a:moveTo>
                  <a:pt x="1612" y="130"/>
                </a:moveTo>
                <a:cubicBezTo>
                  <a:pt x="1613" y="131"/>
                  <a:pt x="1613" y="131"/>
                  <a:pt x="1614" y="132"/>
                </a:cubicBezTo>
                <a:cubicBezTo>
                  <a:pt x="1614" y="132"/>
                  <a:pt x="1614" y="132"/>
                  <a:pt x="1614" y="132"/>
                </a:cubicBezTo>
                <a:cubicBezTo>
                  <a:pt x="1614" y="132"/>
                  <a:pt x="1614" y="132"/>
                  <a:pt x="1614" y="132"/>
                </a:cubicBezTo>
                <a:cubicBezTo>
                  <a:pt x="1613" y="131"/>
                  <a:pt x="1613" y="131"/>
                  <a:pt x="1612" y="130"/>
                </a:cubicBezTo>
                <a:cubicBezTo>
                  <a:pt x="1612" y="130"/>
                  <a:pt x="1612" y="130"/>
                  <a:pt x="1612" y="130"/>
                </a:cubicBezTo>
                <a:cubicBezTo>
                  <a:pt x="1612" y="130"/>
                  <a:pt x="1612" y="130"/>
                  <a:pt x="1612" y="130"/>
                </a:cubicBezTo>
                <a:close/>
                <a:moveTo>
                  <a:pt x="1612" y="453"/>
                </a:moveTo>
                <a:cubicBezTo>
                  <a:pt x="1612" y="453"/>
                  <a:pt x="1612" y="453"/>
                  <a:pt x="1612" y="454"/>
                </a:cubicBezTo>
                <a:cubicBezTo>
                  <a:pt x="1612" y="454"/>
                  <a:pt x="1612" y="454"/>
                  <a:pt x="1611" y="454"/>
                </a:cubicBezTo>
                <a:cubicBezTo>
                  <a:pt x="1611" y="454"/>
                  <a:pt x="1610" y="454"/>
                  <a:pt x="1610" y="454"/>
                </a:cubicBezTo>
                <a:cubicBezTo>
                  <a:pt x="1610" y="454"/>
                  <a:pt x="1609" y="454"/>
                  <a:pt x="1609" y="454"/>
                </a:cubicBezTo>
                <a:cubicBezTo>
                  <a:pt x="1610" y="453"/>
                  <a:pt x="1611" y="453"/>
                  <a:pt x="1612" y="453"/>
                </a:cubicBezTo>
                <a:close/>
                <a:moveTo>
                  <a:pt x="1614" y="542"/>
                </a:moveTo>
                <a:cubicBezTo>
                  <a:pt x="1612" y="544"/>
                  <a:pt x="1611" y="546"/>
                  <a:pt x="1610" y="549"/>
                </a:cubicBezTo>
                <a:cubicBezTo>
                  <a:pt x="1610" y="549"/>
                  <a:pt x="1609" y="550"/>
                  <a:pt x="1609" y="550"/>
                </a:cubicBezTo>
                <a:cubicBezTo>
                  <a:pt x="1608" y="550"/>
                  <a:pt x="1607" y="549"/>
                  <a:pt x="1607" y="548"/>
                </a:cubicBezTo>
                <a:cubicBezTo>
                  <a:pt x="1607" y="548"/>
                  <a:pt x="1607" y="548"/>
                  <a:pt x="1607" y="548"/>
                </a:cubicBezTo>
                <a:cubicBezTo>
                  <a:pt x="1607" y="545"/>
                  <a:pt x="1608" y="543"/>
                  <a:pt x="1609" y="541"/>
                </a:cubicBezTo>
                <a:cubicBezTo>
                  <a:pt x="1610" y="540"/>
                  <a:pt x="1611" y="539"/>
                  <a:pt x="1612" y="538"/>
                </a:cubicBezTo>
                <a:cubicBezTo>
                  <a:pt x="1613" y="538"/>
                  <a:pt x="1614" y="538"/>
                  <a:pt x="1615" y="538"/>
                </a:cubicBezTo>
                <a:cubicBezTo>
                  <a:pt x="1615" y="538"/>
                  <a:pt x="1616" y="538"/>
                  <a:pt x="1616" y="539"/>
                </a:cubicBezTo>
                <a:cubicBezTo>
                  <a:pt x="1615" y="540"/>
                  <a:pt x="1615" y="541"/>
                  <a:pt x="1614" y="542"/>
                </a:cubicBezTo>
                <a:close/>
                <a:moveTo>
                  <a:pt x="1625" y="102"/>
                </a:moveTo>
                <a:cubicBezTo>
                  <a:pt x="1625" y="101"/>
                  <a:pt x="1625" y="101"/>
                  <a:pt x="1625" y="101"/>
                </a:cubicBezTo>
                <a:cubicBezTo>
                  <a:pt x="1625" y="101"/>
                  <a:pt x="1625" y="101"/>
                  <a:pt x="1625" y="101"/>
                </a:cubicBezTo>
                <a:lnTo>
                  <a:pt x="1625" y="102"/>
                </a:lnTo>
                <a:close/>
                <a:moveTo>
                  <a:pt x="1644" y="152"/>
                </a:moveTo>
                <a:cubicBezTo>
                  <a:pt x="1644" y="152"/>
                  <a:pt x="1644" y="152"/>
                  <a:pt x="1644" y="152"/>
                </a:cubicBezTo>
                <a:cubicBezTo>
                  <a:pt x="1643" y="153"/>
                  <a:pt x="1643" y="155"/>
                  <a:pt x="1643" y="157"/>
                </a:cubicBezTo>
                <a:cubicBezTo>
                  <a:pt x="1642" y="158"/>
                  <a:pt x="1642" y="158"/>
                  <a:pt x="1641" y="158"/>
                </a:cubicBezTo>
                <a:cubicBezTo>
                  <a:pt x="1639" y="159"/>
                  <a:pt x="1639" y="160"/>
                  <a:pt x="1638" y="162"/>
                </a:cubicBezTo>
                <a:cubicBezTo>
                  <a:pt x="1638" y="162"/>
                  <a:pt x="1638" y="162"/>
                  <a:pt x="1639" y="162"/>
                </a:cubicBezTo>
                <a:cubicBezTo>
                  <a:pt x="1639" y="162"/>
                  <a:pt x="1640" y="163"/>
                  <a:pt x="1640" y="164"/>
                </a:cubicBezTo>
                <a:cubicBezTo>
                  <a:pt x="1641" y="164"/>
                  <a:pt x="1642" y="165"/>
                  <a:pt x="1642" y="165"/>
                </a:cubicBezTo>
                <a:cubicBezTo>
                  <a:pt x="1642" y="166"/>
                  <a:pt x="1642" y="166"/>
                  <a:pt x="1642" y="166"/>
                </a:cubicBezTo>
                <a:cubicBezTo>
                  <a:pt x="1642" y="165"/>
                  <a:pt x="1642" y="165"/>
                  <a:pt x="1642" y="165"/>
                </a:cubicBezTo>
                <a:cubicBezTo>
                  <a:pt x="1641" y="165"/>
                  <a:pt x="1641" y="164"/>
                  <a:pt x="1640" y="164"/>
                </a:cubicBezTo>
                <a:cubicBezTo>
                  <a:pt x="1639" y="163"/>
                  <a:pt x="1639" y="163"/>
                  <a:pt x="1638" y="162"/>
                </a:cubicBezTo>
                <a:cubicBezTo>
                  <a:pt x="1638" y="162"/>
                  <a:pt x="1638" y="162"/>
                  <a:pt x="1638" y="162"/>
                </a:cubicBezTo>
                <a:cubicBezTo>
                  <a:pt x="1637" y="160"/>
                  <a:pt x="1635" y="160"/>
                  <a:pt x="1634" y="159"/>
                </a:cubicBezTo>
                <a:cubicBezTo>
                  <a:pt x="1633" y="157"/>
                  <a:pt x="1633" y="155"/>
                  <a:pt x="1632" y="154"/>
                </a:cubicBezTo>
                <a:cubicBezTo>
                  <a:pt x="1632" y="153"/>
                  <a:pt x="1632" y="152"/>
                  <a:pt x="1632" y="152"/>
                </a:cubicBezTo>
                <a:cubicBezTo>
                  <a:pt x="1632" y="151"/>
                  <a:pt x="1632" y="151"/>
                  <a:pt x="1632" y="151"/>
                </a:cubicBezTo>
                <a:cubicBezTo>
                  <a:pt x="1631" y="151"/>
                  <a:pt x="1631" y="151"/>
                  <a:pt x="1631" y="151"/>
                </a:cubicBezTo>
                <a:cubicBezTo>
                  <a:pt x="1632" y="151"/>
                  <a:pt x="1632" y="151"/>
                  <a:pt x="1632" y="151"/>
                </a:cubicBezTo>
                <a:cubicBezTo>
                  <a:pt x="1632" y="151"/>
                  <a:pt x="1632" y="151"/>
                  <a:pt x="1632" y="152"/>
                </a:cubicBezTo>
                <a:cubicBezTo>
                  <a:pt x="1633" y="152"/>
                  <a:pt x="1634" y="153"/>
                  <a:pt x="1635" y="153"/>
                </a:cubicBezTo>
                <a:cubicBezTo>
                  <a:pt x="1636" y="154"/>
                  <a:pt x="1638" y="154"/>
                  <a:pt x="1640" y="153"/>
                </a:cubicBezTo>
                <a:cubicBezTo>
                  <a:pt x="1641" y="152"/>
                  <a:pt x="1642" y="152"/>
                  <a:pt x="1644" y="152"/>
                </a:cubicBezTo>
                <a:cubicBezTo>
                  <a:pt x="1644" y="152"/>
                  <a:pt x="1644" y="151"/>
                  <a:pt x="1644" y="151"/>
                </a:cubicBezTo>
                <a:cubicBezTo>
                  <a:pt x="1644" y="151"/>
                  <a:pt x="1644" y="151"/>
                  <a:pt x="1644" y="151"/>
                </a:cubicBezTo>
                <a:cubicBezTo>
                  <a:pt x="1644" y="151"/>
                  <a:pt x="1644" y="151"/>
                  <a:pt x="1644" y="152"/>
                </a:cubicBezTo>
                <a:close/>
                <a:moveTo>
                  <a:pt x="1654" y="145"/>
                </a:moveTo>
                <a:cubicBezTo>
                  <a:pt x="1652" y="146"/>
                  <a:pt x="1650" y="147"/>
                  <a:pt x="1648" y="149"/>
                </a:cubicBezTo>
                <a:cubicBezTo>
                  <a:pt x="1647" y="149"/>
                  <a:pt x="1647" y="149"/>
                  <a:pt x="1646" y="149"/>
                </a:cubicBezTo>
                <a:cubicBezTo>
                  <a:pt x="1646" y="150"/>
                  <a:pt x="1646" y="150"/>
                  <a:pt x="1646" y="150"/>
                </a:cubicBezTo>
                <a:cubicBezTo>
                  <a:pt x="1646" y="150"/>
                  <a:pt x="1645" y="150"/>
                  <a:pt x="1645" y="150"/>
                </a:cubicBezTo>
                <a:cubicBezTo>
                  <a:pt x="1645" y="150"/>
                  <a:pt x="1645" y="150"/>
                  <a:pt x="1645" y="149"/>
                </a:cubicBezTo>
                <a:cubicBezTo>
                  <a:pt x="1646" y="149"/>
                  <a:pt x="1646" y="149"/>
                  <a:pt x="1646" y="149"/>
                </a:cubicBezTo>
                <a:cubicBezTo>
                  <a:pt x="1646" y="149"/>
                  <a:pt x="1647" y="148"/>
                  <a:pt x="1647" y="147"/>
                </a:cubicBezTo>
                <a:cubicBezTo>
                  <a:pt x="1649" y="145"/>
                  <a:pt x="1650" y="144"/>
                  <a:pt x="1651" y="143"/>
                </a:cubicBezTo>
                <a:cubicBezTo>
                  <a:pt x="1651" y="143"/>
                  <a:pt x="1651" y="143"/>
                  <a:pt x="1651" y="143"/>
                </a:cubicBezTo>
                <a:cubicBezTo>
                  <a:pt x="1651" y="143"/>
                  <a:pt x="1651" y="142"/>
                  <a:pt x="1651" y="142"/>
                </a:cubicBezTo>
                <a:cubicBezTo>
                  <a:pt x="1649" y="142"/>
                  <a:pt x="1647" y="142"/>
                  <a:pt x="1647" y="140"/>
                </a:cubicBezTo>
                <a:cubicBezTo>
                  <a:pt x="1647" y="139"/>
                  <a:pt x="1647" y="139"/>
                  <a:pt x="1647" y="139"/>
                </a:cubicBezTo>
                <a:cubicBezTo>
                  <a:pt x="1647" y="138"/>
                  <a:pt x="1648" y="139"/>
                  <a:pt x="1648" y="139"/>
                </a:cubicBezTo>
                <a:cubicBezTo>
                  <a:pt x="1648" y="139"/>
                  <a:pt x="1649" y="139"/>
                  <a:pt x="1649" y="140"/>
                </a:cubicBezTo>
                <a:cubicBezTo>
                  <a:pt x="1650" y="141"/>
                  <a:pt x="1650" y="142"/>
                  <a:pt x="1651" y="142"/>
                </a:cubicBezTo>
                <a:cubicBezTo>
                  <a:pt x="1651" y="142"/>
                  <a:pt x="1651" y="142"/>
                  <a:pt x="1651" y="142"/>
                </a:cubicBezTo>
                <a:cubicBezTo>
                  <a:pt x="1651" y="142"/>
                  <a:pt x="1651" y="143"/>
                  <a:pt x="1651" y="143"/>
                </a:cubicBezTo>
                <a:cubicBezTo>
                  <a:pt x="1652" y="143"/>
                  <a:pt x="1653" y="143"/>
                  <a:pt x="1653" y="143"/>
                </a:cubicBezTo>
                <a:cubicBezTo>
                  <a:pt x="1654" y="143"/>
                  <a:pt x="1654" y="144"/>
                  <a:pt x="1655" y="144"/>
                </a:cubicBezTo>
                <a:cubicBezTo>
                  <a:pt x="1655" y="144"/>
                  <a:pt x="1654" y="145"/>
                  <a:pt x="1654" y="145"/>
                </a:cubicBezTo>
                <a:close/>
                <a:moveTo>
                  <a:pt x="1667" y="144"/>
                </a:moveTo>
                <a:cubicBezTo>
                  <a:pt x="1666" y="144"/>
                  <a:pt x="1666" y="144"/>
                  <a:pt x="1666" y="144"/>
                </a:cubicBezTo>
                <a:cubicBezTo>
                  <a:pt x="1667" y="143"/>
                  <a:pt x="1667" y="143"/>
                  <a:pt x="1667" y="143"/>
                </a:cubicBezTo>
                <a:lnTo>
                  <a:pt x="1667" y="144"/>
                </a:lnTo>
                <a:close/>
                <a:moveTo>
                  <a:pt x="1679" y="523"/>
                </a:moveTo>
                <a:cubicBezTo>
                  <a:pt x="1679" y="524"/>
                  <a:pt x="1678" y="524"/>
                  <a:pt x="1677" y="524"/>
                </a:cubicBezTo>
                <a:cubicBezTo>
                  <a:pt x="1674" y="523"/>
                  <a:pt x="1671" y="522"/>
                  <a:pt x="1669" y="521"/>
                </a:cubicBezTo>
                <a:cubicBezTo>
                  <a:pt x="1668" y="520"/>
                  <a:pt x="1668" y="519"/>
                  <a:pt x="1668" y="518"/>
                </a:cubicBezTo>
                <a:cubicBezTo>
                  <a:pt x="1668" y="517"/>
                  <a:pt x="1668" y="516"/>
                  <a:pt x="1668" y="515"/>
                </a:cubicBezTo>
                <a:cubicBezTo>
                  <a:pt x="1669" y="515"/>
                  <a:pt x="1670" y="516"/>
                  <a:pt x="1670" y="517"/>
                </a:cubicBezTo>
                <a:cubicBezTo>
                  <a:pt x="1671" y="518"/>
                  <a:pt x="1673" y="519"/>
                  <a:pt x="1675" y="520"/>
                </a:cubicBezTo>
                <a:cubicBezTo>
                  <a:pt x="1676" y="520"/>
                  <a:pt x="1678" y="521"/>
                  <a:pt x="1679" y="522"/>
                </a:cubicBezTo>
                <a:cubicBezTo>
                  <a:pt x="1679" y="522"/>
                  <a:pt x="1679" y="522"/>
                  <a:pt x="1679" y="522"/>
                </a:cubicBezTo>
                <a:cubicBezTo>
                  <a:pt x="1679" y="523"/>
                  <a:pt x="1679" y="523"/>
                  <a:pt x="1679" y="523"/>
                </a:cubicBezTo>
                <a:close/>
                <a:moveTo>
                  <a:pt x="1679" y="178"/>
                </a:moveTo>
                <a:cubicBezTo>
                  <a:pt x="1679" y="178"/>
                  <a:pt x="1679" y="178"/>
                  <a:pt x="1679" y="178"/>
                </a:cubicBezTo>
                <a:cubicBezTo>
                  <a:pt x="1679" y="177"/>
                  <a:pt x="1679" y="177"/>
                  <a:pt x="1679" y="177"/>
                </a:cubicBezTo>
                <a:cubicBezTo>
                  <a:pt x="1679" y="177"/>
                  <a:pt x="1679" y="177"/>
                  <a:pt x="1679" y="177"/>
                </a:cubicBezTo>
                <a:cubicBezTo>
                  <a:pt x="1679" y="178"/>
                  <a:pt x="1679" y="178"/>
                  <a:pt x="1679" y="178"/>
                </a:cubicBezTo>
                <a:cubicBezTo>
                  <a:pt x="1679" y="178"/>
                  <a:pt x="1679" y="178"/>
                  <a:pt x="1679" y="178"/>
                </a:cubicBezTo>
                <a:cubicBezTo>
                  <a:pt x="1679" y="178"/>
                  <a:pt x="1679" y="178"/>
                  <a:pt x="1679" y="178"/>
                </a:cubicBezTo>
                <a:close/>
                <a:moveTo>
                  <a:pt x="1726" y="495"/>
                </a:moveTo>
                <a:cubicBezTo>
                  <a:pt x="1725" y="496"/>
                  <a:pt x="1724" y="496"/>
                  <a:pt x="1724" y="495"/>
                </a:cubicBezTo>
                <a:cubicBezTo>
                  <a:pt x="1723" y="494"/>
                  <a:pt x="1723" y="493"/>
                  <a:pt x="1723" y="493"/>
                </a:cubicBezTo>
                <a:cubicBezTo>
                  <a:pt x="1723" y="492"/>
                  <a:pt x="1724" y="492"/>
                  <a:pt x="1724" y="491"/>
                </a:cubicBezTo>
                <a:cubicBezTo>
                  <a:pt x="1725" y="491"/>
                  <a:pt x="1726" y="491"/>
                  <a:pt x="1726" y="492"/>
                </a:cubicBezTo>
                <a:cubicBezTo>
                  <a:pt x="1727" y="493"/>
                  <a:pt x="1727" y="493"/>
                  <a:pt x="1727" y="494"/>
                </a:cubicBezTo>
                <a:cubicBezTo>
                  <a:pt x="1726" y="494"/>
                  <a:pt x="1726" y="495"/>
                  <a:pt x="1726" y="495"/>
                </a:cubicBezTo>
                <a:close/>
                <a:moveTo>
                  <a:pt x="1730" y="517"/>
                </a:moveTo>
                <a:cubicBezTo>
                  <a:pt x="1730" y="517"/>
                  <a:pt x="1729" y="517"/>
                  <a:pt x="1729" y="517"/>
                </a:cubicBezTo>
                <a:cubicBezTo>
                  <a:pt x="1729" y="518"/>
                  <a:pt x="1728" y="518"/>
                  <a:pt x="1728" y="518"/>
                </a:cubicBezTo>
                <a:cubicBezTo>
                  <a:pt x="1728" y="518"/>
                  <a:pt x="1728" y="517"/>
                  <a:pt x="1728" y="517"/>
                </a:cubicBezTo>
                <a:cubicBezTo>
                  <a:pt x="1728" y="517"/>
                  <a:pt x="1728" y="516"/>
                  <a:pt x="1728" y="516"/>
                </a:cubicBezTo>
                <a:cubicBezTo>
                  <a:pt x="1728" y="515"/>
                  <a:pt x="1729" y="514"/>
                  <a:pt x="1729" y="515"/>
                </a:cubicBezTo>
                <a:cubicBezTo>
                  <a:pt x="1730" y="516"/>
                  <a:pt x="1730" y="516"/>
                  <a:pt x="1730" y="517"/>
                </a:cubicBezTo>
                <a:close/>
                <a:moveTo>
                  <a:pt x="1733" y="506"/>
                </a:moveTo>
                <a:cubicBezTo>
                  <a:pt x="1733" y="505"/>
                  <a:pt x="1733" y="505"/>
                  <a:pt x="1733" y="505"/>
                </a:cubicBezTo>
                <a:cubicBezTo>
                  <a:pt x="1733" y="506"/>
                  <a:pt x="1733" y="506"/>
                  <a:pt x="1733" y="506"/>
                </a:cubicBezTo>
                <a:cubicBezTo>
                  <a:pt x="1733" y="506"/>
                  <a:pt x="1733" y="506"/>
                  <a:pt x="1733" y="506"/>
                </a:cubicBezTo>
                <a:close/>
                <a:moveTo>
                  <a:pt x="1768" y="427"/>
                </a:moveTo>
                <a:cubicBezTo>
                  <a:pt x="1768" y="427"/>
                  <a:pt x="1767" y="428"/>
                  <a:pt x="1767" y="427"/>
                </a:cubicBezTo>
                <a:cubicBezTo>
                  <a:pt x="1766" y="426"/>
                  <a:pt x="1764" y="425"/>
                  <a:pt x="1764" y="423"/>
                </a:cubicBezTo>
                <a:cubicBezTo>
                  <a:pt x="1763" y="422"/>
                  <a:pt x="1764" y="422"/>
                  <a:pt x="1764" y="422"/>
                </a:cubicBezTo>
                <a:cubicBezTo>
                  <a:pt x="1764" y="421"/>
                  <a:pt x="1764" y="421"/>
                  <a:pt x="1765" y="422"/>
                </a:cubicBezTo>
                <a:cubicBezTo>
                  <a:pt x="1765" y="422"/>
                  <a:pt x="1766" y="423"/>
                  <a:pt x="1766" y="424"/>
                </a:cubicBezTo>
                <a:cubicBezTo>
                  <a:pt x="1767" y="425"/>
                  <a:pt x="1767" y="426"/>
                  <a:pt x="1768" y="427"/>
                </a:cubicBezTo>
                <a:cubicBezTo>
                  <a:pt x="1768" y="427"/>
                  <a:pt x="1768" y="427"/>
                  <a:pt x="1768" y="427"/>
                </a:cubicBezTo>
                <a:close/>
                <a:moveTo>
                  <a:pt x="1768" y="419"/>
                </a:moveTo>
                <a:cubicBezTo>
                  <a:pt x="1767" y="419"/>
                  <a:pt x="1768" y="418"/>
                  <a:pt x="1768" y="418"/>
                </a:cubicBezTo>
                <a:cubicBezTo>
                  <a:pt x="1768" y="418"/>
                  <a:pt x="1769" y="419"/>
                  <a:pt x="1769" y="419"/>
                </a:cubicBezTo>
                <a:cubicBezTo>
                  <a:pt x="1768" y="419"/>
                  <a:pt x="1768" y="419"/>
                  <a:pt x="1768" y="419"/>
                </a:cubicBezTo>
                <a:close/>
                <a:moveTo>
                  <a:pt x="1775" y="481"/>
                </a:moveTo>
                <a:cubicBezTo>
                  <a:pt x="1775" y="481"/>
                  <a:pt x="1774" y="482"/>
                  <a:pt x="1774" y="482"/>
                </a:cubicBezTo>
                <a:cubicBezTo>
                  <a:pt x="1774" y="481"/>
                  <a:pt x="1774" y="481"/>
                  <a:pt x="1774" y="481"/>
                </a:cubicBezTo>
                <a:cubicBezTo>
                  <a:pt x="1774" y="480"/>
                  <a:pt x="1773" y="479"/>
                  <a:pt x="1773" y="479"/>
                </a:cubicBezTo>
                <a:cubicBezTo>
                  <a:pt x="1773" y="479"/>
                  <a:pt x="1774" y="478"/>
                  <a:pt x="1774" y="478"/>
                </a:cubicBezTo>
                <a:cubicBezTo>
                  <a:pt x="1774" y="478"/>
                  <a:pt x="1775" y="478"/>
                  <a:pt x="1775" y="479"/>
                </a:cubicBezTo>
                <a:cubicBezTo>
                  <a:pt x="1775" y="480"/>
                  <a:pt x="1775" y="480"/>
                  <a:pt x="1775" y="481"/>
                </a:cubicBezTo>
                <a:close/>
                <a:moveTo>
                  <a:pt x="1798" y="471"/>
                </a:moveTo>
                <a:cubicBezTo>
                  <a:pt x="1798" y="471"/>
                  <a:pt x="1798" y="471"/>
                  <a:pt x="1798" y="471"/>
                </a:cubicBezTo>
                <a:cubicBezTo>
                  <a:pt x="1799" y="469"/>
                  <a:pt x="1799" y="468"/>
                  <a:pt x="1800" y="467"/>
                </a:cubicBezTo>
                <a:cubicBezTo>
                  <a:pt x="1800" y="467"/>
                  <a:pt x="1800" y="467"/>
                  <a:pt x="1800" y="467"/>
                </a:cubicBezTo>
                <a:cubicBezTo>
                  <a:pt x="1799" y="467"/>
                  <a:pt x="1799" y="467"/>
                  <a:pt x="1800" y="466"/>
                </a:cubicBezTo>
                <a:cubicBezTo>
                  <a:pt x="1800" y="466"/>
                  <a:pt x="1800" y="467"/>
                  <a:pt x="1800" y="467"/>
                </a:cubicBezTo>
                <a:cubicBezTo>
                  <a:pt x="1800" y="467"/>
                  <a:pt x="1800" y="467"/>
                  <a:pt x="1800" y="467"/>
                </a:cubicBezTo>
                <a:cubicBezTo>
                  <a:pt x="1801" y="468"/>
                  <a:pt x="1802" y="468"/>
                  <a:pt x="1803" y="468"/>
                </a:cubicBezTo>
                <a:cubicBezTo>
                  <a:pt x="1804" y="467"/>
                  <a:pt x="1805" y="466"/>
                  <a:pt x="1805" y="466"/>
                </a:cubicBezTo>
                <a:cubicBezTo>
                  <a:pt x="1806" y="463"/>
                  <a:pt x="1807" y="460"/>
                  <a:pt x="1809" y="458"/>
                </a:cubicBezTo>
                <a:cubicBezTo>
                  <a:pt x="1809" y="457"/>
                  <a:pt x="1810" y="456"/>
                  <a:pt x="1810" y="455"/>
                </a:cubicBezTo>
                <a:cubicBezTo>
                  <a:pt x="1811" y="453"/>
                  <a:pt x="1811" y="451"/>
                  <a:pt x="1812" y="449"/>
                </a:cubicBezTo>
                <a:cubicBezTo>
                  <a:pt x="1816" y="441"/>
                  <a:pt x="1817" y="432"/>
                  <a:pt x="1816" y="424"/>
                </a:cubicBezTo>
                <a:cubicBezTo>
                  <a:pt x="1815" y="423"/>
                  <a:pt x="1816" y="422"/>
                  <a:pt x="1816" y="422"/>
                </a:cubicBezTo>
                <a:cubicBezTo>
                  <a:pt x="1816" y="422"/>
                  <a:pt x="1816" y="421"/>
                  <a:pt x="1816" y="421"/>
                </a:cubicBezTo>
                <a:cubicBezTo>
                  <a:pt x="1817" y="421"/>
                  <a:pt x="1818" y="421"/>
                  <a:pt x="1818" y="422"/>
                </a:cubicBezTo>
                <a:cubicBezTo>
                  <a:pt x="1819" y="425"/>
                  <a:pt x="1820" y="428"/>
                  <a:pt x="1820" y="432"/>
                </a:cubicBezTo>
                <a:cubicBezTo>
                  <a:pt x="1821" y="434"/>
                  <a:pt x="1821" y="436"/>
                  <a:pt x="1822" y="438"/>
                </a:cubicBezTo>
                <a:cubicBezTo>
                  <a:pt x="1823" y="440"/>
                  <a:pt x="1822" y="442"/>
                  <a:pt x="1821" y="443"/>
                </a:cubicBezTo>
                <a:cubicBezTo>
                  <a:pt x="1820" y="444"/>
                  <a:pt x="1819" y="445"/>
                  <a:pt x="1820" y="447"/>
                </a:cubicBezTo>
                <a:cubicBezTo>
                  <a:pt x="1821" y="448"/>
                  <a:pt x="1821" y="448"/>
                  <a:pt x="1820" y="450"/>
                </a:cubicBezTo>
                <a:cubicBezTo>
                  <a:pt x="1818" y="454"/>
                  <a:pt x="1815" y="458"/>
                  <a:pt x="1811" y="461"/>
                </a:cubicBezTo>
                <a:cubicBezTo>
                  <a:pt x="1809" y="462"/>
                  <a:pt x="1808" y="464"/>
                  <a:pt x="1808" y="466"/>
                </a:cubicBezTo>
                <a:cubicBezTo>
                  <a:pt x="1808" y="468"/>
                  <a:pt x="1807" y="469"/>
                  <a:pt x="1805" y="470"/>
                </a:cubicBezTo>
                <a:cubicBezTo>
                  <a:pt x="1803" y="471"/>
                  <a:pt x="1802" y="472"/>
                  <a:pt x="1799" y="472"/>
                </a:cubicBezTo>
                <a:cubicBezTo>
                  <a:pt x="1799" y="472"/>
                  <a:pt x="1798" y="472"/>
                  <a:pt x="1798" y="471"/>
                </a:cubicBezTo>
                <a:close/>
                <a:moveTo>
                  <a:pt x="1835" y="851"/>
                </a:moveTo>
                <a:cubicBezTo>
                  <a:pt x="1835" y="851"/>
                  <a:pt x="1835" y="851"/>
                  <a:pt x="1835" y="851"/>
                </a:cubicBezTo>
                <a:cubicBezTo>
                  <a:pt x="1835" y="851"/>
                  <a:pt x="1835" y="851"/>
                  <a:pt x="1835" y="851"/>
                </a:cubicBezTo>
                <a:close/>
                <a:moveTo>
                  <a:pt x="1255" y="628"/>
                </a:moveTo>
                <a:cubicBezTo>
                  <a:pt x="1255" y="628"/>
                  <a:pt x="1255" y="628"/>
                  <a:pt x="1255" y="628"/>
                </a:cubicBezTo>
                <a:cubicBezTo>
                  <a:pt x="1255" y="628"/>
                  <a:pt x="1255" y="628"/>
                  <a:pt x="1255" y="628"/>
                </a:cubicBezTo>
                <a:cubicBezTo>
                  <a:pt x="1255" y="628"/>
                  <a:pt x="1255" y="628"/>
                  <a:pt x="1255" y="628"/>
                </a:cubicBezTo>
                <a:cubicBezTo>
                  <a:pt x="1255" y="628"/>
                  <a:pt x="1255" y="628"/>
                  <a:pt x="1255" y="628"/>
                </a:cubicBezTo>
                <a:close/>
                <a:moveTo>
                  <a:pt x="759" y="919"/>
                </a:moveTo>
                <a:cubicBezTo>
                  <a:pt x="759" y="919"/>
                  <a:pt x="759" y="919"/>
                  <a:pt x="759" y="919"/>
                </a:cubicBezTo>
                <a:cubicBezTo>
                  <a:pt x="759" y="919"/>
                  <a:pt x="759" y="919"/>
                  <a:pt x="759" y="919"/>
                </a:cubicBezTo>
                <a:cubicBezTo>
                  <a:pt x="759" y="919"/>
                  <a:pt x="759" y="919"/>
                  <a:pt x="759" y="919"/>
                </a:cubicBezTo>
                <a:cubicBezTo>
                  <a:pt x="759" y="919"/>
                  <a:pt x="759" y="919"/>
                  <a:pt x="759" y="919"/>
                </a:cubicBezTo>
                <a:close/>
                <a:moveTo>
                  <a:pt x="570" y="246"/>
                </a:moveTo>
                <a:cubicBezTo>
                  <a:pt x="570" y="246"/>
                  <a:pt x="570" y="246"/>
                  <a:pt x="570" y="246"/>
                </a:cubicBezTo>
                <a:cubicBezTo>
                  <a:pt x="570" y="246"/>
                  <a:pt x="570" y="246"/>
                  <a:pt x="570" y="246"/>
                </a:cubicBezTo>
                <a:cubicBezTo>
                  <a:pt x="570" y="246"/>
                  <a:pt x="570" y="246"/>
                  <a:pt x="570" y="246"/>
                </a:cubicBezTo>
                <a:cubicBezTo>
                  <a:pt x="570" y="246"/>
                  <a:pt x="570" y="246"/>
                  <a:pt x="570" y="246"/>
                </a:cubicBezTo>
                <a:close/>
                <a:moveTo>
                  <a:pt x="599" y="313"/>
                </a:moveTo>
                <a:cubicBezTo>
                  <a:pt x="599" y="313"/>
                  <a:pt x="599" y="313"/>
                  <a:pt x="599" y="313"/>
                </a:cubicBezTo>
                <a:cubicBezTo>
                  <a:pt x="600" y="313"/>
                  <a:pt x="600" y="313"/>
                  <a:pt x="600" y="313"/>
                </a:cubicBezTo>
                <a:cubicBezTo>
                  <a:pt x="599" y="314"/>
                  <a:pt x="599" y="316"/>
                  <a:pt x="598" y="318"/>
                </a:cubicBezTo>
                <a:cubicBezTo>
                  <a:pt x="596" y="323"/>
                  <a:pt x="593" y="327"/>
                  <a:pt x="592" y="333"/>
                </a:cubicBezTo>
                <a:cubicBezTo>
                  <a:pt x="591" y="334"/>
                  <a:pt x="591" y="335"/>
                  <a:pt x="590" y="335"/>
                </a:cubicBezTo>
                <a:cubicBezTo>
                  <a:pt x="589" y="336"/>
                  <a:pt x="588" y="336"/>
                  <a:pt x="588" y="337"/>
                </a:cubicBezTo>
                <a:cubicBezTo>
                  <a:pt x="587" y="338"/>
                  <a:pt x="587" y="340"/>
                  <a:pt x="588" y="341"/>
                </a:cubicBezTo>
                <a:cubicBezTo>
                  <a:pt x="589" y="341"/>
                  <a:pt x="590" y="341"/>
                  <a:pt x="590" y="341"/>
                </a:cubicBezTo>
                <a:cubicBezTo>
                  <a:pt x="591" y="342"/>
                  <a:pt x="592" y="343"/>
                  <a:pt x="592" y="344"/>
                </a:cubicBezTo>
                <a:cubicBezTo>
                  <a:pt x="592" y="345"/>
                  <a:pt x="592" y="345"/>
                  <a:pt x="592" y="346"/>
                </a:cubicBezTo>
                <a:cubicBezTo>
                  <a:pt x="592" y="348"/>
                  <a:pt x="593" y="349"/>
                  <a:pt x="595" y="348"/>
                </a:cubicBezTo>
                <a:cubicBezTo>
                  <a:pt x="596" y="348"/>
                  <a:pt x="598" y="348"/>
                  <a:pt x="598" y="347"/>
                </a:cubicBezTo>
                <a:cubicBezTo>
                  <a:pt x="601" y="344"/>
                  <a:pt x="606" y="343"/>
                  <a:pt x="608" y="338"/>
                </a:cubicBezTo>
                <a:cubicBezTo>
                  <a:pt x="608" y="338"/>
                  <a:pt x="609" y="338"/>
                  <a:pt x="609" y="338"/>
                </a:cubicBezTo>
                <a:cubicBezTo>
                  <a:pt x="611" y="339"/>
                  <a:pt x="613" y="340"/>
                  <a:pt x="613" y="342"/>
                </a:cubicBezTo>
                <a:cubicBezTo>
                  <a:pt x="613" y="343"/>
                  <a:pt x="613" y="344"/>
                  <a:pt x="614" y="345"/>
                </a:cubicBezTo>
                <a:cubicBezTo>
                  <a:pt x="616" y="345"/>
                  <a:pt x="618" y="346"/>
                  <a:pt x="621" y="347"/>
                </a:cubicBezTo>
                <a:cubicBezTo>
                  <a:pt x="621" y="347"/>
                  <a:pt x="622" y="347"/>
                  <a:pt x="622" y="347"/>
                </a:cubicBezTo>
                <a:cubicBezTo>
                  <a:pt x="623" y="346"/>
                  <a:pt x="625" y="345"/>
                  <a:pt x="625" y="344"/>
                </a:cubicBezTo>
                <a:cubicBezTo>
                  <a:pt x="626" y="343"/>
                  <a:pt x="626" y="341"/>
                  <a:pt x="624" y="340"/>
                </a:cubicBezTo>
                <a:cubicBezTo>
                  <a:pt x="624" y="340"/>
                  <a:pt x="624" y="340"/>
                  <a:pt x="624" y="340"/>
                </a:cubicBezTo>
                <a:cubicBezTo>
                  <a:pt x="622" y="339"/>
                  <a:pt x="621" y="338"/>
                  <a:pt x="621" y="336"/>
                </a:cubicBezTo>
                <a:cubicBezTo>
                  <a:pt x="621" y="333"/>
                  <a:pt x="620" y="331"/>
                  <a:pt x="618" y="330"/>
                </a:cubicBezTo>
                <a:cubicBezTo>
                  <a:pt x="617" y="329"/>
                  <a:pt x="616" y="327"/>
                  <a:pt x="616" y="326"/>
                </a:cubicBezTo>
                <a:cubicBezTo>
                  <a:pt x="614" y="323"/>
                  <a:pt x="610" y="322"/>
                  <a:pt x="609" y="318"/>
                </a:cubicBezTo>
                <a:cubicBezTo>
                  <a:pt x="609" y="318"/>
                  <a:pt x="608" y="318"/>
                  <a:pt x="607" y="318"/>
                </a:cubicBezTo>
                <a:cubicBezTo>
                  <a:pt x="605" y="317"/>
                  <a:pt x="605" y="317"/>
                  <a:pt x="607" y="316"/>
                </a:cubicBezTo>
                <a:cubicBezTo>
                  <a:pt x="607" y="315"/>
                  <a:pt x="609" y="314"/>
                  <a:pt x="609" y="313"/>
                </a:cubicBezTo>
                <a:cubicBezTo>
                  <a:pt x="610" y="312"/>
                  <a:pt x="609" y="311"/>
                  <a:pt x="609" y="311"/>
                </a:cubicBezTo>
                <a:cubicBezTo>
                  <a:pt x="609" y="310"/>
                  <a:pt x="608" y="310"/>
                  <a:pt x="608" y="311"/>
                </a:cubicBezTo>
                <a:cubicBezTo>
                  <a:pt x="607" y="311"/>
                  <a:pt x="606" y="312"/>
                  <a:pt x="605" y="311"/>
                </a:cubicBezTo>
                <a:cubicBezTo>
                  <a:pt x="603" y="311"/>
                  <a:pt x="602" y="311"/>
                  <a:pt x="601" y="311"/>
                </a:cubicBezTo>
                <a:cubicBezTo>
                  <a:pt x="601" y="311"/>
                  <a:pt x="600" y="312"/>
                  <a:pt x="600" y="313"/>
                </a:cubicBezTo>
                <a:cubicBezTo>
                  <a:pt x="600" y="313"/>
                  <a:pt x="599" y="313"/>
                  <a:pt x="599" y="313"/>
                </a:cubicBezTo>
                <a:close/>
                <a:moveTo>
                  <a:pt x="647" y="1376"/>
                </a:moveTo>
                <a:cubicBezTo>
                  <a:pt x="647" y="1376"/>
                  <a:pt x="647" y="1376"/>
                  <a:pt x="647" y="1376"/>
                </a:cubicBezTo>
                <a:cubicBezTo>
                  <a:pt x="647" y="1376"/>
                  <a:pt x="647" y="1376"/>
                  <a:pt x="647" y="1376"/>
                </a:cubicBezTo>
                <a:cubicBezTo>
                  <a:pt x="647" y="1376"/>
                  <a:pt x="647" y="1376"/>
                  <a:pt x="647" y="1376"/>
                </a:cubicBezTo>
                <a:cubicBezTo>
                  <a:pt x="647" y="1376"/>
                  <a:pt x="647" y="1376"/>
                  <a:pt x="647" y="1376"/>
                </a:cubicBezTo>
                <a:close/>
                <a:moveTo>
                  <a:pt x="638" y="255"/>
                </a:moveTo>
                <a:cubicBezTo>
                  <a:pt x="638" y="255"/>
                  <a:pt x="638" y="255"/>
                  <a:pt x="638" y="255"/>
                </a:cubicBezTo>
                <a:cubicBezTo>
                  <a:pt x="638" y="255"/>
                  <a:pt x="638" y="255"/>
                  <a:pt x="638" y="255"/>
                </a:cubicBezTo>
                <a:cubicBezTo>
                  <a:pt x="638" y="255"/>
                  <a:pt x="638" y="255"/>
                  <a:pt x="638" y="255"/>
                </a:cubicBezTo>
                <a:cubicBezTo>
                  <a:pt x="638" y="255"/>
                  <a:pt x="638" y="255"/>
                  <a:pt x="638" y="255"/>
                </a:cubicBezTo>
                <a:close/>
                <a:moveTo>
                  <a:pt x="694" y="551"/>
                </a:moveTo>
                <a:cubicBezTo>
                  <a:pt x="694" y="551"/>
                  <a:pt x="694" y="551"/>
                  <a:pt x="694" y="551"/>
                </a:cubicBezTo>
                <a:cubicBezTo>
                  <a:pt x="694" y="551"/>
                  <a:pt x="694" y="551"/>
                  <a:pt x="694" y="551"/>
                </a:cubicBezTo>
                <a:cubicBezTo>
                  <a:pt x="694" y="551"/>
                  <a:pt x="694" y="551"/>
                  <a:pt x="694" y="551"/>
                </a:cubicBezTo>
                <a:cubicBezTo>
                  <a:pt x="694" y="551"/>
                  <a:pt x="694" y="551"/>
                  <a:pt x="694" y="551"/>
                </a:cubicBezTo>
                <a:close/>
                <a:moveTo>
                  <a:pt x="661" y="1387"/>
                </a:moveTo>
                <a:cubicBezTo>
                  <a:pt x="661" y="1387"/>
                  <a:pt x="661" y="1387"/>
                  <a:pt x="661" y="1387"/>
                </a:cubicBezTo>
                <a:cubicBezTo>
                  <a:pt x="661" y="1387"/>
                  <a:pt x="661" y="1387"/>
                  <a:pt x="661" y="1387"/>
                </a:cubicBezTo>
                <a:close/>
                <a:moveTo>
                  <a:pt x="186" y="316"/>
                </a:moveTo>
                <a:cubicBezTo>
                  <a:pt x="186" y="316"/>
                  <a:pt x="186" y="316"/>
                  <a:pt x="186" y="316"/>
                </a:cubicBezTo>
                <a:cubicBezTo>
                  <a:pt x="186" y="316"/>
                  <a:pt x="186" y="316"/>
                  <a:pt x="186" y="316"/>
                </a:cubicBezTo>
                <a:cubicBezTo>
                  <a:pt x="186" y="316"/>
                  <a:pt x="186" y="316"/>
                  <a:pt x="186" y="316"/>
                </a:cubicBezTo>
                <a:cubicBezTo>
                  <a:pt x="186" y="316"/>
                  <a:pt x="186" y="316"/>
                  <a:pt x="186" y="316"/>
                </a:cubicBezTo>
                <a:close/>
                <a:moveTo>
                  <a:pt x="862" y="959"/>
                </a:moveTo>
                <a:cubicBezTo>
                  <a:pt x="862" y="959"/>
                  <a:pt x="861" y="958"/>
                  <a:pt x="860" y="958"/>
                </a:cubicBezTo>
                <a:cubicBezTo>
                  <a:pt x="859" y="957"/>
                  <a:pt x="858" y="956"/>
                  <a:pt x="856" y="957"/>
                </a:cubicBezTo>
                <a:cubicBezTo>
                  <a:pt x="854" y="957"/>
                  <a:pt x="852" y="956"/>
                  <a:pt x="850" y="954"/>
                </a:cubicBezTo>
                <a:cubicBezTo>
                  <a:pt x="848" y="953"/>
                  <a:pt x="844" y="952"/>
                  <a:pt x="843" y="949"/>
                </a:cubicBezTo>
                <a:cubicBezTo>
                  <a:pt x="840" y="945"/>
                  <a:pt x="836" y="943"/>
                  <a:pt x="832" y="941"/>
                </a:cubicBezTo>
                <a:cubicBezTo>
                  <a:pt x="830" y="940"/>
                  <a:pt x="828" y="940"/>
                  <a:pt x="826" y="940"/>
                </a:cubicBezTo>
                <a:cubicBezTo>
                  <a:pt x="819" y="940"/>
                  <a:pt x="812" y="939"/>
                  <a:pt x="805" y="937"/>
                </a:cubicBezTo>
                <a:cubicBezTo>
                  <a:pt x="804" y="937"/>
                  <a:pt x="803" y="937"/>
                  <a:pt x="803" y="937"/>
                </a:cubicBezTo>
                <a:cubicBezTo>
                  <a:pt x="802" y="937"/>
                  <a:pt x="801" y="938"/>
                  <a:pt x="799" y="939"/>
                </a:cubicBezTo>
                <a:cubicBezTo>
                  <a:pt x="799" y="939"/>
                  <a:pt x="798" y="939"/>
                  <a:pt x="797" y="938"/>
                </a:cubicBezTo>
                <a:cubicBezTo>
                  <a:pt x="797" y="936"/>
                  <a:pt x="797" y="935"/>
                  <a:pt x="796" y="933"/>
                </a:cubicBezTo>
                <a:cubicBezTo>
                  <a:pt x="795" y="933"/>
                  <a:pt x="794" y="931"/>
                  <a:pt x="793" y="931"/>
                </a:cubicBezTo>
                <a:cubicBezTo>
                  <a:pt x="789" y="931"/>
                  <a:pt x="786" y="929"/>
                  <a:pt x="783" y="927"/>
                </a:cubicBezTo>
                <a:cubicBezTo>
                  <a:pt x="780" y="926"/>
                  <a:pt x="778" y="925"/>
                  <a:pt x="775" y="925"/>
                </a:cubicBezTo>
                <a:cubicBezTo>
                  <a:pt x="772" y="925"/>
                  <a:pt x="770" y="925"/>
                  <a:pt x="769" y="928"/>
                </a:cubicBezTo>
                <a:cubicBezTo>
                  <a:pt x="769" y="928"/>
                  <a:pt x="768" y="928"/>
                  <a:pt x="768" y="928"/>
                </a:cubicBezTo>
                <a:cubicBezTo>
                  <a:pt x="767" y="928"/>
                  <a:pt x="767" y="928"/>
                  <a:pt x="767" y="927"/>
                </a:cubicBezTo>
                <a:cubicBezTo>
                  <a:pt x="768" y="927"/>
                  <a:pt x="768" y="926"/>
                  <a:pt x="768" y="925"/>
                </a:cubicBezTo>
                <a:cubicBezTo>
                  <a:pt x="768" y="923"/>
                  <a:pt x="767" y="922"/>
                  <a:pt x="766" y="921"/>
                </a:cubicBezTo>
                <a:cubicBezTo>
                  <a:pt x="763" y="920"/>
                  <a:pt x="761" y="920"/>
                  <a:pt x="759" y="919"/>
                </a:cubicBezTo>
                <a:cubicBezTo>
                  <a:pt x="759" y="920"/>
                  <a:pt x="759" y="920"/>
                  <a:pt x="759" y="921"/>
                </a:cubicBezTo>
                <a:cubicBezTo>
                  <a:pt x="759" y="921"/>
                  <a:pt x="759" y="921"/>
                  <a:pt x="759" y="921"/>
                </a:cubicBezTo>
                <a:cubicBezTo>
                  <a:pt x="759" y="921"/>
                  <a:pt x="759" y="921"/>
                  <a:pt x="759" y="921"/>
                </a:cubicBezTo>
                <a:cubicBezTo>
                  <a:pt x="759" y="921"/>
                  <a:pt x="759" y="921"/>
                  <a:pt x="759" y="921"/>
                </a:cubicBezTo>
                <a:cubicBezTo>
                  <a:pt x="759" y="921"/>
                  <a:pt x="759" y="921"/>
                  <a:pt x="759" y="921"/>
                </a:cubicBezTo>
                <a:cubicBezTo>
                  <a:pt x="756" y="920"/>
                  <a:pt x="754" y="920"/>
                  <a:pt x="752" y="922"/>
                </a:cubicBezTo>
                <a:cubicBezTo>
                  <a:pt x="751" y="921"/>
                  <a:pt x="750" y="921"/>
                  <a:pt x="749" y="921"/>
                </a:cubicBezTo>
                <a:cubicBezTo>
                  <a:pt x="750" y="919"/>
                  <a:pt x="753" y="918"/>
                  <a:pt x="755" y="917"/>
                </a:cubicBezTo>
                <a:cubicBezTo>
                  <a:pt x="756" y="915"/>
                  <a:pt x="757" y="913"/>
                  <a:pt x="757" y="911"/>
                </a:cubicBezTo>
                <a:cubicBezTo>
                  <a:pt x="757" y="909"/>
                  <a:pt x="757" y="908"/>
                  <a:pt x="756" y="906"/>
                </a:cubicBezTo>
                <a:cubicBezTo>
                  <a:pt x="755" y="905"/>
                  <a:pt x="755" y="903"/>
                  <a:pt x="753" y="902"/>
                </a:cubicBezTo>
                <a:cubicBezTo>
                  <a:pt x="751" y="900"/>
                  <a:pt x="749" y="896"/>
                  <a:pt x="749" y="893"/>
                </a:cubicBezTo>
                <a:cubicBezTo>
                  <a:pt x="748" y="891"/>
                  <a:pt x="748" y="890"/>
                  <a:pt x="746" y="888"/>
                </a:cubicBezTo>
                <a:cubicBezTo>
                  <a:pt x="742" y="884"/>
                  <a:pt x="737" y="879"/>
                  <a:pt x="730" y="877"/>
                </a:cubicBezTo>
                <a:cubicBezTo>
                  <a:pt x="729" y="877"/>
                  <a:pt x="728" y="877"/>
                  <a:pt x="727" y="876"/>
                </a:cubicBezTo>
                <a:cubicBezTo>
                  <a:pt x="724" y="875"/>
                  <a:pt x="721" y="875"/>
                  <a:pt x="718" y="875"/>
                </a:cubicBezTo>
                <a:cubicBezTo>
                  <a:pt x="715" y="875"/>
                  <a:pt x="712" y="875"/>
                  <a:pt x="708" y="875"/>
                </a:cubicBezTo>
                <a:cubicBezTo>
                  <a:pt x="708" y="875"/>
                  <a:pt x="707" y="874"/>
                  <a:pt x="706" y="874"/>
                </a:cubicBezTo>
                <a:cubicBezTo>
                  <a:pt x="703" y="872"/>
                  <a:pt x="701" y="869"/>
                  <a:pt x="697" y="869"/>
                </a:cubicBezTo>
                <a:cubicBezTo>
                  <a:pt x="697" y="869"/>
                  <a:pt x="696" y="868"/>
                  <a:pt x="696" y="867"/>
                </a:cubicBezTo>
                <a:cubicBezTo>
                  <a:pt x="696" y="866"/>
                  <a:pt x="695" y="865"/>
                  <a:pt x="694" y="864"/>
                </a:cubicBezTo>
                <a:cubicBezTo>
                  <a:pt x="692" y="862"/>
                  <a:pt x="690" y="860"/>
                  <a:pt x="688" y="858"/>
                </a:cubicBezTo>
                <a:cubicBezTo>
                  <a:pt x="687" y="857"/>
                  <a:pt x="685" y="856"/>
                  <a:pt x="684" y="856"/>
                </a:cubicBezTo>
                <a:cubicBezTo>
                  <a:pt x="682" y="855"/>
                  <a:pt x="681" y="855"/>
                  <a:pt x="679" y="855"/>
                </a:cubicBezTo>
                <a:cubicBezTo>
                  <a:pt x="678" y="855"/>
                  <a:pt x="678" y="855"/>
                  <a:pt x="678" y="854"/>
                </a:cubicBezTo>
                <a:cubicBezTo>
                  <a:pt x="678" y="851"/>
                  <a:pt x="676" y="849"/>
                  <a:pt x="674" y="848"/>
                </a:cubicBezTo>
                <a:cubicBezTo>
                  <a:pt x="672" y="847"/>
                  <a:pt x="670" y="846"/>
                  <a:pt x="668" y="845"/>
                </a:cubicBezTo>
                <a:cubicBezTo>
                  <a:pt x="667" y="845"/>
                  <a:pt x="666" y="844"/>
                  <a:pt x="666" y="844"/>
                </a:cubicBezTo>
                <a:cubicBezTo>
                  <a:pt x="666" y="842"/>
                  <a:pt x="667" y="842"/>
                  <a:pt x="668" y="842"/>
                </a:cubicBezTo>
                <a:cubicBezTo>
                  <a:pt x="668" y="842"/>
                  <a:pt x="668" y="842"/>
                  <a:pt x="668" y="842"/>
                </a:cubicBezTo>
                <a:cubicBezTo>
                  <a:pt x="669" y="842"/>
                  <a:pt x="669" y="841"/>
                  <a:pt x="669" y="841"/>
                </a:cubicBezTo>
                <a:cubicBezTo>
                  <a:pt x="669" y="840"/>
                  <a:pt x="669" y="840"/>
                  <a:pt x="668" y="840"/>
                </a:cubicBezTo>
                <a:cubicBezTo>
                  <a:pt x="666" y="839"/>
                  <a:pt x="663" y="840"/>
                  <a:pt x="661" y="840"/>
                </a:cubicBezTo>
                <a:cubicBezTo>
                  <a:pt x="659" y="840"/>
                  <a:pt x="658" y="839"/>
                  <a:pt x="657" y="838"/>
                </a:cubicBezTo>
                <a:cubicBezTo>
                  <a:pt x="656" y="838"/>
                  <a:pt x="655" y="838"/>
                  <a:pt x="655" y="838"/>
                </a:cubicBezTo>
                <a:cubicBezTo>
                  <a:pt x="655" y="839"/>
                  <a:pt x="655" y="840"/>
                  <a:pt x="654" y="841"/>
                </a:cubicBezTo>
                <a:cubicBezTo>
                  <a:pt x="652" y="843"/>
                  <a:pt x="647" y="845"/>
                  <a:pt x="644" y="843"/>
                </a:cubicBezTo>
                <a:cubicBezTo>
                  <a:pt x="642" y="841"/>
                  <a:pt x="640" y="841"/>
                  <a:pt x="637" y="841"/>
                </a:cubicBezTo>
                <a:cubicBezTo>
                  <a:pt x="635" y="841"/>
                  <a:pt x="632" y="842"/>
                  <a:pt x="629" y="842"/>
                </a:cubicBezTo>
                <a:cubicBezTo>
                  <a:pt x="628" y="842"/>
                  <a:pt x="627" y="841"/>
                  <a:pt x="627" y="840"/>
                </a:cubicBezTo>
                <a:cubicBezTo>
                  <a:pt x="627" y="840"/>
                  <a:pt x="627" y="839"/>
                  <a:pt x="627" y="839"/>
                </a:cubicBezTo>
                <a:cubicBezTo>
                  <a:pt x="626" y="837"/>
                  <a:pt x="625" y="836"/>
                  <a:pt x="623" y="836"/>
                </a:cubicBezTo>
                <a:cubicBezTo>
                  <a:pt x="622" y="835"/>
                  <a:pt x="621" y="835"/>
                  <a:pt x="620" y="835"/>
                </a:cubicBezTo>
                <a:cubicBezTo>
                  <a:pt x="617" y="835"/>
                  <a:pt x="616" y="833"/>
                  <a:pt x="615" y="831"/>
                </a:cubicBezTo>
                <a:cubicBezTo>
                  <a:pt x="615" y="830"/>
                  <a:pt x="615" y="830"/>
                  <a:pt x="614" y="830"/>
                </a:cubicBezTo>
                <a:cubicBezTo>
                  <a:pt x="613" y="830"/>
                  <a:pt x="611" y="830"/>
                  <a:pt x="611" y="831"/>
                </a:cubicBezTo>
                <a:cubicBezTo>
                  <a:pt x="611" y="832"/>
                  <a:pt x="610" y="832"/>
                  <a:pt x="610" y="833"/>
                </a:cubicBezTo>
                <a:cubicBezTo>
                  <a:pt x="610" y="835"/>
                  <a:pt x="609" y="836"/>
                  <a:pt x="607" y="837"/>
                </a:cubicBezTo>
                <a:cubicBezTo>
                  <a:pt x="606" y="837"/>
                  <a:pt x="604" y="838"/>
                  <a:pt x="603" y="838"/>
                </a:cubicBezTo>
                <a:cubicBezTo>
                  <a:pt x="602" y="839"/>
                  <a:pt x="602" y="838"/>
                  <a:pt x="601" y="837"/>
                </a:cubicBezTo>
                <a:cubicBezTo>
                  <a:pt x="601" y="837"/>
                  <a:pt x="600" y="836"/>
                  <a:pt x="601" y="835"/>
                </a:cubicBezTo>
                <a:cubicBezTo>
                  <a:pt x="602" y="834"/>
                  <a:pt x="603" y="833"/>
                  <a:pt x="605" y="831"/>
                </a:cubicBezTo>
                <a:cubicBezTo>
                  <a:pt x="605" y="831"/>
                  <a:pt x="605" y="829"/>
                  <a:pt x="604" y="828"/>
                </a:cubicBezTo>
                <a:cubicBezTo>
                  <a:pt x="603" y="828"/>
                  <a:pt x="602" y="828"/>
                  <a:pt x="601" y="828"/>
                </a:cubicBezTo>
                <a:cubicBezTo>
                  <a:pt x="599" y="828"/>
                  <a:pt x="597" y="829"/>
                  <a:pt x="596" y="830"/>
                </a:cubicBezTo>
                <a:cubicBezTo>
                  <a:pt x="594" y="832"/>
                  <a:pt x="592" y="834"/>
                  <a:pt x="589" y="835"/>
                </a:cubicBezTo>
                <a:cubicBezTo>
                  <a:pt x="586" y="835"/>
                  <a:pt x="583" y="835"/>
                  <a:pt x="581" y="837"/>
                </a:cubicBezTo>
                <a:cubicBezTo>
                  <a:pt x="581" y="838"/>
                  <a:pt x="580" y="837"/>
                  <a:pt x="579" y="837"/>
                </a:cubicBezTo>
                <a:cubicBezTo>
                  <a:pt x="577" y="837"/>
                  <a:pt x="576" y="838"/>
                  <a:pt x="575" y="839"/>
                </a:cubicBezTo>
                <a:cubicBezTo>
                  <a:pt x="573" y="841"/>
                  <a:pt x="572" y="843"/>
                  <a:pt x="571" y="845"/>
                </a:cubicBezTo>
                <a:cubicBezTo>
                  <a:pt x="571" y="847"/>
                  <a:pt x="570" y="849"/>
                  <a:pt x="568" y="850"/>
                </a:cubicBezTo>
                <a:cubicBezTo>
                  <a:pt x="567" y="851"/>
                  <a:pt x="565" y="853"/>
                  <a:pt x="564" y="854"/>
                </a:cubicBezTo>
                <a:cubicBezTo>
                  <a:pt x="563" y="855"/>
                  <a:pt x="563" y="856"/>
                  <a:pt x="563" y="857"/>
                </a:cubicBezTo>
                <a:cubicBezTo>
                  <a:pt x="563" y="857"/>
                  <a:pt x="563" y="857"/>
                  <a:pt x="563" y="857"/>
                </a:cubicBezTo>
                <a:cubicBezTo>
                  <a:pt x="563" y="858"/>
                  <a:pt x="563" y="858"/>
                  <a:pt x="563" y="858"/>
                </a:cubicBezTo>
                <a:cubicBezTo>
                  <a:pt x="563" y="857"/>
                  <a:pt x="563" y="857"/>
                  <a:pt x="563" y="857"/>
                </a:cubicBezTo>
                <a:cubicBezTo>
                  <a:pt x="563" y="857"/>
                  <a:pt x="563" y="857"/>
                  <a:pt x="563" y="857"/>
                </a:cubicBezTo>
                <a:cubicBezTo>
                  <a:pt x="562" y="857"/>
                  <a:pt x="562" y="857"/>
                  <a:pt x="561" y="857"/>
                </a:cubicBezTo>
                <a:cubicBezTo>
                  <a:pt x="560" y="855"/>
                  <a:pt x="558" y="854"/>
                  <a:pt x="557" y="853"/>
                </a:cubicBezTo>
                <a:cubicBezTo>
                  <a:pt x="555" y="851"/>
                  <a:pt x="553" y="850"/>
                  <a:pt x="550" y="849"/>
                </a:cubicBezTo>
                <a:cubicBezTo>
                  <a:pt x="546" y="848"/>
                  <a:pt x="543" y="848"/>
                  <a:pt x="540" y="850"/>
                </a:cubicBezTo>
                <a:cubicBezTo>
                  <a:pt x="539" y="851"/>
                  <a:pt x="538" y="851"/>
                  <a:pt x="537" y="852"/>
                </a:cubicBezTo>
                <a:cubicBezTo>
                  <a:pt x="534" y="853"/>
                  <a:pt x="532" y="854"/>
                  <a:pt x="529" y="852"/>
                </a:cubicBezTo>
                <a:cubicBezTo>
                  <a:pt x="525" y="852"/>
                  <a:pt x="522" y="849"/>
                  <a:pt x="519" y="845"/>
                </a:cubicBezTo>
                <a:cubicBezTo>
                  <a:pt x="517" y="843"/>
                  <a:pt x="516" y="841"/>
                  <a:pt x="515" y="839"/>
                </a:cubicBezTo>
                <a:cubicBezTo>
                  <a:pt x="514" y="838"/>
                  <a:pt x="514" y="837"/>
                  <a:pt x="514" y="836"/>
                </a:cubicBezTo>
                <a:cubicBezTo>
                  <a:pt x="514" y="833"/>
                  <a:pt x="514" y="830"/>
                  <a:pt x="516" y="828"/>
                </a:cubicBezTo>
                <a:cubicBezTo>
                  <a:pt x="517" y="827"/>
                  <a:pt x="517" y="826"/>
                  <a:pt x="517" y="825"/>
                </a:cubicBezTo>
                <a:cubicBezTo>
                  <a:pt x="517" y="822"/>
                  <a:pt x="518" y="819"/>
                  <a:pt x="519" y="816"/>
                </a:cubicBezTo>
                <a:cubicBezTo>
                  <a:pt x="520" y="813"/>
                  <a:pt x="519" y="810"/>
                  <a:pt x="519" y="808"/>
                </a:cubicBezTo>
                <a:cubicBezTo>
                  <a:pt x="519" y="807"/>
                  <a:pt x="519" y="806"/>
                  <a:pt x="519" y="806"/>
                </a:cubicBezTo>
                <a:cubicBezTo>
                  <a:pt x="518" y="806"/>
                  <a:pt x="516" y="805"/>
                  <a:pt x="515" y="805"/>
                </a:cubicBezTo>
                <a:cubicBezTo>
                  <a:pt x="515" y="805"/>
                  <a:pt x="515" y="805"/>
                  <a:pt x="515" y="805"/>
                </a:cubicBezTo>
                <a:cubicBezTo>
                  <a:pt x="515" y="805"/>
                  <a:pt x="515" y="805"/>
                  <a:pt x="516" y="805"/>
                </a:cubicBezTo>
                <a:cubicBezTo>
                  <a:pt x="515" y="805"/>
                  <a:pt x="515" y="805"/>
                  <a:pt x="515" y="805"/>
                </a:cubicBezTo>
                <a:cubicBezTo>
                  <a:pt x="515" y="805"/>
                  <a:pt x="515" y="805"/>
                  <a:pt x="515" y="805"/>
                </a:cubicBezTo>
                <a:cubicBezTo>
                  <a:pt x="513" y="803"/>
                  <a:pt x="511" y="802"/>
                  <a:pt x="509" y="802"/>
                </a:cubicBezTo>
                <a:cubicBezTo>
                  <a:pt x="506" y="802"/>
                  <a:pt x="503" y="801"/>
                  <a:pt x="501" y="801"/>
                </a:cubicBezTo>
                <a:cubicBezTo>
                  <a:pt x="498" y="800"/>
                  <a:pt x="495" y="802"/>
                  <a:pt x="492" y="802"/>
                </a:cubicBezTo>
                <a:cubicBezTo>
                  <a:pt x="490" y="801"/>
                  <a:pt x="488" y="802"/>
                  <a:pt x="485" y="802"/>
                </a:cubicBezTo>
                <a:cubicBezTo>
                  <a:pt x="484" y="802"/>
                  <a:pt x="482" y="802"/>
                  <a:pt x="481" y="801"/>
                </a:cubicBezTo>
                <a:cubicBezTo>
                  <a:pt x="480" y="801"/>
                  <a:pt x="480" y="800"/>
                  <a:pt x="480" y="800"/>
                </a:cubicBezTo>
                <a:cubicBezTo>
                  <a:pt x="483" y="797"/>
                  <a:pt x="484" y="794"/>
                  <a:pt x="484" y="791"/>
                </a:cubicBezTo>
                <a:cubicBezTo>
                  <a:pt x="484" y="789"/>
                  <a:pt x="484" y="787"/>
                  <a:pt x="485" y="785"/>
                </a:cubicBezTo>
                <a:cubicBezTo>
                  <a:pt x="485" y="785"/>
                  <a:pt x="485" y="784"/>
                  <a:pt x="486" y="784"/>
                </a:cubicBezTo>
                <a:cubicBezTo>
                  <a:pt x="488" y="784"/>
                  <a:pt x="489" y="782"/>
                  <a:pt x="490" y="781"/>
                </a:cubicBezTo>
                <a:cubicBezTo>
                  <a:pt x="490" y="779"/>
                  <a:pt x="491" y="776"/>
                  <a:pt x="490" y="775"/>
                </a:cubicBezTo>
                <a:cubicBezTo>
                  <a:pt x="490" y="772"/>
                  <a:pt x="491" y="769"/>
                  <a:pt x="493" y="767"/>
                </a:cubicBezTo>
                <a:cubicBezTo>
                  <a:pt x="494" y="766"/>
                  <a:pt x="495" y="765"/>
                  <a:pt x="496" y="763"/>
                </a:cubicBezTo>
                <a:cubicBezTo>
                  <a:pt x="497" y="763"/>
                  <a:pt x="497" y="762"/>
                  <a:pt x="497" y="761"/>
                </a:cubicBezTo>
                <a:cubicBezTo>
                  <a:pt x="498" y="759"/>
                  <a:pt x="496" y="757"/>
                  <a:pt x="494" y="757"/>
                </a:cubicBezTo>
                <a:cubicBezTo>
                  <a:pt x="491" y="757"/>
                  <a:pt x="487" y="756"/>
                  <a:pt x="484" y="758"/>
                </a:cubicBezTo>
                <a:cubicBezTo>
                  <a:pt x="481" y="759"/>
                  <a:pt x="479" y="759"/>
                  <a:pt x="476" y="759"/>
                </a:cubicBezTo>
                <a:cubicBezTo>
                  <a:pt x="473" y="759"/>
                  <a:pt x="471" y="761"/>
                  <a:pt x="470" y="763"/>
                </a:cubicBezTo>
                <a:cubicBezTo>
                  <a:pt x="470" y="764"/>
                  <a:pt x="469" y="766"/>
                  <a:pt x="469" y="767"/>
                </a:cubicBezTo>
                <a:cubicBezTo>
                  <a:pt x="468" y="771"/>
                  <a:pt x="466" y="775"/>
                  <a:pt x="463" y="778"/>
                </a:cubicBezTo>
                <a:cubicBezTo>
                  <a:pt x="461" y="782"/>
                  <a:pt x="459" y="782"/>
                  <a:pt x="456" y="781"/>
                </a:cubicBezTo>
                <a:cubicBezTo>
                  <a:pt x="455" y="780"/>
                  <a:pt x="454" y="780"/>
                  <a:pt x="452" y="781"/>
                </a:cubicBezTo>
                <a:cubicBezTo>
                  <a:pt x="449" y="781"/>
                  <a:pt x="447" y="783"/>
                  <a:pt x="444" y="783"/>
                </a:cubicBezTo>
                <a:cubicBezTo>
                  <a:pt x="442" y="784"/>
                  <a:pt x="439" y="784"/>
                  <a:pt x="437" y="782"/>
                </a:cubicBezTo>
                <a:cubicBezTo>
                  <a:pt x="436" y="780"/>
                  <a:pt x="434" y="779"/>
                  <a:pt x="432" y="779"/>
                </a:cubicBezTo>
                <a:cubicBezTo>
                  <a:pt x="430" y="778"/>
                  <a:pt x="428" y="776"/>
                  <a:pt x="427" y="774"/>
                </a:cubicBezTo>
                <a:cubicBezTo>
                  <a:pt x="426" y="771"/>
                  <a:pt x="425" y="768"/>
                  <a:pt x="422" y="766"/>
                </a:cubicBezTo>
                <a:cubicBezTo>
                  <a:pt x="421" y="765"/>
                  <a:pt x="421" y="763"/>
                  <a:pt x="421" y="762"/>
                </a:cubicBezTo>
                <a:cubicBezTo>
                  <a:pt x="420" y="759"/>
                  <a:pt x="420" y="757"/>
                  <a:pt x="419" y="754"/>
                </a:cubicBezTo>
                <a:cubicBezTo>
                  <a:pt x="419" y="752"/>
                  <a:pt x="419" y="751"/>
                  <a:pt x="419" y="749"/>
                </a:cubicBezTo>
                <a:cubicBezTo>
                  <a:pt x="419" y="743"/>
                  <a:pt x="420" y="737"/>
                  <a:pt x="421" y="731"/>
                </a:cubicBezTo>
                <a:cubicBezTo>
                  <a:pt x="422" y="730"/>
                  <a:pt x="422" y="728"/>
                  <a:pt x="423" y="728"/>
                </a:cubicBezTo>
                <a:cubicBezTo>
                  <a:pt x="425" y="725"/>
                  <a:pt x="425" y="722"/>
                  <a:pt x="425" y="719"/>
                </a:cubicBezTo>
                <a:cubicBezTo>
                  <a:pt x="424" y="715"/>
                  <a:pt x="425" y="711"/>
                  <a:pt x="427" y="707"/>
                </a:cubicBezTo>
                <a:cubicBezTo>
                  <a:pt x="428" y="704"/>
                  <a:pt x="430" y="701"/>
                  <a:pt x="434" y="700"/>
                </a:cubicBezTo>
                <a:cubicBezTo>
                  <a:pt x="438" y="700"/>
                  <a:pt x="441" y="698"/>
                  <a:pt x="445" y="695"/>
                </a:cubicBezTo>
                <a:cubicBezTo>
                  <a:pt x="447" y="693"/>
                  <a:pt x="450" y="693"/>
                  <a:pt x="452" y="692"/>
                </a:cubicBezTo>
                <a:cubicBezTo>
                  <a:pt x="454" y="691"/>
                  <a:pt x="457" y="691"/>
                  <a:pt x="459" y="692"/>
                </a:cubicBezTo>
                <a:cubicBezTo>
                  <a:pt x="461" y="693"/>
                  <a:pt x="463" y="693"/>
                  <a:pt x="464" y="692"/>
                </a:cubicBezTo>
                <a:cubicBezTo>
                  <a:pt x="466" y="692"/>
                  <a:pt x="468" y="692"/>
                  <a:pt x="469" y="694"/>
                </a:cubicBezTo>
                <a:cubicBezTo>
                  <a:pt x="471" y="697"/>
                  <a:pt x="474" y="697"/>
                  <a:pt x="477" y="696"/>
                </a:cubicBezTo>
                <a:cubicBezTo>
                  <a:pt x="479" y="696"/>
                  <a:pt x="480" y="695"/>
                  <a:pt x="482" y="695"/>
                </a:cubicBezTo>
                <a:cubicBezTo>
                  <a:pt x="482" y="693"/>
                  <a:pt x="483" y="691"/>
                  <a:pt x="483" y="690"/>
                </a:cubicBezTo>
                <a:cubicBezTo>
                  <a:pt x="483" y="688"/>
                  <a:pt x="485" y="687"/>
                  <a:pt x="486" y="687"/>
                </a:cubicBezTo>
                <a:cubicBezTo>
                  <a:pt x="487" y="686"/>
                  <a:pt x="488" y="686"/>
                  <a:pt x="489" y="686"/>
                </a:cubicBezTo>
                <a:cubicBezTo>
                  <a:pt x="493" y="685"/>
                  <a:pt x="497" y="686"/>
                  <a:pt x="502" y="686"/>
                </a:cubicBezTo>
                <a:cubicBezTo>
                  <a:pt x="506" y="686"/>
                  <a:pt x="510" y="687"/>
                  <a:pt x="513" y="691"/>
                </a:cubicBezTo>
                <a:cubicBezTo>
                  <a:pt x="514" y="692"/>
                  <a:pt x="516" y="692"/>
                  <a:pt x="517" y="691"/>
                </a:cubicBezTo>
                <a:cubicBezTo>
                  <a:pt x="519" y="691"/>
                  <a:pt x="520" y="690"/>
                  <a:pt x="521" y="690"/>
                </a:cubicBezTo>
                <a:cubicBezTo>
                  <a:pt x="522" y="689"/>
                  <a:pt x="523" y="690"/>
                  <a:pt x="524" y="691"/>
                </a:cubicBezTo>
                <a:cubicBezTo>
                  <a:pt x="526" y="693"/>
                  <a:pt x="528" y="695"/>
                  <a:pt x="529" y="697"/>
                </a:cubicBezTo>
                <a:cubicBezTo>
                  <a:pt x="530" y="699"/>
                  <a:pt x="530" y="700"/>
                  <a:pt x="530" y="702"/>
                </a:cubicBezTo>
                <a:cubicBezTo>
                  <a:pt x="530" y="702"/>
                  <a:pt x="529" y="703"/>
                  <a:pt x="529" y="704"/>
                </a:cubicBezTo>
                <a:cubicBezTo>
                  <a:pt x="528" y="706"/>
                  <a:pt x="528" y="707"/>
                  <a:pt x="530" y="709"/>
                </a:cubicBezTo>
                <a:cubicBezTo>
                  <a:pt x="531" y="714"/>
                  <a:pt x="533" y="718"/>
                  <a:pt x="535" y="722"/>
                </a:cubicBezTo>
                <a:cubicBezTo>
                  <a:pt x="536" y="725"/>
                  <a:pt x="538" y="726"/>
                  <a:pt x="539" y="728"/>
                </a:cubicBezTo>
                <a:cubicBezTo>
                  <a:pt x="541" y="730"/>
                  <a:pt x="544" y="729"/>
                  <a:pt x="545" y="728"/>
                </a:cubicBezTo>
                <a:cubicBezTo>
                  <a:pt x="547" y="724"/>
                  <a:pt x="548" y="720"/>
                  <a:pt x="548" y="716"/>
                </a:cubicBezTo>
                <a:cubicBezTo>
                  <a:pt x="549" y="715"/>
                  <a:pt x="549" y="715"/>
                  <a:pt x="548" y="714"/>
                </a:cubicBezTo>
                <a:cubicBezTo>
                  <a:pt x="548" y="712"/>
                  <a:pt x="547" y="710"/>
                  <a:pt x="546" y="708"/>
                </a:cubicBezTo>
                <a:cubicBezTo>
                  <a:pt x="546" y="705"/>
                  <a:pt x="546" y="703"/>
                  <a:pt x="546" y="701"/>
                </a:cubicBezTo>
                <a:cubicBezTo>
                  <a:pt x="545" y="700"/>
                  <a:pt x="545" y="700"/>
                  <a:pt x="545" y="700"/>
                </a:cubicBezTo>
                <a:cubicBezTo>
                  <a:pt x="543" y="693"/>
                  <a:pt x="543" y="686"/>
                  <a:pt x="544" y="679"/>
                </a:cubicBezTo>
                <a:cubicBezTo>
                  <a:pt x="544" y="678"/>
                  <a:pt x="544" y="677"/>
                  <a:pt x="545" y="676"/>
                </a:cubicBezTo>
                <a:cubicBezTo>
                  <a:pt x="548" y="673"/>
                  <a:pt x="551" y="669"/>
                  <a:pt x="555" y="667"/>
                </a:cubicBezTo>
                <a:cubicBezTo>
                  <a:pt x="556" y="667"/>
                  <a:pt x="557" y="667"/>
                  <a:pt x="557" y="667"/>
                </a:cubicBezTo>
                <a:cubicBezTo>
                  <a:pt x="559" y="666"/>
                  <a:pt x="560" y="665"/>
                  <a:pt x="561" y="664"/>
                </a:cubicBezTo>
                <a:cubicBezTo>
                  <a:pt x="562" y="663"/>
                  <a:pt x="563" y="661"/>
                  <a:pt x="564" y="660"/>
                </a:cubicBezTo>
                <a:cubicBezTo>
                  <a:pt x="565" y="660"/>
                  <a:pt x="566" y="659"/>
                  <a:pt x="567" y="658"/>
                </a:cubicBezTo>
                <a:cubicBezTo>
                  <a:pt x="569" y="658"/>
                  <a:pt x="570" y="656"/>
                  <a:pt x="572" y="655"/>
                </a:cubicBezTo>
                <a:cubicBezTo>
                  <a:pt x="574" y="653"/>
                  <a:pt x="577" y="651"/>
                  <a:pt x="580" y="650"/>
                </a:cubicBezTo>
                <a:cubicBezTo>
                  <a:pt x="582" y="650"/>
                  <a:pt x="583" y="649"/>
                  <a:pt x="583" y="647"/>
                </a:cubicBezTo>
                <a:cubicBezTo>
                  <a:pt x="583" y="646"/>
                  <a:pt x="584" y="646"/>
                  <a:pt x="584" y="646"/>
                </a:cubicBezTo>
                <a:cubicBezTo>
                  <a:pt x="585" y="645"/>
                  <a:pt x="586" y="644"/>
                  <a:pt x="587" y="643"/>
                </a:cubicBezTo>
                <a:cubicBezTo>
                  <a:pt x="588" y="643"/>
                  <a:pt x="588" y="642"/>
                  <a:pt x="588" y="641"/>
                </a:cubicBezTo>
                <a:cubicBezTo>
                  <a:pt x="587" y="640"/>
                  <a:pt x="586" y="639"/>
                  <a:pt x="587" y="637"/>
                </a:cubicBezTo>
                <a:cubicBezTo>
                  <a:pt x="588" y="635"/>
                  <a:pt x="588" y="633"/>
                  <a:pt x="587" y="631"/>
                </a:cubicBezTo>
                <a:cubicBezTo>
                  <a:pt x="586" y="630"/>
                  <a:pt x="586" y="629"/>
                  <a:pt x="586" y="628"/>
                </a:cubicBezTo>
                <a:cubicBezTo>
                  <a:pt x="586" y="625"/>
                  <a:pt x="587" y="623"/>
                  <a:pt x="587" y="620"/>
                </a:cubicBezTo>
                <a:cubicBezTo>
                  <a:pt x="587" y="620"/>
                  <a:pt x="587" y="620"/>
                  <a:pt x="588" y="620"/>
                </a:cubicBezTo>
                <a:cubicBezTo>
                  <a:pt x="588" y="620"/>
                  <a:pt x="588" y="620"/>
                  <a:pt x="588" y="620"/>
                </a:cubicBezTo>
                <a:cubicBezTo>
                  <a:pt x="590" y="621"/>
                  <a:pt x="589" y="623"/>
                  <a:pt x="589" y="624"/>
                </a:cubicBezTo>
                <a:cubicBezTo>
                  <a:pt x="589" y="625"/>
                  <a:pt x="590" y="625"/>
                  <a:pt x="590" y="625"/>
                </a:cubicBezTo>
                <a:cubicBezTo>
                  <a:pt x="590" y="625"/>
                  <a:pt x="591" y="625"/>
                  <a:pt x="591" y="625"/>
                </a:cubicBezTo>
                <a:cubicBezTo>
                  <a:pt x="593" y="623"/>
                  <a:pt x="594" y="621"/>
                  <a:pt x="596" y="619"/>
                </a:cubicBezTo>
                <a:cubicBezTo>
                  <a:pt x="596" y="618"/>
                  <a:pt x="596" y="616"/>
                  <a:pt x="596" y="615"/>
                </a:cubicBezTo>
                <a:cubicBezTo>
                  <a:pt x="597" y="614"/>
                  <a:pt x="596" y="614"/>
                  <a:pt x="596" y="613"/>
                </a:cubicBezTo>
                <a:cubicBezTo>
                  <a:pt x="596" y="612"/>
                  <a:pt x="597" y="612"/>
                  <a:pt x="598" y="612"/>
                </a:cubicBezTo>
                <a:cubicBezTo>
                  <a:pt x="599" y="612"/>
                  <a:pt x="600" y="611"/>
                  <a:pt x="601" y="610"/>
                </a:cubicBezTo>
                <a:cubicBezTo>
                  <a:pt x="604" y="607"/>
                  <a:pt x="606" y="604"/>
                  <a:pt x="606" y="601"/>
                </a:cubicBezTo>
                <a:cubicBezTo>
                  <a:pt x="607" y="598"/>
                  <a:pt x="609" y="597"/>
                  <a:pt x="611" y="597"/>
                </a:cubicBezTo>
                <a:cubicBezTo>
                  <a:pt x="613" y="597"/>
                  <a:pt x="615" y="596"/>
                  <a:pt x="616" y="596"/>
                </a:cubicBezTo>
                <a:cubicBezTo>
                  <a:pt x="617" y="596"/>
                  <a:pt x="618" y="595"/>
                  <a:pt x="619" y="595"/>
                </a:cubicBezTo>
                <a:cubicBezTo>
                  <a:pt x="619" y="595"/>
                  <a:pt x="619" y="594"/>
                  <a:pt x="619" y="594"/>
                </a:cubicBezTo>
                <a:cubicBezTo>
                  <a:pt x="619" y="594"/>
                  <a:pt x="619" y="593"/>
                  <a:pt x="619" y="593"/>
                </a:cubicBezTo>
                <a:cubicBezTo>
                  <a:pt x="618" y="593"/>
                  <a:pt x="618" y="593"/>
                  <a:pt x="617" y="593"/>
                </a:cubicBezTo>
                <a:cubicBezTo>
                  <a:pt x="616" y="593"/>
                  <a:pt x="616" y="593"/>
                  <a:pt x="616" y="592"/>
                </a:cubicBezTo>
                <a:cubicBezTo>
                  <a:pt x="616" y="592"/>
                  <a:pt x="617" y="592"/>
                  <a:pt x="617" y="592"/>
                </a:cubicBezTo>
                <a:cubicBezTo>
                  <a:pt x="617" y="592"/>
                  <a:pt x="617" y="592"/>
                  <a:pt x="618" y="592"/>
                </a:cubicBezTo>
                <a:cubicBezTo>
                  <a:pt x="623" y="592"/>
                  <a:pt x="627" y="590"/>
                  <a:pt x="632" y="590"/>
                </a:cubicBezTo>
                <a:cubicBezTo>
                  <a:pt x="633" y="590"/>
                  <a:pt x="634" y="589"/>
                  <a:pt x="635" y="589"/>
                </a:cubicBezTo>
                <a:cubicBezTo>
                  <a:pt x="636" y="587"/>
                  <a:pt x="636" y="587"/>
                  <a:pt x="634" y="585"/>
                </a:cubicBezTo>
                <a:cubicBezTo>
                  <a:pt x="633" y="584"/>
                  <a:pt x="632" y="582"/>
                  <a:pt x="632" y="581"/>
                </a:cubicBezTo>
                <a:cubicBezTo>
                  <a:pt x="633" y="579"/>
                  <a:pt x="633" y="577"/>
                  <a:pt x="634" y="575"/>
                </a:cubicBezTo>
                <a:cubicBezTo>
                  <a:pt x="635" y="572"/>
                  <a:pt x="638" y="569"/>
                  <a:pt x="641" y="568"/>
                </a:cubicBezTo>
                <a:cubicBezTo>
                  <a:pt x="643" y="567"/>
                  <a:pt x="645" y="566"/>
                  <a:pt x="647" y="565"/>
                </a:cubicBezTo>
                <a:cubicBezTo>
                  <a:pt x="648" y="564"/>
                  <a:pt x="649" y="563"/>
                  <a:pt x="651" y="564"/>
                </a:cubicBezTo>
                <a:cubicBezTo>
                  <a:pt x="654" y="564"/>
                  <a:pt x="658" y="562"/>
                  <a:pt x="662" y="561"/>
                </a:cubicBezTo>
                <a:cubicBezTo>
                  <a:pt x="663" y="561"/>
                  <a:pt x="663" y="560"/>
                  <a:pt x="664" y="559"/>
                </a:cubicBezTo>
                <a:cubicBezTo>
                  <a:pt x="664" y="558"/>
                  <a:pt x="665" y="557"/>
                  <a:pt x="665" y="557"/>
                </a:cubicBezTo>
                <a:cubicBezTo>
                  <a:pt x="668" y="556"/>
                  <a:pt x="671" y="556"/>
                  <a:pt x="674" y="555"/>
                </a:cubicBezTo>
                <a:cubicBezTo>
                  <a:pt x="674" y="555"/>
                  <a:pt x="675" y="556"/>
                  <a:pt x="675" y="556"/>
                </a:cubicBezTo>
                <a:cubicBezTo>
                  <a:pt x="674" y="556"/>
                  <a:pt x="674" y="557"/>
                  <a:pt x="674" y="557"/>
                </a:cubicBezTo>
                <a:cubicBezTo>
                  <a:pt x="673" y="558"/>
                  <a:pt x="672" y="558"/>
                  <a:pt x="671" y="558"/>
                </a:cubicBezTo>
                <a:cubicBezTo>
                  <a:pt x="668" y="560"/>
                  <a:pt x="667" y="561"/>
                  <a:pt x="666" y="564"/>
                </a:cubicBezTo>
                <a:cubicBezTo>
                  <a:pt x="665" y="565"/>
                  <a:pt x="665" y="566"/>
                  <a:pt x="665" y="567"/>
                </a:cubicBezTo>
                <a:cubicBezTo>
                  <a:pt x="665" y="569"/>
                  <a:pt x="667" y="570"/>
                  <a:pt x="668" y="571"/>
                </a:cubicBezTo>
                <a:cubicBezTo>
                  <a:pt x="669" y="572"/>
                  <a:pt x="669" y="572"/>
                  <a:pt x="670" y="572"/>
                </a:cubicBezTo>
                <a:cubicBezTo>
                  <a:pt x="673" y="570"/>
                  <a:pt x="677" y="568"/>
                  <a:pt x="679" y="565"/>
                </a:cubicBezTo>
                <a:cubicBezTo>
                  <a:pt x="680" y="563"/>
                  <a:pt x="682" y="562"/>
                  <a:pt x="684" y="563"/>
                </a:cubicBezTo>
                <a:cubicBezTo>
                  <a:pt x="688" y="561"/>
                  <a:pt x="693" y="560"/>
                  <a:pt x="697" y="558"/>
                </a:cubicBezTo>
                <a:cubicBezTo>
                  <a:pt x="699" y="558"/>
                  <a:pt x="700" y="558"/>
                  <a:pt x="701" y="557"/>
                </a:cubicBezTo>
                <a:cubicBezTo>
                  <a:pt x="702" y="554"/>
                  <a:pt x="705" y="555"/>
                  <a:pt x="707" y="554"/>
                </a:cubicBezTo>
                <a:cubicBezTo>
                  <a:pt x="708" y="553"/>
                  <a:pt x="709" y="553"/>
                  <a:pt x="709" y="553"/>
                </a:cubicBezTo>
                <a:cubicBezTo>
                  <a:pt x="710" y="552"/>
                  <a:pt x="710" y="552"/>
                  <a:pt x="711" y="552"/>
                </a:cubicBezTo>
                <a:cubicBezTo>
                  <a:pt x="711" y="551"/>
                  <a:pt x="712" y="550"/>
                  <a:pt x="711" y="549"/>
                </a:cubicBezTo>
                <a:cubicBezTo>
                  <a:pt x="709" y="548"/>
                  <a:pt x="708" y="546"/>
                  <a:pt x="709" y="543"/>
                </a:cubicBezTo>
                <a:cubicBezTo>
                  <a:pt x="709" y="543"/>
                  <a:pt x="709" y="543"/>
                  <a:pt x="709" y="543"/>
                </a:cubicBezTo>
                <a:cubicBezTo>
                  <a:pt x="709" y="542"/>
                  <a:pt x="707" y="541"/>
                  <a:pt x="707" y="542"/>
                </a:cubicBezTo>
                <a:cubicBezTo>
                  <a:pt x="704" y="544"/>
                  <a:pt x="701" y="547"/>
                  <a:pt x="699" y="550"/>
                </a:cubicBezTo>
                <a:cubicBezTo>
                  <a:pt x="699" y="552"/>
                  <a:pt x="698" y="552"/>
                  <a:pt x="697" y="552"/>
                </a:cubicBezTo>
                <a:cubicBezTo>
                  <a:pt x="696" y="551"/>
                  <a:pt x="695" y="551"/>
                  <a:pt x="694" y="551"/>
                </a:cubicBezTo>
                <a:cubicBezTo>
                  <a:pt x="694" y="552"/>
                  <a:pt x="693" y="552"/>
                  <a:pt x="692" y="552"/>
                </a:cubicBezTo>
                <a:cubicBezTo>
                  <a:pt x="692" y="552"/>
                  <a:pt x="691" y="551"/>
                  <a:pt x="691" y="551"/>
                </a:cubicBezTo>
                <a:cubicBezTo>
                  <a:pt x="690" y="551"/>
                  <a:pt x="689" y="551"/>
                  <a:pt x="688" y="551"/>
                </a:cubicBezTo>
                <a:cubicBezTo>
                  <a:pt x="686" y="551"/>
                  <a:pt x="685" y="549"/>
                  <a:pt x="685" y="547"/>
                </a:cubicBezTo>
                <a:cubicBezTo>
                  <a:pt x="682" y="547"/>
                  <a:pt x="680" y="545"/>
                  <a:pt x="680" y="542"/>
                </a:cubicBezTo>
                <a:cubicBezTo>
                  <a:pt x="680" y="539"/>
                  <a:pt x="680" y="537"/>
                  <a:pt x="681" y="534"/>
                </a:cubicBezTo>
                <a:cubicBezTo>
                  <a:pt x="681" y="533"/>
                  <a:pt x="681" y="532"/>
                  <a:pt x="679" y="531"/>
                </a:cubicBezTo>
                <a:cubicBezTo>
                  <a:pt x="679" y="531"/>
                  <a:pt x="678" y="531"/>
                  <a:pt x="677" y="531"/>
                </a:cubicBezTo>
                <a:cubicBezTo>
                  <a:pt x="677" y="531"/>
                  <a:pt x="677" y="531"/>
                  <a:pt x="677" y="531"/>
                </a:cubicBezTo>
                <a:cubicBezTo>
                  <a:pt x="677" y="531"/>
                  <a:pt x="678" y="530"/>
                  <a:pt x="678" y="530"/>
                </a:cubicBezTo>
                <a:cubicBezTo>
                  <a:pt x="680" y="529"/>
                  <a:pt x="682" y="528"/>
                  <a:pt x="684" y="527"/>
                </a:cubicBezTo>
                <a:cubicBezTo>
                  <a:pt x="685" y="526"/>
                  <a:pt x="686" y="524"/>
                  <a:pt x="685" y="523"/>
                </a:cubicBezTo>
                <a:cubicBezTo>
                  <a:pt x="684" y="522"/>
                  <a:pt x="684" y="521"/>
                  <a:pt x="683" y="520"/>
                </a:cubicBezTo>
                <a:cubicBezTo>
                  <a:pt x="681" y="518"/>
                  <a:pt x="678" y="517"/>
                  <a:pt x="675" y="518"/>
                </a:cubicBezTo>
                <a:cubicBezTo>
                  <a:pt x="667" y="520"/>
                  <a:pt x="659" y="522"/>
                  <a:pt x="652" y="526"/>
                </a:cubicBezTo>
                <a:cubicBezTo>
                  <a:pt x="652" y="526"/>
                  <a:pt x="652" y="527"/>
                  <a:pt x="652" y="527"/>
                </a:cubicBezTo>
                <a:cubicBezTo>
                  <a:pt x="652" y="527"/>
                  <a:pt x="652" y="527"/>
                  <a:pt x="652" y="527"/>
                </a:cubicBezTo>
                <a:cubicBezTo>
                  <a:pt x="651" y="528"/>
                  <a:pt x="650" y="529"/>
                  <a:pt x="649" y="530"/>
                </a:cubicBezTo>
                <a:cubicBezTo>
                  <a:pt x="649" y="530"/>
                  <a:pt x="649" y="530"/>
                  <a:pt x="649" y="530"/>
                </a:cubicBezTo>
                <a:cubicBezTo>
                  <a:pt x="648" y="531"/>
                  <a:pt x="646" y="531"/>
                  <a:pt x="645" y="532"/>
                </a:cubicBezTo>
                <a:cubicBezTo>
                  <a:pt x="645" y="532"/>
                  <a:pt x="644" y="533"/>
                  <a:pt x="643" y="533"/>
                </a:cubicBezTo>
                <a:cubicBezTo>
                  <a:pt x="643" y="534"/>
                  <a:pt x="643" y="534"/>
                  <a:pt x="643" y="534"/>
                </a:cubicBezTo>
                <a:cubicBezTo>
                  <a:pt x="643" y="533"/>
                  <a:pt x="643" y="533"/>
                  <a:pt x="643" y="533"/>
                </a:cubicBezTo>
                <a:cubicBezTo>
                  <a:pt x="644" y="532"/>
                  <a:pt x="644" y="532"/>
                  <a:pt x="645" y="531"/>
                </a:cubicBezTo>
                <a:cubicBezTo>
                  <a:pt x="646" y="531"/>
                  <a:pt x="648" y="530"/>
                  <a:pt x="649" y="530"/>
                </a:cubicBezTo>
                <a:cubicBezTo>
                  <a:pt x="649" y="530"/>
                  <a:pt x="649" y="530"/>
                  <a:pt x="649" y="530"/>
                </a:cubicBezTo>
                <a:cubicBezTo>
                  <a:pt x="649" y="527"/>
                  <a:pt x="650" y="527"/>
                  <a:pt x="652" y="527"/>
                </a:cubicBezTo>
                <a:cubicBezTo>
                  <a:pt x="652" y="527"/>
                  <a:pt x="652" y="527"/>
                  <a:pt x="652" y="526"/>
                </a:cubicBezTo>
                <a:cubicBezTo>
                  <a:pt x="652" y="526"/>
                  <a:pt x="652" y="526"/>
                  <a:pt x="652" y="526"/>
                </a:cubicBezTo>
                <a:cubicBezTo>
                  <a:pt x="652" y="525"/>
                  <a:pt x="653" y="524"/>
                  <a:pt x="654" y="523"/>
                </a:cubicBezTo>
                <a:cubicBezTo>
                  <a:pt x="657" y="520"/>
                  <a:pt x="660" y="518"/>
                  <a:pt x="664" y="517"/>
                </a:cubicBezTo>
                <a:cubicBezTo>
                  <a:pt x="666" y="517"/>
                  <a:pt x="668" y="516"/>
                  <a:pt x="669" y="513"/>
                </a:cubicBezTo>
                <a:cubicBezTo>
                  <a:pt x="669" y="513"/>
                  <a:pt x="670" y="512"/>
                  <a:pt x="670" y="512"/>
                </a:cubicBezTo>
                <a:cubicBezTo>
                  <a:pt x="672" y="510"/>
                  <a:pt x="673" y="509"/>
                  <a:pt x="675" y="507"/>
                </a:cubicBezTo>
                <a:cubicBezTo>
                  <a:pt x="677" y="506"/>
                  <a:pt x="679" y="507"/>
                  <a:pt x="681" y="508"/>
                </a:cubicBezTo>
                <a:cubicBezTo>
                  <a:pt x="690" y="508"/>
                  <a:pt x="698" y="509"/>
                  <a:pt x="706" y="510"/>
                </a:cubicBezTo>
                <a:cubicBezTo>
                  <a:pt x="709" y="510"/>
                  <a:pt x="712" y="509"/>
                  <a:pt x="716" y="509"/>
                </a:cubicBezTo>
                <a:cubicBezTo>
                  <a:pt x="717" y="510"/>
                  <a:pt x="718" y="509"/>
                  <a:pt x="719" y="509"/>
                </a:cubicBezTo>
                <a:cubicBezTo>
                  <a:pt x="719" y="509"/>
                  <a:pt x="720" y="508"/>
                  <a:pt x="721" y="508"/>
                </a:cubicBezTo>
                <a:cubicBezTo>
                  <a:pt x="723" y="507"/>
                  <a:pt x="725" y="505"/>
                  <a:pt x="727" y="503"/>
                </a:cubicBezTo>
                <a:cubicBezTo>
                  <a:pt x="728" y="501"/>
                  <a:pt x="730" y="500"/>
                  <a:pt x="732" y="500"/>
                </a:cubicBezTo>
                <a:cubicBezTo>
                  <a:pt x="733" y="500"/>
                  <a:pt x="735" y="499"/>
                  <a:pt x="736" y="499"/>
                </a:cubicBezTo>
                <a:cubicBezTo>
                  <a:pt x="740" y="499"/>
                  <a:pt x="744" y="497"/>
                  <a:pt x="747" y="494"/>
                </a:cubicBezTo>
                <a:cubicBezTo>
                  <a:pt x="749" y="493"/>
                  <a:pt x="750" y="491"/>
                  <a:pt x="749" y="489"/>
                </a:cubicBezTo>
                <a:cubicBezTo>
                  <a:pt x="748" y="488"/>
                  <a:pt x="748" y="486"/>
                  <a:pt x="749" y="485"/>
                </a:cubicBezTo>
                <a:cubicBezTo>
                  <a:pt x="749" y="484"/>
                  <a:pt x="750" y="483"/>
                  <a:pt x="750" y="482"/>
                </a:cubicBezTo>
                <a:cubicBezTo>
                  <a:pt x="750" y="481"/>
                  <a:pt x="750" y="480"/>
                  <a:pt x="750" y="479"/>
                </a:cubicBezTo>
                <a:cubicBezTo>
                  <a:pt x="748" y="477"/>
                  <a:pt x="746" y="475"/>
                  <a:pt x="743" y="476"/>
                </a:cubicBezTo>
                <a:cubicBezTo>
                  <a:pt x="743" y="476"/>
                  <a:pt x="743" y="476"/>
                  <a:pt x="743" y="476"/>
                </a:cubicBezTo>
                <a:cubicBezTo>
                  <a:pt x="743" y="476"/>
                  <a:pt x="743" y="476"/>
                  <a:pt x="743" y="476"/>
                </a:cubicBezTo>
                <a:cubicBezTo>
                  <a:pt x="743" y="476"/>
                  <a:pt x="743" y="476"/>
                  <a:pt x="743" y="476"/>
                </a:cubicBezTo>
                <a:cubicBezTo>
                  <a:pt x="743" y="476"/>
                  <a:pt x="743" y="476"/>
                  <a:pt x="743" y="476"/>
                </a:cubicBezTo>
                <a:cubicBezTo>
                  <a:pt x="743" y="475"/>
                  <a:pt x="743" y="474"/>
                  <a:pt x="743" y="473"/>
                </a:cubicBezTo>
                <a:cubicBezTo>
                  <a:pt x="743" y="472"/>
                  <a:pt x="742" y="470"/>
                  <a:pt x="740" y="470"/>
                </a:cubicBezTo>
                <a:cubicBezTo>
                  <a:pt x="739" y="470"/>
                  <a:pt x="738" y="470"/>
                  <a:pt x="737" y="470"/>
                </a:cubicBezTo>
                <a:cubicBezTo>
                  <a:pt x="737" y="470"/>
                  <a:pt x="737" y="470"/>
                  <a:pt x="737" y="470"/>
                </a:cubicBezTo>
                <a:cubicBezTo>
                  <a:pt x="737" y="469"/>
                  <a:pt x="737" y="469"/>
                  <a:pt x="738" y="469"/>
                </a:cubicBezTo>
                <a:cubicBezTo>
                  <a:pt x="738" y="469"/>
                  <a:pt x="739" y="468"/>
                  <a:pt x="740" y="468"/>
                </a:cubicBezTo>
                <a:cubicBezTo>
                  <a:pt x="741" y="467"/>
                  <a:pt x="741" y="466"/>
                  <a:pt x="741" y="465"/>
                </a:cubicBezTo>
                <a:cubicBezTo>
                  <a:pt x="740" y="464"/>
                  <a:pt x="739" y="463"/>
                  <a:pt x="737" y="463"/>
                </a:cubicBezTo>
                <a:cubicBezTo>
                  <a:pt x="737" y="463"/>
                  <a:pt x="736" y="463"/>
                  <a:pt x="735" y="463"/>
                </a:cubicBezTo>
                <a:cubicBezTo>
                  <a:pt x="733" y="460"/>
                  <a:pt x="730" y="459"/>
                  <a:pt x="727" y="458"/>
                </a:cubicBezTo>
                <a:cubicBezTo>
                  <a:pt x="727" y="457"/>
                  <a:pt x="726" y="457"/>
                  <a:pt x="726" y="457"/>
                </a:cubicBezTo>
                <a:cubicBezTo>
                  <a:pt x="726" y="453"/>
                  <a:pt x="723" y="452"/>
                  <a:pt x="721" y="450"/>
                </a:cubicBezTo>
                <a:cubicBezTo>
                  <a:pt x="720" y="449"/>
                  <a:pt x="719" y="447"/>
                  <a:pt x="718" y="446"/>
                </a:cubicBezTo>
                <a:cubicBezTo>
                  <a:pt x="717" y="445"/>
                  <a:pt x="717" y="444"/>
                  <a:pt x="718" y="443"/>
                </a:cubicBezTo>
                <a:cubicBezTo>
                  <a:pt x="719" y="442"/>
                  <a:pt x="720" y="441"/>
                  <a:pt x="721" y="440"/>
                </a:cubicBezTo>
                <a:cubicBezTo>
                  <a:pt x="722" y="439"/>
                  <a:pt x="722" y="438"/>
                  <a:pt x="722" y="437"/>
                </a:cubicBezTo>
                <a:cubicBezTo>
                  <a:pt x="720" y="435"/>
                  <a:pt x="719" y="433"/>
                  <a:pt x="720" y="430"/>
                </a:cubicBezTo>
                <a:cubicBezTo>
                  <a:pt x="720" y="430"/>
                  <a:pt x="719" y="429"/>
                  <a:pt x="719" y="428"/>
                </a:cubicBezTo>
                <a:cubicBezTo>
                  <a:pt x="718" y="427"/>
                  <a:pt x="718" y="425"/>
                  <a:pt x="717" y="424"/>
                </a:cubicBezTo>
                <a:cubicBezTo>
                  <a:pt x="716" y="424"/>
                  <a:pt x="717" y="422"/>
                  <a:pt x="716" y="421"/>
                </a:cubicBezTo>
                <a:cubicBezTo>
                  <a:pt x="716" y="420"/>
                  <a:pt x="716" y="418"/>
                  <a:pt x="716" y="417"/>
                </a:cubicBezTo>
                <a:cubicBezTo>
                  <a:pt x="716" y="415"/>
                  <a:pt x="715" y="414"/>
                  <a:pt x="715" y="412"/>
                </a:cubicBezTo>
                <a:cubicBezTo>
                  <a:pt x="713" y="408"/>
                  <a:pt x="713" y="404"/>
                  <a:pt x="712" y="400"/>
                </a:cubicBezTo>
                <a:cubicBezTo>
                  <a:pt x="712" y="399"/>
                  <a:pt x="712" y="398"/>
                  <a:pt x="711" y="397"/>
                </a:cubicBezTo>
                <a:cubicBezTo>
                  <a:pt x="711" y="396"/>
                  <a:pt x="711" y="396"/>
                  <a:pt x="710" y="396"/>
                </a:cubicBezTo>
                <a:cubicBezTo>
                  <a:pt x="710" y="396"/>
                  <a:pt x="710" y="396"/>
                  <a:pt x="709" y="396"/>
                </a:cubicBezTo>
                <a:cubicBezTo>
                  <a:pt x="707" y="399"/>
                  <a:pt x="704" y="402"/>
                  <a:pt x="703" y="406"/>
                </a:cubicBezTo>
                <a:cubicBezTo>
                  <a:pt x="701" y="410"/>
                  <a:pt x="699" y="413"/>
                  <a:pt x="695" y="415"/>
                </a:cubicBezTo>
                <a:cubicBezTo>
                  <a:pt x="694" y="415"/>
                  <a:pt x="693" y="416"/>
                  <a:pt x="692" y="417"/>
                </a:cubicBezTo>
                <a:cubicBezTo>
                  <a:pt x="691" y="418"/>
                  <a:pt x="689" y="418"/>
                  <a:pt x="688" y="419"/>
                </a:cubicBezTo>
                <a:cubicBezTo>
                  <a:pt x="687" y="419"/>
                  <a:pt x="685" y="419"/>
                  <a:pt x="684" y="418"/>
                </a:cubicBezTo>
                <a:cubicBezTo>
                  <a:pt x="683" y="417"/>
                  <a:pt x="682" y="416"/>
                  <a:pt x="682" y="415"/>
                </a:cubicBezTo>
                <a:cubicBezTo>
                  <a:pt x="682" y="414"/>
                  <a:pt x="680" y="413"/>
                  <a:pt x="679" y="412"/>
                </a:cubicBezTo>
                <a:cubicBezTo>
                  <a:pt x="677" y="411"/>
                  <a:pt x="677" y="409"/>
                  <a:pt x="677" y="408"/>
                </a:cubicBezTo>
                <a:cubicBezTo>
                  <a:pt x="677" y="405"/>
                  <a:pt x="679" y="402"/>
                  <a:pt x="678" y="399"/>
                </a:cubicBezTo>
                <a:cubicBezTo>
                  <a:pt x="678" y="398"/>
                  <a:pt x="678" y="397"/>
                  <a:pt x="679" y="397"/>
                </a:cubicBezTo>
                <a:cubicBezTo>
                  <a:pt x="680" y="394"/>
                  <a:pt x="681" y="391"/>
                  <a:pt x="682" y="389"/>
                </a:cubicBezTo>
                <a:cubicBezTo>
                  <a:pt x="683" y="388"/>
                  <a:pt x="682" y="387"/>
                  <a:pt x="681" y="387"/>
                </a:cubicBezTo>
                <a:cubicBezTo>
                  <a:pt x="679" y="386"/>
                  <a:pt x="677" y="384"/>
                  <a:pt x="674" y="384"/>
                </a:cubicBezTo>
                <a:cubicBezTo>
                  <a:pt x="673" y="384"/>
                  <a:pt x="672" y="383"/>
                  <a:pt x="671" y="382"/>
                </a:cubicBezTo>
                <a:cubicBezTo>
                  <a:pt x="670" y="382"/>
                  <a:pt x="670" y="381"/>
                  <a:pt x="670" y="380"/>
                </a:cubicBezTo>
                <a:cubicBezTo>
                  <a:pt x="670" y="379"/>
                  <a:pt x="670" y="378"/>
                  <a:pt x="670" y="378"/>
                </a:cubicBezTo>
                <a:cubicBezTo>
                  <a:pt x="668" y="376"/>
                  <a:pt x="667" y="374"/>
                  <a:pt x="666" y="372"/>
                </a:cubicBezTo>
                <a:cubicBezTo>
                  <a:pt x="666" y="370"/>
                  <a:pt x="665" y="369"/>
                  <a:pt x="664" y="368"/>
                </a:cubicBezTo>
                <a:cubicBezTo>
                  <a:pt x="662" y="366"/>
                  <a:pt x="661" y="365"/>
                  <a:pt x="658" y="366"/>
                </a:cubicBezTo>
                <a:cubicBezTo>
                  <a:pt x="657" y="366"/>
                  <a:pt x="656" y="366"/>
                  <a:pt x="655" y="366"/>
                </a:cubicBezTo>
                <a:cubicBezTo>
                  <a:pt x="651" y="365"/>
                  <a:pt x="648" y="366"/>
                  <a:pt x="645" y="363"/>
                </a:cubicBezTo>
                <a:cubicBezTo>
                  <a:pt x="644" y="362"/>
                  <a:pt x="642" y="362"/>
                  <a:pt x="641" y="362"/>
                </a:cubicBezTo>
                <a:cubicBezTo>
                  <a:pt x="637" y="361"/>
                  <a:pt x="633" y="363"/>
                  <a:pt x="632" y="366"/>
                </a:cubicBezTo>
                <a:cubicBezTo>
                  <a:pt x="631" y="368"/>
                  <a:pt x="631" y="370"/>
                  <a:pt x="632" y="372"/>
                </a:cubicBezTo>
                <a:cubicBezTo>
                  <a:pt x="633" y="373"/>
                  <a:pt x="633" y="375"/>
                  <a:pt x="632" y="376"/>
                </a:cubicBezTo>
                <a:cubicBezTo>
                  <a:pt x="631" y="378"/>
                  <a:pt x="629" y="380"/>
                  <a:pt x="628" y="382"/>
                </a:cubicBezTo>
                <a:cubicBezTo>
                  <a:pt x="627" y="384"/>
                  <a:pt x="630" y="387"/>
                  <a:pt x="629" y="389"/>
                </a:cubicBezTo>
                <a:cubicBezTo>
                  <a:pt x="629" y="390"/>
                  <a:pt x="629" y="392"/>
                  <a:pt x="629" y="393"/>
                </a:cubicBezTo>
                <a:cubicBezTo>
                  <a:pt x="630" y="395"/>
                  <a:pt x="629" y="396"/>
                  <a:pt x="627" y="397"/>
                </a:cubicBezTo>
                <a:cubicBezTo>
                  <a:pt x="627" y="398"/>
                  <a:pt x="626" y="398"/>
                  <a:pt x="625" y="399"/>
                </a:cubicBezTo>
                <a:cubicBezTo>
                  <a:pt x="624" y="402"/>
                  <a:pt x="620" y="404"/>
                  <a:pt x="618" y="407"/>
                </a:cubicBezTo>
                <a:cubicBezTo>
                  <a:pt x="617" y="409"/>
                  <a:pt x="617" y="410"/>
                  <a:pt x="618" y="412"/>
                </a:cubicBezTo>
                <a:cubicBezTo>
                  <a:pt x="619" y="413"/>
                  <a:pt x="620" y="414"/>
                  <a:pt x="621" y="415"/>
                </a:cubicBezTo>
                <a:cubicBezTo>
                  <a:pt x="621" y="416"/>
                  <a:pt x="622" y="417"/>
                  <a:pt x="622" y="419"/>
                </a:cubicBezTo>
                <a:cubicBezTo>
                  <a:pt x="623" y="422"/>
                  <a:pt x="623" y="425"/>
                  <a:pt x="623" y="428"/>
                </a:cubicBezTo>
                <a:cubicBezTo>
                  <a:pt x="624" y="432"/>
                  <a:pt x="622" y="435"/>
                  <a:pt x="623" y="438"/>
                </a:cubicBezTo>
                <a:cubicBezTo>
                  <a:pt x="623" y="439"/>
                  <a:pt x="623" y="439"/>
                  <a:pt x="622" y="440"/>
                </a:cubicBezTo>
                <a:cubicBezTo>
                  <a:pt x="621" y="441"/>
                  <a:pt x="620" y="441"/>
                  <a:pt x="619" y="442"/>
                </a:cubicBezTo>
                <a:cubicBezTo>
                  <a:pt x="615" y="446"/>
                  <a:pt x="611" y="448"/>
                  <a:pt x="606" y="450"/>
                </a:cubicBezTo>
                <a:cubicBezTo>
                  <a:pt x="604" y="451"/>
                  <a:pt x="602" y="452"/>
                  <a:pt x="600" y="453"/>
                </a:cubicBezTo>
                <a:cubicBezTo>
                  <a:pt x="598" y="453"/>
                  <a:pt x="597" y="454"/>
                  <a:pt x="597" y="456"/>
                </a:cubicBezTo>
                <a:cubicBezTo>
                  <a:pt x="597" y="460"/>
                  <a:pt x="598" y="463"/>
                  <a:pt x="597" y="466"/>
                </a:cubicBezTo>
                <a:cubicBezTo>
                  <a:pt x="597" y="469"/>
                  <a:pt x="597" y="471"/>
                  <a:pt x="596" y="473"/>
                </a:cubicBezTo>
                <a:cubicBezTo>
                  <a:pt x="596" y="476"/>
                  <a:pt x="597" y="478"/>
                  <a:pt x="597" y="480"/>
                </a:cubicBezTo>
                <a:cubicBezTo>
                  <a:pt x="597" y="481"/>
                  <a:pt x="597" y="482"/>
                  <a:pt x="596" y="483"/>
                </a:cubicBezTo>
                <a:cubicBezTo>
                  <a:pt x="596" y="484"/>
                  <a:pt x="595" y="486"/>
                  <a:pt x="594" y="487"/>
                </a:cubicBezTo>
                <a:cubicBezTo>
                  <a:pt x="594" y="488"/>
                  <a:pt x="593" y="488"/>
                  <a:pt x="593" y="488"/>
                </a:cubicBezTo>
                <a:cubicBezTo>
                  <a:pt x="590" y="488"/>
                  <a:pt x="589" y="489"/>
                  <a:pt x="588" y="490"/>
                </a:cubicBezTo>
                <a:cubicBezTo>
                  <a:pt x="587" y="491"/>
                  <a:pt x="585" y="491"/>
                  <a:pt x="585" y="490"/>
                </a:cubicBezTo>
                <a:cubicBezTo>
                  <a:pt x="585" y="489"/>
                  <a:pt x="584" y="488"/>
                  <a:pt x="584" y="487"/>
                </a:cubicBezTo>
                <a:cubicBezTo>
                  <a:pt x="583" y="486"/>
                  <a:pt x="583" y="484"/>
                  <a:pt x="582" y="483"/>
                </a:cubicBezTo>
                <a:cubicBezTo>
                  <a:pt x="579" y="481"/>
                  <a:pt x="578" y="477"/>
                  <a:pt x="576" y="474"/>
                </a:cubicBezTo>
                <a:cubicBezTo>
                  <a:pt x="576" y="473"/>
                  <a:pt x="576" y="472"/>
                  <a:pt x="576" y="470"/>
                </a:cubicBezTo>
                <a:cubicBezTo>
                  <a:pt x="578" y="467"/>
                  <a:pt x="580" y="463"/>
                  <a:pt x="580" y="458"/>
                </a:cubicBezTo>
                <a:cubicBezTo>
                  <a:pt x="580" y="457"/>
                  <a:pt x="581" y="455"/>
                  <a:pt x="581" y="454"/>
                </a:cubicBezTo>
                <a:cubicBezTo>
                  <a:pt x="582" y="452"/>
                  <a:pt x="582" y="451"/>
                  <a:pt x="582" y="450"/>
                </a:cubicBezTo>
                <a:cubicBezTo>
                  <a:pt x="583" y="449"/>
                  <a:pt x="582" y="448"/>
                  <a:pt x="581" y="448"/>
                </a:cubicBezTo>
                <a:cubicBezTo>
                  <a:pt x="577" y="447"/>
                  <a:pt x="572" y="445"/>
                  <a:pt x="568" y="445"/>
                </a:cubicBezTo>
                <a:cubicBezTo>
                  <a:pt x="566" y="445"/>
                  <a:pt x="565" y="445"/>
                  <a:pt x="565" y="444"/>
                </a:cubicBezTo>
                <a:cubicBezTo>
                  <a:pt x="562" y="441"/>
                  <a:pt x="560" y="439"/>
                  <a:pt x="557" y="437"/>
                </a:cubicBezTo>
                <a:cubicBezTo>
                  <a:pt x="554" y="436"/>
                  <a:pt x="551" y="434"/>
                  <a:pt x="550" y="431"/>
                </a:cubicBezTo>
                <a:cubicBezTo>
                  <a:pt x="548" y="427"/>
                  <a:pt x="546" y="425"/>
                  <a:pt x="542" y="423"/>
                </a:cubicBezTo>
                <a:cubicBezTo>
                  <a:pt x="540" y="422"/>
                  <a:pt x="537" y="420"/>
                  <a:pt x="534" y="419"/>
                </a:cubicBezTo>
                <a:cubicBezTo>
                  <a:pt x="533" y="418"/>
                  <a:pt x="531" y="418"/>
                  <a:pt x="530" y="418"/>
                </a:cubicBezTo>
                <a:cubicBezTo>
                  <a:pt x="527" y="419"/>
                  <a:pt x="525" y="420"/>
                  <a:pt x="523" y="419"/>
                </a:cubicBezTo>
                <a:cubicBezTo>
                  <a:pt x="523" y="419"/>
                  <a:pt x="522" y="419"/>
                  <a:pt x="522" y="419"/>
                </a:cubicBezTo>
                <a:cubicBezTo>
                  <a:pt x="522" y="420"/>
                  <a:pt x="522" y="420"/>
                  <a:pt x="522" y="420"/>
                </a:cubicBezTo>
                <a:cubicBezTo>
                  <a:pt x="522" y="419"/>
                  <a:pt x="522" y="419"/>
                  <a:pt x="522" y="419"/>
                </a:cubicBezTo>
                <a:cubicBezTo>
                  <a:pt x="522" y="419"/>
                  <a:pt x="522" y="419"/>
                  <a:pt x="523" y="419"/>
                </a:cubicBezTo>
                <a:cubicBezTo>
                  <a:pt x="524" y="417"/>
                  <a:pt x="525" y="415"/>
                  <a:pt x="525" y="412"/>
                </a:cubicBezTo>
                <a:cubicBezTo>
                  <a:pt x="524" y="409"/>
                  <a:pt x="525" y="406"/>
                  <a:pt x="524" y="403"/>
                </a:cubicBezTo>
                <a:cubicBezTo>
                  <a:pt x="524" y="401"/>
                  <a:pt x="524" y="400"/>
                  <a:pt x="524" y="399"/>
                </a:cubicBezTo>
                <a:cubicBezTo>
                  <a:pt x="524" y="399"/>
                  <a:pt x="523" y="398"/>
                  <a:pt x="523" y="398"/>
                </a:cubicBezTo>
                <a:cubicBezTo>
                  <a:pt x="522" y="398"/>
                  <a:pt x="520" y="398"/>
                  <a:pt x="519" y="398"/>
                </a:cubicBezTo>
                <a:cubicBezTo>
                  <a:pt x="518" y="398"/>
                  <a:pt x="517" y="397"/>
                  <a:pt x="517" y="396"/>
                </a:cubicBezTo>
                <a:cubicBezTo>
                  <a:pt x="517" y="395"/>
                  <a:pt x="516" y="394"/>
                  <a:pt x="517" y="393"/>
                </a:cubicBezTo>
                <a:cubicBezTo>
                  <a:pt x="517" y="392"/>
                  <a:pt x="518" y="390"/>
                  <a:pt x="518" y="388"/>
                </a:cubicBezTo>
                <a:cubicBezTo>
                  <a:pt x="520" y="381"/>
                  <a:pt x="523" y="375"/>
                  <a:pt x="529" y="370"/>
                </a:cubicBezTo>
                <a:cubicBezTo>
                  <a:pt x="530" y="369"/>
                  <a:pt x="531" y="367"/>
                  <a:pt x="532" y="366"/>
                </a:cubicBezTo>
                <a:cubicBezTo>
                  <a:pt x="535" y="362"/>
                  <a:pt x="538" y="357"/>
                  <a:pt x="543" y="356"/>
                </a:cubicBezTo>
                <a:cubicBezTo>
                  <a:pt x="545" y="353"/>
                  <a:pt x="548" y="352"/>
                  <a:pt x="549" y="348"/>
                </a:cubicBezTo>
                <a:cubicBezTo>
                  <a:pt x="549" y="348"/>
                  <a:pt x="550" y="347"/>
                  <a:pt x="551" y="347"/>
                </a:cubicBezTo>
                <a:cubicBezTo>
                  <a:pt x="552" y="347"/>
                  <a:pt x="553" y="348"/>
                  <a:pt x="554" y="348"/>
                </a:cubicBezTo>
                <a:cubicBezTo>
                  <a:pt x="557" y="348"/>
                  <a:pt x="560" y="346"/>
                  <a:pt x="560" y="343"/>
                </a:cubicBezTo>
                <a:cubicBezTo>
                  <a:pt x="560" y="342"/>
                  <a:pt x="560" y="340"/>
                  <a:pt x="559" y="339"/>
                </a:cubicBezTo>
                <a:cubicBezTo>
                  <a:pt x="559" y="339"/>
                  <a:pt x="559" y="339"/>
                  <a:pt x="559" y="339"/>
                </a:cubicBezTo>
                <a:cubicBezTo>
                  <a:pt x="559" y="339"/>
                  <a:pt x="559" y="339"/>
                  <a:pt x="559" y="339"/>
                </a:cubicBezTo>
                <a:cubicBezTo>
                  <a:pt x="559" y="339"/>
                  <a:pt x="559" y="339"/>
                  <a:pt x="559" y="339"/>
                </a:cubicBezTo>
                <a:cubicBezTo>
                  <a:pt x="559" y="339"/>
                  <a:pt x="559" y="339"/>
                  <a:pt x="559" y="339"/>
                </a:cubicBezTo>
                <a:cubicBezTo>
                  <a:pt x="563" y="339"/>
                  <a:pt x="567" y="338"/>
                  <a:pt x="568" y="334"/>
                </a:cubicBezTo>
                <a:cubicBezTo>
                  <a:pt x="569" y="333"/>
                  <a:pt x="570" y="333"/>
                  <a:pt x="570" y="333"/>
                </a:cubicBezTo>
                <a:cubicBezTo>
                  <a:pt x="572" y="334"/>
                  <a:pt x="573" y="335"/>
                  <a:pt x="574" y="335"/>
                </a:cubicBezTo>
                <a:cubicBezTo>
                  <a:pt x="576" y="335"/>
                  <a:pt x="577" y="336"/>
                  <a:pt x="579" y="334"/>
                </a:cubicBezTo>
                <a:cubicBezTo>
                  <a:pt x="583" y="330"/>
                  <a:pt x="587" y="326"/>
                  <a:pt x="592" y="322"/>
                </a:cubicBezTo>
                <a:cubicBezTo>
                  <a:pt x="592" y="322"/>
                  <a:pt x="592" y="321"/>
                  <a:pt x="592" y="320"/>
                </a:cubicBezTo>
                <a:cubicBezTo>
                  <a:pt x="592" y="319"/>
                  <a:pt x="593" y="318"/>
                  <a:pt x="594" y="317"/>
                </a:cubicBezTo>
                <a:cubicBezTo>
                  <a:pt x="596" y="316"/>
                  <a:pt x="598" y="314"/>
                  <a:pt x="599" y="313"/>
                </a:cubicBezTo>
                <a:cubicBezTo>
                  <a:pt x="600" y="312"/>
                  <a:pt x="601" y="312"/>
                  <a:pt x="601" y="311"/>
                </a:cubicBezTo>
                <a:cubicBezTo>
                  <a:pt x="601" y="311"/>
                  <a:pt x="601" y="311"/>
                  <a:pt x="601" y="311"/>
                </a:cubicBezTo>
                <a:cubicBezTo>
                  <a:pt x="602" y="310"/>
                  <a:pt x="602" y="310"/>
                  <a:pt x="602" y="310"/>
                </a:cubicBezTo>
                <a:cubicBezTo>
                  <a:pt x="605" y="308"/>
                  <a:pt x="605" y="308"/>
                  <a:pt x="603" y="305"/>
                </a:cubicBezTo>
                <a:cubicBezTo>
                  <a:pt x="603" y="304"/>
                  <a:pt x="603" y="304"/>
                  <a:pt x="603" y="304"/>
                </a:cubicBezTo>
                <a:cubicBezTo>
                  <a:pt x="602" y="303"/>
                  <a:pt x="603" y="303"/>
                  <a:pt x="603" y="303"/>
                </a:cubicBezTo>
                <a:cubicBezTo>
                  <a:pt x="606" y="302"/>
                  <a:pt x="609" y="302"/>
                  <a:pt x="610" y="305"/>
                </a:cubicBezTo>
                <a:cubicBezTo>
                  <a:pt x="610" y="305"/>
                  <a:pt x="610" y="306"/>
                  <a:pt x="610" y="306"/>
                </a:cubicBezTo>
                <a:cubicBezTo>
                  <a:pt x="614" y="308"/>
                  <a:pt x="619" y="308"/>
                  <a:pt x="623" y="306"/>
                </a:cubicBezTo>
                <a:cubicBezTo>
                  <a:pt x="626" y="305"/>
                  <a:pt x="629" y="303"/>
                  <a:pt x="631" y="301"/>
                </a:cubicBezTo>
                <a:cubicBezTo>
                  <a:pt x="632" y="300"/>
                  <a:pt x="633" y="299"/>
                  <a:pt x="634" y="299"/>
                </a:cubicBezTo>
                <a:cubicBezTo>
                  <a:pt x="636" y="299"/>
                  <a:pt x="637" y="297"/>
                  <a:pt x="638" y="295"/>
                </a:cubicBezTo>
                <a:cubicBezTo>
                  <a:pt x="639" y="294"/>
                  <a:pt x="639" y="292"/>
                  <a:pt x="639" y="291"/>
                </a:cubicBezTo>
                <a:cubicBezTo>
                  <a:pt x="638" y="290"/>
                  <a:pt x="638" y="289"/>
                  <a:pt x="638" y="288"/>
                </a:cubicBezTo>
                <a:cubicBezTo>
                  <a:pt x="637" y="286"/>
                  <a:pt x="637" y="284"/>
                  <a:pt x="637" y="283"/>
                </a:cubicBezTo>
                <a:cubicBezTo>
                  <a:pt x="638" y="281"/>
                  <a:pt x="638" y="279"/>
                  <a:pt x="638" y="278"/>
                </a:cubicBezTo>
                <a:cubicBezTo>
                  <a:pt x="638" y="278"/>
                  <a:pt x="638" y="277"/>
                  <a:pt x="638" y="277"/>
                </a:cubicBezTo>
                <a:cubicBezTo>
                  <a:pt x="638" y="277"/>
                  <a:pt x="638" y="277"/>
                  <a:pt x="638" y="277"/>
                </a:cubicBezTo>
                <a:cubicBezTo>
                  <a:pt x="638" y="277"/>
                  <a:pt x="638" y="277"/>
                  <a:pt x="638" y="277"/>
                </a:cubicBezTo>
                <a:cubicBezTo>
                  <a:pt x="638" y="277"/>
                  <a:pt x="638" y="277"/>
                  <a:pt x="638" y="278"/>
                </a:cubicBezTo>
                <a:cubicBezTo>
                  <a:pt x="639" y="278"/>
                  <a:pt x="641" y="278"/>
                  <a:pt x="642" y="278"/>
                </a:cubicBezTo>
                <a:cubicBezTo>
                  <a:pt x="645" y="278"/>
                  <a:pt x="646" y="277"/>
                  <a:pt x="646" y="273"/>
                </a:cubicBezTo>
                <a:cubicBezTo>
                  <a:pt x="646" y="272"/>
                  <a:pt x="646" y="271"/>
                  <a:pt x="647" y="270"/>
                </a:cubicBezTo>
                <a:cubicBezTo>
                  <a:pt x="649" y="268"/>
                  <a:pt x="648" y="267"/>
                  <a:pt x="647" y="266"/>
                </a:cubicBezTo>
                <a:cubicBezTo>
                  <a:pt x="645" y="265"/>
                  <a:pt x="643" y="263"/>
                  <a:pt x="643" y="260"/>
                </a:cubicBezTo>
                <a:cubicBezTo>
                  <a:pt x="643" y="259"/>
                  <a:pt x="642" y="257"/>
                  <a:pt x="640" y="258"/>
                </a:cubicBezTo>
                <a:cubicBezTo>
                  <a:pt x="639" y="258"/>
                  <a:pt x="638" y="256"/>
                  <a:pt x="638" y="255"/>
                </a:cubicBezTo>
                <a:cubicBezTo>
                  <a:pt x="636" y="255"/>
                  <a:pt x="634" y="254"/>
                  <a:pt x="633" y="253"/>
                </a:cubicBezTo>
                <a:cubicBezTo>
                  <a:pt x="633" y="253"/>
                  <a:pt x="633" y="253"/>
                  <a:pt x="633" y="253"/>
                </a:cubicBezTo>
                <a:cubicBezTo>
                  <a:pt x="633" y="253"/>
                  <a:pt x="633" y="253"/>
                  <a:pt x="633" y="253"/>
                </a:cubicBezTo>
                <a:cubicBezTo>
                  <a:pt x="633" y="253"/>
                  <a:pt x="633" y="253"/>
                  <a:pt x="633" y="253"/>
                </a:cubicBezTo>
                <a:cubicBezTo>
                  <a:pt x="632" y="253"/>
                  <a:pt x="632" y="254"/>
                  <a:pt x="631" y="254"/>
                </a:cubicBezTo>
                <a:cubicBezTo>
                  <a:pt x="628" y="254"/>
                  <a:pt x="627" y="255"/>
                  <a:pt x="626" y="257"/>
                </a:cubicBezTo>
                <a:cubicBezTo>
                  <a:pt x="626" y="260"/>
                  <a:pt x="624" y="262"/>
                  <a:pt x="625" y="265"/>
                </a:cubicBezTo>
                <a:cubicBezTo>
                  <a:pt x="625" y="266"/>
                  <a:pt x="625" y="266"/>
                  <a:pt x="624" y="267"/>
                </a:cubicBezTo>
                <a:cubicBezTo>
                  <a:pt x="623" y="267"/>
                  <a:pt x="622" y="269"/>
                  <a:pt x="621" y="270"/>
                </a:cubicBezTo>
                <a:cubicBezTo>
                  <a:pt x="619" y="270"/>
                  <a:pt x="618" y="272"/>
                  <a:pt x="617" y="274"/>
                </a:cubicBezTo>
                <a:cubicBezTo>
                  <a:pt x="616" y="275"/>
                  <a:pt x="615" y="276"/>
                  <a:pt x="615" y="278"/>
                </a:cubicBezTo>
                <a:cubicBezTo>
                  <a:pt x="614" y="279"/>
                  <a:pt x="613" y="279"/>
                  <a:pt x="612" y="279"/>
                </a:cubicBezTo>
                <a:cubicBezTo>
                  <a:pt x="612" y="279"/>
                  <a:pt x="612" y="279"/>
                  <a:pt x="612" y="279"/>
                </a:cubicBezTo>
                <a:cubicBezTo>
                  <a:pt x="612" y="279"/>
                  <a:pt x="612" y="280"/>
                  <a:pt x="611" y="280"/>
                </a:cubicBezTo>
                <a:cubicBezTo>
                  <a:pt x="612" y="280"/>
                  <a:pt x="612" y="279"/>
                  <a:pt x="612" y="279"/>
                </a:cubicBezTo>
                <a:cubicBezTo>
                  <a:pt x="612" y="279"/>
                  <a:pt x="612" y="279"/>
                  <a:pt x="612" y="279"/>
                </a:cubicBezTo>
                <a:cubicBezTo>
                  <a:pt x="611" y="278"/>
                  <a:pt x="611" y="277"/>
                  <a:pt x="610" y="277"/>
                </a:cubicBezTo>
                <a:cubicBezTo>
                  <a:pt x="609" y="277"/>
                  <a:pt x="608" y="278"/>
                  <a:pt x="607" y="280"/>
                </a:cubicBezTo>
                <a:cubicBezTo>
                  <a:pt x="607" y="281"/>
                  <a:pt x="607" y="282"/>
                  <a:pt x="608" y="283"/>
                </a:cubicBezTo>
                <a:cubicBezTo>
                  <a:pt x="608" y="285"/>
                  <a:pt x="608" y="286"/>
                  <a:pt x="607" y="287"/>
                </a:cubicBezTo>
                <a:cubicBezTo>
                  <a:pt x="606" y="287"/>
                  <a:pt x="605" y="288"/>
                  <a:pt x="604" y="288"/>
                </a:cubicBezTo>
                <a:cubicBezTo>
                  <a:pt x="603" y="287"/>
                  <a:pt x="602" y="287"/>
                  <a:pt x="602" y="286"/>
                </a:cubicBezTo>
                <a:cubicBezTo>
                  <a:pt x="601" y="284"/>
                  <a:pt x="601" y="283"/>
                  <a:pt x="601" y="281"/>
                </a:cubicBezTo>
                <a:cubicBezTo>
                  <a:pt x="600" y="278"/>
                  <a:pt x="601" y="275"/>
                  <a:pt x="604" y="272"/>
                </a:cubicBezTo>
                <a:cubicBezTo>
                  <a:pt x="605" y="272"/>
                  <a:pt x="605" y="270"/>
                  <a:pt x="605" y="269"/>
                </a:cubicBezTo>
                <a:cubicBezTo>
                  <a:pt x="606" y="265"/>
                  <a:pt x="604" y="262"/>
                  <a:pt x="603" y="258"/>
                </a:cubicBezTo>
                <a:cubicBezTo>
                  <a:pt x="602" y="258"/>
                  <a:pt x="601" y="258"/>
                  <a:pt x="600" y="259"/>
                </a:cubicBezTo>
                <a:cubicBezTo>
                  <a:pt x="599" y="261"/>
                  <a:pt x="597" y="262"/>
                  <a:pt x="596" y="265"/>
                </a:cubicBezTo>
                <a:cubicBezTo>
                  <a:pt x="595" y="266"/>
                  <a:pt x="594" y="267"/>
                  <a:pt x="593" y="268"/>
                </a:cubicBezTo>
                <a:cubicBezTo>
                  <a:pt x="593" y="269"/>
                  <a:pt x="593" y="269"/>
                  <a:pt x="592" y="269"/>
                </a:cubicBezTo>
                <a:cubicBezTo>
                  <a:pt x="592" y="269"/>
                  <a:pt x="591" y="268"/>
                  <a:pt x="592" y="268"/>
                </a:cubicBezTo>
                <a:cubicBezTo>
                  <a:pt x="593" y="265"/>
                  <a:pt x="593" y="262"/>
                  <a:pt x="593" y="259"/>
                </a:cubicBezTo>
                <a:cubicBezTo>
                  <a:pt x="593" y="258"/>
                  <a:pt x="594" y="257"/>
                  <a:pt x="595" y="257"/>
                </a:cubicBezTo>
                <a:cubicBezTo>
                  <a:pt x="597" y="256"/>
                  <a:pt x="597" y="255"/>
                  <a:pt x="596" y="254"/>
                </a:cubicBezTo>
                <a:cubicBezTo>
                  <a:pt x="594" y="253"/>
                  <a:pt x="593" y="251"/>
                  <a:pt x="591" y="251"/>
                </a:cubicBezTo>
                <a:cubicBezTo>
                  <a:pt x="590" y="251"/>
                  <a:pt x="588" y="250"/>
                  <a:pt x="587" y="249"/>
                </a:cubicBezTo>
                <a:cubicBezTo>
                  <a:pt x="587" y="249"/>
                  <a:pt x="586" y="248"/>
                  <a:pt x="587" y="248"/>
                </a:cubicBezTo>
                <a:cubicBezTo>
                  <a:pt x="588" y="246"/>
                  <a:pt x="590" y="244"/>
                  <a:pt x="592" y="243"/>
                </a:cubicBezTo>
                <a:cubicBezTo>
                  <a:pt x="592" y="242"/>
                  <a:pt x="593" y="242"/>
                  <a:pt x="593" y="242"/>
                </a:cubicBezTo>
                <a:cubicBezTo>
                  <a:pt x="595" y="241"/>
                  <a:pt x="596" y="241"/>
                  <a:pt x="595" y="239"/>
                </a:cubicBezTo>
                <a:cubicBezTo>
                  <a:pt x="594" y="234"/>
                  <a:pt x="593" y="229"/>
                  <a:pt x="596" y="223"/>
                </a:cubicBezTo>
                <a:cubicBezTo>
                  <a:pt x="596" y="222"/>
                  <a:pt x="596" y="221"/>
                  <a:pt x="596" y="221"/>
                </a:cubicBezTo>
                <a:cubicBezTo>
                  <a:pt x="594" y="217"/>
                  <a:pt x="595" y="214"/>
                  <a:pt x="593" y="210"/>
                </a:cubicBezTo>
                <a:cubicBezTo>
                  <a:pt x="593" y="209"/>
                  <a:pt x="593" y="208"/>
                  <a:pt x="594" y="208"/>
                </a:cubicBezTo>
                <a:cubicBezTo>
                  <a:pt x="597" y="206"/>
                  <a:pt x="599" y="204"/>
                  <a:pt x="601" y="203"/>
                </a:cubicBezTo>
                <a:cubicBezTo>
                  <a:pt x="602" y="202"/>
                  <a:pt x="603" y="200"/>
                  <a:pt x="603" y="198"/>
                </a:cubicBezTo>
                <a:cubicBezTo>
                  <a:pt x="603" y="198"/>
                  <a:pt x="603" y="197"/>
                  <a:pt x="604" y="197"/>
                </a:cubicBezTo>
                <a:cubicBezTo>
                  <a:pt x="604" y="196"/>
                  <a:pt x="605" y="196"/>
                  <a:pt x="605" y="196"/>
                </a:cubicBezTo>
                <a:cubicBezTo>
                  <a:pt x="607" y="196"/>
                  <a:pt x="608" y="197"/>
                  <a:pt x="609" y="198"/>
                </a:cubicBezTo>
                <a:cubicBezTo>
                  <a:pt x="611" y="199"/>
                  <a:pt x="612" y="198"/>
                  <a:pt x="614" y="197"/>
                </a:cubicBezTo>
                <a:cubicBezTo>
                  <a:pt x="615" y="197"/>
                  <a:pt x="616" y="196"/>
                  <a:pt x="617" y="195"/>
                </a:cubicBezTo>
                <a:cubicBezTo>
                  <a:pt x="621" y="191"/>
                  <a:pt x="625" y="188"/>
                  <a:pt x="629" y="184"/>
                </a:cubicBezTo>
                <a:cubicBezTo>
                  <a:pt x="630" y="183"/>
                  <a:pt x="630" y="182"/>
                  <a:pt x="631" y="181"/>
                </a:cubicBezTo>
                <a:cubicBezTo>
                  <a:pt x="632" y="180"/>
                  <a:pt x="631" y="177"/>
                  <a:pt x="630" y="176"/>
                </a:cubicBezTo>
                <a:cubicBezTo>
                  <a:pt x="629" y="176"/>
                  <a:pt x="629" y="176"/>
                  <a:pt x="629" y="176"/>
                </a:cubicBezTo>
                <a:cubicBezTo>
                  <a:pt x="625" y="176"/>
                  <a:pt x="622" y="174"/>
                  <a:pt x="619" y="172"/>
                </a:cubicBezTo>
                <a:cubicBezTo>
                  <a:pt x="619" y="171"/>
                  <a:pt x="617" y="171"/>
                  <a:pt x="616" y="171"/>
                </a:cubicBezTo>
                <a:cubicBezTo>
                  <a:pt x="614" y="170"/>
                  <a:pt x="611" y="170"/>
                  <a:pt x="608" y="170"/>
                </a:cubicBezTo>
                <a:cubicBezTo>
                  <a:pt x="608" y="171"/>
                  <a:pt x="607" y="171"/>
                  <a:pt x="606" y="172"/>
                </a:cubicBezTo>
                <a:cubicBezTo>
                  <a:pt x="605" y="173"/>
                  <a:pt x="604" y="175"/>
                  <a:pt x="602" y="176"/>
                </a:cubicBezTo>
                <a:cubicBezTo>
                  <a:pt x="601" y="177"/>
                  <a:pt x="600" y="179"/>
                  <a:pt x="599" y="181"/>
                </a:cubicBezTo>
                <a:cubicBezTo>
                  <a:pt x="597" y="184"/>
                  <a:pt x="596" y="186"/>
                  <a:pt x="594" y="189"/>
                </a:cubicBezTo>
                <a:cubicBezTo>
                  <a:pt x="593" y="191"/>
                  <a:pt x="593" y="193"/>
                  <a:pt x="593" y="194"/>
                </a:cubicBezTo>
                <a:cubicBezTo>
                  <a:pt x="593" y="198"/>
                  <a:pt x="591" y="202"/>
                  <a:pt x="590" y="205"/>
                </a:cubicBezTo>
                <a:cubicBezTo>
                  <a:pt x="589" y="206"/>
                  <a:pt x="589" y="207"/>
                  <a:pt x="588" y="207"/>
                </a:cubicBezTo>
                <a:cubicBezTo>
                  <a:pt x="586" y="208"/>
                  <a:pt x="585" y="209"/>
                  <a:pt x="583" y="211"/>
                </a:cubicBezTo>
                <a:cubicBezTo>
                  <a:pt x="582" y="212"/>
                  <a:pt x="582" y="213"/>
                  <a:pt x="582" y="214"/>
                </a:cubicBezTo>
                <a:cubicBezTo>
                  <a:pt x="582" y="214"/>
                  <a:pt x="582" y="214"/>
                  <a:pt x="582" y="214"/>
                </a:cubicBezTo>
                <a:cubicBezTo>
                  <a:pt x="582" y="214"/>
                  <a:pt x="582" y="215"/>
                  <a:pt x="582" y="215"/>
                </a:cubicBezTo>
                <a:cubicBezTo>
                  <a:pt x="582" y="215"/>
                  <a:pt x="582" y="215"/>
                  <a:pt x="582" y="215"/>
                </a:cubicBezTo>
                <a:cubicBezTo>
                  <a:pt x="582" y="215"/>
                  <a:pt x="582" y="215"/>
                  <a:pt x="582" y="215"/>
                </a:cubicBezTo>
                <a:cubicBezTo>
                  <a:pt x="582" y="215"/>
                  <a:pt x="582" y="215"/>
                  <a:pt x="582" y="214"/>
                </a:cubicBezTo>
                <a:cubicBezTo>
                  <a:pt x="582" y="214"/>
                  <a:pt x="582" y="214"/>
                  <a:pt x="582" y="214"/>
                </a:cubicBezTo>
                <a:cubicBezTo>
                  <a:pt x="581" y="215"/>
                  <a:pt x="579" y="215"/>
                  <a:pt x="578" y="216"/>
                </a:cubicBezTo>
                <a:cubicBezTo>
                  <a:pt x="574" y="218"/>
                  <a:pt x="572" y="222"/>
                  <a:pt x="571" y="226"/>
                </a:cubicBezTo>
                <a:cubicBezTo>
                  <a:pt x="571" y="228"/>
                  <a:pt x="571" y="229"/>
                  <a:pt x="569" y="231"/>
                </a:cubicBezTo>
                <a:cubicBezTo>
                  <a:pt x="569" y="231"/>
                  <a:pt x="569" y="231"/>
                  <a:pt x="568" y="232"/>
                </a:cubicBezTo>
                <a:cubicBezTo>
                  <a:pt x="567" y="233"/>
                  <a:pt x="566" y="235"/>
                  <a:pt x="566" y="237"/>
                </a:cubicBezTo>
                <a:cubicBezTo>
                  <a:pt x="567" y="239"/>
                  <a:pt x="567" y="241"/>
                  <a:pt x="568" y="243"/>
                </a:cubicBezTo>
                <a:cubicBezTo>
                  <a:pt x="569" y="244"/>
                  <a:pt x="569" y="245"/>
                  <a:pt x="570" y="246"/>
                </a:cubicBezTo>
                <a:cubicBezTo>
                  <a:pt x="571" y="246"/>
                  <a:pt x="571" y="246"/>
                  <a:pt x="572" y="247"/>
                </a:cubicBezTo>
                <a:cubicBezTo>
                  <a:pt x="574" y="248"/>
                  <a:pt x="575" y="249"/>
                  <a:pt x="577" y="250"/>
                </a:cubicBezTo>
                <a:cubicBezTo>
                  <a:pt x="577" y="250"/>
                  <a:pt x="577" y="250"/>
                  <a:pt x="577" y="251"/>
                </a:cubicBezTo>
                <a:cubicBezTo>
                  <a:pt x="577" y="251"/>
                  <a:pt x="577" y="251"/>
                  <a:pt x="576" y="251"/>
                </a:cubicBezTo>
                <a:cubicBezTo>
                  <a:pt x="576" y="252"/>
                  <a:pt x="575" y="252"/>
                  <a:pt x="574" y="252"/>
                </a:cubicBezTo>
                <a:cubicBezTo>
                  <a:pt x="573" y="254"/>
                  <a:pt x="572" y="255"/>
                  <a:pt x="570" y="257"/>
                </a:cubicBezTo>
                <a:cubicBezTo>
                  <a:pt x="570" y="258"/>
                  <a:pt x="570" y="259"/>
                  <a:pt x="571" y="260"/>
                </a:cubicBezTo>
                <a:cubicBezTo>
                  <a:pt x="572" y="260"/>
                  <a:pt x="572" y="260"/>
                  <a:pt x="573" y="260"/>
                </a:cubicBezTo>
                <a:cubicBezTo>
                  <a:pt x="573" y="260"/>
                  <a:pt x="573" y="260"/>
                  <a:pt x="573" y="260"/>
                </a:cubicBezTo>
                <a:cubicBezTo>
                  <a:pt x="574" y="260"/>
                  <a:pt x="574" y="260"/>
                  <a:pt x="574" y="260"/>
                </a:cubicBezTo>
                <a:cubicBezTo>
                  <a:pt x="573" y="260"/>
                  <a:pt x="573" y="260"/>
                  <a:pt x="573" y="260"/>
                </a:cubicBezTo>
                <a:cubicBezTo>
                  <a:pt x="573" y="260"/>
                  <a:pt x="573" y="260"/>
                  <a:pt x="573" y="260"/>
                </a:cubicBezTo>
                <a:cubicBezTo>
                  <a:pt x="573" y="261"/>
                  <a:pt x="573" y="262"/>
                  <a:pt x="572" y="263"/>
                </a:cubicBezTo>
                <a:cubicBezTo>
                  <a:pt x="571" y="265"/>
                  <a:pt x="569" y="266"/>
                  <a:pt x="568" y="267"/>
                </a:cubicBezTo>
                <a:cubicBezTo>
                  <a:pt x="566" y="269"/>
                  <a:pt x="564" y="270"/>
                  <a:pt x="562" y="270"/>
                </a:cubicBezTo>
                <a:cubicBezTo>
                  <a:pt x="558" y="270"/>
                  <a:pt x="557" y="272"/>
                  <a:pt x="556" y="275"/>
                </a:cubicBezTo>
                <a:cubicBezTo>
                  <a:pt x="556" y="277"/>
                  <a:pt x="556" y="279"/>
                  <a:pt x="555" y="281"/>
                </a:cubicBezTo>
                <a:cubicBezTo>
                  <a:pt x="555" y="281"/>
                  <a:pt x="555" y="282"/>
                  <a:pt x="555" y="282"/>
                </a:cubicBezTo>
                <a:cubicBezTo>
                  <a:pt x="554" y="282"/>
                  <a:pt x="554" y="282"/>
                  <a:pt x="554" y="282"/>
                </a:cubicBezTo>
                <a:cubicBezTo>
                  <a:pt x="553" y="281"/>
                  <a:pt x="553" y="280"/>
                  <a:pt x="552" y="279"/>
                </a:cubicBezTo>
                <a:cubicBezTo>
                  <a:pt x="551" y="277"/>
                  <a:pt x="551" y="276"/>
                  <a:pt x="552" y="275"/>
                </a:cubicBezTo>
                <a:cubicBezTo>
                  <a:pt x="554" y="273"/>
                  <a:pt x="555" y="271"/>
                  <a:pt x="557" y="269"/>
                </a:cubicBezTo>
                <a:cubicBezTo>
                  <a:pt x="557" y="268"/>
                  <a:pt x="557" y="266"/>
                  <a:pt x="556" y="266"/>
                </a:cubicBezTo>
                <a:cubicBezTo>
                  <a:pt x="553" y="266"/>
                  <a:pt x="552" y="264"/>
                  <a:pt x="552" y="262"/>
                </a:cubicBezTo>
                <a:cubicBezTo>
                  <a:pt x="552" y="261"/>
                  <a:pt x="552" y="261"/>
                  <a:pt x="551" y="261"/>
                </a:cubicBezTo>
                <a:cubicBezTo>
                  <a:pt x="552" y="261"/>
                  <a:pt x="552" y="261"/>
                  <a:pt x="552" y="262"/>
                </a:cubicBezTo>
                <a:cubicBezTo>
                  <a:pt x="552" y="262"/>
                  <a:pt x="552" y="262"/>
                  <a:pt x="552" y="262"/>
                </a:cubicBezTo>
                <a:cubicBezTo>
                  <a:pt x="552" y="262"/>
                  <a:pt x="552" y="262"/>
                  <a:pt x="552" y="262"/>
                </a:cubicBezTo>
                <a:cubicBezTo>
                  <a:pt x="552" y="262"/>
                  <a:pt x="552" y="262"/>
                  <a:pt x="552" y="262"/>
                </a:cubicBezTo>
                <a:cubicBezTo>
                  <a:pt x="553" y="262"/>
                  <a:pt x="554" y="262"/>
                  <a:pt x="555" y="263"/>
                </a:cubicBezTo>
                <a:cubicBezTo>
                  <a:pt x="557" y="263"/>
                  <a:pt x="558" y="263"/>
                  <a:pt x="559" y="263"/>
                </a:cubicBezTo>
                <a:cubicBezTo>
                  <a:pt x="561" y="262"/>
                  <a:pt x="562" y="261"/>
                  <a:pt x="564" y="260"/>
                </a:cubicBezTo>
                <a:cubicBezTo>
                  <a:pt x="565" y="260"/>
                  <a:pt x="565" y="259"/>
                  <a:pt x="565" y="259"/>
                </a:cubicBezTo>
                <a:cubicBezTo>
                  <a:pt x="565" y="257"/>
                  <a:pt x="565" y="255"/>
                  <a:pt x="565" y="253"/>
                </a:cubicBezTo>
                <a:cubicBezTo>
                  <a:pt x="565" y="251"/>
                  <a:pt x="565" y="251"/>
                  <a:pt x="567" y="250"/>
                </a:cubicBezTo>
                <a:cubicBezTo>
                  <a:pt x="569" y="250"/>
                  <a:pt x="569" y="248"/>
                  <a:pt x="570" y="246"/>
                </a:cubicBezTo>
                <a:cubicBezTo>
                  <a:pt x="569" y="246"/>
                  <a:pt x="569" y="246"/>
                  <a:pt x="568" y="246"/>
                </a:cubicBezTo>
                <a:cubicBezTo>
                  <a:pt x="564" y="246"/>
                  <a:pt x="561" y="245"/>
                  <a:pt x="560" y="241"/>
                </a:cubicBezTo>
                <a:cubicBezTo>
                  <a:pt x="560" y="241"/>
                  <a:pt x="559" y="240"/>
                  <a:pt x="559" y="240"/>
                </a:cubicBezTo>
                <a:cubicBezTo>
                  <a:pt x="559" y="239"/>
                  <a:pt x="557" y="239"/>
                  <a:pt x="557" y="239"/>
                </a:cubicBezTo>
                <a:cubicBezTo>
                  <a:pt x="556" y="240"/>
                  <a:pt x="555" y="241"/>
                  <a:pt x="554" y="242"/>
                </a:cubicBezTo>
                <a:cubicBezTo>
                  <a:pt x="551" y="245"/>
                  <a:pt x="549" y="248"/>
                  <a:pt x="545" y="248"/>
                </a:cubicBezTo>
                <a:cubicBezTo>
                  <a:pt x="544" y="249"/>
                  <a:pt x="544" y="249"/>
                  <a:pt x="543" y="249"/>
                </a:cubicBezTo>
                <a:cubicBezTo>
                  <a:pt x="543" y="250"/>
                  <a:pt x="543" y="250"/>
                  <a:pt x="543" y="250"/>
                </a:cubicBezTo>
                <a:cubicBezTo>
                  <a:pt x="542" y="250"/>
                  <a:pt x="542" y="252"/>
                  <a:pt x="543" y="252"/>
                </a:cubicBezTo>
                <a:cubicBezTo>
                  <a:pt x="546" y="255"/>
                  <a:pt x="549" y="256"/>
                  <a:pt x="551" y="260"/>
                </a:cubicBezTo>
                <a:cubicBezTo>
                  <a:pt x="550" y="260"/>
                  <a:pt x="550" y="260"/>
                  <a:pt x="550" y="260"/>
                </a:cubicBezTo>
                <a:cubicBezTo>
                  <a:pt x="550" y="260"/>
                  <a:pt x="550" y="260"/>
                  <a:pt x="550" y="260"/>
                </a:cubicBezTo>
                <a:cubicBezTo>
                  <a:pt x="549" y="260"/>
                  <a:pt x="548" y="261"/>
                  <a:pt x="546" y="261"/>
                </a:cubicBezTo>
                <a:cubicBezTo>
                  <a:pt x="545" y="261"/>
                  <a:pt x="544" y="261"/>
                  <a:pt x="543" y="263"/>
                </a:cubicBezTo>
                <a:cubicBezTo>
                  <a:pt x="542" y="264"/>
                  <a:pt x="541" y="264"/>
                  <a:pt x="541" y="265"/>
                </a:cubicBezTo>
                <a:cubicBezTo>
                  <a:pt x="540" y="266"/>
                  <a:pt x="539" y="266"/>
                  <a:pt x="539" y="267"/>
                </a:cubicBezTo>
                <a:cubicBezTo>
                  <a:pt x="539" y="268"/>
                  <a:pt x="539" y="269"/>
                  <a:pt x="538" y="270"/>
                </a:cubicBezTo>
                <a:cubicBezTo>
                  <a:pt x="537" y="270"/>
                  <a:pt x="536" y="270"/>
                  <a:pt x="535" y="270"/>
                </a:cubicBezTo>
                <a:cubicBezTo>
                  <a:pt x="534" y="269"/>
                  <a:pt x="533" y="269"/>
                  <a:pt x="532" y="268"/>
                </a:cubicBezTo>
                <a:cubicBezTo>
                  <a:pt x="530" y="267"/>
                  <a:pt x="528" y="267"/>
                  <a:pt x="526" y="268"/>
                </a:cubicBezTo>
                <a:cubicBezTo>
                  <a:pt x="525" y="268"/>
                  <a:pt x="524" y="268"/>
                  <a:pt x="523" y="269"/>
                </a:cubicBezTo>
                <a:cubicBezTo>
                  <a:pt x="522" y="269"/>
                  <a:pt x="521" y="269"/>
                  <a:pt x="520" y="268"/>
                </a:cubicBezTo>
                <a:cubicBezTo>
                  <a:pt x="518" y="267"/>
                  <a:pt x="516" y="266"/>
                  <a:pt x="516" y="264"/>
                </a:cubicBezTo>
                <a:cubicBezTo>
                  <a:pt x="514" y="262"/>
                  <a:pt x="512" y="260"/>
                  <a:pt x="510" y="260"/>
                </a:cubicBezTo>
                <a:cubicBezTo>
                  <a:pt x="508" y="259"/>
                  <a:pt x="507" y="259"/>
                  <a:pt x="507" y="257"/>
                </a:cubicBezTo>
                <a:cubicBezTo>
                  <a:pt x="506" y="255"/>
                  <a:pt x="505" y="252"/>
                  <a:pt x="505" y="249"/>
                </a:cubicBezTo>
                <a:cubicBezTo>
                  <a:pt x="505" y="248"/>
                  <a:pt x="505" y="247"/>
                  <a:pt x="505" y="246"/>
                </a:cubicBezTo>
                <a:cubicBezTo>
                  <a:pt x="505" y="244"/>
                  <a:pt x="503" y="242"/>
                  <a:pt x="501" y="243"/>
                </a:cubicBezTo>
                <a:cubicBezTo>
                  <a:pt x="497" y="243"/>
                  <a:pt x="493" y="244"/>
                  <a:pt x="489" y="244"/>
                </a:cubicBezTo>
                <a:cubicBezTo>
                  <a:pt x="487" y="244"/>
                  <a:pt x="486" y="246"/>
                  <a:pt x="485" y="248"/>
                </a:cubicBezTo>
                <a:cubicBezTo>
                  <a:pt x="485" y="249"/>
                  <a:pt x="485" y="250"/>
                  <a:pt x="486" y="251"/>
                </a:cubicBezTo>
                <a:cubicBezTo>
                  <a:pt x="487" y="252"/>
                  <a:pt x="488" y="252"/>
                  <a:pt x="489" y="252"/>
                </a:cubicBezTo>
                <a:cubicBezTo>
                  <a:pt x="489" y="251"/>
                  <a:pt x="490" y="251"/>
                  <a:pt x="490" y="251"/>
                </a:cubicBezTo>
                <a:cubicBezTo>
                  <a:pt x="492" y="250"/>
                  <a:pt x="494" y="250"/>
                  <a:pt x="495" y="250"/>
                </a:cubicBezTo>
                <a:cubicBezTo>
                  <a:pt x="497" y="250"/>
                  <a:pt x="499" y="249"/>
                  <a:pt x="500" y="248"/>
                </a:cubicBezTo>
                <a:cubicBezTo>
                  <a:pt x="501" y="248"/>
                  <a:pt x="501" y="249"/>
                  <a:pt x="501" y="249"/>
                </a:cubicBezTo>
                <a:cubicBezTo>
                  <a:pt x="502" y="249"/>
                  <a:pt x="501" y="250"/>
                  <a:pt x="501" y="250"/>
                </a:cubicBezTo>
                <a:cubicBezTo>
                  <a:pt x="499" y="251"/>
                  <a:pt x="498" y="251"/>
                  <a:pt x="496" y="252"/>
                </a:cubicBezTo>
                <a:cubicBezTo>
                  <a:pt x="494" y="253"/>
                  <a:pt x="492" y="254"/>
                  <a:pt x="490" y="255"/>
                </a:cubicBezTo>
                <a:cubicBezTo>
                  <a:pt x="489" y="255"/>
                  <a:pt x="488" y="255"/>
                  <a:pt x="487" y="256"/>
                </a:cubicBezTo>
                <a:cubicBezTo>
                  <a:pt x="485" y="256"/>
                  <a:pt x="484" y="257"/>
                  <a:pt x="483" y="259"/>
                </a:cubicBezTo>
                <a:cubicBezTo>
                  <a:pt x="482" y="262"/>
                  <a:pt x="482" y="265"/>
                  <a:pt x="481" y="268"/>
                </a:cubicBezTo>
                <a:cubicBezTo>
                  <a:pt x="481" y="269"/>
                  <a:pt x="481" y="269"/>
                  <a:pt x="480" y="270"/>
                </a:cubicBezTo>
                <a:cubicBezTo>
                  <a:pt x="479" y="271"/>
                  <a:pt x="478" y="271"/>
                  <a:pt x="478" y="271"/>
                </a:cubicBezTo>
                <a:cubicBezTo>
                  <a:pt x="477" y="271"/>
                  <a:pt x="477" y="270"/>
                  <a:pt x="478" y="269"/>
                </a:cubicBezTo>
                <a:cubicBezTo>
                  <a:pt x="479" y="267"/>
                  <a:pt x="479" y="266"/>
                  <a:pt x="478" y="265"/>
                </a:cubicBezTo>
                <a:cubicBezTo>
                  <a:pt x="477" y="263"/>
                  <a:pt x="476" y="261"/>
                  <a:pt x="475" y="259"/>
                </a:cubicBezTo>
                <a:cubicBezTo>
                  <a:pt x="475" y="258"/>
                  <a:pt x="474" y="256"/>
                  <a:pt x="473" y="254"/>
                </a:cubicBezTo>
                <a:cubicBezTo>
                  <a:pt x="473" y="254"/>
                  <a:pt x="471" y="253"/>
                  <a:pt x="470" y="253"/>
                </a:cubicBezTo>
                <a:cubicBezTo>
                  <a:pt x="469" y="253"/>
                  <a:pt x="468" y="254"/>
                  <a:pt x="467" y="254"/>
                </a:cubicBezTo>
                <a:cubicBezTo>
                  <a:pt x="458" y="256"/>
                  <a:pt x="450" y="254"/>
                  <a:pt x="443" y="248"/>
                </a:cubicBezTo>
                <a:cubicBezTo>
                  <a:pt x="442" y="248"/>
                  <a:pt x="442" y="247"/>
                  <a:pt x="443" y="246"/>
                </a:cubicBezTo>
                <a:cubicBezTo>
                  <a:pt x="444" y="244"/>
                  <a:pt x="445" y="243"/>
                  <a:pt x="447" y="243"/>
                </a:cubicBezTo>
                <a:cubicBezTo>
                  <a:pt x="448" y="243"/>
                  <a:pt x="449" y="243"/>
                  <a:pt x="450" y="243"/>
                </a:cubicBezTo>
                <a:cubicBezTo>
                  <a:pt x="453" y="243"/>
                  <a:pt x="455" y="241"/>
                  <a:pt x="454" y="238"/>
                </a:cubicBezTo>
                <a:cubicBezTo>
                  <a:pt x="454" y="236"/>
                  <a:pt x="453" y="234"/>
                  <a:pt x="452" y="233"/>
                </a:cubicBezTo>
                <a:cubicBezTo>
                  <a:pt x="451" y="231"/>
                  <a:pt x="449" y="229"/>
                  <a:pt x="447" y="229"/>
                </a:cubicBezTo>
                <a:cubicBezTo>
                  <a:pt x="443" y="230"/>
                  <a:pt x="441" y="229"/>
                  <a:pt x="439" y="227"/>
                </a:cubicBezTo>
                <a:cubicBezTo>
                  <a:pt x="435" y="224"/>
                  <a:pt x="432" y="222"/>
                  <a:pt x="429" y="219"/>
                </a:cubicBezTo>
                <a:cubicBezTo>
                  <a:pt x="427" y="218"/>
                  <a:pt x="425" y="216"/>
                  <a:pt x="425" y="213"/>
                </a:cubicBezTo>
                <a:cubicBezTo>
                  <a:pt x="424" y="209"/>
                  <a:pt x="422" y="208"/>
                  <a:pt x="418" y="206"/>
                </a:cubicBezTo>
                <a:cubicBezTo>
                  <a:pt x="416" y="205"/>
                  <a:pt x="413" y="205"/>
                  <a:pt x="411" y="208"/>
                </a:cubicBezTo>
                <a:cubicBezTo>
                  <a:pt x="411" y="209"/>
                  <a:pt x="410" y="210"/>
                  <a:pt x="409" y="210"/>
                </a:cubicBezTo>
                <a:cubicBezTo>
                  <a:pt x="408" y="210"/>
                  <a:pt x="407" y="210"/>
                  <a:pt x="406" y="211"/>
                </a:cubicBezTo>
                <a:cubicBezTo>
                  <a:pt x="405" y="211"/>
                  <a:pt x="404" y="209"/>
                  <a:pt x="405" y="209"/>
                </a:cubicBezTo>
                <a:cubicBezTo>
                  <a:pt x="407" y="206"/>
                  <a:pt x="408" y="203"/>
                  <a:pt x="408" y="199"/>
                </a:cubicBezTo>
                <a:cubicBezTo>
                  <a:pt x="408" y="199"/>
                  <a:pt x="408" y="199"/>
                  <a:pt x="408" y="199"/>
                </a:cubicBezTo>
                <a:cubicBezTo>
                  <a:pt x="408" y="198"/>
                  <a:pt x="407" y="198"/>
                  <a:pt x="407" y="198"/>
                </a:cubicBezTo>
                <a:cubicBezTo>
                  <a:pt x="406" y="199"/>
                  <a:pt x="406" y="199"/>
                  <a:pt x="405" y="200"/>
                </a:cubicBezTo>
                <a:cubicBezTo>
                  <a:pt x="402" y="202"/>
                  <a:pt x="400" y="204"/>
                  <a:pt x="398" y="206"/>
                </a:cubicBezTo>
                <a:cubicBezTo>
                  <a:pt x="397" y="206"/>
                  <a:pt x="396" y="206"/>
                  <a:pt x="396" y="206"/>
                </a:cubicBezTo>
                <a:cubicBezTo>
                  <a:pt x="396" y="206"/>
                  <a:pt x="395" y="205"/>
                  <a:pt x="395" y="205"/>
                </a:cubicBezTo>
                <a:cubicBezTo>
                  <a:pt x="395" y="202"/>
                  <a:pt x="395" y="200"/>
                  <a:pt x="395" y="198"/>
                </a:cubicBezTo>
                <a:cubicBezTo>
                  <a:pt x="396" y="194"/>
                  <a:pt x="397" y="190"/>
                  <a:pt x="396" y="186"/>
                </a:cubicBezTo>
                <a:cubicBezTo>
                  <a:pt x="396" y="185"/>
                  <a:pt x="396" y="184"/>
                  <a:pt x="396" y="183"/>
                </a:cubicBezTo>
                <a:cubicBezTo>
                  <a:pt x="395" y="183"/>
                  <a:pt x="394" y="183"/>
                  <a:pt x="394" y="183"/>
                </a:cubicBezTo>
                <a:cubicBezTo>
                  <a:pt x="393" y="184"/>
                  <a:pt x="392" y="185"/>
                  <a:pt x="392" y="187"/>
                </a:cubicBezTo>
                <a:cubicBezTo>
                  <a:pt x="392" y="188"/>
                  <a:pt x="392" y="190"/>
                  <a:pt x="390" y="190"/>
                </a:cubicBezTo>
                <a:cubicBezTo>
                  <a:pt x="388" y="191"/>
                  <a:pt x="387" y="192"/>
                  <a:pt x="385" y="193"/>
                </a:cubicBezTo>
                <a:cubicBezTo>
                  <a:pt x="384" y="194"/>
                  <a:pt x="383" y="194"/>
                  <a:pt x="382" y="193"/>
                </a:cubicBezTo>
                <a:cubicBezTo>
                  <a:pt x="381" y="192"/>
                  <a:pt x="381" y="192"/>
                  <a:pt x="381" y="192"/>
                </a:cubicBezTo>
                <a:cubicBezTo>
                  <a:pt x="381" y="192"/>
                  <a:pt x="381" y="192"/>
                  <a:pt x="381" y="192"/>
                </a:cubicBezTo>
                <a:cubicBezTo>
                  <a:pt x="380" y="192"/>
                  <a:pt x="380" y="192"/>
                  <a:pt x="380" y="192"/>
                </a:cubicBezTo>
                <a:cubicBezTo>
                  <a:pt x="379" y="192"/>
                  <a:pt x="379" y="193"/>
                  <a:pt x="378" y="193"/>
                </a:cubicBezTo>
                <a:cubicBezTo>
                  <a:pt x="378" y="193"/>
                  <a:pt x="378" y="193"/>
                  <a:pt x="378" y="193"/>
                </a:cubicBezTo>
                <a:cubicBezTo>
                  <a:pt x="377" y="192"/>
                  <a:pt x="377" y="192"/>
                  <a:pt x="378" y="192"/>
                </a:cubicBezTo>
                <a:cubicBezTo>
                  <a:pt x="379" y="192"/>
                  <a:pt x="379" y="192"/>
                  <a:pt x="380" y="192"/>
                </a:cubicBezTo>
                <a:cubicBezTo>
                  <a:pt x="380" y="192"/>
                  <a:pt x="380" y="192"/>
                  <a:pt x="380" y="192"/>
                </a:cubicBezTo>
                <a:cubicBezTo>
                  <a:pt x="380" y="192"/>
                  <a:pt x="381" y="192"/>
                  <a:pt x="381" y="192"/>
                </a:cubicBezTo>
                <a:cubicBezTo>
                  <a:pt x="381" y="191"/>
                  <a:pt x="381" y="190"/>
                  <a:pt x="381" y="189"/>
                </a:cubicBezTo>
                <a:cubicBezTo>
                  <a:pt x="382" y="188"/>
                  <a:pt x="381" y="187"/>
                  <a:pt x="380" y="187"/>
                </a:cubicBezTo>
                <a:cubicBezTo>
                  <a:pt x="378" y="187"/>
                  <a:pt x="376" y="186"/>
                  <a:pt x="374" y="187"/>
                </a:cubicBezTo>
                <a:cubicBezTo>
                  <a:pt x="370" y="189"/>
                  <a:pt x="366" y="190"/>
                  <a:pt x="361" y="190"/>
                </a:cubicBezTo>
                <a:cubicBezTo>
                  <a:pt x="360" y="190"/>
                  <a:pt x="358" y="191"/>
                  <a:pt x="357" y="192"/>
                </a:cubicBezTo>
                <a:cubicBezTo>
                  <a:pt x="354" y="194"/>
                  <a:pt x="352" y="193"/>
                  <a:pt x="349" y="193"/>
                </a:cubicBezTo>
                <a:cubicBezTo>
                  <a:pt x="349" y="193"/>
                  <a:pt x="349" y="193"/>
                  <a:pt x="349" y="193"/>
                </a:cubicBezTo>
                <a:cubicBezTo>
                  <a:pt x="349" y="194"/>
                  <a:pt x="349" y="194"/>
                  <a:pt x="349" y="194"/>
                </a:cubicBezTo>
                <a:cubicBezTo>
                  <a:pt x="349" y="193"/>
                  <a:pt x="349" y="193"/>
                  <a:pt x="349" y="193"/>
                </a:cubicBezTo>
                <a:cubicBezTo>
                  <a:pt x="349" y="193"/>
                  <a:pt x="349" y="193"/>
                  <a:pt x="349" y="193"/>
                </a:cubicBezTo>
                <a:cubicBezTo>
                  <a:pt x="349" y="193"/>
                  <a:pt x="349" y="193"/>
                  <a:pt x="349" y="193"/>
                </a:cubicBezTo>
                <a:cubicBezTo>
                  <a:pt x="350" y="192"/>
                  <a:pt x="350" y="191"/>
                  <a:pt x="350" y="190"/>
                </a:cubicBezTo>
                <a:cubicBezTo>
                  <a:pt x="349" y="189"/>
                  <a:pt x="348" y="188"/>
                  <a:pt x="347" y="189"/>
                </a:cubicBezTo>
                <a:cubicBezTo>
                  <a:pt x="346" y="190"/>
                  <a:pt x="345" y="190"/>
                  <a:pt x="343" y="191"/>
                </a:cubicBezTo>
                <a:cubicBezTo>
                  <a:pt x="342" y="191"/>
                  <a:pt x="340" y="191"/>
                  <a:pt x="338" y="192"/>
                </a:cubicBezTo>
                <a:cubicBezTo>
                  <a:pt x="335" y="193"/>
                  <a:pt x="334" y="194"/>
                  <a:pt x="333" y="197"/>
                </a:cubicBezTo>
                <a:cubicBezTo>
                  <a:pt x="333" y="198"/>
                  <a:pt x="332" y="198"/>
                  <a:pt x="332" y="198"/>
                </a:cubicBezTo>
                <a:cubicBezTo>
                  <a:pt x="330" y="197"/>
                  <a:pt x="329" y="196"/>
                  <a:pt x="328" y="196"/>
                </a:cubicBezTo>
                <a:cubicBezTo>
                  <a:pt x="326" y="194"/>
                  <a:pt x="325" y="193"/>
                  <a:pt x="324" y="191"/>
                </a:cubicBezTo>
                <a:cubicBezTo>
                  <a:pt x="324" y="189"/>
                  <a:pt x="323" y="187"/>
                  <a:pt x="323" y="185"/>
                </a:cubicBezTo>
                <a:cubicBezTo>
                  <a:pt x="322" y="184"/>
                  <a:pt x="321" y="182"/>
                  <a:pt x="321" y="181"/>
                </a:cubicBezTo>
                <a:cubicBezTo>
                  <a:pt x="319" y="179"/>
                  <a:pt x="316" y="178"/>
                  <a:pt x="314" y="176"/>
                </a:cubicBezTo>
                <a:cubicBezTo>
                  <a:pt x="310" y="174"/>
                  <a:pt x="307" y="171"/>
                  <a:pt x="305" y="167"/>
                </a:cubicBezTo>
                <a:cubicBezTo>
                  <a:pt x="305" y="166"/>
                  <a:pt x="305" y="166"/>
                  <a:pt x="304" y="165"/>
                </a:cubicBezTo>
                <a:cubicBezTo>
                  <a:pt x="303" y="164"/>
                  <a:pt x="303" y="164"/>
                  <a:pt x="301" y="164"/>
                </a:cubicBezTo>
                <a:cubicBezTo>
                  <a:pt x="300" y="163"/>
                  <a:pt x="299" y="163"/>
                  <a:pt x="298" y="163"/>
                </a:cubicBezTo>
                <a:cubicBezTo>
                  <a:pt x="295" y="163"/>
                  <a:pt x="293" y="162"/>
                  <a:pt x="291" y="161"/>
                </a:cubicBezTo>
                <a:cubicBezTo>
                  <a:pt x="289" y="159"/>
                  <a:pt x="286" y="156"/>
                  <a:pt x="283" y="155"/>
                </a:cubicBezTo>
                <a:cubicBezTo>
                  <a:pt x="281" y="155"/>
                  <a:pt x="280" y="153"/>
                  <a:pt x="279" y="152"/>
                </a:cubicBezTo>
                <a:cubicBezTo>
                  <a:pt x="277" y="151"/>
                  <a:pt x="276" y="149"/>
                  <a:pt x="275" y="147"/>
                </a:cubicBezTo>
                <a:cubicBezTo>
                  <a:pt x="274" y="145"/>
                  <a:pt x="272" y="144"/>
                  <a:pt x="270" y="145"/>
                </a:cubicBezTo>
                <a:cubicBezTo>
                  <a:pt x="269" y="145"/>
                  <a:pt x="267" y="145"/>
                  <a:pt x="266" y="146"/>
                </a:cubicBezTo>
                <a:cubicBezTo>
                  <a:pt x="265" y="146"/>
                  <a:pt x="264" y="145"/>
                  <a:pt x="264" y="145"/>
                </a:cubicBezTo>
                <a:cubicBezTo>
                  <a:pt x="262" y="142"/>
                  <a:pt x="262" y="140"/>
                  <a:pt x="261" y="137"/>
                </a:cubicBezTo>
                <a:cubicBezTo>
                  <a:pt x="261" y="137"/>
                  <a:pt x="261" y="136"/>
                  <a:pt x="262" y="136"/>
                </a:cubicBezTo>
                <a:cubicBezTo>
                  <a:pt x="262" y="135"/>
                  <a:pt x="262" y="134"/>
                  <a:pt x="262" y="133"/>
                </a:cubicBezTo>
                <a:cubicBezTo>
                  <a:pt x="262" y="133"/>
                  <a:pt x="261" y="132"/>
                  <a:pt x="260" y="132"/>
                </a:cubicBezTo>
                <a:cubicBezTo>
                  <a:pt x="259" y="131"/>
                  <a:pt x="258" y="130"/>
                  <a:pt x="256" y="130"/>
                </a:cubicBezTo>
                <a:cubicBezTo>
                  <a:pt x="256" y="130"/>
                  <a:pt x="255" y="130"/>
                  <a:pt x="254" y="130"/>
                </a:cubicBezTo>
                <a:cubicBezTo>
                  <a:pt x="253" y="129"/>
                  <a:pt x="252" y="129"/>
                  <a:pt x="252" y="127"/>
                </a:cubicBezTo>
                <a:cubicBezTo>
                  <a:pt x="253" y="126"/>
                  <a:pt x="253" y="124"/>
                  <a:pt x="251" y="124"/>
                </a:cubicBezTo>
                <a:cubicBezTo>
                  <a:pt x="251" y="124"/>
                  <a:pt x="251" y="124"/>
                  <a:pt x="251" y="124"/>
                </a:cubicBezTo>
                <a:cubicBezTo>
                  <a:pt x="251" y="124"/>
                  <a:pt x="251" y="124"/>
                  <a:pt x="251" y="124"/>
                </a:cubicBezTo>
                <a:cubicBezTo>
                  <a:pt x="250" y="124"/>
                  <a:pt x="249" y="124"/>
                  <a:pt x="248" y="125"/>
                </a:cubicBezTo>
                <a:cubicBezTo>
                  <a:pt x="248" y="125"/>
                  <a:pt x="247" y="125"/>
                  <a:pt x="247" y="125"/>
                </a:cubicBezTo>
                <a:cubicBezTo>
                  <a:pt x="247" y="125"/>
                  <a:pt x="247" y="125"/>
                  <a:pt x="247" y="125"/>
                </a:cubicBezTo>
                <a:cubicBezTo>
                  <a:pt x="247" y="126"/>
                  <a:pt x="247" y="126"/>
                  <a:pt x="247" y="127"/>
                </a:cubicBezTo>
                <a:cubicBezTo>
                  <a:pt x="246" y="128"/>
                  <a:pt x="245" y="128"/>
                  <a:pt x="244" y="127"/>
                </a:cubicBezTo>
                <a:cubicBezTo>
                  <a:pt x="243" y="127"/>
                  <a:pt x="243" y="127"/>
                  <a:pt x="243" y="126"/>
                </a:cubicBezTo>
                <a:cubicBezTo>
                  <a:pt x="243" y="126"/>
                  <a:pt x="243" y="126"/>
                  <a:pt x="244" y="126"/>
                </a:cubicBezTo>
                <a:cubicBezTo>
                  <a:pt x="245" y="125"/>
                  <a:pt x="246" y="125"/>
                  <a:pt x="247" y="125"/>
                </a:cubicBezTo>
                <a:cubicBezTo>
                  <a:pt x="247" y="125"/>
                  <a:pt x="247" y="125"/>
                  <a:pt x="247" y="125"/>
                </a:cubicBezTo>
                <a:cubicBezTo>
                  <a:pt x="247" y="125"/>
                  <a:pt x="248" y="125"/>
                  <a:pt x="248" y="125"/>
                </a:cubicBezTo>
                <a:cubicBezTo>
                  <a:pt x="249" y="124"/>
                  <a:pt x="250" y="124"/>
                  <a:pt x="251" y="124"/>
                </a:cubicBezTo>
                <a:cubicBezTo>
                  <a:pt x="251" y="124"/>
                  <a:pt x="251" y="124"/>
                  <a:pt x="251" y="124"/>
                </a:cubicBezTo>
                <a:cubicBezTo>
                  <a:pt x="251" y="124"/>
                  <a:pt x="251" y="124"/>
                  <a:pt x="251" y="124"/>
                </a:cubicBezTo>
                <a:cubicBezTo>
                  <a:pt x="250" y="121"/>
                  <a:pt x="249" y="119"/>
                  <a:pt x="248" y="118"/>
                </a:cubicBezTo>
                <a:cubicBezTo>
                  <a:pt x="247" y="117"/>
                  <a:pt x="246" y="117"/>
                  <a:pt x="245" y="117"/>
                </a:cubicBezTo>
                <a:cubicBezTo>
                  <a:pt x="243" y="118"/>
                  <a:pt x="241" y="118"/>
                  <a:pt x="239" y="120"/>
                </a:cubicBezTo>
                <a:cubicBezTo>
                  <a:pt x="236" y="122"/>
                  <a:pt x="234" y="122"/>
                  <a:pt x="231" y="121"/>
                </a:cubicBezTo>
                <a:cubicBezTo>
                  <a:pt x="229" y="120"/>
                  <a:pt x="227" y="120"/>
                  <a:pt x="226" y="119"/>
                </a:cubicBezTo>
                <a:cubicBezTo>
                  <a:pt x="223" y="119"/>
                  <a:pt x="221" y="120"/>
                  <a:pt x="219" y="122"/>
                </a:cubicBezTo>
                <a:cubicBezTo>
                  <a:pt x="218" y="122"/>
                  <a:pt x="218" y="123"/>
                  <a:pt x="217" y="124"/>
                </a:cubicBezTo>
                <a:cubicBezTo>
                  <a:pt x="217" y="125"/>
                  <a:pt x="216" y="125"/>
                  <a:pt x="215" y="126"/>
                </a:cubicBezTo>
                <a:cubicBezTo>
                  <a:pt x="213" y="126"/>
                  <a:pt x="211" y="127"/>
                  <a:pt x="208" y="126"/>
                </a:cubicBezTo>
                <a:cubicBezTo>
                  <a:pt x="205" y="125"/>
                  <a:pt x="202" y="126"/>
                  <a:pt x="199" y="128"/>
                </a:cubicBezTo>
                <a:cubicBezTo>
                  <a:pt x="194" y="131"/>
                  <a:pt x="189" y="134"/>
                  <a:pt x="184" y="139"/>
                </a:cubicBezTo>
                <a:cubicBezTo>
                  <a:pt x="184" y="139"/>
                  <a:pt x="183" y="140"/>
                  <a:pt x="182" y="140"/>
                </a:cubicBezTo>
                <a:cubicBezTo>
                  <a:pt x="177" y="143"/>
                  <a:pt x="171" y="146"/>
                  <a:pt x="164" y="143"/>
                </a:cubicBezTo>
                <a:cubicBezTo>
                  <a:pt x="164" y="143"/>
                  <a:pt x="164" y="142"/>
                  <a:pt x="163" y="142"/>
                </a:cubicBezTo>
                <a:cubicBezTo>
                  <a:pt x="161" y="141"/>
                  <a:pt x="159" y="142"/>
                  <a:pt x="157" y="144"/>
                </a:cubicBezTo>
                <a:cubicBezTo>
                  <a:pt x="156" y="146"/>
                  <a:pt x="155" y="147"/>
                  <a:pt x="153" y="149"/>
                </a:cubicBezTo>
                <a:cubicBezTo>
                  <a:pt x="151" y="151"/>
                  <a:pt x="150" y="153"/>
                  <a:pt x="152" y="156"/>
                </a:cubicBezTo>
                <a:cubicBezTo>
                  <a:pt x="152" y="158"/>
                  <a:pt x="153" y="160"/>
                  <a:pt x="153" y="162"/>
                </a:cubicBezTo>
                <a:cubicBezTo>
                  <a:pt x="155" y="167"/>
                  <a:pt x="156" y="172"/>
                  <a:pt x="153" y="178"/>
                </a:cubicBezTo>
                <a:cubicBezTo>
                  <a:pt x="152" y="179"/>
                  <a:pt x="153" y="181"/>
                  <a:pt x="154" y="181"/>
                </a:cubicBezTo>
                <a:cubicBezTo>
                  <a:pt x="156" y="182"/>
                  <a:pt x="157" y="183"/>
                  <a:pt x="159" y="184"/>
                </a:cubicBezTo>
                <a:cubicBezTo>
                  <a:pt x="159" y="184"/>
                  <a:pt x="159" y="185"/>
                  <a:pt x="159" y="185"/>
                </a:cubicBezTo>
                <a:cubicBezTo>
                  <a:pt x="159" y="186"/>
                  <a:pt x="159" y="186"/>
                  <a:pt x="158" y="186"/>
                </a:cubicBezTo>
                <a:cubicBezTo>
                  <a:pt x="157" y="186"/>
                  <a:pt x="156" y="186"/>
                  <a:pt x="156" y="187"/>
                </a:cubicBezTo>
                <a:cubicBezTo>
                  <a:pt x="156" y="189"/>
                  <a:pt x="156" y="192"/>
                  <a:pt x="156" y="194"/>
                </a:cubicBezTo>
                <a:cubicBezTo>
                  <a:pt x="156" y="194"/>
                  <a:pt x="157" y="195"/>
                  <a:pt x="157" y="195"/>
                </a:cubicBezTo>
                <a:cubicBezTo>
                  <a:pt x="158" y="195"/>
                  <a:pt x="159" y="195"/>
                  <a:pt x="159" y="195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59" y="195"/>
                  <a:pt x="160" y="195"/>
                  <a:pt x="160" y="195"/>
                </a:cubicBezTo>
                <a:cubicBezTo>
                  <a:pt x="160" y="195"/>
                  <a:pt x="160" y="194"/>
                  <a:pt x="160" y="194"/>
                </a:cubicBezTo>
                <a:cubicBezTo>
                  <a:pt x="160" y="194"/>
                  <a:pt x="160" y="194"/>
                  <a:pt x="160" y="194"/>
                </a:cubicBezTo>
                <a:cubicBezTo>
                  <a:pt x="159" y="193"/>
                  <a:pt x="159" y="193"/>
                  <a:pt x="159" y="193"/>
                </a:cubicBezTo>
                <a:cubicBezTo>
                  <a:pt x="160" y="193"/>
                  <a:pt x="160" y="193"/>
                  <a:pt x="160" y="193"/>
                </a:cubicBezTo>
                <a:cubicBezTo>
                  <a:pt x="160" y="194"/>
                  <a:pt x="160" y="194"/>
                  <a:pt x="160" y="194"/>
                </a:cubicBezTo>
                <a:cubicBezTo>
                  <a:pt x="162" y="193"/>
                  <a:pt x="165" y="193"/>
                  <a:pt x="167" y="194"/>
                </a:cubicBezTo>
                <a:cubicBezTo>
                  <a:pt x="168" y="195"/>
                  <a:pt x="168" y="196"/>
                  <a:pt x="168" y="196"/>
                </a:cubicBezTo>
                <a:cubicBezTo>
                  <a:pt x="167" y="197"/>
                  <a:pt x="167" y="197"/>
                  <a:pt x="167" y="197"/>
                </a:cubicBezTo>
                <a:cubicBezTo>
                  <a:pt x="164" y="197"/>
                  <a:pt x="162" y="196"/>
                  <a:pt x="160" y="195"/>
                </a:cubicBezTo>
                <a:cubicBezTo>
                  <a:pt x="160" y="195"/>
                  <a:pt x="160" y="195"/>
                  <a:pt x="160" y="195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59" y="196"/>
                  <a:pt x="159" y="198"/>
                  <a:pt x="158" y="198"/>
                </a:cubicBezTo>
                <a:cubicBezTo>
                  <a:pt x="156" y="198"/>
                  <a:pt x="154" y="198"/>
                  <a:pt x="153" y="200"/>
                </a:cubicBezTo>
                <a:cubicBezTo>
                  <a:pt x="151" y="201"/>
                  <a:pt x="150" y="201"/>
                  <a:pt x="148" y="200"/>
                </a:cubicBezTo>
                <a:cubicBezTo>
                  <a:pt x="146" y="199"/>
                  <a:pt x="144" y="198"/>
                  <a:pt x="143" y="197"/>
                </a:cubicBezTo>
                <a:cubicBezTo>
                  <a:pt x="141" y="196"/>
                  <a:pt x="141" y="195"/>
                  <a:pt x="142" y="194"/>
                </a:cubicBezTo>
                <a:cubicBezTo>
                  <a:pt x="142" y="193"/>
                  <a:pt x="143" y="192"/>
                  <a:pt x="144" y="191"/>
                </a:cubicBezTo>
                <a:cubicBezTo>
                  <a:pt x="145" y="189"/>
                  <a:pt x="143" y="187"/>
                  <a:pt x="141" y="187"/>
                </a:cubicBezTo>
                <a:cubicBezTo>
                  <a:pt x="139" y="187"/>
                  <a:pt x="136" y="187"/>
                  <a:pt x="134" y="187"/>
                </a:cubicBezTo>
                <a:cubicBezTo>
                  <a:pt x="133" y="187"/>
                  <a:pt x="131" y="188"/>
                  <a:pt x="130" y="189"/>
                </a:cubicBezTo>
                <a:cubicBezTo>
                  <a:pt x="129" y="190"/>
                  <a:pt x="128" y="190"/>
                  <a:pt x="126" y="190"/>
                </a:cubicBezTo>
                <a:cubicBezTo>
                  <a:pt x="124" y="190"/>
                  <a:pt x="123" y="191"/>
                  <a:pt x="122" y="191"/>
                </a:cubicBezTo>
                <a:cubicBezTo>
                  <a:pt x="117" y="191"/>
                  <a:pt x="114" y="194"/>
                  <a:pt x="110" y="196"/>
                </a:cubicBezTo>
                <a:cubicBezTo>
                  <a:pt x="109" y="196"/>
                  <a:pt x="109" y="198"/>
                  <a:pt x="109" y="199"/>
                </a:cubicBezTo>
                <a:cubicBezTo>
                  <a:pt x="111" y="201"/>
                  <a:pt x="112" y="203"/>
                  <a:pt x="113" y="205"/>
                </a:cubicBezTo>
                <a:cubicBezTo>
                  <a:pt x="114" y="206"/>
                  <a:pt x="114" y="206"/>
                  <a:pt x="112" y="207"/>
                </a:cubicBezTo>
                <a:cubicBezTo>
                  <a:pt x="112" y="207"/>
                  <a:pt x="111" y="207"/>
                  <a:pt x="111" y="207"/>
                </a:cubicBezTo>
                <a:cubicBezTo>
                  <a:pt x="110" y="210"/>
                  <a:pt x="109" y="213"/>
                  <a:pt x="108" y="216"/>
                </a:cubicBezTo>
                <a:cubicBezTo>
                  <a:pt x="108" y="217"/>
                  <a:pt x="108" y="218"/>
                  <a:pt x="108" y="219"/>
                </a:cubicBezTo>
                <a:cubicBezTo>
                  <a:pt x="110" y="222"/>
                  <a:pt x="113" y="224"/>
                  <a:pt x="117" y="224"/>
                </a:cubicBezTo>
                <a:cubicBezTo>
                  <a:pt x="120" y="223"/>
                  <a:pt x="123" y="223"/>
                  <a:pt x="126" y="226"/>
                </a:cubicBezTo>
                <a:cubicBezTo>
                  <a:pt x="127" y="227"/>
                  <a:pt x="129" y="227"/>
                  <a:pt x="131" y="226"/>
                </a:cubicBezTo>
                <a:cubicBezTo>
                  <a:pt x="134" y="225"/>
                  <a:pt x="137" y="223"/>
                  <a:pt x="140" y="222"/>
                </a:cubicBezTo>
                <a:cubicBezTo>
                  <a:pt x="140" y="222"/>
                  <a:pt x="141" y="222"/>
                  <a:pt x="142" y="223"/>
                </a:cubicBezTo>
                <a:cubicBezTo>
                  <a:pt x="142" y="223"/>
                  <a:pt x="143" y="223"/>
                  <a:pt x="143" y="223"/>
                </a:cubicBezTo>
                <a:cubicBezTo>
                  <a:pt x="143" y="223"/>
                  <a:pt x="143" y="224"/>
                  <a:pt x="143" y="224"/>
                </a:cubicBezTo>
                <a:cubicBezTo>
                  <a:pt x="142" y="224"/>
                  <a:pt x="142" y="225"/>
                  <a:pt x="141" y="225"/>
                </a:cubicBezTo>
                <a:cubicBezTo>
                  <a:pt x="140" y="225"/>
                  <a:pt x="138" y="226"/>
                  <a:pt x="139" y="228"/>
                </a:cubicBezTo>
                <a:cubicBezTo>
                  <a:pt x="139" y="229"/>
                  <a:pt x="139" y="230"/>
                  <a:pt x="139" y="230"/>
                </a:cubicBezTo>
                <a:cubicBezTo>
                  <a:pt x="138" y="233"/>
                  <a:pt x="137" y="235"/>
                  <a:pt x="136" y="238"/>
                </a:cubicBezTo>
                <a:cubicBezTo>
                  <a:pt x="136" y="240"/>
                  <a:pt x="131" y="243"/>
                  <a:pt x="128" y="243"/>
                </a:cubicBezTo>
                <a:cubicBezTo>
                  <a:pt x="128" y="243"/>
                  <a:pt x="127" y="243"/>
                  <a:pt x="127" y="243"/>
                </a:cubicBezTo>
                <a:cubicBezTo>
                  <a:pt x="126" y="242"/>
                  <a:pt x="125" y="242"/>
                  <a:pt x="124" y="241"/>
                </a:cubicBezTo>
                <a:cubicBezTo>
                  <a:pt x="123" y="240"/>
                  <a:pt x="123" y="239"/>
                  <a:pt x="122" y="239"/>
                </a:cubicBezTo>
                <a:cubicBezTo>
                  <a:pt x="121" y="239"/>
                  <a:pt x="121" y="240"/>
                  <a:pt x="121" y="241"/>
                </a:cubicBezTo>
                <a:cubicBezTo>
                  <a:pt x="120" y="244"/>
                  <a:pt x="117" y="246"/>
                  <a:pt x="114" y="247"/>
                </a:cubicBezTo>
                <a:cubicBezTo>
                  <a:pt x="113" y="247"/>
                  <a:pt x="113" y="246"/>
                  <a:pt x="112" y="246"/>
                </a:cubicBezTo>
                <a:cubicBezTo>
                  <a:pt x="112" y="246"/>
                  <a:pt x="112" y="245"/>
                  <a:pt x="111" y="245"/>
                </a:cubicBezTo>
                <a:cubicBezTo>
                  <a:pt x="110" y="242"/>
                  <a:pt x="108" y="242"/>
                  <a:pt x="106" y="243"/>
                </a:cubicBezTo>
                <a:cubicBezTo>
                  <a:pt x="103" y="245"/>
                  <a:pt x="99" y="247"/>
                  <a:pt x="98" y="251"/>
                </a:cubicBezTo>
                <a:cubicBezTo>
                  <a:pt x="98" y="251"/>
                  <a:pt x="98" y="252"/>
                  <a:pt x="97" y="252"/>
                </a:cubicBezTo>
                <a:cubicBezTo>
                  <a:pt x="92" y="255"/>
                  <a:pt x="89" y="260"/>
                  <a:pt x="84" y="263"/>
                </a:cubicBezTo>
                <a:cubicBezTo>
                  <a:pt x="81" y="265"/>
                  <a:pt x="80" y="269"/>
                  <a:pt x="81" y="272"/>
                </a:cubicBezTo>
                <a:cubicBezTo>
                  <a:pt x="81" y="274"/>
                  <a:pt x="81" y="275"/>
                  <a:pt x="82" y="277"/>
                </a:cubicBezTo>
                <a:cubicBezTo>
                  <a:pt x="82" y="278"/>
                  <a:pt x="82" y="279"/>
                  <a:pt x="81" y="281"/>
                </a:cubicBezTo>
                <a:cubicBezTo>
                  <a:pt x="78" y="283"/>
                  <a:pt x="78" y="286"/>
                  <a:pt x="79" y="289"/>
                </a:cubicBezTo>
                <a:cubicBezTo>
                  <a:pt x="80" y="291"/>
                  <a:pt x="80" y="293"/>
                  <a:pt x="81" y="295"/>
                </a:cubicBezTo>
                <a:cubicBezTo>
                  <a:pt x="81" y="297"/>
                  <a:pt x="82" y="297"/>
                  <a:pt x="83" y="298"/>
                </a:cubicBezTo>
                <a:cubicBezTo>
                  <a:pt x="84" y="298"/>
                  <a:pt x="85" y="298"/>
                  <a:pt x="87" y="298"/>
                </a:cubicBezTo>
                <a:cubicBezTo>
                  <a:pt x="89" y="298"/>
                  <a:pt x="91" y="297"/>
                  <a:pt x="93" y="297"/>
                </a:cubicBezTo>
                <a:cubicBezTo>
                  <a:pt x="93" y="297"/>
                  <a:pt x="93" y="297"/>
                  <a:pt x="93" y="297"/>
                </a:cubicBezTo>
                <a:cubicBezTo>
                  <a:pt x="93" y="297"/>
                  <a:pt x="93" y="297"/>
                  <a:pt x="93" y="297"/>
                </a:cubicBezTo>
                <a:cubicBezTo>
                  <a:pt x="93" y="296"/>
                  <a:pt x="94" y="295"/>
                  <a:pt x="94" y="295"/>
                </a:cubicBezTo>
                <a:cubicBezTo>
                  <a:pt x="94" y="295"/>
                  <a:pt x="94" y="294"/>
                  <a:pt x="94" y="294"/>
                </a:cubicBezTo>
                <a:cubicBezTo>
                  <a:pt x="94" y="294"/>
                  <a:pt x="94" y="294"/>
                  <a:pt x="94" y="295"/>
                </a:cubicBezTo>
                <a:cubicBezTo>
                  <a:pt x="94" y="295"/>
                  <a:pt x="94" y="296"/>
                  <a:pt x="93" y="297"/>
                </a:cubicBezTo>
                <a:cubicBezTo>
                  <a:pt x="93" y="297"/>
                  <a:pt x="93" y="297"/>
                  <a:pt x="93" y="297"/>
                </a:cubicBezTo>
                <a:cubicBezTo>
                  <a:pt x="93" y="297"/>
                  <a:pt x="93" y="297"/>
                  <a:pt x="93" y="297"/>
                </a:cubicBezTo>
                <a:cubicBezTo>
                  <a:pt x="93" y="299"/>
                  <a:pt x="93" y="300"/>
                  <a:pt x="93" y="301"/>
                </a:cubicBezTo>
                <a:cubicBezTo>
                  <a:pt x="93" y="304"/>
                  <a:pt x="91" y="305"/>
                  <a:pt x="90" y="307"/>
                </a:cubicBezTo>
                <a:cubicBezTo>
                  <a:pt x="89" y="308"/>
                  <a:pt x="89" y="309"/>
                  <a:pt x="89" y="311"/>
                </a:cubicBezTo>
                <a:cubicBezTo>
                  <a:pt x="90" y="312"/>
                  <a:pt x="90" y="313"/>
                  <a:pt x="89" y="314"/>
                </a:cubicBezTo>
                <a:cubicBezTo>
                  <a:pt x="89" y="315"/>
                  <a:pt x="88" y="315"/>
                  <a:pt x="88" y="316"/>
                </a:cubicBezTo>
                <a:cubicBezTo>
                  <a:pt x="87" y="317"/>
                  <a:pt x="87" y="318"/>
                  <a:pt x="88" y="318"/>
                </a:cubicBezTo>
                <a:cubicBezTo>
                  <a:pt x="91" y="319"/>
                  <a:pt x="93" y="320"/>
                  <a:pt x="95" y="316"/>
                </a:cubicBezTo>
                <a:cubicBezTo>
                  <a:pt x="95" y="316"/>
                  <a:pt x="96" y="316"/>
                  <a:pt x="96" y="316"/>
                </a:cubicBezTo>
                <a:cubicBezTo>
                  <a:pt x="98" y="318"/>
                  <a:pt x="101" y="320"/>
                  <a:pt x="102" y="323"/>
                </a:cubicBezTo>
                <a:cubicBezTo>
                  <a:pt x="102" y="324"/>
                  <a:pt x="103" y="324"/>
                  <a:pt x="104" y="323"/>
                </a:cubicBezTo>
                <a:cubicBezTo>
                  <a:pt x="104" y="323"/>
                  <a:pt x="104" y="323"/>
                  <a:pt x="104" y="323"/>
                </a:cubicBezTo>
                <a:cubicBezTo>
                  <a:pt x="106" y="321"/>
                  <a:pt x="106" y="321"/>
                  <a:pt x="108" y="322"/>
                </a:cubicBezTo>
                <a:cubicBezTo>
                  <a:pt x="109" y="322"/>
                  <a:pt x="110" y="323"/>
                  <a:pt x="111" y="322"/>
                </a:cubicBezTo>
                <a:cubicBezTo>
                  <a:pt x="112" y="322"/>
                  <a:pt x="112" y="322"/>
                  <a:pt x="113" y="322"/>
                </a:cubicBezTo>
                <a:cubicBezTo>
                  <a:pt x="114" y="322"/>
                  <a:pt x="114" y="322"/>
                  <a:pt x="114" y="322"/>
                </a:cubicBezTo>
                <a:cubicBezTo>
                  <a:pt x="115" y="323"/>
                  <a:pt x="115" y="323"/>
                  <a:pt x="114" y="324"/>
                </a:cubicBezTo>
                <a:cubicBezTo>
                  <a:pt x="112" y="325"/>
                  <a:pt x="110" y="328"/>
                  <a:pt x="109" y="330"/>
                </a:cubicBezTo>
                <a:cubicBezTo>
                  <a:pt x="106" y="336"/>
                  <a:pt x="102" y="342"/>
                  <a:pt x="95" y="345"/>
                </a:cubicBezTo>
                <a:cubicBezTo>
                  <a:pt x="93" y="346"/>
                  <a:pt x="92" y="347"/>
                  <a:pt x="89" y="348"/>
                </a:cubicBezTo>
                <a:cubicBezTo>
                  <a:pt x="86" y="350"/>
                  <a:pt x="83" y="352"/>
                  <a:pt x="79" y="354"/>
                </a:cubicBezTo>
                <a:cubicBezTo>
                  <a:pt x="77" y="355"/>
                  <a:pt x="75" y="356"/>
                  <a:pt x="74" y="358"/>
                </a:cubicBezTo>
                <a:cubicBezTo>
                  <a:pt x="73" y="359"/>
                  <a:pt x="72" y="359"/>
                  <a:pt x="71" y="359"/>
                </a:cubicBezTo>
                <a:cubicBezTo>
                  <a:pt x="68" y="358"/>
                  <a:pt x="66" y="359"/>
                  <a:pt x="64" y="360"/>
                </a:cubicBezTo>
                <a:cubicBezTo>
                  <a:pt x="62" y="361"/>
                  <a:pt x="60" y="363"/>
                  <a:pt x="58" y="364"/>
                </a:cubicBezTo>
                <a:cubicBezTo>
                  <a:pt x="55" y="367"/>
                  <a:pt x="52" y="368"/>
                  <a:pt x="48" y="369"/>
                </a:cubicBezTo>
                <a:cubicBezTo>
                  <a:pt x="46" y="369"/>
                  <a:pt x="45" y="369"/>
                  <a:pt x="43" y="369"/>
                </a:cubicBezTo>
                <a:cubicBezTo>
                  <a:pt x="40" y="369"/>
                  <a:pt x="39" y="371"/>
                  <a:pt x="37" y="373"/>
                </a:cubicBezTo>
                <a:cubicBezTo>
                  <a:pt x="37" y="374"/>
                  <a:pt x="37" y="375"/>
                  <a:pt x="37" y="375"/>
                </a:cubicBezTo>
                <a:cubicBezTo>
                  <a:pt x="38" y="375"/>
                  <a:pt x="38" y="376"/>
                  <a:pt x="39" y="376"/>
                </a:cubicBezTo>
                <a:cubicBezTo>
                  <a:pt x="40" y="376"/>
                  <a:pt x="40" y="376"/>
                  <a:pt x="41" y="375"/>
                </a:cubicBezTo>
                <a:cubicBezTo>
                  <a:pt x="43" y="375"/>
                  <a:pt x="45" y="375"/>
                  <a:pt x="46" y="375"/>
                </a:cubicBezTo>
                <a:cubicBezTo>
                  <a:pt x="48" y="375"/>
                  <a:pt x="49" y="374"/>
                  <a:pt x="50" y="374"/>
                </a:cubicBezTo>
                <a:cubicBezTo>
                  <a:pt x="52" y="371"/>
                  <a:pt x="54" y="371"/>
                  <a:pt x="57" y="371"/>
                </a:cubicBezTo>
                <a:cubicBezTo>
                  <a:pt x="60" y="371"/>
                  <a:pt x="63" y="369"/>
                  <a:pt x="65" y="365"/>
                </a:cubicBezTo>
                <a:cubicBezTo>
                  <a:pt x="65" y="365"/>
                  <a:pt x="65" y="365"/>
                  <a:pt x="65" y="365"/>
                </a:cubicBezTo>
                <a:cubicBezTo>
                  <a:pt x="65" y="365"/>
                  <a:pt x="65" y="365"/>
                  <a:pt x="65" y="365"/>
                </a:cubicBezTo>
                <a:cubicBezTo>
                  <a:pt x="65" y="365"/>
                  <a:pt x="65" y="365"/>
                  <a:pt x="65" y="365"/>
                </a:cubicBezTo>
                <a:cubicBezTo>
                  <a:pt x="65" y="365"/>
                  <a:pt x="65" y="365"/>
                  <a:pt x="65" y="365"/>
                </a:cubicBezTo>
                <a:cubicBezTo>
                  <a:pt x="66" y="367"/>
                  <a:pt x="66" y="368"/>
                  <a:pt x="67" y="369"/>
                </a:cubicBezTo>
                <a:cubicBezTo>
                  <a:pt x="68" y="370"/>
                  <a:pt x="68" y="370"/>
                  <a:pt x="68" y="368"/>
                </a:cubicBezTo>
                <a:cubicBezTo>
                  <a:pt x="69" y="368"/>
                  <a:pt x="69" y="367"/>
                  <a:pt x="69" y="367"/>
                </a:cubicBezTo>
                <a:cubicBezTo>
                  <a:pt x="72" y="366"/>
                  <a:pt x="74" y="365"/>
                  <a:pt x="77" y="365"/>
                </a:cubicBezTo>
                <a:cubicBezTo>
                  <a:pt x="78" y="365"/>
                  <a:pt x="79" y="366"/>
                  <a:pt x="80" y="365"/>
                </a:cubicBezTo>
                <a:cubicBezTo>
                  <a:pt x="81" y="364"/>
                  <a:pt x="83" y="363"/>
                  <a:pt x="85" y="363"/>
                </a:cubicBezTo>
                <a:cubicBezTo>
                  <a:pt x="87" y="361"/>
                  <a:pt x="90" y="361"/>
                  <a:pt x="91" y="358"/>
                </a:cubicBezTo>
                <a:cubicBezTo>
                  <a:pt x="93" y="357"/>
                  <a:pt x="95" y="355"/>
                  <a:pt x="97" y="354"/>
                </a:cubicBezTo>
                <a:cubicBezTo>
                  <a:pt x="98" y="354"/>
                  <a:pt x="99" y="354"/>
                  <a:pt x="100" y="355"/>
                </a:cubicBezTo>
                <a:cubicBezTo>
                  <a:pt x="100" y="354"/>
                  <a:pt x="101" y="353"/>
                  <a:pt x="101" y="353"/>
                </a:cubicBezTo>
                <a:cubicBezTo>
                  <a:pt x="103" y="352"/>
                  <a:pt x="105" y="351"/>
                  <a:pt x="107" y="350"/>
                </a:cubicBezTo>
                <a:cubicBezTo>
                  <a:pt x="109" y="349"/>
                  <a:pt x="110" y="348"/>
                  <a:pt x="111" y="346"/>
                </a:cubicBezTo>
                <a:cubicBezTo>
                  <a:pt x="111" y="345"/>
                  <a:pt x="112" y="345"/>
                  <a:pt x="113" y="344"/>
                </a:cubicBezTo>
                <a:cubicBezTo>
                  <a:pt x="117" y="342"/>
                  <a:pt x="121" y="339"/>
                  <a:pt x="125" y="338"/>
                </a:cubicBezTo>
                <a:cubicBezTo>
                  <a:pt x="129" y="337"/>
                  <a:pt x="131" y="336"/>
                  <a:pt x="133" y="333"/>
                </a:cubicBezTo>
                <a:cubicBezTo>
                  <a:pt x="134" y="332"/>
                  <a:pt x="135" y="331"/>
                  <a:pt x="136" y="331"/>
                </a:cubicBezTo>
                <a:cubicBezTo>
                  <a:pt x="137" y="330"/>
                  <a:pt x="138" y="329"/>
                  <a:pt x="139" y="329"/>
                </a:cubicBezTo>
                <a:cubicBezTo>
                  <a:pt x="141" y="328"/>
                  <a:pt x="142" y="326"/>
                  <a:pt x="141" y="324"/>
                </a:cubicBezTo>
                <a:cubicBezTo>
                  <a:pt x="140" y="324"/>
                  <a:pt x="140" y="323"/>
                  <a:pt x="140" y="322"/>
                </a:cubicBezTo>
                <a:cubicBezTo>
                  <a:pt x="139" y="321"/>
                  <a:pt x="139" y="320"/>
                  <a:pt x="140" y="319"/>
                </a:cubicBezTo>
                <a:cubicBezTo>
                  <a:pt x="142" y="317"/>
                  <a:pt x="144" y="316"/>
                  <a:pt x="146" y="317"/>
                </a:cubicBezTo>
                <a:cubicBezTo>
                  <a:pt x="148" y="317"/>
                  <a:pt x="149" y="317"/>
                  <a:pt x="150" y="316"/>
                </a:cubicBezTo>
                <a:cubicBezTo>
                  <a:pt x="152" y="314"/>
                  <a:pt x="154" y="313"/>
                  <a:pt x="155" y="311"/>
                </a:cubicBezTo>
                <a:cubicBezTo>
                  <a:pt x="155" y="309"/>
                  <a:pt x="156" y="308"/>
                  <a:pt x="158" y="308"/>
                </a:cubicBezTo>
                <a:cubicBezTo>
                  <a:pt x="159" y="308"/>
                  <a:pt x="160" y="308"/>
                  <a:pt x="161" y="307"/>
                </a:cubicBezTo>
                <a:cubicBezTo>
                  <a:pt x="164" y="301"/>
                  <a:pt x="169" y="300"/>
                  <a:pt x="174" y="297"/>
                </a:cubicBezTo>
                <a:cubicBezTo>
                  <a:pt x="176" y="296"/>
                  <a:pt x="178" y="298"/>
                  <a:pt x="178" y="300"/>
                </a:cubicBezTo>
                <a:cubicBezTo>
                  <a:pt x="178" y="301"/>
                  <a:pt x="178" y="302"/>
                  <a:pt x="178" y="302"/>
                </a:cubicBezTo>
                <a:cubicBezTo>
                  <a:pt x="178" y="303"/>
                  <a:pt x="177" y="303"/>
                  <a:pt x="176" y="303"/>
                </a:cubicBezTo>
                <a:cubicBezTo>
                  <a:pt x="173" y="301"/>
                  <a:pt x="170" y="302"/>
                  <a:pt x="167" y="304"/>
                </a:cubicBezTo>
                <a:cubicBezTo>
                  <a:pt x="166" y="304"/>
                  <a:pt x="165" y="305"/>
                  <a:pt x="165" y="306"/>
                </a:cubicBezTo>
                <a:cubicBezTo>
                  <a:pt x="163" y="310"/>
                  <a:pt x="160" y="313"/>
                  <a:pt x="157" y="316"/>
                </a:cubicBezTo>
                <a:cubicBezTo>
                  <a:pt x="156" y="317"/>
                  <a:pt x="156" y="319"/>
                  <a:pt x="157" y="320"/>
                </a:cubicBezTo>
                <a:cubicBezTo>
                  <a:pt x="158" y="320"/>
                  <a:pt x="158" y="321"/>
                  <a:pt x="157" y="321"/>
                </a:cubicBezTo>
                <a:cubicBezTo>
                  <a:pt x="156" y="322"/>
                  <a:pt x="154" y="323"/>
                  <a:pt x="152" y="324"/>
                </a:cubicBezTo>
                <a:cubicBezTo>
                  <a:pt x="152" y="324"/>
                  <a:pt x="151" y="325"/>
                  <a:pt x="152" y="326"/>
                </a:cubicBezTo>
                <a:cubicBezTo>
                  <a:pt x="152" y="327"/>
                  <a:pt x="153" y="327"/>
                  <a:pt x="154" y="327"/>
                </a:cubicBezTo>
                <a:cubicBezTo>
                  <a:pt x="155" y="327"/>
                  <a:pt x="157" y="327"/>
                  <a:pt x="158" y="326"/>
                </a:cubicBezTo>
                <a:cubicBezTo>
                  <a:pt x="161" y="325"/>
                  <a:pt x="163" y="324"/>
                  <a:pt x="166" y="323"/>
                </a:cubicBezTo>
                <a:cubicBezTo>
                  <a:pt x="167" y="323"/>
                  <a:pt x="168" y="322"/>
                  <a:pt x="169" y="322"/>
                </a:cubicBezTo>
                <a:cubicBezTo>
                  <a:pt x="172" y="321"/>
                  <a:pt x="174" y="319"/>
                  <a:pt x="178" y="320"/>
                </a:cubicBezTo>
                <a:cubicBezTo>
                  <a:pt x="178" y="320"/>
                  <a:pt x="179" y="319"/>
                  <a:pt x="180" y="319"/>
                </a:cubicBezTo>
                <a:cubicBezTo>
                  <a:pt x="181" y="318"/>
                  <a:pt x="182" y="317"/>
                  <a:pt x="183" y="316"/>
                </a:cubicBezTo>
                <a:cubicBezTo>
                  <a:pt x="184" y="315"/>
                  <a:pt x="185" y="315"/>
                  <a:pt x="186" y="316"/>
                </a:cubicBezTo>
                <a:cubicBezTo>
                  <a:pt x="186" y="316"/>
                  <a:pt x="187" y="316"/>
                  <a:pt x="188" y="316"/>
                </a:cubicBezTo>
                <a:cubicBezTo>
                  <a:pt x="188" y="315"/>
                  <a:pt x="189" y="314"/>
                  <a:pt x="187" y="313"/>
                </a:cubicBezTo>
                <a:cubicBezTo>
                  <a:pt x="186" y="312"/>
                  <a:pt x="186" y="311"/>
                  <a:pt x="185" y="310"/>
                </a:cubicBezTo>
                <a:cubicBezTo>
                  <a:pt x="184" y="308"/>
                  <a:pt x="185" y="306"/>
                  <a:pt x="186" y="305"/>
                </a:cubicBezTo>
                <a:cubicBezTo>
                  <a:pt x="187" y="305"/>
                  <a:pt x="188" y="304"/>
                  <a:pt x="189" y="305"/>
                </a:cubicBezTo>
                <a:cubicBezTo>
                  <a:pt x="189" y="307"/>
                  <a:pt x="190" y="308"/>
                  <a:pt x="192" y="308"/>
                </a:cubicBezTo>
                <a:cubicBezTo>
                  <a:pt x="194" y="308"/>
                  <a:pt x="195" y="308"/>
                  <a:pt x="196" y="308"/>
                </a:cubicBezTo>
                <a:cubicBezTo>
                  <a:pt x="196" y="308"/>
                  <a:pt x="196" y="308"/>
                  <a:pt x="196" y="307"/>
                </a:cubicBezTo>
                <a:cubicBezTo>
                  <a:pt x="197" y="307"/>
                  <a:pt x="197" y="307"/>
                  <a:pt x="197" y="307"/>
                </a:cubicBezTo>
                <a:cubicBezTo>
                  <a:pt x="196" y="308"/>
                  <a:pt x="196" y="308"/>
                  <a:pt x="196" y="308"/>
                </a:cubicBezTo>
                <a:cubicBezTo>
                  <a:pt x="196" y="308"/>
                  <a:pt x="196" y="308"/>
                  <a:pt x="196" y="308"/>
                </a:cubicBezTo>
                <a:cubicBezTo>
                  <a:pt x="196" y="308"/>
                  <a:pt x="196" y="309"/>
                  <a:pt x="196" y="310"/>
                </a:cubicBezTo>
                <a:cubicBezTo>
                  <a:pt x="197" y="313"/>
                  <a:pt x="198" y="316"/>
                  <a:pt x="202" y="317"/>
                </a:cubicBezTo>
                <a:cubicBezTo>
                  <a:pt x="204" y="318"/>
                  <a:pt x="205" y="320"/>
                  <a:pt x="206" y="321"/>
                </a:cubicBezTo>
                <a:cubicBezTo>
                  <a:pt x="207" y="322"/>
                  <a:pt x="207" y="323"/>
                  <a:pt x="207" y="324"/>
                </a:cubicBezTo>
                <a:cubicBezTo>
                  <a:pt x="208" y="325"/>
                  <a:pt x="209" y="326"/>
                  <a:pt x="210" y="326"/>
                </a:cubicBezTo>
                <a:cubicBezTo>
                  <a:pt x="211" y="326"/>
                  <a:pt x="212" y="326"/>
                  <a:pt x="213" y="326"/>
                </a:cubicBezTo>
                <a:cubicBezTo>
                  <a:pt x="216" y="326"/>
                  <a:pt x="218" y="327"/>
                  <a:pt x="220" y="329"/>
                </a:cubicBezTo>
                <a:cubicBezTo>
                  <a:pt x="221" y="330"/>
                  <a:pt x="222" y="330"/>
                  <a:pt x="223" y="330"/>
                </a:cubicBezTo>
                <a:cubicBezTo>
                  <a:pt x="223" y="330"/>
                  <a:pt x="223" y="330"/>
                  <a:pt x="223" y="330"/>
                </a:cubicBezTo>
                <a:cubicBezTo>
                  <a:pt x="223" y="330"/>
                  <a:pt x="223" y="330"/>
                  <a:pt x="223" y="330"/>
                </a:cubicBezTo>
                <a:cubicBezTo>
                  <a:pt x="223" y="330"/>
                  <a:pt x="223" y="330"/>
                  <a:pt x="223" y="330"/>
                </a:cubicBezTo>
                <a:cubicBezTo>
                  <a:pt x="223" y="330"/>
                  <a:pt x="223" y="330"/>
                  <a:pt x="223" y="330"/>
                </a:cubicBezTo>
                <a:cubicBezTo>
                  <a:pt x="223" y="331"/>
                  <a:pt x="224" y="332"/>
                  <a:pt x="224" y="332"/>
                </a:cubicBezTo>
                <a:cubicBezTo>
                  <a:pt x="226" y="334"/>
                  <a:pt x="228" y="336"/>
                  <a:pt x="231" y="335"/>
                </a:cubicBezTo>
                <a:cubicBezTo>
                  <a:pt x="231" y="335"/>
                  <a:pt x="232" y="335"/>
                  <a:pt x="232" y="335"/>
                </a:cubicBezTo>
                <a:cubicBezTo>
                  <a:pt x="233" y="335"/>
                  <a:pt x="233" y="336"/>
                  <a:pt x="232" y="336"/>
                </a:cubicBezTo>
                <a:cubicBezTo>
                  <a:pt x="231" y="338"/>
                  <a:pt x="231" y="340"/>
                  <a:pt x="233" y="342"/>
                </a:cubicBezTo>
                <a:cubicBezTo>
                  <a:pt x="233" y="342"/>
                  <a:pt x="234" y="344"/>
                  <a:pt x="235" y="344"/>
                </a:cubicBezTo>
                <a:cubicBezTo>
                  <a:pt x="236" y="345"/>
                  <a:pt x="237" y="345"/>
                  <a:pt x="237" y="347"/>
                </a:cubicBezTo>
                <a:cubicBezTo>
                  <a:pt x="237" y="348"/>
                  <a:pt x="237" y="350"/>
                  <a:pt x="238" y="351"/>
                </a:cubicBezTo>
                <a:cubicBezTo>
                  <a:pt x="238" y="353"/>
                  <a:pt x="239" y="356"/>
                  <a:pt x="241" y="358"/>
                </a:cubicBezTo>
                <a:cubicBezTo>
                  <a:pt x="242" y="359"/>
                  <a:pt x="243" y="359"/>
                  <a:pt x="245" y="359"/>
                </a:cubicBezTo>
                <a:cubicBezTo>
                  <a:pt x="246" y="359"/>
                  <a:pt x="247" y="358"/>
                  <a:pt x="247" y="357"/>
                </a:cubicBezTo>
                <a:cubicBezTo>
                  <a:pt x="247" y="356"/>
                  <a:pt x="246" y="355"/>
                  <a:pt x="246" y="354"/>
                </a:cubicBezTo>
                <a:cubicBezTo>
                  <a:pt x="246" y="354"/>
                  <a:pt x="246" y="354"/>
                  <a:pt x="246" y="353"/>
                </a:cubicBezTo>
                <a:cubicBezTo>
                  <a:pt x="247" y="353"/>
                  <a:pt x="247" y="353"/>
                  <a:pt x="247" y="354"/>
                </a:cubicBezTo>
                <a:cubicBezTo>
                  <a:pt x="248" y="355"/>
                  <a:pt x="248" y="356"/>
                  <a:pt x="248" y="357"/>
                </a:cubicBezTo>
                <a:cubicBezTo>
                  <a:pt x="249" y="359"/>
                  <a:pt x="250" y="360"/>
                  <a:pt x="251" y="361"/>
                </a:cubicBezTo>
                <a:cubicBezTo>
                  <a:pt x="251" y="362"/>
                  <a:pt x="251" y="362"/>
                  <a:pt x="251" y="362"/>
                </a:cubicBezTo>
                <a:cubicBezTo>
                  <a:pt x="251" y="363"/>
                  <a:pt x="250" y="363"/>
                  <a:pt x="250" y="362"/>
                </a:cubicBezTo>
                <a:cubicBezTo>
                  <a:pt x="249" y="362"/>
                  <a:pt x="249" y="362"/>
                  <a:pt x="248" y="362"/>
                </a:cubicBezTo>
                <a:cubicBezTo>
                  <a:pt x="246" y="361"/>
                  <a:pt x="244" y="362"/>
                  <a:pt x="244" y="364"/>
                </a:cubicBezTo>
                <a:cubicBezTo>
                  <a:pt x="243" y="365"/>
                  <a:pt x="242" y="367"/>
                  <a:pt x="243" y="369"/>
                </a:cubicBezTo>
                <a:cubicBezTo>
                  <a:pt x="243" y="370"/>
                  <a:pt x="243" y="372"/>
                  <a:pt x="244" y="374"/>
                </a:cubicBezTo>
                <a:cubicBezTo>
                  <a:pt x="243" y="374"/>
                  <a:pt x="243" y="374"/>
                  <a:pt x="243" y="374"/>
                </a:cubicBezTo>
                <a:cubicBezTo>
                  <a:pt x="243" y="374"/>
                  <a:pt x="243" y="374"/>
                  <a:pt x="243" y="374"/>
                </a:cubicBezTo>
                <a:cubicBezTo>
                  <a:pt x="244" y="374"/>
                  <a:pt x="244" y="374"/>
                  <a:pt x="244" y="374"/>
                </a:cubicBezTo>
                <a:cubicBezTo>
                  <a:pt x="245" y="375"/>
                  <a:pt x="245" y="377"/>
                  <a:pt x="245" y="378"/>
                </a:cubicBezTo>
                <a:cubicBezTo>
                  <a:pt x="244" y="381"/>
                  <a:pt x="243" y="384"/>
                  <a:pt x="244" y="387"/>
                </a:cubicBezTo>
                <a:cubicBezTo>
                  <a:pt x="244" y="387"/>
                  <a:pt x="244" y="388"/>
                  <a:pt x="244" y="388"/>
                </a:cubicBezTo>
                <a:cubicBezTo>
                  <a:pt x="245" y="388"/>
                  <a:pt x="246" y="388"/>
                  <a:pt x="246" y="387"/>
                </a:cubicBezTo>
                <a:cubicBezTo>
                  <a:pt x="247" y="385"/>
                  <a:pt x="248" y="383"/>
                  <a:pt x="249" y="382"/>
                </a:cubicBezTo>
                <a:cubicBezTo>
                  <a:pt x="249" y="381"/>
                  <a:pt x="249" y="381"/>
                  <a:pt x="249" y="381"/>
                </a:cubicBezTo>
                <a:cubicBezTo>
                  <a:pt x="249" y="381"/>
                  <a:pt x="249" y="381"/>
                  <a:pt x="249" y="381"/>
                </a:cubicBezTo>
                <a:cubicBezTo>
                  <a:pt x="250" y="380"/>
                  <a:pt x="251" y="379"/>
                  <a:pt x="252" y="379"/>
                </a:cubicBezTo>
                <a:cubicBezTo>
                  <a:pt x="252" y="379"/>
                  <a:pt x="253" y="379"/>
                  <a:pt x="253" y="379"/>
                </a:cubicBezTo>
                <a:cubicBezTo>
                  <a:pt x="253" y="379"/>
                  <a:pt x="253" y="379"/>
                  <a:pt x="253" y="379"/>
                </a:cubicBezTo>
                <a:cubicBezTo>
                  <a:pt x="253" y="379"/>
                  <a:pt x="253" y="379"/>
                  <a:pt x="253" y="379"/>
                </a:cubicBezTo>
                <a:cubicBezTo>
                  <a:pt x="255" y="375"/>
                  <a:pt x="258" y="372"/>
                  <a:pt x="259" y="368"/>
                </a:cubicBezTo>
                <a:cubicBezTo>
                  <a:pt x="259" y="368"/>
                  <a:pt x="260" y="368"/>
                  <a:pt x="260" y="368"/>
                </a:cubicBezTo>
                <a:cubicBezTo>
                  <a:pt x="261" y="368"/>
                  <a:pt x="261" y="369"/>
                  <a:pt x="261" y="369"/>
                </a:cubicBezTo>
                <a:cubicBezTo>
                  <a:pt x="261" y="370"/>
                  <a:pt x="261" y="371"/>
                  <a:pt x="261" y="371"/>
                </a:cubicBezTo>
                <a:cubicBezTo>
                  <a:pt x="260" y="373"/>
                  <a:pt x="259" y="375"/>
                  <a:pt x="259" y="377"/>
                </a:cubicBezTo>
                <a:cubicBezTo>
                  <a:pt x="258" y="378"/>
                  <a:pt x="259" y="379"/>
                  <a:pt x="259" y="381"/>
                </a:cubicBezTo>
                <a:cubicBezTo>
                  <a:pt x="260" y="381"/>
                  <a:pt x="260" y="381"/>
                  <a:pt x="260" y="381"/>
                </a:cubicBezTo>
                <a:cubicBezTo>
                  <a:pt x="260" y="381"/>
                  <a:pt x="260" y="381"/>
                  <a:pt x="260" y="381"/>
                </a:cubicBezTo>
                <a:cubicBezTo>
                  <a:pt x="260" y="382"/>
                  <a:pt x="261" y="383"/>
                  <a:pt x="261" y="384"/>
                </a:cubicBezTo>
                <a:cubicBezTo>
                  <a:pt x="261" y="384"/>
                  <a:pt x="261" y="384"/>
                  <a:pt x="261" y="384"/>
                </a:cubicBezTo>
                <a:cubicBezTo>
                  <a:pt x="261" y="385"/>
                  <a:pt x="261" y="385"/>
                  <a:pt x="261" y="385"/>
                </a:cubicBezTo>
                <a:cubicBezTo>
                  <a:pt x="261" y="384"/>
                  <a:pt x="261" y="384"/>
                  <a:pt x="261" y="384"/>
                </a:cubicBezTo>
                <a:cubicBezTo>
                  <a:pt x="261" y="384"/>
                  <a:pt x="261" y="384"/>
                  <a:pt x="261" y="384"/>
                </a:cubicBezTo>
                <a:cubicBezTo>
                  <a:pt x="260" y="383"/>
                  <a:pt x="260" y="382"/>
                  <a:pt x="260" y="381"/>
                </a:cubicBezTo>
                <a:cubicBezTo>
                  <a:pt x="260" y="381"/>
                  <a:pt x="260" y="381"/>
                  <a:pt x="260" y="381"/>
                </a:cubicBezTo>
                <a:cubicBezTo>
                  <a:pt x="260" y="381"/>
                  <a:pt x="260" y="381"/>
                  <a:pt x="259" y="381"/>
                </a:cubicBezTo>
                <a:cubicBezTo>
                  <a:pt x="258" y="380"/>
                  <a:pt x="257" y="380"/>
                  <a:pt x="257" y="380"/>
                </a:cubicBezTo>
                <a:cubicBezTo>
                  <a:pt x="255" y="379"/>
                  <a:pt x="254" y="379"/>
                  <a:pt x="253" y="379"/>
                </a:cubicBezTo>
                <a:cubicBezTo>
                  <a:pt x="253" y="379"/>
                  <a:pt x="253" y="379"/>
                  <a:pt x="253" y="379"/>
                </a:cubicBezTo>
                <a:cubicBezTo>
                  <a:pt x="253" y="379"/>
                  <a:pt x="253" y="379"/>
                  <a:pt x="252" y="379"/>
                </a:cubicBezTo>
                <a:cubicBezTo>
                  <a:pt x="252" y="381"/>
                  <a:pt x="250" y="381"/>
                  <a:pt x="249" y="381"/>
                </a:cubicBezTo>
                <a:cubicBezTo>
                  <a:pt x="249" y="381"/>
                  <a:pt x="249" y="381"/>
                  <a:pt x="249" y="381"/>
                </a:cubicBezTo>
                <a:cubicBezTo>
                  <a:pt x="249" y="381"/>
                  <a:pt x="249" y="381"/>
                  <a:pt x="249" y="382"/>
                </a:cubicBezTo>
                <a:cubicBezTo>
                  <a:pt x="248" y="384"/>
                  <a:pt x="249" y="387"/>
                  <a:pt x="248" y="389"/>
                </a:cubicBezTo>
                <a:cubicBezTo>
                  <a:pt x="247" y="390"/>
                  <a:pt x="248" y="391"/>
                  <a:pt x="249" y="392"/>
                </a:cubicBezTo>
                <a:cubicBezTo>
                  <a:pt x="250" y="392"/>
                  <a:pt x="250" y="392"/>
                  <a:pt x="251" y="392"/>
                </a:cubicBezTo>
                <a:cubicBezTo>
                  <a:pt x="251" y="392"/>
                  <a:pt x="251" y="392"/>
                  <a:pt x="251" y="392"/>
                </a:cubicBezTo>
                <a:cubicBezTo>
                  <a:pt x="251" y="391"/>
                  <a:pt x="251" y="391"/>
                  <a:pt x="251" y="391"/>
                </a:cubicBezTo>
                <a:cubicBezTo>
                  <a:pt x="251" y="391"/>
                  <a:pt x="251" y="390"/>
                  <a:pt x="252" y="390"/>
                </a:cubicBezTo>
                <a:cubicBezTo>
                  <a:pt x="252" y="390"/>
                  <a:pt x="252" y="390"/>
                  <a:pt x="252" y="390"/>
                </a:cubicBezTo>
                <a:cubicBezTo>
                  <a:pt x="252" y="391"/>
                  <a:pt x="251" y="391"/>
                  <a:pt x="251" y="391"/>
                </a:cubicBezTo>
                <a:cubicBezTo>
                  <a:pt x="251" y="391"/>
                  <a:pt x="251" y="392"/>
                  <a:pt x="251" y="392"/>
                </a:cubicBezTo>
                <a:cubicBezTo>
                  <a:pt x="251" y="392"/>
                  <a:pt x="251" y="392"/>
                  <a:pt x="251" y="392"/>
                </a:cubicBezTo>
                <a:cubicBezTo>
                  <a:pt x="250" y="393"/>
                  <a:pt x="250" y="394"/>
                  <a:pt x="250" y="394"/>
                </a:cubicBezTo>
                <a:cubicBezTo>
                  <a:pt x="251" y="395"/>
                  <a:pt x="252" y="396"/>
                  <a:pt x="251" y="398"/>
                </a:cubicBezTo>
                <a:cubicBezTo>
                  <a:pt x="251" y="399"/>
                  <a:pt x="251" y="400"/>
                  <a:pt x="250" y="401"/>
                </a:cubicBezTo>
                <a:cubicBezTo>
                  <a:pt x="250" y="402"/>
                  <a:pt x="250" y="403"/>
                  <a:pt x="250" y="404"/>
                </a:cubicBezTo>
                <a:cubicBezTo>
                  <a:pt x="252" y="406"/>
                  <a:pt x="252" y="408"/>
                  <a:pt x="253" y="410"/>
                </a:cubicBezTo>
                <a:cubicBezTo>
                  <a:pt x="253" y="411"/>
                  <a:pt x="254" y="411"/>
                  <a:pt x="254" y="411"/>
                </a:cubicBezTo>
                <a:cubicBezTo>
                  <a:pt x="254" y="411"/>
                  <a:pt x="255" y="411"/>
                  <a:pt x="255" y="410"/>
                </a:cubicBezTo>
                <a:cubicBezTo>
                  <a:pt x="256" y="408"/>
                  <a:pt x="258" y="405"/>
                  <a:pt x="258" y="402"/>
                </a:cubicBezTo>
                <a:cubicBezTo>
                  <a:pt x="258" y="402"/>
                  <a:pt x="258" y="402"/>
                  <a:pt x="258" y="402"/>
                </a:cubicBezTo>
                <a:cubicBezTo>
                  <a:pt x="258" y="402"/>
                  <a:pt x="258" y="402"/>
                  <a:pt x="258" y="402"/>
                </a:cubicBezTo>
                <a:cubicBezTo>
                  <a:pt x="257" y="402"/>
                  <a:pt x="257" y="401"/>
                  <a:pt x="257" y="401"/>
                </a:cubicBezTo>
                <a:cubicBezTo>
                  <a:pt x="257" y="401"/>
                  <a:pt x="258" y="401"/>
                  <a:pt x="258" y="401"/>
                </a:cubicBezTo>
                <a:cubicBezTo>
                  <a:pt x="258" y="402"/>
                  <a:pt x="258" y="402"/>
                  <a:pt x="258" y="402"/>
                </a:cubicBezTo>
                <a:cubicBezTo>
                  <a:pt x="258" y="402"/>
                  <a:pt x="258" y="402"/>
                  <a:pt x="258" y="402"/>
                </a:cubicBezTo>
                <a:cubicBezTo>
                  <a:pt x="258" y="402"/>
                  <a:pt x="258" y="402"/>
                  <a:pt x="258" y="402"/>
                </a:cubicBezTo>
                <a:cubicBezTo>
                  <a:pt x="258" y="402"/>
                  <a:pt x="259" y="402"/>
                  <a:pt x="259" y="402"/>
                </a:cubicBezTo>
                <a:cubicBezTo>
                  <a:pt x="259" y="402"/>
                  <a:pt x="259" y="402"/>
                  <a:pt x="259" y="402"/>
                </a:cubicBezTo>
                <a:cubicBezTo>
                  <a:pt x="259" y="402"/>
                  <a:pt x="260" y="402"/>
                  <a:pt x="260" y="402"/>
                </a:cubicBezTo>
                <a:cubicBezTo>
                  <a:pt x="260" y="402"/>
                  <a:pt x="260" y="402"/>
                  <a:pt x="260" y="402"/>
                </a:cubicBezTo>
                <a:cubicBezTo>
                  <a:pt x="260" y="402"/>
                  <a:pt x="260" y="402"/>
                  <a:pt x="259" y="402"/>
                </a:cubicBezTo>
                <a:cubicBezTo>
                  <a:pt x="260" y="403"/>
                  <a:pt x="261" y="404"/>
                  <a:pt x="261" y="405"/>
                </a:cubicBezTo>
                <a:cubicBezTo>
                  <a:pt x="261" y="405"/>
                  <a:pt x="261" y="405"/>
                  <a:pt x="262" y="405"/>
                </a:cubicBezTo>
                <a:cubicBezTo>
                  <a:pt x="262" y="405"/>
                  <a:pt x="262" y="406"/>
                  <a:pt x="262" y="406"/>
                </a:cubicBezTo>
                <a:cubicBezTo>
                  <a:pt x="262" y="406"/>
                  <a:pt x="262" y="406"/>
                  <a:pt x="262" y="407"/>
                </a:cubicBezTo>
                <a:cubicBezTo>
                  <a:pt x="262" y="408"/>
                  <a:pt x="262" y="408"/>
                  <a:pt x="262" y="407"/>
                </a:cubicBezTo>
                <a:cubicBezTo>
                  <a:pt x="262" y="407"/>
                  <a:pt x="262" y="406"/>
                  <a:pt x="262" y="406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62" y="406"/>
                  <a:pt x="261" y="405"/>
                  <a:pt x="261" y="405"/>
                </a:cubicBezTo>
                <a:cubicBezTo>
                  <a:pt x="261" y="405"/>
                  <a:pt x="261" y="405"/>
                  <a:pt x="261" y="405"/>
                </a:cubicBezTo>
                <a:cubicBezTo>
                  <a:pt x="260" y="406"/>
                  <a:pt x="260" y="407"/>
                  <a:pt x="260" y="409"/>
                </a:cubicBezTo>
                <a:cubicBezTo>
                  <a:pt x="260" y="410"/>
                  <a:pt x="261" y="411"/>
                  <a:pt x="262" y="411"/>
                </a:cubicBezTo>
                <a:cubicBezTo>
                  <a:pt x="263" y="412"/>
                  <a:pt x="264" y="412"/>
                  <a:pt x="264" y="412"/>
                </a:cubicBezTo>
                <a:cubicBezTo>
                  <a:pt x="266" y="412"/>
                  <a:pt x="266" y="413"/>
                  <a:pt x="265" y="414"/>
                </a:cubicBezTo>
                <a:cubicBezTo>
                  <a:pt x="264" y="415"/>
                  <a:pt x="262" y="417"/>
                  <a:pt x="262" y="420"/>
                </a:cubicBezTo>
                <a:cubicBezTo>
                  <a:pt x="262" y="421"/>
                  <a:pt x="261" y="421"/>
                  <a:pt x="260" y="421"/>
                </a:cubicBezTo>
                <a:cubicBezTo>
                  <a:pt x="259" y="422"/>
                  <a:pt x="259" y="422"/>
                  <a:pt x="260" y="423"/>
                </a:cubicBezTo>
                <a:cubicBezTo>
                  <a:pt x="262" y="425"/>
                  <a:pt x="262" y="426"/>
                  <a:pt x="259" y="427"/>
                </a:cubicBezTo>
                <a:cubicBezTo>
                  <a:pt x="259" y="428"/>
                  <a:pt x="258" y="428"/>
                  <a:pt x="258" y="428"/>
                </a:cubicBezTo>
                <a:cubicBezTo>
                  <a:pt x="259" y="430"/>
                  <a:pt x="260" y="432"/>
                  <a:pt x="262" y="431"/>
                </a:cubicBezTo>
                <a:cubicBezTo>
                  <a:pt x="264" y="431"/>
                  <a:pt x="266" y="430"/>
                  <a:pt x="268" y="430"/>
                </a:cubicBezTo>
                <a:cubicBezTo>
                  <a:pt x="268" y="430"/>
                  <a:pt x="269" y="430"/>
                  <a:pt x="269" y="430"/>
                </a:cubicBezTo>
                <a:cubicBezTo>
                  <a:pt x="269" y="431"/>
                  <a:pt x="269" y="431"/>
                  <a:pt x="268" y="432"/>
                </a:cubicBezTo>
                <a:cubicBezTo>
                  <a:pt x="268" y="432"/>
                  <a:pt x="267" y="433"/>
                  <a:pt x="266" y="434"/>
                </a:cubicBezTo>
                <a:cubicBezTo>
                  <a:pt x="264" y="435"/>
                  <a:pt x="264" y="437"/>
                  <a:pt x="264" y="439"/>
                </a:cubicBezTo>
                <a:cubicBezTo>
                  <a:pt x="264" y="440"/>
                  <a:pt x="264" y="440"/>
                  <a:pt x="265" y="441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65" y="441"/>
                  <a:pt x="265" y="440"/>
                  <a:pt x="265" y="440"/>
                </a:cubicBezTo>
                <a:cubicBezTo>
                  <a:pt x="265" y="440"/>
                  <a:pt x="265" y="440"/>
                  <a:pt x="265" y="440"/>
                </a:cubicBezTo>
                <a:cubicBezTo>
                  <a:pt x="265" y="440"/>
                  <a:pt x="265" y="440"/>
                  <a:pt x="265" y="440"/>
                </a:cubicBezTo>
                <a:cubicBezTo>
                  <a:pt x="266" y="440"/>
                  <a:pt x="265" y="440"/>
                  <a:pt x="265" y="440"/>
                </a:cubicBezTo>
                <a:cubicBezTo>
                  <a:pt x="265" y="440"/>
                  <a:pt x="265" y="441"/>
                  <a:pt x="265" y="441"/>
                </a:cubicBezTo>
                <a:cubicBezTo>
                  <a:pt x="266" y="442"/>
                  <a:pt x="268" y="444"/>
                  <a:pt x="269" y="445"/>
                </a:cubicBezTo>
                <a:cubicBezTo>
                  <a:pt x="270" y="446"/>
                  <a:pt x="270" y="447"/>
                  <a:pt x="270" y="448"/>
                </a:cubicBezTo>
                <a:cubicBezTo>
                  <a:pt x="269" y="449"/>
                  <a:pt x="269" y="450"/>
                  <a:pt x="268" y="451"/>
                </a:cubicBezTo>
                <a:cubicBezTo>
                  <a:pt x="268" y="451"/>
                  <a:pt x="268" y="451"/>
                  <a:pt x="268" y="451"/>
                </a:cubicBezTo>
                <a:cubicBezTo>
                  <a:pt x="268" y="451"/>
                  <a:pt x="268" y="451"/>
                  <a:pt x="268" y="451"/>
                </a:cubicBezTo>
                <a:cubicBezTo>
                  <a:pt x="268" y="451"/>
                  <a:pt x="268" y="451"/>
                  <a:pt x="268" y="451"/>
                </a:cubicBezTo>
                <a:cubicBezTo>
                  <a:pt x="268" y="452"/>
                  <a:pt x="268" y="453"/>
                  <a:pt x="268" y="454"/>
                </a:cubicBezTo>
                <a:cubicBezTo>
                  <a:pt x="269" y="455"/>
                  <a:pt x="269" y="456"/>
                  <a:pt x="268" y="458"/>
                </a:cubicBezTo>
                <a:cubicBezTo>
                  <a:pt x="268" y="458"/>
                  <a:pt x="267" y="458"/>
                  <a:pt x="267" y="458"/>
                </a:cubicBezTo>
                <a:cubicBezTo>
                  <a:pt x="270" y="464"/>
                  <a:pt x="270" y="464"/>
                  <a:pt x="270" y="464"/>
                </a:cubicBezTo>
                <a:cubicBezTo>
                  <a:pt x="271" y="464"/>
                  <a:pt x="273" y="465"/>
                  <a:pt x="274" y="467"/>
                </a:cubicBezTo>
                <a:cubicBezTo>
                  <a:pt x="275" y="468"/>
                  <a:pt x="276" y="469"/>
                  <a:pt x="278" y="470"/>
                </a:cubicBezTo>
                <a:cubicBezTo>
                  <a:pt x="279" y="470"/>
                  <a:pt x="281" y="471"/>
                  <a:pt x="282" y="472"/>
                </a:cubicBezTo>
                <a:cubicBezTo>
                  <a:pt x="283" y="472"/>
                  <a:pt x="283" y="473"/>
                  <a:pt x="283" y="474"/>
                </a:cubicBezTo>
                <a:cubicBezTo>
                  <a:pt x="282" y="475"/>
                  <a:pt x="282" y="477"/>
                  <a:pt x="283" y="479"/>
                </a:cubicBezTo>
                <a:cubicBezTo>
                  <a:pt x="283" y="480"/>
                  <a:pt x="283" y="480"/>
                  <a:pt x="284" y="481"/>
                </a:cubicBezTo>
                <a:cubicBezTo>
                  <a:pt x="284" y="481"/>
                  <a:pt x="284" y="481"/>
                  <a:pt x="284" y="481"/>
                </a:cubicBezTo>
                <a:cubicBezTo>
                  <a:pt x="284" y="481"/>
                  <a:pt x="284" y="481"/>
                  <a:pt x="284" y="481"/>
                </a:cubicBezTo>
                <a:cubicBezTo>
                  <a:pt x="284" y="481"/>
                  <a:pt x="284" y="481"/>
                  <a:pt x="284" y="481"/>
                </a:cubicBezTo>
                <a:cubicBezTo>
                  <a:pt x="284" y="481"/>
                  <a:pt x="284" y="481"/>
                  <a:pt x="284" y="481"/>
                </a:cubicBezTo>
                <a:cubicBezTo>
                  <a:pt x="284" y="481"/>
                  <a:pt x="284" y="482"/>
                  <a:pt x="284" y="483"/>
                </a:cubicBezTo>
                <a:cubicBezTo>
                  <a:pt x="285" y="483"/>
                  <a:pt x="286" y="483"/>
                  <a:pt x="286" y="483"/>
                </a:cubicBezTo>
                <a:cubicBezTo>
                  <a:pt x="288" y="483"/>
                  <a:pt x="289" y="484"/>
                  <a:pt x="289" y="485"/>
                </a:cubicBezTo>
                <a:cubicBezTo>
                  <a:pt x="290" y="487"/>
                  <a:pt x="290" y="489"/>
                  <a:pt x="291" y="491"/>
                </a:cubicBezTo>
                <a:cubicBezTo>
                  <a:pt x="292" y="492"/>
                  <a:pt x="291" y="494"/>
                  <a:pt x="291" y="496"/>
                </a:cubicBezTo>
                <a:cubicBezTo>
                  <a:pt x="290" y="496"/>
                  <a:pt x="290" y="497"/>
                  <a:pt x="290" y="497"/>
                </a:cubicBezTo>
                <a:cubicBezTo>
                  <a:pt x="289" y="497"/>
                  <a:pt x="288" y="498"/>
                  <a:pt x="287" y="498"/>
                </a:cubicBezTo>
                <a:cubicBezTo>
                  <a:pt x="285" y="497"/>
                  <a:pt x="282" y="497"/>
                  <a:pt x="280" y="495"/>
                </a:cubicBezTo>
                <a:cubicBezTo>
                  <a:pt x="281" y="495"/>
                  <a:pt x="281" y="495"/>
                  <a:pt x="281" y="495"/>
                </a:cubicBezTo>
                <a:cubicBezTo>
                  <a:pt x="281" y="495"/>
                  <a:pt x="281" y="495"/>
                  <a:pt x="280" y="495"/>
                </a:cubicBezTo>
                <a:cubicBezTo>
                  <a:pt x="281" y="495"/>
                  <a:pt x="282" y="495"/>
                  <a:pt x="283" y="495"/>
                </a:cubicBezTo>
                <a:cubicBezTo>
                  <a:pt x="285" y="495"/>
                  <a:pt x="286" y="494"/>
                  <a:pt x="286" y="493"/>
                </a:cubicBezTo>
                <a:cubicBezTo>
                  <a:pt x="286" y="489"/>
                  <a:pt x="285" y="486"/>
                  <a:pt x="284" y="483"/>
                </a:cubicBezTo>
                <a:cubicBezTo>
                  <a:pt x="283" y="482"/>
                  <a:pt x="281" y="482"/>
                  <a:pt x="281" y="480"/>
                </a:cubicBezTo>
                <a:cubicBezTo>
                  <a:pt x="281" y="479"/>
                  <a:pt x="280" y="477"/>
                  <a:pt x="280" y="476"/>
                </a:cubicBezTo>
                <a:cubicBezTo>
                  <a:pt x="279" y="473"/>
                  <a:pt x="277" y="471"/>
                  <a:pt x="274" y="470"/>
                </a:cubicBezTo>
                <a:cubicBezTo>
                  <a:pt x="272" y="469"/>
                  <a:pt x="270" y="468"/>
                  <a:pt x="268" y="466"/>
                </a:cubicBezTo>
                <a:cubicBezTo>
                  <a:pt x="267" y="466"/>
                  <a:pt x="266" y="465"/>
                  <a:pt x="265" y="464"/>
                </a:cubicBezTo>
                <a:cubicBezTo>
                  <a:pt x="264" y="463"/>
                  <a:pt x="263" y="463"/>
                  <a:pt x="262" y="463"/>
                </a:cubicBezTo>
                <a:cubicBezTo>
                  <a:pt x="261" y="463"/>
                  <a:pt x="260" y="464"/>
                  <a:pt x="260" y="465"/>
                </a:cubicBezTo>
                <a:cubicBezTo>
                  <a:pt x="261" y="466"/>
                  <a:pt x="261" y="468"/>
                  <a:pt x="261" y="470"/>
                </a:cubicBezTo>
                <a:cubicBezTo>
                  <a:pt x="261" y="471"/>
                  <a:pt x="261" y="472"/>
                  <a:pt x="262" y="472"/>
                </a:cubicBezTo>
                <a:cubicBezTo>
                  <a:pt x="263" y="474"/>
                  <a:pt x="265" y="475"/>
                  <a:pt x="266" y="477"/>
                </a:cubicBezTo>
                <a:cubicBezTo>
                  <a:pt x="269" y="482"/>
                  <a:pt x="274" y="486"/>
                  <a:pt x="277" y="491"/>
                </a:cubicBezTo>
                <a:cubicBezTo>
                  <a:pt x="277" y="492"/>
                  <a:pt x="278" y="493"/>
                  <a:pt x="279" y="493"/>
                </a:cubicBezTo>
                <a:cubicBezTo>
                  <a:pt x="279" y="493"/>
                  <a:pt x="279" y="493"/>
                  <a:pt x="279" y="493"/>
                </a:cubicBezTo>
                <a:cubicBezTo>
                  <a:pt x="279" y="493"/>
                  <a:pt x="279" y="493"/>
                  <a:pt x="279" y="493"/>
                </a:cubicBezTo>
                <a:cubicBezTo>
                  <a:pt x="277" y="494"/>
                  <a:pt x="275" y="496"/>
                  <a:pt x="275" y="498"/>
                </a:cubicBezTo>
                <a:cubicBezTo>
                  <a:pt x="275" y="502"/>
                  <a:pt x="275" y="506"/>
                  <a:pt x="275" y="510"/>
                </a:cubicBezTo>
                <a:cubicBezTo>
                  <a:pt x="275" y="515"/>
                  <a:pt x="274" y="519"/>
                  <a:pt x="273" y="523"/>
                </a:cubicBezTo>
                <a:cubicBezTo>
                  <a:pt x="271" y="528"/>
                  <a:pt x="269" y="532"/>
                  <a:pt x="268" y="537"/>
                </a:cubicBezTo>
                <a:cubicBezTo>
                  <a:pt x="267" y="542"/>
                  <a:pt x="265" y="546"/>
                  <a:pt x="262" y="550"/>
                </a:cubicBezTo>
                <a:cubicBezTo>
                  <a:pt x="260" y="554"/>
                  <a:pt x="259" y="558"/>
                  <a:pt x="259" y="562"/>
                </a:cubicBezTo>
                <a:cubicBezTo>
                  <a:pt x="259" y="563"/>
                  <a:pt x="259" y="564"/>
                  <a:pt x="259" y="564"/>
                </a:cubicBezTo>
                <a:cubicBezTo>
                  <a:pt x="260" y="569"/>
                  <a:pt x="259" y="574"/>
                  <a:pt x="256" y="578"/>
                </a:cubicBezTo>
                <a:cubicBezTo>
                  <a:pt x="255" y="579"/>
                  <a:pt x="255" y="581"/>
                  <a:pt x="256" y="582"/>
                </a:cubicBezTo>
                <a:cubicBezTo>
                  <a:pt x="257" y="585"/>
                  <a:pt x="258" y="588"/>
                  <a:pt x="257" y="591"/>
                </a:cubicBezTo>
                <a:cubicBezTo>
                  <a:pt x="256" y="593"/>
                  <a:pt x="257" y="594"/>
                  <a:pt x="257" y="596"/>
                </a:cubicBezTo>
                <a:cubicBezTo>
                  <a:pt x="257" y="596"/>
                  <a:pt x="257" y="597"/>
                  <a:pt x="257" y="598"/>
                </a:cubicBezTo>
                <a:cubicBezTo>
                  <a:pt x="258" y="601"/>
                  <a:pt x="259" y="603"/>
                  <a:pt x="260" y="605"/>
                </a:cubicBezTo>
                <a:cubicBezTo>
                  <a:pt x="261" y="606"/>
                  <a:pt x="261" y="606"/>
                  <a:pt x="262" y="607"/>
                </a:cubicBezTo>
                <a:cubicBezTo>
                  <a:pt x="264" y="608"/>
                  <a:pt x="264" y="608"/>
                  <a:pt x="263" y="609"/>
                </a:cubicBezTo>
                <a:cubicBezTo>
                  <a:pt x="263" y="610"/>
                  <a:pt x="262" y="611"/>
                  <a:pt x="262" y="612"/>
                </a:cubicBezTo>
                <a:cubicBezTo>
                  <a:pt x="262" y="613"/>
                  <a:pt x="262" y="613"/>
                  <a:pt x="262" y="614"/>
                </a:cubicBezTo>
                <a:cubicBezTo>
                  <a:pt x="263" y="617"/>
                  <a:pt x="264" y="619"/>
                  <a:pt x="263" y="622"/>
                </a:cubicBezTo>
                <a:cubicBezTo>
                  <a:pt x="263" y="622"/>
                  <a:pt x="264" y="623"/>
                  <a:pt x="264" y="624"/>
                </a:cubicBezTo>
                <a:cubicBezTo>
                  <a:pt x="265" y="627"/>
                  <a:pt x="267" y="631"/>
                  <a:pt x="268" y="634"/>
                </a:cubicBezTo>
                <a:cubicBezTo>
                  <a:pt x="269" y="635"/>
                  <a:pt x="269" y="637"/>
                  <a:pt x="269" y="639"/>
                </a:cubicBezTo>
                <a:cubicBezTo>
                  <a:pt x="269" y="641"/>
                  <a:pt x="270" y="642"/>
                  <a:pt x="271" y="642"/>
                </a:cubicBezTo>
                <a:cubicBezTo>
                  <a:pt x="276" y="643"/>
                  <a:pt x="280" y="646"/>
                  <a:pt x="284" y="649"/>
                </a:cubicBezTo>
                <a:cubicBezTo>
                  <a:pt x="288" y="651"/>
                  <a:pt x="290" y="654"/>
                  <a:pt x="290" y="658"/>
                </a:cubicBezTo>
                <a:cubicBezTo>
                  <a:pt x="290" y="661"/>
                  <a:pt x="291" y="664"/>
                  <a:pt x="292" y="667"/>
                </a:cubicBezTo>
                <a:cubicBezTo>
                  <a:pt x="293" y="673"/>
                  <a:pt x="296" y="678"/>
                  <a:pt x="297" y="683"/>
                </a:cubicBezTo>
                <a:cubicBezTo>
                  <a:pt x="297" y="685"/>
                  <a:pt x="298" y="686"/>
                  <a:pt x="299" y="688"/>
                </a:cubicBezTo>
                <a:cubicBezTo>
                  <a:pt x="302" y="690"/>
                  <a:pt x="304" y="693"/>
                  <a:pt x="306" y="696"/>
                </a:cubicBezTo>
                <a:cubicBezTo>
                  <a:pt x="307" y="698"/>
                  <a:pt x="306" y="699"/>
                  <a:pt x="305" y="701"/>
                </a:cubicBezTo>
                <a:cubicBezTo>
                  <a:pt x="305" y="702"/>
                  <a:pt x="304" y="702"/>
                  <a:pt x="302" y="702"/>
                </a:cubicBezTo>
                <a:cubicBezTo>
                  <a:pt x="302" y="702"/>
                  <a:pt x="302" y="702"/>
                  <a:pt x="302" y="702"/>
                </a:cubicBezTo>
                <a:cubicBezTo>
                  <a:pt x="301" y="703"/>
                  <a:pt x="300" y="704"/>
                  <a:pt x="301" y="705"/>
                </a:cubicBezTo>
                <a:cubicBezTo>
                  <a:pt x="302" y="707"/>
                  <a:pt x="304" y="709"/>
                  <a:pt x="307" y="711"/>
                </a:cubicBezTo>
                <a:cubicBezTo>
                  <a:pt x="310" y="712"/>
                  <a:pt x="313" y="715"/>
                  <a:pt x="315" y="718"/>
                </a:cubicBezTo>
                <a:cubicBezTo>
                  <a:pt x="317" y="719"/>
                  <a:pt x="317" y="720"/>
                  <a:pt x="317" y="722"/>
                </a:cubicBezTo>
                <a:cubicBezTo>
                  <a:pt x="317" y="723"/>
                  <a:pt x="317" y="724"/>
                  <a:pt x="317" y="726"/>
                </a:cubicBezTo>
                <a:cubicBezTo>
                  <a:pt x="316" y="728"/>
                  <a:pt x="317" y="729"/>
                  <a:pt x="318" y="731"/>
                </a:cubicBezTo>
                <a:cubicBezTo>
                  <a:pt x="322" y="735"/>
                  <a:pt x="328" y="738"/>
                  <a:pt x="330" y="744"/>
                </a:cubicBezTo>
                <a:cubicBezTo>
                  <a:pt x="331" y="745"/>
                  <a:pt x="332" y="745"/>
                  <a:pt x="333" y="744"/>
                </a:cubicBezTo>
                <a:cubicBezTo>
                  <a:pt x="335" y="743"/>
                  <a:pt x="335" y="742"/>
                  <a:pt x="335" y="740"/>
                </a:cubicBezTo>
                <a:cubicBezTo>
                  <a:pt x="334" y="738"/>
                  <a:pt x="333" y="737"/>
                  <a:pt x="332" y="735"/>
                </a:cubicBezTo>
                <a:cubicBezTo>
                  <a:pt x="331" y="734"/>
                  <a:pt x="327" y="728"/>
                  <a:pt x="327" y="726"/>
                </a:cubicBezTo>
                <a:cubicBezTo>
                  <a:pt x="326" y="725"/>
                  <a:pt x="326" y="723"/>
                  <a:pt x="325" y="722"/>
                </a:cubicBezTo>
                <a:cubicBezTo>
                  <a:pt x="325" y="720"/>
                  <a:pt x="325" y="717"/>
                  <a:pt x="324" y="715"/>
                </a:cubicBezTo>
                <a:cubicBezTo>
                  <a:pt x="324" y="712"/>
                  <a:pt x="321" y="711"/>
                  <a:pt x="320" y="708"/>
                </a:cubicBezTo>
                <a:cubicBezTo>
                  <a:pt x="319" y="705"/>
                  <a:pt x="317" y="701"/>
                  <a:pt x="315" y="697"/>
                </a:cubicBezTo>
                <a:cubicBezTo>
                  <a:pt x="313" y="694"/>
                  <a:pt x="311" y="690"/>
                  <a:pt x="308" y="686"/>
                </a:cubicBezTo>
                <a:cubicBezTo>
                  <a:pt x="308" y="686"/>
                  <a:pt x="307" y="685"/>
                  <a:pt x="307" y="684"/>
                </a:cubicBezTo>
                <a:cubicBezTo>
                  <a:pt x="307" y="680"/>
                  <a:pt x="306" y="675"/>
                  <a:pt x="307" y="671"/>
                </a:cubicBezTo>
                <a:cubicBezTo>
                  <a:pt x="307" y="670"/>
                  <a:pt x="308" y="670"/>
                  <a:pt x="308" y="670"/>
                </a:cubicBezTo>
                <a:cubicBezTo>
                  <a:pt x="310" y="671"/>
                  <a:pt x="312" y="672"/>
                  <a:pt x="313" y="672"/>
                </a:cubicBezTo>
                <a:cubicBezTo>
                  <a:pt x="315" y="673"/>
                  <a:pt x="316" y="674"/>
                  <a:pt x="316" y="676"/>
                </a:cubicBezTo>
                <a:cubicBezTo>
                  <a:pt x="317" y="680"/>
                  <a:pt x="317" y="684"/>
                  <a:pt x="319" y="687"/>
                </a:cubicBezTo>
                <a:cubicBezTo>
                  <a:pt x="321" y="693"/>
                  <a:pt x="324" y="698"/>
                  <a:pt x="327" y="702"/>
                </a:cubicBezTo>
                <a:cubicBezTo>
                  <a:pt x="328" y="703"/>
                  <a:pt x="329" y="704"/>
                  <a:pt x="329" y="705"/>
                </a:cubicBezTo>
                <a:cubicBezTo>
                  <a:pt x="330" y="708"/>
                  <a:pt x="332" y="710"/>
                  <a:pt x="334" y="711"/>
                </a:cubicBezTo>
                <a:cubicBezTo>
                  <a:pt x="335" y="712"/>
                  <a:pt x="337" y="713"/>
                  <a:pt x="338" y="715"/>
                </a:cubicBezTo>
                <a:cubicBezTo>
                  <a:pt x="339" y="715"/>
                  <a:pt x="339" y="716"/>
                  <a:pt x="338" y="717"/>
                </a:cubicBezTo>
                <a:cubicBezTo>
                  <a:pt x="338" y="718"/>
                  <a:pt x="338" y="718"/>
                  <a:pt x="337" y="719"/>
                </a:cubicBezTo>
                <a:cubicBezTo>
                  <a:pt x="336" y="720"/>
                  <a:pt x="337" y="722"/>
                  <a:pt x="338" y="723"/>
                </a:cubicBezTo>
                <a:cubicBezTo>
                  <a:pt x="339" y="724"/>
                  <a:pt x="341" y="725"/>
                  <a:pt x="343" y="726"/>
                </a:cubicBezTo>
                <a:cubicBezTo>
                  <a:pt x="345" y="727"/>
                  <a:pt x="346" y="728"/>
                  <a:pt x="346" y="731"/>
                </a:cubicBezTo>
                <a:cubicBezTo>
                  <a:pt x="346" y="732"/>
                  <a:pt x="347" y="733"/>
                  <a:pt x="348" y="733"/>
                </a:cubicBezTo>
                <a:cubicBezTo>
                  <a:pt x="357" y="743"/>
                  <a:pt x="360" y="747"/>
                  <a:pt x="362" y="758"/>
                </a:cubicBezTo>
                <a:cubicBezTo>
                  <a:pt x="362" y="759"/>
                  <a:pt x="362" y="760"/>
                  <a:pt x="362" y="761"/>
                </a:cubicBezTo>
                <a:cubicBezTo>
                  <a:pt x="362" y="762"/>
                  <a:pt x="361" y="763"/>
                  <a:pt x="361" y="764"/>
                </a:cubicBezTo>
                <a:cubicBezTo>
                  <a:pt x="359" y="767"/>
                  <a:pt x="360" y="769"/>
                  <a:pt x="361" y="772"/>
                </a:cubicBezTo>
                <a:cubicBezTo>
                  <a:pt x="362" y="774"/>
                  <a:pt x="364" y="776"/>
                  <a:pt x="367" y="777"/>
                </a:cubicBezTo>
                <a:cubicBezTo>
                  <a:pt x="369" y="778"/>
                  <a:pt x="371" y="779"/>
                  <a:pt x="373" y="782"/>
                </a:cubicBezTo>
                <a:cubicBezTo>
                  <a:pt x="374" y="784"/>
                  <a:pt x="377" y="785"/>
                  <a:pt x="379" y="786"/>
                </a:cubicBezTo>
                <a:cubicBezTo>
                  <a:pt x="380" y="786"/>
                  <a:pt x="382" y="786"/>
                  <a:pt x="383" y="786"/>
                </a:cubicBezTo>
                <a:cubicBezTo>
                  <a:pt x="384" y="787"/>
                  <a:pt x="385" y="787"/>
                  <a:pt x="386" y="788"/>
                </a:cubicBezTo>
                <a:cubicBezTo>
                  <a:pt x="390" y="791"/>
                  <a:pt x="394" y="794"/>
                  <a:pt x="399" y="795"/>
                </a:cubicBezTo>
                <a:cubicBezTo>
                  <a:pt x="401" y="796"/>
                  <a:pt x="404" y="797"/>
                  <a:pt x="406" y="798"/>
                </a:cubicBezTo>
                <a:cubicBezTo>
                  <a:pt x="408" y="800"/>
                  <a:pt x="411" y="801"/>
                  <a:pt x="414" y="801"/>
                </a:cubicBezTo>
                <a:cubicBezTo>
                  <a:pt x="424" y="804"/>
                  <a:pt x="424" y="804"/>
                  <a:pt x="433" y="801"/>
                </a:cubicBezTo>
                <a:cubicBezTo>
                  <a:pt x="436" y="800"/>
                  <a:pt x="439" y="800"/>
                  <a:pt x="441" y="802"/>
                </a:cubicBezTo>
                <a:cubicBezTo>
                  <a:pt x="445" y="806"/>
                  <a:pt x="450" y="809"/>
                  <a:pt x="454" y="814"/>
                </a:cubicBezTo>
                <a:cubicBezTo>
                  <a:pt x="456" y="816"/>
                  <a:pt x="458" y="818"/>
                  <a:pt x="461" y="818"/>
                </a:cubicBezTo>
                <a:cubicBezTo>
                  <a:pt x="465" y="818"/>
                  <a:pt x="468" y="819"/>
                  <a:pt x="472" y="821"/>
                </a:cubicBezTo>
                <a:cubicBezTo>
                  <a:pt x="476" y="822"/>
                  <a:pt x="480" y="824"/>
                  <a:pt x="485" y="823"/>
                </a:cubicBezTo>
                <a:cubicBezTo>
                  <a:pt x="486" y="823"/>
                  <a:pt x="486" y="824"/>
                  <a:pt x="487" y="825"/>
                </a:cubicBezTo>
                <a:cubicBezTo>
                  <a:pt x="488" y="827"/>
                  <a:pt x="490" y="829"/>
                  <a:pt x="491" y="831"/>
                </a:cubicBezTo>
                <a:cubicBezTo>
                  <a:pt x="493" y="833"/>
                  <a:pt x="495" y="835"/>
                  <a:pt x="497" y="838"/>
                </a:cubicBezTo>
                <a:cubicBezTo>
                  <a:pt x="498" y="839"/>
                  <a:pt x="499" y="841"/>
                  <a:pt x="498" y="843"/>
                </a:cubicBezTo>
                <a:cubicBezTo>
                  <a:pt x="497" y="845"/>
                  <a:pt x="499" y="847"/>
                  <a:pt x="501" y="848"/>
                </a:cubicBezTo>
                <a:cubicBezTo>
                  <a:pt x="503" y="848"/>
                  <a:pt x="504" y="848"/>
                  <a:pt x="505" y="848"/>
                </a:cubicBezTo>
                <a:cubicBezTo>
                  <a:pt x="506" y="848"/>
                  <a:pt x="507" y="848"/>
                  <a:pt x="507" y="849"/>
                </a:cubicBezTo>
                <a:cubicBezTo>
                  <a:pt x="509" y="851"/>
                  <a:pt x="512" y="852"/>
                  <a:pt x="512" y="855"/>
                </a:cubicBezTo>
                <a:cubicBezTo>
                  <a:pt x="513" y="858"/>
                  <a:pt x="515" y="859"/>
                  <a:pt x="518" y="859"/>
                </a:cubicBezTo>
                <a:cubicBezTo>
                  <a:pt x="519" y="859"/>
                  <a:pt x="520" y="859"/>
                  <a:pt x="521" y="859"/>
                </a:cubicBezTo>
                <a:cubicBezTo>
                  <a:pt x="523" y="858"/>
                  <a:pt x="526" y="859"/>
                  <a:pt x="528" y="861"/>
                </a:cubicBezTo>
                <a:cubicBezTo>
                  <a:pt x="529" y="863"/>
                  <a:pt x="532" y="864"/>
                  <a:pt x="533" y="865"/>
                </a:cubicBezTo>
                <a:cubicBezTo>
                  <a:pt x="535" y="867"/>
                  <a:pt x="536" y="867"/>
                  <a:pt x="539" y="865"/>
                </a:cubicBezTo>
                <a:cubicBezTo>
                  <a:pt x="540" y="864"/>
                  <a:pt x="540" y="863"/>
                  <a:pt x="539" y="862"/>
                </a:cubicBezTo>
                <a:cubicBezTo>
                  <a:pt x="539" y="861"/>
                  <a:pt x="539" y="860"/>
                  <a:pt x="539" y="859"/>
                </a:cubicBezTo>
                <a:cubicBezTo>
                  <a:pt x="542" y="858"/>
                  <a:pt x="543" y="856"/>
                  <a:pt x="545" y="854"/>
                </a:cubicBezTo>
                <a:cubicBezTo>
                  <a:pt x="545" y="853"/>
                  <a:pt x="546" y="853"/>
                  <a:pt x="547" y="854"/>
                </a:cubicBezTo>
                <a:cubicBezTo>
                  <a:pt x="550" y="855"/>
                  <a:pt x="551" y="857"/>
                  <a:pt x="552" y="859"/>
                </a:cubicBezTo>
                <a:cubicBezTo>
                  <a:pt x="552" y="862"/>
                  <a:pt x="552" y="863"/>
                  <a:pt x="554" y="865"/>
                </a:cubicBezTo>
                <a:cubicBezTo>
                  <a:pt x="555" y="867"/>
                  <a:pt x="556" y="870"/>
                  <a:pt x="558" y="872"/>
                </a:cubicBezTo>
                <a:cubicBezTo>
                  <a:pt x="558" y="872"/>
                  <a:pt x="558" y="873"/>
                  <a:pt x="558" y="874"/>
                </a:cubicBezTo>
                <a:cubicBezTo>
                  <a:pt x="558" y="878"/>
                  <a:pt x="558" y="882"/>
                  <a:pt x="558" y="886"/>
                </a:cubicBezTo>
                <a:cubicBezTo>
                  <a:pt x="558" y="888"/>
                  <a:pt x="558" y="890"/>
                  <a:pt x="559" y="891"/>
                </a:cubicBezTo>
                <a:cubicBezTo>
                  <a:pt x="560" y="892"/>
                  <a:pt x="560" y="893"/>
                  <a:pt x="559" y="894"/>
                </a:cubicBezTo>
                <a:cubicBezTo>
                  <a:pt x="557" y="896"/>
                  <a:pt x="556" y="899"/>
                  <a:pt x="553" y="901"/>
                </a:cubicBezTo>
                <a:cubicBezTo>
                  <a:pt x="549" y="902"/>
                  <a:pt x="548" y="904"/>
                  <a:pt x="547" y="908"/>
                </a:cubicBezTo>
                <a:cubicBezTo>
                  <a:pt x="546" y="909"/>
                  <a:pt x="545" y="911"/>
                  <a:pt x="544" y="912"/>
                </a:cubicBezTo>
                <a:cubicBezTo>
                  <a:pt x="542" y="912"/>
                  <a:pt x="540" y="913"/>
                  <a:pt x="539" y="914"/>
                </a:cubicBezTo>
                <a:cubicBezTo>
                  <a:pt x="539" y="914"/>
                  <a:pt x="538" y="915"/>
                  <a:pt x="538" y="916"/>
                </a:cubicBezTo>
                <a:cubicBezTo>
                  <a:pt x="536" y="923"/>
                  <a:pt x="536" y="923"/>
                  <a:pt x="534" y="928"/>
                </a:cubicBezTo>
                <a:cubicBezTo>
                  <a:pt x="533" y="928"/>
                  <a:pt x="533" y="929"/>
                  <a:pt x="533" y="929"/>
                </a:cubicBezTo>
                <a:cubicBezTo>
                  <a:pt x="533" y="932"/>
                  <a:pt x="532" y="935"/>
                  <a:pt x="533" y="938"/>
                </a:cubicBezTo>
                <a:cubicBezTo>
                  <a:pt x="533" y="940"/>
                  <a:pt x="535" y="941"/>
                  <a:pt x="537" y="942"/>
                </a:cubicBezTo>
                <a:cubicBezTo>
                  <a:pt x="537" y="942"/>
                  <a:pt x="538" y="942"/>
                  <a:pt x="538" y="942"/>
                </a:cubicBezTo>
                <a:cubicBezTo>
                  <a:pt x="538" y="941"/>
                  <a:pt x="539" y="941"/>
                  <a:pt x="539" y="940"/>
                </a:cubicBezTo>
                <a:cubicBezTo>
                  <a:pt x="539" y="941"/>
                  <a:pt x="539" y="941"/>
                  <a:pt x="539" y="942"/>
                </a:cubicBezTo>
                <a:cubicBezTo>
                  <a:pt x="539" y="943"/>
                  <a:pt x="539" y="945"/>
                  <a:pt x="538" y="946"/>
                </a:cubicBezTo>
                <a:cubicBezTo>
                  <a:pt x="536" y="947"/>
                  <a:pt x="534" y="948"/>
                  <a:pt x="533" y="949"/>
                </a:cubicBezTo>
                <a:cubicBezTo>
                  <a:pt x="530" y="951"/>
                  <a:pt x="529" y="954"/>
                  <a:pt x="530" y="957"/>
                </a:cubicBezTo>
                <a:cubicBezTo>
                  <a:pt x="530" y="958"/>
                  <a:pt x="531" y="960"/>
                  <a:pt x="531" y="961"/>
                </a:cubicBezTo>
                <a:cubicBezTo>
                  <a:pt x="531" y="962"/>
                  <a:pt x="531" y="963"/>
                  <a:pt x="531" y="964"/>
                </a:cubicBezTo>
                <a:cubicBezTo>
                  <a:pt x="530" y="965"/>
                  <a:pt x="531" y="967"/>
                  <a:pt x="532" y="967"/>
                </a:cubicBezTo>
                <a:cubicBezTo>
                  <a:pt x="534" y="968"/>
                  <a:pt x="536" y="969"/>
                  <a:pt x="537" y="970"/>
                </a:cubicBezTo>
                <a:cubicBezTo>
                  <a:pt x="539" y="971"/>
                  <a:pt x="541" y="973"/>
                  <a:pt x="542" y="975"/>
                </a:cubicBezTo>
                <a:cubicBezTo>
                  <a:pt x="543" y="977"/>
                  <a:pt x="544" y="979"/>
                  <a:pt x="546" y="980"/>
                </a:cubicBezTo>
                <a:cubicBezTo>
                  <a:pt x="547" y="981"/>
                  <a:pt x="547" y="982"/>
                  <a:pt x="548" y="983"/>
                </a:cubicBezTo>
                <a:cubicBezTo>
                  <a:pt x="549" y="987"/>
                  <a:pt x="551" y="990"/>
                  <a:pt x="552" y="993"/>
                </a:cubicBezTo>
                <a:cubicBezTo>
                  <a:pt x="554" y="998"/>
                  <a:pt x="557" y="1002"/>
                  <a:pt x="559" y="1006"/>
                </a:cubicBezTo>
                <a:cubicBezTo>
                  <a:pt x="562" y="1010"/>
                  <a:pt x="565" y="1015"/>
                  <a:pt x="568" y="1020"/>
                </a:cubicBezTo>
                <a:cubicBezTo>
                  <a:pt x="568" y="1020"/>
                  <a:pt x="568" y="1021"/>
                  <a:pt x="568" y="1022"/>
                </a:cubicBezTo>
                <a:cubicBezTo>
                  <a:pt x="568" y="1025"/>
                  <a:pt x="569" y="1026"/>
                  <a:pt x="571" y="1028"/>
                </a:cubicBezTo>
                <a:cubicBezTo>
                  <a:pt x="576" y="1034"/>
                  <a:pt x="582" y="1037"/>
                  <a:pt x="588" y="1041"/>
                </a:cubicBezTo>
                <a:cubicBezTo>
                  <a:pt x="589" y="1042"/>
                  <a:pt x="591" y="1042"/>
                  <a:pt x="592" y="1043"/>
                </a:cubicBezTo>
                <a:cubicBezTo>
                  <a:pt x="595" y="1044"/>
                  <a:pt x="599" y="1046"/>
                  <a:pt x="601" y="1048"/>
                </a:cubicBezTo>
                <a:cubicBezTo>
                  <a:pt x="604" y="1052"/>
                  <a:pt x="608" y="1055"/>
                  <a:pt x="611" y="1058"/>
                </a:cubicBezTo>
                <a:cubicBezTo>
                  <a:pt x="612" y="1058"/>
                  <a:pt x="613" y="1060"/>
                  <a:pt x="613" y="1061"/>
                </a:cubicBezTo>
                <a:cubicBezTo>
                  <a:pt x="613" y="1062"/>
                  <a:pt x="613" y="1064"/>
                  <a:pt x="613" y="1065"/>
                </a:cubicBezTo>
                <a:cubicBezTo>
                  <a:pt x="614" y="1068"/>
                  <a:pt x="615" y="1071"/>
                  <a:pt x="614" y="1074"/>
                </a:cubicBezTo>
                <a:cubicBezTo>
                  <a:pt x="613" y="1075"/>
                  <a:pt x="614" y="1076"/>
                  <a:pt x="614" y="1077"/>
                </a:cubicBezTo>
                <a:cubicBezTo>
                  <a:pt x="616" y="1083"/>
                  <a:pt x="615" y="1089"/>
                  <a:pt x="614" y="1094"/>
                </a:cubicBezTo>
                <a:cubicBezTo>
                  <a:pt x="614" y="1095"/>
                  <a:pt x="614" y="1096"/>
                  <a:pt x="614" y="1097"/>
                </a:cubicBezTo>
                <a:cubicBezTo>
                  <a:pt x="616" y="1105"/>
                  <a:pt x="615" y="1114"/>
                  <a:pt x="615" y="1123"/>
                </a:cubicBezTo>
                <a:cubicBezTo>
                  <a:pt x="615" y="1125"/>
                  <a:pt x="615" y="1128"/>
                  <a:pt x="614" y="1130"/>
                </a:cubicBezTo>
                <a:cubicBezTo>
                  <a:pt x="614" y="1133"/>
                  <a:pt x="613" y="1136"/>
                  <a:pt x="612" y="1138"/>
                </a:cubicBezTo>
                <a:cubicBezTo>
                  <a:pt x="612" y="1140"/>
                  <a:pt x="612" y="1142"/>
                  <a:pt x="613" y="1143"/>
                </a:cubicBezTo>
                <a:cubicBezTo>
                  <a:pt x="613" y="1146"/>
                  <a:pt x="613" y="1149"/>
                  <a:pt x="612" y="1151"/>
                </a:cubicBezTo>
                <a:cubicBezTo>
                  <a:pt x="611" y="1154"/>
                  <a:pt x="611" y="1156"/>
                  <a:pt x="612" y="1159"/>
                </a:cubicBezTo>
                <a:cubicBezTo>
                  <a:pt x="614" y="1162"/>
                  <a:pt x="613" y="1166"/>
                  <a:pt x="614" y="1169"/>
                </a:cubicBezTo>
                <a:cubicBezTo>
                  <a:pt x="615" y="1171"/>
                  <a:pt x="614" y="1173"/>
                  <a:pt x="614" y="1174"/>
                </a:cubicBezTo>
                <a:cubicBezTo>
                  <a:pt x="614" y="1176"/>
                  <a:pt x="614" y="1177"/>
                  <a:pt x="615" y="1179"/>
                </a:cubicBezTo>
                <a:cubicBezTo>
                  <a:pt x="615" y="1180"/>
                  <a:pt x="615" y="1181"/>
                  <a:pt x="615" y="1183"/>
                </a:cubicBezTo>
                <a:cubicBezTo>
                  <a:pt x="614" y="1185"/>
                  <a:pt x="613" y="1187"/>
                  <a:pt x="613" y="1189"/>
                </a:cubicBezTo>
                <a:cubicBezTo>
                  <a:pt x="611" y="1195"/>
                  <a:pt x="610" y="1202"/>
                  <a:pt x="608" y="1208"/>
                </a:cubicBezTo>
                <a:cubicBezTo>
                  <a:pt x="608" y="1210"/>
                  <a:pt x="608" y="1211"/>
                  <a:pt x="607" y="1211"/>
                </a:cubicBezTo>
                <a:cubicBezTo>
                  <a:pt x="605" y="1213"/>
                  <a:pt x="605" y="1215"/>
                  <a:pt x="606" y="1217"/>
                </a:cubicBezTo>
                <a:cubicBezTo>
                  <a:pt x="608" y="1220"/>
                  <a:pt x="608" y="1224"/>
                  <a:pt x="610" y="1227"/>
                </a:cubicBezTo>
                <a:cubicBezTo>
                  <a:pt x="612" y="1229"/>
                  <a:pt x="612" y="1232"/>
                  <a:pt x="610" y="1235"/>
                </a:cubicBezTo>
                <a:cubicBezTo>
                  <a:pt x="609" y="1237"/>
                  <a:pt x="609" y="1238"/>
                  <a:pt x="609" y="1240"/>
                </a:cubicBezTo>
                <a:cubicBezTo>
                  <a:pt x="609" y="1242"/>
                  <a:pt x="609" y="1243"/>
                  <a:pt x="609" y="1245"/>
                </a:cubicBezTo>
                <a:cubicBezTo>
                  <a:pt x="609" y="1247"/>
                  <a:pt x="610" y="1249"/>
                  <a:pt x="611" y="1251"/>
                </a:cubicBezTo>
                <a:cubicBezTo>
                  <a:pt x="612" y="1252"/>
                  <a:pt x="613" y="1253"/>
                  <a:pt x="613" y="1254"/>
                </a:cubicBezTo>
                <a:cubicBezTo>
                  <a:pt x="610" y="1253"/>
                  <a:pt x="610" y="1254"/>
                  <a:pt x="609" y="1256"/>
                </a:cubicBezTo>
                <a:cubicBezTo>
                  <a:pt x="609" y="1257"/>
                  <a:pt x="609" y="1258"/>
                  <a:pt x="609" y="1259"/>
                </a:cubicBezTo>
                <a:cubicBezTo>
                  <a:pt x="609" y="1262"/>
                  <a:pt x="610" y="1264"/>
                  <a:pt x="610" y="1267"/>
                </a:cubicBezTo>
                <a:cubicBezTo>
                  <a:pt x="610" y="1268"/>
                  <a:pt x="612" y="1269"/>
                  <a:pt x="613" y="1268"/>
                </a:cubicBezTo>
                <a:cubicBezTo>
                  <a:pt x="614" y="1267"/>
                  <a:pt x="615" y="1266"/>
                  <a:pt x="615" y="1264"/>
                </a:cubicBezTo>
                <a:cubicBezTo>
                  <a:pt x="615" y="1262"/>
                  <a:pt x="615" y="1260"/>
                  <a:pt x="615" y="1258"/>
                </a:cubicBezTo>
                <a:cubicBezTo>
                  <a:pt x="615" y="1257"/>
                  <a:pt x="615" y="1255"/>
                  <a:pt x="614" y="1254"/>
                </a:cubicBezTo>
                <a:cubicBezTo>
                  <a:pt x="615" y="1254"/>
                  <a:pt x="616" y="1254"/>
                  <a:pt x="618" y="1253"/>
                </a:cubicBezTo>
                <a:cubicBezTo>
                  <a:pt x="619" y="1252"/>
                  <a:pt x="619" y="1253"/>
                  <a:pt x="619" y="1254"/>
                </a:cubicBezTo>
                <a:cubicBezTo>
                  <a:pt x="619" y="1255"/>
                  <a:pt x="620" y="1256"/>
                  <a:pt x="620" y="1256"/>
                </a:cubicBezTo>
                <a:cubicBezTo>
                  <a:pt x="620" y="1260"/>
                  <a:pt x="619" y="1264"/>
                  <a:pt x="619" y="1268"/>
                </a:cubicBezTo>
                <a:cubicBezTo>
                  <a:pt x="619" y="1271"/>
                  <a:pt x="619" y="1275"/>
                  <a:pt x="618" y="1279"/>
                </a:cubicBezTo>
                <a:cubicBezTo>
                  <a:pt x="618" y="1280"/>
                  <a:pt x="618" y="1281"/>
                  <a:pt x="619" y="1282"/>
                </a:cubicBezTo>
                <a:cubicBezTo>
                  <a:pt x="621" y="1285"/>
                  <a:pt x="620" y="1289"/>
                  <a:pt x="618" y="1292"/>
                </a:cubicBezTo>
                <a:cubicBezTo>
                  <a:pt x="618" y="1293"/>
                  <a:pt x="618" y="1293"/>
                  <a:pt x="617" y="1292"/>
                </a:cubicBezTo>
                <a:cubicBezTo>
                  <a:pt x="617" y="1292"/>
                  <a:pt x="616" y="1292"/>
                  <a:pt x="616" y="1292"/>
                </a:cubicBezTo>
                <a:cubicBezTo>
                  <a:pt x="616" y="1291"/>
                  <a:pt x="616" y="1290"/>
                  <a:pt x="615" y="1289"/>
                </a:cubicBezTo>
                <a:cubicBezTo>
                  <a:pt x="613" y="1289"/>
                  <a:pt x="611" y="1290"/>
                  <a:pt x="610" y="1292"/>
                </a:cubicBezTo>
                <a:cubicBezTo>
                  <a:pt x="610" y="1295"/>
                  <a:pt x="608" y="1298"/>
                  <a:pt x="607" y="1300"/>
                </a:cubicBezTo>
                <a:cubicBezTo>
                  <a:pt x="607" y="1301"/>
                  <a:pt x="607" y="1301"/>
                  <a:pt x="607" y="1302"/>
                </a:cubicBezTo>
                <a:cubicBezTo>
                  <a:pt x="608" y="1302"/>
                  <a:pt x="608" y="1302"/>
                  <a:pt x="609" y="1302"/>
                </a:cubicBezTo>
                <a:cubicBezTo>
                  <a:pt x="610" y="1302"/>
                  <a:pt x="610" y="1301"/>
                  <a:pt x="611" y="1301"/>
                </a:cubicBezTo>
                <a:cubicBezTo>
                  <a:pt x="613" y="1301"/>
                  <a:pt x="614" y="1301"/>
                  <a:pt x="616" y="1302"/>
                </a:cubicBezTo>
                <a:cubicBezTo>
                  <a:pt x="617" y="1302"/>
                  <a:pt x="618" y="1304"/>
                  <a:pt x="617" y="1305"/>
                </a:cubicBezTo>
                <a:cubicBezTo>
                  <a:pt x="617" y="1307"/>
                  <a:pt x="616" y="1309"/>
                  <a:pt x="617" y="1311"/>
                </a:cubicBezTo>
                <a:cubicBezTo>
                  <a:pt x="617" y="1311"/>
                  <a:pt x="617" y="1311"/>
                  <a:pt x="617" y="1311"/>
                </a:cubicBezTo>
                <a:cubicBezTo>
                  <a:pt x="617" y="1311"/>
                  <a:pt x="617" y="1311"/>
                  <a:pt x="617" y="1312"/>
                </a:cubicBezTo>
                <a:cubicBezTo>
                  <a:pt x="617" y="1312"/>
                  <a:pt x="618" y="1312"/>
                  <a:pt x="617" y="1312"/>
                </a:cubicBezTo>
                <a:cubicBezTo>
                  <a:pt x="617" y="1312"/>
                  <a:pt x="617" y="1312"/>
                  <a:pt x="617" y="1312"/>
                </a:cubicBezTo>
                <a:cubicBezTo>
                  <a:pt x="617" y="1312"/>
                  <a:pt x="617" y="1312"/>
                  <a:pt x="617" y="1311"/>
                </a:cubicBezTo>
                <a:cubicBezTo>
                  <a:pt x="617" y="1311"/>
                  <a:pt x="617" y="1311"/>
                  <a:pt x="617" y="1311"/>
                </a:cubicBezTo>
                <a:cubicBezTo>
                  <a:pt x="615" y="1312"/>
                  <a:pt x="614" y="1312"/>
                  <a:pt x="612" y="1313"/>
                </a:cubicBezTo>
                <a:cubicBezTo>
                  <a:pt x="611" y="1314"/>
                  <a:pt x="611" y="1315"/>
                  <a:pt x="611" y="1316"/>
                </a:cubicBezTo>
                <a:cubicBezTo>
                  <a:pt x="611" y="1317"/>
                  <a:pt x="612" y="1318"/>
                  <a:pt x="612" y="1319"/>
                </a:cubicBezTo>
                <a:cubicBezTo>
                  <a:pt x="612" y="1320"/>
                  <a:pt x="613" y="1321"/>
                  <a:pt x="613" y="1321"/>
                </a:cubicBezTo>
                <a:cubicBezTo>
                  <a:pt x="613" y="1322"/>
                  <a:pt x="613" y="1324"/>
                  <a:pt x="614" y="1325"/>
                </a:cubicBezTo>
                <a:cubicBezTo>
                  <a:pt x="614" y="1325"/>
                  <a:pt x="615" y="1325"/>
                  <a:pt x="615" y="1325"/>
                </a:cubicBezTo>
                <a:cubicBezTo>
                  <a:pt x="615" y="1325"/>
                  <a:pt x="615" y="1325"/>
                  <a:pt x="615" y="1325"/>
                </a:cubicBezTo>
                <a:cubicBezTo>
                  <a:pt x="615" y="1325"/>
                  <a:pt x="615" y="1325"/>
                  <a:pt x="615" y="1325"/>
                </a:cubicBezTo>
                <a:cubicBezTo>
                  <a:pt x="615" y="1326"/>
                  <a:pt x="615" y="1326"/>
                  <a:pt x="615" y="1326"/>
                </a:cubicBezTo>
                <a:cubicBezTo>
                  <a:pt x="615" y="1326"/>
                  <a:pt x="615" y="1326"/>
                  <a:pt x="615" y="1325"/>
                </a:cubicBezTo>
                <a:cubicBezTo>
                  <a:pt x="615" y="1326"/>
                  <a:pt x="615" y="1327"/>
                  <a:pt x="615" y="1328"/>
                </a:cubicBezTo>
                <a:cubicBezTo>
                  <a:pt x="614" y="1330"/>
                  <a:pt x="614" y="1330"/>
                  <a:pt x="617" y="1332"/>
                </a:cubicBezTo>
                <a:cubicBezTo>
                  <a:pt x="618" y="1332"/>
                  <a:pt x="619" y="1333"/>
                  <a:pt x="620" y="1334"/>
                </a:cubicBezTo>
                <a:cubicBezTo>
                  <a:pt x="620" y="1334"/>
                  <a:pt x="620" y="1334"/>
                  <a:pt x="620" y="1334"/>
                </a:cubicBezTo>
                <a:cubicBezTo>
                  <a:pt x="620" y="1334"/>
                  <a:pt x="620" y="1334"/>
                  <a:pt x="621" y="1334"/>
                </a:cubicBezTo>
                <a:cubicBezTo>
                  <a:pt x="622" y="1336"/>
                  <a:pt x="622" y="1336"/>
                  <a:pt x="621" y="1338"/>
                </a:cubicBezTo>
                <a:cubicBezTo>
                  <a:pt x="621" y="1338"/>
                  <a:pt x="620" y="1338"/>
                  <a:pt x="620" y="1338"/>
                </a:cubicBezTo>
                <a:cubicBezTo>
                  <a:pt x="620" y="1338"/>
                  <a:pt x="620" y="1338"/>
                  <a:pt x="620" y="1338"/>
                </a:cubicBezTo>
                <a:cubicBezTo>
                  <a:pt x="621" y="1338"/>
                  <a:pt x="621" y="1338"/>
                  <a:pt x="621" y="1338"/>
                </a:cubicBezTo>
                <a:cubicBezTo>
                  <a:pt x="621" y="1340"/>
                  <a:pt x="622" y="1343"/>
                  <a:pt x="621" y="1346"/>
                </a:cubicBezTo>
                <a:cubicBezTo>
                  <a:pt x="620" y="1347"/>
                  <a:pt x="621" y="1348"/>
                  <a:pt x="623" y="1348"/>
                </a:cubicBezTo>
                <a:cubicBezTo>
                  <a:pt x="624" y="1348"/>
                  <a:pt x="625" y="1348"/>
                  <a:pt x="625" y="1346"/>
                </a:cubicBezTo>
                <a:cubicBezTo>
                  <a:pt x="625" y="1344"/>
                  <a:pt x="625" y="1342"/>
                  <a:pt x="626" y="1340"/>
                </a:cubicBezTo>
                <a:cubicBezTo>
                  <a:pt x="626" y="1340"/>
                  <a:pt x="626" y="1340"/>
                  <a:pt x="626" y="1340"/>
                </a:cubicBezTo>
                <a:cubicBezTo>
                  <a:pt x="625" y="1339"/>
                  <a:pt x="625" y="1339"/>
                  <a:pt x="625" y="1339"/>
                </a:cubicBezTo>
                <a:cubicBezTo>
                  <a:pt x="626" y="1339"/>
                  <a:pt x="626" y="1339"/>
                  <a:pt x="626" y="1339"/>
                </a:cubicBezTo>
                <a:cubicBezTo>
                  <a:pt x="626" y="1340"/>
                  <a:pt x="626" y="1340"/>
                  <a:pt x="626" y="1340"/>
                </a:cubicBezTo>
                <a:cubicBezTo>
                  <a:pt x="627" y="1341"/>
                  <a:pt x="627" y="1342"/>
                  <a:pt x="627" y="1343"/>
                </a:cubicBezTo>
                <a:cubicBezTo>
                  <a:pt x="627" y="1344"/>
                  <a:pt x="628" y="1345"/>
                  <a:pt x="628" y="1346"/>
                </a:cubicBezTo>
                <a:cubicBezTo>
                  <a:pt x="629" y="1347"/>
                  <a:pt x="630" y="1348"/>
                  <a:pt x="629" y="1349"/>
                </a:cubicBezTo>
                <a:cubicBezTo>
                  <a:pt x="628" y="1350"/>
                  <a:pt x="627" y="1351"/>
                  <a:pt x="626" y="1351"/>
                </a:cubicBezTo>
                <a:cubicBezTo>
                  <a:pt x="625" y="1351"/>
                  <a:pt x="625" y="1351"/>
                  <a:pt x="624" y="1351"/>
                </a:cubicBezTo>
                <a:cubicBezTo>
                  <a:pt x="624" y="1351"/>
                  <a:pt x="623" y="1351"/>
                  <a:pt x="623" y="1352"/>
                </a:cubicBezTo>
                <a:cubicBezTo>
                  <a:pt x="623" y="1352"/>
                  <a:pt x="623" y="1353"/>
                  <a:pt x="624" y="1353"/>
                </a:cubicBezTo>
                <a:cubicBezTo>
                  <a:pt x="624" y="1353"/>
                  <a:pt x="625" y="1354"/>
                  <a:pt x="626" y="1354"/>
                </a:cubicBezTo>
                <a:cubicBezTo>
                  <a:pt x="629" y="1354"/>
                  <a:pt x="630" y="1356"/>
                  <a:pt x="631" y="1358"/>
                </a:cubicBezTo>
                <a:cubicBezTo>
                  <a:pt x="630" y="1360"/>
                  <a:pt x="631" y="1361"/>
                  <a:pt x="632" y="1362"/>
                </a:cubicBezTo>
                <a:cubicBezTo>
                  <a:pt x="634" y="1363"/>
                  <a:pt x="636" y="1364"/>
                  <a:pt x="638" y="1366"/>
                </a:cubicBezTo>
                <a:cubicBezTo>
                  <a:pt x="638" y="1366"/>
                  <a:pt x="638" y="1366"/>
                  <a:pt x="638" y="1366"/>
                </a:cubicBezTo>
                <a:cubicBezTo>
                  <a:pt x="638" y="1366"/>
                  <a:pt x="638" y="1366"/>
                  <a:pt x="638" y="1366"/>
                </a:cubicBezTo>
                <a:cubicBezTo>
                  <a:pt x="639" y="1366"/>
                  <a:pt x="639" y="1367"/>
                  <a:pt x="639" y="1367"/>
                </a:cubicBezTo>
                <a:cubicBezTo>
                  <a:pt x="640" y="1367"/>
                  <a:pt x="640" y="1367"/>
                  <a:pt x="640" y="1367"/>
                </a:cubicBezTo>
                <a:cubicBezTo>
                  <a:pt x="640" y="1368"/>
                  <a:pt x="640" y="1368"/>
                  <a:pt x="640" y="1368"/>
                </a:cubicBezTo>
                <a:cubicBezTo>
                  <a:pt x="640" y="1367"/>
                  <a:pt x="640" y="1367"/>
                  <a:pt x="640" y="1367"/>
                </a:cubicBezTo>
                <a:cubicBezTo>
                  <a:pt x="640" y="1367"/>
                  <a:pt x="639" y="1367"/>
                  <a:pt x="639" y="1367"/>
                </a:cubicBezTo>
                <a:cubicBezTo>
                  <a:pt x="639" y="1367"/>
                  <a:pt x="638" y="1367"/>
                  <a:pt x="638" y="1366"/>
                </a:cubicBezTo>
                <a:cubicBezTo>
                  <a:pt x="638" y="1366"/>
                  <a:pt x="638" y="1366"/>
                  <a:pt x="638" y="1366"/>
                </a:cubicBezTo>
                <a:cubicBezTo>
                  <a:pt x="638" y="1366"/>
                  <a:pt x="638" y="1366"/>
                  <a:pt x="638" y="1366"/>
                </a:cubicBezTo>
                <a:cubicBezTo>
                  <a:pt x="635" y="1366"/>
                  <a:pt x="633" y="1365"/>
                  <a:pt x="631" y="1364"/>
                </a:cubicBezTo>
                <a:cubicBezTo>
                  <a:pt x="630" y="1364"/>
                  <a:pt x="630" y="1364"/>
                  <a:pt x="629" y="1364"/>
                </a:cubicBezTo>
                <a:cubicBezTo>
                  <a:pt x="629" y="1364"/>
                  <a:pt x="628" y="1364"/>
                  <a:pt x="628" y="1364"/>
                </a:cubicBezTo>
                <a:cubicBezTo>
                  <a:pt x="628" y="1365"/>
                  <a:pt x="629" y="1366"/>
                  <a:pt x="629" y="1366"/>
                </a:cubicBezTo>
                <a:cubicBezTo>
                  <a:pt x="632" y="1368"/>
                  <a:pt x="636" y="1371"/>
                  <a:pt x="639" y="1374"/>
                </a:cubicBezTo>
                <a:cubicBezTo>
                  <a:pt x="640" y="1375"/>
                  <a:pt x="642" y="1376"/>
                  <a:pt x="643" y="1376"/>
                </a:cubicBezTo>
                <a:cubicBezTo>
                  <a:pt x="644" y="1376"/>
                  <a:pt x="646" y="1376"/>
                  <a:pt x="647" y="1376"/>
                </a:cubicBezTo>
                <a:cubicBezTo>
                  <a:pt x="647" y="1376"/>
                  <a:pt x="647" y="1375"/>
                  <a:pt x="648" y="1374"/>
                </a:cubicBezTo>
                <a:cubicBezTo>
                  <a:pt x="648" y="1374"/>
                  <a:pt x="648" y="1374"/>
                  <a:pt x="648" y="1374"/>
                </a:cubicBezTo>
                <a:cubicBezTo>
                  <a:pt x="649" y="1374"/>
                  <a:pt x="649" y="1374"/>
                  <a:pt x="649" y="1375"/>
                </a:cubicBezTo>
                <a:cubicBezTo>
                  <a:pt x="649" y="1375"/>
                  <a:pt x="649" y="1376"/>
                  <a:pt x="649" y="1376"/>
                </a:cubicBezTo>
                <a:cubicBezTo>
                  <a:pt x="649" y="1376"/>
                  <a:pt x="650" y="1377"/>
                  <a:pt x="650" y="1377"/>
                </a:cubicBezTo>
                <a:cubicBezTo>
                  <a:pt x="652" y="1377"/>
                  <a:pt x="653" y="1378"/>
                  <a:pt x="653" y="1380"/>
                </a:cubicBezTo>
                <a:cubicBezTo>
                  <a:pt x="653" y="1381"/>
                  <a:pt x="653" y="1381"/>
                  <a:pt x="654" y="1381"/>
                </a:cubicBezTo>
                <a:cubicBezTo>
                  <a:pt x="656" y="1382"/>
                  <a:pt x="657" y="1383"/>
                  <a:pt x="658" y="1385"/>
                </a:cubicBezTo>
                <a:cubicBezTo>
                  <a:pt x="658" y="1386"/>
                  <a:pt x="660" y="1387"/>
                  <a:pt x="661" y="1387"/>
                </a:cubicBezTo>
                <a:cubicBezTo>
                  <a:pt x="662" y="1385"/>
                  <a:pt x="662" y="1384"/>
                  <a:pt x="664" y="1383"/>
                </a:cubicBezTo>
                <a:cubicBezTo>
                  <a:pt x="665" y="1383"/>
                  <a:pt x="665" y="1383"/>
                  <a:pt x="665" y="1384"/>
                </a:cubicBezTo>
                <a:cubicBezTo>
                  <a:pt x="666" y="1384"/>
                  <a:pt x="666" y="1385"/>
                  <a:pt x="666" y="1385"/>
                </a:cubicBezTo>
                <a:cubicBezTo>
                  <a:pt x="665" y="1386"/>
                  <a:pt x="665" y="1388"/>
                  <a:pt x="666" y="1388"/>
                </a:cubicBezTo>
                <a:cubicBezTo>
                  <a:pt x="667" y="1389"/>
                  <a:pt x="668" y="1389"/>
                  <a:pt x="669" y="1390"/>
                </a:cubicBezTo>
                <a:cubicBezTo>
                  <a:pt x="670" y="1390"/>
                  <a:pt x="671" y="1389"/>
                  <a:pt x="672" y="1389"/>
                </a:cubicBezTo>
                <a:cubicBezTo>
                  <a:pt x="673" y="1389"/>
                  <a:pt x="674" y="1389"/>
                  <a:pt x="675" y="1389"/>
                </a:cubicBezTo>
                <a:cubicBezTo>
                  <a:pt x="677" y="1390"/>
                  <a:pt x="677" y="1390"/>
                  <a:pt x="677" y="1387"/>
                </a:cubicBezTo>
                <a:cubicBezTo>
                  <a:pt x="677" y="1387"/>
                  <a:pt x="676" y="1387"/>
                  <a:pt x="676" y="1387"/>
                </a:cubicBezTo>
                <a:cubicBezTo>
                  <a:pt x="676" y="1387"/>
                  <a:pt x="676" y="1387"/>
                  <a:pt x="676" y="1387"/>
                </a:cubicBezTo>
                <a:cubicBezTo>
                  <a:pt x="676" y="1387"/>
                  <a:pt x="676" y="1386"/>
                  <a:pt x="676" y="1386"/>
                </a:cubicBezTo>
                <a:cubicBezTo>
                  <a:pt x="676" y="1386"/>
                  <a:pt x="676" y="1386"/>
                  <a:pt x="676" y="1387"/>
                </a:cubicBezTo>
                <a:cubicBezTo>
                  <a:pt x="676" y="1387"/>
                  <a:pt x="677" y="1387"/>
                  <a:pt x="677" y="1387"/>
                </a:cubicBezTo>
                <a:cubicBezTo>
                  <a:pt x="677" y="1387"/>
                  <a:pt x="677" y="1387"/>
                  <a:pt x="677" y="1387"/>
                </a:cubicBezTo>
                <a:cubicBezTo>
                  <a:pt x="678" y="1387"/>
                  <a:pt x="680" y="1386"/>
                  <a:pt x="681" y="1386"/>
                </a:cubicBezTo>
                <a:cubicBezTo>
                  <a:pt x="683" y="1385"/>
                  <a:pt x="683" y="1384"/>
                  <a:pt x="683" y="1383"/>
                </a:cubicBezTo>
                <a:cubicBezTo>
                  <a:pt x="684" y="1382"/>
                  <a:pt x="684" y="1382"/>
                  <a:pt x="685" y="1382"/>
                </a:cubicBezTo>
                <a:cubicBezTo>
                  <a:pt x="686" y="1383"/>
                  <a:pt x="687" y="1383"/>
                  <a:pt x="688" y="1383"/>
                </a:cubicBezTo>
                <a:cubicBezTo>
                  <a:pt x="690" y="1382"/>
                  <a:pt x="692" y="1380"/>
                  <a:pt x="694" y="1379"/>
                </a:cubicBezTo>
                <a:cubicBezTo>
                  <a:pt x="694" y="1379"/>
                  <a:pt x="694" y="1378"/>
                  <a:pt x="693" y="1378"/>
                </a:cubicBezTo>
                <a:cubicBezTo>
                  <a:pt x="693" y="1377"/>
                  <a:pt x="691" y="1378"/>
                  <a:pt x="690" y="1377"/>
                </a:cubicBezTo>
                <a:cubicBezTo>
                  <a:pt x="687" y="1376"/>
                  <a:pt x="683" y="1374"/>
                  <a:pt x="679" y="1372"/>
                </a:cubicBezTo>
                <a:cubicBezTo>
                  <a:pt x="679" y="1372"/>
                  <a:pt x="678" y="1372"/>
                  <a:pt x="678" y="1371"/>
                </a:cubicBezTo>
                <a:cubicBezTo>
                  <a:pt x="676" y="1369"/>
                  <a:pt x="674" y="1368"/>
                  <a:pt x="672" y="1366"/>
                </a:cubicBezTo>
                <a:cubicBezTo>
                  <a:pt x="671" y="1365"/>
                  <a:pt x="671" y="1364"/>
                  <a:pt x="671" y="1362"/>
                </a:cubicBezTo>
                <a:cubicBezTo>
                  <a:pt x="670" y="1358"/>
                  <a:pt x="668" y="1357"/>
                  <a:pt x="664" y="1357"/>
                </a:cubicBezTo>
                <a:cubicBezTo>
                  <a:pt x="663" y="1357"/>
                  <a:pt x="662" y="1357"/>
                  <a:pt x="661" y="1357"/>
                </a:cubicBezTo>
                <a:cubicBezTo>
                  <a:pt x="661" y="1357"/>
                  <a:pt x="661" y="1357"/>
                  <a:pt x="661" y="1357"/>
                </a:cubicBezTo>
                <a:cubicBezTo>
                  <a:pt x="661" y="1357"/>
                  <a:pt x="661" y="1357"/>
                  <a:pt x="661" y="1357"/>
                </a:cubicBezTo>
                <a:cubicBezTo>
                  <a:pt x="660" y="1358"/>
                  <a:pt x="660" y="1359"/>
                  <a:pt x="660" y="1359"/>
                </a:cubicBezTo>
                <a:cubicBezTo>
                  <a:pt x="657" y="1361"/>
                  <a:pt x="657" y="1363"/>
                  <a:pt x="657" y="1366"/>
                </a:cubicBezTo>
                <a:cubicBezTo>
                  <a:pt x="657" y="1366"/>
                  <a:pt x="657" y="1366"/>
                  <a:pt x="657" y="1367"/>
                </a:cubicBezTo>
                <a:cubicBezTo>
                  <a:pt x="657" y="1367"/>
                  <a:pt x="656" y="1367"/>
                  <a:pt x="656" y="1367"/>
                </a:cubicBezTo>
                <a:cubicBezTo>
                  <a:pt x="656" y="1367"/>
                  <a:pt x="656" y="1367"/>
                  <a:pt x="656" y="1366"/>
                </a:cubicBezTo>
                <a:cubicBezTo>
                  <a:pt x="656" y="1365"/>
                  <a:pt x="655" y="1364"/>
                  <a:pt x="656" y="1363"/>
                </a:cubicBezTo>
                <a:cubicBezTo>
                  <a:pt x="656" y="1360"/>
                  <a:pt x="658" y="1358"/>
                  <a:pt x="661" y="1357"/>
                </a:cubicBezTo>
                <a:cubicBezTo>
                  <a:pt x="661" y="1357"/>
                  <a:pt x="661" y="1357"/>
                  <a:pt x="661" y="1357"/>
                </a:cubicBezTo>
                <a:cubicBezTo>
                  <a:pt x="661" y="1357"/>
                  <a:pt x="661" y="1357"/>
                  <a:pt x="661" y="1357"/>
                </a:cubicBezTo>
                <a:cubicBezTo>
                  <a:pt x="662" y="1355"/>
                  <a:pt x="663" y="1354"/>
                  <a:pt x="665" y="1354"/>
                </a:cubicBezTo>
                <a:cubicBezTo>
                  <a:pt x="665" y="1355"/>
                  <a:pt x="665" y="1355"/>
                  <a:pt x="666" y="1355"/>
                </a:cubicBezTo>
                <a:cubicBezTo>
                  <a:pt x="666" y="1354"/>
                  <a:pt x="667" y="1354"/>
                  <a:pt x="667" y="1354"/>
                </a:cubicBezTo>
                <a:cubicBezTo>
                  <a:pt x="667" y="1353"/>
                  <a:pt x="667" y="1353"/>
                  <a:pt x="667" y="1352"/>
                </a:cubicBezTo>
                <a:cubicBezTo>
                  <a:pt x="666" y="1350"/>
                  <a:pt x="664" y="1349"/>
                  <a:pt x="663" y="1347"/>
                </a:cubicBezTo>
                <a:cubicBezTo>
                  <a:pt x="662" y="1345"/>
                  <a:pt x="662" y="1342"/>
                  <a:pt x="661" y="1340"/>
                </a:cubicBezTo>
                <a:cubicBezTo>
                  <a:pt x="660" y="1338"/>
                  <a:pt x="661" y="1335"/>
                  <a:pt x="662" y="1334"/>
                </a:cubicBezTo>
                <a:cubicBezTo>
                  <a:pt x="663" y="1333"/>
                  <a:pt x="664" y="1332"/>
                  <a:pt x="665" y="1331"/>
                </a:cubicBezTo>
                <a:cubicBezTo>
                  <a:pt x="667" y="1329"/>
                  <a:pt x="668" y="1327"/>
                  <a:pt x="668" y="1324"/>
                </a:cubicBezTo>
                <a:cubicBezTo>
                  <a:pt x="668" y="1322"/>
                  <a:pt x="668" y="1320"/>
                  <a:pt x="670" y="1318"/>
                </a:cubicBezTo>
                <a:cubicBezTo>
                  <a:pt x="672" y="1316"/>
                  <a:pt x="674" y="1314"/>
                  <a:pt x="675" y="1312"/>
                </a:cubicBezTo>
                <a:cubicBezTo>
                  <a:pt x="676" y="1311"/>
                  <a:pt x="677" y="1309"/>
                  <a:pt x="676" y="1308"/>
                </a:cubicBezTo>
                <a:cubicBezTo>
                  <a:pt x="676" y="1307"/>
                  <a:pt x="676" y="1306"/>
                  <a:pt x="676" y="1305"/>
                </a:cubicBezTo>
                <a:cubicBezTo>
                  <a:pt x="675" y="1303"/>
                  <a:pt x="675" y="1301"/>
                  <a:pt x="672" y="1301"/>
                </a:cubicBezTo>
                <a:cubicBezTo>
                  <a:pt x="670" y="1301"/>
                  <a:pt x="669" y="1300"/>
                  <a:pt x="668" y="1299"/>
                </a:cubicBezTo>
                <a:cubicBezTo>
                  <a:pt x="666" y="1298"/>
                  <a:pt x="665" y="1297"/>
                  <a:pt x="664" y="1296"/>
                </a:cubicBezTo>
                <a:cubicBezTo>
                  <a:pt x="661" y="1293"/>
                  <a:pt x="661" y="1290"/>
                  <a:pt x="663" y="1287"/>
                </a:cubicBezTo>
                <a:cubicBezTo>
                  <a:pt x="664" y="1286"/>
                  <a:pt x="665" y="1285"/>
                  <a:pt x="666" y="1284"/>
                </a:cubicBezTo>
                <a:cubicBezTo>
                  <a:pt x="668" y="1283"/>
                  <a:pt x="670" y="1283"/>
                  <a:pt x="671" y="1282"/>
                </a:cubicBezTo>
                <a:cubicBezTo>
                  <a:pt x="672" y="1282"/>
                  <a:pt x="673" y="1281"/>
                  <a:pt x="673" y="1281"/>
                </a:cubicBezTo>
                <a:cubicBezTo>
                  <a:pt x="673" y="1278"/>
                  <a:pt x="675" y="1276"/>
                  <a:pt x="674" y="1273"/>
                </a:cubicBezTo>
                <a:cubicBezTo>
                  <a:pt x="673" y="1273"/>
                  <a:pt x="673" y="1272"/>
                  <a:pt x="673" y="1271"/>
                </a:cubicBezTo>
                <a:cubicBezTo>
                  <a:pt x="673" y="1268"/>
                  <a:pt x="674" y="1266"/>
                  <a:pt x="675" y="1264"/>
                </a:cubicBezTo>
                <a:cubicBezTo>
                  <a:pt x="677" y="1263"/>
                  <a:pt x="677" y="1262"/>
                  <a:pt x="678" y="1261"/>
                </a:cubicBezTo>
                <a:cubicBezTo>
                  <a:pt x="678" y="1261"/>
                  <a:pt x="678" y="1261"/>
                  <a:pt x="678" y="1261"/>
                </a:cubicBezTo>
                <a:cubicBezTo>
                  <a:pt x="678" y="1261"/>
                  <a:pt x="678" y="1260"/>
                  <a:pt x="678" y="1260"/>
                </a:cubicBezTo>
                <a:cubicBezTo>
                  <a:pt x="677" y="1260"/>
                  <a:pt x="677" y="1260"/>
                  <a:pt x="676" y="1260"/>
                </a:cubicBezTo>
                <a:cubicBezTo>
                  <a:pt x="676" y="1260"/>
                  <a:pt x="676" y="1259"/>
                  <a:pt x="676" y="1259"/>
                </a:cubicBezTo>
                <a:cubicBezTo>
                  <a:pt x="676" y="1259"/>
                  <a:pt x="677" y="1259"/>
                  <a:pt x="677" y="1259"/>
                </a:cubicBezTo>
                <a:cubicBezTo>
                  <a:pt x="677" y="1259"/>
                  <a:pt x="678" y="1260"/>
                  <a:pt x="678" y="1260"/>
                </a:cubicBezTo>
                <a:cubicBezTo>
                  <a:pt x="678" y="1260"/>
                  <a:pt x="678" y="1260"/>
                  <a:pt x="679" y="1260"/>
                </a:cubicBezTo>
                <a:cubicBezTo>
                  <a:pt x="679" y="1260"/>
                  <a:pt x="678" y="1261"/>
                  <a:pt x="678" y="1261"/>
                </a:cubicBezTo>
                <a:cubicBezTo>
                  <a:pt x="679" y="1261"/>
                  <a:pt x="680" y="1261"/>
                  <a:pt x="680" y="1261"/>
                </a:cubicBezTo>
                <a:cubicBezTo>
                  <a:pt x="682" y="1261"/>
                  <a:pt x="684" y="1259"/>
                  <a:pt x="683" y="1258"/>
                </a:cubicBezTo>
                <a:cubicBezTo>
                  <a:pt x="683" y="1256"/>
                  <a:pt x="682" y="1255"/>
                  <a:pt x="682" y="1253"/>
                </a:cubicBezTo>
                <a:cubicBezTo>
                  <a:pt x="682" y="1253"/>
                  <a:pt x="681" y="1252"/>
                  <a:pt x="680" y="1253"/>
                </a:cubicBezTo>
                <a:cubicBezTo>
                  <a:pt x="679" y="1253"/>
                  <a:pt x="679" y="1253"/>
                  <a:pt x="678" y="1253"/>
                </a:cubicBezTo>
                <a:cubicBezTo>
                  <a:pt x="676" y="1255"/>
                  <a:pt x="673" y="1253"/>
                  <a:pt x="672" y="1251"/>
                </a:cubicBezTo>
                <a:cubicBezTo>
                  <a:pt x="672" y="1249"/>
                  <a:pt x="671" y="1247"/>
                  <a:pt x="671" y="1245"/>
                </a:cubicBezTo>
                <a:cubicBezTo>
                  <a:pt x="671" y="1245"/>
                  <a:pt x="671" y="1244"/>
                  <a:pt x="671" y="1244"/>
                </a:cubicBezTo>
                <a:cubicBezTo>
                  <a:pt x="670" y="1243"/>
                  <a:pt x="672" y="1242"/>
                  <a:pt x="673" y="1242"/>
                </a:cubicBezTo>
                <a:cubicBezTo>
                  <a:pt x="675" y="1243"/>
                  <a:pt x="676" y="1243"/>
                  <a:pt x="678" y="1244"/>
                </a:cubicBezTo>
                <a:cubicBezTo>
                  <a:pt x="680" y="1245"/>
                  <a:pt x="682" y="1245"/>
                  <a:pt x="685" y="1245"/>
                </a:cubicBezTo>
                <a:cubicBezTo>
                  <a:pt x="687" y="1245"/>
                  <a:pt x="690" y="1242"/>
                  <a:pt x="690" y="1240"/>
                </a:cubicBezTo>
                <a:cubicBezTo>
                  <a:pt x="690" y="1238"/>
                  <a:pt x="689" y="1236"/>
                  <a:pt x="689" y="1235"/>
                </a:cubicBezTo>
                <a:cubicBezTo>
                  <a:pt x="689" y="1233"/>
                  <a:pt x="690" y="1231"/>
                  <a:pt x="690" y="1229"/>
                </a:cubicBezTo>
                <a:cubicBezTo>
                  <a:pt x="690" y="1228"/>
                  <a:pt x="690" y="1228"/>
                  <a:pt x="690" y="1228"/>
                </a:cubicBezTo>
                <a:cubicBezTo>
                  <a:pt x="689" y="1227"/>
                  <a:pt x="689" y="1227"/>
                  <a:pt x="689" y="1226"/>
                </a:cubicBezTo>
                <a:cubicBezTo>
                  <a:pt x="689" y="1224"/>
                  <a:pt x="690" y="1223"/>
                  <a:pt x="691" y="1224"/>
                </a:cubicBezTo>
                <a:cubicBezTo>
                  <a:pt x="698" y="1225"/>
                  <a:pt x="704" y="1224"/>
                  <a:pt x="710" y="1222"/>
                </a:cubicBezTo>
                <a:cubicBezTo>
                  <a:pt x="712" y="1221"/>
                  <a:pt x="714" y="1221"/>
                  <a:pt x="715" y="1220"/>
                </a:cubicBezTo>
                <a:cubicBezTo>
                  <a:pt x="718" y="1219"/>
                  <a:pt x="720" y="1217"/>
                  <a:pt x="721" y="1214"/>
                </a:cubicBezTo>
                <a:cubicBezTo>
                  <a:pt x="721" y="1212"/>
                  <a:pt x="722" y="1210"/>
                  <a:pt x="723" y="1208"/>
                </a:cubicBezTo>
                <a:cubicBezTo>
                  <a:pt x="724" y="1207"/>
                  <a:pt x="724" y="1206"/>
                  <a:pt x="724" y="1205"/>
                </a:cubicBezTo>
                <a:cubicBezTo>
                  <a:pt x="724" y="1204"/>
                  <a:pt x="724" y="1202"/>
                  <a:pt x="723" y="1201"/>
                </a:cubicBezTo>
                <a:cubicBezTo>
                  <a:pt x="722" y="1201"/>
                  <a:pt x="721" y="1201"/>
                  <a:pt x="720" y="1200"/>
                </a:cubicBezTo>
                <a:cubicBezTo>
                  <a:pt x="719" y="1200"/>
                  <a:pt x="719" y="1199"/>
                  <a:pt x="719" y="1198"/>
                </a:cubicBezTo>
                <a:cubicBezTo>
                  <a:pt x="719" y="1197"/>
                  <a:pt x="719" y="1196"/>
                  <a:pt x="720" y="1195"/>
                </a:cubicBezTo>
                <a:cubicBezTo>
                  <a:pt x="721" y="1193"/>
                  <a:pt x="719" y="1191"/>
                  <a:pt x="718" y="1190"/>
                </a:cubicBezTo>
                <a:cubicBezTo>
                  <a:pt x="716" y="1188"/>
                  <a:pt x="714" y="1187"/>
                  <a:pt x="712" y="1186"/>
                </a:cubicBezTo>
                <a:cubicBezTo>
                  <a:pt x="712" y="1186"/>
                  <a:pt x="712" y="1185"/>
                  <a:pt x="711" y="1185"/>
                </a:cubicBezTo>
                <a:cubicBezTo>
                  <a:pt x="711" y="1185"/>
                  <a:pt x="711" y="1185"/>
                  <a:pt x="711" y="1185"/>
                </a:cubicBezTo>
                <a:cubicBezTo>
                  <a:pt x="711" y="1185"/>
                  <a:pt x="711" y="1185"/>
                  <a:pt x="711" y="1185"/>
                </a:cubicBezTo>
                <a:cubicBezTo>
                  <a:pt x="711" y="1185"/>
                  <a:pt x="711" y="1185"/>
                  <a:pt x="711" y="1185"/>
                </a:cubicBezTo>
                <a:cubicBezTo>
                  <a:pt x="711" y="1185"/>
                  <a:pt x="711" y="1185"/>
                  <a:pt x="711" y="1185"/>
                </a:cubicBezTo>
                <a:cubicBezTo>
                  <a:pt x="712" y="1185"/>
                  <a:pt x="712" y="1185"/>
                  <a:pt x="712" y="1185"/>
                </a:cubicBezTo>
                <a:cubicBezTo>
                  <a:pt x="712" y="1185"/>
                  <a:pt x="712" y="1185"/>
                  <a:pt x="712" y="1186"/>
                </a:cubicBezTo>
                <a:cubicBezTo>
                  <a:pt x="716" y="1186"/>
                  <a:pt x="720" y="1186"/>
                  <a:pt x="724" y="1188"/>
                </a:cubicBezTo>
                <a:cubicBezTo>
                  <a:pt x="725" y="1189"/>
                  <a:pt x="726" y="1189"/>
                  <a:pt x="727" y="1189"/>
                </a:cubicBezTo>
                <a:cubicBezTo>
                  <a:pt x="728" y="1189"/>
                  <a:pt x="730" y="1189"/>
                  <a:pt x="732" y="1189"/>
                </a:cubicBezTo>
                <a:cubicBezTo>
                  <a:pt x="736" y="1189"/>
                  <a:pt x="740" y="1187"/>
                  <a:pt x="742" y="1183"/>
                </a:cubicBezTo>
                <a:cubicBezTo>
                  <a:pt x="743" y="1181"/>
                  <a:pt x="744" y="1179"/>
                  <a:pt x="746" y="1178"/>
                </a:cubicBezTo>
                <a:cubicBezTo>
                  <a:pt x="748" y="1176"/>
                  <a:pt x="749" y="1173"/>
                  <a:pt x="750" y="1171"/>
                </a:cubicBezTo>
                <a:cubicBezTo>
                  <a:pt x="750" y="1168"/>
                  <a:pt x="751" y="1165"/>
                  <a:pt x="752" y="1162"/>
                </a:cubicBezTo>
                <a:cubicBezTo>
                  <a:pt x="752" y="1163"/>
                  <a:pt x="752" y="1163"/>
                  <a:pt x="752" y="1163"/>
                </a:cubicBezTo>
                <a:cubicBezTo>
                  <a:pt x="752" y="1163"/>
                  <a:pt x="752" y="1162"/>
                  <a:pt x="752" y="1162"/>
                </a:cubicBezTo>
                <a:cubicBezTo>
                  <a:pt x="752" y="1162"/>
                  <a:pt x="752" y="1162"/>
                  <a:pt x="752" y="1162"/>
                </a:cubicBezTo>
                <a:cubicBezTo>
                  <a:pt x="751" y="1160"/>
                  <a:pt x="751" y="1159"/>
                  <a:pt x="753" y="1158"/>
                </a:cubicBezTo>
                <a:cubicBezTo>
                  <a:pt x="754" y="1157"/>
                  <a:pt x="755" y="1157"/>
                  <a:pt x="755" y="1157"/>
                </a:cubicBezTo>
                <a:cubicBezTo>
                  <a:pt x="756" y="1155"/>
                  <a:pt x="757" y="1153"/>
                  <a:pt x="758" y="1151"/>
                </a:cubicBezTo>
                <a:cubicBezTo>
                  <a:pt x="758" y="1151"/>
                  <a:pt x="759" y="1150"/>
                  <a:pt x="759" y="1150"/>
                </a:cubicBezTo>
                <a:cubicBezTo>
                  <a:pt x="760" y="1150"/>
                  <a:pt x="760" y="1151"/>
                  <a:pt x="760" y="1151"/>
                </a:cubicBezTo>
                <a:cubicBezTo>
                  <a:pt x="760" y="1152"/>
                  <a:pt x="761" y="1153"/>
                  <a:pt x="761" y="1154"/>
                </a:cubicBezTo>
                <a:cubicBezTo>
                  <a:pt x="762" y="1153"/>
                  <a:pt x="763" y="1152"/>
                  <a:pt x="764" y="1151"/>
                </a:cubicBezTo>
                <a:cubicBezTo>
                  <a:pt x="766" y="1145"/>
                  <a:pt x="769" y="1140"/>
                  <a:pt x="772" y="1135"/>
                </a:cubicBezTo>
                <a:cubicBezTo>
                  <a:pt x="775" y="1131"/>
                  <a:pt x="776" y="1127"/>
                  <a:pt x="774" y="1123"/>
                </a:cubicBezTo>
                <a:cubicBezTo>
                  <a:pt x="773" y="1123"/>
                  <a:pt x="773" y="1122"/>
                  <a:pt x="773" y="1121"/>
                </a:cubicBezTo>
                <a:cubicBezTo>
                  <a:pt x="772" y="1116"/>
                  <a:pt x="773" y="1112"/>
                  <a:pt x="778" y="1108"/>
                </a:cubicBezTo>
                <a:cubicBezTo>
                  <a:pt x="779" y="1107"/>
                  <a:pt x="781" y="1105"/>
                  <a:pt x="783" y="1103"/>
                </a:cubicBezTo>
                <a:cubicBezTo>
                  <a:pt x="785" y="1101"/>
                  <a:pt x="789" y="1099"/>
                  <a:pt x="792" y="1097"/>
                </a:cubicBezTo>
                <a:cubicBezTo>
                  <a:pt x="794" y="1097"/>
                  <a:pt x="796" y="1096"/>
                  <a:pt x="797" y="1094"/>
                </a:cubicBezTo>
                <a:cubicBezTo>
                  <a:pt x="799" y="1093"/>
                  <a:pt x="800" y="1092"/>
                  <a:pt x="801" y="1091"/>
                </a:cubicBezTo>
                <a:cubicBezTo>
                  <a:pt x="801" y="1090"/>
                  <a:pt x="802" y="1090"/>
                  <a:pt x="802" y="1090"/>
                </a:cubicBezTo>
                <a:cubicBezTo>
                  <a:pt x="804" y="1090"/>
                  <a:pt x="806" y="1090"/>
                  <a:pt x="807" y="1090"/>
                </a:cubicBezTo>
                <a:cubicBezTo>
                  <a:pt x="809" y="1089"/>
                  <a:pt x="811" y="1090"/>
                  <a:pt x="812" y="1090"/>
                </a:cubicBezTo>
                <a:cubicBezTo>
                  <a:pt x="816" y="1090"/>
                  <a:pt x="819" y="1089"/>
                  <a:pt x="821" y="1086"/>
                </a:cubicBezTo>
                <a:cubicBezTo>
                  <a:pt x="822" y="1085"/>
                  <a:pt x="824" y="1084"/>
                  <a:pt x="825" y="1083"/>
                </a:cubicBezTo>
                <a:cubicBezTo>
                  <a:pt x="826" y="1083"/>
                  <a:pt x="827" y="1082"/>
                  <a:pt x="826" y="1080"/>
                </a:cubicBezTo>
                <a:cubicBezTo>
                  <a:pt x="826" y="1079"/>
                  <a:pt x="826" y="1077"/>
                  <a:pt x="827" y="1076"/>
                </a:cubicBezTo>
                <a:cubicBezTo>
                  <a:pt x="829" y="1073"/>
                  <a:pt x="830" y="1070"/>
                  <a:pt x="832" y="1067"/>
                </a:cubicBezTo>
                <a:cubicBezTo>
                  <a:pt x="834" y="1065"/>
                  <a:pt x="834" y="1062"/>
                  <a:pt x="834" y="1060"/>
                </a:cubicBezTo>
                <a:cubicBezTo>
                  <a:pt x="834" y="1057"/>
                  <a:pt x="834" y="1055"/>
                  <a:pt x="835" y="1054"/>
                </a:cubicBezTo>
                <a:cubicBezTo>
                  <a:pt x="837" y="1050"/>
                  <a:pt x="838" y="1047"/>
                  <a:pt x="838" y="1043"/>
                </a:cubicBezTo>
                <a:cubicBezTo>
                  <a:pt x="838" y="1038"/>
                  <a:pt x="838" y="1033"/>
                  <a:pt x="838" y="1029"/>
                </a:cubicBezTo>
                <a:cubicBezTo>
                  <a:pt x="838" y="1026"/>
                  <a:pt x="838" y="1022"/>
                  <a:pt x="838" y="1019"/>
                </a:cubicBezTo>
                <a:cubicBezTo>
                  <a:pt x="838" y="1018"/>
                  <a:pt x="838" y="1016"/>
                  <a:pt x="840" y="1015"/>
                </a:cubicBezTo>
                <a:cubicBezTo>
                  <a:pt x="844" y="1014"/>
                  <a:pt x="846" y="1010"/>
                  <a:pt x="847" y="1006"/>
                </a:cubicBezTo>
                <a:cubicBezTo>
                  <a:pt x="848" y="1006"/>
                  <a:pt x="848" y="1005"/>
                  <a:pt x="849" y="1004"/>
                </a:cubicBezTo>
                <a:cubicBezTo>
                  <a:pt x="850" y="1002"/>
                  <a:pt x="851" y="1000"/>
                  <a:pt x="853" y="998"/>
                </a:cubicBezTo>
                <a:cubicBezTo>
                  <a:pt x="856" y="996"/>
                  <a:pt x="858" y="993"/>
                  <a:pt x="860" y="991"/>
                </a:cubicBezTo>
                <a:cubicBezTo>
                  <a:pt x="862" y="989"/>
                  <a:pt x="864" y="986"/>
                  <a:pt x="865" y="983"/>
                </a:cubicBezTo>
                <a:cubicBezTo>
                  <a:pt x="866" y="980"/>
                  <a:pt x="867" y="973"/>
                  <a:pt x="866" y="971"/>
                </a:cubicBezTo>
                <a:cubicBezTo>
                  <a:pt x="865" y="967"/>
                  <a:pt x="864" y="963"/>
                  <a:pt x="862" y="959"/>
                </a:cubicBezTo>
                <a:close/>
                <a:moveTo>
                  <a:pt x="729" y="473"/>
                </a:moveTo>
                <a:cubicBezTo>
                  <a:pt x="729" y="473"/>
                  <a:pt x="729" y="473"/>
                  <a:pt x="729" y="473"/>
                </a:cubicBezTo>
                <a:cubicBezTo>
                  <a:pt x="728" y="476"/>
                  <a:pt x="726" y="476"/>
                  <a:pt x="725" y="477"/>
                </a:cubicBezTo>
                <a:cubicBezTo>
                  <a:pt x="724" y="476"/>
                  <a:pt x="724" y="476"/>
                  <a:pt x="724" y="476"/>
                </a:cubicBezTo>
                <a:cubicBezTo>
                  <a:pt x="725" y="474"/>
                  <a:pt x="727" y="473"/>
                  <a:pt x="729" y="473"/>
                </a:cubicBezTo>
                <a:close/>
                <a:moveTo>
                  <a:pt x="691" y="484"/>
                </a:moveTo>
                <a:cubicBezTo>
                  <a:pt x="691" y="484"/>
                  <a:pt x="691" y="484"/>
                  <a:pt x="691" y="484"/>
                </a:cubicBezTo>
                <a:cubicBezTo>
                  <a:pt x="692" y="484"/>
                  <a:pt x="692" y="484"/>
                  <a:pt x="692" y="484"/>
                </a:cubicBezTo>
                <a:lnTo>
                  <a:pt x="691" y="484"/>
                </a:lnTo>
                <a:close/>
                <a:moveTo>
                  <a:pt x="689" y="468"/>
                </a:moveTo>
                <a:cubicBezTo>
                  <a:pt x="691" y="467"/>
                  <a:pt x="692" y="468"/>
                  <a:pt x="693" y="467"/>
                </a:cubicBezTo>
                <a:cubicBezTo>
                  <a:pt x="696" y="466"/>
                  <a:pt x="699" y="467"/>
                  <a:pt x="702" y="468"/>
                </a:cubicBezTo>
                <a:cubicBezTo>
                  <a:pt x="702" y="468"/>
                  <a:pt x="702" y="469"/>
                  <a:pt x="702" y="469"/>
                </a:cubicBezTo>
                <a:cubicBezTo>
                  <a:pt x="702" y="469"/>
                  <a:pt x="702" y="470"/>
                  <a:pt x="702" y="470"/>
                </a:cubicBezTo>
                <a:cubicBezTo>
                  <a:pt x="701" y="470"/>
                  <a:pt x="699" y="471"/>
                  <a:pt x="699" y="471"/>
                </a:cubicBezTo>
                <a:cubicBezTo>
                  <a:pt x="696" y="470"/>
                  <a:pt x="694" y="470"/>
                  <a:pt x="692" y="470"/>
                </a:cubicBezTo>
                <a:cubicBezTo>
                  <a:pt x="691" y="470"/>
                  <a:pt x="690" y="470"/>
                  <a:pt x="689" y="469"/>
                </a:cubicBezTo>
                <a:cubicBezTo>
                  <a:pt x="689" y="469"/>
                  <a:pt x="689" y="469"/>
                  <a:pt x="689" y="468"/>
                </a:cubicBezTo>
                <a:cubicBezTo>
                  <a:pt x="689" y="468"/>
                  <a:pt x="689" y="468"/>
                  <a:pt x="689" y="468"/>
                </a:cubicBezTo>
                <a:close/>
                <a:moveTo>
                  <a:pt x="687" y="483"/>
                </a:moveTo>
                <a:cubicBezTo>
                  <a:pt x="687" y="483"/>
                  <a:pt x="687" y="483"/>
                  <a:pt x="687" y="483"/>
                </a:cubicBezTo>
                <a:cubicBezTo>
                  <a:pt x="687" y="483"/>
                  <a:pt x="687" y="483"/>
                  <a:pt x="687" y="483"/>
                </a:cubicBezTo>
                <a:close/>
                <a:moveTo>
                  <a:pt x="666" y="459"/>
                </a:moveTo>
                <a:cubicBezTo>
                  <a:pt x="666" y="459"/>
                  <a:pt x="666" y="460"/>
                  <a:pt x="666" y="460"/>
                </a:cubicBezTo>
                <a:cubicBezTo>
                  <a:pt x="667" y="460"/>
                  <a:pt x="667" y="461"/>
                  <a:pt x="667" y="461"/>
                </a:cubicBezTo>
                <a:cubicBezTo>
                  <a:pt x="667" y="461"/>
                  <a:pt x="666" y="460"/>
                  <a:pt x="666" y="460"/>
                </a:cubicBezTo>
                <a:cubicBezTo>
                  <a:pt x="666" y="460"/>
                  <a:pt x="666" y="460"/>
                  <a:pt x="666" y="459"/>
                </a:cubicBezTo>
                <a:close/>
                <a:moveTo>
                  <a:pt x="660" y="462"/>
                </a:moveTo>
                <a:cubicBezTo>
                  <a:pt x="661" y="461"/>
                  <a:pt x="661" y="461"/>
                  <a:pt x="662" y="460"/>
                </a:cubicBezTo>
                <a:cubicBezTo>
                  <a:pt x="662" y="461"/>
                  <a:pt x="662" y="461"/>
                  <a:pt x="662" y="462"/>
                </a:cubicBezTo>
                <a:cubicBezTo>
                  <a:pt x="662" y="462"/>
                  <a:pt x="662" y="463"/>
                  <a:pt x="663" y="464"/>
                </a:cubicBezTo>
                <a:cubicBezTo>
                  <a:pt x="663" y="464"/>
                  <a:pt x="663" y="465"/>
                  <a:pt x="662" y="466"/>
                </a:cubicBezTo>
                <a:cubicBezTo>
                  <a:pt x="662" y="466"/>
                  <a:pt x="662" y="466"/>
                  <a:pt x="662" y="466"/>
                </a:cubicBezTo>
                <a:cubicBezTo>
                  <a:pt x="660" y="466"/>
                  <a:pt x="659" y="464"/>
                  <a:pt x="660" y="462"/>
                </a:cubicBezTo>
                <a:close/>
                <a:moveTo>
                  <a:pt x="644" y="454"/>
                </a:moveTo>
                <a:cubicBezTo>
                  <a:pt x="645" y="454"/>
                  <a:pt x="645" y="454"/>
                  <a:pt x="644" y="454"/>
                </a:cubicBezTo>
                <a:cubicBezTo>
                  <a:pt x="644" y="454"/>
                  <a:pt x="644" y="454"/>
                  <a:pt x="643" y="454"/>
                </a:cubicBezTo>
                <a:cubicBezTo>
                  <a:pt x="644" y="454"/>
                  <a:pt x="644" y="453"/>
                  <a:pt x="644" y="454"/>
                </a:cubicBezTo>
                <a:close/>
                <a:moveTo>
                  <a:pt x="630" y="495"/>
                </a:moveTo>
                <a:cubicBezTo>
                  <a:pt x="630" y="495"/>
                  <a:pt x="631" y="495"/>
                  <a:pt x="631" y="496"/>
                </a:cubicBezTo>
                <a:cubicBezTo>
                  <a:pt x="631" y="496"/>
                  <a:pt x="631" y="496"/>
                  <a:pt x="631" y="496"/>
                </a:cubicBezTo>
                <a:cubicBezTo>
                  <a:pt x="630" y="497"/>
                  <a:pt x="629" y="498"/>
                  <a:pt x="627" y="498"/>
                </a:cubicBezTo>
                <a:cubicBezTo>
                  <a:pt x="627" y="498"/>
                  <a:pt x="627" y="498"/>
                  <a:pt x="627" y="498"/>
                </a:cubicBezTo>
                <a:cubicBezTo>
                  <a:pt x="628" y="496"/>
                  <a:pt x="629" y="495"/>
                  <a:pt x="630" y="495"/>
                </a:cubicBezTo>
                <a:close/>
                <a:moveTo>
                  <a:pt x="615" y="520"/>
                </a:moveTo>
                <a:cubicBezTo>
                  <a:pt x="615" y="520"/>
                  <a:pt x="615" y="520"/>
                  <a:pt x="616" y="520"/>
                </a:cubicBezTo>
                <a:cubicBezTo>
                  <a:pt x="616" y="520"/>
                  <a:pt x="616" y="520"/>
                  <a:pt x="616" y="521"/>
                </a:cubicBezTo>
                <a:cubicBezTo>
                  <a:pt x="615" y="521"/>
                  <a:pt x="615" y="521"/>
                  <a:pt x="615" y="521"/>
                </a:cubicBezTo>
                <a:cubicBezTo>
                  <a:pt x="615" y="521"/>
                  <a:pt x="615" y="520"/>
                  <a:pt x="614" y="520"/>
                </a:cubicBezTo>
                <a:cubicBezTo>
                  <a:pt x="615" y="520"/>
                  <a:pt x="615" y="520"/>
                  <a:pt x="615" y="520"/>
                </a:cubicBezTo>
                <a:close/>
                <a:moveTo>
                  <a:pt x="580" y="309"/>
                </a:moveTo>
                <a:cubicBezTo>
                  <a:pt x="580" y="309"/>
                  <a:pt x="581" y="309"/>
                  <a:pt x="581" y="309"/>
                </a:cubicBezTo>
                <a:cubicBezTo>
                  <a:pt x="583" y="311"/>
                  <a:pt x="584" y="314"/>
                  <a:pt x="586" y="316"/>
                </a:cubicBezTo>
                <a:cubicBezTo>
                  <a:pt x="586" y="316"/>
                  <a:pt x="586" y="316"/>
                  <a:pt x="586" y="317"/>
                </a:cubicBezTo>
                <a:cubicBezTo>
                  <a:pt x="585" y="317"/>
                  <a:pt x="585" y="317"/>
                  <a:pt x="585" y="317"/>
                </a:cubicBezTo>
                <a:cubicBezTo>
                  <a:pt x="584" y="317"/>
                  <a:pt x="583" y="317"/>
                  <a:pt x="583" y="316"/>
                </a:cubicBezTo>
                <a:cubicBezTo>
                  <a:pt x="581" y="314"/>
                  <a:pt x="580" y="312"/>
                  <a:pt x="579" y="310"/>
                </a:cubicBezTo>
                <a:cubicBezTo>
                  <a:pt x="579" y="310"/>
                  <a:pt x="579" y="309"/>
                  <a:pt x="580" y="309"/>
                </a:cubicBezTo>
                <a:close/>
                <a:moveTo>
                  <a:pt x="534" y="323"/>
                </a:moveTo>
                <a:cubicBezTo>
                  <a:pt x="534" y="323"/>
                  <a:pt x="535" y="323"/>
                  <a:pt x="535" y="323"/>
                </a:cubicBezTo>
                <a:cubicBezTo>
                  <a:pt x="536" y="323"/>
                  <a:pt x="537" y="324"/>
                  <a:pt x="538" y="325"/>
                </a:cubicBezTo>
                <a:cubicBezTo>
                  <a:pt x="538" y="325"/>
                  <a:pt x="538" y="325"/>
                  <a:pt x="538" y="325"/>
                </a:cubicBezTo>
                <a:cubicBezTo>
                  <a:pt x="538" y="325"/>
                  <a:pt x="538" y="325"/>
                  <a:pt x="538" y="325"/>
                </a:cubicBezTo>
                <a:cubicBezTo>
                  <a:pt x="539" y="325"/>
                  <a:pt x="540" y="326"/>
                  <a:pt x="541" y="326"/>
                </a:cubicBezTo>
                <a:cubicBezTo>
                  <a:pt x="541" y="326"/>
                  <a:pt x="542" y="326"/>
                  <a:pt x="542" y="326"/>
                </a:cubicBezTo>
                <a:cubicBezTo>
                  <a:pt x="542" y="327"/>
                  <a:pt x="542" y="327"/>
                  <a:pt x="542" y="327"/>
                </a:cubicBezTo>
                <a:cubicBezTo>
                  <a:pt x="542" y="327"/>
                  <a:pt x="542" y="327"/>
                  <a:pt x="542" y="327"/>
                </a:cubicBezTo>
                <a:cubicBezTo>
                  <a:pt x="541" y="326"/>
                  <a:pt x="541" y="326"/>
                  <a:pt x="541" y="326"/>
                </a:cubicBezTo>
                <a:cubicBezTo>
                  <a:pt x="540" y="326"/>
                  <a:pt x="539" y="326"/>
                  <a:pt x="538" y="325"/>
                </a:cubicBezTo>
                <a:cubicBezTo>
                  <a:pt x="538" y="325"/>
                  <a:pt x="538" y="325"/>
                  <a:pt x="538" y="325"/>
                </a:cubicBezTo>
                <a:cubicBezTo>
                  <a:pt x="538" y="325"/>
                  <a:pt x="538" y="325"/>
                  <a:pt x="538" y="325"/>
                </a:cubicBezTo>
                <a:cubicBezTo>
                  <a:pt x="535" y="326"/>
                  <a:pt x="535" y="326"/>
                  <a:pt x="534" y="324"/>
                </a:cubicBezTo>
                <a:cubicBezTo>
                  <a:pt x="534" y="324"/>
                  <a:pt x="534" y="323"/>
                  <a:pt x="534" y="323"/>
                </a:cubicBezTo>
                <a:close/>
                <a:moveTo>
                  <a:pt x="517" y="317"/>
                </a:moveTo>
                <a:cubicBezTo>
                  <a:pt x="517" y="317"/>
                  <a:pt x="518" y="317"/>
                  <a:pt x="518" y="317"/>
                </a:cubicBezTo>
                <a:cubicBezTo>
                  <a:pt x="518" y="317"/>
                  <a:pt x="517" y="317"/>
                  <a:pt x="517" y="317"/>
                </a:cubicBezTo>
                <a:cubicBezTo>
                  <a:pt x="516" y="317"/>
                  <a:pt x="517" y="317"/>
                  <a:pt x="517" y="317"/>
                </a:cubicBezTo>
                <a:close/>
                <a:moveTo>
                  <a:pt x="581" y="516"/>
                </a:moveTo>
                <a:cubicBezTo>
                  <a:pt x="581" y="516"/>
                  <a:pt x="581" y="516"/>
                  <a:pt x="582" y="516"/>
                </a:cubicBezTo>
                <a:cubicBezTo>
                  <a:pt x="582" y="516"/>
                  <a:pt x="582" y="516"/>
                  <a:pt x="582" y="516"/>
                </a:cubicBezTo>
                <a:cubicBezTo>
                  <a:pt x="582" y="517"/>
                  <a:pt x="582" y="517"/>
                  <a:pt x="581" y="517"/>
                </a:cubicBezTo>
                <a:cubicBezTo>
                  <a:pt x="581" y="517"/>
                  <a:pt x="581" y="517"/>
                  <a:pt x="581" y="517"/>
                </a:cubicBezTo>
                <a:cubicBezTo>
                  <a:pt x="581" y="516"/>
                  <a:pt x="581" y="516"/>
                  <a:pt x="581" y="516"/>
                </a:cubicBezTo>
                <a:close/>
                <a:moveTo>
                  <a:pt x="575" y="568"/>
                </a:moveTo>
                <a:cubicBezTo>
                  <a:pt x="575" y="567"/>
                  <a:pt x="575" y="567"/>
                  <a:pt x="576" y="567"/>
                </a:cubicBezTo>
                <a:cubicBezTo>
                  <a:pt x="577" y="567"/>
                  <a:pt x="578" y="566"/>
                  <a:pt x="580" y="566"/>
                </a:cubicBezTo>
                <a:cubicBezTo>
                  <a:pt x="583" y="565"/>
                  <a:pt x="586" y="565"/>
                  <a:pt x="588" y="565"/>
                </a:cubicBezTo>
                <a:cubicBezTo>
                  <a:pt x="590" y="565"/>
                  <a:pt x="592" y="564"/>
                  <a:pt x="593" y="563"/>
                </a:cubicBezTo>
                <a:cubicBezTo>
                  <a:pt x="593" y="563"/>
                  <a:pt x="594" y="563"/>
                  <a:pt x="595" y="563"/>
                </a:cubicBezTo>
                <a:cubicBezTo>
                  <a:pt x="595" y="563"/>
                  <a:pt x="595" y="563"/>
                  <a:pt x="595" y="563"/>
                </a:cubicBezTo>
                <a:cubicBezTo>
                  <a:pt x="596" y="565"/>
                  <a:pt x="596" y="567"/>
                  <a:pt x="595" y="568"/>
                </a:cubicBezTo>
                <a:cubicBezTo>
                  <a:pt x="593" y="570"/>
                  <a:pt x="591" y="572"/>
                  <a:pt x="588" y="571"/>
                </a:cubicBezTo>
                <a:cubicBezTo>
                  <a:pt x="584" y="569"/>
                  <a:pt x="579" y="570"/>
                  <a:pt x="575" y="570"/>
                </a:cubicBezTo>
                <a:cubicBezTo>
                  <a:pt x="575" y="570"/>
                  <a:pt x="575" y="569"/>
                  <a:pt x="574" y="569"/>
                </a:cubicBezTo>
                <a:cubicBezTo>
                  <a:pt x="574" y="569"/>
                  <a:pt x="575" y="568"/>
                  <a:pt x="575" y="568"/>
                </a:cubicBezTo>
                <a:close/>
                <a:moveTo>
                  <a:pt x="574" y="576"/>
                </a:moveTo>
                <a:cubicBezTo>
                  <a:pt x="574" y="576"/>
                  <a:pt x="573" y="577"/>
                  <a:pt x="573" y="577"/>
                </a:cubicBezTo>
                <a:cubicBezTo>
                  <a:pt x="570" y="579"/>
                  <a:pt x="567" y="580"/>
                  <a:pt x="564" y="582"/>
                </a:cubicBezTo>
                <a:cubicBezTo>
                  <a:pt x="561" y="583"/>
                  <a:pt x="559" y="583"/>
                  <a:pt x="557" y="585"/>
                </a:cubicBezTo>
                <a:cubicBezTo>
                  <a:pt x="554" y="586"/>
                  <a:pt x="552" y="587"/>
                  <a:pt x="549" y="587"/>
                </a:cubicBezTo>
                <a:cubicBezTo>
                  <a:pt x="548" y="586"/>
                  <a:pt x="547" y="586"/>
                  <a:pt x="546" y="585"/>
                </a:cubicBezTo>
                <a:cubicBezTo>
                  <a:pt x="545" y="585"/>
                  <a:pt x="546" y="583"/>
                  <a:pt x="547" y="582"/>
                </a:cubicBezTo>
                <a:cubicBezTo>
                  <a:pt x="547" y="582"/>
                  <a:pt x="547" y="582"/>
                  <a:pt x="547" y="582"/>
                </a:cubicBezTo>
                <a:cubicBezTo>
                  <a:pt x="551" y="581"/>
                  <a:pt x="555" y="579"/>
                  <a:pt x="558" y="577"/>
                </a:cubicBezTo>
                <a:cubicBezTo>
                  <a:pt x="560" y="576"/>
                  <a:pt x="561" y="576"/>
                  <a:pt x="563" y="577"/>
                </a:cubicBezTo>
                <a:cubicBezTo>
                  <a:pt x="564" y="577"/>
                  <a:pt x="566" y="577"/>
                  <a:pt x="568" y="576"/>
                </a:cubicBezTo>
                <a:cubicBezTo>
                  <a:pt x="569" y="575"/>
                  <a:pt x="570" y="575"/>
                  <a:pt x="572" y="575"/>
                </a:cubicBezTo>
                <a:cubicBezTo>
                  <a:pt x="572" y="574"/>
                  <a:pt x="574" y="575"/>
                  <a:pt x="574" y="576"/>
                </a:cubicBezTo>
                <a:close/>
                <a:moveTo>
                  <a:pt x="549" y="540"/>
                </a:moveTo>
                <a:cubicBezTo>
                  <a:pt x="555" y="541"/>
                  <a:pt x="561" y="542"/>
                  <a:pt x="566" y="544"/>
                </a:cubicBezTo>
                <a:cubicBezTo>
                  <a:pt x="567" y="545"/>
                  <a:pt x="568" y="545"/>
                  <a:pt x="568" y="546"/>
                </a:cubicBezTo>
                <a:cubicBezTo>
                  <a:pt x="570" y="548"/>
                  <a:pt x="571" y="550"/>
                  <a:pt x="572" y="553"/>
                </a:cubicBezTo>
                <a:cubicBezTo>
                  <a:pt x="573" y="554"/>
                  <a:pt x="572" y="555"/>
                  <a:pt x="571" y="556"/>
                </a:cubicBezTo>
                <a:cubicBezTo>
                  <a:pt x="571" y="557"/>
                  <a:pt x="570" y="557"/>
                  <a:pt x="569" y="557"/>
                </a:cubicBezTo>
                <a:cubicBezTo>
                  <a:pt x="567" y="556"/>
                  <a:pt x="566" y="554"/>
                  <a:pt x="565" y="553"/>
                </a:cubicBezTo>
                <a:cubicBezTo>
                  <a:pt x="564" y="552"/>
                  <a:pt x="564" y="552"/>
                  <a:pt x="563" y="552"/>
                </a:cubicBezTo>
                <a:cubicBezTo>
                  <a:pt x="563" y="552"/>
                  <a:pt x="563" y="553"/>
                  <a:pt x="563" y="553"/>
                </a:cubicBezTo>
                <a:cubicBezTo>
                  <a:pt x="563" y="554"/>
                  <a:pt x="563" y="555"/>
                  <a:pt x="562" y="556"/>
                </a:cubicBezTo>
                <a:cubicBezTo>
                  <a:pt x="560" y="559"/>
                  <a:pt x="559" y="564"/>
                  <a:pt x="557" y="568"/>
                </a:cubicBezTo>
                <a:cubicBezTo>
                  <a:pt x="557" y="568"/>
                  <a:pt x="557" y="569"/>
                  <a:pt x="556" y="569"/>
                </a:cubicBezTo>
                <a:cubicBezTo>
                  <a:pt x="556" y="570"/>
                  <a:pt x="554" y="569"/>
                  <a:pt x="554" y="568"/>
                </a:cubicBezTo>
                <a:cubicBezTo>
                  <a:pt x="554" y="567"/>
                  <a:pt x="554" y="565"/>
                  <a:pt x="553" y="563"/>
                </a:cubicBezTo>
                <a:cubicBezTo>
                  <a:pt x="553" y="562"/>
                  <a:pt x="551" y="561"/>
                  <a:pt x="550" y="562"/>
                </a:cubicBezTo>
                <a:cubicBezTo>
                  <a:pt x="549" y="562"/>
                  <a:pt x="548" y="563"/>
                  <a:pt x="548" y="563"/>
                </a:cubicBezTo>
                <a:cubicBezTo>
                  <a:pt x="547" y="563"/>
                  <a:pt x="546" y="564"/>
                  <a:pt x="546" y="563"/>
                </a:cubicBezTo>
                <a:cubicBezTo>
                  <a:pt x="546" y="563"/>
                  <a:pt x="546" y="563"/>
                  <a:pt x="546" y="562"/>
                </a:cubicBezTo>
                <a:cubicBezTo>
                  <a:pt x="547" y="561"/>
                  <a:pt x="548" y="560"/>
                  <a:pt x="549" y="559"/>
                </a:cubicBezTo>
                <a:cubicBezTo>
                  <a:pt x="550" y="557"/>
                  <a:pt x="551" y="554"/>
                  <a:pt x="550" y="551"/>
                </a:cubicBezTo>
                <a:cubicBezTo>
                  <a:pt x="549" y="550"/>
                  <a:pt x="549" y="549"/>
                  <a:pt x="548" y="549"/>
                </a:cubicBezTo>
                <a:cubicBezTo>
                  <a:pt x="546" y="547"/>
                  <a:pt x="545" y="547"/>
                  <a:pt x="543" y="546"/>
                </a:cubicBezTo>
                <a:cubicBezTo>
                  <a:pt x="543" y="545"/>
                  <a:pt x="542" y="544"/>
                  <a:pt x="542" y="544"/>
                </a:cubicBezTo>
                <a:cubicBezTo>
                  <a:pt x="542" y="544"/>
                  <a:pt x="542" y="544"/>
                  <a:pt x="542" y="544"/>
                </a:cubicBezTo>
                <a:cubicBezTo>
                  <a:pt x="542" y="544"/>
                  <a:pt x="542" y="544"/>
                  <a:pt x="542" y="544"/>
                </a:cubicBezTo>
                <a:cubicBezTo>
                  <a:pt x="540" y="545"/>
                  <a:pt x="539" y="546"/>
                  <a:pt x="538" y="548"/>
                </a:cubicBezTo>
                <a:cubicBezTo>
                  <a:pt x="537" y="549"/>
                  <a:pt x="536" y="550"/>
                  <a:pt x="534" y="550"/>
                </a:cubicBezTo>
                <a:cubicBezTo>
                  <a:pt x="532" y="550"/>
                  <a:pt x="531" y="552"/>
                  <a:pt x="530" y="553"/>
                </a:cubicBezTo>
                <a:cubicBezTo>
                  <a:pt x="528" y="558"/>
                  <a:pt x="526" y="563"/>
                  <a:pt x="526" y="569"/>
                </a:cubicBezTo>
                <a:cubicBezTo>
                  <a:pt x="526" y="574"/>
                  <a:pt x="523" y="578"/>
                  <a:pt x="519" y="581"/>
                </a:cubicBezTo>
                <a:cubicBezTo>
                  <a:pt x="518" y="582"/>
                  <a:pt x="516" y="581"/>
                  <a:pt x="516" y="580"/>
                </a:cubicBezTo>
                <a:cubicBezTo>
                  <a:pt x="515" y="575"/>
                  <a:pt x="515" y="570"/>
                  <a:pt x="517" y="565"/>
                </a:cubicBezTo>
                <a:cubicBezTo>
                  <a:pt x="519" y="563"/>
                  <a:pt x="520" y="559"/>
                  <a:pt x="521" y="557"/>
                </a:cubicBezTo>
                <a:cubicBezTo>
                  <a:pt x="521" y="555"/>
                  <a:pt x="521" y="554"/>
                  <a:pt x="521" y="552"/>
                </a:cubicBezTo>
                <a:cubicBezTo>
                  <a:pt x="520" y="552"/>
                  <a:pt x="521" y="551"/>
                  <a:pt x="521" y="551"/>
                </a:cubicBezTo>
                <a:cubicBezTo>
                  <a:pt x="521" y="550"/>
                  <a:pt x="521" y="550"/>
                  <a:pt x="521" y="550"/>
                </a:cubicBezTo>
                <a:cubicBezTo>
                  <a:pt x="528" y="542"/>
                  <a:pt x="526" y="543"/>
                  <a:pt x="536" y="542"/>
                </a:cubicBezTo>
                <a:cubicBezTo>
                  <a:pt x="539" y="541"/>
                  <a:pt x="540" y="542"/>
                  <a:pt x="542" y="544"/>
                </a:cubicBezTo>
                <a:cubicBezTo>
                  <a:pt x="542" y="544"/>
                  <a:pt x="542" y="544"/>
                  <a:pt x="542" y="544"/>
                </a:cubicBezTo>
                <a:cubicBezTo>
                  <a:pt x="542" y="544"/>
                  <a:pt x="542" y="544"/>
                  <a:pt x="542" y="544"/>
                </a:cubicBezTo>
                <a:cubicBezTo>
                  <a:pt x="544" y="543"/>
                  <a:pt x="545" y="543"/>
                  <a:pt x="547" y="542"/>
                </a:cubicBezTo>
                <a:cubicBezTo>
                  <a:pt x="547" y="542"/>
                  <a:pt x="547" y="541"/>
                  <a:pt x="548" y="541"/>
                </a:cubicBezTo>
                <a:cubicBezTo>
                  <a:pt x="548" y="540"/>
                  <a:pt x="548" y="540"/>
                  <a:pt x="549" y="540"/>
                </a:cubicBezTo>
                <a:close/>
                <a:moveTo>
                  <a:pt x="547" y="463"/>
                </a:moveTo>
                <a:cubicBezTo>
                  <a:pt x="547" y="463"/>
                  <a:pt x="547" y="463"/>
                  <a:pt x="547" y="463"/>
                </a:cubicBezTo>
                <a:cubicBezTo>
                  <a:pt x="547" y="462"/>
                  <a:pt x="547" y="462"/>
                  <a:pt x="547" y="461"/>
                </a:cubicBezTo>
                <a:cubicBezTo>
                  <a:pt x="547" y="460"/>
                  <a:pt x="548" y="460"/>
                  <a:pt x="548" y="460"/>
                </a:cubicBezTo>
                <a:cubicBezTo>
                  <a:pt x="548" y="461"/>
                  <a:pt x="548" y="461"/>
                  <a:pt x="548" y="461"/>
                </a:cubicBezTo>
                <a:cubicBezTo>
                  <a:pt x="548" y="462"/>
                  <a:pt x="548" y="462"/>
                  <a:pt x="547" y="463"/>
                </a:cubicBezTo>
                <a:cubicBezTo>
                  <a:pt x="547" y="463"/>
                  <a:pt x="547" y="463"/>
                  <a:pt x="547" y="463"/>
                </a:cubicBezTo>
                <a:cubicBezTo>
                  <a:pt x="546" y="464"/>
                  <a:pt x="546" y="464"/>
                  <a:pt x="546" y="464"/>
                </a:cubicBezTo>
                <a:lnTo>
                  <a:pt x="547" y="463"/>
                </a:lnTo>
                <a:close/>
                <a:moveTo>
                  <a:pt x="525" y="499"/>
                </a:moveTo>
                <a:cubicBezTo>
                  <a:pt x="525" y="499"/>
                  <a:pt x="526" y="499"/>
                  <a:pt x="526" y="499"/>
                </a:cubicBezTo>
                <a:cubicBezTo>
                  <a:pt x="526" y="500"/>
                  <a:pt x="527" y="500"/>
                  <a:pt x="527" y="500"/>
                </a:cubicBezTo>
                <a:cubicBezTo>
                  <a:pt x="528" y="502"/>
                  <a:pt x="528" y="503"/>
                  <a:pt x="527" y="504"/>
                </a:cubicBezTo>
                <a:cubicBezTo>
                  <a:pt x="527" y="504"/>
                  <a:pt x="526" y="504"/>
                  <a:pt x="526" y="505"/>
                </a:cubicBezTo>
                <a:cubicBezTo>
                  <a:pt x="525" y="505"/>
                  <a:pt x="525" y="505"/>
                  <a:pt x="525" y="504"/>
                </a:cubicBezTo>
                <a:cubicBezTo>
                  <a:pt x="524" y="502"/>
                  <a:pt x="524" y="501"/>
                  <a:pt x="525" y="499"/>
                </a:cubicBezTo>
                <a:close/>
                <a:moveTo>
                  <a:pt x="517" y="487"/>
                </a:moveTo>
                <a:cubicBezTo>
                  <a:pt x="517" y="487"/>
                  <a:pt x="517" y="487"/>
                  <a:pt x="517" y="487"/>
                </a:cubicBezTo>
                <a:cubicBezTo>
                  <a:pt x="516" y="487"/>
                  <a:pt x="516" y="487"/>
                  <a:pt x="516" y="487"/>
                </a:cubicBezTo>
                <a:lnTo>
                  <a:pt x="517" y="487"/>
                </a:lnTo>
                <a:close/>
                <a:moveTo>
                  <a:pt x="512" y="342"/>
                </a:moveTo>
                <a:cubicBezTo>
                  <a:pt x="512" y="342"/>
                  <a:pt x="513" y="342"/>
                  <a:pt x="513" y="342"/>
                </a:cubicBezTo>
                <a:cubicBezTo>
                  <a:pt x="514" y="342"/>
                  <a:pt x="514" y="342"/>
                  <a:pt x="514" y="343"/>
                </a:cubicBezTo>
                <a:cubicBezTo>
                  <a:pt x="515" y="344"/>
                  <a:pt x="515" y="344"/>
                  <a:pt x="515" y="345"/>
                </a:cubicBezTo>
                <a:cubicBezTo>
                  <a:pt x="514" y="346"/>
                  <a:pt x="514" y="346"/>
                  <a:pt x="513" y="346"/>
                </a:cubicBezTo>
                <a:cubicBezTo>
                  <a:pt x="513" y="345"/>
                  <a:pt x="512" y="345"/>
                  <a:pt x="512" y="344"/>
                </a:cubicBezTo>
                <a:cubicBezTo>
                  <a:pt x="511" y="344"/>
                  <a:pt x="511" y="343"/>
                  <a:pt x="512" y="342"/>
                </a:cubicBezTo>
                <a:close/>
                <a:moveTo>
                  <a:pt x="506" y="337"/>
                </a:moveTo>
                <a:cubicBezTo>
                  <a:pt x="506" y="337"/>
                  <a:pt x="506" y="337"/>
                  <a:pt x="506" y="338"/>
                </a:cubicBezTo>
                <a:cubicBezTo>
                  <a:pt x="506" y="338"/>
                  <a:pt x="506" y="338"/>
                  <a:pt x="506" y="338"/>
                </a:cubicBezTo>
                <a:cubicBezTo>
                  <a:pt x="506" y="338"/>
                  <a:pt x="505" y="338"/>
                  <a:pt x="505" y="337"/>
                </a:cubicBezTo>
                <a:cubicBezTo>
                  <a:pt x="505" y="337"/>
                  <a:pt x="506" y="337"/>
                  <a:pt x="506" y="337"/>
                </a:cubicBezTo>
                <a:close/>
                <a:moveTo>
                  <a:pt x="503" y="445"/>
                </a:moveTo>
                <a:cubicBezTo>
                  <a:pt x="503" y="445"/>
                  <a:pt x="503" y="445"/>
                  <a:pt x="504" y="445"/>
                </a:cubicBezTo>
                <a:cubicBezTo>
                  <a:pt x="503" y="445"/>
                  <a:pt x="503" y="445"/>
                  <a:pt x="503" y="445"/>
                </a:cubicBezTo>
                <a:cubicBezTo>
                  <a:pt x="503" y="445"/>
                  <a:pt x="503" y="445"/>
                  <a:pt x="503" y="445"/>
                </a:cubicBezTo>
                <a:cubicBezTo>
                  <a:pt x="503" y="445"/>
                  <a:pt x="503" y="445"/>
                  <a:pt x="503" y="445"/>
                </a:cubicBezTo>
                <a:close/>
                <a:moveTo>
                  <a:pt x="500" y="493"/>
                </a:moveTo>
                <a:cubicBezTo>
                  <a:pt x="500" y="493"/>
                  <a:pt x="500" y="493"/>
                  <a:pt x="500" y="493"/>
                </a:cubicBezTo>
                <a:cubicBezTo>
                  <a:pt x="500" y="493"/>
                  <a:pt x="500" y="493"/>
                  <a:pt x="500" y="493"/>
                </a:cubicBezTo>
                <a:cubicBezTo>
                  <a:pt x="502" y="493"/>
                  <a:pt x="503" y="493"/>
                  <a:pt x="505" y="494"/>
                </a:cubicBezTo>
                <a:cubicBezTo>
                  <a:pt x="505" y="494"/>
                  <a:pt x="505" y="495"/>
                  <a:pt x="505" y="495"/>
                </a:cubicBezTo>
                <a:cubicBezTo>
                  <a:pt x="505" y="495"/>
                  <a:pt x="504" y="496"/>
                  <a:pt x="504" y="495"/>
                </a:cubicBezTo>
                <a:cubicBezTo>
                  <a:pt x="503" y="495"/>
                  <a:pt x="501" y="494"/>
                  <a:pt x="500" y="493"/>
                </a:cubicBezTo>
                <a:cubicBezTo>
                  <a:pt x="500" y="493"/>
                  <a:pt x="500" y="493"/>
                  <a:pt x="500" y="493"/>
                </a:cubicBezTo>
                <a:cubicBezTo>
                  <a:pt x="499" y="493"/>
                  <a:pt x="499" y="493"/>
                  <a:pt x="500" y="493"/>
                </a:cubicBezTo>
                <a:close/>
                <a:moveTo>
                  <a:pt x="507" y="523"/>
                </a:moveTo>
                <a:cubicBezTo>
                  <a:pt x="510" y="522"/>
                  <a:pt x="514" y="521"/>
                  <a:pt x="517" y="518"/>
                </a:cubicBezTo>
                <a:cubicBezTo>
                  <a:pt x="520" y="516"/>
                  <a:pt x="524" y="516"/>
                  <a:pt x="526" y="513"/>
                </a:cubicBezTo>
                <a:cubicBezTo>
                  <a:pt x="527" y="513"/>
                  <a:pt x="528" y="513"/>
                  <a:pt x="529" y="513"/>
                </a:cubicBezTo>
                <a:cubicBezTo>
                  <a:pt x="530" y="513"/>
                  <a:pt x="531" y="514"/>
                  <a:pt x="532" y="514"/>
                </a:cubicBezTo>
                <a:cubicBezTo>
                  <a:pt x="535" y="514"/>
                  <a:pt x="537" y="516"/>
                  <a:pt x="538" y="519"/>
                </a:cubicBezTo>
                <a:cubicBezTo>
                  <a:pt x="538" y="521"/>
                  <a:pt x="540" y="522"/>
                  <a:pt x="541" y="523"/>
                </a:cubicBezTo>
                <a:cubicBezTo>
                  <a:pt x="544" y="523"/>
                  <a:pt x="544" y="524"/>
                  <a:pt x="544" y="526"/>
                </a:cubicBezTo>
                <a:cubicBezTo>
                  <a:pt x="544" y="529"/>
                  <a:pt x="545" y="532"/>
                  <a:pt x="545" y="534"/>
                </a:cubicBezTo>
                <a:cubicBezTo>
                  <a:pt x="545" y="535"/>
                  <a:pt x="544" y="536"/>
                  <a:pt x="542" y="536"/>
                </a:cubicBezTo>
                <a:cubicBezTo>
                  <a:pt x="541" y="535"/>
                  <a:pt x="540" y="534"/>
                  <a:pt x="539" y="535"/>
                </a:cubicBezTo>
                <a:cubicBezTo>
                  <a:pt x="537" y="535"/>
                  <a:pt x="534" y="535"/>
                  <a:pt x="532" y="535"/>
                </a:cubicBezTo>
                <a:cubicBezTo>
                  <a:pt x="529" y="536"/>
                  <a:pt x="527" y="535"/>
                  <a:pt x="525" y="533"/>
                </a:cubicBezTo>
                <a:cubicBezTo>
                  <a:pt x="525" y="532"/>
                  <a:pt x="525" y="532"/>
                  <a:pt x="524" y="532"/>
                </a:cubicBezTo>
                <a:cubicBezTo>
                  <a:pt x="523" y="531"/>
                  <a:pt x="522" y="531"/>
                  <a:pt x="522" y="530"/>
                </a:cubicBezTo>
                <a:cubicBezTo>
                  <a:pt x="523" y="529"/>
                  <a:pt x="523" y="529"/>
                  <a:pt x="524" y="528"/>
                </a:cubicBezTo>
                <a:cubicBezTo>
                  <a:pt x="524" y="528"/>
                  <a:pt x="524" y="527"/>
                  <a:pt x="524" y="527"/>
                </a:cubicBezTo>
                <a:cubicBezTo>
                  <a:pt x="524" y="526"/>
                  <a:pt x="523" y="526"/>
                  <a:pt x="523" y="526"/>
                </a:cubicBezTo>
                <a:cubicBezTo>
                  <a:pt x="522" y="526"/>
                  <a:pt x="522" y="526"/>
                  <a:pt x="521" y="526"/>
                </a:cubicBezTo>
                <a:cubicBezTo>
                  <a:pt x="521" y="527"/>
                  <a:pt x="520" y="527"/>
                  <a:pt x="520" y="527"/>
                </a:cubicBezTo>
                <a:cubicBezTo>
                  <a:pt x="516" y="530"/>
                  <a:pt x="513" y="531"/>
                  <a:pt x="509" y="532"/>
                </a:cubicBezTo>
                <a:cubicBezTo>
                  <a:pt x="506" y="533"/>
                  <a:pt x="504" y="534"/>
                  <a:pt x="503" y="531"/>
                </a:cubicBezTo>
                <a:cubicBezTo>
                  <a:pt x="502" y="529"/>
                  <a:pt x="500" y="530"/>
                  <a:pt x="498" y="530"/>
                </a:cubicBezTo>
                <a:cubicBezTo>
                  <a:pt x="498" y="530"/>
                  <a:pt x="498" y="530"/>
                  <a:pt x="498" y="530"/>
                </a:cubicBezTo>
                <a:cubicBezTo>
                  <a:pt x="498" y="530"/>
                  <a:pt x="498" y="530"/>
                  <a:pt x="498" y="530"/>
                </a:cubicBezTo>
                <a:cubicBezTo>
                  <a:pt x="497" y="530"/>
                  <a:pt x="497" y="530"/>
                  <a:pt x="497" y="531"/>
                </a:cubicBezTo>
                <a:cubicBezTo>
                  <a:pt x="497" y="530"/>
                  <a:pt x="497" y="530"/>
                  <a:pt x="497" y="530"/>
                </a:cubicBezTo>
                <a:cubicBezTo>
                  <a:pt x="497" y="530"/>
                  <a:pt x="497" y="530"/>
                  <a:pt x="498" y="530"/>
                </a:cubicBezTo>
                <a:cubicBezTo>
                  <a:pt x="498" y="530"/>
                  <a:pt x="498" y="530"/>
                  <a:pt x="498" y="530"/>
                </a:cubicBezTo>
                <a:cubicBezTo>
                  <a:pt x="498" y="530"/>
                  <a:pt x="498" y="530"/>
                  <a:pt x="498" y="530"/>
                </a:cubicBezTo>
                <a:cubicBezTo>
                  <a:pt x="500" y="527"/>
                  <a:pt x="503" y="525"/>
                  <a:pt x="507" y="523"/>
                </a:cubicBezTo>
                <a:close/>
                <a:moveTo>
                  <a:pt x="497" y="456"/>
                </a:moveTo>
                <a:cubicBezTo>
                  <a:pt x="497" y="455"/>
                  <a:pt x="496" y="455"/>
                  <a:pt x="497" y="454"/>
                </a:cubicBezTo>
                <a:cubicBezTo>
                  <a:pt x="497" y="454"/>
                  <a:pt x="497" y="454"/>
                  <a:pt x="497" y="454"/>
                </a:cubicBezTo>
                <a:cubicBezTo>
                  <a:pt x="498" y="455"/>
                  <a:pt x="498" y="455"/>
                  <a:pt x="498" y="455"/>
                </a:cubicBezTo>
                <a:cubicBezTo>
                  <a:pt x="498" y="455"/>
                  <a:pt x="497" y="456"/>
                  <a:pt x="497" y="456"/>
                </a:cubicBezTo>
                <a:close/>
                <a:moveTo>
                  <a:pt x="493" y="331"/>
                </a:moveTo>
                <a:cubicBezTo>
                  <a:pt x="494" y="331"/>
                  <a:pt x="495" y="330"/>
                  <a:pt x="496" y="330"/>
                </a:cubicBezTo>
                <a:cubicBezTo>
                  <a:pt x="497" y="330"/>
                  <a:pt x="497" y="331"/>
                  <a:pt x="498" y="331"/>
                </a:cubicBezTo>
                <a:cubicBezTo>
                  <a:pt x="496" y="333"/>
                  <a:pt x="496" y="335"/>
                  <a:pt x="496" y="338"/>
                </a:cubicBezTo>
                <a:cubicBezTo>
                  <a:pt x="495" y="339"/>
                  <a:pt x="493" y="340"/>
                  <a:pt x="492" y="338"/>
                </a:cubicBezTo>
                <a:cubicBezTo>
                  <a:pt x="489" y="335"/>
                  <a:pt x="489" y="333"/>
                  <a:pt x="493" y="331"/>
                </a:cubicBezTo>
                <a:close/>
                <a:moveTo>
                  <a:pt x="491" y="374"/>
                </a:moveTo>
                <a:cubicBezTo>
                  <a:pt x="491" y="374"/>
                  <a:pt x="491" y="373"/>
                  <a:pt x="491" y="373"/>
                </a:cubicBezTo>
                <a:cubicBezTo>
                  <a:pt x="491" y="373"/>
                  <a:pt x="491" y="373"/>
                  <a:pt x="491" y="372"/>
                </a:cubicBezTo>
                <a:cubicBezTo>
                  <a:pt x="492" y="372"/>
                  <a:pt x="492" y="372"/>
                  <a:pt x="492" y="373"/>
                </a:cubicBezTo>
                <a:cubicBezTo>
                  <a:pt x="492" y="373"/>
                  <a:pt x="491" y="373"/>
                  <a:pt x="491" y="373"/>
                </a:cubicBezTo>
                <a:cubicBezTo>
                  <a:pt x="491" y="373"/>
                  <a:pt x="491" y="374"/>
                  <a:pt x="491" y="374"/>
                </a:cubicBezTo>
                <a:cubicBezTo>
                  <a:pt x="490" y="375"/>
                  <a:pt x="490" y="375"/>
                  <a:pt x="489" y="376"/>
                </a:cubicBezTo>
                <a:cubicBezTo>
                  <a:pt x="489" y="376"/>
                  <a:pt x="489" y="376"/>
                  <a:pt x="489" y="376"/>
                </a:cubicBezTo>
                <a:cubicBezTo>
                  <a:pt x="489" y="376"/>
                  <a:pt x="489" y="376"/>
                  <a:pt x="489" y="376"/>
                </a:cubicBezTo>
                <a:cubicBezTo>
                  <a:pt x="489" y="375"/>
                  <a:pt x="490" y="374"/>
                  <a:pt x="491" y="374"/>
                </a:cubicBezTo>
                <a:close/>
                <a:moveTo>
                  <a:pt x="489" y="345"/>
                </a:moveTo>
                <a:cubicBezTo>
                  <a:pt x="489" y="345"/>
                  <a:pt x="489" y="345"/>
                  <a:pt x="489" y="345"/>
                </a:cubicBezTo>
                <a:cubicBezTo>
                  <a:pt x="488" y="345"/>
                  <a:pt x="488" y="345"/>
                  <a:pt x="488" y="345"/>
                </a:cubicBezTo>
                <a:lnTo>
                  <a:pt x="489" y="345"/>
                </a:lnTo>
                <a:close/>
                <a:moveTo>
                  <a:pt x="485" y="412"/>
                </a:moveTo>
                <a:cubicBezTo>
                  <a:pt x="485" y="413"/>
                  <a:pt x="485" y="413"/>
                  <a:pt x="485" y="413"/>
                </a:cubicBezTo>
                <a:cubicBezTo>
                  <a:pt x="485" y="413"/>
                  <a:pt x="485" y="413"/>
                  <a:pt x="485" y="413"/>
                </a:cubicBezTo>
                <a:lnTo>
                  <a:pt x="485" y="412"/>
                </a:lnTo>
                <a:close/>
                <a:moveTo>
                  <a:pt x="482" y="506"/>
                </a:moveTo>
                <a:cubicBezTo>
                  <a:pt x="482" y="504"/>
                  <a:pt x="482" y="503"/>
                  <a:pt x="484" y="502"/>
                </a:cubicBezTo>
                <a:cubicBezTo>
                  <a:pt x="484" y="502"/>
                  <a:pt x="484" y="502"/>
                  <a:pt x="484" y="502"/>
                </a:cubicBezTo>
                <a:cubicBezTo>
                  <a:pt x="484" y="502"/>
                  <a:pt x="484" y="502"/>
                  <a:pt x="484" y="501"/>
                </a:cubicBezTo>
                <a:cubicBezTo>
                  <a:pt x="484" y="502"/>
                  <a:pt x="484" y="502"/>
                  <a:pt x="484" y="502"/>
                </a:cubicBezTo>
                <a:cubicBezTo>
                  <a:pt x="484" y="502"/>
                  <a:pt x="484" y="502"/>
                  <a:pt x="484" y="502"/>
                </a:cubicBezTo>
                <a:cubicBezTo>
                  <a:pt x="484" y="503"/>
                  <a:pt x="484" y="504"/>
                  <a:pt x="484" y="505"/>
                </a:cubicBezTo>
                <a:cubicBezTo>
                  <a:pt x="485" y="505"/>
                  <a:pt x="485" y="506"/>
                  <a:pt x="484" y="506"/>
                </a:cubicBezTo>
                <a:cubicBezTo>
                  <a:pt x="484" y="506"/>
                  <a:pt x="484" y="507"/>
                  <a:pt x="483" y="507"/>
                </a:cubicBezTo>
                <a:cubicBezTo>
                  <a:pt x="483" y="507"/>
                  <a:pt x="483" y="507"/>
                  <a:pt x="482" y="507"/>
                </a:cubicBezTo>
                <a:cubicBezTo>
                  <a:pt x="482" y="507"/>
                  <a:pt x="481" y="506"/>
                  <a:pt x="482" y="506"/>
                </a:cubicBezTo>
                <a:close/>
                <a:moveTo>
                  <a:pt x="480" y="443"/>
                </a:moveTo>
                <a:cubicBezTo>
                  <a:pt x="481" y="443"/>
                  <a:pt x="481" y="443"/>
                  <a:pt x="481" y="443"/>
                </a:cubicBezTo>
                <a:cubicBezTo>
                  <a:pt x="480" y="443"/>
                  <a:pt x="480" y="443"/>
                  <a:pt x="480" y="443"/>
                </a:cubicBezTo>
                <a:close/>
                <a:moveTo>
                  <a:pt x="478" y="415"/>
                </a:moveTo>
                <a:cubicBezTo>
                  <a:pt x="478" y="415"/>
                  <a:pt x="479" y="416"/>
                  <a:pt x="479" y="416"/>
                </a:cubicBezTo>
                <a:cubicBezTo>
                  <a:pt x="479" y="417"/>
                  <a:pt x="479" y="417"/>
                  <a:pt x="478" y="417"/>
                </a:cubicBezTo>
                <a:cubicBezTo>
                  <a:pt x="477" y="417"/>
                  <a:pt x="477" y="417"/>
                  <a:pt x="477" y="417"/>
                </a:cubicBezTo>
                <a:cubicBezTo>
                  <a:pt x="477" y="416"/>
                  <a:pt x="477" y="416"/>
                  <a:pt x="478" y="415"/>
                </a:cubicBezTo>
                <a:close/>
                <a:moveTo>
                  <a:pt x="476" y="482"/>
                </a:moveTo>
                <a:cubicBezTo>
                  <a:pt x="477" y="485"/>
                  <a:pt x="476" y="488"/>
                  <a:pt x="474" y="489"/>
                </a:cubicBezTo>
                <a:cubicBezTo>
                  <a:pt x="474" y="490"/>
                  <a:pt x="474" y="490"/>
                  <a:pt x="474" y="490"/>
                </a:cubicBezTo>
                <a:cubicBezTo>
                  <a:pt x="473" y="490"/>
                  <a:pt x="473" y="490"/>
                  <a:pt x="473" y="490"/>
                </a:cubicBezTo>
                <a:cubicBezTo>
                  <a:pt x="473" y="490"/>
                  <a:pt x="473" y="490"/>
                  <a:pt x="473" y="490"/>
                </a:cubicBezTo>
                <a:cubicBezTo>
                  <a:pt x="473" y="490"/>
                  <a:pt x="474" y="489"/>
                  <a:pt x="474" y="489"/>
                </a:cubicBezTo>
                <a:cubicBezTo>
                  <a:pt x="473" y="487"/>
                  <a:pt x="474" y="484"/>
                  <a:pt x="475" y="481"/>
                </a:cubicBezTo>
                <a:cubicBezTo>
                  <a:pt x="476" y="481"/>
                  <a:pt x="476" y="481"/>
                  <a:pt x="476" y="481"/>
                </a:cubicBezTo>
                <a:cubicBezTo>
                  <a:pt x="476" y="481"/>
                  <a:pt x="476" y="482"/>
                  <a:pt x="476" y="482"/>
                </a:cubicBezTo>
                <a:close/>
                <a:moveTo>
                  <a:pt x="475" y="447"/>
                </a:moveTo>
                <a:cubicBezTo>
                  <a:pt x="476" y="447"/>
                  <a:pt x="476" y="447"/>
                  <a:pt x="476" y="447"/>
                </a:cubicBezTo>
                <a:cubicBezTo>
                  <a:pt x="476" y="447"/>
                  <a:pt x="476" y="448"/>
                  <a:pt x="476" y="448"/>
                </a:cubicBezTo>
                <a:cubicBezTo>
                  <a:pt x="476" y="448"/>
                  <a:pt x="475" y="448"/>
                  <a:pt x="475" y="448"/>
                </a:cubicBezTo>
                <a:cubicBezTo>
                  <a:pt x="475" y="447"/>
                  <a:pt x="475" y="447"/>
                  <a:pt x="475" y="447"/>
                </a:cubicBezTo>
                <a:close/>
                <a:moveTo>
                  <a:pt x="470" y="454"/>
                </a:moveTo>
                <a:cubicBezTo>
                  <a:pt x="470" y="454"/>
                  <a:pt x="471" y="454"/>
                  <a:pt x="471" y="454"/>
                </a:cubicBezTo>
                <a:cubicBezTo>
                  <a:pt x="473" y="454"/>
                  <a:pt x="474" y="455"/>
                  <a:pt x="475" y="457"/>
                </a:cubicBezTo>
                <a:cubicBezTo>
                  <a:pt x="475" y="459"/>
                  <a:pt x="476" y="461"/>
                  <a:pt x="476" y="463"/>
                </a:cubicBezTo>
                <a:cubicBezTo>
                  <a:pt x="475" y="466"/>
                  <a:pt x="475" y="468"/>
                  <a:pt x="475" y="471"/>
                </a:cubicBezTo>
                <a:cubicBezTo>
                  <a:pt x="476" y="472"/>
                  <a:pt x="476" y="473"/>
                  <a:pt x="476" y="474"/>
                </a:cubicBezTo>
                <a:cubicBezTo>
                  <a:pt x="476" y="475"/>
                  <a:pt x="476" y="476"/>
                  <a:pt x="475" y="476"/>
                </a:cubicBezTo>
                <a:cubicBezTo>
                  <a:pt x="475" y="477"/>
                  <a:pt x="474" y="476"/>
                  <a:pt x="474" y="475"/>
                </a:cubicBezTo>
                <a:cubicBezTo>
                  <a:pt x="473" y="474"/>
                  <a:pt x="473" y="473"/>
                  <a:pt x="472" y="473"/>
                </a:cubicBezTo>
                <a:cubicBezTo>
                  <a:pt x="470" y="473"/>
                  <a:pt x="470" y="472"/>
                  <a:pt x="469" y="470"/>
                </a:cubicBezTo>
                <a:cubicBezTo>
                  <a:pt x="469" y="470"/>
                  <a:pt x="469" y="469"/>
                  <a:pt x="468" y="468"/>
                </a:cubicBezTo>
                <a:cubicBezTo>
                  <a:pt x="468" y="466"/>
                  <a:pt x="467" y="463"/>
                  <a:pt x="468" y="461"/>
                </a:cubicBezTo>
                <a:cubicBezTo>
                  <a:pt x="468" y="460"/>
                  <a:pt x="467" y="459"/>
                  <a:pt x="467" y="458"/>
                </a:cubicBezTo>
                <a:cubicBezTo>
                  <a:pt x="468" y="457"/>
                  <a:pt x="469" y="455"/>
                  <a:pt x="470" y="454"/>
                </a:cubicBezTo>
                <a:close/>
                <a:moveTo>
                  <a:pt x="460" y="466"/>
                </a:moveTo>
                <a:cubicBezTo>
                  <a:pt x="459" y="467"/>
                  <a:pt x="458" y="469"/>
                  <a:pt x="457" y="470"/>
                </a:cubicBezTo>
                <a:cubicBezTo>
                  <a:pt x="457" y="470"/>
                  <a:pt x="457" y="471"/>
                  <a:pt x="456" y="470"/>
                </a:cubicBezTo>
                <a:cubicBezTo>
                  <a:pt x="456" y="470"/>
                  <a:pt x="456" y="469"/>
                  <a:pt x="456" y="469"/>
                </a:cubicBezTo>
                <a:cubicBezTo>
                  <a:pt x="456" y="469"/>
                  <a:pt x="456" y="469"/>
                  <a:pt x="456" y="468"/>
                </a:cubicBezTo>
                <a:cubicBezTo>
                  <a:pt x="457" y="467"/>
                  <a:pt x="458" y="465"/>
                  <a:pt x="457" y="464"/>
                </a:cubicBezTo>
                <a:cubicBezTo>
                  <a:pt x="457" y="461"/>
                  <a:pt x="455" y="462"/>
                  <a:pt x="454" y="461"/>
                </a:cubicBezTo>
                <a:cubicBezTo>
                  <a:pt x="453" y="461"/>
                  <a:pt x="453" y="460"/>
                  <a:pt x="453" y="460"/>
                </a:cubicBezTo>
                <a:cubicBezTo>
                  <a:pt x="454" y="460"/>
                  <a:pt x="454" y="459"/>
                  <a:pt x="454" y="459"/>
                </a:cubicBezTo>
                <a:cubicBezTo>
                  <a:pt x="455" y="459"/>
                  <a:pt x="455" y="459"/>
                  <a:pt x="456" y="459"/>
                </a:cubicBezTo>
                <a:cubicBezTo>
                  <a:pt x="457" y="460"/>
                  <a:pt x="458" y="460"/>
                  <a:pt x="459" y="460"/>
                </a:cubicBezTo>
                <a:cubicBezTo>
                  <a:pt x="459" y="460"/>
                  <a:pt x="459" y="460"/>
                  <a:pt x="459" y="460"/>
                </a:cubicBezTo>
                <a:cubicBezTo>
                  <a:pt x="459" y="460"/>
                  <a:pt x="459" y="460"/>
                  <a:pt x="459" y="460"/>
                </a:cubicBezTo>
                <a:cubicBezTo>
                  <a:pt x="458" y="458"/>
                  <a:pt x="457" y="457"/>
                  <a:pt x="457" y="456"/>
                </a:cubicBezTo>
                <a:cubicBezTo>
                  <a:pt x="455" y="453"/>
                  <a:pt x="456" y="451"/>
                  <a:pt x="456" y="449"/>
                </a:cubicBezTo>
                <a:cubicBezTo>
                  <a:pt x="457" y="448"/>
                  <a:pt x="458" y="447"/>
                  <a:pt x="458" y="447"/>
                </a:cubicBezTo>
                <a:cubicBezTo>
                  <a:pt x="459" y="447"/>
                  <a:pt x="460" y="447"/>
                  <a:pt x="460" y="448"/>
                </a:cubicBezTo>
                <a:cubicBezTo>
                  <a:pt x="461" y="449"/>
                  <a:pt x="462" y="450"/>
                  <a:pt x="463" y="451"/>
                </a:cubicBezTo>
                <a:cubicBezTo>
                  <a:pt x="463" y="451"/>
                  <a:pt x="463" y="451"/>
                  <a:pt x="463" y="451"/>
                </a:cubicBezTo>
                <a:cubicBezTo>
                  <a:pt x="463" y="451"/>
                  <a:pt x="463" y="451"/>
                  <a:pt x="463" y="451"/>
                </a:cubicBezTo>
                <a:cubicBezTo>
                  <a:pt x="463" y="452"/>
                  <a:pt x="463" y="452"/>
                  <a:pt x="463" y="452"/>
                </a:cubicBezTo>
                <a:cubicBezTo>
                  <a:pt x="463" y="452"/>
                  <a:pt x="463" y="451"/>
                  <a:pt x="463" y="451"/>
                </a:cubicBezTo>
                <a:cubicBezTo>
                  <a:pt x="461" y="454"/>
                  <a:pt x="461" y="456"/>
                  <a:pt x="463" y="458"/>
                </a:cubicBezTo>
                <a:cubicBezTo>
                  <a:pt x="463" y="458"/>
                  <a:pt x="463" y="459"/>
                  <a:pt x="462" y="459"/>
                </a:cubicBezTo>
                <a:cubicBezTo>
                  <a:pt x="461" y="459"/>
                  <a:pt x="460" y="459"/>
                  <a:pt x="459" y="460"/>
                </a:cubicBezTo>
                <a:cubicBezTo>
                  <a:pt x="459" y="460"/>
                  <a:pt x="459" y="460"/>
                  <a:pt x="459" y="460"/>
                </a:cubicBezTo>
                <a:cubicBezTo>
                  <a:pt x="459" y="460"/>
                  <a:pt x="459" y="460"/>
                  <a:pt x="459" y="460"/>
                </a:cubicBezTo>
                <a:cubicBezTo>
                  <a:pt x="460" y="461"/>
                  <a:pt x="460" y="462"/>
                  <a:pt x="460" y="463"/>
                </a:cubicBezTo>
                <a:cubicBezTo>
                  <a:pt x="460" y="464"/>
                  <a:pt x="460" y="465"/>
                  <a:pt x="460" y="466"/>
                </a:cubicBezTo>
                <a:close/>
                <a:moveTo>
                  <a:pt x="464" y="490"/>
                </a:moveTo>
                <a:cubicBezTo>
                  <a:pt x="464" y="490"/>
                  <a:pt x="463" y="490"/>
                  <a:pt x="463" y="490"/>
                </a:cubicBezTo>
                <a:cubicBezTo>
                  <a:pt x="463" y="490"/>
                  <a:pt x="462" y="490"/>
                  <a:pt x="462" y="490"/>
                </a:cubicBezTo>
                <a:cubicBezTo>
                  <a:pt x="461" y="488"/>
                  <a:pt x="461" y="486"/>
                  <a:pt x="461" y="485"/>
                </a:cubicBezTo>
                <a:cubicBezTo>
                  <a:pt x="460" y="484"/>
                  <a:pt x="461" y="484"/>
                  <a:pt x="461" y="483"/>
                </a:cubicBezTo>
                <a:cubicBezTo>
                  <a:pt x="461" y="483"/>
                  <a:pt x="461" y="483"/>
                  <a:pt x="461" y="483"/>
                </a:cubicBezTo>
                <a:cubicBezTo>
                  <a:pt x="461" y="482"/>
                  <a:pt x="461" y="482"/>
                  <a:pt x="462" y="482"/>
                </a:cubicBezTo>
                <a:cubicBezTo>
                  <a:pt x="462" y="482"/>
                  <a:pt x="462" y="482"/>
                  <a:pt x="462" y="482"/>
                </a:cubicBezTo>
                <a:cubicBezTo>
                  <a:pt x="462" y="481"/>
                  <a:pt x="462" y="481"/>
                  <a:pt x="462" y="481"/>
                </a:cubicBezTo>
                <a:cubicBezTo>
                  <a:pt x="462" y="481"/>
                  <a:pt x="462" y="481"/>
                  <a:pt x="462" y="482"/>
                </a:cubicBezTo>
                <a:cubicBezTo>
                  <a:pt x="461" y="482"/>
                  <a:pt x="461" y="483"/>
                  <a:pt x="461" y="483"/>
                </a:cubicBezTo>
                <a:cubicBezTo>
                  <a:pt x="461" y="483"/>
                  <a:pt x="461" y="483"/>
                  <a:pt x="461" y="483"/>
                </a:cubicBezTo>
                <a:cubicBezTo>
                  <a:pt x="462" y="485"/>
                  <a:pt x="463" y="486"/>
                  <a:pt x="464" y="488"/>
                </a:cubicBezTo>
                <a:cubicBezTo>
                  <a:pt x="464" y="489"/>
                  <a:pt x="464" y="489"/>
                  <a:pt x="464" y="490"/>
                </a:cubicBezTo>
                <a:close/>
                <a:moveTo>
                  <a:pt x="461" y="314"/>
                </a:moveTo>
                <a:cubicBezTo>
                  <a:pt x="461" y="314"/>
                  <a:pt x="461" y="313"/>
                  <a:pt x="462" y="313"/>
                </a:cubicBezTo>
                <a:cubicBezTo>
                  <a:pt x="462" y="314"/>
                  <a:pt x="462" y="314"/>
                  <a:pt x="462" y="315"/>
                </a:cubicBezTo>
                <a:cubicBezTo>
                  <a:pt x="462" y="315"/>
                  <a:pt x="462" y="315"/>
                  <a:pt x="461" y="315"/>
                </a:cubicBezTo>
                <a:cubicBezTo>
                  <a:pt x="461" y="315"/>
                  <a:pt x="461" y="314"/>
                  <a:pt x="461" y="314"/>
                </a:cubicBezTo>
                <a:close/>
                <a:moveTo>
                  <a:pt x="456" y="395"/>
                </a:moveTo>
                <a:cubicBezTo>
                  <a:pt x="456" y="394"/>
                  <a:pt x="457" y="393"/>
                  <a:pt x="459" y="393"/>
                </a:cubicBezTo>
                <a:cubicBezTo>
                  <a:pt x="459" y="393"/>
                  <a:pt x="460" y="393"/>
                  <a:pt x="460" y="394"/>
                </a:cubicBezTo>
                <a:cubicBezTo>
                  <a:pt x="460" y="394"/>
                  <a:pt x="460" y="394"/>
                  <a:pt x="460" y="394"/>
                </a:cubicBezTo>
                <a:cubicBezTo>
                  <a:pt x="459" y="396"/>
                  <a:pt x="458" y="397"/>
                  <a:pt x="456" y="398"/>
                </a:cubicBezTo>
                <a:cubicBezTo>
                  <a:pt x="456" y="398"/>
                  <a:pt x="456" y="398"/>
                  <a:pt x="456" y="399"/>
                </a:cubicBezTo>
                <a:cubicBezTo>
                  <a:pt x="456" y="399"/>
                  <a:pt x="456" y="399"/>
                  <a:pt x="455" y="399"/>
                </a:cubicBezTo>
                <a:cubicBezTo>
                  <a:pt x="455" y="399"/>
                  <a:pt x="455" y="399"/>
                  <a:pt x="455" y="399"/>
                </a:cubicBezTo>
                <a:cubicBezTo>
                  <a:pt x="455" y="399"/>
                  <a:pt x="455" y="399"/>
                  <a:pt x="455" y="399"/>
                </a:cubicBezTo>
                <a:cubicBezTo>
                  <a:pt x="455" y="399"/>
                  <a:pt x="455" y="399"/>
                  <a:pt x="455" y="399"/>
                </a:cubicBezTo>
                <a:cubicBezTo>
                  <a:pt x="456" y="399"/>
                  <a:pt x="456" y="398"/>
                  <a:pt x="456" y="398"/>
                </a:cubicBezTo>
                <a:cubicBezTo>
                  <a:pt x="456" y="398"/>
                  <a:pt x="456" y="398"/>
                  <a:pt x="456" y="398"/>
                </a:cubicBezTo>
                <a:cubicBezTo>
                  <a:pt x="456" y="397"/>
                  <a:pt x="456" y="396"/>
                  <a:pt x="456" y="395"/>
                </a:cubicBezTo>
                <a:close/>
                <a:moveTo>
                  <a:pt x="455" y="311"/>
                </a:moveTo>
                <a:cubicBezTo>
                  <a:pt x="456" y="311"/>
                  <a:pt x="456" y="311"/>
                  <a:pt x="455" y="312"/>
                </a:cubicBezTo>
                <a:cubicBezTo>
                  <a:pt x="455" y="312"/>
                  <a:pt x="455" y="312"/>
                  <a:pt x="455" y="312"/>
                </a:cubicBezTo>
                <a:cubicBezTo>
                  <a:pt x="455" y="312"/>
                  <a:pt x="454" y="312"/>
                  <a:pt x="454" y="311"/>
                </a:cubicBezTo>
                <a:cubicBezTo>
                  <a:pt x="454" y="311"/>
                  <a:pt x="455" y="311"/>
                  <a:pt x="455" y="311"/>
                </a:cubicBezTo>
                <a:close/>
                <a:moveTo>
                  <a:pt x="452" y="417"/>
                </a:moveTo>
                <a:cubicBezTo>
                  <a:pt x="453" y="417"/>
                  <a:pt x="454" y="417"/>
                  <a:pt x="455" y="416"/>
                </a:cubicBezTo>
                <a:cubicBezTo>
                  <a:pt x="455" y="416"/>
                  <a:pt x="455" y="416"/>
                  <a:pt x="456" y="416"/>
                </a:cubicBezTo>
                <a:cubicBezTo>
                  <a:pt x="456" y="415"/>
                  <a:pt x="457" y="415"/>
                  <a:pt x="458" y="414"/>
                </a:cubicBezTo>
                <a:cubicBezTo>
                  <a:pt x="458" y="414"/>
                  <a:pt x="458" y="414"/>
                  <a:pt x="458" y="414"/>
                </a:cubicBezTo>
                <a:cubicBezTo>
                  <a:pt x="458" y="414"/>
                  <a:pt x="458" y="414"/>
                  <a:pt x="458" y="414"/>
                </a:cubicBezTo>
                <a:cubicBezTo>
                  <a:pt x="456" y="406"/>
                  <a:pt x="455" y="406"/>
                  <a:pt x="463" y="401"/>
                </a:cubicBezTo>
                <a:cubicBezTo>
                  <a:pt x="464" y="401"/>
                  <a:pt x="464" y="401"/>
                  <a:pt x="465" y="402"/>
                </a:cubicBezTo>
                <a:cubicBezTo>
                  <a:pt x="465" y="402"/>
                  <a:pt x="465" y="403"/>
                  <a:pt x="465" y="403"/>
                </a:cubicBezTo>
                <a:cubicBezTo>
                  <a:pt x="465" y="403"/>
                  <a:pt x="465" y="404"/>
                  <a:pt x="465" y="404"/>
                </a:cubicBezTo>
                <a:cubicBezTo>
                  <a:pt x="464" y="405"/>
                  <a:pt x="462" y="407"/>
                  <a:pt x="461" y="408"/>
                </a:cubicBezTo>
                <a:cubicBezTo>
                  <a:pt x="460" y="410"/>
                  <a:pt x="460" y="411"/>
                  <a:pt x="459" y="413"/>
                </a:cubicBezTo>
                <a:cubicBezTo>
                  <a:pt x="459" y="413"/>
                  <a:pt x="458" y="414"/>
                  <a:pt x="458" y="414"/>
                </a:cubicBezTo>
                <a:cubicBezTo>
                  <a:pt x="458" y="414"/>
                  <a:pt x="458" y="414"/>
                  <a:pt x="458" y="414"/>
                </a:cubicBezTo>
                <a:cubicBezTo>
                  <a:pt x="457" y="415"/>
                  <a:pt x="456" y="416"/>
                  <a:pt x="456" y="416"/>
                </a:cubicBezTo>
                <a:cubicBezTo>
                  <a:pt x="456" y="416"/>
                  <a:pt x="455" y="416"/>
                  <a:pt x="455" y="416"/>
                </a:cubicBezTo>
                <a:cubicBezTo>
                  <a:pt x="454" y="417"/>
                  <a:pt x="453" y="418"/>
                  <a:pt x="452" y="418"/>
                </a:cubicBezTo>
                <a:cubicBezTo>
                  <a:pt x="452" y="418"/>
                  <a:pt x="452" y="418"/>
                  <a:pt x="452" y="418"/>
                </a:cubicBezTo>
                <a:cubicBezTo>
                  <a:pt x="452" y="417"/>
                  <a:pt x="452" y="417"/>
                  <a:pt x="452" y="417"/>
                </a:cubicBezTo>
                <a:close/>
                <a:moveTo>
                  <a:pt x="452" y="284"/>
                </a:moveTo>
                <a:cubicBezTo>
                  <a:pt x="451" y="285"/>
                  <a:pt x="451" y="285"/>
                  <a:pt x="451" y="285"/>
                </a:cubicBezTo>
                <a:cubicBezTo>
                  <a:pt x="451" y="284"/>
                  <a:pt x="451" y="284"/>
                  <a:pt x="451" y="284"/>
                </a:cubicBezTo>
                <a:lnTo>
                  <a:pt x="452" y="284"/>
                </a:lnTo>
                <a:close/>
                <a:moveTo>
                  <a:pt x="446" y="302"/>
                </a:moveTo>
                <a:cubicBezTo>
                  <a:pt x="446" y="301"/>
                  <a:pt x="447" y="302"/>
                  <a:pt x="447" y="302"/>
                </a:cubicBezTo>
                <a:cubicBezTo>
                  <a:pt x="447" y="302"/>
                  <a:pt x="447" y="302"/>
                  <a:pt x="447" y="303"/>
                </a:cubicBezTo>
                <a:cubicBezTo>
                  <a:pt x="447" y="303"/>
                  <a:pt x="446" y="303"/>
                  <a:pt x="446" y="303"/>
                </a:cubicBezTo>
                <a:cubicBezTo>
                  <a:pt x="446" y="303"/>
                  <a:pt x="446" y="302"/>
                  <a:pt x="446" y="302"/>
                </a:cubicBezTo>
                <a:close/>
                <a:moveTo>
                  <a:pt x="251" y="374"/>
                </a:moveTo>
                <a:cubicBezTo>
                  <a:pt x="251" y="374"/>
                  <a:pt x="251" y="374"/>
                  <a:pt x="251" y="374"/>
                </a:cubicBezTo>
                <a:cubicBezTo>
                  <a:pt x="251" y="374"/>
                  <a:pt x="251" y="374"/>
                  <a:pt x="251" y="374"/>
                </a:cubicBezTo>
                <a:cubicBezTo>
                  <a:pt x="251" y="374"/>
                  <a:pt x="251" y="374"/>
                  <a:pt x="251" y="374"/>
                </a:cubicBezTo>
                <a:cubicBezTo>
                  <a:pt x="251" y="374"/>
                  <a:pt x="251" y="374"/>
                  <a:pt x="251" y="374"/>
                </a:cubicBezTo>
                <a:close/>
                <a:moveTo>
                  <a:pt x="256" y="362"/>
                </a:moveTo>
                <a:cubicBezTo>
                  <a:pt x="256" y="362"/>
                  <a:pt x="256" y="361"/>
                  <a:pt x="256" y="361"/>
                </a:cubicBezTo>
                <a:cubicBezTo>
                  <a:pt x="256" y="361"/>
                  <a:pt x="255" y="361"/>
                  <a:pt x="255" y="361"/>
                </a:cubicBezTo>
                <a:cubicBezTo>
                  <a:pt x="255" y="360"/>
                  <a:pt x="255" y="360"/>
                  <a:pt x="255" y="360"/>
                </a:cubicBezTo>
                <a:cubicBezTo>
                  <a:pt x="256" y="360"/>
                  <a:pt x="256" y="361"/>
                  <a:pt x="256" y="361"/>
                </a:cubicBezTo>
                <a:cubicBezTo>
                  <a:pt x="256" y="361"/>
                  <a:pt x="256" y="361"/>
                  <a:pt x="256" y="361"/>
                </a:cubicBezTo>
                <a:cubicBezTo>
                  <a:pt x="256" y="362"/>
                  <a:pt x="256" y="362"/>
                  <a:pt x="256" y="362"/>
                </a:cubicBezTo>
                <a:cubicBezTo>
                  <a:pt x="256" y="362"/>
                  <a:pt x="256" y="362"/>
                  <a:pt x="256" y="362"/>
                </a:cubicBezTo>
                <a:close/>
                <a:moveTo>
                  <a:pt x="257" y="351"/>
                </a:moveTo>
                <a:cubicBezTo>
                  <a:pt x="257" y="351"/>
                  <a:pt x="257" y="351"/>
                  <a:pt x="257" y="351"/>
                </a:cubicBezTo>
                <a:cubicBezTo>
                  <a:pt x="257" y="350"/>
                  <a:pt x="257" y="350"/>
                  <a:pt x="257" y="349"/>
                </a:cubicBezTo>
                <a:cubicBezTo>
                  <a:pt x="257" y="350"/>
                  <a:pt x="257" y="350"/>
                  <a:pt x="257" y="350"/>
                </a:cubicBezTo>
                <a:cubicBezTo>
                  <a:pt x="257" y="350"/>
                  <a:pt x="257" y="350"/>
                  <a:pt x="257" y="351"/>
                </a:cubicBezTo>
                <a:close/>
                <a:moveTo>
                  <a:pt x="258" y="397"/>
                </a:moveTo>
                <a:cubicBezTo>
                  <a:pt x="258" y="397"/>
                  <a:pt x="257" y="397"/>
                  <a:pt x="257" y="397"/>
                </a:cubicBezTo>
                <a:cubicBezTo>
                  <a:pt x="256" y="396"/>
                  <a:pt x="255" y="395"/>
                  <a:pt x="255" y="394"/>
                </a:cubicBezTo>
                <a:cubicBezTo>
                  <a:pt x="255" y="392"/>
                  <a:pt x="255" y="391"/>
                  <a:pt x="256" y="390"/>
                </a:cubicBezTo>
                <a:cubicBezTo>
                  <a:pt x="256" y="390"/>
                  <a:pt x="256" y="390"/>
                  <a:pt x="256" y="390"/>
                </a:cubicBezTo>
                <a:cubicBezTo>
                  <a:pt x="256" y="390"/>
                  <a:pt x="256" y="390"/>
                  <a:pt x="256" y="390"/>
                </a:cubicBezTo>
                <a:cubicBezTo>
                  <a:pt x="256" y="389"/>
                  <a:pt x="256" y="389"/>
                  <a:pt x="257" y="388"/>
                </a:cubicBezTo>
                <a:cubicBezTo>
                  <a:pt x="257" y="388"/>
                  <a:pt x="257" y="389"/>
                  <a:pt x="257" y="389"/>
                </a:cubicBezTo>
                <a:cubicBezTo>
                  <a:pt x="257" y="389"/>
                  <a:pt x="257" y="389"/>
                  <a:pt x="256" y="390"/>
                </a:cubicBezTo>
                <a:cubicBezTo>
                  <a:pt x="256" y="390"/>
                  <a:pt x="256" y="390"/>
                  <a:pt x="256" y="390"/>
                </a:cubicBezTo>
                <a:cubicBezTo>
                  <a:pt x="256" y="390"/>
                  <a:pt x="256" y="390"/>
                  <a:pt x="256" y="390"/>
                </a:cubicBezTo>
                <a:cubicBezTo>
                  <a:pt x="257" y="392"/>
                  <a:pt x="258" y="394"/>
                  <a:pt x="259" y="396"/>
                </a:cubicBezTo>
                <a:cubicBezTo>
                  <a:pt x="259" y="396"/>
                  <a:pt x="258" y="397"/>
                  <a:pt x="258" y="397"/>
                </a:cubicBezTo>
                <a:close/>
                <a:moveTo>
                  <a:pt x="261" y="391"/>
                </a:moveTo>
                <a:cubicBezTo>
                  <a:pt x="260" y="391"/>
                  <a:pt x="260" y="391"/>
                  <a:pt x="260" y="390"/>
                </a:cubicBezTo>
                <a:cubicBezTo>
                  <a:pt x="260" y="390"/>
                  <a:pt x="260" y="390"/>
                  <a:pt x="260" y="389"/>
                </a:cubicBezTo>
                <a:cubicBezTo>
                  <a:pt x="261" y="389"/>
                  <a:pt x="261" y="390"/>
                  <a:pt x="262" y="390"/>
                </a:cubicBezTo>
                <a:cubicBezTo>
                  <a:pt x="262" y="391"/>
                  <a:pt x="261" y="391"/>
                  <a:pt x="261" y="391"/>
                </a:cubicBezTo>
                <a:close/>
                <a:moveTo>
                  <a:pt x="339" y="206"/>
                </a:moveTo>
                <a:cubicBezTo>
                  <a:pt x="339" y="206"/>
                  <a:pt x="338" y="206"/>
                  <a:pt x="338" y="206"/>
                </a:cubicBezTo>
                <a:cubicBezTo>
                  <a:pt x="338" y="205"/>
                  <a:pt x="338" y="204"/>
                  <a:pt x="338" y="204"/>
                </a:cubicBezTo>
                <a:cubicBezTo>
                  <a:pt x="338" y="203"/>
                  <a:pt x="338" y="202"/>
                  <a:pt x="339" y="201"/>
                </a:cubicBezTo>
                <a:cubicBezTo>
                  <a:pt x="339" y="201"/>
                  <a:pt x="339" y="201"/>
                  <a:pt x="339" y="201"/>
                </a:cubicBezTo>
                <a:cubicBezTo>
                  <a:pt x="339" y="201"/>
                  <a:pt x="339" y="201"/>
                  <a:pt x="339" y="201"/>
                </a:cubicBezTo>
                <a:cubicBezTo>
                  <a:pt x="339" y="202"/>
                  <a:pt x="339" y="204"/>
                  <a:pt x="340" y="205"/>
                </a:cubicBezTo>
                <a:cubicBezTo>
                  <a:pt x="340" y="206"/>
                  <a:pt x="339" y="206"/>
                  <a:pt x="339" y="206"/>
                </a:cubicBezTo>
                <a:close/>
                <a:moveTo>
                  <a:pt x="351" y="202"/>
                </a:moveTo>
                <a:cubicBezTo>
                  <a:pt x="351" y="202"/>
                  <a:pt x="350" y="203"/>
                  <a:pt x="350" y="203"/>
                </a:cubicBezTo>
                <a:cubicBezTo>
                  <a:pt x="350" y="203"/>
                  <a:pt x="350" y="202"/>
                  <a:pt x="351" y="202"/>
                </a:cubicBezTo>
                <a:cubicBezTo>
                  <a:pt x="351" y="202"/>
                  <a:pt x="351" y="202"/>
                  <a:pt x="351" y="202"/>
                </a:cubicBezTo>
                <a:close/>
                <a:moveTo>
                  <a:pt x="354" y="348"/>
                </a:moveTo>
                <a:cubicBezTo>
                  <a:pt x="354" y="348"/>
                  <a:pt x="354" y="348"/>
                  <a:pt x="354" y="348"/>
                </a:cubicBezTo>
                <a:cubicBezTo>
                  <a:pt x="354" y="348"/>
                  <a:pt x="354" y="348"/>
                  <a:pt x="354" y="348"/>
                </a:cubicBezTo>
                <a:cubicBezTo>
                  <a:pt x="354" y="347"/>
                  <a:pt x="354" y="347"/>
                  <a:pt x="354" y="347"/>
                </a:cubicBezTo>
                <a:lnTo>
                  <a:pt x="354" y="348"/>
                </a:lnTo>
                <a:close/>
                <a:moveTo>
                  <a:pt x="367" y="419"/>
                </a:moveTo>
                <a:cubicBezTo>
                  <a:pt x="367" y="419"/>
                  <a:pt x="367" y="419"/>
                  <a:pt x="367" y="419"/>
                </a:cubicBezTo>
                <a:cubicBezTo>
                  <a:pt x="367" y="419"/>
                  <a:pt x="367" y="418"/>
                  <a:pt x="368" y="418"/>
                </a:cubicBezTo>
                <a:cubicBezTo>
                  <a:pt x="368" y="418"/>
                  <a:pt x="368" y="419"/>
                  <a:pt x="368" y="419"/>
                </a:cubicBezTo>
                <a:cubicBezTo>
                  <a:pt x="368" y="419"/>
                  <a:pt x="368" y="419"/>
                  <a:pt x="367" y="419"/>
                </a:cubicBezTo>
                <a:close/>
                <a:moveTo>
                  <a:pt x="369" y="196"/>
                </a:moveTo>
                <a:cubicBezTo>
                  <a:pt x="369" y="197"/>
                  <a:pt x="369" y="197"/>
                  <a:pt x="369" y="197"/>
                </a:cubicBezTo>
                <a:cubicBezTo>
                  <a:pt x="366" y="197"/>
                  <a:pt x="363" y="197"/>
                  <a:pt x="360" y="197"/>
                </a:cubicBezTo>
                <a:cubicBezTo>
                  <a:pt x="360" y="197"/>
                  <a:pt x="360" y="197"/>
                  <a:pt x="359" y="197"/>
                </a:cubicBezTo>
                <a:cubicBezTo>
                  <a:pt x="359" y="198"/>
                  <a:pt x="358" y="198"/>
                  <a:pt x="358" y="199"/>
                </a:cubicBezTo>
                <a:cubicBezTo>
                  <a:pt x="357" y="199"/>
                  <a:pt x="357" y="199"/>
                  <a:pt x="357" y="199"/>
                </a:cubicBezTo>
                <a:cubicBezTo>
                  <a:pt x="357" y="199"/>
                  <a:pt x="357" y="200"/>
                  <a:pt x="356" y="200"/>
                </a:cubicBezTo>
                <a:cubicBezTo>
                  <a:pt x="356" y="200"/>
                  <a:pt x="356" y="200"/>
                  <a:pt x="356" y="200"/>
                </a:cubicBezTo>
                <a:cubicBezTo>
                  <a:pt x="356" y="199"/>
                  <a:pt x="357" y="199"/>
                  <a:pt x="357" y="199"/>
                </a:cubicBezTo>
                <a:cubicBezTo>
                  <a:pt x="357" y="199"/>
                  <a:pt x="357" y="199"/>
                  <a:pt x="357" y="199"/>
                </a:cubicBezTo>
                <a:cubicBezTo>
                  <a:pt x="358" y="198"/>
                  <a:pt x="359" y="197"/>
                  <a:pt x="359" y="197"/>
                </a:cubicBezTo>
                <a:cubicBezTo>
                  <a:pt x="360" y="197"/>
                  <a:pt x="360" y="197"/>
                  <a:pt x="360" y="197"/>
                </a:cubicBezTo>
                <a:cubicBezTo>
                  <a:pt x="363" y="195"/>
                  <a:pt x="366" y="195"/>
                  <a:pt x="369" y="196"/>
                </a:cubicBezTo>
                <a:cubicBezTo>
                  <a:pt x="369" y="196"/>
                  <a:pt x="369" y="196"/>
                  <a:pt x="369" y="196"/>
                </a:cubicBezTo>
                <a:close/>
                <a:moveTo>
                  <a:pt x="433" y="433"/>
                </a:moveTo>
                <a:cubicBezTo>
                  <a:pt x="433" y="433"/>
                  <a:pt x="433" y="433"/>
                  <a:pt x="432" y="433"/>
                </a:cubicBezTo>
                <a:cubicBezTo>
                  <a:pt x="432" y="432"/>
                  <a:pt x="433" y="432"/>
                  <a:pt x="433" y="431"/>
                </a:cubicBezTo>
                <a:cubicBezTo>
                  <a:pt x="433" y="431"/>
                  <a:pt x="434" y="430"/>
                  <a:pt x="435" y="431"/>
                </a:cubicBezTo>
                <a:cubicBezTo>
                  <a:pt x="435" y="431"/>
                  <a:pt x="435" y="431"/>
                  <a:pt x="435" y="431"/>
                </a:cubicBezTo>
                <a:cubicBezTo>
                  <a:pt x="435" y="432"/>
                  <a:pt x="434" y="433"/>
                  <a:pt x="433" y="433"/>
                </a:cubicBezTo>
                <a:close/>
                <a:moveTo>
                  <a:pt x="432" y="405"/>
                </a:moveTo>
                <a:cubicBezTo>
                  <a:pt x="432" y="405"/>
                  <a:pt x="432" y="404"/>
                  <a:pt x="431" y="404"/>
                </a:cubicBezTo>
                <a:cubicBezTo>
                  <a:pt x="431" y="404"/>
                  <a:pt x="431" y="404"/>
                  <a:pt x="432" y="404"/>
                </a:cubicBezTo>
                <a:cubicBezTo>
                  <a:pt x="432" y="402"/>
                  <a:pt x="434" y="402"/>
                  <a:pt x="435" y="402"/>
                </a:cubicBezTo>
                <a:cubicBezTo>
                  <a:pt x="435" y="402"/>
                  <a:pt x="435" y="402"/>
                  <a:pt x="435" y="403"/>
                </a:cubicBezTo>
                <a:cubicBezTo>
                  <a:pt x="435" y="404"/>
                  <a:pt x="434" y="405"/>
                  <a:pt x="432" y="405"/>
                </a:cubicBezTo>
                <a:close/>
                <a:moveTo>
                  <a:pt x="435" y="344"/>
                </a:moveTo>
                <a:cubicBezTo>
                  <a:pt x="436" y="344"/>
                  <a:pt x="436" y="344"/>
                  <a:pt x="436" y="344"/>
                </a:cubicBezTo>
                <a:cubicBezTo>
                  <a:pt x="436" y="344"/>
                  <a:pt x="436" y="344"/>
                  <a:pt x="436" y="344"/>
                </a:cubicBezTo>
                <a:lnTo>
                  <a:pt x="435" y="344"/>
                </a:lnTo>
                <a:close/>
                <a:moveTo>
                  <a:pt x="440" y="275"/>
                </a:moveTo>
                <a:cubicBezTo>
                  <a:pt x="441" y="275"/>
                  <a:pt x="441" y="275"/>
                  <a:pt x="442" y="275"/>
                </a:cubicBezTo>
                <a:cubicBezTo>
                  <a:pt x="442" y="275"/>
                  <a:pt x="442" y="276"/>
                  <a:pt x="442" y="276"/>
                </a:cubicBezTo>
                <a:cubicBezTo>
                  <a:pt x="442" y="276"/>
                  <a:pt x="442" y="276"/>
                  <a:pt x="442" y="276"/>
                </a:cubicBezTo>
                <a:cubicBezTo>
                  <a:pt x="442" y="276"/>
                  <a:pt x="441" y="277"/>
                  <a:pt x="441" y="276"/>
                </a:cubicBezTo>
                <a:cubicBezTo>
                  <a:pt x="440" y="276"/>
                  <a:pt x="439" y="275"/>
                  <a:pt x="440" y="275"/>
                </a:cubicBezTo>
                <a:close/>
                <a:moveTo>
                  <a:pt x="373" y="242"/>
                </a:moveTo>
                <a:cubicBezTo>
                  <a:pt x="374" y="242"/>
                  <a:pt x="374" y="242"/>
                  <a:pt x="374" y="242"/>
                </a:cubicBezTo>
                <a:cubicBezTo>
                  <a:pt x="374" y="242"/>
                  <a:pt x="374" y="242"/>
                  <a:pt x="374" y="242"/>
                </a:cubicBezTo>
                <a:cubicBezTo>
                  <a:pt x="374" y="242"/>
                  <a:pt x="374" y="242"/>
                  <a:pt x="374" y="242"/>
                </a:cubicBezTo>
                <a:cubicBezTo>
                  <a:pt x="374" y="242"/>
                  <a:pt x="374" y="243"/>
                  <a:pt x="374" y="243"/>
                </a:cubicBezTo>
                <a:cubicBezTo>
                  <a:pt x="373" y="243"/>
                  <a:pt x="373" y="243"/>
                  <a:pt x="373" y="243"/>
                </a:cubicBezTo>
                <a:lnTo>
                  <a:pt x="373" y="242"/>
                </a:lnTo>
                <a:close/>
                <a:moveTo>
                  <a:pt x="380" y="339"/>
                </a:moveTo>
                <a:cubicBezTo>
                  <a:pt x="380" y="339"/>
                  <a:pt x="380" y="339"/>
                  <a:pt x="380" y="339"/>
                </a:cubicBezTo>
                <a:cubicBezTo>
                  <a:pt x="380" y="339"/>
                  <a:pt x="380" y="339"/>
                  <a:pt x="381" y="339"/>
                </a:cubicBezTo>
                <a:cubicBezTo>
                  <a:pt x="381" y="339"/>
                  <a:pt x="381" y="339"/>
                  <a:pt x="381" y="339"/>
                </a:cubicBezTo>
                <a:lnTo>
                  <a:pt x="380" y="339"/>
                </a:lnTo>
                <a:close/>
                <a:moveTo>
                  <a:pt x="382" y="280"/>
                </a:moveTo>
                <a:cubicBezTo>
                  <a:pt x="380" y="281"/>
                  <a:pt x="378" y="281"/>
                  <a:pt x="375" y="280"/>
                </a:cubicBezTo>
                <a:cubicBezTo>
                  <a:pt x="374" y="279"/>
                  <a:pt x="373" y="278"/>
                  <a:pt x="374" y="278"/>
                </a:cubicBezTo>
                <a:cubicBezTo>
                  <a:pt x="375" y="277"/>
                  <a:pt x="377" y="277"/>
                  <a:pt x="378" y="275"/>
                </a:cubicBezTo>
                <a:cubicBezTo>
                  <a:pt x="379" y="274"/>
                  <a:pt x="380" y="272"/>
                  <a:pt x="382" y="272"/>
                </a:cubicBezTo>
                <a:cubicBezTo>
                  <a:pt x="384" y="271"/>
                  <a:pt x="385" y="270"/>
                  <a:pt x="385" y="269"/>
                </a:cubicBezTo>
                <a:cubicBezTo>
                  <a:pt x="385" y="268"/>
                  <a:pt x="386" y="268"/>
                  <a:pt x="386" y="268"/>
                </a:cubicBezTo>
                <a:cubicBezTo>
                  <a:pt x="388" y="268"/>
                  <a:pt x="389" y="269"/>
                  <a:pt x="391" y="268"/>
                </a:cubicBezTo>
                <a:cubicBezTo>
                  <a:pt x="392" y="268"/>
                  <a:pt x="393" y="267"/>
                  <a:pt x="392" y="266"/>
                </a:cubicBezTo>
                <a:cubicBezTo>
                  <a:pt x="391" y="265"/>
                  <a:pt x="390" y="264"/>
                  <a:pt x="389" y="263"/>
                </a:cubicBezTo>
                <a:cubicBezTo>
                  <a:pt x="388" y="262"/>
                  <a:pt x="386" y="262"/>
                  <a:pt x="384" y="262"/>
                </a:cubicBezTo>
                <a:cubicBezTo>
                  <a:pt x="380" y="262"/>
                  <a:pt x="376" y="262"/>
                  <a:pt x="372" y="261"/>
                </a:cubicBezTo>
                <a:cubicBezTo>
                  <a:pt x="372" y="261"/>
                  <a:pt x="372" y="261"/>
                  <a:pt x="372" y="261"/>
                </a:cubicBezTo>
                <a:cubicBezTo>
                  <a:pt x="372" y="260"/>
                  <a:pt x="372" y="260"/>
                  <a:pt x="373" y="259"/>
                </a:cubicBezTo>
                <a:cubicBezTo>
                  <a:pt x="373" y="259"/>
                  <a:pt x="374" y="259"/>
                  <a:pt x="374" y="259"/>
                </a:cubicBezTo>
                <a:cubicBezTo>
                  <a:pt x="379" y="259"/>
                  <a:pt x="383" y="259"/>
                  <a:pt x="387" y="258"/>
                </a:cubicBezTo>
                <a:cubicBezTo>
                  <a:pt x="391" y="258"/>
                  <a:pt x="394" y="258"/>
                  <a:pt x="397" y="257"/>
                </a:cubicBezTo>
                <a:cubicBezTo>
                  <a:pt x="400" y="256"/>
                  <a:pt x="402" y="256"/>
                  <a:pt x="405" y="255"/>
                </a:cubicBezTo>
                <a:cubicBezTo>
                  <a:pt x="406" y="255"/>
                  <a:pt x="407" y="255"/>
                  <a:pt x="408" y="255"/>
                </a:cubicBezTo>
                <a:cubicBezTo>
                  <a:pt x="408" y="255"/>
                  <a:pt x="409" y="256"/>
                  <a:pt x="409" y="256"/>
                </a:cubicBezTo>
                <a:cubicBezTo>
                  <a:pt x="409" y="256"/>
                  <a:pt x="409" y="257"/>
                  <a:pt x="409" y="257"/>
                </a:cubicBezTo>
                <a:cubicBezTo>
                  <a:pt x="406" y="258"/>
                  <a:pt x="404" y="259"/>
                  <a:pt x="401" y="260"/>
                </a:cubicBezTo>
                <a:cubicBezTo>
                  <a:pt x="401" y="261"/>
                  <a:pt x="400" y="262"/>
                  <a:pt x="401" y="263"/>
                </a:cubicBezTo>
                <a:cubicBezTo>
                  <a:pt x="401" y="263"/>
                  <a:pt x="401" y="263"/>
                  <a:pt x="401" y="263"/>
                </a:cubicBezTo>
                <a:cubicBezTo>
                  <a:pt x="402" y="264"/>
                  <a:pt x="402" y="264"/>
                  <a:pt x="403" y="264"/>
                </a:cubicBezTo>
                <a:cubicBezTo>
                  <a:pt x="406" y="267"/>
                  <a:pt x="410" y="268"/>
                  <a:pt x="414" y="265"/>
                </a:cubicBezTo>
                <a:cubicBezTo>
                  <a:pt x="415" y="265"/>
                  <a:pt x="415" y="264"/>
                  <a:pt x="415" y="265"/>
                </a:cubicBezTo>
                <a:cubicBezTo>
                  <a:pt x="416" y="265"/>
                  <a:pt x="416" y="265"/>
                  <a:pt x="416" y="266"/>
                </a:cubicBezTo>
                <a:cubicBezTo>
                  <a:pt x="415" y="267"/>
                  <a:pt x="415" y="268"/>
                  <a:pt x="414" y="269"/>
                </a:cubicBezTo>
                <a:cubicBezTo>
                  <a:pt x="413" y="270"/>
                  <a:pt x="412" y="271"/>
                  <a:pt x="411" y="272"/>
                </a:cubicBezTo>
                <a:cubicBezTo>
                  <a:pt x="410" y="272"/>
                  <a:pt x="410" y="273"/>
                  <a:pt x="409" y="274"/>
                </a:cubicBezTo>
                <a:cubicBezTo>
                  <a:pt x="408" y="277"/>
                  <a:pt x="407" y="277"/>
                  <a:pt x="405" y="275"/>
                </a:cubicBezTo>
                <a:cubicBezTo>
                  <a:pt x="403" y="273"/>
                  <a:pt x="401" y="273"/>
                  <a:pt x="398" y="274"/>
                </a:cubicBezTo>
                <a:cubicBezTo>
                  <a:pt x="397" y="275"/>
                  <a:pt x="396" y="276"/>
                  <a:pt x="396" y="276"/>
                </a:cubicBezTo>
                <a:cubicBezTo>
                  <a:pt x="396" y="279"/>
                  <a:pt x="394" y="281"/>
                  <a:pt x="391" y="281"/>
                </a:cubicBezTo>
                <a:cubicBezTo>
                  <a:pt x="391" y="281"/>
                  <a:pt x="391" y="281"/>
                  <a:pt x="391" y="281"/>
                </a:cubicBezTo>
                <a:cubicBezTo>
                  <a:pt x="391" y="281"/>
                  <a:pt x="391" y="281"/>
                  <a:pt x="391" y="281"/>
                </a:cubicBezTo>
                <a:cubicBezTo>
                  <a:pt x="390" y="282"/>
                  <a:pt x="389" y="282"/>
                  <a:pt x="388" y="283"/>
                </a:cubicBezTo>
                <a:cubicBezTo>
                  <a:pt x="388" y="283"/>
                  <a:pt x="388" y="283"/>
                  <a:pt x="388" y="283"/>
                </a:cubicBezTo>
                <a:cubicBezTo>
                  <a:pt x="387" y="283"/>
                  <a:pt x="387" y="283"/>
                  <a:pt x="387" y="283"/>
                </a:cubicBezTo>
                <a:cubicBezTo>
                  <a:pt x="387" y="283"/>
                  <a:pt x="387" y="284"/>
                  <a:pt x="386" y="284"/>
                </a:cubicBezTo>
                <a:cubicBezTo>
                  <a:pt x="386" y="284"/>
                  <a:pt x="386" y="284"/>
                  <a:pt x="386" y="284"/>
                </a:cubicBezTo>
                <a:cubicBezTo>
                  <a:pt x="386" y="283"/>
                  <a:pt x="387" y="283"/>
                  <a:pt x="387" y="283"/>
                </a:cubicBezTo>
                <a:cubicBezTo>
                  <a:pt x="387" y="283"/>
                  <a:pt x="387" y="283"/>
                  <a:pt x="387" y="283"/>
                </a:cubicBezTo>
                <a:cubicBezTo>
                  <a:pt x="388" y="283"/>
                  <a:pt x="388" y="283"/>
                  <a:pt x="388" y="283"/>
                </a:cubicBezTo>
                <a:cubicBezTo>
                  <a:pt x="389" y="282"/>
                  <a:pt x="390" y="281"/>
                  <a:pt x="391" y="281"/>
                </a:cubicBezTo>
                <a:cubicBezTo>
                  <a:pt x="391" y="281"/>
                  <a:pt x="391" y="281"/>
                  <a:pt x="391" y="281"/>
                </a:cubicBezTo>
                <a:cubicBezTo>
                  <a:pt x="391" y="281"/>
                  <a:pt x="391" y="281"/>
                  <a:pt x="391" y="281"/>
                </a:cubicBezTo>
                <a:cubicBezTo>
                  <a:pt x="392" y="280"/>
                  <a:pt x="392" y="279"/>
                  <a:pt x="393" y="277"/>
                </a:cubicBezTo>
                <a:cubicBezTo>
                  <a:pt x="393" y="276"/>
                  <a:pt x="391" y="274"/>
                  <a:pt x="390" y="275"/>
                </a:cubicBezTo>
                <a:cubicBezTo>
                  <a:pt x="388" y="275"/>
                  <a:pt x="387" y="276"/>
                  <a:pt x="385" y="277"/>
                </a:cubicBezTo>
                <a:cubicBezTo>
                  <a:pt x="384" y="277"/>
                  <a:pt x="383" y="279"/>
                  <a:pt x="382" y="280"/>
                </a:cubicBezTo>
                <a:close/>
                <a:moveTo>
                  <a:pt x="403" y="285"/>
                </a:moveTo>
                <a:cubicBezTo>
                  <a:pt x="402" y="285"/>
                  <a:pt x="402" y="286"/>
                  <a:pt x="401" y="286"/>
                </a:cubicBezTo>
                <a:cubicBezTo>
                  <a:pt x="401" y="286"/>
                  <a:pt x="401" y="286"/>
                  <a:pt x="401" y="286"/>
                </a:cubicBezTo>
                <a:cubicBezTo>
                  <a:pt x="401" y="286"/>
                  <a:pt x="401" y="286"/>
                  <a:pt x="401" y="287"/>
                </a:cubicBezTo>
                <a:cubicBezTo>
                  <a:pt x="401" y="287"/>
                  <a:pt x="401" y="287"/>
                  <a:pt x="401" y="288"/>
                </a:cubicBezTo>
                <a:cubicBezTo>
                  <a:pt x="400" y="287"/>
                  <a:pt x="401" y="287"/>
                  <a:pt x="401" y="287"/>
                </a:cubicBezTo>
                <a:cubicBezTo>
                  <a:pt x="401" y="286"/>
                  <a:pt x="401" y="286"/>
                  <a:pt x="401" y="286"/>
                </a:cubicBezTo>
                <a:cubicBezTo>
                  <a:pt x="401" y="286"/>
                  <a:pt x="401" y="286"/>
                  <a:pt x="401" y="286"/>
                </a:cubicBezTo>
                <a:cubicBezTo>
                  <a:pt x="402" y="285"/>
                  <a:pt x="402" y="285"/>
                  <a:pt x="402" y="284"/>
                </a:cubicBezTo>
                <a:cubicBezTo>
                  <a:pt x="402" y="284"/>
                  <a:pt x="403" y="285"/>
                  <a:pt x="403" y="285"/>
                </a:cubicBezTo>
                <a:close/>
                <a:moveTo>
                  <a:pt x="395" y="312"/>
                </a:moveTo>
                <a:cubicBezTo>
                  <a:pt x="395" y="312"/>
                  <a:pt x="395" y="313"/>
                  <a:pt x="395" y="313"/>
                </a:cubicBezTo>
                <a:cubicBezTo>
                  <a:pt x="392" y="312"/>
                  <a:pt x="391" y="311"/>
                  <a:pt x="391" y="309"/>
                </a:cubicBezTo>
                <a:cubicBezTo>
                  <a:pt x="390" y="308"/>
                  <a:pt x="391" y="308"/>
                  <a:pt x="392" y="308"/>
                </a:cubicBezTo>
                <a:cubicBezTo>
                  <a:pt x="392" y="307"/>
                  <a:pt x="393" y="307"/>
                  <a:pt x="393" y="307"/>
                </a:cubicBezTo>
                <a:cubicBezTo>
                  <a:pt x="394" y="309"/>
                  <a:pt x="395" y="311"/>
                  <a:pt x="395" y="312"/>
                </a:cubicBezTo>
                <a:close/>
                <a:moveTo>
                  <a:pt x="389" y="358"/>
                </a:moveTo>
                <a:cubicBezTo>
                  <a:pt x="389" y="357"/>
                  <a:pt x="389" y="357"/>
                  <a:pt x="389" y="357"/>
                </a:cubicBezTo>
                <a:cubicBezTo>
                  <a:pt x="390" y="357"/>
                  <a:pt x="390" y="357"/>
                  <a:pt x="390" y="357"/>
                </a:cubicBezTo>
                <a:lnTo>
                  <a:pt x="389" y="358"/>
                </a:lnTo>
                <a:close/>
                <a:moveTo>
                  <a:pt x="403" y="384"/>
                </a:moveTo>
                <a:cubicBezTo>
                  <a:pt x="403" y="384"/>
                  <a:pt x="402" y="384"/>
                  <a:pt x="402" y="384"/>
                </a:cubicBezTo>
                <a:cubicBezTo>
                  <a:pt x="402" y="384"/>
                  <a:pt x="402" y="383"/>
                  <a:pt x="402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3" y="383"/>
                  <a:pt x="403" y="383"/>
                  <a:pt x="403" y="383"/>
                </a:cubicBezTo>
                <a:cubicBezTo>
                  <a:pt x="403" y="384"/>
                  <a:pt x="403" y="384"/>
                  <a:pt x="403" y="384"/>
                </a:cubicBezTo>
                <a:close/>
                <a:moveTo>
                  <a:pt x="406" y="345"/>
                </a:moveTo>
                <a:cubicBezTo>
                  <a:pt x="405" y="347"/>
                  <a:pt x="404" y="347"/>
                  <a:pt x="402" y="348"/>
                </a:cubicBezTo>
                <a:cubicBezTo>
                  <a:pt x="399" y="348"/>
                  <a:pt x="397" y="349"/>
                  <a:pt x="394" y="349"/>
                </a:cubicBezTo>
                <a:cubicBezTo>
                  <a:pt x="392" y="349"/>
                  <a:pt x="390" y="349"/>
                  <a:pt x="389" y="347"/>
                </a:cubicBezTo>
                <a:cubicBezTo>
                  <a:pt x="388" y="346"/>
                  <a:pt x="387" y="345"/>
                  <a:pt x="386" y="344"/>
                </a:cubicBezTo>
                <a:cubicBezTo>
                  <a:pt x="386" y="344"/>
                  <a:pt x="386" y="343"/>
                  <a:pt x="386" y="343"/>
                </a:cubicBezTo>
                <a:cubicBezTo>
                  <a:pt x="386" y="343"/>
                  <a:pt x="387" y="343"/>
                  <a:pt x="387" y="343"/>
                </a:cubicBezTo>
                <a:cubicBezTo>
                  <a:pt x="388" y="343"/>
                  <a:pt x="389" y="344"/>
                  <a:pt x="390" y="344"/>
                </a:cubicBezTo>
                <a:cubicBezTo>
                  <a:pt x="391" y="344"/>
                  <a:pt x="392" y="344"/>
                  <a:pt x="393" y="343"/>
                </a:cubicBezTo>
                <a:cubicBezTo>
                  <a:pt x="394" y="342"/>
                  <a:pt x="395" y="341"/>
                  <a:pt x="396" y="339"/>
                </a:cubicBezTo>
                <a:cubicBezTo>
                  <a:pt x="397" y="338"/>
                  <a:pt x="399" y="337"/>
                  <a:pt x="401" y="338"/>
                </a:cubicBezTo>
                <a:cubicBezTo>
                  <a:pt x="401" y="338"/>
                  <a:pt x="402" y="338"/>
                  <a:pt x="402" y="337"/>
                </a:cubicBezTo>
                <a:cubicBezTo>
                  <a:pt x="404" y="337"/>
                  <a:pt x="405" y="336"/>
                  <a:pt x="404" y="335"/>
                </a:cubicBezTo>
                <a:cubicBezTo>
                  <a:pt x="404" y="334"/>
                  <a:pt x="404" y="333"/>
                  <a:pt x="404" y="332"/>
                </a:cubicBezTo>
                <a:cubicBezTo>
                  <a:pt x="404" y="331"/>
                  <a:pt x="403" y="329"/>
                  <a:pt x="403" y="327"/>
                </a:cubicBezTo>
                <a:cubicBezTo>
                  <a:pt x="403" y="327"/>
                  <a:pt x="403" y="326"/>
                  <a:pt x="404" y="326"/>
                </a:cubicBezTo>
                <a:cubicBezTo>
                  <a:pt x="404" y="326"/>
                  <a:pt x="404" y="326"/>
                  <a:pt x="404" y="326"/>
                </a:cubicBezTo>
                <a:cubicBezTo>
                  <a:pt x="407" y="328"/>
                  <a:pt x="409" y="331"/>
                  <a:pt x="410" y="334"/>
                </a:cubicBezTo>
                <a:cubicBezTo>
                  <a:pt x="411" y="335"/>
                  <a:pt x="412" y="336"/>
                  <a:pt x="414" y="336"/>
                </a:cubicBezTo>
                <a:cubicBezTo>
                  <a:pt x="418" y="336"/>
                  <a:pt x="422" y="335"/>
                  <a:pt x="425" y="333"/>
                </a:cubicBezTo>
                <a:cubicBezTo>
                  <a:pt x="427" y="330"/>
                  <a:pt x="431" y="329"/>
                  <a:pt x="434" y="329"/>
                </a:cubicBezTo>
                <a:cubicBezTo>
                  <a:pt x="435" y="328"/>
                  <a:pt x="437" y="329"/>
                  <a:pt x="438" y="329"/>
                </a:cubicBezTo>
                <a:cubicBezTo>
                  <a:pt x="438" y="329"/>
                  <a:pt x="438" y="329"/>
                  <a:pt x="438" y="329"/>
                </a:cubicBezTo>
                <a:cubicBezTo>
                  <a:pt x="438" y="328"/>
                  <a:pt x="438" y="328"/>
                  <a:pt x="439" y="328"/>
                </a:cubicBezTo>
                <a:cubicBezTo>
                  <a:pt x="439" y="328"/>
                  <a:pt x="438" y="329"/>
                  <a:pt x="438" y="329"/>
                </a:cubicBezTo>
                <a:cubicBezTo>
                  <a:pt x="438" y="329"/>
                  <a:pt x="438" y="329"/>
                  <a:pt x="438" y="329"/>
                </a:cubicBezTo>
                <a:cubicBezTo>
                  <a:pt x="438" y="330"/>
                  <a:pt x="437" y="331"/>
                  <a:pt x="436" y="331"/>
                </a:cubicBezTo>
                <a:cubicBezTo>
                  <a:pt x="435" y="332"/>
                  <a:pt x="434" y="333"/>
                  <a:pt x="432" y="333"/>
                </a:cubicBezTo>
                <a:cubicBezTo>
                  <a:pt x="429" y="335"/>
                  <a:pt x="427" y="336"/>
                  <a:pt x="424" y="338"/>
                </a:cubicBezTo>
                <a:cubicBezTo>
                  <a:pt x="421" y="340"/>
                  <a:pt x="417" y="342"/>
                  <a:pt x="414" y="343"/>
                </a:cubicBezTo>
                <a:cubicBezTo>
                  <a:pt x="414" y="344"/>
                  <a:pt x="413" y="344"/>
                  <a:pt x="412" y="343"/>
                </a:cubicBezTo>
                <a:cubicBezTo>
                  <a:pt x="410" y="342"/>
                  <a:pt x="408" y="343"/>
                  <a:pt x="406" y="345"/>
                </a:cubicBezTo>
                <a:close/>
                <a:moveTo>
                  <a:pt x="412" y="420"/>
                </a:moveTo>
                <a:cubicBezTo>
                  <a:pt x="412" y="420"/>
                  <a:pt x="412" y="420"/>
                  <a:pt x="412" y="419"/>
                </a:cubicBezTo>
                <a:cubicBezTo>
                  <a:pt x="412" y="419"/>
                  <a:pt x="411" y="419"/>
                  <a:pt x="411" y="418"/>
                </a:cubicBezTo>
                <a:cubicBezTo>
                  <a:pt x="411" y="419"/>
                  <a:pt x="412" y="419"/>
                  <a:pt x="412" y="419"/>
                </a:cubicBezTo>
                <a:cubicBezTo>
                  <a:pt x="412" y="419"/>
                  <a:pt x="413" y="420"/>
                  <a:pt x="412" y="420"/>
                </a:cubicBezTo>
                <a:close/>
                <a:moveTo>
                  <a:pt x="413" y="384"/>
                </a:moveTo>
                <a:cubicBezTo>
                  <a:pt x="413" y="384"/>
                  <a:pt x="412" y="383"/>
                  <a:pt x="412" y="383"/>
                </a:cubicBezTo>
                <a:cubicBezTo>
                  <a:pt x="412" y="383"/>
                  <a:pt x="412" y="383"/>
                  <a:pt x="412" y="383"/>
                </a:cubicBezTo>
                <a:cubicBezTo>
                  <a:pt x="413" y="382"/>
                  <a:pt x="413" y="380"/>
                  <a:pt x="414" y="380"/>
                </a:cubicBezTo>
                <a:cubicBezTo>
                  <a:pt x="417" y="378"/>
                  <a:pt x="421" y="376"/>
                  <a:pt x="424" y="374"/>
                </a:cubicBezTo>
                <a:cubicBezTo>
                  <a:pt x="424" y="374"/>
                  <a:pt x="425" y="374"/>
                  <a:pt x="425" y="375"/>
                </a:cubicBezTo>
                <a:cubicBezTo>
                  <a:pt x="427" y="376"/>
                  <a:pt x="429" y="377"/>
                  <a:pt x="431" y="377"/>
                </a:cubicBezTo>
                <a:cubicBezTo>
                  <a:pt x="431" y="377"/>
                  <a:pt x="431" y="378"/>
                  <a:pt x="431" y="378"/>
                </a:cubicBezTo>
                <a:cubicBezTo>
                  <a:pt x="431" y="378"/>
                  <a:pt x="431" y="379"/>
                  <a:pt x="431" y="379"/>
                </a:cubicBezTo>
                <a:cubicBezTo>
                  <a:pt x="429" y="379"/>
                  <a:pt x="427" y="379"/>
                  <a:pt x="425" y="380"/>
                </a:cubicBezTo>
                <a:cubicBezTo>
                  <a:pt x="425" y="379"/>
                  <a:pt x="425" y="379"/>
                  <a:pt x="425" y="379"/>
                </a:cubicBezTo>
                <a:cubicBezTo>
                  <a:pt x="424" y="379"/>
                  <a:pt x="423" y="379"/>
                  <a:pt x="422" y="379"/>
                </a:cubicBezTo>
                <a:cubicBezTo>
                  <a:pt x="420" y="379"/>
                  <a:pt x="417" y="380"/>
                  <a:pt x="415" y="382"/>
                </a:cubicBezTo>
                <a:cubicBezTo>
                  <a:pt x="415" y="383"/>
                  <a:pt x="414" y="383"/>
                  <a:pt x="413" y="384"/>
                </a:cubicBezTo>
                <a:close/>
                <a:moveTo>
                  <a:pt x="504" y="835"/>
                </a:moveTo>
                <a:cubicBezTo>
                  <a:pt x="504" y="835"/>
                  <a:pt x="504" y="836"/>
                  <a:pt x="504" y="836"/>
                </a:cubicBezTo>
                <a:cubicBezTo>
                  <a:pt x="502" y="836"/>
                  <a:pt x="500" y="835"/>
                  <a:pt x="500" y="833"/>
                </a:cubicBezTo>
                <a:cubicBezTo>
                  <a:pt x="500" y="833"/>
                  <a:pt x="501" y="833"/>
                  <a:pt x="501" y="833"/>
                </a:cubicBezTo>
                <a:cubicBezTo>
                  <a:pt x="502" y="832"/>
                  <a:pt x="504" y="833"/>
                  <a:pt x="504" y="834"/>
                </a:cubicBezTo>
                <a:cubicBezTo>
                  <a:pt x="504" y="835"/>
                  <a:pt x="504" y="835"/>
                  <a:pt x="504" y="835"/>
                </a:cubicBezTo>
                <a:close/>
                <a:moveTo>
                  <a:pt x="602" y="850"/>
                </a:moveTo>
                <a:cubicBezTo>
                  <a:pt x="602" y="850"/>
                  <a:pt x="601" y="852"/>
                  <a:pt x="601" y="851"/>
                </a:cubicBezTo>
                <a:cubicBezTo>
                  <a:pt x="600" y="851"/>
                  <a:pt x="600" y="851"/>
                  <a:pt x="599" y="850"/>
                </a:cubicBezTo>
                <a:cubicBezTo>
                  <a:pt x="598" y="848"/>
                  <a:pt x="598" y="847"/>
                  <a:pt x="601" y="844"/>
                </a:cubicBezTo>
                <a:cubicBezTo>
                  <a:pt x="601" y="844"/>
                  <a:pt x="602" y="844"/>
                  <a:pt x="602" y="844"/>
                </a:cubicBezTo>
                <a:cubicBezTo>
                  <a:pt x="602" y="844"/>
                  <a:pt x="602" y="845"/>
                  <a:pt x="602" y="845"/>
                </a:cubicBezTo>
                <a:cubicBezTo>
                  <a:pt x="603" y="846"/>
                  <a:pt x="603" y="846"/>
                  <a:pt x="603" y="848"/>
                </a:cubicBezTo>
                <a:cubicBezTo>
                  <a:pt x="603" y="848"/>
                  <a:pt x="603" y="849"/>
                  <a:pt x="602" y="850"/>
                </a:cubicBezTo>
                <a:close/>
                <a:moveTo>
                  <a:pt x="620" y="1318"/>
                </a:moveTo>
                <a:cubicBezTo>
                  <a:pt x="620" y="1318"/>
                  <a:pt x="619" y="1318"/>
                  <a:pt x="619" y="1318"/>
                </a:cubicBezTo>
                <a:cubicBezTo>
                  <a:pt x="619" y="1318"/>
                  <a:pt x="619" y="1318"/>
                  <a:pt x="619" y="1317"/>
                </a:cubicBezTo>
                <a:cubicBezTo>
                  <a:pt x="620" y="1317"/>
                  <a:pt x="620" y="1317"/>
                  <a:pt x="620" y="1318"/>
                </a:cubicBezTo>
                <a:cubicBezTo>
                  <a:pt x="620" y="1318"/>
                  <a:pt x="620" y="1318"/>
                  <a:pt x="620" y="1318"/>
                </a:cubicBezTo>
                <a:close/>
                <a:moveTo>
                  <a:pt x="622" y="1040"/>
                </a:moveTo>
                <a:cubicBezTo>
                  <a:pt x="622" y="1040"/>
                  <a:pt x="622" y="1040"/>
                  <a:pt x="622" y="1040"/>
                </a:cubicBezTo>
                <a:cubicBezTo>
                  <a:pt x="619" y="1040"/>
                  <a:pt x="618" y="1038"/>
                  <a:pt x="616" y="1036"/>
                </a:cubicBezTo>
                <a:cubicBezTo>
                  <a:pt x="616" y="1036"/>
                  <a:pt x="616" y="1035"/>
                  <a:pt x="616" y="1034"/>
                </a:cubicBezTo>
                <a:cubicBezTo>
                  <a:pt x="617" y="1034"/>
                  <a:pt x="617" y="1034"/>
                  <a:pt x="617" y="1034"/>
                </a:cubicBezTo>
                <a:cubicBezTo>
                  <a:pt x="619" y="1036"/>
                  <a:pt x="621" y="1037"/>
                  <a:pt x="622" y="1040"/>
                </a:cubicBezTo>
                <a:cubicBezTo>
                  <a:pt x="622" y="1040"/>
                  <a:pt x="622" y="1040"/>
                  <a:pt x="622" y="1040"/>
                </a:cubicBezTo>
                <a:cubicBezTo>
                  <a:pt x="622" y="1040"/>
                  <a:pt x="623" y="1040"/>
                  <a:pt x="623" y="1040"/>
                </a:cubicBezTo>
                <a:cubicBezTo>
                  <a:pt x="622" y="1040"/>
                  <a:pt x="622" y="1040"/>
                  <a:pt x="622" y="1040"/>
                </a:cubicBezTo>
                <a:close/>
                <a:moveTo>
                  <a:pt x="638" y="1351"/>
                </a:moveTo>
                <a:cubicBezTo>
                  <a:pt x="638" y="1352"/>
                  <a:pt x="638" y="1352"/>
                  <a:pt x="638" y="1352"/>
                </a:cubicBezTo>
                <a:cubicBezTo>
                  <a:pt x="638" y="1352"/>
                  <a:pt x="638" y="1352"/>
                  <a:pt x="638" y="1352"/>
                </a:cubicBezTo>
                <a:cubicBezTo>
                  <a:pt x="638" y="1352"/>
                  <a:pt x="638" y="1352"/>
                  <a:pt x="638" y="1352"/>
                </a:cubicBezTo>
                <a:cubicBezTo>
                  <a:pt x="638" y="1352"/>
                  <a:pt x="638" y="1352"/>
                  <a:pt x="638" y="1351"/>
                </a:cubicBezTo>
                <a:cubicBezTo>
                  <a:pt x="638" y="1351"/>
                  <a:pt x="638" y="1351"/>
                  <a:pt x="638" y="1351"/>
                </a:cubicBezTo>
                <a:cubicBezTo>
                  <a:pt x="639" y="1351"/>
                  <a:pt x="639" y="1351"/>
                  <a:pt x="638" y="1351"/>
                </a:cubicBezTo>
                <a:close/>
                <a:moveTo>
                  <a:pt x="643" y="1360"/>
                </a:moveTo>
                <a:cubicBezTo>
                  <a:pt x="642" y="1360"/>
                  <a:pt x="642" y="1361"/>
                  <a:pt x="641" y="1361"/>
                </a:cubicBezTo>
                <a:cubicBezTo>
                  <a:pt x="641" y="1361"/>
                  <a:pt x="641" y="1361"/>
                  <a:pt x="641" y="1361"/>
                </a:cubicBezTo>
                <a:cubicBezTo>
                  <a:pt x="640" y="1360"/>
                  <a:pt x="641" y="1359"/>
                  <a:pt x="641" y="1359"/>
                </a:cubicBezTo>
                <a:cubicBezTo>
                  <a:pt x="642" y="1359"/>
                  <a:pt x="642" y="1360"/>
                  <a:pt x="643" y="1360"/>
                </a:cubicBezTo>
                <a:cubicBezTo>
                  <a:pt x="643" y="1360"/>
                  <a:pt x="643" y="1360"/>
                  <a:pt x="643" y="1360"/>
                </a:cubicBezTo>
                <a:close/>
                <a:moveTo>
                  <a:pt x="644" y="1370"/>
                </a:moveTo>
                <a:cubicBezTo>
                  <a:pt x="644" y="1370"/>
                  <a:pt x="644" y="1370"/>
                  <a:pt x="644" y="1370"/>
                </a:cubicBezTo>
                <a:cubicBezTo>
                  <a:pt x="644" y="1370"/>
                  <a:pt x="645" y="1370"/>
                  <a:pt x="645" y="1370"/>
                </a:cubicBezTo>
                <a:cubicBezTo>
                  <a:pt x="645" y="1370"/>
                  <a:pt x="645" y="1370"/>
                  <a:pt x="645" y="1370"/>
                </a:cubicBezTo>
                <a:cubicBezTo>
                  <a:pt x="645" y="1370"/>
                  <a:pt x="645" y="1370"/>
                  <a:pt x="644" y="1370"/>
                </a:cubicBezTo>
                <a:close/>
                <a:moveTo>
                  <a:pt x="649" y="1364"/>
                </a:moveTo>
                <a:cubicBezTo>
                  <a:pt x="649" y="1364"/>
                  <a:pt x="649" y="1364"/>
                  <a:pt x="649" y="1364"/>
                </a:cubicBezTo>
                <a:cubicBezTo>
                  <a:pt x="648" y="1364"/>
                  <a:pt x="648" y="1364"/>
                  <a:pt x="648" y="1364"/>
                </a:cubicBezTo>
                <a:cubicBezTo>
                  <a:pt x="648" y="1365"/>
                  <a:pt x="648" y="1365"/>
                  <a:pt x="647" y="1365"/>
                </a:cubicBezTo>
                <a:cubicBezTo>
                  <a:pt x="647" y="1366"/>
                  <a:pt x="647" y="1366"/>
                  <a:pt x="647" y="1366"/>
                </a:cubicBezTo>
                <a:cubicBezTo>
                  <a:pt x="646" y="1366"/>
                  <a:pt x="646" y="1366"/>
                  <a:pt x="646" y="1366"/>
                </a:cubicBezTo>
                <a:cubicBezTo>
                  <a:pt x="647" y="1366"/>
                  <a:pt x="647" y="1366"/>
                  <a:pt x="647" y="1366"/>
                </a:cubicBezTo>
                <a:cubicBezTo>
                  <a:pt x="647" y="1366"/>
                  <a:pt x="647" y="1365"/>
                  <a:pt x="647" y="1365"/>
                </a:cubicBezTo>
                <a:cubicBezTo>
                  <a:pt x="647" y="1365"/>
                  <a:pt x="648" y="1364"/>
                  <a:pt x="648" y="1364"/>
                </a:cubicBezTo>
                <a:cubicBezTo>
                  <a:pt x="648" y="1364"/>
                  <a:pt x="648" y="1364"/>
                  <a:pt x="648" y="1364"/>
                </a:cubicBezTo>
                <a:cubicBezTo>
                  <a:pt x="649" y="1364"/>
                  <a:pt x="649" y="1364"/>
                  <a:pt x="649" y="1364"/>
                </a:cubicBezTo>
                <a:cubicBezTo>
                  <a:pt x="649" y="1364"/>
                  <a:pt x="649" y="1363"/>
                  <a:pt x="649" y="1363"/>
                </a:cubicBezTo>
                <a:cubicBezTo>
                  <a:pt x="649" y="1364"/>
                  <a:pt x="649" y="1364"/>
                  <a:pt x="649" y="1364"/>
                </a:cubicBezTo>
                <a:close/>
                <a:moveTo>
                  <a:pt x="661" y="1368"/>
                </a:moveTo>
                <a:cubicBezTo>
                  <a:pt x="662" y="1368"/>
                  <a:pt x="662" y="1368"/>
                  <a:pt x="663" y="1368"/>
                </a:cubicBezTo>
                <a:cubicBezTo>
                  <a:pt x="663" y="1369"/>
                  <a:pt x="663" y="1369"/>
                  <a:pt x="662" y="1369"/>
                </a:cubicBezTo>
                <a:cubicBezTo>
                  <a:pt x="662" y="1370"/>
                  <a:pt x="662" y="1370"/>
                  <a:pt x="661" y="1370"/>
                </a:cubicBezTo>
                <a:cubicBezTo>
                  <a:pt x="661" y="1370"/>
                  <a:pt x="661" y="1370"/>
                  <a:pt x="660" y="1370"/>
                </a:cubicBezTo>
                <a:cubicBezTo>
                  <a:pt x="660" y="1370"/>
                  <a:pt x="660" y="1369"/>
                  <a:pt x="661" y="1368"/>
                </a:cubicBezTo>
                <a:close/>
                <a:moveTo>
                  <a:pt x="656" y="1374"/>
                </a:moveTo>
                <a:cubicBezTo>
                  <a:pt x="656" y="1375"/>
                  <a:pt x="656" y="1375"/>
                  <a:pt x="656" y="1375"/>
                </a:cubicBezTo>
                <a:cubicBezTo>
                  <a:pt x="657" y="1375"/>
                  <a:pt x="658" y="1376"/>
                  <a:pt x="659" y="1377"/>
                </a:cubicBezTo>
                <a:cubicBezTo>
                  <a:pt x="659" y="1377"/>
                  <a:pt x="659" y="1377"/>
                  <a:pt x="659" y="1377"/>
                </a:cubicBezTo>
                <a:cubicBezTo>
                  <a:pt x="659" y="1377"/>
                  <a:pt x="659" y="1376"/>
                  <a:pt x="659" y="1376"/>
                </a:cubicBezTo>
                <a:cubicBezTo>
                  <a:pt x="659" y="1376"/>
                  <a:pt x="659" y="1376"/>
                  <a:pt x="659" y="1375"/>
                </a:cubicBezTo>
                <a:cubicBezTo>
                  <a:pt x="659" y="1375"/>
                  <a:pt x="660" y="1374"/>
                  <a:pt x="660" y="1374"/>
                </a:cubicBezTo>
                <a:cubicBezTo>
                  <a:pt x="661" y="1374"/>
                  <a:pt x="661" y="1375"/>
                  <a:pt x="661" y="1375"/>
                </a:cubicBezTo>
                <a:cubicBezTo>
                  <a:pt x="662" y="1375"/>
                  <a:pt x="661" y="1376"/>
                  <a:pt x="661" y="1376"/>
                </a:cubicBezTo>
                <a:cubicBezTo>
                  <a:pt x="660" y="1376"/>
                  <a:pt x="660" y="1376"/>
                  <a:pt x="659" y="1376"/>
                </a:cubicBezTo>
                <a:cubicBezTo>
                  <a:pt x="659" y="1377"/>
                  <a:pt x="659" y="1377"/>
                  <a:pt x="659" y="1377"/>
                </a:cubicBezTo>
                <a:cubicBezTo>
                  <a:pt x="659" y="1377"/>
                  <a:pt x="659" y="1377"/>
                  <a:pt x="659" y="1377"/>
                </a:cubicBezTo>
                <a:cubicBezTo>
                  <a:pt x="659" y="1377"/>
                  <a:pt x="658" y="1377"/>
                  <a:pt x="658" y="1377"/>
                </a:cubicBezTo>
                <a:cubicBezTo>
                  <a:pt x="657" y="1377"/>
                  <a:pt x="656" y="1377"/>
                  <a:pt x="656" y="1376"/>
                </a:cubicBezTo>
                <a:cubicBezTo>
                  <a:pt x="656" y="1376"/>
                  <a:pt x="656" y="1375"/>
                  <a:pt x="656" y="1375"/>
                </a:cubicBezTo>
                <a:cubicBezTo>
                  <a:pt x="656" y="1375"/>
                  <a:pt x="656" y="1375"/>
                  <a:pt x="655" y="1375"/>
                </a:cubicBezTo>
                <a:cubicBezTo>
                  <a:pt x="655" y="1375"/>
                  <a:pt x="655" y="1374"/>
                  <a:pt x="655" y="1374"/>
                </a:cubicBezTo>
                <a:cubicBezTo>
                  <a:pt x="655" y="1374"/>
                  <a:pt x="654" y="1374"/>
                  <a:pt x="654" y="1374"/>
                </a:cubicBezTo>
                <a:cubicBezTo>
                  <a:pt x="654" y="1373"/>
                  <a:pt x="655" y="1373"/>
                  <a:pt x="655" y="1373"/>
                </a:cubicBezTo>
                <a:cubicBezTo>
                  <a:pt x="655" y="1374"/>
                  <a:pt x="655" y="1374"/>
                  <a:pt x="655" y="1374"/>
                </a:cubicBezTo>
                <a:cubicBezTo>
                  <a:pt x="655" y="1374"/>
                  <a:pt x="656" y="1374"/>
                  <a:pt x="656" y="1374"/>
                </a:cubicBezTo>
                <a:close/>
                <a:moveTo>
                  <a:pt x="663" y="867"/>
                </a:moveTo>
                <a:cubicBezTo>
                  <a:pt x="664" y="866"/>
                  <a:pt x="664" y="866"/>
                  <a:pt x="664" y="866"/>
                </a:cubicBezTo>
                <a:cubicBezTo>
                  <a:pt x="664" y="867"/>
                  <a:pt x="664" y="867"/>
                  <a:pt x="664" y="867"/>
                </a:cubicBezTo>
                <a:lnTo>
                  <a:pt x="663" y="867"/>
                </a:lnTo>
                <a:close/>
                <a:moveTo>
                  <a:pt x="676" y="1153"/>
                </a:moveTo>
                <a:cubicBezTo>
                  <a:pt x="676" y="1153"/>
                  <a:pt x="675" y="1153"/>
                  <a:pt x="675" y="1153"/>
                </a:cubicBezTo>
                <a:cubicBezTo>
                  <a:pt x="675" y="1153"/>
                  <a:pt x="675" y="1152"/>
                  <a:pt x="676" y="1152"/>
                </a:cubicBezTo>
                <a:cubicBezTo>
                  <a:pt x="676" y="1152"/>
                  <a:pt x="676" y="1152"/>
                  <a:pt x="676" y="1152"/>
                </a:cubicBezTo>
                <a:cubicBezTo>
                  <a:pt x="677" y="1152"/>
                  <a:pt x="677" y="1153"/>
                  <a:pt x="677" y="1153"/>
                </a:cubicBezTo>
                <a:cubicBezTo>
                  <a:pt x="677" y="1153"/>
                  <a:pt x="677" y="1153"/>
                  <a:pt x="676" y="1153"/>
                </a:cubicBezTo>
                <a:close/>
                <a:moveTo>
                  <a:pt x="717" y="883"/>
                </a:moveTo>
                <a:cubicBezTo>
                  <a:pt x="716" y="883"/>
                  <a:pt x="716" y="883"/>
                  <a:pt x="716" y="883"/>
                </a:cubicBezTo>
                <a:cubicBezTo>
                  <a:pt x="717" y="882"/>
                  <a:pt x="717" y="882"/>
                  <a:pt x="718" y="882"/>
                </a:cubicBezTo>
                <a:cubicBezTo>
                  <a:pt x="718" y="882"/>
                  <a:pt x="718" y="883"/>
                  <a:pt x="718" y="883"/>
                </a:cubicBezTo>
                <a:cubicBezTo>
                  <a:pt x="718" y="883"/>
                  <a:pt x="717" y="884"/>
                  <a:pt x="717" y="883"/>
                </a:cubicBezTo>
                <a:close/>
                <a:moveTo>
                  <a:pt x="751" y="924"/>
                </a:moveTo>
                <a:cubicBezTo>
                  <a:pt x="750" y="925"/>
                  <a:pt x="749" y="925"/>
                  <a:pt x="748" y="925"/>
                </a:cubicBezTo>
                <a:cubicBezTo>
                  <a:pt x="747" y="924"/>
                  <a:pt x="747" y="923"/>
                  <a:pt x="747" y="923"/>
                </a:cubicBezTo>
                <a:cubicBezTo>
                  <a:pt x="748" y="922"/>
                  <a:pt x="748" y="921"/>
                  <a:pt x="748" y="921"/>
                </a:cubicBezTo>
                <a:cubicBezTo>
                  <a:pt x="748" y="921"/>
                  <a:pt x="748" y="922"/>
                  <a:pt x="749" y="922"/>
                </a:cubicBezTo>
                <a:cubicBezTo>
                  <a:pt x="749" y="923"/>
                  <a:pt x="750" y="923"/>
                  <a:pt x="751" y="923"/>
                </a:cubicBezTo>
                <a:cubicBezTo>
                  <a:pt x="751" y="923"/>
                  <a:pt x="751" y="923"/>
                  <a:pt x="752" y="923"/>
                </a:cubicBezTo>
                <a:cubicBezTo>
                  <a:pt x="751" y="923"/>
                  <a:pt x="751" y="924"/>
                  <a:pt x="751" y="924"/>
                </a:cubicBezTo>
                <a:close/>
                <a:moveTo>
                  <a:pt x="759" y="934"/>
                </a:moveTo>
                <a:cubicBezTo>
                  <a:pt x="759" y="934"/>
                  <a:pt x="759" y="933"/>
                  <a:pt x="760" y="933"/>
                </a:cubicBezTo>
                <a:cubicBezTo>
                  <a:pt x="760" y="933"/>
                  <a:pt x="760" y="933"/>
                  <a:pt x="761" y="933"/>
                </a:cubicBezTo>
                <a:cubicBezTo>
                  <a:pt x="761" y="933"/>
                  <a:pt x="761" y="933"/>
                  <a:pt x="761" y="933"/>
                </a:cubicBezTo>
                <a:cubicBezTo>
                  <a:pt x="761" y="933"/>
                  <a:pt x="761" y="934"/>
                  <a:pt x="761" y="934"/>
                </a:cubicBezTo>
                <a:cubicBezTo>
                  <a:pt x="760" y="934"/>
                  <a:pt x="760" y="934"/>
                  <a:pt x="759" y="934"/>
                </a:cubicBezTo>
                <a:close/>
                <a:moveTo>
                  <a:pt x="762" y="954"/>
                </a:moveTo>
                <a:cubicBezTo>
                  <a:pt x="762" y="954"/>
                  <a:pt x="761" y="954"/>
                  <a:pt x="761" y="954"/>
                </a:cubicBezTo>
                <a:cubicBezTo>
                  <a:pt x="761" y="953"/>
                  <a:pt x="760" y="952"/>
                  <a:pt x="760" y="951"/>
                </a:cubicBezTo>
                <a:cubicBezTo>
                  <a:pt x="760" y="951"/>
                  <a:pt x="760" y="950"/>
                  <a:pt x="760" y="950"/>
                </a:cubicBezTo>
                <a:cubicBezTo>
                  <a:pt x="760" y="950"/>
                  <a:pt x="761" y="950"/>
                  <a:pt x="761" y="951"/>
                </a:cubicBezTo>
                <a:cubicBezTo>
                  <a:pt x="761" y="951"/>
                  <a:pt x="762" y="952"/>
                  <a:pt x="762" y="953"/>
                </a:cubicBezTo>
                <a:cubicBezTo>
                  <a:pt x="762" y="953"/>
                  <a:pt x="762" y="953"/>
                  <a:pt x="762" y="954"/>
                </a:cubicBezTo>
                <a:close/>
                <a:moveTo>
                  <a:pt x="768" y="1055"/>
                </a:moveTo>
                <a:cubicBezTo>
                  <a:pt x="767" y="1055"/>
                  <a:pt x="767" y="1055"/>
                  <a:pt x="767" y="1055"/>
                </a:cubicBezTo>
                <a:cubicBezTo>
                  <a:pt x="768" y="1054"/>
                  <a:pt x="768" y="1054"/>
                  <a:pt x="768" y="1054"/>
                </a:cubicBezTo>
                <a:lnTo>
                  <a:pt x="768" y="1055"/>
                </a:lnTo>
                <a:close/>
                <a:moveTo>
                  <a:pt x="284" y="483"/>
                </a:moveTo>
                <a:cubicBezTo>
                  <a:pt x="284" y="483"/>
                  <a:pt x="284" y="482"/>
                  <a:pt x="284" y="482"/>
                </a:cubicBezTo>
                <a:cubicBezTo>
                  <a:pt x="284" y="483"/>
                  <a:pt x="284" y="483"/>
                  <a:pt x="284" y="483"/>
                </a:cubicBezTo>
                <a:cubicBezTo>
                  <a:pt x="284" y="483"/>
                  <a:pt x="284" y="483"/>
                  <a:pt x="284" y="483"/>
                </a:cubicBezTo>
                <a:cubicBezTo>
                  <a:pt x="284" y="483"/>
                  <a:pt x="284" y="483"/>
                  <a:pt x="284" y="483"/>
                </a:cubicBezTo>
                <a:close/>
                <a:moveTo>
                  <a:pt x="808" y="299"/>
                </a:moveTo>
                <a:cubicBezTo>
                  <a:pt x="808" y="299"/>
                  <a:pt x="808" y="299"/>
                  <a:pt x="808" y="299"/>
                </a:cubicBezTo>
                <a:cubicBezTo>
                  <a:pt x="808" y="299"/>
                  <a:pt x="808" y="299"/>
                  <a:pt x="808" y="299"/>
                </a:cubicBezTo>
                <a:close/>
                <a:moveTo>
                  <a:pt x="985" y="293"/>
                </a:moveTo>
                <a:cubicBezTo>
                  <a:pt x="985" y="292"/>
                  <a:pt x="985" y="292"/>
                  <a:pt x="985" y="291"/>
                </a:cubicBezTo>
                <a:cubicBezTo>
                  <a:pt x="985" y="291"/>
                  <a:pt x="985" y="291"/>
                  <a:pt x="984" y="291"/>
                </a:cubicBezTo>
                <a:cubicBezTo>
                  <a:pt x="981" y="289"/>
                  <a:pt x="977" y="290"/>
                  <a:pt x="974" y="288"/>
                </a:cubicBezTo>
                <a:cubicBezTo>
                  <a:pt x="972" y="287"/>
                  <a:pt x="969" y="287"/>
                  <a:pt x="967" y="288"/>
                </a:cubicBezTo>
                <a:cubicBezTo>
                  <a:pt x="966" y="288"/>
                  <a:pt x="966" y="288"/>
                  <a:pt x="965" y="287"/>
                </a:cubicBezTo>
                <a:cubicBezTo>
                  <a:pt x="965" y="287"/>
                  <a:pt x="965" y="287"/>
                  <a:pt x="964" y="287"/>
                </a:cubicBezTo>
                <a:cubicBezTo>
                  <a:pt x="964" y="286"/>
                  <a:pt x="964" y="286"/>
                  <a:pt x="965" y="285"/>
                </a:cubicBezTo>
                <a:cubicBezTo>
                  <a:pt x="966" y="285"/>
                  <a:pt x="967" y="285"/>
                  <a:pt x="969" y="284"/>
                </a:cubicBezTo>
                <a:cubicBezTo>
                  <a:pt x="970" y="283"/>
                  <a:pt x="971" y="282"/>
                  <a:pt x="971" y="280"/>
                </a:cubicBezTo>
                <a:cubicBezTo>
                  <a:pt x="971" y="278"/>
                  <a:pt x="971" y="276"/>
                  <a:pt x="970" y="275"/>
                </a:cubicBezTo>
                <a:cubicBezTo>
                  <a:pt x="970" y="274"/>
                  <a:pt x="972" y="273"/>
                  <a:pt x="972" y="273"/>
                </a:cubicBezTo>
                <a:cubicBezTo>
                  <a:pt x="973" y="273"/>
                  <a:pt x="973" y="274"/>
                  <a:pt x="973" y="274"/>
                </a:cubicBezTo>
                <a:cubicBezTo>
                  <a:pt x="975" y="277"/>
                  <a:pt x="976" y="281"/>
                  <a:pt x="978" y="284"/>
                </a:cubicBezTo>
                <a:cubicBezTo>
                  <a:pt x="979" y="286"/>
                  <a:pt x="981" y="287"/>
                  <a:pt x="984" y="287"/>
                </a:cubicBezTo>
                <a:cubicBezTo>
                  <a:pt x="985" y="286"/>
                  <a:pt x="986" y="286"/>
                  <a:pt x="987" y="287"/>
                </a:cubicBezTo>
                <a:cubicBezTo>
                  <a:pt x="990" y="287"/>
                  <a:pt x="991" y="286"/>
                  <a:pt x="991" y="283"/>
                </a:cubicBezTo>
                <a:cubicBezTo>
                  <a:pt x="991" y="281"/>
                  <a:pt x="991" y="278"/>
                  <a:pt x="991" y="276"/>
                </a:cubicBezTo>
                <a:cubicBezTo>
                  <a:pt x="991" y="273"/>
                  <a:pt x="989" y="271"/>
                  <a:pt x="990" y="268"/>
                </a:cubicBezTo>
                <a:cubicBezTo>
                  <a:pt x="990" y="268"/>
                  <a:pt x="989" y="267"/>
                  <a:pt x="989" y="266"/>
                </a:cubicBezTo>
                <a:cubicBezTo>
                  <a:pt x="987" y="263"/>
                  <a:pt x="985" y="260"/>
                  <a:pt x="982" y="258"/>
                </a:cubicBezTo>
                <a:cubicBezTo>
                  <a:pt x="981" y="257"/>
                  <a:pt x="979" y="256"/>
                  <a:pt x="978" y="255"/>
                </a:cubicBezTo>
                <a:cubicBezTo>
                  <a:pt x="978" y="255"/>
                  <a:pt x="977" y="254"/>
                  <a:pt x="977" y="253"/>
                </a:cubicBezTo>
                <a:cubicBezTo>
                  <a:pt x="976" y="251"/>
                  <a:pt x="976" y="249"/>
                  <a:pt x="976" y="247"/>
                </a:cubicBezTo>
                <a:cubicBezTo>
                  <a:pt x="976" y="247"/>
                  <a:pt x="976" y="246"/>
                  <a:pt x="977" y="246"/>
                </a:cubicBezTo>
                <a:cubicBezTo>
                  <a:pt x="977" y="246"/>
                  <a:pt x="978" y="246"/>
                  <a:pt x="978" y="246"/>
                </a:cubicBezTo>
                <a:cubicBezTo>
                  <a:pt x="979" y="247"/>
                  <a:pt x="979" y="248"/>
                  <a:pt x="979" y="248"/>
                </a:cubicBezTo>
                <a:cubicBezTo>
                  <a:pt x="979" y="252"/>
                  <a:pt x="980" y="254"/>
                  <a:pt x="983" y="256"/>
                </a:cubicBezTo>
                <a:cubicBezTo>
                  <a:pt x="985" y="257"/>
                  <a:pt x="986" y="259"/>
                  <a:pt x="988" y="259"/>
                </a:cubicBezTo>
                <a:cubicBezTo>
                  <a:pt x="989" y="259"/>
                  <a:pt x="990" y="259"/>
                  <a:pt x="990" y="258"/>
                </a:cubicBezTo>
                <a:cubicBezTo>
                  <a:pt x="990" y="257"/>
                  <a:pt x="990" y="255"/>
                  <a:pt x="991" y="254"/>
                </a:cubicBezTo>
                <a:cubicBezTo>
                  <a:pt x="991" y="252"/>
                  <a:pt x="992" y="251"/>
                  <a:pt x="992" y="250"/>
                </a:cubicBezTo>
                <a:cubicBezTo>
                  <a:pt x="993" y="249"/>
                  <a:pt x="993" y="248"/>
                  <a:pt x="992" y="247"/>
                </a:cubicBezTo>
                <a:cubicBezTo>
                  <a:pt x="990" y="246"/>
                  <a:pt x="988" y="244"/>
                  <a:pt x="986" y="243"/>
                </a:cubicBezTo>
                <a:cubicBezTo>
                  <a:pt x="986" y="243"/>
                  <a:pt x="985" y="242"/>
                  <a:pt x="985" y="241"/>
                </a:cubicBezTo>
                <a:cubicBezTo>
                  <a:pt x="985" y="241"/>
                  <a:pt x="985" y="241"/>
                  <a:pt x="985" y="241"/>
                </a:cubicBezTo>
                <a:cubicBezTo>
                  <a:pt x="985" y="241"/>
                  <a:pt x="985" y="241"/>
                  <a:pt x="985" y="241"/>
                </a:cubicBezTo>
                <a:cubicBezTo>
                  <a:pt x="983" y="240"/>
                  <a:pt x="981" y="239"/>
                  <a:pt x="980" y="238"/>
                </a:cubicBezTo>
                <a:cubicBezTo>
                  <a:pt x="980" y="238"/>
                  <a:pt x="980" y="238"/>
                  <a:pt x="980" y="238"/>
                </a:cubicBezTo>
                <a:cubicBezTo>
                  <a:pt x="980" y="238"/>
                  <a:pt x="980" y="237"/>
                  <a:pt x="981" y="237"/>
                </a:cubicBezTo>
                <a:cubicBezTo>
                  <a:pt x="981" y="237"/>
                  <a:pt x="982" y="237"/>
                  <a:pt x="982" y="238"/>
                </a:cubicBezTo>
                <a:cubicBezTo>
                  <a:pt x="983" y="239"/>
                  <a:pt x="984" y="240"/>
                  <a:pt x="985" y="241"/>
                </a:cubicBezTo>
                <a:cubicBezTo>
                  <a:pt x="985" y="241"/>
                  <a:pt x="985" y="241"/>
                  <a:pt x="985" y="241"/>
                </a:cubicBezTo>
                <a:cubicBezTo>
                  <a:pt x="985" y="241"/>
                  <a:pt x="985" y="241"/>
                  <a:pt x="985" y="241"/>
                </a:cubicBezTo>
                <a:cubicBezTo>
                  <a:pt x="986" y="241"/>
                  <a:pt x="987" y="242"/>
                  <a:pt x="987" y="242"/>
                </a:cubicBezTo>
                <a:cubicBezTo>
                  <a:pt x="989" y="243"/>
                  <a:pt x="991" y="243"/>
                  <a:pt x="993" y="242"/>
                </a:cubicBezTo>
                <a:cubicBezTo>
                  <a:pt x="995" y="241"/>
                  <a:pt x="997" y="240"/>
                  <a:pt x="1000" y="240"/>
                </a:cubicBezTo>
                <a:cubicBezTo>
                  <a:pt x="1000" y="240"/>
                  <a:pt x="1001" y="239"/>
                  <a:pt x="1001" y="238"/>
                </a:cubicBezTo>
                <a:cubicBezTo>
                  <a:pt x="1002" y="237"/>
                  <a:pt x="1002" y="236"/>
                  <a:pt x="1002" y="235"/>
                </a:cubicBezTo>
                <a:cubicBezTo>
                  <a:pt x="1003" y="234"/>
                  <a:pt x="1002" y="232"/>
                  <a:pt x="1001" y="232"/>
                </a:cubicBezTo>
                <a:cubicBezTo>
                  <a:pt x="999" y="232"/>
                  <a:pt x="997" y="230"/>
                  <a:pt x="995" y="229"/>
                </a:cubicBezTo>
                <a:cubicBezTo>
                  <a:pt x="995" y="229"/>
                  <a:pt x="994" y="229"/>
                  <a:pt x="995" y="229"/>
                </a:cubicBezTo>
                <a:cubicBezTo>
                  <a:pt x="995" y="228"/>
                  <a:pt x="995" y="228"/>
                  <a:pt x="996" y="228"/>
                </a:cubicBezTo>
                <a:cubicBezTo>
                  <a:pt x="999" y="229"/>
                  <a:pt x="1001" y="230"/>
                  <a:pt x="1004" y="228"/>
                </a:cubicBezTo>
                <a:cubicBezTo>
                  <a:pt x="1004" y="227"/>
                  <a:pt x="1006" y="228"/>
                  <a:pt x="1006" y="227"/>
                </a:cubicBezTo>
                <a:cubicBezTo>
                  <a:pt x="1009" y="227"/>
                  <a:pt x="1011" y="222"/>
                  <a:pt x="1009" y="221"/>
                </a:cubicBezTo>
                <a:cubicBezTo>
                  <a:pt x="1007" y="219"/>
                  <a:pt x="1006" y="218"/>
                  <a:pt x="1006" y="216"/>
                </a:cubicBezTo>
                <a:cubicBezTo>
                  <a:pt x="1006" y="216"/>
                  <a:pt x="1005" y="215"/>
                  <a:pt x="1005" y="214"/>
                </a:cubicBezTo>
                <a:cubicBezTo>
                  <a:pt x="1004" y="214"/>
                  <a:pt x="1004" y="214"/>
                  <a:pt x="1004" y="213"/>
                </a:cubicBezTo>
                <a:cubicBezTo>
                  <a:pt x="1004" y="212"/>
                  <a:pt x="1005" y="212"/>
                  <a:pt x="1006" y="212"/>
                </a:cubicBezTo>
                <a:cubicBezTo>
                  <a:pt x="1006" y="212"/>
                  <a:pt x="1007" y="213"/>
                  <a:pt x="1008" y="212"/>
                </a:cubicBezTo>
                <a:cubicBezTo>
                  <a:pt x="1009" y="212"/>
                  <a:pt x="1010" y="211"/>
                  <a:pt x="1010" y="210"/>
                </a:cubicBezTo>
                <a:cubicBezTo>
                  <a:pt x="1010" y="207"/>
                  <a:pt x="1010" y="205"/>
                  <a:pt x="1010" y="203"/>
                </a:cubicBezTo>
                <a:cubicBezTo>
                  <a:pt x="1010" y="202"/>
                  <a:pt x="1010" y="200"/>
                  <a:pt x="1009" y="200"/>
                </a:cubicBezTo>
                <a:cubicBezTo>
                  <a:pt x="1007" y="198"/>
                  <a:pt x="1008" y="197"/>
                  <a:pt x="1009" y="196"/>
                </a:cubicBezTo>
                <a:cubicBezTo>
                  <a:pt x="1010" y="196"/>
                  <a:pt x="1009" y="194"/>
                  <a:pt x="1009" y="194"/>
                </a:cubicBezTo>
                <a:cubicBezTo>
                  <a:pt x="1007" y="193"/>
                  <a:pt x="1005" y="193"/>
                  <a:pt x="1004" y="192"/>
                </a:cubicBezTo>
                <a:cubicBezTo>
                  <a:pt x="1004" y="192"/>
                  <a:pt x="1003" y="192"/>
                  <a:pt x="1003" y="192"/>
                </a:cubicBezTo>
                <a:cubicBezTo>
                  <a:pt x="1001" y="191"/>
                  <a:pt x="1001" y="190"/>
                  <a:pt x="1001" y="189"/>
                </a:cubicBezTo>
                <a:cubicBezTo>
                  <a:pt x="1001" y="188"/>
                  <a:pt x="1001" y="187"/>
                  <a:pt x="1002" y="187"/>
                </a:cubicBezTo>
                <a:cubicBezTo>
                  <a:pt x="1003" y="187"/>
                  <a:pt x="1004" y="188"/>
                  <a:pt x="1004" y="188"/>
                </a:cubicBezTo>
                <a:cubicBezTo>
                  <a:pt x="1004" y="188"/>
                  <a:pt x="1004" y="189"/>
                  <a:pt x="1004" y="189"/>
                </a:cubicBezTo>
                <a:cubicBezTo>
                  <a:pt x="1004" y="188"/>
                  <a:pt x="1004" y="188"/>
                  <a:pt x="1004" y="188"/>
                </a:cubicBezTo>
                <a:cubicBezTo>
                  <a:pt x="1004" y="188"/>
                  <a:pt x="1003" y="187"/>
                  <a:pt x="1002" y="186"/>
                </a:cubicBezTo>
                <a:cubicBezTo>
                  <a:pt x="1002" y="186"/>
                  <a:pt x="1002" y="186"/>
                  <a:pt x="1002" y="186"/>
                </a:cubicBezTo>
                <a:cubicBezTo>
                  <a:pt x="1004" y="185"/>
                  <a:pt x="1005" y="184"/>
                  <a:pt x="1007" y="182"/>
                </a:cubicBezTo>
                <a:cubicBezTo>
                  <a:pt x="1007" y="181"/>
                  <a:pt x="1009" y="181"/>
                  <a:pt x="1010" y="182"/>
                </a:cubicBezTo>
                <a:cubicBezTo>
                  <a:pt x="1010" y="182"/>
                  <a:pt x="1010" y="182"/>
                  <a:pt x="1011" y="182"/>
                </a:cubicBezTo>
                <a:cubicBezTo>
                  <a:pt x="1012" y="184"/>
                  <a:pt x="1015" y="186"/>
                  <a:pt x="1014" y="189"/>
                </a:cubicBezTo>
                <a:cubicBezTo>
                  <a:pt x="1014" y="192"/>
                  <a:pt x="1014" y="194"/>
                  <a:pt x="1015" y="197"/>
                </a:cubicBezTo>
                <a:cubicBezTo>
                  <a:pt x="1015" y="197"/>
                  <a:pt x="1016" y="197"/>
                  <a:pt x="1016" y="197"/>
                </a:cubicBezTo>
                <a:cubicBezTo>
                  <a:pt x="1016" y="196"/>
                  <a:pt x="1017" y="195"/>
                  <a:pt x="1016" y="194"/>
                </a:cubicBezTo>
                <a:cubicBezTo>
                  <a:pt x="1016" y="191"/>
                  <a:pt x="1016" y="188"/>
                  <a:pt x="1018" y="185"/>
                </a:cubicBezTo>
                <a:cubicBezTo>
                  <a:pt x="1020" y="183"/>
                  <a:pt x="1020" y="180"/>
                  <a:pt x="1020" y="177"/>
                </a:cubicBezTo>
                <a:cubicBezTo>
                  <a:pt x="1020" y="176"/>
                  <a:pt x="1019" y="174"/>
                  <a:pt x="1018" y="174"/>
                </a:cubicBezTo>
                <a:cubicBezTo>
                  <a:pt x="1016" y="174"/>
                  <a:pt x="1015" y="174"/>
                  <a:pt x="1014" y="173"/>
                </a:cubicBezTo>
                <a:cubicBezTo>
                  <a:pt x="1013" y="173"/>
                  <a:pt x="1013" y="173"/>
                  <a:pt x="1012" y="172"/>
                </a:cubicBezTo>
                <a:cubicBezTo>
                  <a:pt x="1012" y="172"/>
                  <a:pt x="1012" y="171"/>
                  <a:pt x="1012" y="171"/>
                </a:cubicBezTo>
                <a:cubicBezTo>
                  <a:pt x="1012" y="171"/>
                  <a:pt x="1012" y="170"/>
                  <a:pt x="1013" y="170"/>
                </a:cubicBezTo>
                <a:cubicBezTo>
                  <a:pt x="1016" y="170"/>
                  <a:pt x="1016" y="169"/>
                  <a:pt x="1015" y="167"/>
                </a:cubicBezTo>
                <a:cubicBezTo>
                  <a:pt x="1014" y="165"/>
                  <a:pt x="1014" y="164"/>
                  <a:pt x="1012" y="163"/>
                </a:cubicBezTo>
                <a:cubicBezTo>
                  <a:pt x="1012" y="163"/>
                  <a:pt x="1011" y="162"/>
                  <a:pt x="1010" y="161"/>
                </a:cubicBezTo>
                <a:cubicBezTo>
                  <a:pt x="1010" y="161"/>
                  <a:pt x="1010" y="160"/>
                  <a:pt x="1010" y="160"/>
                </a:cubicBezTo>
                <a:cubicBezTo>
                  <a:pt x="1010" y="160"/>
                  <a:pt x="1011" y="160"/>
                  <a:pt x="1011" y="160"/>
                </a:cubicBezTo>
                <a:cubicBezTo>
                  <a:pt x="1013" y="161"/>
                  <a:pt x="1015" y="160"/>
                  <a:pt x="1016" y="157"/>
                </a:cubicBezTo>
                <a:cubicBezTo>
                  <a:pt x="1016" y="154"/>
                  <a:pt x="1018" y="152"/>
                  <a:pt x="1018" y="148"/>
                </a:cubicBezTo>
                <a:cubicBezTo>
                  <a:pt x="1018" y="140"/>
                  <a:pt x="1021" y="134"/>
                  <a:pt x="1026" y="128"/>
                </a:cubicBezTo>
                <a:cubicBezTo>
                  <a:pt x="1028" y="126"/>
                  <a:pt x="1029" y="124"/>
                  <a:pt x="1031" y="122"/>
                </a:cubicBezTo>
                <a:cubicBezTo>
                  <a:pt x="1031" y="121"/>
                  <a:pt x="1031" y="120"/>
                  <a:pt x="1031" y="120"/>
                </a:cubicBezTo>
                <a:cubicBezTo>
                  <a:pt x="1031" y="117"/>
                  <a:pt x="1031" y="117"/>
                  <a:pt x="1033" y="117"/>
                </a:cubicBezTo>
                <a:cubicBezTo>
                  <a:pt x="1035" y="117"/>
                  <a:pt x="1037" y="115"/>
                  <a:pt x="1038" y="113"/>
                </a:cubicBezTo>
                <a:cubicBezTo>
                  <a:pt x="1038" y="112"/>
                  <a:pt x="1038" y="110"/>
                  <a:pt x="1037" y="110"/>
                </a:cubicBezTo>
                <a:cubicBezTo>
                  <a:pt x="1036" y="109"/>
                  <a:pt x="1035" y="109"/>
                  <a:pt x="1035" y="109"/>
                </a:cubicBezTo>
                <a:cubicBezTo>
                  <a:pt x="1033" y="109"/>
                  <a:pt x="1032" y="109"/>
                  <a:pt x="1031" y="109"/>
                </a:cubicBezTo>
                <a:cubicBezTo>
                  <a:pt x="1031" y="109"/>
                  <a:pt x="1031" y="108"/>
                  <a:pt x="1031" y="108"/>
                </a:cubicBezTo>
                <a:cubicBezTo>
                  <a:pt x="1031" y="108"/>
                  <a:pt x="1031" y="107"/>
                  <a:pt x="1032" y="107"/>
                </a:cubicBezTo>
                <a:cubicBezTo>
                  <a:pt x="1033" y="106"/>
                  <a:pt x="1034" y="107"/>
                  <a:pt x="1036" y="107"/>
                </a:cubicBezTo>
                <a:cubicBezTo>
                  <a:pt x="1038" y="108"/>
                  <a:pt x="1040" y="108"/>
                  <a:pt x="1043" y="107"/>
                </a:cubicBezTo>
                <a:cubicBezTo>
                  <a:pt x="1043" y="106"/>
                  <a:pt x="1044" y="106"/>
                  <a:pt x="1045" y="105"/>
                </a:cubicBezTo>
                <a:cubicBezTo>
                  <a:pt x="1046" y="105"/>
                  <a:pt x="1046" y="104"/>
                  <a:pt x="1046" y="103"/>
                </a:cubicBezTo>
                <a:cubicBezTo>
                  <a:pt x="1046" y="102"/>
                  <a:pt x="1045" y="102"/>
                  <a:pt x="1045" y="101"/>
                </a:cubicBezTo>
                <a:cubicBezTo>
                  <a:pt x="1045" y="100"/>
                  <a:pt x="1046" y="99"/>
                  <a:pt x="1047" y="100"/>
                </a:cubicBezTo>
                <a:cubicBezTo>
                  <a:pt x="1049" y="100"/>
                  <a:pt x="1051" y="100"/>
                  <a:pt x="1052" y="98"/>
                </a:cubicBezTo>
                <a:cubicBezTo>
                  <a:pt x="1053" y="97"/>
                  <a:pt x="1054" y="96"/>
                  <a:pt x="1055" y="96"/>
                </a:cubicBezTo>
                <a:cubicBezTo>
                  <a:pt x="1059" y="92"/>
                  <a:pt x="1059" y="90"/>
                  <a:pt x="1056" y="86"/>
                </a:cubicBezTo>
                <a:cubicBezTo>
                  <a:pt x="1056" y="86"/>
                  <a:pt x="1055" y="85"/>
                  <a:pt x="1055" y="85"/>
                </a:cubicBezTo>
                <a:cubicBezTo>
                  <a:pt x="1051" y="81"/>
                  <a:pt x="1047" y="79"/>
                  <a:pt x="1042" y="79"/>
                </a:cubicBezTo>
                <a:cubicBezTo>
                  <a:pt x="1039" y="79"/>
                  <a:pt x="1036" y="80"/>
                  <a:pt x="1033" y="81"/>
                </a:cubicBezTo>
                <a:cubicBezTo>
                  <a:pt x="1033" y="81"/>
                  <a:pt x="1032" y="82"/>
                  <a:pt x="1032" y="82"/>
                </a:cubicBezTo>
                <a:cubicBezTo>
                  <a:pt x="1032" y="83"/>
                  <a:pt x="1031" y="84"/>
                  <a:pt x="1031" y="85"/>
                </a:cubicBezTo>
                <a:cubicBezTo>
                  <a:pt x="1031" y="86"/>
                  <a:pt x="1030" y="86"/>
                  <a:pt x="1028" y="86"/>
                </a:cubicBezTo>
                <a:cubicBezTo>
                  <a:pt x="1027" y="86"/>
                  <a:pt x="1026" y="85"/>
                  <a:pt x="1025" y="84"/>
                </a:cubicBezTo>
                <a:cubicBezTo>
                  <a:pt x="1024" y="84"/>
                  <a:pt x="1024" y="84"/>
                  <a:pt x="1023" y="85"/>
                </a:cubicBezTo>
                <a:cubicBezTo>
                  <a:pt x="1020" y="90"/>
                  <a:pt x="1016" y="92"/>
                  <a:pt x="1011" y="94"/>
                </a:cubicBezTo>
                <a:cubicBezTo>
                  <a:pt x="1008" y="95"/>
                  <a:pt x="1005" y="95"/>
                  <a:pt x="1003" y="97"/>
                </a:cubicBezTo>
                <a:cubicBezTo>
                  <a:pt x="1003" y="97"/>
                  <a:pt x="1003" y="97"/>
                  <a:pt x="1003" y="97"/>
                </a:cubicBezTo>
                <a:cubicBezTo>
                  <a:pt x="1002" y="98"/>
                  <a:pt x="1002" y="98"/>
                  <a:pt x="1001" y="99"/>
                </a:cubicBezTo>
                <a:cubicBezTo>
                  <a:pt x="1000" y="99"/>
                  <a:pt x="1000" y="100"/>
                  <a:pt x="999" y="101"/>
                </a:cubicBezTo>
                <a:cubicBezTo>
                  <a:pt x="999" y="101"/>
                  <a:pt x="999" y="101"/>
                  <a:pt x="999" y="101"/>
                </a:cubicBezTo>
                <a:cubicBezTo>
                  <a:pt x="999" y="100"/>
                  <a:pt x="999" y="100"/>
                  <a:pt x="999" y="100"/>
                </a:cubicBezTo>
                <a:cubicBezTo>
                  <a:pt x="1000" y="100"/>
                  <a:pt x="1000" y="99"/>
                  <a:pt x="1001" y="99"/>
                </a:cubicBezTo>
                <a:cubicBezTo>
                  <a:pt x="1001" y="98"/>
                  <a:pt x="1002" y="98"/>
                  <a:pt x="1003" y="97"/>
                </a:cubicBezTo>
                <a:cubicBezTo>
                  <a:pt x="1003" y="97"/>
                  <a:pt x="1003" y="97"/>
                  <a:pt x="1003" y="97"/>
                </a:cubicBezTo>
                <a:cubicBezTo>
                  <a:pt x="1003" y="96"/>
                  <a:pt x="1003" y="95"/>
                  <a:pt x="1003" y="95"/>
                </a:cubicBezTo>
                <a:cubicBezTo>
                  <a:pt x="1005" y="93"/>
                  <a:pt x="1007" y="90"/>
                  <a:pt x="1010" y="89"/>
                </a:cubicBezTo>
                <a:cubicBezTo>
                  <a:pt x="1013" y="88"/>
                  <a:pt x="1016" y="86"/>
                  <a:pt x="1017" y="83"/>
                </a:cubicBezTo>
                <a:cubicBezTo>
                  <a:pt x="1017" y="82"/>
                  <a:pt x="1017" y="81"/>
                  <a:pt x="1018" y="80"/>
                </a:cubicBezTo>
                <a:cubicBezTo>
                  <a:pt x="1020" y="74"/>
                  <a:pt x="1017" y="72"/>
                  <a:pt x="1012" y="73"/>
                </a:cubicBezTo>
                <a:cubicBezTo>
                  <a:pt x="1012" y="73"/>
                  <a:pt x="1011" y="73"/>
                  <a:pt x="1011" y="73"/>
                </a:cubicBezTo>
                <a:cubicBezTo>
                  <a:pt x="1011" y="73"/>
                  <a:pt x="1010" y="73"/>
                  <a:pt x="1010" y="74"/>
                </a:cubicBezTo>
                <a:cubicBezTo>
                  <a:pt x="1009" y="75"/>
                  <a:pt x="1009" y="77"/>
                  <a:pt x="1008" y="78"/>
                </a:cubicBezTo>
                <a:cubicBezTo>
                  <a:pt x="1008" y="80"/>
                  <a:pt x="1006" y="81"/>
                  <a:pt x="1004" y="81"/>
                </a:cubicBezTo>
                <a:cubicBezTo>
                  <a:pt x="1004" y="81"/>
                  <a:pt x="1004" y="81"/>
                  <a:pt x="1003" y="81"/>
                </a:cubicBezTo>
                <a:cubicBezTo>
                  <a:pt x="1000" y="79"/>
                  <a:pt x="997" y="80"/>
                  <a:pt x="994" y="80"/>
                </a:cubicBezTo>
                <a:cubicBezTo>
                  <a:pt x="994" y="80"/>
                  <a:pt x="993" y="80"/>
                  <a:pt x="993" y="80"/>
                </a:cubicBezTo>
                <a:cubicBezTo>
                  <a:pt x="993" y="80"/>
                  <a:pt x="994" y="79"/>
                  <a:pt x="994" y="79"/>
                </a:cubicBezTo>
                <a:cubicBezTo>
                  <a:pt x="995" y="78"/>
                  <a:pt x="997" y="78"/>
                  <a:pt x="999" y="77"/>
                </a:cubicBezTo>
                <a:cubicBezTo>
                  <a:pt x="1000" y="77"/>
                  <a:pt x="1001" y="76"/>
                  <a:pt x="1001" y="74"/>
                </a:cubicBezTo>
                <a:cubicBezTo>
                  <a:pt x="1002" y="73"/>
                  <a:pt x="1001" y="72"/>
                  <a:pt x="1000" y="71"/>
                </a:cubicBezTo>
                <a:cubicBezTo>
                  <a:pt x="998" y="71"/>
                  <a:pt x="996" y="70"/>
                  <a:pt x="994" y="70"/>
                </a:cubicBezTo>
                <a:cubicBezTo>
                  <a:pt x="985" y="68"/>
                  <a:pt x="982" y="68"/>
                  <a:pt x="974" y="72"/>
                </a:cubicBezTo>
                <a:cubicBezTo>
                  <a:pt x="973" y="72"/>
                  <a:pt x="972" y="73"/>
                  <a:pt x="971" y="73"/>
                </a:cubicBezTo>
                <a:cubicBezTo>
                  <a:pt x="969" y="74"/>
                  <a:pt x="967" y="74"/>
                  <a:pt x="966" y="75"/>
                </a:cubicBezTo>
                <a:cubicBezTo>
                  <a:pt x="965" y="75"/>
                  <a:pt x="965" y="74"/>
                  <a:pt x="965" y="74"/>
                </a:cubicBezTo>
                <a:cubicBezTo>
                  <a:pt x="964" y="74"/>
                  <a:pt x="965" y="73"/>
                  <a:pt x="965" y="73"/>
                </a:cubicBezTo>
                <a:cubicBezTo>
                  <a:pt x="966" y="72"/>
                  <a:pt x="967" y="72"/>
                  <a:pt x="968" y="71"/>
                </a:cubicBezTo>
                <a:cubicBezTo>
                  <a:pt x="971" y="70"/>
                  <a:pt x="974" y="69"/>
                  <a:pt x="977" y="68"/>
                </a:cubicBezTo>
                <a:cubicBezTo>
                  <a:pt x="982" y="65"/>
                  <a:pt x="987" y="65"/>
                  <a:pt x="993" y="67"/>
                </a:cubicBezTo>
                <a:cubicBezTo>
                  <a:pt x="997" y="68"/>
                  <a:pt x="1000" y="68"/>
                  <a:pt x="1004" y="68"/>
                </a:cubicBezTo>
                <a:cubicBezTo>
                  <a:pt x="1008" y="67"/>
                  <a:pt x="1011" y="66"/>
                  <a:pt x="1015" y="66"/>
                </a:cubicBezTo>
                <a:cubicBezTo>
                  <a:pt x="1019" y="66"/>
                  <a:pt x="1022" y="64"/>
                  <a:pt x="1025" y="61"/>
                </a:cubicBezTo>
                <a:cubicBezTo>
                  <a:pt x="1026" y="60"/>
                  <a:pt x="1026" y="57"/>
                  <a:pt x="1025" y="56"/>
                </a:cubicBezTo>
                <a:cubicBezTo>
                  <a:pt x="1023" y="54"/>
                  <a:pt x="1021" y="53"/>
                  <a:pt x="1019" y="51"/>
                </a:cubicBezTo>
                <a:cubicBezTo>
                  <a:pt x="1015" y="49"/>
                  <a:pt x="1011" y="47"/>
                  <a:pt x="1007" y="50"/>
                </a:cubicBezTo>
                <a:cubicBezTo>
                  <a:pt x="1007" y="50"/>
                  <a:pt x="1006" y="50"/>
                  <a:pt x="1005" y="50"/>
                </a:cubicBezTo>
                <a:cubicBezTo>
                  <a:pt x="1005" y="50"/>
                  <a:pt x="1005" y="49"/>
                  <a:pt x="1005" y="49"/>
                </a:cubicBezTo>
                <a:cubicBezTo>
                  <a:pt x="1005" y="49"/>
                  <a:pt x="1005" y="49"/>
                  <a:pt x="1005" y="49"/>
                </a:cubicBezTo>
                <a:cubicBezTo>
                  <a:pt x="1006" y="48"/>
                  <a:pt x="1007" y="48"/>
                  <a:pt x="1007" y="48"/>
                </a:cubicBezTo>
                <a:cubicBezTo>
                  <a:pt x="1010" y="46"/>
                  <a:pt x="1010" y="44"/>
                  <a:pt x="1009" y="41"/>
                </a:cubicBezTo>
                <a:cubicBezTo>
                  <a:pt x="1008" y="40"/>
                  <a:pt x="1007" y="40"/>
                  <a:pt x="1006" y="40"/>
                </a:cubicBezTo>
                <a:cubicBezTo>
                  <a:pt x="1000" y="42"/>
                  <a:pt x="995" y="42"/>
                  <a:pt x="990" y="39"/>
                </a:cubicBezTo>
                <a:cubicBezTo>
                  <a:pt x="988" y="39"/>
                  <a:pt x="986" y="39"/>
                  <a:pt x="985" y="39"/>
                </a:cubicBezTo>
                <a:cubicBezTo>
                  <a:pt x="983" y="39"/>
                  <a:pt x="981" y="40"/>
                  <a:pt x="979" y="40"/>
                </a:cubicBezTo>
                <a:cubicBezTo>
                  <a:pt x="976" y="41"/>
                  <a:pt x="973" y="41"/>
                  <a:pt x="970" y="41"/>
                </a:cubicBezTo>
                <a:cubicBezTo>
                  <a:pt x="968" y="40"/>
                  <a:pt x="966" y="41"/>
                  <a:pt x="964" y="42"/>
                </a:cubicBezTo>
                <a:cubicBezTo>
                  <a:pt x="963" y="42"/>
                  <a:pt x="962" y="42"/>
                  <a:pt x="962" y="42"/>
                </a:cubicBezTo>
                <a:cubicBezTo>
                  <a:pt x="961" y="42"/>
                  <a:pt x="961" y="42"/>
                  <a:pt x="961" y="42"/>
                </a:cubicBezTo>
                <a:cubicBezTo>
                  <a:pt x="961" y="42"/>
                  <a:pt x="961" y="41"/>
                  <a:pt x="961" y="41"/>
                </a:cubicBezTo>
                <a:cubicBezTo>
                  <a:pt x="962" y="41"/>
                  <a:pt x="963" y="40"/>
                  <a:pt x="964" y="40"/>
                </a:cubicBezTo>
                <a:cubicBezTo>
                  <a:pt x="966" y="40"/>
                  <a:pt x="969" y="40"/>
                  <a:pt x="971" y="39"/>
                </a:cubicBezTo>
                <a:cubicBezTo>
                  <a:pt x="975" y="38"/>
                  <a:pt x="980" y="38"/>
                  <a:pt x="984" y="38"/>
                </a:cubicBezTo>
                <a:cubicBezTo>
                  <a:pt x="987" y="37"/>
                  <a:pt x="991" y="37"/>
                  <a:pt x="994" y="38"/>
                </a:cubicBezTo>
                <a:cubicBezTo>
                  <a:pt x="998" y="40"/>
                  <a:pt x="1001" y="38"/>
                  <a:pt x="1003" y="37"/>
                </a:cubicBezTo>
                <a:cubicBezTo>
                  <a:pt x="1004" y="36"/>
                  <a:pt x="1004" y="35"/>
                  <a:pt x="1004" y="35"/>
                </a:cubicBezTo>
                <a:cubicBezTo>
                  <a:pt x="1002" y="32"/>
                  <a:pt x="999" y="30"/>
                  <a:pt x="996" y="29"/>
                </a:cubicBezTo>
                <a:cubicBezTo>
                  <a:pt x="989" y="28"/>
                  <a:pt x="983" y="25"/>
                  <a:pt x="977" y="23"/>
                </a:cubicBezTo>
                <a:cubicBezTo>
                  <a:pt x="974" y="22"/>
                  <a:pt x="972" y="22"/>
                  <a:pt x="969" y="22"/>
                </a:cubicBezTo>
                <a:cubicBezTo>
                  <a:pt x="965" y="21"/>
                  <a:pt x="962" y="23"/>
                  <a:pt x="959" y="23"/>
                </a:cubicBezTo>
                <a:cubicBezTo>
                  <a:pt x="957" y="24"/>
                  <a:pt x="955" y="26"/>
                  <a:pt x="954" y="28"/>
                </a:cubicBezTo>
                <a:cubicBezTo>
                  <a:pt x="954" y="28"/>
                  <a:pt x="954" y="29"/>
                  <a:pt x="953" y="29"/>
                </a:cubicBezTo>
                <a:cubicBezTo>
                  <a:pt x="953" y="29"/>
                  <a:pt x="953" y="29"/>
                  <a:pt x="953" y="29"/>
                </a:cubicBezTo>
                <a:cubicBezTo>
                  <a:pt x="953" y="29"/>
                  <a:pt x="953" y="29"/>
                  <a:pt x="953" y="29"/>
                </a:cubicBezTo>
                <a:cubicBezTo>
                  <a:pt x="954" y="29"/>
                  <a:pt x="954" y="29"/>
                  <a:pt x="954" y="29"/>
                </a:cubicBezTo>
                <a:cubicBezTo>
                  <a:pt x="953" y="29"/>
                  <a:pt x="953" y="30"/>
                  <a:pt x="953" y="30"/>
                </a:cubicBezTo>
                <a:cubicBezTo>
                  <a:pt x="953" y="30"/>
                  <a:pt x="953" y="30"/>
                  <a:pt x="953" y="30"/>
                </a:cubicBezTo>
                <a:cubicBezTo>
                  <a:pt x="954" y="31"/>
                  <a:pt x="954" y="31"/>
                  <a:pt x="954" y="31"/>
                </a:cubicBezTo>
                <a:cubicBezTo>
                  <a:pt x="953" y="31"/>
                  <a:pt x="953" y="31"/>
                  <a:pt x="953" y="31"/>
                </a:cubicBezTo>
                <a:cubicBezTo>
                  <a:pt x="953" y="30"/>
                  <a:pt x="953" y="30"/>
                  <a:pt x="953" y="30"/>
                </a:cubicBezTo>
                <a:cubicBezTo>
                  <a:pt x="951" y="31"/>
                  <a:pt x="950" y="29"/>
                  <a:pt x="948" y="28"/>
                </a:cubicBezTo>
                <a:cubicBezTo>
                  <a:pt x="947" y="28"/>
                  <a:pt x="947" y="28"/>
                  <a:pt x="947" y="29"/>
                </a:cubicBezTo>
                <a:cubicBezTo>
                  <a:pt x="946" y="29"/>
                  <a:pt x="946" y="29"/>
                  <a:pt x="946" y="29"/>
                </a:cubicBezTo>
                <a:cubicBezTo>
                  <a:pt x="946" y="30"/>
                  <a:pt x="947" y="31"/>
                  <a:pt x="947" y="32"/>
                </a:cubicBezTo>
                <a:cubicBezTo>
                  <a:pt x="947" y="32"/>
                  <a:pt x="947" y="33"/>
                  <a:pt x="947" y="33"/>
                </a:cubicBezTo>
                <a:cubicBezTo>
                  <a:pt x="946" y="33"/>
                  <a:pt x="945" y="34"/>
                  <a:pt x="945" y="34"/>
                </a:cubicBezTo>
                <a:cubicBezTo>
                  <a:pt x="943" y="33"/>
                  <a:pt x="940" y="32"/>
                  <a:pt x="938" y="30"/>
                </a:cubicBezTo>
                <a:cubicBezTo>
                  <a:pt x="937" y="29"/>
                  <a:pt x="935" y="29"/>
                  <a:pt x="933" y="30"/>
                </a:cubicBezTo>
                <a:cubicBezTo>
                  <a:pt x="932" y="31"/>
                  <a:pt x="930" y="32"/>
                  <a:pt x="929" y="32"/>
                </a:cubicBezTo>
                <a:cubicBezTo>
                  <a:pt x="927" y="32"/>
                  <a:pt x="927" y="33"/>
                  <a:pt x="927" y="33"/>
                </a:cubicBezTo>
                <a:cubicBezTo>
                  <a:pt x="927" y="35"/>
                  <a:pt x="927" y="38"/>
                  <a:pt x="927" y="40"/>
                </a:cubicBezTo>
                <a:cubicBezTo>
                  <a:pt x="926" y="41"/>
                  <a:pt x="926" y="42"/>
                  <a:pt x="925" y="42"/>
                </a:cubicBezTo>
                <a:cubicBezTo>
                  <a:pt x="924" y="43"/>
                  <a:pt x="923" y="44"/>
                  <a:pt x="922" y="45"/>
                </a:cubicBezTo>
                <a:cubicBezTo>
                  <a:pt x="922" y="45"/>
                  <a:pt x="921" y="45"/>
                  <a:pt x="921" y="45"/>
                </a:cubicBezTo>
                <a:cubicBezTo>
                  <a:pt x="919" y="44"/>
                  <a:pt x="917" y="43"/>
                  <a:pt x="915" y="43"/>
                </a:cubicBezTo>
                <a:cubicBezTo>
                  <a:pt x="915" y="43"/>
                  <a:pt x="913" y="44"/>
                  <a:pt x="913" y="45"/>
                </a:cubicBezTo>
                <a:cubicBezTo>
                  <a:pt x="913" y="45"/>
                  <a:pt x="913" y="46"/>
                  <a:pt x="913" y="47"/>
                </a:cubicBezTo>
                <a:cubicBezTo>
                  <a:pt x="914" y="50"/>
                  <a:pt x="914" y="54"/>
                  <a:pt x="915" y="57"/>
                </a:cubicBezTo>
                <a:cubicBezTo>
                  <a:pt x="916" y="61"/>
                  <a:pt x="916" y="65"/>
                  <a:pt x="918" y="68"/>
                </a:cubicBezTo>
                <a:cubicBezTo>
                  <a:pt x="918" y="69"/>
                  <a:pt x="918" y="70"/>
                  <a:pt x="916" y="70"/>
                </a:cubicBezTo>
                <a:cubicBezTo>
                  <a:pt x="915" y="70"/>
                  <a:pt x="914" y="70"/>
                  <a:pt x="913" y="68"/>
                </a:cubicBezTo>
                <a:cubicBezTo>
                  <a:pt x="913" y="67"/>
                  <a:pt x="912" y="66"/>
                  <a:pt x="910" y="65"/>
                </a:cubicBezTo>
                <a:cubicBezTo>
                  <a:pt x="910" y="65"/>
                  <a:pt x="910" y="65"/>
                  <a:pt x="911" y="64"/>
                </a:cubicBezTo>
                <a:cubicBezTo>
                  <a:pt x="912" y="63"/>
                  <a:pt x="912" y="62"/>
                  <a:pt x="911" y="61"/>
                </a:cubicBezTo>
                <a:cubicBezTo>
                  <a:pt x="910" y="60"/>
                  <a:pt x="908" y="59"/>
                  <a:pt x="908" y="57"/>
                </a:cubicBezTo>
                <a:cubicBezTo>
                  <a:pt x="907" y="54"/>
                  <a:pt x="906" y="52"/>
                  <a:pt x="904" y="49"/>
                </a:cubicBezTo>
                <a:cubicBezTo>
                  <a:pt x="904" y="47"/>
                  <a:pt x="902" y="46"/>
                  <a:pt x="901" y="45"/>
                </a:cubicBezTo>
                <a:cubicBezTo>
                  <a:pt x="899" y="45"/>
                  <a:pt x="897" y="45"/>
                  <a:pt x="897" y="46"/>
                </a:cubicBezTo>
                <a:cubicBezTo>
                  <a:pt x="897" y="47"/>
                  <a:pt x="897" y="47"/>
                  <a:pt x="896" y="48"/>
                </a:cubicBezTo>
                <a:cubicBezTo>
                  <a:pt x="895" y="51"/>
                  <a:pt x="895" y="55"/>
                  <a:pt x="895" y="58"/>
                </a:cubicBezTo>
                <a:cubicBezTo>
                  <a:pt x="895" y="60"/>
                  <a:pt x="895" y="61"/>
                  <a:pt x="895" y="63"/>
                </a:cubicBezTo>
                <a:cubicBezTo>
                  <a:pt x="894" y="64"/>
                  <a:pt x="892" y="63"/>
                  <a:pt x="891" y="63"/>
                </a:cubicBezTo>
                <a:cubicBezTo>
                  <a:pt x="890" y="63"/>
                  <a:pt x="890" y="63"/>
                  <a:pt x="890" y="63"/>
                </a:cubicBezTo>
                <a:cubicBezTo>
                  <a:pt x="889" y="63"/>
                  <a:pt x="889" y="64"/>
                  <a:pt x="888" y="64"/>
                </a:cubicBezTo>
                <a:cubicBezTo>
                  <a:pt x="888" y="64"/>
                  <a:pt x="887" y="64"/>
                  <a:pt x="887" y="63"/>
                </a:cubicBezTo>
                <a:cubicBezTo>
                  <a:pt x="886" y="61"/>
                  <a:pt x="888" y="60"/>
                  <a:pt x="888" y="59"/>
                </a:cubicBezTo>
                <a:cubicBezTo>
                  <a:pt x="887" y="56"/>
                  <a:pt x="887" y="53"/>
                  <a:pt x="887" y="50"/>
                </a:cubicBezTo>
                <a:cubicBezTo>
                  <a:pt x="887" y="49"/>
                  <a:pt x="887" y="49"/>
                  <a:pt x="886" y="48"/>
                </a:cubicBezTo>
                <a:cubicBezTo>
                  <a:pt x="886" y="48"/>
                  <a:pt x="886" y="47"/>
                  <a:pt x="886" y="47"/>
                </a:cubicBezTo>
                <a:cubicBezTo>
                  <a:pt x="885" y="47"/>
                  <a:pt x="885" y="47"/>
                  <a:pt x="884" y="48"/>
                </a:cubicBezTo>
                <a:cubicBezTo>
                  <a:pt x="883" y="49"/>
                  <a:pt x="883" y="51"/>
                  <a:pt x="883" y="52"/>
                </a:cubicBezTo>
                <a:cubicBezTo>
                  <a:pt x="883" y="53"/>
                  <a:pt x="884" y="55"/>
                  <a:pt x="883" y="56"/>
                </a:cubicBezTo>
                <a:cubicBezTo>
                  <a:pt x="883" y="57"/>
                  <a:pt x="881" y="58"/>
                  <a:pt x="881" y="60"/>
                </a:cubicBezTo>
                <a:cubicBezTo>
                  <a:pt x="880" y="60"/>
                  <a:pt x="880" y="60"/>
                  <a:pt x="880" y="60"/>
                </a:cubicBezTo>
                <a:cubicBezTo>
                  <a:pt x="880" y="60"/>
                  <a:pt x="880" y="60"/>
                  <a:pt x="880" y="60"/>
                </a:cubicBezTo>
                <a:cubicBezTo>
                  <a:pt x="880" y="61"/>
                  <a:pt x="879" y="61"/>
                  <a:pt x="878" y="62"/>
                </a:cubicBezTo>
                <a:cubicBezTo>
                  <a:pt x="878" y="63"/>
                  <a:pt x="877" y="63"/>
                  <a:pt x="876" y="64"/>
                </a:cubicBezTo>
                <a:cubicBezTo>
                  <a:pt x="876" y="64"/>
                  <a:pt x="876" y="64"/>
                  <a:pt x="876" y="64"/>
                </a:cubicBezTo>
                <a:cubicBezTo>
                  <a:pt x="876" y="65"/>
                  <a:pt x="876" y="65"/>
                  <a:pt x="876" y="65"/>
                </a:cubicBezTo>
                <a:cubicBezTo>
                  <a:pt x="875" y="65"/>
                  <a:pt x="876" y="65"/>
                  <a:pt x="876" y="64"/>
                </a:cubicBezTo>
                <a:cubicBezTo>
                  <a:pt x="876" y="64"/>
                  <a:pt x="876" y="64"/>
                  <a:pt x="876" y="64"/>
                </a:cubicBezTo>
                <a:cubicBezTo>
                  <a:pt x="877" y="63"/>
                  <a:pt x="877" y="62"/>
                  <a:pt x="878" y="62"/>
                </a:cubicBezTo>
                <a:cubicBezTo>
                  <a:pt x="879" y="61"/>
                  <a:pt x="879" y="61"/>
                  <a:pt x="880" y="60"/>
                </a:cubicBezTo>
                <a:cubicBezTo>
                  <a:pt x="880" y="60"/>
                  <a:pt x="880" y="60"/>
                  <a:pt x="880" y="60"/>
                </a:cubicBezTo>
                <a:cubicBezTo>
                  <a:pt x="880" y="59"/>
                  <a:pt x="879" y="58"/>
                  <a:pt x="879" y="57"/>
                </a:cubicBezTo>
                <a:cubicBezTo>
                  <a:pt x="880" y="55"/>
                  <a:pt x="881" y="53"/>
                  <a:pt x="882" y="51"/>
                </a:cubicBezTo>
                <a:cubicBezTo>
                  <a:pt x="882" y="49"/>
                  <a:pt x="882" y="47"/>
                  <a:pt x="882" y="45"/>
                </a:cubicBezTo>
                <a:cubicBezTo>
                  <a:pt x="882" y="44"/>
                  <a:pt x="880" y="43"/>
                  <a:pt x="879" y="43"/>
                </a:cubicBezTo>
                <a:cubicBezTo>
                  <a:pt x="878" y="44"/>
                  <a:pt x="876" y="44"/>
                  <a:pt x="875" y="45"/>
                </a:cubicBezTo>
                <a:cubicBezTo>
                  <a:pt x="872" y="46"/>
                  <a:pt x="870" y="46"/>
                  <a:pt x="867" y="47"/>
                </a:cubicBezTo>
                <a:cubicBezTo>
                  <a:pt x="863" y="47"/>
                  <a:pt x="859" y="47"/>
                  <a:pt x="855" y="48"/>
                </a:cubicBezTo>
                <a:cubicBezTo>
                  <a:pt x="853" y="48"/>
                  <a:pt x="852" y="49"/>
                  <a:pt x="852" y="51"/>
                </a:cubicBezTo>
                <a:cubicBezTo>
                  <a:pt x="852" y="52"/>
                  <a:pt x="852" y="52"/>
                  <a:pt x="852" y="53"/>
                </a:cubicBezTo>
                <a:cubicBezTo>
                  <a:pt x="852" y="53"/>
                  <a:pt x="852" y="54"/>
                  <a:pt x="852" y="54"/>
                </a:cubicBezTo>
                <a:cubicBezTo>
                  <a:pt x="851" y="54"/>
                  <a:pt x="851" y="54"/>
                  <a:pt x="851" y="54"/>
                </a:cubicBezTo>
                <a:cubicBezTo>
                  <a:pt x="850" y="53"/>
                  <a:pt x="850" y="51"/>
                  <a:pt x="849" y="51"/>
                </a:cubicBezTo>
                <a:cubicBezTo>
                  <a:pt x="847" y="50"/>
                  <a:pt x="846" y="51"/>
                  <a:pt x="844" y="52"/>
                </a:cubicBezTo>
                <a:cubicBezTo>
                  <a:pt x="843" y="52"/>
                  <a:pt x="842" y="53"/>
                  <a:pt x="842" y="55"/>
                </a:cubicBezTo>
                <a:cubicBezTo>
                  <a:pt x="841" y="56"/>
                  <a:pt x="841" y="56"/>
                  <a:pt x="841" y="57"/>
                </a:cubicBezTo>
                <a:cubicBezTo>
                  <a:pt x="841" y="59"/>
                  <a:pt x="841" y="61"/>
                  <a:pt x="840" y="62"/>
                </a:cubicBezTo>
                <a:cubicBezTo>
                  <a:pt x="840" y="64"/>
                  <a:pt x="838" y="65"/>
                  <a:pt x="837" y="66"/>
                </a:cubicBezTo>
                <a:cubicBezTo>
                  <a:pt x="837" y="67"/>
                  <a:pt x="836" y="67"/>
                  <a:pt x="836" y="68"/>
                </a:cubicBezTo>
                <a:cubicBezTo>
                  <a:pt x="835" y="69"/>
                  <a:pt x="834" y="69"/>
                  <a:pt x="833" y="68"/>
                </a:cubicBezTo>
                <a:cubicBezTo>
                  <a:pt x="831" y="66"/>
                  <a:pt x="829" y="66"/>
                  <a:pt x="827" y="67"/>
                </a:cubicBezTo>
                <a:cubicBezTo>
                  <a:pt x="824" y="67"/>
                  <a:pt x="821" y="68"/>
                  <a:pt x="819" y="70"/>
                </a:cubicBezTo>
                <a:cubicBezTo>
                  <a:pt x="817" y="73"/>
                  <a:pt x="815" y="74"/>
                  <a:pt x="812" y="74"/>
                </a:cubicBezTo>
                <a:cubicBezTo>
                  <a:pt x="811" y="75"/>
                  <a:pt x="811" y="76"/>
                  <a:pt x="810" y="76"/>
                </a:cubicBezTo>
                <a:cubicBezTo>
                  <a:pt x="807" y="78"/>
                  <a:pt x="805" y="81"/>
                  <a:pt x="803" y="84"/>
                </a:cubicBezTo>
                <a:cubicBezTo>
                  <a:pt x="802" y="86"/>
                  <a:pt x="803" y="88"/>
                  <a:pt x="805" y="88"/>
                </a:cubicBezTo>
                <a:cubicBezTo>
                  <a:pt x="807" y="89"/>
                  <a:pt x="809" y="90"/>
                  <a:pt x="811" y="90"/>
                </a:cubicBezTo>
                <a:cubicBezTo>
                  <a:pt x="811" y="90"/>
                  <a:pt x="811" y="90"/>
                  <a:pt x="811" y="90"/>
                </a:cubicBezTo>
                <a:cubicBezTo>
                  <a:pt x="812" y="90"/>
                  <a:pt x="812" y="90"/>
                  <a:pt x="812" y="90"/>
                </a:cubicBezTo>
                <a:cubicBezTo>
                  <a:pt x="812" y="90"/>
                  <a:pt x="812" y="90"/>
                  <a:pt x="812" y="90"/>
                </a:cubicBezTo>
                <a:cubicBezTo>
                  <a:pt x="812" y="90"/>
                  <a:pt x="812" y="90"/>
                  <a:pt x="811" y="90"/>
                </a:cubicBezTo>
                <a:cubicBezTo>
                  <a:pt x="812" y="91"/>
                  <a:pt x="812" y="91"/>
                  <a:pt x="812" y="92"/>
                </a:cubicBezTo>
                <a:cubicBezTo>
                  <a:pt x="812" y="93"/>
                  <a:pt x="812" y="94"/>
                  <a:pt x="811" y="94"/>
                </a:cubicBezTo>
                <a:cubicBezTo>
                  <a:pt x="810" y="95"/>
                  <a:pt x="809" y="96"/>
                  <a:pt x="809" y="97"/>
                </a:cubicBezTo>
                <a:cubicBezTo>
                  <a:pt x="809" y="99"/>
                  <a:pt x="808" y="100"/>
                  <a:pt x="807" y="100"/>
                </a:cubicBezTo>
                <a:cubicBezTo>
                  <a:pt x="806" y="102"/>
                  <a:pt x="804" y="104"/>
                  <a:pt x="802" y="106"/>
                </a:cubicBezTo>
                <a:cubicBezTo>
                  <a:pt x="801" y="107"/>
                  <a:pt x="800" y="108"/>
                  <a:pt x="799" y="107"/>
                </a:cubicBezTo>
                <a:cubicBezTo>
                  <a:pt x="795" y="105"/>
                  <a:pt x="791" y="106"/>
                  <a:pt x="788" y="106"/>
                </a:cubicBezTo>
                <a:cubicBezTo>
                  <a:pt x="786" y="106"/>
                  <a:pt x="785" y="106"/>
                  <a:pt x="784" y="107"/>
                </a:cubicBezTo>
                <a:cubicBezTo>
                  <a:pt x="782" y="108"/>
                  <a:pt x="780" y="109"/>
                  <a:pt x="778" y="109"/>
                </a:cubicBezTo>
                <a:cubicBezTo>
                  <a:pt x="774" y="110"/>
                  <a:pt x="770" y="111"/>
                  <a:pt x="766" y="111"/>
                </a:cubicBezTo>
                <a:cubicBezTo>
                  <a:pt x="763" y="112"/>
                  <a:pt x="761" y="114"/>
                  <a:pt x="759" y="117"/>
                </a:cubicBezTo>
                <a:cubicBezTo>
                  <a:pt x="758" y="119"/>
                  <a:pt x="757" y="121"/>
                  <a:pt x="759" y="123"/>
                </a:cubicBezTo>
                <a:cubicBezTo>
                  <a:pt x="761" y="125"/>
                  <a:pt x="762" y="128"/>
                  <a:pt x="764" y="130"/>
                </a:cubicBezTo>
                <a:cubicBezTo>
                  <a:pt x="764" y="130"/>
                  <a:pt x="764" y="130"/>
                  <a:pt x="765" y="130"/>
                </a:cubicBezTo>
                <a:cubicBezTo>
                  <a:pt x="765" y="130"/>
                  <a:pt x="765" y="130"/>
                  <a:pt x="765" y="130"/>
                </a:cubicBezTo>
                <a:cubicBezTo>
                  <a:pt x="765" y="130"/>
                  <a:pt x="765" y="130"/>
                  <a:pt x="765" y="130"/>
                </a:cubicBezTo>
                <a:cubicBezTo>
                  <a:pt x="764" y="130"/>
                  <a:pt x="764" y="130"/>
                  <a:pt x="764" y="130"/>
                </a:cubicBezTo>
                <a:cubicBezTo>
                  <a:pt x="764" y="130"/>
                  <a:pt x="764" y="130"/>
                  <a:pt x="764" y="130"/>
                </a:cubicBezTo>
                <a:cubicBezTo>
                  <a:pt x="764" y="130"/>
                  <a:pt x="764" y="130"/>
                  <a:pt x="764" y="130"/>
                </a:cubicBezTo>
                <a:cubicBezTo>
                  <a:pt x="765" y="132"/>
                  <a:pt x="765" y="134"/>
                  <a:pt x="766" y="135"/>
                </a:cubicBezTo>
                <a:cubicBezTo>
                  <a:pt x="767" y="137"/>
                  <a:pt x="769" y="138"/>
                  <a:pt x="771" y="137"/>
                </a:cubicBezTo>
                <a:cubicBezTo>
                  <a:pt x="772" y="137"/>
                  <a:pt x="773" y="136"/>
                  <a:pt x="775" y="137"/>
                </a:cubicBezTo>
                <a:cubicBezTo>
                  <a:pt x="776" y="137"/>
                  <a:pt x="778" y="137"/>
                  <a:pt x="780" y="137"/>
                </a:cubicBezTo>
                <a:cubicBezTo>
                  <a:pt x="780" y="137"/>
                  <a:pt x="781" y="137"/>
                  <a:pt x="781" y="137"/>
                </a:cubicBezTo>
                <a:cubicBezTo>
                  <a:pt x="782" y="138"/>
                  <a:pt x="782" y="138"/>
                  <a:pt x="782" y="139"/>
                </a:cubicBezTo>
                <a:cubicBezTo>
                  <a:pt x="782" y="139"/>
                  <a:pt x="782" y="140"/>
                  <a:pt x="781" y="140"/>
                </a:cubicBezTo>
                <a:cubicBezTo>
                  <a:pt x="780" y="140"/>
                  <a:pt x="779" y="140"/>
                  <a:pt x="779" y="140"/>
                </a:cubicBezTo>
                <a:cubicBezTo>
                  <a:pt x="775" y="139"/>
                  <a:pt x="772" y="138"/>
                  <a:pt x="769" y="140"/>
                </a:cubicBezTo>
                <a:cubicBezTo>
                  <a:pt x="767" y="141"/>
                  <a:pt x="766" y="141"/>
                  <a:pt x="764" y="141"/>
                </a:cubicBezTo>
                <a:cubicBezTo>
                  <a:pt x="763" y="140"/>
                  <a:pt x="761" y="141"/>
                  <a:pt x="759" y="141"/>
                </a:cubicBezTo>
                <a:cubicBezTo>
                  <a:pt x="757" y="143"/>
                  <a:pt x="756" y="146"/>
                  <a:pt x="758" y="148"/>
                </a:cubicBezTo>
                <a:cubicBezTo>
                  <a:pt x="759" y="150"/>
                  <a:pt x="761" y="152"/>
                  <a:pt x="763" y="153"/>
                </a:cubicBezTo>
                <a:cubicBezTo>
                  <a:pt x="764" y="154"/>
                  <a:pt x="764" y="154"/>
                  <a:pt x="763" y="155"/>
                </a:cubicBezTo>
                <a:cubicBezTo>
                  <a:pt x="762" y="156"/>
                  <a:pt x="761" y="156"/>
                  <a:pt x="760" y="157"/>
                </a:cubicBezTo>
                <a:cubicBezTo>
                  <a:pt x="760" y="157"/>
                  <a:pt x="759" y="159"/>
                  <a:pt x="759" y="159"/>
                </a:cubicBezTo>
                <a:cubicBezTo>
                  <a:pt x="761" y="163"/>
                  <a:pt x="763" y="166"/>
                  <a:pt x="766" y="168"/>
                </a:cubicBezTo>
                <a:cubicBezTo>
                  <a:pt x="769" y="169"/>
                  <a:pt x="770" y="169"/>
                  <a:pt x="771" y="167"/>
                </a:cubicBezTo>
                <a:cubicBezTo>
                  <a:pt x="772" y="165"/>
                  <a:pt x="772" y="165"/>
                  <a:pt x="774" y="166"/>
                </a:cubicBezTo>
                <a:cubicBezTo>
                  <a:pt x="775" y="166"/>
                  <a:pt x="776" y="166"/>
                  <a:pt x="777" y="168"/>
                </a:cubicBezTo>
                <a:cubicBezTo>
                  <a:pt x="777" y="168"/>
                  <a:pt x="778" y="168"/>
                  <a:pt x="778" y="168"/>
                </a:cubicBezTo>
                <a:cubicBezTo>
                  <a:pt x="782" y="167"/>
                  <a:pt x="786" y="169"/>
                  <a:pt x="789" y="167"/>
                </a:cubicBezTo>
                <a:cubicBezTo>
                  <a:pt x="789" y="167"/>
                  <a:pt x="790" y="167"/>
                  <a:pt x="790" y="167"/>
                </a:cubicBezTo>
                <a:cubicBezTo>
                  <a:pt x="793" y="168"/>
                  <a:pt x="797" y="170"/>
                  <a:pt x="800" y="172"/>
                </a:cubicBezTo>
                <a:cubicBezTo>
                  <a:pt x="802" y="174"/>
                  <a:pt x="805" y="176"/>
                  <a:pt x="807" y="178"/>
                </a:cubicBezTo>
                <a:cubicBezTo>
                  <a:pt x="808" y="179"/>
                  <a:pt x="809" y="180"/>
                  <a:pt x="810" y="181"/>
                </a:cubicBezTo>
                <a:cubicBezTo>
                  <a:pt x="810" y="181"/>
                  <a:pt x="810" y="182"/>
                  <a:pt x="810" y="183"/>
                </a:cubicBezTo>
                <a:cubicBezTo>
                  <a:pt x="810" y="184"/>
                  <a:pt x="810" y="186"/>
                  <a:pt x="809" y="187"/>
                </a:cubicBezTo>
                <a:cubicBezTo>
                  <a:pt x="807" y="190"/>
                  <a:pt x="808" y="192"/>
                  <a:pt x="810" y="194"/>
                </a:cubicBezTo>
                <a:cubicBezTo>
                  <a:pt x="810" y="194"/>
                  <a:pt x="811" y="196"/>
                  <a:pt x="811" y="197"/>
                </a:cubicBezTo>
                <a:cubicBezTo>
                  <a:pt x="811" y="198"/>
                  <a:pt x="811" y="200"/>
                  <a:pt x="810" y="201"/>
                </a:cubicBezTo>
                <a:cubicBezTo>
                  <a:pt x="809" y="201"/>
                  <a:pt x="809" y="202"/>
                  <a:pt x="810" y="202"/>
                </a:cubicBezTo>
                <a:cubicBezTo>
                  <a:pt x="811" y="202"/>
                  <a:pt x="811" y="202"/>
                  <a:pt x="812" y="203"/>
                </a:cubicBezTo>
                <a:cubicBezTo>
                  <a:pt x="813" y="203"/>
                  <a:pt x="814" y="204"/>
                  <a:pt x="813" y="205"/>
                </a:cubicBezTo>
                <a:cubicBezTo>
                  <a:pt x="813" y="205"/>
                  <a:pt x="813" y="206"/>
                  <a:pt x="812" y="206"/>
                </a:cubicBezTo>
                <a:cubicBezTo>
                  <a:pt x="811" y="208"/>
                  <a:pt x="811" y="209"/>
                  <a:pt x="812" y="210"/>
                </a:cubicBezTo>
                <a:cubicBezTo>
                  <a:pt x="813" y="210"/>
                  <a:pt x="813" y="211"/>
                  <a:pt x="813" y="212"/>
                </a:cubicBezTo>
                <a:cubicBezTo>
                  <a:pt x="812" y="212"/>
                  <a:pt x="811" y="213"/>
                  <a:pt x="812" y="214"/>
                </a:cubicBezTo>
                <a:cubicBezTo>
                  <a:pt x="812" y="215"/>
                  <a:pt x="813" y="216"/>
                  <a:pt x="813" y="217"/>
                </a:cubicBezTo>
                <a:cubicBezTo>
                  <a:pt x="813" y="219"/>
                  <a:pt x="813" y="220"/>
                  <a:pt x="813" y="222"/>
                </a:cubicBezTo>
                <a:cubicBezTo>
                  <a:pt x="814" y="224"/>
                  <a:pt x="813" y="226"/>
                  <a:pt x="813" y="227"/>
                </a:cubicBezTo>
                <a:cubicBezTo>
                  <a:pt x="812" y="227"/>
                  <a:pt x="812" y="228"/>
                  <a:pt x="813" y="229"/>
                </a:cubicBezTo>
                <a:cubicBezTo>
                  <a:pt x="813" y="229"/>
                  <a:pt x="814" y="229"/>
                  <a:pt x="814" y="230"/>
                </a:cubicBezTo>
                <a:cubicBezTo>
                  <a:pt x="815" y="231"/>
                  <a:pt x="815" y="232"/>
                  <a:pt x="813" y="233"/>
                </a:cubicBezTo>
                <a:cubicBezTo>
                  <a:pt x="812" y="233"/>
                  <a:pt x="811" y="233"/>
                  <a:pt x="810" y="234"/>
                </a:cubicBezTo>
                <a:cubicBezTo>
                  <a:pt x="809" y="234"/>
                  <a:pt x="809" y="235"/>
                  <a:pt x="810" y="235"/>
                </a:cubicBezTo>
                <a:cubicBezTo>
                  <a:pt x="810" y="236"/>
                  <a:pt x="813" y="236"/>
                  <a:pt x="810" y="237"/>
                </a:cubicBezTo>
                <a:cubicBezTo>
                  <a:pt x="808" y="238"/>
                  <a:pt x="808" y="240"/>
                  <a:pt x="808" y="242"/>
                </a:cubicBezTo>
                <a:cubicBezTo>
                  <a:pt x="809" y="243"/>
                  <a:pt x="809" y="243"/>
                  <a:pt x="810" y="243"/>
                </a:cubicBezTo>
                <a:cubicBezTo>
                  <a:pt x="810" y="243"/>
                  <a:pt x="810" y="243"/>
                  <a:pt x="810" y="243"/>
                </a:cubicBezTo>
                <a:cubicBezTo>
                  <a:pt x="810" y="242"/>
                  <a:pt x="810" y="242"/>
                  <a:pt x="810" y="242"/>
                </a:cubicBezTo>
                <a:cubicBezTo>
                  <a:pt x="810" y="243"/>
                  <a:pt x="810" y="243"/>
                  <a:pt x="810" y="243"/>
                </a:cubicBezTo>
                <a:cubicBezTo>
                  <a:pt x="810" y="243"/>
                  <a:pt x="810" y="243"/>
                  <a:pt x="810" y="243"/>
                </a:cubicBezTo>
                <a:cubicBezTo>
                  <a:pt x="809" y="243"/>
                  <a:pt x="809" y="244"/>
                  <a:pt x="808" y="244"/>
                </a:cubicBezTo>
                <a:cubicBezTo>
                  <a:pt x="808" y="244"/>
                  <a:pt x="808" y="244"/>
                  <a:pt x="808" y="244"/>
                </a:cubicBezTo>
                <a:cubicBezTo>
                  <a:pt x="808" y="244"/>
                  <a:pt x="808" y="244"/>
                  <a:pt x="808" y="244"/>
                </a:cubicBezTo>
                <a:cubicBezTo>
                  <a:pt x="808" y="244"/>
                  <a:pt x="808" y="244"/>
                  <a:pt x="808" y="244"/>
                </a:cubicBezTo>
                <a:cubicBezTo>
                  <a:pt x="808" y="247"/>
                  <a:pt x="807" y="249"/>
                  <a:pt x="805" y="250"/>
                </a:cubicBezTo>
                <a:cubicBezTo>
                  <a:pt x="804" y="251"/>
                  <a:pt x="805" y="253"/>
                  <a:pt x="806" y="254"/>
                </a:cubicBezTo>
                <a:cubicBezTo>
                  <a:pt x="809" y="258"/>
                  <a:pt x="811" y="258"/>
                  <a:pt x="814" y="255"/>
                </a:cubicBezTo>
                <a:cubicBezTo>
                  <a:pt x="815" y="254"/>
                  <a:pt x="815" y="253"/>
                  <a:pt x="816" y="253"/>
                </a:cubicBezTo>
                <a:cubicBezTo>
                  <a:pt x="817" y="252"/>
                  <a:pt x="818" y="252"/>
                  <a:pt x="819" y="252"/>
                </a:cubicBezTo>
                <a:cubicBezTo>
                  <a:pt x="819" y="252"/>
                  <a:pt x="820" y="253"/>
                  <a:pt x="820" y="253"/>
                </a:cubicBezTo>
                <a:cubicBezTo>
                  <a:pt x="820" y="253"/>
                  <a:pt x="820" y="253"/>
                  <a:pt x="820" y="253"/>
                </a:cubicBezTo>
                <a:cubicBezTo>
                  <a:pt x="820" y="253"/>
                  <a:pt x="820" y="253"/>
                  <a:pt x="820" y="253"/>
                </a:cubicBezTo>
                <a:cubicBezTo>
                  <a:pt x="820" y="253"/>
                  <a:pt x="820" y="253"/>
                  <a:pt x="820" y="253"/>
                </a:cubicBezTo>
                <a:cubicBezTo>
                  <a:pt x="821" y="253"/>
                  <a:pt x="821" y="253"/>
                  <a:pt x="822" y="254"/>
                </a:cubicBezTo>
                <a:cubicBezTo>
                  <a:pt x="822" y="255"/>
                  <a:pt x="821" y="255"/>
                  <a:pt x="820" y="255"/>
                </a:cubicBezTo>
                <a:cubicBezTo>
                  <a:pt x="819" y="256"/>
                  <a:pt x="818" y="258"/>
                  <a:pt x="818" y="259"/>
                </a:cubicBezTo>
                <a:cubicBezTo>
                  <a:pt x="817" y="260"/>
                  <a:pt x="817" y="261"/>
                  <a:pt x="818" y="261"/>
                </a:cubicBezTo>
                <a:cubicBezTo>
                  <a:pt x="819" y="261"/>
                  <a:pt x="820" y="262"/>
                  <a:pt x="820" y="262"/>
                </a:cubicBezTo>
                <a:cubicBezTo>
                  <a:pt x="821" y="263"/>
                  <a:pt x="822" y="264"/>
                  <a:pt x="821" y="265"/>
                </a:cubicBezTo>
                <a:cubicBezTo>
                  <a:pt x="821" y="266"/>
                  <a:pt x="820" y="266"/>
                  <a:pt x="820" y="267"/>
                </a:cubicBezTo>
                <a:cubicBezTo>
                  <a:pt x="820" y="267"/>
                  <a:pt x="820" y="267"/>
                  <a:pt x="820" y="267"/>
                </a:cubicBezTo>
                <a:cubicBezTo>
                  <a:pt x="820" y="267"/>
                  <a:pt x="820" y="267"/>
                  <a:pt x="820" y="267"/>
                </a:cubicBezTo>
                <a:cubicBezTo>
                  <a:pt x="822" y="267"/>
                  <a:pt x="824" y="269"/>
                  <a:pt x="824" y="271"/>
                </a:cubicBezTo>
                <a:cubicBezTo>
                  <a:pt x="824" y="271"/>
                  <a:pt x="824" y="271"/>
                  <a:pt x="824" y="271"/>
                </a:cubicBezTo>
                <a:cubicBezTo>
                  <a:pt x="823" y="271"/>
                  <a:pt x="823" y="271"/>
                  <a:pt x="823" y="271"/>
                </a:cubicBezTo>
                <a:cubicBezTo>
                  <a:pt x="822" y="270"/>
                  <a:pt x="821" y="269"/>
                  <a:pt x="820" y="267"/>
                </a:cubicBezTo>
                <a:cubicBezTo>
                  <a:pt x="820" y="267"/>
                  <a:pt x="820" y="267"/>
                  <a:pt x="820" y="267"/>
                </a:cubicBezTo>
                <a:cubicBezTo>
                  <a:pt x="820" y="267"/>
                  <a:pt x="820" y="267"/>
                  <a:pt x="820" y="267"/>
                </a:cubicBezTo>
                <a:cubicBezTo>
                  <a:pt x="818" y="267"/>
                  <a:pt x="816" y="266"/>
                  <a:pt x="814" y="265"/>
                </a:cubicBezTo>
                <a:cubicBezTo>
                  <a:pt x="812" y="265"/>
                  <a:pt x="811" y="265"/>
                  <a:pt x="809" y="264"/>
                </a:cubicBezTo>
                <a:cubicBezTo>
                  <a:pt x="808" y="264"/>
                  <a:pt x="806" y="266"/>
                  <a:pt x="806" y="268"/>
                </a:cubicBezTo>
                <a:cubicBezTo>
                  <a:pt x="806" y="268"/>
                  <a:pt x="806" y="268"/>
                  <a:pt x="806" y="268"/>
                </a:cubicBezTo>
                <a:cubicBezTo>
                  <a:pt x="807" y="269"/>
                  <a:pt x="807" y="270"/>
                  <a:pt x="807" y="271"/>
                </a:cubicBezTo>
                <a:cubicBezTo>
                  <a:pt x="806" y="272"/>
                  <a:pt x="805" y="272"/>
                  <a:pt x="805" y="272"/>
                </a:cubicBezTo>
                <a:cubicBezTo>
                  <a:pt x="803" y="273"/>
                  <a:pt x="803" y="274"/>
                  <a:pt x="802" y="275"/>
                </a:cubicBezTo>
                <a:cubicBezTo>
                  <a:pt x="802" y="276"/>
                  <a:pt x="801" y="278"/>
                  <a:pt x="802" y="280"/>
                </a:cubicBezTo>
                <a:cubicBezTo>
                  <a:pt x="802" y="283"/>
                  <a:pt x="803" y="286"/>
                  <a:pt x="806" y="288"/>
                </a:cubicBezTo>
                <a:cubicBezTo>
                  <a:pt x="806" y="288"/>
                  <a:pt x="806" y="288"/>
                  <a:pt x="807" y="288"/>
                </a:cubicBezTo>
                <a:cubicBezTo>
                  <a:pt x="810" y="289"/>
                  <a:pt x="813" y="288"/>
                  <a:pt x="816" y="287"/>
                </a:cubicBezTo>
                <a:cubicBezTo>
                  <a:pt x="817" y="286"/>
                  <a:pt x="818" y="284"/>
                  <a:pt x="817" y="282"/>
                </a:cubicBezTo>
                <a:cubicBezTo>
                  <a:pt x="817" y="282"/>
                  <a:pt x="816" y="281"/>
                  <a:pt x="815" y="280"/>
                </a:cubicBezTo>
                <a:cubicBezTo>
                  <a:pt x="814" y="279"/>
                  <a:pt x="814" y="278"/>
                  <a:pt x="813" y="276"/>
                </a:cubicBezTo>
                <a:cubicBezTo>
                  <a:pt x="813" y="276"/>
                  <a:pt x="813" y="276"/>
                  <a:pt x="813" y="276"/>
                </a:cubicBezTo>
                <a:cubicBezTo>
                  <a:pt x="813" y="275"/>
                  <a:pt x="813" y="275"/>
                  <a:pt x="813" y="275"/>
                </a:cubicBezTo>
                <a:cubicBezTo>
                  <a:pt x="813" y="276"/>
                  <a:pt x="813" y="276"/>
                  <a:pt x="813" y="276"/>
                </a:cubicBezTo>
                <a:cubicBezTo>
                  <a:pt x="813" y="276"/>
                  <a:pt x="813" y="276"/>
                  <a:pt x="813" y="276"/>
                </a:cubicBezTo>
                <a:cubicBezTo>
                  <a:pt x="817" y="278"/>
                  <a:pt x="821" y="280"/>
                  <a:pt x="825" y="280"/>
                </a:cubicBezTo>
                <a:cubicBezTo>
                  <a:pt x="826" y="280"/>
                  <a:pt x="827" y="282"/>
                  <a:pt x="826" y="282"/>
                </a:cubicBezTo>
                <a:cubicBezTo>
                  <a:pt x="825" y="283"/>
                  <a:pt x="825" y="284"/>
                  <a:pt x="824" y="285"/>
                </a:cubicBezTo>
                <a:cubicBezTo>
                  <a:pt x="824" y="285"/>
                  <a:pt x="824" y="284"/>
                  <a:pt x="824" y="284"/>
                </a:cubicBezTo>
                <a:cubicBezTo>
                  <a:pt x="824" y="285"/>
                  <a:pt x="824" y="285"/>
                  <a:pt x="824" y="285"/>
                </a:cubicBezTo>
                <a:cubicBezTo>
                  <a:pt x="824" y="285"/>
                  <a:pt x="824" y="285"/>
                  <a:pt x="824" y="285"/>
                </a:cubicBezTo>
                <a:cubicBezTo>
                  <a:pt x="823" y="286"/>
                  <a:pt x="823" y="287"/>
                  <a:pt x="822" y="288"/>
                </a:cubicBezTo>
                <a:cubicBezTo>
                  <a:pt x="822" y="289"/>
                  <a:pt x="822" y="289"/>
                  <a:pt x="822" y="290"/>
                </a:cubicBezTo>
                <a:cubicBezTo>
                  <a:pt x="823" y="292"/>
                  <a:pt x="823" y="292"/>
                  <a:pt x="821" y="292"/>
                </a:cubicBezTo>
                <a:cubicBezTo>
                  <a:pt x="820" y="292"/>
                  <a:pt x="819" y="292"/>
                  <a:pt x="819" y="293"/>
                </a:cubicBezTo>
                <a:cubicBezTo>
                  <a:pt x="818" y="297"/>
                  <a:pt x="816" y="299"/>
                  <a:pt x="812" y="298"/>
                </a:cubicBezTo>
                <a:cubicBezTo>
                  <a:pt x="811" y="298"/>
                  <a:pt x="810" y="298"/>
                  <a:pt x="808" y="299"/>
                </a:cubicBezTo>
                <a:cubicBezTo>
                  <a:pt x="808" y="300"/>
                  <a:pt x="809" y="302"/>
                  <a:pt x="809" y="304"/>
                </a:cubicBezTo>
                <a:cubicBezTo>
                  <a:pt x="810" y="304"/>
                  <a:pt x="810" y="304"/>
                  <a:pt x="810" y="304"/>
                </a:cubicBezTo>
                <a:cubicBezTo>
                  <a:pt x="810" y="304"/>
                  <a:pt x="810" y="304"/>
                  <a:pt x="810" y="304"/>
                </a:cubicBezTo>
                <a:cubicBezTo>
                  <a:pt x="810" y="304"/>
                  <a:pt x="810" y="304"/>
                  <a:pt x="810" y="304"/>
                </a:cubicBezTo>
                <a:cubicBezTo>
                  <a:pt x="809" y="304"/>
                  <a:pt x="809" y="304"/>
                  <a:pt x="809" y="304"/>
                </a:cubicBezTo>
                <a:cubicBezTo>
                  <a:pt x="809" y="304"/>
                  <a:pt x="808" y="303"/>
                  <a:pt x="807" y="303"/>
                </a:cubicBezTo>
                <a:cubicBezTo>
                  <a:pt x="805" y="303"/>
                  <a:pt x="805" y="303"/>
                  <a:pt x="805" y="305"/>
                </a:cubicBezTo>
                <a:cubicBezTo>
                  <a:pt x="804" y="305"/>
                  <a:pt x="804" y="306"/>
                  <a:pt x="804" y="307"/>
                </a:cubicBezTo>
                <a:cubicBezTo>
                  <a:pt x="802" y="308"/>
                  <a:pt x="801" y="309"/>
                  <a:pt x="800" y="311"/>
                </a:cubicBezTo>
                <a:cubicBezTo>
                  <a:pt x="800" y="312"/>
                  <a:pt x="799" y="314"/>
                  <a:pt x="799" y="315"/>
                </a:cubicBezTo>
                <a:cubicBezTo>
                  <a:pt x="798" y="316"/>
                  <a:pt x="798" y="318"/>
                  <a:pt x="798" y="319"/>
                </a:cubicBezTo>
                <a:cubicBezTo>
                  <a:pt x="798" y="320"/>
                  <a:pt x="798" y="321"/>
                  <a:pt x="799" y="322"/>
                </a:cubicBezTo>
                <a:cubicBezTo>
                  <a:pt x="799" y="322"/>
                  <a:pt x="800" y="323"/>
                  <a:pt x="801" y="323"/>
                </a:cubicBezTo>
                <a:cubicBezTo>
                  <a:pt x="801" y="323"/>
                  <a:pt x="801" y="323"/>
                  <a:pt x="801" y="323"/>
                </a:cubicBezTo>
                <a:cubicBezTo>
                  <a:pt x="801" y="323"/>
                  <a:pt x="801" y="323"/>
                  <a:pt x="801" y="323"/>
                </a:cubicBezTo>
                <a:cubicBezTo>
                  <a:pt x="802" y="323"/>
                  <a:pt x="802" y="322"/>
                  <a:pt x="802" y="322"/>
                </a:cubicBezTo>
                <a:cubicBezTo>
                  <a:pt x="802" y="322"/>
                  <a:pt x="802" y="322"/>
                  <a:pt x="803" y="322"/>
                </a:cubicBezTo>
                <a:cubicBezTo>
                  <a:pt x="802" y="323"/>
                  <a:pt x="802" y="323"/>
                  <a:pt x="801" y="323"/>
                </a:cubicBezTo>
                <a:cubicBezTo>
                  <a:pt x="801" y="323"/>
                  <a:pt x="801" y="323"/>
                  <a:pt x="801" y="323"/>
                </a:cubicBezTo>
                <a:cubicBezTo>
                  <a:pt x="801" y="323"/>
                  <a:pt x="801" y="323"/>
                  <a:pt x="801" y="323"/>
                </a:cubicBezTo>
                <a:cubicBezTo>
                  <a:pt x="799" y="324"/>
                  <a:pt x="798" y="325"/>
                  <a:pt x="797" y="327"/>
                </a:cubicBezTo>
                <a:cubicBezTo>
                  <a:pt x="796" y="328"/>
                  <a:pt x="795" y="330"/>
                  <a:pt x="797" y="332"/>
                </a:cubicBezTo>
                <a:cubicBezTo>
                  <a:pt x="798" y="333"/>
                  <a:pt x="798" y="335"/>
                  <a:pt x="798" y="336"/>
                </a:cubicBezTo>
                <a:cubicBezTo>
                  <a:pt x="798" y="337"/>
                  <a:pt x="798" y="339"/>
                  <a:pt x="799" y="340"/>
                </a:cubicBezTo>
                <a:cubicBezTo>
                  <a:pt x="800" y="343"/>
                  <a:pt x="801" y="347"/>
                  <a:pt x="800" y="352"/>
                </a:cubicBezTo>
                <a:cubicBezTo>
                  <a:pt x="800" y="352"/>
                  <a:pt x="800" y="353"/>
                  <a:pt x="800" y="353"/>
                </a:cubicBezTo>
                <a:cubicBezTo>
                  <a:pt x="800" y="354"/>
                  <a:pt x="801" y="355"/>
                  <a:pt x="802" y="355"/>
                </a:cubicBezTo>
                <a:cubicBezTo>
                  <a:pt x="804" y="354"/>
                  <a:pt x="806" y="354"/>
                  <a:pt x="808" y="353"/>
                </a:cubicBezTo>
                <a:cubicBezTo>
                  <a:pt x="808" y="353"/>
                  <a:pt x="808" y="353"/>
                  <a:pt x="808" y="353"/>
                </a:cubicBezTo>
                <a:cubicBezTo>
                  <a:pt x="808" y="353"/>
                  <a:pt x="808" y="353"/>
                  <a:pt x="808" y="353"/>
                </a:cubicBezTo>
                <a:cubicBezTo>
                  <a:pt x="809" y="352"/>
                  <a:pt x="809" y="352"/>
                  <a:pt x="809" y="352"/>
                </a:cubicBezTo>
                <a:cubicBezTo>
                  <a:pt x="809" y="353"/>
                  <a:pt x="809" y="353"/>
                  <a:pt x="808" y="353"/>
                </a:cubicBezTo>
                <a:cubicBezTo>
                  <a:pt x="808" y="353"/>
                  <a:pt x="808" y="353"/>
                  <a:pt x="808" y="353"/>
                </a:cubicBezTo>
                <a:cubicBezTo>
                  <a:pt x="808" y="353"/>
                  <a:pt x="808" y="353"/>
                  <a:pt x="808" y="353"/>
                </a:cubicBezTo>
                <a:cubicBezTo>
                  <a:pt x="807" y="355"/>
                  <a:pt x="805" y="356"/>
                  <a:pt x="804" y="357"/>
                </a:cubicBezTo>
                <a:cubicBezTo>
                  <a:pt x="802" y="358"/>
                  <a:pt x="801" y="360"/>
                  <a:pt x="802" y="362"/>
                </a:cubicBezTo>
                <a:cubicBezTo>
                  <a:pt x="802" y="365"/>
                  <a:pt x="803" y="368"/>
                  <a:pt x="805" y="371"/>
                </a:cubicBezTo>
                <a:cubicBezTo>
                  <a:pt x="805" y="370"/>
                  <a:pt x="805" y="370"/>
                  <a:pt x="805" y="370"/>
                </a:cubicBezTo>
                <a:cubicBezTo>
                  <a:pt x="805" y="371"/>
                  <a:pt x="805" y="371"/>
                  <a:pt x="805" y="371"/>
                </a:cubicBezTo>
                <a:cubicBezTo>
                  <a:pt x="805" y="371"/>
                  <a:pt x="805" y="371"/>
                  <a:pt x="805" y="371"/>
                </a:cubicBezTo>
                <a:cubicBezTo>
                  <a:pt x="804" y="371"/>
                  <a:pt x="804" y="371"/>
                  <a:pt x="804" y="371"/>
                </a:cubicBezTo>
                <a:cubicBezTo>
                  <a:pt x="805" y="371"/>
                  <a:pt x="805" y="372"/>
                  <a:pt x="806" y="373"/>
                </a:cubicBezTo>
                <a:cubicBezTo>
                  <a:pt x="807" y="374"/>
                  <a:pt x="808" y="375"/>
                  <a:pt x="807" y="376"/>
                </a:cubicBezTo>
                <a:cubicBezTo>
                  <a:pt x="807" y="377"/>
                  <a:pt x="806" y="378"/>
                  <a:pt x="807" y="379"/>
                </a:cubicBezTo>
                <a:cubicBezTo>
                  <a:pt x="809" y="381"/>
                  <a:pt x="809" y="383"/>
                  <a:pt x="810" y="385"/>
                </a:cubicBezTo>
                <a:cubicBezTo>
                  <a:pt x="810" y="387"/>
                  <a:pt x="810" y="388"/>
                  <a:pt x="810" y="389"/>
                </a:cubicBezTo>
                <a:cubicBezTo>
                  <a:pt x="809" y="390"/>
                  <a:pt x="809" y="391"/>
                  <a:pt x="809" y="391"/>
                </a:cubicBezTo>
                <a:cubicBezTo>
                  <a:pt x="811" y="392"/>
                  <a:pt x="812" y="394"/>
                  <a:pt x="813" y="395"/>
                </a:cubicBezTo>
                <a:cubicBezTo>
                  <a:pt x="816" y="395"/>
                  <a:pt x="817" y="397"/>
                  <a:pt x="817" y="399"/>
                </a:cubicBezTo>
                <a:cubicBezTo>
                  <a:pt x="817" y="400"/>
                  <a:pt x="818" y="400"/>
                  <a:pt x="818" y="400"/>
                </a:cubicBezTo>
                <a:cubicBezTo>
                  <a:pt x="820" y="400"/>
                  <a:pt x="821" y="399"/>
                  <a:pt x="823" y="399"/>
                </a:cubicBezTo>
                <a:cubicBezTo>
                  <a:pt x="824" y="399"/>
                  <a:pt x="825" y="398"/>
                  <a:pt x="826" y="398"/>
                </a:cubicBezTo>
                <a:cubicBezTo>
                  <a:pt x="827" y="398"/>
                  <a:pt x="829" y="398"/>
                  <a:pt x="829" y="400"/>
                </a:cubicBezTo>
                <a:cubicBezTo>
                  <a:pt x="829" y="402"/>
                  <a:pt x="830" y="404"/>
                  <a:pt x="832" y="406"/>
                </a:cubicBezTo>
                <a:cubicBezTo>
                  <a:pt x="832" y="406"/>
                  <a:pt x="832" y="408"/>
                  <a:pt x="833" y="408"/>
                </a:cubicBezTo>
                <a:cubicBezTo>
                  <a:pt x="834" y="409"/>
                  <a:pt x="834" y="410"/>
                  <a:pt x="835" y="409"/>
                </a:cubicBezTo>
                <a:cubicBezTo>
                  <a:pt x="837" y="409"/>
                  <a:pt x="839" y="410"/>
                  <a:pt x="841" y="411"/>
                </a:cubicBezTo>
                <a:cubicBezTo>
                  <a:pt x="842" y="411"/>
                  <a:pt x="844" y="410"/>
                  <a:pt x="845" y="409"/>
                </a:cubicBezTo>
                <a:cubicBezTo>
                  <a:pt x="846" y="405"/>
                  <a:pt x="846" y="401"/>
                  <a:pt x="848" y="398"/>
                </a:cubicBezTo>
                <a:cubicBezTo>
                  <a:pt x="849" y="396"/>
                  <a:pt x="850" y="393"/>
                  <a:pt x="852" y="391"/>
                </a:cubicBezTo>
                <a:cubicBezTo>
                  <a:pt x="853" y="390"/>
                  <a:pt x="854" y="388"/>
                  <a:pt x="854" y="386"/>
                </a:cubicBezTo>
                <a:cubicBezTo>
                  <a:pt x="854" y="384"/>
                  <a:pt x="855" y="383"/>
                  <a:pt x="855" y="381"/>
                </a:cubicBezTo>
                <a:cubicBezTo>
                  <a:pt x="855" y="381"/>
                  <a:pt x="855" y="381"/>
                  <a:pt x="855" y="381"/>
                </a:cubicBezTo>
                <a:cubicBezTo>
                  <a:pt x="855" y="381"/>
                  <a:pt x="855" y="381"/>
                  <a:pt x="855" y="381"/>
                </a:cubicBezTo>
                <a:cubicBezTo>
                  <a:pt x="855" y="381"/>
                  <a:pt x="854" y="381"/>
                  <a:pt x="854" y="380"/>
                </a:cubicBezTo>
                <a:cubicBezTo>
                  <a:pt x="854" y="380"/>
                  <a:pt x="854" y="380"/>
                  <a:pt x="854" y="380"/>
                </a:cubicBezTo>
                <a:cubicBezTo>
                  <a:pt x="854" y="379"/>
                  <a:pt x="854" y="379"/>
                  <a:pt x="855" y="380"/>
                </a:cubicBezTo>
                <a:cubicBezTo>
                  <a:pt x="855" y="380"/>
                  <a:pt x="855" y="380"/>
                  <a:pt x="855" y="381"/>
                </a:cubicBezTo>
                <a:cubicBezTo>
                  <a:pt x="855" y="381"/>
                  <a:pt x="855" y="381"/>
                  <a:pt x="855" y="381"/>
                </a:cubicBezTo>
                <a:cubicBezTo>
                  <a:pt x="855" y="381"/>
                  <a:pt x="855" y="381"/>
                  <a:pt x="855" y="381"/>
                </a:cubicBezTo>
                <a:cubicBezTo>
                  <a:pt x="857" y="380"/>
                  <a:pt x="858" y="379"/>
                  <a:pt x="859" y="378"/>
                </a:cubicBezTo>
                <a:cubicBezTo>
                  <a:pt x="860" y="375"/>
                  <a:pt x="862" y="372"/>
                  <a:pt x="865" y="370"/>
                </a:cubicBezTo>
                <a:cubicBezTo>
                  <a:pt x="867" y="368"/>
                  <a:pt x="868" y="365"/>
                  <a:pt x="867" y="361"/>
                </a:cubicBezTo>
                <a:cubicBezTo>
                  <a:pt x="866" y="360"/>
                  <a:pt x="867" y="359"/>
                  <a:pt x="868" y="359"/>
                </a:cubicBezTo>
                <a:cubicBezTo>
                  <a:pt x="869" y="358"/>
                  <a:pt x="869" y="358"/>
                  <a:pt x="870" y="358"/>
                </a:cubicBezTo>
                <a:cubicBezTo>
                  <a:pt x="870" y="357"/>
                  <a:pt x="870" y="356"/>
                  <a:pt x="870" y="355"/>
                </a:cubicBezTo>
                <a:cubicBezTo>
                  <a:pt x="870" y="355"/>
                  <a:pt x="870" y="354"/>
                  <a:pt x="870" y="354"/>
                </a:cubicBezTo>
                <a:cubicBezTo>
                  <a:pt x="869" y="352"/>
                  <a:pt x="869" y="352"/>
                  <a:pt x="871" y="351"/>
                </a:cubicBezTo>
                <a:cubicBezTo>
                  <a:pt x="873" y="351"/>
                  <a:pt x="874" y="351"/>
                  <a:pt x="874" y="349"/>
                </a:cubicBezTo>
                <a:cubicBezTo>
                  <a:pt x="875" y="347"/>
                  <a:pt x="877" y="346"/>
                  <a:pt x="879" y="346"/>
                </a:cubicBezTo>
                <a:cubicBezTo>
                  <a:pt x="882" y="347"/>
                  <a:pt x="885" y="345"/>
                  <a:pt x="889" y="346"/>
                </a:cubicBezTo>
                <a:cubicBezTo>
                  <a:pt x="890" y="346"/>
                  <a:pt x="890" y="345"/>
                  <a:pt x="891" y="345"/>
                </a:cubicBezTo>
                <a:cubicBezTo>
                  <a:pt x="891" y="344"/>
                  <a:pt x="892" y="343"/>
                  <a:pt x="893" y="343"/>
                </a:cubicBezTo>
                <a:cubicBezTo>
                  <a:pt x="897" y="343"/>
                  <a:pt x="901" y="341"/>
                  <a:pt x="905" y="338"/>
                </a:cubicBezTo>
                <a:cubicBezTo>
                  <a:pt x="905" y="338"/>
                  <a:pt x="906" y="338"/>
                  <a:pt x="906" y="338"/>
                </a:cubicBezTo>
                <a:cubicBezTo>
                  <a:pt x="909" y="337"/>
                  <a:pt x="911" y="335"/>
                  <a:pt x="912" y="333"/>
                </a:cubicBezTo>
                <a:cubicBezTo>
                  <a:pt x="914" y="329"/>
                  <a:pt x="917" y="327"/>
                  <a:pt x="919" y="324"/>
                </a:cubicBezTo>
                <a:cubicBezTo>
                  <a:pt x="921" y="320"/>
                  <a:pt x="925" y="320"/>
                  <a:pt x="928" y="316"/>
                </a:cubicBezTo>
                <a:cubicBezTo>
                  <a:pt x="930" y="315"/>
                  <a:pt x="932" y="316"/>
                  <a:pt x="934" y="316"/>
                </a:cubicBezTo>
                <a:cubicBezTo>
                  <a:pt x="935" y="316"/>
                  <a:pt x="936" y="315"/>
                  <a:pt x="937" y="315"/>
                </a:cubicBezTo>
                <a:cubicBezTo>
                  <a:pt x="938" y="315"/>
                  <a:pt x="939" y="314"/>
                  <a:pt x="939" y="314"/>
                </a:cubicBezTo>
                <a:cubicBezTo>
                  <a:pt x="941" y="315"/>
                  <a:pt x="943" y="315"/>
                  <a:pt x="944" y="314"/>
                </a:cubicBezTo>
                <a:cubicBezTo>
                  <a:pt x="947" y="312"/>
                  <a:pt x="950" y="312"/>
                  <a:pt x="954" y="311"/>
                </a:cubicBezTo>
                <a:cubicBezTo>
                  <a:pt x="959" y="310"/>
                  <a:pt x="964" y="308"/>
                  <a:pt x="968" y="305"/>
                </a:cubicBezTo>
                <a:cubicBezTo>
                  <a:pt x="973" y="301"/>
                  <a:pt x="979" y="297"/>
                  <a:pt x="985" y="293"/>
                </a:cubicBezTo>
                <a:close/>
                <a:moveTo>
                  <a:pt x="1024" y="116"/>
                </a:moveTo>
                <a:cubicBezTo>
                  <a:pt x="1024" y="116"/>
                  <a:pt x="1025" y="116"/>
                  <a:pt x="1025" y="116"/>
                </a:cubicBezTo>
                <a:cubicBezTo>
                  <a:pt x="1025" y="116"/>
                  <a:pt x="1026" y="116"/>
                  <a:pt x="1026" y="117"/>
                </a:cubicBezTo>
                <a:cubicBezTo>
                  <a:pt x="1026" y="117"/>
                  <a:pt x="1026" y="118"/>
                  <a:pt x="1025" y="118"/>
                </a:cubicBezTo>
                <a:cubicBezTo>
                  <a:pt x="1025" y="118"/>
                  <a:pt x="1024" y="117"/>
                  <a:pt x="1024" y="117"/>
                </a:cubicBezTo>
                <a:cubicBezTo>
                  <a:pt x="1024" y="117"/>
                  <a:pt x="1024" y="117"/>
                  <a:pt x="1024" y="116"/>
                </a:cubicBezTo>
                <a:close/>
                <a:moveTo>
                  <a:pt x="1018" y="119"/>
                </a:moveTo>
                <a:cubicBezTo>
                  <a:pt x="1018" y="119"/>
                  <a:pt x="1019" y="118"/>
                  <a:pt x="1019" y="118"/>
                </a:cubicBezTo>
                <a:cubicBezTo>
                  <a:pt x="1019" y="118"/>
                  <a:pt x="1020" y="118"/>
                  <a:pt x="1020" y="118"/>
                </a:cubicBezTo>
                <a:cubicBezTo>
                  <a:pt x="1021" y="119"/>
                  <a:pt x="1021" y="119"/>
                  <a:pt x="1020" y="120"/>
                </a:cubicBezTo>
                <a:cubicBezTo>
                  <a:pt x="1020" y="120"/>
                  <a:pt x="1019" y="121"/>
                  <a:pt x="1019" y="121"/>
                </a:cubicBezTo>
                <a:cubicBezTo>
                  <a:pt x="1018" y="121"/>
                  <a:pt x="1018" y="120"/>
                  <a:pt x="1018" y="119"/>
                </a:cubicBezTo>
                <a:close/>
                <a:moveTo>
                  <a:pt x="887" y="342"/>
                </a:moveTo>
                <a:cubicBezTo>
                  <a:pt x="887" y="342"/>
                  <a:pt x="887" y="342"/>
                  <a:pt x="886" y="342"/>
                </a:cubicBezTo>
                <a:cubicBezTo>
                  <a:pt x="887" y="341"/>
                  <a:pt x="887" y="341"/>
                  <a:pt x="887" y="341"/>
                </a:cubicBezTo>
                <a:cubicBezTo>
                  <a:pt x="887" y="341"/>
                  <a:pt x="887" y="341"/>
                  <a:pt x="888" y="342"/>
                </a:cubicBezTo>
                <a:cubicBezTo>
                  <a:pt x="887" y="342"/>
                  <a:pt x="887" y="342"/>
                  <a:pt x="887" y="342"/>
                </a:cubicBezTo>
                <a:close/>
                <a:moveTo>
                  <a:pt x="932" y="43"/>
                </a:moveTo>
                <a:cubicBezTo>
                  <a:pt x="932" y="43"/>
                  <a:pt x="932" y="42"/>
                  <a:pt x="932" y="43"/>
                </a:cubicBezTo>
                <a:cubicBezTo>
                  <a:pt x="932" y="43"/>
                  <a:pt x="933" y="43"/>
                  <a:pt x="933" y="43"/>
                </a:cubicBezTo>
                <a:cubicBezTo>
                  <a:pt x="933" y="43"/>
                  <a:pt x="932" y="43"/>
                  <a:pt x="932" y="43"/>
                </a:cubicBezTo>
                <a:close/>
                <a:moveTo>
                  <a:pt x="935" y="46"/>
                </a:moveTo>
                <a:cubicBezTo>
                  <a:pt x="934" y="46"/>
                  <a:pt x="934" y="45"/>
                  <a:pt x="934" y="45"/>
                </a:cubicBezTo>
                <a:cubicBezTo>
                  <a:pt x="934" y="45"/>
                  <a:pt x="934" y="45"/>
                  <a:pt x="934" y="45"/>
                </a:cubicBezTo>
                <a:cubicBezTo>
                  <a:pt x="934" y="44"/>
                  <a:pt x="934" y="44"/>
                  <a:pt x="934" y="44"/>
                </a:cubicBezTo>
                <a:cubicBezTo>
                  <a:pt x="934" y="44"/>
                  <a:pt x="934" y="44"/>
                  <a:pt x="934" y="45"/>
                </a:cubicBezTo>
                <a:cubicBezTo>
                  <a:pt x="934" y="45"/>
                  <a:pt x="934" y="45"/>
                  <a:pt x="934" y="45"/>
                </a:cubicBezTo>
                <a:cubicBezTo>
                  <a:pt x="935" y="45"/>
                  <a:pt x="935" y="45"/>
                  <a:pt x="935" y="46"/>
                </a:cubicBezTo>
                <a:cubicBezTo>
                  <a:pt x="935" y="46"/>
                  <a:pt x="935" y="46"/>
                  <a:pt x="935" y="46"/>
                </a:cubicBezTo>
                <a:close/>
                <a:moveTo>
                  <a:pt x="958" y="280"/>
                </a:moveTo>
                <a:cubicBezTo>
                  <a:pt x="958" y="279"/>
                  <a:pt x="958" y="279"/>
                  <a:pt x="958" y="279"/>
                </a:cubicBezTo>
                <a:cubicBezTo>
                  <a:pt x="958" y="279"/>
                  <a:pt x="958" y="279"/>
                  <a:pt x="958" y="279"/>
                </a:cubicBezTo>
                <a:lnTo>
                  <a:pt x="958" y="280"/>
                </a:lnTo>
                <a:close/>
                <a:moveTo>
                  <a:pt x="960" y="265"/>
                </a:moveTo>
                <a:cubicBezTo>
                  <a:pt x="960" y="265"/>
                  <a:pt x="960" y="265"/>
                  <a:pt x="960" y="265"/>
                </a:cubicBezTo>
                <a:cubicBezTo>
                  <a:pt x="961" y="265"/>
                  <a:pt x="961" y="265"/>
                  <a:pt x="961" y="265"/>
                </a:cubicBezTo>
                <a:cubicBezTo>
                  <a:pt x="961" y="266"/>
                  <a:pt x="961" y="266"/>
                  <a:pt x="961" y="266"/>
                </a:cubicBezTo>
                <a:lnTo>
                  <a:pt x="960" y="265"/>
                </a:lnTo>
                <a:close/>
                <a:moveTo>
                  <a:pt x="808" y="242"/>
                </a:moveTo>
                <a:cubicBezTo>
                  <a:pt x="808" y="242"/>
                  <a:pt x="808" y="242"/>
                  <a:pt x="808" y="242"/>
                </a:cubicBezTo>
                <a:cubicBezTo>
                  <a:pt x="808" y="243"/>
                  <a:pt x="808" y="243"/>
                  <a:pt x="808" y="243"/>
                </a:cubicBezTo>
                <a:cubicBezTo>
                  <a:pt x="808" y="243"/>
                  <a:pt x="808" y="243"/>
                  <a:pt x="808" y="243"/>
                </a:cubicBezTo>
                <a:cubicBezTo>
                  <a:pt x="808" y="243"/>
                  <a:pt x="808" y="242"/>
                  <a:pt x="808" y="242"/>
                </a:cubicBezTo>
                <a:close/>
                <a:moveTo>
                  <a:pt x="1004" y="192"/>
                </a:moveTo>
                <a:cubicBezTo>
                  <a:pt x="1004" y="192"/>
                  <a:pt x="1004" y="192"/>
                  <a:pt x="1004" y="192"/>
                </a:cubicBezTo>
                <a:cubicBezTo>
                  <a:pt x="1004" y="192"/>
                  <a:pt x="1004" y="192"/>
                  <a:pt x="1004" y="191"/>
                </a:cubicBezTo>
                <a:cubicBezTo>
                  <a:pt x="1004" y="192"/>
                  <a:pt x="1004" y="192"/>
                  <a:pt x="1004" y="192"/>
                </a:cubicBezTo>
                <a:cubicBezTo>
                  <a:pt x="1004" y="192"/>
                  <a:pt x="1004" y="192"/>
                  <a:pt x="1004" y="192"/>
                </a:cubicBezTo>
                <a:close/>
                <a:moveTo>
                  <a:pt x="1923" y="1126"/>
                </a:moveTo>
                <a:cubicBezTo>
                  <a:pt x="1923" y="1126"/>
                  <a:pt x="1923" y="1126"/>
                  <a:pt x="1923" y="1126"/>
                </a:cubicBezTo>
                <a:cubicBezTo>
                  <a:pt x="1922" y="1126"/>
                  <a:pt x="1922" y="1126"/>
                  <a:pt x="1922" y="1126"/>
                </a:cubicBezTo>
                <a:cubicBezTo>
                  <a:pt x="1922" y="1126"/>
                  <a:pt x="1922" y="1126"/>
                  <a:pt x="1922" y="1126"/>
                </a:cubicBezTo>
                <a:cubicBezTo>
                  <a:pt x="1922" y="1126"/>
                  <a:pt x="1922" y="1126"/>
                  <a:pt x="1923" y="1126"/>
                </a:cubicBezTo>
                <a:close/>
                <a:moveTo>
                  <a:pt x="2208" y="1121"/>
                </a:moveTo>
                <a:cubicBezTo>
                  <a:pt x="2205" y="1123"/>
                  <a:pt x="2205" y="1123"/>
                  <a:pt x="2204" y="1121"/>
                </a:cubicBezTo>
                <a:cubicBezTo>
                  <a:pt x="2203" y="1120"/>
                  <a:pt x="2203" y="1120"/>
                  <a:pt x="2203" y="1119"/>
                </a:cubicBezTo>
                <a:cubicBezTo>
                  <a:pt x="2201" y="1117"/>
                  <a:pt x="2201" y="1114"/>
                  <a:pt x="2198" y="1112"/>
                </a:cubicBezTo>
                <a:cubicBezTo>
                  <a:pt x="2197" y="1109"/>
                  <a:pt x="2193" y="1106"/>
                  <a:pt x="2194" y="1102"/>
                </a:cubicBezTo>
                <a:cubicBezTo>
                  <a:pt x="2195" y="1100"/>
                  <a:pt x="2193" y="1099"/>
                  <a:pt x="2192" y="1098"/>
                </a:cubicBezTo>
                <a:cubicBezTo>
                  <a:pt x="2190" y="1098"/>
                  <a:pt x="2188" y="1097"/>
                  <a:pt x="2187" y="1096"/>
                </a:cubicBezTo>
                <a:cubicBezTo>
                  <a:pt x="2186" y="1096"/>
                  <a:pt x="2186" y="1095"/>
                  <a:pt x="2186" y="1095"/>
                </a:cubicBezTo>
                <a:cubicBezTo>
                  <a:pt x="2186" y="1092"/>
                  <a:pt x="2185" y="1090"/>
                  <a:pt x="2184" y="1087"/>
                </a:cubicBezTo>
                <a:cubicBezTo>
                  <a:pt x="2183" y="1085"/>
                  <a:pt x="2182" y="1083"/>
                  <a:pt x="2182" y="1081"/>
                </a:cubicBezTo>
                <a:cubicBezTo>
                  <a:pt x="2182" y="1080"/>
                  <a:pt x="2181" y="1079"/>
                  <a:pt x="2181" y="1079"/>
                </a:cubicBezTo>
                <a:cubicBezTo>
                  <a:pt x="2176" y="1076"/>
                  <a:pt x="2173" y="1072"/>
                  <a:pt x="2168" y="1070"/>
                </a:cubicBezTo>
                <a:cubicBezTo>
                  <a:pt x="2167" y="1070"/>
                  <a:pt x="2167" y="1069"/>
                  <a:pt x="2166" y="1068"/>
                </a:cubicBezTo>
                <a:cubicBezTo>
                  <a:pt x="2166" y="1065"/>
                  <a:pt x="2165" y="1063"/>
                  <a:pt x="2165" y="1061"/>
                </a:cubicBezTo>
                <a:cubicBezTo>
                  <a:pt x="2166" y="1057"/>
                  <a:pt x="2165" y="1054"/>
                  <a:pt x="2163" y="1052"/>
                </a:cubicBezTo>
                <a:cubicBezTo>
                  <a:pt x="2162" y="1049"/>
                  <a:pt x="2161" y="1047"/>
                  <a:pt x="2162" y="1044"/>
                </a:cubicBezTo>
                <a:cubicBezTo>
                  <a:pt x="2162" y="1042"/>
                  <a:pt x="2161" y="1040"/>
                  <a:pt x="2161" y="1038"/>
                </a:cubicBezTo>
                <a:cubicBezTo>
                  <a:pt x="2161" y="1035"/>
                  <a:pt x="2160" y="1033"/>
                  <a:pt x="2158" y="1031"/>
                </a:cubicBezTo>
                <a:cubicBezTo>
                  <a:pt x="2157" y="1030"/>
                  <a:pt x="2155" y="1029"/>
                  <a:pt x="2154" y="1030"/>
                </a:cubicBezTo>
                <a:cubicBezTo>
                  <a:pt x="2152" y="1030"/>
                  <a:pt x="2151" y="1029"/>
                  <a:pt x="2151" y="1028"/>
                </a:cubicBezTo>
                <a:cubicBezTo>
                  <a:pt x="2151" y="1027"/>
                  <a:pt x="2150" y="1026"/>
                  <a:pt x="2151" y="1025"/>
                </a:cubicBezTo>
                <a:cubicBezTo>
                  <a:pt x="2151" y="1022"/>
                  <a:pt x="2150" y="1020"/>
                  <a:pt x="2149" y="1017"/>
                </a:cubicBezTo>
                <a:cubicBezTo>
                  <a:pt x="2148" y="1013"/>
                  <a:pt x="2146" y="1009"/>
                  <a:pt x="2145" y="1005"/>
                </a:cubicBezTo>
                <a:cubicBezTo>
                  <a:pt x="2145" y="1005"/>
                  <a:pt x="2144" y="1004"/>
                  <a:pt x="2143" y="1004"/>
                </a:cubicBezTo>
                <a:cubicBezTo>
                  <a:pt x="2143" y="1003"/>
                  <a:pt x="2142" y="1004"/>
                  <a:pt x="2142" y="1004"/>
                </a:cubicBezTo>
                <a:cubicBezTo>
                  <a:pt x="2141" y="1004"/>
                  <a:pt x="2141" y="1005"/>
                  <a:pt x="2141" y="1005"/>
                </a:cubicBezTo>
                <a:cubicBezTo>
                  <a:pt x="2140" y="1008"/>
                  <a:pt x="2139" y="1010"/>
                  <a:pt x="2138" y="1013"/>
                </a:cubicBezTo>
                <a:cubicBezTo>
                  <a:pt x="2137" y="1015"/>
                  <a:pt x="2137" y="1018"/>
                  <a:pt x="2136" y="1020"/>
                </a:cubicBezTo>
                <a:cubicBezTo>
                  <a:pt x="2135" y="1025"/>
                  <a:pt x="2134" y="1029"/>
                  <a:pt x="2134" y="1033"/>
                </a:cubicBezTo>
                <a:cubicBezTo>
                  <a:pt x="2134" y="1035"/>
                  <a:pt x="2134" y="1036"/>
                  <a:pt x="2134" y="1037"/>
                </a:cubicBezTo>
                <a:cubicBezTo>
                  <a:pt x="2133" y="1041"/>
                  <a:pt x="2132" y="1044"/>
                  <a:pt x="2131" y="1048"/>
                </a:cubicBezTo>
                <a:cubicBezTo>
                  <a:pt x="2130" y="1050"/>
                  <a:pt x="2129" y="1052"/>
                  <a:pt x="2128" y="1054"/>
                </a:cubicBezTo>
                <a:cubicBezTo>
                  <a:pt x="2128" y="1056"/>
                  <a:pt x="2126" y="1057"/>
                  <a:pt x="2124" y="1057"/>
                </a:cubicBezTo>
                <a:cubicBezTo>
                  <a:pt x="2122" y="1058"/>
                  <a:pt x="2119" y="1057"/>
                  <a:pt x="2117" y="1055"/>
                </a:cubicBezTo>
                <a:cubicBezTo>
                  <a:pt x="2116" y="1054"/>
                  <a:pt x="2115" y="1052"/>
                  <a:pt x="2115" y="1050"/>
                </a:cubicBezTo>
                <a:cubicBezTo>
                  <a:pt x="2114" y="1050"/>
                  <a:pt x="2114" y="1050"/>
                  <a:pt x="2113" y="1050"/>
                </a:cubicBezTo>
                <a:cubicBezTo>
                  <a:pt x="2111" y="1050"/>
                  <a:pt x="2109" y="1050"/>
                  <a:pt x="2107" y="1048"/>
                </a:cubicBezTo>
                <a:cubicBezTo>
                  <a:pt x="2105" y="1045"/>
                  <a:pt x="2103" y="1044"/>
                  <a:pt x="2100" y="1043"/>
                </a:cubicBezTo>
                <a:cubicBezTo>
                  <a:pt x="2098" y="1042"/>
                  <a:pt x="2097" y="1041"/>
                  <a:pt x="2096" y="1040"/>
                </a:cubicBezTo>
                <a:cubicBezTo>
                  <a:pt x="2095" y="1038"/>
                  <a:pt x="2094" y="1037"/>
                  <a:pt x="2093" y="1036"/>
                </a:cubicBezTo>
                <a:cubicBezTo>
                  <a:pt x="2092" y="1035"/>
                  <a:pt x="2091" y="1034"/>
                  <a:pt x="2092" y="1033"/>
                </a:cubicBezTo>
                <a:cubicBezTo>
                  <a:pt x="2093" y="1030"/>
                  <a:pt x="2095" y="1027"/>
                  <a:pt x="2095" y="1024"/>
                </a:cubicBezTo>
                <a:cubicBezTo>
                  <a:pt x="2095" y="1024"/>
                  <a:pt x="2096" y="1023"/>
                  <a:pt x="2096" y="1023"/>
                </a:cubicBezTo>
                <a:cubicBezTo>
                  <a:pt x="2097" y="1022"/>
                  <a:pt x="2098" y="1022"/>
                  <a:pt x="2099" y="1021"/>
                </a:cubicBezTo>
                <a:cubicBezTo>
                  <a:pt x="2100" y="1019"/>
                  <a:pt x="2101" y="1017"/>
                  <a:pt x="2102" y="1014"/>
                </a:cubicBezTo>
                <a:cubicBezTo>
                  <a:pt x="2102" y="1014"/>
                  <a:pt x="2102" y="1013"/>
                  <a:pt x="2102" y="1013"/>
                </a:cubicBezTo>
                <a:cubicBezTo>
                  <a:pt x="2100" y="1012"/>
                  <a:pt x="2099" y="1011"/>
                  <a:pt x="2098" y="1012"/>
                </a:cubicBezTo>
                <a:cubicBezTo>
                  <a:pt x="2096" y="1013"/>
                  <a:pt x="2095" y="1013"/>
                  <a:pt x="2094" y="1012"/>
                </a:cubicBezTo>
                <a:cubicBezTo>
                  <a:pt x="2093" y="1011"/>
                  <a:pt x="2092" y="1012"/>
                  <a:pt x="2091" y="1012"/>
                </a:cubicBezTo>
                <a:cubicBezTo>
                  <a:pt x="2090" y="1012"/>
                  <a:pt x="2089" y="1013"/>
                  <a:pt x="2089" y="1013"/>
                </a:cubicBezTo>
                <a:cubicBezTo>
                  <a:pt x="2084" y="1011"/>
                  <a:pt x="2080" y="1010"/>
                  <a:pt x="2076" y="1008"/>
                </a:cubicBezTo>
                <a:cubicBezTo>
                  <a:pt x="2074" y="1007"/>
                  <a:pt x="2071" y="1006"/>
                  <a:pt x="2069" y="1005"/>
                </a:cubicBezTo>
                <a:cubicBezTo>
                  <a:pt x="2069" y="1005"/>
                  <a:pt x="2068" y="1005"/>
                  <a:pt x="2068" y="1005"/>
                </a:cubicBezTo>
                <a:cubicBezTo>
                  <a:pt x="2067" y="1006"/>
                  <a:pt x="2067" y="1006"/>
                  <a:pt x="2067" y="1006"/>
                </a:cubicBezTo>
                <a:cubicBezTo>
                  <a:pt x="2067" y="1006"/>
                  <a:pt x="2067" y="1007"/>
                  <a:pt x="2067" y="1007"/>
                </a:cubicBezTo>
                <a:cubicBezTo>
                  <a:pt x="2068" y="1008"/>
                  <a:pt x="2069" y="1008"/>
                  <a:pt x="2069" y="1009"/>
                </a:cubicBezTo>
                <a:cubicBezTo>
                  <a:pt x="2070" y="1010"/>
                  <a:pt x="2070" y="1011"/>
                  <a:pt x="2069" y="1012"/>
                </a:cubicBezTo>
                <a:cubicBezTo>
                  <a:pt x="2067" y="1013"/>
                  <a:pt x="2065" y="1013"/>
                  <a:pt x="2063" y="1013"/>
                </a:cubicBezTo>
                <a:cubicBezTo>
                  <a:pt x="2062" y="1013"/>
                  <a:pt x="2060" y="1013"/>
                  <a:pt x="2060" y="1014"/>
                </a:cubicBezTo>
                <a:cubicBezTo>
                  <a:pt x="2057" y="1015"/>
                  <a:pt x="2055" y="1016"/>
                  <a:pt x="2053" y="1018"/>
                </a:cubicBezTo>
                <a:cubicBezTo>
                  <a:pt x="2051" y="1021"/>
                  <a:pt x="2049" y="1024"/>
                  <a:pt x="2047" y="1027"/>
                </a:cubicBezTo>
                <a:cubicBezTo>
                  <a:pt x="2045" y="1029"/>
                  <a:pt x="2045" y="1030"/>
                  <a:pt x="2046" y="1032"/>
                </a:cubicBezTo>
                <a:cubicBezTo>
                  <a:pt x="2046" y="1033"/>
                  <a:pt x="2045" y="1034"/>
                  <a:pt x="2044" y="1034"/>
                </a:cubicBezTo>
                <a:cubicBezTo>
                  <a:pt x="2042" y="1034"/>
                  <a:pt x="2041" y="1033"/>
                  <a:pt x="2039" y="1034"/>
                </a:cubicBezTo>
                <a:cubicBezTo>
                  <a:pt x="2038" y="1034"/>
                  <a:pt x="2037" y="1034"/>
                  <a:pt x="2036" y="1033"/>
                </a:cubicBezTo>
                <a:cubicBezTo>
                  <a:pt x="2035" y="1031"/>
                  <a:pt x="2033" y="1029"/>
                  <a:pt x="2032" y="1028"/>
                </a:cubicBezTo>
                <a:cubicBezTo>
                  <a:pt x="2031" y="1026"/>
                  <a:pt x="2029" y="1026"/>
                  <a:pt x="2027" y="1026"/>
                </a:cubicBezTo>
                <a:cubicBezTo>
                  <a:pt x="2026" y="1027"/>
                  <a:pt x="2023" y="1027"/>
                  <a:pt x="2022" y="1029"/>
                </a:cubicBezTo>
                <a:cubicBezTo>
                  <a:pt x="2020" y="1030"/>
                  <a:pt x="2019" y="1030"/>
                  <a:pt x="2017" y="1031"/>
                </a:cubicBezTo>
                <a:cubicBezTo>
                  <a:pt x="2015" y="1031"/>
                  <a:pt x="2015" y="1034"/>
                  <a:pt x="2014" y="1035"/>
                </a:cubicBezTo>
                <a:cubicBezTo>
                  <a:pt x="2013" y="1036"/>
                  <a:pt x="2012" y="1037"/>
                  <a:pt x="2012" y="1037"/>
                </a:cubicBezTo>
                <a:cubicBezTo>
                  <a:pt x="2009" y="1038"/>
                  <a:pt x="2008" y="1040"/>
                  <a:pt x="2008" y="1042"/>
                </a:cubicBezTo>
                <a:cubicBezTo>
                  <a:pt x="2009" y="1043"/>
                  <a:pt x="2008" y="1043"/>
                  <a:pt x="2008" y="1044"/>
                </a:cubicBezTo>
                <a:cubicBezTo>
                  <a:pt x="2008" y="1045"/>
                  <a:pt x="2007" y="1046"/>
                  <a:pt x="2007" y="1046"/>
                </a:cubicBezTo>
                <a:cubicBezTo>
                  <a:pt x="2006" y="1045"/>
                  <a:pt x="2005" y="1045"/>
                  <a:pt x="2004" y="1045"/>
                </a:cubicBezTo>
                <a:cubicBezTo>
                  <a:pt x="2003" y="1045"/>
                  <a:pt x="2002" y="1047"/>
                  <a:pt x="2002" y="1048"/>
                </a:cubicBezTo>
                <a:cubicBezTo>
                  <a:pt x="2002" y="1049"/>
                  <a:pt x="2002" y="1050"/>
                  <a:pt x="2003" y="1051"/>
                </a:cubicBezTo>
                <a:cubicBezTo>
                  <a:pt x="2003" y="1051"/>
                  <a:pt x="2002" y="1052"/>
                  <a:pt x="2002" y="1052"/>
                </a:cubicBezTo>
                <a:cubicBezTo>
                  <a:pt x="2002" y="1052"/>
                  <a:pt x="2001" y="1052"/>
                  <a:pt x="2001" y="1052"/>
                </a:cubicBezTo>
                <a:cubicBezTo>
                  <a:pt x="2000" y="1051"/>
                  <a:pt x="1999" y="1049"/>
                  <a:pt x="1998" y="1048"/>
                </a:cubicBezTo>
                <a:cubicBezTo>
                  <a:pt x="1998" y="1047"/>
                  <a:pt x="1997" y="1047"/>
                  <a:pt x="1996" y="1048"/>
                </a:cubicBezTo>
                <a:cubicBezTo>
                  <a:pt x="1995" y="1049"/>
                  <a:pt x="1993" y="1050"/>
                  <a:pt x="1992" y="1051"/>
                </a:cubicBezTo>
                <a:cubicBezTo>
                  <a:pt x="1991" y="1052"/>
                  <a:pt x="1991" y="1053"/>
                  <a:pt x="1991" y="1054"/>
                </a:cubicBezTo>
                <a:cubicBezTo>
                  <a:pt x="1991" y="1058"/>
                  <a:pt x="1989" y="1062"/>
                  <a:pt x="1986" y="1064"/>
                </a:cubicBezTo>
                <a:cubicBezTo>
                  <a:pt x="1986" y="1065"/>
                  <a:pt x="1985" y="1066"/>
                  <a:pt x="1985" y="1067"/>
                </a:cubicBezTo>
                <a:cubicBezTo>
                  <a:pt x="1982" y="1071"/>
                  <a:pt x="1979" y="1073"/>
                  <a:pt x="1975" y="1073"/>
                </a:cubicBezTo>
                <a:cubicBezTo>
                  <a:pt x="1973" y="1073"/>
                  <a:pt x="1970" y="1074"/>
                  <a:pt x="1967" y="1074"/>
                </a:cubicBezTo>
                <a:cubicBezTo>
                  <a:pt x="1964" y="1077"/>
                  <a:pt x="1959" y="1076"/>
                  <a:pt x="1955" y="1079"/>
                </a:cubicBezTo>
                <a:cubicBezTo>
                  <a:pt x="1955" y="1079"/>
                  <a:pt x="1954" y="1080"/>
                  <a:pt x="1953" y="1079"/>
                </a:cubicBezTo>
                <a:cubicBezTo>
                  <a:pt x="1950" y="1079"/>
                  <a:pt x="1947" y="1080"/>
                  <a:pt x="1945" y="1081"/>
                </a:cubicBezTo>
                <a:cubicBezTo>
                  <a:pt x="1941" y="1083"/>
                  <a:pt x="1938" y="1085"/>
                  <a:pt x="1935" y="1086"/>
                </a:cubicBezTo>
                <a:cubicBezTo>
                  <a:pt x="1933" y="1087"/>
                  <a:pt x="1932" y="1089"/>
                  <a:pt x="1931" y="1090"/>
                </a:cubicBezTo>
                <a:cubicBezTo>
                  <a:pt x="1930" y="1091"/>
                  <a:pt x="1930" y="1090"/>
                  <a:pt x="1929" y="1090"/>
                </a:cubicBezTo>
                <a:cubicBezTo>
                  <a:pt x="1929" y="1090"/>
                  <a:pt x="1928" y="1090"/>
                  <a:pt x="1928" y="1090"/>
                </a:cubicBezTo>
                <a:cubicBezTo>
                  <a:pt x="1927" y="1091"/>
                  <a:pt x="1926" y="1092"/>
                  <a:pt x="1926" y="1093"/>
                </a:cubicBezTo>
                <a:cubicBezTo>
                  <a:pt x="1926" y="1094"/>
                  <a:pt x="1926" y="1096"/>
                  <a:pt x="1926" y="1097"/>
                </a:cubicBezTo>
                <a:cubicBezTo>
                  <a:pt x="1925" y="1100"/>
                  <a:pt x="1925" y="1102"/>
                  <a:pt x="1924" y="1104"/>
                </a:cubicBezTo>
                <a:cubicBezTo>
                  <a:pt x="1922" y="1106"/>
                  <a:pt x="1922" y="1108"/>
                  <a:pt x="1922" y="1111"/>
                </a:cubicBezTo>
                <a:cubicBezTo>
                  <a:pt x="1922" y="1114"/>
                  <a:pt x="1922" y="1117"/>
                  <a:pt x="1924" y="1120"/>
                </a:cubicBezTo>
                <a:cubicBezTo>
                  <a:pt x="1924" y="1121"/>
                  <a:pt x="1924" y="1122"/>
                  <a:pt x="1925" y="1122"/>
                </a:cubicBezTo>
                <a:cubicBezTo>
                  <a:pt x="1925" y="1123"/>
                  <a:pt x="1924" y="1124"/>
                  <a:pt x="1924" y="1125"/>
                </a:cubicBezTo>
                <a:cubicBezTo>
                  <a:pt x="1923" y="1125"/>
                  <a:pt x="1923" y="1125"/>
                  <a:pt x="1923" y="1126"/>
                </a:cubicBezTo>
                <a:cubicBezTo>
                  <a:pt x="1922" y="1127"/>
                  <a:pt x="1921" y="1128"/>
                  <a:pt x="1921" y="1129"/>
                </a:cubicBezTo>
                <a:cubicBezTo>
                  <a:pt x="1921" y="1129"/>
                  <a:pt x="1921" y="1129"/>
                  <a:pt x="1921" y="1129"/>
                </a:cubicBezTo>
                <a:cubicBezTo>
                  <a:pt x="1921" y="1129"/>
                  <a:pt x="1921" y="1129"/>
                  <a:pt x="1921" y="1129"/>
                </a:cubicBezTo>
                <a:cubicBezTo>
                  <a:pt x="1921" y="1129"/>
                  <a:pt x="1921" y="1129"/>
                  <a:pt x="1921" y="1129"/>
                </a:cubicBezTo>
                <a:cubicBezTo>
                  <a:pt x="1921" y="1130"/>
                  <a:pt x="1921" y="1131"/>
                  <a:pt x="1921" y="1132"/>
                </a:cubicBezTo>
                <a:cubicBezTo>
                  <a:pt x="1922" y="1134"/>
                  <a:pt x="1922" y="1136"/>
                  <a:pt x="1922" y="1138"/>
                </a:cubicBezTo>
                <a:cubicBezTo>
                  <a:pt x="1922" y="1141"/>
                  <a:pt x="1923" y="1145"/>
                  <a:pt x="1924" y="1148"/>
                </a:cubicBezTo>
                <a:cubicBezTo>
                  <a:pt x="1925" y="1152"/>
                  <a:pt x="1926" y="1155"/>
                  <a:pt x="1926" y="1159"/>
                </a:cubicBezTo>
                <a:cubicBezTo>
                  <a:pt x="1925" y="1163"/>
                  <a:pt x="1925" y="1168"/>
                  <a:pt x="1927" y="1172"/>
                </a:cubicBezTo>
                <a:cubicBezTo>
                  <a:pt x="1927" y="1173"/>
                  <a:pt x="1927" y="1174"/>
                  <a:pt x="1927" y="1176"/>
                </a:cubicBezTo>
                <a:cubicBezTo>
                  <a:pt x="1927" y="1178"/>
                  <a:pt x="1926" y="1180"/>
                  <a:pt x="1926" y="1182"/>
                </a:cubicBezTo>
                <a:cubicBezTo>
                  <a:pt x="1925" y="1186"/>
                  <a:pt x="1923" y="1188"/>
                  <a:pt x="1921" y="1190"/>
                </a:cubicBezTo>
                <a:cubicBezTo>
                  <a:pt x="1918" y="1192"/>
                  <a:pt x="1918" y="1195"/>
                  <a:pt x="1920" y="1197"/>
                </a:cubicBezTo>
                <a:cubicBezTo>
                  <a:pt x="1921" y="1199"/>
                  <a:pt x="1923" y="1200"/>
                  <a:pt x="1924" y="1201"/>
                </a:cubicBezTo>
                <a:cubicBezTo>
                  <a:pt x="1926" y="1203"/>
                  <a:pt x="1928" y="1204"/>
                  <a:pt x="1931" y="1205"/>
                </a:cubicBezTo>
                <a:cubicBezTo>
                  <a:pt x="1933" y="1205"/>
                  <a:pt x="1935" y="1205"/>
                  <a:pt x="1937" y="1205"/>
                </a:cubicBezTo>
                <a:cubicBezTo>
                  <a:pt x="1938" y="1205"/>
                  <a:pt x="1939" y="1205"/>
                  <a:pt x="1940" y="1204"/>
                </a:cubicBezTo>
                <a:cubicBezTo>
                  <a:pt x="1944" y="1201"/>
                  <a:pt x="1950" y="1201"/>
                  <a:pt x="1953" y="1197"/>
                </a:cubicBezTo>
                <a:cubicBezTo>
                  <a:pt x="1953" y="1197"/>
                  <a:pt x="1954" y="1196"/>
                  <a:pt x="1954" y="1196"/>
                </a:cubicBezTo>
                <a:cubicBezTo>
                  <a:pt x="1958" y="1196"/>
                  <a:pt x="1962" y="1195"/>
                  <a:pt x="1967" y="1195"/>
                </a:cubicBezTo>
                <a:cubicBezTo>
                  <a:pt x="1970" y="1196"/>
                  <a:pt x="1974" y="1196"/>
                  <a:pt x="1977" y="1196"/>
                </a:cubicBezTo>
                <a:cubicBezTo>
                  <a:pt x="1979" y="1196"/>
                  <a:pt x="1980" y="1195"/>
                  <a:pt x="1982" y="1194"/>
                </a:cubicBezTo>
                <a:cubicBezTo>
                  <a:pt x="1985" y="1190"/>
                  <a:pt x="1988" y="1188"/>
                  <a:pt x="1993" y="1186"/>
                </a:cubicBezTo>
                <a:cubicBezTo>
                  <a:pt x="1995" y="1185"/>
                  <a:pt x="1996" y="1184"/>
                  <a:pt x="1997" y="1183"/>
                </a:cubicBezTo>
                <a:cubicBezTo>
                  <a:pt x="1999" y="1182"/>
                  <a:pt x="2001" y="1182"/>
                  <a:pt x="2003" y="1182"/>
                </a:cubicBezTo>
                <a:cubicBezTo>
                  <a:pt x="2008" y="1183"/>
                  <a:pt x="2013" y="1182"/>
                  <a:pt x="2018" y="1179"/>
                </a:cubicBezTo>
                <a:cubicBezTo>
                  <a:pt x="2022" y="1177"/>
                  <a:pt x="2026" y="1177"/>
                  <a:pt x="2030" y="1177"/>
                </a:cubicBezTo>
                <a:cubicBezTo>
                  <a:pt x="2033" y="1177"/>
                  <a:pt x="2036" y="1177"/>
                  <a:pt x="2039" y="1177"/>
                </a:cubicBezTo>
                <a:cubicBezTo>
                  <a:pt x="2040" y="1177"/>
                  <a:pt x="2042" y="1178"/>
                  <a:pt x="2043" y="1179"/>
                </a:cubicBezTo>
                <a:cubicBezTo>
                  <a:pt x="2044" y="1181"/>
                  <a:pt x="2046" y="1181"/>
                  <a:pt x="2049" y="1182"/>
                </a:cubicBezTo>
                <a:cubicBezTo>
                  <a:pt x="2051" y="1182"/>
                  <a:pt x="2053" y="1184"/>
                  <a:pt x="2056" y="1185"/>
                </a:cubicBezTo>
                <a:cubicBezTo>
                  <a:pt x="2057" y="1185"/>
                  <a:pt x="2058" y="1187"/>
                  <a:pt x="2058" y="1188"/>
                </a:cubicBezTo>
                <a:cubicBezTo>
                  <a:pt x="2058" y="1190"/>
                  <a:pt x="2058" y="1192"/>
                  <a:pt x="2060" y="1193"/>
                </a:cubicBezTo>
                <a:cubicBezTo>
                  <a:pt x="2061" y="1194"/>
                  <a:pt x="2062" y="1196"/>
                  <a:pt x="2062" y="1198"/>
                </a:cubicBezTo>
                <a:cubicBezTo>
                  <a:pt x="2062" y="1200"/>
                  <a:pt x="2063" y="1202"/>
                  <a:pt x="2063" y="1204"/>
                </a:cubicBezTo>
                <a:cubicBezTo>
                  <a:pt x="2063" y="1205"/>
                  <a:pt x="2063" y="1206"/>
                  <a:pt x="2063" y="1207"/>
                </a:cubicBezTo>
                <a:cubicBezTo>
                  <a:pt x="2063" y="1207"/>
                  <a:pt x="2063" y="1208"/>
                  <a:pt x="2063" y="1208"/>
                </a:cubicBezTo>
                <a:cubicBezTo>
                  <a:pt x="2064" y="1208"/>
                  <a:pt x="2064" y="1209"/>
                  <a:pt x="2065" y="1209"/>
                </a:cubicBezTo>
                <a:cubicBezTo>
                  <a:pt x="2065" y="1210"/>
                  <a:pt x="2066" y="1209"/>
                  <a:pt x="2067" y="1209"/>
                </a:cubicBezTo>
                <a:cubicBezTo>
                  <a:pt x="2069" y="1207"/>
                  <a:pt x="2071" y="1204"/>
                  <a:pt x="2074" y="1201"/>
                </a:cubicBezTo>
                <a:cubicBezTo>
                  <a:pt x="2075" y="1200"/>
                  <a:pt x="2077" y="1199"/>
                  <a:pt x="2078" y="1198"/>
                </a:cubicBezTo>
                <a:cubicBezTo>
                  <a:pt x="2079" y="1197"/>
                  <a:pt x="2081" y="1195"/>
                  <a:pt x="2082" y="1194"/>
                </a:cubicBezTo>
                <a:cubicBezTo>
                  <a:pt x="2082" y="1194"/>
                  <a:pt x="2082" y="1194"/>
                  <a:pt x="2083" y="1194"/>
                </a:cubicBezTo>
                <a:cubicBezTo>
                  <a:pt x="2083" y="1194"/>
                  <a:pt x="2083" y="1194"/>
                  <a:pt x="2083" y="1194"/>
                </a:cubicBezTo>
                <a:cubicBezTo>
                  <a:pt x="2083" y="1196"/>
                  <a:pt x="2083" y="1197"/>
                  <a:pt x="2083" y="1198"/>
                </a:cubicBezTo>
                <a:cubicBezTo>
                  <a:pt x="2080" y="1200"/>
                  <a:pt x="2079" y="1202"/>
                  <a:pt x="2078" y="1205"/>
                </a:cubicBezTo>
                <a:cubicBezTo>
                  <a:pt x="2078" y="1208"/>
                  <a:pt x="2076" y="1210"/>
                  <a:pt x="2074" y="1211"/>
                </a:cubicBezTo>
                <a:cubicBezTo>
                  <a:pt x="2073" y="1211"/>
                  <a:pt x="2073" y="1212"/>
                  <a:pt x="2073" y="1213"/>
                </a:cubicBezTo>
                <a:cubicBezTo>
                  <a:pt x="2073" y="1213"/>
                  <a:pt x="2073" y="1214"/>
                  <a:pt x="2073" y="1214"/>
                </a:cubicBezTo>
                <a:cubicBezTo>
                  <a:pt x="2074" y="1214"/>
                  <a:pt x="2075" y="1214"/>
                  <a:pt x="2076" y="1214"/>
                </a:cubicBezTo>
                <a:cubicBezTo>
                  <a:pt x="2078" y="1214"/>
                  <a:pt x="2080" y="1213"/>
                  <a:pt x="2081" y="1210"/>
                </a:cubicBezTo>
                <a:cubicBezTo>
                  <a:pt x="2082" y="1210"/>
                  <a:pt x="2082" y="1209"/>
                  <a:pt x="2082" y="1209"/>
                </a:cubicBezTo>
                <a:cubicBezTo>
                  <a:pt x="2082" y="1209"/>
                  <a:pt x="2083" y="1208"/>
                  <a:pt x="2083" y="1208"/>
                </a:cubicBezTo>
                <a:cubicBezTo>
                  <a:pt x="2083" y="1209"/>
                  <a:pt x="2084" y="1209"/>
                  <a:pt x="2084" y="1209"/>
                </a:cubicBezTo>
                <a:cubicBezTo>
                  <a:pt x="2084" y="1212"/>
                  <a:pt x="2084" y="1215"/>
                  <a:pt x="2082" y="1217"/>
                </a:cubicBezTo>
                <a:cubicBezTo>
                  <a:pt x="2081" y="1218"/>
                  <a:pt x="2082" y="1219"/>
                  <a:pt x="2083" y="1219"/>
                </a:cubicBezTo>
                <a:cubicBezTo>
                  <a:pt x="2084" y="1219"/>
                  <a:pt x="2086" y="1219"/>
                  <a:pt x="2087" y="1219"/>
                </a:cubicBezTo>
                <a:cubicBezTo>
                  <a:pt x="2087" y="1219"/>
                  <a:pt x="2087" y="1219"/>
                  <a:pt x="2087" y="1219"/>
                </a:cubicBezTo>
                <a:cubicBezTo>
                  <a:pt x="2087" y="1218"/>
                  <a:pt x="2087" y="1218"/>
                  <a:pt x="2087" y="1218"/>
                </a:cubicBezTo>
                <a:cubicBezTo>
                  <a:pt x="2087" y="1219"/>
                  <a:pt x="2087" y="1219"/>
                  <a:pt x="2087" y="1219"/>
                </a:cubicBezTo>
                <a:cubicBezTo>
                  <a:pt x="2087" y="1219"/>
                  <a:pt x="2087" y="1219"/>
                  <a:pt x="2087" y="1219"/>
                </a:cubicBezTo>
                <a:cubicBezTo>
                  <a:pt x="2087" y="1219"/>
                  <a:pt x="2087" y="1219"/>
                  <a:pt x="2087" y="1220"/>
                </a:cubicBezTo>
                <a:cubicBezTo>
                  <a:pt x="2089" y="1224"/>
                  <a:pt x="2090" y="1229"/>
                  <a:pt x="2088" y="1234"/>
                </a:cubicBezTo>
                <a:cubicBezTo>
                  <a:pt x="2087" y="1235"/>
                  <a:pt x="2088" y="1236"/>
                  <a:pt x="2088" y="1237"/>
                </a:cubicBezTo>
                <a:cubicBezTo>
                  <a:pt x="2089" y="1239"/>
                  <a:pt x="2090" y="1240"/>
                  <a:pt x="2090" y="1241"/>
                </a:cubicBezTo>
                <a:cubicBezTo>
                  <a:pt x="2092" y="1245"/>
                  <a:pt x="2095" y="1248"/>
                  <a:pt x="2099" y="1249"/>
                </a:cubicBezTo>
                <a:cubicBezTo>
                  <a:pt x="2101" y="1249"/>
                  <a:pt x="2103" y="1251"/>
                  <a:pt x="2105" y="1252"/>
                </a:cubicBezTo>
                <a:cubicBezTo>
                  <a:pt x="2106" y="1253"/>
                  <a:pt x="2107" y="1254"/>
                  <a:pt x="2108" y="1255"/>
                </a:cubicBezTo>
                <a:cubicBezTo>
                  <a:pt x="2109" y="1256"/>
                  <a:pt x="2111" y="1256"/>
                  <a:pt x="2112" y="1255"/>
                </a:cubicBezTo>
                <a:cubicBezTo>
                  <a:pt x="2115" y="1253"/>
                  <a:pt x="2119" y="1252"/>
                  <a:pt x="2121" y="1248"/>
                </a:cubicBezTo>
                <a:cubicBezTo>
                  <a:pt x="2122" y="1247"/>
                  <a:pt x="2122" y="1248"/>
                  <a:pt x="2123" y="1248"/>
                </a:cubicBezTo>
                <a:cubicBezTo>
                  <a:pt x="2123" y="1248"/>
                  <a:pt x="2123" y="1249"/>
                  <a:pt x="2123" y="1249"/>
                </a:cubicBezTo>
                <a:cubicBezTo>
                  <a:pt x="2123" y="1250"/>
                  <a:pt x="2122" y="1251"/>
                  <a:pt x="2122" y="1251"/>
                </a:cubicBezTo>
                <a:cubicBezTo>
                  <a:pt x="2124" y="1254"/>
                  <a:pt x="2126" y="1257"/>
                  <a:pt x="2128" y="1259"/>
                </a:cubicBezTo>
                <a:cubicBezTo>
                  <a:pt x="2129" y="1260"/>
                  <a:pt x="2130" y="1260"/>
                  <a:pt x="2130" y="1260"/>
                </a:cubicBezTo>
                <a:cubicBezTo>
                  <a:pt x="2133" y="1257"/>
                  <a:pt x="2137" y="1255"/>
                  <a:pt x="2140" y="1252"/>
                </a:cubicBezTo>
                <a:cubicBezTo>
                  <a:pt x="2143" y="1250"/>
                  <a:pt x="2147" y="1248"/>
                  <a:pt x="2151" y="1248"/>
                </a:cubicBezTo>
                <a:cubicBezTo>
                  <a:pt x="2152" y="1248"/>
                  <a:pt x="2153" y="1248"/>
                  <a:pt x="2155" y="1248"/>
                </a:cubicBezTo>
                <a:cubicBezTo>
                  <a:pt x="2157" y="1248"/>
                  <a:pt x="2161" y="1245"/>
                  <a:pt x="2161" y="1243"/>
                </a:cubicBezTo>
                <a:cubicBezTo>
                  <a:pt x="2161" y="1239"/>
                  <a:pt x="2163" y="1235"/>
                  <a:pt x="2164" y="1232"/>
                </a:cubicBezTo>
                <a:cubicBezTo>
                  <a:pt x="2165" y="1228"/>
                  <a:pt x="2167" y="1224"/>
                  <a:pt x="2170" y="1221"/>
                </a:cubicBezTo>
                <a:cubicBezTo>
                  <a:pt x="2172" y="1219"/>
                  <a:pt x="2173" y="1217"/>
                  <a:pt x="2174" y="1215"/>
                </a:cubicBezTo>
                <a:cubicBezTo>
                  <a:pt x="2176" y="1212"/>
                  <a:pt x="2177" y="1209"/>
                  <a:pt x="2179" y="1206"/>
                </a:cubicBezTo>
                <a:cubicBezTo>
                  <a:pt x="2181" y="1201"/>
                  <a:pt x="2184" y="1197"/>
                  <a:pt x="2189" y="1194"/>
                </a:cubicBezTo>
                <a:cubicBezTo>
                  <a:pt x="2190" y="1194"/>
                  <a:pt x="2191" y="1193"/>
                  <a:pt x="2191" y="1192"/>
                </a:cubicBezTo>
                <a:cubicBezTo>
                  <a:pt x="2192" y="1188"/>
                  <a:pt x="2196" y="1186"/>
                  <a:pt x="2197" y="1182"/>
                </a:cubicBezTo>
                <a:cubicBezTo>
                  <a:pt x="2198" y="1179"/>
                  <a:pt x="2198" y="1175"/>
                  <a:pt x="2200" y="1171"/>
                </a:cubicBezTo>
                <a:cubicBezTo>
                  <a:pt x="2202" y="1167"/>
                  <a:pt x="2202" y="1162"/>
                  <a:pt x="2205" y="1158"/>
                </a:cubicBezTo>
                <a:cubicBezTo>
                  <a:pt x="2206" y="1157"/>
                  <a:pt x="2206" y="1156"/>
                  <a:pt x="2206" y="1154"/>
                </a:cubicBezTo>
                <a:cubicBezTo>
                  <a:pt x="2207" y="1151"/>
                  <a:pt x="2207" y="1149"/>
                  <a:pt x="2206" y="1146"/>
                </a:cubicBezTo>
                <a:cubicBezTo>
                  <a:pt x="2205" y="1144"/>
                  <a:pt x="2205" y="1142"/>
                  <a:pt x="2206" y="1140"/>
                </a:cubicBezTo>
                <a:cubicBezTo>
                  <a:pt x="2206" y="1138"/>
                  <a:pt x="2206" y="1137"/>
                  <a:pt x="2206" y="1135"/>
                </a:cubicBezTo>
                <a:cubicBezTo>
                  <a:pt x="2206" y="1131"/>
                  <a:pt x="2207" y="1127"/>
                  <a:pt x="2209" y="1124"/>
                </a:cubicBezTo>
                <a:cubicBezTo>
                  <a:pt x="2209" y="1123"/>
                  <a:pt x="2209" y="1122"/>
                  <a:pt x="2209" y="1122"/>
                </a:cubicBezTo>
                <a:cubicBezTo>
                  <a:pt x="2209" y="1122"/>
                  <a:pt x="2209" y="1121"/>
                  <a:pt x="2209" y="1121"/>
                </a:cubicBezTo>
                <a:cubicBezTo>
                  <a:pt x="2208" y="1121"/>
                  <a:pt x="2208" y="1121"/>
                  <a:pt x="2208" y="1121"/>
                </a:cubicBezTo>
                <a:close/>
                <a:moveTo>
                  <a:pt x="705" y="90"/>
                </a:moveTo>
                <a:cubicBezTo>
                  <a:pt x="705" y="90"/>
                  <a:pt x="705" y="90"/>
                  <a:pt x="705" y="90"/>
                </a:cubicBezTo>
                <a:cubicBezTo>
                  <a:pt x="705" y="90"/>
                  <a:pt x="705" y="90"/>
                  <a:pt x="705" y="90"/>
                </a:cubicBezTo>
                <a:cubicBezTo>
                  <a:pt x="705" y="90"/>
                  <a:pt x="704" y="90"/>
                  <a:pt x="704" y="90"/>
                </a:cubicBezTo>
                <a:cubicBezTo>
                  <a:pt x="704" y="90"/>
                  <a:pt x="704" y="90"/>
                  <a:pt x="705" y="90"/>
                </a:cubicBezTo>
                <a:close/>
                <a:moveTo>
                  <a:pt x="713" y="64"/>
                </a:moveTo>
                <a:cubicBezTo>
                  <a:pt x="713" y="64"/>
                  <a:pt x="713" y="64"/>
                  <a:pt x="713" y="64"/>
                </a:cubicBezTo>
                <a:cubicBezTo>
                  <a:pt x="713" y="64"/>
                  <a:pt x="713" y="64"/>
                  <a:pt x="713" y="64"/>
                </a:cubicBezTo>
                <a:cubicBezTo>
                  <a:pt x="713" y="64"/>
                  <a:pt x="713" y="64"/>
                  <a:pt x="713" y="64"/>
                </a:cubicBezTo>
                <a:cubicBezTo>
                  <a:pt x="713" y="64"/>
                  <a:pt x="713" y="64"/>
                  <a:pt x="713" y="64"/>
                </a:cubicBezTo>
                <a:close/>
                <a:moveTo>
                  <a:pt x="714" y="67"/>
                </a:moveTo>
                <a:cubicBezTo>
                  <a:pt x="713" y="69"/>
                  <a:pt x="713" y="70"/>
                  <a:pt x="714" y="72"/>
                </a:cubicBezTo>
                <a:cubicBezTo>
                  <a:pt x="714" y="74"/>
                  <a:pt x="715" y="76"/>
                  <a:pt x="714" y="79"/>
                </a:cubicBezTo>
                <a:cubicBezTo>
                  <a:pt x="713" y="80"/>
                  <a:pt x="713" y="83"/>
                  <a:pt x="713" y="84"/>
                </a:cubicBezTo>
                <a:cubicBezTo>
                  <a:pt x="712" y="85"/>
                  <a:pt x="712" y="85"/>
                  <a:pt x="711" y="86"/>
                </a:cubicBezTo>
                <a:cubicBezTo>
                  <a:pt x="709" y="86"/>
                  <a:pt x="710" y="88"/>
                  <a:pt x="710" y="90"/>
                </a:cubicBezTo>
                <a:cubicBezTo>
                  <a:pt x="710" y="90"/>
                  <a:pt x="710" y="90"/>
                  <a:pt x="710" y="90"/>
                </a:cubicBezTo>
                <a:cubicBezTo>
                  <a:pt x="711" y="91"/>
                  <a:pt x="711" y="91"/>
                  <a:pt x="712" y="92"/>
                </a:cubicBezTo>
                <a:cubicBezTo>
                  <a:pt x="712" y="92"/>
                  <a:pt x="712" y="92"/>
                  <a:pt x="713" y="92"/>
                </a:cubicBezTo>
                <a:cubicBezTo>
                  <a:pt x="713" y="93"/>
                  <a:pt x="714" y="93"/>
                  <a:pt x="715" y="93"/>
                </a:cubicBezTo>
                <a:cubicBezTo>
                  <a:pt x="715" y="93"/>
                  <a:pt x="715" y="93"/>
                  <a:pt x="716" y="93"/>
                </a:cubicBezTo>
                <a:cubicBezTo>
                  <a:pt x="716" y="93"/>
                  <a:pt x="716" y="94"/>
                  <a:pt x="715" y="94"/>
                </a:cubicBezTo>
                <a:cubicBezTo>
                  <a:pt x="716" y="94"/>
                  <a:pt x="716" y="94"/>
                  <a:pt x="717" y="94"/>
                </a:cubicBezTo>
                <a:cubicBezTo>
                  <a:pt x="717" y="94"/>
                  <a:pt x="717" y="95"/>
                  <a:pt x="717" y="95"/>
                </a:cubicBezTo>
                <a:cubicBezTo>
                  <a:pt x="717" y="95"/>
                  <a:pt x="717" y="95"/>
                  <a:pt x="717" y="95"/>
                </a:cubicBezTo>
                <a:cubicBezTo>
                  <a:pt x="716" y="96"/>
                  <a:pt x="716" y="96"/>
                  <a:pt x="716" y="95"/>
                </a:cubicBezTo>
                <a:cubicBezTo>
                  <a:pt x="715" y="95"/>
                  <a:pt x="715" y="94"/>
                  <a:pt x="715" y="94"/>
                </a:cubicBezTo>
                <a:cubicBezTo>
                  <a:pt x="715" y="94"/>
                  <a:pt x="715" y="94"/>
                  <a:pt x="715" y="94"/>
                </a:cubicBezTo>
                <a:cubicBezTo>
                  <a:pt x="715" y="93"/>
                  <a:pt x="715" y="93"/>
                  <a:pt x="715" y="93"/>
                </a:cubicBezTo>
                <a:cubicBezTo>
                  <a:pt x="714" y="93"/>
                  <a:pt x="713" y="93"/>
                  <a:pt x="713" y="92"/>
                </a:cubicBezTo>
                <a:cubicBezTo>
                  <a:pt x="712" y="92"/>
                  <a:pt x="712" y="92"/>
                  <a:pt x="712" y="92"/>
                </a:cubicBezTo>
                <a:cubicBezTo>
                  <a:pt x="711" y="91"/>
                  <a:pt x="710" y="91"/>
                  <a:pt x="710" y="90"/>
                </a:cubicBezTo>
                <a:cubicBezTo>
                  <a:pt x="710" y="90"/>
                  <a:pt x="710" y="90"/>
                  <a:pt x="710" y="90"/>
                </a:cubicBezTo>
                <a:cubicBezTo>
                  <a:pt x="708" y="90"/>
                  <a:pt x="706" y="90"/>
                  <a:pt x="705" y="90"/>
                </a:cubicBezTo>
                <a:cubicBezTo>
                  <a:pt x="704" y="91"/>
                  <a:pt x="703" y="91"/>
                  <a:pt x="702" y="91"/>
                </a:cubicBezTo>
                <a:cubicBezTo>
                  <a:pt x="700" y="91"/>
                  <a:pt x="698" y="92"/>
                  <a:pt x="696" y="92"/>
                </a:cubicBezTo>
                <a:cubicBezTo>
                  <a:pt x="695" y="95"/>
                  <a:pt x="693" y="97"/>
                  <a:pt x="691" y="99"/>
                </a:cubicBezTo>
                <a:cubicBezTo>
                  <a:pt x="689" y="100"/>
                  <a:pt x="688" y="102"/>
                  <a:pt x="688" y="104"/>
                </a:cubicBezTo>
                <a:cubicBezTo>
                  <a:pt x="688" y="105"/>
                  <a:pt x="688" y="107"/>
                  <a:pt x="690" y="107"/>
                </a:cubicBezTo>
                <a:cubicBezTo>
                  <a:pt x="690" y="107"/>
                  <a:pt x="691" y="107"/>
                  <a:pt x="691" y="107"/>
                </a:cubicBezTo>
                <a:cubicBezTo>
                  <a:pt x="694" y="107"/>
                  <a:pt x="695" y="108"/>
                  <a:pt x="695" y="111"/>
                </a:cubicBezTo>
                <a:cubicBezTo>
                  <a:pt x="695" y="112"/>
                  <a:pt x="695" y="113"/>
                  <a:pt x="695" y="114"/>
                </a:cubicBezTo>
                <a:cubicBezTo>
                  <a:pt x="695" y="116"/>
                  <a:pt x="694" y="117"/>
                  <a:pt x="693" y="118"/>
                </a:cubicBezTo>
                <a:cubicBezTo>
                  <a:pt x="693" y="118"/>
                  <a:pt x="693" y="118"/>
                  <a:pt x="692" y="118"/>
                </a:cubicBezTo>
                <a:cubicBezTo>
                  <a:pt x="692" y="118"/>
                  <a:pt x="692" y="118"/>
                  <a:pt x="692" y="118"/>
                </a:cubicBezTo>
                <a:cubicBezTo>
                  <a:pt x="691" y="116"/>
                  <a:pt x="691" y="114"/>
                  <a:pt x="690" y="112"/>
                </a:cubicBezTo>
                <a:cubicBezTo>
                  <a:pt x="690" y="111"/>
                  <a:pt x="689" y="110"/>
                  <a:pt x="688" y="110"/>
                </a:cubicBezTo>
                <a:cubicBezTo>
                  <a:pt x="686" y="109"/>
                  <a:pt x="684" y="109"/>
                  <a:pt x="682" y="110"/>
                </a:cubicBezTo>
                <a:cubicBezTo>
                  <a:pt x="682" y="110"/>
                  <a:pt x="681" y="110"/>
                  <a:pt x="681" y="111"/>
                </a:cubicBezTo>
                <a:cubicBezTo>
                  <a:pt x="681" y="112"/>
                  <a:pt x="680" y="112"/>
                  <a:pt x="680" y="113"/>
                </a:cubicBezTo>
                <a:cubicBezTo>
                  <a:pt x="680" y="117"/>
                  <a:pt x="681" y="120"/>
                  <a:pt x="682" y="123"/>
                </a:cubicBezTo>
                <a:cubicBezTo>
                  <a:pt x="682" y="123"/>
                  <a:pt x="682" y="123"/>
                  <a:pt x="682" y="123"/>
                </a:cubicBezTo>
                <a:cubicBezTo>
                  <a:pt x="682" y="123"/>
                  <a:pt x="682" y="123"/>
                  <a:pt x="682" y="123"/>
                </a:cubicBezTo>
                <a:cubicBezTo>
                  <a:pt x="682" y="123"/>
                  <a:pt x="682" y="123"/>
                  <a:pt x="682" y="123"/>
                </a:cubicBezTo>
                <a:cubicBezTo>
                  <a:pt x="681" y="123"/>
                  <a:pt x="680" y="124"/>
                  <a:pt x="679" y="123"/>
                </a:cubicBezTo>
                <a:cubicBezTo>
                  <a:pt x="674" y="122"/>
                  <a:pt x="670" y="124"/>
                  <a:pt x="665" y="127"/>
                </a:cubicBezTo>
                <a:cubicBezTo>
                  <a:pt x="665" y="127"/>
                  <a:pt x="665" y="127"/>
                  <a:pt x="664" y="127"/>
                </a:cubicBezTo>
                <a:cubicBezTo>
                  <a:pt x="664" y="127"/>
                  <a:pt x="663" y="128"/>
                  <a:pt x="662" y="129"/>
                </a:cubicBezTo>
                <a:cubicBezTo>
                  <a:pt x="661" y="130"/>
                  <a:pt x="661" y="128"/>
                  <a:pt x="660" y="128"/>
                </a:cubicBezTo>
                <a:cubicBezTo>
                  <a:pt x="659" y="127"/>
                  <a:pt x="658" y="127"/>
                  <a:pt x="657" y="128"/>
                </a:cubicBezTo>
                <a:cubicBezTo>
                  <a:pt x="657" y="130"/>
                  <a:pt x="657" y="132"/>
                  <a:pt x="658" y="133"/>
                </a:cubicBezTo>
                <a:cubicBezTo>
                  <a:pt x="661" y="136"/>
                  <a:pt x="663" y="138"/>
                  <a:pt x="667" y="139"/>
                </a:cubicBezTo>
                <a:cubicBezTo>
                  <a:pt x="670" y="140"/>
                  <a:pt x="673" y="142"/>
                  <a:pt x="677" y="144"/>
                </a:cubicBezTo>
                <a:cubicBezTo>
                  <a:pt x="678" y="144"/>
                  <a:pt x="678" y="145"/>
                  <a:pt x="679" y="145"/>
                </a:cubicBezTo>
                <a:cubicBezTo>
                  <a:pt x="680" y="146"/>
                  <a:pt x="682" y="146"/>
                  <a:pt x="683" y="144"/>
                </a:cubicBezTo>
                <a:cubicBezTo>
                  <a:pt x="683" y="144"/>
                  <a:pt x="683" y="143"/>
                  <a:pt x="684" y="143"/>
                </a:cubicBezTo>
                <a:cubicBezTo>
                  <a:pt x="684" y="143"/>
                  <a:pt x="684" y="143"/>
                  <a:pt x="684" y="143"/>
                </a:cubicBezTo>
                <a:cubicBezTo>
                  <a:pt x="683" y="142"/>
                  <a:pt x="683" y="142"/>
                  <a:pt x="683" y="142"/>
                </a:cubicBezTo>
                <a:cubicBezTo>
                  <a:pt x="684" y="143"/>
                  <a:pt x="684" y="143"/>
                  <a:pt x="684" y="143"/>
                </a:cubicBezTo>
                <a:cubicBezTo>
                  <a:pt x="684" y="143"/>
                  <a:pt x="684" y="143"/>
                  <a:pt x="684" y="143"/>
                </a:cubicBezTo>
                <a:cubicBezTo>
                  <a:pt x="685" y="142"/>
                  <a:pt x="686" y="142"/>
                  <a:pt x="688" y="143"/>
                </a:cubicBezTo>
                <a:cubicBezTo>
                  <a:pt x="691" y="145"/>
                  <a:pt x="694" y="146"/>
                  <a:pt x="697" y="146"/>
                </a:cubicBezTo>
                <a:cubicBezTo>
                  <a:pt x="698" y="145"/>
                  <a:pt x="699" y="146"/>
                  <a:pt x="699" y="146"/>
                </a:cubicBezTo>
                <a:cubicBezTo>
                  <a:pt x="701" y="146"/>
                  <a:pt x="701" y="147"/>
                  <a:pt x="701" y="149"/>
                </a:cubicBezTo>
                <a:cubicBezTo>
                  <a:pt x="701" y="149"/>
                  <a:pt x="701" y="150"/>
                  <a:pt x="701" y="150"/>
                </a:cubicBezTo>
                <a:cubicBezTo>
                  <a:pt x="701" y="151"/>
                  <a:pt x="703" y="152"/>
                  <a:pt x="704" y="152"/>
                </a:cubicBezTo>
                <a:cubicBezTo>
                  <a:pt x="706" y="151"/>
                  <a:pt x="708" y="151"/>
                  <a:pt x="709" y="150"/>
                </a:cubicBezTo>
                <a:cubicBezTo>
                  <a:pt x="711" y="150"/>
                  <a:pt x="712" y="149"/>
                  <a:pt x="714" y="149"/>
                </a:cubicBezTo>
                <a:cubicBezTo>
                  <a:pt x="717" y="149"/>
                  <a:pt x="719" y="147"/>
                  <a:pt x="721" y="145"/>
                </a:cubicBezTo>
                <a:cubicBezTo>
                  <a:pt x="721" y="145"/>
                  <a:pt x="721" y="144"/>
                  <a:pt x="721" y="144"/>
                </a:cubicBezTo>
                <a:cubicBezTo>
                  <a:pt x="723" y="142"/>
                  <a:pt x="722" y="140"/>
                  <a:pt x="719" y="139"/>
                </a:cubicBezTo>
                <a:cubicBezTo>
                  <a:pt x="718" y="138"/>
                  <a:pt x="718" y="138"/>
                  <a:pt x="717" y="137"/>
                </a:cubicBezTo>
                <a:cubicBezTo>
                  <a:pt x="717" y="136"/>
                  <a:pt x="718" y="135"/>
                  <a:pt x="718" y="134"/>
                </a:cubicBezTo>
                <a:cubicBezTo>
                  <a:pt x="719" y="133"/>
                  <a:pt x="720" y="133"/>
                  <a:pt x="721" y="132"/>
                </a:cubicBezTo>
                <a:cubicBezTo>
                  <a:pt x="722" y="131"/>
                  <a:pt x="724" y="131"/>
                  <a:pt x="726" y="130"/>
                </a:cubicBezTo>
                <a:cubicBezTo>
                  <a:pt x="728" y="129"/>
                  <a:pt x="730" y="127"/>
                  <a:pt x="730" y="125"/>
                </a:cubicBezTo>
                <a:cubicBezTo>
                  <a:pt x="731" y="124"/>
                  <a:pt x="731" y="123"/>
                  <a:pt x="731" y="123"/>
                </a:cubicBezTo>
                <a:cubicBezTo>
                  <a:pt x="731" y="123"/>
                  <a:pt x="731" y="122"/>
                  <a:pt x="731" y="122"/>
                </a:cubicBezTo>
                <a:cubicBezTo>
                  <a:pt x="732" y="121"/>
                  <a:pt x="733" y="120"/>
                  <a:pt x="734" y="121"/>
                </a:cubicBezTo>
                <a:cubicBezTo>
                  <a:pt x="737" y="122"/>
                  <a:pt x="740" y="121"/>
                  <a:pt x="743" y="121"/>
                </a:cubicBezTo>
                <a:cubicBezTo>
                  <a:pt x="744" y="121"/>
                  <a:pt x="745" y="119"/>
                  <a:pt x="744" y="118"/>
                </a:cubicBezTo>
                <a:cubicBezTo>
                  <a:pt x="744" y="117"/>
                  <a:pt x="744" y="117"/>
                  <a:pt x="744" y="116"/>
                </a:cubicBezTo>
                <a:cubicBezTo>
                  <a:pt x="743" y="116"/>
                  <a:pt x="743" y="116"/>
                  <a:pt x="743" y="116"/>
                </a:cubicBezTo>
                <a:cubicBezTo>
                  <a:pt x="743" y="116"/>
                  <a:pt x="743" y="116"/>
                  <a:pt x="743" y="116"/>
                </a:cubicBezTo>
                <a:cubicBezTo>
                  <a:pt x="743" y="116"/>
                  <a:pt x="742" y="116"/>
                  <a:pt x="742" y="116"/>
                </a:cubicBezTo>
                <a:cubicBezTo>
                  <a:pt x="742" y="115"/>
                  <a:pt x="743" y="116"/>
                  <a:pt x="743" y="116"/>
                </a:cubicBezTo>
                <a:cubicBezTo>
                  <a:pt x="743" y="116"/>
                  <a:pt x="743" y="116"/>
                  <a:pt x="743" y="116"/>
                </a:cubicBezTo>
                <a:cubicBezTo>
                  <a:pt x="743" y="116"/>
                  <a:pt x="744" y="116"/>
                  <a:pt x="744" y="116"/>
                </a:cubicBezTo>
                <a:cubicBezTo>
                  <a:pt x="746" y="117"/>
                  <a:pt x="748" y="116"/>
                  <a:pt x="750" y="114"/>
                </a:cubicBezTo>
                <a:cubicBezTo>
                  <a:pt x="751" y="113"/>
                  <a:pt x="751" y="112"/>
                  <a:pt x="753" y="111"/>
                </a:cubicBezTo>
                <a:cubicBezTo>
                  <a:pt x="754" y="110"/>
                  <a:pt x="754" y="108"/>
                  <a:pt x="755" y="107"/>
                </a:cubicBezTo>
                <a:cubicBezTo>
                  <a:pt x="756" y="106"/>
                  <a:pt x="756" y="104"/>
                  <a:pt x="755" y="103"/>
                </a:cubicBezTo>
                <a:cubicBezTo>
                  <a:pt x="754" y="101"/>
                  <a:pt x="754" y="100"/>
                  <a:pt x="754" y="99"/>
                </a:cubicBezTo>
                <a:cubicBezTo>
                  <a:pt x="754" y="99"/>
                  <a:pt x="754" y="99"/>
                  <a:pt x="754" y="99"/>
                </a:cubicBezTo>
                <a:cubicBezTo>
                  <a:pt x="754" y="99"/>
                  <a:pt x="753" y="99"/>
                  <a:pt x="753" y="99"/>
                </a:cubicBezTo>
                <a:cubicBezTo>
                  <a:pt x="753" y="99"/>
                  <a:pt x="754" y="99"/>
                  <a:pt x="754" y="99"/>
                </a:cubicBezTo>
                <a:cubicBezTo>
                  <a:pt x="754" y="99"/>
                  <a:pt x="754" y="99"/>
                  <a:pt x="754" y="99"/>
                </a:cubicBezTo>
                <a:cubicBezTo>
                  <a:pt x="755" y="100"/>
                  <a:pt x="756" y="100"/>
                  <a:pt x="758" y="100"/>
                </a:cubicBezTo>
                <a:cubicBezTo>
                  <a:pt x="759" y="101"/>
                  <a:pt x="761" y="100"/>
                  <a:pt x="761" y="98"/>
                </a:cubicBezTo>
                <a:cubicBezTo>
                  <a:pt x="761" y="97"/>
                  <a:pt x="761" y="95"/>
                  <a:pt x="759" y="95"/>
                </a:cubicBezTo>
                <a:cubicBezTo>
                  <a:pt x="758" y="94"/>
                  <a:pt x="757" y="94"/>
                  <a:pt x="756" y="93"/>
                </a:cubicBezTo>
                <a:cubicBezTo>
                  <a:pt x="756" y="93"/>
                  <a:pt x="756" y="93"/>
                  <a:pt x="755" y="93"/>
                </a:cubicBezTo>
                <a:cubicBezTo>
                  <a:pt x="756" y="93"/>
                  <a:pt x="756" y="92"/>
                  <a:pt x="756" y="92"/>
                </a:cubicBezTo>
                <a:cubicBezTo>
                  <a:pt x="757" y="91"/>
                  <a:pt x="758" y="91"/>
                  <a:pt x="759" y="91"/>
                </a:cubicBezTo>
                <a:cubicBezTo>
                  <a:pt x="761" y="92"/>
                  <a:pt x="764" y="92"/>
                  <a:pt x="767" y="91"/>
                </a:cubicBezTo>
                <a:cubicBezTo>
                  <a:pt x="768" y="91"/>
                  <a:pt x="769" y="91"/>
                  <a:pt x="770" y="89"/>
                </a:cubicBezTo>
                <a:cubicBezTo>
                  <a:pt x="770" y="88"/>
                  <a:pt x="770" y="88"/>
                  <a:pt x="770" y="87"/>
                </a:cubicBezTo>
                <a:cubicBezTo>
                  <a:pt x="771" y="88"/>
                  <a:pt x="771" y="88"/>
                  <a:pt x="771" y="88"/>
                </a:cubicBezTo>
                <a:cubicBezTo>
                  <a:pt x="772" y="88"/>
                  <a:pt x="772" y="89"/>
                  <a:pt x="773" y="89"/>
                </a:cubicBezTo>
                <a:cubicBezTo>
                  <a:pt x="777" y="91"/>
                  <a:pt x="779" y="90"/>
                  <a:pt x="782" y="87"/>
                </a:cubicBezTo>
                <a:cubicBezTo>
                  <a:pt x="785" y="84"/>
                  <a:pt x="788" y="80"/>
                  <a:pt x="792" y="78"/>
                </a:cubicBezTo>
                <a:cubicBezTo>
                  <a:pt x="794" y="77"/>
                  <a:pt x="796" y="76"/>
                  <a:pt x="798" y="74"/>
                </a:cubicBezTo>
                <a:cubicBezTo>
                  <a:pt x="799" y="73"/>
                  <a:pt x="800" y="73"/>
                  <a:pt x="801" y="72"/>
                </a:cubicBezTo>
                <a:cubicBezTo>
                  <a:pt x="806" y="71"/>
                  <a:pt x="810" y="68"/>
                  <a:pt x="814" y="67"/>
                </a:cubicBezTo>
                <a:cubicBezTo>
                  <a:pt x="818" y="65"/>
                  <a:pt x="822" y="63"/>
                  <a:pt x="826" y="60"/>
                </a:cubicBezTo>
                <a:cubicBezTo>
                  <a:pt x="827" y="60"/>
                  <a:pt x="827" y="59"/>
                  <a:pt x="827" y="58"/>
                </a:cubicBezTo>
                <a:cubicBezTo>
                  <a:pt x="828" y="57"/>
                  <a:pt x="827" y="56"/>
                  <a:pt x="825" y="56"/>
                </a:cubicBezTo>
                <a:cubicBezTo>
                  <a:pt x="824" y="56"/>
                  <a:pt x="823" y="55"/>
                  <a:pt x="822" y="55"/>
                </a:cubicBezTo>
                <a:cubicBezTo>
                  <a:pt x="822" y="55"/>
                  <a:pt x="822" y="55"/>
                  <a:pt x="822" y="55"/>
                </a:cubicBezTo>
                <a:cubicBezTo>
                  <a:pt x="822" y="55"/>
                  <a:pt x="822" y="55"/>
                  <a:pt x="822" y="55"/>
                </a:cubicBezTo>
                <a:cubicBezTo>
                  <a:pt x="822" y="55"/>
                  <a:pt x="822" y="55"/>
                  <a:pt x="822" y="55"/>
                </a:cubicBezTo>
                <a:cubicBezTo>
                  <a:pt x="822" y="55"/>
                  <a:pt x="822" y="55"/>
                  <a:pt x="822" y="55"/>
                </a:cubicBezTo>
                <a:cubicBezTo>
                  <a:pt x="822" y="54"/>
                  <a:pt x="823" y="53"/>
                  <a:pt x="824" y="53"/>
                </a:cubicBezTo>
                <a:cubicBezTo>
                  <a:pt x="828" y="53"/>
                  <a:pt x="833" y="52"/>
                  <a:pt x="837" y="52"/>
                </a:cubicBezTo>
                <a:cubicBezTo>
                  <a:pt x="841" y="50"/>
                  <a:pt x="845" y="47"/>
                  <a:pt x="849" y="45"/>
                </a:cubicBezTo>
                <a:cubicBezTo>
                  <a:pt x="850" y="45"/>
                  <a:pt x="851" y="45"/>
                  <a:pt x="851" y="45"/>
                </a:cubicBezTo>
                <a:cubicBezTo>
                  <a:pt x="852" y="43"/>
                  <a:pt x="853" y="42"/>
                  <a:pt x="853" y="41"/>
                </a:cubicBezTo>
                <a:cubicBezTo>
                  <a:pt x="854" y="40"/>
                  <a:pt x="854" y="38"/>
                  <a:pt x="854" y="36"/>
                </a:cubicBezTo>
                <a:cubicBezTo>
                  <a:pt x="854" y="34"/>
                  <a:pt x="853" y="33"/>
                  <a:pt x="852" y="32"/>
                </a:cubicBezTo>
                <a:cubicBezTo>
                  <a:pt x="850" y="32"/>
                  <a:pt x="850" y="31"/>
                  <a:pt x="850" y="30"/>
                </a:cubicBezTo>
                <a:cubicBezTo>
                  <a:pt x="850" y="28"/>
                  <a:pt x="850" y="25"/>
                  <a:pt x="850" y="23"/>
                </a:cubicBezTo>
                <a:cubicBezTo>
                  <a:pt x="850" y="23"/>
                  <a:pt x="850" y="22"/>
                  <a:pt x="849" y="22"/>
                </a:cubicBezTo>
                <a:cubicBezTo>
                  <a:pt x="847" y="21"/>
                  <a:pt x="845" y="21"/>
                  <a:pt x="843" y="20"/>
                </a:cubicBezTo>
                <a:cubicBezTo>
                  <a:pt x="842" y="20"/>
                  <a:pt x="840" y="20"/>
                  <a:pt x="839" y="21"/>
                </a:cubicBezTo>
                <a:cubicBezTo>
                  <a:pt x="838" y="21"/>
                  <a:pt x="837" y="21"/>
                  <a:pt x="837" y="22"/>
                </a:cubicBezTo>
                <a:cubicBezTo>
                  <a:pt x="837" y="22"/>
                  <a:pt x="836" y="22"/>
                  <a:pt x="836" y="22"/>
                </a:cubicBezTo>
                <a:cubicBezTo>
                  <a:pt x="836" y="22"/>
                  <a:pt x="836" y="22"/>
                  <a:pt x="836" y="22"/>
                </a:cubicBezTo>
                <a:cubicBezTo>
                  <a:pt x="836" y="22"/>
                  <a:pt x="835" y="23"/>
                  <a:pt x="835" y="23"/>
                </a:cubicBezTo>
                <a:cubicBezTo>
                  <a:pt x="835" y="23"/>
                  <a:pt x="835" y="23"/>
                  <a:pt x="834" y="23"/>
                </a:cubicBezTo>
                <a:cubicBezTo>
                  <a:pt x="835" y="22"/>
                  <a:pt x="835" y="22"/>
                  <a:pt x="836" y="22"/>
                </a:cubicBezTo>
                <a:cubicBezTo>
                  <a:pt x="836" y="22"/>
                  <a:pt x="836" y="22"/>
                  <a:pt x="836" y="22"/>
                </a:cubicBezTo>
                <a:cubicBezTo>
                  <a:pt x="836" y="22"/>
                  <a:pt x="836" y="22"/>
                  <a:pt x="837" y="22"/>
                </a:cubicBezTo>
                <a:cubicBezTo>
                  <a:pt x="838" y="21"/>
                  <a:pt x="838" y="20"/>
                  <a:pt x="839" y="19"/>
                </a:cubicBezTo>
                <a:cubicBezTo>
                  <a:pt x="840" y="18"/>
                  <a:pt x="841" y="17"/>
                  <a:pt x="839" y="16"/>
                </a:cubicBezTo>
                <a:cubicBezTo>
                  <a:pt x="839" y="16"/>
                  <a:pt x="838" y="15"/>
                  <a:pt x="838" y="15"/>
                </a:cubicBezTo>
                <a:cubicBezTo>
                  <a:pt x="838" y="15"/>
                  <a:pt x="837" y="15"/>
                  <a:pt x="837" y="15"/>
                </a:cubicBezTo>
                <a:cubicBezTo>
                  <a:pt x="835" y="14"/>
                  <a:pt x="833" y="13"/>
                  <a:pt x="831" y="12"/>
                </a:cubicBezTo>
                <a:cubicBezTo>
                  <a:pt x="829" y="12"/>
                  <a:pt x="828" y="11"/>
                  <a:pt x="828" y="10"/>
                </a:cubicBezTo>
                <a:cubicBezTo>
                  <a:pt x="827" y="8"/>
                  <a:pt x="826" y="8"/>
                  <a:pt x="825" y="7"/>
                </a:cubicBezTo>
                <a:cubicBezTo>
                  <a:pt x="823" y="7"/>
                  <a:pt x="820" y="7"/>
                  <a:pt x="818" y="6"/>
                </a:cubicBezTo>
                <a:cubicBezTo>
                  <a:pt x="816" y="5"/>
                  <a:pt x="814" y="5"/>
                  <a:pt x="812" y="7"/>
                </a:cubicBezTo>
                <a:cubicBezTo>
                  <a:pt x="810" y="8"/>
                  <a:pt x="809" y="7"/>
                  <a:pt x="809" y="5"/>
                </a:cubicBezTo>
                <a:cubicBezTo>
                  <a:pt x="809" y="4"/>
                  <a:pt x="809" y="3"/>
                  <a:pt x="809" y="3"/>
                </a:cubicBezTo>
                <a:cubicBezTo>
                  <a:pt x="806" y="2"/>
                  <a:pt x="803" y="2"/>
                  <a:pt x="800" y="1"/>
                </a:cubicBezTo>
                <a:cubicBezTo>
                  <a:pt x="799" y="1"/>
                  <a:pt x="797" y="1"/>
                  <a:pt x="796" y="1"/>
                </a:cubicBezTo>
                <a:cubicBezTo>
                  <a:pt x="795" y="1"/>
                  <a:pt x="794" y="2"/>
                  <a:pt x="794" y="3"/>
                </a:cubicBezTo>
                <a:cubicBezTo>
                  <a:pt x="794" y="5"/>
                  <a:pt x="793" y="7"/>
                  <a:pt x="793" y="9"/>
                </a:cubicBezTo>
                <a:cubicBezTo>
                  <a:pt x="793" y="9"/>
                  <a:pt x="793" y="10"/>
                  <a:pt x="793" y="10"/>
                </a:cubicBezTo>
                <a:cubicBezTo>
                  <a:pt x="792" y="10"/>
                  <a:pt x="791" y="10"/>
                  <a:pt x="791" y="9"/>
                </a:cubicBezTo>
                <a:cubicBezTo>
                  <a:pt x="791" y="8"/>
                  <a:pt x="791" y="7"/>
                  <a:pt x="791" y="6"/>
                </a:cubicBezTo>
                <a:cubicBezTo>
                  <a:pt x="791" y="6"/>
                  <a:pt x="791" y="6"/>
                  <a:pt x="791" y="6"/>
                </a:cubicBezTo>
                <a:cubicBezTo>
                  <a:pt x="791" y="5"/>
                  <a:pt x="790" y="5"/>
                  <a:pt x="790" y="5"/>
                </a:cubicBezTo>
                <a:cubicBezTo>
                  <a:pt x="787" y="5"/>
                  <a:pt x="786" y="3"/>
                  <a:pt x="785" y="2"/>
                </a:cubicBezTo>
                <a:cubicBezTo>
                  <a:pt x="784" y="1"/>
                  <a:pt x="782" y="0"/>
                  <a:pt x="781" y="1"/>
                </a:cubicBezTo>
                <a:cubicBezTo>
                  <a:pt x="779" y="2"/>
                  <a:pt x="779" y="3"/>
                  <a:pt x="779" y="4"/>
                </a:cubicBezTo>
                <a:cubicBezTo>
                  <a:pt x="779" y="6"/>
                  <a:pt x="779" y="7"/>
                  <a:pt x="779" y="8"/>
                </a:cubicBezTo>
                <a:cubicBezTo>
                  <a:pt x="779" y="8"/>
                  <a:pt x="779" y="8"/>
                  <a:pt x="778" y="9"/>
                </a:cubicBezTo>
                <a:cubicBezTo>
                  <a:pt x="778" y="9"/>
                  <a:pt x="778" y="9"/>
                  <a:pt x="778" y="8"/>
                </a:cubicBezTo>
                <a:cubicBezTo>
                  <a:pt x="777" y="7"/>
                  <a:pt x="776" y="5"/>
                  <a:pt x="775" y="4"/>
                </a:cubicBezTo>
                <a:cubicBezTo>
                  <a:pt x="774" y="2"/>
                  <a:pt x="772" y="2"/>
                  <a:pt x="771" y="4"/>
                </a:cubicBezTo>
                <a:cubicBezTo>
                  <a:pt x="770" y="6"/>
                  <a:pt x="770" y="6"/>
                  <a:pt x="769" y="6"/>
                </a:cubicBezTo>
                <a:cubicBezTo>
                  <a:pt x="769" y="6"/>
                  <a:pt x="768" y="5"/>
                  <a:pt x="768" y="5"/>
                </a:cubicBezTo>
                <a:cubicBezTo>
                  <a:pt x="766" y="5"/>
                  <a:pt x="765" y="6"/>
                  <a:pt x="765" y="7"/>
                </a:cubicBezTo>
                <a:cubicBezTo>
                  <a:pt x="766" y="10"/>
                  <a:pt x="765" y="11"/>
                  <a:pt x="763" y="12"/>
                </a:cubicBezTo>
                <a:cubicBezTo>
                  <a:pt x="762" y="13"/>
                  <a:pt x="762" y="14"/>
                  <a:pt x="762" y="15"/>
                </a:cubicBezTo>
                <a:cubicBezTo>
                  <a:pt x="761" y="16"/>
                  <a:pt x="759" y="16"/>
                  <a:pt x="758" y="15"/>
                </a:cubicBezTo>
                <a:cubicBezTo>
                  <a:pt x="757" y="13"/>
                  <a:pt x="756" y="10"/>
                  <a:pt x="755" y="8"/>
                </a:cubicBezTo>
                <a:cubicBezTo>
                  <a:pt x="754" y="7"/>
                  <a:pt x="753" y="7"/>
                  <a:pt x="751" y="7"/>
                </a:cubicBezTo>
                <a:cubicBezTo>
                  <a:pt x="751" y="6"/>
                  <a:pt x="749" y="7"/>
                  <a:pt x="749" y="9"/>
                </a:cubicBezTo>
                <a:cubicBezTo>
                  <a:pt x="749" y="10"/>
                  <a:pt x="748" y="11"/>
                  <a:pt x="746" y="12"/>
                </a:cubicBezTo>
                <a:cubicBezTo>
                  <a:pt x="746" y="12"/>
                  <a:pt x="745" y="12"/>
                  <a:pt x="745" y="12"/>
                </a:cubicBezTo>
                <a:cubicBezTo>
                  <a:pt x="744" y="12"/>
                  <a:pt x="744" y="13"/>
                  <a:pt x="744" y="13"/>
                </a:cubicBezTo>
                <a:cubicBezTo>
                  <a:pt x="745" y="16"/>
                  <a:pt x="746" y="18"/>
                  <a:pt x="746" y="20"/>
                </a:cubicBezTo>
                <a:cubicBezTo>
                  <a:pt x="747" y="20"/>
                  <a:pt x="747" y="20"/>
                  <a:pt x="747" y="20"/>
                </a:cubicBezTo>
                <a:cubicBezTo>
                  <a:pt x="747" y="20"/>
                  <a:pt x="747" y="20"/>
                  <a:pt x="747" y="20"/>
                </a:cubicBezTo>
                <a:cubicBezTo>
                  <a:pt x="747" y="20"/>
                  <a:pt x="747" y="20"/>
                  <a:pt x="747" y="20"/>
                </a:cubicBezTo>
                <a:cubicBezTo>
                  <a:pt x="747" y="20"/>
                  <a:pt x="746" y="20"/>
                  <a:pt x="746" y="20"/>
                </a:cubicBezTo>
                <a:cubicBezTo>
                  <a:pt x="745" y="20"/>
                  <a:pt x="744" y="20"/>
                  <a:pt x="743" y="18"/>
                </a:cubicBezTo>
                <a:cubicBezTo>
                  <a:pt x="742" y="17"/>
                  <a:pt x="741" y="17"/>
                  <a:pt x="740" y="17"/>
                </a:cubicBezTo>
                <a:cubicBezTo>
                  <a:pt x="739" y="17"/>
                  <a:pt x="738" y="17"/>
                  <a:pt x="738" y="16"/>
                </a:cubicBezTo>
                <a:cubicBezTo>
                  <a:pt x="737" y="16"/>
                  <a:pt x="737" y="15"/>
                  <a:pt x="736" y="14"/>
                </a:cubicBezTo>
                <a:cubicBezTo>
                  <a:pt x="735" y="13"/>
                  <a:pt x="734" y="13"/>
                  <a:pt x="733" y="14"/>
                </a:cubicBezTo>
                <a:cubicBezTo>
                  <a:pt x="732" y="15"/>
                  <a:pt x="732" y="16"/>
                  <a:pt x="731" y="16"/>
                </a:cubicBezTo>
                <a:cubicBezTo>
                  <a:pt x="730" y="17"/>
                  <a:pt x="730" y="17"/>
                  <a:pt x="729" y="16"/>
                </a:cubicBezTo>
                <a:cubicBezTo>
                  <a:pt x="728" y="15"/>
                  <a:pt x="727" y="15"/>
                  <a:pt x="725" y="15"/>
                </a:cubicBezTo>
                <a:cubicBezTo>
                  <a:pt x="722" y="16"/>
                  <a:pt x="719" y="17"/>
                  <a:pt x="716" y="19"/>
                </a:cubicBezTo>
                <a:cubicBezTo>
                  <a:pt x="716" y="19"/>
                  <a:pt x="715" y="20"/>
                  <a:pt x="714" y="20"/>
                </a:cubicBezTo>
                <a:cubicBezTo>
                  <a:pt x="713" y="21"/>
                  <a:pt x="714" y="24"/>
                  <a:pt x="715" y="25"/>
                </a:cubicBezTo>
                <a:cubicBezTo>
                  <a:pt x="716" y="25"/>
                  <a:pt x="716" y="25"/>
                  <a:pt x="717" y="25"/>
                </a:cubicBezTo>
                <a:cubicBezTo>
                  <a:pt x="717" y="25"/>
                  <a:pt x="717" y="25"/>
                  <a:pt x="717" y="25"/>
                </a:cubicBezTo>
                <a:cubicBezTo>
                  <a:pt x="717" y="25"/>
                  <a:pt x="717" y="25"/>
                  <a:pt x="717" y="25"/>
                </a:cubicBezTo>
                <a:cubicBezTo>
                  <a:pt x="717" y="24"/>
                  <a:pt x="718" y="24"/>
                  <a:pt x="718" y="23"/>
                </a:cubicBezTo>
                <a:cubicBezTo>
                  <a:pt x="718" y="23"/>
                  <a:pt x="719" y="23"/>
                  <a:pt x="719" y="23"/>
                </a:cubicBezTo>
                <a:cubicBezTo>
                  <a:pt x="720" y="24"/>
                  <a:pt x="720" y="24"/>
                  <a:pt x="719" y="25"/>
                </a:cubicBezTo>
                <a:cubicBezTo>
                  <a:pt x="718" y="25"/>
                  <a:pt x="718" y="25"/>
                  <a:pt x="717" y="25"/>
                </a:cubicBezTo>
                <a:cubicBezTo>
                  <a:pt x="717" y="25"/>
                  <a:pt x="717" y="25"/>
                  <a:pt x="717" y="25"/>
                </a:cubicBezTo>
                <a:cubicBezTo>
                  <a:pt x="717" y="25"/>
                  <a:pt x="717" y="25"/>
                  <a:pt x="717" y="25"/>
                </a:cubicBezTo>
                <a:cubicBezTo>
                  <a:pt x="717" y="26"/>
                  <a:pt x="717" y="27"/>
                  <a:pt x="717" y="28"/>
                </a:cubicBezTo>
                <a:cubicBezTo>
                  <a:pt x="718" y="30"/>
                  <a:pt x="718" y="30"/>
                  <a:pt x="717" y="31"/>
                </a:cubicBezTo>
                <a:cubicBezTo>
                  <a:pt x="717" y="32"/>
                  <a:pt x="716" y="32"/>
                  <a:pt x="716" y="33"/>
                </a:cubicBezTo>
                <a:cubicBezTo>
                  <a:pt x="714" y="35"/>
                  <a:pt x="715" y="37"/>
                  <a:pt x="717" y="38"/>
                </a:cubicBezTo>
                <a:cubicBezTo>
                  <a:pt x="717" y="38"/>
                  <a:pt x="718" y="38"/>
                  <a:pt x="718" y="38"/>
                </a:cubicBezTo>
                <a:cubicBezTo>
                  <a:pt x="718" y="39"/>
                  <a:pt x="718" y="39"/>
                  <a:pt x="717" y="39"/>
                </a:cubicBezTo>
                <a:cubicBezTo>
                  <a:pt x="717" y="39"/>
                  <a:pt x="716" y="39"/>
                  <a:pt x="716" y="39"/>
                </a:cubicBezTo>
                <a:cubicBezTo>
                  <a:pt x="714" y="39"/>
                  <a:pt x="713" y="41"/>
                  <a:pt x="714" y="42"/>
                </a:cubicBezTo>
                <a:cubicBezTo>
                  <a:pt x="714" y="45"/>
                  <a:pt x="715" y="46"/>
                  <a:pt x="717" y="48"/>
                </a:cubicBezTo>
                <a:cubicBezTo>
                  <a:pt x="718" y="50"/>
                  <a:pt x="720" y="50"/>
                  <a:pt x="722" y="50"/>
                </a:cubicBezTo>
                <a:cubicBezTo>
                  <a:pt x="722" y="50"/>
                  <a:pt x="722" y="50"/>
                  <a:pt x="722" y="50"/>
                </a:cubicBezTo>
                <a:cubicBezTo>
                  <a:pt x="722" y="50"/>
                  <a:pt x="722" y="49"/>
                  <a:pt x="722" y="49"/>
                </a:cubicBezTo>
                <a:cubicBezTo>
                  <a:pt x="722" y="50"/>
                  <a:pt x="722" y="50"/>
                  <a:pt x="722" y="50"/>
                </a:cubicBezTo>
                <a:cubicBezTo>
                  <a:pt x="722" y="50"/>
                  <a:pt x="722" y="50"/>
                  <a:pt x="722" y="50"/>
                </a:cubicBezTo>
                <a:cubicBezTo>
                  <a:pt x="722" y="51"/>
                  <a:pt x="723" y="52"/>
                  <a:pt x="723" y="53"/>
                </a:cubicBezTo>
                <a:cubicBezTo>
                  <a:pt x="725" y="55"/>
                  <a:pt x="728" y="56"/>
                  <a:pt x="731" y="57"/>
                </a:cubicBezTo>
                <a:cubicBezTo>
                  <a:pt x="734" y="57"/>
                  <a:pt x="736" y="56"/>
                  <a:pt x="738" y="55"/>
                </a:cubicBezTo>
                <a:cubicBezTo>
                  <a:pt x="738" y="55"/>
                  <a:pt x="738" y="55"/>
                  <a:pt x="738" y="55"/>
                </a:cubicBezTo>
                <a:cubicBezTo>
                  <a:pt x="738" y="55"/>
                  <a:pt x="738" y="55"/>
                  <a:pt x="738" y="55"/>
                </a:cubicBezTo>
                <a:cubicBezTo>
                  <a:pt x="738" y="55"/>
                  <a:pt x="738" y="55"/>
                  <a:pt x="738" y="55"/>
                </a:cubicBezTo>
                <a:cubicBezTo>
                  <a:pt x="738" y="56"/>
                  <a:pt x="738" y="57"/>
                  <a:pt x="739" y="58"/>
                </a:cubicBezTo>
                <a:cubicBezTo>
                  <a:pt x="742" y="60"/>
                  <a:pt x="746" y="61"/>
                  <a:pt x="749" y="60"/>
                </a:cubicBezTo>
                <a:cubicBezTo>
                  <a:pt x="753" y="60"/>
                  <a:pt x="757" y="59"/>
                  <a:pt x="760" y="55"/>
                </a:cubicBezTo>
                <a:cubicBezTo>
                  <a:pt x="760" y="54"/>
                  <a:pt x="761" y="54"/>
                  <a:pt x="762" y="54"/>
                </a:cubicBezTo>
                <a:cubicBezTo>
                  <a:pt x="762" y="53"/>
                  <a:pt x="762" y="53"/>
                  <a:pt x="762" y="53"/>
                </a:cubicBezTo>
                <a:cubicBezTo>
                  <a:pt x="762" y="53"/>
                  <a:pt x="762" y="53"/>
                  <a:pt x="762" y="53"/>
                </a:cubicBezTo>
                <a:cubicBezTo>
                  <a:pt x="762" y="54"/>
                  <a:pt x="762" y="54"/>
                  <a:pt x="762" y="54"/>
                </a:cubicBezTo>
                <a:cubicBezTo>
                  <a:pt x="762" y="54"/>
                  <a:pt x="762" y="54"/>
                  <a:pt x="762" y="55"/>
                </a:cubicBezTo>
                <a:cubicBezTo>
                  <a:pt x="761" y="55"/>
                  <a:pt x="761" y="55"/>
                  <a:pt x="761" y="56"/>
                </a:cubicBezTo>
                <a:cubicBezTo>
                  <a:pt x="761" y="57"/>
                  <a:pt x="761" y="58"/>
                  <a:pt x="762" y="58"/>
                </a:cubicBezTo>
                <a:cubicBezTo>
                  <a:pt x="764" y="59"/>
                  <a:pt x="766" y="59"/>
                  <a:pt x="767" y="60"/>
                </a:cubicBezTo>
                <a:cubicBezTo>
                  <a:pt x="767" y="60"/>
                  <a:pt x="768" y="60"/>
                  <a:pt x="768" y="60"/>
                </a:cubicBezTo>
                <a:cubicBezTo>
                  <a:pt x="768" y="60"/>
                  <a:pt x="768" y="60"/>
                  <a:pt x="768" y="60"/>
                </a:cubicBezTo>
                <a:cubicBezTo>
                  <a:pt x="768" y="60"/>
                  <a:pt x="768" y="60"/>
                  <a:pt x="768" y="60"/>
                </a:cubicBezTo>
                <a:cubicBezTo>
                  <a:pt x="767" y="60"/>
                  <a:pt x="767" y="60"/>
                  <a:pt x="767" y="60"/>
                </a:cubicBezTo>
                <a:cubicBezTo>
                  <a:pt x="761" y="60"/>
                  <a:pt x="755" y="60"/>
                  <a:pt x="750" y="62"/>
                </a:cubicBezTo>
                <a:cubicBezTo>
                  <a:pt x="747" y="64"/>
                  <a:pt x="745" y="64"/>
                  <a:pt x="742" y="63"/>
                </a:cubicBezTo>
                <a:cubicBezTo>
                  <a:pt x="741" y="62"/>
                  <a:pt x="739" y="62"/>
                  <a:pt x="737" y="62"/>
                </a:cubicBezTo>
                <a:cubicBezTo>
                  <a:pt x="736" y="62"/>
                  <a:pt x="735" y="63"/>
                  <a:pt x="734" y="64"/>
                </a:cubicBezTo>
                <a:cubicBezTo>
                  <a:pt x="734" y="66"/>
                  <a:pt x="734" y="68"/>
                  <a:pt x="734" y="71"/>
                </a:cubicBezTo>
                <a:cubicBezTo>
                  <a:pt x="734" y="72"/>
                  <a:pt x="734" y="72"/>
                  <a:pt x="733" y="72"/>
                </a:cubicBezTo>
                <a:cubicBezTo>
                  <a:pt x="733" y="72"/>
                  <a:pt x="733" y="71"/>
                  <a:pt x="733" y="71"/>
                </a:cubicBezTo>
                <a:cubicBezTo>
                  <a:pt x="732" y="65"/>
                  <a:pt x="729" y="61"/>
                  <a:pt x="723" y="58"/>
                </a:cubicBezTo>
                <a:cubicBezTo>
                  <a:pt x="723" y="58"/>
                  <a:pt x="723" y="58"/>
                  <a:pt x="723" y="58"/>
                </a:cubicBezTo>
                <a:cubicBezTo>
                  <a:pt x="721" y="57"/>
                  <a:pt x="720" y="57"/>
                  <a:pt x="719" y="58"/>
                </a:cubicBezTo>
                <a:cubicBezTo>
                  <a:pt x="717" y="60"/>
                  <a:pt x="715" y="62"/>
                  <a:pt x="713" y="64"/>
                </a:cubicBezTo>
                <a:cubicBezTo>
                  <a:pt x="714" y="65"/>
                  <a:pt x="715" y="66"/>
                  <a:pt x="714" y="67"/>
                </a:cubicBezTo>
                <a:close/>
                <a:moveTo>
                  <a:pt x="696" y="122"/>
                </a:moveTo>
                <a:cubicBezTo>
                  <a:pt x="695" y="122"/>
                  <a:pt x="695" y="121"/>
                  <a:pt x="695" y="121"/>
                </a:cubicBezTo>
                <a:cubicBezTo>
                  <a:pt x="695" y="121"/>
                  <a:pt x="696" y="121"/>
                  <a:pt x="696" y="122"/>
                </a:cubicBezTo>
                <a:cubicBezTo>
                  <a:pt x="696" y="122"/>
                  <a:pt x="696" y="122"/>
                  <a:pt x="696" y="122"/>
                </a:cubicBezTo>
                <a:close/>
                <a:moveTo>
                  <a:pt x="700" y="108"/>
                </a:moveTo>
                <a:cubicBezTo>
                  <a:pt x="699" y="108"/>
                  <a:pt x="699" y="108"/>
                  <a:pt x="699" y="108"/>
                </a:cubicBezTo>
                <a:cubicBezTo>
                  <a:pt x="699" y="107"/>
                  <a:pt x="699" y="107"/>
                  <a:pt x="699" y="107"/>
                </a:cubicBezTo>
                <a:cubicBezTo>
                  <a:pt x="700" y="107"/>
                  <a:pt x="700" y="107"/>
                  <a:pt x="700" y="107"/>
                </a:cubicBezTo>
                <a:lnTo>
                  <a:pt x="700" y="108"/>
                </a:lnTo>
                <a:close/>
                <a:moveTo>
                  <a:pt x="709" y="128"/>
                </a:moveTo>
                <a:cubicBezTo>
                  <a:pt x="709" y="128"/>
                  <a:pt x="709" y="128"/>
                  <a:pt x="709" y="128"/>
                </a:cubicBezTo>
                <a:cubicBezTo>
                  <a:pt x="709" y="128"/>
                  <a:pt x="708" y="128"/>
                  <a:pt x="708" y="129"/>
                </a:cubicBezTo>
                <a:cubicBezTo>
                  <a:pt x="708" y="129"/>
                  <a:pt x="708" y="129"/>
                  <a:pt x="708" y="129"/>
                </a:cubicBezTo>
                <a:cubicBezTo>
                  <a:pt x="708" y="129"/>
                  <a:pt x="707" y="129"/>
                  <a:pt x="707" y="129"/>
                </a:cubicBezTo>
                <a:cubicBezTo>
                  <a:pt x="707" y="129"/>
                  <a:pt x="708" y="129"/>
                  <a:pt x="708" y="129"/>
                </a:cubicBezTo>
                <a:cubicBezTo>
                  <a:pt x="708" y="128"/>
                  <a:pt x="708" y="128"/>
                  <a:pt x="709" y="128"/>
                </a:cubicBezTo>
                <a:cubicBezTo>
                  <a:pt x="709" y="128"/>
                  <a:pt x="709" y="127"/>
                  <a:pt x="709" y="127"/>
                </a:cubicBezTo>
                <a:cubicBezTo>
                  <a:pt x="709" y="127"/>
                  <a:pt x="709" y="128"/>
                  <a:pt x="709" y="128"/>
                </a:cubicBezTo>
                <a:close/>
                <a:moveTo>
                  <a:pt x="817" y="57"/>
                </a:moveTo>
                <a:cubicBezTo>
                  <a:pt x="817" y="57"/>
                  <a:pt x="817" y="57"/>
                  <a:pt x="817" y="58"/>
                </a:cubicBezTo>
                <a:cubicBezTo>
                  <a:pt x="817" y="58"/>
                  <a:pt x="817" y="58"/>
                  <a:pt x="817" y="58"/>
                </a:cubicBezTo>
                <a:cubicBezTo>
                  <a:pt x="817" y="58"/>
                  <a:pt x="817" y="58"/>
                  <a:pt x="816" y="58"/>
                </a:cubicBezTo>
                <a:cubicBezTo>
                  <a:pt x="817" y="58"/>
                  <a:pt x="817" y="57"/>
                  <a:pt x="817" y="57"/>
                </a:cubicBezTo>
                <a:close/>
                <a:moveTo>
                  <a:pt x="724" y="48"/>
                </a:moveTo>
                <a:cubicBezTo>
                  <a:pt x="724" y="48"/>
                  <a:pt x="724" y="48"/>
                  <a:pt x="723" y="48"/>
                </a:cubicBezTo>
                <a:cubicBezTo>
                  <a:pt x="724" y="48"/>
                  <a:pt x="724" y="48"/>
                  <a:pt x="724" y="48"/>
                </a:cubicBezTo>
                <a:cubicBezTo>
                  <a:pt x="724" y="48"/>
                  <a:pt x="724" y="48"/>
                  <a:pt x="724" y="48"/>
                </a:cubicBezTo>
                <a:close/>
                <a:moveTo>
                  <a:pt x="751" y="91"/>
                </a:moveTo>
                <a:cubicBezTo>
                  <a:pt x="750" y="91"/>
                  <a:pt x="750" y="91"/>
                  <a:pt x="750" y="91"/>
                </a:cubicBezTo>
                <a:cubicBezTo>
                  <a:pt x="750" y="91"/>
                  <a:pt x="750" y="91"/>
                  <a:pt x="750" y="91"/>
                </a:cubicBezTo>
                <a:lnTo>
                  <a:pt x="751" y="91"/>
                </a:lnTo>
                <a:close/>
                <a:moveTo>
                  <a:pt x="640" y="254"/>
                </a:moveTo>
                <a:cubicBezTo>
                  <a:pt x="644" y="255"/>
                  <a:pt x="647" y="258"/>
                  <a:pt x="650" y="257"/>
                </a:cubicBezTo>
                <a:cubicBezTo>
                  <a:pt x="651" y="257"/>
                  <a:pt x="651" y="257"/>
                  <a:pt x="651" y="257"/>
                </a:cubicBezTo>
                <a:cubicBezTo>
                  <a:pt x="652" y="258"/>
                  <a:pt x="652" y="258"/>
                  <a:pt x="653" y="258"/>
                </a:cubicBezTo>
                <a:cubicBezTo>
                  <a:pt x="654" y="259"/>
                  <a:pt x="655" y="261"/>
                  <a:pt x="657" y="262"/>
                </a:cubicBezTo>
                <a:cubicBezTo>
                  <a:pt x="657" y="262"/>
                  <a:pt x="658" y="262"/>
                  <a:pt x="659" y="262"/>
                </a:cubicBezTo>
                <a:cubicBezTo>
                  <a:pt x="660" y="262"/>
                  <a:pt x="660" y="261"/>
                  <a:pt x="661" y="260"/>
                </a:cubicBezTo>
                <a:cubicBezTo>
                  <a:pt x="660" y="260"/>
                  <a:pt x="659" y="259"/>
                  <a:pt x="659" y="258"/>
                </a:cubicBezTo>
                <a:cubicBezTo>
                  <a:pt x="659" y="258"/>
                  <a:pt x="659" y="258"/>
                  <a:pt x="659" y="258"/>
                </a:cubicBezTo>
                <a:cubicBezTo>
                  <a:pt x="657" y="258"/>
                  <a:pt x="656" y="258"/>
                  <a:pt x="656" y="257"/>
                </a:cubicBezTo>
                <a:cubicBezTo>
                  <a:pt x="656" y="257"/>
                  <a:pt x="656" y="257"/>
                  <a:pt x="656" y="257"/>
                </a:cubicBezTo>
                <a:cubicBezTo>
                  <a:pt x="655" y="256"/>
                  <a:pt x="655" y="256"/>
                  <a:pt x="655" y="256"/>
                </a:cubicBezTo>
                <a:cubicBezTo>
                  <a:pt x="656" y="256"/>
                  <a:pt x="656" y="256"/>
                  <a:pt x="656" y="256"/>
                </a:cubicBezTo>
                <a:cubicBezTo>
                  <a:pt x="656" y="257"/>
                  <a:pt x="656" y="257"/>
                  <a:pt x="656" y="257"/>
                </a:cubicBezTo>
                <a:cubicBezTo>
                  <a:pt x="657" y="257"/>
                  <a:pt x="658" y="257"/>
                  <a:pt x="659" y="258"/>
                </a:cubicBezTo>
                <a:cubicBezTo>
                  <a:pt x="659" y="258"/>
                  <a:pt x="659" y="258"/>
                  <a:pt x="659" y="258"/>
                </a:cubicBezTo>
                <a:cubicBezTo>
                  <a:pt x="660" y="259"/>
                  <a:pt x="660" y="260"/>
                  <a:pt x="661" y="260"/>
                </a:cubicBezTo>
                <a:cubicBezTo>
                  <a:pt x="661" y="260"/>
                  <a:pt x="661" y="260"/>
                  <a:pt x="661" y="260"/>
                </a:cubicBezTo>
                <a:cubicBezTo>
                  <a:pt x="662" y="260"/>
                  <a:pt x="663" y="260"/>
                  <a:pt x="665" y="260"/>
                </a:cubicBezTo>
                <a:cubicBezTo>
                  <a:pt x="667" y="259"/>
                  <a:pt x="668" y="257"/>
                  <a:pt x="668" y="255"/>
                </a:cubicBezTo>
                <a:cubicBezTo>
                  <a:pt x="668" y="254"/>
                  <a:pt x="668" y="253"/>
                  <a:pt x="668" y="252"/>
                </a:cubicBezTo>
                <a:cubicBezTo>
                  <a:pt x="668" y="252"/>
                  <a:pt x="668" y="252"/>
                  <a:pt x="668" y="252"/>
                </a:cubicBezTo>
                <a:cubicBezTo>
                  <a:pt x="668" y="251"/>
                  <a:pt x="668" y="251"/>
                  <a:pt x="668" y="251"/>
                </a:cubicBezTo>
                <a:cubicBezTo>
                  <a:pt x="666" y="250"/>
                  <a:pt x="666" y="250"/>
                  <a:pt x="668" y="248"/>
                </a:cubicBezTo>
                <a:cubicBezTo>
                  <a:pt x="668" y="248"/>
                  <a:pt x="668" y="248"/>
                  <a:pt x="668" y="248"/>
                </a:cubicBezTo>
                <a:cubicBezTo>
                  <a:pt x="668" y="247"/>
                  <a:pt x="668" y="247"/>
                  <a:pt x="668" y="248"/>
                </a:cubicBezTo>
                <a:cubicBezTo>
                  <a:pt x="668" y="248"/>
                  <a:pt x="668" y="248"/>
                  <a:pt x="668" y="248"/>
                </a:cubicBezTo>
                <a:cubicBezTo>
                  <a:pt x="668" y="248"/>
                  <a:pt x="668" y="248"/>
                  <a:pt x="668" y="248"/>
                </a:cubicBezTo>
                <a:cubicBezTo>
                  <a:pt x="668" y="249"/>
                  <a:pt x="668" y="250"/>
                  <a:pt x="668" y="251"/>
                </a:cubicBezTo>
                <a:cubicBezTo>
                  <a:pt x="668" y="251"/>
                  <a:pt x="668" y="251"/>
                  <a:pt x="668" y="251"/>
                </a:cubicBezTo>
                <a:cubicBezTo>
                  <a:pt x="668" y="252"/>
                  <a:pt x="668" y="252"/>
                  <a:pt x="668" y="252"/>
                </a:cubicBezTo>
                <a:cubicBezTo>
                  <a:pt x="670" y="252"/>
                  <a:pt x="671" y="253"/>
                  <a:pt x="673" y="254"/>
                </a:cubicBezTo>
                <a:cubicBezTo>
                  <a:pt x="673" y="254"/>
                  <a:pt x="674" y="255"/>
                  <a:pt x="674" y="255"/>
                </a:cubicBezTo>
                <a:cubicBezTo>
                  <a:pt x="674" y="256"/>
                  <a:pt x="674" y="256"/>
                  <a:pt x="674" y="256"/>
                </a:cubicBezTo>
                <a:cubicBezTo>
                  <a:pt x="673" y="258"/>
                  <a:pt x="672" y="259"/>
                  <a:pt x="672" y="260"/>
                </a:cubicBezTo>
                <a:cubicBezTo>
                  <a:pt x="672" y="262"/>
                  <a:pt x="674" y="263"/>
                  <a:pt x="674" y="264"/>
                </a:cubicBezTo>
                <a:cubicBezTo>
                  <a:pt x="675" y="267"/>
                  <a:pt x="676" y="270"/>
                  <a:pt x="678" y="272"/>
                </a:cubicBezTo>
                <a:cubicBezTo>
                  <a:pt x="679" y="272"/>
                  <a:pt x="679" y="273"/>
                  <a:pt x="678" y="274"/>
                </a:cubicBezTo>
                <a:cubicBezTo>
                  <a:pt x="677" y="274"/>
                  <a:pt x="676" y="274"/>
                  <a:pt x="675" y="275"/>
                </a:cubicBezTo>
                <a:cubicBezTo>
                  <a:pt x="675" y="275"/>
                  <a:pt x="674" y="276"/>
                  <a:pt x="674" y="277"/>
                </a:cubicBezTo>
                <a:cubicBezTo>
                  <a:pt x="674" y="277"/>
                  <a:pt x="674" y="278"/>
                  <a:pt x="675" y="278"/>
                </a:cubicBezTo>
                <a:cubicBezTo>
                  <a:pt x="677" y="279"/>
                  <a:pt x="679" y="277"/>
                  <a:pt x="682" y="278"/>
                </a:cubicBezTo>
                <a:cubicBezTo>
                  <a:pt x="682" y="278"/>
                  <a:pt x="682" y="279"/>
                  <a:pt x="682" y="279"/>
                </a:cubicBezTo>
                <a:cubicBezTo>
                  <a:pt x="683" y="279"/>
                  <a:pt x="683" y="280"/>
                  <a:pt x="682" y="280"/>
                </a:cubicBezTo>
                <a:cubicBezTo>
                  <a:pt x="681" y="281"/>
                  <a:pt x="680" y="281"/>
                  <a:pt x="680" y="281"/>
                </a:cubicBezTo>
                <a:cubicBezTo>
                  <a:pt x="679" y="282"/>
                  <a:pt x="679" y="283"/>
                  <a:pt x="679" y="284"/>
                </a:cubicBezTo>
                <a:cubicBezTo>
                  <a:pt x="680" y="284"/>
                  <a:pt x="680" y="284"/>
                  <a:pt x="681" y="284"/>
                </a:cubicBezTo>
                <a:cubicBezTo>
                  <a:pt x="681" y="284"/>
                  <a:pt x="682" y="284"/>
                  <a:pt x="683" y="284"/>
                </a:cubicBezTo>
                <a:cubicBezTo>
                  <a:pt x="685" y="283"/>
                  <a:pt x="687" y="284"/>
                  <a:pt x="687" y="286"/>
                </a:cubicBezTo>
                <a:cubicBezTo>
                  <a:pt x="687" y="287"/>
                  <a:pt x="688" y="288"/>
                  <a:pt x="688" y="288"/>
                </a:cubicBezTo>
                <a:cubicBezTo>
                  <a:pt x="691" y="289"/>
                  <a:pt x="691" y="291"/>
                  <a:pt x="691" y="294"/>
                </a:cubicBezTo>
                <a:cubicBezTo>
                  <a:pt x="690" y="296"/>
                  <a:pt x="690" y="299"/>
                  <a:pt x="690" y="302"/>
                </a:cubicBezTo>
                <a:cubicBezTo>
                  <a:pt x="690" y="303"/>
                  <a:pt x="689" y="305"/>
                  <a:pt x="688" y="305"/>
                </a:cubicBezTo>
                <a:cubicBezTo>
                  <a:pt x="686" y="305"/>
                  <a:pt x="685" y="306"/>
                  <a:pt x="684" y="308"/>
                </a:cubicBezTo>
                <a:cubicBezTo>
                  <a:pt x="682" y="310"/>
                  <a:pt x="680" y="312"/>
                  <a:pt x="677" y="313"/>
                </a:cubicBezTo>
                <a:cubicBezTo>
                  <a:pt x="673" y="317"/>
                  <a:pt x="671" y="317"/>
                  <a:pt x="674" y="324"/>
                </a:cubicBezTo>
                <a:cubicBezTo>
                  <a:pt x="674" y="324"/>
                  <a:pt x="674" y="325"/>
                  <a:pt x="673" y="325"/>
                </a:cubicBezTo>
                <a:cubicBezTo>
                  <a:pt x="670" y="325"/>
                  <a:pt x="668" y="326"/>
                  <a:pt x="665" y="327"/>
                </a:cubicBezTo>
                <a:cubicBezTo>
                  <a:pt x="662" y="328"/>
                  <a:pt x="659" y="328"/>
                  <a:pt x="657" y="326"/>
                </a:cubicBezTo>
                <a:cubicBezTo>
                  <a:pt x="655" y="326"/>
                  <a:pt x="654" y="325"/>
                  <a:pt x="652" y="324"/>
                </a:cubicBezTo>
                <a:cubicBezTo>
                  <a:pt x="652" y="324"/>
                  <a:pt x="651" y="324"/>
                  <a:pt x="650" y="324"/>
                </a:cubicBezTo>
                <a:cubicBezTo>
                  <a:pt x="649" y="326"/>
                  <a:pt x="647" y="328"/>
                  <a:pt x="645" y="329"/>
                </a:cubicBezTo>
                <a:cubicBezTo>
                  <a:pt x="645" y="330"/>
                  <a:pt x="644" y="331"/>
                  <a:pt x="643" y="332"/>
                </a:cubicBezTo>
                <a:cubicBezTo>
                  <a:pt x="643" y="334"/>
                  <a:pt x="643" y="336"/>
                  <a:pt x="644" y="337"/>
                </a:cubicBezTo>
                <a:cubicBezTo>
                  <a:pt x="647" y="340"/>
                  <a:pt x="650" y="342"/>
                  <a:pt x="654" y="340"/>
                </a:cubicBezTo>
                <a:cubicBezTo>
                  <a:pt x="655" y="339"/>
                  <a:pt x="656" y="339"/>
                  <a:pt x="657" y="339"/>
                </a:cubicBezTo>
                <a:cubicBezTo>
                  <a:pt x="658" y="339"/>
                  <a:pt x="659" y="339"/>
                  <a:pt x="659" y="339"/>
                </a:cubicBezTo>
                <a:cubicBezTo>
                  <a:pt x="662" y="340"/>
                  <a:pt x="665" y="339"/>
                  <a:pt x="668" y="340"/>
                </a:cubicBezTo>
                <a:cubicBezTo>
                  <a:pt x="670" y="340"/>
                  <a:pt x="671" y="341"/>
                  <a:pt x="672" y="342"/>
                </a:cubicBezTo>
                <a:cubicBezTo>
                  <a:pt x="673" y="345"/>
                  <a:pt x="674" y="348"/>
                  <a:pt x="676" y="350"/>
                </a:cubicBezTo>
                <a:cubicBezTo>
                  <a:pt x="677" y="352"/>
                  <a:pt x="678" y="353"/>
                  <a:pt x="677" y="355"/>
                </a:cubicBezTo>
                <a:cubicBezTo>
                  <a:pt x="676" y="356"/>
                  <a:pt x="677" y="357"/>
                  <a:pt x="677" y="358"/>
                </a:cubicBezTo>
                <a:cubicBezTo>
                  <a:pt x="679" y="360"/>
                  <a:pt x="681" y="362"/>
                  <a:pt x="683" y="363"/>
                </a:cubicBezTo>
                <a:cubicBezTo>
                  <a:pt x="683" y="364"/>
                  <a:pt x="683" y="364"/>
                  <a:pt x="683" y="364"/>
                </a:cubicBezTo>
                <a:cubicBezTo>
                  <a:pt x="684" y="364"/>
                  <a:pt x="684" y="364"/>
                  <a:pt x="684" y="364"/>
                </a:cubicBezTo>
                <a:cubicBezTo>
                  <a:pt x="684" y="363"/>
                  <a:pt x="684" y="363"/>
                  <a:pt x="684" y="363"/>
                </a:cubicBezTo>
                <a:cubicBezTo>
                  <a:pt x="685" y="364"/>
                  <a:pt x="687" y="366"/>
                  <a:pt x="688" y="367"/>
                </a:cubicBezTo>
                <a:cubicBezTo>
                  <a:pt x="691" y="370"/>
                  <a:pt x="693" y="372"/>
                  <a:pt x="697" y="373"/>
                </a:cubicBezTo>
                <a:cubicBezTo>
                  <a:pt x="698" y="373"/>
                  <a:pt x="700" y="375"/>
                  <a:pt x="701" y="375"/>
                </a:cubicBezTo>
                <a:cubicBezTo>
                  <a:pt x="703" y="376"/>
                  <a:pt x="704" y="377"/>
                  <a:pt x="706" y="377"/>
                </a:cubicBezTo>
                <a:cubicBezTo>
                  <a:pt x="706" y="377"/>
                  <a:pt x="707" y="377"/>
                  <a:pt x="707" y="376"/>
                </a:cubicBezTo>
                <a:cubicBezTo>
                  <a:pt x="708" y="375"/>
                  <a:pt x="708" y="373"/>
                  <a:pt x="708" y="371"/>
                </a:cubicBezTo>
                <a:cubicBezTo>
                  <a:pt x="705" y="367"/>
                  <a:pt x="703" y="363"/>
                  <a:pt x="699" y="359"/>
                </a:cubicBezTo>
                <a:cubicBezTo>
                  <a:pt x="698" y="358"/>
                  <a:pt x="698" y="357"/>
                  <a:pt x="698" y="355"/>
                </a:cubicBezTo>
                <a:cubicBezTo>
                  <a:pt x="698" y="355"/>
                  <a:pt x="698" y="355"/>
                  <a:pt x="698" y="355"/>
                </a:cubicBezTo>
                <a:cubicBezTo>
                  <a:pt x="698" y="355"/>
                  <a:pt x="697" y="354"/>
                  <a:pt x="697" y="354"/>
                </a:cubicBezTo>
                <a:cubicBezTo>
                  <a:pt x="697" y="354"/>
                  <a:pt x="697" y="354"/>
                  <a:pt x="697" y="354"/>
                </a:cubicBezTo>
                <a:cubicBezTo>
                  <a:pt x="697" y="354"/>
                  <a:pt x="697" y="354"/>
                  <a:pt x="697" y="354"/>
                </a:cubicBezTo>
                <a:cubicBezTo>
                  <a:pt x="697" y="354"/>
                  <a:pt x="697" y="354"/>
                  <a:pt x="697" y="354"/>
                </a:cubicBezTo>
                <a:cubicBezTo>
                  <a:pt x="698" y="354"/>
                  <a:pt x="698" y="355"/>
                  <a:pt x="698" y="355"/>
                </a:cubicBezTo>
                <a:cubicBezTo>
                  <a:pt x="698" y="355"/>
                  <a:pt x="698" y="355"/>
                  <a:pt x="698" y="355"/>
                </a:cubicBezTo>
                <a:cubicBezTo>
                  <a:pt x="700" y="356"/>
                  <a:pt x="703" y="357"/>
                  <a:pt x="705" y="360"/>
                </a:cubicBezTo>
                <a:cubicBezTo>
                  <a:pt x="706" y="361"/>
                  <a:pt x="708" y="363"/>
                  <a:pt x="710" y="364"/>
                </a:cubicBezTo>
                <a:cubicBezTo>
                  <a:pt x="712" y="364"/>
                  <a:pt x="713" y="366"/>
                  <a:pt x="714" y="367"/>
                </a:cubicBezTo>
                <a:cubicBezTo>
                  <a:pt x="715" y="369"/>
                  <a:pt x="715" y="370"/>
                  <a:pt x="716" y="372"/>
                </a:cubicBezTo>
                <a:cubicBezTo>
                  <a:pt x="717" y="372"/>
                  <a:pt x="717" y="373"/>
                  <a:pt x="718" y="373"/>
                </a:cubicBezTo>
                <a:cubicBezTo>
                  <a:pt x="718" y="372"/>
                  <a:pt x="719" y="372"/>
                  <a:pt x="718" y="371"/>
                </a:cubicBezTo>
                <a:cubicBezTo>
                  <a:pt x="717" y="369"/>
                  <a:pt x="717" y="367"/>
                  <a:pt x="719" y="365"/>
                </a:cubicBezTo>
                <a:cubicBezTo>
                  <a:pt x="720" y="363"/>
                  <a:pt x="720" y="362"/>
                  <a:pt x="722" y="361"/>
                </a:cubicBezTo>
                <a:cubicBezTo>
                  <a:pt x="723" y="360"/>
                  <a:pt x="723" y="358"/>
                  <a:pt x="723" y="357"/>
                </a:cubicBezTo>
                <a:cubicBezTo>
                  <a:pt x="723" y="356"/>
                  <a:pt x="723" y="355"/>
                  <a:pt x="722" y="354"/>
                </a:cubicBezTo>
                <a:cubicBezTo>
                  <a:pt x="721" y="351"/>
                  <a:pt x="720" y="348"/>
                  <a:pt x="721" y="345"/>
                </a:cubicBezTo>
                <a:cubicBezTo>
                  <a:pt x="721" y="343"/>
                  <a:pt x="720" y="342"/>
                  <a:pt x="718" y="341"/>
                </a:cubicBezTo>
                <a:cubicBezTo>
                  <a:pt x="717" y="340"/>
                  <a:pt x="715" y="338"/>
                  <a:pt x="714" y="337"/>
                </a:cubicBezTo>
                <a:cubicBezTo>
                  <a:pt x="713" y="336"/>
                  <a:pt x="713" y="335"/>
                  <a:pt x="713" y="334"/>
                </a:cubicBezTo>
                <a:cubicBezTo>
                  <a:pt x="713" y="331"/>
                  <a:pt x="712" y="329"/>
                  <a:pt x="710" y="327"/>
                </a:cubicBezTo>
                <a:cubicBezTo>
                  <a:pt x="710" y="326"/>
                  <a:pt x="710" y="326"/>
                  <a:pt x="710" y="325"/>
                </a:cubicBezTo>
                <a:cubicBezTo>
                  <a:pt x="710" y="325"/>
                  <a:pt x="710" y="325"/>
                  <a:pt x="710" y="325"/>
                </a:cubicBezTo>
                <a:cubicBezTo>
                  <a:pt x="710" y="325"/>
                  <a:pt x="710" y="325"/>
                  <a:pt x="710" y="325"/>
                </a:cubicBezTo>
                <a:cubicBezTo>
                  <a:pt x="710" y="325"/>
                  <a:pt x="710" y="325"/>
                  <a:pt x="710" y="325"/>
                </a:cubicBezTo>
                <a:cubicBezTo>
                  <a:pt x="710" y="325"/>
                  <a:pt x="710" y="325"/>
                  <a:pt x="710" y="325"/>
                </a:cubicBezTo>
                <a:cubicBezTo>
                  <a:pt x="711" y="325"/>
                  <a:pt x="711" y="325"/>
                  <a:pt x="712" y="325"/>
                </a:cubicBezTo>
                <a:cubicBezTo>
                  <a:pt x="714" y="325"/>
                  <a:pt x="715" y="325"/>
                  <a:pt x="715" y="322"/>
                </a:cubicBezTo>
                <a:cubicBezTo>
                  <a:pt x="715" y="322"/>
                  <a:pt x="716" y="321"/>
                  <a:pt x="716" y="320"/>
                </a:cubicBezTo>
                <a:cubicBezTo>
                  <a:pt x="716" y="319"/>
                  <a:pt x="718" y="319"/>
                  <a:pt x="718" y="320"/>
                </a:cubicBezTo>
                <a:cubicBezTo>
                  <a:pt x="719" y="322"/>
                  <a:pt x="721" y="323"/>
                  <a:pt x="722" y="325"/>
                </a:cubicBezTo>
                <a:cubicBezTo>
                  <a:pt x="723" y="327"/>
                  <a:pt x="725" y="329"/>
                  <a:pt x="725" y="332"/>
                </a:cubicBezTo>
                <a:cubicBezTo>
                  <a:pt x="725" y="333"/>
                  <a:pt x="725" y="334"/>
                  <a:pt x="726" y="335"/>
                </a:cubicBezTo>
                <a:cubicBezTo>
                  <a:pt x="726" y="336"/>
                  <a:pt x="726" y="336"/>
                  <a:pt x="726" y="337"/>
                </a:cubicBezTo>
                <a:cubicBezTo>
                  <a:pt x="728" y="338"/>
                  <a:pt x="730" y="340"/>
                  <a:pt x="732" y="340"/>
                </a:cubicBezTo>
                <a:cubicBezTo>
                  <a:pt x="733" y="341"/>
                  <a:pt x="734" y="340"/>
                  <a:pt x="734" y="340"/>
                </a:cubicBezTo>
                <a:cubicBezTo>
                  <a:pt x="734" y="338"/>
                  <a:pt x="735" y="336"/>
                  <a:pt x="735" y="335"/>
                </a:cubicBezTo>
                <a:cubicBezTo>
                  <a:pt x="735" y="334"/>
                  <a:pt x="736" y="333"/>
                  <a:pt x="737" y="332"/>
                </a:cubicBezTo>
                <a:cubicBezTo>
                  <a:pt x="738" y="332"/>
                  <a:pt x="739" y="332"/>
                  <a:pt x="740" y="332"/>
                </a:cubicBezTo>
                <a:cubicBezTo>
                  <a:pt x="744" y="330"/>
                  <a:pt x="745" y="326"/>
                  <a:pt x="749" y="324"/>
                </a:cubicBezTo>
                <a:cubicBezTo>
                  <a:pt x="750" y="323"/>
                  <a:pt x="751" y="322"/>
                  <a:pt x="752" y="321"/>
                </a:cubicBezTo>
                <a:cubicBezTo>
                  <a:pt x="752" y="320"/>
                  <a:pt x="752" y="319"/>
                  <a:pt x="752" y="318"/>
                </a:cubicBezTo>
                <a:cubicBezTo>
                  <a:pt x="751" y="316"/>
                  <a:pt x="750" y="315"/>
                  <a:pt x="748" y="314"/>
                </a:cubicBezTo>
                <a:cubicBezTo>
                  <a:pt x="747" y="314"/>
                  <a:pt x="745" y="314"/>
                  <a:pt x="745" y="313"/>
                </a:cubicBezTo>
                <a:cubicBezTo>
                  <a:pt x="745" y="313"/>
                  <a:pt x="745" y="313"/>
                  <a:pt x="745" y="313"/>
                </a:cubicBezTo>
                <a:cubicBezTo>
                  <a:pt x="745" y="313"/>
                  <a:pt x="745" y="313"/>
                  <a:pt x="745" y="312"/>
                </a:cubicBezTo>
                <a:cubicBezTo>
                  <a:pt x="745" y="312"/>
                  <a:pt x="745" y="313"/>
                  <a:pt x="745" y="313"/>
                </a:cubicBezTo>
                <a:cubicBezTo>
                  <a:pt x="744" y="312"/>
                  <a:pt x="744" y="311"/>
                  <a:pt x="745" y="311"/>
                </a:cubicBezTo>
                <a:cubicBezTo>
                  <a:pt x="745" y="311"/>
                  <a:pt x="745" y="311"/>
                  <a:pt x="745" y="311"/>
                </a:cubicBezTo>
                <a:cubicBezTo>
                  <a:pt x="745" y="311"/>
                  <a:pt x="745" y="311"/>
                  <a:pt x="745" y="311"/>
                </a:cubicBezTo>
                <a:cubicBezTo>
                  <a:pt x="745" y="311"/>
                  <a:pt x="745" y="311"/>
                  <a:pt x="745" y="311"/>
                </a:cubicBezTo>
                <a:cubicBezTo>
                  <a:pt x="744" y="310"/>
                  <a:pt x="744" y="310"/>
                  <a:pt x="744" y="310"/>
                </a:cubicBezTo>
                <a:cubicBezTo>
                  <a:pt x="743" y="309"/>
                  <a:pt x="742" y="310"/>
                  <a:pt x="742" y="310"/>
                </a:cubicBezTo>
                <a:cubicBezTo>
                  <a:pt x="741" y="309"/>
                  <a:pt x="741" y="310"/>
                  <a:pt x="740" y="309"/>
                </a:cubicBezTo>
                <a:cubicBezTo>
                  <a:pt x="739" y="309"/>
                  <a:pt x="738" y="308"/>
                  <a:pt x="739" y="307"/>
                </a:cubicBezTo>
                <a:cubicBezTo>
                  <a:pt x="740" y="304"/>
                  <a:pt x="740" y="304"/>
                  <a:pt x="738" y="303"/>
                </a:cubicBezTo>
                <a:cubicBezTo>
                  <a:pt x="737" y="302"/>
                  <a:pt x="735" y="301"/>
                  <a:pt x="735" y="299"/>
                </a:cubicBezTo>
                <a:cubicBezTo>
                  <a:pt x="734" y="299"/>
                  <a:pt x="732" y="298"/>
                  <a:pt x="731" y="297"/>
                </a:cubicBezTo>
                <a:cubicBezTo>
                  <a:pt x="729" y="297"/>
                  <a:pt x="728" y="296"/>
                  <a:pt x="728" y="294"/>
                </a:cubicBezTo>
                <a:cubicBezTo>
                  <a:pt x="727" y="291"/>
                  <a:pt x="725" y="290"/>
                  <a:pt x="723" y="289"/>
                </a:cubicBezTo>
                <a:cubicBezTo>
                  <a:pt x="722" y="289"/>
                  <a:pt x="721" y="288"/>
                  <a:pt x="722" y="287"/>
                </a:cubicBezTo>
                <a:cubicBezTo>
                  <a:pt x="724" y="285"/>
                  <a:pt x="726" y="283"/>
                  <a:pt x="725" y="280"/>
                </a:cubicBezTo>
                <a:cubicBezTo>
                  <a:pt x="725" y="280"/>
                  <a:pt x="725" y="279"/>
                  <a:pt x="726" y="280"/>
                </a:cubicBezTo>
                <a:cubicBezTo>
                  <a:pt x="727" y="280"/>
                  <a:pt x="729" y="281"/>
                  <a:pt x="730" y="281"/>
                </a:cubicBezTo>
                <a:cubicBezTo>
                  <a:pt x="731" y="281"/>
                  <a:pt x="732" y="280"/>
                  <a:pt x="732" y="280"/>
                </a:cubicBezTo>
                <a:cubicBezTo>
                  <a:pt x="733" y="279"/>
                  <a:pt x="732" y="278"/>
                  <a:pt x="732" y="277"/>
                </a:cubicBezTo>
                <a:cubicBezTo>
                  <a:pt x="732" y="277"/>
                  <a:pt x="732" y="277"/>
                  <a:pt x="732" y="277"/>
                </a:cubicBezTo>
                <a:cubicBezTo>
                  <a:pt x="730" y="275"/>
                  <a:pt x="730" y="274"/>
                  <a:pt x="731" y="272"/>
                </a:cubicBezTo>
                <a:cubicBezTo>
                  <a:pt x="733" y="271"/>
                  <a:pt x="733" y="269"/>
                  <a:pt x="732" y="267"/>
                </a:cubicBezTo>
                <a:cubicBezTo>
                  <a:pt x="731" y="265"/>
                  <a:pt x="730" y="263"/>
                  <a:pt x="730" y="260"/>
                </a:cubicBezTo>
                <a:cubicBezTo>
                  <a:pt x="729" y="256"/>
                  <a:pt x="726" y="253"/>
                  <a:pt x="722" y="253"/>
                </a:cubicBezTo>
                <a:cubicBezTo>
                  <a:pt x="721" y="252"/>
                  <a:pt x="719" y="251"/>
                  <a:pt x="719" y="249"/>
                </a:cubicBezTo>
                <a:cubicBezTo>
                  <a:pt x="719" y="249"/>
                  <a:pt x="718" y="248"/>
                  <a:pt x="717" y="248"/>
                </a:cubicBezTo>
                <a:cubicBezTo>
                  <a:pt x="717" y="248"/>
                  <a:pt x="717" y="248"/>
                  <a:pt x="717" y="248"/>
                </a:cubicBezTo>
                <a:cubicBezTo>
                  <a:pt x="717" y="248"/>
                  <a:pt x="717" y="248"/>
                  <a:pt x="717" y="248"/>
                </a:cubicBezTo>
                <a:cubicBezTo>
                  <a:pt x="717" y="248"/>
                  <a:pt x="717" y="248"/>
                  <a:pt x="717" y="248"/>
                </a:cubicBezTo>
                <a:cubicBezTo>
                  <a:pt x="717" y="248"/>
                  <a:pt x="717" y="248"/>
                  <a:pt x="717" y="248"/>
                </a:cubicBezTo>
                <a:cubicBezTo>
                  <a:pt x="718" y="246"/>
                  <a:pt x="718" y="244"/>
                  <a:pt x="717" y="242"/>
                </a:cubicBezTo>
                <a:cubicBezTo>
                  <a:pt x="716" y="241"/>
                  <a:pt x="715" y="239"/>
                  <a:pt x="714" y="238"/>
                </a:cubicBezTo>
                <a:cubicBezTo>
                  <a:pt x="713" y="237"/>
                  <a:pt x="712" y="236"/>
                  <a:pt x="710" y="237"/>
                </a:cubicBezTo>
                <a:cubicBezTo>
                  <a:pt x="708" y="238"/>
                  <a:pt x="707" y="238"/>
                  <a:pt x="707" y="237"/>
                </a:cubicBezTo>
                <a:cubicBezTo>
                  <a:pt x="706" y="235"/>
                  <a:pt x="704" y="235"/>
                  <a:pt x="703" y="235"/>
                </a:cubicBezTo>
                <a:cubicBezTo>
                  <a:pt x="702" y="235"/>
                  <a:pt x="702" y="235"/>
                  <a:pt x="702" y="235"/>
                </a:cubicBezTo>
                <a:cubicBezTo>
                  <a:pt x="701" y="235"/>
                  <a:pt x="701" y="234"/>
                  <a:pt x="702" y="234"/>
                </a:cubicBezTo>
                <a:cubicBezTo>
                  <a:pt x="703" y="233"/>
                  <a:pt x="703" y="232"/>
                  <a:pt x="704" y="231"/>
                </a:cubicBezTo>
                <a:cubicBezTo>
                  <a:pt x="704" y="231"/>
                  <a:pt x="704" y="230"/>
                  <a:pt x="704" y="229"/>
                </a:cubicBezTo>
                <a:cubicBezTo>
                  <a:pt x="703" y="229"/>
                  <a:pt x="702" y="228"/>
                  <a:pt x="702" y="228"/>
                </a:cubicBezTo>
                <a:cubicBezTo>
                  <a:pt x="701" y="227"/>
                  <a:pt x="702" y="226"/>
                  <a:pt x="702" y="224"/>
                </a:cubicBezTo>
                <a:cubicBezTo>
                  <a:pt x="702" y="223"/>
                  <a:pt x="702" y="222"/>
                  <a:pt x="701" y="221"/>
                </a:cubicBezTo>
                <a:cubicBezTo>
                  <a:pt x="698" y="218"/>
                  <a:pt x="695" y="217"/>
                  <a:pt x="692" y="214"/>
                </a:cubicBezTo>
                <a:cubicBezTo>
                  <a:pt x="692" y="214"/>
                  <a:pt x="692" y="214"/>
                  <a:pt x="692" y="214"/>
                </a:cubicBezTo>
                <a:cubicBezTo>
                  <a:pt x="692" y="214"/>
                  <a:pt x="692" y="214"/>
                  <a:pt x="692" y="214"/>
                </a:cubicBezTo>
                <a:cubicBezTo>
                  <a:pt x="693" y="215"/>
                  <a:pt x="693" y="215"/>
                  <a:pt x="693" y="215"/>
                </a:cubicBezTo>
                <a:cubicBezTo>
                  <a:pt x="690" y="214"/>
                  <a:pt x="687" y="215"/>
                  <a:pt x="685" y="217"/>
                </a:cubicBezTo>
                <a:cubicBezTo>
                  <a:pt x="683" y="218"/>
                  <a:pt x="680" y="218"/>
                  <a:pt x="678" y="217"/>
                </a:cubicBezTo>
                <a:cubicBezTo>
                  <a:pt x="676" y="216"/>
                  <a:pt x="675" y="217"/>
                  <a:pt x="673" y="218"/>
                </a:cubicBezTo>
                <a:cubicBezTo>
                  <a:pt x="673" y="218"/>
                  <a:pt x="673" y="218"/>
                  <a:pt x="673" y="218"/>
                </a:cubicBezTo>
                <a:cubicBezTo>
                  <a:pt x="673" y="218"/>
                  <a:pt x="673" y="218"/>
                  <a:pt x="672" y="219"/>
                </a:cubicBezTo>
                <a:cubicBezTo>
                  <a:pt x="672" y="218"/>
                  <a:pt x="673" y="218"/>
                  <a:pt x="673" y="218"/>
                </a:cubicBezTo>
                <a:cubicBezTo>
                  <a:pt x="673" y="218"/>
                  <a:pt x="673" y="218"/>
                  <a:pt x="673" y="218"/>
                </a:cubicBezTo>
                <a:cubicBezTo>
                  <a:pt x="674" y="216"/>
                  <a:pt x="674" y="215"/>
                  <a:pt x="674" y="213"/>
                </a:cubicBezTo>
                <a:cubicBezTo>
                  <a:pt x="675" y="209"/>
                  <a:pt x="677" y="206"/>
                  <a:pt x="677" y="202"/>
                </a:cubicBezTo>
                <a:cubicBezTo>
                  <a:pt x="677" y="201"/>
                  <a:pt x="678" y="200"/>
                  <a:pt x="678" y="199"/>
                </a:cubicBezTo>
                <a:cubicBezTo>
                  <a:pt x="678" y="198"/>
                  <a:pt x="678" y="198"/>
                  <a:pt x="678" y="197"/>
                </a:cubicBezTo>
                <a:cubicBezTo>
                  <a:pt x="678" y="194"/>
                  <a:pt x="677" y="193"/>
                  <a:pt x="674" y="192"/>
                </a:cubicBezTo>
                <a:cubicBezTo>
                  <a:pt x="673" y="192"/>
                  <a:pt x="671" y="192"/>
                  <a:pt x="670" y="192"/>
                </a:cubicBezTo>
                <a:cubicBezTo>
                  <a:pt x="666" y="193"/>
                  <a:pt x="663" y="195"/>
                  <a:pt x="660" y="195"/>
                </a:cubicBezTo>
                <a:cubicBezTo>
                  <a:pt x="657" y="195"/>
                  <a:pt x="654" y="196"/>
                  <a:pt x="652" y="199"/>
                </a:cubicBezTo>
                <a:cubicBezTo>
                  <a:pt x="651" y="200"/>
                  <a:pt x="650" y="201"/>
                  <a:pt x="649" y="202"/>
                </a:cubicBezTo>
                <a:cubicBezTo>
                  <a:pt x="646" y="205"/>
                  <a:pt x="645" y="208"/>
                  <a:pt x="646" y="212"/>
                </a:cubicBezTo>
                <a:cubicBezTo>
                  <a:pt x="647" y="213"/>
                  <a:pt x="647" y="214"/>
                  <a:pt x="646" y="214"/>
                </a:cubicBezTo>
                <a:cubicBezTo>
                  <a:pt x="644" y="214"/>
                  <a:pt x="643" y="215"/>
                  <a:pt x="642" y="216"/>
                </a:cubicBezTo>
                <a:cubicBezTo>
                  <a:pt x="641" y="217"/>
                  <a:pt x="640" y="218"/>
                  <a:pt x="641" y="220"/>
                </a:cubicBezTo>
                <a:cubicBezTo>
                  <a:pt x="641" y="221"/>
                  <a:pt x="642" y="223"/>
                  <a:pt x="642" y="225"/>
                </a:cubicBezTo>
                <a:cubicBezTo>
                  <a:pt x="642" y="225"/>
                  <a:pt x="642" y="226"/>
                  <a:pt x="642" y="226"/>
                </a:cubicBezTo>
                <a:cubicBezTo>
                  <a:pt x="642" y="227"/>
                  <a:pt x="642" y="227"/>
                  <a:pt x="642" y="227"/>
                </a:cubicBezTo>
                <a:cubicBezTo>
                  <a:pt x="642" y="227"/>
                  <a:pt x="641" y="228"/>
                  <a:pt x="641" y="227"/>
                </a:cubicBezTo>
                <a:cubicBezTo>
                  <a:pt x="638" y="225"/>
                  <a:pt x="637" y="220"/>
                  <a:pt x="638" y="217"/>
                </a:cubicBezTo>
                <a:cubicBezTo>
                  <a:pt x="638" y="217"/>
                  <a:pt x="638" y="217"/>
                  <a:pt x="638" y="216"/>
                </a:cubicBezTo>
                <a:cubicBezTo>
                  <a:pt x="639" y="215"/>
                  <a:pt x="639" y="214"/>
                  <a:pt x="640" y="213"/>
                </a:cubicBezTo>
                <a:cubicBezTo>
                  <a:pt x="641" y="211"/>
                  <a:pt x="642" y="209"/>
                  <a:pt x="641" y="207"/>
                </a:cubicBezTo>
                <a:cubicBezTo>
                  <a:pt x="641" y="205"/>
                  <a:pt x="642" y="204"/>
                  <a:pt x="643" y="203"/>
                </a:cubicBezTo>
                <a:cubicBezTo>
                  <a:pt x="644" y="202"/>
                  <a:pt x="645" y="201"/>
                  <a:pt x="646" y="200"/>
                </a:cubicBezTo>
                <a:cubicBezTo>
                  <a:pt x="649" y="196"/>
                  <a:pt x="653" y="193"/>
                  <a:pt x="657" y="191"/>
                </a:cubicBezTo>
                <a:cubicBezTo>
                  <a:pt x="658" y="191"/>
                  <a:pt x="658" y="191"/>
                  <a:pt x="658" y="190"/>
                </a:cubicBezTo>
                <a:cubicBezTo>
                  <a:pt x="659" y="190"/>
                  <a:pt x="659" y="189"/>
                  <a:pt x="658" y="189"/>
                </a:cubicBezTo>
                <a:cubicBezTo>
                  <a:pt x="658" y="188"/>
                  <a:pt x="657" y="187"/>
                  <a:pt x="656" y="186"/>
                </a:cubicBezTo>
                <a:cubicBezTo>
                  <a:pt x="650" y="184"/>
                  <a:pt x="644" y="185"/>
                  <a:pt x="639" y="188"/>
                </a:cubicBezTo>
                <a:cubicBezTo>
                  <a:pt x="637" y="190"/>
                  <a:pt x="635" y="192"/>
                  <a:pt x="632" y="193"/>
                </a:cubicBezTo>
                <a:cubicBezTo>
                  <a:pt x="629" y="196"/>
                  <a:pt x="627" y="201"/>
                  <a:pt x="623" y="203"/>
                </a:cubicBezTo>
                <a:cubicBezTo>
                  <a:pt x="623" y="203"/>
                  <a:pt x="623" y="204"/>
                  <a:pt x="622" y="204"/>
                </a:cubicBezTo>
                <a:cubicBezTo>
                  <a:pt x="622" y="205"/>
                  <a:pt x="621" y="206"/>
                  <a:pt x="620" y="207"/>
                </a:cubicBezTo>
                <a:cubicBezTo>
                  <a:pt x="620" y="208"/>
                  <a:pt x="620" y="210"/>
                  <a:pt x="619" y="210"/>
                </a:cubicBezTo>
                <a:cubicBezTo>
                  <a:pt x="615" y="213"/>
                  <a:pt x="614" y="218"/>
                  <a:pt x="612" y="222"/>
                </a:cubicBezTo>
                <a:cubicBezTo>
                  <a:pt x="611" y="224"/>
                  <a:pt x="612" y="226"/>
                  <a:pt x="615" y="227"/>
                </a:cubicBezTo>
                <a:cubicBezTo>
                  <a:pt x="617" y="227"/>
                  <a:pt x="619" y="228"/>
                  <a:pt x="621" y="229"/>
                </a:cubicBezTo>
                <a:cubicBezTo>
                  <a:pt x="622" y="230"/>
                  <a:pt x="622" y="230"/>
                  <a:pt x="623" y="231"/>
                </a:cubicBezTo>
                <a:cubicBezTo>
                  <a:pt x="623" y="231"/>
                  <a:pt x="623" y="232"/>
                  <a:pt x="623" y="233"/>
                </a:cubicBezTo>
                <a:cubicBezTo>
                  <a:pt x="622" y="233"/>
                  <a:pt x="622" y="233"/>
                  <a:pt x="621" y="233"/>
                </a:cubicBezTo>
                <a:cubicBezTo>
                  <a:pt x="620" y="232"/>
                  <a:pt x="618" y="231"/>
                  <a:pt x="617" y="230"/>
                </a:cubicBezTo>
                <a:cubicBezTo>
                  <a:pt x="615" y="229"/>
                  <a:pt x="612" y="231"/>
                  <a:pt x="612" y="233"/>
                </a:cubicBezTo>
                <a:cubicBezTo>
                  <a:pt x="612" y="235"/>
                  <a:pt x="612" y="236"/>
                  <a:pt x="612" y="238"/>
                </a:cubicBezTo>
                <a:cubicBezTo>
                  <a:pt x="612" y="240"/>
                  <a:pt x="614" y="241"/>
                  <a:pt x="615" y="243"/>
                </a:cubicBezTo>
                <a:cubicBezTo>
                  <a:pt x="616" y="244"/>
                  <a:pt x="617" y="244"/>
                  <a:pt x="619" y="245"/>
                </a:cubicBezTo>
                <a:cubicBezTo>
                  <a:pt x="620" y="245"/>
                  <a:pt x="621" y="245"/>
                  <a:pt x="621" y="245"/>
                </a:cubicBezTo>
                <a:cubicBezTo>
                  <a:pt x="623" y="245"/>
                  <a:pt x="624" y="246"/>
                  <a:pt x="624" y="248"/>
                </a:cubicBezTo>
                <a:cubicBezTo>
                  <a:pt x="626" y="249"/>
                  <a:pt x="627" y="251"/>
                  <a:pt x="630" y="250"/>
                </a:cubicBezTo>
                <a:cubicBezTo>
                  <a:pt x="632" y="250"/>
                  <a:pt x="632" y="251"/>
                  <a:pt x="633" y="253"/>
                </a:cubicBezTo>
                <a:cubicBezTo>
                  <a:pt x="635" y="253"/>
                  <a:pt x="636" y="253"/>
                  <a:pt x="638" y="255"/>
                </a:cubicBezTo>
                <a:cubicBezTo>
                  <a:pt x="639" y="255"/>
                  <a:pt x="640" y="254"/>
                  <a:pt x="640" y="254"/>
                </a:cubicBezTo>
                <a:close/>
                <a:moveTo>
                  <a:pt x="685" y="339"/>
                </a:moveTo>
                <a:cubicBezTo>
                  <a:pt x="685" y="339"/>
                  <a:pt x="684" y="338"/>
                  <a:pt x="684" y="338"/>
                </a:cubicBezTo>
                <a:cubicBezTo>
                  <a:pt x="683" y="338"/>
                  <a:pt x="683" y="338"/>
                  <a:pt x="683" y="337"/>
                </a:cubicBezTo>
                <a:cubicBezTo>
                  <a:pt x="684" y="336"/>
                  <a:pt x="685" y="334"/>
                  <a:pt x="686" y="333"/>
                </a:cubicBezTo>
                <a:cubicBezTo>
                  <a:pt x="686" y="332"/>
                  <a:pt x="687" y="332"/>
                  <a:pt x="687" y="332"/>
                </a:cubicBezTo>
                <a:cubicBezTo>
                  <a:pt x="687" y="332"/>
                  <a:pt x="688" y="333"/>
                  <a:pt x="688" y="333"/>
                </a:cubicBezTo>
                <a:cubicBezTo>
                  <a:pt x="688" y="334"/>
                  <a:pt x="688" y="334"/>
                  <a:pt x="688" y="335"/>
                </a:cubicBezTo>
                <a:cubicBezTo>
                  <a:pt x="688" y="337"/>
                  <a:pt x="687" y="338"/>
                  <a:pt x="685" y="339"/>
                </a:cubicBezTo>
                <a:close/>
                <a:moveTo>
                  <a:pt x="726" y="262"/>
                </a:moveTo>
                <a:cubicBezTo>
                  <a:pt x="726" y="262"/>
                  <a:pt x="727" y="263"/>
                  <a:pt x="727" y="263"/>
                </a:cubicBezTo>
                <a:cubicBezTo>
                  <a:pt x="727" y="264"/>
                  <a:pt x="726" y="265"/>
                  <a:pt x="726" y="265"/>
                </a:cubicBezTo>
                <a:cubicBezTo>
                  <a:pt x="726" y="265"/>
                  <a:pt x="726" y="265"/>
                  <a:pt x="726" y="265"/>
                </a:cubicBezTo>
                <a:cubicBezTo>
                  <a:pt x="725" y="266"/>
                  <a:pt x="725" y="266"/>
                  <a:pt x="725" y="266"/>
                </a:cubicBezTo>
                <a:cubicBezTo>
                  <a:pt x="726" y="265"/>
                  <a:pt x="726" y="265"/>
                  <a:pt x="726" y="265"/>
                </a:cubicBezTo>
                <a:cubicBezTo>
                  <a:pt x="726" y="265"/>
                  <a:pt x="726" y="265"/>
                  <a:pt x="726" y="265"/>
                </a:cubicBezTo>
                <a:cubicBezTo>
                  <a:pt x="725" y="264"/>
                  <a:pt x="725" y="264"/>
                  <a:pt x="725" y="263"/>
                </a:cubicBezTo>
                <a:cubicBezTo>
                  <a:pt x="725" y="263"/>
                  <a:pt x="726" y="263"/>
                  <a:pt x="726" y="262"/>
                </a:cubicBezTo>
                <a:close/>
                <a:moveTo>
                  <a:pt x="671" y="220"/>
                </a:moveTo>
                <a:cubicBezTo>
                  <a:pt x="672" y="219"/>
                  <a:pt x="672" y="219"/>
                  <a:pt x="672" y="219"/>
                </a:cubicBezTo>
                <a:cubicBezTo>
                  <a:pt x="672" y="219"/>
                  <a:pt x="672" y="219"/>
                  <a:pt x="672" y="220"/>
                </a:cubicBezTo>
                <a:cubicBezTo>
                  <a:pt x="672" y="220"/>
                  <a:pt x="671" y="220"/>
                  <a:pt x="671" y="220"/>
                </a:cubicBezTo>
                <a:close/>
                <a:moveTo>
                  <a:pt x="639" y="231"/>
                </a:moveTo>
                <a:cubicBezTo>
                  <a:pt x="640" y="231"/>
                  <a:pt x="640" y="231"/>
                  <a:pt x="640" y="231"/>
                </a:cubicBezTo>
                <a:cubicBezTo>
                  <a:pt x="639" y="232"/>
                  <a:pt x="639" y="232"/>
                  <a:pt x="639" y="232"/>
                </a:cubicBezTo>
                <a:lnTo>
                  <a:pt x="639" y="231"/>
                </a:lnTo>
                <a:close/>
                <a:moveTo>
                  <a:pt x="489" y="157"/>
                </a:moveTo>
                <a:cubicBezTo>
                  <a:pt x="489" y="157"/>
                  <a:pt x="489" y="157"/>
                  <a:pt x="489" y="157"/>
                </a:cubicBezTo>
                <a:cubicBezTo>
                  <a:pt x="489" y="157"/>
                  <a:pt x="489" y="157"/>
                  <a:pt x="489" y="157"/>
                </a:cubicBezTo>
                <a:cubicBezTo>
                  <a:pt x="489" y="157"/>
                  <a:pt x="489" y="157"/>
                  <a:pt x="489" y="157"/>
                </a:cubicBezTo>
                <a:cubicBezTo>
                  <a:pt x="489" y="157"/>
                  <a:pt x="489" y="157"/>
                  <a:pt x="489" y="157"/>
                </a:cubicBezTo>
                <a:close/>
                <a:moveTo>
                  <a:pt x="489" y="157"/>
                </a:moveTo>
                <a:cubicBezTo>
                  <a:pt x="488" y="158"/>
                  <a:pt x="487" y="158"/>
                  <a:pt x="485" y="158"/>
                </a:cubicBezTo>
                <a:cubicBezTo>
                  <a:pt x="484" y="158"/>
                  <a:pt x="482" y="158"/>
                  <a:pt x="480" y="159"/>
                </a:cubicBezTo>
                <a:cubicBezTo>
                  <a:pt x="480" y="159"/>
                  <a:pt x="480" y="159"/>
                  <a:pt x="479" y="160"/>
                </a:cubicBezTo>
                <a:cubicBezTo>
                  <a:pt x="476" y="162"/>
                  <a:pt x="471" y="163"/>
                  <a:pt x="467" y="165"/>
                </a:cubicBezTo>
                <a:cubicBezTo>
                  <a:pt x="465" y="166"/>
                  <a:pt x="464" y="167"/>
                  <a:pt x="463" y="169"/>
                </a:cubicBezTo>
                <a:cubicBezTo>
                  <a:pt x="463" y="170"/>
                  <a:pt x="462" y="171"/>
                  <a:pt x="462" y="171"/>
                </a:cubicBezTo>
                <a:cubicBezTo>
                  <a:pt x="460" y="172"/>
                  <a:pt x="459" y="172"/>
                  <a:pt x="458" y="173"/>
                </a:cubicBezTo>
                <a:cubicBezTo>
                  <a:pt x="456" y="174"/>
                  <a:pt x="455" y="176"/>
                  <a:pt x="454" y="178"/>
                </a:cubicBezTo>
                <a:cubicBezTo>
                  <a:pt x="454" y="179"/>
                  <a:pt x="455" y="181"/>
                  <a:pt x="456" y="182"/>
                </a:cubicBezTo>
                <a:cubicBezTo>
                  <a:pt x="456" y="182"/>
                  <a:pt x="456" y="182"/>
                  <a:pt x="456" y="183"/>
                </a:cubicBezTo>
                <a:cubicBezTo>
                  <a:pt x="456" y="184"/>
                  <a:pt x="457" y="185"/>
                  <a:pt x="459" y="185"/>
                </a:cubicBezTo>
                <a:cubicBezTo>
                  <a:pt x="461" y="185"/>
                  <a:pt x="464" y="185"/>
                  <a:pt x="466" y="186"/>
                </a:cubicBezTo>
                <a:cubicBezTo>
                  <a:pt x="467" y="186"/>
                  <a:pt x="467" y="186"/>
                  <a:pt x="467" y="186"/>
                </a:cubicBezTo>
                <a:cubicBezTo>
                  <a:pt x="467" y="187"/>
                  <a:pt x="467" y="187"/>
                  <a:pt x="466" y="187"/>
                </a:cubicBezTo>
                <a:cubicBezTo>
                  <a:pt x="463" y="188"/>
                  <a:pt x="460" y="188"/>
                  <a:pt x="457" y="188"/>
                </a:cubicBezTo>
                <a:cubicBezTo>
                  <a:pt x="455" y="188"/>
                  <a:pt x="454" y="189"/>
                  <a:pt x="452" y="190"/>
                </a:cubicBezTo>
                <a:cubicBezTo>
                  <a:pt x="452" y="190"/>
                  <a:pt x="451" y="191"/>
                  <a:pt x="451" y="192"/>
                </a:cubicBezTo>
                <a:cubicBezTo>
                  <a:pt x="451" y="193"/>
                  <a:pt x="451" y="194"/>
                  <a:pt x="451" y="196"/>
                </a:cubicBezTo>
                <a:cubicBezTo>
                  <a:pt x="452" y="199"/>
                  <a:pt x="452" y="200"/>
                  <a:pt x="456" y="201"/>
                </a:cubicBezTo>
                <a:cubicBezTo>
                  <a:pt x="461" y="202"/>
                  <a:pt x="466" y="203"/>
                  <a:pt x="471" y="203"/>
                </a:cubicBezTo>
                <a:cubicBezTo>
                  <a:pt x="471" y="203"/>
                  <a:pt x="472" y="203"/>
                  <a:pt x="473" y="203"/>
                </a:cubicBezTo>
                <a:cubicBezTo>
                  <a:pt x="476" y="206"/>
                  <a:pt x="480" y="208"/>
                  <a:pt x="482" y="212"/>
                </a:cubicBezTo>
                <a:cubicBezTo>
                  <a:pt x="482" y="213"/>
                  <a:pt x="482" y="213"/>
                  <a:pt x="482" y="213"/>
                </a:cubicBezTo>
                <a:cubicBezTo>
                  <a:pt x="481" y="213"/>
                  <a:pt x="481" y="213"/>
                  <a:pt x="481" y="213"/>
                </a:cubicBezTo>
                <a:cubicBezTo>
                  <a:pt x="476" y="213"/>
                  <a:pt x="472" y="211"/>
                  <a:pt x="468" y="210"/>
                </a:cubicBezTo>
                <a:cubicBezTo>
                  <a:pt x="467" y="209"/>
                  <a:pt x="465" y="208"/>
                  <a:pt x="464" y="208"/>
                </a:cubicBezTo>
                <a:cubicBezTo>
                  <a:pt x="460" y="207"/>
                  <a:pt x="455" y="207"/>
                  <a:pt x="451" y="207"/>
                </a:cubicBezTo>
                <a:cubicBezTo>
                  <a:pt x="449" y="208"/>
                  <a:pt x="448" y="209"/>
                  <a:pt x="448" y="211"/>
                </a:cubicBezTo>
                <a:cubicBezTo>
                  <a:pt x="447" y="213"/>
                  <a:pt x="446" y="215"/>
                  <a:pt x="447" y="217"/>
                </a:cubicBezTo>
                <a:cubicBezTo>
                  <a:pt x="447" y="222"/>
                  <a:pt x="449" y="225"/>
                  <a:pt x="453" y="226"/>
                </a:cubicBezTo>
                <a:cubicBezTo>
                  <a:pt x="455" y="226"/>
                  <a:pt x="457" y="227"/>
                  <a:pt x="459" y="228"/>
                </a:cubicBezTo>
                <a:cubicBezTo>
                  <a:pt x="459" y="228"/>
                  <a:pt x="460" y="229"/>
                  <a:pt x="460" y="230"/>
                </a:cubicBezTo>
                <a:cubicBezTo>
                  <a:pt x="460" y="231"/>
                  <a:pt x="459" y="232"/>
                  <a:pt x="458" y="234"/>
                </a:cubicBezTo>
                <a:cubicBezTo>
                  <a:pt x="458" y="235"/>
                  <a:pt x="457" y="235"/>
                  <a:pt x="458" y="236"/>
                </a:cubicBezTo>
                <a:cubicBezTo>
                  <a:pt x="458" y="238"/>
                  <a:pt x="458" y="240"/>
                  <a:pt x="459" y="241"/>
                </a:cubicBezTo>
                <a:cubicBezTo>
                  <a:pt x="459" y="242"/>
                  <a:pt x="460" y="242"/>
                  <a:pt x="460" y="242"/>
                </a:cubicBezTo>
                <a:cubicBezTo>
                  <a:pt x="461" y="243"/>
                  <a:pt x="462" y="242"/>
                  <a:pt x="463" y="243"/>
                </a:cubicBezTo>
                <a:cubicBezTo>
                  <a:pt x="467" y="243"/>
                  <a:pt x="471" y="242"/>
                  <a:pt x="475" y="244"/>
                </a:cubicBezTo>
                <a:cubicBezTo>
                  <a:pt x="477" y="244"/>
                  <a:pt x="479" y="244"/>
                  <a:pt x="481" y="243"/>
                </a:cubicBezTo>
                <a:cubicBezTo>
                  <a:pt x="483" y="242"/>
                  <a:pt x="484" y="242"/>
                  <a:pt x="485" y="241"/>
                </a:cubicBezTo>
                <a:cubicBezTo>
                  <a:pt x="487" y="240"/>
                  <a:pt x="489" y="239"/>
                  <a:pt x="491" y="240"/>
                </a:cubicBezTo>
                <a:cubicBezTo>
                  <a:pt x="494" y="240"/>
                  <a:pt x="496" y="239"/>
                  <a:pt x="498" y="238"/>
                </a:cubicBezTo>
                <a:cubicBezTo>
                  <a:pt x="499" y="237"/>
                  <a:pt x="500" y="237"/>
                  <a:pt x="501" y="236"/>
                </a:cubicBezTo>
                <a:cubicBezTo>
                  <a:pt x="501" y="236"/>
                  <a:pt x="502" y="236"/>
                  <a:pt x="502" y="237"/>
                </a:cubicBezTo>
                <a:cubicBezTo>
                  <a:pt x="502" y="237"/>
                  <a:pt x="503" y="237"/>
                  <a:pt x="503" y="238"/>
                </a:cubicBezTo>
                <a:cubicBezTo>
                  <a:pt x="503" y="239"/>
                  <a:pt x="504" y="240"/>
                  <a:pt x="506" y="241"/>
                </a:cubicBezTo>
                <a:cubicBezTo>
                  <a:pt x="508" y="241"/>
                  <a:pt x="507" y="244"/>
                  <a:pt x="508" y="245"/>
                </a:cubicBezTo>
                <a:cubicBezTo>
                  <a:pt x="508" y="245"/>
                  <a:pt x="508" y="245"/>
                  <a:pt x="509" y="246"/>
                </a:cubicBezTo>
                <a:cubicBezTo>
                  <a:pt x="511" y="246"/>
                  <a:pt x="514" y="247"/>
                  <a:pt x="517" y="248"/>
                </a:cubicBezTo>
                <a:cubicBezTo>
                  <a:pt x="520" y="249"/>
                  <a:pt x="523" y="249"/>
                  <a:pt x="526" y="248"/>
                </a:cubicBezTo>
                <a:cubicBezTo>
                  <a:pt x="527" y="247"/>
                  <a:pt x="528" y="247"/>
                  <a:pt x="529" y="245"/>
                </a:cubicBezTo>
                <a:cubicBezTo>
                  <a:pt x="530" y="242"/>
                  <a:pt x="530" y="240"/>
                  <a:pt x="528" y="237"/>
                </a:cubicBezTo>
                <a:cubicBezTo>
                  <a:pt x="528" y="237"/>
                  <a:pt x="528" y="237"/>
                  <a:pt x="527" y="237"/>
                </a:cubicBezTo>
                <a:cubicBezTo>
                  <a:pt x="527" y="238"/>
                  <a:pt x="526" y="239"/>
                  <a:pt x="526" y="239"/>
                </a:cubicBezTo>
                <a:cubicBezTo>
                  <a:pt x="525" y="239"/>
                  <a:pt x="525" y="239"/>
                  <a:pt x="525" y="239"/>
                </a:cubicBezTo>
                <a:cubicBezTo>
                  <a:pt x="524" y="238"/>
                  <a:pt x="524" y="238"/>
                  <a:pt x="525" y="238"/>
                </a:cubicBezTo>
                <a:cubicBezTo>
                  <a:pt x="526" y="237"/>
                  <a:pt x="527" y="237"/>
                  <a:pt x="527" y="237"/>
                </a:cubicBezTo>
                <a:cubicBezTo>
                  <a:pt x="527" y="237"/>
                  <a:pt x="528" y="237"/>
                  <a:pt x="528" y="237"/>
                </a:cubicBezTo>
                <a:cubicBezTo>
                  <a:pt x="528" y="237"/>
                  <a:pt x="528" y="237"/>
                  <a:pt x="528" y="237"/>
                </a:cubicBezTo>
                <a:cubicBezTo>
                  <a:pt x="528" y="237"/>
                  <a:pt x="528" y="237"/>
                  <a:pt x="528" y="237"/>
                </a:cubicBezTo>
                <a:cubicBezTo>
                  <a:pt x="528" y="237"/>
                  <a:pt x="529" y="236"/>
                  <a:pt x="529" y="235"/>
                </a:cubicBezTo>
                <a:cubicBezTo>
                  <a:pt x="530" y="235"/>
                  <a:pt x="531" y="234"/>
                  <a:pt x="532" y="235"/>
                </a:cubicBezTo>
                <a:cubicBezTo>
                  <a:pt x="533" y="237"/>
                  <a:pt x="535" y="237"/>
                  <a:pt x="536" y="239"/>
                </a:cubicBezTo>
                <a:cubicBezTo>
                  <a:pt x="539" y="238"/>
                  <a:pt x="540" y="237"/>
                  <a:pt x="541" y="234"/>
                </a:cubicBezTo>
                <a:cubicBezTo>
                  <a:pt x="542" y="233"/>
                  <a:pt x="542" y="231"/>
                  <a:pt x="541" y="229"/>
                </a:cubicBezTo>
                <a:cubicBezTo>
                  <a:pt x="540" y="228"/>
                  <a:pt x="540" y="228"/>
                  <a:pt x="539" y="227"/>
                </a:cubicBezTo>
                <a:cubicBezTo>
                  <a:pt x="537" y="225"/>
                  <a:pt x="537" y="224"/>
                  <a:pt x="536" y="222"/>
                </a:cubicBezTo>
                <a:cubicBezTo>
                  <a:pt x="536" y="220"/>
                  <a:pt x="535" y="219"/>
                  <a:pt x="533" y="217"/>
                </a:cubicBezTo>
                <a:cubicBezTo>
                  <a:pt x="531" y="216"/>
                  <a:pt x="531" y="213"/>
                  <a:pt x="530" y="211"/>
                </a:cubicBezTo>
                <a:cubicBezTo>
                  <a:pt x="530" y="209"/>
                  <a:pt x="530" y="208"/>
                  <a:pt x="531" y="207"/>
                </a:cubicBezTo>
                <a:cubicBezTo>
                  <a:pt x="534" y="204"/>
                  <a:pt x="535" y="201"/>
                  <a:pt x="535" y="198"/>
                </a:cubicBezTo>
                <a:cubicBezTo>
                  <a:pt x="535" y="196"/>
                  <a:pt x="535" y="195"/>
                  <a:pt x="535" y="193"/>
                </a:cubicBezTo>
                <a:cubicBezTo>
                  <a:pt x="537" y="189"/>
                  <a:pt x="539" y="185"/>
                  <a:pt x="540" y="181"/>
                </a:cubicBezTo>
                <a:cubicBezTo>
                  <a:pt x="541" y="180"/>
                  <a:pt x="542" y="179"/>
                  <a:pt x="543" y="178"/>
                </a:cubicBezTo>
                <a:cubicBezTo>
                  <a:pt x="547" y="176"/>
                  <a:pt x="550" y="173"/>
                  <a:pt x="553" y="170"/>
                </a:cubicBezTo>
                <a:cubicBezTo>
                  <a:pt x="554" y="170"/>
                  <a:pt x="554" y="168"/>
                  <a:pt x="554" y="167"/>
                </a:cubicBezTo>
                <a:cubicBezTo>
                  <a:pt x="554" y="164"/>
                  <a:pt x="553" y="162"/>
                  <a:pt x="550" y="162"/>
                </a:cubicBezTo>
                <a:cubicBezTo>
                  <a:pt x="548" y="161"/>
                  <a:pt x="547" y="160"/>
                  <a:pt x="545" y="160"/>
                </a:cubicBezTo>
                <a:cubicBezTo>
                  <a:pt x="543" y="160"/>
                  <a:pt x="541" y="161"/>
                  <a:pt x="540" y="162"/>
                </a:cubicBezTo>
                <a:cubicBezTo>
                  <a:pt x="538" y="164"/>
                  <a:pt x="539" y="165"/>
                  <a:pt x="539" y="166"/>
                </a:cubicBezTo>
                <a:cubicBezTo>
                  <a:pt x="540" y="168"/>
                  <a:pt x="539" y="170"/>
                  <a:pt x="540" y="172"/>
                </a:cubicBezTo>
                <a:cubicBezTo>
                  <a:pt x="540" y="172"/>
                  <a:pt x="540" y="172"/>
                  <a:pt x="540" y="172"/>
                </a:cubicBezTo>
                <a:cubicBezTo>
                  <a:pt x="540" y="173"/>
                  <a:pt x="540" y="173"/>
                  <a:pt x="540" y="173"/>
                </a:cubicBezTo>
                <a:cubicBezTo>
                  <a:pt x="540" y="172"/>
                  <a:pt x="540" y="172"/>
                  <a:pt x="540" y="172"/>
                </a:cubicBezTo>
                <a:cubicBezTo>
                  <a:pt x="540" y="172"/>
                  <a:pt x="540" y="172"/>
                  <a:pt x="540" y="172"/>
                </a:cubicBezTo>
                <a:cubicBezTo>
                  <a:pt x="539" y="172"/>
                  <a:pt x="539" y="171"/>
                  <a:pt x="539" y="171"/>
                </a:cubicBezTo>
                <a:cubicBezTo>
                  <a:pt x="538" y="169"/>
                  <a:pt x="538" y="168"/>
                  <a:pt x="536" y="168"/>
                </a:cubicBezTo>
                <a:cubicBezTo>
                  <a:pt x="535" y="168"/>
                  <a:pt x="534" y="167"/>
                  <a:pt x="534" y="167"/>
                </a:cubicBezTo>
                <a:cubicBezTo>
                  <a:pt x="531" y="165"/>
                  <a:pt x="530" y="167"/>
                  <a:pt x="529" y="168"/>
                </a:cubicBezTo>
                <a:cubicBezTo>
                  <a:pt x="528" y="170"/>
                  <a:pt x="527" y="171"/>
                  <a:pt x="526" y="172"/>
                </a:cubicBezTo>
                <a:cubicBezTo>
                  <a:pt x="525" y="176"/>
                  <a:pt x="524" y="180"/>
                  <a:pt x="523" y="183"/>
                </a:cubicBezTo>
                <a:cubicBezTo>
                  <a:pt x="521" y="186"/>
                  <a:pt x="520" y="190"/>
                  <a:pt x="519" y="194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19" y="195"/>
                  <a:pt x="518" y="195"/>
                  <a:pt x="518" y="195"/>
                </a:cubicBezTo>
                <a:cubicBezTo>
                  <a:pt x="518" y="196"/>
                  <a:pt x="517" y="196"/>
                  <a:pt x="516" y="196"/>
                </a:cubicBezTo>
                <a:cubicBezTo>
                  <a:pt x="515" y="196"/>
                  <a:pt x="515" y="195"/>
                  <a:pt x="515" y="194"/>
                </a:cubicBezTo>
                <a:cubicBezTo>
                  <a:pt x="516" y="191"/>
                  <a:pt x="516" y="188"/>
                  <a:pt x="518" y="185"/>
                </a:cubicBezTo>
                <a:cubicBezTo>
                  <a:pt x="519" y="181"/>
                  <a:pt x="520" y="177"/>
                  <a:pt x="518" y="172"/>
                </a:cubicBezTo>
                <a:cubicBezTo>
                  <a:pt x="518" y="171"/>
                  <a:pt x="517" y="171"/>
                  <a:pt x="517" y="170"/>
                </a:cubicBezTo>
                <a:cubicBezTo>
                  <a:pt x="516" y="169"/>
                  <a:pt x="514" y="170"/>
                  <a:pt x="514" y="171"/>
                </a:cubicBezTo>
                <a:cubicBezTo>
                  <a:pt x="513" y="173"/>
                  <a:pt x="513" y="175"/>
                  <a:pt x="513" y="177"/>
                </a:cubicBezTo>
                <a:cubicBezTo>
                  <a:pt x="512" y="178"/>
                  <a:pt x="512" y="178"/>
                  <a:pt x="511" y="178"/>
                </a:cubicBezTo>
                <a:cubicBezTo>
                  <a:pt x="508" y="177"/>
                  <a:pt x="506" y="177"/>
                  <a:pt x="503" y="177"/>
                </a:cubicBezTo>
                <a:cubicBezTo>
                  <a:pt x="502" y="177"/>
                  <a:pt x="502" y="177"/>
                  <a:pt x="502" y="177"/>
                </a:cubicBezTo>
                <a:cubicBezTo>
                  <a:pt x="502" y="177"/>
                  <a:pt x="503" y="177"/>
                  <a:pt x="503" y="176"/>
                </a:cubicBezTo>
                <a:cubicBezTo>
                  <a:pt x="504" y="176"/>
                  <a:pt x="506" y="175"/>
                  <a:pt x="507" y="174"/>
                </a:cubicBezTo>
                <a:cubicBezTo>
                  <a:pt x="508" y="174"/>
                  <a:pt x="508" y="172"/>
                  <a:pt x="508" y="171"/>
                </a:cubicBezTo>
                <a:cubicBezTo>
                  <a:pt x="507" y="169"/>
                  <a:pt x="505" y="167"/>
                  <a:pt x="503" y="166"/>
                </a:cubicBezTo>
                <a:cubicBezTo>
                  <a:pt x="501" y="164"/>
                  <a:pt x="500" y="164"/>
                  <a:pt x="498" y="165"/>
                </a:cubicBezTo>
                <a:cubicBezTo>
                  <a:pt x="497" y="166"/>
                  <a:pt x="496" y="167"/>
                  <a:pt x="495" y="168"/>
                </a:cubicBezTo>
                <a:cubicBezTo>
                  <a:pt x="495" y="168"/>
                  <a:pt x="494" y="168"/>
                  <a:pt x="493" y="168"/>
                </a:cubicBezTo>
                <a:cubicBezTo>
                  <a:pt x="492" y="168"/>
                  <a:pt x="492" y="168"/>
                  <a:pt x="493" y="166"/>
                </a:cubicBezTo>
                <a:cubicBezTo>
                  <a:pt x="494" y="164"/>
                  <a:pt x="496" y="163"/>
                  <a:pt x="497" y="161"/>
                </a:cubicBezTo>
                <a:cubicBezTo>
                  <a:pt x="498" y="159"/>
                  <a:pt x="497" y="157"/>
                  <a:pt x="496" y="156"/>
                </a:cubicBezTo>
                <a:cubicBezTo>
                  <a:pt x="495" y="156"/>
                  <a:pt x="495" y="155"/>
                  <a:pt x="494" y="155"/>
                </a:cubicBezTo>
                <a:cubicBezTo>
                  <a:pt x="495" y="155"/>
                  <a:pt x="495" y="155"/>
                  <a:pt x="495" y="155"/>
                </a:cubicBezTo>
                <a:cubicBezTo>
                  <a:pt x="494" y="155"/>
                  <a:pt x="494" y="155"/>
                  <a:pt x="494" y="155"/>
                </a:cubicBezTo>
                <a:cubicBezTo>
                  <a:pt x="494" y="155"/>
                  <a:pt x="494" y="155"/>
                  <a:pt x="494" y="155"/>
                </a:cubicBezTo>
                <a:cubicBezTo>
                  <a:pt x="493" y="157"/>
                  <a:pt x="491" y="156"/>
                  <a:pt x="489" y="157"/>
                </a:cubicBezTo>
                <a:close/>
                <a:moveTo>
                  <a:pt x="2194" y="990"/>
                </a:moveTo>
                <a:cubicBezTo>
                  <a:pt x="2194" y="990"/>
                  <a:pt x="2194" y="990"/>
                  <a:pt x="2193" y="990"/>
                </a:cubicBezTo>
                <a:cubicBezTo>
                  <a:pt x="2192" y="989"/>
                  <a:pt x="2190" y="988"/>
                  <a:pt x="2189" y="986"/>
                </a:cubicBezTo>
                <a:cubicBezTo>
                  <a:pt x="2188" y="985"/>
                  <a:pt x="2187" y="983"/>
                  <a:pt x="2186" y="982"/>
                </a:cubicBezTo>
                <a:cubicBezTo>
                  <a:pt x="2185" y="981"/>
                  <a:pt x="2184" y="980"/>
                  <a:pt x="2183" y="979"/>
                </a:cubicBezTo>
                <a:cubicBezTo>
                  <a:pt x="2182" y="978"/>
                  <a:pt x="2181" y="976"/>
                  <a:pt x="2180" y="975"/>
                </a:cubicBezTo>
                <a:cubicBezTo>
                  <a:pt x="2179" y="974"/>
                  <a:pt x="2180" y="973"/>
                  <a:pt x="2181" y="972"/>
                </a:cubicBezTo>
                <a:cubicBezTo>
                  <a:pt x="2181" y="972"/>
                  <a:pt x="2182" y="971"/>
                  <a:pt x="2183" y="971"/>
                </a:cubicBezTo>
                <a:cubicBezTo>
                  <a:pt x="2184" y="970"/>
                  <a:pt x="2184" y="967"/>
                  <a:pt x="2182" y="966"/>
                </a:cubicBezTo>
                <a:cubicBezTo>
                  <a:pt x="2182" y="966"/>
                  <a:pt x="2181" y="965"/>
                  <a:pt x="2180" y="965"/>
                </a:cubicBezTo>
                <a:cubicBezTo>
                  <a:pt x="2178" y="964"/>
                  <a:pt x="2176" y="963"/>
                  <a:pt x="2174" y="963"/>
                </a:cubicBezTo>
                <a:cubicBezTo>
                  <a:pt x="2172" y="962"/>
                  <a:pt x="2170" y="960"/>
                  <a:pt x="2170" y="957"/>
                </a:cubicBezTo>
                <a:cubicBezTo>
                  <a:pt x="2170" y="956"/>
                  <a:pt x="2168" y="955"/>
                  <a:pt x="2168" y="955"/>
                </a:cubicBezTo>
                <a:cubicBezTo>
                  <a:pt x="2162" y="950"/>
                  <a:pt x="2156" y="947"/>
                  <a:pt x="2149" y="945"/>
                </a:cubicBezTo>
                <a:cubicBezTo>
                  <a:pt x="2146" y="944"/>
                  <a:pt x="2143" y="943"/>
                  <a:pt x="2140" y="942"/>
                </a:cubicBezTo>
                <a:cubicBezTo>
                  <a:pt x="2137" y="941"/>
                  <a:pt x="2134" y="939"/>
                  <a:pt x="2130" y="938"/>
                </a:cubicBezTo>
                <a:cubicBezTo>
                  <a:pt x="2125" y="937"/>
                  <a:pt x="2121" y="935"/>
                  <a:pt x="2116" y="933"/>
                </a:cubicBezTo>
                <a:cubicBezTo>
                  <a:pt x="2112" y="932"/>
                  <a:pt x="2109" y="931"/>
                  <a:pt x="2106" y="935"/>
                </a:cubicBezTo>
                <a:cubicBezTo>
                  <a:pt x="2106" y="936"/>
                  <a:pt x="2105" y="936"/>
                  <a:pt x="2105" y="936"/>
                </a:cubicBezTo>
                <a:cubicBezTo>
                  <a:pt x="2101" y="938"/>
                  <a:pt x="2098" y="941"/>
                  <a:pt x="2095" y="944"/>
                </a:cubicBezTo>
                <a:cubicBezTo>
                  <a:pt x="2095" y="945"/>
                  <a:pt x="2093" y="945"/>
                  <a:pt x="2092" y="945"/>
                </a:cubicBezTo>
                <a:cubicBezTo>
                  <a:pt x="2090" y="943"/>
                  <a:pt x="2089" y="941"/>
                  <a:pt x="2087" y="940"/>
                </a:cubicBezTo>
                <a:cubicBezTo>
                  <a:pt x="2086" y="939"/>
                  <a:pt x="2086" y="938"/>
                  <a:pt x="2086" y="937"/>
                </a:cubicBezTo>
                <a:cubicBezTo>
                  <a:pt x="2086" y="935"/>
                  <a:pt x="2086" y="934"/>
                  <a:pt x="2086" y="933"/>
                </a:cubicBezTo>
                <a:cubicBezTo>
                  <a:pt x="2087" y="931"/>
                  <a:pt x="2086" y="929"/>
                  <a:pt x="2085" y="927"/>
                </a:cubicBezTo>
                <a:cubicBezTo>
                  <a:pt x="2084" y="926"/>
                  <a:pt x="2082" y="926"/>
                  <a:pt x="2081" y="926"/>
                </a:cubicBezTo>
                <a:cubicBezTo>
                  <a:pt x="2079" y="925"/>
                  <a:pt x="2078" y="924"/>
                  <a:pt x="2076" y="924"/>
                </a:cubicBezTo>
                <a:cubicBezTo>
                  <a:pt x="2074" y="923"/>
                  <a:pt x="2073" y="923"/>
                  <a:pt x="2071" y="924"/>
                </a:cubicBezTo>
                <a:cubicBezTo>
                  <a:pt x="2068" y="926"/>
                  <a:pt x="2065" y="928"/>
                  <a:pt x="2062" y="928"/>
                </a:cubicBezTo>
                <a:cubicBezTo>
                  <a:pt x="2061" y="928"/>
                  <a:pt x="2061" y="929"/>
                  <a:pt x="2061" y="930"/>
                </a:cubicBezTo>
                <a:cubicBezTo>
                  <a:pt x="2061" y="930"/>
                  <a:pt x="2061" y="931"/>
                  <a:pt x="2062" y="931"/>
                </a:cubicBezTo>
                <a:cubicBezTo>
                  <a:pt x="2063" y="932"/>
                  <a:pt x="2064" y="932"/>
                  <a:pt x="2065" y="933"/>
                </a:cubicBezTo>
                <a:cubicBezTo>
                  <a:pt x="2066" y="933"/>
                  <a:pt x="2068" y="933"/>
                  <a:pt x="2068" y="935"/>
                </a:cubicBezTo>
                <a:cubicBezTo>
                  <a:pt x="2070" y="938"/>
                  <a:pt x="2072" y="939"/>
                  <a:pt x="2075" y="938"/>
                </a:cubicBezTo>
                <a:cubicBezTo>
                  <a:pt x="2077" y="938"/>
                  <a:pt x="2078" y="938"/>
                  <a:pt x="2080" y="938"/>
                </a:cubicBezTo>
                <a:cubicBezTo>
                  <a:pt x="2081" y="938"/>
                  <a:pt x="2081" y="939"/>
                  <a:pt x="2081" y="939"/>
                </a:cubicBezTo>
                <a:cubicBezTo>
                  <a:pt x="2081" y="939"/>
                  <a:pt x="2081" y="940"/>
                  <a:pt x="2081" y="940"/>
                </a:cubicBezTo>
                <a:cubicBezTo>
                  <a:pt x="2077" y="939"/>
                  <a:pt x="2075" y="942"/>
                  <a:pt x="2071" y="942"/>
                </a:cubicBezTo>
                <a:cubicBezTo>
                  <a:pt x="2071" y="942"/>
                  <a:pt x="2070" y="942"/>
                  <a:pt x="2071" y="943"/>
                </a:cubicBezTo>
                <a:cubicBezTo>
                  <a:pt x="2073" y="945"/>
                  <a:pt x="2074" y="948"/>
                  <a:pt x="2075" y="950"/>
                </a:cubicBezTo>
                <a:cubicBezTo>
                  <a:pt x="2075" y="952"/>
                  <a:pt x="2078" y="952"/>
                  <a:pt x="2079" y="951"/>
                </a:cubicBezTo>
                <a:cubicBezTo>
                  <a:pt x="2079" y="951"/>
                  <a:pt x="2080" y="950"/>
                  <a:pt x="2080" y="949"/>
                </a:cubicBezTo>
                <a:cubicBezTo>
                  <a:pt x="2081" y="949"/>
                  <a:pt x="2082" y="948"/>
                  <a:pt x="2082" y="949"/>
                </a:cubicBezTo>
                <a:cubicBezTo>
                  <a:pt x="2085" y="950"/>
                  <a:pt x="2087" y="951"/>
                  <a:pt x="2089" y="952"/>
                </a:cubicBezTo>
                <a:cubicBezTo>
                  <a:pt x="2091" y="953"/>
                  <a:pt x="2092" y="954"/>
                  <a:pt x="2094" y="955"/>
                </a:cubicBezTo>
                <a:cubicBezTo>
                  <a:pt x="2097" y="955"/>
                  <a:pt x="2099" y="956"/>
                  <a:pt x="2102" y="957"/>
                </a:cubicBezTo>
                <a:cubicBezTo>
                  <a:pt x="2104" y="958"/>
                  <a:pt x="2106" y="958"/>
                  <a:pt x="2107" y="959"/>
                </a:cubicBezTo>
                <a:cubicBezTo>
                  <a:pt x="2110" y="961"/>
                  <a:pt x="2113" y="962"/>
                  <a:pt x="2114" y="966"/>
                </a:cubicBezTo>
                <a:cubicBezTo>
                  <a:pt x="2114" y="968"/>
                  <a:pt x="2115" y="969"/>
                  <a:pt x="2116" y="970"/>
                </a:cubicBezTo>
                <a:cubicBezTo>
                  <a:pt x="2116" y="971"/>
                  <a:pt x="2117" y="972"/>
                  <a:pt x="2117" y="973"/>
                </a:cubicBezTo>
                <a:cubicBezTo>
                  <a:pt x="2118" y="974"/>
                  <a:pt x="2118" y="975"/>
                  <a:pt x="2117" y="976"/>
                </a:cubicBezTo>
                <a:cubicBezTo>
                  <a:pt x="2114" y="976"/>
                  <a:pt x="2112" y="978"/>
                  <a:pt x="2111" y="980"/>
                </a:cubicBezTo>
                <a:cubicBezTo>
                  <a:pt x="2110" y="982"/>
                  <a:pt x="2111" y="983"/>
                  <a:pt x="2113" y="984"/>
                </a:cubicBezTo>
                <a:cubicBezTo>
                  <a:pt x="2115" y="984"/>
                  <a:pt x="2118" y="983"/>
                  <a:pt x="2120" y="983"/>
                </a:cubicBezTo>
                <a:cubicBezTo>
                  <a:pt x="2123" y="982"/>
                  <a:pt x="2126" y="982"/>
                  <a:pt x="2128" y="985"/>
                </a:cubicBezTo>
                <a:cubicBezTo>
                  <a:pt x="2129" y="986"/>
                  <a:pt x="2129" y="987"/>
                  <a:pt x="2130" y="987"/>
                </a:cubicBezTo>
                <a:cubicBezTo>
                  <a:pt x="2131" y="989"/>
                  <a:pt x="2132" y="989"/>
                  <a:pt x="2134" y="989"/>
                </a:cubicBezTo>
                <a:cubicBezTo>
                  <a:pt x="2138" y="990"/>
                  <a:pt x="2141" y="990"/>
                  <a:pt x="2145" y="991"/>
                </a:cubicBezTo>
                <a:cubicBezTo>
                  <a:pt x="2146" y="991"/>
                  <a:pt x="2147" y="991"/>
                  <a:pt x="2149" y="990"/>
                </a:cubicBezTo>
                <a:cubicBezTo>
                  <a:pt x="2151" y="989"/>
                  <a:pt x="2151" y="988"/>
                  <a:pt x="2150" y="986"/>
                </a:cubicBezTo>
                <a:cubicBezTo>
                  <a:pt x="2150" y="985"/>
                  <a:pt x="2150" y="985"/>
                  <a:pt x="2150" y="984"/>
                </a:cubicBezTo>
                <a:cubicBezTo>
                  <a:pt x="2152" y="983"/>
                  <a:pt x="2154" y="981"/>
                  <a:pt x="2156" y="980"/>
                </a:cubicBezTo>
                <a:cubicBezTo>
                  <a:pt x="2158" y="978"/>
                  <a:pt x="2160" y="978"/>
                  <a:pt x="2162" y="979"/>
                </a:cubicBezTo>
                <a:cubicBezTo>
                  <a:pt x="2164" y="980"/>
                  <a:pt x="2166" y="981"/>
                  <a:pt x="2168" y="982"/>
                </a:cubicBezTo>
                <a:cubicBezTo>
                  <a:pt x="2169" y="982"/>
                  <a:pt x="2171" y="983"/>
                  <a:pt x="2172" y="985"/>
                </a:cubicBezTo>
                <a:cubicBezTo>
                  <a:pt x="2174" y="988"/>
                  <a:pt x="2177" y="991"/>
                  <a:pt x="2179" y="994"/>
                </a:cubicBezTo>
                <a:cubicBezTo>
                  <a:pt x="2181" y="997"/>
                  <a:pt x="2183" y="998"/>
                  <a:pt x="2186" y="998"/>
                </a:cubicBezTo>
                <a:cubicBezTo>
                  <a:pt x="2191" y="998"/>
                  <a:pt x="2195" y="999"/>
                  <a:pt x="2199" y="1001"/>
                </a:cubicBezTo>
                <a:cubicBezTo>
                  <a:pt x="2200" y="1001"/>
                  <a:pt x="2200" y="1001"/>
                  <a:pt x="2200" y="1001"/>
                </a:cubicBezTo>
                <a:cubicBezTo>
                  <a:pt x="2201" y="1001"/>
                  <a:pt x="2201" y="1001"/>
                  <a:pt x="2202" y="1001"/>
                </a:cubicBezTo>
                <a:cubicBezTo>
                  <a:pt x="2202" y="1000"/>
                  <a:pt x="2202" y="1000"/>
                  <a:pt x="2202" y="999"/>
                </a:cubicBezTo>
                <a:cubicBezTo>
                  <a:pt x="2202" y="998"/>
                  <a:pt x="2202" y="997"/>
                  <a:pt x="2200" y="996"/>
                </a:cubicBezTo>
                <a:cubicBezTo>
                  <a:pt x="2198" y="996"/>
                  <a:pt x="2199" y="994"/>
                  <a:pt x="2199" y="992"/>
                </a:cubicBezTo>
                <a:cubicBezTo>
                  <a:pt x="2197" y="992"/>
                  <a:pt x="2195" y="993"/>
                  <a:pt x="2194" y="990"/>
                </a:cubicBezTo>
                <a:close/>
                <a:moveTo>
                  <a:pt x="1903" y="919"/>
                </a:moveTo>
                <a:cubicBezTo>
                  <a:pt x="1904" y="922"/>
                  <a:pt x="1904" y="925"/>
                  <a:pt x="1905" y="928"/>
                </a:cubicBezTo>
                <a:cubicBezTo>
                  <a:pt x="1906" y="930"/>
                  <a:pt x="1906" y="932"/>
                  <a:pt x="1909" y="932"/>
                </a:cubicBezTo>
                <a:cubicBezTo>
                  <a:pt x="1909" y="932"/>
                  <a:pt x="1910" y="933"/>
                  <a:pt x="1910" y="933"/>
                </a:cubicBezTo>
                <a:cubicBezTo>
                  <a:pt x="1910" y="936"/>
                  <a:pt x="1911" y="938"/>
                  <a:pt x="1911" y="940"/>
                </a:cubicBezTo>
                <a:cubicBezTo>
                  <a:pt x="1912" y="943"/>
                  <a:pt x="1913" y="944"/>
                  <a:pt x="1915" y="944"/>
                </a:cubicBezTo>
                <a:cubicBezTo>
                  <a:pt x="1917" y="944"/>
                  <a:pt x="1918" y="944"/>
                  <a:pt x="1920" y="944"/>
                </a:cubicBezTo>
                <a:cubicBezTo>
                  <a:pt x="1921" y="944"/>
                  <a:pt x="1922" y="945"/>
                  <a:pt x="1923" y="946"/>
                </a:cubicBezTo>
                <a:cubicBezTo>
                  <a:pt x="1924" y="948"/>
                  <a:pt x="1925" y="948"/>
                  <a:pt x="1927" y="948"/>
                </a:cubicBezTo>
                <a:cubicBezTo>
                  <a:pt x="1928" y="947"/>
                  <a:pt x="1930" y="947"/>
                  <a:pt x="1932" y="946"/>
                </a:cubicBezTo>
                <a:cubicBezTo>
                  <a:pt x="1932" y="946"/>
                  <a:pt x="1933" y="946"/>
                  <a:pt x="1933" y="946"/>
                </a:cubicBezTo>
                <a:cubicBezTo>
                  <a:pt x="1936" y="947"/>
                  <a:pt x="1938" y="948"/>
                  <a:pt x="1941" y="949"/>
                </a:cubicBezTo>
                <a:cubicBezTo>
                  <a:pt x="1941" y="949"/>
                  <a:pt x="1942" y="950"/>
                  <a:pt x="1942" y="951"/>
                </a:cubicBezTo>
                <a:cubicBezTo>
                  <a:pt x="1943" y="952"/>
                  <a:pt x="1944" y="952"/>
                  <a:pt x="1945" y="952"/>
                </a:cubicBezTo>
                <a:cubicBezTo>
                  <a:pt x="1947" y="951"/>
                  <a:pt x="1948" y="951"/>
                  <a:pt x="1950" y="950"/>
                </a:cubicBezTo>
                <a:cubicBezTo>
                  <a:pt x="1951" y="950"/>
                  <a:pt x="1952" y="951"/>
                  <a:pt x="1953" y="951"/>
                </a:cubicBezTo>
                <a:cubicBezTo>
                  <a:pt x="1954" y="951"/>
                  <a:pt x="1955" y="950"/>
                  <a:pt x="1955" y="949"/>
                </a:cubicBezTo>
                <a:cubicBezTo>
                  <a:pt x="1955" y="949"/>
                  <a:pt x="1955" y="948"/>
                  <a:pt x="1955" y="948"/>
                </a:cubicBezTo>
                <a:cubicBezTo>
                  <a:pt x="1954" y="946"/>
                  <a:pt x="1954" y="944"/>
                  <a:pt x="1956" y="943"/>
                </a:cubicBezTo>
                <a:cubicBezTo>
                  <a:pt x="1956" y="941"/>
                  <a:pt x="1957" y="940"/>
                  <a:pt x="1956" y="938"/>
                </a:cubicBezTo>
                <a:cubicBezTo>
                  <a:pt x="1956" y="936"/>
                  <a:pt x="1957" y="934"/>
                  <a:pt x="1958" y="932"/>
                </a:cubicBezTo>
                <a:cubicBezTo>
                  <a:pt x="1961" y="929"/>
                  <a:pt x="1962" y="926"/>
                  <a:pt x="1963" y="923"/>
                </a:cubicBezTo>
                <a:cubicBezTo>
                  <a:pt x="1964" y="921"/>
                  <a:pt x="1965" y="920"/>
                  <a:pt x="1965" y="918"/>
                </a:cubicBezTo>
                <a:cubicBezTo>
                  <a:pt x="1966" y="917"/>
                  <a:pt x="1967" y="916"/>
                  <a:pt x="1968" y="916"/>
                </a:cubicBezTo>
                <a:cubicBezTo>
                  <a:pt x="1969" y="916"/>
                  <a:pt x="1970" y="916"/>
                  <a:pt x="1971" y="916"/>
                </a:cubicBezTo>
                <a:cubicBezTo>
                  <a:pt x="1971" y="916"/>
                  <a:pt x="1972" y="915"/>
                  <a:pt x="1972" y="915"/>
                </a:cubicBezTo>
                <a:cubicBezTo>
                  <a:pt x="1973" y="915"/>
                  <a:pt x="1973" y="914"/>
                  <a:pt x="1973" y="913"/>
                </a:cubicBezTo>
                <a:cubicBezTo>
                  <a:pt x="1972" y="911"/>
                  <a:pt x="1969" y="910"/>
                  <a:pt x="1968" y="908"/>
                </a:cubicBezTo>
                <a:cubicBezTo>
                  <a:pt x="1967" y="907"/>
                  <a:pt x="1967" y="906"/>
                  <a:pt x="1967" y="905"/>
                </a:cubicBezTo>
                <a:cubicBezTo>
                  <a:pt x="1968" y="904"/>
                  <a:pt x="1968" y="903"/>
                  <a:pt x="1967" y="902"/>
                </a:cubicBezTo>
                <a:cubicBezTo>
                  <a:pt x="1964" y="899"/>
                  <a:pt x="1964" y="895"/>
                  <a:pt x="1966" y="892"/>
                </a:cubicBezTo>
                <a:cubicBezTo>
                  <a:pt x="1966" y="891"/>
                  <a:pt x="1967" y="890"/>
                  <a:pt x="1968" y="889"/>
                </a:cubicBezTo>
                <a:cubicBezTo>
                  <a:pt x="1969" y="889"/>
                  <a:pt x="1970" y="888"/>
                  <a:pt x="1970" y="887"/>
                </a:cubicBezTo>
                <a:cubicBezTo>
                  <a:pt x="1970" y="885"/>
                  <a:pt x="1971" y="885"/>
                  <a:pt x="1972" y="884"/>
                </a:cubicBezTo>
                <a:cubicBezTo>
                  <a:pt x="1973" y="884"/>
                  <a:pt x="1975" y="884"/>
                  <a:pt x="1975" y="883"/>
                </a:cubicBezTo>
                <a:cubicBezTo>
                  <a:pt x="1975" y="882"/>
                  <a:pt x="1975" y="882"/>
                  <a:pt x="1976" y="882"/>
                </a:cubicBezTo>
                <a:cubicBezTo>
                  <a:pt x="1975" y="882"/>
                  <a:pt x="1975" y="881"/>
                  <a:pt x="1975" y="881"/>
                </a:cubicBezTo>
                <a:cubicBezTo>
                  <a:pt x="1973" y="880"/>
                  <a:pt x="1971" y="879"/>
                  <a:pt x="1969" y="878"/>
                </a:cubicBezTo>
                <a:cubicBezTo>
                  <a:pt x="1967" y="877"/>
                  <a:pt x="1965" y="876"/>
                  <a:pt x="1965" y="873"/>
                </a:cubicBezTo>
                <a:cubicBezTo>
                  <a:pt x="1964" y="872"/>
                  <a:pt x="1962" y="870"/>
                  <a:pt x="1961" y="869"/>
                </a:cubicBezTo>
                <a:cubicBezTo>
                  <a:pt x="1961" y="869"/>
                  <a:pt x="1960" y="869"/>
                  <a:pt x="1959" y="869"/>
                </a:cubicBezTo>
                <a:cubicBezTo>
                  <a:pt x="1957" y="869"/>
                  <a:pt x="1956" y="870"/>
                  <a:pt x="1955" y="872"/>
                </a:cubicBezTo>
                <a:cubicBezTo>
                  <a:pt x="1954" y="873"/>
                  <a:pt x="1954" y="875"/>
                  <a:pt x="1953" y="876"/>
                </a:cubicBezTo>
                <a:cubicBezTo>
                  <a:pt x="1952" y="877"/>
                  <a:pt x="1952" y="878"/>
                  <a:pt x="1951" y="879"/>
                </a:cubicBezTo>
                <a:cubicBezTo>
                  <a:pt x="1949" y="880"/>
                  <a:pt x="1947" y="882"/>
                  <a:pt x="1944" y="883"/>
                </a:cubicBezTo>
                <a:cubicBezTo>
                  <a:pt x="1941" y="885"/>
                  <a:pt x="1938" y="887"/>
                  <a:pt x="1937" y="890"/>
                </a:cubicBezTo>
                <a:cubicBezTo>
                  <a:pt x="1936" y="891"/>
                  <a:pt x="1935" y="893"/>
                  <a:pt x="1934" y="894"/>
                </a:cubicBezTo>
                <a:cubicBezTo>
                  <a:pt x="1932" y="897"/>
                  <a:pt x="1929" y="899"/>
                  <a:pt x="1926" y="899"/>
                </a:cubicBezTo>
                <a:cubicBezTo>
                  <a:pt x="1923" y="900"/>
                  <a:pt x="1921" y="902"/>
                  <a:pt x="1920" y="905"/>
                </a:cubicBezTo>
                <a:cubicBezTo>
                  <a:pt x="1919" y="906"/>
                  <a:pt x="1919" y="907"/>
                  <a:pt x="1918" y="908"/>
                </a:cubicBezTo>
                <a:cubicBezTo>
                  <a:pt x="1918" y="909"/>
                  <a:pt x="1917" y="910"/>
                  <a:pt x="1915" y="909"/>
                </a:cubicBezTo>
                <a:cubicBezTo>
                  <a:pt x="1914" y="909"/>
                  <a:pt x="1912" y="908"/>
                  <a:pt x="1910" y="907"/>
                </a:cubicBezTo>
                <a:cubicBezTo>
                  <a:pt x="1908" y="907"/>
                  <a:pt x="1906" y="907"/>
                  <a:pt x="1905" y="909"/>
                </a:cubicBezTo>
                <a:cubicBezTo>
                  <a:pt x="1905" y="909"/>
                  <a:pt x="1904" y="910"/>
                  <a:pt x="1904" y="911"/>
                </a:cubicBezTo>
                <a:cubicBezTo>
                  <a:pt x="1903" y="913"/>
                  <a:pt x="1902" y="916"/>
                  <a:pt x="1903" y="919"/>
                </a:cubicBezTo>
                <a:close/>
                <a:moveTo>
                  <a:pt x="1467" y="1008"/>
                </a:moveTo>
                <a:cubicBezTo>
                  <a:pt x="1466" y="1008"/>
                  <a:pt x="1466" y="1008"/>
                  <a:pt x="1465" y="1008"/>
                </a:cubicBezTo>
                <a:cubicBezTo>
                  <a:pt x="1464" y="1010"/>
                  <a:pt x="1463" y="1011"/>
                  <a:pt x="1463" y="1013"/>
                </a:cubicBezTo>
                <a:cubicBezTo>
                  <a:pt x="1463" y="1015"/>
                  <a:pt x="1462" y="1016"/>
                  <a:pt x="1460" y="1017"/>
                </a:cubicBezTo>
                <a:cubicBezTo>
                  <a:pt x="1460" y="1018"/>
                  <a:pt x="1460" y="1018"/>
                  <a:pt x="1459" y="1019"/>
                </a:cubicBezTo>
                <a:cubicBezTo>
                  <a:pt x="1458" y="1020"/>
                  <a:pt x="1456" y="1020"/>
                  <a:pt x="1456" y="1023"/>
                </a:cubicBezTo>
                <a:cubicBezTo>
                  <a:pt x="1455" y="1025"/>
                  <a:pt x="1454" y="1027"/>
                  <a:pt x="1451" y="1029"/>
                </a:cubicBezTo>
                <a:cubicBezTo>
                  <a:pt x="1449" y="1030"/>
                  <a:pt x="1447" y="1032"/>
                  <a:pt x="1445" y="1033"/>
                </a:cubicBezTo>
                <a:cubicBezTo>
                  <a:pt x="1442" y="1034"/>
                  <a:pt x="1440" y="1035"/>
                  <a:pt x="1437" y="1036"/>
                </a:cubicBezTo>
                <a:cubicBezTo>
                  <a:pt x="1437" y="1036"/>
                  <a:pt x="1437" y="1036"/>
                  <a:pt x="1436" y="1036"/>
                </a:cubicBezTo>
                <a:cubicBezTo>
                  <a:pt x="1434" y="1037"/>
                  <a:pt x="1432" y="1038"/>
                  <a:pt x="1429" y="1039"/>
                </a:cubicBezTo>
                <a:cubicBezTo>
                  <a:pt x="1428" y="1041"/>
                  <a:pt x="1428" y="1043"/>
                  <a:pt x="1427" y="1044"/>
                </a:cubicBezTo>
                <a:cubicBezTo>
                  <a:pt x="1424" y="1048"/>
                  <a:pt x="1424" y="1051"/>
                  <a:pt x="1426" y="1055"/>
                </a:cubicBezTo>
                <a:cubicBezTo>
                  <a:pt x="1426" y="1056"/>
                  <a:pt x="1426" y="1057"/>
                  <a:pt x="1427" y="1058"/>
                </a:cubicBezTo>
                <a:cubicBezTo>
                  <a:pt x="1428" y="1062"/>
                  <a:pt x="1428" y="1065"/>
                  <a:pt x="1426" y="1068"/>
                </a:cubicBezTo>
                <a:cubicBezTo>
                  <a:pt x="1424" y="1070"/>
                  <a:pt x="1422" y="1074"/>
                  <a:pt x="1420" y="1076"/>
                </a:cubicBezTo>
                <a:cubicBezTo>
                  <a:pt x="1418" y="1080"/>
                  <a:pt x="1417" y="1084"/>
                  <a:pt x="1418" y="1088"/>
                </a:cubicBezTo>
                <a:cubicBezTo>
                  <a:pt x="1419" y="1090"/>
                  <a:pt x="1419" y="1092"/>
                  <a:pt x="1419" y="1094"/>
                </a:cubicBezTo>
                <a:cubicBezTo>
                  <a:pt x="1419" y="1096"/>
                  <a:pt x="1419" y="1097"/>
                  <a:pt x="1419" y="1099"/>
                </a:cubicBezTo>
                <a:cubicBezTo>
                  <a:pt x="1420" y="1100"/>
                  <a:pt x="1420" y="1101"/>
                  <a:pt x="1421" y="1102"/>
                </a:cubicBezTo>
                <a:cubicBezTo>
                  <a:pt x="1423" y="1106"/>
                  <a:pt x="1426" y="1108"/>
                  <a:pt x="1430" y="1109"/>
                </a:cubicBezTo>
                <a:cubicBezTo>
                  <a:pt x="1432" y="1110"/>
                  <a:pt x="1433" y="1108"/>
                  <a:pt x="1435" y="1107"/>
                </a:cubicBezTo>
                <a:cubicBezTo>
                  <a:pt x="1437" y="1107"/>
                  <a:pt x="1438" y="1107"/>
                  <a:pt x="1440" y="1107"/>
                </a:cubicBezTo>
                <a:cubicBezTo>
                  <a:pt x="1443" y="1106"/>
                  <a:pt x="1445" y="1105"/>
                  <a:pt x="1446" y="1102"/>
                </a:cubicBezTo>
                <a:cubicBezTo>
                  <a:pt x="1447" y="1100"/>
                  <a:pt x="1448" y="1098"/>
                  <a:pt x="1449" y="1095"/>
                </a:cubicBezTo>
                <a:cubicBezTo>
                  <a:pt x="1451" y="1090"/>
                  <a:pt x="1453" y="1085"/>
                  <a:pt x="1455" y="1080"/>
                </a:cubicBezTo>
                <a:cubicBezTo>
                  <a:pt x="1458" y="1072"/>
                  <a:pt x="1460" y="1064"/>
                  <a:pt x="1464" y="1057"/>
                </a:cubicBezTo>
                <a:cubicBezTo>
                  <a:pt x="1465" y="1055"/>
                  <a:pt x="1465" y="1053"/>
                  <a:pt x="1466" y="1050"/>
                </a:cubicBezTo>
                <a:cubicBezTo>
                  <a:pt x="1466" y="1047"/>
                  <a:pt x="1467" y="1045"/>
                  <a:pt x="1468" y="1042"/>
                </a:cubicBezTo>
                <a:cubicBezTo>
                  <a:pt x="1469" y="1040"/>
                  <a:pt x="1469" y="1037"/>
                  <a:pt x="1472" y="1036"/>
                </a:cubicBezTo>
                <a:cubicBezTo>
                  <a:pt x="1473" y="1034"/>
                  <a:pt x="1473" y="1033"/>
                  <a:pt x="1473" y="1031"/>
                </a:cubicBezTo>
                <a:cubicBezTo>
                  <a:pt x="1473" y="1029"/>
                  <a:pt x="1472" y="1026"/>
                  <a:pt x="1472" y="1024"/>
                </a:cubicBezTo>
                <a:cubicBezTo>
                  <a:pt x="1472" y="1018"/>
                  <a:pt x="1470" y="1013"/>
                  <a:pt x="1467" y="1008"/>
                </a:cubicBezTo>
                <a:close/>
                <a:moveTo>
                  <a:pt x="1395" y="227"/>
                </a:moveTo>
                <a:cubicBezTo>
                  <a:pt x="1393" y="230"/>
                  <a:pt x="1394" y="233"/>
                  <a:pt x="1392" y="236"/>
                </a:cubicBezTo>
                <a:cubicBezTo>
                  <a:pt x="1391" y="237"/>
                  <a:pt x="1392" y="239"/>
                  <a:pt x="1393" y="240"/>
                </a:cubicBezTo>
                <a:cubicBezTo>
                  <a:pt x="1393" y="240"/>
                  <a:pt x="1394" y="241"/>
                  <a:pt x="1394" y="242"/>
                </a:cubicBezTo>
                <a:cubicBezTo>
                  <a:pt x="1395" y="244"/>
                  <a:pt x="1395" y="246"/>
                  <a:pt x="1393" y="247"/>
                </a:cubicBezTo>
                <a:cubicBezTo>
                  <a:pt x="1392" y="248"/>
                  <a:pt x="1390" y="248"/>
                  <a:pt x="1390" y="250"/>
                </a:cubicBezTo>
                <a:cubicBezTo>
                  <a:pt x="1389" y="252"/>
                  <a:pt x="1389" y="253"/>
                  <a:pt x="1390" y="255"/>
                </a:cubicBezTo>
                <a:cubicBezTo>
                  <a:pt x="1391" y="257"/>
                  <a:pt x="1392" y="258"/>
                  <a:pt x="1394" y="259"/>
                </a:cubicBezTo>
                <a:cubicBezTo>
                  <a:pt x="1394" y="259"/>
                  <a:pt x="1395" y="260"/>
                  <a:pt x="1396" y="260"/>
                </a:cubicBezTo>
                <a:cubicBezTo>
                  <a:pt x="1397" y="260"/>
                  <a:pt x="1398" y="259"/>
                  <a:pt x="1399" y="259"/>
                </a:cubicBezTo>
                <a:cubicBezTo>
                  <a:pt x="1401" y="258"/>
                  <a:pt x="1403" y="259"/>
                  <a:pt x="1404" y="261"/>
                </a:cubicBezTo>
                <a:cubicBezTo>
                  <a:pt x="1405" y="262"/>
                  <a:pt x="1405" y="263"/>
                  <a:pt x="1405" y="264"/>
                </a:cubicBezTo>
                <a:cubicBezTo>
                  <a:pt x="1406" y="267"/>
                  <a:pt x="1407" y="268"/>
                  <a:pt x="1410" y="268"/>
                </a:cubicBezTo>
                <a:cubicBezTo>
                  <a:pt x="1411" y="269"/>
                  <a:pt x="1413" y="269"/>
                  <a:pt x="1414" y="270"/>
                </a:cubicBezTo>
                <a:cubicBezTo>
                  <a:pt x="1415" y="270"/>
                  <a:pt x="1417" y="271"/>
                  <a:pt x="1418" y="271"/>
                </a:cubicBezTo>
                <a:cubicBezTo>
                  <a:pt x="1419" y="270"/>
                  <a:pt x="1420" y="271"/>
                  <a:pt x="1422" y="271"/>
                </a:cubicBezTo>
                <a:cubicBezTo>
                  <a:pt x="1422" y="271"/>
                  <a:pt x="1422" y="271"/>
                  <a:pt x="1422" y="271"/>
                </a:cubicBezTo>
                <a:cubicBezTo>
                  <a:pt x="1423" y="271"/>
                  <a:pt x="1425" y="271"/>
                  <a:pt x="1427" y="271"/>
                </a:cubicBezTo>
                <a:cubicBezTo>
                  <a:pt x="1427" y="271"/>
                  <a:pt x="1428" y="270"/>
                  <a:pt x="1428" y="270"/>
                </a:cubicBezTo>
                <a:cubicBezTo>
                  <a:pt x="1429" y="269"/>
                  <a:pt x="1429" y="268"/>
                  <a:pt x="1429" y="267"/>
                </a:cubicBezTo>
                <a:cubicBezTo>
                  <a:pt x="1429" y="266"/>
                  <a:pt x="1429" y="265"/>
                  <a:pt x="1428" y="264"/>
                </a:cubicBezTo>
                <a:cubicBezTo>
                  <a:pt x="1426" y="263"/>
                  <a:pt x="1424" y="262"/>
                  <a:pt x="1423" y="261"/>
                </a:cubicBezTo>
                <a:cubicBezTo>
                  <a:pt x="1418" y="258"/>
                  <a:pt x="1415" y="253"/>
                  <a:pt x="1413" y="248"/>
                </a:cubicBezTo>
                <a:cubicBezTo>
                  <a:pt x="1412" y="245"/>
                  <a:pt x="1412" y="243"/>
                  <a:pt x="1411" y="240"/>
                </a:cubicBezTo>
                <a:cubicBezTo>
                  <a:pt x="1410" y="237"/>
                  <a:pt x="1411" y="233"/>
                  <a:pt x="1411" y="229"/>
                </a:cubicBezTo>
                <a:cubicBezTo>
                  <a:pt x="1411" y="227"/>
                  <a:pt x="1412" y="226"/>
                  <a:pt x="1413" y="224"/>
                </a:cubicBezTo>
                <a:cubicBezTo>
                  <a:pt x="1414" y="223"/>
                  <a:pt x="1414" y="222"/>
                  <a:pt x="1414" y="221"/>
                </a:cubicBezTo>
                <a:cubicBezTo>
                  <a:pt x="1415" y="216"/>
                  <a:pt x="1416" y="211"/>
                  <a:pt x="1417" y="206"/>
                </a:cubicBezTo>
                <a:cubicBezTo>
                  <a:pt x="1417" y="204"/>
                  <a:pt x="1417" y="202"/>
                  <a:pt x="1419" y="201"/>
                </a:cubicBezTo>
                <a:cubicBezTo>
                  <a:pt x="1422" y="200"/>
                  <a:pt x="1423" y="197"/>
                  <a:pt x="1425" y="195"/>
                </a:cubicBezTo>
                <a:cubicBezTo>
                  <a:pt x="1426" y="191"/>
                  <a:pt x="1428" y="188"/>
                  <a:pt x="1430" y="185"/>
                </a:cubicBezTo>
                <a:cubicBezTo>
                  <a:pt x="1432" y="182"/>
                  <a:pt x="1434" y="179"/>
                  <a:pt x="1437" y="177"/>
                </a:cubicBezTo>
                <a:cubicBezTo>
                  <a:pt x="1440" y="174"/>
                  <a:pt x="1443" y="171"/>
                  <a:pt x="1447" y="169"/>
                </a:cubicBezTo>
                <a:cubicBezTo>
                  <a:pt x="1448" y="169"/>
                  <a:pt x="1449" y="167"/>
                  <a:pt x="1451" y="166"/>
                </a:cubicBezTo>
                <a:cubicBezTo>
                  <a:pt x="1454" y="164"/>
                  <a:pt x="1455" y="162"/>
                  <a:pt x="1454" y="158"/>
                </a:cubicBezTo>
                <a:cubicBezTo>
                  <a:pt x="1453" y="157"/>
                  <a:pt x="1453" y="156"/>
                  <a:pt x="1453" y="155"/>
                </a:cubicBezTo>
                <a:cubicBezTo>
                  <a:pt x="1453" y="154"/>
                  <a:pt x="1452" y="153"/>
                  <a:pt x="1451" y="153"/>
                </a:cubicBezTo>
                <a:cubicBezTo>
                  <a:pt x="1450" y="152"/>
                  <a:pt x="1449" y="152"/>
                  <a:pt x="1449" y="151"/>
                </a:cubicBezTo>
                <a:cubicBezTo>
                  <a:pt x="1447" y="149"/>
                  <a:pt x="1444" y="150"/>
                  <a:pt x="1442" y="151"/>
                </a:cubicBezTo>
                <a:cubicBezTo>
                  <a:pt x="1439" y="152"/>
                  <a:pt x="1436" y="154"/>
                  <a:pt x="1436" y="158"/>
                </a:cubicBezTo>
                <a:cubicBezTo>
                  <a:pt x="1436" y="161"/>
                  <a:pt x="1434" y="163"/>
                  <a:pt x="1432" y="164"/>
                </a:cubicBezTo>
                <a:cubicBezTo>
                  <a:pt x="1429" y="165"/>
                  <a:pt x="1426" y="167"/>
                  <a:pt x="1423" y="167"/>
                </a:cubicBezTo>
                <a:cubicBezTo>
                  <a:pt x="1418" y="167"/>
                  <a:pt x="1415" y="170"/>
                  <a:pt x="1412" y="174"/>
                </a:cubicBezTo>
                <a:cubicBezTo>
                  <a:pt x="1412" y="175"/>
                  <a:pt x="1411" y="175"/>
                  <a:pt x="1411" y="175"/>
                </a:cubicBezTo>
                <a:cubicBezTo>
                  <a:pt x="1411" y="177"/>
                  <a:pt x="1409" y="177"/>
                  <a:pt x="1408" y="178"/>
                </a:cubicBezTo>
                <a:cubicBezTo>
                  <a:pt x="1407" y="178"/>
                  <a:pt x="1406" y="179"/>
                  <a:pt x="1406" y="180"/>
                </a:cubicBezTo>
                <a:cubicBezTo>
                  <a:pt x="1406" y="182"/>
                  <a:pt x="1405" y="183"/>
                  <a:pt x="1404" y="184"/>
                </a:cubicBezTo>
                <a:cubicBezTo>
                  <a:pt x="1404" y="186"/>
                  <a:pt x="1403" y="187"/>
                  <a:pt x="1404" y="188"/>
                </a:cubicBezTo>
                <a:cubicBezTo>
                  <a:pt x="1404" y="189"/>
                  <a:pt x="1403" y="189"/>
                  <a:pt x="1403" y="190"/>
                </a:cubicBezTo>
                <a:cubicBezTo>
                  <a:pt x="1403" y="190"/>
                  <a:pt x="1403" y="190"/>
                  <a:pt x="1402" y="190"/>
                </a:cubicBezTo>
                <a:cubicBezTo>
                  <a:pt x="1401" y="191"/>
                  <a:pt x="1400" y="192"/>
                  <a:pt x="1399" y="193"/>
                </a:cubicBezTo>
                <a:cubicBezTo>
                  <a:pt x="1398" y="194"/>
                  <a:pt x="1397" y="194"/>
                  <a:pt x="1396" y="194"/>
                </a:cubicBezTo>
                <a:cubicBezTo>
                  <a:pt x="1395" y="194"/>
                  <a:pt x="1395" y="196"/>
                  <a:pt x="1395" y="196"/>
                </a:cubicBezTo>
                <a:cubicBezTo>
                  <a:pt x="1396" y="198"/>
                  <a:pt x="1398" y="200"/>
                  <a:pt x="1398" y="202"/>
                </a:cubicBezTo>
                <a:cubicBezTo>
                  <a:pt x="1399" y="204"/>
                  <a:pt x="1398" y="206"/>
                  <a:pt x="1398" y="209"/>
                </a:cubicBezTo>
                <a:cubicBezTo>
                  <a:pt x="1398" y="210"/>
                  <a:pt x="1397" y="211"/>
                  <a:pt x="1396" y="213"/>
                </a:cubicBezTo>
                <a:cubicBezTo>
                  <a:pt x="1395" y="214"/>
                  <a:pt x="1395" y="216"/>
                  <a:pt x="1394" y="218"/>
                </a:cubicBezTo>
                <a:cubicBezTo>
                  <a:pt x="1393" y="219"/>
                  <a:pt x="1393" y="221"/>
                  <a:pt x="1394" y="222"/>
                </a:cubicBezTo>
                <a:cubicBezTo>
                  <a:pt x="1397" y="224"/>
                  <a:pt x="1397" y="225"/>
                  <a:pt x="1395" y="227"/>
                </a:cubicBezTo>
                <a:close/>
                <a:moveTo>
                  <a:pt x="2038" y="667"/>
                </a:moveTo>
                <a:cubicBezTo>
                  <a:pt x="2038" y="667"/>
                  <a:pt x="2039" y="667"/>
                  <a:pt x="2039" y="666"/>
                </a:cubicBezTo>
                <a:cubicBezTo>
                  <a:pt x="2040" y="665"/>
                  <a:pt x="2041" y="664"/>
                  <a:pt x="2041" y="663"/>
                </a:cubicBezTo>
                <a:cubicBezTo>
                  <a:pt x="2042" y="658"/>
                  <a:pt x="2042" y="653"/>
                  <a:pt x="2042" y="649"/>
                </a:cubicBezTo>
                <a:cubicBezTo>
                  <a:pt x="2041" y="646"/>
                  <a:pt x="2041" y="642"/>
                  <a:pt x="2036" y="641"/>
                </a:cubicBezTo>
                <a:cubicBezTo>
                  <a:pt x="2036" y="641"/>
                  <a:pt x="2036" y="641"/>
                  <a:pt x="2036" y="641"/>
                </a:cubicBezTo>
                <a:cubicBezTo>
                  <a:pt x="2036" y="640"/>
                  <a:pt x="2036" y="640"/>
                  <a:pt x="2036" y="640"/>
                </a:cubicBezTo>
                <a:cubicBezTo>
                  <a:pt x="2037" y="640"/>
                  <a:pt x="2038" y="639"/>
                  <a:pt x="2038" y="639"/>
                </a:cubicBezTo>
                <a:cubicBezTo>
                  <a:pt x="2040" y="639"/>
                  <a:pt x="2041" y="639"/>
                  <a:pt x="2042" y="637"/>
                </a:cubicBezTo>
                <a:cubicBezTo>
                  <a:pt x="2043" y="637"/>
                  <a:pt x="2044" y="636"/>
                  <a:pt x="2044" y="636"/>
                </a:cubicBezTo>
                <a:cubicBezTo>
                  <a:pt x="2047" y="635"/>
                  <a:pt x="2049" y="635"/>
                  <a:pt x="2052" y="635"/>
                </a:cubicBezTo>
                <a:cubicBezTo>
                  <a:pt x="2052" y="635"/>
                  <a:pt x="2052" y="635"/>
                  <a:pt x="2052" y="635"/>
                </a:cubicBezTo>
                <a:cubicBezTo>
                  <a:pt x="2052" y="635"/>
                  <a:pt x="2052" y="635"/>
                  <a:pt x="2052" y="635"/>
                </a:cubicBezTo>
                <a:cubicBezTo>
                  <a:pt x="2052" y="635"/>
                  <a:pt x="2052" y="635"/>
                  <a:pt x="2052" y="635"/>
                </a:cubicBezTo>
                <a:cubicBezTo>
                  <a:pt x="2052" y="635"/>
                  <a:pt x="2052" y="635"/>
                  <a:pt x="2052" y="635"/>
                </a:cubicBezTo>
                <a:cubicBezTo>
                  <a:pt x="2051" y="637"/>
                  <a:pt x="2050" y="638"/>
                  <a:pt x="2048" y="638"/>
                </a:cubicBezTo>
                <a:cubicBezTo>
                  <a:pt x="2048" y="638"/>
                  <a:pt x="2047" y="638"/>
                  <a:pt x="2046" y="638"/>
                </a:cubicBezTo>
                <a:cubicBezTo>
                  <a:pt x="2045" y="639"/>
                  <a:pt x="2043" y="642"/>
                  <a:pt x="2044" y="643"/>
                </a:cubicBezTo>
                <a:cubicBezTo>
                  <a:pt x="2044" y="645"/>
                  <a:pt x="2045" y="646"/>
                  <a:pt x="2045" y="647"/>
                </a:cubicBezTo>
                <a:cubicBezTo>
                  <a:pt x="2046" y="647"/>
                  <a:pt x="2046" y="648"/>
                  <a:pt x="2046" y="648"/>
                </a:cubicBezTo>
                <a:cubicBezTo>
                  <a:pt x="2047" y="649"/>
                  <a:pt x="2049" y="649"/>
                  <a:pt x="2050" y="647"/>
                </a:cubicBezTo>
                <a:cubicBezTo>
                  <a:pt x="2050" y="646"/>
                  <a:pt x="2051" y="644"/>
                  <a:pt x="2052" y="643"/>
                </a:cubicBezTo>
                <a:cubicBezTo>
                  <a:pt x="2053" y="642"/>
                  <a:pt x="2055" y="643"/>
                  <a:pt x="2056" y="643"/>
                </a:cubicBezTo>
                <a:cubicBezTo>
                  <a:pt x="2056" y="643"/>
                  <a:pt x="2057" y="643"/>
                  <a:pt x="2057" y="643"/>
                </a:cubicBezTo>
                <a:cubicBezTo>
                  <a:pt x="2059" y="643"/>
                  <a:pt x="2060" y="639"/>
                  <a:pt x="2059" y="637"/>
                </a:cubicBezTo>
                <a:cubicBezTo>
                  <a:pt x="2058" y="636"/>
                  <a:pt x="2057" y="635"/>
                  <a:pt x="2056" y="634"/>
                </a:cubicBezTo>
                <a:cubicBezTo>
                  <a:pt x="2056" y="633"/>
                  <a:pt x="2056" y="632"/>
                  <a:pt x="2057" y="631"/>
                </a:cubicBezTo>
                <a:cubicBezTo>
                  <a:pt x="2058" y="631"/>
                  <a:pt x="2058" y="631"/>
                  <a:pt x="2059" y="630"/>
                </a:cubicBezTo>
                <a:cubicBezTo>
                  <a:pt x="2059" y="630"/>
                  <a:pt x="2060" y="630"/>
                  <a:pt x="2060" y="630"/>
                </a:cubicBezTo>
                <a:cubicBezTo>
                  <a:pt x="2061" y="631"/>
                  <a:pt x="2061" y="631"/>
                  <a:pt x="2060" y="632"/>
                </a:cubicBezTo>
                <a:cubicBezTo>
                  <a:pt x="2060" y="633"/>
                  <a:pt x="2059" y="634"/>
                  <a:pt x="2060" y="634"/>
                </a:cubicBezTo>
                <a:cubicBezTo>
                  <a:pt x="2060" y="636"/>
                  <a:pt x="2061" y="637"/>
                  <a:pt x="2062" y="639"/>
                </a:cubicBezTo>
                <a:cubicBezTo>
                  <a:pt x="2063" y="640"/>
                  <a:pt x="2064" y="641"/>
                  <a:pt x="2065" y="642"/>
                </a:cubicBezTo>
                <a:cubicBezTo>
                  <a:pt x="2066" y="642"/>
                  <a:pt x="2068" y="642"/>
                  <a:pt x="2068" y="641"/>
                </a:cubicBezTo>
                <a:cubicBezTo>
                  <a:pt x="2070" y="638"/>
                  <a:pt x="2072" y="635"/>
                  <a:pt x="2074" y="632"/>
                </a:cubicBezTo>
                <a:cubicBezTo>
                  <a:pt x="2074" y="631"/>
                  <a:pt x="2075" y="630"/>
                  <a:pt x="2076" y="630"/>
                </a:cubicBezTo>
                <a:cubicBezTo>
                  <a:pt x="2077" y="630"/>
                  <a:pt x="2079" y="630"/>
                  <a:pt x="2080" y="630"/>
                </a:cubicBezTo>
                <a:cubicBezTo>
                  <a:pt x="2082" y="630"/>
                  <a:pt x="2083" y="629"/>
                  <a:pt x="2084" y="628"/>
                </a:cubicBezTo>
                <a:cubicBezTo>
                  <a:pt x="2085" y="628"/>
                  <a:pt x="2085" y="628"/>
                  <a:pt x="2086" y="628"/>
                </a:cubicBezTo>
                <a:cubicBezTo>
                  <a:pt x="2087" y="629"/>
                  <a:pt x="2088" y="628"/>
                  <a:pt x="2088" y="627"/>
                </a:cubicBezTo>
                <a:cubicBezTo>
                  <a:pt x="2089" y="626"/>
                  <a:pt x="2089" y="623"/>
                  <a:pt x="2091" y="622"/>
                </a:cubicBezTo>
                <a:cubicBezTo>
                  <a:pt x="2091" y="622"/>
                  <a:pt x="2091" y="622"/>
                  <a:pt x="2091" y="621"/>
                </a:cubicBezTo>
                <a:cubicBezTo>
                  <a:pt x="2091" y="622"/>
                  <a:pt x="2092" y="622"/>
                  <a:pt x="2092" y="622"/>
                </a:cubicBezTo>
                <a:cubicBezTo>
                  <a:pt x="2092" y="623"/>
                  <a:pt x="2092" y="624"/>
                  <a:pt x="2092" y="625"/>
                </a:cubicBezTo>
                <a:cubicBezTo>
                  <a:pt x="2093" y="625"/>
                  <a:pt x="2094" y="626"/>
                  <a:pt x="2094" y="626"/>
                </a:cubicBezTo>
                <a:cubicBezTo>
                  <a:pt x="2098" y="624"/>
                  <a:pt x="2100" y="619"/>
                  <a:pt x="2098" y="616"/>
                </a:cubicBezTo>
                <a:cubicBezTo>
                  <a:pt x="2097" y="613"/>
                  <a:pt x="2096" y="611"/>
                  <a:pt x="2096" y="608"/>
                </a:cubicBezTo>
                <a:cubicBezTo>
                  <a:pt x="2097" y="603"/>
                  <a:pt x="2096" y="599"/>
                  <a:pt x="2094" y="595"/>
                </a:cubicBezTo>
                <a:cubicBezTo>
                  <a:pt x="2094" y="594"/>
                  <a:pt x="2094" y="592"/>
                  <a:pt x="2096" y="591"/>
                </a:cubicBezTo>
                <a:cubicBezTo>
                  <a:pt x="2097" y="590"/>
                  <a:pt x="2098" y="589"/>
                  <a:pt x="2097" y="587"/>
                </a:cubicBezTo>
                <a:cubicBezTo>
                  <a:pt x="2097" y="586"/>
                  <a:pt x="2097" y="585"/>
                  <a:pt x="2097" y="583"/>
                </a:cubicBezTo>
                <a:cubicBezTo>
                  <a:pt x="2097" y="579"/>
                  <a:pt x="2096" y="575"/>
                  <a:pt x="2094" y="571"/>
                </a:cubicBezTo>
                <a:cubicBezTo>
                  <a:pt x="2092" y="566"/>
                  <a:pt x="2088" y="563"/>
                  <a:pt x="2086" y="558"/>
                </a:cubicBezTo>
                <a:cubicBezTo>
                  <a:pt x="2086" y="557"/>
                  <a:pt x="2084" y="557"/>
                  <a:pt x="2083" y="558"/>
                </a:cubicBezTo>
                <a:cubicBezTo>
                  <a:pt x="2080" y="561"/>
                  <a:pt x="2078" y="565"/>
                  <a:pt x="2079" y="570"/>
                </a:cubicBezTo>
                <a:cubicBezTo>
                  <a:pt x="2079" y="572"/>
                  <a:pt x="2078" y="575"/>
                  <a:pt x="2081" y="576"/>
                </a:cubicBezTo>
                <a:cubicBezTo>
                  <a:pt x="2081" y="577"/>
                  <a:pt x="2082" y="577"/>
                  <a:pt x="2082" y="578"/>
                </a:cubicBezTo>
                <a:cubicBezTo>
                  <a:pt x="2082" y="584"/>
                  <a:pt x="2083" y="591"/>
                  <a:pt x="2079" y="597"/>
                </a:cubicBezTo>
                <a:cubicBezTo>
                  <a:pt x="2078" y="597"/>
                  <a:pt x="2078" y="599"/>
                  <a:pt x="2078" y="600"/>
                </a:cubicBezTo>
                <a:cubicBezTo>
                  <a:pt x="2077" y="604"/>
                  <a:pt x="2074" y="606"/>
                  <a:pt x="2071" y="607"/>
                </a:cubicBezTo>
                <a:cubicBezTo>
                  <a:pt x="2070" y="607"/>
                  <a:pt x="2069" y="606"/>
                  <a:pt x="2069" y="606"/>
                </a:cubicBezTo>
                <a:cubicBezTo>
                  <a:pt x="2069" y="605"/>
                  <a:pt x="2069" y="604"/>
                  <a:pt x="2068" y="604"/>
                </a:cubicBezTo>
                <a:cubicBezTo>
                  <a:pt x="2068" y="602"/>
                  <a:pt x="2068" y="602"/>
                  <a:pt x="2067" y="602"/>
                </a:cubicBezTo>
                <a:cubicBezTo>
                  <a:pt x="2066" y="602"/>
                  <a:pt x="2066" y="603"/>
                  <a:pt x="2065" y="604"/>
                </a:cubicBezTo>
                <a:cubicBezTo>
                  <a:pt x="2064" y="605"/>
                  <a:pt x="2065" y="606"/>
                  <a:pt x="2065" y="607"/>
                </a:cubicBezTo>
                <a:cubicBezTo>
                  <a:pt x="2065" y="608"/>
                  <a:pt x="2065" y="609"/>
                  <a:pt x="2065" y="610"/>
                </a:cubicBezTo>
                <a:cubicBezTo>
                  <a:pt x="2063" y="613"/>
                  <a:pt x="2063" y="616"/>
                  <a:pt x="2062" y="619"/>
                </a:cubicBezTo>
                <a:cubicBezTo>
                  <a:pt x="2062" y="620"/>
                  <a:pt x="2061" y="620"/>
                  <a:pt x="2061" y="620"/>
                </a:cubicBezTo>
                <a:cubicBezTo>
                  <a:pt x="2058" y="620"/>
                  <a:pt x="2056" y="620"/>
                  <a:pt x="2054" y="621"/>
                </a:cubicBezTo>
                <a:cubicBezTo>
                  <a:pt x="2051" y="622"/>
                  <a:pt x="2048" y="622"/>
                  <a:pt x="2045" y="623"/>
                </a:cubicBezTo>
                <a:cubicBezTo>
                  <a:pt x="2044" y="623"/>
                  <a:pt x="2043" y="624"/>
                  <a:pt x="2042" y="625"/>
                </a:cubicBezTo>
                <a:cubicBezTo>
                  <a:pt x="2039" y="629"/>
                  <a:pt x="2036" y="632"/>
                  <a:pt x="2032" y="635"/>
                </a:cubicBezTo>
                <a:cubicBezTo>
                  <a:pt x="2032" y="636"/>
                  <a:pt x="2032" y="637"/>
                  <a:pt x="2032" y="638"/>
                </a:cubicBezTo>
                <a:cubicBezTo>
                  <a:pt x="2032" y="639"/>
                  <a:pt x="2032" y="639"/>
                  <a:pt x="2031" y="640"/>
                </a:cubicBezTo>
                <a:cubicBezTo>
                  <a:pt x="2030" y="642"/>
                  <a:pt x="2028" y="643"/>
                  <a:pt x="2027" y="645"/>
                </a:cubicBezTo>
                <a:cubicBezTo>
                  <a:pt x="2026" y="646"/>
                  <a:pt x="2025" y="647"/>
                  <a:pt x="2026" y="649"/>
                </a:cubicBezTo>
                <a:cubicBezTo>
                  <a:pt x="2026" y="650"/>
                  <a:pt x="2026" y="651"/>
                  <a:pt x="2028" y="652"/>
                </a:cubicBezTo>
                <a:cubicBezTo>
                  <a:pt x="2027" y="653"/>
                  <a:pt x="2027" y="653"/>
                  <a:pt x="2027" y="653"/>
                </a:cubicBezTo>
                <a:cubicBezTo>
                  <a:pt x="2027" y="653"/>
                  <a:pt x="2028" y="653"/>
                  <a:pt x="2028" y="653"/>
                </a:cubicBezTo>
                <a:cubicBezTo>
                  <a:pt x="2028" y="653"/>
                  <a:pt x="2028" y="653"/>
                  <a:pt x="2028" y="652"/>
                </a:cubicBezTo>
                <a:cubicBezTo>
                  <a:pt x="2028" y="652"/>
                  <a:pt x="2028" y="652"/>
                  <a:pt x="2028" y="652"/>
                </a:cubicBezTo>
                <a:cubicBezTo>
                  <a:pt x="2029" y="652"/>
                  <a:pt x="2030" y="652"/>
                  <a:pt x="2030" y="653"/>
                </a:cubicBezTo>
                <a:cubicBezTo>
                  <a:pt x="2030" y="654"/>
                  <a:pt x="2030" y="655"/>
                  <a:pt x="2029" y="656"/>
                </a:cubicBezTo>
                <a:cubicBezTo>
                  <a:pt x="2029" y="656"/>
                  <a:pt x="2029" y="656"/>
                  <a:pt x="2029" y="656"/>
                </a:cubicBezTo>
                <a:cubicBezTo>
                  <a:pt x="2029" y="656"/>
                  <a:pt x="2029" y="656"/>
                  <a:pt x="2029" y="656"/>
                </a:cubicBezTo>
                <a:cubicBezTo>
                  <a:pt x="2029" y="656"/>
                  <a:pt x="2029" y="656"/>
                  <a:pt x="2029" y="656"/>
                </a:cubicBezTo>
                <a:cubicBezTo>
                  <a:pt x="2031" y="659"/>
                  <a:pt x="2032" y="662"/>
                  <a:pt x="2033" y="665"/>
                </a:cubicBezTo>
                <a:cubicBezTo>
                  <a:pt x="2033" y="667"/>
                  <a:pt x="2037" y="668"/>
                  <a:pt x="2038" y="667"/>
                </a:cubicBezTo>
                <a:close/>
                <a:moveTo>
                  <a:pt x="2084" y="561"/>
                </a:moveTo>
                <a:cubicBezTo>
                  <a:pt x="2084" y="561"/>
                  <a:pt x="2084" y="561"/>
                  <a:pt x="2084" y="561"/>
                </a:cubicBezTo>
                <a:cubicBezTo>
                  <a:pt x="2084" y="562"/>
                  <a:pt x="2084" y="562"/>
                  <a:pt x="2084" y="562"/>
                </a:cubicBezTo>
                <a:cubicBezTo>
                  <a:pt x="2083" y="562"/>
                  <a:pt x="2083" y="562"/>
                  <a:pt x="2083" y="562"/>
                </a:cubicBezTo>
                <a:lnTo>
                  <a:pt x="2084" y="561"/>
                </a:lnTo>
                <a:close/>
                <a:moveTo>
                  <a:pt x="671" y="99"/>
                </a:moveTo>
                <a:cubicBezTo>
                  <a:pt x="671" y="100"/>
                  <a:pt x="673" y="100"/>
                  <a:pt x="674" y="100"/>
                </a:cubicBezTo>
                <a:cubicBezTo>
                  <a:pt x="676" y="100"/>
                  <a:pt x="678" y="100"/>
                  <a:pt x="680" y="101"/>
                </a:cubicBezTo>
                <a:cubicBezTo>
                  <a:pt x="681" y="102"/>
                  <a:pt x="682" y="102"/>
                  <a:pt x="683" y="101"/>
                </a:cubicBezTo>
                <a:cubicBezTo>
                  <a:pt x="684" y="100"/>
                  <a:pt x="684" y="99"/>
                  <a:pt x="685" y="99"/>
                </a:cubicBezTo>
                <a:cubicBezTo>
                  <a:pt x="685" y="99"/>
                  <a:pt x="685" y="99"/>
                  <a:pt x="685" y="99"/>
                </a:cubicBezTo>
                <a:cubicBezTo>
                  <a:pt x="685" y="99"/>
                  <a:pt x="685" y="99"/>
                  <a:pt x="685" y="99"/>
                </a:cubicBezTo>
                <a:cubicBezTo>
                  <a:pt x="685" y="99"/>
                  <a:pt x="685" y="99"/>
                  <a:pt x="685" y="99"/>
                </a:cubicBezTo>
                <a:cubicBezTo>
                  <a:pt x="687" y="98"/>
                  <a:pt x="689" y="97"/>
                  <a:pt x="691" y="95"/>
                </a:cubicBezTo>
                <a:cubicBezTo>
                  <a:pt x="692" y="94"/>
                  <a:pt x="694" y="93"/>
                  <a:pt x="696" y="92"/>
                </a:cubicBezTo>
                <a:cubicBezTo>
                  <a:pt x="696" y="91"/>
                  <a:pt x="697" y="90"/>
                  <a:pt x="697" y="89"/>
                </a:cubicBezTo>
                <a:cubicBezTo>
                  <a:pt x="698" y="87"/>
                  <a:pt x="699" y="87"/>
                  <a:pt x="701" y="87"/>
                </a:cubicBezTo>
                <a:cubicBezTo>
                  <a:pt x="701" y="87"/>
                  <a:pt x="701" y="87"/>
                  <a:pt x="701" y="87"/>
                </a:cubicBezTo>
                <a:cubicBezTo>
                  <a:pt x="701" y="87"/>
                  <a:pt x="701" y="87"/>
                  <a:pt x="701" y="87"/>
                </a:cubicBezTo>
                <a:cubicBezTo>
                  <a:pt x="701" y="86"/>
                  <a:pt x="701" y="86"/>
                  <a:pt x="702" y="87"/>
                </a:cubicBezTo>
                <a:cubicBezTo>
                  <a:pt x="701" y="87"/>
                  <a:pt x="701" y="87"/>
                  <a:pt x="701" y="87"/>
                </a:cubicBezTo>
                <a:cubicBezTo>
                  <a:pt x="701" y="89"/>
                  <a:pt x="701" y="89"/>
                  <a:pt x="703" y="90"/>
                </a:cubicBezTo>
                <a:cubicBezTo>
                  <a:pt x="704" y="90"/>
                  <a:pt x="704" y="90"/>
                  <a:pt x="705" y="90"/>
                </a:cubicBezTo>
                <a:cubicBezTo>
                  <a:pt x="706" y="88"/>
                  <a:pt x="706" y="86"/>
                  <a:pt x="708" y="85"/>
                </a:cubicBezTo>
                <a:cubicBezTo>
                  <a:pt x="710" y="83"/>
                  <a:pt x="712" y="82"/>
                  <a:pt x="712" y="80"/>
                </a:cubicBezTo>
                <a:cubicBezTo>
                  <a:pt x="712" y="77"/>
                  <a:pt x="712" y="74"/>
                  <a:pt x="710" y="72"/>
                </a:cubicBezTo>
                <a:cubicBezTo>
                  <a:pt x="710" y="71"/>
                  <a:pt x="709" y="71"/>
                  <a:pt x="709" y="70"/>
                </a:cubicBezTo>
                <a:cubicBezTo>
                  <a:pt x="709" y="70"/>
                  <a:pt x="709" y="69"/>
                  <a:pt x="709" y="68"/>
                </a:cubicBezTo>
                <a:cubicBezTo>
                  <a:pt x="710" y="66"/>
                  <a:pt x="711" y="65"/>
                  <a:pt x="713" y="64"/>
                </a:cubicBezTo>
                <a:cubicBezTo>
                  <a:pt x="713" y="62"/>
                  <a:pt x="712" y="60"/>
                  <a:pt x="713" y="58"/>
                </a:cubicBezTo>
                <a:cubicBezTo>
                  <a:pt x="714" y="57"/>
                  <a:pt x="714" y="55"/>
                  <a:pt x="714" y="54"/>
                </a:cubicBezTo>
                <a:cubicBezTo>
                  <a:pt x="714" y="52"/>
                  <a:pt x="712" y="52"/>
                  <a:pt x="711" y="50"/>
                </a:cubicBezTo>
                <a:cubicBezTo>
                  <a:pt x="709" y="49"/>
                  <a:pt x="708" y="48"/>
                  <a:pt x="706" y="47"/>
                </a:cubicBezTo>
                <a:cubicBezTo>
                  <a:pt x="706" y="47"/>
                  <a:pt x="705" y="46"/>
                  <a:pt x="705" y="45"/>
                </a:cubicBezTo>
                <a:cubicBezTo>
                  <a:pt x="705" y="43"/>
                  <a:pt x="705" y="41"/>
                  <a:pt x="705" y="38"/>
                </a:cubicBezTo>
                <a:cubicBezTo>
                  <a:pt x="706" y="36"/>
                  <a:pt x="706" y="34"/>
                  <a:pt x="706" y="32"/>
                </a:cubicBezTo>
                <a:cubicBezTo>
                  <a:pt x="707" y="29"/>
                  <a:pt x="705" y="27"/>
                  <a:pt x="703" y="25"/>
                </a:cubicBezTo>
                <a:cubicBezTo>
                  <a:pt x="701" y="23"/>
                  <a:pt x="699" y="23"/>
                  <a:pt x="697" y="23"/>
                </a:cubicBezTo>
                <a:cubicBezTo>
                  <a:pt x="696" y="24"/>
                  <a:pt x="695" y="25"/>
                  <a:pt x="695" y="26"/>
                </a:cubicBezTo>
                <a:cubicBezTo>
                  <a:pt x="695" y="27"/>
                  <a:pt x="695" y="27"/>
                  <a:pt x="696" y="28"/>
                </a:cubicBezTo>
                <a:cubicBezTo>
                  <a:pt x="697" y="28"/>
                  <a:pt x="698" y="29"/>
                  <a:pt x="699" y="29"/>
                </a:cubicBezTo>
                <a:cubicBezTo>
                  <a:pt x="700" y="29"/>
                  <a:pt x="700" y="30"/>
                  <a:pt x="700" y="31"/>
                </a:cubicBezTo>
                <a:cubicBezTo>
                  <a:pt x="700" y="31"/>
                  <a:pt x="699" y="31"/>
                  <a:pt x="699" y="31"/>
                </a:cubicBezTo>
                <a:cubicBezTo>
                  <a:pt x="698" y="31"/>
                  <a:pt x="696" y="31"/>
                  <a:pt x="695" y="31"/>
                </a:cubicBezTo>
                <a:cubicBezTo>
                  <a:pt x="693" y="32"/>
                  <a:pt x="692" y="32"/>
                  <a:pt x="691" y="32"/>
                </a:cubicBezTo>
                <a:cubicBezTo>
                  <a:pt x="689" y="33"/>
                  <a:pt x="688" y="35"/>
                  <a:pt x="688" y="37"/>
                </a:cubicBezTo>
                <a:cubicBezTo>
                  <a:pt x="688" y="38"/>
                  <a:pt x="689" y="39"/>
                  <a:pt x="689" y="40"/>
                </a:cubicBezTo>
                <a:cubicBezTo>
                  <a:pt x="689" y="40"/>
                  <a:pt x="689" y="41"/>
                  <a:pt x="689" y="41"/>
                </a:cubicBezTo>
                <a:cubicBezTo>
                  <a:pt x="689" y="41"/>
                  <a:pt x="688" y="41"/>
                  <a:pt x="688" y="41"/>
                </a:cubicBezTo>
                <a:cubicBezTo>
                  <a:pt x="687" y="40"/>
                  <a:pt x="685" y="40"/>
                  <a:pt x="684" y="41"/>
                </a:cubicBezTo>
                <a:cubicBezTo>
                  <a:pt x="683" y="42"/>
                  <a:pt x="681" y="43"/>
                  <a:pt x="679" y="42"/>
                </a:cubicBezTo>
                <a:cubicBezTo>
                  <a:pt x="677" y="42"/>
                  <a:pt x="677" y="44"/>
                  <a:pt x="677" y="45"/>
                </a:cubicBezTo>
                <a:cubicBezTo>
                  <a:pt x="678" y="47"/>
                  <a:pt x="678" y="48"/>
                  <a:pt x="679" y="49"/>
                </a:cubicBezTo>
                <a:cubicBezTo>
                  <a:pt x="680" y="50"/>
                  <a:pt x="681" y="52"/>
                  <a:pt x="681" y="53"/>
                </a:cubicBezTo>
                <a:cubicBezTo>
                  <a:pt x="681" y="53"/>
                  <a:pt x="682" y="53"/>
                  <a:pt x="682" y="53"/>
                </a:cubicBezTo>
                <a:cubicBezTo>
                  <a:pt x="682" y="53"/>
                  <a:pt x="682" y="54"/>
                  <a:pt x="682" y="54"/>
                </a:cubicBezTo>
                <a:cubicBezTo>
                  <a:pt x="683" y="54"/>
                  <a:pt x="683" y="54"/>
                  <a:pt x="683" y="54"/>
                </a:cubicBezTo>
                <a:cubicBezTo>
                  <a:pt x="683" y="54"/>
                  <a:pt x="683" y="54"/>
                  <a:pt x="682" y="54"/>
                </a:cubicBezTo>
                <a:cubicBezTo>
                  <a:pt x="682" y="54"/>
                  <a:pt x="682" y="54"/>
                  <a:pt x="681" y="54"/>
                </a:cubicBezTo>
                <a:cubicBezTo>
                  <a:pt x="681" y="54"/>
                  <a:pt x="681" y="53"/>
                  <a:pt x="681" y="53"/>
                </a:cubicBezTo>
                <a:cubicBezTo>
                  <a:pt x="680" y="53"/>
                  <a:pt x="678" y="52"/>
                  <a:pt x="677" y="51"/>
                </a:cubicBezTo>
                <a:cubicBezTo>
                  <a:pt x="676" y="51"/>
                  <a:pt x="675" y="51"/>
                  <a:pt x="675" y="52"/>
                </a:cubicBezTo>
                <a:cubicBezTo>
                  <a:pt x="672" y="56"/>
                  <a:pt x="671" y="62"/>
                  <a:pt x="669" y="66"/>
                </a:cubicBezTo>
                <a:cubicBezTo>
                  <a:pt x="668" y="68"/>
                  <a:pt x="669" y="70"/>
                  <a:pt x="670" y="71"/>
                </a:cubicBezTo>
                <a:cubicBezTo>
                  <a:pt x="672" y="72"/>
                  <a:pt x="673" y="73"/>
                  <a:pt x="675" y="73"/>
                </a:cubicBezTo>
                <a:cubicBezTo>
                  <a:pt x="676" y="73"/>
                  <a:pt x="677" y="73"/>
                  <a:pt x="677" y="74"/>
                </a:cubicBezTo>
                <a:cubicBezTo>
                  <a:pt x="678" y="74"/>
                  <a:pt x="678" y="75"/>
                  <a:pt x="678" y="76"/>
                </a:cubicBezTo>
                <a:cubicBezTo>
                  <a:pt x="678" y="76"/>
                  <a:pt x="677" y="77"/>
                  <a:pt x="677" y="77"/>
                </a:cubicBezTo>
                <a:cubicBezTo>
                  <a:pt x="676" y="77"/>
                  <a:pt x="676" y="77"/>
                  <a:pt x="675" y="77"/>
                </a:cubicBezTo>
                <a:cubicBezTo>
                  <a:pt x="671" y="76"/>
                  <a:pt x="669" y="77"/>
                  <a:pt x="668" y="81"/>
                </a:cubicBezTo>
                <a:cubicBezTo>
                  <a:pt x="667" y="84"/>
                  <a:pt x="666" y="86"/>
                  <a:pt x="666" y="89"/>
                </a:cubicBezTo>
                <a:cubicBezTo>
                  <a:pt x="665" y="94"/>
                  <a:pt x="667" y="97"/>
                  <a:pt x="671" y="99"/>
                </a:cubicBezTo>
                <a:close/>
                <a:moveTo>
                  <a:pt x="696" y="92"/>
                </a:moveTo>
                <a:cubicBezTo>
                  <a:pt x="696" y="92"/>
                  <a:pt x="696" y="92"/>
                  <a:pt x="696" y="92"/>
                </a:cubicBezTo>
                <a:cubicBezTo>
                  <a:pt x="696" y="92"/>
                  <a:pt x="696" y="92"/>
                  <a:pt x="696" y="92"/>
                </a:cubicBezTo>
                <a:cubicBezTo>
                  <a:pt x="696" y="92"/>
                  <a:pt x="696" y="92"/>
                  <a:pt x="696" y="92"/>
                </a:cubicBezTo>
                <a:cubicBezTo>
                  <a:pt x="696" y="92"/>
                  <a:pt x="696" y="92"/>
                  <a:pt x="696" y="92"/>
                </a:cubicBezTo>
                <a:close/>
                <a:moveTo>
                  <a:pt x="1882" y="944"/>
                </a:moveTo>
                <a:cubicBezTo>
                  <a:pt x="1882" y="944"/>
                  <a:pt x="1882" y="944"/>
                  <a:pt x="1882" y="944"/>
                </a:cubicBezTo>
                <a:cubicBezTo>
                  <a:pt x="1881" y="943"/>
                  <a:pt x="1881" y="942"/>
                  <a:pt x="1880" y="942"/>
                </a:cubicBezTo>
                <a:cubicBezTo>
                  <a:pt x="1880" y="941"/>
                  <a:pt x="1880" y="941"/>
                  <a:pt x="1880" y="941"/>
                </a:cubicBezTo>
                <a:cubicBezTo>
                  <a:pt x="1880" y="941"/>
                  <a:pt x="1880" y="941"/>
                  <a:pt x="1879" y="940"/>
                </a:cubicBezTo>
                <a:cubicBezTo>
                  <a:pt x="1880" y="940"/>
                  <a:pt x="1880" y="940"/>
                  <a:pt x="1880" y="940"/>
                </a:cubicBezTo>
                <a:cubicBezTo>
                  <a:pt x="1880" y="940"/>
                  <a:pt x="1880" y="941"/>
                  <a:pt x="1880" y="941"/>
                </a:cubicBezTo>
                <a:cubicBezTo>
                  <a:pt x="1880" y="941"/>
                  <a:pt x="1880" y="941"/>
                  <a:pt x="1880" y="942"/>
                </a:cubicBezTo>
                <a:cubicBezTo>
                  <a:pt x="1881" y="942"/>
                  <a:pt x="1882" y="943"/>
                  <a:pt x="1882" y="943"/>
                </a:cubicBezTo>
                <a:cubicBezTo>
                  <a:pt x="1882" y="944"/>
                  <a:pt x="1882" y="944"/>
                  <a:pt x="1882" y="944"/>
                </a:cubicBezTo>
                <a:cubicBezTo>
                  <a:pt x="1883" y="944"/>
                  <a:pt x="1884" y="944"/>
                  <a:pt x="1885" y="944"/>
                </a:cubicBezTo>
                <a:cubicBezTo>
                  <a:pt x="1885" y="944"/>
                  <a:pt x="1885" y="944"/>
                  <a:pt x="1886" y="944"/>
                </a:cubicBezTo>
                <a:cubicBezTo>
                  <a:pt x="1886" y="944"/>
                  <a:pt x="1887" y="943"/>
                  <a:pt x="1887" y="942"/>
                </a:cubicBezTo>
                <a:cubicBezTo>
                  <a:pt x="1885" y="939"/>
                  <a:pt x="1883" y="937"/>
                  <a:pt x="1881" y="934"/>
                </a:cubicBezTo>
                <a:cubicBezTo>
                  <a:pt x="1881" y="934"/>
                  <a:pt x="1880" y="934"/>
                  <a:pt x="1880" y="934"/>
                </a:cubicBezTo>
                <a:cubicBezTo>
                  <a:pt x="1879" y="934"/>
                  <a:pt x="1878" y="934"/>
                  <a:pt x="1877" y="935"/>
                </a:cubicBezTo>
                <a:cubicBezTo>
                  <a:pt x="1877" y="936"/>
                  <a:pt x="1876" y="936"/>
                  <a:pt x="1876" y="937"/>
                </a:cubicBezTo>
                <a:cubicBezTo>
                  <a:pt x="1875" y="938"/>
                  <a:pt x="1874" y="938"/>
                  <a:pt x="1873" y="936"/>
                </a:cubicBezTo>
                <a:cubicBezTo>
                  <a:pt x="1872" y="935"/>
                  <a:pt x="1872" y="933"/>
                  <a:pt x="1871" y="932"/>
                </a:cubicBezTo>
                <a:cubicBezTo>
                  <a:pt x="1871" y="931"/>
                  <a:pt x="1870" y="930"/>
                  <a:pt x="1869" y="929"/>
                </a:cubicBezTo>
                <a:cubicBezTo>
                  <a:pt x="1868" y="929"/>
                  <a:pt x="1867" y="929"/>
                  <a:pt x="1866" y="928"/>
                </a:cubicBezTo>
                <a:cubicBezTo>
                  <a:pt x="1865" y="928"/>
                  <a:pt x="1864" y="927"/>
                  <a:pt x="1865" y="927"/>
                </a:cubicBezTo>
                <a:cubicBezTo>
                  <a:pt x="1866" y="926"/>
                  <a:pt x="1864" y="924"/>
                  <a:pt x="1865" y="922"/>
                </a:cubicBezTo>
                <a:cubicBezTo>
                  <a:pt x="1866" y="922"/>
                  <a:pt x="1866" y="921"/>
                  <a:pt x="1865" y="920"/>
                </a:cubicBezTo>
                <a:cubicBezTo>
                  <a:pt x="1864" y="918"/>
                  <a:pt x="1861" y="917"/>
                  <a:pt x="1860" y="914"/>
                </a:cubicBezTo>
                <a:cubicBezTo>
                  <a:pt x="1860" y="913"/>
                  <a:pt x="1859" y="913"/>
                  <a:pt x="1859" y="912"/>
                </a:cubicBezTo>
                <a:cubicBezTo>
                  <a:pt x="1857" y="912"/>
                  <a:pt x="1855" y="911"/>
                  <a:pt x="1854" y="910"/>
                </a:cubicBezTo>
                <a:cubicBezTo>
                  <a:pt x="1853" y="910"/>
                  <a:pt x="1852" y="909"/>
                  <a:pt x="1852" y="909"/>
                </a:cubicBezTo>
                <a:cubicBezTo>
                  <a:pt x="1851" y="907"/>
                  <a:pt x="1849" y="906"/>
                  <a:pt x="1847" y="905"/>
                </a:cubicBezTo>
                <a:cubicBezTo>
                  <a:pt x="1845" y="903"/>
                  <a:pt x="1843" y="902"/>
                  <a:pt x="1841" y="901"/>
                </a:cubicBezTo>
                <a:cubicBezTo>
                  <a:pt x="1840" y="901"/>
                  <a:pt x="1839" y="900"/>
                  <a:pt x="1838" y="899"/>
                </a:cubicBezTo>
                <a:cubicBezTo>
                  <a:pt x="1837" y="897"/>
                  <a:pt x="1835" y="895"/>
                  <a:pt x="1834" y="894"/>
                </a:cubicBezTo>
                <a:cubicBezTo>
                  <a:pt x="1829" y="892"/>
                  <a:pt x="1825" y="888"/>
                  <a:pt x="1822" y="883"/>
                </a:cubicBezTo>
                <a:cubicBezTo>
                  <a:pt x="1821" y="882"/>
                  <a:pt x="1819" y="881"/>
                  <a:pt x="1817" y="881"/>
                </a:cubicBezTo>
                <a:cubicBezTo>
                  <a:pt x="1813" y="881"/>
                  <a:pt x="1810" y="880"/>
                  <a:pt x="1806" y="879"/>
                </a:cubicBezTo>
                <a:cubicBezTo>
                  <a:pt x="1805" y="878"/>
                  <a:pt x="1804" y="879"/>
                  <a:pt x="1804" y="879"/>
                </a:cubicBezTo>
                <a:cubicBezTo>
                  <a:pt x="1803" y="879"/>
                  <a:pt x="1802" y="881"/>
                  <a:pt x="1803" y="882"/>
                </a:cubicBezTo>
                <a:cubicBezTo>
                  <a:pt x="1803" y="883"/>
                  <a:pt x="1804" y="885"/>
                  <a:pt x="1805" y="886"/>
                </a:cubicBezTo>
                <a:cubicBezTo>
                  <a:pt x="1807" y="889"/>
                  <a:pt x="1810" y="891"/>
                  <a:pt x="1813" y="893"/>
                </a:cubicBezTo>
                <a:cubicBezTo>
                  <a:pt x="1815" y="894"/>
                  <a:pt x="1816" y="895"/>
                  <a:pt x="1817" y="897"/>
                </a:cubicBezTo>
                <a:cubicBezTo>
                  <a:pt x="1818" y="898"/>
                  <a:pt x="1820" y="899"/>
                  <a:pt x="1820" y="901"/>
                </a:cubicBezTo>
                <a:cubicBezTo>
                  <a:pt x="1822" y="904"/>
                  <a:pt x="1824" y="906"/>
                  <a:pt x="1827" y="909"/>
                </a:cubicBezTo>
                <a:cubicBezTo>
                  <a:pt x="1828" y="909"/>
                  <a:pt x="1829" y="910"/>
                  <a:pt x="1829" y="911"/>
                </a:cubicBezTo>
                <a:cubicBezTo>
                  <a:pt x="1830" y="913"/>
                  <a:pt x="1830" y="915"/>
                  <a:pt x="1831" y="917"/>
                </a:cubicBezTo>
                <a:cubicBezTo>
                  <a:pt x="1832" y="918"/>
                  <a:pt x="1832" y="919"/>
                  <a:pt x="1833" y="920"/>
                </a:cubicBezTo>
                <a:cubicBezTo>
                  <a:pt x="1837" y="923"/>
                  <a:pt x="1839" y="927"/>
                  <a:pt x="1840" y="931"/>
                </a:cubicBezTo>
                <a:cubicBezTo>
                  <a:pt x="1841" y="933"/>
                  <a:pt x="1842" y="935"/>
                  <a:pt x="1842" y="937"/>
                </a:cubicBezTo>
                <a:cubicBezTo>
                  <a:pt x="1843" y="939"/>
                  <a:pt x="1844" y="940"/>
                  <a:pt x="1845" y="942"/>
                </a:cubicBezTo>
                <a:cubicBezTo>
                  <a:pt x="1848" y="945"/>
                  <a:pt x="1851" y="947"/>
                  <a:pt x="1853" y="950"/>
                </a:cubicBezTo>
                <a:cubicBezTo>
                  <a:pt x="1856" y="953"/>
                  <a:pt x="1858" y="955"/>
                  <a:pt x="1861" y="958"/>
                </a:cubicBezTo>
                <a:cubicBezTo>
                  <a:pt x="1864" y="959"/>
                  <a:pt x="1866" y="961"/>
                  <a:pt x="1868" y="963"/>
                </a:cubicBezTo>
                <a:cubicBezTo>
                  <a:pt x="1869" y="964"/>
                  <a:pt x="1870" y="964"/>
                  <a:pt x="1871" y="964"/>
                </a:cubicBezTo>
                <a:cubicBezTo>
                  <a:pt x="1874" y="964"/>
                  <a:pt x="1877" y="963"/>
                  <a:pt x="1880" y="964"/>
                </a:cubicBezTo>
                <a:cubicBezTo>
                  <a:pt x="1880" y="961"/>
                  <a:pt x="1881" y="958"/>
                  <a:pt x="1881" y="954"/>
                </a:cubicBezTo>
                <a:cubicBezTo>
                  <a:pt x="1881" y="951"/>
                  <a:pt x="1882" y="947"/>
                  <a:pt x="1882" y="944"/>
                </a:cubicBezTo>
                <a:close/>
                <a:moveTo>
                  <a:pt x="1880" y="964"/>
                </a:moveTo>
                <a:cubicBezTo>
                  <a:pt x="1880" y="964"/>
                  <a:pt x="1880" y="964"/>
                  <a:pt x="1880" y="965"/>
                </a:cubicBezTo>
                <a:cubicBezTo>
                  <a:pt x="1880" y="965"/>
                  <a:pt x="1880" y="965"/>
                  <a:pt x="1880" y="965"/>
                </a:cubicBezTo>
                <a:cubicBezTo>
                  <a:pt x="1880" y="964"/>
                  <a:pt x="1881" y="964"/>
                  <a:pt x="1881" y="964"/>
                </a:cubicBezTo>
                <a:cubicBezTo>
                  <a:pt x="1880" y="964"/>
                  <a:pt x="1880" y="964"/>
                  <a:pt x="1880" y="964"/>
                </a:cubicBezTo>
                <a:close/>
                <a:moveTo>
                  <a:pt x="428" y="172"/>
                </a:moveTo>
                <a:cubicBezTo>
                  <a:pt x="428" y="174"/>
                  <a:pt x="427" y="177"/>
                  <a:pt x="427" y="179"/>
                </a:cubicBezTo>
                <a:cubicBezTo>
                  <a:pt x="427" y="180"/>
                  <a:pt x="429" y="181"/>
                  <a:pt x="429" y="181"/>
                </a:cubicBezTo>
                <a:cubicBezTo>
                  <a:pt x="432" y="181"/>
                  <a:pt x="435" y="180"/>
                  <a:pt x="438" y="178"/>
                </a:cubicBezTo>
                <a:cubicBezTo>
                  <a:pt x="438" y="178"/>
                  <a:pt x="438" y="178"/>
                  <a:pt x="438" y="178"/>
                </a:cubicBezTo>
                <a:cubicBezTo>
                  <a:pt x="438" y="177"/>
                  <a:pt x="438" y="177"/>
                  <a:pt x="438" y="177"/>
                </a:cubicBezTo>
                <a:cubicBezTo>
                  <a:pt x="438" y="178"/>
                  <a:pt x="438" y="178"/>
                  <a:pt x="438" y="178"/>
                </a:cubicBezTo>
                <a:cubicBezTo>
                  <a:pt x="438" y="178"/>
                  <a:pt x="438" y="178"/>
                  <a:pt x="438" y="178"/>
                </a:cubicBezTo>
                <a:cubicBezTo>
                  <a:pt x="439" y="179"/>
                  <a:pt x="440" y="180"/>
                  <a:pt x="442" y="180"/>
                </a:cubicBezTo>
                <a:cubicBezTo>
                  <a:pt x="443" y="180"/>
                  <a:pt x="444" y="180"/>
                  <a:pt x="446" y="179"/>
                </a:cubicBezTo>
                <a:cubicBezTo>
                  <a:pt x="446" y="178"/>
                  <a:pt x="447" y="177"/>
                  <a:pt x="448" y="176"/>
                </a:cubicBezTo>
                <a:cubicBezTo>
                  <a:pt x="449" y="175"/>
                  <a:pt x="450" y="173"/>
                  <a:pt x="451" y="172"/>
                </a:cubicBezTo>
                <a:cubicBezTo>
                  <a:pt x="453" y="170"/>
                  <a:pt x="454" y="168"/>
                  <a:pt x="457" y="168"/>
                </a:cubicBezTo>
                <a:cubicBezTo>
                  <a:pt x="459" y="168"/>
                  <a:pt x="460" y="167"/>
                  <a:pt x="461" y="166"/>
                </a:cubicBezTo>
                <a:cubicBezTo>
                  <a:pt x="462" y="165"/>
                  <a:pt x="463" y="164"/>
                  <a:pt x="465" y="163"/>
                </a:cubicBezTo>
                <a:cubicBezTo>
                  <a:pt x="466" y="162"/>
                  <a:pt x="467" y="161"/>
                  <a:pt x="468" y="161"/>
                </a:cubicBezTo>
                <a:cubicBezTo>
                  <a:pt x="471" y="161"/>
                  <a:pt x="474" y="160"/>
                  <a:pt x="477" y="159"/>
                </a:cubicBezTo>
                <a:cubicBezTo>
                  <a:pt x="478" y="158"/>
                  <a:pt x="479" y="158"/>
                  <a:pt x="480" y="158"/>
                </a:cubicBezTo>
                <a:cubicBezTo>
                  <a:pt x="480" y="159"/>
                  <a:pt x="480" y="159"/>
                  <a:pt x="480" y="159"/>
                </a:cubicBezTo>
                <a:cubicBezTo>
                  <a:pt x="480" y="159"/>
                  <a:pt x="480" y="159"/>
                  <a:pt x="480" y="159"/>
                </a:cubicBezTo>
                <a:cubicBezTo>
                  <a:pt x="480" y="158"/>
                  <a:pt x="480" y="158"/>
                  <a:pt x="480" y="158"/>
                </a:cubicBezTo>
                <a:cubicBezTo>
                  <a:pt x="482" y="157"/>
                  <a:pt x="483" y="157"/>
                  <a:pt x="485" y="157"/>
                </a:cubicBezTo>
                <a:cubicBezTo>
                  <a:pt x="487" y="157"/>
                  <a:pt x="488" y="157"/>
                  <a:pt x="489" y="157"/>
                </a:cubicBezTo>
                <a:cubicBezTo>
                  <a:pt x="491" y="155"/>
                  <a:pt x="492" y="155"/>
                  <a:pt x="494" y="155"/>
                </a:cubicBezTo>
                <a:cubicBezTo>
                  <a:pt x="495" y="150"/>
                  <a:pt x="494" y="146"/>
                  <a:pt x="494" y="141"/>
                </a:cubicBezTo>
                <a:cubicBezTo>
                  <a:pt x="494" y="139"/>
                  <a:pt x="493" y="137"/>
                  <a:pt x="491" y="135"/>
                </a:cubicBezTo>
                <a:cubicBezTo>
                  <a:pt x="490" y="134"/>
                  <a:pt x="488" y="134"/>
                  <a:pt x="487" y="134"/>
                </a:cubicBezTo>
                <a:cubicBezTo>
                  <a:pt x="484" y="134"/>
                  <a:pt x="482" y="133"/>
                  <a:pt x="480" y="131"/>
                </a:cubicBezTo>
                <a:cubicBezTo>
                  <a:pt x="479" y="130"/>
                  <a:pt x="478" y="130"/>
                  <a:pt x="477" y="129"/>
                </a:cubicBezTo>
                <a:cubicBezTo>
                  <a:pt x="475" y="125"/>
                  <a:pt x="473" y="125"/>
                  <a:pt x="469" y="125"/>
                </a:cubicBezTo>
                <a:cubicBezTo>
                  <a:pt x="466" y="126"/>
                  <a:pt x="464" y="125"/>
                  <a:pt x="461" y="125"/>
                </a:cubicBezTo>
                <a:cubicBezTo>
                  <a:pt x="460" y="125"/>
                  <a:pt x="458" y="126"/>
                  <a:pt x="457" y="126"/>
                </a:cubicBezTo>
                <a:cubicBezTo>
                  <a:pt x="456" y="126"/>
                  <a:pt x="455" y="127"/>
                  <a:pt x="454" y="128"/>
                </a:cubicBezTo>
                <a:cubicBezTo>
                  <a:pt x="454" y="130"/>
                  <a:pt x="454" y="132"/>
                  <a:pt x="454" y="133"/>
                </a:cubicBezTo>
                <a:cubicBezTo>
                  <a:pt x="454" y="135"/>
                  <a:pt x="453" y="137"/>
                  <a:pt x="451" y="138"/>
                </a:cubicBezTo>
                <a:cubicBezTo>
                  <a:pt x="448" y="140"/>
                  <a:pt x="446" y="142"/>
                  <a:pt x="443" y="144"/>
                </a:cubicBezTo>
                <a:cubicBezTo>
                  <a:pt x="442" y="146"/>
                  <a:pt x="441" y="147"/>
                  <a:pt x="441" y="149"/>
                </a:cubicBezTo>
                <a:cubicBezTo>
                  <a:pt x="441" y="149"/>
                  <a:pt x="440" y="150"/>
                  <a:pt x="440" y="150"/>
                </a:cubicBezTo>
                <a:cubicBezTo>
                  <a:pt x="435" y="153"/>
                  <a:pt x="431" y="157"/>
                  <a:pt x="427" y="160"/>
                </a:cubicBezTo>
                <a:cubicBezTo>
                  <a:pt x="426" y="161"/>
                  <a:pt x="425" y="162"/>
                  <a:pt x="424" y="163"/>
                </a:cubicBezTo>
                <a:cubicBezTo>
                  <a:pt x="424" y="164"/>
                  <a:pt x="425" y="165"/>
                  <a:pt x="426" y="166"/>
                </a:cubicBezTo>
                <a:cubicBezTo>
                  <a:pt x="427" y="168"/>
                  <a:pt x="428" y="170"/>
                  <a:pt x="428" y="172"/>
                </a:cubicBezTo>
                <a:close/>
                <a:moveTo>
                  <a:pt x="1071" y="451"/>
                </a:moveTo>
                <a:cubicBezTo>
                  <a:pt x="1073" y="453"/>
                  <a:pt x="1073" y="455"/>
                  <a:pt x="1072" y="458"/>
                </a:cubicBezTo>
                <a:cubicBezTo>
                  <a:pt x="1072" y="459"/>
                  <a:pt x="1073" y="459"/>
                  <a:pt x="1073" y="460"/>
                </a:cubicBezTo>
                <a:cubicBezTo>
                  <a:pt x="1075" y="461"/>
                  <a:pt x="1075" y="462"/>
                  <a:pt x="1074" y="463"/>
                </a:cubicBezTo>
                <a:cubicBezTo>
                  <a:pt x="1073" y="464"/>
                  <a:pt x="1073" y="464"/>
                  <a:pt x="1073" y="465"/>
                </a:cubicBezTo>
                <a:cubicBezTo>
                  <a:pt x="1073" y="466"/>
                  <a:pt x="1073" y="466"/>
                  <a:pt x="1074" y="466"/>
                </a:cubicBezTo>
                <a:cubicBezTo>
                  <a:pt x="1074" y="467"/>
                  <a:pt x="1074" y="467"/>
                  <a:pt x="1074" y="468"/>
                </a:cubicBezTo>
                <a:cubicBezTo>
                  <a:pt x="1076" y="470"/>
                  <a:pt x="1076" y="470"/>
                  <a:pt x="1078" y="468"/>
                </a:cubicBezTo>
                <a:cubicBezTo>
                  <a:pt x="1078" y="468"/>
                  <a:pt x="1079" y="468"/>
                  <a:pt x="1079" y="467"/>
                </a:cubicBezTo>
                <a:cubicBezTo>
                  <a:pt x="1079" y="468"/>
                  <a:pt x="1079" y="468"/>
                  <a:pt x="1079" y="469"/>
                </a:cubicBezTo>
                <a:cubicBezTo>
                  <a:pt x="1079" y="470"/>
                  <a:pt x="1079" y="472"/>
                  <a:pt x="1078" y="473"/>
                </a:cubicBezTo>
                <a:cubicBezTo>
                  <a:pt x="1078" y="475"/>
                  <a:pt x="1079" y="476"/>
                  <a:pt x="1081" y="476"/>
                </a:cubicBezTo>
                <a:cubicBezTo>
                  <a:pt x="1081" y="476"/>
                  <a:pt x="1081" y="476"/>
                  <a:pt x="1082" y="476"/>
                </a:cubicBezTo>
                <a:cubicBezTo>
                  <a:pt x="1083" y="476"/>
                  <a:pt x="1085" y="476"/>
                  <a:pt x="1086" y="476"/>
                </a:cubicBezTo>
                <a:cubicBezTo>
                  <a:pt x="1088" y="477"/>
                  <a:pt x="1087" y="479"/>
                  <a:pt x="1088" y="480"/>
                </a:cubicBezTo>
                <a:cubicBezTo>
                  <a:pt x="1088" y="481"/>
                  <a:pt x="1089" y="482"/>
                  <a:pt x="1089" y="482"/>
                </a:cubicBezTo>
                <a:cubicBezTo>
                  <a:pt x="1091" y="483"/>
                  <a:pt x="1091" y="484"/>
                  <a:pt x="1091" y="486"/>
                </a:cubicBezTo>
                <a:cubicBezTo>
                  <a:pt x="1090" y="490"/>
                  <a:pt x="1089" y="491"/>
                  <a:pt x="1084" y="490"/>
                </a:cubicBezTo>
                <a:cubicBezTo>
                  <a:pt x="1084" y="490"/>
                  <a:pt x="1083" y="490"/>
                  <a:pt x="1083" y="490"/>
                </a:cubicBezTo>
                <a:cubicBezTo>
                  <a:pt x="1082" y="490"/>
                  <a:pt x="1082" y="490"/>
                  <a:pt x="1082" y="491"/>
                </a:cubicBezTo>
                <a:cubicBezTo>
                  <a:pt x="1082" y="493"/>
                  <a:pt x="1082" y="496"/>
                  <a:pt x="1084" y="498"/>
                </a:cubicBezTo>
                <a:cubicBezTo>
                  <a:pt x="1084" y="498"/>
                  <a:pt x="1084" y="500"/>
                  <a:pt x="1083" y="501"/>
                </a:cubicBezTo>
                <a:cubicBezTo>
                  <a:pt x="1082" y="501"/>
                  <a:pt x="1081" y="502"/>
                  <a:pt x="1080" y="503"/>
                </a:cubicBezTo>
                <a:cubicBezTo>
                  <a:pt x="1080" y="503"/>
                  <a:pt x="1079" y="504"/>
                  <a:pt x="1078" y="504"/>
                </a:cubicBezTo>
                <a:cubicBezTo>
                  <a:pt x="1078" y="505"/>
                  <a:pt x="1078" y="506"/>
                  <a:pt x="1078" y="506"/>
                </a:cubicBezTo>
                <a:cubicBezTo>
                  <a:pt x="1078" y="506"/>
                  <a:pt x="1079" y="507"/>
                  <a:pt x="1079" y="507"/>
                </a:cubicBezTo>
                <a:cubicBezTo>
                  <a:pt x="1083" y="508"/>
                  <a:pt x="1086" y="509"/>
                  <a:pt x="1089" y="511"/>
                </a:cubicBezTo>
                <a:cubicBezTo>
                  <a:pt x="1089" y="511"/>
                  <a:pt x="1089" y="511"/>
                  <a:pt x="1090" y="511"/>
                </a:cubicBezTo>
                <a:cubicBezTo>
                  <a:pt x="1089" y="511"/>
                  <a:pt x="1089" y="512"/>
                  <a:pt x="1088" y="512"/>
                </a:cubicBezTo>
                <a:cubicBezTo>
                  <a:pt x="1085" y="511"/>
                  <a:pt x="1083" y="512"/>
                  <a:pt x="1082" y="515"/>
                </a:cubicBezTo>
                <a:cubicBezTo>
                  <a:pt x="1080" y="518"/>
                  <a:pt x="1077" y="520"/>
                  <a:pt x="1075" y="522"/>
                </a:cubicBezTo>
                <a:cubicBezTo>
                  <a:pt x="1075" y="522"/>
                  <a:pt x="1075" y="523"/>
                  <a:pt x="1076" y="523"/>
                </a:cubicBezTo>
                <a:cubicBezTo>
                  <a:pt x="1076" y="523"/>
                  <a:pt x="1076" y="523"/>
                  <a:pt x="1076" y="523"/>
                </a:cubicBezTo>
                <a:cubicBezTo>
                  <a:pt x="1077" y="523"/>
                  <a:pt x="1078" y="523"/>
                  <a:pt x="1079" y="523"/>
                </a:cubicBezTo>
                <a:cubicBezTo>
                  <a:pt x="1080" y="522"/>
                  <a:pt x="1082" y="521"/>
                  <a:pt x="1083" y="522"/>
                </a:cubicBezTo>
                <a:cubicBezTo>
                  <a:pt x="1086" y="522"/>
                  <a:pt x="1088" y="521"/>
                  <a:pt x="1090" y="519"/>
                </a:cubicBezTo>
                <a:cubicBezTo>
                  <a:pt x="1091" y="518"/>
                  <a:pt x="1092" y="518"/>
                  <a:pt x="1093" y="518"/>
                </a:cubicBezTo>
                <a:cubicBezTo>
                  <a:pt x="1096" y="518"/>
                  <a:pt x="1099" y="518"/>
                  <a:pt x="1102" y="518"/>
                </a:cubicBezTo>
                <a:cubicBezTo>
                  <a:pt x="1105" y="517"/>
                  <a:pt x="1109" y="516"/>
                  <a:pt x="1112" y="516"/>
                </a:cubicBezTo>
                <a:cubicBezTo>
                  <a:pt x="1116" y="516"/>
                  <a:pt x="1118" y="514"/>
                  <a:pt x="1121" y="512"/>
                </a:cubicBezTo>
                <a:cubicBezTo>
                  <a:pt x="1121" y="511"/>
                  <a:pt x="1121" y="510"/>
                  <a:pt x="1120" y="509"/>
                </a:cubicBezTo>
                <a:cubicBezTo>
                  <a:pt x="1120" y="509"/>
                  <a:pt x="1119" y="509"/>
                  <a:pt x="1119" y="509"/>
                </a:cubicBezTo>
                <a:cubicBezTo>
                  <a:pt x="1118" y="508"/>
                  <a:pt x="1118" y="507"/>
                  <a:pt x="1118" y="507"/>
                </a:cubicBezTo>
                <a:cubicBezTo>
                  <a:pt x="1119" y="505"/>
                  <a:pt x="1121" y="503"/>
                  <a:pt x="1122" y="501"/>
                </a:cubicBezTo>
                <a:cubicBezTo>
                  <a:pt x="1124" y="498"/>
                  <a:pt x="1121" y="494"/>
                  <a:pt x="1117" y="493"/>
                </a:cubicBezTo>
                <a:cubicBezTo>
                  <a:pt x="1116" y="493"/>
                  <a:pt x="1114" y="493"/>
                  <a:pt x="1113" y="493"/>
                </a:cubicBezTo>
                <a:cubicBezTo>
                  <a:pt x="1113" y="493"/>
                  <a:pt x="1113" y="493"/>
                  <a:pt x="1113" y="493"/>
                </a:cubicBezTo>
                <a:cubicBezTo>
                  <a:pt x="1113" y="493"/>
                  <a:pt x="1113" y="493"/>
                  <a:pt x="1113" y="493"/>
                </a:cubicBezTo>
                <a:cubicBezTo>
                  <a:pt x="1113" y="493"/>
                  <a:pt x="1113" y="493"/>
                  <a:pt x="1113" y="493"/>
                </a:cubicBezTo>
                <a:cubicBezTo>
                  <a:pt x="1113" y="493"/>
                  <a:pt x="1113" y="493"/>
                  <a:pt x="1113" y="493"/>
                </a:cubicBezTo>
                <a:cubicBezTo>
                  <a:pt x="1113" y="492"/>
                  <a:pt x="1113" y="491"/>
                  <a:pt x="1113" y="490"/>
                </a:cubicBezTo>
                <a:cubicBezTo>
                  <a:pt x="1111" y="488"/>
                  <a:pt x="1110" y="485"/>
                  <a:pt x="1109" y="482"/>
                </a:cubicBezTo>
                <a:cubicBezTo>
                  <a:pt x="1108" y="481"/>
                  <a:pt x="1107" y="479"/>
                  <a:pt x="1106" y="478"/>
                </a:cubicBezTo>
                <a:cubicBezTo>
                  <a:pt x="1103" y="477"/>
                  <a:pt x="1102" y="475"/>
                  <a:pt x="1101" y="472"/>
                </a:cubicBezTo>
                <a:cubicBezTo>
                  <a:pt x="1099" y="467"/>
                  <a:pt x="1097" y="464"/>
                  <a:pt x="1093" y="463"/>
                </a:cubicBezTo>
                <a:cubicBezTo>
                  <a:pt x="1092" y="463"/>
                  <a:pt x="1092" y="462"/>
                  <a:pt x="1092" y="462"/>
                </a:cubicBezTo>
                <a:cubicBezTo>
                  <a:pt x="1093" y="460"/>
                  <a:pt x="1093" y="459"/>
                  <a:pt x="1094" y="458"/>
                </a:cubicBezTo>
                <a:cubicBezTo>
                  <a:pt x="1095" y="455"/>
                  <a:pt x="1096" y="452"/>
                  <a:pt x="1097" y="450"/>
                </a:cubicBezTo>
                <a:cubicBezTo>
                  <a:pt x="1097" y="448"/>
                  <a:pt x="1096" y="447"/>
                  <a:pt x="1095" y="446"/>
                </a:cubicBezTo>
                <a:cubicBezTo>
                  <a:pt x="1094" y="446"/>
                  <a:pt x="1094" y="446"/>
                  <a:pt x="1093" y="446"/>
                </a:cubicBezTo>
                <a:cubicBezTo>
                  <a:pt x="1091" y="446"/>
                  <a:pt x="1089" y="446"/>
                  <a:pt x="1087" y="446"/>
                </a:cubicBezTo>
                <a:cubicBezTo>
                  <a:pt x="1087" y="446"/>
                  <a:pt x="1086" y="445"/>
                  <a:pt x="1086" y="445"/>
                </a:cubicBezTo>
                <a:cubicBezTo>
                  <a:pt x="1086" y="445"/>
                  <a:pt x="1086" y="445"/>
                  <a:pt x="1086" y="444"/>
                </a:cubicBezTo>
                <a:cubicBezTo>
                  <a:pt x="1087" y="443"/>
                  <a:pt x="1088" y="442"/>
                  <a:pt x="1089" y="440"/>
                </a:cubicBezTo>
                <a:cubicBezTo>
                  <a:pt x="1090" y="440"/>
                  <a:pt x="1090" y="439"/>
                  <a:pt x="1090" y="439"/>
                </a:cubicBezTo>
                <a:cubicBezTo>
                  <a:pt x="1090" y="438"/>
                  <a:pt x="1089" y="437"/>
                  <a:pt x="1088" y="437"/>
                </a:cubicBezTo>
                <a:cubicBezTo>
                  <a:pt x="1085" y="437"/>
                  <a:pt x="1083" y="437"/>
                  <a:pt x="1081" y="438"/>
                </a:cubicBezTo>
                <a:cubicBezTo>
                  <a:pt x="1079" y="438"/>
                  <a:pt x="1079" y="438"/>
                  <a:pt x="1078" y="440"/>
                </a:cubicBezTo>
                <a:cubicBezTo>
                  <a:pt x="1077" y="442"/>
                  <a:pt x="1075" y="445"/>
                  <a:pt x="1074" y="447"/>
                </a:cubicBezTo>
                <a:cubicBezTo>
                  <a:pt x="1074" y="448"/>
                  <a:pt x="1073" y="448"/>
                  <a:pt x="1072" y="448"/>
                </a:cubicBezTo>
                <a:cubicBezTo>
                  <a:pt x="1070" y="448"/>
                  <a:pt x="1069" y="449"/>
                  <a:pt x="1071" y="451"/>
                </a:cubicBezTo>
                <a:close/>
                <a:moveTo>
                  <a:pt x="1161" y="142"/>
                </a:moveTo>
                <a:cubicBezTo>
                  <a:pt x="1161" y="145"/>
                  <a:pt x="1163" y="147"/>
                  <a:pt x="1164" y="149"/>
                </a:cubicBezTo>
                <a:cubicBezTo>
                  <a:pt x="1165" y="150"/>
                  <a:pt x="1167" y="152"/>
                  <a:pt x="1167" y="154"/>
                </a:cubicBezTo>
                <a:cubicBezTo>
                  <a:pt x="1169" y="156"/>
                  <a:pt x="1171" y="159"/>
                  <a:pt x="1174" y="160"/>
                </a:cubicBezTo>
                <a:cubicBezTo>
                  <a:pt x="1174" y="160"/>
                  <a:pt x="1174" y="160"/>
                  <a:pt x="1174" y="160"/>
                </a:cubicBezTo>
                <a:cubicBezTo>
                  <a:pt x="1174" y="160"/>
                  <a:pt x="1174" y="160"/>
                  <a:pt x="1174" y="160"/>
                </a:cubicBezTo>
                <a:cubicBezTo>
                  <a:pt x="1175" y="159"/>
                  <a:pt x="1176" y="157"/>
                  <a:pt x="1177" y="156"/>
                </a:cubicBezTo>
                <a:cubicBezTo>
                  <a:pt x="1178" y="155"/>
                  <a:pt x="1178" y="154"/>
                  <a:pt x="1178" y="152"/>
                </a:cubicBezTo>
                <a:cubicBezTo>
                  <a:pt x="1178" y="152"/>
                  <a:pt x="1179" y="151"/>
                  <a:pt x="1179" y="151"/>
                </a:cubicBezTo>
                <a:cubicBezTo>
                  <a:pt x="1180" y="151"/>
                  <a:pt x="1180" y="151"/>
                  <a:pt x="1180" y="151"/>
                </a:cubicBezTo>
                <a:cubicBezTo>
                  <a:pt x="1181" y="154"/>
                  <a:pt x="1183" y="153"/>
                  <a:pt x="1185" y="153"/>
                </a:cubicBezTo>
                <a:cubicBezTo>
                  <a:pt x="1185" y="153"/>
                  <a:pt x="1185" y="153"/>
                  <a:pt x="1185" y="153"/>
                </a:cubicBezTo>
                <a:cubicBezTo>
                  <a:pt x="1186" y="154"/>
                  <a:pt x="1186" y="154"/>
                  <a:pt x="1185" y="154"/>
                </a:cubicBezTo>
                <a:cubicBezTo>
                  <a:pt x="1183" y="155"/>
                  <a:pt x="1182" y="157"/>
                  <a:pt x="1180" y="158"/>
                </a:cubicBezTo>
                <a:cubicBezTo>
                  <a:pt x="1179" y="160"/>
                  <a:pt x="1177" y="160"/>
                  <a:pt x="1174" y="160"/>
                </a:cubicBezTo>
                <a:cubicBezTo>
                  <a:pt x="1174" y="160"/>
                  <a:pt x="1174" y="160"/>
                  <a:pt x="1174" y="160"/>
                </a:cubicBezTo>
                <a:cubicBezTo>
                  <a:pt x="1174" y="160"/>
                  <a:pt x="1174" y="160"/>
                  <a:pt x="1174" y="160"/>
                </a:cubicBezTo>
                <a:cubicBezTo>
                  <a:pt x="1174" y="162"/>
                  <a:pt x="1174" y="163"/>
                  <a:pt x="1174" y="165"/>
                </a:cubicBezTo>
                <a:cubicBezTo>
                  <a:pt x="1174" y="166"/>
                  <a:pt x="1175" y="167"/>
                  <a:pt x="1176" y="167"/>
                </a:cubicBezTo>
                <a:cubicBezTo>
                  <a:pt x="1177" y="168"/>
                  <a:pt x="1179" y="168"/>
                  <a:pt x="1179" y="169"/>
                </a:cubicBezTo>
                <a:cubicBezTo>
                  <a:pt x="1179" y="169"/>
                  <a:pt x="1179" y="169"/>
                  <a:pt x="1179" y="169"/>
                </a:cubicBezTo>
                <a:cubicBezTo>
                  <a:pt x="1179" y="169"/>
                  <a:pt x="1180" y="169"/>
                  <a:pt x="1180" y="169"/>
                </a:cubicBezTo>
                <a:cubicBezTo>
                  <a:pt x="1180" y="169"/>
                  <a:pt x="1181" y="169"/>
                  <a:pt x="1182" y="169"/>
                </a:cubicBezTo>
                <a:cubicBezTo>
                  <a:pt x="1183" y="169"/>
                  <a:pt x="1183" y="170"/>
                  <a:pt x="1182" y="170"/>
                </a:cubicBezTo>
                <a:cubicBezTo>
                  <a:pt x="1182" y="170"/>
                  <a:pt x="1182" y="170"/>
                  <a:pt x="1181" y="170"/>
                </a:cubicBezTo>
                <a:cubicBezTo>
                  <a:pt x="1181" y="170"/>
                  <a:pt x="1180" y="170"/>
                  <a:pt x="1180" y="169"/>
                </a:cubicBezTo>
                <a:cubicBezTo>
                  <a:pt x="1179" y="169"/>
                  <a:pt x="1179" y="169"/>
                  <a:pt x="1179" y="169"/>
                </a:cubicBezTo>
                <a:cubicBezTo>
                  <a:pt x="1179" y="169"/>
                  <a:pt x="1179" y="169"/>
                  <a:pt x="1179" y="169"/>
                </a:cubicBezTo>
                <a:cubicBezTo>
                  <a:pt x="1178" y="169"/>
                  <a:pt x="1177" y="169"/>
                  <a:pt x="1176" y="170"/>
                </a:cubicBezTo>
                <a:cubicBezTo>
                  <a:pt x="1176" y="172"/>
                  <a:pt x="1176" y="173"/>
                  <a:pt x="1176" y="175"/>
                </a:cubicBezTo>
                <a:cubicBezTo>
                  <a:pt x="1179" y="179"/>
                  <a:pt x="1182" y="182"/>
                  <a:pt x="1187" y="183"/>
                </a:cubicBezTo>
                <a:cubicBezTo>
                  <a:pt x="1187" y="183"/>
                  <a:pt x="1187" y="183"/>
                  <a:pt x="1187" y="183"/>
                </a:cubicBezTo>
                <a:cubicBezTo>
                  <a:pt x="1187" y="183"/>
                  <a:pt x="1187" y="183"/>
                  <a:pt x="1187" y="183"/>
                </a:cubicBezTo>
                <a:cubicBezTo>
                  <a:pt x="1187" y="183"/>
                  <a:pt x="1187" y="183"/>
                  <a:pt x="1187" y="183"/>
                </a:cubicBezTo>
                <a:cubicBezTo>
                  <a:pt x="1187" y="183"/>
                  <a:pt x="1187" y="183"/>
                  <a:pt x="1187" y="183"/>
                </a:cubicBezTo>
                <a:cubicBezTo>
                  <a:pt x="1186" y="184"/>
                  <a:pt x="1186" y="184"/>
                  <a:pt x="1186" y="185"/>
                </a:cubicBezTo>
                <a:cubicBezTo>
                  <a:pt x="1187" y="187"/>
                  <a:pt x="1188" y="189"/>
                  <a:pt x="1190" y="191"/>
                </a:cubicBezTo>
                <a:cubicBezTo>
                  <a:pt x="1191" y="191"/>
                  <a:pt x="1193" y="191"/>
                  <a:pt x="1193" y="190"/>
                </a:cubicBezTo>
                <a:cubicBezTo>
                  <a:pt x="1194" y="190"/>
                  <a:pt x="1194" y="189"/>
                  <a:pt x="1194" y="188"/>
                </a:cubicBezTo>
                <a:cubicBezTo>
                  <a:pt x="1194" y="185"/>
                  <a:pt x="1195" y="181"/>
                  <a:pt x="1195" y="177"/>
                </a:cubicBezTo>
                <a:cubicBezTo>
                  <a:pt x="1195" y="175"/>
                  <a:pt x="1196" y="173"/>
                  <a:pt x="1197" y="172"/>
                </a:cubicBezTo>
                <a:cubicBezTo>
                  <a:pt x="1198" y="171"/>
                  <a:pt x="1199" y="169"/>
                  <a:pt x="1199" y="168"/>
                </a:cubicBezTo>
                <a:cubicBezTo>
                  <a:pt x="1198" y="164"/>
                  <a:pt x="1201" y="159"/>
                  <a:pt x="1201" y="155"/>
                </a:cubicBezTo>
                <a:cubicBezTo>
                  <a:pt x="1201" y="154"/>
                  <a:pt x="1201" y="154"/>
                  <a:pt x="1201" y="153"/>
                </a:cubicBezTo>
                <a:cubicBezTo>
                  <a:pt x="1202" y="151"/>
                  <a:pt x="1203" y="149"/>
                  <a:pt x="1205" y="149"/>
                </a:cubicBezTo>
                <a:cubicBezTo>
                  <a:pt x="1205" y="148"/>
                  <a:pt x="1206" y="148"/>
                  <a:pt x="1206" y="149"/>
                </a:cubicBezTo>
                <a:cubicBezTo>
                  <a:pt x="1206" y="150"/>
                  <a:pt x="1206" y="152"/>
                  <a:pt x="1206" y="152"/>
                </a:cubicBezTo>
                <a:cubicBezTo>
                  <a:pt x="1208" y="155"/>
                  <a:pt x="1209" y="159"/>
                  <a:pt x="1210" y="162"/>
                </a:cubicBezTo>
                <a:cubicBezTo>
                  <a:pt x="1211" y="163"/>
                  <a:pt x="1211" y="165"/>
                  <a:pt x="1211" y="166"/>
                </a:cubicBezTo>
                <a:cubicBezTo>
                  <a:pt x="1210" y="168"/>
                  <a:pt x="1210" y="169"/>
                  <a:pt x="1210" y="170"/>
                </a:cubicBezTo>
                <a:cubicBezTo>
                  <a:pt x="1209" y="171"/>
                  <a:pt x="1211" y="173"/>
                  <a:pt x="1212" y="173"/>
                </a:cubicBezTo>
                <a:cubicBezTo>
                  <a:pt x="1213" y="172"/>
                  <a:pt x="1215" y="171"/>
                  <a:pt x="1216" y="171"/>
                </a:cubicBezTo>
                <a:cubicBezTo>
                  <a:pt x="1217" y="170"/>
                  <a:pt x="1217" y="170"/>
                  <a:pt x="1218" y="172"/>
                </a:cubicBezTo>
                <a:cubicBezTo>
                  <a:pt x="1218" y="173"/>
                  <a:pt x="1218" y="173"/>
                  <a:pt x="1218" y="173"/>
                </a:cubicBezTo>
                <a:cubicBezTo>
                  <a:pt x="1219" y="175"/>
                  <a:pt x="1220" y="175"/>
                  <a:pt x="1221" y="174"/>
                </a:cubicBezTo>
                <a:cubicBezTo>
                  <a:pt x="1224" y="172"/>
                  <a:pt x="1226" y="168"/>
                  <a:pt x="1227" y="164"/>
                </a:cubicBezTo>
                <a:cubicBezTo>
                  <a:pt x="1227" y="163"/>
                  <a:pt x="1226" y="163"/>
                  <a:pt x="1226" y="163"/>
                </a:cubicBezTo>
                <a:cubicBezTo>
                  <a:pt x="1225" y="162"/>
                  <a:pt x="1225" y="162"/>
                  <a:pt x="1224" y="162"/>
                </a:cubicBezTo>
                <a:cubicBezTo>
                  <a:pt x="1221" y="162"/>
                  <a:pt x="1220" y="161"/>
                  <a:pt x="1220" y="158"/>
                </a:cubicBezTo>
                <a:cubicBezTo>
                  <a:pt x="1220" y="155"/>
                  <a:pt x="1219" y="155"/>
                  <a:pt x="1216" y="155"/>
                </a:cubicBezTo>
                <a:cubicBezTo>
                  <a:pt x="1214" y="156"/>
                  <a:pt x="1214" y="156"/>
                  <a:pt x="1215" y="154"/>
                </a:cubicBezTo>
                <a:cubicBezTo>
                  <a:pt x="1215" y="153"/>
                  <a:pt x="1215" y="153"/>
                  <a:pt x="1215" y="152"/>
                </a:cubicBezTo>
                <a:cubicBezTo>
                  <a:pt x="1215" y="150"/>
                  <a:pt x="1215" y="149"/>
                  <a:pt x="1213" y="148"/>
                </a:cubicBezTo>
                <a:cubicBezTo>
                  <a:pt x="1212" y="148"/>
                  <a:pt x="1210" y="148"/>
                  <a:pt x="1209" y="146"/>
                </a:cubicBezTo>
                <a:cubicBezTo>
                  <a:pt x="1208" y="144"/>
                  <a:pt x="1206" y="143"/>
                  <a:pt x="1205" y="140"/>
                </a:cubicBezTo>
                <a:cubicBezTo>
                  <a:pt x="1205" y="140"/>
                  <a:pt x="1204" y="139"/>
                  <a:pt x="1204" y="139"/>
                </a:cubicBezTo>
                <a:cubicBezTo>
                  <a:pt x="1203" y="139"/>
                  <a:pt x="1202" y="139"/>
                  <a:pt x="1201" y="138"/>
                </a:cubicBezTo>
                <a:cubicBezTo>
                  <a:pt x="1198" y="137"/>
                  <a:pt x="1196" y="136"/>
                  <a:pt x="1196" y="134"/>
                </a:cubicBezTo>
                <a:cubicBezTo>
                  <a:pt x="1195" y="131"/>
                  <a:pt x="1194" y="129"/>
                  <a:pt x="1192" y="128"/>
                </a:cubicBezTo>
                <a:cubicBezTo>
                  <a:pt x="1191" y="128"/>
                  <a:pt x="1191" y="127"/>
                  <a:pt x="1190" y="126"/>
                </a:cubicBezTo>
                <a:cubicBezTo>
                  <a:pt x="1189" y="125"/>
                  <a:pt x="1188" y="123"/>
                  <a:pt x="1186" y="123"/>
                </a:cubicBezTo>
                <a:cubicBezTo>
                  <a:pt x="1185" y="122"/>
                  <a:pt x="1184" y="122"/>
                  <a:pt x="1183" y="121"/>
                </a:cubicBezTo>
                <a:cubicBezTo>
                  <a:pt x="1182" y="121"/>
                  <a:pt x="1181" y="121"/>
                  <a:pt x="1181" y="123"/>
                </a:cubicBezTo>
                <a:cubicBezTo>
                  <a:pt x="1180" y="124"/>
                  <a:pt x="1180" y="126"/>
                  <a:pt x="1180" y="128"/>
                </a:cubicBezTo>
                <a:cubicBezTo>
                  <a:pt x="1180" y="128"/>
                  <a:pt x="1180" y="128"/>
                  <a:pt x="1180" y="128"/>
                </a:cubicBezTo>
                <a:cubicBezTo>
                  <a:pt x="1180" y="128"/>
                  <a:pt x="1180" y="129"/>
                  <a:pt x="1180" y="129"/>
                </a:cubicBezTo>
                <a:cubicBezTo>
                  <a:pt x="1181" y="130"/>
                  <a:pt x="1181" y="131"/>
                  <a:pt x="1181" y="132"/>
                </a:cubicBezTo>
                <a:cubicBezTo>
                  <a:pt x="1181" y="133"/>
                  <a:pt x="1181" y="133"/>
                  <a:pt x="1181" y="133"/>
                </a:cubicBezTo>
                <a:cubicBezTo>
                  <a:pt x="1180" y="134"/>
                  <a:pt x="1180" y="133"/>
                  <a:pt x="1180" y="132"/>
                </a:cubicBezTo>
                <a:cubicBezTo>
                  <a:pt x="1180" y="131"/>
                  <a:pt x="1180" y="130"/>
                  <a:pt x="1180" y="129"/>
                </a:cubicBezTo>
                <a:cubicBezTo>
                  <a:pt x="1180" y="129"/>
                  <a:pt x="1180" y="129"/>
                  <a:pt x="1179" y="129"/>
                </a:cubicBezTo>
                <a:cubicBezTo>
                  <a:pt x="1180" y="128"/>
                  <a:pt x="1180" y="128"/>
                  <a:pt x="1180" y="128"/>
                </a:cubicBezTo>
                <a:cubicBezTo>
                  <a:pt x="1179" y="128"/>
                  <a:pt x="1178" y="128"/>
                  <a:pt x="1178" y="128"/>
                </a:cubicBezTo>
                <a:cubicBezTo>
                  <a:pt x="1176" y="127"/>
                  <a:pt x="1174" y="128"/>
                  <a:pt x="1172" y="128"/>
                </a:cubicBezTo>
                <a:cubicBezTo>
                  <a:pt x="1172" y="128"/>
                  <a:pt x="1172" y="129"/>
                  <a:pt x="1172" y="129"/>
                </a:cubicBezTo>
                <a:cubicBezTo>
                  <a:pt x="1172" y="129"/>
                  <a:pt x="1172" y="129"/>
                  <a:pt x="1172" y="129"/>
                </a:cubicBezTo>
                <a:cubicBezTo>
                  <a:pt x="1172" y="129"/>
                  <a:pt x="1172" y="130"/>
                  <a:pt x="1172" y="130"/>
                </a:cubicBezTo>
                <a:cubicBezTo>
                  <a:pt x="1172" y="131"/>
                  <a:pt x="1172" y="131"/>
                  <a:pt x="1171" y="131"/>
                </a:cubicBezTo>
                <a:cubicBezTo>
                  <a:pt x="1171" y="131"/>
                  <a:pt x="1171" y="130"/>
                  <a:pt x="1170" y="130"/>
                </a:cubicBezTo>
                <a:cubicBezTo>
                  <a:pt x="1170" y="130"/>
                  <a:pt x="1170" y="129"/>
                  <a:pt x="1171" y="129"/>
                </a:cubicBezTo>
                <a:cubicBezTo>
                  <a:pt x="1171" y="129"/>
                  <a:pt x="1172" y="129"/>
                  <a:pt x="1172" y="129"/>
                </a:cubicBezTo>
                <a:cubicBezTo>
                  <a:pt x="1172" y="129"/>
                  <a:pt x="1172" y="128"/>
                  <a:pt x="1172" y="128"/>
                </a:cubicBezTo>
                <a:cubicBezTo>
                  <a:pt x="1172" y="128"/>
                  <a:pt x="1172" y="128"/>
                  <a:pt x="1172" y="128"/>
                </a:cubicBezTo>
                <a:cubicBezTo>
                  <a:pt x="1172" y="128"/>
                  <a:pt x="1172" y="128"/>
                  <a:pt x="1172" y="128"/>
                </a:cubicBezTo>
                <a:cubicBezTo>
                  <a:pt x="1172" y="125"/>
                  <a:pt x="1171" y="125"/>
                  <a:pt x="1169" y="125"/>
                </a:cubicBezTo>
                <a:cubicBezTo>
                  <a:pt x="1167" y="126"/>
                  <a:pt x="1164" y="127"/>
                  <a:pt x="1162" y="127"/>
                </a:cubicBezTo>
                <a:cubicBezTo>
                  <a:pt x="1160" y="127"/>
                  <a:pt x="1159" y="128"/>
                  <a:pt x="1159" y="129"/>
                </a:cubicBezTo>
                <a:cubicBezTo>
                  <a:pt x="1159" y="130"/>
                  <a:pt x="1158" y="131"/>
                  <a:pt x="1158" y="132"/>
                </a:cubicBezTo>
                <a:cubicBezTo>
                  <a:pt x="1157" y="135"/>
                  <a:pt x="1157" y="138"/>
                  <a:pt x="1160" y="140"/>
                </a:cubicBezTo>
                <a:cubicBezTo>
                  <a:pt x="1161" y="141"/>
                  <a:pt x="1161" y="142"/>
                  <a:pt x="1161" y="142"/>
                </a:cubicBezTo>
                <a:close/>
                <a:moveTo>
                  <a:pt x="1183" y="167"/>
                </a:moveTo>
                <a:cubicBezTo>
                  <a:pt x="1182" y="166"/>
                  <a:pt x="1182" y="166"/>
                  <a:pt x="1182" y="166"/>
                </a:cubicBezTo>
                <a:cubicBezTo>
                  <a:pt x="1183" y="166"/>
                  <a:pt x="1183" y="166"/>
                  <a:pt x="1183" y="166"/>
                </a:cubicBezTo>
                <a:lnTo>
                  <a:pt x="1183" y="167"/>
                </a:lnTo>
                <a:close/>
                <a:moveTo>
                  <a:pt x="1181" y="139"/>
                </a:moveTo>
                <a:cubicBezTo>
                  <a:pt x="1181" y="139"/>
                  <a:pt x="1181" y="139"/>
                  <a:pt x="1181" y="139"/>
                </a:cubicBezTo>
                <a:cubicBezTo>
                  <a:pt x="1181" y="139"/>
                  <a:pt x="1181" y="139"/>
                  <a:pt x="1181" y="139"/>
                </a:cubicBezTo>
                <a:cubicBezTo>
                  <a:pt x="1181" y="139"/>
                  <a:pt x="1181" y="139"/>
                  <a:pt x="1181" y="139"/>
                </a:cubicBezTo>
                <a:close/>
                <a:moveTo>
                  <a:pt x="697" y="160"/>
                </a:moveTo>
                <a:cubicBezTo>
                  <a:pt x="696" y="159"/>
                  <a:pt x="695" y="158"/>
                  <a:pt x="695" y="157"/>
                </a:cubicBezTo>
                <a:cubicBezTo>
                  <a:pt x="694" y="156"/>
                  <a:pt x="692" y="155"/>
                  <a:pt x="690" y="155"/>
                </a:cubicBezTo>
                <a:cubicBezTo>
                  <a:pt x="688" y="155"/>
                  <a:pt x="685" y="155"/>
                  <a:pt x="683" y="154"/>
                </a:cubicBezTo>
                <a:cubicBezTo>
                  <a:pt x="682" y="153"/>
                  <a:pt x="681" y="153"/>
                  <a:pt x="680" y="153"/>
                </a:cubicBezTo>
                <a:cubicBezTo>
                  <a:pt x="677" y="154"/>
                  <a:pt x="673" y="154"/>
                  <a:pt x="669" y="155"/>
                </a:cubicBezTo>
                <a:cubicBezTo>
                  <a:pt x="667" y="155"/>
                  <a:pt x="665" y="156"/>
                  <a:pt x="663" y="153"/>
                </a:cubicBezTo>
                <a:cubicBezTo>
                  <a:pt x="663" y="152"/>
                  <a:pt x="661" y="152"/>
                  <a:pt x="660" y="152"/>
                </a:cubicBezTo>
                <a:cubicBezTo>
                  <a:pt x="657" y="150"/>
                  <a:pt x="654" y="149"/>
                  <a:pt x="653" y="145"/>
                </a:cubicBezTo>
                <a:cubicBezTo>
                  <a:pt x="652" y="143"/>
                  <a:pt x="651" y="143"/>
                  <a:pt x="650" y="142"/>
                </a:cubicBezTo>
                <a:cubicBezTo>
                  <a:pt x="649" y="142"/>
                  <a:pt x="649" y="142"/>
                  <a:pt x="650" y="141"/>
                </a:cubicBezTo>
                <a:cubicBezTo>
                  <a:pt x="651" y="141"/>
                  <a:pt x="651" y="140"/>
                  <a:pt x="652" y="139"/>
                </a:cubicBezTo>
                <a:cubicBezTo>
                  <a:pt x="652" y="139"/>
                  <a:pt x="652" y="139"/>
                  <a:pt x="652" y="139"/>
                </a:cubicBezTo>
                <a:cubicBezTo>
                  <a:pt x="652" y="139"/>
                  <a:pt x="652" y="139"/>
                  <a:pt x="652" y="139"/>
                </a:cubicBezTo>
                <a:cubicBezTo>
                  <a:pt x="652" y="139"/>
                  <a:pt x="652" y="139"/>
                  <a:pt x="652" y="139"/>
                </a:cubicBezTo>
                <a:cubicBezTo>
                  <a:pt x="652" y="139"/>
                  <a:pt x="652" y="139"/>
                  <a:pt x="652" y="139"/>
                </a:cubicBezTo>
                <a:cubicBezTo>
                  <a:pt x="654" y="139"/>
                  <a:pt x="656" y="140"/>
                  <a:pt x="657" y="139"/>
                </a:cubicBezTo>
                <a:cubicBezTo>
                  <a:pt x="658" y="139"/>
                  <a:pt x="659" y="138"/>
                  <a:pt x="658" y="137"/>
                </a:cubicBezTo>
                <a:cubicBezTo>
                  <a:pt x="658" y="137"/>
                  <a:pt x="658" y="136"/>
                  <a:pt x="657" y="136"/>
                </a:cubicBezTo>
                <a:cubicBezTo>
                  <a:pt x="656" y="134"/>
                  <a:pt x="655" y="133"/>
                  <a:pt x="655" y="130"/>
                </a:cubicBezTo>
                <a:cubicBezTo>
                  <a:pt x="656" y="129"/>
                  <a:pt x="654" y="127"/>
                  <a:pt x="652" y="127"/>
                </a:cubicBezTo>
                <a:cubicBezTo>
                  <a:pt x="651" y="127"/>
                  <a:pt x="649" y="127"/>
                  <a:pt x="648" y="127"/>
                </a:cubicBezTo>
                <a:cubicBezTo>
                  <a:pt x="647" y="126"/>
                  <a:pt x="646" y="126"/>
                  <a:pt x="645" y="125"/>
                </a:cubicBezTo>
                <a:cubicBezTo>
                  <a:pt x="645" y="124"/>
                  <a:pt x="645" y="122"/>
                  <a:pt x="644" y="121"/>
                </a:cubicBezTo>
                <a:cubicBezTo>
                  <a:pt x="644" y="120"/>
                  <a:pt x="644" y="119"/>
                  <a:pt x="643" y="119"/>
                </a:cubicBezTo>
                <a:cubicBezTo>
                  <a:pt x="641" y="117"/>
                  <a:pt x="639" y="115"/>
                  <a:pt x="636" y="114"/>
                </a:cubicBezTo>
                <a:cubicBezTo>
                  <a:pt x="634" y="113"/>
                  <a:pt x="632" y="113"/>
                  <a:pt x="630" y="115"/>
                </a:cubicBezTo>
                <a:cubicBezTo>
                  <a:pt x="629" y="115"/>
                  <a:pt x="628" y="117"/>
                  <a:pt x="628" y="118"/>
                </a:cubicBezTo>
                <a:cubicBezTo>
                  <a:pt x="629" y="122"/>
                  <a:pt x="630" y="125"/>
                  <a:pt x="630" y="129"/>
                </a:cubicBezTo>
                <a:cubicBezTo>
                  <a:pt x="630" y="129"/>
                  <a:pt x="631" y="130"/>
                  <a:pt x="631" y="130"/>
                </a:cubicBezTo>
                <a:cubicBezTo>
                  <a:pt x="634" y="131"/>
                  <a:pt x="636" y="132"/>
                  <a:pt x="638" y="133"/>
                </a:cubicBezTo>
                <a:cubicBezTo>
                  <a:pt x="641" y="134"/>
                  <a:pt x="641" y="134"/>
                  <a:pt x="641" y="136"/>
                </a:cubicBezTo>
                <a:cubicBezTo>
                  <a:pt x="641" y="137"/>
                  <a:pt x="641" y="139"/>
                  <a:pt x="641" y="141"/>
                </a:cubicBezTo>
                <a:cubicBezTo>
                  <a:pt x="641" y="143"/>
                  <a:pt x="640" y="145"/>
                  <a:pt x="638" y="146"/>
                </a:cubicBezTo>
                <a:cubicBezTo>
                  <a:pt x="637" y="147"/>
                  <a:pt x="636" y="149"/>
                  <a:pt x="635" y="150"/>
                </a:cubicBezTo>
                <a:cubicBezTo>
                  <a:pt x="632" y="153"/>
                  <a:pt x="632" y="158"/>
                  <a:pt x="632" y="162"/>
                </a:cubicBezTo>
                <a:cubicBezTo>
                  <a:pt x="632" y="164"/>
                  <a:pt x="636" y="164"/>
                  <a:pt x="637" y="166"/>
                </a:cubicBezTo>
                <a:cubicBezTo>
                  <a:pt x="637" y="166"/>
                  <a:pt x="638" y="167"/>
                  <a:pt x="638" y="167"/>
                </a:cubicBezTo>
                <a:cubicBezTo>
                  <a:pt x="640" y="169"/>
                  <a:pt x="642" y="169"/>
                  <a:pt x="644" y="167"/>
                </a:cubicBezTo>
                <a:cubicBezTo>
                  <a:pt x="645" y="167"/>
                  <a:pt x="645" y="167"/>
                  <a:pt x="646" y="167"/>
                </a:cubicBezTo>
                <a:cubicBezTo>
                  <a:pt x="647" y="167"/>
                  <a:pt x="647" y="167"/>
                  <a:pt x="647" y="168"/>
                </a:cubicBezTo>
                <a:cubicBezTo>
                  <a:pt x="647" y="169"/>
                  <a:pt x="646" y="169"/>
                  <a:pt x="646" y="170"/>
                </a:cubicBezTo>
                <a:cubicBezTo>
                  <a:pt x="647" y="171"/>
                  <a:pt x="648" y="172"/>
                  <a:pt x="649" y="172"/>
                </a:cubicBezTo>
                <a:cubicBezTo>
                  <a:pt x="652" y="173"/>
                  <a:pt x="654" y="174"/>
                  <a:pt x="657" y="174"/>
                </a:cubicBezTo>
                <a:cubicBezTo>
                  <a:pt x="663" y="174"/>
                  <a:pt x="668" y="177"/>
                  <a:pt x="674" y="177"/>
                </a:cubicBezTo>
                <a:cubicBezTo>
                  <a:pt x="675" y="177"/>
                  <a:pt x="676" y="178"/>
                  <a:pt x="677" y="178"/>
                </a:cubicBezTo>
                <a:cubicBezTo>
                  <a:pt x="679" y="180"/>
                  <a:pt x="681" y="180"/>
                  <a:pt x="683" y="180"/>
                </a:cubicBezTo>
                <a:cubicBezTo>
                  <a:pt x="685" y="180"/>
                  <a:pt x="687" y="180"/>
                  <a:pt x="689" y="179"/>
                </a:cubicBezTo>
                <a:cubicBezTo>
                  <a:pt x="689" y="179"/>
                  <a:pt x="690" y="179"/>
                  <a:pt x="691" y="178"/>
                </a:cubicBezTo>
                <a:cubicBezTo>
                  <a:pt x="692" y="177"/>
                  <a:pt x="694" y="176"/>
                  <a:pt x="696" y="175"/>
                </a:cubicBezTo>
                <a:cubicBezTo>
                  <a:pt x="697" y="174"/>
                  <a:pt x="697" y="173"/>
                  <a:pt x="697" y="172"/>
                </a:cubicBezTo>
                <a:cubicBezTo>
                  <a:pt x="697" y="171"/>
                  <a:pt x="698" y="170"/>
                  <a:pt x="698" y="169"/>
                </a:cubicBezTo>
                <a:cubicBezTo>
                  <a:pt x="701" y="165"/>
                  <a:pt x="700" y="162"/>
                  <a:pt x="697" y="160"/>
                </a:cubicBezTo>
                <a:close/>
                <a:moveTo>
                  <a:pt x="549" y="122"/>
                </a:moveTo>
                <a:cubicBezTo>
                  <a:pt x="547" y="121"/>
                  <a:pt x="544" y="121"/>
                  <a:pt x="542" y="120"/>
                </a:cubicBezTo>
                <a:cubicBezTo>
                  <a:pt x="541" y="120"/>
                  <a:pt x="541" y="119"/>
                  <a:pt x="541" y="119"/>
                </a:cubicBezTo>
                <a:cubicBezTo>
                  <a:pt x="543" y="117"/>
                  <a:pt x="541" y="114"/>
                  <a:pt x="541" y="112"/>
                </a:cubicBezTo>
                <a:cubicBezTo>
                  <a:pt x="541" y="109"/>
                  <a:pt x="541" y="107"/>
                  <a:pt x="541" y="105"/>
                </a:cubicBezTo>
                <a:cubicBezTo>
                  <a:pt x="541" y="103"/>
                  <a:pt x="539" y="103"/>
                  <a:pt x="537" y="102"/>
                </a:cubicBezTo>
                <a:cubicBezTo>
                  <a:pt x="536" y="102"/>
                  <a:pt x="536" y="101"/>
                  <a:pt x="536" y="100"/>
                </a:cubicBezTo>
                <a:cubicBezTo>
                  <a:pt x="536" y="97"/>
                  <a:pt x="535" y="96"/>
                  <a:pt x="533" y="95"/>
                </a:cubicBezTo>
                <a:cubicBezTo>
                  <a:pt x="531" y="95"/>
                  <a:pt x="529" y="95"/>
                  <a:pt x="528" y="96"/>
                </a:cubicBezTo>
                <a:cubicBezTo>
                  <a:pt x="525" y="98"/>
                  <a:pt x="522" y="99"/>
                  <a:pt x="520" y="100"/>
                </a:cubicBezTo>
                <a:cubicBezTo>
                  <a:pt x="519" y="101"/>
                  <a:pt x="519" y="102"/>
                  <a:pt x="518" y="103"/>
                </a:cubicBezTo>
                <a:cubicBezTo>
                  <a:pt x="518" y="105"/>
                  <a:pt x="517" y="106"/>
                  <a:pt x="515" y="106"/>
                </a:cubicBezTo>
                <a:cubicBezTo>
                  <a:pt x="514" y="107"/>
                  <a:pt x="513" y="108"/>
                  <a:pt x="512" y="109"/>
                </a:cubicBezTo>
                <a:cubicBezTo>
                  <a:pt x="511" y="110"/>
                  <a:pt x="511" y="110"/>
                  <a:pt x="512" y="111"/>
                </a:cubicBezTo>
                <a:cubicBezTo>
                  <a:pt x="513" y="111"/>
                  <a:pt x="514" y="112"/>
                  <a:pt x="515" y="113"/>
                </a:cubicBezTo>
                <a:cubicBezTo>
                  <a:pt x="515" y="113"/>
                  <a:pt x="516" y="113"/>
                  <a:pt x="515" y="114"/>
                </a:cubicBezTo>
                <a:cubicBezTo>
                  <a:pt x="515" y="114"/>
                  <a:pt x="515" y="114"/>
                  <a:pt x="514" y="114"/>
                </a:cubicBezTo>
                <a:cubicBezTo>
                  <a:pt x="512" y="114"/>
                  <a:pt x="510" y="113"/>
                  <a:pt x="508" y="113"/>
                </a:cubicBezTo>
                <a:cubicBezTo>
                  <a:pt x="506" y="113"/>
                  <a:pt x="505" y="115"/>
                  <a:pt x="504" y="117"/>
                </a:cubicBezTo>
                <a:cubicBezTo>
                  <a:pt x="504" y="119"/>
                  <a:pt x="504" y="120"/>
                  <a:pt x="505" y="121"/>
                </a:cubicBezTo>
                <a:cubicBezTo>
                  <a:pt x="507" y="122"/>
                  <a:pt x="508" y="123"/>
                  <a:pt x="509" y="124"/>
                </a:cubicBezTo>
                <a:cubicBezTo>
                  <a:pt x="512" y="126"/>
                  <a:pt x="515" y="128"/>
                  <a:pt x="518" y="126"/>
                </a:cubicBezTo>
                <a:cubicBezTo>
                  <a:pt x="519" y="126"/>
                  <a:pt x="520" y="126"/>
                  <a:pt x="520" y="126"/>
                </a:cubicBezTo>
                <a:cubicBezTo>
                  <a:pt x="522" y="127"/>
                  <a:pt x="524" y="127"/>
                  <a:pt x="527" y="127"/>
                </a:cubicBezTo>
                <a:cubicBezTo>
                  <a:pt x="527" y="127"/>
                  <a:pt x="527" y="128"/>
                  <a:pt x="527" y="128"/>
                </a:cubicBezTo>
                <a:cubicBezTo>
                  <a:pt x="527" y="128"/>
                  <a:pt x="527" y="128"/>
                  <a:pt x="527" y="128"/>
                </a:cubicBezTo>
                <a:cubicBezTo>
                  <a:pt x="523" y="129"/>
                  <a:pt x="519" y="129"/>
                  <a:pt x="515" y="130"/>
                </a:cubicBezTo>
                <a:cubicBezTo>
                  <a:pt x="514" y="130"/>
                  <a:pt x="513" y="131"/>
                  <a:pt x="513" y="133"/>
                </a:cubicBezTo>
                <a:cubicBezTo>
                  <a:pt x="513" y="135"/>
                  <a:pt x="514" y="137"/>
                  <a:pt x="516" y="138"/>
                </a:cubicBezTo>
                <a:cubicBezTo>
                  <a:pt x="517" y="139"/>
                  <a:pt x="518" y="139"/>
                  <a:pt x="520" y="139"/>
                </a:cubicBezTo>
                <a:cubicBezTo>
                  <a:pt x="521" y="140"/>
                  <a:pt x="523" y="139"/>
                  <a:pt x="525" y="140"/>
                </a:cubicBezTo>
                <a:cubicBezTo>
                  <a:pt x="528" y="140"/>
                  <a:pt x="531" y="139"/>
                  <a:pt x="534" y="138"/>
                </a:cubicBezTo>
                <a:cubicBezTo>
                  <a:pt x="535" y="137"/>
                  <a:pt x="536" y="136"/>
                  <a:pt x="537" y="136"/>
                </a:cubicBezTo>
                <a:cubicBezTo>
                  <a:pt x="540" y="136"/>
                  <a:pt x="542" y="136"/>
                  <a:pt x="545" y="135"/>
                </a:cubicBezTo>
                <a:cubicBezTo>
                  <a:pt x="545" y="135"/>
                  <a:pt x="546" y="135"/>
                  <a:pt x="547" y="135"/>
                </a:cubicBezTo>
                <a:cubicBezTo>
                  <a:pt x="548" y="136"/>
                  <a:pt x="550" y="137"/>
                  <a:pt x="552" y="137"/>
                </a:cubicBezTo>
                <a:cubicBezTo>
                  <a:pt x="554" y="138"/>
                  <a:pt x="555" y="138"/>
                  <a:pt x="556" y="138"/>
                </a:cubicBezTo>
                <a:cubicBezTo>
                  <a:pt x="557" y="138"/>
                  <a:pt x="559" y="138"/>
                  <a:pt x="560" y="137"/>
                </a:cubicBezTo>
                <a:cubicBezTo>
                  <a:pt x="562" y="137"/>
                  <a:pt x="563" y="136"/>
                  <a:pt x="564" y="135"/>
                </a:cubicBezTo>
                <a:cubicBezTo>
                  <a:pt x="567" y="132"/>
                  <a:pt x="569" y="130"/>
                  <a:pt x="572" y="127"/>
                </a:cubicBezTo>
                <a:cubicBezTo>
                  <a:pt x="573" y="126"/>
                  <a:pt x="574" y="125"/>
                  <a:pt x="574" y="124"/>
                </a:cubicBezTo>
                <a:cubicBezTo>
                  <a:pt x="575" y="122"/>
                  <a:pt x="574" y="119"/>
                  <a:pt x="572" y="117"/>
                </a:cubicBezTo>
                <a:cubicBezTo>
                  <a:pt x="572" y="117"/>
                  <a:pt x="571" y="117"/>
                  <a:pt x="570" y="117"/>
                </a:cubicBezTo>
                <a:cubicBezTo>
                  <a:pt x="569" y="117"/>
                  <a:pt x="568" y="118"/>
                  <a:pt x="568" y="119"/>
                </a:cubicBezTo>
                <a:cubicBezTo>
                  <a:pt x="567" y="120"/>
                  <a:pt x="567" y="120"/>
                  <a:pt x="566" y="120"/>
                </a:cubicBezTo>
                <a:cubicBezTo>
                  <a:pt x="565" y="118"/>
                  <a:pt x="563" y="118"/>
                  <a:pt x="564" y="115"/>
                </a:cubicBezTo>
                <a:cubicBezTo>
                  <a:pt x="563" y="114"/>
                  <a:pt x="562" y="113"/>
                  <a:pt x="563" y="112"/>
                </a:cubicBezTo>
                <a:cubicBezTo>
                  <a:pt x="564" y="111"/>
                  <a:pt x="565" y="110"/>
                  <a:pt x="565" y="109"/>
                </a:cubicBezTo>
                <a:cubicBezTo>
                  <a:pt x="564" y="106"/>
                  <a:pt x="565" y="103"/>
                  <a:pt x="566" y="101"/>
                </a:cubicBezTo>
                <a:cubicBezTo>
                  <a:pt x="567" y="100"/>
                  <a:pt x="566" y="99"/>
                  <a:pt x="565" y="99"/>
                </a:cubicBezTo>
                <a:cubicBezTo>
                  <a:pt x="565" y="98"/>
                  <a:pt x="563" y="98"/>
                  <a:pt x="562" y="98"/>
                </a:cubicBezTo>
                <a:cubicBezTo>
                  <a:pt x="560" y="100"/>
                  <a:pt x="558" y="102"/>
                  <a:pt x="555" y="104"/>
                </a:cubicBezTo>
                <a:cubicBezTo>
                  <a:pt x="554" y="105"/>
                  <a:pt x="554" y="106"/>
                  <a:pt x="554" y="108"/>
                </a:cubicBezTo>
                <a:cubicBezTo>
                  <a:pt x="554" y="108"/>
                  <a:pt x="554" y="109"/>
                  <a:pt x="554" y="110"/>
                </a:cubicBezTo>
                <a:cubicBezTo>
                  <a:pt x="555" y="112"/>
                  <a:pt x="554" y="113"/>
                  <a:pt x="553" y="114"/>
                </a:cubicBezTo>
                <a:cubicBezTo>
                  <a:pt x="552" y="114"/>
                  <a:pt x="552" y="114"/>
                  <a:pt x="552" y="114"/>
                </a:cubicBezTo>
                <a:cubicBezTo>
                  <a:pt x="550" y="115"/>
                  <a:pt x="550" y="116"/>
                  <a:pt x="551" y="118"/>
                </a:cubicBezTo>
                <a:cubicBezTo>
                  <a:pt x="551" y="118"/>
                  <a:pt x="551" y="119"/>
                  <a:pt x="551" y="120"/>
                </a:cubicBezTo>
                <a:cubicBezTo>
                  <a:pt x="552" y="121"/>
                  <a:pt x="550" y="122"/>
                  <a:pt x="549" y="122"/>
                </a:cubicBezTo>
                <a:close/>
                <a:moveTo>
                  <a:pt x="2316" y="1301"/>
                </a:moveTo>
                <a:cubicBezTo>
                  <a:pt x="2315" y="1302"/>
                  <a:pt x="2313" y="1302"/>
                  <a:pt x="2312" y="1302"/>
                </a:cubicBezTo>
                <a:cubicBezTo>
                  <a:pt x="2310" y="1302"/>
                  <a:pt x="2311" y="1300"/>
                  <a:pt x="2310" y="1299"/>
                </a:cubicBezTo>
                <a:cubicBezTo>
                  <a:pt x="2310" y="1298"/>
                  <a:pt x="2310" y="1298"/>
                  <a:pt x="2309" y="1297"/>
                </a:cubicBezTo>
                <a:cubicBezTo>
                  <a:pt x="2309" y="1296"/>
                  <a:pt x="2307" y="1296"/>
                  <a:pt x="2306" y="1297"/>
                </a:cubicBezTo>
                <a:cubicBezTo>
                  <a:pt x="2306" y="1297"/>
                  <a:pt x="2305" y="1298"/>
                  <a:pt x="2304" y="1299"/>
                </a:cubicBezTo>
                <a:cubicBezTo>
                  <a:pt x="2303" y="1303"/>
                  <a:pt x="2300" y="1307"/>
                  <a:pt x="2296" y="1309"/>
                </a:cubicBezTo>
                <a:cubicBezTo>
                  <a:pt x="2295" y="1310"/>
                  <a:pt x="2294" y="1311"/>
                  <a:pt x="2294" y="1312"/>
                </a:cubicBezTo>
                <a:cubicBezTo>
                  <a:pt x="2293" y="1313"/>
                  <a:pt x="2292" y="1314"/>
                  <a:pt x="2292" y="1316"/>
                </a:cubicBezTo>
                <a:cubicBezTo>
                  <a:pt x="2290" y="1319"/>
                  <a:pt x="2288" y="1321"/>
                  <a:pt x="2285" y="1323"/>
                </a:cubicBezTo>
                <a:cubicBezTo>
                  <a:pt x="2282" y="1324"/>
                  <a:pt x="2279" y="1326"/>
                  <a:pt x="2275" y="1328"/>
                </a:cubicBezTo>
                <a:cubicBezTo>
                  <a:pt x="2273" y="1330"/>
                  <a:pt x="2271" y="1333"/>
                  <a:pt x="2267" y="1333"/>
                </a:cubicBezTo>
                <a:cubicBezTo>
                  <a:pt x="2266" y="1333"/>
                  <a:pt x="2266" y="1334"/>
                  <a:pt x="2265" y="1334"/>
                </a:cubicBezTo>
                <a:cubicBezTo>
                  <a:pt x="2261" y="1338"/>
                  <a:pt x="2256" y="1341"/>
                  <a:pt x="2253" y="1345"/>
                </a:cubicBezTo>
                <a:cubicBezTo>
                  <a:pt x="2249" y="1348"/>
                  <a:pt x="2247" y="1352"/>
                  <a:pt x="2245" y="1356"/>
                </a:cubicBezTo>
                <a:cubicBezTo>
                  <a:pt x="2245" y="1357"/>
                  <a:pt x="2246" y="1359"/>
                  <a:pt x="2247" y="1360"/>
                </a:cubicBezTo>
                <a:cubicBezTo>
                  <a:pt x="2250" y="1361"/>
                  <a:pt x="2252" y="1362"/>
                  <a:pt x="2254" y="1364"/>
                </a:cubicBezTo>
                <a:cubicBezTo>
                  <a:pt x="2254" y="1365"/>
                  <a:pt x="2255" y="1365"/>
                  <a:pt x="2255" y="1366"/>
                </a:cubicBezTo>
                <a:cubicBezTo>
                  <a:pt x="2257" y="1368"/>
                  <a:pt x="2260" y="1368"/>
                  <a:pt x="2262" y="1367"/>
                </a:cubicBezTo>
                <a:cubicBezTo>
                  <a:pt x="2267" y="1365"/>
                  <a:pt x="2270" y="1361"/>
                  <a:pt x="2274" y="1359"/>
                </a:cubicBezTo>
                <a:cubicBezTo>
                  <a:pt x="2275" y="1357"/>
                  <a:pt x="2276" y="1355"/>
                  <a:pt x="2278" y="1353"/>
                </a:cubicBezTo>
                <a:cubicBezTo>
                  <a:pt x="2278" y="1352"/>
                  <a:pt x="2279" y="1350"/>
                  <a:pt x="2280" y="1349"/>
                </a:cubicBezTo>
                <a:cubicBezTo>
                  <a:pt x="2282" y="1348"/>
                  <a:pt x="2283" y="1346"/>
                  <a:pt x="2284" y="1344"/>
                </a:cubicBezTo>
                <a:cubicBezTo>
                  <a:pt x="2287" y="1338"/>
                  <a:pt x="2286" y="1339"/>
                  <a:pt x="2292" y="1336"/>
                </a:cubicBezTo>
                <a:cubicBezTo>
                  <a:pt x="2294" y="1335"/>
                  <a:pt x="2295" y="1335"/>
                  <a:pt x="2297" y="1335"/>
                </a:cubicBezTo>
                <a:cubicBezTo>
                  <a:pt x="2299" y="1335"/>
                  <a:pt x="2300" y="1334"/>
                  <a:pt x="2300" y="1333"/>
                </a:cubicBezTo>
                <a:cubicBezTo>
                  <a:pt x="2299" y="1330"/>
                  <a:pt x="2300" y="1328"/>
                  <a:pt x="2303" y="1326"/>
                </a:cubicBezTo>
                <a:cubicBezTo>
                  <a:pt x="2304" y="1326"/>
                  <a:pt x="2305" y="1325"/>
                  <a:pt x="2305" y="1324"/>
                </a:cubicBezTo>
                <a:cubicBezTo>
                  <a:pt x="2308" y="1320"/>
                  <a:pt x="2312" y="1317"/>
                  <a:pt x="2315" y="1313"/>
                </a:cubicBezTo>
                <a:cubicBezTo>
                  <a:pt x="2316" y="1312"/>
                  <a:pt x="2316" y="1311"/>
                  <a:pt x="2317" y="1310"/>
                </a:cubicBezTo>
                <a:cubicBezTo>
                  <a:pt x="2317" y="1309"/>
                  <a:pt x="2317" y="1307"/>
                  <a:pt x="2317" y="1307"/>
                </a:cubicBezTo>
                <a:cubicBezTo>
                  <a:pt x="2317" y="1306"/>
                  <a:pt x="2317" y="1306"/>
                  <a:pt x="2317" y="1305"/>
                </a:cubicBezTo>
                <a:cubicBezTo>
                  <a:pt x="2317" y="1305"/>
                  <a:pt x="2317" y="1304"/>
                  <a:pt x="2317" y="1304"/>
                </a:cubicBezTo>
                <a:cubicBezTo>
                  <a:pt x="2318" y="1303"/>
                  <a:pt x="2317" y="1303"/>
                  <a:pt x="2318" y="1303"/>
                </a:cubicBezTo>
                <a:cubicBezTo>
                  <a:pt x="2318" y="1302"/>
                  <a:pt x="2316" y="1301"/>
                  <a:pt x="2316" y="1301"/>
                </a:cubicBezTo>
                <a:close/>
                <a:moveTo>
                  <a:pt x="1000" y="379"/>
                </a:moveTo>
                <a:cubicBezTo>
                  <a:pt x="1004" y="377"/>
                  <a:pt x="1008" y="375"/>
                  <a:pt x="1012" y="373"/>
                </a:cubicBezTo>
                <a:cubicBezTo>
                  <a:pt x="1013" y="373"/>
                  <a:pt x="1014" y="373"/>
                  <a:pt x="1014" y="372"/>
                </a:cubicBezTo>
                <a:cubicBezTo>
                  <a:pt x="1017" y="370"/>
                  <a:pt x="1019" y="369"/>
                  <a:pt x="1022" y="368"/>
                </a:cubicBezTo>
                <a:cubicBezTo>
                  <a:pt x="1023" y="368"/>
                  <a:pt x="1024" y="367"/>
                  <a:pt x="1025" y="366"/>
                </a:cubicBezTo>
                <a:cubicBezTo>
                  <a:pt x="1026" y="365"/>
                  <a:pt x="1027" y="364"/>
                  <a:pt x="1028" y="363"/>
                </a:cubicBezTo>
                <a:cubicBezTo>
                  <a:pt x="1028" y="362"/>
                  <a:pt x="1028" y="362"/>
                  <a:pt x="1028" y="361"/>
                </a:cubicBezTo>
                <a:cubicBezTo>
                  <a:pt x="1027" y="359"/>
                  <a:pt x="1028" y="357"/>
                  <a:pt x="1029" y="355"/>
                </a:cubicBezTo>
                <a:cubicBezTo>
                  <a:pt x="1030" y="354"/>
                  <a:pt x="1030" y="354"/>
                  <a:pt x="1030" y="354"/>
                </a:cubicBezTo>
                <a:cubicBezTo>
                  <a:pt x="1029" y="354"/>
                  <a:pt x="1029" y="353"/>
                  <a:pt x="1029" y="353"/>
                </a:cubicBezTo>
                <a:cubicBezTo>
                  <a:pt x="1028" y="353"/>
                  <a:pt x="1027" y="352"/>
                  <a:pt x="1026" y="351"/>
                </a:cubicBezTo>
                <a:cubicBezTo>
                  <a:pt x="1025" y="350"/>
                  <a:pt x="1025" y="349"/>
                  <a:pt x="1025" y="347"/>
                </a:cubicBezTo>
                <a:cubicBezTo>
                  <a:pt x="1025" y="346"/>
                  <a:pt x="1024" y="345"/>
                  <a:pt x="1023" y="344"/>
                </a:cubicBezTo>
                <a:cubicBezTo>
                  <a:pt x="1023" y="343"/>
                  <a:pt x="1022" y="343"/>
                  <a:pt x="1022" y="343"/>
                </a:cubicBezTo>
                <a:cubicBezTo>
                  <a:pt x="1020" y="343"/>
                  <a:pt x="1019" y="343"/>
                  <a:pt x="1018" y="342"/>
                </a:cubicBezTo>
                <a:cubicBezTo>
                  <a:pt x="1017" y="341"/>
                  <a:pt x="1015" y="341"/>
                  <a:pt x="1014" y="342"/>
                </a:cubicBezTo>
                <a:cubicBezTo>
                  <a:pt x="1011" y="345"/>
                  <a:pt x="1009" y="346"/>
                  <a:pt x="1005" y="345"/>
                </a:cubicBezTo>
                <a:cubicBezTo>
                  <a:pt x="1004" y="344"/>
                  <a:pt x="1003" y="345"/>
                  <a:pt x="1002" y="345"/>
                </a:cubicBezTo>
                <a:cubicBezTo>
                  <a:pt x="999" y="344"/>
                  <a:pt x="997" y="345"/>
                  <a:pt x="996" y="347"/>
                </a:cubicBezTo>
                <a:cubicBezTo>
                  <a:pt x="996" y="347"/>
                  <a:pt x="995" y="348"/>
                  <a:pt x="995" y="347"/>
                </a:cubicBezTo>
                <a:cubicBezTo>
                  <a:pt x="994" y="347"/>
                  <a:pt x="994" y="346"/>
                  <a:pt x="993" y="345"/>
                </a:cubicBezTo>
                <a:cubicBezTo>
                  <a:pt x="993" y="345"/>
                  <a:pt x="991" y="345"/>
                  <a:pt x="991" y="346"/>
                </a:cubicBezTo>
                <a:cubicBezTo>
                  <a:pt x="990" y="347"/>
                  <a:pt x="990" y="348"/>
                  <a:pt x="990" y="349"/>
                </a:cubicBezTo>
                <a:cubicBezTo>
                  <a:pt x="991" y="351"/>
                  <a:pt x="990" y="352"/>
                  <a:pt x="988" y="352"/>
                </a:cubicBezTo>
                <a:cubicBezTo>
                  <a:pt x="988" y="352"/>
                  <a:pt x="987" y="353"/>
                  <a:pt x="987" y="353"/>
                </a:cubicBezTo>
                <a:cubicBezTo>
                  <a:pt x="987" y="353"/>
                  <a:pt x="987" y="353"/>
                  <a:pt x="987" y="353"/>
                </a:cubicBezTo>
                <a:cubicBezTo>
                  <a:pt x="987" y="353"/>
                  <a:pt x="987" y="353"/>
                  <a:pt x="986" y="353"/>
                </a:cubicBezTo>
                <a:cubicBezTo>
                  <a:pt x="987" y="353"/>
                  <a:pt x="987" y="353"/>
                  <a:pt x="987" y="353"/>
                </a:cubicBezTo>
                <a:cubicBezTo>
                  <a:pt x="987" y="353"/>
                  <a:pt x="987" y="353"/>
                  <a:pt x="987" y="353"/>
                </a:cubicBezTo>
                <a:cubicBezTo>
                  <a:pt x="986" y="352"/>
                  <a:pt x="985" y="350"/>
                  <a:pt x="986" y="348"/>
                </a:cubicBezTo>
                <a:cubicBezTo>
                  <a:pt x="986" y="347"/>
                  <a:pt x="985" y="345"/>
                  <a:pt x="984" y="344"/>
                </a:cubicBezTo>
                <a:cubicBezTo>
                  <a:pt x="983" y="343"/>
                  <a:pt x="982" y="343"/>
                  <a:pt x="982" y="342"/>
                </a:cubicBezTo>
                <a:cubicBezTo>
                  <a:pt x="980" y="340"/>
                  <a:pt x="979" y="340"/>
                  <a:pt x="976" y="342"/>
                </a:cubicBezTo>
                <a:cubicBezTo>
                  <a:pt x="976" y="343"/>
                  <a:pt x="976" y="343"/>
                  <a:pt x="976" y="343"/>
                </a:cubicBezTo>
                <a:cubicBezTo>
                  <a:pt x="976" y="342"/>
                  <a:pt x="976" y="342"/>
                  <a:pt x="976" y="342"/>
                </a:cubicBezTo>
                <a:cubicBezTo>
                  <a:pt x="976" y="342"/>
                  <a:pt x="976" y="342"/>
                  <a:pt x="976" y="342"/>
                </a:cubicBezTo>
                <a:cubicBezTo>
                  <a:pt x="976" y="342"/>
                  <a:pt x="976" y="342"/>
                  <a:pt x="976" y="342"/>
                </a:cubicBezTo>
                <a:cubicBezTo>
                  <a:pt x="975" y="343"/>
                  <a:pt x="973" y="343"/>
                  <a:pt x="972" y="344"/>
                </a:cubicBezTo>
                <a:cubicBezTo>
                  <a:pt x="971" y="346"/>
                  <a:pt x="969" y="348"/>
                  <a:pt x="968" y="350"/>
                </a:cubicBezTo>
                <a:cubicBezTo>
                  <a:pt x="967" y="351"/>
                  <a:pt x="969" y="353"/>
                  <a:pt x="970" y="353"/>
                </a:cubicBezTo>
                <a:cubicBezTo>
                  <a:pt x="971" y="353"/>
                  <a:pt x="972" y="353"/>
                  <a:pt x="972" y="353"/>
                </a:cubicBezTo>
                <a:cubicBezTo>
                  <a:pt x="974" y="352"/>
                  <a:pt x="976" y="352"/>
                  <a:pt x="978" y="353"/>
                </a:cubicBezTo>
                <a:cubicBezTo>
                  <a:pt x="979" y="353"/>
                  <a:pt x="979" y="354"/>
                  <a:pt x="978" y="355"/>
                </a:cubicBezTo>
                <a:cubicBezTo>
                  <a:pt x="978" y="356"/>
                  <a:pt x="977" y="357"/>
                  <a:pt x="975" y="357"/>
                </a:cubicBezTo>
                <a:cubicBezTo>
                  <a:pt x="973" y="357"/>
                  <a:pt x="971" y="358"/>
                  <a:pt x="970" y="358"/>
                </a:cubicBezTo>
                <a:cubicBezTo>
                  <a:pt x="969" y="358"/>
                  <a:pt x="969" y="359"/>
                  <a:pt x="969" y="360"/>
                </a:cubicBezTo>
                <a:cubicBezTo>
                  <a:pt x="969" y="360"/>
                  <a:pt x="969" y="361"/>
                  <a:pt x="970" y="361"/>
                </a:cubicBezTo>
                <a:cubicBezTo>
                  <a:pt x="971" y="362"/>
                  <a:pt x="973" y="362"/>
                  <a:pt x="974" y="362"/>
                </a:cubicBezTo>
                <a:cubicBezTo>
                  <a:pt x="975" y="362"/>
                  <a:pt x="976" y="363"/>
                  <a:pt x="976" y="363"/>
                </a:cubicBezTo>
                <a:cubicBezTo>
                  <a:pt x="977" y="364"/>
                  <a:pt x="978" y="366"/>
                  <a:pt x="978" y="367"/>
                </a:cubicBezTo>
                <a:cubicBezTo>
                  <a:pt x="979" y="367"/>
                  <a:pt x="978" y="368"/>
                  <a:pt x="978" y="369"/>
                </a:cubicBezTo>
                <a:cubicBezTo>
                  <a:pt x="978" y="369"/>
                  <a:pt x="977" y="369"/>
                  <a:pt x="976" y="369"/>
                </a:cubicBezTo>
                <a:cubicBezTo>
                  <a:pt x="975" y="369"/>
                  <a:pt x="974" y="370"/>
                  <a:pt x="974" y="372"/>
                </a:cubicBezTo>
                <a:cubicBezTo>
                  <a:pt x="975" y="373"/>
                  <a:pt x="975" y="374"/>
                  <a:pt x="977" y="374"/>
                </a:cubicBezTo>
                <a:cubicBezTo>
                  <a:pt x="978" y="374"/>
                  <a:pt x="979" y="375"/>
                  <a:pt x="980" y="374"/>
                </a:cubicBezTo>
                <a:cubicBezTo>
                  <a:pt x="983" y="374"/>
                  <a:pt x="986" y="374"/>
                  <a:pt x="988" y="377"/>
                </a:cubicBezTo>
                <a:cubicBezTo>
                  <a:pt x="991" y="378"/>
                  <a:pt x="993" y="379"/>
                  <a:pt x="996" y="379"/>
                </a:cubicBezTo>
                <a:cubicBezTo>
                  <a:pt x="997" y="379"/>
                  <a:pt x="999" y="379"/>
                  <a:pt x="1000" y="379"/>
                </a:cubicBezTo>
                <a:close/>
                <a:moveTo>
                  <a:pt x="1519" y="53"/>
                </a:moveTo>
                <a:cubicBezTo>
                  <a:pt x="1519" y="54"/>
                  <a:pt x="1519" y="54"/>
                  <a:pt x="1520" y="55"/>
                </a:cubicBezTo>
                <a:cubicBezTo>
                  <a:pt x="1521" y="55"/>
                  <a:pt x="1522" y="55"/>
                  <a:pt x="1523" y="55"/>
                </a:cubicBezTo>
                <a:cubicBezTo>
                  <a:pt x="1524" y="56"/>
                  <a:pt x="1526" y="57"/>
                  <a:pt x="1528" y="57"/>
                </a:cubicBezTo>
                <a:cubicBezTo>
                  <a:pt x="1529" y="57"/>
                  <a:pt x="1529" y="57"/>
                  <a:pt x="1529" y="57"/>
                </a:cubicBezTo>
                <a:cubicBezTo>
                  <a:pt x="1529" y="58"/>
                  <a:pt x="1529" y="58"/>
                  <a:pt x="1528" y="58"/>
                </a:cubicBezTo>
                <a:cubicBezTo>
                  <a:pt x="1527" y="58"/>
                  <a:pt x="1526" y="59"/>
                  <a:pt x="1525" y="59"/>
                </a:cubicBezTo>
                <a:cubicBezTo>
                  <a:pt x="1524" y="59"/>
                  <a:pt x="1523" y="59"/>
                  <a:pt x="1522" y="61"/>
                </a:cubicBezTo>
                <a:cubicBezTo>
                  <a:pt x="1522" y="61"/>
                  <a:pt x="1522" y="62"/>
                  <a:pt x="1523" y="63"/>
                </a:cubicBezTo>
                <a:cubicBezTo>
                  <a:pt x="1525" y="65"/>
                  <a:pt x="1527" y="67"/>
                  <a:pt x="1528" y="68"/>
                </a:cubicBezTo>
                <a:cubicBezTo>
                  <a:pt x="1529" y="68"/>
                  <a:pt x="1529" y="69"/>
                  <a:pt x="1530" y="69"/>
                </a:cubicBezTo>
                <a:cubicBezTo>
                  <a:pt x="1533" y="68"/>
                  <a:pt x="1536" y="64"/>
                  <a:pt x="1535" y="61"/>
                </a:cubicBezTo>
                <a:cubicBezTo>
                  <a:pt x="1535" y="60"/>
                  <a:pt x="1534" y="59"/>
                  <a:pt x="1534" y="58"/>
                </a:cubicBezTo>
                <a:cubicBezTo>
                  <a:pt x="1535" y="58"/>
                  <a:pt x="1535" y="58"/>
                  <a:pt x="1535" y="58"/>
                </a:cubicBezTo>
                <a:cubicBezTo>
                  <a:pt x="1535" y="58"/>
                  <a:pt x="1536" y="58"/>
                  <a:pt x="1536" y="58"/>
                </a:cubicBezTo>
                <a:cubicBezTo>
                  <a:pt x="1537" y="59"/>
                  <a:pt x="1538" y="61"/>
                  <a:pt x="1538" y="63"/>
                </a:cubicBezTo>
                <a:cubicBezTo>
                  <a:pt x="1538" y="64"/>
                  <a:pt x="1538" y="65"/>
                  <a:pt x="1538" y="67"/>
                </a:cubicBezTo>
                <a:cubicBezTo>
                  <a:pt x="1537" y="70"/>
                  <a:pt x="1537" y="70"/>
                  <a:pt x="1540" y="70"/>
                </a:cubicBezTo>
                <a:cubicBezTo>
                  <a:pt x="1542" y="70"/>
                  <a:pt x="1544" y="70"/>
                  <a:pt x="1545" y="72"/>
                </a:cubicBezTo>
                <a:cubicBezTo>
                  <a:pt x="1547" y="75"/>
                  <a:pt x="1549" y="76"/>
                  <a:pt x="1552" y="76"/>
                </a:cubicBezTo>
                <a:cubicBezTo>
                  <a:pt x="1557" y="76"/>
                  <a:pt x="1562" y="77"/>
                  <a:pt x="1567" y="78"/>
                </a:cubicBezTo>
                <a:cubicBezTo>
                  <a:pt x="1568" y="78"/>
                  <a:pt x="1569" y="78"/>
                  <a:pt x="1569" y="78"/>
                </a:cubicBezTo>
                <a:cubicBezTo>
                  <a:pt x="1572" y="77"/>
                  <a:pt x="1574" y="76"/>
                  <a:pt x="1575" y="74"/>
                </a:cubicBezTo>
                <a:cubicBezTo>
                  <a:pt x="1576" y="73"/>
                  <a:pt x="1576" y="71"/>
                  <a:pt x="1575" y="71"/>
                </a:cubicBezTo>
                <a:cubicBezTo>
                  <a:pt x="1575" y="70"/>
                  <a:pt x="1575" y="70"/>
                  <a:pt x="1574" y="69"/>
                </a:cubicBezTo>
                <a:cubicBezTo>
                  <a:pt x="1573" y="69"/>
                  <a:pt x="1572" y="68"/>
                  <a:pt x="1571" y="67"/>
                </a:cubicBezTo>
                <a:cubicBezTo>
                  <a:pt x="1570" y="67"/>
                  <a:pt x="1570" y="66"/>
                  <a:pt x="1570" y="64"/>
                </a:cubicBezTo>
                <a:cubicBezTo>
                  <a:pt x="1571" y="62"/>
                  <a:pt x="1568" y="60"/>
                  <a:pt x="1568" y="58"/>
                </a:cubicBezTo>
                <a:cubicBezTo>
                  <a:pt x="1567" y="54"/>
                  <a:pt x="1564" y="51"/>
                  <a:pt x="1560" y="49"/>
                </a:cubicBezTo>
                <a:cubicBezTo>
                  <a:pt x="1558" y="48"/>
                  <a:pt x="1557" y="48"/>
                  <a:pt x="1555" y="49"/>
                </a:cubicBezTo>
                <a:cubicBezTo>
                  <a:pt x="1554" y="50"/>
                  <a:pt x="1552" y="50"/>
                  <a:pt x="1551" y="49"/>
                </a:cubicBezTo>
                <a:cubicBezTo>
                  <a:pt x="1549" y="47"/>
                  <a:pt x="1547" y="48"/>
                  <a:pt x="1546" y="49"/>
                </a:cubicBezTo>
                <a:cubicBezTo>
                  <a:pt x="1545" y="49"/>
                  <a:pt x="1545" y="49"/>
                  <a:pt x="1544" y="50"/>
                </a:cubicBezTo>
                <a:cubicBezTo>
                  <a:pt x="1544" y="50"/>
                  <a:pt x="1544" y="50"/>
                  <a:pt x="1544" y="50"/>
                </a:cubicBezTo>
                <a:cubicBezTo>
                  <a:pt x="1544" y="50"/>
                  <a:pt x="1544" y="50"/>
                  <a:pt x="1544" y="50"/>
                </a:cubicBezTo>
                <a:cubicBezTo>
                  <a:pt x="1542" y="51"/>
                  <a:pt x="1541" y="53"/>
                  <a:pt x="1540" y="54"/>
                </a:cubicBezTo>
                <a:cubicBezTo>
                  <a:pt x="1539" y="54"/>
                  <a:pt x="1539" y="54"/>
                  <a:pt x="1539" y="54"/>
                </a:cubicBezTo>
                <a:cubicBezTo>
                  <a:pt x="1538" y="53"/>
                  <a:pt x="1539" y="53"/>
                  <a:pt x="1539" y="53"/>
                </a:cubicBezTo>
                <a:cubicBezTo>
                  <a:pt x="1540" y="51"/>
                  <a:pt x="1541" y="50"/>
                  <a:pt x="1544" y="50"/>
                </a:cubicBezTo>
                <a:cubicBezTo>
                  <a:pt x="1544" y="50"/>
                  <a:pt x="1544" y="50"/>
                  <a:pt x="1544" y="50"/>
                </a:cubicBezTo>
                <a:cubicBezTo>
                  <a:pt x="1544" y="50"/>
                  <a:pt x="1544" y="50"/>
                  <a:pt x="1544" y="50"/>
                </a:cubicBezTo>
                <a:cubicBezTo>
                  <a:pt x="1544" y="47"/>
                  <a:pt x="1544" y="45"/>
                  <a:pt x="1542" y="43"/>
                </a:cubicBezTo>
                <a:cubicBezTo>
                  <a:pt x="1540" y="42"/>
                  <a:pt x="1539" y="39"/>
                  <a:pt x="1539" y="37"/>
                </a:cubicBezTo>
                <a:cubicBezTo>
                  <a:pt x="1539" y="36"/>
                  <a:pt x="1538" y="35"/>
                  <a:pt x="1537" y="35"/>
                </a:cubicBezTo>
                <a:cubicBezTo>
                  <a:pt x="1533" y="34"/>
                  <a:pt x="1530" y="32"/>
                  <a:pt x="1528" y="29"/>
                </a:cubicBezTo>
                <a:cubicBezTo>
                  <a:pt x="1527" y="28"/>
                  <a:pt x="1526" y="28"/>
                  <a:pt x="1524" y="27"/>
                </a:cubicBezTo>
                <a:cubicBezTo>
                  <a:pt x="1524" y="26"/>
                  <a:pt x="1522" y="27"/>
                  <a:pt x="1521" y="28"/>
                </a:cubicBezTo>
                <a:cubicBezTo>
                  <a:pt x="1521" y="30"/>
                  <a:pt x="1520" y="33"/>
                  <a:pt x="1519" y="34"/>
                </a:cubicBezTo>
                <a:cubicBezTo>
                  <a:pt x="1517" y="38"/>
                  <a:pt x="1516" y="41"/>
                  <a:pt x="1518" y="44"/>
                </a:cubicBezTo>
                <a:cubicBezTo>
                  <a:pt x="1519" y="47"/>
                  <a:pt x="1519" y="50"/>
                  <a:pt x="1519" y="53"/>
                </a:cubicBezTo>
                <a:close/>
                <a:moveTo>
                  <a:pt x="2358" y="1265"/>
                </a:moveTo>
                <a:cubicBezTo>
                  <a:pt x="2358" y="1264"/>
                  <a:pt x="2357" y="1264"/>
                  <a:pt x="2356" y="1265"/>
                </a:cubicBezTo>
                <a:cubicBezTo>
                  <a:pt x="2356" y="1265"/>
                  <a:pt x="2355" y="1265"/>
                  <a:pt x="2355" y="1266"/>
                </a:cubicBezTo>
                <a:cubicBezTo>
                  <a:pt x="2351" y="1268"/>
                  <a:pt x="2350" y="1268"/>
                  <a:pt x="2348" y="1265"/>
                </a:cubicBezTo>
                <a:cubicBezTo>
                  <a:pt x="2346" y="1264"/>
                  <a:pt x="2345" y="1263"/>
                  <a:pt x="2345" y="1261"/>
                </a:cubicBezTo>
                <a:cubicBezTo>
                  <a:pt x="2345" y="1259"/>
                  <a:pt x="2345" y="1257"/>
                  <a:pt x="2344" y="1255"/>
                </a:cubicBezTo>
                <a:cubicBezTo>
                  <a:pt x="2344" y="1254"/>
                  <a:pt x="2344" y="1253"/>
                  <a:pt x="2343" y="1253"/>
                </a:cubicBezTo>
                <a:cubicBezTo>
                  <a:pt x="2343" y="1252"/>
                  <a:pt x="2342" y="1252"/>
                  <a:pt x="2342" y="1252"/>
                </a:cubicBezTo>
                <a:cubicBezTo>
                  <a:pt x="2342" y="1252"/>
                  <a:pt x="2341" y="1252"/>
                  <a:pt x="2341" y="1252"/>
                </a:cubicBezTo>
                <a:cubicBezTo>
                  <a:pt x="2341" y="1253"/>
                  <a:pt x="2341" y="1253"/>
                  <a:pt x="2341" y="1254"/>
                </a:cubicBezTo>
                <a:cubicBezTo>
                  <a:pt x="2340" y="1254"/>
                  <a:pt x="2340" y="1255"/>
                  <a:pt x="2340" y="1255"/>
                </a:cubicBezTo>
                <a:cubicBezTo>
                  <a:pt x="2339" y="1255"/>
                  <a:pt x="2338" y="1254"/>
                  <a:pt x="2338" y="1253"/>
                </a:cubicBezTo>
                <a:cubicBezTo>
                  <a:pt x="2339" y="1249"/>
                  <a:pt x="2338" y="1245"/>
                  <a:pt x="2339" y="1241"/>
                </a:cubicBezTo>
                <a:cubicBezTo>
                  <a:pt x="2340" y="1239"/>
                  <a:pt x="2340" y="1237"/>
                  <a:pt x="2338" y="1235"/>
                </a:cubicBezTo>
                <a:cubicBezTo>
                  <a:pt x="2336" y="1232"/>
                  <a:pt x="2335" y="1229"/>
                  <a:pt x="2332" y="1228"/>
                </a:cubicBezTo>
                <a:cubicBezTo>
                  <a:pt x="2332" y="1227"/>
                  <a:pt x="2331" y="1226"/>
                  <a:pt x="2331" y="1225"/>
                </a:cubicBezTo>
                <a:cubicBezTo>
                  <a:pt x="2331" y="1225"/>
                  <a:pt x="2331" y="1225"/>
                  <a:pt x="2330" y="1225"/>
                </a:cubicBezTo>
                <a:cubicBezTo>
                  <a:pt x="2330" y="1224"/>
                  <a:pt x="2329" y="1224"/>
                  <a:pt x="2329" y="1225"/>
                </a:cubicBezTo>
                <a:cubicBezTo>
                  <a:pt x="2329" y="1225"/>
                  <a:pt x="2329" y="1225"/>
                  <a:pt x="2329" y="1225"/>
                </a:cubicBezTo>
                <a:cubicBezTo>
                  <a:pt x="2329" y="1228"/>
                  <a:pt x="2331" y="1230"/>
                  <a:pt x="2330" y="1232"/>
                </a:cubicBezTo>
                <a:cubicBezTo>
                  <a:pt x="2329" y="1234"/>
                  <a:pt x="2329" y="1235"/>
                  <a:pt x="2330" y="1237"/>
                </a:cubicBezTo>
                <a:cubicBezTo>
                  <a:pt x="2331" y="1240"/>
                  <a:pt x="2331" y="1242"/>
                  <a:pt x="2332" y="1245"/>
                </a:cubicBezTo>
                <a:cubicBezTo>
                  <a:pt x="2332" y="1247"/>
                  <a:pt x="2334" y="1250"/>
                  <a:pt x="2333" y="1252"/>
                </a:cubicBezTo>
                <a:cubicBezTo>
                  <a:pt x="2332" y="1253"/>
                  <a:pt x="2333" y="1254"/>
                  <a:pt x="2333" y="1255"/>
                </a:cubicBezTo>
                <a:cubicBezTo>
                  <a:pt x="2334" y="1256"/>
                  <a:pt x="2334" y="1257"/>
                  <a:pt x="2334" y="1258"/>
                </a:cubicBezTo>
                <a:cubicBezTo>
                  <a:pt x="2334" y="1261"/>
                  <a:pt x="2334" y="1263"/>
                  <a:pt x="2333" y="1266"/>
                </a:cubicBezTo>
                <a:cubicBezTo>
                  <a:pt x="2331" y="1268"/>
                  <a:pt x="2330" y="1271"/>
                  <a:pt x="2329" y="1274"/>
                </a:cubicBezTo>
                <a:cubicBezTo>
                  <a:pt x="2329" y="1275"/>
                  <a:pt x="2328" y="1276"/>
                  <a:pt x="2326" y="1277"/>
                </a:cubicBezTo>
                <a:cubicBezTo>
                  <a:pt x="2325" y="1277"/>
                  <a:pt x="2324" y="1278"/>
                  <a:pt x="2322" y="1279"/>
                </a:cubicBezTo>
                <a:cubicBezTo>
                  <a:pt x="2320" y="1280"/>
                  <a:pt x="2320" y="1283"/>
                  <a:pt x="2321" y="1285"/>
                </a:cubicBezTo>
                <a:cubicBezTo>
                  <a:pt x="2323" y="1286"/>
                  <a:pt x="2324" y="1288"/>
                  <a:pt x="2326" y="1289"/>
                </a:cubicBezTo>
                <a:cubicBezTo>
                  <a:pt x="2327" y="1290"/>
                  <a:pt x="2327" y="1292"/>
                  <a:pt x="2327" y="1294"/>
                </a:cubicBezTo>
                <a:cubicBezTo>
                  <a:pt x="2327" y="1295"/>
                  <a:pt x="2327" y="1297"/>
                  <a:pt x="2326" y="1298"/>
                </a:cubicBezTo>
                <a:cubicBezTo>
                  <a:pt x="2324" y="1300"/>
                  <a:pt x="2322" y="1302"/>
                  <a:pt x="2321" y="1304"/>
                </a:cubicBezTo>
                <a:cubicBezTo>
                  <a:pt x="2320" y="1304"/>
                  <a:pt x="2320" y="1305"/>
                  <a:pt x="2321" y="1305"/>
                </a:cubicBezTo>
                <a:cubicBezTo>
                  <a:pt x="2322" y="1307"/>
                  <a:pt x="2323" y="1308"/>
                  <a:pt x="2324" y="1309"/>
                </a:cubicBezTo>
                <a:cubicBezTo>
                  <a:pt x="2324" y="1309"/>
                  <a:pt x="2325" y="1309"/>
                  <a:pt x="2325" y="1309"/>
                </a:cubicBezTo>
                <a:cubicBezTo>
                  <a:pt x="2328" y="1308"/>
                  <a:pt x="2329" y="1306"/>
                  <a:pt x="2331" y="1305"/>
                </a:cubicBezTo>
                <a:cubicBezTo>
                  <a:pt x="2334" y="1302"/>
                  <a:pt x="2337" y="1299"/>
                  <a:pt x="2339" y="1296"/>
                </a:cubicBezTo>
                <a:cubicBezTo>
                  <a:pt x="2342" y="1293"/>
                  <a:pt x="2344" y="1290"/>
                  <a:pt x="2344" y="1286"/>
                </a:cubicBezTo>
                <a:cubicBezTo>
                  <a:pt x="2344" y="1284"/>
                  <a:pt x="2346" y="1282"/>
                  <a:pt x="2348" y="1282"/>
                </a:cubicBezTo>
                <a:cubicBezTo>
                  <a:pt x="2349" y="1282"/>
                  <a:pt x="2350" y="1282"/>
                  <a:pt x="2350" y="1282"/>
                </a:cubicBezTo>
                <a:cubicBezTo>
                  <a:pt x="2351" y="1282"/>
                  <a:pt x="2352" y="1282"/>
                  <a:pt x="2352" y="1281"/>
                </a:cubicBezTo>
                <a:cubicBezTo>
                  <a:pt x="2352" y="1279"/>
                  <a:pt x="2355" y="1277"/>
                  <a:pt x="2356" y="1275"/>
                </a:cubicBezTo>
                <a:cubicBezTo>
                  <a:pt x="2357" y="1275"/>
                  <a:pt x="2358" y="1274"/>
                  <a:pt x="2358" y="1273"/>
                </a:cubicBezTo>
                <a:cubicBezTo>
                  <a:pt x="2359" y="1271"/>
                  <a:pt x="2359" y="1269"/>
                  <a:pt x="2360" y="1268"/>
                </a:cubicBezTo>
                <a:cubicBezTo>
                  <a:pt x="2360" y="1267"/>
                  <a:pt x="2360" y="1265"/>
                  <a:pt x="2358" y="1265"/>
                </a:cubicBezTo>
                <a:close/>
                <a:moveTo>
                  <a:pt x="1803" y="75"/>
                </a:moveTo>
                <a:cubicBezTo>
                  <a:pt x="1804" y="77"/>
                  <a:pt x="1806" y="78"/>
                  <a:pt x="1806" y="81"/>
                </a:cubicBezTo>
                <a:cubicBezTo>
                  <a:pt x="1806" y="82"/>
                  <a:pt x="1807" y="82"/>
                  <a:pt x="1808" y="83"/>
                </a:cubicBezTo>
                <a:cubicBezTo>
                  <a:pt x="1809" y="84"/>
                  <a:pt x="1811" y="85"/>
                  <a:pt x="1812" y="85"/>
                </a:cubicBezTo>
                <a:cubicBezTo>
                  <a:pt x="1814" y="86"/>
                  <a:pt x="1816" y="87"/>
                  <a:pt x="1818" y="88"/>
                </a:cubicBezTo>
                <a:cubicBezTo>
                  <a:pt x="1819" y="90"/>
                  <a:pt x="1820" y="90"/>
                  <a:pt x="1822" y="90"/>
                </a:cubicBezTo>
                <a:cubicBezTo>
                  <a:pt x="1824" y="90"/>
                  <a:pt x="1825" y="90"/>
                  <a:pt x="1827" y="90"/>
                </a:cubicBezTo>
                <a:cubicBezTo>
                  <a:pt x="1827" y="90"/>
                  <a:pt x="1828" y="89"/>
                  <a:pt x="1829" y="88"/>
                </a:cubicBezTo>
                <a:cubicBezTo>
                  <a:pt x="1829" y="87"/>
                  <a:pt x="1829" y="86"/>
                  <a:pt x="1831" y="85"/>
                </a:cubicBezTo>
                <a:cubicBezTo>
                  <a:pt x="1832" y="84"/>
                  <a:pt x="1833" y="83"/>
                  <a:pt x="1833" y="81"/>
                </a:cubicBezTo>
                <a:cubicBezTo>
                  <a:pt x="1835" y="79"/>
                  <a:pt x="1837" y="78"/>
                  <a:pt x="1840" y="79"/>
                </a:cubicBezTo>
                <a:cubicBezTo>
                  <a:pt x="1841" y="79"/>
                  <a:pt x="1842" y="78"/>
                  <a:pt x="1843" y="78"/>
                </a:cubicBezTo>
                <a:cubicBezTo>
                  <a:pt x="1843" y="78"/>
                  <a:pt x="1844" y="77"/>
                  <a:pt x="1844" y="76"/>
                </a:cubicBezTo>
                <a:cubicBezTo>
                  <a:pt x="1845" y="76"/>
                  <a:pt x="1845" y="75"/>
                  <a:pt x="1845" y="75"/>
                </a:cubicBezTo>
                <a:cubicBezTo>
                  <a:pt x="1845" y="74"/>
                  <a:pt x="1846" y="73"/>
                  <a:pt x="1846" y="73"/>
                </a:cubicBezTo>
                <a:cubicBezTo>
                  <a:pt x="1847" y="72"/>
                  <a:pt x="1847" y="72"/>
                  <a:pt x="1848" y="71"/>
                </a:cubicBezTo>
                <a:cubicBezTo>
                  <a:pt x="1848" y="71"/>
                  <a:pt x="1849" y="70"/>
                  <a:pt x="1849" y="69"/>
                </a:cubicBezTo>
                <a:cubicBezTo>
                  <a:pt x="1849" y="68"/>
                  <a:pt x="1849" y="67"/>
                  <a:pt x="1849" y="66"/>
                </a:cubicBezTo>
                <a:cubicBezTo>
                  <a:pt x="1848" y="64"/>
                  <a:pt x="1848" y="63"/>
                  <a:pt x="1847" y="62"/>
                </a:cubicBezTo>
                <a:cubicBezTo>
                  <a:pt x="1848" y="59"/>
                  <a:pt x="1846" y="58"/>
                  <a:pt x="1844" y="58"/>
                </a:cubicBezTo>
                <a:cubicBezTo>
                  <a:pt x="1840" y="57"/>
                  <a:pt x="1837" y="56"/>
                  <a:pt x="1833" y="55"/>
                </a:cubicBezTo>
                <a:cubicBezTo>
                  <a:pt x="1833" y="55"/>
                  <a:pt x="1832" y="55"/>
                  <a:pt x="1832" y="55"/>
                </a:cubicBezTo>
                <a:cubicBezTo>
                  <a:pt x="1831" y="56"/>
                  <a:pt x="1831" y="56"/>
                  <a:pt x="1830" y="57"/>
                </a:cubicBezTo>
                <a:cubicBezTo>
                  <a:pt x="1830" y="57"/>
                  <a:pt x="1830" y="58"/>
                  <a:pt x="1830" y="58"/>
                </a:cubicBezTo>
                <a:cubicBezTo>
                  <a:pt x="1832" y="61"/>
                  <a:pt x="1833" y="63"/>
                  <a:pt x="1832" y="66"/>
                </a:cubicBezTo>
                <a:cubicBezTo>
                  <a:pt x="1832" y="67"/>
                  <a:pt x="1833" y="68"/>
                  <a:pt x="1833" y="69"/>
                </a:cubicBezTo>
                <a:cubicBezTo>
                  <a:pt x="1833" y="69"/>
                  <a:pt x="1833" y="69"/>
                  <a:pt x="1833" y="69"/>
                </a:cubicBezTo>
                <a:cubicBezTo>
                  <a:pt x="1833" y="69"/>
                  <a:pt x="1833" y="69"/>
                  <a:pt x="1833" y="69"/>
                </a:cubicBezTo>
                <a:cubicBezTo>
                  <a:pt x="1833" y="69"/>
                  <a:pt x="1833" y="69"/>
                  <a:pt x="1833" y="69"/>
                </a:cubicBezTo>
                <a:cubicBezTo>
                  <a:pt x="1833" y="69"/>
                  <a:pt x="1833" y="69"/>
                  <a:pt x="1833" y="69"/>
                </a:cubicBezTo>
                <a:cubicBezTo>
                  <a:pt x="1832" y="68"/>
                  <a:pt x="1832" y="68"/>
                  <a:pt x="1832" y="68"/>
                </a:cubicBezTo>
                <a:cubicBezTo>
                  <a:pt x="1830" y="65"/>
                  <a:pt x="1828" y="62"/>
                  <a:pt x="1828" y="59"/>
                </a:cubicBezTo>
                <a:cubicBezTo>
                  <a:pt x="1828" y="57"/>
                  <a:pt x="1826" y="56"/>
                  <a:pt x="1825" y="56"/>
                </a:cubicBezTo>
                <a:cubicBezTo>
                  <a:pt x="1823" y="55"/>
                  <a:pt x="1821" y="55"/>
                  <a:pt x="1820" y="55"/>
                </a:cubicBezTo>
                <a:cubicBezTo>
                  <a:pt x="1819" y="55"/>
                  <a:pt x="1818" y="55"/>
                  <a:pt x="1818" y="56"/>
                </a:cubicBezTo>
                <a:cubicBezTo>
                  <a:pt x="1818" y="57"/>
                  <a:pt x="1817" y="58"/>
                  <a:pt x="1817" y="59"/>
                </a:cubicBezTo>
                <a:cubicBezTo>
                  <a:pt x="1817" y="60"/>
                  <a:pt x="1817" y="62"/>
                  <a:pt x="1817" y="64"/>
                </a:cubicBezTo>
                <a:cubicBezTo>
                  <a:pt x="1817" y="64"/>
                  <a:pt x="1817" y="64"/>
                  <a:pt x="1817" y="64"/>
                </a:cubicBezTo>
                <a:cubicBezTo>
                  <a:pt x="1817" y="64"/>
                  <a:pt x="1818" y="64"/>
                  <a:pt x="1818" y="65"/>
                </a:cubicBezTo>
                <a:cubicBezTo>
                  <a:pt x="1818" y="64"/>
                  <a:pt x="1817" y="64"/>
                  <a:pt x="1817" y="64"/>
                </a:cubicBezTo>
                <a:cubicBezTo>
                  <a:pt x="1817" y="64"/>
                  <a:pt x="1817" y="64"/>
                  <a:pt x="1817" y="64"/>
                </a:cubicBezTo>
                <a:cubicBezTo>
                  <a:pt x="1815" y="63"/>
                  <a:pt x="1812" y="63"/>
                  <a:pt x="1810" y="60"/>
                </a:cubicBezTo>
                <a:cubicBezTo>
                  <a:pt x="1809" y="59"/>
                  <a:pt x="1806" y="58"/>
                  <a:pt x="1804" y="57"/>
                </a:cubicBezTo>
                <a:cubicBezTo>
                  <a:pt x="1803" y="57"/>
                  <a:pt x="1802" y="58"/>
                  <a:pt x="1801" y="59"/>
                </a:cubicBezTo>
                <a:cubicBezTo>
                  <a:pt x="1801" y="61"/>
                  <a:pt x="1800" y="63"/>
                  <a:pt x="1799" y="66"/>
                </a:cubicBezTo>
                <a:cubicBezTo>
                  <a:pt x="1799" y="66"/>
                  <a:pt x="1799" y="67"/>
                  <a:pt x="1799" y="68"/>
                </a:cubicBezTo>
                <a:cubicBezTo>
                  <a:pt x="1801" y="70"/>
                  <a:pt x="1802" y="73"/>
                  <a:pt x="1803" y="75"/>
                </a:cubicBezTo>
                <a:close/>
                <a:moveTo>
                  <a:pt x="1835" y="71"/>
                </a:moveTo>
                <a:cubicBezTo>
                  <a:pt x="1835" y="71"/>
                  <a:pt x="1835" y="71"/>
                  <a:pt x="1835" y="71"/>
                </a:cubicBezTo>
                <a:cubicBezTo>
                  <a:pt x="1835" y="71"/>
                  <a:pt x="1835" y="71"/>
                  <a:pt x="1835" y="71"/>
                </a:cubicBezTo>
                <a:cubicBezTo>
                  <a:pt x="1835" y="71"/>
                  <a:pt x="1834" y="71"/>
                  <a:pt x="1834" y="70"/>
                </a:cubicBezTo>
                <a:cubicBezTo>
                  <a:pt x="1834" y="70"/>
                  <a:pt x="1835" y="71"/>
                  <a:pt x="1835" y="71"/>
                </a:cubicBezTo>
                <a:close/>
                <a:moveTo>
                  <a:pt x="1819" y="65"/>
                </a:moveTo>
                <a:cubicBezTo>
                  <a:pt x="1819" y="66"/>
                  <a:pt x="1819" y="66"/>
                  <a:pt x="1819" y="66"/>
                </a:cubicBezTo>
                <a:cubicBezTo>
                  <a:pt x="1819" y="65"/>
                  <a:pt x="1819" y="65"/>
                  <a:pt x="1819" y="65"/>
                </a:cubicBezTo>
                <a:cubicBezTo>
                  <a:pt x="1819" y="65"/>
                  <a:pt x="1818" y="65"/>
                  <a:pt x="1818" y="65"/>
                </a:cubicBezTo>
                <a:cubicBezTo>
                  <a:pt x="1818" y="65"/>
                  <a:pt x="1819" y="65"/>
                  <a:pt x="1819" y="65"/>
                </a:cubicBezTo>
                <a:close/>
                <a:moveTo>
                  <a:pt x="594" y="176"/>
                </a:moveTo>
                <a:cubicBezTo>
                  <a:pt x="595" y="175"/>
                  <a:pt x="596" y="174"/>
                  <a:pt x="595" y="173"/>
                </a:cubicBezTo>
                <a:cubicBezTo>
                  <a:pt x="595" y="171"/>
                  <a:pt x="594" y="171"/>
                  <a:pt x="593" y="170"/>
                </a:cubicBezTo>
                <a:cubicBezTo>
                  <a:pt x="591" y="170"/>
                  <a:pt x="589" y="170"/>
                  <a:pt x="587" y="170"/>
                </a:cubicBezTo>
                <a:cubicBezTo>
                  <a:pt x="586" y="170"/>
                  <a:pt x="585" y="169"/>
                  <a:pt x="584" y="169"/>
                </a:cubicBezTo>
                <a:cubicBezTo>
                  <a:pt x="584" y="169"/>
                  <a:pt x="584" y="169"/>
                  <a:pt x="584" y="169"/>
                </a:cubicBezTo>
                <a:cubicBezTo>
                  <a:pt x="584" y="169"/>
                  <a:pt x="584" y="169"/>
                  <a:pt x="583" y="169"/>
                </a:cubicBezTo>
                <a:cubicBezTo>
                  <a:pt x="584" y="169"/>
                  <a:pt x="584" y="169"/>
                  <a:pt x="584" y="169"/>
                </a:cubicBezTo>
                <a:cubicBezTo>
                  <a:pt x="583" y="168"/>
                  <a:pt x="583" y="168"/>
                  <a:pt x="582" y="167"/>
                </a:cubicBezTo>
                <a:cubicBezTo>
                  <a:pt x="581" y="167"/>
                  <a:pt x="580" y="166"/>
                  <a:pt x="580" y="166"/>
                </a:cubicBezTo>
                <a:cubicBezTo>
                  <a:pt x="578" y="166"/>
                  <a:pt x="577" y="167"/>
                  <a:pt x="575" y="167"/>
                </a:cubicBezTo>
                <a:cubicBezTo>
                  <a:pt x="575" y="168"/>
                  <a:pt x="574" y="168"/>
                  <a:pt x="573" y="169"/>
                </a:cubicBezTo>
                <a:cubicBezTo>
                  <a:pt x="573" y="171"/>
                  <a:pt x="571" y="172"/>
                  <a:pt x="569" y="173"/>
                </a:cubicBezTo>
                <a:cubicBezTo>
                  <a:pt x="569" y="174"/>
                  <a:pt x="569" y="175"/>
                  <a:pt x="569" y="175"/>
                </a:cubicBezTo>
                <a:cubicBezTo>
                  <a:pt x="569" y="176"/>
                  <a:pt x="569" y="177"/>
                  <a:pt x="570" y="178"/>
                </a:cubicBezTo>
                <a:cubicBezTo>
                  <a:pt x="572" y="181"/>
                  <a:pt x="571" y="183"/>
                  <a:pt x="569" y="186"/>
                </a:cubicBezTo>
                <a:cubicBezTo>
                  <a:pt x="569" y="187"/>
                  <a:pt x="567" y="187"/>
                  <a:pt x="567" y="186"/>
                </a:cubicBezTo>
                <a:cubicBezTo>
                  <a:pt x="565" y="185"/>
                  <a:pt x="565" y="183"/>
                  <a:pt x="564" y="181"/>
                </a:cubicBezTo>
                <a:cubicBezTo>
                  <a:pt x="564" y="180"/>
                  <a:pt x="563" y="179"/>
                  <a:pt x="561" y="179"/>
                </a:cubicBezTo>
                <a:cubicBezTo>
                  <a:pt x="558" y="179"/>
                  <a:pt x="556" y="181"/>
                  <a:pt x="556" y="185"/>
                </a:cubicBezTo>
                <a:cubicBezTo>
                  <a:pt x="555" y="187"/>
                  <a:pt x="555" y="189"/>
                  <a:pt x="555" y="192"/>
                </a:cubicBezTo>
                <a:cubicBezTo>
                  <a:pt x="555" y="193"/>
                  <a:pt x="555" y="193"/>
                  <a:pt x="556" y="194"/>
                </a:cubicBezTo>
                <a:cubicBezTo>
                  <a:pt x="558" y="194"/>
                  <a:pt x="560" y="196"/>
                  <a:pt x="560" y="198"/>
                </a:cubicBezTo>
                <a:cubicBezTo>
                  <a:pt x="561" y="202"/>
                  <a:pt x="563" y="205"/>
                  <a:pt x="563" y="209"/>
                </a:cubicBezTo>
                <a:cubicBezTo>
                  <a:pt x="563" y="211"/>
                  <a:pt x="564" y="213"/>
                  <a:pt x="565" y="215"/>
                </a:cubicBezTo>
                <a:cubicBezTo>
                  <a:pt x="566" y="215"/>
                  <a:pt x="567" y="216"/>
                  <a:pt x="568" y="215"/>
                </a:cubicBezTo>
                <a:cubicBezTo>
                  <a:pt x="570" y="214"/>
                  <a:pt x="571" y="212"/>
                  <a:pt x="572" y="212"/>
                </a:cubicBezTo>
                <a:cubicBezTo>
                  <a:pt x="574" y="211"/>
                  <a:pt x="576" y="210"/>
                  <a:pt x="577" y="210"/>
                </a:cubicBezTo>
                <a:cubicBezTo>
                  <a:pt x="579" y="209"/>
                  <a:pt x="580" y="208"/>
                  <a:pt x="582" y="207"/>
                </a:cubicBezTo>
                <a:cubicBezTo>
                  <a:pt x="583" y="207"/>
                  <a:pt x="583" y="206"/>
                  <a:pt x="583" y="206"/>
                </a:cubicBezTo>
                <a:cubicBezTo>
                  <a:pt x="584" y="203"/>
                  <a:pt x="586" y="200"/>
                  <a:pt x="588" y="198"/>
                </a:cubicBezTo>
                <a:cubicBezTo>
                  <a:pt x="589" y="197"/>
                  <a:pt x="590" y="195"/>
                  <a:pt x="589" y="192"/>
                </a:cubicBezTo>
                <a:cubicBezTo>
                  <a:pt x="589" y="191"/>
                  <a:pt x="588" y="190"/>
                  <a:pt x="588" y="188"/>
                </a:cubicBezTo>
                <a:cubicBezTo>
                  <a:pt x="587" y="186"/>
                  <a:pt x="586" y="185"/>
                  <a:pt x="584" y="184"/>
                </a:cubicBezTo>
                <a:cubicBezTo>
                  <a:pt x="584" y="184"/>
                  <a:pt x="584" y="184"/>
                  <a:pt x="585" y="183"/>
                </a:cubicBezTo>
                <a:cubicBezTo>
                  <a:pt x="586" y="183"/>
                  <a:pt x="588" y="182"/>
                  <a:pt x="589" y="181"/>
                </a:cubicBezTo>
                <a:cubicBezTo>
                  <a:pt x="591" y="181"/>
                  <a:pt x="592" y="180"/>
                  <a:pt x="592" y="179"/>
                </a:cubicBezTo>
                <a:cubicBezTo>
                  <a:pt x="592" y="177"/>
                  <a:pt x="593" y="177"/>
                  <a:pt x="594" y="176"/>
                </a:cubicBezTo>
                <a:close/>
                <a:moveTo>
                  <a:pt x="1987" y="919"/>
                </a:moveTo>
                <a:cubicBezTo>
                  <a:pt x="1994" y="919"/>
                  <a:pt x="2000" y="919"/>
                  <a:pt x="2006" y="919"/>
                </a:cubicBezTo>
                <a:cubicBezTo>
                  <a:pt x="2012" y="920"/>
                  <a:pt x="2017" y="918"/>
                  <a:pt x="2020" y="912"/>
                </a:cubicBezTo>
                <a:cubicBezTo>
                  <a:pt x="2021" y="912"/>
                  <a:pt x="2020" y="911"/>
                  <a:pt x="2020" y="910"/>
                </a:cubicBezTo>
                <a:cubicBezTo>
                  <a:pt x="2019" y="909"/>
                  <a:pt x="2018" y="909"/>
                  <a:pt x="2017" y="910"/>
                </a:cubicBezTo>
                <a:cubicBezTo>
                  <a:pt x="2016" y="910"/>
                  <a:pt x="2015" y="912"/>
                  <a:pt x="2014" y="912"/>
                </a:cubicBezTo>
                <a:cubicBezTo>
                  <a:pt x="2012" y="914"/>
                  <a:pt x="2010" y="915"/>
                  <a:pt x="2008" y="914"/>
                </a:cubicBezTo>
                <a:cubicBezTo>
                  <a:pt x="2004" y="914"/>
                  <a:pt x="2001" y="914"/>
                  <a:pt x="1997" y="913"/>
                </a:cubicBezTo>
                <a:cubicBezTo>
                  <a:pt x="1995" y="913"/>
                  <a:pt x="1993" y="912"/>
                  <a:pt x="1990" y="912"/>
                </a:cubicBezTo>
                <a:cubicBezTo>
                  <a:pt x="1988" y="912"/>
                  <a:pt x="1986" y="915"/>
                  <a:pt x="1984" y="915"/>
                </a:cubicBezTo>
                <a:cubicBezTo>
                  <a:pt x="1983" y="915"/>
                  <a:pt x="1983" y="916"/>
                  <a:pt x="1983" y="916"/>
                </a:cubicBezTo>
                <a:cubicBezTo>
                  <a:pt x="1981" y="917"/>
                  <a:pt x="1980" y="918"/>
                  <a:pt x="1980" y="920"/>
                </a:cubicBezTo>
                <a:cubicBezTo>
                  <a:pt x="1980" y="921"/>
                  <a:pt x="1980" y="922"/>
                  <a:pt x="1980" y="923"/>
                </a:cubicBezTo>
                <a:cubicBezTo>
                  <a:pt x="1979" y="925"/>
                  <a:pt x="1979" y="926"/>
                  <a:pt x="1978" y="927"/>
                </a:cubicBezTo>
                <a:cubicBezTo>
                  <a:pt x="1977" y="928"/>
                  <a:pt x="1976" y="931"/>
                  <a:pt x="1976" y="933"/>
                </a:cubicBezTo>
                <a:cubicBezTo>
                  <a:pt x="1976" y="935"/>
                  <a:pt x="1975" y="937"/>
                  <a:pt x="1975" y="939"/>
                </a:cubicBezTo>
                <a:cubicBezTo>
                  <a:pt x="1974" y="940"/>
                  <a:pt x="1973" y="942"/>
                  <a:pt x="1973" y="943"/>
                </a:cubicBezTo>
                <a:cubicBezTo>
                  <a:pt x="1972" y="945"/>
                  <a:pt x="1973" y="946"/>
                  <a:pt x="1974" y="948"/>
                </a:cubicBezTo>
                <a:cubicBezTo>
                  <a:pt x="1975" y="948"/>
                  <a:pt x="1976" y="949"/>
                  <a:pt x="1976" y="949"/>
                </a:cubicBezTo>
                <a:cubicBezTo>
                  <a:pt x="1978" y="951"/>
                  <a:pt x="1978" y="952"/>
                  <a:pt x="1978" y="954"/>
                </a:cubicBezTo>
                <a:cubicBezTo>
                  <a:pt x="1977" y="956"/>
                  <a:pt x="1976" y="958"/>
                  <a:pt x="1977" y="960"/>
                </a:cubicBezTo>
                <a:cubicBezTo>
                  <a:pt x="1977" y="961"/>
                  <a:pt x="1977" y="962"/>
                  <a:pt x="1978" y="962"/>
                </a:cubicBezTo>
                <a:cubicBezTo>
                  <a:pt x="1979" y="964"/>
                  <a:pt x="1982" y="963"/>
                  <a:pt x="1983" y="963"/>
                </a:cubicBezTo>
                <a:cubicBezTo>
                  <a:pt x="1985" y="962"/>
                  <a:pt x="1984" y="961"/>
                  <a:pt x="1984" y="960"/>
                </a:cubicBezTo>
                <a:cubicBezTo>
                  <a:pt x="1984" y="954"/>
                  <a:pt x="1986" y="949"/>
                  <a:pt x="1986" y="944"/>
                </a:cubicBezTo>
                <a:cubicBezTo>
                  <a:pt x="1986" y="944"/>
                  <a:pt x="1987" y="943"/>
                  <a:pt x="1987" y="943"/>
                </a:cubicBezTo>
                <a:cubicBezTo>
                  <a:pt x="1988" y="943"/>
                  <a:pt x="1988" y="944"/>
                  <a:pt x="1988" y="944"/>
                </a:cubicBezTo>
                <a:cubicBezTo>
                  <a:pt x="1988" y="947"/>
                  <a:pt x="1988" y="950"/>
                  <a:pt x="1991" y="952"/>
                </a:cubicBezTo>
                <a:cubicBezTo>
                  <a:pt x="1992" y="953"/>
                  <a:pt x="1992" y="954"/>
                  <a:pt x="1992" y="955"/>
                </a:cubicBezTo>
                <a:cubicBezTo>
                  <a:pt x="1993" y="957"/>
                  <a:pt x="1993" y="958"/>
                  <a:pt x="1996" y="958"/>
                </a:cubicBezTo>
                <a:cubicBezTo>
                  <a:pt x="1997" y="958"/>
                  <a:pt x="1997" y="958"/>
                  <a:pt x="1998" y="958"/>
                </a:cubicBezTo>
                <a:cubicBezTo>
                  <a:pt x="1998" y="958"/>
                  <a:pt x="1998" y="957"/>
                  <a:pt x="1998" y="957"/>
                </a:cubicBezTo>
                <a:cubicBezTo>
                  <a:pt x="1998" y="957"/>
                  <a:pt x="1998" y="957"/>
                  <a:pt x="1998" y="957"/>
                </a:cubicBezTo>
                <a:cubicBezTo>
                  <a:pt x="1998" y="957"/>
                  <a:pt x="1998" y="957"/>
                  <a:pt x="1998" y="958"/>
                </a:cubicBezTo>
                <a:cubicBezTo>
                  <a:pt x="1998" y="958"/>
                  <a:pt x="1998" y="958"/>
                  <a:pt x="1998" y="958"/>
                </a:cubicBezTo>
                <a:cubicBezTo>
                  <a:pt x="1998" y="959"/>
                  <a:pt x="1998" y="961"/>
                  <a:pt x="2000" y="961"/>
                </a:cubicBezTo>
                <a:cubicBezTo>
                  <a:pt x="2000" y="962"/>
                  <a:pt x="2001" y="962"/>
                  <a:pt x="2001" y="962"/>
                </a:cubicBezTo>
                <a:cubicBezTo>
                  <a:pt x="2002" y="963"/>
                  <a:pt x="2004" y="962"/>
                  <a:pt x="2004" y="961"/>
                </a:cubicBezTo>
                <a:cubicBezTo>
                  <a:pt x="2005" y="958"/>
                  <a:pt x="2005" y="956"/>
                  <a:pt x="2005" y="954"/>
                </a:cubicBezTo>
                <a:cubicBezTo>
                  <a:pt x="2005" y="952"/>
                  <a:pt x="2004" y="951"/>
                  <a:pt x="2003" y="951"/>
                </a:cubicBezTo>
                <a:cubicBezTo>
                  <a:pt x="2002" y="951"/>
                  <a:pt x="2001" y="950"/>
                  <a:pt x="2001" y="950"/>
                </a:cubicBezTo>
                <a:cubicBezTo>
                  <a:pt x="2000" y="949"/>
                  <a:pt x="1999" y="948"/>
                  <a:pt x="1999" y="947"/>
                </a:cubicBezTo>
                <a:cubicBezTo>
                  <a:pt x="2000" y="945"/>
                  <a:pt x="1999" y="944"/>
                  <a:pt x="1998" y="943"/>
                </a:cubicBezTo>
                <a:cubicBezTo>
                  <a:pt x="1997" y="941"/>
                  <a:pt x="1996" y="940"/>
                  <a:pt x="1995" y="938"/>
                </a:cubicBezTo>
                <a:cubicBezTo>
                  <a:pt x="1995" y="938"/>
                  <a:pt x="1995" y="936"/>
                  <a:pt x="1996" y="936"/>
                </a:cubicBezTo>
                <a:cubicBezTo>
                  <a:pt x="1997" y="935"/>
                  <a:pt x="1999" y="934"/>
                  <a:pt x="2000" y="933"/>
                </a:cubicBezTo>
                <a:cubicBezTo>
                  <a:pt x="2001" y="932"/>
                  <a:pt x="2002" y="933"/>
                  <a:pt x="2003" y="933"/>
                </a:cubicBezTo>
                <a:cubicBezTo>
                  <a:pt x="2004" y="933"/>
                  <a:pt x="2005" y="933"/>
                  <a:pt x="2006" y="933"/>
                </a:cubicBezTo>
                <a:cubicBezTo>
                  <a:pt x="2007" y="933"/>
                  <a:pt x="2007" y="933"/>
                  <a:pt x="2007" y="932"/>
                </a:cubicBezTo>
                <a:cubicBezTo>
                  <a:pt x="2008" y="931"/>
                  <a:pt x="2008" y="929"/>
                  <a:pt x="2008" y="927"/>
                </a:cubicBezTo>
                <a:cubicBezTo>
                  <a:pt x="2008" y="927"/>
                  <a:pt x="2007" y="926"/>
                  <a:pt x="2007" y="926"/>
                </a:cubicBezTo>
                <a:cubicBezTo>
                  <a:pt x="2006" y="926"/>
                  <a:pt x="2004" y="925"/>
                  <a:pt x="2003" y="926"/>
                </a:cubicBezTo>
                <a:cubicBezTo>
                  <a:pt x="2001" y="926"/>
                  <a:pt x="1999" y="927"/>
                  <a:pt x="1996" y="927"/>
                </a:cubicBezTo>
                <a:cubicBezTo>
                  <a:pt x="1994" y="927"/>
                  <a:pt x="1991" y="928"/>
                  <a:pt x="1990" y="930"/>
                </a:cubicBezTo>
                <a:cubicBezTo>
                  <a:pt x="1989" y="931"/>
                  <a:pt x="1988" y="931"/>
                  <a:pt x="1988" y="930"/>
                </a:cubicBezTo>
                <a:cubicBezTo>
                  <a:pt x="1985" y="929"/>
                  <a:pt x="1984" y="927"/>
                  <a:pt x="1983" y="925"/>
                </a:cubicBezTo>
                <a:cubicBezTo>
                  <a:pt x="1982" y="922"/>
                  <a:pt x="1985" y="919"/>
                  <a:pt x="1987" y="919"/>
                </a:cubicBezTo>
                <a:close/>
                <a:moveTo>
                  <a:pt x="1999" y="956"/>
                </a:moveTo>
                <a:cubicBezTo>
                  <a:pt x="2000" y="956"/>
                  <a:pt x="2000" y="956"/>
                  <a:pt x="2000" y="956"/>
                </a:cubicBezTo>
                <a:cubicBezTo>
                  <a:pt x="2000" y="955"/>
                  <a:pt x="2001" y="955"/>
                  <a:pt x="2001" y="955"/>
                </a:cubicBezTo>
                <a:cubicBezTo>
                  <a:pt x="2002" y="955"/>
                  <a:pt x="2002" y="955"/>
                  <a:pt x="2002" y="956"/>
                </a:cubicBezTo>
                <a:cubicBezTo>
                  <a:pt x="2002" y="956"/>
                  <a:pt x="2002" y="956"/>
                  <a:pt x="2002" y="956"/>
                </a:cubicBezTo>
                <a:cubicBezTo>
                  <a:pt x="2001" y="956"/>
                  <a:pt x="2000" y="956"/>
                  <a:pt x="2000" y="956"/>
                </a:cubicBezTo>
                <a:cubicBezTo>
                  <a:pt x="2000" y="956"/>
                  <a:pt x="2000" y="956"/>
                  <a:pt x="2000" y="956"/>
                </a:cubicBezTo>
                <a:cubicBezTo>
                  <a:pt x="1999" y="956"/>
                  <a:pt x="1999" y="956"/>
                  <a:pt x="1999" y="956"/>
                </a:cubicBezTo>
                <a:cubicBezTo>
                  <a:pt x="1999" y="956"/>
                  <a:pt x="1999" y="956"/>
                  <a:pt x="1999" y="956"/>
                </a:cubicBezTo>
                <a:close/>
                <a:moveTo>
                  <a:pt x="761" y="535"/>
                </a:moveTo>
                <a:cubicBezTo>
                  <a:pt x="761" y="535"/>
                  <a:pt x="761" y="535"/>
                  <a:pt x="761" y="535"/>
                </a:cubicBezTo>
                <a:cubicBezTo>
                  <a:pt x="761" y="535"/>
                  <a:pt x="761" y="535"/>
                  <a:pt x="761" y="535"/>
                </a:cubicBezTo>
                <a:cubicBezTo>
                  <a:pt x="761" y="535"/>
                  <a:pt x="761" y="535"/>
                  <a:pt x="761" y="535"/>
                </a:cubicBezTo>
                <a:close/>
                <a:moveTo>
                  <a:pt x="758" y="522"/>
                </a:moveTo>
                <a:cubicBezTo>
                  <a:pt x="758" y="521"/>
                  <a:pt x="758" y="520"/>
                  <a:pt x="758" y="520"/>
                </a:cubicBezTo>
                <a:cubicBezTo>
                  <a:pt x="757" y="519"/>
                  <a:pt x="757" y="518"/>
                  <a:pt x="756" y="518"/>
                </a:cubicBezTo>
                <a:cubicBezTo>
                  <a:pt x="755" y="517"/>
                  <a:pt x="755" y="517"/>
                  <a:pt x="754" y="517"/>
                </a:cubicBezTo>
                <a:cubicBezTo>
                  <a:pt x="753" y="518"/>
                  <a:pt x="752" y="518"/>
                  <a:pt x="751" y="518"/>
                </a:cubicBezTo>
                <a:cubicBezTo>
                  <a:pt x="750" y="519"/>
                  <a:pt x="748" y="519"/>
                  <a:pt x="746" y="519"/>
                </a:cubicBezTo>
                <a:cubicBezTo>
                  <a:pt x="744" y="518"/>
                  <a:pt x="744" y="518"/>
                  <a:pt x="744" y="516"/>
                </a:cubicBezTo>
                <a:cubicBezTo>
                  <a:pt x="744" y="516"/>
                  <a:pt x="744" y="515"/>
                  <a:pt x="744" y="515"/>
                </a:cubicBezTo>
                <a:cubicBezTo>
                  <a:pt x="744" y="514"/>
                  <a:pt x="744" y="512"/>
                  <a:pt x="742" y="512"/>
                </a:cubicBezTo>
                <a:cubicBezTo>
                  <a:pt x="741" y="512"/>
                  <a:pt x="741" y="512"/>
                  <a:pt x="740" y="512"/>
                </a:cubicBezTo>
                <a:cubicBezTo>
                  <a:pt x="740" y="512"/>
                  <a:pt x="740" y="512"/>
                  <a:pt x="740" y="512"/>
                </a:cubicBezTo>
                <a:cubicBezTo>
                  <a:pt x="739" y="513"/>
                  <a:pt x="739" y="513"/>
                  <a:pt x="739" y="513"/>
                </a:cubicBezTo>
                <a:cubicBezTo>
                  <a:pt x="740" y="512"/>
                  <a:pt x="740" y="512"/>
                  <a:pt x="740" y="512"/>
                </a:cubicBezTo>
                <a:cubicBezTo>
                  <a:pt x="740" y="512"/>
                  <a:pt x="740" y="512"/>
                  <a:pt x="740" y="512"/>
                </a:cubicBezTo>
                <a:cubicBezTo>
                  <a:pt x="741" y="510"/>
                  <a:pt x="742" y="508"/>
                  <a:pt x="744" y="506"/>
                </a:cubicBezTo>
                <a:cubicBezTo>
                  <a:pt x="746" y="504"/>
                  <a:pt x="747" y="502"/>
                  <a:pt x="748" y="500"/>
                </a:cubicBezTo>
                <a:cubicBezTo>
                  <a:pt x="748" y="500"/>
                  <a:pt x="748" y="499"/>
                  <a:pt x="748" y="499"/>
                </a:cubicBezTo>
                <a:cubicBezTo>
                  <a:pt x="748" y="498"/>
                  <a:pt x="747" y="498"/>
                  <a:pt x="746" y="498"/>
                </a:cubicBezTo>
                <a:cubicBezTo>
                  <a:pt x="743" y="499"/>
                  <a:pt x="741" y="500"/>
                  <a:pt x="739" y="502"/>
                </a:cubicBezTo>
                <a:cubicBezTo>
                  <a:pt x="734" y="507"/>
                  <a:pt x="731" y="513"/>
                  <a:pt x="728" y="518"/>
                </a:cubicBezTo>
                <a:cubicBezTo>
                  <a:pt x="726" y="521"/>
                  <a:pt x="724" y="523"/>
                  <a:pt x="721" y="525"/>
                </a:cubicBezTo>
                <a:cubicBezTo>
                  <a:pt x="720" y="525"/>
                  <a:pt x="720" y="526"/>
                  <a:pt x="721" y="527"/>
                </a:cubicBezTo>
                <a:cubicBezTo>
                  <a:pt x="722" y="528"/>
                  <a:pt x="721" y="529"/>
                  <a:pt x="720" y="530"/>
                </a:cubicBezTo>
                <a:cubicBezTo>
                  <a:pt x="719" y="531"/>
                  <a:pt x="718" y="532"/>
                  <a:pt x="718" y="533"/>
                </a:cubicBezTo>
                <a:cubicBezTo>
                  <a:pt x="717" y="533"/>
                  <a:pt x="718" y="535"/>
                  <a:pt x="718" y="535"/>
                </a:cubicBezTo>
                <a:cubicBezTo>
                  <a:pt x="719" y="535"/>
                  <a:pt x="720" y="536"/>
                  <a:pt x="721" y="536"/>
                </a:cubicBezTo>
                <a:cubicBezTo>
                  <a:pt x="724" y="535"/>
                  <a:pt x="727" y="535"/>
                  <a:pt x="729" y="536"/>
                </a:cubicBezTo>
                <a:cubicBezTo>
                  <a:pt x="732" y="537"/>
                  <a:pt x="734" y="537"/>
                  <a:pt x="736" y="536"/>
                </a:cubicBezTo>
                <a:cubicBezTo>
                  <a:pt x="739" y="535"/>
                  <a:pt x="741" y="537"/>
                  <a:pt x="743" y="538"/>
                </a:cubicBezTo>
                <a:cubicBezTo>
                  <a:pt x="743" y="538"/>
                  <a:pt x="743" y="538"/>
                  <a:pt x="743" y="539"/>
                </a:cubicBezTo>
                <a:cubicBezTo>
                  <a:pt x="742" y="539"/>
                  <a:pt x="741" y="540"/>
                  <a:pt x="740" y="541"/>
                </a:cubicBezTo>
                <a:cubicBezTo>
                  <a:pt x="740" y="541"/>
                  <a:pt x="740" y="542"/>
                  <a:pt x="740" y="543"/>
                </a:cubicBezTo>
                <a:cubicBezTo>
                  <a:pt x="741" y="543"/>
                  <a:pt x="741" y="543"/>
                  <a:pt x="742" y="543"/>
                </a:cubicBezTo>
                <a:cubicBezTo>
                  <a:pt x="743" y="543"/>
                  <a:pt x="744" y="543"/>
                  <a:pt x="745" y="542"/>
                </a:cubicBezTo>
                <a:cubicBezTo>
                  <a:pt x="746" y="539"/>
                  <a:pt x="749" y="539"/>
                  <a:pt x="751" y="537"/>
                </a:cubicBezTo>
                <a:cubicBezTo>
                  <a:pt x="751" y="537"/>
                  <a:pt x="752" y="537"/>
                  <a:pt x="752" y="538"/>
                </a:cubicBezTo>
                <a:cubicBezTo>
                  <a:pt x="751" y="539"/>
                  <a:pt x="751" y="540"/>
                  <a:pt x="751" y="542"/>
                </a:cubicBezTo>
                <a:cubicBezTo>
                  <a:pt x="751" y="542"/>
                  <a:pt x="751" y="543"/>
                  <a:pt x="751" y="543"/>
                </a:cubicBezTo>
                <a:cubicBezTo>
                  <a:pt x="753" y="544"/>
                  <a:pt x="755" y="546"/>
                  <a:pt x="757" y="546"/>
                </a:cubicBezTo>
                <a:cubicBezTo>
                  <a:pt x="758" y="546"/>
                  <a:pt x="759" y="545"/>
                  <a:pt x="760" y="545"/>
                </a:cubicBezTo>
                <a:cubicBezTo>
                  <a:pt x="760" y="543"/>
                  <a:pt x="761" y="541"/>
                  <a:pt x="762" y="539"/>
                </a:cubicBezTo>
                <a:cubicBezTo>
                  <a:pt x="762" y="537"/>
                  <a:pt x="762" y="536"/>
                  <a:pt x="761" y="535"/>
                </a:cubicBezTo>
                <a:cubicBezTo>
                  <a:pt x="761" y="535"/>
                  <a:pt x="761" y="535"/>
                  <a:pt x="760" y="535"/>
                </a:cubicBezTo>
                <a:cubicBezTo>
                  <a:pt x="760" y="535"/>
                  <a:pt x="760" y="536"/>
                  <a:pt x="760" y="536"/>
                </a:cubicBezTo>
                <a:cubicBezTo>
                  <a:pt x="760" y="536"/>
                  <a:pt x="760" y="535"/>
                  <a:pt x="760" y="535"/>
                </a:cubicBezTo>
                <a:cubicBezTo>
                  <a:pt x="760" y="535"/>
                  <a:pt x="760" y="535"/>
                  <a:pt x="760" y="535"/>
                </a:cubicBezTo>
                <a:cubicBezTo>
                  <a:pt x="760" y="535"/>
                  <a:pt x="761" y="535"/>
                  <a:pt x="761" y="535"/>
                </a:cubicBezTo>
                <a:cubicBezTo>
                  <a:pt x="760" y="534"/>
                  <a:pt x="758" y="534"/>
                  <a:pt x="757" y="534"/>
                </a:cubicBezTo>
                <a:cubicBezTo>
                  <a:pt x="756" y="534"/>
                  <a:pt x="756" y="533"/>
                  <a:pt x="756" y="533"/>
                </a:cubicBezTo>
                <a:cubicBezTo>
                  <a:pt x="757" y="532"/>
                  <a:pt x="757" y="531"/>
                  <a:pt x="757" y="531"/>
                </a:cubicBezTo>
                <a:cubicBezTo>
                  <a:pt x="758" y="530"/>
                  <a:pt x="759" y="529"/>
                  <a:pt x="760" y="528"/>
                </a:cubicBezTo>
                <a:cubicBezTo>
                  <a:pt x="760" y="528"/>
                  <a:pt x="760" y="528"/>
                  <a:pt x="760" y="527"/>
                </a:cubicBezTo>
                <a:cubicBezTo>
                  <a:pt x="760" y="527"/>
                  <a:pt x="759" y="527"/>
                  <a:pt x="759" y="527"/>
                </a:cubicBezTo>
                <a:cubicBezTo>
                  <a:pt x="758" y="527"/>
                  <a:pt x="757" y="527"/>
                  <a:pt x="756" y="526"/>
                </a:cubicBezTo>
                <a:cubicBezTo>
                  <a:pt x="756" y="526"/>
                  <a:pt x="756" y="525"/>
                  <a:pt x="757" y="524"/>
                </a:cubicBezTo>
                <a:cubicBezTo>
                  <a:pt x="757" y="523"/>
                  <a:pt x="758" y="523"/>
                  <a:pt x="758" y="522"/>
                </a:cubicBezTo>
                <a:close/>
                <a:moveTo>
                  <a:pt x="489" y="93"/>
                </a:moveTo>
                <a:cubicBezTo>
                  <a:pt x="492" y="94"/>
                  <a:pt x="494" y="95"/>
                  <a:pt x="495" y="95"/>
                </a:cubicBezTo>
                <a:cubicBezTo>
                  <a:pt x="497" y="96"/>
                  <a:pt x="497" y="97"/>
                  <a:pt x="498" y="98"/>
                </a:cubicBezTo>
                <a:cubicBezTo>
                  <a:pt x="499" y="99"/>
                  <a:pt x="501" y="99"/>
                  <a:pt x="502" y="99"/>
                </a:cubicBezTo>
                <a:cubicBezTo>
                  <a:pt x="504" y="98"/>
                  <a:pt x="505" y="96"/>
                  <a:pt x="507" y="95"/>
                </a:cubicBezTo>
                <a:cubicBezTo>
                  <a:pt x="507" y="95"/>
                  <a:pt x="508" y="95"/>
                  <a:pt x="508" y="95"/>
                </a:cubicBezTo>
                <a:cubicBezTo>
                  <a:pt x="509" y="96"/>
                  <a:pt x="510" y="96"/>
                  <a:pt x="510" y="95"/>
                </a:cubicBezTo>
                <a:cubicBezTo>
                  <a:pt x="512" y="93"/>
                  <a:pt x="513" y="91"/>
                  <a:pt x="514" y="89"/>
                </a:cubicBezTo>
                <a:cubicBezTo>
                  <a:pt x="516" y="88"/>
                  <a:pt x="518" y="86"/>
                  <a:pt x="519" y="84"/>
                </a:cubicBezTo>
                <a:cubicBezTo>
                  <a:pt x="520" y="84"/>
                  <a:pt x="520" y="84"/>
                  <a:pt x="521" y="84"/>
                </a:cubicBezTo>
                <a:cubicBezTo>
                  <a:pt x="521" y="84"/>
                  <a:pt x="521" y="85"/>
                  <a:pt x="521" y="86"/>
                </a:cubicBezTo>
                <a:cubicBezTo>
                  <a:pt x="520" y="88"/>
                  <a:pt x="518" y="90"/>
                  <a:pt x="517" y="92"/>
                </a:cubicBezTo>
                <a:cubicBezTo>
                  <a:pt x="516" y="93"/>
                  <a:pt x="517" y="94"/>
                  <a:pt x="517" y="96"/>
                </a:cubicBezTo>
                <a:cubicBezTo>
                  <a:pt x="517" y="97"/>
                  <a:pt x="519" y="97"/>
                  <a:pt x="520" y="97"/>
                </a:cubicBezTo>
                <a:cubicBezTo>
                  <a:pt x="521" y="96"/>
                  <a:pt x="522" y="96"/>
                  <a:pt x="522" y="95"/>
                </a:cubicBezTo>
                <a:cubicBezTo>
                  <a:pt x="523" y="93"/>
                  <a:pt x="525" y="92"/>
                  <a:pt x="527" y="92"/>
                </a:cubicBezTo>
                <a:cubicBezTo>
                  <a:pt x="528" y="92"/>
                  <a:pt x="528" y="91"/>
                  <a:pt x="529" y="91"/>
                </a:cubicBezTo>
                <a:cubicBezTo>
                  <a:pt x="530" y="90"/>
                  <a:pt x="531" y="90"/>
                  <a:pt x="531" y="89"/>
                </a:cubicBezTo>
                <a:cubicBezTo>
                  <a:pt x="533" y="86"/>
                  <a:pt x="536" y="85"/>
                  <a:pt x="537" y="81"/>
                </a:cubicBezTo>
                <a:cubicBezTo>
                  <a:pt x="537" y="80"/>
                  <a:pt x="538" y="79"/>
                  <a:pt x="539" y="79"/>
                </a:cubicBezTo>
                <a:cubicBezTo>
                  <a:pt x="539" y="79"/>
                  <a:pt x="540" y="78"/>
                  <a:pt x="541" y="78"/>
                </a:cubicBezTo>
                <a:cubicBezTo>
                  <a:pt x="542" y="77"/>
                  <a:pt x="542" y="77"/>
                  <a:pt x="542" y="76"/>
                </a:cubicBezTo>
                <a:cubicBezTo>
                  <a:pt x="542" y="75"/>
                  <a:pt x="542" y="73"/>
                  <a:pt x="542" y="72"/>
                </a:cubicBezTo>
                <a:cubicBezTo>
                  <a:pt x="542" y="71"/>
                  <a:pt x="541" y="69"/>
                  <a:pt x="541" y="70"/>
                </a:cubicBezTo>
                <a:cubicBezTo>
                  <a:pt x="540" y="70"/>
                  <a:pt x="539" y="70"/>
                  <a:pt x="538" y="71"/>
                </a:cubicBezTo>
                <a:cubicBezTo>
                  <a:pt x="537" y="72"/>
                  <a:pt x="536" y="73"/>
                  <a:pt x="535" y="72"/>
                </a:cubicBezTo>
                <a:cubicBezTo>
                  <a:pt x="533" y="70"/>
                  <a:pt x="530" y="70"/>
                  <a:pt x="528" y="69"/>
                </a:cubicBezTo>
                <a:cubicBezTo>
                  <a:pt x="526" y="69"/>
                  <a:pt x="525" y="70"/>
                  <a:pt x="523" y="71"/>
                </a:cubicBezTo>
                <a:cubicBezTo>
                  <a:pt x="517" y="75"/>
                  <a:pt x="511" y="79"/>
                  <a:pt x="504" y="81"/>
                </a:cubicBezTo>
                <a:cubicBezTo>
                  <a:pt x="502" y="81"/>
                  <a:pt x="501" y="82"/>
                  <a:pt x="499" y="83"/>
                </a:cubicBezTo>
                <a:cubicBezTo>
                  <a:pt x="496" y="83"/>
                  <a:pt x="494" y="84"/>
                  <a:pt x="491" y="86"/>
                </a:cubicBezTo>
                <a:cubicBezTo>
                  <a:pt x="489" y="87"/>
                  <a:pt x="488" y="90"/>
                  <a:pt x="488" y="92"/>
                </a:cubicBezTo>
                <a:cubicBezTo>
                  <a:pt x="488" y="92"/>
                  <a:pt x="489" y="93"/>
                  <a:pt x="489" y="93"/>
                </a:cubicBezTo>
                <a:close/>
                <a:moveTo>
                  <a:pt x="1191" y="122"/>
                </a:moveTo>
                <a:cubicBezTo>
                  <a:pt x="1192" y="126"/>
                  <a:pt x="1194" y="127"/>
                  <a:pt x="1198" y="127"/>
                </a:cubicBezTo>
                <a:cubicBezTo>
                  <a:pt x="1199" y="127"/>
                  <a:pt x="1200" y="127"/>
                  <a:pt x="1202" y="127"/>
                </a:cubicBezTo>
                <a:cubicBezTo>
                  <a:pt x="1202" y="127"/>
                  <a:pt x="1202" y="127"/>
                  <a:pt x="1202" y="127"/>
                </a:cubicBezTo>
                <a:cubicBezTo>
                  <a:pt x="1202" y="127"/>
                  <a:pt x="1202" y="127"/>
                  <a:pt x="1203" y="127"/>
                </a:cubicBezTo>
                <a:cubicBezTo>
                  <a:pt x="1203" y="126"/>
                  <a:pt x="1204" y="126"/>
                  <a:pt x="1204" y="126"/>
                </a:cubicBezTo>
                <a:cubicBezTo>
                  <a:pt x="1205" y="126"/>
                  <a:pt x="1205" y="126"/>
                  <a:pt x="1205" y="126"/>
                </a:cubicBezTo>
                <a:cubicBezTo>
                  <a:pt x="1205" y="126"/>
                  <a:pt x="1205" y="127"/>
                  <a:pt x="1204" y="127"/>
                </a:cubicBezTo>
                <a:cubicBezTo>
                  <a:pt x="1204" y="127"/>
                  <a:pt x="1203" y="127"/>
                  <a:pt x="1203" y="127"/>
                </a:cubicBezTo>
                <a:cubicBezTo>
                  <a:pt x="1202" y="127"/>
                  <a:pt x="1202" y="127"/>
                  <a:pt x="1202" y="127"/>
                </a:cubicBezTo>
                <a:cubicBezTo>
                  <a:pt x="1202" y="127"/>
                  <a:pt x="1202" y="127"/>
                  <a:pt x="1202" y="127"/>
                </a:cubicBezTo>
                <a:cubicBezTo>
                  <a:pt x="1201" y="127"/>
                  <a:pt x="1201" y="128"/>
                  <a:pt x="1200" y="128"/>
                </a:cubicBezTo>
                <a:cubicBezTo>
                  <a:pt x="1199" y="129"/>
                  <a:pt x="1199" y="131"/>
                  <a:pt x="1200" y="131"/>
                </a:cubicBezTo>
                <a:cubicBezTo>
                  <a:pt x="1202" y="132"/>
                  <a:pt x="1203" y="133"/>
                  <a:pt x="1205" y="134"/>
                </a:cubicBezTo>
                <a:cubicBezTo>
                  <a:pt x="1206" y="135"/>
                  <a:pt x="1208" y="135"/>
                  <a:pt x="1209" y="135"/>
                </a:cubicBezTo>
                <a:cubicBezTo>
                  <a:pt x="1212" y="134"/>
                  <a:pt x="1213" y="134"/>
                  <a:pt x="1215" y="136"/>
                </a:cubicBezTo>
                <a:cubicBezTo>
                  <a:pt x="1217" y="138"/>
                  <a:pt x="1218" y="138"/>
                  <a:pt x="1221" y="136"/>
                </a:cubicBezTo>
                <a:cubicBezTo>
                  <a:pt x="1222" y="135"/>
                  <a:pt x="1222" y="134"/>
                  <a:pt x="1224" y="134"/>
                </a:cubicBezTo>
                <a:cubicBezTo>
                  <a:pt x="1227" y="134"/>
                  <a:pt x="1228" y="133"/>
                  <a:pt x="1229" y="130"/>
                </a:cubicBezTo>
                <a:cubicBezTo>
                  <a:pt x="1229" y="128"/>
                  <a:pt x="1230" y="127"/>
                  <a:pt x="1231" y="125"/>
                </a:cubicBezTo>
                <a:cubicBezTo>
                  <a:pt x="1234" y="123"/>
                  <a:pt x="1234" y="120"/>
                  <a:pt x="1234" y="117"/>
                </a:cubicBezTo>
                <a:cubicBezTo>
                  <a:pt x="1232" y="116"/>
                  <a:pt x="1231" y="115"/>
                  <a:pt x="1229" y="115"/>
                </a:cubicBezTo>
                <a:cubicBezTo>
                  <a:pt x="1226" y="114"/>
                  <a:pt x="1223" y="113"/>
                  <a:pt x="1220" y="112"/>
                </a:cubicBezTo>
                <a:cubicBezTo>
                  <a:pt x="1218" y="111"/>
                  <a:pt x="1217" y="112"/>
                  <a:pt x="1216" y="113"/>
                </a:cubicBezTo>
                <a:cubicBezTo>
                  <a:pt x="1215" y="114"/>
                  <a:pt x="1215" y="114"/>
                  <a:pt x="1214" y="112"/>
                </a:cubicBezTo>
                <a:cubicBezTo>
                  <a:pt x="1214" y="112"/>
                  <a:pt x="1213" y="111"/>
                  <a:pt x="1213" y="111"/>
                </a:cubicBezTo>
                <a:cubicBezTo>
                  <a:pt x="1213" y="110"/>
                  <a:pt x="1212" y="109"/>
                  <a:pt x="1211" y="110"/>
                </a:cubicBezTo>
                <a:cubicBezTo>
                  <a:pt x="1210" y="110"/>
                  <a:pt x="1210" y="110"/>
                  <a:pt x="1210" y="111"/>
                </a:cubicBezTo>
                <a:cubicBezTo>
                  <a:pt x="1209" y="112"/>
                  <a:pt x="1209" y="113"/>
                  <a:pt x="1209" y="113"/>
                </a:cubicBezTo>
                <a:cubicBezTo>
                  <a:pt x="1209" y="114"/>
                  <a:pt x="1209" y="115"/>
                  <a:pt x="1209" y="116"/>
                </a:cubicBezTo>
                <a:cubicBezTo>
                  <a:pt x="1208" y="117"/>
                  <a:pt x="1207" y="115"/>
                  <a:pt x="1207" y="115"/>
                </a:cubicBezTo>
                <a:cubicBezTo>
                  <a:pt x="1207" y="115"/>
                  <a:pt x="1206" y="115"/>
                  <a:pt x="1206" y="115"/>
                </a:cubicBezTo>
                <a:cubicBezTo>
                  <a:pt x="1203" y="115"/>
                  <a:pt x="1201" y="113"/>
                  <a:pt x="1199" y="111"/>
                </a:cubicBezTo>
                <a:cubicBezTo>
                  <a:pt x="1199" y="111"/>
                  <a:pt x="1198" y="111"/>
                  <a:pt x="1198" y="110"/>
                </a:cubicBezTo>
                <a:cubicBezTo>
                  <a:pt x="1197" y="110"/>
                  <a:pt x="1196" y="110"/>
                  <a:pt x="1196" y="112"/>
                </a:cubicBezTo>
                <a:cubicBezTo>
                  <a:pt x="1196" y="112"/>
                  <a:pt x="1196" y="113"/>
                  <a:pt x="1196" y="113"/>
                </a:cubicBezTo>
                <a:cubicBezTo>
                  <a:pt x="1196" y="114"/>
                  <a:pt x="1195" y="115"/>
                  <a:pt x="1195" y="115"/>
                </a:cubicBezTo>
                <a:cubicBezTo>
                  <a:pt x="1194" y="115"/>
                  <a:pt x="1194" y="114"/>
                  <a:pt x="1193" y="114"/>
                </a:cubicBezTo>
                <a:cubicBezTo>
                  <a:pt x="1193" y="114"/>
                  <a:pt x="1192" y="114"/>
                  <a:pt x="1192" y="114"/>
                </a:cubicBezTo>
                <a:cubicBezTo>
                  <a:pt x="1191" y="116"/>
                  <a:pt x="1190" y="117"/>
                  <a:pt x="1191" y="118"/>
                </a:cubicBezTo>
                <a:cubicBezTo>
                  <a:pt x="1191" y="119"/>
                  <a:pt x="1191" y="121"/>
                  <a:pt x="1191" y="122"/>
                </a:cubicBezTo>
                <a:close/>
                <a:moveTo>
                  <a:pt x="587" y="109"/>
                </a:moveTo>
                <a:cubicBezTo>
                  <a:pt x="586" y="110"/>
                  <a:pt x="586" y="111"/>
                  <a:pt x="586" y="112"/>
                </a:cubicBezTo>
                <a:cubicBezTo>
                  <a:pt x="585" y="114"/>
                  <a:pt x="585" y="116"/>
                  <a:pt x="584" y="118"/>
                </a:cubicBezTo>
                <a:cubicBezTo>
                  <a:pt x="583" y="118"/>
                  <a:pt x="583" y="119"/>
                  <a:pt x="583" y="119"/>
                </a:cubicBezTo>
                <a:cubicBezTo>
                  <a:pt x="584" y="122"/>
                  <a:pt x="585" y="125"/>
                  <a:pt x="584" y="128"/>
                </a:cubicBezTo>
                <a:cubicBezTo>
                  <a:pt x="583" y="128"/>
                  <a:pt x="584" y="128"/>
                  <a:pt x="585" y="129"/>
                </a:cubicBezTo>
                <a:cubicBezTo>
                  <a:pt x="585" y="129"/>
                  <a:pt x="586" y="130"/>
                  <a:pt x="586" y="130"/>
                </a:cubicBezTo>
                <a:cubicBezTo>
                  <a:pt x="585" y="133"/>
                  <a:pt x="587" y="133"/>
                  <a:pt x="589" y="134"/>
                </a:cubicBezTo>
                <a:cubicBezTo>
                  <a:pt x="592" y="134"/>
                  <a:pt x="594" y="134"/>
                  <a:pt x="597" y="135"/>
                </a:cubicBezTo>
                <a:cubicBezTo>
                  <a:pt x="597" y="135"/>
                  <a:pt x="598" y="135"/>
                  <a:pt x="598" y="135"/>
                </a:cubicBezTo>
                <a:cubicBezTo>
                  <a:pt x="597" y="135"/>
                  <a:pt x="597" y="136"/>
                  <a:pt x="597" y="136"/>
                </a:cubicBezTo>
                <a:cubicBezTo>
                  <a:pt x="596" y="137"/>
                  <a:pt x="595" y="137"/>
                  <a:pt x="594" y="137"/>
                </a:cubicBezTo>
                <a:cubicBezTo>
                  <a:pt x="592" y="138"/>
                  <a:pt x="591" y="139"/>
                  <a:pt x="591" y="141"/>
                </a:cubicBezTo>
                <a:cubicBezTo>
                  <a:pt x="591" y="142"/>
                  <a:pt x="591" y="143"/>
                  <a:pt x="590" y="144"/>
                </a:cubicBezTo>
                <a:cubicBezTo>
                  <a:pt x="590" y="145"/>
                  <a:pt x="591" y="146"/>
                  <a:pt x="592" y="147"/>
                </a:cubicBezTo>
                <a:cubicBezTo>
                  <a:pt x="594" y="147"/>
                  <a:pt x="597" y="148"/>
                  <a:pt x="599" y="149"/>
                </a:cubicBezTo>
                <a:cubicBezTo>
                  <a:pt x="601" y="149"/>
                  <a:pt x="604" y="148"/>
                  <a:pt x="605" y="146"/>
                </a:cubicBezTo>
                <a:cubicBezTo>
                  <a:pt x="605" y="145"/>
                  <a:pt x="605" y="145"/>
                  <a:pt x="605" y="144"/>
                </a:cubicBezTo>
                <a:cubicBezTo>
                  <a:pt x="606" y="142"/>
                  <a:pt x="608" y="141"/>
                  <a:pt x="610" y="141"/>
                </a:cubicBezTo>
                <a:cubicBezTo>
                  <a:pt x="610" y="139"/>
                  <a:pt x="611" y="137"/>
                  <a:pt x="612" y="136"/>
                </a:cubicBezTo>
                <a:cubicBezTo>
                  <a:pt x="613" y="134"/>
                  <a:pt x="614" y="132"/>
                  <a:pt x="615" y="131"/>
                </a:cubicBezTo>
                <a:cubicBezTo>
                  <a:pt x="616" y="131"/>
                  <a:pt x="616" y="130"/>
                  <a:pt x="616" y="130"/>
                </a:cubicBezTo>
                <a:cubicBezTo>
                  <a:pt x="617" y="128"/>
                  <a:pt x="619" y="125"/>
                  <a:pt x="620" y="123"/>
                </a:cubicBezTo>
                <a:cubicBezTo>
                  <a:pt x="620" y="122"/>
                  <a:pt x="620" y="122"/>
                  <a:pt x="620" y="121"/>
                </a:cubicBezTo>
                <a:cubicBezTo>
                  <a:pt x="620" y="120"/>
                  <a:pt x="619" y="119"/>
                  <a:pt x="619" y="118"/>
                </a:cubicBezTo>
                <a:cubicBezTo>
                  <a:pt x="618" y="117"/>
                  <a:pt x="617" y="117"/>
                  <a:pt x="616" y="117"/>
                </a:cubicBezTo>
                <a:cubicBezTo>
                  <a:pt x="614" y="117"/>
                  <a:pt x="613" y="116"/>
                  <a:pt x="612" y="115"/>
                </a:cubicBezTo>
                <a:cubicBezTo>
                  <a:pt x="609" y="114"/>
                  <a:pt x="607" y="114"/>
                  <a:pt x="605" y="115"/>
                </a:cubicBezTo>
                <a:cubicBezTo>
                  <a:pt x="604" y="116"/>
                  <a:pt x="603" y="118"/>
                  <a:pt x="603" y="119"/>
                </a:cubicBezTo>
                <a:cubicBezTo>
                  <a:pt x="603" y="121"/>
                  <a:pt x="603" y="123"/>
                  <a:pt x="603" y="125"/>
                </a:cubicBezTo>
                <a:cubicBezTo>
                  <a:pt x="603" y="126"/>
                  <a:pt x="603" y="126"/>
                  <a:pt x="602" y="126"/>
                </a:cubicBezTo>
                <a:cubicBezTo>
                  <a:pt x="602" y="126"/>
                  <a:pt x="602" y="126"/>
                  <a:pt x="602" y="125"/>
                </a:cubicBezTo>
                <a:cubicBezTo>
                  <a:pt x="601" y="123"/>
                  <a:pt x="600" y="121"/>
                  <a:pt x="599" y="119"/>
                </a:cubicBezTo>
                <a:cubicBezTo>
                  <a:pt x="599" y="119"/>
                  <a:pt x="598" y="118"/>
                  <a:pt x="598" y="118"/>
                </a:cubicBezTo>
                <a:cubicBezTo>
                  <a:pt x="597" y="118"/>
                  <a:pt x="596" y="119"/>
                  <a:pt x="596" y="119"/>
                </a:cubicBezTo>
                <a:cubicBezTo>
                  <a:pt x="595" y="122"/>
                  <a:pt x="594" y="124"/>
                  <a:pt x="593" y="127"/>
                </a:cubicBezTo>
                <a:cubicBezTo>
                  <a:pt x="593" y="127"/>
                  <a:pt x="593" y="127"/>
                  <a:pt x="593" y="127"/>
                </a:cubicBezTo>
                <a:cubicBezTo>
                  <a:pt x="592" y="127"/>
                  <a:pt x="592" y="127"/>
                  <a:pt x="592" y="127"/>
                </a:cubicBezTo>
                <a:cubicBezTo>
                  <a:pt x="593" y="127"/>
                  <a:pt x="593" y="127"/>
                  <a:pt x="593" y="127"/>
                </a:cubicBezTo>
                <a:cubicBezTo>
                  <a:pt x="593" y="127"/>
                  <a:pt x="593" y="127"/>
                  <a:pt x="593" y="127"/>
                </a:cubicBezTo>
                <a:cubicBezTo>
                  <a:pt x="592" y="125"/>
                  <a:pt x="591" y="124"/>
                  <a:pt x="592" y="122"/>
                </a:cubicBezTo>
                <a:cubicBezTo>
                  <a:pt x="592" y="121"/>
                  <a:pt x="593" y="120"/>
                  <a:pt x="592" y="120"/>
                </a:cubicBezTo>
                <a:cubicBezTo>
                  <a:pt x="591" y="118"/>
                  <a:pt x="591" y="115"/>
                  <a:pt x="591" y="113"/>
                </a:cubicBezTo>
                <a:cubicBezTo>
                  <a:pt x="591" y="112"/>
                  <a:pt x="591" y="112"/>
                  <a:pt x="591" y="111"/>
                </a:cubicBezTo>
                <a:cubicBezTo>
                  <a:pt x="591" y="111"/>
                  <a:pt x="590" y="110"/>
                  <a:pt x="590" y="109"/>
                </a:cubicBezTo>
                <a:cubicBezTo>
                  <a:pt x="589" y="108"/>
                  <a:pt x="587" y="108"/>
                  <a:pt x="587" y="109"/>
                </a:cubicBezTo>
                <a:close/>
                <a:moveTo>
                  <a:pt x="1057" y="474"/>
                </a:moveTo>
                <a:cubicBezTo>
                  <a:pt x="1057" y="475"/>
                  <a:pt x="1057" y="477"/>
                  <a:pt x="1056" y="478"/>
                </a:cubicBezTo>
                <a:cubicBezTo>
                  <a:pt x="1056" y="478"/>
                  <a:pt x="1055" y="479"/>
                  <a:pt x="1055" y="479"/>
                </a:cubicBezTo>
                <a:cubicBezTo>
                  <a:pt x="1053" y="479"/>
                  <a:pt x="1051" y="479"/>
                  <a:pt x="1049" y="479"/>
                </a:cubicBezTo>
                <a:cubicBezTo>
                  <a:pt x="1048" y="479"/>
                  <a:pt x="1048" y="480"/>
                  <a:pt x="1048" y="481"/>
                </a:cubicBezTo>
                <a:cubicBezTo>
                  <a:pt x="1047" y="482"/>
                  <a:pt x="1048" y="484"/>
                  <a:pt x="1047" y="486"/>
                </a:cubicBezTo>
                <a:cubicBezTo>
                  <a:pt x="1047" y="488"/>
                  <a:pt x="1048" y="489"/>
                  <a:pt x="1049" y="490"/>
                </a:cubicBezTo>
                <a:cubicBezTo>
                  <a:pt x="1050" y="491"/>
                  <a:pt x="1050" y="493"/>
                  <a:pt x="1049" y="494"/>
                </a:cubicBezTo>
                <a:cubicBezTo>
                  <a:pt x="1048" y="496"/>
                  <a:pt x="1047" y="497"/>
                  <a:pt x="1046" y="499"/>
                </a:cubicBezTo>
                <a:cubicBezTo>
                  <a:pt x="1046" y="499"/>
                  <a:pt x="1045" y="500"/>
                  <a:pt x="1045" y="500"/>
                </a:cubicBezTo>
                <a:cubicBezTo>
                  <a:pt x="1043" y="502"/>
                  <a:pt x="1044" y="505"/>
                  <a:pt x="1046" y="506"/>
                </a:cubicBezTo>
                <a:cubicBezTo>
                  <a:pt x="1049" y="508"/>
                  <a:pt x="1052" y="508"/>
                  <a:pt x="1055" y="507"/>
                </a:cubicBezTo>
                <a:cubicBezTo>
                  <a:pt x="1056" y="507"/>
                  <a:pt x="1058" y="506"/>
                  <a:pt x="1059" y="505"/>
                </a:cubicBezTo>
                <a:cubicBezTo>
                  <a:pt x="1062" y="503"/>
                  <a:pt x="1064" y="502"/>
                  <a:pt x="1067" y="502"/>
                </a:cubicBezTo>
                <a:cubicBezTo>
                  <a:pt x="1069" y="502"/>
                  <a:pt x="1069" y="501"/>
                  <a:pt x="1070" y="500"/>
                </a:cubicBezTo>
                <a:cubicBezTo>
                  <a:pt x="1072" y="497"/>
                  <a:pt x="1073" y="493"/>
                  <a:pt x="1072" y="489"/>
                </a:cubicBezTo>
                <a:cubicBezTo>
                  <a:pt x="1072" y="488"/>
                  <a:pt x="1072" y="487"/>
                  <a:pt x="1072" y="487"/>
                </a:cubicBezTo>
                <a:cubicBezTo>
                  <a:pt x="1071" y="485"/>
                  <a:pt x="1072" y="484"/>
                  <a:pt x="1073" y="483"/>
                </a:cubicBezTo>
                <a:cubicBezTo>
                  <a:pt x="1073" y="483"/>
                  <a:pt x="1073" y="483"/>
                  <a:pt x="1074" y="482"/>
                </a:cubicBezTo>
                <a:cubicBezTo>
                  <a:pt x="1076" y="480"/>
                  <a:pt x="1076" y="478"/>
                  <a:pt x="1075" y="476"/>
                </a:cubicBezTo>
                <a:cubicBezTo>
                  <a:pt x="1074" y="475"/>
                  <a:pt x="1074" y="474"/>
                  <a:pt x="1073" y="473"/>
                </a:cubicBezTo>
                <a:cubicBezTo>
                  <a:pt x="1072" y="472"/>
                  <a:pt x="1072" y="471"/>
                  <a:pt x="1071" y="471"/>
                </a:cubicBezTo>
                <a:cubicBezTo>
                  <a:pt x="1068" y="471"/>
                  <a:pt x="1066" y="471"/>
                  <a:pt x="1064" y="470"/>
                </a:cubicBezTo>
                <a:cubicBezTo>
                  <a:pt x="1063" y="470"/>
                  <a:pt x="1063" y="470"/>
                  <a:pt x="1062" y="471"/>
                </a:cubicBezTo>
                <a:cubicBezTo>
                  <a:pt x="1060" y="471"/>
                  <a:pt x="1058" y="472"/>
                  <a:pt x="1057" y="474"/>
                </a:cubicBezTo>
                <a:close/>
                <a:moveTo>
                  <a:pt x="2071" y="546"/>
                </a:moveTo>
                <a:cubicBezTo>
                  <a:pt x="2071" y="549"/>
                  <a:pt x="2074" y="550"/>
                  <a:pt x="2075" y="552"/>
                </a:cubicBezTo>
                <a:cubicBezTo>
                  <a:pt x="2075" y="554"/>
                  <a:pt x="2076" y="555"/>
                  <a:pt x="2077" y="557"/>
                </a:cubicBezTo>
                <a:cubicBezTo>
                  <a:pt x="2077" y="557"/>
                  <a:pt x="2078" y="558"/>
                  <a:pt x="2078" y="557"/>
                </a:cubicBezTo>
                <a:cubicBezTo>
                  <a:pt x="2080" y="556"/>
                  <a:pt x="2082" y="555"/>
                  <a:pt x="2084" y="553"/>
                </a:cubicBezTo>
                <a:cubicBezTo>
                  <a:pt x="2084" y="553"/>
                  <a:pt x="2084" y="552"/>
                  <a:pt x="2084" y="551"/>
                </a:cubicBezTo>
                <a:cubicBezTo>
                  <a:pt x="2082" y="550"/>
                  <a:pt x="2080" y="549"/>
                  <a:pt x="2078" y="548"/>
                </a:cubicBezTo>
                <a:cubicBezTo>
                  <a:pt x="2078" y="548"/>
                  <a:pt x="2078" y="547"/>
                  <a:pt x="2078" y="547"/>
                </a:cubicBezTo>
                <a:cubicBezTo>
                  <a:pt x="2079" y="546"/>
                  <a:pt x="2080" y="546"/>
                  <a:pt x="2081" y="546"/>
                </a:cubicBezTo>
                <a:cubicBezTo>
                  <a:pt x="2084" y="543"/>
                  <a:pt x="2087" y="544"/>
                  <a:pt x="2090" y="547"/>
                </a:cubicBezTo>
                <a:cubicBezTo>
                  <a:pt x="2092" y="548"/>
                  <a:pt x="2094" y="549"/>
                  <a:pt x="2096" y="549"/>
                </a:cubicBezTo>
                <a:cubicBezTo>
                  <a:pt x="2097" y="549"/>
                  <a:pt x="2097" y="549"/>
                  <a:pt x="2097" y="548"/>
                </a:cubicBezTo>
                <a:cubicBezTo>
                  <a:pt x="2098" y="546"/>
                  <a:pt x="2098" y="545"/>
                  <a:pt x="2098" y="543"/>
                </a:cubicBezTo>
                <a:cubicBezTo>
                  <a:pt x="2099" y="541"/>
                  <a:pt x="2100" y="539"/>
                  <a:pt x="2102" y="539"/>
                </a:cubicBezTo>
                <a:cubicBezTo>
                  <a:pt x="2104" y="538"/>
                  <a:pt x="2106" y="537"/>
                  <a:pt x="2108" y="536"/>
                </a:cubicBezTo>
                <a:cubicBezTo>
                  <a:pt x="2109" y="535"/>
                  <a:pt x="2110" y="533"/>
                  <a:pt x="2109" y="532"/>
                </a:cubicBezTo>
                <a:cubicBezTo>
                  <a:pt x="2108" y="531"/>
                  <a:pt x="2107" y="529"/>
                  <a:pt x="2106" y="528"/>
                </a:cubicBezTo>
                <a:cubicBezTo>
                  <a:pt x="2105" y="528"/>
                  <a:pt x="2105" y="527"/>
                  <a:pt x="2105" y="526"/>
                </a:cubicBezTo>
                <a:cubicBezTo>
                  <a:pt x="2104" y="524"/>
                  <a:pt x="2104" y="524"/>
                  <a:pt x="2103" y="525"/>
                </a:cubicBezTo>
                <a:cubicBezTo>
                  <a:pt x="2100" y="527"/>
                  <a:pt x="2098" y="526"/>
                  <a:pt x="2095" y="525"/>
                </a:cubicBezTo>
                <a:cubicBezTo>
                  <a:pt x="2091" y="523"/>
                  <a:pt x="2088" y="521"/>
                  <a:pt x="2085" y="518"/>
                </a:cubicBezTo>
                <a:cubicBezTo>
                  <a:pt x="2083" y="516"/>
                  <a:pt x="2081" y="514"/>
                  <a:pt x="2078" y="513"/>
                </a:cubicBezTo>
                <a:cubicBezTo>
                  <a:pt x="2077" y="512"/>
                  <a:pt x="2076" y="513"/>
                  <a:pt x="2076" y="513"/>
                </a:cubicBezTo>
                <a:cubicBezTo>
                  <a:pt x="2075" y="514"/>
                  <a:pt x="2075" y="515"/>
                  <a:pt x="2075" y="516"/>
                </a:cubicBezTo>
                <a:cubicBezTo>
                  <a:pt x="2075" y="517"/>
                  <a:pt x="2076" y="518"/>
                  <a:pt x="2077" y="520"/>
                </a:cubicBezTo>
                <a:cubicBezTo>
                  <a:pt x="2077" y="521"/>
                  <a:pt x="2078" y="522"/>
                  <a:pt x="2078" y="524"/>
                </a:cubicBezTo>
                <a:cubicBezTo>
                  <a:pt x="2078" y="528"/>
                  <a:pt x="2078" y="532"/>
                  <a:pt x="2078" y="536"/>
                </a:cubicBezTo>
                <a:cubicBezTo>
                  <a:pt x="2078" y="536"/>
                  <a:pt x="2078" y="537"/>
                  <a:pt x="2077" y="537"/>
                </a:cubicBezTo>
                <a:cubicBezTo>
                  <a:pt x="2077" y="537"/>
                  <a:pt x="2076" y="537"/>
                  <a:pt x="2076" y="537"/>
                </a:cubicBezTo>
                <a:cubicBezTo>
                  <a:pt x="2074" y="537"/>
                  <a:pt x="2074" y="537"/>
                  <a:pt x="2074" y="539"/>
                </a:cubicBezTo>
                <a:cubicBezTo>
                  <a:pt x="2074" y="540"/>
                  <a:pt x="2074" y="540"/>
                  <a:pt x="2074" y="541"/>
                </a:cubicBezTo>
                <a:cubicBezTo>
                  <a:pt x="2073" y="543"/>
                  <a:pt x="2072" y="544"/>
                  <a:pt x="2071" y="546"/>
                </a:cubicBezTo>
                <a:close/>
                <a:moveTo>
                  <a:pt x="612" y="76"/>
                </a:moveTo>
                <a:cubicBezTo>
                  <a:pt x="614" y="77"/>
                  <a:pt x="615" y="77"/>
                  <a:pt x="617" y="78"/>
                </a:cubicBezTo>
                <a:cubicBezTo>
                  <a:pt x="617" y="78"/>
                  <a:pt x="617" y="78"/>
                  <a:pt x="617" y="78"/>
                </a:cubicBezTo>
                <a:cubicBezTo>
                  <a:pt x="617" y="78"/>
                  <a:pt x="617" y="78"/>
                  <a:pt x="617" y="78"/>
                </a:cubicBezTo>
                <a:cubicBezTo>
                  <a:pt x="618" y="79"/>
                  <a:pt x="619" y="79"/>
                  <a:pt x="619" y="80"/>
                </a:cubicBezTo>
                <a:cubicBezTo>
                  <a:pt x="623" y="83"/>
                  <a:pt x="625" y="86"/>
                  <a:pt x="623" y="90"/>
                </a:cubicBezTo>
                <a:cubicBezTo>
                  <a:pt x="622" y="92"/>
                  <a:pt x="623" y="93"/>
                  <a:pt x="624" y="94"/>
                </a:cubicBezTo>
                <a:cubicBezTo>
                  <a:pt x="625" y="95"/>
                  <a:pt x="627" y="95"/>
                  <a:pt x="629" y="94"/>
                </a:cubicBezTo>
                <a:cubicBezTo>
                  <a:pt x="631" y="93"/>
                  <a:pt x="632" y="91"/>
                  <a:pt x="633" y="88"/>
                </a:cubicBezTo>
                <a:cubicBezTo>
                  <a:pt x="634" y="85"/>
                  <a:pt x="635" y="82"/>
                  <a:pt x="638" y="79"/>
                </a:cubicBezTo>
                <a:cubicBezTo>
                  <a:pt x="638" y="79"/>
                  <a:pt x="639" y="77"/>
                  <a:pt x="639" y="76"/>
                </a:cubicBezTo>
                <a:cubicBezTo>
                  <a:pt x="640" y="74"/>
                  <a:pt x="640" y="72"/>
                  <a:pt x="639" y="70"/>
                </a:cubicBezTo>
                <a:cubicBezTo>
                  <a:pt x="638" y="69"/>
                  <a:pt x="637" y="68"/>
                  <a:pt x="638" y="67"/>
                </a:cubicBezTo>
                <a:cubicBezTo>
                  <a:pt x="638" y="66"/>
                  <a:pt x="638" y="66"/>
                  <a:pt x="638" y="65"/>
                </a:cubicBezTo>
                <a:cubicBezTo>
                  <a:pt x="638" y="61"/>
                  <a:pt x="636" y="60"/>
                  <a:pt x="633" y="61"/>
                </a:cubicBezTo>
                <a:cubicBezTo>
                  <a:pt x="632" y="61"/>
                  <a:pt x="632" y="62"/>
                  <a:pt x="631" y="62"/>
                </a:cubicBezTo>
                <a:cubicBezTo>
                  <a:pt x="631" y="62"/>
                  <a:pt x="631" y="62"/>
                  <a:pt x="631" y="62"/>
                </a:cubicBezTo>
                <a:cubicBezTo>
                  <a:pt x="631" y="63"/>
                  <a:pt x="631" y="63"/>
                  <a:pt x="630" y="62"/>
                </a:cubicBezTo>
                <a:cubicBezTo>
                  <a:pt x="631" y="62"/>
                  <a:pt x="631" y="62"/>
                  <a:pt x="631" y="62"/>
                </a:cubicBezTo>
                <a:cubicBezTo>
                  <a:pt x="631" y="60"/>
                  <a:pt x="631" y="58"/>
                  <a:pt x="631" y="57"/>
                </a:cubicBezTo>
                <a:cubicBezTo>
                  <a:pt x="631" y="54"/>
                  <a:pt x="629" y="52"/>
                  <a:pt x="626" y="52"/>
                </a:cubicBezTo>
                <a:cubicBezTo>
                  <a:pt x="625" y="52"/>
                  <a:pt x="623" y="52"/>
                  <a:pt x="621" y="52"/>
                </a:cubicBezTo>
                <a:cubicBezTo>
                  <a:pt x="621" y="52"/>
                  <a:pt x="620" y="52"/>
                  <a:pt x="620" y="53"/>
                </a:cubicBezTo>
                <a:cubicBezTo>
                  <a:pt x="618" y="54"/>
                  <a:pt x="616" y="56"/>
                  <a:pt x="617" y="59"/>
                </a:cubicBezTo>
                <a:cubicBezTo>
                  <a:pt x="617" y="59"/>
                  <a:pt x="617" y="60"/>
                  <a:pt x="617" y="61"/>
                </a:cubicBezTo>
                <a:cubicBezTo>
                  <a:pt x="616" y="63"/>
                  <a:pt x="616" y="63"/>
                  <a:pt x="619" y="64"/>
                </a:cubicBezTo>
                <a:cubicBezTo>
                  <a:pt x="619" y="64"/>
                  <a:pt x="619" y="64"/>
                  <a:pt x="619" y="64"/>
                </a:cubicBezTo>
                <a:cubicBezTo>
                  <a:pt x="619" y="64"/>
                  <a:pt x="619" y="64"/>
                  <a:pt x="619" y="64"/>
                </a:cubicBezTo>
                <a:cubicBezTo>
                  <a:pt x="619" y="63"/>
                  <a:pt x="619" y="63"/>
                  <a:pt x="619" y="63"/>
                </a:cubicBezTo>
                <a:cubicBezTo>
                  <a:pt x="620" y="63"/>
                  <a:pt x="619" y="63"/>
                  <a:pt x="619" y="64"/>
                </a:cubicBezTo>
                <a:cubicBezTo>
                  <a:pt x="619" y="64"/>
                  <a:pt x="619" y="64"/>
                  <a:pt x="619" y="64"/>
                </a:cubicBezTo>
                <a:cubicBezTo>
                  <a:pt x="619" y="64"/>
                  <a:pt x="619" y="64"/>
                  <a:pt x="619" y="64"/>
                </a:cubicBezTo>
                <a:cubicBezTo>
                  <a:pt x="619" y="65"/>
                  <a:pt x="619" y="66"/>
                  <a:pt x="619" y="67"/>
                </a:cubicBezTo>
                <a:cubicBezTo>
                  <a:pt x="619" y="68"/>
                  <a:pt x="619" y="69"/>
                  <a:pt x="619" y="70"/>
                </a:cubicBezTo>
                <a:cubicBezTo>
                  <a:pt x="618" y="71"/>
                  <a:pt x="617" y="71"/>
                  <a:pt x="617" y="71"/>
                </a:cubicBezTo>
                <a:cubicBezTo>
                  <a:pt x="615" y="70"/>
                  <a:pt x="615" y="70"/>
                  <a:pt x="613" y="69"/>
                </a:cubicBezTo>
                <a:cubicBezTo>
                  <a:pt x="613" y="69"/>
                  <a:pt x="612" y="69"/>
                  <a:pt x="611" y="70"/>
                </a:cubicBezTo>
                <a:cubicBezTo>
                  <a:pt x="611" y="70"/>
                  <a:pt x="610" y="71"/>
                  <a:pt x="610" y="72"/>
                </a:cubicBezTo>
                <a:cubicBezTo>
                  <a:pt x="609" y="74"/>
                  <a:pt x="610" y="76"/>
                  <a:pt x="612" y="76"/>
                </a:cubicBezTo>
                <a:close/>
                <a:moveTo>
                  <a:pt x="1927" y="984"/>
                </a:moveTo>
                <a:cubicBezTo>
                  <a:pt x="1930" y="984"/>
                  <a:pt x="1933" y="984"/>
                  <a:pt x="1937" y="986"/>
                </a:cubicBezTo>
                <a:cubicBezTo>
                  <a:pt x="1938" y="987"/>
                  <a:pt x="1939" y="987"/>
                  <a:pt x="1940" y="986"/>
                </a:cubicBezTo>
                <a:cubicBezTo>
                  <a:pt x="1941" y="985"/>
                  <a:pt x="1942" y="985"/>
                  <a:pt x="1943" y="985"/>
                </a:cubicBezTo>
                <a:cubicBezTo>
                  <a:pt x="1944" y="985"/>
                  <a:pt x="1945" y="986"/>
                  <a:pt x="1946" y="986"/>
                </a:cubicBezTo>
                <a:cubicBezTo>
                  <a:pt x="1947" y="986"/>
                  <a:pt x="1949" y="984"/>
                  <a:pt x="1949" y="983"/>
                </a:cubicBezTo>
                <a:cubicBezTo>
                  <a:pt x="1949" y="983"/>
                  <a:pt x="1948" y="982"/>
                  <a:pt x="1947" y="982"/>
                </a:cubicBezTo>
                <a:cubicBezTo>
                  <a:pt x="1944" y="982"/>
                  <a:pt x="1941" y="981"/>
                  <a:pt x="1938" y="979"/>
                </a:cubicBezTo>
                <a:cubicBezTo>
                  <a:pt x="1938" y="978"/>
                  <a:pt x="1937" y="978"/>
                  <a:pt x="1937" y="978"/>
                </a:cubicBezTo>
                <a:cubicBezTo>
                  <a:pt x="1935" y="978"/>
                  <a:pt x="1934" y="978"/>
                  <a:pt x="1933" y="978"/>
                </a:cubicBezTo>
                <a:cubicBezTo>
                  <a:pt x="1932" y="978"/>
                  <a:pt x="1931" y="978"/>
                  <a:pt x="1931" y="977"/>
                </a:cubicBezTo>
                <a:cubicBezTo>
                  <a:pt x="1931" y="976"/>
                  <a:pt x="1931" y="976"/>
                  <a:pt x="1933" y="976"/>
                </a:cubicBezTo>
                <a:cubicBezTo>
                  <a:pt x="1933" y="975"/>
                  <a:pt x="1934" y="975"/>
                  <a:pt x="1934" y="975"/>
                </a:cubicBezTo>
                <a:cubicBezTo>
                  <a:pt x="1935" y="975"/>
                  <a:pt x="1936" y="975"/>
                  <a:pt x="1936" y="974"/>
                </a:cubicBezTo>
                <a:cubicBezTo>
                  <a:pt x="1936" y="974"/>
                  <a:pt x="1935" y="973"/>
                  <a:pt x="1934" y="973"/>
                </a:cubicBezTo>
                <a:cubicBezTo>
                  <a:pt x="1931" y="973"/>
                  <a:pt x="1927" y="972"/>
                  <a:pt x="1924" y="971"/>
                </a:cubicBezTo>
                <a:cubicBezTo>
                  <a:pt x="1922" y="971"/>
                  <a:pt x="1920" y="970"/>
                  <a:pt x="1919" y="969"/>
                </a:cubicBezTo>
                <a:cubicBezTo>
                  <a:pt x="1916" y="968"/>
                  <a:pt x="1914" y="968"/>
                  <a:pt x="1913" y="971"/>
                </a:cubicBezTo>
                <a:cubicBezTo>
                  <a:pt x="1912" y="972"/>
                  <a:pt x="1911" y="972"/>
                  <a:pt x="1910" y="972"/>
                </a:cubicBezTo>
                <a:cubicBezTo>
                  <a:pt x="1908" y="972"/>
                  <a:pt x="1907" y="972"/>
                  <a:pt x="1905" y="972"/>
                </a:cubicBezTo>
                <a:cubicBezTo>
                  <a:pt x="1903" y="971"/>
                  <a:pt x="1901" y="971"/>
                  <a:pt x="1899" y="969"/>
                </a:cubicBezTo>
                <a:cubicBezTo>
                  <a:pt x="1896" y="966"/>
                  <a:pt x="1893" y="966"/>
                  <a:pt x="1890" y="966"/>
                </a:cubicBezTo>
                <a:cubicBezTo>
                  <a:pt x="1887" y="966"/>
                  <a:pt x="1884" y="965"/>
                  <a:pt x="1880" y="965"/>
                </a:cubicBezTo>
                <a:cubicBezTo>
                  <a:pt x="1880" y="967"/>
                  <a:pt x="1879" y="969"/>
                  <a:pt x="1878" y="971"/>
                </a:cubicBezTo>
                <a:cubicBezTo>
                  <a:pt x="1877" y="971"/>
                  <a:pt x="1878" y="973"/>
                  <a:pt x="1879" y="973"/>
                </a:cubicBezTo>
                <a:cubicBezTo>
                  <a:pt x="1881" y="973"/>
                  <a:pt x="1883" y="974"/>
                  <a:pt x="1884" y="976"/>
                </a:cubicBezTo>
                <a:cubicBezTo>
                  <a:pt x="1884" y="977"/>
                  <a:pt x="1886" y="977"/>
                  <a:pt x="1887" y="977"/>
                </a:cubicBezTo>
                <a:cubicBezTo>
                  <a:pt x="1889" y="977"/>
                  <a:pt x="1891" y="978"/>
                  <a:pt x="1893" y="979"/>
                </a:cubicBezTo>
                <a:cubicBezTo>
                  <a:pt x="1895" y="980"/>
                  <a:pt x="1897" y="980"/>
                  <a:pt x="1899" y="979"/>
                </a:cubicBezTo>
                <a:cubicBezTo>
                  <a:pt x="1902" y="979"/>
                  <a:pt x="1906" y="979"/>
                  <a:pt x="1910" y="981"/>
                </a:cubicBezTo>
                <a:cubicBezTo>
                  <a:pt x="1913" y="983"/>
                  <a:pt x="1917" y="984"/>
                  <a:pt x="1920" y="984"/>
                </a:cubicBezTo>
                <a:cubicBezTo>
                  <a:pt x="1922" y="984"/>
                  <a:pt x="1924" y="984"/>
                  <a:pt x="1927" y="984"/>
                </a:cubicBezTo>
                <a:close/>
                <a:moveTo>
                  <a:pt x="1990" y="778"/>
                </a:moveTo>
                <a:cubicBezTo>
                  <a:pt x="1988" y="778"/>
                  <a:pt x="1987" y="778"/>
                  <a:pt x="1985" y="778"/>
                </a:cubicBezTo>
                <a:cubicBezTo>
                  <a:pt x="1982" y="776"/>
                  <a:pt x="1980" y="778"/>
                  <a:pt x="1979" y="781"/>
                </a:cubicBezTo>
                <a:cubicBezTo>
                  <a:pt x="1979" y="782"/>
                  <a:pt x="1978" y="783"/>
                  <a:pt x="1978" y="784"/>
                </a:cubicBezTo>
                <a:cubicBezTo>
                  <a:pt x="1978" y="787"/>
                  <a:pt x="1978" y="790"/>
                  <a:pt x="1977" y="793"/>
                </a:cubicBezTo>
                <a:cubicBezTo>
                  <a:pt x="1977" y="795"/>
                  <a:pt x="1977" y="796"/>
                  <a:pt x="1976" y="796"/>
                </a:cubicBezTo>
                <a:cubicBezTo>
                  <a:pt x="1976" y="797"/>
                  <a:pt x="1975" y="798"/>
                  <a:pt x="1975" y="798"/>
                </a:cubicBezTo>
                <a:cubicBezTo>
                  <a:pt x="1976" y="801"/>
                  <a:pt x="1977" y="804"/>
                  <a:pt x="1978" y="806"/>
                </a:cubicBezTo>
                <a:cubicBezTo>
                  <a:pt x="1978" y="808"/>
                  <a:pt x="1980" y="810"/>
                  <a:pt x="1982" y="810"/>
                </a:cubicBezTo>
                <a:cubicBezTo>
                  <a:pt x="1982" y="810"/>
                  <a:pt x="1982" y="810"/>
                  <a:pt x="1982" y="810"/>
                </a:cubicBezTo>
                <a:cubicBezTo>
                  <a:pt x="1982" y="810"/>
                  <a:pt x="1982" y="810"/>
                  <a:pt x="1982" y="810"/>
                </a:cubicBezTo>
                <a:cubicBezTo>
                  <a:pt x="1982" y="810"/>
                  <a:pt x="1982" y="810"/>
                  <a:pt x="1982" y="810"/>
                </a:cubicBezTo>
                <a:cubicBezTo>
                  <a:pt x="1982" y="810"/>
                  <a:pt x="1982" y="810"/>
                  <a:pt x="1982" y="810"/>
                </a:cubicBezTo>
                <a:cubicBezTo>
                  <a:pt x="1982" y="813"/>
                  <a:pt x="1982" y="815"/>
                  <a:pt x="1985" y="816"/>
                </a:cubicBezTo>
                <a:cubicBezTo>
                  <a:pt x="1986" y="816"/>
                  <a:pt x="1987" y="817"/>
                  <a:pt x="1987" y="817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8" y="817"/>
                  <a:pt x="1989" y="816"/>
                  <a:pt x="1991" y="815"/>
                </a:cubicBezTo>
                <a:cubicBezTo>
                  <a:pt x="1991" y="815"/>
                  <a:pt x="1992" y="815"/>
                  <a:pt x="1993" y="816"/>
                </a:cubicBezTo>
                <a:cubicBezTo>
                  <a:pt x="1993" y="816"/>
                  <a:pt x="1994" y="817"/>
                  <a:pt x="1994" y="817"/>
                </a:cubicBezTo>
                <a:cubicBezTo>
                  <a:pt x="1996" y="818"/>
                  <a:pt x="1998" y="819"/>
                  <a:pt x="2000" y="817"/>
                </a:cubicBezTo>
                <a:cubicBezTo>
                  <a:pt x="1999" y="817"/>
                  <a:pt x="1999" y="817"/>
                  <a:pt x="1999" y="817"/>
                </a:cubicBezTo>
                <a:cubicBezTo>
                  <a:pt x="2000" y="817"/>
                  <a:pt x="2000" y="817"/>
                  <a:pt x="2000" y="817"/>
                </a:cubicBezTo>
                <a:cubicBezTo>
                  <a:pt x="2000" y="817"/>
                  <a:pt x="2000" y="817"/>
                  <a:pt x="2000" y="817"/>
                </a:cubicBezTo>
                <a:cubicBezTo>
                  <a:pt x="2000" y="817"/>
                  <a:pt x="2000" y="817"/>
                  <a:pt x="2000" y="817"/>
                </a:cubicBezTo>
                <a:cubicBezTo>
                  <a:pt x="2000" y="818"/>
                  <a:pt x="2001" y="818"/>
                  <a:pt x="2002" y="819"/>
                </a:cubicBezTo>
                <a:cubicBezTo>
                  <a:pt x="2002" y="821"/>
                  <a:pt x="2003" y="822"/>
                  <a:pt x="2005" y="823"/>
                </a:cubicBezTo>
                <a:cubicBezTo>
                  <a:pt x="2006" y="823"/>
                  <a:pt x="2006" y="824"/>
                  <a:pt x="2005" y="825"/>
                </a:cubicBezTo>
                <a:cubicBezTo>
                  <a:pt x="2003" y="827"/>
                  <a:pt x="2003" y="828"/>
                  <a:pt x="2005" y="829"/>
                </a:cubicBezTo>
                <a:cubicBezTo>
                  <a:pt x="2006" y="829"/>
                  <a:pt x="2007" y="830"/>
                  <a:pt x="2008" y="830"/>
                </a:cubicBezTo>
                <a:cubicBezTo>
                  <a:pt x="2008" y="830"/>
                  <a:pt x="2009" y="830"/>
                  <a:pt x="2009" y="829"/>
                </a:cubicBezTo>
                <a:cubicBezTo>
                  <a:pt x="2009" y="827"/>
                  <a:pt x="2010" y="825"/>
                  <a:pt x="2010" y="824"/>
                </a:cubicBezTo>
                <a:cubicBezTo>
                  <a:pt x="2010" y="823"/>
                  <a:pt x="2010" y="822"/>
                  <a:pt x="2009" y="821"/>
                </a:cubicBezTo>
                <a:cubicBezTo>
                  <a:pt x="2008" y="820"/>
                  <a:pt x="2007" y="819"/>
                  <a:pt x="2006" y="818"/>
                </a:cubicBezTo>
                <a:cubicBezTo>
                  <a:pt x="2006" y="815"/>
                  <a:pt x="2005" y="814"/>
                  <a:pt x="2002" y="813"/>
                </a:cubicBezTo>
                <a:cubicBezTo>
                  <a:pt x="2001" y="813"/>
                  <a:pt x="2000" y="812"/>
                  <a:pt x="1999" y="811"/>
                </a:cubicBezTo>
                <a:cubicBezTo>
                  <a:pt x="1998" y="810"/>
                  <a:pt x="1997" y="810"/>
                  <a:pt x="1996" y="810"/>
                </a:cubicBezTo>
                <a:cubicBezTo>
                  <a:pt x="1996" y="811"/>
                  <a:pt x="1995" y="811"/>
                  <a:pt x="1994" y="811"/>
                </a:cubicBezTo>
                <a:cubicBezTo>
                  <a:pt x="1994" y="811"/>
                  <a:pt x="1994" y="811"/>
                  <a:pt x="1994" y="811"/>
                </a:cubicBezTo>
                <a:cubicBezTo>
                  <a:pt x="1993" y="811"/>
                  <a:pt x="1993" y="811"/>
                  <a:pt x="1992" y="811"/>
                </a:cubicBezTo>
                <a:cubicBezTo>
                  <a:pt x="1991" y="811"/>
                  <a:pt x="1991" y="810"/>
                  <a:pt x="1992" y="809"/>
                </a:cubicBezTo>
                <a:cubicBezTo>
                  <a:pt x="1994" y="806"/>
                  <a:pt x="1994" y="806"/>
                  <a:pt x="1991" y="806"/>
                </a:cubicBezTo>
                <a:cubicBezTo>
                  <a:pt x="1990" y="805"/>
                  <a:pt x="1989" y="805"/>
                  <a:pt x="1989" y="804"/>
                </a:cubicBezTo>
                <a:cubicBezTo>
                  <a:pt x="1989" y="802"/>
                  <a:pt x="1989" y="800"/>
                  <a:pt x="1991" y="799"/>
                </a:cubicBezTo>
                <a:cubicBezTo>
                  <a:pt x="1991" y="798"/>
                  <a:pt x="1992" y="798"/>
                  <a:pt x="1992" y="797"/>
                </a:cubicBezTo>
                <a:cubicBezTo>
                  <a:pt x="1994" y="794"/>
                  <a:pt x="1996" y="790"/>
                  <a:pt x="1994" y="786"/>
                </a:cubicBezTo>
                <a:cubicBezTo>
                  <a:pt x="1992" y="784"/>
                  <a:pt x="1992" y="782"/>
                  <a:pt x="1992" y="780"/>
                </a:cubicBezTo>
                <a:cubicBezTo>
                  <a:pt x="1992" y="779"/>
                  <a:pt x="1992" y="778"/>
                  <a:pt x="1990" y="778"/>
                </a:cubicBezTo>
                <a:close/>
                <a:moveTo>
                  <a:pt x="2135" y="1281"/>
                </a:moveTo>
                <a:cubicBezTo>
                  <a:pt x="2132" y="1281"/>
                  <a:pt x="2129" y="1281"/>
                  <a:pt x="2126" y="1282"/>
                </a:cubicBezTo>
                <a:cubicBezTo>
                  <a:pt x="2124" y="1283"/>
                  <a:pt x="2122" y="1282"/>
                  <a:pt x="2120" y="1281"/>
                </a:cubicBezTo>
                <a:cubicBezTo>
                  <a:pt x="2118" y="1280"/>
                  <a:pt x="2117" y="1279"/>
                  <a:pt x="2116" y="1278"/>
                </a:cubicBezTo>
                <a:cubicBezTo>
                  <a:pt x="2115" y="1277"/>
                  <a:pt x="2114" y="1277"/>
                  <a:pt x="2113" y="1277"/>
                </a:cubicBezTo>
                <a:cubicBezTo>
                  <a:pt x="2112" y="1277"/>
                  <a:pt x="2111" y="1278"/>
                  <a:pt x="2111" y="1280"/>
                </a:cubicBezTo>
                <a:cubicBezTo>
                  <a:pt x="2111" y="1280"/>
                  <a:pt x="2111" y="1281"/>
                  <a:pt x="2111" y="1281"/>
                </a:cubicBezTo>
                <a:cubicBezTo>
                  <a:pt x="2111" y="1287"/>
                  <a:pt x="2112" y="1292"/>
                  <a:pt x="2110" y="1297"/>
                </a:cubicBezTo>
                <a:cubicBezTo>
                  <a:pt x="2110" y="1297"/>
                  <a:pt x="2110" y="1297"/>
                  <a:pt x="2110" y="1299"/>
                </a:cubicBezTo>
                <a:cubicBezTo>
                  <a:pt x="2110" y="1301"/>
                  <a:pt x="2111" y="1303"/>
                  <a:pt x="2111" y="1306"/>
                </a:cubicBezTo>
                <a:cubicBezTo>
                  <a:pt x="2112" y="1309"/>
                  <a:pt x="2114" y="1311"/>
                  <a:pt x="2117" y="1311"/>
                </a:cubicBezTo>
                <a:cubicBezTo>
                  <a:pt x="2117" y="1311"/>
                  <a:pt x="2118" y="1311"/>
                  <a:pt x="2118" y="1311"/>
                </a:cubicBezTo>
                <a:cubicBezTo>
                  <a:pt x="2119" y="1310"/>
                  <a:pt x="2121" y="1309"/>
                  <a:pt x="2122" y="1308"/>
                </a:cubicBezTo>
                <a:cubicBezTo>
                  <a:pt x="2123" y="1307"/>
                  <a:pt x="2124" y="1306"/>
                  <a:pt x="2126" y="1307"/>
                </a:cubicBezTo>
                <a:cubicBezTo>
                  <a:pt x="2127" y="1307"/>
                  <a:pt x="2128" y="1306"/>
                  <a:pt x="2129" y="1305"/>
                </a:cubicBezTo>
                <a:cubicBezTo>
                  <a:pt x="2130" y="1301"/>
                  <a:pt x="2131" y="1298"/>
                  <a:pt x="2134" y="1295"/>
                </a:cubicBezTo>
                <a:cubicBezTo>
                  <a:pt x="2134" y="1295"/>
                  <a:pt x="2134" y="1294"/>
                  <a:pt x="2134" y="1293"/>
                </a:cubicBezTo>
                <a:cubicBezTo>
                  <a:pt x="2135" y="1291"/>
                  <a:pt x="2136" y="1288"/>
                  <a:pt x="2137" y="1285"/>
                </a:cubicBezTo>
                <a:cubicBezTo>
                  <a:pt x="2137" y="1284"/>
                  <a:pt x="2137" y="1284"/>
                  <a:pt x="2137" y="1283"/>
                </a:cubicBezTo>
                <a:cubicBezTo>
                  <a:pt x="2137" y="1282"/>
                  <a:pt x="2136" y="1280"/>
                  <a:pt x="2135" y="1281"/>
                </a:cubicBezTo>
                <a:close/>
                <a:moveTo>
                  <a:pt x="584" y="770"/>
                </a:moveTo>
                <a:cubicBezTo>
                  <a:pt x="585" y="770"/>
                  <a:pt x="585" y="768"/>
                  <a:pt x="584" y="767"/>
                </a:cubicBezTo>
                <a:cubicBezTo>
                  <a:pt x="584" y="766"/>
                  <a:pt x="583" y="765"/>
                  <a:pt x="582" y="765"/>
                </a:cubicBezTo>
                <a:cubicBezTo>
                  <a:pt x="576" y="762"/>
                  <a:pt x="570" y="759"/>
                  <a:pt x="564" y="757"/>
                </a:cubicBezTo>
                <a:cubicBezTo>
                  <a:pt x="562" y="756"/>
                  <a:pt x="561" y="755"/>
                  <a:pt x="559" y="754"/>
                </a:cubicBezTo>
                <a:cubicBezTo>
                  <a:pt x="557" y="753"/>
                  <a:pt x="555" y="752"/>
                  <a:pt x="553" y="751"/>
                </a:cubicBezTo>
                <a:cubicBezTo>
                  <a:pt x="552" y="751"/>
                  <a:pt x="550" y="750"/>
                  <a:pt x="550" y="750"/>
                </a:cubicBezTo>
                <a:cubicBezTo>
                  <a:pt x="547" y="747"/>
                  <a:pt x="544" y="746"/>
                  <a:pt x="541" y="746"/>
                </a:cubicBezTo>
                <a:cubicBezTo>
                  <a:pt x="538" y="746"/>
                  <a:pt x="536" y="746"/>
                  <a:pt x="534" y="745"/>
                </a:cubicBezTo>
                <a:cubicBezTo>
                  <a:pt x="533" y="744"/>
                  <a:pt x="531" y="744"/>
                  <a:pt x="530" y="744"/>
                </a:cubicBezTo>
                <a:cubicBezTo>
                  <a:pt x="526" y="745"/>
                  <a:pt x="522" y="745"/>
                  <a:pt x="518" y="747"/>
                </a:cubicBezTo>
                <a:cubicBezTo>
                  <a:pt x="514" y="749"/>
                  <a:pt x="513" y="752"/>
                  <a:pt x="510" y="755"/>
                </a:cubicBezTo>
                <a:cubicBezTo>
                  <a:pt x="510" y="755"/>
                  <a:pt x="511" y="756"/>
                  <a:pt x="511" y="756"/>
                </a:cubicBezTo>
                <a:cubicBezTo>
                  <a:pt x="512" y="756"/>
                  <a:pt x="513" y="756"/>
                  <a:pt x="514" y="755"/>
                </a:cubicBezTo>
                <a:cubicBezTo>
                  <a:pt x="518" y="753"/>
                  <a:pt x="523" y="752"/>
                  <a:pt x="527" y="750"/>
                </a:cubicBezTo>
                <a:cubicBezTo>
                  <a:pt x="528" y="749"/>
                  <a:pt x="529" y="750"/>
                  <a:pt x="530" y="751"/>
                </a:cubicBezTo>
                <a:cubicBezTo>
                  <a:pt x="531" y="752"/>
                  <a:pt x="532" y="753"/>
                  <a:pt x="533" y="753"/>
                </a:cubicBezTo>
                <a:cubicBezTo>
                  <a:pt x="535" y="754"/>
                  <a:pt x="537" y="754"/>
                  <a:pt x="539" y="754"/>
                </a:cubicBezTo>
                <a:cubicBezTo>
                  <a:pt x="541" y="755"/>
                  <a:pt x="542" y="755"/>
                  <a:pt x="543" y="756"/>
                </a:cubicBezTo>
                <a:cubicBezTo>
                  <a:pt x="546" y="757"/>
                  <a:pt x="549" y="758"/>
                  <a:pt x="552" y="758"/>
                </a:cubicBezTo>
                <a:cubicBezTo>
                  <a:pt x="553" y="758"/>
                  <a:pt x="554" y="759"/>
                  <a:pt x="555" y="761"/>
                </a:cubicBezTo>
                <a:cubicBezTo>
                  <a:pt x="556" y="764"/>
                  <a:pt x="559" y="765"/>
                  <a:pt x="562" y="765"/>
                </a:cubicBezTo>
                <a:cubicBezTo>
                  <a:pt x="562" y="765"/>
                  <a:pt x="562" y="766"/>
                  <a:pt x="562" y="766"/>
                </a:cubicBezTo>
                <a:cubicBezTo>
                  <a:pt x="563" y="766"/>
                  <a:pt x="564" y="767"/>
                  <a:pt x="563" y="768"/>
                </a:cubicBezTo>
                <a:cubicBezTo>
                  <a:pt x="563" y="768"/>
                  <a:pt x="562" y="769"/>
                  <a:pt x="562" y="769"/>
                </a:cubicBezTo>
                <a:cubicBezTo>
                  <a:pt x="561" y="770"/>
                  <a:pt x="562" y="772"/>
                  <a:pt x="563" y="772"/>
                </a:cubicBezTo>
                <a:cubicBezTo>
                  <a:pt x="565" y="772"/>
                  <a:pt x="567" y="772"/>
                  <a:pt x="571" y="772"/>
                </a:cubicBezTo>
                <a:cubicBezTo>
                  <a:pt x="575" y="773"/>
                  <a:pt x="579" y="771"/>
                  <a:pt x="584" y="770"/>
                </a:cubicBezTo>
                <a:close/>
                <a:moveTo>
                  <a:pt x="1583" y="72"/>
                </a:moveTo>
                <a:cubicBezTo>
                  <a:pt x="1583" y="73"/>
                  <a:pt x="1583" y="74"/>
                  <a:pt x="1583" y="73"/>
                </a:cubicBezTo>
                <a:cubicBezTo>
                  <a:pt x="1583" y="75"/>
                  <a:pt x="1582" y="76"/>
                  <a:pt x="1583" y="77"/>
                </a:cubicBezTo>
                <a:cubicBezTo>
                  <a:pt x="1583" y="80"/>
                  <a:pt x="1584" y="83"/>
                  <a:pt x="1585" y="87"/>
                </a:cubicBezTo>
                <a:cubicBezTo>
                  <a:pt x="1585" y="89"/>
                  <a:pt x="1586" y="91"/>
                  <a:pt x="1588" y="92"/>
                </a:cubicBezTo>
                <a:cubicBezTo>
                  <a:pt x="1589" y="93"/>
                  <a:pt x="1589" y="93"/>
                  <a:pt x="1590" y="93"/>
                </a:cubicBezTo>
                <a:cubicBezTo>
                  <a:pt x="1590" y="93"/>
                  <a:pt x="1591" y="92"/>
                  <a:pt x="1591" y="92"/>
                </a:cubicBezTo>
                <a:cubicBezTo>
                  <a:pt x="1595" y="87"/>
                  <a:pt x="1595" y="87"/>
                  <a:pt x="1601" y="83"/>
                </a:cubicBezTo>
                <a:cubicBezTo>
                  <a:pt x="1602" y="82"/>
                  <a:pt x="1604" y="81"/>
                  <a:pt x="1605" y="80"/>
                </a:cubicBezTo>
                <a:cubicBezTo>
                  <a:pt x="1606" y="78"/>
                  <a:pt x="1607" y="77"/>
                  <a:pt x="1608" y="76"/>
                </a:cubicBezTo>
                <a:cubicBezTo>
                  <a:pt x="1608" y="75"/>
                  <a:pt x="1608" y="74"/>
                  <a:pt x="1608" y="73"/>
                </a:cubicBezTo>
                <a:cubicBezTo>
                  <a:pt x="1607" y="72"/>
                  <a:pt x="1606" y="71"/>
                  <a:pt x="1606" y="70"/>
                </a:cubicBezTo>
                <a:cubicBezTo>
                  <a:pt x="1605" y="68"/>
                  <a:pt x="1604" y="66"/>
                  <a:pt x="1601" y="66"/>
                </a:cubicBezTo>
                <a:cubicBezTo>
                  <a:pt x="1599" y="65"/>
                  <a:pt x="1596" y="63"/>
                  <a:pt x="1594" y="62"/>
                </a:cubicBezTo>
                <a:cubicBezTo>
                  <a:pt x="1591" y="61"/>
                  <a:pt x="1588" y="60"/>
                  <a:pt x="1586" y="59"/>
                </a:cubicBezTo>
                <a:cubicBezTo>
                  <a:pt x="1585" y="58"/>
                  <a:pt x="1584" y="58"/>
                  <a:pt x="1582" y="58"/>
                </a:cubicBezTo>
                <a:cubicBezTo>
                  <a:pt x="1582" y="58"/>
                  <a:pt x="1581" y="58"/>
                  <a:pt x="1581" y="58"/>
                </a:cubicBezTo>
                <a:cubicBezTo>
                  <a:pt x="1580" y="61"/>
                  <a:pt x="1578" y="63"/>
                  <a:pt x="1580" y="66"/>
                </a:cubicBezTo>
                <a:cubicBezTo>
                  <a:pt x="1581" y="68"/>
                  <a:pt x="1582" y="70"/>
                  <a:pt x="1583" y="72"/>
                </a:cubicBezTo>
                <a:close/>
                <a:moveTo>
                  <a:pt x="2021" y="844"/>
                </a:moveTo>
                <a:cubicBezTo>
                  <a:pt x="2021" y="845"/>
                  <a:pt x="2021" y="845"/>
                  <a:pt x="2021" y="845"/>
                </a:cubicBezTo>
                <a:cubicBezTo>
                  <a:pt x="2020" y="847"/>
                  <a:pt x="2020" y="849"/>
                  <a:pt x="2019" y="850"/>
                </a:cubicBezTo>
                <a:cubicBezTo>
                  <a:pt x="2018" y="852"/>
                  <a:pt x="2017" y="852"/>
                  <a:pt x="2015" y="854"/>
                </a:cubicBezTo>
                <a:cubicBezTo>
                  <a:pt x="2015" y="854"/>
                  <a:pt x="2014" y="855"/>
                  <a:pt x="2014" y="855"/>
                </a:cubicBezTo>
                <a:cubicBezTo>
                  <a:pt x="2013" y="856"/>
                  <a:pt x="2012" y="857"/>
                  <a:pt x="2012" y="857"/>
                </a:cubicBezTo>
                <a:cubicBezTo>
                  <a:pt x="2011" y="858"/>
                  <a:pt x="2010" y="857"/>
                  <a:pt x="2010" y="857"/>
                </a:cubicBezTo>
                <a:cubicBezTo>
                  <a:pt x="2008" y="855"/>
                  <a:pt x="2006" y="854"/>
                  <a:pt x="2004" y="856"/>
                </a:cubicBezTo>
                <a:cubicBezTo>
                  <a:pt x="2002" y="858"/>
                  <a:pt x="2001" y="859"/>
                  <a:pt x="1999" y="860"/>
                </a:cubicBezTo>
                <a:cubicBezTo>
                  <a:pt x="1997" y="861"/>
                  <a:pt x="1996" y="863"/>
                  <a:pt x="1996" y="865"/>
                </a:cubicBezTo>
                <a:cubicBezTo>
                  <a:pt x="1996" y="865"/>
                  <a:pt x="1996" y="865"/>
                  <a:pt x="1996" y="866"/>
                </a:cubicBezTo>
                <a:cubicBezTo>
                  <a:pt x="1996" y="866"/>
                  <a:pt x="1996" y="867"/>
                  <a:pt x="1997" y="867"/>
                </a:cubicBezTo>
                <a:cubicBezTo>
                  <a:pt x="1997" y="867"/>
                  <a:pt x="1998" y="867"/>
                  <a:pt x="1998" y="867"/>
                </a:cubicBezTo>
                <a:cubicBezTo>
                  <a:pt x="1999" y="866"/>
                  <a:pt x="2000" y="865"/>
                  <a:pt x="2001" y="864"/>
                </a:cubicBezTo>
                <a:cubicBezTo>
                  <a:pt x="2003" y="865"/>
                  <a:pt x="2006" y="865"/>
                  <a:pt x="2008" y="864"/>
                </a:cubicBezTo>
                <a:cubicBezTo>
                  <a:pt x="2009" y="864"/>
                  <a:pt x="2011" y="865"/>
                  <a:pt x="2011" y="866"/>
                </a:cubicBezTo>
                <a:cubicBezTo>
                  <a:pt x="2011" y="867"/>
                  <a:pt x="2011" y="868"/>
                  <a:pt x="2011" y="869"/>
                </a:cubicBezTo>
                <a:cubicBezTo>
                  <a:pt x="2011" y="873"/>
                  <a:pt x="2013" y="876"/>
                  <a:pt x="2017" y="877"/>
                </a:cubicBezTo>
                <a:cubicBezTo>
                  <a:pt x="2018" y="877"/>
                  <a:pt x="2020" y="878"/>
                  <a:pt x="2021" y="878"/>
                </a:cubicBezTo>
                <a:cubicBezTo>
                  <a:pt x="2022" y="878"/>
                  <a:pt x="2023" y="877"/>
                  <a:pt x="2023" y="877"/>
                </a:cubicBezTo>
                <a:cubicBezTo>
                  <a:pt x="2024" y="876"/>
                  <a:pt x="2024" y="875"/>
                  <a:pt x="2024" y="873"/>
                </a:cubicBezTo>
                <a:cubicBezTo>
                  <a:pt x="2024" y="872"/>
                  <a:pt x="2022" y="870"/>
                  <a:pt x="2023" y="868"/>
                </a:cubicBezTo>
                <a:cubicBezTo>
                  <a:pt x="2023" y="868"/>
                  <a:pt x="2024" y="868"/>
                  <a:pt x="2024" y="868"/>
                </a:cubicBezTo>
                <a:cubicBezTo>
                  <a:pt x="2025" y="868"/>
                  <a:pt x="2025" y="868"/>
                  <a:pt x="2026" y="869"/>
                </a:cubicBezTo>
                <a:cubicBezTo>
                  <a:pt x="2027" y="870"/>
                  <a:pt x="2027" y="870"/>
                  <a:pt x="2028" y="869"/>
                </a:cubicBezTo>
                <a:cubicBezTo>
                  <a:pt x="2030" y="868"/>
                  <a:pt x="2031" y="866"/>
                  <a:pt x="2030" y="863"/>
                </a:cubicBezTo>
                <a:cubicBezTo>
                  <a:pt x="2029" y="860"/>
                  <a:pt x="2028" y="857"/>
                  <a:pt x="2028" y="855"/>
                </a:cubicBezTo>
                <a:cubicBezTo>
                  <a:pt x="2027" y="853"/>
                  <a:pt x="2027" y="851"/>
                  <a:pt x="2026" y="850"/>
                </a:cubicBezTo>
                <a:cubicBezTo>
                  <a:pt x="2024" y="849"/>
                  <a:pt x="2023" y="847"/>
                  <a:pt x="2022" y="845"/>
                </a:cubicBezTo>
                <a:cubicBezTo>
                  <a:pt x="2022" y="844"/>
                  <a:pt x="2022" y="844"/>
                  <a:pt x="2021" y="844"/>
                </a:cubicBezTo>
                <a:close/>
                <a:moveTo>
                  <a:pt x="587" y="785"/>
                </a:moveTo>
                <a:cubicBezTo>
                  <a:pt x="589" y="785"/>
                  <a:pt x="591" y="785"/>
                  <a:pt x="592" y="785"/>
                </a:cubicBezTo>
                <a:cubicBezTo>
                  <a:pt x="594" y="785"/>
                  <a:pt x="596" y="785"/>
                  <a:pt x="598" y="785"/>
                </a:cubicBezTo>
                <a:cubicBezTo>
                  <a:pt x="600" y="786"/>
                  <a:pt x="601" y="788"/>
                  <a:pt x="603" y="788"/>
                </a:cubicBezTo>
                <a:cubicBezTo>
                  <a:pt x="603" y="789"/>
                  <a:pt x="604" y="788"/>
                  <a:pt x="604" y="788"/>
                </a:cubicBezTo>
                <a:cubicBezTo>
                  <a:pt x="605" y="788"/>
                  <a:pt x="605" y="788"/>
                  <a:pt x="605" y="787"/>
                </a:cubicBezTo>
                <a:cubicBezTo>
                  <a:pt x="607" y="785"/>
                  <a:pt x="609" y="784"/>
                  <a:pt x="611" y="784"/>
                </a:cubicBezTo>
                <a:cubicBezTo>
                  <a:pt x="612" y="785"/>
                  <a:pt x="613" y="784"/>
                  <a:pt x="614" y="784"/>
                </a:cubicBezTo>
                <a:cubicBezTo>
                  <a:pt x="617" y="782"/>
                  <a:pt x="621" y="783"/>
                  <a:pt x="624" y="783"/>
                </a:cubicBezTo>
                <a:cubicBezTo>
                  <a:pt x="625" y="783"/>
                  <a:pt x="625" y="783"/>
                  <a:pt x="626" y="783"/>
                </a:cubicBezTo>
                <a:cubicBezTo>
                  <a:pt x="626" y="783"/>
                  <a:pt x="627" y="782"/>
                  <a:pt x="627" y="781"/>
                </a:cubicBezTo>
                <a:cubicBezTo>
                  <a:pt x="627" y="781"/>
                  <a:pt x="627" y="780"/>
                  <a:pt x="627" y="780"/>
                </a:cubicBezTo>
                <a:cubicBezTo>
                  <a:pt x="623" y="778"/>
                  <a:pt x="620" y="775"/>
                  <a:pt x="617" y="773"/>
                </a:cubicBezTo>
                <a:cubicBezTo>
                  <a:pt x="617" y="772"/>
                  <a:pt x="615" y="772"/>
                  <a:pt x="614" y="772"/>
                </a:cubicBezTo>
                <a:cubicBezTo>
                  <a:pt x="610" y="771"/>
                  <a:pt x="606" y="770"/>
                  <a:pt x="602" y="771"/>
                </a:cubicBezTo>
                <a:cubicBezTo>
                  <a:pt x="601" y="772"/>
                  <a:pt x="600" y="771"/>
                  <a:pt x="598" y="770"/>
                </a:cubicBezTo>
                <a:cubicBezTo>
                  <a:pt x="598" y="770"/>
                  <a:pt x="597" y="770"/>
                  <a:pt x="597" y="769"/>
                </a:cubicBezTo>
                <a:cubicBezTo>
                  <a:pt x="596" y="769"/>
                  <a:pt x="594" y="770"/>
                  <a:pt x="593" y="771"/>
                </a:cubicBezTo>
                <a:cubicBezTo>
                  <a:pt x="593" y="772"/>
                  <a:pt x="593" y="773"/>
                  <a:pt x="594" y="773"/>
                </a:cubicBezTo>
                <a:cubicBezTo>
                  <a:pt x="596" y="775"/>
                  <a:pt x="595" y="777"/>
                  <a:pt x="596" y="779"/>
                </a:cubicBezTo>
                <a:cubicBezTo>
                  <a:pt x="596" y="780"/>
                  <a:pt x="596" y="780"/>
                  <a:pt x="594" y="779"/>
                </a:cubicBezTo>
                <a:cubicBezTo>
                  <a:pt x="593" y="779"/>
                  <a:pt x="592" y="780"/>
                  <a:pt x="591" y="780"/>
                </a:cubicBezTo>
                <a:cubicBezTo>
                  <a:pt x="589" y="781"/>
                  <a:pt x="587" y="781"/>
                  <a:pt x="585" y="781"/>
                </a:cubicBezTo>
                <a:cubicBezTo>
                  <a:pt x="584" y="781"/>
                  <a:pt x="584" y="782"/>
                  <a:pt x="584" y="782"/>
                </a:cubicBezTo>
                <a:cubicBezTo>
                  <a:pt x="584" y="784"/>
                  <a:pt x="586" y="785"/>
                  <a:pt x="587" y="785"/>
                </a:cubicBezTo>
                <a:close/>
                <a:moveTo>
                  <a:pt x="678" y="202"/>
                </a:moveTo>
                <a:cubicBezTo>
                  <a:pt x="679" y="204"/>
                  <a:pt x="679" y="206"/>
                  <a:pt x="678" y="208"/>
                </a:cubicBezTo>
                <a:cubicBezTo>
                  <a:pt x="677" y="211"/>
                  <a:pt x="681" y="214"/>
                  <a:pt x="684" y="214"/>
                </a:cubicBezTo>
                <a:cubicBezTo>
                  <a:pt x="685" y="214"/>
                  <a:pt x="687" y="213"/>
                  <a:pt x="689" y="213"/>
                </a:cubicBezTo>
                <a:cubicBezTo>
                  <a:pt x="690" y="213"/>
                  <a:pt x="691" y="213"/>
                  <a:pt x="692" y="214"/>
                </a:cubicBezTo>
                <a:cubicBezTo>
                  <a:pt x="694" y="215"/>
                  <a:pt x="696" y="215"/>
                  <a:pt x="698" y="215"/>
                </a:cubicBezTo>
                <a:cubicBezTo>
                  <a:pt x="699" y="215"/>
                  <a:pt x="700" y="214"/>
                  <a:pt x="700" y="213"/>
                </a:cubicBezTo>
                <a:cubicBezTo>
                  <a:pt x="700" y="210"/>
                  <a:pt x="700" y="207"/>
                  <a:pt x="699" y="204"/>
                </a:cubicBezTo>
                <a:cubicBezTo>
                  <a:pt x="698" y="200"/>
                  <a:pt x="696" y="198"/>
                  <a:pt x="692" y="197"/>
                </a:cubicBezTo>
                <a:cubicBezTo>
                  <a:pt x="689" y="197"/>
                  <a:pt x="686" y="196"/>
                  <a:pt x="683" y="194"/>
                </a:cubicBezTo>
                <a:cubicBezTo>
                  <a:pt x="682" y="194"/>
                  <a:pt x="681" y="194"/>
                  <a:pt x="680" y="195"/>
                </a:cubicBezTo>
                <a:cubicBezTo>
                  <a:pt x="680" y="196"/>
                  <a:pt x="679" y="197"/>
                  <a:pt x="678" y="199"/>
                </a:cubicBezTo>
                <a:cubicBezTo>
                  <a:pt x="678" y="200"/>
                  <a:pt x="678" y="201"/>
                  <a:pt x="678" y="202"/>
                </a:cubicBezTo>
                <a:close/>
                <a:moveTo>
                  <a:pt x="678" y="199"/>
                </a:moveTo>
                <a:cubicBezTo>
                  <a:pt x="678" y="199"/>
                  <a:pt x="678" y="199"/>
                  <a:pt x="678" y="199"/>
                </a:cubicBezTo>
                <a:cubicBezTo>
                  <a:pt x="678" y="199"/>
                  <a:pt x="678" y="199"/>
                  <a:pt x="678" y="199"/>
                </a:cubicBezTo>
                <a:cubicBezTo>
                  <a:pt x="678" y="199"/>
                  <a:pt x="678" y="199"/>
                  <a:pt x="678" y="199"/>
                </a:cubicBezTo>
                <a:cubicBezTo>
                  <a:pt x="678" y="199"/>
                  <a:pt x="678" y="199"/>
                  <a:pt x="678" y="199"/>
                </a:cubicBezTo>
                <a:close/>
                <a:moveTo>
                  <a:pt x="1694" y="848"/>
                </a:moveTo>
                <a:cubicBezTo>
                  <a:pt x="1694" y="848"/>
                  <a:pt x="1693" y="848"/>
                  <a:pt x="1692" y="847"/>
                </a:cubicBezTo>
                <a:cubicBezTo>
                  <a:pt x="1692" y="847"/>
                  <a:pt x="1691" y="848"/>
                  <a:pt x="1691" y="848"/>
                </a:cubicBezTo>
                <a:cubicBezTo>
                  <a:pt x="1691" y="849"/>
                  <a:pt x="1692" y="850"/>
                  <a:pt x="1692" y="851"/>
                </a:cubicBezTo>
                <a:cubicBezTo>
                  <a:pt x="1689" y="854"/>
                  <a:pt x="1690" y="858"/>
                  <a:pt x="1689" y="861"/>
                </a:cubicBezTo>
                <a:cubicBezTo>
                  <a:pt x="1689" y="866"/>
                  <a:pt x="1690" y="870"/>
                  <a:pt x="1692" y="874"/>
                </a:cubicBezTo>
                <a:cubicBezTo>
                  <a:pt x="1693" y="876"/>
                  <a:pt x="1695" y="877"/>
                  <a:pt x="1697" y="877"/>
                </a:cubicBezTo>
                <a:cubicBezTo>
                  <a:pt x="1703" y="876"/>
                  <a:pt x="1707" y="870"/>
                  <a:pt x="1705" y="864"/>
                </a:cubicBezTo>
                <a:cubicBezTo>
                  <a:pt x="1703" y="858"/>
                  <a:pt x="1699" y="853"/>
                  <a:pt x="1694" y="848"/>
                </a:cubicBezTo>
                <a:close/>
                <a:moveTo>
                  <a:pt x="640" y="95"/>
                </a:moveTo>
                <a:cubicBezTo>
                  <a:pt x="640" y="97"/>
                  <a:pt x="641" y="97"/>
                  <a:pt x="642" y="97"/>
                </a:cubicBezTo>
                <a:cubicBezTo>
                  <a:pt x="645" y="98"/>
                  <a:pt x="648" y="98"/>
                  <a:pt x="652" y="98"/>
                </a:cubicBezTo>
                <a:cubicBezTo>
                  <a:pt x="652" y="98"/>
                  <a:pt x="653" y="97"/>
                  <a:pt x="654" y="96"/>
                </a:cubicBezTo>
                <a:cubicBezTo>
                  <a:pt x="654" y="95"/>
                  <a:pt x="654" y="93"/>
                  <a:pt x="656" y="92"/>
                </a:cubicBezTo>
                <a:cubicBezTo>
                  <a:pt x="656" y="92"/>
                  <a:pt x="656" y="92"/>
                  <a:pt x="656" y="92"/>
                </a:cubicBezTo>
                <a:cubicBezTo>
                  <a:pt x="656" y="92"/>
                  <a:pt x="656" y="92"/>
                  <a:pt x="656" y="92"/>
                </a:cubicBezTo>
                <a:cubicBezTo>
                  <a:pt x="655" y="92"/>
                  <a:pt x="655" y="92"/>
                  <a:pt x="655" y="92"/>
                </a:cubicBezTo>
                <a:cubicBezTo>
                  <a:pt x="657" y="90"/>
                  <a:pt x="657" y="87"/>
                  <a:pt x="656" y="85"/>
                </a:cubicBezTo>
                <a:cubicBezTo>
                  <a:pt x="654" y="83"/>
                  <a:pt x="653" y="80"/>
                  <a:pt x="651" y="78"/>
                </a:cubicBezTo>
                <a:cubicBezTo>
                  <a:pt x="651" y="77"/>
                  <a:pt x="651" y="76"/>
                  <a:pt x="650" y="75"/>
                </a:cubicBezTo>
                <a:cubicBezTo>
                  <a:pt x="649" y="74"/>
                  <a:pt x="647" y="74"/>
                  <a:pt x="646" y="75"/>
                </a:cubicBezTo>
                <a:cubicBezTo>
                  <a:pt x="643" y="78"/>
                  <a:pt x="641" y="82"/>
                  <a:pt x="641" y="86"/>
                </a:cubicBezTo>
                <a:cubicBezTo>
                  <a:pt x="641" y="88"/>
                  <a:pt x="640" y="89"/>
                  <a:pt x="639" y="91"/>
                </a:cubicBezTo>
                <a:cubicBezTo>
                  <a:pt x="639" y="92"/>
                  <a:pt x="640" y="94"/>
                  <a:pt x="640" y="95"/>
                </a:cubicBezTo>
                <a:close/>
                <a:moveTo>
                  <a:pt x="1321" y="93"/>
                </a:moveTo>
                <a:cubicBezTo>
                  <a:pt x="1319" y="93"/>
                  <a:pt x="1318" y="95"/>
                  <a:pt x="1318" y="97"/>
                </a:cubicBezTo>
                <a:cubicBezTo>
                  <a:pt x="1320" y="98"/>
                  <a:pt x="1320" y="98"/>
                  <a:pt x="1320" y="99"/>
                </a:cubicBezTo>
                <a:cubicBezTo>
                  <a:pt x="1320" y="100"/>
                  <a:pt x="1320" y="101"/>
                  <a:pt x="1320" y="102"/>
                </a:cubicBezTo>
                <a:cubicBezTo>
                  <a:pt x="1320" y="104"/>
                  <a:pt x="1321" y="106"/>
                  <a:pt x="1323" y="106"/>
                </a:cubicBezTo>
                <a:cubicBezTo>
                  <a:pt x="1324" y="106"/>
                  <a:pt x="1325" y="107"/>
                  <a:pt x="1326" y="107"/>
                </a:cubicBezTo>
                <a:cubicBezTo>
                  <a:pt x="1327" y="107"/>
                  <a:pt x="1328" y="106"/>
                  <a:pt x="1329" y="105"/>
                </a:cubicBezTo>
                <a:cubicBezTo>
                  <a:pt x="1330" y="104"/>
                  <a:pt x="1330" y="103"/>
                  <a:pt x="1331" y="101"/>
                </a:cubicBezTo>
                <a:cubicBezTo>
                  <a:pt x="1331" y="100"/>
                  <a:pt x="1331" y="99"/>
                  <a:pt x="1332" y="98"/>
                </a:cubicBezTo>
                <a:cubicBezTo>
                  <a:pt x="1334" y="97"/>
                  <a:pt x="1334" y="94"/>
                  <a:pt x="1336" y="92"/>
                </a:cubicBezTo>
                <a:cubicBezTo>
                  <a:pt x="1338" y="91"/>
                  <a:pt x="1338" y="89"/>
                  <a:pt x="1337" y="88"/>
                </a:cubicBezTo>
                <a:cubicBezTo>
                  <a:pt x="1336" y="86"/>
                  <a:pt x="1334" y="85"/>
                  <a:pt x="1333" y="83"/>
                </a:cubicBezTo>
                <a:cubicBezTo>
                  <a:pt x="1333" y="83"/>
                  <a:pt x="1332" y="83"/>
                  <a:pt x="1331" y="83"/>
                </a:cubicBezTo>
                <a:cubicBezTo>
                  <a:pt x="1329" y="84"/>
                  <a:pt x="1328" y="84"/>
                  <a:pt x="1328" y="87"/>
                </a:cubicBezTo>
                <a:cubicBezTo>
                  <a:pt x="1328" y="89"/>
                  <a:pt x="1327" y="91"/>
                  <a:pt x="1325" y="92"/>
                </a:cubicBezTo>
                <a:cubicBezTo>
                  <a:pt x="1325" y="92"/>
                  <a:pt x="1325" y="92"/>
                  <a:pt x="1325" y="92"/>
                </a:cubicBezTo>
                <a:cubicBezTo>
                  <a:pt x="1325" y="92"/>
                  <a:pt x="1325" y="92"/>
                  <a:pt x="1325" y="92"/>
                </a:cubicBezTo>
                <a:cubicBezTo>
                  <a:pt x="1325" y="92"/>
                  <a:pt x="1325" y="92"/>
                  <a:pt x="1325" y="92"/>
                </a:cubicBezTo>
                <a:cubicBezTo>
                  <a:pt x="1324" y="93"/>
                  <a:pt x="1323" y="93"/>
                  <a:pt x="1321" y="93"/>
                </a:cubicBezTo>
                <a:close/>
                <a:moveTo>
                  <a:pt x="1980" y="721"/>
                </a:moveTo>
                <a:cubicBezTo>
                  <a:pt x="1979" y="720"/>
                  <a:pt x="1979" y="720"/>
                  <a:pt x="1978" y="721"/>
                </a:cubicBezTo>
                <a:cubicBezTo>
                  <a:pt x="1977" y="722"/>
                  <a:pt x="1976" y="723"/>
                  <a:pt x="1975" y="724"/>
                </a:cubicBezTo>
                <a:cubicBezTo>
                  <a:pt x="1974" y="726"/>
                  <a:pt x="1973" y="728"/>
                  <a:pt x="1972" y="730"/>
                </a:cubicBezTo>
                <a:cubicBezTo>
                  <a:pt x="1971" y="732"/>
                  <a:pt x="1971" y="734"/>
                  <a:pt x="1971" y="737"/>
                </a:cubicBezTo>
                <a:cubicBezTo>
                  <a:pt x="1971" y="741"/>
                  <a:pt x="1971" y="744"/>
                  <a:pt x="1975" y="747"/>
                </a:cubicBezTo>
                <a:cubicBezTo>
                  <a:pt x="1976" y="748"/>
                  <a:pt x="1976" y="749"/>
                  <a:pt x="1977" y="749"/>
                </a:cubicBezTo>
                <a:cubicBezTo>
                  <a:pt x="1978" y="750"/>
                  <a:pt x="1978" y="750"/>
                  <a:pt x="1979" y="749"/>
                </a:cubicBezTo>
                <a:cubicBezTo>
                  <a:pt x="1979" y="748"/>
                  <a:pt x="1979" y="746"/>
                  <a:pt x="1980" y="745"/>
                </a:cubicBezTo>
                <a:cubicBezTo>
                  <a:pt x="1982" y="741"/>
                  <a:pt x="1982" y="738"/>
                  <a:pt x="1982" y="734"/>
                </a:cubicBezTo>
                <a:cubicBezTo>
                  <a:pt x="1982" y="731"/>
                  <a:pt x="1983" y="728"/>
                  <a:pt x="1983" y="725"/>
                </a:cubicBezTo>
                <a:cubicBezTo>
                  <a:pt x="1983" y="723"/>
                  <a:pt x="1982" y="721"/>
                  <a:pt x="1980" y="721"/>
                </a:cubicBezTo>
                <a:close/>
                <a:moveTo>
                  <a:pt x="1351" y="80"/>
                </a:moveTo>
                <a:cubicBezTo>
                  <a:pt x="1352" y="80"/>
                  <a:pt x="1352" y="81"/>
                  <a:pt x="1353" y="81"/>
                </a:cubicBezTo>
                <a:cubicBezTo>
                  <a:pt x="1353" y="81"/>
                  <a:pt x="1353" y="81"/>
                  <a:pt x="1353" y="81"/>
                </a:cubicBezTo>
                <a:cubicBezTo>
                  <a:pt x="1353" y="81"/>
                  <a:pt x="1353" y="81"/>
                  <a:pt x="1353" y="81"/>
                </a:cubicBezTo>
                <a:cubicBezTo>
                  <a:pt x="1353" y="81"/>
                  <a:pt x="1353" y="81"/>
                  <a:pt x="1353" y="81"/>
                </a:cubicBezTo>
                <a:cubicBezTo>
                  <a:pt x="1353" y="81"/>
                  <a:pt x="1353" y="81"/>
                  <a:pt x="1353" y="81"/>
                </a:cubicBezTo>
                <a:cubicBezTo>
                  <a:pt x="1352" y="81"/>
                  <a:pt x="1351" y="82"/>
                  <a:pt x="1350" y="82"/>
                </a:cubicBezTo>
                <a:cubicBezTo>
                  <a:pt x="1349" y="82"/>
                  <a:pt x="1349" y="83"/>
                  <a:pt x="1349" y="84"/>
                </a:cubicBezTo>
                <a:cubicBezTo>
                  <a:pt x="1349" y="84"/>
                  <a:pt x="1349" y="85"/>
                  <a:pt x="1350" y="85"/>
                </a:cubicBezTo>
                <a:cubicBezTo>
                  <a:pt x="1352" y="86"/>
                  <a:pt x="1355" y="86"/>
                  <a:pt x="1357" y="87"/>
                </a:cubicBezTo>
                <a:cubicBezTo>
                  <a:pt x="1358" y="88"/>
                  <a:pt x="1359" y="87"/>
                  <a:pt x="1360" y="87"/>
                </a:cubicBezTo>
                <a:cubicBezTo>
                  <a:pt x="1360" y="87"/>
                  <a:pt x="1361" y="87"/>
                  <a:pt x="1361" y="86"/>
                </a:cubicBezTo>
                <a:cubicBezTo>
                  <a:pt x="1362" y="83"/>
                  <a:pt x="1364" y="82"/>
                  <a:pt x="1366" y="80"/>
                </a:cubicBezTo>
                <a:cubicBezTo>
                  <a:pt x="1367" y="79"/>
                  <a:pt x="1367" y="78"/>
                  <a:pt x="1366" y="77"/>
                </a:cubicBezTo>
                <a:cubicBezTo>
                  <a:pt x="1366" y="77"/>
                  <a:pt x="1365" y="76"/>
                  <a:pt x="1365" y="76"/>
                </a:cubicBezTo>
                <a:cubicBezTo>
                  <a:pt x="1365" y="76"/>
                  <a:pt x="1365" y="76"/>
                  <a:pt x="1365" y="76"/>
                </a:cubicBezTo>
                <a:cubicBezTo>
                  <a:pt x="1365" y="76"/>
                  <a:pt x="1365" y="76"/>
                  <a:pt x="1365" y="76"/>
                </a:cubicBezTo>
                <a:cubicBezTo>
                  <a:pt x="1365" y="76"/>
                  <a:pt x="1365" y="76"/>
                  <a:pt x="1365" y="76"/>
                </a:cubicBezTo>
                <a:cubicBezTo>
                  <a:pt x="1365" y="77"/>
                  <a:pt x="1364" y="76"/>
                  <a:pt x="1364" y="76"/>
                </a:cubicBezTo>
                <a:cubicBezTo>
                  <a:pt x="1364" y="76"/>
                  <a:pt x="1363" y="76"/>
                  <a:pt x="1363" y="76"/>
                </a:cubicBezTo>
                <a:cubicBezTo>
                  <a:pt x="1363" y="76"/>
                  <a:pt x="1363" y="76"/>
                  <a:pt x="1363" y="76"/>
                </a:cubicBezTo>
                <a:cubicBezTo>
                  <a:pt x="1364" y="76"/>
                  <a:pt x="1364" y="76"/>
                  <a:pt x="1364" y="76"/>
                </a:cubicBezTo>
                <a:cubicBezTo>
                  <a:pt x="1363" y="76"/>
                  <a:pt x="1361" y="75"/>
                  <a:pt x="1360" y="75"/>
                </a:cubicBezTo>
                <a:cubicBezTo>
                  <a:pt x="1360" y="74"/>
                  <a:pt x="1359" y="74"/>
                  <a:pt x="1360" y="73"/>
                </a:cubicBezTo>
                <a:cubicBezTo>
                  <a:pt x="1360" y="70"/>
                  <a:pt x="1357" y="67"/>
                  <a:pt x="1359" y="63"/>
                </a:cubicBezTo>
                <a:cubicBezTo>
                  <a:pt x="1359" y="63"/>
                  <a:pt x="1359" y="62"/>
                  <a:pt x="1358" y="62"/>
                </a:cubicBezTo>
                <a:cubicBezTo>
                  <a:pt x="1356" y="60"/>
                  <a:pt x="1353" y="61"/>
                  <a:pt x="1353" y="64"/>
                </a:cubicBezTo>
                <a:cubicBezTo>
                  <a:pt x="1353" y="67"/>
                  <a:pt x="1353" y="70"/>
                  <a:pt x="1351" y="72"/>
                </a:cubicBezTo>
                <a:cubicBezTo>
                  <a:pt x="1350" y="73"/>
                  <a:pt x="1351" y="74"/>
                  <a:pt x="1352" y="74"/>
                </a:cubicBezTo>
                <a:cubicBezTo>
                  <a:pt x="1352" y="75"/>
                  <a:pt x="1352" y="75"/>
                  <a:pt x="1353" y="75"/>
                </a:cubicBezTo>
                <a:cubicBezTo>
                  <a:pt x="1353" y="75"/>
                  <a:pt x="1352" y="76"/>
                  <a:pt x="1352" y="76"/>
                </a:cubicBezTo>
                <a:cubicBezTo>
                  <a:pt x="1350" y="76"/>
                  <a:pt x="1348" y="76"/>
                  <a:pt x="1348" y="77"/>
                </a:cubicBezTo>
                <a:cubicBezTo>
                  <a:pt x="1348" y="80"/>
                  <a:pt x="1350" y="80"/>
                  <a:pt x="1351" y="80"/>
                </a:cubicBezTo>
                <a:close/>
                <a:moveTo>
                  <a:pt x="1358" y="78"/>
                </a:moveTo>
                <a:cubicBezTo>
                  <a:pt x="1358" y="78"/>
                  <a:pt x="1358" y="78"/>
                  <a:pt x="1358" y="78"/>
                </a:cubicBezTo>
                <a:cubicBezTo>
                  <a:pt x="1358" y="78"/>
                  <a:pt x="1358" y="78"/>
                  <a:pt x="1358" y="78"/>
                </a:cubicBezTo>
                <a:cubicBezTo>
                  <a:pt x="1358" y="77"/>
                  <a:pt x="1358" y="77"/>
                  <a:pt x="1358" y="77"/>
                </a:cubicBezTo>
                <a:lnTo>
                  <a:pt x="1358" y="78"/>
                </a:lnTo>
                <a:close/>
                <a:moveTo>
                  <a:pt x="611" y="149"/>
                </a:moveTo>
                <a:cubicBezTo>
                  <a:pt x="610" y="151"/>
                  <a:pt x="609" y="153"/>
                  <a:pt x="611" y="155"/>
                </a:cubicBezTo>
                <a:cubicBezTo>
                  <a:pt x="613" y="157"/>
                  <a:pt x="615" y="159"/>
                  <a:pt x="618" y="160"/>
                </a:cubicBezTo>
                <a:cubicBezTo>
                  <a:pt x="618" y="161"/>
                  <a:pt x="619" y="161"/>
                  <a:pt x="619" y="161"/>
                </a:cubicBezTo>
                <a:cubicBezTo>
                  <a:pt x="621" y="162"/>
                  <a:pt x="623" y="161"/>
                  <a:pt x="624" y="160"/>
                </a:cubicBezTo>
                <a:cubicBezTo>
                  <a:pt x="624" y="157"/>
                  <a:pt x="625" y="155"/>
                  <a:pt x="626" y="153"/>
                </a:cubicBezTo>
                <a:cubicBezTo>
                  <a:pt x="626" y="152"/>
                  <a:pt x="626" y="151"/>
                  <a:pt x="626" y="150"/>
                </a:cubicBezTo>
                <a:cubicBezTo>
                  <a:pt x="626" y="147"/>
                  <a:pt x="625" y="145"/>
                  <a:pt x="624" y="143"/>
                </a:cubicBezTo>
                <a:cubicBezTo>
                  <a:pt x="623" y="142"/>
                  <a:pt x="621" y="142"/>
                  <a:pt x="620" y="143"/>
                </a:cubicBezTo>
                <a:cubicBezTo>
                  <a:pt x="619" y="143"/>
                  <a:pt x="618" y="143"/>
                  <a:pt x="617" y="143"/>
                </a:cubicBezTo>
                <a:cubicBezTo>
                  <a:pt x="616" y="145"/>
                  <a:pt x="613" y="147"/>
                  <a:pt x="611" y="149"/>
                </a:cubicBezTo>
                <a:close/>
                <a:moveTo>
                  <a:pt x="617" y="143"/>
                </a:moveTo>
                <a:cubicBezTo>
                  <a:pt x="617" y="143"/>
                  <a:pt x="617" y="142"/>
                  <a:pt x="617" y="142"/>
                </a:cubicBezTo>
                <a:cubicBezTo>
                  <a:pt x="617" y="142"/>
                  <a:pt x="617" y="142"/>
                  <a:pt x="617" y="142"/>
                </a:cubicBezTo>
                <a:cubicBezTo>
                  <a:pt x="617" y="143"/>
                  <a:pt x="617" y="143"/>
                  <a:pt x="617" y="143"/>
                </a:cubicBezTo>
                <a:cubicBezTo>
                  <a:pt x="617" y="143"/>
                  <a:pt x="617" y="143"/>
                  <a:pt x="617" y="143"/>
                </a:cubicBezTo>
                <a:close/>
                <a:moveTo>
                  <a:pt x="1860" y="64"/>
                </a:moveTo>
                <a:cubicBezTo>
                  <a:pt x="1865" y="66"/>
                  <a:pt x="1869" y="67"/>
                  <a:pt x="1874" y="67"/>
                </a:cubicBezTo>
                <a:cubicBezTo>
                  <a:pt x="1875" y="67"/>
                  <a:pt x="1876" y="67"/>
                  <a:pt x="1877" y="67"/>
                </a:cubicBezTo>
                <a:cubicBezTo>
                  <a:pt x="1880" y="66"/>
                  <a:pt x="1881" y="65"/>
                  <a:pt x="1882" y="62"/>
                </a:cubicBezTo>
                <a:cubicBezTo>
                  <a:pt x="1882" y="61"/>
                  <a:pt x="1882" y="60"/>
                  <a:pt x="1882" y="60"/>
                </a:cubicBezTo>
                <a:cubicBezTo>
                  <a:pt x="1881" y="57"/>
                  <a:pt x="1879" y="56"/>
                  <a:pt x="1876" y="56"/>
                </a:cubicBezTo>
                <a:cubicBezTo>
                  <a:pt x="1874" y="56"/>
                  <a:pt x="1872" y="57"/>
                  <a:pt x="1870" y="57"/>
                </a:cubicBezTo>
                <a:cubicBezTo>
                  <a:pt x="1868" y="57"/>
                  <a:pt x="1865" y="57"/>
                  <a:pt x="1863" y="57"/>
                </a:cubicBezTo>
                <a:cubicBezTo>
                  <a:pt x="1863" y="57"/>
                  <a:pt x="1862" y="57"/>
                  <a:pt x="1861" y="57"/>
                </a:cubicBezTo>
                <a:cubicBezTo>
                  <a:pt x="1860" y="58"/>
                  <a:pt x="1859" y="58"/>
                  <a:pt x="1857" y="58"/>
                </a:cubicBezTo>
                <a:cubicBezTo>
                  <a:pt x="1857" y="58"/>
                  <a:pt x="1856" y="59"/>
                  <a:pt x="1856" y="60"/>
                </a:cubicBezTo>
                <a:cubicBezTo>
                  <a:pt x="1857" y="61"/>
                  <a:pt x="1859" y="63"/>
                  <a:pt x="1860" y="64"/>
                </a:cubicBezTo>
                <a:close/>
                <a:moveTo>
                  <a:pt x="2216" y="952"/>
                </a:moveTo>
                <a:cubicBezTo>
                  <a:pt x="2214" y="952"/>
                  <a:pt x="2212" y="952"/>
                  <a:pt x="2212" y="955"/>
                </a:cubicBezTo>
                <a:cubicBezTo>
                  <a:pt x="2211" y="958"/>
                  <a:pt x="2208" y="960"/>
                  <a:pt x="2206" y="961"/>
                </a:cubicBezTo>
                <a:cubicBezTo>
                  <a:pt x="2204" y="961"/>
                  <a:pt x="2202" y="961"/>
                  <a:pt x="2201" y="960"/>
                </a:cubicBezTo>
                <a:cubicBezTo>
                  <a:pt x="2201" y="959"/>
                  <a:pt x="2201" y="959"/>
                  <a:pt x="2201" y="959"/>
                </a:cubicBezTo>
                <a:cubicBezTo>
                  <a:pt x="2201" y="959"/>
                  <a:pt x="2201" y="959"/>
                  <a:pt x="2201" y="959"/>
                </a:cubicBezTo>
                <a:cubicBezTo>
                  <a:pt x="2201" y="960"/>
                  <a:pt x="2201" y="960"/>
                  <a:pt x="2201" y="960"/>
                </a:cubicBezTo>
                <a:cubicBezTo>
                  <a:pt x="2198" y="960"/>
                  <a:pt x="2196" y="961"/>
                  <a:pt x="2193" y="961"/>
                </a:cubicBezTo>
                <a:cubicBezTo>
                  <a:pt x="2192" y="961"/>
                  <a:pt x="2192" y="961"/>
                  <a:pt x="2191" y="961"/>
                </a:cubicBezTo>
                <a:cubicBezTo>
                  <a:pt x="2190" y="961"/>
                  <a:pt x="2190" y="961"/>
                  <a:pt x="2189" y="961"/>
                </a:cubicBezTo>
                <a:cubicBezTo>
                  <a:pt x="2189" y="961"/>
                  <a:pt x="2188" y="962"/>
                  <a:pt x="2188" y="962"/>
                </a:cubicBezTo>
                <a:cubicBezTo>
                  <a:pt x="2188" y="963"/>
                  <a:pt x="2188" y="964"/>
                  <a:pt x="2188" y="964"/>
                </a:cubicBezTo>
                <a:cubicBezTo>
                  <a:pt x="2194" y="968"/>
                  <a:pt x="2200" y="969"/>
                  <a:pt x="2206" y="968"/>
                </a:cubicBezTo>
                <a:cubicBezTo>
                  <a:pt x="2207" y="968"/>
                  <a:pt x="2207" y="967"/>
                  <a:pt x="2208" y="967"/>
                </a:cubicBezTo>
                <a:cubicBezTo>
                  <a:pt x="2211" y="966"/>
                  <a:pt x="2212" y="963"/>
                  <a:pt x="2215" y="962"/>
                </a:cubicBezTo>
                <a:cubicBezTo>
                  <a:pt x="2215" y="962"/>
                  <a:pt x="2216" y="961"/>
                  <a:pt x="2216" y="961"/>
                </a:cubicBezTo>
                <a:cubicBezTo>
                  <a:pt x="2216" y="959"/>
                  <a:pt x="2217" y="958"/>
                  <a:pt x="2218" y="956"/>
                </a:cubicBezTo>
                <a:cubicBezTo>
                  <a:pt x="2219" y="954"/>
                  <a:pt x="2218" y="952"/>
                  <a:pt x="2216" y="952"/>
                </a:cubicBezTo>
                <a:close/>
                <a:moveTo>
                  <a:pt x="570" y="61"/>
                </a:moveTo>
                <a:cubicBezTo>
                  <a:pt x="572" y="62"/>
                  <a:pt x="574" y="63"/>
                  <a:pt x="576" y="65"/>
                </a:cubicBezTo>
                <a:cubicBezTo>
                  <a:pt x="578" y="65"/>
                  <a:pt x="579" y="67"/>
                  <a:pt x="581" y="68"/>
                </a:cubicBezTo>
                <a:cubicBezTo>
                  <a:pt x="584" y="70"/>
                  <a:pt x="589" y="68"/>
                  <a:pt x="589" y="64"/>
                </a:cubicBezTo>
                <a:cubicBezTo>
                  <a:pt x="589" y="63"/>
                  <a:pt x="589" y="62"/>
                  <a:pt x="590" y="61"/>
                </a:cubicBezTo>
                <a:cubicBezTo>
                  <a:pt x="590" y="61"/>
                  <a:pt x="590" y="60"/>
                  <a:pt x="590" y="60"/>
                </a:cubicBezTo>
                <a:cubicBezTo>
                  <a:pt x="590" y="57"/>
                  <a:pt x="588" y="55"/>
                  <a:pt x="586" y="56"/>
                </a:cubicBezTo>
                <a:cubicBezTo>
                  <a:pt x="583" y="56"/>
                  <a:pt x="581" y="57"/>
                  <a:pt x="578" y="57"/>
                </a:cubicBezTo>
                <a:cubicBezTo>
                  <a:pt x="576" y="56"/>
                  <a:pt x="574" y="57"/>
                  <a:pt x="572" y="57"/>
                </a:cubicBezTo>
                <a:cubicBezTo>
                  <a:pt x="571" y="57"/>
                  <a:pt x="570" y="58"/>
                  <a:pt x="570" y="59"/>
                </a:cubicBezTo>
                <a:cubicBezTo>
                  <a:pt x="569" y="59"/>
                  <a:pt x="569" y="60"/>
                  <a:pt x="569" y="60"/>
                </a:cubicBezTo>
                <a:cubicBezTo>
                  <a:pt x="569" y="61"/>
                  <a:pt x="570" y="61"/>
                  <a:pt x="570" y="61"/>
                </a:cubicBezTo>
                <a:close/>
                <a:moveTo>
                  <a:pt x="1850" y="112"/>
                </a:moveTo>
                <a:cubicBezTo>
                  <a:pt x="1851" y="112"/>
                  <a:pt x="1851" y="112"/>
                  <a:pt x="1851" y="112"/>
                </a:cubicBezTo>
                <a:cubicBezTo>
                  <a:pt x="1854" y="110"/>
                  <a:pt x="1856" y="110"/>
                  <a:pt x="1859" y="110"/>
                </a:cubicBezTo>
                <a:cubicBezTo>
                  <a:pt x="1863" y="110"/>
                  <a:pt x="1866" y="109"/>
                  <a:pt x="1869" y="109"/>
                </a:cubicBezTo>
                <a:cubicBezTo>
                  <a:pt x="1870" y="109"/>
                  <a:pt x="1871" y="107"/>
                  <a:pt x="1870" y="106"/>
                </a:cubicBezTo>
                <a:cubicBezTo>
                  <a:pt x="1869" y="103"/>
                  <a:pt x="1867" y="101"/>
                  <a:pt x="1864" y="100"/>
                </a:cubicBezTo>
                <a:cubicBezTo>
                  <a:pt x="1862" y="100"/>
                  <a:pt x="1861" y="99"/>
                  <a:pt x="1860" y="99"/>
                </a:cubicBezTo>
                <a:cubicBezTo>
                  <a:pt x="1858" y="98"/>
                  <a:pt x="1857" y="99"/>
                  <a:pt x="1855" y="99"/>
                </a:cubicBezTo>
                <a:cubicBezTo>
                  <a:pt x="1854" y="99"/>
                  <a:pt x="1852" y="100"/>
                  <a:pt x="1852" y="101"/>
                </a:cubicBezTo>
                <a:cubicBezTo>
                  <a:pt x="1852" y="103"/>
                  <a:pt x="1851" y="105"/>
                  <a:pt x="1851" y="108"/>
                </a:cubicBezTo>
                <a:cubicBezTo>
                  <a:pt x="1851" y="108"/>
                  <a:pt x="1850" y="110"/>
                  <a:pt x="1850" y="111"/>
                </a:cubicBezTo>
                <a:cubicBezTo>
                  <a:pt x="1850" y="112"/>
                  <a:pt x="1850" y="112"/>
                  <a:pt x="1850" y="112"/>
                </a:cubicBezTo>
                <a:close/>
                <a:moveTo>
                  <a:pt x="1909" y="769"/>
                </a:moveTo>
                <a:cubicBezTo>
                  <a:pt x="1910" y="768"/>
                  <a:pt x="1909" y="767"/>
                  <a:pt x="1908" y="767"/>
                </a:cubicBezTo>
                <a:cubicBezTo>
                  <a:pt x="1907" y="766"/>
                  <a:pt x="1906" y="766"/>
                  <a:pt x="1905" y="766"/>
                </a:cubicBezTo>
                <a:cubicBezTo>
                  <a:pt x="1905" y="766"/>
                  <a:pt x="1904" y="766"/>
                  <a:pt x="1904" y="766"/>
                </a:cubicBezTo>
                <a:cubicBezTo>
                  <a:pt x="1900" y="766"/>
                  <a:pt x="1896" y="768"/>
                  <a:pt x="1894" y="771"/>
                </a:cubicBezTo>
                <a:cubicBezTo>
                  <a:pt x="1893" y="771"/>
                  <a:pt x="1893" y="772"/>
                  <a:pt x="1893" y="773"/>
                </a:cubicBezTo>
                <a:cubicBezTo>
                  <a:pt x="1892" y="776"/>
                  <a:pt x="1894" y="779"/>
                  <a:pt x="1897" y="780"/>
                </a:cubicBezTo>
                <a:cubicBezTo>
                  <a:pt x="1900" y="781"/>
                  <a:pt x="1904" y="780"/>
                  <a:pt x="1906" y="777"/>
                </a:cubicBezTo>
                <a:cubicBezTo>
                  <a:pt x="1908" y="775"/>
                  <a:pt x="1909" y="772"/>
                  <a:pt x="1909" y="769"/>
                </a:cubicBezTo>
                <a:close/>
                <a:moveTo>
                  <a:pt x="1166" y="607"/>
                </a:moveTo>
                <a:cubicBezTo>
                  <a:pt x="1167" y="610"/>
                  <a:pt x="1167" y="614"/>
                  <a:pt x="1167" y="617"/>
                </a:cubicBezTo>
                <a:cubicBezTo>
                  <a:pt x="1167" y="622"/>
                  <a:pt x="1170" y="623"/>
                  <a:pt x="1174" y="620"/>
                </a:cubicBezTo>
                <a:cubicBezTo>
                  <a:pt x="1175" y="620"/>
                  <a:pt x="1176" y="619"/>
                  <a:pt x="1176" y="618"/>
                </a:cubicBezTo>
                <a:cubicBezTo>
                  <a:pt x="1176" y="616"/>
                  <a:pt x="1176" y="614"/>
                  <a:pt x="1176" y="612"/>
                </a:cubicBezTo>
                <a:cubicBezTo>
                  <a:pt x="1176" y="612"/>
                  <a:pt x="1176" y="612"/>
                  <a:pt x="1176" y="612"/>
                </a:cubicBezTo>
                <a:cubicBezTo>
                  <a:pt x="1176" y="611"/>
                  <a:pt x="1176" y="610"/>
                  <a:pt x="1176" y="609"/>
                </a:cubicBezTo>
                <a:cubicBezTo>
                  <a:pt x="1176" y="608"/>
                  <a:pt x="1176" y="607"/>
                  <a:pt x="1176" y="606"/>
                </a:cubicBezTo>
                <a:cubicBezTo>
                  <a:pt x="1176" y="604"/>
                  <a:pt x="1173" y="600"/>
                  <a:pt x="1169" y="603"/>
                </a:cubicBezTo>
                <a:cubicBezTo>
                  <a:pt x="1168" y="603"/>
                  <a:pt x="1167" y="604"/>
                  <a:pt x="1166" y="605"/>
                </a:cubicBezTo>
                <a:cubicBezTo>
                  <a:pt x="1166" y="605"/>
                  <a:pt x="1165" y="606"/>
                  <a:pt x="1166" y="607"/>
                </a:cubicBezTo>
                <a:close/>
                <a:moveTo>
                  <a:pt x="663" y="294"/>
                </a:moveTo>
                <a:cubicBezTo>
                  <a:pt x="662" y="297"/>
                  <a:pt x="664" y="299"/>
                  <a:pt x="666" y="299"/>
                </a:cubicBezTo>
                <a:cubicBezTo>
                  <a:pt x="671" y="299"/>
                  <a:pt x="675" y="297"/>
                  <a:pt x="677" y="293"/>
                </a:cubicBezTo>
                <a:cubicBezTo>
                  <a:pt x="677" y="292"/>
                  <a:pt x="678" y="290"/>
                  <a:pt x="678" y="289"/>
                </a:cubicBezTo>
                <a:cubicBezTo>
                  <a:pt x="679" y="288"/>
                  <a:pt x="678" y="286"/>
                  <a:pt x="676" y="285"/>
                </a:cubicBezTo>
                <a:cubicBezTo>
                  <a:pt x="674" y="284"/>
                  <a:pt x="672" y="284"/>
                  <a:pt x="670" y="285"/>
                </a:cubicBezTo>
                <a:cubicBezTo>
                  <a:pt x="667" y="287"/>
                  <a:pt x="664" y="290"/>
                  <a:pt x="663" y="294"/>
                </a:cubicBezTo>
                <a:cubicBezTo>
                  <a:pt x="663" y="294"/>
                  <a:pt x="663" y="294"/>
                  <a:pt x="663" y="294"/>
                </a:cubicBezTo>
                <a:close/>
                <a:moveTo>
                  <a:pt x="247" y="418"/>
                </a:moveTo>
                <a:cubicBezTo>
                  <a:pt x="246" y="417"/>
                  <a:pt x="244" y="418"/>
                  <a:pt x="244" y="419"/>
                </a:cubicBezTo>
                <a:cubicBezTo>
                  <a:pt x="243" y="420"/>
                  <a:pt x="242" y="422"/>
                  <a:pt x="242" y="423"/>
                </a:cubicBezTo>
                <a:cubicBezTo>
                  <a:pt x="242" y="425"/>
                  <a:pt x="242" y="426"/>
                  <a:pt x="243" y="428"/>
                </a:cubicBezTo>
                <a:cubicBezTo>
                  <a:pt x="243" y="428"/>
                  <a:pt x="242" y="428"/>
                  <a:pt x="242" y="428"/>
                </a:cubicBezTo>
                <a:cubicBezTo>
                  <a:pt x="243" y="430"/>
                  <a:pt x="243" y="431"/>
                  <a:pt x="243" y="432"/>
                </a:cubicBezTo>
                <a:cubicBezTo>
                  <a:pt x="243" y="436"/>
                  <a:pt x="244" y="439"/>
                  <a:pt x="246" y="442"/>
                </a:cubicBezTo>
                <a:cubicBezTo>
                  <a:pt x="246" y="443"/>
                  <a:pt x="246" y="443"/>
                  <a:pt x="247" y="443"/>
                </a:cubicBezTo>
                <a:cubicBezTo>
                  <a:pt x="247" y="443"/>
                  <a:pt x="248" y="443"/>
                  <a:pt x="248" y="443"/>
                </a:cubicBezTo>
                <a:cubicBezTo>
                  <a:pt x="248" y="443"/>
                  <a:pt x="248" y="443"/>
                  <a:pt x="248" y="443"/>
                </a:cubicBezTo>
                <a:cubicBezTo>
                  <a:pt x="247" y="438"/>
                  <a:pt x="248" y="434"/>
                  <a:pt x="249" y="429"/>
                </a:cubicBezTo>
                <a:cubicBezTo>
                  <a:pt x="250" y="427"/>
                  <a:pt x="251" y="424"/>
                  <a:pt x="252" y="422"/>
                </a:cubicBezTo>
                <a:cubicBezTo>
                  <a:pt x="252" y="421"/>
                  <a:pt x="252" y="421"/>
                  <a:pt x="251" y="420"/>
                </a:cubicBezTo>
                <a:cubicBezTo>
                  <a:pt x="250" y="419"/>
                  <a:pt x="248" y="419"/>
                  <a:pt x="247" y="418"/>
                </a:cubicBezTo>
                <a:close/>
                <a:moveTo>
                  <a:pt x="2007" y="1000"/>
                </a:moveTo>
                <a:cubicBezTo>
                  <a:pt x="2010" y="999"/>
                  <a:pt x="2013" y="998"/>
                  <a:pt x="2016" y="995"/>
                </a:cubicBezTo>
                <a:cubicBezTo>
                  <a:pt x="2018" y="993"/>
                  <a:pt x="2021" y="991"/>
                  <a:pt x="2025" y="990"/>
                </a:cubicBezTo>
                <a:cubicBezTo>
                  <a:pt x="2026" y="990"/>
                  <a:pt x="2028" y="989"/>
                  <a:pt x="2029" y="989"/>
                </a:cubicBezTo>
                <a:cubicBezTo>
                  <a:pt x="2030" y="988"/>
                  <a:pt x="2031" y="988"/>
                  <a:pt x="2031" y="986"/>
                </a:cubicBezTo>
                <a:cubicBezTo>
                  <a:pt x="2031" y="986"/>
                  <a:pt x="2030" y="985"/>
                  <a:pt x="2028" y="985"/>
                </a:cubicBezTo>
                <a:cubicBezTo>
                  <a:pt x="2024" y="985"/>
                  <a:pt x="2019" y="985"/>
                  <a:pt x="2015" y="988"/>
                </a:cubicBezTo>
                <a:cubicBezTo>
                  <a:pt x="2014" y="989"/>
                  <a:pt x="2012" y="989"/>
                  <a:pt x="2011" y="990"/>
                </a:cubicBezTo>
                <a:cubicBezTo>
                  <a:pt x="2010" y="990"/>
                  <a:pt x="2009" y="991"/>
                  <a:pt x="2008" y="992"/>
                </a:cubicBezTo>
                <a:cubicBezTo>
                  <a:pt x="2006" y="994"/>
                  <a:pt x="2005" y="997"/>
                  <a:pt x="2005" y="999"/>
                </a:cubicBezTo>
                <a:cubicBezTo>
                  <a:pt x="2006" y="1000"/>
                  <a:pt x="2007" y="1000"/>
                  <a:pt x="2007" y="1000"/>
                </a:cubicBezTo>
                <a:close/>
                <a:moveTo>
                  <a:pt x="64" y="228"/>
                </a:moveTo>
                <a:cubicBezTo>
                  <a:pt x="65" y="228"/>
                  <a:pt x="66" y="228"/>
                  <a:pt x="67" y="228"/>
                </a:cubicBezTo>
                <a:cubicBezTo>
                  <a:pt x="69" y="229"/>
                  <a:pt x="70" y="229"/>
                  <a:pt x="71" y="231"/>
                </a:cubicBezTo>
                <a:cubicBezTo>
                  <a:pt x="71" y="233"/>
                  <a:pt x="72" y="234"/>
                  <a:pt x="72" y="236"/>
                </a:cubicBezTo>
                <a:cubicBezTo>
                  <a:pt x="73" y="237"/>
                  <a:pt x="74" y="237"/>
                  <a:pt x="75" y="237"/>
                </a:cubicBezTo>
                <a:cubicBezTo>
                  <a:pt x="76" y="236"/>
                  <a:pt x="78" y="236"/>
                  <a:pt x="80" y="23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4"/>
                  <a:pt x="80" y="234"/>
                  <a:pt x="80" y="234"/>
                </a:cubicBezTo>
                <a:cubicBezTo>
                  <a:pt x="79" y="232"/>
                  <a:pt x="78" y="230"/>
                  <a:pt x="77" y="228"/>
                </a:cubicBezTo>
                <a:cubicBezTo>
                  <a:pt x="76" y="225"/>
                  <a:pt x="75" y="224"/>
                  <a:pt x="72" y="223"/>
                </a:cubicBezTo>
                <a:cubicBezTo>
                  <a:pt x="71" y="223"/>
                  <a:pt x="69" y="222"/>
                  <a:pt x="68" y="221"/>
                </a:cubicBezTo>
                <a:cubicBezTo>
                  <a:pt x="68" y="221"/>
                  <a:pt x="67" y="221"/>
                  <a:pt x="67" y="221"/>
                </a:cubicBezTo>
                <a:cubicBezTo>
                  <a:pt x="66" y="222"/>
                  <a:pt x="64" y="223"/>
                  <a:pt x="64" y="225"/>
                </a:cubicBezTo>
                <a:cubicBezTo>
                  <a:pt x="63" y="226"/>
                  <a:pt x="64" y="227"/>
                  <a:pt x="64" y="228"/>
                </a:cubicBezTo>
                <a:close/>
                <a:moveTo>
                  <a:pt x="651" y="111"/>
                </a:moveTo>
                <a:cubicBezTo>
                  <a:pt x="653" y="111"/>
                  <a:pt x="654" y="110"/>
                  <a:pt x="655" y="109"/>
                </a:cubicBezTo>
                <a:cubicBezTo>
                  <a:pt x="655" y="109"/>
                  <a:pt x="656" y="107"/>
                  <a:pt x="655" y="107"/>
                </a:cubicBezTo>
                <a:cubicBezTo>
                  <a:pt x="652" y="104"/>
                  <a:pt x="648" y="101"/>
                  <a:pt x="643" y="101"/>
                </a:cubicBezTo>
                <a:cubicBezTo>
                  <a:pt x="641" y="100"/>
                  <a:pt x="639" y="102"/>
                  <a:pt x="639" y="104"/>
                </a:cubicBezTo>
                <a:cubicBezTo>
                  <a:pt x="638" y="105"/>
                  <a:pt x="639" y="106"/>
                  <a:pt x="639" y="107"/>
                </a:cubicBezTo>
                <a:cubicBezTo>
                  <a:pt x="643" y="109"/>
                  <a:pt x="647" y="110"/>
                  <a:pt x="650" y="111"/>
                </a:cubicBezTo>
                <a:cubicBezTo>
                  <a:pt x="651" y="111"/>
                  <a:pt x="651" y="111"/>
                  <a:pt x="651" y="111"/>
                </a:cubicBezTo>
                <a:close/>
                <a:moveTo>
                  <a:pt x="2013" y="825"/>
                </a:moveTo>
                <a:cubicBezTo>
                  <a:pt x="2012" y="825"/>
                  <a:pt x="2011" y="826"/>
                  <a:pt x="2012" y="827"/>
                </a:cubicBezTo>
                <a:cubicBezTo>
                  <a:pt x="2012" y="829"/>
                  <a:pt x="2013" y="830"/>
                  <a:pt x="2014" y="831"/>
                </a:cubicBezTo>
                <a:cubicBezTo>
                  <a:pt x="2014" y="831"/>
                  <a:pt x="2014" y="831"/>
                  <a:pt x="2014" y="831"/>
                </a:cubicBezTo>
                <a:cubicBezTo>
                  <a:pt x="2014" y="831"/>
                  <a:pt x="2014" y="831"/>
                  <a:pt x="2014" y="831"/>
                </a:cubicBezTo>
                <a:cubicBezTo>
                  <a:pt x="2014" y="831"/>
                  <a:pt x="2014" y="831"/>
                  <a:pt x="2014" y="831"/>
                </a:cubicBezTo>
                <a:cubicBezTo>
                  <a:pt x="2014" y="832"/>
                  <a:pt x="2014" y="832"/>
                  <a:pt x="2015" y="832"/>
                </a:cubicBezTo>
                <a:cubicBezTo>
                  <a:pt x="2015" y="832"/>
                  <a:pt x="2015" y="833"/>
                  <a:pt x="2015" y="833"/>
                </a:cubicBezTo>
                <a:cubicBezTo>
                  <a:pt x="2014" y="833"/>
                  <a:pt x="2014" y="833"/>
                  <a:pt x="2014" y="833"/>
                </a:cubicBezTo>
                <a:cubicBezTo>
                  <a:pt x="2014" y="832"/>
                  <a:pt x="2014" y="832"/>
                  <a:pt x="2014" y="831"/>
                </a:cubicBezTo>
                <a:cubicBezTo>
                  <a:pt x="2014" y="831"/>
                  <a:pt x="2014" y="831"/>
                  <a:pt x="2014" y="831"/>
                </a:cubicBezTo>
                <a:cubicBezTo>
                  <a:pt x="2013" y="831"/>
                  <a:pt x="2013" y="832"/>
                  <a:pt x="2013" y="832"/>
                </a:cubicBezTo>
                <a:cubicBezTo>
                  <a:pt x="2012" y="834"/>
                  <a:pt x="2011" y="836"/>
                  <a:pt x="2013" y="838"/>
                </a:cubicBezTo>
                <a:cubicBezTo>
                  <a:pt x="2014" y="840"/>
                  <a:pt x="2015" y="841"/>
                  <a:pt x="2016" y="843"/>
                </a:cubicBezTo>
                <a:cubicBezTo>
                  <a:pt x="2016" y="843"/>
                  <a:pt x="2017" y="843"/>
                  <a:pt x="2017" y="843"/>
                </a:cubicBezTo>
                <a:cubicBezTo>
                  <a:pt x="2018" y="843"/>
                  <a:pt x="2019" y="842"/>
                  <a:pt x="2019" y="841"/>
                </a:cubicBezTo>
                <a:cubicBezTo>
                  <a:pt x="2018" y="840"/>
                  <a:pt x="2018" y="840"/>
                  <a:pt x="2018" y="839"/>
                </a:cubicBezTo>
                <a:cubicBezTo>
                  <a:pt x="2018" y="838"/>
                  <a:pt x="2018" y="837"/>
                  <a:pt x="2018" y="837"/>
                </a:cubicBezTo>
                <a:cubicBezTo>
                  <a:pt x="2021" y="836"/>
                  <a:pt x="2021" y="834"/>
                  <a:pt x="2021" y="832"/>
                </a:cubicBezTo>
                <a:cubicBezTo>
                  <a:pt x="2020" y="830"/>
                  <a:pt x="2020" y="828"/>
                  <a:pt x="2019" y="827"/>
                </a:cubicBezTo>
                <a:cubicBezTo>
                  <a:pt x="2018" y="825"/>
                  <a:pt x="2016" y="824"/>
                  <a:pt x="2013" y="825"/>
                </a:cubicBezTo>
                <a:close/>
                <a:moveTo>
                  <a:pt x="1374" y="78"/>
                </a:moveTo>
                <a:cubicBezTo>
                  <a:pt x="1374" y="78"/>
                  <a:pt x="1373" y="78"/>
                  <a:pt x="1373" y="79"/>
                </a:cubicBezTo>
                <a:cubicBezTo>
                  <a:pt x="1373" y="81"/>
                  <a:pt x="1373" y="84"/>
                  <a:pt x="1374" y="87"/>
                </a:cubicBezTo>
                <a:cubicBezTo>
                  <a:pt x="1375" y="87"/>
                  <a:pt x="1376" y="89"/>
                  <a:pt x="1377" y="89"/>
                </a:cubicBezTo>
                <a:cubicBezTo>
                  <a:pt x="1379" y="89"/>
                  <a:pt x="1382" y="89"/>
                  <a:pt x="1384" y="87"/>
                </a:cubicBezTo>
                <a:cubicBezTo>
                  <a:pt x="1384" y="86"/>
                  <a:pt x="1385" y="85"/>
                  <a:pt x="1384" y="84"/>
                </a:cubicBezTo>
                <a:cubicBezTo>
                  <a:pt x="1384" y="84"/>
                  <a:pt x="1384" y="84"/>
                  <a:pt x="1384" y="84"/>
                </a:cubicBezTo>
                <a:cubicBezTo>
                  <a:pt x="1383" y="83"/>
                  <a:pt x="1383" y="83"/>
                  <a:pt x="1383" y="82"/>
                </a:cubicBezTo>
                <a:cubicBezTo>
                  <a:pt x="1382" y="81"/>
                  <a:pt x="1382" y="81"/>
                  <a:pt x="1383" y="79"/>
                </a:cubicBezTo>
                <a:cubicBezTo>
                  <a:pt x="1384" y="78"/>
                  <a:pt x="1385" y="77"/>
                  <a:pt x="1384" y="76"/>
                </a:cubicBezTo>
                <a:cubicBezTo>
                  <a:pt x="1383" y="74"/>
                  <a:pt x="1381" y="75"/>
                  <a:pt x="1380" y="75"/>
                </a:cubicBezTo>
                <a:cubicBezTo>
                  <a:pt x="1379" y="76"/>
                  <a:pt x="1378" y="76"/>
                  <a:pt x="1377" y="76"/>
                </a:cubicBezTo>
                <a:cubicBezTo>
                  <a:pt x="1377" y="76"/>
                  <a:pt x="1377" y="76"/>
                  <a:pt x="1377" y="76"/>
                </a:cubicBezTo>
                <a:cubicBezTo>
                  <a:pt x="1377" y="76"/>
                  <a:pt x="1377" y="76"/>
                  <a:pt x="1377" y="76"/>
                </a:cubicBezTo>
                <a:cubicBezTo>
                  <a:pt x="1377" y="76"/>
                  <a:pt x="1377" y="76"/>
                  <a:pt x="1377" y="76"/>
                </a:cubicBezTo>
                <a:cubicBezTo>
                  <a:pt x="1376" y="77"/>
                  <a:pt x="1375" y="77"/>
                  <a:pt x="1374" y="78"/>
                </a:cubicBezTo>
                <a:close/>
                <a:moveTo>
                  <a:pt x="1309" y="98"/>
                </a:moveTo>
                <a:cubicBezTo>
                  <a:pt x="1311" y="99"/>
                  <a:pt x="1314" y="99"/>
                  <a:pt x="1316" y="99"/>
                </a:cubicBezTo>
                <a:cubicBezTo>
                  <a:pt x="1318" y="100"/>
                  <a:pt x="1317" y="98"/>
                  <a:pt x="1318" y="97"/>
                </a:cubicBezTo>
                <a:cubicBezTo>
                  <a:pt x="1317" y="97"/>
                  <a:pt x="1317" y="96"/>
                  <a:pt x="1317" y="96"/>
                </a:cubicBezTo>
                <a:cubicBezTo>
                  <a:pt x="1316" y="94"/>
                  <a:pt x="1316" y="93"/>
                  <a:pt x="1317" y="92"/>
                </a:cubicBezTo>
                <a:cubicBezTo>
                  <a:pt x="1318" y="91"/>
                  <a:pt x="1319" y="91"/>
                  <a:pt x="1321" y="91"/>
                </a:cubicBezTo>
                <a:cubicBezTo>
                  <a:pt x="1322" y="92"/>
                  <a:pt x="1323" y="92"/>
                  <a:pt x="1325" y="92"/>
                </a:cubicBezTo>
                <a:cubicBezTo>
                  <a:pt x="1325" y="91"/>
                  <a:pt x="1325" y="91"/>
                  <a:pt x="1324" y="90"/>
                </a:cubicBezTo>
                <a:cubicBezTo>
                  <a:pt x="1323" y="88"/>
                  <a:pt x="1320" y="87"/>
                  <a:pt x="1318" y="87"/>
                </a:cubicBezTo>
                <a:cubicBezTo>
                  <a:pt x="1317" y="87"/>
                  <a:pt x="1315" y="87"/>
                  <a:pt x="1314" y="87"/>
                </a:cubicBezTo>
                <a:cubicBezTo>
                  <a:pt x="1312" y="89"/>
                  <a:pt x="1309" y="91"/>
                  <a:pt x="1307" y="94"/>
                </a:cubicBezTo>
                <a:cubicBezTo>
                  <a:pt x="1306" y="95"/>
                  <a:pt x="1307" y="98"/>
                  <a:pt x="1309" y="98"/>
                </a:cubicBezTo>
                <a:close/>
                <a:moveTo>
                  <a:pt x="1318" y="97"/>
                </a:moveTo>
                <a:cubicBezTo>
                  <a:pt x="1318" y="97"/>
                  <a:pt x="1318" y="97"/>
                  <a:pt x="1318" y="97"/>
                </a:cubicBezTo>
                <a:cubicBezTo>
                  <a:pt x="1318" y="97"/>
                  <a:pt x="1318" y="97"/>
                  <a:pt x="1318" y="97"/>
                </a:cubicBezTo>
                <a:cubicBezTo>
                  <a:pt x="1318" y="97"/>
                  <a:pt x="1318" y="97"/>
                  <a:pt x="1318" y="97"/>
                </a:cubicBezTo>
                <a:close/>
                <a:moveTo>
                  <a:pt x="1360" y="92"/>
                </a:moveTo>
                <a:cubicBezTo>
                  <a:pt x="1360" y="93"/>
                  <a:pt x="1359" y="93"/>
                  <a:pt x="1359" y="94"/>
                </a:cubicBezTo>
                <a:cubicBezTo>
                  <a:pt x="1359" y="96"/>
                  <a:pt x="1360" y="98"/>
                  <a:pt x="1362" y="99"/>
                </a:cubicBezTo>
                <a:cubicBezTo>
                  <a:pt x="1362" y="100"/>
                  <a:pt x="1364" y="101"/>
                  <a:pt x="1365" y="100"/>
                </a:cubicBezTo>
                <a:cubicBezTo>
                  <a:pt x="1366" y="100"/>
                  <a:pt x="1367" y="99"/>
                  <a:pt x="1368" y="99"/>
                </a:cubicBezTo>
                <a:cubicBezTo>
                  <a:pt x="1370" y="98"/>
                  <a:pt x="1370" y="97"/>
                  <a:pt x="1371" y="96"/>
                </a:cubicBezTo>
                <a:cubicBezTo>
                  <a:pt x="1371" y="95"/>
                  <a:pt x="1372" y="94"/>
                  <a:pt x="1372" y="93"/>
                </a:cubicBezTo>
                <a:cubicBezTo>
                  <a:pt x="1373" y="92"/>
                  <a:pt x="1373" y="91"/>
                  <a:pt x="1372" y="90"/>
                </a:cubicBezTo>
                <a:cubicBezTo>
                  <a:pt x="1371" y="89"/>
                  <a:pt x="1370" y="89"/>
                  <a:pt x="1368" y="89"/>
                </a:cubicBezTo>
                <a:cubicBezTo>
                  <a:pt x="1368" y="88"/>
                  <a:pt x="1367" y="88"/>
                  <a:pt x="1367" y="89"/>
                </a:cubicBezTo>
                <a:cubicBezTo>
                  <a:pt x="1365" y="91"/>
                  <a:pt x="1363" y="92"/>
                  <a:pt x="1360" y="92"/>
                </a:cubicBezTo>
                <a:close/>
                <a:moveTo>
                  <a:pt x="1387" y="75"/>
                </a:moveTo>
                <a:cubicBezTo>
                  <a:pt x="1388" y="75"/>
                  <a:pt x="1389" y="75"/>
                  <a:pt x="1389" y="75"/>
                </a:cubicBezTo>
                <a:cubicBezTo>
                  <a:pt x="1390" y="73"/>
                  <a:pt x="1391" y="70"/>
                  <a:pt x="1393" y="69"/>
                </a:cubicBezTo>
                <a:cubicBezTo>
                  <a:pt x="1393" y="69"/>
                  <a:pt x="1393" y="68"/>
                  <a:pt x="1393" y="67"/>
                </a:cubicBezTo>
                <a:cubicBezTo>
                  <a:pt x="1391" y="65"/>
                  <a:pt x="1391" y="62"/>
                  <a:pt x="1389" y="60"/>
                </a:cubicBezTo>
                <a:cubicBezTo>
                  <a:pt x="1388" y="60"/>
                  <a:pt x="1387" y="60"/>
                  <a:pt x="1386" y="60"/>
                </a:cubicBezTo>
                <a:cubicBezTo>
                  <a:pt x="1385" y="62"/>
                  <a:pt x="1384" y="63"/>
                  <a:pt x="1383" y="64"/>
                </a:cubicBezTo>
                <a:cubicBezTo>
                  <a:pt x="1383" y="65"/>
                  <a:pt x="1383" y="66"/>
                  <a:pt x="1383" y="66"/>
                </a:cubicBezTo>
                <a:cubicBezTo>
                  <a:pt x="1382" y="71"/>
                  <a:pt x="1384" y="73"/>
                  <a:pt x="1387" y="75"/>
                </a:cubicBezTo>
                <a:close/>
                <a:moveTo>
                  <a:pt x="2042" y="948"/>
                </a:moveTo>
                <a:cubicBezTo>
                  <a:pt x="2047" y="947"/>
                  <a:pt x="2053" y="947"/>
                  <a:pt x="2058" y="949"/>
                </a:cubicBezTo>
                <a:cubicBezTo>
                  <a:pt x="2058" y="950"/>
                  <a:pt x="2059" y="950"/>
                  <a:pt x="2059" y="950"/>
                </a:cubicBezTo>
                <a:cubicBezTo>
                  <a:pt x="2060" y="950"/>
                  <a:pt x="2061" y="949"/>
                  <a:pt x="2061" y="948"/>
                </a:cubicBezTo>
                <a:cubicBezTo>
                  <a:pt x="2061" y="948"/>
                  <a:pt x="2061" y="947"/>
                  <a:pt x="2060" y="946"/>
                </a:cubicBezTo>
                <a:cubicBezTo>
                  <a:pt x="2060" y="945"/>
                  <a:pt x="2059" y="945"/>
                  <a:pt x="2058" y="944"/>
                </a:cubicBezTo>
                <a:cubicBezTo>
                  <a:pt x="2053" y="942"/>
                  <a:pt x="2048" y="941"/>
                  <a:pt x="2043" y="942"/>
                </a:cubicBezTo>
                <a:cubicBezTo>
                  <a:pt x="2041" y="943"/>
                  <a:pt x="2040" y="944"/>
                  <a:pt x="2040" y="945"/>
                </a:cubicBezTo>
                <a:cubicBezTo>
                  <a:pt x="2040" y="947"/>
                  <a:pt x="2041" y="948"/>
                  <a:pt x="2042" y="948"/>
                </a:cubicBezTo>
                <a:close/>
                <a:moveTo>
                  <a:pt x="2308" y="1101"/>
                </a:moveTo>
                <a:cubicBezTo>
                  <a:pt x="2308" y="1101"/>
                  <a:pt x="2309" y="1101"/>
                  <a:pt x="2310" y="1100"/>
                </a:cubicBezTo>
                <a:cubicBezTo>
                  <a:pt x="2310" y="1100"/>
                  <a:pt x="2310" y="1100"/>
                  <a:pt x="2310" y="1100"/>
                </a:cubicBezTo>
                <a:cubicBezTo>
                  <a:pt x="2310" y="1099"/>
                  <a:pt x="2310" y="1099"/>
                  <a:pt x="2310" y="1098"/>
                </a:cubicBezTo>
                <a:cubicBezTo>
                  <a:pt x="2307" y="1094"/>
                  <a:pt x="2303" y="1091"/>
                  <a:pt x="2300" y="1087"/>
                </a:cubicBezTo>
                <a:cubicBezTo>
                  <a:pt x="2299" y="1086"/>
                  <a:pt x="2298" y="1085"/>
                  <a:pt x="2296" y="1083"/>
                </a:cubicBezTo>
                <a:cubicBezTo>
                  <a:pt x="2296" y="1083"/>
                  <a:pt x="2295" y="1083"/>
                  <a:pt x="2295" y="1083"/>
                </a:cubicBezTo>
                <a:cubicBezTo>
                  <a:pt x="2294" y="1082"/>
                  <a:pt x="2294" y="1082"/>
                  <a:pt x="2293" y="1083"/>
                </a:cubicBezTo>
                <a:cubicBezTo>
                  <a:pt x="2293" y="1083"/>
                  <a:pt x="2293" y="1084"/>
                  <a:pt x="2293" y="1084"/>
                </a:cubicBezTo>
                <a:cubicBezTo>
                  <a:pt x="2294" y="1088"/>
                  <a:pt x="2296" y="1091"/>
                  <a:pt x="2299" y="1093"/>
                </a:cubicBezTo>
                <a:cubicBezTo>
                  <a:pt x="2302" y="1096"/>
                  <a:pt x="2304" y="1099"/>
                  <a:pt x="2308" y="1101"/>
                </a:cubicBezTo>
                <a:close/>
                <a:moveTo>
                  <a:pt x="1952" y="987"/>
                </a:moveTo>
                <a:cubicBezTo>
                  <a:pt x="1954" y="988"/>
                  <a:pt x="1955" y="988"/>
                  <a:pt x="1957" y="989"/>
                </a:cubicBezTo>
                <a:cubicBezTo>
                  <a:pt x="1958" y="989"/>
                  <a:pt x="1959" y="989"/>
                  <a:pt x="1960" y="990"/>
                </a:cubicBezTo>
                <a:cubicBezTo>
                  <a:pt x="1965" y="989"/>
                  <a:pt x="1970" y="988"/>
                  <a:pt x="1974" y="987"/>
                </a:cubicBezTo>
                <a:cubicBezTo>
                  <a:pt x="1975" y="987"/>
                  <a:pt x="1975" y="986"/>
                  <a:pt x="1974" y="985"/>
                </a:cubicBezTo>
                <a:cubicBezTo>
                  <a:pt x="1972" y="983"/>
                  <a:pt x="1969" y="982"/>
                  <a:pt x="1966" y="982"/>
                </a:cubicBezTo>
                <a:cubicBezTo>
                  <a:pt x="1965" y="982"/>
                  <a:pt x="1965" y="983"/>
                  <a:pt x="1965" y="983"/>
                </a:cubicBezTo>
                <a:cubicBezTo>
                  <a:pt x="1964" y="984"/>
                  <a:pt x="1964" y="984"/>
                  <a:pt x="1964" y="985"/>
                </a:cubicBezTo>
                <a:cubicBezTo>
                  <a:pt x="1961" y="983"/>
                  <a:pt x="1958" y="985"/>
                  <a:pt x="1955" y="984"/>
                </a:cubicBezTo>
                <a:cubicBezTo>
                  <a:pt x="1953" y="983"/>
                  <a:pt x="1952" y="984"/>
                  <a:pt x="1952" y="985"/>
                </a:cubicBezTo>
                <a:cubicBezTo>
                  <a:pt x="1951" y="986"/>
                  <a:pt x="1951" y="987"/>
                  <a:pt x="1952" y="987"/>
                </a:cubicBezTo>
                <a:close/>
                <a:moveTo>
                  <a:pt x="1999" y="987"/>
                </a:moveTo>
                <a:cubicBezTo>
                  <a:pt x="2000" y="987"/>
                  <a:pt x="2001" y="986"/>
                  <a:pt x="2001" y="985"/>
                </a:cubicBezTo>
                <a:cubicBezTo>
                  <a:pt x="2002" y="985"/>
                  <a:pt x="2002" y="985"/>
                  <a:pt x="2002" y="984"/>
                </a:cubicBezTo>
                <a:cubicBezTo>
                  <a:pt x="2003" y="984"/>
                  <a:pt x="2003" y="983"/>
                  <a:pt x="2002" y="983"/>
                </a:cubicBezTo>
                <a:cubicBezTo>
                  <a:pt x="2002" y="983"/>
                  <a:pt x="2001" y="982"/>
                  <a:pt x="2001" y="982"/>
                </a:cubicBezTo>
                <a:cubicBezTo>
                  <a:pt x="1999" y="983"/>
                  <a:pt x="1996" y="984"/>
                  <a:pt x="1994" y="984"/>
                </a:cubicBezTo>
                <a:cubicBezTo>
                  <a:pt x="1991" y="983"/>
                  <a:pt x="1989" y="983"/>
                  <a:pt x="1986" y="983"/>
                </a:cubicBezTo>
                <a:cubicBezTo>
                  <a:pt x="1986" y="983"/>
                  <a:pt x="1985" y="982"/>
                  <a:pt x="1985" y="982"/>
                </a:cubicBezTo>
                <a:cubicBezTo>
                  <a:pt x="1983" y="982"/>
                  <a:pt x="1981" y="983"/>
                  <a:pt x="1980" y="984"/>
                </a:cubicBezTo>
                <a:cubicBezTo>
                  <a:pt x="1979" y="985"/>
                  <a:pt x="1979" y="985"/>
                  <a:pt x="1979" y="986"/>
                </a:cubicBezTo>
                <a:cubicBezTo>
                  <a:pt x="1979" y="986"/>
                  <a:pt x="1980" y="987"/>
                  <a:pt x="1980" y="987"/>
                </a:cubicBezTo>
                <a:cubicBezTo>
                  <a:pt x="1982" y="988"/>
                  <a:pt x="1985" y="988"/>
                  <a:pt x="1987" y="988"/>
                </a:cubicBezTo>
                <a:cubicBezTo>
                  <a:pt x="1991" y="988"/>
                  <a:pt x="1995" y="987"/>
                  <a:pt x="1999" y="987"/>
                </a:cubicBezTo>
                <a:close/>
                <a:moveTo>
                  <a:pt x="1383" y="292"/>
                </a:moveTo>
                <a:cubicBezTo>
                  <a:pt x="1382" y="293"/>
                  <a:pt x="1382" y="294"/>
                  <a:pt x="1382" y="295"/>
                </a:cubicBezTo>
                <a:cubicBezTo>
                  <a:pt x="1382" y="296"/>
                  <a:pt x="1383" y="298"/>
                  <a:pt x="1383" y="299"/>
                </a:cubicBezTo>
                <a:cubicBezTo>
                  <a:pt x="1384" y="301"/>
                  <a:pt x="1386" y="301"/>
                  <a:pt x="1387" y="301"/>
                </a:cubicBezTo>
                <a:cubicBezTo>
                  <a:pt x="1391" y="300"/>
                  <a:pt x="1392" y="297"/>
                  <a:pt x="1393" y="294"/>
                </a:cubicBezTo>
                <a:cubicBezTo>
                  <a:pt x="1393" y="293"/>
                  <a:pt x="1393" y="293"/>
                  <a:pt x="1393" y="292"/>
                </a:cubicBezTo>
                <a:cubicBezTo>
                  <a:pt x="1391" y="290"/>
                  <a:pt x="1388" y="289"/>
                  <a:pt x="1386" y="290"/>
                </a:cubicBezTo>
                <a:cubicBezTo>
                  <a:pt x="1384" y="290"/>
                  <a:pt x="1383" y="291"/>
                  <a:pt x="1383" y="292"/>
                </a:cubicBezTo>
                <a:close/>
                <a:moveTo>
                  <a:pt x="612" y="356"/>
                </a:moveTo>
                <a:cubicBezTo>
                  <a:pt x="612" y="356"/>
                  <a:pt x="612" y="355"/>
                  <a:pt x="612" y="354"/>
                </a:cubicBezTo>
                <a:cubicBezTo>
                  <a:pt x="612" y="354"/>
                  <a:pt x="611" y="353"/>
                  <a:pt x="611" y="353"/>
                </a:cubicBezTo>
                <a:cubicBezTo>
                  <a:pt x="610" y="353"/>
                  <a:pt x="609" y="353"/>
                  <a:pt x="609" y="353"/>
                </a:cubicBezTo>
                <a:cubicBezTo>
                  <a:pt x="607" y="353"/>
                  <a:pt x="606" y="353"/>
                  <a:pt x="605" y="353"/>
                </a:cubicBezTo>
                <a:cubicBezTo>
                  <a:pt x="604" y="353"/>
                  <a:pt x="603" y="354"/>
                  <a:pt x="603" y="354"/>
                </a:cubicBezTo>
                <a:cubicBezTo>
                  <a:pt x="601" y="355"/>
                  <a:pt x="600" y="356"/>
                  <a:pt x="599" y="358"/>
                </a:cubicBezTo>
                <a:cubicBezTo>
                  <a:pt x="598" y="358"/>
                  <a:pt x="598" y="359"/>
                  <a:pt x="599" y="360"/>
                </a:cubicBezTo>
                <a:cubicBezTo>
                  <a:pt x="599" y="361"/>
                  <a:pt x="599" y="362"/>
                  <a:pt x="600" y="362"/>
                </a:cubicBezTo>
                <a:cubicBezTo>
                  <a:pt x="601" y="362"/>
                  <a:pt x="603" y="362"/>
                  <a:pt x="604" y="362"/>
                </a:cubicBezTo>
                <a:cubicBezTo>
                  <a:pt x="607" y="361"/>
                  <a:pt x="610" y="359"/>
                  <a:pt x="612" y="356"/>
                </a:cubicBezTo>
                <a:close/>
                <a:moveTo>
                  <a:pt x="1694" y="142"/>
                </a:moveTo>
                <a:cubicBezTo>
                  <a:pt x="1694" y="144"/>
                  <a:pt x="1695" y="145"/>
                  <a:pt x="1697" y="146"/>
                </a:cubicBezTo>
                <a:cubicBezTo>
                  <a:pt x="1697" y="146"/>
                  <a:pt x="1698" y="146"/>
                  <a:pt x="1699" y="146"/>
                </a:cubicBezTo>
                <a:cubicBezTo>
                  <a:pt x="1699" y="146"/>
                  <a:pt x="1700" y="146"/>
                  <a:pt x="1700" y="146"/>
                </a:cubicBezTo>
                <a:cubicBezTo>
                  <a:pt x="1702" y="146"/>
                  <a:pt x="1704" y="145"/>
                  <a:pt x="1704" y="143"/>
                </a:cubicBezTo>
                <a:cubicBezTo>
                  <a:pt x="1703" y="141"/>
                  <a:pt x="1703" y="139"/>
                  <a:pt x="1702" y="138"/>
                </a:cubicBezTo>
                <a:cubicBezTo>
                  <a:pt x="1701" y="137"/>
                  <a:pt x="1700" y="136"/>
                  <a:pt x="1699" y="137"/>
                </a:cubicBezTo>
                <a:cubicBezTo>
                  <a:pt x="1697" y="137"/>
                  <a:pt x="1696" y="138"/>
                  <a:pt x="1695" y="138"/>
                </a:cubicBezTo>
                <a:cubicBezTo>
                  <a:pt x="1694" y="139"/>
                  <a:pt x="1693" y="140"/>
                  <a:pt x="1694" y="141"/>
                </a:cubicBezTo>
                <a:cubicBezTo>
                  <a:pt x="1694" y="142"/>
                  <a:pt x="1694" y="142"/>
                  <a:pt x="1694" y="142"/>
                </a:cubicBezTo>
                <a:close/>
                <a:moveTo>
                  <a:pt x="690" y="511"/>
                </a:moveTo>
                <a:cubicBezTo>
                  <a:pt x="689" y="511"/>
                  <a:pt x="689" y="511"/>
                  <a:pt x="688" y="512"/>
                </a:cubicBezTo>
                <a:cubicBezTo>
                  <a:pt x="688" y="512"/>
                  <a:pt x="688" y="513"/>
                  <a:pt x="688" y="514"/>
                </a:cubicBezTo>
                <a:cubicBezTo>
                  <a:pt x="689" y="514"/>
                  <a:pt x="689" y="515"/>
                  <a:pt x="690" y="515"/>
                </a:cubicBezTo>
                <a:cubicBezTo>
                  <a:pt x="691" y="517"/>
                  <a:pt x="693" y="518"/>
                  <a:pt x="695" y="519"/>
                </a:cubicBezTo>
                <a:cubicBezTo>
                  <a:pt x="697" y="520"/>
                  <a:pt x="699" y="521"/>
                  <a:pt x="702" y="521"/>
                </a:cubicBezTo>
                <a:cubicBezTo>
                  <a:pt x="702" y="521"/>
                  <a:pt x="702" y="521"/>
                  <a:pt x="702" y="521"/>
                </a:cubicBezTo>
                <a:cubicBezTo>
                  <a:pt x="703" y="521"/>
                  <a:pt x="703" y="520"/>
                  <a:pt x="704" y="520"/>
                </a:cubicBezTo>
                <a:cubicBezTo>
                  <a:pt x="704" y="520"/>
                  <a:pt x="704" y="519"/>
                  <a:pt x="703" y="519"/>
                </a:cubicBezTo>
                <a:cubicBezTo>
                  <a:pt x="700" y="514"/>
                  <a:pt x="695" y="512"/>
                  <a:pt x="690" y="511"/>
                </a:cubicBezTo>
                <a:close/>
                <a:moveTo>
                  <a:pt x="1341" y="658"/>
                </a:moveTo>
                <a:cubicBezTo>
                  <a:pt x="1343" y="657"/>
                  <a:pt x="1344" y="657"/>
                  <a:pt x="1346" y="656"/>
                </a:cubicBezTo>
                <a:cubicBezTo>
                  <a:pt x="1348" y="655"/>
                  <a:pt x="1349" y="652"/>
                  <a:pt x="1350" y="650"/>
                </a:cubicBezTo>
                <a:cubicBezTo>
                  <a:pt x="1349" y="650"/>
                  <a:pt x="1349" y="650"/>
                  <a:pt x="1349" y="650"/>
                </a:cubicBezTo>
                <a:cubicBezTo>
                  <a:pt x="1347" y="650"/>
                  <a:pt x="1344" y="650"/>
                  <a:pt x="1342" y="651"/>
                </a:cubicBezTo>
                <a:cubicBezTo>
                  <a:pt x="1340" y="651"/>
                  <a:pt x="1338" y="652"/>
                  <a:pt x="1337" y="653"/>
                </a:cubicBezTo>
                <a:cubicBezTo>
                  <a:pt x="1336" y="654"/>
                  <a:pt x="1336" y="655"/>
                  <a:pt x="1336" y="656"/>
                </a:cubicBezTo>
                <a:cubicBezTo>
                  <a:pt x="1337" y="658"/>
                  <a:pt x="1339" y="658"/>
                  <a:pt x="1341" y="658"/>
                </a:cubicBezTo>
                <a:close/>
                <a:moveTo>
                  <a:pt x="514" y="100"/>
                </a:moveTo>
                <a:cubicBezTo>
                  <a:pt x="514" y="100"/>
                  <a:pt x="514" y="99"/>
                  <a:pt x="514" y="99"/>
                </a:cubicBezTo>
                <a:cubicBezTo>
                  <a:pt x="513" y="99"/>
                  <a:pt x="513" y="99"/>
                  <a:pt x="512" y="99"/>
                </a:cubicBezTo>
                <a:cubicBezTo>
                  <a:pt x="508" y="100"/>
                  <a:pt x="504" y="102"/>
                  <a:pt x="500" y="105"/>
                </a:cubicBezTo>
                <a:cubicBezTo>
                  <a:pt x="499" y="106"/>
                  <a:pt x="499" y="107"/>
                  <a:pt x="501" y="108"/>
                </a:cubicBezTo>
                <a:cubicBezTo>
                  <a:pt x="502" y="109"/>
                  <a:pt x="503" y="109"/>
                  <a:pt x="504" y="109"/>
                </a:cubicBezTo>
                <a:cubicBezTo>
                  <a:pt x="507" y="106"/>
                  <a:pt x="510" y="103"/>
                  <a:pt x="514" y="101"/>
                </a:cubicBezTo>
                <a:cubicBezTo>
                  <a:pt x="514" y="101"/>
                  <a:pt x="514" y="100"/>
                  <a:pt x="514" y="100"/>
                </a:cubicBezTo>
                <a:close/>
                <a:moveTo>
                  <a:pt x="1173" y="599"/>
                </a:moveTo>
                <a:cubicBezTo>
                  <a:pt x="1173" y="598"/>
                  <a:pt x="1174" y="598"/>
                  <a:pt x="1174" y="597"/>
                </a:cubicBezTo>
                <a:cubicBezTo>
                  <a:pt x="1174" y="595"/>
                  <a:pt x="1174" y="593"/>
                  <a:pt x="1175" y="592"/>
                </a:cubicBezTo>
                <a:cubicBezTo>
                  <a:pt x="1174" y="591"/>
                  <a:pt x="1174" y="590"/>
                  <a:pt x="1174" y="590"/>
                </a:cubicBezTo>
                <a:cubicBezTo>
                  <a:pt x="1174" y="590"/>
                  <a:pt x="1174" y="589"/>
                  <a:pt x="1174" y="589"/>
                </a:cubicBezTo>
                <a:cubicBezTo>
                  <a:pt x="1174" y="588"/>
                  <a:pt x="1173" y="587"/>
                  <a:pt x="1172" y="587"/>
                </a:cubicBezTo>
                <a:cubicBezTo>
                  <a:pt x="1171" y="588"/>
                  <a:pt x="1170" y="588"/>
                  <a:pt x="1169" y="589"/>
                </a:cubicBezTo>
                <a:cubicBezTo>
                  <a:pt x="1167" y="590"/>
                  <a:pt x="1167" y="591"/>
                  <a:pt x="1167" y="593"/>
                </a:cubicBezTo>
                <a:cubicBezTo>
                  <a:pt x="1167" y="595"/>
                  <a:pt x="1168" y="597"/>
                  <a:pt x="1170" y="599"/>
                </a:cubicBezTo>
                <a:cubicBezTo>
                  <a:pt x="1170" y="600"/>
                  <a:pt x="1172" y="600"/>
                  <a:pt x="1173" y="599"/>
                </a:cubicBezTo>
                <a:close/>
                <a:moveTo>
                  <a:pt x="1962" y="854"/>
                </a:moveTo>
                <a:cubicBezTo>
                  <a:pt x="1962" y="854"/>
                  <a:pt x="1962" y="855"/>
                  <a:pt x="1962" y="855"/>
                </a:cubicBezTo>
                <a:cubicBezTo>
                  <a:pt x="1962" y="855"/>
                  <a:pt x="1963" y="855"/>
                  <a:pt x="1963" y="855"/>
                </a:cubicBezTo>
                <a:cubicBezTo>
                  <a:pt x="1963" y="855"/>
                  <a:pt x="1963" y="855"/>
                  <a:pt x="1964" y="855"/>
                </a:cubicBezTo>
                <a:cubicBezTo>
                  <a:pt x="1966" y="854"/>
                  <a:pt x="1969" y="852"/>
                  <a:pt x="1971" y="849"/>
                </a:cubicBezTo>
                <a:cubicBezTo>
                  <a:pt x="1973" y="846"/>
                  <a:pt x="1975" y="843"/>
                  <a:pt x="1978" y="842"/>
                </a:cubicBezTo>
                <a:cubicBezTo>
                  <a:pt x="1979" y="841"/>
                  <a:pt x="1979" y="841"/>
                  <a:pt x="1978" y="840"/>
                </a:cubicBezTo>
                <a:cubicBezTo>
                  <a:pt x="1976" y="837"/>
                  <a:pt x="1975" y="838"/>
                  <a:pt x="1974" y="839"/>
                </a:cubicBezTo>
                <a:cubicBezTo>
                  <a:pt x="1970" y="844"/>
                  <a:pt x="1967" y="849"/>
                  <a:pt x="1963" y="853"/>
                </a:cubicBezTo>
                <a:cubicBezTo>
                  <a:pt x="1962" y="853"/>
                  <a:pt x="1962" y="854"/>
                  <a:pt x="1962" y="854"/>
                </a:cubicBezTo>
                <a:close/>
                <a:moveTo>
                  <a:pt x="2006" y="840"/>
                </a:moveTo>
                <a:cubicBezTo>
                  <a:pt x="2006" y="838"/>
                  <a:pt x="2004" y="838"/>
                  <a:pt x="2003" y="837"/>
                </a:cubicBezTo>
                <a:cubicBezTo>
                  <a:pt x="2003" y="836"/>
                  <a:pt x="2003" y="836"/>
                  <a:pt x="2003" y="836"/>
                </a:cubicBezTo>
                <a:cubicBezTo>
                  <a:pt x="2003" y="836"/>
                  <a:pt x="2003" y="837"/>
                  <a:pt x="2003" y="837"/>
                </a:cubicBezTo>
                <a:cubicBezTo>
                  <a:pt x="2003" y="837"/>
                  <a:pt x="2003" y="837"/>
                  <a:pt x="2003" y="837"/>
                </a:cubicBezTo>
                <a:cubicBezTo>
                  <a:pt x="2002" y="837"/>
                  <a:pt x="2002" y="838"/>
                  <a:pt x="2001" y="838"/>
                </a:cubicBezTo>
                <a:cubicBezTo>
                  <a:pt x="2001" y="840"/>
                  <a:pt x="2001" y="843"/>
                  <a:pt x="1999" y="845"/>
                </a:cubicBezTo>
                <a:cubicBezTo>
                  <a:pt x="1998" y="847"/>
                  <a:pt x="1998" y="848"/>
                  <a:pt x="2000" y="849"/>
                </a:cubicBezTo>
                <a:cubicBezTo>
                  <a:pt x="2001" y="850"/>
                  <a:pt x="2002" y="850"/>
                  <a:pt x="2003" y="851"/>
                </a:cubicBezTo>
                <a:cubicBezTo>
                  <a:pt x="2004" y="851"/>
                  <a:pt x="2005" y="851"/>
                  <a:pt x="2005" y="850"/>
                </a:cubicBezTo>
                <a:cubicBezTo>
                  <a:pt x="2006" y="849"/>
                  <a:pt x="2007" y="847"/>
                  <a:pt x="2006" y="845"/>
                </a:cubicBezTo>
                <a:cubicBezTo>
                  <a:pt x="2007" y="845"/>
                  <a:pt x="2007" y="845"/>
                  <a:pt x="2007" y="845"/>
                </a:cubicBezTo>
                <a:cubicBezTo>
                  <a:pt x="2007" y="845"/>
                  <a:pt x="2007" y="845"/>
                  <a:pt x="2007" y="845"/>
                </a:cubicBezTo>
                <a:cubicBezTo>
                  <a:pt x="2007" y="845"/>
                  <a:pt x="2006" y="845"/>
                  <a:pt x="2006" y="845"/>
                </a:cubicBezTo>
                <a:cubicBezTo>
                  <a:pt x="2005" y="844"/>
                  <a:pt x="2005" y="842"/>
                  <a:pt x="2006" y="840"/>
                </a:cubicBezTo>
                <a:close/>
                <a:moveTo>
                  <a:pt x="561" y="781"/>
                </a:moveTo>
                <a:cubicBezTo>
                  <a:pt x="559" y="782"/>
                  <a:pt x="558" y="782"/>
                  <a:pt x="556" y="782"/>
                </a:cubicBezTo>
                <a:cubicBezTo>
                  <a:pt x="555" y="782"/>
                  <a:pt x="555" y="783"/>
                  <a:pt x="556" y="784"/>
                </a:cubicBezTo>
                <a:cubicBezTo>
                  <a:pt x="558" y="787"/>
                  <a:pt x="561" y="789"/>
                  <a:pt x="566" y="788"/>
                </a:cubicBezTo>
                <a:cubicBezTo>
                  <a:pt x="567" y="787"/>
                  <a:pt x="568" y="787"/>
                  <a:pt x="568" y="787"/>
                </a:cubicBezTo>
                <a:cubicBezTo>
                  <a:pt x="569" y="786"/>
                  <a:pt x="569" y="785"/>
                  <a:pt x="569" y="784"/>
                </a:cubicBezTo>
                <a:cubicBezTo>
                  <a:pt x="567" y="782"/>
                  <a:pt x="564" y="781"/>
                  <a:pt x="561" y="781"/>
                </a:cubicBezTo>
                <a:close/>
                <a:moveTo>
                  <a:pt x="2003" y="837"/>
                </a:moveTo>
                <a:cubicBezTo>
                  <a:pt x="2003" y="836"/>
                  <a:pt x="2003" y="835"/>
                  <a:pt x="2003" y="835"/>
                </a:cubicBezTo>
                <a:cubicBezTo>
                  <a:pt x="2003" y="834"/>
                  <a:pt x="2003" y="834"/>
                  <a:pt x="2002" y="833"/>
                </a:cubicBezTo>
                <a:cubicBezTo>
                  <a:pt x="2000" y="832"/>
                  <a:pt x="1997" y="831"/>
                  <a:pt x="1995" y="830"/>
                </a:cubicBezTo>
                <a:cubicBezTo>
                  <a:pt x="1995" y="830"/>
                  <a:pt x="1994" y="830"/>
                  <a:pt x="1994" y="831"/>
                </a:cubicBezTo>
                <a:cubicBezTo>
                  <a:pt x="1994" y="833"/>
                  <a:pt x="1994" y="836"/>
                  <a:pt x="1995" y="839"/>
                </a:cubicBezTo>
                <a:cubicBezTo>
                  <a:pt x="1995" y="840"/>
                  <a:pt x="1996" y="840"/>
                  <a:pt x="1997" y="840"/>
                </a:cubicBezTo>
                <a:cubicBezTo>
                  <a:pt x="1998" y="841"/>
                  <a:pt x="1999" y="841"/>
                  <a:pt x="2000" y="840"/>
                </a:cubicBezTo>
                <a:cubicBezTo>
                  <a:pt x="2000" y="839"/>
                  <a:pt x="2001" y="839"/>
                  <a:pt x="2001" y="838"/>
                </a:cubicBezTo>
                <a:cubicBezTo>
                  <a:pt x="2001" y="838"/>
                  <a:pt x="2001" y="838"/>
                  <a:pt x="2001" y="838"/>
                </a:cubicBezTo>
                <a:cubicBezTo>
                  <a:pt x="2001" y="838"/>
                  <a:pt x="2001" y="838"/>
                  <a:pt x="2001" y="838"/>
                </a:cubicBezTo>
                <a:cubicBezTo>
                  <a:pt x="2001" y="838"/>
                  <a:pt x="2001" y="838"/>
                  <a:pt x="2001" y="838"/>
                </a:cubicBezTo>
                <a:cubicBezTo>
                  <a:pt x="2002" y="838"/>
                  <a:pt x="2002" y="837"/>
                  <a:pt x="2003" y="837"/>
                </a:cubicBezTo>
                <a:close/>
                <a:moveTo>
                  <a:pt x="71" y="292"/>
                </a:moveTo>
                <a:cubicBezTo>
                  <a:pt x="72" y="292"/>
                  <a:pt x="74" y="289"/>
                  <a:pt x="73" y="288"/>
                </a:cubicBezTo>
                <a:cubicBezTo>
                  <a:pt x="73" y="287"/>
                  <a:pt x="72" y="285"/>
                  <a:pt x="70" y="285"/>
                </a:cubicBezTo>
                <a:cubicBezTo>
                  <a:pt x="68" y="286"/>
                  <a:pt x="66" y="286"/>
                  <a:pt x="63" y="287"/>
                </a:cubicBezTo>
                <a:cubicBezTo>
                  <a:pt x="63" y="287"/>
                  <a:pt x="63" y="288"/>
                  <a:pt x="63" y="288"/>
                </a:cubicBezTo>
                <a:cubicBezTo>
                  <a:pt x="63" y="289"/>
                  <a:pt x="63" y="290"/>
                  <a:pt x="64" y="291"/>
                </a:cubicBezTo>
                <a:cubicBezTo>
                  <a:pt x="66" y="293"/>
                  <a:pt x="68" y="293"/>
                  <a:pt x="71" y="292"/>
                </a:cubicBezTo>
                <a:close/>
                <a:moveTo>
                  <a:pt x="1484" y="218"/>
                </a:moveTo>
                <a:cubicBezTo>
                  <a:pt x="1486" y="219"/>
                  <a:pt x="1490" y="218"/>
                  <a:pt x="1491" y="215"/>
                </a:cubicBezTo>
                <a:cubicBezTo>
                  <a:pt x="1491" y="215"/>
                  <a:pt x="1491" y="215"/>
                  <a:pt x="1491" y="214"/>
                </a:cubicBezTo>
                <a:cubicBezTo>
                  <a:pt x="1490" y="212"/>
                  <a:pt x="1489" y="211"/>
                  <a:pt x="1487" y="210"/>
                </a:cubicBezTo>
                <a:cubicBezTo>
                  <a:pt x="1487" y="209"/>
                  <a:pt x="1486" y="209"/>
                  <a:pt x="1486" y="209"/>
                </a:cubicBezTo>
                <a:cubicBezTo>
                  <a:pt x="1482" y="210"/>
                  <a:pt x="1481" y="212"/>
                  <a:pt x="1482" y="216"/>
                </a:cubicBezTo>
                <a:cubicBezTo>
                  <a:pt x="1482" y="217"/>
                  <a:pt x="1483" y="217"/>
                  <a:pt x="1484" y="218"/>
                </a:cubicBezTo>
                <a:close/>
                <a:moveTo>
                  <a:pt x="1277" y="650"/>
                </a:moveTo>
                <a:cubicBezTo>
                  <a:pt x="1277" y="650"/>
                  <a:pt x="1276" y="650"/>
                  <a:pt x="1275" y="651"/>
                </a:cubicBezTo>
                <a:cubicBezTo>
                  <a:pt x="1275" y="651"/>
                  <a:pt x="1275" y="651"/>
                  <a:pt x="1275" y="652"/>
                </a:cubicBezTo>
                <a:cubicBezTo>
                  <a:pt x="1274" y="652"/>
                  <a:pt x="1275" y="653"/>
                  <a:pt x="1275" y="653"/>
                </a:cubicBezTo>
                <a:cubicBezTo>
                  <a:pt x="1278" y="654"/>
                  <a:pt x="1281" y="655"/>
                  <a:pt x="1283" y="655"/>
                </a:cubicBezTo>
                <a:cubicBezTo>
                  <a:pt x="1284" y="655"/>
                  <a:pt x="1284" y="655"/>
                  <a:pt x="1284" y="655"/>
                </a:cubicBezTo>
                <a:cubicBezTo>
                  <a:pt x="1287" y="655"/>
                  <a:pt x="1289" y="655"/>
                  <a:pt x="1291" y="654"/>
                </a:cubicBezTo>
                <a:cubicBezTo>
                  <a:pt x="1291" y="654"/>
                  <a:pt x="1292" y="654"/>
                  <a:pt x="1292" y="654"/>
                </a:cubicBezTo>
                <a:cubicBezTo>
                  <a:pt x="1292" y="653"/>
                  <a:pt x="1292" y="653"/>
                  <a:pt x="1291" y="652"/>
                </a:cubicBezTo>
                <a:cubicBezTo>
                  <a:pt x="1289" y="651"/>
                  <a:pt x="1287" y="650"/>
                  <a:pt x="1285" y="650"/>
                </a:cubicBezTo>
                <a:cubicBezTo>
                  <a:pt x="1282" y="651"/>
                  <a:pt x="1280" y="651"/>
                  <a:pt x="1277" y="650"/>
                </a:cubicBezTo>
                <a:close/>
                <a:moveTo>
                  <a:pt x="645" y="782"/>
                </a:moveTo>
                <a:cubicBezTo>
                  <a:pt x="644" y="782"/>
                  <a:pt x="642" y="782"/>
                  <a:pt x="641" y="782"/>
                </a:cubicBezTo>
                <a:cubicBezTo>
                  <a:pt x="639" y="782"/>
                  <a:pt x="638" y="782"/>
                  <a:pt x="636" y="782"/>
                </a:cubicBezTo>
                <a:cubicBezTo>
                  <a:pt x="636" y="783"/>
                  <a:pt x="635" y="784"/>
                  <a:pt x="635" y="784"/>
                </a:cubicBezTo>
                <a:cubicBezTo>
                  <a:pt x="634" y="785"/>
                  <a:pt x="635" y="786"/>
                  <a:pt x="636" y="786"/>
                </a:cubicBezTo>
                <a:cubicBezTo>
                  <a:pt x="636" y="787"/>
                  <a:pt x="637" y="787"/>
                  <a:pt x="637" y="787"/>
                </a:cubicBezTo>
                <a:cubicBezTo>
                  <a:pt x="641" y="788"/>
                  <a:pt x="644" y="787"/>
                  <a:pt x="646" y="785"/>
                </a:cubicBezTo>
                <a:cubicBezTo>
                  <a:pt x="647" y="785"/>
                  <a:pt x="647" y="784"/>
                  <a:pt x="646" y="784"/>
                </a:cubicBezTo>
                <a:cubicBezTo>
                  <a:pt x="646" y="783"/>
                  <a:pt x="645" y="782"/>
                  <a:pt x="645" y="782"/>
                </a:cubicBezTo>
                <a:close/>
                <a:moveTo>
                  <a:pt x="1983" y="818"/>
                </a:moveTo>
                <a:cubicBezTo>
                  <a:pt x="1983" y="818"/>
                  <a:pt x="1982" y="819"/>
                  <a:pt x="1982" y="819"/>
                </a:cubicBezTo>
                <a:cubicBezTo>
                  <a:pt x="1983" y="822"/>
                  <a:pt x="1984" y="824"/>
                  <a:pt x="1986" y="827"/>
                </a:cubicBezTo>
                <a:cubicBezTo>
                  <a:pt x="1987" y="828"/>
                  <a:pt x="1989" y="828"/>
                  <a:pt x="1990" y="826"/>
                </a:cubicBezTo>
                <a:cubicBezTo>
                  <a:pt x="1991" y="824"/>
                  <a:pt x="1991" y="822"/>
                  <a:pt x="1990" y="821"/>
                </a:cubicBezTo>
                <a:cubicBezTo>
                  <a:pt x="1989" y="819"/>
                  <a:pt x="1988" y="818"/>
                  <a:pt x="1987" y="817"/>
                </a:cubicBezTo>
                <a:cubicBezTo>
                  <a:pt x="1986" y="817"/>
                  <a:pt x="1984" y="817"/>
                  <a:pt x="1983" y="818"/>
                </a:cubicBezTo>
                <a:close/>
                <a:moveTo>
                  <a:pt x="1974" y="994"/>
                </a:moveTo>
                <a:cubicBezTo>
                  <a:pt x="1976" y="995"/>
                  <a:pt x="1979" y="997"/>
                  <a:pt x="1981" y="998"/>
                </a:cubicBezTo>
                <a:cubicBezTo>
                  <a:pt x="1982" y="998"/>
                  <a:pt x="1983" y="998"/>
                  <a:pt x="1984" y="998"/>
                </a:cubicBezTo>
                <a:cubicBezTo>
                  <a:pt x="1985" y="998"/>
                  <a:pt x="1986" y="996"/>
                  <a:pt x="1985" y="995"/>
                </a:cubicBezTo>
                <a:cubicBezTo>
                  <a:pt x="1985" y="995"/>
                  <a:pt x="1985" y="994"/>
                  <a:pt x="1984" y="994"/>
                </a:cubicBezTo>
                <a:cubicBezTo>
                  <a:pt x="1982" y="991"/>
                  <a:pt x="1979" y="991"/>
                  <a:pt x="1976" y="991"/>
                </a:cubicBezTo>
                <a:cubicBezTo>
                  <a:pt x="1976" y="991"/>
                  <a:pt x="1975" y="991"/>
                  <a:pt x="1974" y="991"/>
                </a:cubicBezTo>
                <a:cubicBezTo>
                  <a:pt x="1973" y="991"/>
                  <a:pt x="1973" y="992"/>
                  <a:pt x="1973" y="993"/>
                </a:cubicBezTo>
                <a:cubicBezTo>
                  <a:pt x="1973" y="993"/>
                  <a:pt x="1973" y="994"/>
                  <a:pt x="1974" y="994"/>
                </a:cubicBezTo>
                <a:close/>
                <a:moveTo>
                  <a:pt x="594" y="99"/>
                </a:moveTo>
                <a:cubicBezTo>
                  <a:pt x="594" y="100"/>
                  <a:pt x="596" y="99"/>
                  <a:pt x="596" y="99"/>
                </a:cubicBezTo>
                <a:cubicBezTo>
                  <a:pt x="598" y="96"/>
                  <a:pt x="598" y="93"/>
                  <a:pt x="598" y="89"/>
                </a:cubicBezTo>
                <a:cubicBezTo>
                  <a:pt x="598" y="89"/>
                  <a:pt x="598" y="88"/>
                  <a:pt x="598" y="87"/>
                </a:cubicBezTo>
                <a:cubicBezTo>
                  <a:pt x="598" y="87"/>
                  <a:pt x="597" y="86"/>
                  <a:pt x="597" y="86"/>
                </a:cubicBezTo>
                <a:cubicBezTo>
                  <a:pt x="596" y="86"/>
                  <a:pt x="596" y="86"/>
                  <a:pt x="595" y="87"/>
                </a:cubicBezTo>
                <a:cubicBezTo>
                  <a:pt x="594" y="89"/>
                  <a:pt x="593" y="91"/>
                  <a:pt x="592" y="94"/>
                </a:cubicBezTo>
                <a:cubicBezTo>
                  <a:pt x="592" y="95"/>
                  <a:pt x="592" y="96"/>
                  <a:pt x="592" y="97"/>
                </a:cubicBezTo>
                <a:cubicBezTo>
                  <a:pt x="592" y="98"/>
                  <a:pt x="593" y="99"/>
                  <a:pt x="594" y="99"/>
                </a:cubicBezTo>
                <a:close/>
                <a:moveTo>
                  <a:pt x="2236" y="962"/>
                </a:moveTo>
                <a:cubicBezTo>
                  <a:pt x="2236" y="962"/>
                  <a:pt x="2235" y="962"/>
                  <a:pt x="2235" y="962"/>
                </a:cubicBezTo>
                <a:cubicBezTo>
                  <a:pt x="2235" y="963"/>
                  <a:pt x="2234" y="963"/>
                  <a:pt x="2234" y="964"/>
                </a:cubicBezTo>
                <a:cubicBezTo>
                  <a:pt x="2235" y="967"/>
                  <a:pt x="2236" y="969"/>
                  <a:pt x="2238" y="971"/>
                </a:cubicBezTo>
                <a:cubicBezTo>
                  <a:pt x="2238" y="972"/>
                  <a:pt x="2241" y="972"/>
                  <a:pt x="2242" y="971"/>
                </a:cubicBezTo>
                <a:cubicBezTo>
                  <a:pt x="2243" y="970"/>
                  <a:pt x="2243" y="968"/>
                  <a:pt x="2242" y="967"/>
                </a:cubicBezTo>
                <a:cubicBezTo>
                  <a:pt x="2241" y="965"/>
                  <a:pt x="2238" y="963"/>
                  <a:pt x="2236" y="962"/>
                </a:cubicBezTo>
                <a:close/>
                <a:moveTo>
                  <a:pt x="622" y="361"/>
                </a:moveTo>
                <a:cubicBezTo>
                  <a:pt x="619" y="363"/>
                  <a:pt x="618" y="366"/>
                  <a:pt x="619" y="369"/>
                </a:cubicBezTo>
                <a:cubicBezTo>
                  <a:pt x="619" y="370"/>
                  <a:pt x="620" y="371"/>
                  <a:pt x="620" y="371"/>
                </a:cubicBezTo>
                <a:cubicBezTo>
                  <a:pt x="621" y="371"/>
                  <a:pt x="622" y="371"/>
                  <a:pt x="622" y="370"/>
                </a:cubicBezTo>
                <a:cubicBezTo>
                  <a:pt x="623" y="369"/>
                  <a:pt x="624" y="368"/>
                  <a:pt x="625" y="366"/>
                </a:cubicBezTo>
                <a:cubicBezTo>
                  <a:pt x="625" y="366"/>
                  <a:pt x="626" y="365"/>
                  <a:pt x="626" y="365"/>
                </a:cubicBezTo>
                <a:cubicBezTo>
                  <a:pt x="626" y="364"/>
                  <a:pt x="626" y="362"/>
                  <a:pt x="625" y="362"/>
                </a:cubicBezTo>
                <a:cubicBezTo>
                  <a:pt x="624" y="361"/>
                  <a:pt x="623" y="361"/>
                  <a:pt x="622" y="361"/>
                </a:cubicBezTo>
                <a:close/>
                <a:moveTo>
                  <a:pt x="2150" y="306"/>
                </a:moveTo>
                <a:cubicBezTo>
                  <a:pt x="2150" y="307"/>
                  <a:pt x="2149" y="307"/>
                  <a:pt x="2148" y="308"/>
                </a:cubicBezTo>
                <a:cubicBezTo>
                  <a:pt x="2147" y="309"/>
                  <a:pt x="2147" y="310"/>
                  <a:pt x="2147" y="312"/>
                </a:cubicBezTo>
                <a:cubicBezTo>
                  <a:pt x="2148" y="314"/>
                  <a:pt x="2148" y="316"/>
                  <a:pt x="2149" y="317"/>
                </a:cubicBezTo>
                <a:cubicBezTo>
                  <a:pt x="2149" y="318"/>
                  <a:pt x="2149" y="318"/>
                  <a:pt x="2150" y="318"/>
                </a:cubicBezTo>
                <a:cubicBezTo>
                  <a:pt x="2150" y="318"/>
                  <a:pt x="2150" y="317"/>
                  <a:pt x="2150" y="317"/>
                </a:cubicBezTo>
                <a:cubicBezTo>
                  <a:pt x="2151" y="315"/>
                  <a:pt x="2152" y="313"/>
                  <a:pt x="2154" y="311"/>
                </a:cubicBezTo>
                <a:cubicBezTo>
                  <a:pt x="2154" y="310"/>
                  <a:pt x="2154" y="308"/>
                  <a:pt x="2153" y="307"/>
                </a:cubicBezTo>
                <a:cubicBezTo>
                  <a:pt x="2152" y="306"/>
                  <a:pt x="2151" y="306"/>
                  <a:pt x="2150" y="306"/>
                </a:cubicBezTo>
                <a:close/>
                <a:moveTo>
                  <a:pt x="685" y="547"/>
                </a:moveTo>
                <a:cubicBezTo>
                  <a:pt x="685" y="547"/>
                  <a:pt x="685" y="547"/>
                  <a:pt x="685" y="547"/>
                </a:cubicBezTo>
                <a:cubicBezTo>
                  <a:pt x="685" y="547"/>
                  <a:pt x="685" y="547"/>
                  <a:pt x="685" y="547"/>
                </a:cubicBezTo>
                <a:cubicBezTo>
                  <a:pt x="685" y="547"/>
                  <a:pt x="685" y="548"/>
                  <a:pt x="686" y="548"/>
                </a:cubicBezTo>
                <a:cubicBezTo>
                  <a:pt x="685" y="547"/>
                  <a:pt x="685" y="547"/>
                  <a:pt x="685" y="547"/>
                </a:cubicBezTo>
                <a:close/>
                <a:moveTo>
                  <a:pt x="691" y="551"/>
                </a:moveTo>
                <a:cubicBezTo>
                  <a:pt x="692" y="551"/>
                  <a:pt x="693" y="551"/>
                  <a:pt x="694" y="551"/>
                </a:cubicBezTo>
                <a:cubicBezTo>
                  <a:pt x="694" y="546"/>
                  <a:pt x="695" y="547"/>
                  <a:pt x="691" y="545"/>
                </a:cubicBezTo>
                <a:cubicBezTo>
                  <a:pt x="688" y="544"/>
                  <a:pt x="686" y="543"/>
                  <a:pt x="684" y="541"/>
                </a:cubicBezTo>
                <a:cubicBezTo>
                  <a:pt x="684" y="541"/>
                  <a:pt x="683" y="541"/>
                  <a:pt x="683" y="542"/>
                </a:cubicBezTo>
                <a:cubicBezTo>
                  <a:pt x="682" y="542"/>
                  <a:pt x="682" y="542"/>
                  <a:pt x="683" y="542"/>
                </a:cubicBezTo>
                <a:cubicBezTo>
                  <a:pt x="683" y="544"/>
                  <a:pt x="684" y="546"/>
                  <a:pt x="685" y="547"/>
                </a:cubicBezTo>
                <a:cubicBezTo>
                  <a:pt x="686" y="548"/>
                  <a:pt x="687" y="548"/>
                  <a:pt x="688" y="548"/>
                </a:cubicBezTo>
                <a:cubicBezTo>
                  <a:pt x="689" y="549"/>
                  <a:pt x="690" y="550"/>
                  <a:pt x="691" y="551"/>
                </a:cubicBezTo>
                <a:close/>
                <a:moveTo>
                  <a:pt x="691" y="551"/>
                </a:moveTo>
                <a:cubicBezTo>
                  <a:pt x="691" y="551"/>
                  <a:pt x="690" y="551"/>
                  <a:pt x="690" y="551"/>
                </a:cubicBezTo>
                <a:cubicBezTo>
                  <a:pt x="690" y="551"/>
                  <a:pt x="691" y="551"/>
                  <a:pt x="691" y="551"/>
                </a:cubicBezTo>
                <a:cubicBezTo>
                  <a:pt x="691" y="551"/>
                  <a:pt x="691" y="551"/>
                  <a:pt x="691" y="551"/>
                </a:cubicBezTo>
                <a:cubicBezTo>
                  <a:pt x="691" y="551"/>
                  <a:pt x="691" y="551"/>
                  <a:pt x="691" y="551"/>
                </a:cubicBezTo>
                <a:close/>
                <a:moveTo>
                  <a:pt x="2115" y="518"/>
                </a:moveTo>
                <a:cubicBezTo>
                  <a:pt x="2118" y="514"/>
                  <a:pt x="2121" y="511"/>
                  <a:pt x="2124" y="508"/>
                </a:cubicBezTo>
                <a:cubicBezTo>
                  <a:pt x="2124" y="508"/>
                  <a:pt x="2124" y="507"/>
                  <a:pt x="2124" y="507"/>
                </a:cubicBezTo>
                <a:cubicBezTo>
                  <a:pt x="2123" y="506"/>
                  <a:pt x="2123" y="506"/>
                  <a:pt x="2123" y="506"/>
                </a:cubicBezTo>
                <a:cubicBezTo>
                  <a:pt x="2122" y="506"/>
                  <a:pt x="2121" y="507"/>
                  <a:pt x="2120" y="507"/>
                </a:cubicBezTo>
                <a:cubicBezTo>
                  <a:pt x="2118" y="508"/>
                  <a:pt x="2117" y="509"/>
                  <a:pt x="2116" y="511"/>
                </a:cubicBezTo>
                <a:cubicBezTo>
                  <a:pt x="2116" y="512"/>
                  <a:pt x="2115" y="514"/>
                  <a:pt x="2114" y="515"/>
                </a:cubicBezTo>
                <a:cubicBezTo>
                  <a:pt x="2114" y="516"/>
                  <a:pt x="2114" y="516"/>
                  <a:pt x="2114" y="517"/>
                </a:cubicBezTo>
                <a:cubicBezTo>
                  <a:pt x="2114" y="517"/>
                  <a:pt x="2114" y="518"/>
                  <a:pt x="2115" y="518"/>
                </a:cubicBezTo>
                <a:cubicBezTo>
                  <a:pt x="2115" y="518"/>
                  <a:pt x="2115" y="518"/>
                  <a:pt x="2115" y="518"/>
                </a:cubicBezTo>
                <a:close/>
                <a:moveTo>
                  <a:pt x="2034" y="949"/>
                </a:moveTo>
                <a:cubicBezTo>
                  <a:pt x="2034" y="948"/>
                  <a:pt x="2034" y="948"/>
                  <a:pt x="2034" y="947"/>
                </a:cubicBezTo>
                <a:cubicBezTo>
                  <a:pt x="2034" y="947"/>
                  <a:pt x="2034" y="946"/>
                  <a:pt x="2034" y="946"/>
                </a:cubicBezTo>
                <a:cubicBezTo>
                  <a:pt x="2032" y="943"/>
                  <a:pt x="2028" y="943"/>
                  <a:pt x="2026" y="946"/>
                </a:cubicBezTo>
                <a:cubicBezTo>
                  <a:pt x="2025" y="946"/>
                  <a:pt x="2025" y="948"/>
                  <a:pt x="2026" y="948"/>
                </a:cubicBezTo>
                <a:cubicBezTo>
                  <a:pt x="2027" y="950"/>
                  <a:pt x="2029" y="951"/>
                  <a:pt x="2032" y="950"/>
                </a:cubicBezTo>
                <a:cubicBezTo>
                  <a:pt x="2032" y="950"/>
                  <a:pt x="2033" y="949"/>
                  <a:pt x="2034" y="949"/>
                </a:cubicBezTo>
                <a:close/>
                <a:moveTo>
                  <a:pt x="1013" y="209"/>
                </a:moveTo>
                <a:cubicBezTo>
                  <a:pt x="1013" y="210"/>
                  <a:pt x="1013" y="211"/>
                  <a:pt x="1013" y="212"/>
                </a:cubicBezTo>
                <a:cubicBezTo>
                  <a:pt x="1012" y="213"/>
                  <a:pt x="1013" y="215"/>
                  <a:pt x="1014" y="215"/>
                </a:cubicBezTo>
                <a:cubicBezTo>
                  <a:pt x="1016" y="216"/>
                  <a:pt x="1017" y="216"/>
                  <a:pt x="1019" y="215"/>
                </a:cubicBezTo>
                <a:cubicBezTo>
                  <a:pt x="1019" y="215"/>
                  <a:pt x="1019" y="215"/>
                  <a:pt x="1020" y="215"/>
                </a:cubicBezTo>
                <a:cubicBezTo>
                  <a:pt x="1020" y="214"/>
                  <a:pt x="1020" y="214"/>
                  <a:pt x="1020" y="214"/>
                </a:cubicBezTo>
                <a:cubicBezTo>
                  <a:pt x="1019" y="212"/>
                  <a:pt x="1018" y="211"/>
                  <a:pt x="1018" y="209"/>
                </a:cubicBezTo>
                <a:cubicBezTo>
                  <a:pt x="1017" y="208"/>
                  <a:pt x="1014" y="208"/>
                  <a:pt x="1013" y="209"/>
                </a:cubicBezTo>
                <a:close/>
                <a:moveTo>
                  <a:pt x="22" y="380"/>
                </a:moveTo>
                <a:cubicBezTo>
                  <a:pt x="21" y="380"/>
                  <a:pt x="20" y="380"/>
                  <a:pt x="20" y="380"/>
                </a:cubicBezTo>
                <a:cubicBezTo>
                  <a:pt x="18" y="382"/>
                  <a:pt x="16" y="385"/>
                  <a:pt x="14" y="387"/>
                </a:cubicBezTo>
                <a:cubicBezTo>
                  <a:pt x="14" y="387"/>
                  <a:pt x="14" y="387"/>
                  <a:pt x="14" y="388"/>
                </a:cubicBezTo>
                <a:cubicBezTo>
                  <a:pt x="14" y="388"/>
                  <a:pt x="14" y="388"/>
                  <a:pt x="15" y="388"/>
                </a:cubicBezTo>
                <a:cubicBezTo>
                  <a:pt x="18" y="388"/>
                  <a:pt x="21" y="386"/>
                  <a:pt x="23" y="384"/>
                </a:cubicBezTo>
                <a:cubicBezTo>
                  <a:pt x="24" y="384"/>
                  <a:pt x="24" y="383"/>
                  <a:pt x="24" y="382"/>
                </a:cubicBezTo>
                <a:cubicBezTo>
                  <a:pt x="24" y="381"/>
                  <a:pt x="23" y="380"/>
                  <a:pt x="22" y="380"/>
                </a:cubicBezTo>
                <a:close/>
                <a:moveTo>
                  <a:pt x="658" y="52"/>
                </a:moveTo>
                <a:cubicBezTo>
                  <a:pt x="658" y="53"/>
                  <a:pt x="660" y="53"/>
                  <a:pt x="660" y="53"/>
                </a:cubicBezTo>
                <a:cubicBezTo>
                  <a:pt x="661" y="51"/>
                  <a:pt x="663" y="50"/>
                  <a:pt x="663" y="47"/>
                </a:cubicBezTo>
                <a:cubicBezTo>
                  <a:pt x="663" y="47"/>
                  <a:pt x="663" y="46"/>
                  <a:pt x="663" y="46"/>
                </a:cubicBezTo>
                <a:cubicBezTo>
                  <a:pt x="662" y="45"/>
                  <a:pt x="661" y="45"/>
                  <a:pt x="660" y="44"/>
                </a:cubicBezTo>
                <a:cubicBezTo>
                  <a:pt x="657" y="45"/>
                  <a:pt x="655" y="47"/>
                  <a:pt x="657" y="50"/>
                </a:cubicBezTo>
                <a:cubicBezTo>
                  <a:pt x="657" y="51"/>
                  <a:pt x="657" y="52"/>
                  <a:pt x="658" y="52"/>
                </a:cubicBezTo>
                <a:close/>
                <a:moveTo>
                  <a:pt x="661" y="119"/>
                </a:moveTo>
                <a:cubicBezTo>
                  <a:pt x="661" y="119"/>
                  <a:pt x="661" y="119"/>
                  <a:pt x="661" y="119"/>
                </a:cubicBezTo>
                <a:cubicBezTo>
                  <a:pt x="662" y="120"/>
                  <a:pt x="664" y="120"/>
                  <a:pt x="665" y="119"/>
                </a:cubicBezTo>
                <a:cubicBezTo>
                  <a:pt x="667" y="119"/>
                  <a:pt x="667" y="118"/>
                  <a:pt x="668" y="116"/>
                </a:cubicBezTo>
                <a:cubicBezTo>
                  <a:pt x="668" y="114"/>
                  <a:pt x="666" y="112"/>
                  <a:pt x="664" y="112"/>
                </a:cubicBezTo>
                <a:cubicBezTo>
                  <a:pt x="663" y="112"/>
                  <a:pt x="663" y="113"/>
                  <a:pt x="662" y="113"/>
                </a:cubicBezTo>
                <a:cubicBezTo>
                  <a:pt x="661" y="115"/>
                  <a:pt x="661" y="116"/>
                  <a:pt x="661" y="119"/>
                </a:cubicBezTo>
                <a:close/>
                <a:moveTo>
                  <a:pt x="9" y="385"/>
                </a:moveTo>
                <a:cubicBezTo>
                  <a:pt x="8" y="385"/>
                  <a:pt x="7" y="385"/>
                  <a:pt x="7" y="385"/>
                </a:cubicBezTo>
                <a:cubicBezTo>
                  <a:pt x="4" y="387"/>
                  <a:pt x="2" y="389"/>
                  <a:pt x="0" y="391"/>
                </a:cubicBezTo>
                <a:cubicBezTo>
                  <a:pt x="0" y="392"/>
                  <a:pt x="0" y="392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5" y="391"/>
                  <a:pt x="8" y="390"/>
                  <a:pt x="10" y="387"/>
                </a:cubicBezTo>
                <a:cubicBezTo>
                  <a:pt x="10" y="387"/>
                  <a:pt x="10" y="386"/>
                  <a:pt x="10" y="386"/>
                </a:cubicBezTo>
                <a:cubicBezTo>
                  <a:pt x="10" y="386"/>
                  <a:pt x="9" y="385"/>
                  <a:pt x="9" y="385"/>
                </a:cubicBezTo>
                <a:close/>
                <a:moveTo>
                  <a:pt x="1844" y="94"/>
                </a:moveTo>
                <a:cubicBezTo>
                  <a:pt x="1844" y="93"/>
                  <a:pt x="1843" y="94"/>
                  <a:pt x="1842" y="94"/>
                </a:cubicBezTo>
                <a:cubicBezTo>
                  <a:pt x="1841" y="94"/>
                  <a:pt x="1841" y="95"/>
                  <a:pt x="1841" y="96"/>
                </a:cubicBezTo>
                <a:cubicBezTo>
                  <a:pt x="1841" y="99"/>
                  <a:pt x="1843" y="100"/>
                  <a:pt x="1845" y="101"/>
                </a:cubicBezTo>
                <a:cubicBezTo>
                  <a:pt x="1846" y="102"/>
                  <a:pt x="1847" y="101"/>
                  <a:pt x="1847" y="101"/>
                </a:cubicBezTo>
                <a:cubicBezTo>
                  <a:pt x="1847" y="100"/>
                  <a:pt x="1848" y="99"/>
                  <a:pt x="1848" y="98"/>
                </a:cubicBezTo>
                <a:cubicBezTo>
                  <a:pt x="1848" y="96"/>
                  <a:pt x="1846" y="94"/>
                  <a:pt x="1844" y="94"/>
                </a:cubicBezTo>
                <a:close/>
                <a:moveTo>
                  <a:pt x="612" y="90"/>
                </a:moveTo>
                <a:cubicBezTo>
                  <a:pt x="613" y="92"/>
                  <a:pt x="614" y="93"/>
                  <a:pt x="616" y="94"/>
                </a:cubicBezTo>
                <a:cubicBezTo>
                  <a:pt x="618" y="94"/>
                  <a:pt x="619" y="92"/>
                  <a:pt x="619" y="91"/>
                </a:cubicBezTo>
                <a:cubicBezTo>
                  <a:pt x="619" y="88"/>
                  <a:pt x="617" y="87"/>
                  <a:pt x="614" y="87"/>
                </a:cubicBezTo>
                <a:cubicBezTo>
                  <a:pt x="613" y="87"/>
                  <a:pt x="611" y="89"/>
                  <a:pt x="612" y="90"/>
                </a:cubicBezTo>
                <a:close/>
                <a:moveTo>
                  <a:pt x="557" y="73"/>
                </a:moveTo>
                <a:cubicBezTo>
                  <a:pt x="557" y="73"/>
                  <a:pt x="557" y="73"/>
                  <a:pt x="557" y="73"/>
                </a:cubicBezTo>
                <a:cubicBezTo>
                  <a:pt x="557" y="73"/>
                  <a:pt x="557" y="73"/>
                  <a:pt x="557" y="73"/>
                </a:cubicBezTo>
                <a:cubicBezTo>
                  <a:pt x="557" y="74"/>
                  <a:pt x="557" y="75"/>
                  <a:pt x="556" y="76"/>
                </a:cubicBezTo>
                <a:cubicBezTo>
                  <a:pt x="556" y="77"/>
                  <a:pt x="556" y="79"/>
                  <a:pt x="557" y="80"/>
                </a:cubicBezTo>
                <a:cubicBezTo>
                  <a:pt x="558" y="81"/>
                  <a:pt x="559" y="82"/>
                  <a:pt x="559" y="83"/>
                </a:cubicBezTo>
                <a:cubicBezTo>
                  <a:pt x="560" y="84"/>
                  <a:pt x="561" y="85"/>
                  <a:pt x="562" y="85"/>
                </a:cubicBezTo>
                <a:cubicBezTo>
                  <a:pt x="564" y="85"/>
                  <a:pt x="565" y="85"/>
                  <a:pt x="566" y="85"/>
                </a:cubicBezTo>
                <a:cubicBezTo>
                  <a:pt x="568" y="85"/>
                  <a:pt x="570" y="85"/>
                  <a:pt x="571" y="83"/>
                </a:cubicBezTo>
                <a:cubicBezTo>
                  <a:pt x="572" y="82"/>
                  <a:pt x="573" y="80"/>
                  <a:pt x="574" y="79"/>
                </a:cubicBezTo>
                <a:cubicBezTo>
                  <a:pt x="574" y="77"/>
                  <a:pt x="575" y="77"/>
                  <a:pt x="576" y="76"/>
                </a:cubicBezTo>
                <a:cubicBezTo>
                  <a:pt x="577" y="75"/>
                  <a:pt x="578" y="75"/>
                  <a:pt x="579" y="74"/>
                </a:cubicBezTo>
                <a:cubicBezTo>
                  <a:pt x="580" y="74"/>
                  <a:pt x="580" y="73"/>
                  <a:pt x="580" y="72"/>
                </a:cubicBezTo>
                <a:cubicBezTo>
                  <a:pt x="579" y="72"/>
                  <a:pt x="579" y="71"/>
                  <a:pt x="578" y="71"/>
                </a:cubicBezTo>
                <a:cubicBezTo>
                  <a:pt x="575" y="70"/>
                  <a:pt x="571" y="69"/>
                  <a:pt x="567" y="69"/>
                </a:cubicBezTo>
                <a:cubicBezTo>
                  <a:pt x="564" y="69"/>
                  <a:pt x="562" y="69"/>
                  <a:pt x="559" y="71"/>
                </a:cubicBezTo>
                <a:cubicBezTo>
                  <a:pt x="559" y="71"/>
                  <a:pt x="559" y="71"/>
                  <a:pt x="559" y="71"/>
                </a:cubicBezTo>
                <a:cubicBezTo>
                  <a:pt x="559" y="71"/>
                  <a:pt x="559" y="71"/>
                  <a:pt x="559" y="71"/>
                </a:cubicBezTo>
                <a:cubicBezTo>
                  <a:pt x="559" y="71"/>
                  <a:pt x="559" y="71"/>
                  <a:pt x="559" y="71"/>
                </a:cubicBezTo>
                <a:cubicBezTo>
                  <a:pt x="559" y="71"/>
                  <a:pt x="559" y="71"/>
                  <a:pt x="558" y="72"/>
                </a:cubicBezTo>
                <a:cubicBezTo>
                  <a:pt x="559" y="71"/>
                  <a:pt x="559" y="71"/>
                  <a:pt x="559" y="71"/>
                </a:cubicBezTo>
                <a:cubicBezTo>
                  <a:pt x="559" y="69"/>
                  <a:pt x="559" y="68"/>
                  <a:pt x="559" y="66"/>
                </a:cubicBezTo>
                <a:cubicBezTo>
                  <a:pt x="559" y="65"/>
                  <a:pt x="557" y="64"/>
                  <a:pt x="556" y="64"/>
                </a:cubicBezTo>
                <a:cubicBezTo>
                  <a:pt x="555" y="65"/>
                  <a:pt x="554" y="66"/>
                  <a:pt x="554" y="67"/>
                </a:cubicBezTo>
                <a:cubicBezTo>
                  <a:pt x="553" y="68"/>
                  <a:pt x="553" y="69"/>
                  <a:pt x="554" y="71"/>
                </a:cubicBezTo>
                <a:cubicBezTo>
                  <a:pt x="555" y="72"/>
                  <a:pt x="556" y="72"/>
                  <a:pt x="557" y="73"/>
                </a:cubicBezTo>
                <a:close/>
                <a:moveTo>
                  <a:pt x="2149" y="445"/>
                </a:moveTo>
                <a:cubicBezTo>
                  <a:pt x="2151" y="442"/>
                  <a:pt x="2152" y="439"/>
                  <a:pt x="2152" y="436"/>
                </a:cubicBezTo>
                <a:cubicBezTo>
                  <a:pt x="2152" y="436"/>
                  <a:pt x="2151" y="435"/>
                  <a:pt x="2151" y="435"/>
                </a:cubicBezTo>
                <a:cubicBezTo>
                  <a:pt x="2151" y="435"/>
                  <a:pt x="2150" y="435"/>
                  <a:pt x="2150" y="435"/>
                </a:cubicBezTo>
                <a:cubicBezTo>
                  <a:pt x="2150" y="436"/>
                  <a:pt x="2149" y="436"/>
                  <a:pt x="2149" y="436"/>
                </a:cubicBezTo>
                <a:cubicBezTo>
                  <a:pt x="2148" y="438"/>
                  <a:pt x="2147" y="441"/>
                  <a:pt x="2146" y="443"/>
                </a:cubicBezTo>
                <a:cubicBezTo>
                  <a:pt x="2146" y="444"/>
                  <a:pt x="2147" y="444"/>
                  <a:pt x="2147" y="445"/>
                </a:cubicBezTo>
                <a:cubicBezTo>
                  <a:pt x="2147" y="445"/>
                  <a:pt x="2147" y="445"/>
                  <a:pt x="2148" y="445"/>
                </a:cubicBezTo>
                <a:cubicBezTo>
                  <a:pt x="2148" y="445"/>
                  <a:pt x="2149" y="445"/>
                  <a:pt x="2149" y="445"/>
                </a:cubicBezTo>
                <a:close/>
                <a:moveTo>
                  <a:pt x="603" y="441"/>
                </a:moveTo>
                <a:cubicBezTo>
                  <a:pt x="605" y="440"/>
                  <a:pt x="606" y="439"/>
                  <a:pt x="608" y="437"/>
                </a:cubicBezTo>
                <a:cubicBezTo>
                  <a:pt x="608" y="437"/>
                  <a:pt x="608" y="436"/>
                  <a:pt x="607" y="436"/>
                </a:cubicBezTo>
                <a:cubicBezTo>
                  <a:pt x="607" y="434"/>
                  <a:pt x="606" y="434"/>
                  <a:pt x="605" y="434"/>
                </a:cubicBezTo>
                <a:cubicBezTo>
                  <a:pt x="604" y="435"/>
                  <a:pt x="603" y="435"/>
                  <a:pt x="601" y="435"/>
                </a:cubicBezTo>
                <a:cubicBezTo>
                  <a:pt x="600" y="436"/>
                  <a:pt x="600" y="437"/>
                  <a:pt x="600" y="438"/>
                </a:cubicBezTo>
                <a:cubicBezTo>
                  <a:pt x="600" y="438"/>
                  <a:pt x="600" y="439"/>
                  <a:pt x="600" y="439"/>
                </a:cubicBezTo>
                <a:cubicBezTo>
                  <a:pt x="600" y="440"/>
                  <a:pt x="602" y="441"/>
                  <a:pt x="603" y="441"/>
                </a:cubicBezTo>
                <a:close/>
                <a:moveTo>
                  <a:pt x="1798" y="82"/>
                </a:moveTo>
                <a:cubicBezTo>
                  <a:pt x="1798" y="82"/>
                  <a:pt x="1799" y="82"/>
                  <a:pt x="1799" y="82"/>
                </a:cubicBezTo>
                <a:cubicBezTo>
                  <a:pt x="1799" y="82"/>
                  <a:pt x="1799" y="81"/>
                  <a:pt x="1800" y="81"/>
                </a:cubicBezTo>
                <a:cubicBezTo>
                  <a:pt x="1800" y="80"/>
                  <a:pt x="1799" y="79"/>
                  <a:pt x="1799" y="78"/>
                </a:cubicBezTo>
                <a:cubicBezTo>
                  <a:pt x="1798" y="76"/>
                  <a:pt x="1797" y="74"/>
                  <a:pt x="1795" y="74"/>
                </a:cubicBezTo>
                <a:cubicBezTo>
                  <a:pt x="1794" y="73"/>
                  <a:pt x="1794" y="73"/>
                  <a:pt x="1793" y="73"/>
                </a:cubicBezTo>
                <a:cubicBezTo>
                  <a:pt x="1793" y="72"/>
                  <a:pt x="1792" y="72"/>
                  <a:pt x="1792" y="73"/>
                </a:cubicBezTo>
                <a:cubicBezTo>
                  <a:pt x="1792" y="73"/>
                  <a:pt x="1792" y="74"/>
                  <a:pt x="1792" y="74"/>
                </a:cubicBezTo>
                <a:cubicBezTo>
                  <a:pt x="1794" y="77"/>
                  <a:pt x="1796" y="79"/>
                  <a:pt x="1798" y="82"/>
                </a:cubicBezTo>
                <a:close/>
                <a:moveTo>
                  <a:pt x="591" y="169"/>
                </a:moveTo>
                <a:cubicBezTo>
                  <a:pt x="592" y="169"/>
                  <a:pt x="593" y="168"/>
                  <a:pt x="594" y="168"/>
                </a:cubicBezTo>
                <a:cubicBezTo>
                  <a:pt x="594" y="168"/>
                  <a:pt x="594" y="167"/>
                  <a:pt x="595" y="166"/>
                </a:cubicBezTo>
                <a:cubicBezTo>
                  <a:pt x="595" y="166"/>
                  <a:pt x="594" y="166"/>
                  <a:pt x="594" y="166"/>
                </a:cubicBezTo>
                <a:cubicBezTo>
                  <a:pt x="592" y="165"/>
                  <a:pt x="589" y="165"/>
                  <a:pt x="587" y="166"/>
                </a:cubicBezTo>
                <a:cubicBezTo>
                  <a:pt x="585" y="166"/>
                  <a:pt x="584" y="167"/>
                  <a:pt x="584" y="169"/>
                </a:cubicBezTo>
                <a:cubicBezTo>
                  <a:pt x="586" y="169"/>
                  <a:pt x="589" y="170"/>
                  <a:pt x="591" y="169"/>
                </a:cubicBezTo>
                <a:close/>
                <a:moveTo>
                  <a:pt x="571" y="139"/>
                </a:moveTo>
                <a:cubicBezTo>
                  <a:pt x="572" y="139"/>
                  <a:pt x="574" y="139"/>
                  <a:pt x="575" y="137"/>
                </a:cubicBezTo>
                <a:cubicBezTo>
                  <a:pt x="575" y="136"/>
                  <a:pt x="575" y="135"/>
                  <a:pt x="575" y="133"/>
                </a:cubicBezTo>
                <a:cubicBezTo>
                  <a:pt x="574" y="133"/>
                  <a:pt x="574" y="133"/>
                  <a:pt x="573" y="133"/>
                </a:cubicBezTo>
                <a:cubicBezTo>
                  <a:pt x="571" y="133"/>
                  <a:pt x="570" y="135"/>
                  <a:pt x="569" y="136"/>
                </a:cubicBezTo>
                <a:cubicBezTo>
                  <a:pt x="569" y="137"/>
                  <a:pt x="570" y="139"/>
                  <a:pt x="571" y="139"/>
                </a:cubicBezTo>
                <a:close/>
                <a:moveTo>
                  <a:pt x="1159" y="147"/>
                </a:moveTo>
                <a:cubicBezTo>
                  <a:pt x="1159" y="147"/>
                  <a:pt x="1159" y="148"/>
                  <a:pt x="1159" y="148"/>
                </a:cubicBezTo>
                <a:cubicBezTo>
                  <a:pt x="1159" y="152"/>
                  <a:pt x="1161" y="155"/>
                  <a:pt x="1164" y="157"/>
                </a:cubicBezTo>
                <a:cubicBezTo>
                  <a:pt x="1165" y="157"/>
                  <a:pt x="1165" y="157"/>
                  <a:pt x="1165" y="157"/>
                </a:cubicBezTo>
                <a:cubicBezTo>
                  <a:pt x="1165" y="157"/>
                  <a:pt x="1165" y="156"/>
                  <a:pt x="1165" y="156"/>
                </a:cubicBezTo>
                <a:cubicBezTo>
                  <a:pt x="1164" y="153"/>
                  <a:pt x="1162" y="150"/>
                  <a:pt x="1160" y="147"/>
                </a:cubicBezTo>
                <a:cubicBezTo>
                  <a:pt x="1160" y="147"/>
                  <a:pt x="1160" y="147"/>
                  <a:pt x="1159" y="147"/>
                </a:cubicBezTo>
                <a:close/>
                <a:moveTo>
                  <a:pt x="636" y="349"/>
                </a:moveTo>
                <a:cubicBezTo>
                  <a:pt x="635" y="350"/>
                  <a:pt x="635" y="351"/>
                  <a:pt x="636" y="353"/>
                </a:cubicBezTo>
                <a:cubicBezTo>
                  <a:pt x="637" y="353"/>
                  <a:pt x="637" y="354"/>
                  <a:pt x="637" y="354"/>
                </a:cubicBezTo>
                <a:cubicBezTo>
                  <a:pt x="638" y="355"/>
                  <a:pt x="639" y="355"/>
                  <a:pt x="640" y="354"/>
                </a:cubicBezTo>
                <a:cubicBezTo>
                  <a:pt x="640" y="354"/>
                  <a:pt x="641" y="353"/>
                  <a:pt x="641" y="353"/>
                </a:cubicBezTo>
                <a:cubicBezTo>
                  <a:pt x="641" y="351"/>
                  <a:pt x="641" y="350"/>
                  <a:pt x="640" y="350"/>
                </a:cubicBezTo>
                <a:cubicBezTo>
                  <a:pt x="638" y="349"/>
                  <a:pt x="637" y="348"/>
                  <a:pt x="636" y="349"/>
                </a:cubicBezTo>
                <a:close/>
                <a:moveTo>
                  <a:pt x="580" y="470"/>
                </a:moveTo>
                <a:cubicBezTo>
                  <a:pt x="580" y="470"/>
                  <a:pt x="579" y="471"/>
                  <a:pt x="579" y="472"/>
                </a:cubicBezTo>
                <a:cubicBezTo>
                  <a:pt x="579" y="472"/>
                  <a:pt x="579" y="473"/>
                  <a:pt x="579" y="473"/>
                </a:cubicBezTo>
                <a:cubicBezTo>
                  <a:pt x="581" y="474"/>
                  <a:pt x="582" y="474"/>
                  <a:pt x="583" y="474"/>
                </a:cubicBezTo>
                <a:cubicBezTo>
                  <a:pt x="584" y="474"/>
                  <a:pt x="584" y="475"/>
                  <a:pt x="584" y="474"/>
                </a:cubicBezTo>
                <a:cubicBezTo>
                  <a:pt x="585" y="474"/>
                  <a:pt x="585" y="474"/>
                  <a:pt x="586" y="474"/>
                </a:cubicBezTo>
                <a:cubicBezTo>
                  <a:pt x="586" y="473"/>
                  <a:pt x="586" y="472"/>
                  <a:pt x="586" y="471"/>
                </a:cubicBezTo>
                <a:cubicBezTo>
                  <a:pt x="584" y="470"/>
                  <a:pt x="582" y="469"/>
                  <a:pt x="580" y="470"/>
                </a:cubicBezTo>
                <a:close/>
                <a:moveTo>
                  <a:pt x="2006" y="400"/>
                </a:moveTo>
                <a:cubicBezTo>
                  <a:pt x="2004" y="399"/>
                  <a:pt x="2003" y="400"/>
                  <a:pt x="2002" y="401"/>
                </a:cubicBezTo>
                <a:cubicBezTo>
                  <a:pt x="2001" y="403"/>
                  <a:pt x="2002" y="404"/>
                  <a:pt x="2004" y="404"/>
                </a:cubicBezTo>
                <a:cubicBezTo>
                  <a:pt x="2004" y="405"/>
                  <a:pt x="2005" y="405"/>
                  <a:pt x="2005" y="405"/>
                </a:cubicBezTo>
                <a:cubicBezTo>
                  <a:pt x="2006" y="405"/>
                  <a:pt x="2007" y="404"/>
                  <a:pt x="2007" y="404"/>
                </a:cubicBezTo>
                <a:cubicBezTo>
                  <a:pt x="2008" y="402"/>
                  <a:pt x="2007" y="400"/>
                  <a:pt x="2006" y="400"/>
                </a:cubicBezTo>
                <a:close/>
                <a:moveTo>
                  <a:pt x="2071" y="1220"/>
                </a:moveTo>
                <a:cubicBezTo>
                  <a:pt x="2070" y="1220"/>
                  <a:pt x="2070" y="1221"/>
                  <a:pt x="2070" y="1221"/>
                </a:cubicBezTo>
                <a:cubicBezTo>
                  <a:pt x="2070" y="1221"/>
                  <a:pt x="2071" y="1222"/>
                  <a:pt x="2071" y="1222"/>
                </a:cubicBezTo>
                <a:cubicBezTo>
                  <a:pt x="2072" y="1222"/>
                  <a:pt x="2073" y="1222"/>
                  <a:pt x="2074" y="1222"/>
                </a:cubicBezTo>
                <a:cubicBezTo>
                  <a:pt x="2075" y="1222"/>
                  <a:pt x="2075" y="1222"/>
                  <a:pt x="2076" y="1222"/>
                </a:cubicBezTo>
                <a:cubicBezTo>
                  <a:pt x="2076" y="1222"/>
                  <a:pt x="2077" y="1222"/>
                  <a:pt x="2077" y="1222"/>
                </a:cubicBezTo>
                <a:cubicBezTo>
                  <a:pt x="2077" y="1222"/>
                  <a:pt x="2078" y="1221"/>
                  <a:pt x="2078" y="1221"/>
                </a:cubicBezTo>
                <a:cubicBezTo>
                  <a:pt x="2078" y="1220"/>
                  <a:pt x="2078" y="1220"/>
                  <a:pt x="2077" y="1219"/>
                </a:cubicBezTo>
                <a:cubicBezTo>
                  <a:pt x="2075" y="1218"/>
                  <a:pt x="2073" y="1218"/>
                  <a:pt x="2071" y="1220"/>
                </a:cubicBezTo>
                <a:close/>
                <a:moveTo>
                  <a:pt x="1534" y="208"/>
                </a:moveTo>
                <a:cubicBezTo>
                  <a:pt x="1534" y="208"/>
                  <a:pt x="1533" y="208"/>
                  <a:pt x="1533" y="208"/>
                </a:cubicBezTo>
                <a:cubicBezTo>
                  <a:pt x="1531" y="209"/>
                  <a:pt x="1530" y="212"/>
                  <a:pt x="1532" y="213"/>
                </a:cubicBezTo>
                <a:cubicBezTo>
                  <a:pt x="1533" y="214"/>
                  <a:pt x="1534" y="215"/>
                  <a:pt x="1535" y="214"/>
                </a:cubicBezTo>
                <a:cubicBezTo>
                  <a:pt x="1536" y="214"/>
                  <a:pt x="1536" y="214"/>
                  <a:pt x="1537" y="213"/>
                </a:cubicBezTo>
                <a:cubicBezTo>
                  <a:pt x="1537" y="211"/>
                  <a:pt x="1536" y="209"/>
                  <a:pt x="1534" y="208"/>
                </a:cubicBezTo>
                <a:close/>
                <a:moveTo>
                  <a:pt x="2087" y="963"/>
                </a:moveTo>
                <a:cubicBezTo>
                  <a:pt x="2087" y="963"/>
                  <a:pt x="2086" y="963"/>
                  <a:pt x="2086" y="963"/>
                </a:cubicBezTo>
                <a:cubicBezTo>
                  <a:pt x="2085" y="965"/>
                  <a:pt x="2084" y="967"/>
                  <a:pt x="2084" y="970"/>
                </a:cubicBezTo>
                <a:cubicBezTo>
                  <a:pt x="2084" y="970"/>
                  <a:pt x="2085" y="971"/>
                  <a:pt x="2085" y="971"/>
                </a:cubicBezTo>
                <a:cubicBezTo>
                  <a:pt x="2085" y="971"/>
                  <a:pt x="2085" y="971"/>
                  <a:pt x="2086" y="971"/>
                </a:cubicBezTo>
                <a:cubicBezTo>
                  <a:pt x="2088" y="970"/>
                  <a:pt x="2089" y="967"/>
                  <a:pt x="2088" y="964"/>
                </a:cubicBezTo>
                <a:cubicBezTo>
                  <a:pt x="2088" y="963"/>
                  <a:pt x="2088" y="963"/>
                  <a:pt x="2087" y="963"/>
                </a:cubicBezTo>
                <a:close/>
                <a:moveTo>
                  <a:pt x="2059" y="1011"/>
                </a:moveTo>
                <a:cubicBezTo>
                  <a:pt x="2060" y="1011"/>
                  <a:pt x="2061" y="1010"/>
                  <a:pt x="2062" y="1009"/>
                </a:cubicBezTo>
                <a:cubicBezTo>
                  <a:pt x="2063" y="1008"/>
                  <a:pt x="2062" y="1007"/>
                  <a:pt x="2061" y="1007"/>
                </a:cubicBezTo>
                <a:cubicBezTo>
                  <a:pt x="2061" y="1006"/>
                  <a:pt x="2060" y="1006"/>
                  <a:pt x="2059" y="1006"/>
                </a:cubicBezTo>
                <a:cubicBezTo>
                  <a:pt x="2058" y="1006"/>
                  <a:pt x="2057" y="1006"/>
                  <a:pt x="2056" y="1007"/>
                </a:cubicBezTo>
                <a:cubicBezTo>
                  <a:pt x="2055" y="1007"/>
                  <a:pt x="2055" y="1007"/>
                  <a:pt x="2055" y="1008"/>
                </a:cubicBezTo>
                <a:cubicBezTo>
                  <a:pt x="2055" y="1008"/>
                  <a:pt x="2055" y="1009"/>
                  <a:pt x="2055" y="1009"/>
                </a:cubicBezTo>
                <a:cubicBezTo>
                  <a:pt x="2056" y="1010"/>
                  <a:pt x="2058" y="1010"/>
                  <a:pt x="2059" y="1011"/>
                </a:cubicBezTo>
                <a:close/>
                <a:moveTo>
                  <a:pt x="141" y="334"/>
                </a:moveTo>
                <a:cubicBezTo>
                  <a:pt x="139" y="336"/>
                  <a:pt x="137" y="337"/>
                  <a:pt x="137" y="339"/>
                </a:cubicBezTo>
                <a:cubicBezTo>
                  <a:pt x="139" y="339"/>
                  <a:pt x="141" y="340"/>
                  <a:pt x="143" y="339"/>
                </a:cubicBezTo>
                <a:cubicBezTo>
                  <a:pt x="143" y="339"/>
                  <a:pt x="144" y="338"/>
                  <a:pt x="144" y="338"/>
                </a:cubicBezTo>
                <a:cubicBezTo>
                  <a:pt x="145" y="337"/>
                  <a:pt x="144" y="336"/>
                  <a:pt x="144" y="335"/>
                </a:cubicBezTo>
                <a:cubicBezTo>
                  <a:pt x="143" y="334"/>
                  <a:pt x="141" y="334"/>
                  <a:pt x="141" y="334"/>
                </a:cubicBezTo>
                <a:close/>
                <a:moveTo>
                  <a:pt x="137" y="339"/>
                </a:moveTo>
                <a:cubicBezTo>
                  <a:pt x="136" y="340"/>
                  <a:pt x="134" y="341"/>
                  <a:pt x="133" y="340"/>
                </a:cubicBezTo>
                <a:cubicBezTo>
                  <a:pt x="131" y="340"/>
                  <a:pt x="130" y="340"/>
                  <a:pt x="129" y="342"/>
                </a:cubicBezTo>
                <a:cubicBezTo>
                  <a:pt x="129" y="342"/>
                  <a:pt x="129" y="343"/>
                  <a:pt x="128" y="343"/>
                </a:cubicBezTo>
                <a:cubicBezTo>
                  <a:pt x="128" y="343"/>
                  <a:pt x="128" y="343"/>
                  <a:pt x="127" y="343"/>
                </a:cubicBezTo>
                <a:cubicBezTo>
                  <a:pt x="121" y="344"/>
                  <a:pt x="120" y="345"/>
                  <a:pt x="120" y="351"/>
                </a:cubicBezTo>
                <a:cubicBezTo>
                  <a:pt x="120" y="352"/>
                  <a:pt x="120" y="353"/>
                  <a:pt x="121" y="353"/>
                </a:cubicBezTo>
                <a:cubicBezTo>
                  <a:pt x="122" y="354"/>
                  <a:pt x="122" y="355"/>
                  <a:pt x="122" y="355"/>
                </a:cubicBezTo>
                <a:cubicBezTo>
                  <a:pt x="123" y="356"/>
                  <a:pt x="124" y="356"/>
                  <a:pt x="124" y="356"/>
                </a:cubicBezTo>
                <a:cubicBezTo>
                  <a:pt x="127" y="353"/>
                  <a:pt x="130" y="351"/>
                  <a:pt x="134" y="349"/>
                </a:cubicBezTo>
                <a:cubicBezTo>
                  <a:pt x="136" y="349"/>
                  <a:pt x="137" y="347"/>
                  <a:pt x="139" y="346"/>
                </a:cubicBezTo>
                <a:cubicBezTo>
                  <a:pt x="140" y="345"/>
                  <a:pt x="140" y="344"/>
                  <a:pt x="140" y="342"/>
                </a:cubicBezTo>
                <a:cubicBezTo>
                  <a:pt x="140" y="341"/>
                  <a:pt x="139" y="341"/>
                  <a:pt x="138" y="340"/>
                </a:cubicBezTo>
                <a:cubicBezTo>
                  <a:pt x="138" y="340"/>
                  <a:pt x="137" y="339"/>
                  <a:pt x="137" y="339"/>
                </a:cubicBezTo>
                <a:cubicBezTo>
                  <a:pt x="137" y="339"/>
                  <a:pt x="137" y="339"/>
                  <a:pt x="137" y="339"/>
                </a:cubicBezTo>
                <a:cubicBezTo>
                  <a:pt x="137" y="339"/>
                  <a:pt x="137" y="339"/>
                  <a:pt x="137" y="339"/>
                </a:cubicBezTo>
                <a:close/>
                <a:moveTo>
                  <a:pt x="2249" y="1366"/>
                </a:moveTo>
                <a:cubicBezTo>
                  <a:pt x="2248" y="1368"/>
                  <a:pt x="2247" y="1369"/>
                  <a:pt x="2247" y="1372"/>
                </a:cubicBezTo>
                <a:cubicBezTo>
                  <a:pt x="2247" y="1372"/>
                  <a:pt x="2247" y="1372"/>
                  <a:pt x="2247" y="1372"/>
                </a:cubicBezTo>
                <a:cubicBezTo>
                  <a:pt x="2248" y="1372"/>
                  <a:pt x="2250" y="1372"/>
                  <a:pt x="2251" y="1371"/>
                </a:cubicBezTo>
                <a:cubicBezTo>
                  <a:pt x="2252" y="1371"/>
                  <a:pt x="2252" y="1369"/>
                  <a:pt x="2251" y="1367"/>
                </a:cubicBezTo>
                <a:cubicBezTo>
                  <a:pt x="2251" y="1366"/>
                  <a:pt x="2250" y="1366"/>
                  <a:pt x="2249" y="1366"/>
                </a:cubicBezTo>
                <a:close/>
                <a:moveTo>
                  <a:pt x="673" y="843"/>
                </a:moveTo>
                <a:cubicBezTo>
                  <a:pt x="673" y="845"/>
                  <a:pt x="673" y="846"/>
                  <a:pt x="675" y="846"/>
                </a:cubicBezTo>
                <a:cubicBezTo>
                  <a:pt x="676" y="846"/>
                  <a:pt x="677" y="845"/>
                  <a:pt x="678" y="843"/>
                </a:cubicBezTo>
                <a:cubicBezTo>
                  <a:pt x="678" y="842"/>
                  <a:pt x="677" y="840"/>
                  <a:pt x="675" y="840"/>
                </a:cubicBezTo>
                <a:cubicBezTo>
                  <a:pt x="674" y="840"/>
                  <a:pt x="673" y="841"/>
                  <a:pt x="673" y="842"/>
                </a:cubicBezTo>
                <a:cubicBezTo>
                  <a:pt x="673" y="842"/>
                  <a:pt x="673" y="843"/>
                  <a:pt x="673" y="843"/>
                </a:cubicBezTo>
                <a:close/>
                <a:moveTo>
                  <a:pt x="1377" y="76"/>
                </a:moveTo>
                <a:cubicBezTo>
                  <a:pt x="1378" y="75"/>
                  <a:pt x="1379" y="75"/>
                  <a:pt x="1379" y="74"/>
                </a:cubicBezTo>
                <a:cubicBezTo>
                  <a:pt x="1379" y="73"/>
                  <a:pt x="1379" y="71"/>
                  <a:pt x="1377" y="71"/>
                </a:cubicBezTo>
                <a:cubicBezTo>
                  <a:pt x="1376" y="70"/>
                  <a:pt x="1375" y="71"/>
                  <a:pt x="1374" y="71"/>
                </a:cubicBezTo>
                <a:cubicBezTo>
                  <a:pt x="1372" y="72"/>
                  <a:pt x="1372" y="74"/>
                  <a:pt x="1374" y="75"/>
                </a:cubicBezTo>
                <a:cubicBezTo>
                  <a:pt x="1375" y="76"/>
                  <a:pt x="1376" y="76"/>
                  <a:pt x="1377" y="76"/>
                </a:cubicBezTo>
                <a:close/>
                <a:moveTo>
                  <a:pt x="1501" y="826"/>
                </a:moveTo>
                <a:cubicBezTo>
                  <a:pt x="1500" y="826"/>
                  <a:pt x="1500" y="826"/>
                  <a:pt x="1500" y="826"/>
                </a:cubicBezTo>
                <a:cubicBezTo>
                  <a:pt x="1499" y="826"/>
                  <a:pt x="1498" y="827"/>
                  <a:pt x="1498" y="827"/>
                </a:cubicBezTo>
                <a:cubicBezTo>
                  <a:pt x="1497" y="828"/>
                  <a:pt x="1499" y="830"/>
                  <a:pt x="1500" y="830"/>
                </a:cubicBezTo>
                <a:cubicBezTo>
                  <a:pt x="1501" y="830"/>
                  <a:pt x="1503" y="830"/>
                  <a:pt x="1504" y="828"/>
                </a:cubicBezTo>
                <a:cubicBezTo>
                  <a:pt x="1504" y="827"/>
                  <a:pt x="1504" y="827"/>
                  <a:pt x="1504" y="826"/>
                </a:cubicBezTo>
                <a:cubicBezTo>
                  <a:pt x="1503" y="826"/>
                  <a:pt x="1501" y="826"/>
                  <a:pt x="1501" y="826"/>
                </a:cubicBezTo>
                <a:close/>
                <a:moveTo>
                  <a:pt x="664" y="268"/>
                </a:moveTo>
                <a:cubicBezTo>
                  <a:pt x="664" y="269"/>
                  <a:pt x="663" y="269"/>
                  <a:pt x="663" y="269"/>
                </a:cubicBezTo>
                <a:cubicBezTo>
                  <a:pt x="661" y="270"/>
                  <a:pt x="659" y="270"/>
                  <a:pt x="658" y="272"/>
                </a:cubicBezTo>
                <a:cubicBezTo>
                  <a:pt x="658" y="272"/>
                  <a:pt x="658" y="273"/>
                  <a:pt x="658" y="274"/>
                </a:cubicBezTo>
                <a:cubicBezTo>
                  <a:pt x="658" y="274"/>
                  <a:pt x="658" y="274"/>
                  <a:pt x="659" y="274"/>
                </a:cubicBezTo>
                <a:cubicBezTo>
                  <a:pt x="660" y="274"/>
                  <a:pt x="661" y="274"/>
                  <a:pt x="661" y="274"/>
                </a:cubicBezTo>
                <a:cubicBezTo>
                  <a:pt x="663" y="273"/>
                  <a:pt x="664" y="272"/>
                  <a:pt x="665" y="271"/>
                </a:cubicBezTo>
                <a:cubicBezTo>
                  <a:pt x="666" y="270"/>
                  <a:pt x="666" y="269"/>
                  <a:pt x="666" y="269"/>
                </a:cubicBezTo>
                <a:cubicBezTo>
                  <a:pt x="665" y="268"/>
                  <a:pt x="665" y="268"/>
                  <a:pt x="664" y="268"/>
                </a:cubicBezTo>
                <a:close/>
                <a:moveTo>
                  <a:pt x="2319" y="1039"/>
                </a:moveTo>
                <a:cubicBezTo>
                  <a:pt x="2318" y="1038"/>
                  <a:pt x="2317" y="1037"/>
                  <a:pt x="2316" y="1036"/>
                </a:cubicBezTo>
                <a:cubicBezTo>
                  <a:pt x="2315" y="1036"/>
                  <a:pt x="2315" y="1036"/>
                  <a:pt x="2315" y="1037"/>
                </a:cubicBezTo>
                <a:cubicBezTo>
                  <a:pt x="2314" y="1038"/>
                  <a:pt x="2315" y="1040"/>
                  <a:pt x="2315" y="1041"/>
                </a:cubicBezTo>
                <a:cubicBezTo>
                  <a:pt x="2315" y="1042"/>
                  <a:pt x="2316" y="1042"/>
                  <a:pt x="2318" y="1042"/>
                </a:cubicBezTo>
                <a:cubicBezTo>
                  <a:pt x="2319" y="1041"/>
                  <a:pt x="2319" y="1040"/>
                  <a:pt x="2319" y="1039"/>
                </a:cubicBezTo>
                <a:close/>
                <a:moveTo>
                  <a:pt x="685" y="294"/>
                </a:moveTo>
                <a:cubicBezTo>
                  <a:pt x="685" y="294"/>
                  <a:pt x="686" y="293"/>
                  <a:pt x="686" y="293"/>
                </a:cubicBezTo>
                <a:cubicBezTo>
                  <a:pt x="686" y="292"/>
                  <a:pt x="686" y="292"/>
                  <a:pt x="686" y="291"/>
                </a:cubicBezTo>
                <a:cubicBezTo>
                  <a:pt x="685" y="290"/>
                  <a:pt x="683" y="290"/>
                  <a:pt x="682" y="290"/>
                </a:cubicBezTo>
                <a:cubicBezTo>
                  <a:pt x="681" y="290"/>
                  <a:pt x="680" y="290"/>
                  <a:pt x="680" y="291"/>
                </a:cubicBezTo>
                <a:cubicBezTo>
                  <a:pt x="680" y="292"/>
                  <a:pt x="680" y="293"/>
                  <a:pt x="681" y="293"/>
                </a:cubicBezTo>
                <a:cubicBezTo>
                  <a:pt x="682" y="294"/>
                  <a:pt x="683" y="295"/>
                  <a:pt x="685" y="294"/>
                </a:cubicBezTo>
                <a:close/>
                <a:moveTo>
                  <a:pt x="2282" y="993"/>
                </a:moveTo>
                <a:cubicBezTo>
                  <a:pt x="2282" y="993"/>
                  <a:pt x="2282" y="992"/>
                  <a:pt x="2282" y="992"/>
                </a:cubicBezTo>
                <a:cubicBezTo>
                  <a:pt x="2283" y="992"/>
                  <a:pt x="2283" y="992"/>
                  <a:pt x="2283" y="992"/>
                </a:cubicBezTo>
                <a:cubicBezTo>
                  <a:pt x="2282" y="991"/>
                  <a:pt x="2281" y="990"/>
                  <a:pt x="2281" y="989"/>
                </a:cubicBezTo>
                <a:cubicBezTo>
                  <a:pt x="2281" y="989"/>
                  <a:pt x="2281" y="989"/>
                  <a:pt x="2281" y="989"/>
                </a:cubicBezTo>
                <a:cubicBezTo>
                  <a:pt x="2280" y="988"/>
                  <a:pt x="2279" y="987"/>
                  <a:pt x="2278" y="986"/>
                </a:cubicBezTo>
                <a:cubicBezTo>
                  <a:pt x="2278" y="985"/>
                  <a:pt x="2277" y="985"/>
                  <a:pt x="2277" y="985"/>
                </a:cubicBezTo>
                <a:cubicBezTo>
                  <a:pt x="2277" y="985"/>
                  <a:pt x="2276" y="987"/>
                  <a:pt x="2277" y="987"/>
                </a:cubicBezTo>
                <a:cubicBezTo>
                  <a:pt x="2278" y="990"/>
                  <a:pt x="2279" y="991"/>
                  <a:pt x="2282" y="993"/>
                </a:cubicBezTo>
                <a:close/>
                <a:moveTo>
                  <a:pt x="1353" y="91"/>
                </a:moveTo>
                <a:cubicBezTo>
                  <a:pt x="1352" y="91"/>
                  <a:pt x="1351" y="90"/>
                  <a:pt x="1350" y="90"/>
                </a:cubicBezTo>
                <a:cubicBezTo>
                  <a:pt x="1350" y="90"/>
                  <a:pt x="1349" y="91"/>
                  <a:pt x="1349" y="91"/>
                </a:cubicBezTo>
                <a:cubicBezTo>
                  <a:pt x="1348" y="91"/>
                  <a:pt x="1348" y="92"/>
                  <a:pt x="1348" y="92"/>
                </a:cubicBezTo>
                <a:cubicBezTo>
                  <a:pt x="1347" y="93"/>
                  <a:pt x="1348" y="93"/>
                  <a:pt x="1348" y="93"/>
                </a:cubicBezTo>
                <a:cubicBezTo>
                  <a:pt x="1351" y="93"/>
                  <a:pt x="1353" y="94"/>
                  <a:pt x="1355" y="95"/>
                </a:cubicBezTo>
                <a:cubicBezTo>
                  <a:pt x="1355" y="94"/>
                  <a:pt x="1355" y="94"/>
                  <a:pt x="1355" y="93"/>
                </a:cubicBezTo>
                <a:cubicBezTo>
                  <a:pt x="1354" y="91"/>
                  <a:pt x="1354" y="91"/>
                  <a:pt x="1353" y="91"/>
                </a:cubicBezTo>
                <a:close/>
                <a:moveTo>
                  <a:pt x="1355" y="95"/>
                </a:moveTo>
                <a:cubicBezTo>
                  <a:pt x="1355" y="95"/>
                  <a:pt x="1355" y="95"/>
                  <a:pt x="1355" y="95"/>
                </a:cubicBezTo>
                <a:cubicBezTo>
                  <a:pt x="1355" y="95"/>
                  <a:pt x="1355" y="95"/>
                  <a:pt x="1355" y="95"/>
                </a:cubicBezTo>
                <a:cubicBezTo>
                  <a:pt x="1355" y="95"/>
                  <a:pt x="1355" y="95"/>
                  <a:pt x="1355" y="95"/>
                </a:cubicBezTo>
                <a:cubicBezTo>
                  <a:pt x="1355" y="95"/>
                  <a:pt x="1355" y="95"/>
                  <a:pt x="1355" y="95"/>
                </a:cubicBezTo>
                <a:close/>
                <a:moveTo>
                  <a:pt x="1580" y="118"/>
                </a:moveTo>
                <a:cubicBezTo>
                  <a:pt x="1582" y="118"/>
                  <a:pt x="1584" y="116"/>
                  <a:pt x="1584" y="114"/>
                </a:cubicBezTo>
                <a:cubicBezTo>
                  <a:pt x="1584" y="114"/>
                  <a:pt x="1584" y="113"/>
                  <a:pt x="1583" y="113"/>
                </a:cubicBezTo>
                <a:cubicBezTo>
                  <a:pt x="1583" y="113"/>
                  <a:pt x="1583" y="113"/>
                  <a:pt x="1583" y="113"/>
                </a:cubicBezTo>
                <a:cubicBezTo>
                  <a:pt x="1582" y="113"/>
                  <a:pt x="1580" y="114"/>
                  <a:pt x="1579" y="115"/>
                </a:cubicBezTo>
                <a:cubicBezTo>
                  <a:pt x="1579" y="115"/>
                  <a:pt x="1579" y="116"/>
                  <a:pt x="1579" y="117"/>
                </a:cubicBezTo>
                <a:cubicBezTo>
                  <a:pt x="1579" y="117"/>
                  <a:pt x="1579" y="118"/>
                  <a:pt x="1580" y="118"/>
                </a:cubicBezTo>
                <a:close/>
                <a:moveTo>
                  <a:pt x="1624" y="77"/>
                </a:moveTo>
                <a:cubicBezTo>
                  <a:pt x="1624" y="77"/>
                  <a:pt x="1624" y="77"/>
                  <a:pt x="1624" y="77"/>
                </a:cubicBezTo>
                <a:cubicBezTo>
                  <a:pt x="1624" y="76"/>
                  <a:pt x="1624" y="76"/>
                  <a:pt x="1623" y="75"/>
                </a:cubicBezTo>
                <a:cubicBezTo>
                  <a:pt x="1621" y="75"/>
                  <a:pt x="1619" y="76"/>
                  <a:pt x="1617" y="75"/>
                </a:cubicBezTo>
                <a:cubicBezTo>
                  <a:pt x="1617" y="75"/>
                  <a:pt x="1616" y="75"/>
                  <a:pt x="1616" y="76"/>
                </a:cubicBezTo>
                <a:cubicBezTo>
                  <a:pt x="1616" y="76"/>
                  <a:pt x="1616" y="76"/>
                  <a:pt x="1616" y="76"/>
                </a:cubicBezTo>
                <a:cubicBezTo>
                  <a:pt x="1618" y="79"/>
                  <a:pt x="1621" y="79"/>
                  <a:pt x="1624" y="77"/>
                </a:cubicBezTo>
                <a:close/>
                <a:moveTo>
                  <a:pt x="761" y="1154"/>
                </a:moveTo>
                <a:cubicBezTo>
                  <a:pt x="761" y="1154"/>
                  <a:pt x="761" y="1154"/>
                  <a:pt x="761" y="1154"/>
                </a:cubicBezTo>
                <a:cubicBezTo>
                  <a:pt x="761" y="1154"/>
                  <a:pt x="761" y="1154"/>
                  <a:pt x="761" y="1154"/>
                </a:cubicBezTo>
                <a:cubicBezTo>
                  <a:pt x="761" y="1154"/>
                  <a:pt x="761" y="1154"/>
                  <a:pt x="761" y="1154"/>
                </a:cubicBezTo>
                <a:cubicBezTo>
                  <a:pt x="761" y="1154"/>
                  <a:pt x="761" y="1154"/>
                  <a:pt x="761" y="1154"/>
                </a:cubicBezTo>
                <a:close/>
                <a:moveTo>
                  <a:pt x="755" y="1157"/>
                </a:moveTo>
                <a:cubicBezTo>
                  <a:pt x="755" y="1158"/>
                  <a:pt x="754" y="1159"/>
                  <a:pt x="753" y="1160"/>
                </a:cubicBezTo>
                <a:cubicBezTo>
                  <a:pt x="752" y="1161"/>
                  <a:pt x="752" y="1162"/>
                  <a:pt x="752" y="1162"/>
                </a:cubicBezTo>
                <a:cubicBezTo>
                  <a:pt x="757" y="1162"/>
                  <a:pt x="759" y="1159"/>
                  <a:pt x="761" y="1155"/>
                </a:cubicBezTo>
                <a:cubicBezTo>
                  <a:pt x="761" y="1154"/>
                  <a:pt x="761" y="1154"/>
                  <a:pt x="761" y="1154"/>
                </a:cubicBezTo>
                <a:cubicBezTo>
                  <a:pt x="760" y="1154"/>
                  <a:pt x="759" y="1154"/>
                  <a:pt x="759" y="1155"/>
                </a:cubicBezTo>
                <a:cubicBezTo>
                  <a:pt x="757" y="1156"/>
                  <a:pt x="756" y="1156"/>
                  <a:pt x="755" y="1157"/>
                </a:cubicBezTo>
                <a:close/>
                <a:moveTo>
                  <a:pt x="755" y="1157"/>
                </a:moveTo>
                <a:cubicBezTo>
                  <a:pt x="755" y="1157"/>
                  <a:pt x="756" y="1157"/>
                  <a:pt x="756" y="1157"/>
                </a:cubicBezTo>
                <a:cubicBezTo>
                  <a:pt x="755" y="1157"/>
                  <a:pt x="755" y="1157"/>
                  <a:pt x="755" y="1157"/>
                </a:cubicBezTo>
                <a:cubicBezTo>
                  <a:pt x="755" y="1157"/>
                  <a:pt x="755" y="1157"/>
                  <a:pt x="755" y="1157"/>
                </a:cubicBezTo>
                <a:cubicBezTo>
                  <a:pt x="755" y="1157"/>
                  <a:pt x="755" y="1157"/>
                  <a:pt x="755" y="1157"/>
                </a:cubicBezTo>
                <a:close/>
                <a:moveTo>
                  <a:pt x="922" y="39"/>
                </a:moveTo>
                <a:cubicBezTo>
                  <a:pt x="923" y="39"/>
                  <a:pt x="923" y="39"/>
                  <a:pt x="924" y="39"/>
                </a:cubicBezTo>
                <a:cubicBezTo>
                  <a:pt x="924" y="39"/>
                  <a:pt x="925" y="38"/>
                  <a:pt x="925" y="38"/>
                </a:cubicBezTo>
                <a:cubicBezTo>
                  <a:pt x="926" y="36"/>
                  <a:pt x="925" y="35"/>
                  <a:pt x="924" y="35"/>
                </a:cubicBezTo>
                <a:cubicBezTo>
                  <a:pt x="923" y="34"/>
                  <a:pt x="922" y="35"/>
                  <a:pt x="921" y="36"/>
                </a:cubicBezTo>
                <a:cubicBezTo>
                  <a:pt x="921" y="37"/>
                  <a:pt x="921" y="38"/>
                  <a:pt x="922" y="39"/>
                </a:cubicBezTo>
                <a:close/>
                <a:moveTo>
                  <a:pt x="2020" y="936"/>
                </a:moveTo>
                <a:cubicBezTo>
                  <a:pt x="2021" y="936"/>
                  <a:pt x="2022" y="936"/>
                  <a:pt x="2023" y="936"/>
                </a:cubicBezTo>
                <a:cubicBezTo>
                  <a:pt x="2023" y="936"/>
                  <a:pt x="2024" y="936"/>
                  <a:pt x="2024" y="935"/>
                </a:cubicBezTo>
                <a:cubicBezTo>
                  <a:pt x="2024" y="935"/>
                  <a:pt x="2024" y="935"/>
                  <a:pt x="2023" y="935"/>
                </a:cubicBezTo>
                <a:cubicBezTo>
                  <a:pt x="2021" y="935"/>
                  <a:pt x="2018" y="934"/>
                  <a:pt x="2016" y="934"/>
                </a:cubicBezTo>
                <a:cubicBezTo>
                  <a:pt x="2015" y="934"/>
                  <a:pt x="2015" y="935"/>
                  <a:pt x="2015" y="935"/>
                </a:cubicBezTo>
                <a:cubicBezTo>
                  <a:pt x="2014" y="936"/>
                  <a:pt x="2015" y="936"/>
                  <a:pt x="2015" y="936"/>
                </a:cubicBezTo>
                <a:cubicBezTo>
                  <a:pt x="2017" y="936"/>
                  <a:pt x="2018" y="936"/>
                  <a:pt x="2020" y="936"/>
                </a:cubicBezTo>
                <a:cubicBezTo>
                  <a:pt x="2020" y="936"/>
                  <a:pt x="2020" y="936"/>
                  <a:pt x="2020" y="936"/>
                </a:cubicBezTo>
                <a:close/>
                <a:moveTo>
                  <a:pt x="2275" y="995"/>
                </a:moveTo>
                <a:cubicBezTo>
                  <a:pt x="2275" y="995"/>
                  <a:pt x="2276" y="995"/>
                  <a:pt x="2276" y="994"/>
                </a:cubicBezTo>
                <a:cubicBezTo>
                  <a:pt x="2276" y="994"/>
                  <a:pt x="2276" y="993"/>
                  <a:pt x="2276" y="993"/>
                </a:cubicBezTo>
                <a:cubicBezTo>
                  <a:pt x="2275" y="992"/>
                  <a:pt x="2273" y="991"/>
                  <a:pt x="2271" y="991"/>
                </a:cubicBezTo>
                <a:cubicBezTo>
                  <a:pt x="2271" y="991"/>
                  <a:pt x="2270" y="991"/>
                  <a:pt x="2270" y="992"/>
                </a:cubicBezTo>
                <a:cubicBezTo>
                  <a:pt x="2269" y="992"/>
                  <a:pt x="2270" y="993"/>
                  <a:pt x="2270" y="994"/>
                </a:cubicBezTo>
                <a:cubicBezTo>
                  <a:pt x="2272" y="995"/>
                  <a:pt x="2273" y="995"/>
                  <a:pt x="2275" y="995"/>
                </a:cubicBezTo>
                <a:close/>
                <a:moveTo>
                  <a:pt x="2107" y="528"/>
                </a:moveTo>
                <a:cubicBezTo>
                  <a:pt x="2106" y="528"/>
                  <a:pt x="2106" y="528"/>
                  <a:pt x="2106" y="528"/>
                </a:cubicBezTo>
                <a:cubicBezTo>
                  <a:pt x="2106" y="528"/>
                  <a:pt x="2106" y="528"/>
                  <a:pt x="2106" y="528"/>
                </a:cubicBezTo>
                <a:cubicBezTo>
                  <a:pt x="2106" y="528"/>
                  <a:pt x="2106" y="528"/>
                  <a:pt x="2107" y="528"/>
                </a:cubicBezTo>
                <a:cubicBezTo>
                  <a:pt x="2107" y="528"/>
                  <a:pt x="2107" y="528"/>
                  <a:pt x="2107" y="528"/>
                </a:cubicBezTo>
                <a:close/>
                <a:moveTo>
                  <a:pt x="2110" y="521"/>
                </a:moveTo>
                <a:cubicBezTo>
                  <a:pt x="2110" y="520"/>
                  <a:pt x="2109" y="520"/>
                  <a:pt x="2109" y="520"/>
                </a:cubicBezTo>
                <a:cubicBezTo>
                  <a:pt x="2108" y="521"/>
                  <a:pt x="2108" y="521"/>
                  <a:pt x="2108" y="522"/>
                </a:cubicBezTo>
                <a:cubicBezTo>
                  <a:pt x="2107" y="524"/>
                  <a:pt x="2106" y="526"/>
                  <a:pt x="2107" y="528"/>
                </a:cubicBezTo>
                <a:cubicBezTo>
                  <a:pt x="2109" y="526"/>
                  <a:pt x="2111" y="524"/>
                  <a:pt x="2111" y="521"/>
                </a:cubicBezTo>
                <a:cubicBezTo>
                  <a:pt x="2111" y="521"/>
                  <a:pt x="2111" y="521"/>
                  <a:pt x="2110" y="521"/>
                </a:cubicBezTo>
                <a:close/>
                <a:moveTo>
                  <a:pt x="1337" y="106"/>
                </a:moveTo>
                <a:cubicBezTo>
                  <a:pt x="1337" y="107"/>
                  <a:pt x="1337" y="108"/>
                  <a:pt x="1337" y="108"/>
                </a:cubicBezTo>
                <a:cubicBezTo>
                  <a:pt x="1338" y="109"/>
                  <a:pt x="1341" y="108"/>
                  <a:pt x="1342" y="107"/>
                </a:cubicBezTo>
                <a:cubicBezTo>
                  <a:pt x="1342" y="107"/>
                  <a:pt x="1342" y="107"/>
                  <a:pt x="1342" y="106"/>
                </a:cubicBezTo>
                <a:cubicBezTo>
                  <a:pt x="1341" y="106"/>
                  <a:pt x="1341" y="104"/>
                  <a:pt x="1340" y="104"/>
                </a:cubicBezTo>
                <a:cubicBezTo>
                  <a:pt x="1339" y="103"/>
                  <a:pt x="1338" y="104"/>
                  <a:pt x="1337" y="104"/>
                </a:cubicBezTo>
                <a:cubicBezTo>
                  <a:pt x="1337" y="105"/>
                  <a:pt x="1337" y="106"/>
                  <a:pt x="1337" y="106"/>
                </a:cubicBezTo>
                <a:close/>
                <a:moveTo>
                  <a:pt x="1376" y="100"/>
                </a:moveTo>
                <a:cubicBezTo>
                  <a:pt x="1376" y="101"/>
                  <a:pt x="1377" y="102"/>
                  <a:pt x="1378" y="102"/>
                </a:cubicBezTo>
                <a:cubicBezTo>
                  <a:pt x="1380" y="101"/>
                  <a:pt x="1381" y="100"/>
                  <a:pt x="1381" y="99"/>
                </a:cubicBezTo>
                <a:cubicBezTo>
                  <a:pt x="1381" y="98"/>
                  <a:pt x="1379" y="97"/>
                  <a:pt x="1378" y="97"/>
                </a:cubicBezTo>
                <a:cubicBezTo>
                  <a:pt x="1377" y="97"/>
                  <a:pt x="1376" y="98"/>
                  <a:pt x="1376" y="100"/>
                </a:cubicBezTo>
                <a:close/>
                <a:moveTo>
                  <a:pt x="1820" y="911"/>
                </a:moveTo>
                <a:cubicBezTo>
                  <a:pt x="1820" y="911"/>
                  <a:pt x="1819" y="911"/>
                  <a:pt x="1819" y="911"/>
                </a:cubicBezTo>
                <a:cubicBezTo>
                  <a:pt x="1819" y="911"/>
                  <a:pt x="1818" y="911"/>
                  <a:pt x="1818" y="912"/>
                </a:cubicBezTo>
                <a:cubicBezTo>
                  <a:pt x="1818" y="914"/>
                  <a:pt x="1819" y="915"/>
                  <a:pt x="1821" y="916"/>
                </a:cubicBezTo>
                <a:cubicBezTo>
                  <a:pt x="1821" y="916"/>
                  <a:pt x="1821" y="916"/>
                  <a:pt x="1821" y="916"/>
                </a:cubicBezTo>
                <a:cubicBezTo>
                  <a:pt x="1822" y="916"/>
                  <a:pt x="1822" y="915"/>
                  <a:pt x="1822" y="915"/>
                </a:cubicBezTo>
                <a:cubicBezTo>
                  <a:pt x="1822" y="913"/>
                  <a:pt x="1821" y="912"/>
                  <a:pt x="1820" y="911"/>
                </a:cubicBezTo>
                <a:close/>
                <a:moveTo>
                  <a:pt x="1349" y="101"/>
                </a:moveTo>
                <a:cubicBezTo>
                  <a:pt x="1351" y="100"/>
                  <a:pt x="1353" y="99"/>
                  <a:pt x="1354" y="97"/>
                </a:cubicBezTo>
                <a:cubicBezTo>
                  <a:pt x="1352" y="97"/>
                  <a:pt x="1351" y="97"/>
                  <a:pt x="1349" y="97"/>
                </a:cubicBezTo>
                <a:cubicBezTo>
                  <a:pt x="1348" y="97"/>
                  <a:pt x="1347" y="98"/>
                  <a:pt x="1347" y="100"/>
                </a:cubicBezTo>
                <a:cubicBezTo>
                  <a:pt x="1347" y="100"/>
                  <a:pt x="1347" y="101"/>
                  <a:pt x="1348" y="101"/>
                </a:cubicBezTo>
                <a:cubicBezTo>
                  <a:pt x="1348" y="101"/>
                  <a:pt x="1349" y="101"/>
                  <a:pt x="1349" y="101"/>
                </a:cubicBezTo>
                <a:close/>
                <a:moveTo>
                  <a:pt x="188" y="316"/>
                </a:moveTo>
                <a:cubicBezTo>
                  <a:pt x="188" y="316"/>
                  <a:pt x="188" y="316"/>
                  <a:pt x="188" y="316"/>
                </a:cubicBezTo>
                <a:cubicBezTo>
                  <a:pt x="188" y="316"/>
                  <a:pt x="188" y="316"/>
                  <a:pt x="188" y="316"/>
                </a:cubicBezTo>
                <a:cubicBezTo>
                  <a:pt x="188" y="316"/>
                  <a:pt x="188" y="316"/>
                  <a:pt x="188" y="316"/>
                </a:cubicBezTo>
                <a:cubicBezTo>
                  <a:pt x="188" y="316"/>
                  <a:pt x="188" y="316"/>
                  <a:pt x="188" y="316"/>
                </a:cubicBezTo>
                <a:close/>
                <a:moveTo>
                  <a:pt x="2129" y="503"/>
                </a:moveTo>
                <a:cubicBezTo>
                  <a:pt x="2132" y="502"/>
                  <a:pt x="2133" y="500"/>
                  <a:pt x="2132" y="497"/>
                </a:cubicBezTo>
                <a:cubicBezTo>
                  <a:pt x="2132" y="497"/>
                  <a:pt x="2132" y="497"/>
                  <a:pt x="2132" y="497"/>
                </a:cubicBezTo>
                <a:cubicBezTo>
                  <a:pt x="2132" y="497"/>
                  <a:pt x="2131" y="497"/>
                  <a:pt x="2131" y="497"/>
                </a:cubicBezTo>
                <a:cubicBezTo>
                  <a:pt x="2130" y="498"/>
                  <a:pt x="2129" y="500"/>
                  <a:pt x="2128" y="502"/>
                </a:cubicBezTo>
                <a:cubicBezTo>
                  <a:pt x="2128" y="502"/>
                  <a:pt x="2128" y="502"/>
                  <a:pt x="2129" y="503"/>
                </a:cubicBezTo>
                <a:cubicBezTo>
                  <a:pt x="2129" y="503"/>
                  <a:pt x="2129" y="503"/>
                  <a:pt x="2129" y="503"/>
                </a:cubicBezTo>
                <a:close/>
                <a:moveTo>
                  <a:pt x="1067" y="446"/>
                </a:moveTo>
                <a:cubicBezTo>
                  <a:pt x="1067" y="446"/>
                  <a:pt x="1067" y="446"/>
                  <a:pt x="1067" y="446"/>
                </a:cubicBezTo>
                <a:cubicBezTo>
                  <a:pt x="1067" y="446"/>
                  <a:pt x="1067" y="446"/>
                  <a:pt x="1067" y="446"/>
                </a:cubicBezTo>
                <a:cubicBezTo>
                  <a:pt x="1067" y="446"/>
                  <a:pt x="1067" y="446"/>
                  <a:pt x="1067" y="446"/>
                </a:cubicBezTo>
                <a:cubicBezTo>
                  <a:pt x="1067" y="446"/>
                  <a:pt x="1067" y="446"/>
                  <a:pt x="1067" y="446"/>
                </a:cubicBezTo>
                <a:close/>
                <a:moveTo>
                  <a:pt x="1072" y="441"/>
                </a:moveTo>
                <a:cubicBezTo>
                  <a:pt x="1072" y="440"/>
                  <a:pt x="1072" y="440"/>
                  <a:pt x="1071" y="440"/>
                </a:cubicBezTo>
                <a:cubicBezTo>
                  <a:pt x="1071" y="439"/>
                  <a:pt x="1071" y="439"/>
                  <a:pt x="1071" y="439"/>
                </a:cubicBezTo>
                <a:cubicBezTo>
                  <a:pt x="1069" y="440"/>
                  <a:pt x="1068" y="441"/>
                  <a:pt x="1068" y="442"/>
                </a:cubicBezTo>
                <a:cubicBezTo>
                  <a:pt x="1067" y="443"/>
                  <a:pt x="1067" y="444"/>
                  <a:pt x="1067" y="446"/>
                </a:cubicBezTo>
                <a:cubicBezTo>
                  <a:pt x="1068" y="445"/>
                  <a:pt x="1068" y="445"/>
                  <a:pt x="1069" y="445"/>
                </a:cubicBezTo>
                <a:cubicBezTo>
                  <a:pt x="1071" y="444"/>
                  <a:pt x="1071" y="443"/>
                  <a:pt x="1072" y="441"/>
                </a:cubicBezTo>
                <a:close/>
                <a:moveTo>
                  <a:pt x="1894" y="941"/>
                </a:moveTo>
                <a:cubicBezTo>
                  <a:pt x="1893" y="941"/>
                  <a:pt x="1893" y="941"/>
                  <a:pt x="1893" y="941"/>
                </a:cubicBezTo>
                <a:cubicBezTo>
                  <a:pt x="1893" y="942"/>
                  <a:pt x="1892" y="943"/>
                  <a:pt x="1893" y="944"/>
                </a:cubicBezTo>
                <a:cubicBezTo>
                  <a:pt x="1893" y="945"/>
                  <a:pt x="1894" y="945"/>
                  <a:pt x="1896" y="945"/>
                </a:cubicBezTo>
                <a:cubicBezTo>
                  <a:pt x="1896" y="945"/>
                  <a:pt x="1897" y="944"/>
                  <a:pt x="1898" y="944"/>
                </a:cubicBezTo>
                <a:cubicBezTo>
                  <a:pt x="1898" y="944"/>
                  <a:pt x="1898" y="943"/>
                  <a:pt x="1898" y="943"/>
                </a:cubicBezTo>
                <a:cubicBezTo>
                  <a:pt x="1897" y="941"/>
                  <a:pt x="1895" y="940"/>
                  <a:pt x="1894" y="941"/>
                </a:cubicBezTo>
                <a:close/>
                <a:moveTo>
                  <a:pt x="2268" y="983"/>
                </a:moveTo>
                <a:cubicBezTo>
                  <a:pt x="2268" y="983"/>
                  <a:pt x="2269" y="983"/>
                  <a:pt x="2269" y="983"/>
                </a:cubicBezTo>
                <a:cubicBezTo>
                  <a:pt x="2269" y="982"/>
                  <a:pt x="2269" y="982"/>
                  <a:pt x="2269" y="981"/>
                </a:cubicBezTo>
                <a:cubicBezTo>
                  <a:pt x="2268" y="979"/>
                  <a:pt x="2266" y="978"/>
                  <a:pt x="2264" y="978"/>
                </a:cubicBezTo>
                <a:cubicBezTo>
                  <a:pt x="2264" y="978"/>
                  <a:pt x="2263" y="978"/>
                  <a:pt x="2263" y="978"/>
                </a:cubicBezTo>
                <a:cubicBezTo>
                  <a:pt x="2263" y="979"/>
                  <a:pt x="2263" y="979"/>
                  <a:pt x="2263" y="979"/>
                </a:cubicBezTo>
                <a:cubicBezTo>
                  <a:pt x="2264" y="981"/>
                  <a:pt x="2266" y="982"/>
                  <a:pt x="2268" y="983"/>
                </a:cubicBezTo>
                <a:close/>
                <a:moveTo>
                  <a:pt x="538" y="247"/>
                </a:moveTo>
                <a:cubicBezTo>
                  <a:pt x="537" y="248"/>
                  <a:pt x="536" y="248"/>
                  <a:pt x="535" y="249"/>
                </a:cubicBezTo>
                <a:cubicBezTo>
                  <a:pt x="534" y="250"/>
                  <a:pt x="534" y="251"/>
                  <a:pt x="534" y="252"/>
                </a:cubicBezTo>
                <a:cubicBezTo>
                  <a:pt x="535" y="253"/>
                  <a:pt x="535" y="253"/>
                  <a:pt x="536" y="253"/>
                </a:cubicBezTo>
                <a:cubicBezTo>
                  <a:pt x="537" y="252"/>
                  <a:pt x="539" y="250"/>
                  <a:pt x="539" y="248"/>
                </a:cubicBezTo>
                <a:cubicBezTo>
                  <a:pt x="539" y="248"/>
                  <a:pt x="539" y="248"/>
                  <a:pt x="539" y="248"/>
                </a:cubicBezTo>
                <a:cubicBezTo>
                  <a:pt x="539" y="247"/>
                  <a:pt x="538" y="247"/>
                  <a:pt x="538" y="247"/>
                </a:cubicBezTo>
                <a:close/>
                <a:moveTo>
                  <a:pt x="1830" y="930"/>
                </a:moveTo>
                <a:cubicBezTo>
                  <a:pt x="1830" y="929"/>
                  <a:pt x="1829" y="930"/>
                  <a:pt x="1829" y="930"/>
                </a:cubicBezTo>
                <a:cubicBezTo>
                  <a:pt x="1828" y="930"/>
                  <a:pt x="1828" y="931"/>
                  <a:pt x="1828" y="931"/>
                </a:cubicBezTo>
                <a:cubicBezTo>
                  <a:pt x="1829" y="933"/>
                  <a:pt x="1829" y="934"/>
                  <a:pt x="1831" y="934"/>
                </a:cubicBezTo>
                <a:cubicBezTo>
                  <a:pt x="1831" y="934"/>
                  <a:pt x="1831" y="934"/>
                  <a:pt x="1832" y="934"/>
                </a:cubicBezTo>
                <a:cubicBezTo>
                  <a:pt x="1832" y="934"/>
                  <a:pt x="1832" y="933"/>
                  <a:pt x="1832" y="933"/>
                </a:cubicBezTo>
                <a:cubicBezTo>
                  <a:pt x="1832" y="931"/>
                  <a:pt x="1831" y="930"/>
                  <a:pt x="1830" y="930"/>
                </a:cubicBezTo>
                <a:close/>
                <a:moveTo>
                  <a:pt x="690" y="393"/>
                </a:moveTo>
                <a:cubicBezTo>
                  <a:pt x="689" y="393"/>
                  <a:pt x="688" y="394"/>
                  <a:pt x="688" y="394"/>
                </a:cubicBezTo>
                <a:cubicBezTo>
                  <a:pt x="688" y="395"/>
                  <a:pt x="688" y="395"/>
                  <a:pt x="688" y="395"/>
                </a:cubicBezTo>
                <a:cubicBezTo>
                  <a:pt x="688" y="396"/>
                  <a:pt x="689" y="396"/>
                  <a:pt x="689" y="396"/>
                </a:cubicBezTo>
                <a:cubicBezTo>
                  <a:pt x="690" y="396"/>
                  <a:pt x="691" y="395"/>
                  <a:pt x="691" y="395"/>
                </a:cubicBezTo>
                <a:cubicBezTo>
                  <a:pt x="692" y="394"/>
                  <a:pt x="692" y="394"/>
                  <a:pt x="692" y="393"/>
                </a:cubicBezTo>
                <a:cubicBezTo>
                  <a:pt x="691" y="392"/>
                  <a:pt x="690" y="392"/>
                  <a:pt x="690" y="393"/>
                </a:cubicBezTo>
                <a:close/>
                <a:moveTo>
                  <a:pt x="2281" y="1000"/>
                </a:moveTo>
                <a:cubicBezTo>
                  <a:pt x="2281" y="1000"/>
                  <a:pt x="2281" y="1000"/>
                  <a:pt x="2281" y="1001"/>
                </a:cubicBezTo>
                <a:cubicBezTo>
                  <a:pt x="2282" y="1002"/>
                  <a:pt x="2283" y="1003"/>
                  <a:pt x="2284" y="1003"/>
                </a:cubicBezTo>
                <a:cubicBezTo>
                  <a:pt x="2285" y="1003"/>
                  <a:pt x="2286" y="1002"/>
                  <a:pt x="2286" y="1002"/>
                </a:cubicBezTo>
                <a:cubicBezTo>
                  <a:pt x="2286" y="1002"/>
                  <a:pt x="2286" y="1001"/>
                  <a:pt x="2286" y="1001"/>
                </a:cubicBezTo>
                <a:cubicBezTo>
                  <a:pt x="2285" y="1000"/>
                  <a:pt x="2284" y="999"/>
                  <a:pt x="2282" y="999"/>
                </a:cubicBezTo>
                <a:cubicBezTo>
                  <a:pt x="2282" y="999"/>
                  <a:pt x="2281" y="999"/>
                  <a:pt x="2281" y="1000"/>
                </a:cubicBezTo>
                <a:close/>
                <a:moveTo>
                  <a:pt x="608" y="112"/>
                </a:moveTo>
                <a:cubicBezTo>
                  <a:pt x="608" y="112"/>
                  <a:pt x="608" y="111"/>
                  <a:pt x="607" y="111"/>
                </a:cubicBezTo>
                <a:cubicBezTo>
                  <a:pt x="606" y="111"/>
                  <a:pt x="604" y="111"/>
                  <a:pt x="603" y="112"/>
                </a:cubicBezTo>
                <a:cubicBezTo>
                  <a:pt x="602" y="112"/>
                  <a:pt x="602" y="113"/>
                  <a:pt x="603" y="113"/>
                </a:cubicBezTo>
                <a:cubicBezTo>
                  <a:pt x="603" y="114"/>
                  <a:pt x="604" y="114"/>
                  <a:pt x="605" y="115"/>
                </a:cubicBezTo>
                <a:cubicBezTo>
                  <a:pt x="606" y="114"/>
                  <a:pt x="607" y="113"/>
                  <a:pt x="608" y="113"/>
                </a:cubicBezTo>
                <a:cubicBezTo>
                  <a:pt x="608" y="112"/>
                  <a:pt x="608" y="112"/>
                  <a:pt x="608" y="112"/>
                </a:cubicBezTo>
                <a:close/>
                <a:moveTo>
                  <a:pt x="605" y="115"/>
                </a:moveTo>
                <a:cubicBezTo>
                  <a:pt x="605" y="115"/>
                  <a:pt x="604" y="115"/>
                  <a:pt x="604" y="115"/>
                </a:cubicBezTo>
                <a:cubicBezTo>
                  <a:pt x="604" y="115"/>
                  <a:pt x="605" y="115"/>
                  <a:pt x="605" y="115"/>
                </a:cubicBezTo>
                <a:cubicBezTo>
                  <a:pt x="605" y="115"/>
                  <a:pt x="605" y="115"/>
                  <a:pt x="605" y="115"/>
                </a:cubicBezTo>
                <a:cubicBezTo>
                  <a:pt x="605" y="115"/>
                  <a:pt x="605" y="115"/>
                  <a:pt x="605" y="115"/>
                </a:cubicBezTo>
                <a:close/>
                <a:moveTo>
                  <a:pt x="615" y="310"/>
                </a:moveTo>
                <a:cubicBezTo>
                  <a:pt x="614" y="310"/>
                  <a:pt x="614" y="311"/>
                  <a:pt x="614" y="311"/>
                </a:cubicBezTo>
                <a:cubicBezTo>
                  <a:pt x="614" y="312"/>
                  <a:pt x="614" y="312"/>
                  <a:pt x="614" y="313"/>
                </a:cubicBezTo>
                <a:cubicBezTo>
                  <a:pt x="614" y="314"/>
                  <a:pt x="615" y="314"/>
                  <a:pt x="616" y="315"/>
                </a:cubicBezTo>
                <a:cubicBezTo>
                  <a:pt x="616" y="315"/>
                  <a:pt x="617" y="315"/>
                  <a:pt x="617" y="315"/>
                </a:cubicBezTo>
                <a:cubicBezTo>
                  <a:pt x="617" y="315"/>
                  <a:pt x="618" y="315"/>
                  <a:pt x="617" y="314"/>
                </a:cubicBezTo>
                <a:cubicBezTo>
                  <a:pt x="617" y="312"/>
                  <a:pt x="616" y="311"/>
                  <a:pt x="615" y="310"/>
                </a:cubicBezTo>
                <a:close/>
                <a:moveTo>
                  <a:pt x="713" y="380"/>
                </a:moveTo>
                <a:cubicBezTo>
                  <a:pt x="712" y="380"/>
                  <a:pt x="712" y="380"/>
                  <a:pt x="712" y="380"/>
                </a:cubicBezTo>
                <a:cubicBezTo>
                  <a:pt x="711" y="381"/>
                  <a:pt x="710" y="381"/>
                  <a:pt x="710" y="382"/>
                </a:cubicBezTo>
                <a:cubicBezTo>
                  <a:pt x="710" y="383"/>
                  <a:pt x="711" y="384"/>
                  <a:pt x="711" y="384"/>
                </a:cubicBezTo>
                <a:cubicBezTo>
                  <a:pt x="711" y="385"/>
                  <a:pt x="712" y="385"/>
                  <a:pt x="712" y="385"/>
                </a:cubicBezTo>
                <a:cubicBezTo>
                  <a:pt x="713" y="384"/>
                  <a:pt x="713" y="384"/>
                  <a:pt x="714" y="383"/>
                </a:cubicBezTo>
                <a:cubicBezTo>
                  <a:pt x="714" y="382"/>
                  <a:pt x="714" y="381"/>
                  <a:pt x="713" y="380"/>
                </a:cubicBezTo>
                <a:cubicBezTo>
                  <a:pt x="713" y="380"/>
                  <a:pt x="713" y="380"/>
                  <a:pt x="713" y="380"/>
                </a:cubicBezTo>
                <a:close/>
                <a:moveTo>
                  <a:pt x="2219" y="947"/>
                </a:moveTo>
                <a:cubicBezTo>
                  <a:pt x="2219" y="950"/>
                  <a:pt x="2220" y="952"/>
                  <a:pt x="2221" y="955"/>
                </a:cubicBezTo>
                <a:cubicBezTo>
                  <a:pt x="2221" y="955"/>
                  <a:pt x="2221" y="955"/>
                  <a:pt x="2222" y="955"/>
                </a:cubicBezTo>
                <a:cubicBezTo>
                  <a:pt x="2222" y="955"/>
                  <a:pt x="2223" y="954"/>
                  <a:pt x="2223" y="953"/>
                </a:cubicBezTo>
                <a:cubicBezTo>
                  <a:pt x="2223" y="951"/>
                  <a:pt x="2221" y="948"/>
                  <a:pt x="2219" y="947"/>
                </a:cubicBezTo>
                <a:close/>
                <a:moveTo>
                  <a:pt x="1356" y="57"/>
                </a:moveTo>
                <a:cubicBezTo>
                  <a:pt x="1357" y="57"/>
                  <a:pt x="1357" y="57"/>
                  <a:pt x="1358" y="57"/>
                </a:cubicBezTo>
                <a:cubicBezTo>
                  <a:pt x="1359" y="57"/>
                  <a:pt x="1360" y="55"/>
                  <a:pt x="1359" y="54"/>
                </a:cubicBezTo>
                <a:cubicBezTo>
                  <a:pt x="1359" y="54"/>
                  <a:pt x="1358" y="53"/>
                  <a:pt x="1357" y="53"/>
                </a:cubicBezTo>
                <a:cubicBezTo>
                  <a:pt x="1356" y="53"/>
                  <a:pt x="1355" y="54"/>
                  <a:pt x="1355" y="55"/>
                </a:cubicBezTo>
                <a:cubicBezTo>
                  <a:pt x="1355" y="56"/>
                  <a:pt x="1356" y="56"/>
                  <a:pt x="1356" y="57"/>
                </a:cubicBezTo>
                <a:close/>
                <a:moveTo>
                  <a:pt x="1378" y="56"/>
                </a:moveTo>
                <a:cubicBezTo>
                  <a:pt x="1380" y="56"/>
                  <a:pt x="1380" y="55"/>
                  <a:pt x="1380" y="55"/>
                </a:cubicBezTo>
                <a:cubicBezTo>
                  <a:pt x="1380" y="54"/>
                  <a:pt x="1379" y="54"/>
                  <a:pt x="1378" y="54"/>
                </a:cubicBezTo>
                <a:cubicBezTo>
                  <a:pt x="1377" y="54"/>
                  <a:pt x="1376" y="55"/>
                  <a:pt x="1377" y="55"/>
                </a:cubicBezTo>
                <a:cubicBezTo>
                  <a:pt x="1377" y="56"/>
                  <a:pt x="1378" y="56"/>
                  <a:pt x="1378" y="56"/>
                </a:cubicBezTo>
                <a:close/>
                <a:moveTo>
                  <a:pt x="540" y="89"/>
                </a:moveTo>
                <a:cubicBezTo>
                  <a:pt x="540" y="90"/>
                  <a:pt x="541" y="90"/>
                  <a:pt x="541" y="91"/>
                </a:cubicBezTo>
                <a:cubicBezTo>
                  <a:pt x="541" y="92"/>
                  <a:pt x="542" y="92"/>
                  <a:pt x="543" y="92"/>
                </a:cubicBezTo>
                <a:cubicBezTo>
                  <a:pt x="544" y="92"/>
                  <a:pt x="545" y="91"/>
                  <a:pt x="545" y="90"/>
                </a:cubicBezTo>
                <a:cubicBezTo>
                  <a:pt x="544" y="90"/>
                  <a:pt x="544" y="89"/>
                  <a:pt x="544" y="89"/>
                </a:cubicBezTo>
                <a:cubicBezTo>
                  <a:pt x="543" y="89"/>
                  <a:pt x="542" y="88"/>
                  <a:pt x="542" y="88"/>
                </a:cubicBezTo>
                <a:cubicBezTo>
                  <a:pt x="541" y="88"/>
                  <a:pt x="540" y="89"/>
                  <a:pt x="540" y="89"/>
                </a:cubicBezTo>
                <a:close/>
                <a:moveTo>
                  <a:pt x="1872" y="914"/>
                </a:moveTo>
                <a:cubicBezTo>
                  <a:pt x="1872" y="914"/>
                  <a:pt x="1872" y="914"/>
                  <a:pt x="1872" y="913"/>
                </a:cubicBezTo>
                <a:cubicBezTo>
                  <a:pt x="1872" y="913"/>
                  <a:pt x="1872" y="912"/>
                  <a:pt x="1871" y="912"/>
                </a:cubicBezTo>
                <a:cubicBezTo>
                  <a:pt x="1871" y="912"/>
                  <a:pt x="1870" y="912"/>
                  <a:pt x="1869" y="912"/>
                </a:cubicBezTo>
                <a:cubicBezTo>
                  <a:pt x="1868" y="912"/>
                  <a:pt x="1868" y="912"/>
                  <a:pt x="1867" y="912"/>
                </a:cubicBezTo>
                <a:cubicBezTo>
                  <a:pt x="1868" y="913"/>
                  <a:pt x="1869" y="914"/>
                  <a:pt x="1871" y="915"/>
                </a:cubicBezTo>
                <a:cubicBezTo>
                  <a:pt x="1871" y="915"/>
                  <a:pt x="1872" y="914"/>
                  <a:pt x="1872" y="914"/>
                </a:cubicBezTo>
                <a:close/>
                <a:moveTo>
                  <a:pt x="2060" y="922"/>
                </a:moveTo>
                <a:cubicBezTo>
                  <a:pt x="2060" y="922"/>
                  <a:pt x="2060" y="923"/>
                  <a:pt x="2060" y="923"/>
                </a:cubicBezTo>
                <a:cubicBezTo>
                  <a:pt x="2060" y="923"/>
                  <a:pt x="2061" y="924"/>
                  <a:pt x="2061" y="924"/>
                </a:cubicBezTo>
                <a:cubicBezTo>
                  <a:pt x="2062" y="924"/>
                  <a:pt x="2063" y="924"/>
                  <a:pt x="2064" y="924"/>
                </a:cubicBezTo>
                <a:cubicBezTo>
                  <a:pt x="2064" y="924"/>
                  <a:pt x="2065" y="923"/>
                  <a:pt x="2065" y="923"/>
                </a:cubicBezTo>
                <a:cubicBezTo>
                  <a:pt x="2065" y="923"/>
                  <a:pt x="2065" y="923"/>
                  <a:pt x="2065" y="922"/>
                </a:cubicBezTo>
                <a:cubicBezTo>
                  <a:pt x="2063" y="921"/>
                  <a:pt x="2062" y="921"/>
                  <a:pt x="2060" y="922"/>
                </a:cubicBezTo>
                <a:close/>
                <a:moveTo>
                  <a:pt x="1528" y="166"/>
                </a:moveTo>
                <a:cubicBezTo>
                  <a:pt x="1529" y="166"/>
                  <a:pt x="1530" y="166"/>
                  <a:pt x="1530" y="164"/>
                </a:cubicBezTo>
                <a:cubicBezTo>
                  <a:pt x="1530" y="164"/>
                  <a:pt x="1529" y="163"/>
                  <a:pt x="1529" y="163"/>
                </a:cubicBezTo>
                <a:cubicBezTo>
                  <a:pt x="1528" y="162"/>
                  <a:pt x="1527" y="163"/>
                  <a:pt x="1527" y="164"/>
                </a:cubicBezTo>
                <a:cubicBezTo>
                  <a:pt x="1527" y="165"/>
                  <a:pt x="1527" y="166"/>
                  <a:pt x="1528" y="166"/>
                </a:cubicBezTo>
                <a:close/>
                <a:moveTo>
                  <a:pt x="615" y="143"/>
                </a:moveTo>
                <a:cubicBezTo>
                  <a:pt x="616" y="143"/>
                  <a:pt x="616" y="143"/>
                  <a:pt x="617" y="142"/>
                </a:cubicBezTo>
                <a:cubicBezTo>
                  <a:pt x="615" y="141"/>
                  <a:pt x="613" y="141"/>
                  <a:pt x="610" y="141"/>
                </a:cubicBezTo>
                <a:cubicBezTo>
                  <a:pt x="611" y="144"/>
                  <a:pt x="611" y="144"/>
                  <a:pt x="615" y="143"/>
                </a:cubicBezTo>
                <a:close/>
                <a:moveTo>
                  <a:pt x="610" y="141"/>
                </a:moveTo>
                <a:cubicBezTo>
                  <a:pt x="610" y="141"/>
                  <a:pt x="610" y="141"/>
                  <a:pt x="610" y="141"/>
                </a:cubicBezTo>
                <a:cubicBezTo>
                  <a:pt x="610" y="141"/>
                  <a:pt x="610" y="141"/>
                  <a:pt x="610" y="141"/>
                </a:cubicBezTo>
                <a:cubicBezTo>
                  <a:pt x="610" y="141"/>
                  <a:pt x="610" y="141"/>
                  <a:pt x="610" y="141"/>
                </a:cubicBezTo>
                <a:cubicBezTo>
                  <a:pt x="610" y="141"/>
                  <a:pt x="610" y="141"/>
                  <a:pt x="610" y="141"/>
                </a:cubicBezTo>
                <a:close/>
                <a:moveTo>
                  <a:pt x="2011" y="844"/>
                </a:moveTo>
                <a:cubicBezTo>
                  <a:pt x="2010" y="844"/>
                  <a:pt x="2009" y="845"/>
                  <a:pt x="2008" y="845"/>
                </a:cubicBezTo>
                <a:cubicBezTo>
                  <a:pt x="2010" y="848"/>
                  <a:pt x="2011" y="848"/>
                  <a:pt x="2012" y="847"/>
                </a:cubicBezTo>
                <a:cubicBezTo>
                  <a:pt x="2013" y="847"/>
                  <a:pt x="2014" y="845"/>
                  <a:pt x="2013" y="845"/>
                </a:cubicBezTo>
                <a:cubicBezTo>
                  <a:pt x="2013" y="844"/>
                  <a:pt x="2012" y="844"/>
                  <a:pt x="2011" y="844"/>
                </a:cubicBezTo>
                <a:close/>
                <a:moveTo>
                  <a:pt x="2010" y="839"/>
                </a:moveTo>
                <a:cubicBezTo>
                  <a:pt x="2010" y="839"/>
                  <a:pt x="2010" y="839"/>
                  <a:pt x="2010" y="838"/>
                </a:cubicBezTo>
                <a:cubicBezTo>
                  <a:pt x="2009" y="838"/>
                  <a:pt x="2009" y="838"/>
                  <a:pt x="2008" y="838"/>
                </a:cubicBezTo>
                <a:cubicBezTo>
                  <a:pt x="2008" y="839"/>
                  <a:pt x="2007" y="840"/>
                  <a:pt x="2007" y="840"/>
                </a:cubicBezTo>
                <a:cubicBezTo>
                  <a:pt x="2007" y="842"/>
                  <a:pt x="2007" y="844"/>
                  <a:pt x="2007" y="845"/>
                </a:cubicBezTo>
                <a:cubicBezTo>
                  <a:pt x="2007" y="845"/>
                  <a:pt x="2008" y="845"/>
                  <a:pt x="2008" y="845"/>
                </a:cubicBezTo>
                <a:cubicBezTo>
                  <a:pt x="2009" y="844"/>
                  <a:pt x="2009" y="843"/>
                  <a:pt x="2010" y="842"/>
                </a:cubicBezTo>
                <a:cubicBezTo>
                  <a:pt x="2010" y="841"/>
                  <a:pt x="2010" y="840"/>
                  <a:pt x="2010" y="839"/>
                </a:cubicBezTo>
                <a:close/>
                <a:moveTo>
                  <a:pt x="2007" y="840"/>
                </a:moveTo>
                <a:cubicBezTo>
                  <a:pt x="2007" y="840"/>
                  <a:pt x="2007" y="840"/>
                  <a:pt x="2007" y="840"/>
                </a:cubicBezTo>
                <a:cubicBezTo>
                  <a:pt x="2007" y="840"/>
                  <a:pt x="2006" y="840"/>
                  <a:pt x="2006" y="840"/>
                </a:cubicBezTo>
                <a:cubicBezTo>
                  <a:pt x="2006" y="840"/>
                  <a:pt x="2006" y="840"/>
                  <a:pt x="2006" y="840"/>
                </a:cubicBezTo>
                <a:cubicBezTo>
                  <a:pt x="2006" y="840"/>
                  <a:pt x="2007" y="840"/>
                  <a:pt x="2007" y="840"/>
                </a:cubicBezTo>
                <a:close/>
                <a:moveTo>
                  <a:pt x="2008" y="845"/>
                </a:moveTo>
                <a:cubicBezTo>
                  <a:pt x="2008" y="845"/>
                  <a:pt x="2008" y="845"/>
                  <a:pt x="2008" y="845"/>
                </a:cubicBezTo>
                <a:cubicBezTo>
                  <a:pt x="2008" y="845"/>
                  <a:pt x="2008" y="845"/>
                  <a:pt x="2008" y="845"/>
                </a:cubicBezTo>
                <a:cubicBezTo>
                  <a:pt x="2008" y="845"/>
                  <a:pt x="2008" y="845"/>
                  <a:pt x="2008" y="845"/>
                </a:cubicBezTo>
                <a:cubicBezTo>
                  <a:pt x="2008" y="845"/>
                  <a:pt x="2008" y="845"/>
                  <a:pt x="2008" y="845"/>
                </a:cubicBezTo>
                <a:close/>
                <a:moveTo>
                  <a:pt x="678" y="810"/>
                </a:moveTo>
                <a:cubicBezTo>
                  <a:pt x="678" y="810"/>
                  <a:pt x="677" y="809"/>
                  <a:pt x="677" y="810"/>
                </a:cubicBezTo>
                <a:cubicBezTo>
                  <a:pt x="676" y="810"/>
                  <a:pt x="676" y="811"/>
                  <a:pt x="676" y="811"/>
                </a:cubicBezTo>
                <a:cubicBezTo>
                  <a:pt x="677" y="812"/>
                  <a:pt x="677" y="812"/>
                  <a:pt x="678" y="813"/>
                </a:cubicBezTo>
                <a:cubicBezTo>
                  <a:pt x="678" y="813"/>
                  <a:pt x="679" y="812"/>
                  <a:pt x="679" y="812"/>
                </a:cubicBezTo>
                <a:cubicBezTo>
                  <a:pt x="679" y="811"/>
                  <a:pt x="679" y="811"/>
                  <a:pt x="678" y="810"/>
                </a:cubicBezTo>
                <a:close/>
                <a:moveTo>
                  <a:pt x="677" y="798"/>
                </a:moveTo>
                <a:cubicBezTo>
                  <a:pt x="677" y="798"/>
                  <a:pt x="676" y="797"/>
                  <a:pt x="676" y="797"/>
                </a:cubicBezTo>
                <a:cubicBezTo>
                  <a:pt x="675" y="797"/>
                  <a:pt x="674" y="798"/>
                  <a:pt x="673" y="799"/>
                </a:cubicBezTo>
                <a:cubicBezTo>
                  <a:pt x="673" y="799"/>
                  <a:pt x="674" y="800"/>
                  <a:pt x="674" y="800"/>
                </a:cubicBezTo>
                <a:cubicBezTo>
                  <a:pt x="675" y="801"/>
                  <a:pt x="677" y="799"/>
                  <a:pt x="677" y="798"/>
                </a:cubicBezTo>
                <a:close/>
                <a:moveTo>
                  <a:pt x="644" y="347"/>
                </a:moveTo>
                <a:cubicBezTo>
                  <a:pt x="644" y="348"/>
                  <a:pt x="644" y="348"/>
                  <a:pt x="644" y="349"/>
                </a:cubicBezTo>
                <a:cubicBezTo>
                  <a:pt x="644" y="350"/>
                  <a:pt x="645" y="351"/>
                  <a:pt x="646" y="351"/>
                </a:cubicBezTo>
                <a:cubicBezTo>
                  <a:pt x="647" y="351"/>
                  <a:pt x="647" y="351"/>
                  <a:pt x="648" y="350"/>
                </a:cubicBezTo>
                <a:cubicBezTo>
                  <a:pt x="648" y="350"/>
                  <a:pt x="648" y="349"/>
                  <a:pt x="648" y="349"/>
                </a:cubicBezTo>
                <a:cubicBezTo>
                  <a:pt x="647" y="348"/>
                  <a:pt x="646" y="347"/>
                  <a:pt x="644" y="347"/>
                </a:cubicBezTo>
                <a:close/>
                <a:moveTo>
                  <a:pt x="562" y="731"/>
                </a:moveTo>
                <a:cubicBezTo>
                  <a:pt x="561" y="731"/>
                  <a:pt x="560" y="732"/>
                  <a:pt x="560" y="733"/>
                </a:cubicBezTo>
                <a:cubicBezTo>
                  <a:pt x="560" y="734"/>
                  <a:pt x="561" y="735"/>
                  <a:pt x="562" y="735"/>
                </a:cubicBezTo>
                <a:cubicBezTo>
                  <a:pt x="562" y="735"/>
                  <a:pt x="563" y="734"/>
                  <a:pt x="563" y="733"/>
                </a:cubicBezTo>
                <a:cubicBezTo>
                  <a:pt x="563" y="732"/>
                  <a:pt x="562" y="731"/>
                  <a:pt x="562" y="731"/>
                </a:cubicBezTo>
                <a:close/>
                <a:moveTo>
                  <a:pt x="569" y="721"/>
                </a:moveTo>
                <a:cubicBezTo>
                  <a:pt x="571" y="720"/>
                  <a:pt x="570" y="717"/>
                  <a:pt x="569" y="716"/>
                </a:cubicBezTo>
                <a:cubicBezTo>
                  <a:pt x="568" y="716"/>
                  <a:pt x="568" y="716"/>
                  <a:pt x="568" y="717"/>
                </a:cubicBezTo>
                <a:cubicBezTo>
                  <a:pt x="567" y="718"/>
                  <a:pt x="568" y="720"/>
                  <a:pt x="569" y="721"/>
                </a:cubicBezTo>
                <a:cubicBezTo>
                  <a:pt x="569" y="721"/>
                  <a:pt x="569" y="721"/>
                  <a:pt x="569" y="721"/>
                </a:cubicBezTo>
                <a:close/>
                <a:moveTo>
                  <a:pt x="559" y="716"/>
                </a:moveTo>
                <a:cubicBezTo>
                  <a:pt x="558" y="717"/>
                  <a:pt x="558" y="717"/>
                  <a:pt x="559" y="718"/>
                </a:cubicBezTo>
                <a:cubicBezTo>
                  <a:pt x="559" y="718"/>
                  <a:pt x="559" y="718"/>
                  <a:pt x="559" y="718"/>
                </a:cubicBezTo>
                <a:cubicBezTo>
                  <a:pt x="560" y="719"/>
                  <a:pt x="561" y="718"/>
                  <a:pt x="562" y="717"/>
                </a:cubicBezTo>
                <a:cubicBezTo>
                  <a:pt x="563" y="717"/>
                  <a:pt x="563" y="717"/>
                  <a:pt x="563" y="716"/>
                </a:cubicBezTo>
                <a:cubicBezTo>
                  <a:pt x="562" y="716"/>
                  <a:pt x="562" y="716"/>
                  <a:pt x="562" y="716"/>
                </a:cubicBezTo>
                <a:cubicBezTo>
                  <a:pt x="561" y="716"/>
                  <a:pt x="560" y="716"/>
                  <a:pt x="559" y="716"/>
                </a:cubicBezTo>
                <a:close/>
                <a:moveTo>
                  <a:pt x="593" y="763"/>
                </a:moveTo>
                <a:cubicBezTo>
                  <a:pt x="593" y="763"/>
                  <a:pt x="594" y="762"/>
                  <a:pt x="594" y="762"/>
                </a:cubicBezTo>
                <a:cubicBezTo>
                  <a:pt x="594" y="762"/>
                  <a:pt x="593" y="761"/>
                  <a:pt x="593" y="761"/>
                </a:cubicBezTo>
                <a:cubicBezTo>
                  <a:pt x="592" y="760"/>
                  <a:pt x="592" y="760"/>
                  <a:pt x="591" y="761"/>
                </a:cubicBezTo>
                <a:cubicBezTo>
                  <a:pt x="591" y="761"/>
                  <a:pt x="590" y="762"/>
                  <a:pt x="590" y="762"/>
                </a:cubicBezTo>
                <a:cubicBezTo>
                  <a:pt x="590" y="763"/>
                  <a:pt x="591" y="763"/>
                  <a:pt x="591" y="763"/>
                </a:cubicBezTo>
                <a:cubicBezTo>
                  <a:pt x="592" y="763"/>
                  <a:pt x="593" y="763"/>
                  <a:pt x="593" y="763"/>
                </a:cubicBezTo>
                <a:close/>
                <a:moveTo>
                  <a:pt x="2215" y="945"/>
                </a:moveTo>
                <a:cubicBezTo>
                  <a:pt x="2215" y="945"/>
                  <a:pt x="2215" y="945"/>
                  <a:pt x="2215" y="945"/>
                </a:cubicBezTo>
                <a:cubicBezTo>
                  <a:pt x="2215" y="945"/>
                  <a:pt x="2215" y="945"/>
                  <a:pt x="2215" y="945"/>
                </a:cubicBezTo>
                <a:cubicBezTo>
                  <a:pt x="2215" y="945"/>
                  <a:pt x="2215" y="945"/>
                  <a:pt x="2215" y="945"/>
                </a:cubicBezTo>
                <a:cubicBezTo>
                  <a:pt x="2215" y="945"/>
                  <a:pt x="2215" y="945"/>
                  <a:pt x="2215" y="945"/>
                </a:cubicBezTo>
                <a:close/>
                <a:moveTo>
                  <a:pt x="2208" y="942"/>
                </a:moveTo>
                <a:cubicBezTo>
                  <a:pt x="2210" y="944"/>
                  <a:pt x="2212" y="945"/>
                  <a:pt x="2215" y="945"/>
                </a:cubicBezTo>
                <a:cubicBezTo>
                  <a:pt x="2213" y="942"/>
                  <a:pt x="2211" y="942"/>
                  <a:pt x="2208" y="942"/>
                </a:cubicBezTo>
                <a:close/>
                <a:moveTo>
                  <a:pt x="2036" y="927"/>
                </a:moveTo>
                <a:cubicBezTo>
                  <a:pt x="2036" y="927"/>
                  <a:pt x="2037" y="928"/>
                  <a:pt x="2038" y="927"/>
                </a:cubicBezTo>
                <a:cubicBezTo>
                  <a:pt x="2039" y="927"/>
                  <a:pt x="2039" y="926"/>
                  <a:pt x="2040" y="926"/>
                </a:cubicBezTo>
                <a:cubicBezTo>
                  <a:pt x="2040" y="926"/>
                  <a:pt x="2040" y="926"/>
                  <a:pt x="2040" y="926"/>
                </a:cubicBezTo>
                <a:cubicBezTo>
                  <a:pt x="2040" y="926"/>
                  <a:pt x="2040" y="926"/>
                  <a:pt x="2040" y="926"/>
                </a:cubicBezTo>
                <a:cubicBezTo>
                  <a:pt x="2040" y="926"/>
                  <a:pt x="2041" y="926"/>
                  <a:pt x="2041" y="926"/>
                </a:cubicBezTo>
                <a:cubicBezTo>
                  <a:pt x="2041" y="924"/>
                  <a:pt x="2041" y="923"/>
                  <a:pt x="2041" y="922"/>
                </a:cubicBezTo>
                <a:cubicBezTo>
                  <a:pt x="2040" y="921"/>
                  <a:pt x="2041" y="920"/>
                  <a:pt x="2042" y="920"/>
                </a:cubicBezTo>
                <a:cubicBezTo>
                  <a:pt x="2042" y="919"/>
                  <a:pt x="2042" y="919"/>
                  <a:pt x="2042" y="919"/>
                </a:cubicBezTo>
                <a:cubicBezTo>
                  <a:pt x="2044" y="919"/>
                  <a:pt x="2045" y="919"/>
                  <a:pt x="2044" y="916"/>
                </a:cubicBezTo>
                <a:cubicBezTo>
                  <a:pt x="2044" y="916"/>
                  <a:pt x="2045" y="915"/>
                  <a:pt x="2045" y="914"/>
                </a:cubicBezTo>
                <a:cubicBezTo>
                  <a:pt x="2046" y="913"/>
                  <a:pt x="2047" y="913"/>
                  <a:pt x="2047" y="911"/>
                </a:cubicBezTo>
                <a:cubicBezTo>
                  <a:pt x="2047" y="911"/>
                  <a:pt x="2046" y="910"/>
                  <a:pt x="2046" y="910"/>
                </a:cubicBezTo>
                <a:cubicBezTo>
                  <a:pt x="2045" y="910"/>
                  <a:pt x="2044" y="909"/>
                  <a:pt x="2044" y="909"/>
                </a:cubicBezTo>
                <a:cubicBezTo>
                  <a:pt x="2043" y="909"/>
                  <a:pt x="2042" y="909"/>
                  <a:pt x="2042" y="908"/>
                </a:cubicBezTo>
                <a:cubicBezTo>
                  <a:pt x="2041" y="908"/>
                  <a:pt x="2041" y="907"/>
                  <a:pt x="2043" y="906"/>
                </a:cubicBezTo>
                <a:cubicBezTo>
                  <a:pt x="2043" y="906"/>
                  <a:pt x="2044" y="906"/>
                  <a:pt x="2044" y="906"/>
                </a:cubicBezTo>
                <a:cubicBezTo>
                  <a:pt x="2044" y="905"/>
                  <a:pt x="2044" y="905"/>
                  <a:pt x="2044" y="904"/>
                </a:cubicBezTo>
                <a:cubicBezTo>
                  <a:pt x="2044" y="904"/>
                  <a:pt x="2044" y="904"/>
                  <a:pt x="2043" y="904"/>
                </a:cubicBezTo>
                <a:cubicBezTo>
                  <a:pt x="2037" y="905"/>
                  <a:pt x="2036" y="909"/>
                  <a:pt x="2036" y="915"/>
                </a:cubicBezTo>
                <a:cubicBezTo>
                  <a:pt x="2036" y="916"/>
                  <a:pt x="2037" y="917"/>
                  <a:pt x="2037" y="918"/>
                </a:cubicBezTo>
                <a:cubicBezTo>
                  <a:pt x="2037" y="920"/>
                  <a:pt x="2038" y="922"/>
                  <a:pt x="2038" y="924"/>
                </a:cubicBezTo>
                <a:cubicBezTo>
                  <a:pt x="2038" y="924"/>
                  <a:pt x="2038" y="924"/>
                  <a:pt x="2038" y="924"/>
                </a:cubicBezTo>
                <a:cubicBezTo>
                  <a:pt x="2038" y="924"/>
                  <a:pt x="2038" y="924"/>
                  <a:pt x="2038" y="924"/>
                </a:cubicBezTo>
                <a:cubicBezTo>
                  <a:pt x="2038" y="924"/>
                  <a:pt x="2038" y="924"/>
                  <a:pt x="2038" y="924"/>
                </a:cubicBezTo>
                <a:cubicBezTo>
                  <a:pt x="2038" y="924"/>
                  <a:pt x="2039" y="925"/>
                  <a:pt x="2039" y="925"/>
                </a:cubicBezTo>
                <a:cubicBezTo>
                  <a:pt x="2039" y="925"/>
                  <a:pt x="2038" y="924"/>
                  <a:pt x="2038" y="924"/>
                </a:cubicBezTo>
                <a:cubicBezTo>
                  <a:pt x="2038" y="924"/>
                  <a:pt x="2037" y="924"/>
                  <a:pt x="2037" y="925"/>
                </a:cubicBezTo>
                <a:cubicBezTo>
                  <a:pt x="2036" y="925"/>
                  <a:pt x="2035" y="926"/>
                  <a:pt x="2036" y="927"/>
                </a:cubicBezTo>
                <a:close/>
                <a:moveTo>
                  <a:pt x="1783" y="821"/>
                </a:moveTo>
                <a:cubicBezTo>
                  <a:pt x="1783" y="820"/>
                  <a:pt x="1783" y="821"/>
                  <a:pt x="1782" y="821"/>
                </a:cubicBezTo>
                <a:cubicBezTo>
                  <a:pt x="1782" y="822"/>
                  <a:pt x="1782" y="823"/>
                  <a:pt x="1782" y="823"/>
                </a:cubicBezTo>
                <a:cubicBezTo>
                  <a:pt x="1782" y="824"/>
                  <a:pt x="1782" y="824"/>
                  <a:pt x="1782" y="825"/>
                </a:cubicBezTo>
                <a:cubicBezTo>
                  <a:pt x="1782" y="825"/>
                  <a:pt x="1783" y="826"/>
                  <a:pt x="1783" y="826"/>
                </a:cubicBezTo>
                <a:cubicBezTo>
                  <a:pt x="1783" y="826"/>
                  <a:pt x="1784" y="825"/>
                  <a:pt x="1784" y="825"/>
                </a:cubicBezTo>
                <a:cubicBezTo>
                  <a:pt x="1784" y="824"/>
                  <a:pt x="1784" y="823"/>
                  <a:pt x="1784" y="821"/>
                </a:cubicBezTo>
                <a:cubicBezTo>
                  <a:pt x="1784" y="821"/>
                  <a:pt x="1784" y="821"/>
                  <a:pt x="1783" y="821"/>
                </a:cubicBezTo>
                <a:close/>
                <a:moveTo>
                  <a:pt x="2063" y="979"/>
                </a:moveTo>
                <a:cubicBezTo>
                  <a:pt x="2063" y="979"/>
                  <a:pt x="2063" y="980"/>
                  <a:pt x="2064" y="980"/>
                </a:cubicBezTo>
                <a:cubicBezTo>
                  <a:pt x="2064" y="980"/>
                  <a:pt x="2064" y="980"/>
                  <a:pt x="2065" y="980"/>
                </a:cubicBezTo>
                <a:cubicBezTo>
                  <a:pt x="2066" y="979"/>
                  <a:pt x="2066" y="979"/>
                  <a:pt x="2066" y="977"/>
                </a:cubicBezTo>
                <a:cubicBezTo>
                  <a:pt x="2066" y="977"/>
                  <a:pt x="2066" y="976"/>
                  <a:pt x="2065" y="976"/>
                </a:cubicBezTo>
                <a:cubicBezTo>
                  <a:pt x="2065" y="976"/>
                  <a:pt x="2064" y="976"/>
                  <a:pt x="2064" y="976"/>
                </a:cubicBezTo>
                <a:cubicBezTo>
                  <a:pt x="2063" y="977"/>
                  <a:pt x="2063" y="978"/>
                  <a:pt x="2063" y="979"/>
                </a:cubicBezTo>
                <a:close/>
                <a:moveTo>
                  <a:pt x="1509" y="217"/>
                </a:moveTo>
                <a:cubicBezTo>
                  <a:pt x="1510" y="217"/>
                  <a:pt x="1510" y="217"/>
                  <a:pt x="1510" y="216"/>
                </a:cubicBezTo>
                <a:cubicBezTo>
                  <a:pt x="1510" y="216"/>
                  <a:pt x="1510" y="215"/>
                  <a:pt x="1509" y="214"/>
                </a:cubicBezTo>
                <a:cubicBezTo>
                  <a:pt x="1509" y="214"/>
                  <a:pt x="1509" y="213"/>
                  <a:pt x="1508" y="213"/>
                </a:cubicBezTo>
                <a:cubicBezTo>
                  <a:pt x="1508" y="213"/>
                  <a:pt x="1507" y="214"/>
                  <a:pt x="1507" y="214"/>
                </a:cubicBezTo>
                <a:cubicBezTo>
                  <a:pt x="1507" y="215"/>
                  <a:pt x="1507" y="216"/>
                  <a:pt x="1508" y="217"/>
                </a:cubicBezTo>
                <a:cubicBezTo>
                  <a:pt x="1508" y="217"/>
                  <a:pt x="1509" y="217"/>
                  <a:pt x="1509" y="217"/>
                </a:cubicBezTo>
                <a:close/>
                <a:moveTo>
                  <a:pt x="675" y="270"/>
                </a:moveTo>
                <a:cubicBezTo>
                  <a:pt x="675" y="270"/>
                  <a:pt x="674" y="269"/>
                  <a:pt x="673" y="269"/>
                </a:cubicBezTo>
                <a:cubicBezTo>
                  <a:pt x="673" y="270"/>
                  <a:pt x="672" y="270"/>
                  <a:pt x="672" y="271"/>
                </a:cubicBezTo>
                <a:cubicBezTo>
                  <a:pt x="672" y="272"/>
                  <a:pt x="672" y="272"/>
                  <a:pt x="673" y="273"/>
                </a:cubicBezTo>
                <a:cubicBezTo>
                  <a:pt x="673" y="273"/>
                  <a:pt x="674" y="273"/>
                  <a:pt x="674" y="272"/>
                </a:cubicBezTo>
                <a:cubicBezTo>
                  <a:pt x="675" y="272"/>
                  <a:pt x="675" y="271"/>
                  <a:pt x="675" y="270"/>
                </a:cubicBezTo>
                <a:close/>
                <a:moveTo>
                  <a:pt x="2004" y="646"/>
                </a:moveTo>
                <a:cubicBezTo>
                  <a:pt x="2004" y="645"/>
                  <a:pt x="2004" y="644"/>
                  <a:pt x="2003" y="644"/>
                </a:cubicBezTo>
                <a:cubicBezTo>
                  <a:pt x="2002" y="644"/>
                  <a:pt x="2002" y="644"/>
                  <a:pt x="2001" y="645"/>
                </a:cubicBezTo>
                <a:cubicBezTo>
                  <a:pt x="2001" y="645"/>
                  <a:pt x="2000" y="646"/>
                  <a:pt x="2001" y="647"/>
                </a:cubicBezTo>
                <a:cubicBezTo>
                  <a:pt x="2001" y="647"/>
                  <a:pt x="2001" y="647"/>
                  <a:pt x="2002" y="647"/>
                </a:cubicBezTo>
                <a:cubicBezTo>
                  <a:pt x="2003" y="647"/>
                  <a:pt x="2004" y="647"/>
                  <a:pt x="2004" y="646"/>
                </a:cubicBezTo>
                <a:close/>
                <a:moveTo>
                  <a:pt x="1922" y="1122"/>
                </a:moveTo>
                <a:cubicBezTo>
                  <a:pt x="1921" y="1122"/>
                  <a:pt x="1921" y="1121"/>
                  <a:pt x="1920" y="1121"/>
                </a:cubicBezTo>
                <a:cubicBezTo>
                  <a:pt x="1920" y="1122"/>
                  <a:pt x="1919" y="1122"/>
                  <a:pt x="1919" y="1123"/>
                </a:cubicBezTo>
                <a:cubicBezTo>
                  <a:pt x="1920" y="1124"/>
                  <a:pt x="1920" y="1125"/>
                  <a:pt x="1921" y="1126"/>
                </a:cubicBezTo>
                <a:cubicBezTo>
                  <a:pt x="1921" y="1126"/>
                  <a:pt x="1922" y="1126"/>
                  <a:pt x="1922" y="1126"/>
                </a:cubicBezTo>
                <a:cubicBezTo>
                  <a:pt x="1923" y="1124"/>
                  <a:pt x="1923" y="1123"/>
                  <a:pt x="1922" y="1122"/>
                </a:cubicBezTo>
                <a:close/>
                <a:moveTo>
                  <a:pt x="1921" y="1126"/>
                </a:moveTo>
                <a:cubicBezTo>
                  <a:pt x="1921" y="1126"/>
                  <a:pt x="1921" y="1126"/>
                  <a:pt x="1921" y="1126"/>
                </a:cubicBezTo>
                <a:cubicBezTo>
                  <a:pt x="1921" y="1126"/>
                  <a:pt x="1921" y="1126"/>
                  <a:pt x="1921" y="1126"/>
                </a:cubicBezTo>
                <a:cubicBezTo>
                  <a:pt x="1921" y="1126"/>
                  <a:pt x="1921" y="1126"/>
                  <a:pt x="1921" y="1126"/>
                </a:cubicBezTo>
                <a:cubicBezTo>
                  <a:pt x="1921" y="1126"/>
                  <a:pt x="1921" y="1126"/>
                  <a:pt x="1921" y="1126"/>
                </a:cubicBezTo>
                <a:close/>
                <a:moveTo>
                  <a:pt x="1337" y="104"/>
                </a:moveTo>
                <a:cubicBezTo>
                  <a:pt x="1337" y="104"/>
                  <a:pt x="1337" y="104"/>
                  <a:pt x="1337" y="104"/>
                </a:cubicBezTo>
                <a:cubicBezTo>
                  <a:pt x="1337" y="104"/>
                  <a:pt x="1337" y="104"/>
                  <a:pt x="1337" y="104"/>
                </a:cubicBezTo>
                <a:cubicBezTo>
                  <a:pt x="1337" y="104"/>
                  <a:pt x="1337" y="104"/>
                  <a:pt x="1337" y="104"/>
                </a:cubicBezTo>
                <a:cubicBezTo>
                  <a:pt x="1337" y="104"/>
                  <a:pt x="1337" y="104"/>
                  <a:pt x="1337" y="104"/>
                </a:cubicBezTo>
                <a:close/>
                <a:moveTo>
                  <a:pt x="1335" y="101"/>
                </a:moveTo>
                <a:cubicBezTo>
                  <a:pt x="1334" y="101"/>
                  <a:pt x="1333" y="101"/>
                  <a:pt x="1333" y="102"/>
                </a:cubicBezTo>
                <a:cubicBezTo>
                  <a:pt x="1333" y="102"/>
                  <a:pt x="1334" y="104"/>
                  <a:pt x="1334" y="104"/>
                </a:cubicBezTo>
                <a:cubicBezTo>
                  <a:pt x="1335" y="104"/>
                  <a:pt x="1336" y="104"/>
                  <a:pt x="1337" y="104"/>
                </a:cubicBezTo>
                <a:cubicBezTo>
                  <a:pt x="1337" y="103"/>
                  <a:pt x="1336" y="102"/>
                  <a:pt x="1336" y="101"/>
                </a:cubicBezTo>
                <a:cubicBezTo>
                  <a:pt x="1336" y="101"/>
                  <a:pt x="1335" y="101"/>
                  <a:pt x="1335" y="101"/>
                </a:cubicBezTo>
                <a:close/>
                <a:moveTo>
                  <a:pt x="1981" y="829"/>
                </a:moveTo>
                <a:cubicBezTo>
                  <a:pt x="1980" y="828"/>
                  <a:pt x="1980" y="828"/>
                  <a:pt x="1979" y="827"/>
                </a:cubicBezTo>
                <a:cubicBezTo>
                  <a:pt x="1978" y="827"/>
                  <a:pt x="1977" y="828"/>
                  <a:pt x="1977" y="829"/>
                </a:cubicBezTo>
                <a:cubicBezTo>
                  <a:pt x="1977" y="829"/>
                  <a:pt x="1978" y="830"/>
                  <a:pt x="1978" y="830"/>
                </a:cubicBezTo>
                <a:cubicBezTo>
                  <a:pt x="1979" y="831"/>
                  <a:pt x="1980" y="830"/>
                  <a:pt x="1981" y="829"/>
                </a:cubicBezTo>
                <a:close/>
                <a:moveTo>
                  <a:pt x="2026" y="980"/>
                </a:moveTo>
                <a:cubicBezTo>
                  <a:pt x="2027" y="980"/>
                  <a:pt x="2027" y="980"/>
                  <a:pt x="2028" y="980"/>
                </a:cubicBezTo>
                <a:cubicBezTo>
                  <a:pt x="2028" y="980"/>
                  <a:pt x="2029" y="980"/>
                  <a:pt x="2029" y="979"/>
                </a:cubicBezTo>
                <a:cubicBezTo>
                  <a:pt x="2029" y="979"/>
                  <a:pt x="2028" y="978"/>
                  <a:pt x="2028" y="978"/>
                </a:cubicBezTo>
                <a:cubicBezTo>
                  <a:pt x="2028" y="978"/>
                  <a:pt x="2027" y="978"/>
                  <a:pt x="2027" y="978"/>
                </a:cubicBezTo>
                <a:cubicBezTo>
                  <a:pt x="2027" y="978"/>
                  <a:pt x="2026" y="978"/>
                  <a:pt x="2026" y="978"/>
                </a:cubicBezTo>
                <a:cubicBezTo>
                  <a:pt x="2025" y="978"/>
                  <a:pt x="2024" y="978"/>
                  <a:pt x="2024" y="979"/>
                </a:cubicBezTo>
                <a:cubicBezTo>
                  <a:pt x="2024" y="980"/>
                  <a:pt x="2025" y="980"/>
                  <a:pt x="2026" y="980"/>
                </a:cubicBezTo>
                <a:close/>
                <a:moveTo>
                  <a:pt x="1029" y="79"/>
                </a:moveTo>
                <a:cubicBezTo>
                  <a:pt x="1029" y="79"/>
                  <a:pt x="1029" y="78"/>
                  <a:pt x="1030" y="77"/>
                </a:cubicBezTo>
                <a:cubicBezTo>
                  <a:pt x="1030" y="77"/>
                  <a:pt x="1029" y="76"/>
                  <a:pt x="1029" y="76"/>
                </a:cubicBezTo>
                <a:cubicBezTo>
                  <a:pt x="1029" y="75"/>
                  <a:pt x="1027" y="76"/>
                  <a:pt x="1027" y="77"/>
                </a:cubicBezTo>
                <a:cubicBezTo>
                  <a:pt x="1027" y="78"/>
                  <a:pt x="1028" y="79"/>
                  <a:pt x="1029" y="79"/>
                </a:cubicBezTo>
                <a:close/>
                <a:moveTo>
                  <a:pt x="1424" y="1005"/>
                </a:moveTo>
                <a:cubicBezTo>
                  <a:pt x="1425" y="1004"/>
                  <a:pt x="1424" y="1003"/>
                  <a:pt x="1424" y="1003"/>
                </a:cubicBezTo>
                <a:cubicBezTo>
                  <a:pt x="1423" y="1002"/>
                  <a:pt x="1422" y="1003"/>
                  <a:pt x="1422" y="1004"/>
                </a:cubicBezTo>
                <a:cubicBezTo>
                  <a:pt x="1422" y="1005"/>
                  <a:pt x="1422" y="1005"/>
                  <a:pt x="1423" y="1005"/>
                </a:cubicBezTo>
                <a:cubicBezTo>
                  <a:pt x="1423" y="1006"/>
                  <a:pt x="1424" y="1006"/>
                  <a:pt x="1424" y="1005"/>
                </a:cubicBezTo>
                <a:close/>
                <a:moveTo>
                  <a:pt x="1025" y="137"/>
                </a:moveTo>
                <a:cubicBezTo>
                  <a:pt x="1024" y="138"/>
                  <a:pt x="1024" y="138"/>
                  <a:pt x="1024" y="139"/>
                </a:cubicBezTo>
                <a:cubicBezTo>
                  <a:pt x="1024" y="140"/>
                  <a:pt x="1024" y="140"/>
                  <a:pt x="1024" y="140"/>
                </a:cubicBezTo>
                <a:cubicBezTo>
                  <a:pt x="1025" y="140"/>
                  <a:pt x="1026" y="140"/>
                  <a:pt x="1026" y="140"/>
                </a:cubicBezTo>
                <a:cubicBezTo>
                  <a:pt x="1026" y="139"/>
                  <a:pt x="1026" y="139"/>
                  <a:pt x="1027" y="138"/>
                </a:cubicBezTo>
                <a:cubicBezTo>
                  <a:pt x="1026" y="137"/>
                  <a:pt x="1026" y="137"/>
                  <a:pt x="1025" y="137"/>
                </a:cubicBezTo>
                <a:close/>
                <a:moveTo>
                  <a:pt x="1254" y="627"/>
                </a:moveTo>
                <a:cubicBezTo>
                  <a:pt x="1253" y="627"/>
                  <a:pt x="1253" y="627"/>
                  <a:pt x="1253" y="627"/>
                </a:cubicBezTo>
                <a:cubicBezTo>
                  <a:pt x="1252" y="627"/>
                  <a:pt x="1252" y="626"/>
                  <a:pt x="1251" y="627"/>
                </a:cubicBezTo>
                <a:cubicBezTo>
                  <a:pt x="1251" y="627"/>
                  <a:pt x="1251" y="628"/>
                  <a:pt x="1251" y="628"/>
                </a:cubicBezTo>
                <a:cubicBezTo>
                  <a:pt x="1251" y="629"/>
                  <a:pt x="1251" y="629"/>
                  <a:pt x="1252" y="630"/>
                </a:cubicBezTo>
                <a:cubicBezTo>
                  <a:pt x="1253" y="630"/>
                  <a:pt x="1254" y="630"/>
                  <a:pt x="1255" y="630"/>
                </a:cubicBezTo>
                <a:cubicBezTo>
                  <a:pt x="1255" y="629"/>
                  <a:pt x="1255" y="629"/>
                  <a:pt x="1255" y="628"/>
                </a:cubicBezTo>
                <a:cubicBezTo>
                  <a:pt x="1254" y="628"/>
                  <a:pt x="1254" y="628"/>
                  <a:pt x="1254" y="627"/>
                </a:cubicBezTo>
                <a:close/>
                <a:moveTo>
                  <a:pt x="1255" y="630"/>
                </a:moveTo>
                <a:cubicBezTo>
                  <a:pt x="1255" y="630"/>
                  <a:pt x="1255" y="630"/>
                  <a:pt x="1255" y="630"/>
                </a:cubicBezTo>
                <a:cubicBezTo>
                  <a:pt x="1255" y="630"/>
                  <a:pt x="1255" y="630"/>
                  <a:pt x="1255" y="630"/>
                </a:cubicBezTo>
                <a:cubicBezTo>
                  <a:pt x="1255" y="630"/>
                  <a:pt x="1255" y="630"/>
                  <a:pt x="1255" y="630"/>
                </a:cubicBezTo>
                <a:cubicBezTo>
                  <a:pt x="1255" y="630"/>
                  <a:pt x="1255" y="630"/>
                  <a:pt x="1255" y="630"/>
                </a:cubicBezTo>
                <a:close/>
                <a:moveTo>
                  <a:pt x="2111" y="1269"/>
                </a:moveTo>
                <a:cubicBezTo>
                  <a:pt x="2112" y="1268"/>
                  <a:pt x="2112" y="1268"/>
                  <a:pt x="2112" y="1267"/>
                </a:cubicBezTo>
                <a:cubicBezTo>
                  <a:pt x="2112" y="1267"/>
                  <a:pt x="2112" y="1266"/>
                  <a:pt x="2112" y="1266"/>
                </a:cubicBezTo>
                <a:cubicBezTo>
                  <a:pt x="2112" y="1266"/>
                  <a:pt x="2111" y="1265"/>
                  <a:pt x="2111" y="1265"/>
                </a:cubicBezTo>
                <a:cubicBezTo>
                  <a:pt x="2111" y="1265"/>
                  <a:pt x="2110" y="1265"/>
                  <a:pt x="2110" y="1266"/>
                </a:cubicBezTo>
                <a:cubicBezTo>
                  <a:pt x="2109" y="1266"/>
                  <a:pt x="2109" y="1267"/>
                  <a:pt x="2109" y="1268"/>
                </a:cubicBezTo>
                <a:cubicBezTo>
                  <a:pt x="2109" y="1268"/>
                  <a:pt x="2110" y="1269"/>
                  <a:pt x="2110" y="1269"/>
                </a:cubicBezTo>
                <a:cubicBezTo>
                  <a:pt x="2111" y="1269"/>
                  <a:pt x="2111" y="1269"/>
                  <a:pt x="2111" y="1269"/>
                </a:cubicBezTo>
                <a:close/>
                <a:moveTo>
                  <a:pt x="2039" y="935"/>
                </a:moveTo>
                <a:cubicBezTo>
                  <a:pt x="2040" y="934"/>
                  <a:pt x="2040" y="934"/>
                  <a:pt x="2041" y="934"/>
                </a:cubicBezTo>
                <a:cubicBezTo>
                  <a:pt x="2040" y="933"/>
                  <a:pt x="2040" y="933"/>
                  <a:pt x="2040" y="933"/>
                </a:cubicBezTo>
                <a:cubicBezTo>
                  <a:pt x="2040" y="932"/>
                  <a:pt x="2039" y="932"/>
                  <a:pt x="2038" y="932"/>
                </a:cubicBezTo>
                <a:cubicBezTo>
                  <a:pt x="2037" y="932"/>
                  <a:pt x="2037" y="933"/>
                  <a:pt x="2037" y="934"/>
                </a:cubicBezTo>
                <a:cubicBezTo>
                  <a:pt x="2038" y="935"/>
                  <a:pt x="2038" y="935"/>
                  <a:pt x="2039" y="935"/>
                </a:cubicBezTo>
                <a:close/>
                <a:moveTo>
                  <a:pt x="614" y="1281"/>
                </a:moveTo>
                <a:cubicBezTo>
                  <a:pt x="614" y="1281"/>
                  <a:pt x="614" y="1280"/>
                  <a:pt x="614" y="1280"/>
                </a:cubicBezTo>
                <a:cubicBezTo>
                  <a:pt x="614" y="1279"/>
                  <a:pt x="614" y="1278"/>
                  <a:pt x="613" y="1277"/>
                </a:cubicBezTo>
                <a:cubicBezTo>
                  <a:pt x="612" y="1278"/>
                  <a:pt x="612" y="1278"/>
                  <a:pt x="611" y="1278"/>
                </a:cubicBezTo>
                <a:cubicBezTo>
                  <a:pt x="611" y="1279"/>
                  <a:pt x="611" y="1280"/>
                  <a:pt x="613" y="1281"/>
                </a:cubicBezTo>
                <a:cubicBezTo>
                  <a:pt x="613" y="1281"/>
                  <a:pt x="613" y="1281"/>
                  <a:pt x="614" y="1281"/>
                </a:cubicBezTo>
                <a:close/>
                <a:moveTo>
                  <a:pt x="2098" y="1028"/>
                </a:moveTo>
                <a:cubicBezTo>
                  <a:pt x="2098" y="1028"/>
                  <a:pt x="2099" y="1029"/>
                  <a:pt x="2099" y="1029"/>
                </a:cubicBezTo>
                <a:cubicBezTo>
                  <a:pt x="2100" y="1029"/>
                  <a:pt x="2100" y="1029"/>
                  <a:pt x="2101" y="1028"/>
                </a:cubicBezTo>
                <a:cubicBezTo>
                  <a:pt x="2101" y="1028"/>
                  <a:pt x="2100" y="1027"/>
                  <a:pt x="2100" y="1027"/>
                </a:cubicBezTo>
                <a:cubicBezTo>
                  <a:pt x="2100" y="1026"/>
                  <a:pt x="2099" y="1026"/>
                  <a:pt x="2099" y="1026"/>
                </a:cubicBezTo>
                <a:cubicBezTo>
                  <a:pt x="2098" y="1026"/>
                  <a:pt x="2097" y="1027"/>
                  <a:pt x="2098" y="1028"/>
                </a:cubicBezTo>
                <a:close/>
                <a:moveTo>
                  <a:pt x="909" y="50"/>
                </a:moveTo>
                <a:cubicBezTo>
                  <a:pt x="909" y="50"/>
                  <a:pt x="909" y="50"/>
                  <a:pt x="909" y="49"/>
                </a:cubicBezTo>
                <a:cubicBezTo>
                  <a:pt x="910" y="48"/>
                  <a:pt x="909" y="47"/>
                  <a:pt x="908" y="47"/>
                </a:cubicBezTo>
                <a:cubicBezTo>
                  <a:pt x="908" y="47"/>
                  <a:pt x="907" y="47"/>
                  <a:pt x="907" y="47"/>
                </a:cubicBezTo>
                <a:cubicBezTo>
                  <a:pt x="907" y="48"/>
                  <a:pt x="907" y="49"/>
                  <a:pt x="907" y="49"/>
                </a:cubicBezTo>
                <a:cubicBezTo>
                  <a:pt x="908" y="50"/>
                  <a:pt x="908" y="50"/>
                  <a:pt x="909" y="50"/>
                </a:cubicBezTo>
                <a:close/>
                <a:moveTo>
                  <a:pt x="2322" y="1048"/>
                </a:moveTo>
                <a:cubicBezTo>
                  <a:pt x="2321" y="1048"/>
                  <a:pt x="2321" y="1047"/>
                  <a:pt x="2320" y="1046"/>
                </a:cubicBezTo>
                <a:cubicBezTo>
                  <a:pt x="2320" y="1046"/>
                  <a:pt x="2320" y="1046"/>
                  <a:pt x="2320" y="1046"/>
                </a:cubicBezTo>
                <a:cubicBezTo>
                  <a:pt x="2320" y="1046"/>
                  <a:pt x="2319" y="1046"/>
                  <a:pt x="2319" y="1046"/>
                </a:cubicBezTo>
                <a:cubicBezTo>
                  <a:pt x="2319" y="1048"/>
                  <a:pt x="2319" y="1050"/>
                  <a:pt x="2320" y="1050"/>
                </a:cubicBezTo>
                <a:cubicBezTo>
                  <a:pt x="2321" y="1050"/>
                  <a:pt x="2321" y="1050"/>
                  <a:pt x="2322" y="1049"/>
                </a:cubicBezTo>
                <a:cubicBezTo>
                  <a:pt x="2322" y="1049"/>
                  <a:pt x="2322" y="1049"/>
                  <a:pt x="2322" y="1048"/>
                </a:cubicBezTo>
                <a:close/>
                <a:moveTo>
                  <a:pt x="1400" y="260"/>
                </a:moveTo>
                <a:cubicBezTo>
                  <a:pt x="1400" y="260"/>
                  <a:pt x="1399" y="260"/>
                  <a:pt x="1399" y="261"/>
                </a:cubicBezTo>
                <a:cubicBezTo>
                  <a:pt x="1399" y="261"/>
                  <a:pt x="1399" y="261"/>
                  <a:pt x="1399" y="262"/>
                </a:cubicBezTo>
                <a:cubicBezTo>
                  <a:pt x="1400" y="262"/>
                  <a:pt x="1401" y="263"/>
                  <a:pt x="1402" y="264"/>
                </a:cubicBezTo>
                <a:cubicBezTo>
                  <a:pt x="1402" y="264"/>
                  <a:pt x="1403" y="264"/>
                  <a:pt x="1403" y="264"/>
                </a:cubicBezTo>
                <a:cubicBezTo>
                  <a:pt x="1404" y="264"/>
                  <a:pt x="1404" y="262"/>
                  <a:pt x="1403" y="262"/>
                </a:cubicBezTo>
                <a:cubicBezTo>
                  <a:pt x="1402" y="261"/>
                  <a:pt x="1402" y="260"/>
                  <a:pt x="1400" y="260"/>
                </a:cubicBezTo>
                <a:close/>
                <a:moveTo>
                  <a:pt x="1898" y="890"/>
                </a:moveTo>
                <a:cubicBezTo>
                  <a:pt x="1898" y="889"/>
                  <a:pt x="1897" y="889"/>
                  <a:pt x="1897" y="889"/>
                </a:cubicBezTo>
                <a:cubicBezTo>
                  <a:pt x="1896" y="889"/>
                  <a:pt x="1895" y="890"/>
                  <a:pt x="1896" y="891"/>
                </a:cubicBezTo>
                <a:cubicBezTo>
                  <a:pt x="1896" y="891"/>
                  <a:pt x="1897" y="891"/>
                  <a:pt x="1897" y="892"/>
                </a:cubicBezTo>
                <a:cubicBezTo>
                  <a:pt x="1898" y="892"/>
                  <a:pt x="1899" y="891"/>
                  <a:pt x="1898" y="890"/>
                </a:cubicBezTo>
                <a:close/>
                <a:moveTo>
                  <a:pt x="2009" y="815"/>
                </a:moveTo>
                <a:cubicBezTo>
                  <a:pt x="2009" y="815"/>
                  <a:pt x="2009" y="817"/>
                  <a:pt x="2010" y="817"/>
                </a:cubicBezTo>
                <a:cubicBezTo>
                  <a:pt x="2010" y="817"/>
                  <a:pt x="2011" y="816"/>
                  <a:pt x="2011" y="816"/>
                </a:cubicBezTo>
                <a:cubicBezTo>
                  <a:pt x="2011" y="815"/>
                  <a:pt x="2011" y="815"/>
                  <a:pt x="2010" y="815"/>
                </a:cubicBezTo>
                <a:cubicBezTo>
                  <a:pt x="2010" y="814"/>
                  <a:pt x="2009" y="815"/>
                  <a:pt x="2009" y="815"/>
                </a:cubicBezTo>
                <a:close/>
                <a:moveTo>
                  <a:pt x="679" y="817"/>
                </a:moveTo>
                <a:cubicBezTo>
                  <a:pt x="679" y="817"/>
                  <a:pt x="678" y="816"/>
                  <a:pt x="678" y="817"/>
                </a:cubicBezTo>
                <a:cubicBezTo>
                  <a:pt x="678" y="817"/>
                  <a:pt x="677" y="817"/>
                  <a:pt x="677" y="817"/>
                </a:cubicBezTo>
                <a:cubicBezTo>
                  <a:pt x="677" y="818"/>
                  <a:pt x="677" y="818"/>
                  <a:pt x="678" y="818"/>
                </a:cubicBezTo>
                <a:cubicBezTo>
                  <a:pt x="678" y="818"/>
                  <a:pt x="679" y="818"/>
                  <a:pt x="679" y="817"/>
                </a:cubicBezTo>
                <a:close/>
                <a:moveTo>
                  <a:pt x="2248" y="972"/>
                </a:moveTo>
                <a:cubicBezTo>
                  <a:pt x="2248" y="972"/>
                  <a:pt x="2248" y="971"/>
                  <a:pt x="2248" y="971"/>
                </a:cubicBezTo>
                <a:cubicBezTo>
                  <a:pt x="2248" y="971"/>
                  <a:pt x="2248" y="971"/>
                  <a:pt x="2248" y="971"/>
                </a:cubicBezTo>
                <a:cubicBezTo>
                  <a:pt x="2248" y="971"/>
                  <a:pt x="2248" y="972"/>
                  <a:pt x="2248" y="972"/>
                </a:cubicBezTo>
                <a:cubicBezTo>
                  <a:pt x="2248" y="972"/>
                  <a:pt x="2248" y="972"/>
                  <a:pt x="2248" y="972"/>
                </a:cubicBezTo>
                <a:close/>
                <a:moveTo>
                  <a:pt x="2252" y="975"/>
                </a:moveTo>
                <a:cubicBezTo>
                  <a:pt x="2252" y="975"/>
                  <a:pt x="2253" y="974"/>
                  <a:pt x="2253" y="974"/>
                </a:cubicBezTo>
                <a:cubicBezTo>
                  <a:pt x="2253" y="974"/>
                  <a:pt x="2253" y="974"/>
                  <a:pt x="2253" y="973"/>
                </a:cubicBezTo>
                <a:cubicBezTo>
                  <a:pt x="2252" y="972"/>
                  <a:pt x="2250" y="971"/>
                  <a:pt x="2248" y="972"/>
                </a:cubicBezTo>
                <a:cubicBezTo>
                  <a:pt x="2249" y="974"/>
                  <a:pt x="2250" y="975"/>
                  <a:pt x="2252" y="975"/>
                </a:cubicBezTo>
                <a:close/>
                <a:moveTo>
                  <a:pt x="626" y="137"/>
                </a:moveTo>
                <a:cubicBezTo>
                  <a:pt x="625" y="137"/>
                  <a:pt x="624" y="138"/>
                  <a:pt x="625" y="139"/>
                </a:cubicBezTo>
                <a:cubicBezTo>
                  <a:pt x="625" y="140"/>
                  <a:pt x="625" y="140"/>
                  <a:pt x="625" y="140"/>
                </a:cubicBezTo>
                <a:cubicBezTo>
                  <a:pt x="626" y="140"/>
                  <a:pt x="628" y="139"/>
                  <a:pt x="627" y="138"/>
                </a:cubicBezTo>
                <a:cubicBezTo>
                  <a:pt x="627" y="137"/>
                  <a:pt x="627" y="137"/>
                  <a:pt x="626" y="137"/>
                </a:cubicBezTo>
                <a:close/>
                <a:moveTo>
                  <a:pt x="2033" y="693"/>
                </a:moveTo>
                <a:cubicBezTo>
                  <a:pt x="2033" y="692"/>
                  <a:pt x="2033" y="692"/>
                  <a:pt x="2033" y="692"/>
                </a:cubicBezTo>
                <a:cubicBezTo>
                  <a:pt x="2032" y="692"/>
                  <a:pt x="2032" y="692"/>
                  <a:pt x="2031" y="692"/>
                </a:cubicBezTo>
                <a:cubicBezTo>
                  <a:pt x="2030" y="693"/>
                  <a:pt x="2030" y="694"/>
                  <a:pt x="2031" y="694"/>
                </a:cubicBezTo>
                <a:cubicBezTo>
                  <a:pt x="2032" y="694"/>
                  <a:pt x="2032" y="694"/>
                  <a:pt x="2033" y="693"/>
                </a:cubicBezTo>
                <a:cubicBezTo>
                  <a:pt x="2033" y="693"/>
                  <a:pt x="2033" y="693"/>
                  <a:pt x="2033" y="693"/>
                </a:cubicBezTo>
                <a:close/>
                <a:moveTo>
                  <a:pt x="619" y="248"/>
                </a:moveTo>
                <a:cubicBezTo>
                  <a:pt x="619" y="248"/>
                  <a:pt x="620" y="249"/>
                  <a:pt x="621" y="250"/>
                </a:cubicBezTo>
                <a:cubicBezTo>
                  <a:pt x="622" y="250"/>
                  <a:pt x="623" y="249"/>
                  <a:pt x="624" y="248"/>
                </a:cubicBezTo>
                <a:cubicBezTo>
                  <a:pt x="623" y="248"/>
                  <a:pt x="622" y="247"/>
                  <a:pt x="621" y="247"/>
                </a:cubicBezTo>
                <a:cubicBezTo>
                  <a:pt x="620" y="247"/>
                  <a:pt x="620" y="248"/>
                  <a:pt x="619" y="248"/>
                </a:cubicBezTo>
                <a:close/>
                <a:moveTo>
                  <a:pt x="624" y="248"/>
                </a:moveTo>
                <a:cubicBezTo>
                  <a:pt x="624" y="248"/>
                  <a:pt x="624" y="248"/>
                  <a:pt x="624" y="248"/>
                </a:cubicBezTo>
                <a:cubicBezTo>
                  <a:pt x="624" y="248"/>
                  <a:pt x="624" y="248"/>
                  <a:pt x="624" y="248"/>
                </a:cubicBezTo>
                <a:cubicBezTo>
                  <a:pt x="624" y="248"/>
                  <a:pt x="624" y="248"/>
                  <a:pt x="624" y="248"/>
                </a:cubicBezTo>
                <a:cubicBezTo>
                  <a:pt x="624" y="248"/>
                  <a:pt x="624" y="248"/>
                  <a:pt x="624" y="248"/>
                </a:cubicBezTo>
                <a:close/>
                <a:moveTo>
                  <a:pt x="757" y="136"/>
                </a:moveTo>
                <a:cubicBezTo>
                  <a:pt x="757" y="135"/>
                  <a:pt x="756" y="135"/>
                  <a:pt x="755" y="136"/>
                </a:cubicBezTo>
                <a:cubicBezTo>
                  <a:pt x="755" y="136"/>
                  <a:pt x="754" y="136"/>
                  <a:pt x="754" y="136"/>
                </a:cubicBezTo>
                <a:cubicBezTo>
                  <a:pt x="754" y="136"/>
                  <a:pt x="754" y="137"/>
                  <a:pt x="754" y="137"/>
                </a:cubicBezTo>
                <a:cubicBezTo>
                  <a:pt x="755" y="138"/>
                  <a:pt x="755" y="138"/>
                  <a:pt x="756" y="138"/>
                </a:cubicBezTo>
                <a:cubicBezTo>
                  <a:pt x="757" y="138"/>
                  <a:pt x="757" y="137"/>
                  <a:pt x="757" y="137"/>
                </a:cubicBezTo>
                <a:cubicBezTo>
                  <a:pt x="757" y="137"/>
                  <a:pt x="757" y="136"/>
                  <a:pt x="757" y="136"/>
                </a:cubicBezTo>
                <a:close/>
                <a:moveTo>
                  <a:pt x="2098" y="934"/>
                </a:moveTo>
                <a:cubicBezTo>
                  <a:pt x="2099" y="935"/>
                  <a:pt x="2099" y="935"/>
                  <a:pt x="2099" y="935"/>
                </a:cubicBezTo>
                <a:cubicBezTo>
                  <a:pt x="2100" y="935"/>
                  <a:pt x="2101" y="935"/>
                  <a:pt x="2101" y="934"/>
                </a:cubicBezTo>
                <a:cubicBezTo>
                  <a:pt x="2101" y="934"/>
                  <a:pt x="2100" y="933"/>
                  <a:pt x="2100" y="933"/>
                </a:cubicBezTo>
                <a:cubicBezTo>
                  <a:pt x="2099" y="933"/>
                  <a:pt x="2099" y="933"/>
                  <a:pt x="2098" y="933"/>
                </a:cubicBezTo>
                <a:cubicBezTo>
                  <a:pt x="2098" y="933"/>
                  <a:pt x="2098" y="934"/>
                  <a:pt x="2098" y="934"/>
                </a:cubicBezTo>
                <a:cubicBezTo>
                  <a:pt x="2098" y="934"/>
                  <a:pt x="2098" y="934"/>
                  <a:pt x="2098" y="934"/>
                </a:cubicBezTo>
                <a:close/>
                <a:moveTo>
                  <a:pt x="1284" y="613"/>
                </a:moveTo>
                <a:cubicBezTo>
                  <a:pt x="1284" y="612"/>
                  <a:pt x="1284" y="612"/>
                  <a:pt x="1283" y="611"/>
                </a:cubicBezTo>
                <a:cubicBezTo>
                  <a:pt x="1283" y="611"/>
                  <a:pt x="1283" y="611"/>
                  <a:pt x="1282" y="612"/>
                </a:cubicBezTo>
                <a:cubicBezTo>
                  <a:pt x="1282" y="612"/>
                  <a:pt x="1282" y="612"/>
                  <a:pt x="1282" y="613"/>
                </a:cubicBezTo>
                <a:cubicBezTo>
                  <a:pt x="1283" y="613"/>
                  <a:pt x="1283" y="613"/>
                  <a:pt x="1284" y="613"/>
                </a:cubicBezTo>
                <a:close/>
                <a:moveTo>
                  <a:pt x="1548" y="120"/>
                </a:moveTo>
                <a:cubicBezTo>
                  <a:pt x="1549" y="120"/>
                  <a:pt x="1548" y="119"/>
                  <a:pt x="1547" y="119"/>
                </a:cubicBezTo>
                <a:cubicBezTo>
                  <a:pt x="1547" y="118"/>
                  <a:pt x="1546" y="118"/>
                  <a:pt x="1546" y="119"/>
                </a:cubicBezTo>
                <a:cubicBezTo>
                  <a:pt x="1546" y="120"/>
                  <a:pt x="1546" y="121"/>
                  <a:pt x="1547" y="121"/>
                </a:cubicBezTo>
                <a:cubicBezTo>
                  <a:pt x="1547" y="121"/>
                  <a:pt x="1548" y="121"/>
                  <a:pt x="1548" y="120"/>
                </a:cubicBezTo>
                <a:close/>
                <a:moveTo>
                  <a:pt x="2254" y="983"/>
                </a:moveTo>
                <a:cubicBezTo>
                  <a:pt x="2254" y="984"/>
                  <a:pt x="2255" y="983"/>
                  <a:pt x="2255" y="983"/>
                </a:cubicBezTo>
                <a:cubicBezTo>
                  <a:pt x="2256" y="983"/>
                  <a:pt x="2256" y="982"/>
                  <a:pt x="2256" y="982"/>
                </a:cubicBezTo>
                <a:cubicBezTo>
                  <a:pt x="2255" y="980"/>
                  <a:pt x="2253" y="980"/>
                  <a:pt x="2252" y="980"/>
                </a:cubicBezTo>
                <a:cubicBezTo>
                  <a:pt x="2252" y="982"/>
                  <a:pt x="2253" y="983"/>
                  <a:pt x="2254" y="983"/>
                </a:cubicBezTo>
                <a:close/>
                <a:moveTo>
                  <a:pt x="249" y="409"/>
                </a:moveTo>
                <a:cubicBezTo>
                  <a:pt x="249" y="408"/>
                  <a:pt x="249" y="407"/>
                  <a:pt x="248" y="407"/>
                </a:cubicBezTo>
                <a:cubicBezTo>
                  <a:pt x="247" y="407"/>
                  <a:pt x="247" y="408"/>
                  <a:pt x="248" y="409"/>
                </a:cubicBezTo>
                <a:cubicBezTo>
                  <a:pt x="248" y="410"/>
                  <a:pt x="248" y="410"/>
                  <a:pt x="249" y="410"/>
                </a:cubicBezTo>
                <a:cubicBezTo>
                  <a:pt x="249" y="410"/>
                  <a:pt x="249" y="409"/>
                  <a:pt x="249" y="409"/>
                </a:cubicBezTo>
                <a:close/>
                <a:moveTo>
                  <a:pt x="1819" y="108"/>
                </a:moveTo>
                <a:cubicBezTo>
                  <a:pt x="1820" y="110"/>
                  <a:pt x="1821" y="110"/>
                  <a:pt x="1823" y="110"/>
                </a:cubicBezTo>
                <a:cubicBezTo>
                  <a:pt x="1823" y="110"/>
                  <a:pt x="1823" y="109"/>
                  <a:pt x="1823" y="109"/>
                </a:cubicBezTo>
                <a:cubicBezTo>
                  <a:pt x="1823" y="109"/>
                  <a:pt x="1823" y="108"/>
                  <a:pt x="1823" y="108"/>
                </a:cubicBezTo>
                <a:cubicBezTo>
                  <a:pt x="1822" y="107"/>
                  <a:pt x="1821" y="107"/>
                  <a:pt x="1819" y="108"/>
                </a:cubicBezTo>
                <a:close/>
                <a:moveTo>
                  <a:pt x="2099" y="929"/>
                </a:moveTo>
                <a:cubicBezTo>
                  <a:pt x="2100" y="929"/>
                  <a:pt x="2100" y="929"/>
                  <a:pt x="2100" y="928"/>
                </a:cubicBezTo>
                <a:cubicBezTo>
                  <a:pt x="2100" y="927"/>
                  <a:pt x="2099" y="926"/>
                  <a:pt x="2098" y="926"/>
                </a:cubicBezTo>
                <a:cubicBezTo>
                  <a:pt x="2097" y="927"/>
                  <a:pt x="2097" y="927"/>
                  <a:pt x="2097" y="927"/>
                </a:cubicBezTo>
                <a:cubicBezTo>
                  <a:pt x="2097" y="928"/>
                  <a:pt x="2098" y="928"/>
                  <a:pt x="2098" y="929"/>
                </a:cubicBezTo>
                <a:cubicBezTo>
                  <a:pt x="2098" y="929"/>
                  <a:pt x="2099" y="929"/>
                  <a:pt x="2099" y="929"/>
                </a:cubicBezTo>
                <a:close/>
                <a:moveTo>
                  <a:pt x="708" y="155"/>
                </a:moveTo>
                <a:cubicBezTo>
                  <a:pt x="708" y="155"/>
                  <a:pt x="708" y="155"/>
                  <a:pt x="708" y="155"/>
                </a:cubicBezTo>
                <a:cubicBezTo>
                  <a:pt x="708" y="155"/>
                  <a:pt x="708" y="155"/>
                  <a:pt x="708" y="155"/>
                </a:cubicBezTo>
                <a:cubicBezTo>
                  <a:pt x="708" y="155"/>
                  <a:pt x="708" y="155"/>
                  <a:pt x="708" y="155"/>
                </a:cubicBezTo>
                <a:cubicBezTo>
                  <a:pt x="708" y="155"/>
                  <a:pt x="708" y="155"/>
                  <a:pt x="708" y="155"/>
                </a:cubicBezTo>
                <a:close/>
                <a:moveTo>
                  <a:pt x="706" y="158"/>
                </a:moveTo>
                <a:cubicBezTo>
                  <a:pt x="707" y="158"/>
                  <a:pt x="707" y="158"/>
                  <a:pt x="708" y="157"/>
                </a:cubicBezTo>
                <a:cubicBezTo>
                  <a:pt x="708" y="157"/>
                  <a:pt x="708" y="156"/>
                  <a:pt x="708" y="155"/>
                </a:cubicBezTo>
                <a:cubicBezTo>
                  <a:pt x="707" y="155"/>
                  <a:pt x="706" y="155"/>
                  <a:pt x="706" y="156"/>
                </a:cubicBezTo>
                <a:cubicBezTo>
                  <a:pt x="705" y="156"/>
                  <a:pt x="705" y="158"/>
                  <a:pt x="706" y="158"/>
                </a:cubicBezTo>
                <a:close/>
                <a:moveTo>
                  <a:pt x="2180" y="936"/>
                </a:moveTo>
                <a:cubicBezTo>
                  <a:pt x="2180" y="936"/>
                  <a:pt x="2180" y="936"/>
                  <a:pt x="2180" y="935"/>
                </a:cubicBezTo>
                <a:cubicBezTo>
                  <a:pt x="2180" y="935"/>
                  <a:pt x="2179" y="935"/>
                  <a:pt x="2178" y="935"/>
                </a:cubicBezTo>
                <a:cubicBezTo>
                  <a:pt x="2178" y="935"/>
                  <a:pt x="2177" y="935"/>
                  <a:pt x="2177" y="935"/>
                </a:cubicBezTo>
                <a:cubicBezTo>
                  <a:pt x="2177" y="936"/>
                  <a:pt x="2177" y="936"/>
                  <a:pt x="2178" y="937"/>
                </a:cubicBezTo>
                <a:cubicBezTo>
                  <a:pt x="2179" y="937"/>
                  <a:pt x="2180" y="937"/>
                  <a:pt x="2180" y="936"/>
                </a:cubicBezTo>
                <a:close/>
                <a:moveTo>
                  <a:pt x="2315" y="1089"/>
                </a:moveTo>
                <a:cubicBezTo>
                  <a:pt x="2315" y="1089"/>
                  <a:pt x="2315" y="1088"/>
                  <a:pt x="2315" y="1087"/>
                </a:cubicBezTo>
                <a:cubicBezTo>
                  <a:pt x="2315" y="1087"/>
                  <a:pt x="2314" y="1087"/>
                  <a:pt x="2314" y="1087"/>
                </a:cubicBezTo>
                <a:cubicBezTo>
                  <a:pt x="2314" y="1087"/>
                  <a:pt x="2313" y="1088"/>
                  <a:pt x="2313" y="1088"/>
                </a:cubicBezTo>
                <a:cubicBezTo>
                  <a:pt x="2313" y="1088"/>
                  <a:pt x="2314" y="1089"/>
                  <a:pt x="2314" y="1089"/>
                </a:cubicBezTo>
                <a:cubicBezTo>
                  <a:pt x="2314" y="1090"/>
                  <a:pt x="2315" y="1090"/>
                  <a:pt x="2315" y="1089"/>
                </a:cubicBezTo>
                <a:close/>
                <a:moveTo>
                  <a:pt x="823" y="282"/>
                </a:moveTo>
                <a:cubicBezTo>
                  <a:pt x="823" y="282"/>
                  <a:pt x="823" y="281"/>
                  <a:pt x="822" y="282"/>
                </a:cubicBezTo>
                <a:cubicBezTo>
                  <a:pt x="822" y="282"/>
                  <a:pt x="821" y="282"/>
                  <a:pt x="821" y="282"/>
                </a:cubicBezTo>
                <a:cubicBezTo>
                  <a:pt x="821" y="283"/>
                  <a:pt x="821" y="283"/>
                  <a:pt x="822" y="284"/>
                </a:cubicBezTo>
                <a:cubicBezTo>
                  <a:pt x="822" y="284"/>
                  <a:pt x="823" y="284"/>
                  <a:pt x="824" y="284"/>
                </a:cubicBezTo>
                <a:cubicBezTo>
                  <a:pt x="824" y="284"/>
                  <a:pt x="824" y="284"/>
                  <a:pt x="824" y="283"/>
                </a:cubicBezTo>
                <a:cubicBezTo>
                  <a:pt x="824" y="283"/>
                  <a:pt x="823" y="283"/>
                  <a:pt x="823" y="282"/>
                </a:cubicBezTo>
                <a:close/>
                <a:moveTo>
                  <a:pt x="617" y="1285"/>
                </a:moveTo>
                <a:cubicBezTo>
                  <a:pt x="617" y="1285"/>
                  <a:pt x="616" y="1284"/>
                  <a:pt x="615" y="1284"/>
                </a:cubicBezTo>
                <a:cubicBezTo>
                  <a:pt x="615" y="1284"/>
                  <a:pt x="614" y="1285"/>
                  <a:pt x="615" y="1286"/>
                </a:cubicBezTo>
                <a:cubicBezTo>
                  <a:pt x="615" y="1287"/>
                  <a:pt x="615" y="1288"/>
                  <a:pt x="615" y="1289"/>
                </a:cubicBezTo>
                <a:cubicBezTo>
                  <a:pt x="616" y="1288"/>
                  <a:pt x="617" y="1287"/>
                  <a:pt x="617" y="1287"/>
                </a:cubicBezTo>
                <a:cubicBezTo>
                  <a:pt x="617" y="1286"/>
                  <a:pt x="617" y="1286"/>
                  <a:pt x="617" y="1285"/>
                </a:cubicBezTo>
                <a:close/>
                <a:moveTo>
                  <a:pt x="615" y="1289"/>
                </a:moveTo>
                <a:cubicBezTo>
                  <a:pt x="615" y="1289"/>
                  <a:pt x="615" y="1289"/>
                  <a:pt x="615" y="1289"/>
                </a:cubicBezTo>
                <a:cubicBezTo>
                  <a:pt x="615" y="1289"/>
                  <a:pt x="615" y="1289"/>
                  <a:pt x="615" y="1289"/>
                </a:cubicBezTo>
                <a:cubicBezTo>
                  <a:pt x="615" y="1289"/>
                  <a:pt x="615" y="1289"/>
                  <a:pt x="615" y="1289"/>
                </a:cubicBezTo>
                <a:cubicBezTo>
                  <a:pt x="615" y="1289"/>
                  <a:pt x="615" y="1289"/>
                  <a:pt x="615" y="1289"/>
                </a:cubicBezTo>
                <a:close/>
                <a:moveTo>
                  <a:pt x="1635" y="93"/>
                </a:moveTo>
                <a:cubicBezTo>
                  <a:pt x="1636" y="93"/>
                  <a:pt x="1636" y="92"/>
                  <a:pt x="1635" y="91"/>
                </a:cubicBezTo>
                <a:cubicBezTo>
                  <a:pt x="1634" y="91"/>
                  <a:pt x="1634" y="91"/>
                  <a:pt x="1633" y="92"/>
                </a:cubicBezTo>
                <a:cubicBezTo>
                  <a:pt x="1633" y="93"/>
                  <a:pt x="1633" y="94"/>
                  <a:pt x="1634" y="94"/>
                </a:cubicBezTo>
                <a:cubicBezTo>
                  <a:pt x="1635" y="94"/>
                  <a:pt x="1635" y="94"/>
                  <a:pt x="1635" y="93"/>
                </a:cubicBezTo>
                <a:close/>
                <a:moveTo>
                  <a:pt x="914" y="39"/>
                </a:moveTo>
                <a:cubicBezTo>
                  <a:pt x="915" y="39"/>
                  <a:pt x="915" y="38"/>
                  <a:pt x="915" y="37"/>
                </a:cubicBezTo>
                <a:cubicBezTo>
                  <a:pt x="915" y="37"/>
                  <a:pt x="914" y="37"/>
                  <a:pt x="914" y="36"/>
                </a:cubicBezTo>
                <a:cubicBezTo>
                  <a:pt x="914" y="36"/>
                  <a:pt x="913" y="36"/>
                  <a:pt x="913" y="36"/>
                </a:cubicBezTo>
                <a:cubicBezTo>
                  <a:pt x="912" y="37"/>
                  <a:pt x="912" y="37"/>
                  <a:pt x="913" y="38"/>
                </a:cubicBezTo>
                <a:cubicBezTo>
                  <a:pt x="913" y="38"/>
                  <a:pt x="914" y="38"/>
                  <a:pt x="914" y="39"/>
                </a:cubicBezTo>
                <a:close/>
                <a:moveTo>
                  <a:pt x="1331" y="79"/>
                </a:moveTo>
                <a:cubicBezTo>
                  <a:pt x="1331" y="79"/>
                  <a:pt x="1331" y="78"/>
                  <a:pt x="1331" y="78"/>
                </a:cubicBezTo>
                <a:cubicBezTo>
                  <a:pt x="1331" y="78"/>
                  <a:pt x="1331" y="77"/>
                  <a:pt x="1330" y="77"/>
                </a:cubicBezTo>
                <a:cubicBezTo>
                  <a:pt x="1330" y="77"/>
                  <a:pt x="1329" y="77"/>
                  <a:pt x="1329" y="78"/>
                </a:cubicBezTo>
                <a:cubicBezTo>
                  <a:pt x="1330" y="79"/>
                  <a:pt x="1330" y="79"/>
                  <a:pt x="1331" y="79"/>
                </a:cubicBezTo>
                <a:close/>
                <a:moveTo>
                  <a:pt x="2138" y="1270"/>
                </a:moveTo>
                <a:cubicBezTo>
                  <a:pt x="2137" y="1270"/>
                  <a:pt x="2137" y="1271"/>
                  <a:pt x="2137" y="1271"/>
                </a:cubicBezTo>
                <a:cubicBezTo>
                  <a:pt x="2137" y="1272"/>
                  <a:pt x="2138" y="1272"/>
                  <a:pt x="2138" y="1273"/>
                </a:cubicBezTo>
                <a:cubicBezTo>
                  <a:pt x="2139" y="1273"/>
                  <a:pt x="2139" y="1273"/>
                  <a:pt x="2139" y="1272"/>
                </a:cubicBezTo>
                <a:cubicBezTo>
                  <a:pt x="2140" y="1272"/>
                  <a:pt x="2139" y="1271"/>
                  <a:pt x="2139" y="1271"/>
                </a:cubicBezTo>
                <a:cubicBezTo>
                  <a:pt x="2139" y="1270"/>
                  <a:pt x="2138" y="1270"/>
                  <a:pt x="2138" y="1270"/>
                </a:cubicBezTo>
                <a:close/>
                <a:moveTo>
                  <a:pt x="618" y="1335"/>
                </a:moveTo>
                <a:cubicBezTo>
                  <a:pt x="617" y="1335"/>
                  <a:pt x="617" y="1337"/>
                  <a:pt x="618" y="1337"/>
                </a:cubicBezTo>
                <a:cubicBezTo>
                  <a:pt x="619" y="1337"/>
                  <a:pt x="620" y="1337"/>
                  <a:pt x="620" y="1338"/>
                </a:cubicBezTo>
                <a:cubicBezTo>
                  <a:pt x="620" y="1337"/>
                  <a:pt x="620" y="1335"/>
                  <a:pt x="620" y="1334"/>
                </a:cubicBezTo>
                <a:cubicBezTo>
                  <a:pt x="620" y="1334"/>
                  <a:pt x="619" y="1335"/>
                  <a:pt x="618" y="1335"/>
                </a:cubicBezTo>
                <a:close/>
                <a:moveTo>
                  <a:pt x="2204" y="994"/>
                </a:moveTo>
                <a:cubicBezTo>
                  <a:pt x="2203" y="991"/>
                  <a:pt x="2203" y="991"/>
                  <a:pt x="2201" y="992"/>
                </a:cubicBezTo>
                <a:cubicBezTo>
                  <a:pt x="2200" y="992"/>
                  <a:pt x="2200" y="992"/>
                  <a:pt x="2199" y="992"/>
                </a:cubicBezTo>
                <a:cubicBezTo>
                  <a:pt x="2201" y="992"/>
                  <a:pt x="2203" y="993"/>
                  <a:pt x="2204" y="994"/>
                </a:cubicBezTo>
                <a:cubicBezTo>
                  <a:pt x="2204" y="994"/>
                  <a:pt x="2204" y="994"/>
                  <a:pt x="2204" y="994"/>
                </a:cubicBezTo>
                <a:close/>
                <a:moveTo>
                  <a:pt x="2199" y="992"/>
                </a:moveTo>
                <a:cubicBezTo>
                  <a:pt x="2199" y="992"/>
                  <a:pt x="2199" y="992"/>
                  <a:pt x="2199" y="992"/>
                </a:cubicBezTo>
                <a:cubicBezTo>
                  <a:pt x="2199" y="992"/>
                  <a:pt x="2199" y="992"/>
                  <a:pt x="2199" y="992"/>
                </a:cubicBezTo>
                <a:cubicBezTo>
                  <a:pt x="2199" y="992"/>
                  <a:pt x="2199" y="992"/>
                  <a:pt x="2199" y="992"/>
                </a:cubicBezTo>
                <a:cubicBezTo>
                  <a:pt x="2199" y="992"/>
                  <a:pt x="2199" y="992"/>
                  <a:pt x="2199" y="992"/>
                </a:cubicBezTo>
                <a:close/>
                <a:moveTo>
                  <a:pt x="522" y="253"/>
                </a:moveTo>
                <a:cubicBezTo>
                  <a:pt x="522" y="253"/>
                  <a:pt x="522" y="253"/>
                  <a:pt x="522" y="253"/>
                </a:cubicBezTo>
                <a:cubicBezTo>
                  <a:pt x="523" y="254"/>
                  <a:pt x="524" y="253"/>
                  <a:pt x="524" y="253"/>
                </a:cubicBezTo>
                <a:cubicBezTo>
                  <a:pt x="524" y="252"/>
                  <a:pt x="523" y="252"/>
                  <a:pt x="523" y="252"/>
                </a:cubicBezTo>
                <a:cubicBezTo>
                  <a:pt x="522" y="252"/>
                  <a:pt x="522" y="252"/>
                  <a:pt x="522" y="253"/>
                </a:cubicBezTo>
                <a:close/>
                <a:moveTo>
                  <a:pt x="1013" y="710"/>
                </a:moveTo>
                <a:cubicBezTo>
                  <a:pt x="1013" y="710"/>
                  <a:pt x="1013" y="710"/>
                  <a:pt x="1013" y="710"/>
                </a:cubicBezTo>
                <a:cubicBezTo>
                  <a:pt x="1014" y="709"/>
                  <a:pt x="1014" y="709"/>
                  <a:pt x="1014" y="709"/>
                </a:cubicBezTo>
                <a:cubicBezTo>
                  <a:pt x="1014" y="708"/>
                  <a:pt x="1014" y="708"/>
                  <a:pt x="1014" y="707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9"/>
                  <a:pt x="1012" y="709"/>
                  <a:pt x="1013" y="710"/>
                </a:cubicBezTo>
                <a:close/>
                <a:moveTo>
                  <a:pt x="2025" y="708"/>
                </a:moveTo>
                <a:cubicBezTo>
                  <a:pt x="2025" y="708"/>
                  <a:pt x="2024" y="708"/>
                  <a:pt x="2024" y="708"/>
                </a:cubicBezTo>
                <a:cubicBezTo>
                  <a:pt x="2023" y="708"/>
                  <a:pt x="2023" y="708"/>
                  <a:pt x="2023" y="709"/>
                </a:cubicBezTo>
                <a:cubicBezTo>
                  <a:pt x="2023" y="709"/>
                  <a:pt x="2023" y="710"/>
                  <a:pt x="2023" y="710"/>
                </a:cubicBezTo>
                <a:cubicBezTo>
                  <a:pt x="2024" y="710"/>
                  <a:pt x="2024" y="710"/>
                  <a:pt x="2024" y="710"/>
                </a:cubicBezTo>
                <a:cubicBezTo>
                  <a:pt x="2024" y="709"/>
                  <a:pt x="2025" y="709"/>
                  <a:pt x="2025" y="708"/>
                </a:cubicBezTo>
                <a:close/>
                <a:moveTo>
                  <a:pt x="580" y="737"/>
                </a:moveTo>
                <a:cubicBezTo>
                  <a:pt x="580" y="737"/>
                  <a:pt x="580" y="736"/>
                  <a:pt x="579" y="736"/>
                </a:cubicBezTo>
                <a:cubicBezTo>
                  <a:pt x="579" y="737"/>
                  <a:pt x="579" y="737"/>
                  <a:pt x="579" y="737"/>
                </a:cubicBezTo>
                <a:cubicBezTo>
                  <a:pt x="579" y="738"/>
                  <a:pt x="579" y="738"/>
                  <a:pt x="580" y="738"/>
                </a:cubicBezTo>
                <a:cubicBezTo>
                  <a:pt x="580" y="738"/>
                  <a:pt x="580" y="738"/>
                  <a:pt x="580" y="737"/>
                </a:cubicBezTo>
                <a:close/>
                <a:moveTo>
                  <a:pt x="564" y="740"/>
                </a:moveTo>
                <a:cubicBezTo>
                  <a:pt x="564" y="740"/>
                  <a:pt x="564" y="740"/>
                  <a:pt x="564" y="739"/>
                </a:cubicBezTo>
                <a:cubicBezTo>
                  <a:pt x="564" y="739"/>
                  <a:pt x="564" y="738"/>
                  <a:pt x="564" y="738"/>
                </a:cubicBezTo>
                <a:cubicBezTo>
                  <a:pt x="563" y="738"/>
                  <a:pt x="563" y="739"/>
                  <a:pt x="563" y="739"/>
                </a:cubicBezTo>
                <a:cubicBezTo>
                  <a:pt x="562" y="740"/>
                  <a:pt x="563" y="741"/>
                  <a:pt x="564" y="740"/>
                </a:cubicBezTo>
                <a:close/>
                <a:moveTo>
                  <a:pt x="587" y="749"/>
                </a:moveTo>
                <a:cubicBezTo>
                  <a:pt x="587" y="749"/>
                  <a:pt x="587" y="749"/>
                  <a:pt x="587" y="749"/>
                </a:cubicBezTo>
                <a:cubicBezTo>
                  <a:pt x="587" y="749"/>
                  <a:pt x="587" y="749"/>
                  <a:pt x="587" y="749"/>
                </a:cubicBezTo>
                <a:cubicBezTo>
                  <a:pt x="587" y="749"/>
                  <a:pt x="587" y="749"/>
                  <a:pt x="587" y="749"/>
                </a:cubicBezTo>
                <a:cubicBezTo>
                  <a:pt x="587" y="749"/>
                  <a:pt x="587" y="749"/>
                  <a:pt x="587" y="749"/>
                </a:cubicBezTo>
                <a:close/>
                <a:moveTo>
                  <a:pt x="589" y="751"/>
                </a:moveTo>
                <a:cubicBezTo>
                  <a:pt x="589" y="751"/>
                  <a:pt x="589" y="750"/>
                  <a:pt x="589" y="750"/>
                </a:cubicBezTo>
                <a:cubicBezTo>
                  <a:pt x="590" y="750"/>
                  <a:pt x="589" y="749"/>
                  <a:pt x="589" y="749"/>
                </a:cubicBezTo>
                <a:cubicBezTo>
                  <a:pt x="588" y="749"/>
                  <a:pt x="588" y="749"/>
                  <a:pt x="587" y="749"/>
                </a:cubicBezTo>
                <a:cubicBezTo>
                  <a:pt x="587" y="750"/>
                  <a:pt x="587" y="750"/>
                  <a:pt x="588" y="751"/>
                </a:cubicBezTo>
                <a:cubicBezTo>
                  <a:pt x="588" y="751"/>
                  <a:pt x="588" y="751"/>
                  <a:pt x="589" y="751"/>
                </a:cubicBezTo>
                <a:close/>
                <a:moveTo>
                  <a:pt x="815" y="261"/>
                </a:moveTo>
                <a:cubicBezTo>
                  <a:pt x="815" y="260"/>
                  <a:pt x="814" y="260"/>
                  <a:pt x="814" y="259"/>
                </a:cubicBezTo>
                <a:cubicBezTo>
                  <a:pt x="814" y="259"/>
                  <a:pt x="813" y="259"/>
                  <a:pt x="813" y="260"/>
                </a:cubicBezTo>
                <a:cubicBezTo>
                  <a:pt x="812" y="260"/>
                  <a:pt x="813" y="261"/>
                  <a:pt x="813" y="261"/>
                </a:cubicBezTo>
                <a:cubicBezTo>
                  <a:pt x="814" y="261"/>
                  <a:pt x="814" y="261"/>
                  <a:pt x="815" y="261"/>
                </a:cubicBezTo>
                <a:close/>
                <a:moveTo>
                  <a:pt x="524" y="756"/>
                </a:moveTo>
                <a:cubicBezTo>
                  <a:pt x="524" y="757"/>
                  <a:pt x="524" y="757"/>
                  <a:pt x="524" y="758"/>
                </a:cubicBezTo>
                <a:cubicBezTo>
                  <a:pt x="525" y="758"/>
                  <a:pt x="525" y="758"/>
                  <a:pt x="526" y="757"/>
                </a:cubicBezTo>
                <a:cubicBezTo>
                  <a:pt x="526" y="757"/>
                  <a:pt x="526" y="756"/>
                  <a:pt x="525" y="756"/>
                </a:cubicBezTo>
                <a:cubicBezTo>
                  <a:pt x="525" y="755"/>
                  <a:pt x="524" y="756"/>
                  <a:pt x="524" y="756"/>
                </a:cubicBezTo>
                <a:close/>
                <a:moveTo>
                  <a:pt x="688" y="822"/>
                </a:moveTo>
                <a:cubicBezTo>
                  <a:pt x="688" y="822"/>
                  <a:pt x="689" y="823"/>
                  <a:pt x="689" y="823"/>
                </a:cubicBezTo>
                <a:cubicBezTo>
                  <a:pt x="690" y="823"/>
                  <a:pt x="690" y="823"/>
                  <a:pt x="690" y="822"/>
                </a:cubicBezTo>
                <a:cubicBezTo>
                  <a:pt x="690" y="822"/>
                  <a:pt x="690" y="821"/>
                  <a:pt x="689" y="821"/>
                </a:cubicBezTo>
                <a:cubicBezTo>
                  <a:pt x="689" y="821"/>
                  <a:pt x="688" y="822"/>
                  <a:pt x="688" y="822"/>
                </a:cubicBezTo>
                <a:close/>
                <a:moveTo>
                  <a:pt x="669" y="264"/>
                </a:moveTo>
                <a:cubicBezTo>
                  <a:pt x="668" y="263"/>
                  <a:pt x="668" y="263"/>
                  <a:pt x="667" y="264"/>
                </a:cubicBezTo>
                <a:cubicBezTo>
                  <a:pt x="667" y="264"/>
                  <a:pt x="667" y="264"/>
                  <a:pt x="667" y="264"/>
                </a:cubicBezTo>
                <a:cubicBezTo>
                  <a:pt x="667" y="264"/>
                  <a:pt x="668" y="265"/>
                  <a:pt x="668" y="265"/>
                </a:cubicBezTo>
                <a:cubicBezTo>
                  <a:pt x="669" y="265"/>
                  <a:pt x="669" y="264"/>
                  <a:pt x="669" y="264"/>
                </a:cubicBezTo>
                <a:close/>
                <a:moveTo>
                  <a:pt x="1996" y="827"/>
                </a:moveTo>
                <a:cubicBezTo>
                  <a:pt x="1995" y="826"/>
                  <a:pt x="1995" y="826"/>
                  <a:pt x="1995" y="826"/>
                </a:cubicBezTo>
                <a:cubicBezTo>
                  <a:pt x="1995" y="826"/>
                  <a:pt x="1994" y="826"/>
                  <a:pt x="1994" y="827"/>
                </a:cubicBezTo>
                <a:cubicBezTo>
                  <a:pt x="1994" y="827"/>
                  <a:pt x="1995" y="827"/>
                  <a:pt x="1995" y="827"/>
                </a:cubicBezTo>
                <a:cubicBezTo>
                  <a:pt x="1995" y="827"/>
                  <a:pt x="1996" y="827"/>
                  <a:pt x="1996" y="827"/>
                </a:cubicBezTo>
                <a:close/>
                <a:moveTo>
                  <a:pt x="1781" y="831"/>
                </a:moveTo>
                <a:cubicBezTo>
                  <a:pt x="1781" y="832"/>
                  <a:pt x="1781" y="833"/>
                  <a:pt x="1781" y="833"/>
                </a:cubicBezTo>
                <a:cubicBezTo>
                  <a:pt x="1782" y="833"/>
                  <a:pt x="1782" y="833"/>
                  <a:pt x="1782" y="833"/>
                </a:cubicBezTo>
                <a:cubicBezTo>
                  <a:pt x="1782" y="832"/>
                  <a:pt x="1782" y="832"/>
                  <a:pt x="1782" y="831"/>
                </a:cubicBezTo>
                <a:cubicBezTo>
                  <a:pt x="1782" y="831"/>
                  <a:pt x="1781" y="831"/>
                  <a:pt x="1781" y="831"/>
                </a:cubicBezTo>
                <a:close/>
                <a:moveTo>
                  <a:pt x="1997" y="871"/>
                </a:moveTo>
                <a:cubicBezTo>
                  <a:pt x="1997" y="870"/>
                  <a:pt x="1997" y="870"/>
                  <a:pt x="1996" y="870"/>
                </a:cubicBezTo>
                <a:cubicBezTo>
                  <a:pt x="1996" y="871"/>
                  <a:pt x="1995" y="871"/>
                  <a:pt x="1996" y="872"/>
                </a:cubicBezTo>
                <a:cubicBezTo>
                  <a:pt x="1996" y="872"/>
                  <a:pt x="1996" y="872"/>
                  <a:pt x="1997" y="872"/>
                </a:cubicBezTo>
                <a:cubicBezTo>
                  <a:pt x="1997" y="872"/>
                  <a:pt x="1998" y="871"/>
                  <a:pt x="1997" y="871"/>
                </a:cubicBezTo>
                <a:close/>
                <a:moveTo>
                  <a:pt x="2056" y="934"/>
                </a:moveTo>
                <a:cubicBezTo>
                  <a:pt x="2055" y="935"/>
                  <a:pt x="2055" y="935"/>
                  <a:pt x="2055" y="935"/>
                </a:cubicBezTo>
                <a:cubicBezTo>
                  <a:pt x="2054" y="936"/>
                  <a:pt x="2055" y="936"/>
                  <a:pt x="2055" y="936"/>
                </a:cubicBezTo>
                <a:cubicBezTo>
                  <a:pt x="2056" y="936"/>
                  <a:pt x="2057" y="936"/>
                  <a:pt x="2057" y="935"/>
                </a:cubicBezTo>
                <a:cubicBezTo>
                  <a:pt x="2057" y="935"/>
                  <a:pt x="2056" y="935"/>
                  <a:pt x="2056" y="934"/>
                </a:cubicBezTo>
                <a:close/>
                <a:moveTo>
                  <a:pt x="1022" y="168"/>
                </a:moveTo>
                <a:cubicBezTo>
                  <a:pt x="1022" y="168"/>
                  <a:pt x="1022" y="168"/>
                  <a:pt x="1023" y="167"/>
                </a:cubicBezTo>
                <a:cubicBezTo>
                  <a:pt x="1023" y="167"/>
                  <a:pt x="1023" y="167"/>
                  <a:pt x="1022" y="167"/>
                </a:cubicBezTo>
                <a:cubicBezTo>
                  <a:pt x="1022" y="167"/>
                  <a:pt x="1022" y="167"/>
                  <a:pt x="1021" y="168"/>
                </a:cubicBezTo>
                <a:cubicBezTo>
                  <a:pt x="1021" y="168"/>
                  <a:pt x="1022" y="168"/>
                  <a:pt x="1022" y="168"/>
                </a:cubicBezTo>
                <a:close/>
                <a:moveTo>
                  <a:pt x="2016" y="983"/>
                </a:moveTo>
                <a:cubicBezTo>
                  <a:pt x="2016" y="983"/>
                  <a:pt x="2016" y="983"/>
                  <a:pt x="2016" y="983"/>
                </a:cubicBezTo>
                <a:cubicBezTo>
                  <a:pt x="2015" y="982"/>
                  <a:pt x="2014" y="983"/>
                  <a:pt x="2014" y="983"/>
                </a:cubicBezTo>
                <a:cubicBezTo>
                  <a:pt x="2014" y="984"/>
                  <a:pt x="2015" y="984"/>
                  <a:pt x="2015" y="984"/>
                </a:cubicBezTo>
                <a:cubicBezTo>
                  <a:pt x="2016" y="984"/>
                  <a:pt x="2017" y="984"/>
                  <a:pt x="2016" y="983"/>
                </a:cubicBezTo>
                <a:close/>
                <a:moveTo>
                  <a:pt x="2207" y="996"/>
                </a:moveTo>
                <a:cubicBezTo>
                  <a:pt x="2207" y="995"/>
                  <a:pt x="2207" y="995"/>
                  <a:pt x="2207" y="995"/>
                </a:cubicBezTo>
                <a:cubicBezTo>
                  <a:pt x="2206" y="995"/>
                  <a:pt x="2205" y="995"/>
                  <a:pt x="2205" y="995"/>
                </a:cubicBezTo>
                <a:cubicBezTo>
                  <a:pt x="2205" y="995"/>
                  <a:pt x="2205" y="996"/>
                  <a:pt x="2206" y="996"/>
                </a:cubicBezTo>
                <a:cubicBezTo>
                  <a:pt x="2206" y="997"/>
                  <a:pt x="2207" y="996"/>
                  <a:pt x="2207" y="996"/>
                </a:cubicBezTo>
                <a:close/>
                <a:moveTo>
                  <a:pt x="2205" y="995"/>
                </a:moveTo>
                <a:cubicBezTo>
                  <a:pt x="2205" y="994"/>
                  <a:pt x="2205" y="994"/>
                  <a:pt x="2204" y="994"/>
                </a:cubicBezTo>
                <a:cubicBezTo>
                  <a:pt x="2204" y="994"/>
                  <a:pt x="2204" y="994"/>
                  <a:pt x="2204" y="994"/>
                </a:cubicBezTo>
                <a:cubicBezTo>
                  <a:pt x="2204" y="994"/>
                  <a:pt x="2204" y="994"/>
                  <a:pt x="2204" y="994"/>
                </a:cubicBezTo>
                <a:cubicBezTo>
                  <a:pt x="2204" y="995"/>
                  <a:pt x="2205" y="995"/>
                  <a:pt x="2205" y="995"/>
                </a:cubicBezTo>
                <a:close/>
                <a:moveTo>
                  <a:pt x="2115" y="1050"/>
                </a:moveTo>
                <a:cubicBezTo>
                  <a:pt x="2115" y="1050"/>
                  <a:pt x="2115" y="1050"/>
                  <a:pt x="2115" y="1050"/>
                </a:cubicBezTo>
                <a:cubicBezTo>
                  <a:pt x="2115" y="1050"/>
                  <a:pt x="2115" y="1050"/>
                  <a:pt x="2115" y="1050"/>
                </a:cubicBezTo>
                <a:cubicBezTo>
                  <a:pt x="2115" y="1050"/>
                  <a:pt x="2115" y="1050"/>
                  <a:pt x="2115" y="1050"/>
                </a:cubicBezTo>
                <a:cubicBezTo>
                  <a:pt x="2115" y="1050"/>
                  <a:pt x="2115" y="1050"/>
                  <a:pt x="2115" y="1050"/>
                </a:cubicBezTo>
                <a:close/>
                <a:moveTo>
                  <a:pt x="2117" y="1048"/>
                </a:moveTo>
                <a:cubicBezTo>
                  <a:pt x="2117" y="1048"/>
                  <a:pt x="2117" y="1048"/>
                  <a:pt x="2117" y="1048"/>
                </a:cubicBezTo>
                <a:cubicBezTo>
                  <a:pt x="2116" y="1049"/>
                  <a:pt x="2116" y="1050"/>
                  <a:pt x="2115" y="1050"/>
                </a:cubicBezTo>
                <a:cubicBezTo>
                  <a:pt x="2116" y="1050"/>
                  <a:pt x="2117" y="1050"/>
                  <a:pt x="2117" y="1050"/>
                </a:cubicBezTo>
                <a:cubicBezTo>
                  <a:pt x="2118" y="1049"/>
                  <a:pt x="2118" y="1049"/>
                  <a:pt x="2117" y="1048"/>
                </a:cubicBezTo>
                <a:close/>
                <a:moveTo>
                  <a:pt x="1920" y="1126"/>
                </a:moveTo>
                <a:cubicBezTo>
                  <a:pt x="1918" y="1126"/>
                  <a:pt x="1918" y="1127"/>
                  <a:pt x="1919" y="1129"/>
                </a:cubicBezTo>
                <a:cubicBezTo>
                  <a:pt x="1920" y="1129"/>
                  <a:pt x="1920" y="1129"/>
                  <a:pt x="1921" y="1129"/>
                </a:cubicBezTo>
                <a:cubicBezTo>
                  <a:pt x="1921" y="1128"/>
                  <a:pt x="1921" y="1127"/>
                  <a:pt x="1921" y="1126"/>
                </a:cubicBezTo>
                <a:cubicBezTo>
                  <a:pt x="1920" y="1126"/>
                  <a:pt x="1920" y="1126"/>
                  <a:pt x="1920" y="1126"/>
                </a:cubicBezTo>
                <a:close/>
                <a:moveTo>
                  <a:pt x="1035" y="75"/>
                </a:moveTo>
                <a:cubicBezTo>
                  <a:pt x="1035" y="75"/>
                  <a:pt x="1035" y="74"/>
                  <a:pt x="1035" y="74"/>
                </a:cubicBezTo>
                <a:cubicBezTo>
                  <a:pt x="1035" y="74"/>
                  <a:pt x="1034" y="75"/>
                  <a:pt x="1034" y="75"/>
                </a:cubicBezTo>
                <a:cubicBezTo>
                  <a:pt x="1034" y="76"/>
                  <a:pt x="1035" y="76"/>
                  <a:pt x="1035" y="77"/>
                </a:cubicBezTo>
                <a:cubicBezTo>
                  <a:pt x="1035" y="76"/>
                  <a:pt x="1035" y="76"/>
                  <a:pt x="1035" y="75"/>
                </a:cubicBezTo>
                <a:close/>
                <a:moveTo>
                  <a:pt x="1364" y="73"/>
                </a:moveTo>
                <a:cubicBezTo>
                  <a:pt x="1364" y="73"/>
                  <a:pt x="1363" y="73"/>
                  <a:pt x="1363" y="73"/>
                </a:cubicBezTo>
                <a:cubicBezTo>
                  <a:pt x="1362" y="73"/>
                  <a:pt x="1362" y="73"/>
                  <a:pt x="1362" y="74"/>
                </a:cubicBezTo>
                <a:cubicBezTo>
                  <a:pt x="1363" y="75"/>
                  <a:pt x="1363" y="75"/>
                  <a:pt x="1363" y="76"/>
                </a:cubicBezTo>
                <a:cubicBezTo>
                  <a:pt x="1364" y="76"/>
                  <a:pt x="1365" y="76"/>
                  <a:pt x="1365" y="76"/>
                </a:cubicBezTo>
                <a:cubicBezTo>
                  <a:pt x="1365" y="75"/>
                  <a:pt x="1365" y="74"/>
                  <a:pt x="1364" y="73"/>
                </a:cubicBezTo>
                <a:close/>
                <a:moveTo>
                  <a:pt x="590" y="185"/>
                </a:moveTo>
                <a:cubicBezTo>
                  <a:pt x="590" y="185"/>
                  <a:pt x="589" y="185"/>
                  <a:pt x="589" y="186"/>
                </a:cubicBezTo>
                <a:cubicBezTo>
                  <a:pt x="589" y="186"/>
                  <a:pt x="589" y="187"/>
                  <a:pt x="590" y="187"/>
                </a:cubicBezTo>
                <a:cubicBezTo>
                  <a:pt x="590" y="188"/>
                  <a:pt x="591" y="187"/>
                  <a:pt x="591" y="186"/>
                </a:cubicBezTo>
                <a:cubicBezTo>
                  <a:pt x="591" y="186"/>
                  <a:pt x="591" y="185"/>
                  <a:pt x="590" y="185"/>
                </a:cubicBezTo>
                <a:close/>
                <a:moveTo>
                  <a:pt x="1510" y="206"/>
                </a:moveTo>
                <a:cubicBezTo>
                  <a:pt x="1510" y="206"/>
                  <a:pt x="1510" y="205"/>
                  <a:pt x="1510" y="205"/>
                </a:cubicBezTo>
                <a:cubicBezTo>
                  <a:pt x="1510" y="205"/>
                  <a:pt x="1510" y="204"/>
                  <a:pt x="1510" y="204"/>
                </a:cubicBezTo>
                <a:cubicBezTo>
                  <a:pt x="1509" y="205"/>
                  <a:pt x="1509" y="205"/>
                  <a:pt x="1509" y="205"/>
                </a:cubicBezTo>
                <a:cubicBezTo>
                  <a:pt x="1508" y="206"/>
                  <a:pt x="1508" y="206"/>
                  <a:pt x="1509" y="207"/>
                </a:cubicBezTo>
                <a:cubicBezTo>
                  <a:pt x="1509" y="207"/>
                  <a:pt x="1510" y="206"/>
                  <a:pt x="1510" y="206"/>
                </a:cubicBezTo>
                <a:close/>
                <a:moveTo>
                  <a:pt x="194" y="315"/>
                </a:moveTo>
                <a:cubicBezTo>
                  <a:pt x="194" y="315"/>
                  <a:pt x="193" y="315"/>
                  <a:pt x="193" y="316"/>
                </a:cubicBezTo>
                <a:cubicBezTo>
                  <a:pt x="193" y="317"/>
                  <a:pt x="194" y="317"/>
                  <a:pt x="195" y="317"/>
                </a:cubicBezTo>
                <a:cubicBezTo>
                  <a:pt x="195" y="317"/>
                  <a:pt x="195" y="317"/>
                  <a:pt x="195" y="317"/>
                </a:cubicBezTo>
                <a:cubicBezTo>
                  <a:pt x="195" y="316"/>
                  <a:pt x="194" y="315"/>
                  <a:pt x="194" y="315"/>
                </a:cubicBezTo>
                <a:close/>
                <a:moveTo>
                  <a:pt x="1188" y="320"/>
                </a:moveTo>
                <a:cubicBezTo>
                  <a:pt x="1188" y="320"/>
                  <a:pt x="1188" y="320"/>
                  <a:pt x="1188" y="320"/>
                </a:cubicBezTo>
                <a:cubicBezTo>
                  <a:pt x="1189" y="319"/>
                  <a:pt x="1189" y="319"/>
                  <a:pt x="1190" y="318"/>
                </a:cubicBezTo>
                <a:cubicBezTo>
                  <a:pt x="1189" y="318"/>
                  <a:pt x="1188" y="318"/>
                  <a:pt x="1188" y="319"/>
                </a:cubicBezTo>
                <a:cubicBezTo>
                  <a:pt x="1187" y="319"/>
                  <a:pt x="1187" y="320"/>
                  <a:pt x="1188" y="320"/>
                </a:cubicBezTo>
                <a:close/>
                <a:moveTo>
                  <a:pt x="1190" y="318"/>
                </a:moveTo>
                <a:cubicBezTo>
                  <a:pt x="1190" y="318"/>
                  <a:pt x="1190" y="318"/>
                  <a:pt x="1190" y="318"/>
                </a:cubicBezTo>
                <a:cubicBezTo>
                  <a:pt x="1190" y="318"/>
                  <a:pt x="1190" y="318"/>
                  <a:pt x="1190" y="318"/>
                </a:cubicBezTo>
                <a:cubicBezTo>
                  <a:pt x="1190" y="318"/>
                  <a:pt x="1190" y="318"/>
                  <a:pt x="1190" y="318"/>
                </a:cubicBezTo>
                <a:cubicBezTo>
                  <a:pt x="1190" y="318"/>
                  <a:pt x="1190" y="318"/>
                  <a:pt x="1190" y="318"/>
                </a:cubicBezTo>
                <a:close/>
                <a:moveTo>
                  <a:pt x="1319" y="354"/>
                </a:moveTo>
                <a:cubicBezTo>
                  <a:pt x="1319" y="354"/>
                  <a:pt x="1319" y="355"/>
                  <a:pt x="1320" y="355"/>
                </a:cubicBezTo>
                <a:cubicBezTo>
                  <a:pt x="1320" y="355"/>
                  <a:pt x="1320" y="355"/>
                  <a:pt x="1320" y="355"/>
                </a:cubicBezTo>
                <a:cubicBezTo>
                  <a:pt x="1321" y="354"/>
                  <a:pt x="1320" y="354"/>
                  <a:pt x="1319" y="354"/>
                </a:cubicBezTo>
                <a:cubicBezTo>
                  <a:pt x="1319" y="354"/>
                  <a:pt x="1319" y="354"/>
                  <a:pt x="1319" y="354"/>
                </a:cubicBezTo>
                <a:close/>
                <a:moveTo>
                  <a:pt x="682" y="363"/>
                </a:moveTo>
                <a:cubicBezTo>
                  <a:pt x="682" y="364"/>
                  <a:pt x="681" y="364"/>
                  <a:pt x="681" y="364"/>
                </a:cubicBezTo>
                <a:cubicBezTo>
                  <a:pt x="681" y="365"/>
                  <a:pt x="682" y="365"/>
                  <a:pt x="682" y="366"/>
                </a:cubicBezTo>
                <a:cubicBezTo>
                  <a:pt x="682" y="366"/>
                  <a:pt x="683" y="366"/>
                  <a:pt x="683" y="365"/>
                </a:cubicBezTo>
                <a:cubicBezTo>
                  <a:pt x="683" y="365"/>
                  <a:pt x="683" y="364"/>
                  <a:pt x="683" y="364"/>
                </a:cubicBezTo>
                <a:cubicBezTo>
                  <a:pt x="683" y="363"/>
                  <a:pt x="682" y="363"/>
                  <a:pt x="682" y="363"/>
                </a:cubicBezTo>
                <a:close/>
                <a:moveTo>
                  <a:pt x="1588" y="123"/>
                </a:moveTo>
                <a:cubicBezTo>
                  <a:pt x="1588" y="123"/>
                  <a:pt x="1587" y="123"/>
                  <a:pt x="1587" y="124"/>
                </a:cubicBezTo>
                <a:cubicBezTo>
                  <a:pt x="1587" y="124"/>
                  <a:pt x="1588" y="125"/>
                  <a:pt x="1588" y="125"/>
                </a:cubicBezTo>
                <a:cubicBezTo>
                  <a:pt x="1589" y="125"/>
                  <a:pt x="1589" y="124"/>
                  <a:pt x="1589" y="124"/>
                </a:cubicBezTo>
                <a:cubicBezTo>
                  <a:pt x="1589" y="123"/>
                  <a:pt x="1589" y="123"/>
                  <a:pt x="1588" y="123"/>
                </a:cubicBezTo>
                <a:close/>
                <a:moveTo>
                  <a:pt x="2145" y="436"/>
                </a:moveTo>
                <a:cubicBezTo>
                  <a:pt x="2145" y="435"/>
                  <a:pt x="2145" y="435"/>
                  <a:pt x="2145" y="435"/>
                </a:cubicBezTo>
                <a:cubicBezTo>
                  <a:pt x="2145" y="435"/>
                  <a:pt x="2144" y="435"/>
                  <a:pt x="2144" y="435"/>
                </a:cubicBezTo>
                <a:cubicBezTo>
                  <a:pt x="2144" y="435"/>
                  <a:pt x="2144" y="436"/>
                  <a:pt x="2144" y="436"/>
                </a:cubicBezTo>
                <a:cubicBezTo>
                  <a:pt x="2145" y="436"/>
                  <a:pt x="2145" y="436"/>
                  <a:pt x="2145" y="436"/>
                </a:cubicBezTo>
                <a:close/>
                <a:moveTo>
                  <a:pt x="2076" y="597"/>
                </a:moveTo>
                <a:cubicBezTo>
                  <a:pt x="2076" y="596"/>
                  <a:pt x="2076" y="596"/>
                  <a:pt x="2077" y="596"/>
                </a:cubicBezTo>
                <a:cubicBezTo>
                  <a:pt x="2076" y="595"/>
                  <a:pt x="2076" y="595"/>
                  <a:pt x="2076" y="594"/>
                </a:cubicBezTo>
                <a:cubicBezTo>
                  <a:pt x="2076" y="595"/>
                  <a:pt x="2075" y="595"/>
                  <a:pt x="2075" y="596"/>
                </a:cubicBezTo>
                <a:cubicBezTo>
                  <a:pt x="2075" y="596"/>
                  <a:pt x="2075" y="596"/>
                  <a:pt x="2076" y="597"/>
                </a:cubicBezTo>
                <a:close/>
                <a:moveTo>
                  <a:pt x="1132" y="616"/>
                </a:moveTo>
                <a:cubicBezTo>
                  <a:pt x="1132" y="616"/>
                  <a:pt x="1131" y="616"/>
                  <a:pt x="1131" y="615"/>
                </a:cubicBezTo>
                <a:cubicBezTo>
                  <a:pt x="1130" y="615"/>
                  <a:pt x="1129" y="616"/>
                  <a:pt x="1129" y="617"/>
                </a:cubicBezTo>
                <a:cubicBezTo>
                  <a:pt x="1130" y="617"/>
                  <a:pt x="1130" y="617"/>
                  <a:pt x="1131" y="617"/>
                </a:cubicBezTo>
                <a:cubicBezTo>
                  <a:pt x="1131" y="617"/>
                  <a:pt x="1132" y="617"/>
                  <a:pt x="1132" y="616"/>
                </a:cubicBezTo>
                <a:close/>
                <a:moveTo>
                  <a:pt x="1303" y="647"/>
                </a:moveTo>
                <a:cubicBezTo>
                  <a:pt x="1304" y="646"/>
                  <a:pt x="1304" y="646"/>
                  <a:pt x="1304" y="646"/>
                </a:cubicBezTo>
                <a:cubicBezTo>
                  <a:pt x="1305" y="646"/>
                  <a:pt x="1305" y="645"/>
                  <a:pt x="1305" y="645"/>
                </a:cubicBezTo>
                <a:cubicBezTo>
                  <a:pt x="1305" y="645"/>
                  <a:pt x="1304" y="644"/>
                  <a:pt x="1304" y="644"/>
                </a:cubicBezTo>
                <a:cubicBezTo>
                  <a:pt x="1303" y="644"/>
                  <a:pt x="1303" y="645"/>
                  <a:pt x="1303" y="646"/>
                </a:cubicBezTo>
                <a:cubicBezTo>
                  <a:pt x="1303" y="646"/>
                  <a:pt x="1303" y="646"/>
                  <a:pt x="1303" y="647"/>
                </a:cubicBezTo>
                <a:close/>
                <a:moveTo>
                  <a:pt x="482" y="695"/>
                </a:moveTo>
                <a:cubicBezTo>
                  <a:pt x="482" y="695"/>
                  <a:pt x="482" y="695"/>
                  <a:pt x="482" y="695"/>
                </a:cubicBezTo>
                <a:cubicBezTo>
                  <a:pt x="482" y="695"/>
                  <a:pt x="482" y="695"/>
                  <a:pt x="482" y="695"/>
                </a:cubicBezTo>
                <a:cubicBezTo>
                  <a:pt x="482" y="695"/>
                  <a:pt x="482" y="695"/>
                  <a:pt x="482" y="695"/>
                </a:cubicBezTo>
                <a:cubicBezTo>
                  <a:pt x="482" y="695"/>
                  <a:pt x="482" y="695"/>
                  <a:pt x="482" y="695"/>
                </a:cubicBezTo>
                <a:close/>
                <a:moveTo>
                  <a:pt x="483" y="697"/>
                </a:moveTo>
                <a:cubicBezTo>
                  <a:pt x="484" y="697"/>
                  <a:pt x="485" y="697"/>
                  <a:pt x="485" y="696"/>
                </a:cubicBezTo>
                <a:cubicBezTo>
                  <a:pt x="485" y="696"/>
                  <a:pt x="485" y="695"/>
                  <a:pt x="484" y="695"/>
                </a:cubicBezTo>
                <a:cubicBezTo>
                  <a:pt x="484" y="695"/>
                  <a:pt x="483" y="695"/>
                  <a:pt x="482" y="695"/>
                </a:cubicBezTo>
                <a:cubicBezTo>
                  <a:pt x="482" y="696"/>
                  <a:pt x="483" y="696"/>
                  <a:pt x="483" y="697"/>
                </a:cubicBezTo>
                <a:close/>
                <a:moveTo>
                  <a:pt x="611" y="160"/>
                </a:moveTo>
                <a:cubicBezTo>
                  <a:pt x="611" y="160"/>
                  <a:pt x="611" y="160"/>
                  <a:pt x="611" y="160"/>
                </a:cubicBezTo>
                <a:cubicBezTo>
                  <a:pt x="611" y="160"/>
                  <a:pt x="611" y="160"/>
                  <a:pt x="611" y="160"/>
                </a:cubicBezTo>
                <a:cubicBezTo>
                  <a:pt x="610" y="160"/>
                  <a:pt x="611" y="160"/>
                  <a:pt x="611" y="160"/>
                </a:cubicBezTo>
                <a:close/>
                <a:moveTo>
                  <a:pt x="535" y="161"/>
                </a:moveTo>
                <a:cubicBezTo>
                  <a:pt x="535" y="161"/>
                  <a:pt x="535" y="161"/>
                  <a:pt x="535" y="161"/>
                </a:cubicBezTo>
                <a:cubicBezTo>
                  <a:pt x="535" y="161"/>
                  <a:pt x="535" y="161"/>
                  <a:pt x="535" y="161"/>
                </a:cubicBezTo>
                <a:cubicBezTo>
                  <a:pt x="534" y="161"/>
                  <a:pt x="534" y="161"/>
                  <a:pt x="535" y="161"/>
                </a:cubicBezTo>
                <a:close/>
                <a:moveTo>
                  <a:pt x="1998" y="402"/>
                </a:moveTo>
                <a:cubicBezTo>
                  <a:pt x="1998" y="403"/>
                  <a:pt x="1999" y="403"/>
                  <a:pt x="1999" y="403"/>
                </a:cubicBezTo>
                <a:cubicBezTo>
                  <a:pt x="1999" y="403"/>
                  <a:pt x="1999" y="402"/>
                  <a:pt x="1999" y="402"/>
                </a:cubicBezTo>
                <a:cubicBezTo>
                  <a:pt x="1999" y="402"/>
                  <a:pt x="1999" y="401"/>
                  <a:pt x="1999" y="401"/>
                </a:cubicBezTo>
                <a:cubicBezTo>
                  <a:pt x="1999" y="402"/>
                  <a:pt x="1998" y="402"/>
                  <a:pt x="1998" y="402"/>
                </a:cubicBezTo>
                <a:close/>
                <a:moveTo>
                  <a:pt x="1552" y="173"/>
                </a:moveTo>
                <a:cubicBezTo>
                  <a:pt x="1552" y="172"/>
                  <a:pt x="1552" y="172"/>
                  <a:pt x="1552" y="172"/>
                </a:cubicBezTo>
                <a:cubicBezTo>
                  <a:pt x="1552" y="172"/>
                  <a:pt x="1552" y="172"/>
                  <a:pt x="1552" y="173"/>
                </a:cubicBezTo>
                <a:cubicBezTo>
                  <a:pt x="1552" y="173"/>
                  <a:pt x="1552" y="173"/>
                  <a:pt x="1552" y="173"/>
                </a:cubicBezTo>
                <a:close/>
                <a:moveTo>
                  <a:pt x="1551" y="179"/>
                </a:moveTo>
                <a:cubicBezTo>
                  <a:pt x="1551" y="178"/>
                  <a:pt x="1551" y="178"/>
                  <a:pt x="1551" y="178"/>
                </a:cubicBezTo>
                <a:cubicBezTo>
                  <a:pt x="1551" y="179"/>
                  <a:pt x="1551" y="179"/>
                  <a:pt x="1551" y="179"/>
                </a:cubicBezTo>
                <a:close/>
                <a:moveTo>
                  <a:pt x="321" y="181"/>
                </a:moveTo>
                <a:cubicBezTo>
                  <a:pt x="321" y="181"/>
                  <a:pt x="321" y="181"/>
                  <a:pt x="321" y="181"/>
                </a:cubicBezTo>
                <a:cubicBezTo>
                  <a:pt x="321" y="181"/>
                  <a:pt x="321" y="181"/>
                  <a:pt x="321" y="181"/>
                </a:cubicBezTo>
                <a:cubicBezTo>
                  <a:pt x="321" y="181"/>
                  <a:pt x="321" y="181"/>
                  <a:pt x="321" y="181"/>
                </a:cubicBezTo>
                <a:cubicBezTo>
                  <a:pt x="321" y="181"/>
                  <a:pt x="321" y="181"/>
                  <a:pt x="321" y="181"/>
                </a:cubicBezTo>
                <a:close/>
                <a:moveTo>
                  <a:pt x="323" y="181"/>
                </a:moveTo>
                <a:cubicBezTo>
                  <a:pt x="323" y="181"/>
                  <a:pt x="323" y="180"/>
                  <a:pt x="323" y="180"/>
                </a:cubicBezTo>
                <a:cubicBezTo>
                  <a:pt x="323" y="180"/>
                  <a:pt x="322" y="180"/>
                  <a:pt x="322" y="180"/>
                </a:cubicBezTo>
                <a:cubicBezTo>
                  <a:pt x="321" y="180"/>
                  <a:pt x="321" y="181"/>
                  <a:pt x="321" y="181"/>
                </a:cubicBezTo>
                <a:cubicBezTo>
                  <a:pt x="321" y="181"/>
                  <a:pt x="322" y="181"/>
                  <a:pt x="322" y="181"/>
                </a:cubicBezTo>
                <a:cubicBezTo>
                  <a:pt x="323" y="181"/>
                  <a:pt x="323" y="181"/>
                  <a:pt x="323" y="181"/>
                </a:cubicBezTo>
                <a:close/>
                <a:moveTo>
                  <a:pt x="1521" y="181"/>
                </a:moveTo>
                <a:cubicBezTo>
                  <a:pt x="1521" y="181"/>
                  <a:pt x="1521" y="182"/>
                  <a:pt x="1522" y="182"/>
                </a:cubicBezTo>
                <a:cubicBezTo>
                  <a:pt x="1522" y="182"/>
                  <a:pt x="1522" y="182"/>
                  <a:pt x="1523" y="182"/>
                </a:cubicBezTo>
                <a:cubicBezTo>
                  <a:pt x="1523" y="181"/>
                  <a:pt x="1523" y="181"/>
                  <a:pt x="1522" y="180"/>
                </a:cubicBezTo>
                <a:cubicBezTo>
                  <a:pt x="1522" y="180"/>
                  <a:pt x="1521" y="181"/>
                  <a:pt x="1521" y="181"/>
                </a:cubicBezTo>
                <a:close/>
                <a:moveTo>
                  <a:pt x="1138" y="613"/>
                </a:moveTo>
                <a:cubicBezTo>
                  <a:pt x="1138" y="613"/>
                  <a:pt x="1138" y="613"/>
                  <a:pt x="1138" y="613"/>
                </a:cubicBezTo>
                <a:cubicBezTo>
                  <a:pt x="1137" y="613"/>
                  <a:pt x="1137" y="613"/>
                  <a:pt x="1137" y="613"/>
                </a:cubicBezTo>
                <a:cubicBezTo>
                  <a:pt x="1136" y="613"/>
                  <a:pt x="1136" y="613"/>
                  <a:pt x="1137" y="614"/>
                </a:cubicBezTo>
                <a:cubicBezTo>
                  <a:pt x="1137" y="614"/>
                  <a:pt x="1138" y="614"/>
                  <a:pt x="1138" y="613"/>
                </a:cubicBezTo>
                <a:close/>
                <a:moveTo>
                  <a:pt x="658" y="283"/>
                </a:moveTo>
                <a:cubicBezTo>
                  <a:pt x="658" y="282"/>
                  <a:pt x="658" y="282"/>
                  <a:pt x="658" y="282"/>
                </a:cubicBezTo>
                <a:cubicBezTo>
                  <a:pt x="658" y="283"/>
                  <a:pt x="658" y="283"/>
                  <a:pt x="658" y="283"/>
                </a:cubicBezTo>
                <a:close/>
                <a:moveTo>
                  <a:pt x="1363" y="64"/>
                </a:moveTo>
                <a:cubicBezTo>
                  <a:pt x="1363" y="63"/>
                  <a:pt x="1363" y="63"/>
                  <a:pt x="1363" y="63"/>
                </a:cubicBezTo>
                <a:cubicBezTo>
                  <a:pt x="1362" y="63"/>
                  <a:pt x="1362" y="63"/>
                  <a:pt x="1362" y="63"/>
                </a:cubicBezTo>
                <a:cubicBezTo>
                  <a:pt x="1362" y="64"/>
                  <a:pt x="1362" y="64"/>
                  <a:pt x="1362" y="65"/>
                </a:cubicBezTo>
                <a:cubicBezTo>
                  <a:pt x="1363" y="65"/>
                  <a:pt x="1363" y="64"/>
                  <a:pt x="1363" y="64"/>
                </a:cubicBezTo>
                <a:close/>
                <a:moveTo>
                  <a:pt x="2020" y="652"/>
                </a:moveTo>
                <a:cubicBezTo>
                  <a:pt x="2020" y="652"/>
                  <a:pt x="2020" y="652"/>
                  <a:pt x="2020" y="652"/>
                </a:cubicBezTo>
                <a:cubicBezTo>
                  <a:pt x="2020" y="652"/>
                  <a:pt x="2019" y="652"/>
                  <a:pt x="2019" y="652"/>
                </a:cubicBezTo>
                <a:cubicBezTo>
                  <a:pt x="2019" y="652"/>
                  <a:pt x="2019" y="652"/>
                  <a:pt x="2019" y="653"/>
                </a:cubicBezTo>
                <a:cubicBezTo>
                  <a:pt x="2020" y="653"/>
                  <a:pt x="2020" y="653"/>
                  <a:pt x="2020" y="652"/>
                </a:cubicBezTo>
                <a:close/>
                <a:moveTo>
                  <a:pt x="1545" y="187"/>
                </a:moveTo>
                <a:cubicBezTo>
                  <a:pt x="1545" y="187"/>
                  <a:pt x="1546" y="188"/>
                  <a:pt x="1546" y="188"/>
                </a:cubicBezTo>
                <a:cubicBezTo>
                  <a:pt x="1546" y="188"/>
                  <a:pt x="1546" y="187"/>
                  <a:pt x="1546" y="187"/>
                </a:cubicBezTo>
                <a:cubicBezTo>
                  <a:pt x="1546" y="187"/>
                  <a:pt x="1545" y="187"/>
                  <a:pt x="1545" y="187"/>
                </a:cubicBezTo>
                <a:close/>
                <a:moveTo>
                  <a:pt x="1004" y="189"/>
                </a:moveTo>
                <a:cubicBezTo>
                  <a:pt x="1004" y="190"/>
                  <a:pt x="1004" y="190"/>
                  <a:pt x="1004" y="191"/>
                </a:cubicBezTo>
                <a:cubicBezTo>
                  <a:pt x="1006" y="190"/>
                  <a:pt x="1006" y="190"/>
                  <a:pt x="1004" y="189"/>
                </a:cubicBezTo>
                <a:close/>
                <a:moveTo>
                  <a:pt x="616" y="79"/>
                </a:moveTo>
                <a:cubicBezTo>
                  <a:pt x="617" y="79"/>
                  <a:pt x="617" y="79"/>
                  <a:pt x="617" y="78"/>
                </a:cubicBezTo>
                <a:cubicBezTo>
                  <a:pt x="617" y="78"/>
                  <a:pt x="616" y="79"/>
                  <a:pt x="616" y="79"/>
                </a:cubicBezTo>
                <a:cubicBezTo>
                  <a:pt x="616" y="79"/>
                  <a:pt x="616" y="79"/>
                  <a:pt x="616" y="79"/>
                </a:cubicBezTo>
                <a:close/>
                <a:moveTo>
                  <a:pt x="1517" y="210"/>
                </a:moveTo>
                <a:cubicBezTo>
                  <a:pt x="1517" y="210"/>
                  <a:pt x="1516" y="210"/>
                  <a:pt x="1516" y="210"/>
                </a:cubicBezTo>
                <a:cubicBezTo>
                  <a:pt x="1516" y="210"/>
                  <a:pt x="1516" y="210"/>
                  <a:pt x="1516" y="210"/>
                </a:cubicBezTo>
                <a:cubicBezTo>
                  <a:pt x="1516" y="210"/>
                  <a:pt x="1516" y="210"/>
                  <a:pt x="1516" y="211"/>
                </a:cubicBezTo>
                <a:cubicBezTo>
                  <a:pt x="1517" y="211"/>
                  <a:pt x="1517" y="210"/>
                  <a:pt x="1517" y="210"/>
                </a:cubicBezTo>
                <a:close/>
                <a:moveTo>
                  <a:pt x="1030" y="81"/>
                </a:moveTo>
                <a:cubicBezTo>
                  <a:pt x="1030" y="81"/>
                  <a:pt x="1030" y="81"/>
                  <a:pt x="1030" y="81"/>
                </a:cubicBezTo>
                <a:cubicBezTo>
                  <a:pt x="1030" y="80"/>
                  <a:pt x="1029" y="80"/>
                  <a:pt x="1029" y="80"/>
                </a:cubicBezTo>
                <a:cubicBezTo>
                  <a:pt x="1029" y="80"/>
                  <a:pt x="1029" y="81"/>
                  <a:pt x="1029" y="81"/>
                </a:cubicBezTo>
                <a:cubicBezTo>
                  <a:pt x="1029" y="82"/>
                  <a:pt x="1030" y="82"/>
                  <a:pt x="1030" y="81"/>
                </a:cubicBezTo>
                <a:close/>
                <a:moveTo>
                  <a:pt x="1029" y="80"/>
                </a:moveTo>
                <a:cubicBezTo>
                  <a:pt x="1029" y="80"/>
                  <a:pt x="1029" y="79"/>
                  <a:pt x="1029" y="79"/>
                </a:cubicBezTo>
                <a:cubicBezTo>
                  <a:pt x="1029" y="79"/>
                  <a:pt x="1029" y="79"/>
                  <a:pt x="1029" y="79"/>
                </a:cubicBezTo>
                <a:cubicBezTo>
                  <a:pt x="1029" y="79"/>
                  <a:pt x="1029" y="79"/>
                  <a:pt x="1029" y="80"/>
                </a:cubicBezTo>
                <a:cubicBezTo>
                  <a:pt x="1029" y="80"/>
                  <a:pt x="1029" y="80"/>
                  <a:pt x="1029" y="80"/>
                </a:cubicBezTo>
                <a:close/>
                <a:moveTo>
                  <a:pt x="1444" y="286"/>
                </a:moveTo>
                <a:cubicBezTo>
                  <a:pt x="1445" y="285"/>
                  <a:pt x="1445" y="285"/>
                  <a:pt x="1445" y="285"/>
                </a:cubicBezTo>
                <a:cubicBezTo>
                  <a:pt x="1444" y="285"/>
                  <a:pt x="1444" y="285"/>
                  <a:pt x="1444" y="285"/>
                </a:cubicBezTo>
                <a:lnTo>
                  <a:pt x="1444" y="286"/>
                </a:lnTo>
                <a:close/>
                <a:moveTo>
                  <a:pt x="548" y="224"/>
                </a:moveTo>
                <a:cubicBezTo>
                  <a:pt x="548" y="224"/>
                  <a:pt x="548" y="223"/>
                  <a:pt x="548" y="223"/>
                </a:cubicBezTo>
                <a:cubicBezTo>
                  <a:pt x="548" y="223"/>
                  <a:pt x="548" y="223"/>
                  <a:pt x="548" y="223"/>
                </a:cubicBezTo>
                <a:cubicBezTo>
                  <a:pt x="548" y="223"/>
                  <a:pt x="547" y="223"/>
                  <a:pt x="547" y="223"/>
                </a:cubicBezTo>
                <a:cubicBezTo>
                  <a:pt x="547" y="224"/>
                  <a:pt x="548" y="224"/>
                  <a:pt x="548" y="224"/>
                </a:cubicBezTo>
                <a:close/>
                <a:moveTo>
                  <a:pt x="657" y="94"/>
                </a:moveTo>
                <a:cubicBezTo>
                  <a:pt x="657" y="93"/>
                  <a:pt x="657" y="93"/>
                  <a:pt x="657" y="93"/>
                </a:cubicBezTo>
                <a:cubicBezTo>
                  <a:pt x="656" y="93"/>
                  <a:pt x="656" y="92"/>
                  <a:pt x="656" y="92"/>
                </a:cubicBezTo>
                <a:cubicBezTo>
                  <a:pt x="656" y="92"/>
                  <a:pt x="656" y="93"/>
                  <a:pt x="656" y="93"/>
                </a:cubicBezTo>
                <a:cubicBezTo>
                  <a:pt x="656" y="94"/>
                  <a:pt x="656" y="94"/>
                  <a:pt x="657" y="94"/>
                </a:cubicBezTo>
                <a:close/>
                <a:moveTo>
                  <a:pt x="1358" y="96"/>
                </a:moveTo>
                <a:cubicBezTo>
                  <a:pt x="1357" y="96"/>
                  <a:pt x="1357" y="96"/>
                  <a:pt x="1356" y="95"/>
                </a:cubicBezTo>
                <a:cubicBezTo>
                  <a:pt x="1356" y="95"/>
                  <a:pt x="1355" y="95"/>
                  <a:pt x="1355" y="95"/>
                </a:cubicBezTo>
                <a:cubicBezTo>
                  <a:pt x="1355" y="96"/>
                  <a:pt x="1355" y="96"/>
                  <a:pt x="1355" y="97"/>
                </a:cubicBezTo>
                <a:cubicBezTo>
                  <a:pt x="1355" y="97"/>
                  <a:pt x="1356" y="97"/>
                  <a:pt x="1356" y="97"/>
                </a:cubicBezTo>
                <a:cubicBezTo>
                  <a:pt x="1357" y="97"/>
                  <a:pt x="1357" y="96"/>
                  <a:pt x="1358" y="96"/>
                </a:cubicBezTo>
                <a:close/>
                <a:moveTo>
                  <a:pt x="1355" y="97"/>
                </a:moveTo>
                <a:cubicBezTo>
                  <a:pt x="1355" y="97"/>
                  <a:pt x="1355" y="97"/>
                  <a:pt x="1355" y="97"/>
                </a:cubicBezTo>
                <a:cubicBezTo>
                  <a:pt x="1354" y="97"/>
                  <a:pt x="1354" y="97"/>
                  <a:pt x="1354" y="97"/>
                </a:cubicBezTo>
                <a:cubicBezTo>
                  <a:pt x="1354" y="97"/>
                  <a:pt x="1355" y="97"/>
                  <a:pt x="1355" y="97"/>
                </a:cubicBezTo>
                <a:cubicBezTo>
                  <a:pt x="1355" y="97"/>
                  <a:pt x="1355" y="97"/>
                  <a:pt x="1355" y="97"/>
                </a:cubicBezTo>
                <a:close/>
                <a:moveTo>
                  <a:pt x="2028" y="653"/>
                </a:moveTo>
                <a:cubicBezTo>
                  <a:pt x="2028" y="654"/>
                  <a:pt x="2028" y="655"/>
                  <a:pt x="2029" y="656"/>
                </a:cubicBezTo>
                <a:cubicBezTo>
                  <a:pt x="2029" y="655"/>
                  <a:pt x="2029" y="654"/>
                  <a:pt x="2028" y="653"/>
                </a:cubicBezTo>
                <a:close/>
                <a:moveTo>
                  <a:pt x="686" y="101"/>
                </a:moveTo>
                <a:cubicBezTo>
                  <a:pt x="686" y="100"/>
                  <a:pt x="687" y="100"/>
                  <a:pt x="686" y="100"/>
                </a:cubicBezTo>
                <a:cubicBezTo>
                  <a:pt x="686" y="100"/>
                  <a:pt x="686" y="99"/>
                  <a:pt x="685" y="99"/>
                </a:cubicBezTo>
                <a:cubicBezTo>
                  <a:pt x="686" y="100"/>
                  <a:pt x="685" y="100"/>
                  <a:pt x="686" y="101"/>
                </a:cubicBezTo>
                <a:close/>
                <a:moveTo>
                  <a:pt x="2218" y="947"/>
                </a:moveTo>
                <a:cubicBezTo>
                  <a:pt x="2217" y="946"/>
                  <a:pt x="2216" y="945"/>
                  <a:pt x="2215" y="945"/>
                </a:cubicBezTo>
                <a:cubicBezTo>
                  <a:pt x="2216" y="947"/>
                  <a:pt x="2217" y="947"/>
                  <a:pt x="2218" y="947"/>
                </a:cubicBezTo>
                <a:close/>
                <a:moveTo>
                  <a:pt x="2218" y="947"/>
                </a:moveTo>
                <a:cubicBezTo>
                  <a:pt x="2219" y="947"/>
                  <a:pt x="2219" y="947"/>
                  <a:pt x="2219" y="947"/>
                </a:cubicBezTo>
                <a:cubicBezTo>
                  <a:pt x="2219" y="947"/>
                  <a:pt x="2219" y="947"/>
                  <a:pt x="2219" y="947"/>
                </a:cubicBezTo>
                <a:cubicBezTo>
                  <a:pt x="2219" y="947"/>
                  <a:pt x="2219" y="947"/>
                  <a:pt x="2219" y="947"/>
                </a:cubicBezTo>
                <a:cubicBezTo>
                  <a:pt x="2219" y="947"/>
                  <a:pt x="2219" y="947"/>
                  <a:pt x="2218" y="947"/>
                </a:cubicBezTo>
                <a:close/>
                <a:moveTo>
                  <a:pt x="1203" y="105"/>
                </a:moveTo>
                <a:cubicBezTo>
                  <a:pt x="1203" y="105"/>
                  <a:pt x="1202" y="104"/>
                  <a:pt x="1202" y="104"/>
                </a:cubicBezTo>
                <a:cubicBezTo>
                  <a:pt x="1202" y="104"/>
                  <a:pt x="1201" y="104"/>
                  <a:pt x="1201" y="104"/>
                </a:cubicBezTo>
                <a:cubicBezTo>
                  <a:pt x="1201" y="105"/>
                  <a:pt x="1201" y="105"/>
                  <a:pt x="1202" y="105"/>
                </a:cubicBezTo>
                <a:cubicBezTo>
                  <a:pt x="1202" y="106"/>
                  <a:pt x="1203" y="105"/>
                  <a:pt x="1203" y="105"/>
                </a:cubicBezTo>
                <a:close/>
                <a:moveTo>
                  <a:pt x="1201" y="104"/>
                </a:moveTo>
                <a:cubicBezTo>
                  <a:pt x="1201" y="104"/>
                  <a:pt x="1201" y="104"/>
                  <a:pt x="1201" y="104"/>
                </a:cubicBezTo>
                <a:cubicBezTo>
                  <a:pt x="1200" y="104"/>
                  <a:pt x="1200" y="104"/>
                  <a:pt x="1200" y="104"/>
                </a:cubicBezTo>
                <a:cubicBezTo>
                  <a:pt x="1200" y="104"/>
                  <a:pt x="1200" y="104"/>
                  <a:pt x="1200" y="104"/>
                </a:cubicBezTo>
                <a:cubicBezTo>
                  <a:pt x="1200" y="104"/>
                  <a:pt x="1201" y="104"/>
                  <a:pt x="1201" y="104"/>
                </a:cubicBezTo>
                <a:close/>
                <a:moveTo>
                  <a:pt x="1818" y="106"/>
                </a:moveTo>
                <a:cubicBezTo>
                  <a:pt x="1818" y="106"/>
                  <a:pt x="1817" y="106"/>
                  <a:pt x="1817" y="107"/>
                </a:cubicBezTo>
                <a:cubicBezTo>
                  <a:pt x="1817" y="107"/>
                  <a:pt x="1817" y="107"/>
                  <a:pt x="1817" y="108"/>
                </a:cubicBezTo>
                <a:cubicBezTo>
                  <a:pt x="1818" y="108"/>
                  <a:pt x="1818" y="108"/>
                  <a:pt x="1819" y="108"/>
                </a:cubicBezTo>
                <a:cubicBezTo>
                  <a:pt x="1819" y="107"/>
                  <a:pt x="1819" y="106"/>
                  <a:pt x="1818" y="106"/>
                </a:cubicBezTo>
                <a:close/>
                <a:moveTo>
                  <a:pt x="1819" y="108"/>
                </a:moveTo>
                <a:cubicBezTo>
                  <a:pt x="1819" y="108"/>
                  <a:pt x="1819" y="108"/>
                  <a:pt x="1819" y="108"/>
                </a:cubicBezTo>
                <a:cubicBezTo>
                  <a:pt x="1819" y="108"/>
                  <a:pt x="1819" y="108"/>
                  <a:pt x="1819" y="108"/>
                </a:cubicBezTo>
                <a:cubicBezTo>
                  <a:pt x="1819" y="108"/>
                  <a:pt x="1819" y="108"/>
                  <a:pt x="1819" y="108"/>
                </a:cubicBezTo>
                <a:cubicBezTo>
                  <a:pt x="1819" y="108"/>
                  <a:pt x="1819" y="108"/>
                  <a:pt x="1819" y="108"/>
                </a:cubicBezTo>
                <a:close/>
                <a:moveTo>
                  <a:pt x="536" y="239"/>
                </a:move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lose/>
                <a:moveTo>
                  <a:pt x="536" y="241"/>
                </a:moveTo>
                <a:cubicBezTo>
                  <a:pt x="536" y="241"/>
                  <a:pt x="536" y="241"/>
                  <a:pt x="536" y="240"/>
                </a:cubicBezTo>
                <a:cubicBezTo>
                  <a:pt x="536" y="240"/>
                  <a:pt x="536" y="240"/>
                  <a:pt x="536" y="239"/>
                </a:cubicBezTo>
                <a:cubicBezTo>
                  <a:pt x="536" y="239"/>
                  <a:pt x="535" y="240"/>
                  <a:pt x="535" y="240"/>
                </a:cubicBezTo>
                <a:cubicBezTo>
                  <a:pt x="535" y="241"/>
                  <a:pt x="535" y="241"/>
                  <a:pt x="536" y="241"/>
                </a:cubicBezTo>
                <a:close/>
                <a:moveTo>
                  <a:pt x="1090" y="433"/>
                </a:moveTo>
                <a:cubicBezTo>
                  <a:pt x="1089" y="432"/>
                  <a:pt x="1089" y="432"/>
                  <a:pt x="1089" y="433"/>
                </a:cubicBezTo>
                <a:cubicBezTo>
                  <a:pt x="1089" y="433"/>
                  <a:pt x="1089" y="434"/>
                  <a:pt x="1089" y="434"/>
                </a:cubicBezTo>
                <a:cubicBezTo>
                  <a:pt x="1089" y="434"/>
                  <a:pt x="1089" y="433"/>
                  <a:pt x="1090" y="433"/>
                </a:cubicBezTo>
                <a:close/>
                <a:moveTo>
                  <a:pt x="676" y="806"/>
                </a:moveTo>
                <a:cubicBezTo>
                  <a:pt x="676" y="806"/>
                  <a:pt x="676" y="806"/>
                  <a:pt x="676" y="805"/>
                </a:cubicBezTo>
                <a:cubicBezTo>
                  <a:pt x="676" y="805"/>
                  <a:pt x="676" y="805"/>
                  <a:pt x="676" y="805"/>
                </a:cubicBezTo>
                <a:cubicBezTo>
                  <a:pt x="676" y="805"/>
                  <a:pt x="675" y="805"/>
                  <a:pt x="675" y="805"/>
                </a:cubicBezTo>
                <a:cubicBezTo>
                  <a:pt x="675" y="806"/>
                  <a:pt x="675" y="806"/>
                  <a:pt x="676" y="806"/>
                </a:cubicBezTo>
                <a:close/>
                <a:moveTo>
                  <a:pt x="1255" y="632"/>
                </a:moveTo>
                <a:cubicBezTo>
                  <a:pt x="1255" y="632"/>
                  <a:pt x="1255" y="632"/>
                  <a:pt x="1255" y="632"/>
                </a:cubicBezTo>
                <a:cubicBezTo>
                  <a:pt x="1255" y="632"/>
                  <a:pt x="1255" y="632"/>
                  <a:pt x="1255" y="632"/>
                </a:cubicBezTo>
                <a:cubicBezTo>
                  <a:pt x="1255" y="632"/>
                  <a:pt x="1255" y="632"/>
                  <a:pt x="1255" y="631"/>
                </a:cubicBezTo>
                <a:cubicBezTo>
                  <a:pt x="1255" y="632"/>
                  <a:pt x="1255" y="632"/>
                  <a:pt x="1255" y="632"/>
                </a:cubicBezTo>
                <a:close/>
                <a:moveTo>
                  <a:pt x="1253" y="632"/>
                </a:moveTo>
                <a:cubicBezTo>
                  <a:pt x="1253" y="632"/>
                  <a:pt x="1254" y="633"/>
                  <a:pt x="1254" y="633"/>
                </a:cubicBezTo>
                <a:cubicBezTo>
                  <a:pt x="1254" y="632"/>
                  <a:pt x="1254" y="632"/>
                  <a:pt x="1255" y="632"/>
                </a:cubicBezTo>
                <a:cubicBezTo>
                  <a:pt x="1254" y="632"/>
                  <a:pt x="1253" y="632"/>
                  <a:pt x="1253" y="632"/>
                </a:cubicBezTo>
                <a:close/>
                <a:moveTo>
                  <a:pt x="2037" y="674"/>
                </a:moveTo>
                <a:cubicBezTo>
                  <a:pt x="2037" y="674"/>
                  <a:pt x="2037" y="674"/>
                  <a:pt x="2037" y="675"/>
                </a:cubicBezTo>
                <a:cubicBezTo>
                  <a:pt x="2037" y="674"/>
                  <a:pt x="2038" y="674"/>
                  <a:pt x="2038" y="674"/>
                </a:cubicBezTo>
                <a:cubicBezTo>
                  <a:pt x="2037" y="673"/>
                  <a:pt x="2037" y="673"/>
                  <a:pt x="2037" y="674"/>
                </a:cubicBezTo>
                <a:close/>
                <a:moveTo>
                  <a:pt x="820" y="255"/>
                </a:moveTo>
                <a:cubicBezTo>
                  <a:pt x="820" y="255"/>
                  <a:pt x="820" y="255"/>
                  <a:pt x="820" y="255"/>
                </a:cubicBezTo>
                <a:cubicBezTo>
                  <a:pt x="820" y="255"/>
                  <a:pt x="820" y="255"/>
                  <a:pt x="820" y="255"/>
                </a:cubicBezTo>
                <a:cubicBezTo>
                  <a:pt x="820" y="255"/>
                  <a:pt x="820" y="255"/>
                  <a:pt x="820" y="255"/>
                </a:cubicBezTo>
                <a:cubicBezTo>
                  <a:pt x="820" y="255"/>
                  <a:pt x="820" y="255"/>
                  <a:pt x="820" y="255"/>
                </a:cubicBezTo>
                <a:close/>
                <a:moveTo>
                  <a:pt x="819" y="253"/>
                </a:moveTo>
                <a:cubicBezTo>
                  <a:pt x="818" y="253"/>
                  <a:pt x="818" y="254"/>
                  <a:pt x="817" y="254"/>
                </a:cubicBezTo>
                <a:cubicBezTo>
                  <a:pt x="818" y="254"/>
                  <a:pt x="818" y="255"/>
                  <a:pt x="819" y="255"/>
                </a:cubicBezTo>
                <a:cubicBezTo>
                  <a:pt x="819" y="255"/>
                  <a:pt x="820" y="255"/>
                  <a:pt x="820" y="255"/>
                </a:cubicBezTo>
                <a:cubicBezTo>
                  <a:pt x="820" y="254"/>
                  <a:pt x="820" y="254"/>
                  <a:pt x="820" y="253"/>
                </a:cubicBezTo>
                <a:cubicBezTo>
                  <a:pt x="820" y="253"/>
                  <a:pt x="819" y="253"/>
                  <a:pt x="819" y="253"/>
                </a:cubicBezTo>
                <a:close/>
                <a:moveTo>
                  <a:pt x="763" y="137"/>
                </a:moveTo>
                <a:cubicBezTo>
                  <a:pt x="763" y="136"/>
                  <a:pt x="762" y="136"/>
                  <a:pt x="762" y="136"/>
                </a:cubicBezTo>
                <a:cubicBezTo>
                  <a:pt x="762" y="136"/>
                  <a:pt x="761" y="136"/>
                  <a:pt x="761" y="136"/>
                </a:cubicBezTo>
                <a:cubicBezTo>
                  <a:pt x="761" y="137"/>
                  <a:pt x="762" y="137"/>
                  <a:pt x="762" y="137"/>
                </a:cubicBezTo>
                <a:cubicBezTo>
                  <a:pt x="763" y="137"/>
                  <a:pt x="763" y="137"/>
                  <a:pt x="763" y="137"/>
                </a:cubicBezTo>
                <a:close/>
                <a:moveTo>
                  <a:pt x="1287" y="638"/>
                </a:moveTo>
                <a:cubicBezTo>
                  <a:pt x="1287" y="637"/>
                  <a:pt x="1287" y="637"/>
                  <a:pt x="1287" y="637"/>
                </a:cubicBezTo>
                <a:cubicBezTo>
                  <a:pt x="1286" y="638"/>
                  <a:pt x="1286" y="638"/>
                  <a:pt x="1286" y="638"/>
                </a:cubicBezTo>
                <a:lnTo>
                  <a:pt x="1287" y="638"/>
                </a:lnTo>
                <a:close/>
                <a:moveTo>
                  <a:pt x="581" y="745"/>
                </a:moveTo>
                <a:cubicBezTo>
                  <a:pt x="581" y="745"/>
                  <a:pt x="581" y="745"/>
                  <a:pt x="581" y="745"/>
                </a:cubicBezTo>
                <a:cubicBezTo>
                  <a:pt x="581" y="745"/>
                  <a:pt x="581" y="746"/>
                  <a:pt x="581" y="746"/>
                </a:cubicBezTo>
                <a:cubicBezTo>
                  <a:pt x="581" y="746"/>
                  <a:pt x="581" y="745"/>
                  <a:pt x="581" y="745"/>
                </a:cubicBezTo>
                <a:cubicBezTo>
                  <a:pt x="581" y="745"/>
                  <a:pt x="581" y="745"/>
                  <a:pt x="581" y="745"/>
                </a:cubicBezTo>
                <a:close/>
                <a:moveTo>
                  <a:pt x="1181" y="586"/>
                </a:moveTo>
                <a:cubicBezTo>
                  <a:pt x="1181" y="586"/>
                  <a:pt x="1181" y="586"/>
                  <a:pt x="1181" y="586"/>
                </a:cubicBezTo>
                <a:cubicBezTo>
                  <a:pt x="1181" y="586"/>
                  <a:pt x="1181" y="586"/>
                  <a:pt x="1181" y="586"/>
                </a:cubicBezTo>
                <a:cubicBezTo>
                  <a:pt x="1181" y="586"/>
                  <a:pt x="1181" y="586"/>
                  <a:pt x="1181" y="586"/>
                </a:cubicBezTo>
                <a:cubicBezTo>
                  <a:pt x="1181" y="586"/>
                  <a:pt x="1181" y="586"/>
                  <a:pt x="1181" y="586"/>
                </a:cubicBezTo>
                <a:close/>
                <a:moveTo>
                  <a:pt x="1180" y="587"/>
                </a:moveTo>
                <a:cubicBezTo>
                  <a:pt x="1180" y="587"/>
                  <a:pt x="1181" y="586"/>
                  <a:pt x="1181" y="586"/>
                </a:cubicBezTo>
                <a:cubicBezTo>
                  <a:pt x="1180" y="586"/>
                  <a:pt x="1180" y="586"/>
                  <a:pt x="1180" y="587"/>
                </a:cubicBezTo>
                <a:cubicBezTo>
                  <a:pt x="1180" y="587"/>
                  <a:pt x="1180" y="587"/>
                  <a:pt x="1180" y="587"/>
                </a:cubicBezTo>
                <a:close/>
                <a:moveTo>
                  <a:pt x="1234" y="146"/>
                </a:moveTo>
                <a:cubicBezTo>
                  <a:pt x="1234" y="146"/>
                  <a:pt x="1234" y="147"/>
                  <a:pt x="1235" y="147"/>
                </a:cubicBezTo>
                <a:cubicBezTo>
                  <a:pt x="1235" y="147"/>
                  <a:pt x="1235" y="147"/>
                  <a:pt x="1235" y="147"/>
                </a:cubicBezTo>
                <a:cubicBezTo>
                  <a:pt x="1236" y="146"/>
                  <a:pt x="1235" y="145"/>
                  <a:pt x="1235" y="145"/>
                </a:cubicBezTo>
                <a:cubicBezTo>
                  <a:pt x="1234" y="145"/>
                  <a:pt x="1234" y="146"/>
                  <a:pt x="1234" y="146"/>
                </a:cubicBezTo>
                <a:close/>
                <a:moveTo>
                  <a:pt x="1529" y="154"/>
                </a:moveTo>
                <a:cubicBezTo>
                  <a:pt x="1529" y="154"/>
                  <a:pt x="1529" y="154"/>
                  <a:pt x="1528" y="154"/>
                </a:cubicBezTo>
                <a:cubicBezTo>
                  <a:pt x="1528" y="153"/>
                  <a:pt x="1528" y="153"/>
                  <a:pt x="1528" y="153"/>
                </a:cubicBezTo>
                <a:cubicBezTo>
                  <a:pt x="1527" y="154"/>
                  <a:pt x="1527" y="154"/>
                  <a:pt x="1528" y="154"/>
                </a:cubicBezTo>
                <a:cubicBezTo>
                  <a:pt x="1528" y="155"/>
                  <a:pt x="1528" y="154"/>
                  <a:pt x="1529" y="154"/>
                </a:cubicBezTo>
                <a:close/>
                <a:moveTo>
                  <a:pt x="1523" y="156"/>
                </a:moveTo>
                <a:cubicBezTo>
                  <a:pt x="1523" y="156"/>
                  <a:pt x="1523" y="156"/>
                  <a:pt x="1523" y="156"/>
                </a:cubicBezTo>
                <a:cubicBezTo>
                  <a:pt x="1523" y="156"/>
                  <a:pt x="1524" y="156"/>
                  <a:pt x="1524" y="156"/>
                </a:cubicBezTo>
                <a:cubicBezTo>
                  <a:pt x="1523" y="155"/>
                  <a:pt x="1523" y="155"/>
                  <a:pt x="1523" y="156"/>
                </a:cubicBezTo>
                <a:close/>
                <a:moveTo>
                  <a:pt x="2158" y="818"/>
                </a:moveTo>
                <a:cubicBezTo>
                  <a:pt x="2157" y="818"/>
                  <a:pt x="2157" y="818"/>
                  <a:pt x="2157" y="818"/>
                </a:cubicBezTo>
                <a:cubicBezTo>
                  <a:pt x="2157" y="819"/>
                  <a:pt x="2157" y="819"/>
                  <a:pt x="2157" y="819"/>
                </a:cubicBezTo>
                <a:cubicBezTo>
                  <a:pt x="2158" y="818"/>
                  <a:pt x="2158" y="818"/>
                  <a:pt x="2158" y="818"/>
                </a:cubicBezTo>
                <a:cubicBezTo>
                  <a:pt x="2158" y="818"/>
                  <a:pt x="2158" y="818"/>
                  <a:pt x="2158" y="818"/>
                </a:cubicBezTo>
                <a:close/>
                <a:moveTo>
                  <a:pt x="1072" y="465"/>
                </a:moveTo>
                <a:cubicBezTo>
                  <a:pt x="1073" y="465"/>
                  <a:pt x="1073" y="465"/>
                  <a:pt x="1073" y="465"/>
                </a:cubicBezTo>
                <a:cubicBezTo>
                  <a:pt x="1073" y="465"/>
                  <a:pt x="1073" y="465"/>
                  <a:pt x="1073" y="465"/>
                </a:cubicBezTo>
                <a:cubicBezTo>
                  <a:pt x="1073" y="465"/>
                  <a:pt x="1073" y="465"/>
                  <a:pt x="1073" y="465"/>
                </a:cubicBezTo>
                <a:cubicBezTo>
                  <a:pt x="1073" y="465"/>
                  <a:pt x="1072" y="465"/>
                  <a:pt x="1072" y="465"/>
                </a:cubicBezTo>
                <a:close/>
                <a:moveTo>
                  <a:pt x="1071" y="466"/>
                </a:moveTo>
                <a:cubicBezTo>
                  <a:pt x="1071" y="466"/>
                  <a:pt x="1071" y="467"/>
                  <a:pt x="1072" y="466"/>
                </a:cubicBezTo>
                <a:cubicBezTo>
                  <a:pt x="1072" y="466"/>
                  <a:pt x="1072" y="466"/>
                  <a:pt x="1072" y="465"/>
                </a:cubicBezTo>
                <a:cubicBezTo>
                  <a:pt x="1072" y="465"/>
                  <a:pt x="1072" y="465"/>
                  <a:pt x="1071" y="465"/>
                </a:cubicBezTo>
                <a:cubicBezTo>
                  <a:pt x="1071" y="465"/>
                  <a:pt x="1071" y="466"/>
                  <a:pt x="1071" y="466"/>
                </a:cubicBezTo>
                <a:close/>
                <a:moveTo>
                  <a:pt x="673" y="831"/>
                </a:moveTo>
                <a:cubicBezTo>
                  <a:pt x="674" y="831"/>
                  <a:pt x="674" y="831"/>
                  <a:pt x="674" y="830"/>
                </a:cubicBezTo>
                <a:cubicBezTo>
                  <a:pt x="674" y="830"/>
                  <a:pt x="673" y="830"/>
                  <a:pt x="673" y="830"/>
                </a:cubicBezTo>
                <a:cubicBezTo>
                  <a:pt x="673" y="830"/>
                  <a:pt x="673" y="830"/>
                  <a:pt x="673" y="831"/>
                </a:cubicBezTo>
                <a:close/>
                <a:moveTo>
                  <a:pt x="27" y="379"/>
                </a:moveTo>
                <a:cubicBezTo>
                  <a:pt x="27" y="379"/>
                  <a:pt x="27" y="379"/>
                  <a:pt x="27" y="380"/>
                </a:cubicBezTo>
                <a:cubicBezTo>
                  <a:pt x="27" y="379"/>
                  <a:pt x="28" y="379"/>
                  <a:pt x="28" y="379"/>
                </a:cubicBezTo>
                <a:cubicBezTo>
                  <a:pt x="28" y="379"/>
                  <a:pt x="28" y="378"/>
                  <a:pt x="27" y="378"/>
                </a:cubicBezTo>
                <a:cubicBezTo>
                  <a:pt x="27" y="378"/>
                  <a:pt x="27" y="379"/>
                  <a:pt x="27" y="379"/>
                </a:cubicBezTo>
                <a:close/>
                <a:moveTo>
                  <a:pt x="1781" y="841"/>
                </a:moveTo>
                <a:cubicBezTo>
                  <a:pt x="1781" y="841"/>
                  <a:pt x="1781" y="841"/>
                  <a:pt x="1781" y="841"/>
                </a:cubicBezTo>
                <a:cubicBezTo>
                  <a:pt x="1782" y="841"/>
                  <a:pt x="1782" y="841"/>
                  <a:pt x="1782" y="841"/>
                </a:cubicBezTo>
                <a:cubicBezTo>
                  <a:pt x="1782" y="841"/>
                  <a:pt x="1782" y="840"/>
                  <a:pt x="1781" y="840"/>
                </a:cubicBezTo>
                <a:cubicBezTo>
                  <a:pt x="1781" y="840"/>
                  <a:pt x="1781" y="841"/>
                  <a:pt x="1781" y="841"/>
                </a:cubicBezTo>
                <a:close/>
                <a:moveTo>
                  <a:pt x="243" y="376"/>
                </a:moveTo>
                <a:cubicBezTo>
                  <a:pt x="243" y="376"/>
                  <a:pt x="244" y="375"/>
                  <a:pt x="244" y="375"/>
                </a:cubicBezTo>
                <a:cubicBezTo>
                  <a:pt x="244" y="375"/>
                  <a:pt x="243" y="374"/>
                  <a:pt x="243" y="374"/>
                </a:cubicBezTo>
                <a:cubicBezTo>
                  <a:pt x="243" y="374"/>
                  <a:pt x="243" y="375"/>
                  <a:pt x="243" y="375"/>
                </a:cubicBezTo>
                <a:cubicBezTo>
                  <a:pt x="242" y="376"/>
                  <a:pt x="243" y="376"/>
                  <a:pt x="243" y="376"/>
                </a:cubicBezTo>
                <a:close/>
                <a:moveTo>
                  <a:pt x="1959" y="860"/>
                </a:moveTo>
                <a:cubicBezTo>
                  <a:pt x="1959" y="861"/>
                  <a:pt x="1959" y="861"/>
                  <a:pt x="1959" y="861"/>
                </a:cubicBezTo>
                <a:cubicBezTo>
                  <a:pt x="1959" y="860"/>
                  <a:pt x="1959" y="860"/>
                  <a:pt x="1959" y="860"/>
                </a:cubicBezTo>
                <a:close/>
                <a:moveTo>
                  <a:pt x="1792" y="867"/>
                </a:moveTo>
                <a:cubicBezTo>
                  <a:pt x="1791" y="867"/>
                  <a:pt x="1791" y="868"/>
                  <a:pt x="1791" y="868"/>
                </a:cubicBezTo>
                <a:cubicBezTo>
                  <a:pt x="1791" y="868"/>
                  <a:pt x="1792" y="869"/>
                  <a:pt x="1792" y="869"/>
                </a:cubicBezTo>
                <a:cubicBezTo>
                  <a:pt x="1792" y="868"/>
                  <a:pt x="1792" y="868"/>
                  <a:pt x="1792" y="867"/>
                </a:cubicBezTo>
                <a:cubicBezTo>
                  <a:pt x="1792" y="867"/>
                  <a:pt x="1792" y="867"/>
                  <a:pt x="1792" y="867"/>
                </a:cubicBezTo>
                <a:close/>
                <a:moveTo>
                  <a:pt x="1989" y="876"/>
                </a:moveTo>
                <a:cubicBezTo>
                  <a:pt x="1989" y="876"/>
                  <a:pt x="1989" y="876"/>
                  <a:pt x="1989" y="876"/>
                </a:cubicBezTo>
                <a:cubicBezTo>
                  <a:pt x="1989" y="876"/>
                  <a:pt x="1989" y="876"/>
                  <a:pt x="1989" y="876"/>
                </a:cubicBezTo>
                <a:cubicBezTo>
                  <a:pt x="1990" y="876"/>
                  <a:pt x="1990" y="876"/>
                  <a:pt x="1990" y="876"/>
                </a:cubicBezTo>
                <a:cubicBezTo>
                  <a:pt x="1990" y="876"/>
                  <a:pt x="1990" y="876"/>
                  <a:pt x="1989" y="876"/>
                </a:cubicBezTo>
                <a:close/>
                <a:moveTo>
                  <a:pt x="1982" y="881"/>
                </a:moveTo>
                <a:cubicBezTo>
                  <a:pt x="1982" y="882"/>
                  <a:pt x="1982" y="882"/>
                  <a:pt x="1982" y="882"/>
                </a:cubicBezTo>
                <a:cubicBezTo>
                  <a:pt x="1982" y="882"/>
                  <a:pt x="1982" y="881"/>
                  <a:pt x="1982" y="881"/>
                </a:cubicBezTo>
                <a:cubicBezTo>
                  <a:pt x="1982" y="881"/>
                  <a:pt x="1981" y="881"/>
                  <a:pt x="1982" y="881"/>
                </a:cubicBezTo>
                <a:close/>
                <a:moveTo>
                  <a:pt x="2031" y="889"/>
                </a:moveTo>
                <a:cubicBezTo>
                  <a:pt x="2031" y="889"/>
                  <a:pt x="2032" y="889"/>
                  <a:pt x="2032" y="889"/>
                </a:cubicBezTo>
                <a:cubicBezTo>
                  <a:pt x="2032" y="889"/>
                  <a:pt x="2032" y="889"/>
                  <a:pt x="2032" y="889"/>
                </a:cubicBezTo>
                <a:cubicBezTo>
                  <a:pt x="2032" y="888"/>
                  <a:pt x="2032" y="888"/>
                  <a:pt x="2031" y="889"/>
                </a:cubicBezTo>
                <a:close/>
                <a:moveTo>
                  <a:pt x="756" y="917"/>
                </a:moveTo>
                <a:cubicBezTo>
                  <a:pt x="756" y="917"/>
                  <a:pt x="755" y="917"/>
                  <a:pt x="755" y="917"/>
                </a:cubicBezTo>
                <a:cubicBezTo>
                  <a:pt x="755" y="917"/>
                  <a:pt x="755" y="917"/>
                  <a:pt x="755" y="917"/>
                </a:cubicBezTo>
                <a:cubicBezTo>
                  <a:pt x="755" y="917"/>
                  <a:pt x="755" y="917"/>
                  <a:pt x="755" y="917"/>
                </a:cubicBezTo>
                <a:cubicBezTo>
                  <a:pt x="755" y="917"/>
                  <a:pt x="755" y="917"/>
                  <a:pt x="756" y="917"/>
                </a:cubicBezTo>
                <a:close/>
                <a:moveTo>
                  <a:pt x="759" y="919"/>
                </a:moveTo>
                <a:cubicBezTo>
                  <a:pt x="758" y="917"/>
                  <a:pt x="757" y="917"/>
                  <a:pt x="756" y="917"/>
                </a:cubicBezTo>
                <a:cubicBezTo>
                  <a:pt x="756" y="919"/>
                  <a:pt x="757" y="919"/>
                  <a:pt x="759" y="919"/>
                </a:cubicBezTo>
                <a:close/>
                <a:moveTo>
                  <a:pt x="1872" y="923"/>
                </a:moveTo>
                <a:cubicBezTo>
                  <a:pt x="1872" y="923"/>
                  <a:pt x="1872" y="924"/>
                  <a:pt x="1872" y="924"/>
                </a:cubicBezTo>
                <a:cubicBezTo>
                  <a:pt x="1872" y="924"/>
                  <a:pt x="1873" y="924"/>
                  <a:pt x="1873" y="924"/>
                </a:cubicBezTo>
                <a:cubicBezTo>
                  <a:pt x="1873" y="924"/>
                  <a:pt x="1874" y="924"/>
                  <a:pt x="1874" y="923"/>
                </a:cubicBezTo>
                <a:cubicBezTo>
                  <a:pt x="1873" y="923"/>
                  <a:pt x="1873" y="922"/>
                  <a:pt x="1872" y="923"/>
                </a:cubicBezTo>
                <a:close/>
                <a:moveTo>
                  <a:pt x="1871" y="925"/>
                </a:moveTo>
                <a:cubicBezTo>
                  <a:pt x="1871" y="924"/>
                  <a:pt x="1872" y="924"/>
                  <a:pt x="1872" y="924"/>
                </a:cubicBezTo>
                <a:cubicBezTo>
                  <a:pt x="1872" y="924"/>
                  <a:pt x="1872" y="924"/>
                  <a:pt x="1872" y="924"/>
                </a:cubicBezTo>
                <a:cubicBezTo>
                  <a:pt x="1872" y="924"/>
                  <a:pt x="1872" y="924"/>
                  <a:pt x="1871" y="924"/>
                </a:cubicBezTo>
                <a:cubicBezTo>
                  <a:pt x="1871" y="924"/>
                  <a:pt x="1871" y="924"/>
                  <a:pt x="1871" y="925"/>
                </a:cubicBezTo>
                <a:close/>
                <a:moveTo>
                  <a:pt x="1871" y="926"/>
                </a:moveTo>
                <a:cubicBezTo>
                  <a:pt x="1871" y="925"/>
                  <a:pt x="1871" y="925"/>
                  <a:pt x="1871" y="925"/>
                </a:cubicBezTo>
                <a:cubicBezTo>
                  <a:pt x="1871" y="925"/>
                  <a:pt x="1871" y="925"/>
                  <a:pt x="1871" y="925"/>
                </a:cubicBezTo>
                <a:cubicBezTo>
                  <a:pt x="1871" y="925"/>
                  <a:pt x="1871" y="926"/>
                  <a:pt x="1871" y="926"/>
                </a:cubicBezTo>
                <a:close/>
                <a:moveTo>
                  <a:pt x="2202" y="940"/>
                </a:moveTo>
                <a:cubicBezTo>
                  <a:pt x="2201" y="941"/>
                  <a:pt x="2202" y="941"/>
                  <a:pt x="2202" y="941"/>
                </a:cubicBezTo>
                <a:cubicBezTo>
                  <a:pt x="2202" y="941"/>
                  <a:pt x="2202" y="940"/>
                  <a:pt x="2202" y="940"/>
                </a:cubicBezTo>
                <a:cubicBezTo>
                  <a:pt x="2202" y="940"/>
                  <a:pt x="2202" y="940"/>
                  <a:pt x="2202" y="940"/>
                </a:cubicBezTo>
                <a:cubicBezTo>
                  <a:pt x="2202" y="940"/>
                  <a:pt x="2202" y="940"/>
                  <a:pt x="2202" y="940"/>
                </a:cubicBezTo>
                <a:close/>
                <a:moveTo>
                  <a:pt x="1840" y="944"/>
                </a:moveTo>
                <a:cubicBezTo>
                  <a:pt x="1840" y="944"/>
                  <a:pt x="1840" y="944"/>
                  <a:pt x="1840" y="944"/>
                </a:cubicBezTo>
                <a:cubicBezTo>
                  <a:pt x="1840" y="944"/>
                  <a:pt x="1840" y="945"/>
                  <a:pt x="1840" y="945"/>
                </a:cubicBezTo>
                <a:cubicBezTo>
                  <a:pt x="1841" y="945"/>
                  <a:pt x="1841" y="944"/>
                  <a:pt x="1841" y="944"/>
                </a:cubicBezTo>
                <a:cubicBezTo>
                  <a:pt x="1841" y="944"/>
                  <a:pt x="1841" y="944"/>
                  <a:pt x="1840" y="944"/>
                </a:cubicBezTo>
                <a:close/>
                <a:moveTo>
                  <a:pt x="1995" y="960"/>
                </a:moveTo>
                <a:cubicBezTo>
                  <a:pt x="1995" y="961"/>
                  <a:pt x="1995" y="961"/>
                  <a:pt x="1995" y="961"/>
                </a:cubicBezTo>
                <a:cubicBezTo>
                  <a:pt x="1996" y="961"/>
                  <a:pt x="1996" y="961"/>
                  <a:pt x="1996" y="961"/>
                </a:cubicBezTo>
                <a:cubicBezTo>
                  <a:pt x="1996" y="960"/>
                  <a:pt x="1995" y="960"/>
                  <a:pt x="1995" y="960"/>
                </a:cubicBezTo>
                <a:cubicBezTo>
                  <a:pt x="1995" y="960"/>
                  <a:pt x="1995" y="960"/>
                  <a:pt x="1995" y="960"/>
                </a:cubicBezTo>
                <a:close/>
                <a:moveTo>
                  <a:pt x="2184" y="962"/>
                </a:moveTo>
                <a:cubicBezTo>
                  <a:pt x="2184" y="963"/>
                  <a:pt x="2184" y="963"/>
                  <a:pt x="2184" y="963"/>
                </a:cubicBezTo>
                <a:cubicBezTo>
                  <a:pt x="2184" y="963"/>
                  <a:pt x="2184" y="963"/>
                  <a:pt x="2185" y="963"/>
                </a:cubicBezTo>
                <a:cubicBezTo>
                  <a:pt x="2185" y="963"/>
                  <a:pt x="2185" y="963"/>
                  <a:pt x="2185" y="963"/>
                </a:cubicBezTo>
                <a:cubicBezTo>
                  <a:pt x="2185" y="962"/>
                  <a:pt x="2184" y="962"/>
                  <a:pt x="2184" y="962"/>
                </a:cubicBezTo>
                <a:close/>
                <a:moveTo>
                  <a:pt x="1985" y="967"/>
                </a:moveTo>
                <a:cubicBezTo>
                  <a:pt x="1985" y="967"/>
                  <a:pt x="1985" y="967"/>
                  <a:pt x="1985" y="967"/>
                </a:cubicBezTo>
                <a:cubicBezTo>
                  <a:pt x="1985" y="967"/>
                  <a:pt x="1985" y="966"/>
                  <a:pt x="1985" y="966"/>
                </a:cubicBezTo>
                <a:cubicBezTo>
                  <a:pt x="1985" y="966"/>
                  <a:pt x="1984" y="966"/>
                  <a:pt x="1984" y="966"/>
                </a:cubicBezTo>
                <a:cubicBezTo>
                  <a:pt x="1984" y="967"/>
                  <a:pt x="1984" y="967"/>
                  <a:pt x="1985" y="967"/>
                </a:cubicBezTo>
                <a:close/>
                <a:moveTo>
                  <a:pt x="2006" y="984"/>
                </a:moveTo>
                <a:cubicBezTo>
                  <a:pt x="2006" y="985"/>
                  <a:pt x="2006" y="985"/>
                  <a:pt x="2007" y="985"/>
                </a:cubicBezTo>
                <a:cubicBezTo>
                  <a:pt x="2007" y="985"/>
                  <a:pt x="2007" y="985"/>
                  <a:pt x="2007" y="985"/>
                </a:cubicBezTo>
                <a:cubicBezTo>
                  <a:pt x="2007" y="985"/>
                  <a:pt x="2007" y="984"/>
                  <a:pt x="2007" y="984"/>
                </a:cubicBezTo>
                <a:cubicBezTo>
                  <a:pt x="2007" y="984"/>
                  <a:pt x="2007" y="984"/>
                  <a:pt x="2006" y="984"/>
                </a:cubicBezTo>
                <a:close/>
                <a:moveTo>
                  <a:pt x="2002" y="1003"/>
                </a:moveTo>
                <a:cubicBezTo>
                  <a:pt x="2003" y="1002"/>
                  <a:pt x="2003" y="1002"/>
                  <a:pt x="2003" y="1001"/>
                </a:cubicBezTo>
                <a:cubicBezTo>
                  <a:pt x="2002" y="1001"/>
                  <a:pt x="2002" y="1001"/>
                  <a:pt x="2001" y="1001"/>
                </a:cubicBezTo>
                <a:cubicBezTo>
                  <a:pt x="2001" y="1002"/>
                  <a:pt x="2001" y="1002"/>
                  <a:pt x="2001" y="1002"/>
                </a:cubicBezTo>
                <a:cubicBezTo>
                  <a:pt x="2001" y="1003"/>
                  <a:pt x="2002" y="1003"/>
                  <a:pt x="2002" y="1003"/>
                </a:cubicBezTo>
                <a:close/>
                <a:moveTo>
                  <a:pt x="1436" y="1013"/>
                </a:moveTo>
                <a:cubicBezTo>
                  <a:pt x="1436" y="1013"/>
                  <a:pt x="1436" y="1013"/>
                  <a:pt x="1436" y="1013"/>
                </a:cubicBezTo>
                <a:cubicBezTo>
                  <a:pt x="1436" y="1013"/>
                  <a:pt x="1436" y="1013"/>
                  <a:pt x="1436" y="1014"/>
                </a:cubicBezTo>
                <a:cubicBezTo>
                  <a:pt x="1436" y="1014"/>
                  <a:pt x="1436" y="1014"/>
                  <a:pt x="1437" y="1014"/>
                </a:cubicBezTo>
                <a:cubicBezTo>
                  <a:pt x="1436" y="1013"/>
                  <a:pt x="1436" y="1013"/>
                  <a:pt x="1436" y="1013"/>
                </a:cubicBezTo>
                <a:close/>
                <a:moveTo>
                  <a:pt x="2325" y="1049"/>
                </a:moveTo>
                <a:cubicBezTo>
                  <a:pt x="2325" y="1049"/>
                  <a:pt x="2325" y="1049"/>
                  <a:pt x="2325" y="1049"/>
                </a:cubicBezTo>
                <a:cubicBezTo>
                  <a:pt x="2325" y="1048"/>
                  <a:pt x="2325" y="1048"/>
                  <a:pt x="2325" y="1048"/>
                </a:cubicBezTo>
                <a:cubicBezTo>
                  <a:pt x="2325" y="1048"/>
                  <a:pt x="2324" y="1048"/>
                  <a:pt x="2324" y="1048"/>
                </a:cubicBezTo>
                <a:cubicBezTo>
                  <a:pt x="2324" y="1049"/>
                  <a:pt x="2324" y="1049"/>
                  <a:pt x="2325" y="1049"/>
                </a:cubicBezTo>
                <a:close/>
                <a:moveTo>
                  <a:pt x="2325" y="1060"/>
                </a:moveTo>
                <a:cubicBezTo>
                  <a:pt x="2326" y="1060"/>
                  <a:pt x="2326" y="1060"/>
                  <a:pt x="2327" y="1060"/>
                </a:cubicBezTo>
                <a:cubicBezTo>
                  <a:pt x="2326" y="1060"/>
                  <a:pt x="2326" y="1059"/>
                  <a:pt x="2326" y="1059"/>
                </a:cubicBezTo>
                <a:cubicBezTo>
                  <a:pt x="2326" y="1059"/>
                  <a:pt x="2325" y="1059"/>
                  <a:pt x="2325" y="1060"/>
                </a:cubicBezTo>
                <a:cubicBezTo>
                  <a:pt x="2325" y="1060"/>
                  <a:pt x="2325" y="1060"/>
                  <a:pt x="2325" y="1060"/>
                </a:cubicBezTo>
                <a:close/>
                <a:moveTo>
                  <a:pt x="2330" y="1069"/>
                </a:moveTo>
                <a:cubicBezTo>
                  <a:pt x="2330" y="1069"/>
                  <a:pt x="2330" y="1069"/>
                  <a:pt x="2330" y="1069"/>
                </a:cubicBezTo>
                <a:cubicBezTo>
                  <a:pt x="2330" y="1070"/>
                  <a:pt x="2330" y="1070"/>
                  <a:pt x="2330" y="1070"/>
                </a:cubicBezTo>
                <a:lnTo>
                  <a:pt x="2330" y="1069"/>
                </a:lnTo>
                <a:close/>
                <a:moveTo>
                  <a:pt x="2319" y="1093"/>
                </a:moveTo>
                <a:cubicBezTo>
                  <a:pt x="2319" y="1093"/>
                  <a:pt x="2318" y="1094"/>
                  <a:pt x="2319" y="1094"/>
                </a:cubicBezTo>
                <a:cubicBezTo>
                  <a:pt x="2319" y="1095"/>
                  <a:pt x="2319" y="1095"/>
                  <a:pt x="2319" y="1095"/>
                </a:cubicBezTo>
                <a:cubicBezTo>
                  <a:pt x="2320" y="1095"/>
                  <a:pt x="2320" y="1094"/>
                  <a:pt x="2320" y="1094"/>
                </a:cubicBezTo>
                <a:cubicBezTo>
                  <a:pt x="2320" y="1093"/>
                  <a:pt x="2319" y="1093"/>
                  <a:pt x="2319" y="1093"/>
                </a:cubicBezTo>
                <a:close/>
                <a:moveTo>
                  <a:pt x="2138" y="1275"/>
                </a:moveTo>
                <a:cubicBezTo>
                  <a:pt x="2138" y="1275"/>
                  <a:pt x="2137" y="1275"/>
                  <a:pt x="2137" y="1275"/>
                </a:cubicBezTo>
                <a:cubicBezTo>
                  <a:pt x="2137" y="1276"/>
                  <a:pt x="2138" y="1276"/>
                  <a:pt x="2138" y="1276"/>
                </a:cubicBezTo>
                <a:cubicBezTo>
                  <a:pt x="2139" y="1276"/>
                  <a:pt x="2139" y="1276"/>
                  <a:pt x="2139" y="1276"/>
                </a:cubicBezTo>
                <a:cubicBezTo>
                  <a:pt x="2139" y="1275"/>
                  <a:pt x="2138" y="1275"/>
                  <a:pt x="2138" y="1275"/>
                </a:cubicBezTo>
                <a:close/>
                <a:moveTo>
                  <a:pt x="1082" y="481"/>
                </a:moveTo>
                <a:cubicBezTo>
                  <a:pt x="1082" y="481"/>
                  <a:pt x="1081" y="481"/>
                  <a:pt x="1081" y="481"/>
                </a:cubicBezTo>
                <a:cubicBezTo>
                  <a:pt x="1081" y="482"/>
                  <a:pt x="1081" y="482"/>
                  <a:pt x="1081" y="482"/>
                </a:cubicBezTo>
                <a:cubicBezTo>
                  <a:pt x="1082" y="482"/>
                  <a:pt x="1082" y="482"/>
                  <a:pt x="1082" y="482"/>
                </a:cubicBezTo>
                <a:cubicBezTo>
                  <a:pt x="1082" y="482"/>
                  <a:pt x="1082" y="481"/>
                  <a:pt x="1082" y="481"/>
                </a:cubicBezTo>
                <a:close/>
                <a:moveTo>
                  <a:pt x="1418" y="294"/>
                </a:moveTo>
                <a:cubicBezTo>
                  <a:pt x="1418" y="294"/>
                  <a:pt x="1417" y="294"/>
                  <a:pt x="1417" y="294"/>
                </a:cubicBezTo>
                <a:cubicBezTo>
                  <a:pt x="1417" y="294"/>
                  <a:pt x="1416" y="295"/>
                  <a:pt x="1416" y="295"/>
                </a:cubicBezTo>
                <a:cubicBezTo>
                  <a:pt x="1417" y="295"/>
                  <a:pt x="1417" y="295"/>
                  <a:pt x="1417" y="295"/>
                </a:cubicBezTo>
                <a:cubicBezTo>
                  <a:pt x="1418" y="295"/>
                  <a:pt x="1418" y="294"/>
                  <a:pt x="1418" y="294"/>
                </a:cubicBezTo>
                <a:close/>
                <a:moveTo>
                  <a:pt x="1416" y="295"/>
                </a:moveTo>
                <a:cubicBezTo>
                  <a:pt x="1416" y="295"/>
                  <a:pt x="1416" y="295"/>
                  <a:pt x="1416" y="295"/>
                </a:cubicBezTo>
                <a:cubicBezTo>
                  <a:pt x="1416" y="295"/>
                  <a:pt x="1416" y="295"/>
                  <a:pt x="1416" y="295"/>
                </a:cubicBezTo>
                <a:cubicBezTo>
                  <a:pt x="1416" y="295"/>
                  <a:pt x="1416" y="295"/>
                  <a:pt x="1416" y="295"/>
                </a:cubicBezTo>
                <a:cubicBezTo>
                  <a:pt x="1416" y="295"/>
                  <a:pt x="1416" y="295"/>
                  <a:pt x="1416" y="295"/>
                </a:cubicBezTo>
                <a:close/>
                <a:moveTo>
                  <a:pt x="1218" y="292"/>
                </a:moveTo>
                <a:cubicBezTo>
                  <a:pt x="1218" y="292"/>
                  <a:pt x="1219" y="292"/>
                  <a:pt x="1219" y="292"/>
                </a:cubicBezTo>
                <a:cubicBezTo>
                  <a:pt x="1219" y="292"/>
                  <a:pt x="1219" y="292"/>
                  <a:pt x="1219" y="292"/>
                </a:cubicBezTo>
                <a:cubicBezTo>
                  <a:pt x="1219" y="291"/>
                  <a:pt x="1219" y="291"/>
                  <a:pt x="1218" y="292"/>
                </a:cubicBezTo>
                <a:close/>
                <a:moveTo>
                  <a:pt x="701" y="1379"/>
                </a:moveTo>
                <a:cubicBezTo>
                  <a:pt x="701" y="1379"/>
                  <a:pt x="702" y="1379"/>
                  <a:pt x="702" y="1379"/>
                </a:cubicBezTo>
                <a:cubicBezTo>
                  <a:pt x="702" y="1379"/>
                  <a:pt x="701" y="1379"/>
                  <a:pt x="701" y="1379"/>
                </a:cubicBezTo>
                <a:cubicBezTo>
                  <a:pt x="700" y="1379"/>
                  <a:pt x="700" y="1379"/>
                  <a:pt x="701" y="1379"/>
                </a:cubicBezTo>
                <a:close/>
                <a:moveTo>
                  <a:pt x="807" y="243"/>
                </a:moveTo>
                <a:cubicBezTo>
                  <a:pt x="807" y="244"/>
                  <a:pt x="807" y="244"/>
                  <a:pt x="808" y="244"/>
                </a:cubicBezTo>
                <a:cubicBezTo>
                  <a:pt x="808" y="244"/>
                  <a:pt x="808" y="243"/>
                  <a:pt x="808" y="243"/>
                </a:cubicBezTo>
                <a:cubicBezTo>
                  <a:pt x="808" y="243"/>
                  <a:pt x="808" y="243"/>
                  <a:pt x="807" y="243"/>
                </a:cubicBezTo>
                <a:close/>
                <a:moveTo>
                  <a:pt x="647" y="265"/>
                </a:moveTo>
                <a:cubicBezTo>
                  <a:pt x="647" y="265"/>
                  <a:pt x="647" y="265"/>
                  <a:pt x="647" y="265"/>
                </a:cubicBezTo>
                <a:cubicBezTo>
                  <a:pt x="647" y="265"/>
                  <a:pt x="647" y="265"/>
                  <a:pt x="647" y="266"/>
                </a:cubicBezTo>
                <a:cubicBezTo>
                  <a:pt x="647" y="266"/>
                  <a:pt x="647" y="266"/>
                  <a:pt x="647" y="266"/>
                </a:cubicBezTo>
                <a:lnTo>
                  <a:pt x="647" y="265"/>
                </a:lnTo>
                <a:close/>
                <a:moveTo>
                  <a:pt x="2121" y="268"/>
                </a:moveTo>
                <a:cubicBezTo>
                  <a:pt x="2121" y="268"/>
                  <a:pt x="2121" y="268"/>
                  <a:pt x="2121" y="269"/>
                </a:cubicBezTo>
                <a:cubicBezTo>
                  <a:pt x="2121" y="269"/>
                  <a:pt x="2121" y="269"/>
                  <a:pt x="2121" y="269"/>
                </a:cubicBezTo>
                <a:cubicBezTo>
                  <a:pt x="2121" y="269"/>
                  <a:pt x="2121" y="268"/>
                  <a:pt x="2121" y="268"/>
                </a:cubicBezTo>
                <a:close/>
                <a:moveTo>
                  <a:pt x="2121" y="269"/>
                </a:moveTo>
                <a:cubicBezTo>
                  <a:pt x="2121" y="269"/>
                  <a:pt x="2120" y="269"/>
                  <a:pt x="2120" y="269"/>
                </a:cubicBezTo>
                <a:cubicBezTo>
                  <a:pt x="2120" y="269"/>
                  <a:pt x="2120" y="269"/>
                  <a:pt x="2120" y="269"/>
                </a:cubicBezTo>
                <a:cubicBezTo>
                  <a:pt x="2120" y="269"/>
                  <a:pt x="2120" y="269"/>
                  <a:pt x="2121" y="269"/>
                </a:cubicBezTo>
                <a:cubicBezTo>
                  <a:pt x="2121" y="269"/>
                  <a:pt x="2121" y="269"/>
                  <a:pt x="2121" y="269"/>
                </a:cubicBezTo>
                <a:close/>
                <a:moveTo>
                  <a:pt x="1236" y="283"/>
                </a:moveTo>
                <a:cubicBezTo>
                  <a:pt x="1236" y="283"/>
                  <a:pt x="1236" y="283"/>
                  <a:pt x="1235" y="283"/>
                </a:cubicBezTo>
                <a:cubicBezTo>
                  <a:pt x="1235" y="283"/>
                  <a:pt x="1235" y="283"/>
                  <a:pt x="1235" y="283"/>
                </a:cubicBezTo>
                <a:cubicBezTo>
                  <a:pt x="1236" y="283"/>
                  <a:pt x="1236" y="283"/>
                  <a:pt x="1236" y="283"/>
                </a:cubicBezTo>
                <a:cubicBezTo>
                  <a:pt x="1236" y="283"/>
                  <a:pt x="1236" y="283"/>
                  <a:pt x="1236" y="283"/>
                </a:cubicBezTo>
                <a:close/>
                <a:moveTo>
                  <a:pt x="1236" y="282"/>
                </a:moveTo>
                <a:cubicBezTo>
                  <a:pt x="1236" y="282"/>
                  <a:pt x="1236" y="283"/>
                  <a:pt x="1236" y="283"/>
                </a:cubicBezTo>
                <a:cubicBezTo>
                  <a:pt x="1236" y="283"/>
                  <a:pt x="1236" y="282"/>
                  <a:pt x="1236" y="282"/>
                </a:cubicBezTo>
                <a:close/>
                <a:moveTo>
                  <a:pt x="1286" y="609"/>
                </a:moveTo>
                <a:cubicBezTo>
                  <a:pt x="1286" y="609"/>
                  <a:pt x="1286" y="609"/>
                  <a:pt x="1286" y="609"/>
                </a:cubicBezTo>
                <a:cubicBezTo>
                  <a:pt x="1286" y="609"/>
                  <a:pt x="1287" y="609"/>
                  <a:pt x="1287" y="609"/>
                </a:cubicBezTo>
                <a:cubicBezTo>
                  <a:pt x="1287" y="609"/>
                  <a:pt x="1286" y="609"/>
                  <a:pt x="1286" y="609"/>
                </a:cubicBezTo>
                <a:close/>
                <a:moveTo>
                  <a:pt x="1210" y="648"/>
                </a:moveTo>
                <a:cubicBezTo>
                  <a:pt x="1210" y="648"/>
                  <a:pt x="1210" y="648"/>
                  <a:pt x="1210" y="648"/>
                </a:cubicBezTo>
                <a:cubicBezTo>
                  <a:pt x="1210" y="648"/>
                  <a:pt x="1210" y="648"/>
                  <a:pt x="1210" y="648"/>
                </a:cubicBezTo>
                <a:close/>
                <a:moveTo>
                  <a:pt x="587" y="749"/>
                </a:moveTo>
                <a:cubicBezTo>
                  <a:pt x="587" y="749"/>
                  <a:pt x="587" y="749"/>
                  <a:pt x="587" y="749"/>
                </a:cubicBezTo>
                <a:cubicBezTo>
                  <a:pt x="587" y="748"/>
                  <a:pt x="587" y="748"/>
                  <a:pt x="587" y="749"/>
                </a:cubicBezTo>
                <a:close/>
                <a:moveTo>
                  <a:pt x="663" y="785"/>
                </a:moveTo>
                <a:cubicBezTo>
                  <a:pt x="664" y="785"/>
                  <a:pt x="664" y="785"/>
                  <a:pt x="664" y="785"/>
                </a:cubicBezTo>
                <a:cubicBezTo>
                  <a:pt x="664" y="785"/>
                  <a:pt x="664" y="785"/>
                  <a:pt x="664" y="785"/>
                </a:cubicBezTo>
                <a:lnTo>
                  <a:pt x="663" y="785"/>
                </a:lnTo>
                <a:close/>
                <a:moveTo>
                  <a:pt x="1122" y="622"/>
                </a:moveTo>
                <a:cubicBezTo>
                  <a:pt x="1123" y="622"/>
                  <a:pt x="1123" y="622"/>
                  <a:pt x="1123" y="622"/>
                </a:cubicBezTo>
                <a:cubicBezTo>
                  <a:pt x="1122" y="622"/>
                  <a:pt x="1122" y="622"/>
                  <a:pt x="1122" y="622"/>
                </a:cubicBezTo>
                <a:close/>
                <a:moveTo>
                  <a:pt x="953" y="28"/>
                </a:moveTo>
                <a:cubicBezTo>
                  <a:pt x="953" y="28"/>
                  <a:pt x="953" y="29"/>
                  <a:pt x="953" y="29"/>
                </a:cubicBezTo>
                <a:cubicBezTo>
                  <a:pt x="953" y="28"/>
                  <a:pt x="953" y="28"/>
                  <a:pt x="953" y="28"/>
                </a:cubicBezTo>
                <a:cubicBezTo>
                  <a:pt x="953" y="28"/>
                  <a:pt x="953" y="28"/>
                  <a:pt x="953" y="28"/>
                </a:cubicBezTo>
                <a:close/>
                <a:moveTo>
                  <a:pt x="2077" y="467"/>
                </a:moveTo>
                <a:cubicBezTo>
                  <a:pt x="2077" y="467"/>
                  <a:pt x="2077" y="467"/>
                  <a:pt x="2077" y="467"/>
                </a:cubicBezTo>
                <a:cubicBezTo>
                  <a:pt x="2077" y="467"/>
                  <a:pt x="2077" y="467"/>
                  <a:pt x="2077" y="467"/>
                </a:cubicBezTo>
                <a:cubicBezTo>
                  <a:pt x="2077" y="467"/>
                  <a:pt x="2077" y="467"/>
                  <a:pt x="2077" y="467"/>
                </a:cubicBezTo>
                <a:cubicBezTo>
                  <a:pt x="2077" y="467"/>
                  <a:pt x="2077" y="467"/>
                  <a:pt x="2077" y="467"/>
                </a:cubicBezTo>
                <a:close/>
                <a:moveTo>
                  <a:pt x="2078" y="468"/>
                </a:moveTo>
                <a:cubicBezTo>
                  <a:pt x="2078" y="468"/>
                  <a:pt x="2078" y="467"/>
                  <a:pt x="2077" y="467"/>
                </a:cubicBezTo>
                <a:cubicBezTo>
                  <a:pt x="2077" y="468"/>
                  <a:pt x="2077" y="468"/>
                  <a:pt x="2078" y="468"/>
                </a:cubicBezTo>
                <a:close/>
                <a:moveTo>
                  <a:pt x="72" y="372"/>
                </a:moveTo>
                <a:cubicBezTo>
                  <a:pt x="72" y="372"/>
                  <a:pt x="72" y="372"/>
                  <a:pt x="72" y="372"/>
                </a:cubicBezTo>
                <a:cubicBezTo>
                  <a:pt x="72" y="372"/>
                  <a:pt x="72" y="372"/>
                  <a:pt x="72" y="372"/>
                </a:cubicBezTo>
                <a:cubicBezTo>
                  <a:pt x="72" y="372"/>
                  <a:pt x="72" y="372"/>
                  <a:pt x="72" y="372"/>
                </a:cubicBezTo>
                <a:close/>
                <a:moveTo>
                  <a:pt x="72" y="373"/>
                </a:moveTo>
                <a:cubicBezTo>
                  <a:pt x="72" y="373"/>
                  <a:pt x="72" y="373"/>
                  <a:pt x="72" y="372"/>
                </a:cubicBezTo>
                <a:cubicBezTo>
                  <a:pt x="71" y="373"/>
                  <a:pt x="71" y="373"/>
                  <a:pt x="72" y="373"/>
                </a:cubicBezTo>
                <a:close/>
                <a:moveTo>
                  <a:pt x="2079" y="469"/>
                </a:moveTo>
                <a:cubicBezTo>
                  <a:pt x="2079" y="469"/>
                  <a:pt x="2079" y="469"/>
                  <a:pt x="2079" y="468"/>
                </a:cubicBezTo>
                <a:cubicBezTo>
                  <a:pt x="2078" y="468"/>
                  <a:pt x="2078" y="468"/>
                  <a:pt x="2078" y="468"/>
                </a:cubicBezTo>
                <a:cubicBezTo>
                  <a:pt x="2078" y="468"/>
                  <a:pt x="2078" y="468"/>
                  <a:pt x="2078" y="469"/>
                </a:cubicBezTo>
                <a:cubicBezTo>
                  <a:pt x="2078" y="469"/>
                  <a:pt x="2079" y="469"/>
                  <a:pt x="2079" y="469"/>
                </a:cubicBezTo>
                <a:close/>
                <a:moveTo>
                  <a:pt x="2080" y="470"/>
                </a:moveTo>
                <a:cubicBezTo>
                  <a:pt x="2080" y="469"/>
                  <a:pt x="2079" y="469"/>
                  <a:pt x="2079" y="469"/>
                </a:cubicBezTo>
                <a:cubicBezTo>
                  <a:pt x="2079" y="469"/>
                  <a:pt x="2079" y="470"/>
                  <a:pt x="2080" y="470"/>
                </a:cubicBezTo>
                <a:close/>
                <a:moveTo>
                  <a:pt x="2023" y="895"/>
                </a:moveTo>
                <a:cubicBezTo>
                  <a:pt x="2023" y="895"/>
                  <a:pt x="2023" y="895"/>
                  <a:pt x="2023" y="895"/>
                </a:cubicBezTo>
                <a:cubicBezTo>
                  <a:pt x="2023" y="895"/>
                  <a:pt x="2023" y="895"/>
                  <a:pt x="2023" y="895"/>
                </a:cubicBezTo>
                <a:close/>
                <a:moveTo>
                  <a:pt x="1807" y="901"/>
                </a:moveTo>
                <a:cubicBezTo>
                  <a:pt x="1808" y="901"/>
                  <a:pt x="1808" y="901"/>
                  <a:pt x="1808" y="901"/>
                </a:cubicBezTo>
                <a:cubicBezTo>
                  <a:pt x="1808" y="900"/>
                  <a:pt x="1808" y="900"/>
                  <a:pt x="1808" y="900"/>
                </a:cubicBezTo>
                <a:lnTo>
                  <a:pt x="1807" y="901"/>
                </a:lnTo>
                <a:close/>
                <a:moveTo>
                  <a:pt x="2042" y="926"/>
                </a:moveTo>
                <a:cubicBezTo>
                  <a:pt x="2042" y="926"/>
                  <a:pt x="2042" y="926"/>
                  <a:pt x="2042" y="926"/>
                </a:cubicBezTo>
                <a:cubicBezTo>
                  <a:pt x="2042" y="926"/>
                  <a:pt x="2042" y="926"/>
                  <a:pt x="2041" y="926"/>
                </a:cubicBezTo>
                <a:cubicBezTo>
                  <a:pt x="2042" y="926"/>
                  <a:pt x="2042" y="926"/>
                  <a:pt x="2042" y="926"/>
                </a:cubicBezTo>
                <a:cubicBezTo>
                  <a:pt x="2042" y="926"/>
                  <a:pt x="2042" y="926"/>
                  <a:pt x="2042" y="926"/>
                </a:cubicBezTo>
                <a:close/>
                <a:moveTo>
                  <a:pt x="2042" y="926"/>
                </a:moveTo>
                <a:cubicBezTo>
                  <a:pt x="2042" y="926"/>
                  <a:pt x="2042" y="926"/>
                  <a:pt x="2042" y="926"/>
                </a:cubicBezTo>
                <a:cubicBezTo>
                  <a:pt x="2042" y="926"/>
                  <a:pt x="2042" y="927"/>
                  <a:pt x="2042" y="926"/>
                </a:cubicBezTo>
                <a:close/>
                <a:moveTo>
                  <a:pt x="100" y="355"/>
                </a:moveTo>
                <a:cubicBezTo>
                  <a:pt x="100" y="355"/>
                  <a:pt x="100" y="355"/>
                  <a:pt x="100" y="355"/>
                </a:cubicBezTo>
                <a:cubicBezTo>
                  <a:pt x="100" y="355"/>
                  <a:pt x="100" y="355"/>
                  <a:pt x="100" y="355"/>
                </a:cubicBezTo>
                <a:cubicBezTo>
                  <a:pt x="100" y="355"/>
                  <a:pt x="100" y="355"/>
                  <a:pt x="100" y="355"/>
                </a:cubicBezTo>
                <a:close/>
                <a:moveTo>
                  <a:pt x="811" y="74"/>
                </a:moveTo>
                <a:cubicBezTo>
                  <a:pt x="811" y="74"/>
                  <a:pt x="811" y="74"/>
                  <a:pt x="812" y="74"/>
                </a:cubicBezTo>
                <a:cubicBezTo>
                  <a:pt x="812" y="74"/>
                  <a:pt x="812" y="74"/>
                  <a:pt x="812" y="74"/>
                </a:cubicBezTo>
                <a:cubicBezTo>
                  <a:pt x="812" y="74"/>
                  <a:pt x="812" y="74"/>
                  <a:pt x="812" y="74"/>
                </a:cubicBezTo>
                <a:cubicBezTo>
                  <a:pt x="812" y="74"/>
                  <a:pt x="811" y="74"/>
                  <a:pt x="811" y="74"/>
                </a:cubicBezTo>
                <a:close/>
                <a:moveTo>
                  <a:pt x="2208" y="941"/>
                </a:moveTo>
                <a:cubicBezTo>
                  <a:pt x="2208" y="942"/>
                  <a:pt x="2208" y="942"/>
                  <a:pt x="2208" y="942"/>
                </a:cubicBezTo>
                <a:cubicBezTo>
                  <a:pt x="2208" y="942"/>
                  <a:pt x="2208" y="942"/>
                  <a:pt x="2208" y="942"/>
                </a:cubicBezTo>
                <a:cubicBezTo>
                  <a:pt x="2208" y="942"/>
                  <a:pt x="2208" y="942"/>
                  <a:pt x="2208" y="942"/>
                </a:cubicBezTo>
                <a:lnTo>
                  <a:pt x="2208" y="941"/>
                </a:lnTo>
                <a:close/>
                <a:moveTo>
                  <a:pt x="1994" y="817"/>
                </a:moveTo>
                <a:cubicBezTo>
                  <a:pt x="1994" y="817"/>
                  <a:pt x="1994" y="817"/>
                  <a:pt x="1994" y="817"/>
                </a:cubicBezTo>
                <a:cubicBezTo>
                  <a:pt x="1994" y="817"/>
                  <a:pt x="1994" y="817"/>
                  <a:pt x="1994" y="817"/>
                </a:cubicBezTo>
                <a:cubicBezTo>
                  <a:pt x="1994" y="817"/>
                  <a:pt x="1994" y="817"/>
                  <a:pt x="1994" y="817"/>
                </a:cubicBezTo>
                <a:cubicBezTo>
                  <a:pt x="1994" y="817"/>
                  <a:pt x="1994" y="817"/>
                  <a:pt x="1994" y="817"/>
                </a:cubicBezTo>
                <a:close/>
                <a:moveTo>
                  <a:pt x="1994" y="818"/>
                </a:moveTo>
                <a:cubicBezTo>
                  <a:pt x="1994" y="818"/>
                  <a:pt x="1994" y="818"/>
                  <a:pt x="1994" y="817"/>
                </a:cubicBezTo>
                <a:cubicBezTo>
                  <a:pt x="1994" y="818"/>
                  <a:pt x="1993" y="818"/>
                  <a:pt x="1993" y="818"/>
                </a:cubicBezTo>
                <a:cubicBezTo>
                  <a:pt x="1993" y="818"/>
                  <a:pt x="1994" y="818"/>
                  <a:pt x="1994" y="818"/>
                </a:cubicBezTo>
                <a:close/>
                <a:moveTo>
                  <a:pt x="2080" y="471"/>
                </a:moveTo>
                <a:cubicBezTo>
                  <a:pt x="2080" y="470"/>
                  <a:pt x="2080" y="470"/>
                  <a:pt x="2080" y="470"/>
                </a:cubicBezTo>
                <a:cubicBezTo>
                  <a:pt x="2080" y="470"/>
                  <a:pt x="2080" y="470"/>
                  <a:pt x="2080" y="470"/>
                </a:cubicBezTo>
                <a:cubicBezTo>
                  <a:pt x="2080" y="470"/>
                  <a:pt x="2080" y="470"/>
                  <a:pt x="2080" y="470"/>
                </a:cubicBezTo>
                <a:cubicBezTo>
                  <a:pt x="2080" y="470"/>
                  <a:pt x="2080" y="471"/>
                  <a:pt x="2080" y="471"/>
                </a:cubicBezTo>
                <a:close/>
                <a:moveTo>
                  <a:pt x="2248" y="971"/>
                </a:moveTo>
                <a:cubicBezTo>
                  <a:pt x="2248" y="971"/>
                  <a:pt x="2248" y="971"/>
                  <a:pt x="2248" y="971"/>
                </a:cubicBezTo>
                <a:cubicBezTo>
                  <a:pt x="2248" y="971"/>
                  <a:pt x="2248" y="971"/>
                  <a:pt x="2248" y="971"/>
                </a:cubicBezTo>
                <a:cubicBezTo>
                  <a:pt x="2247" y="971"/>
                  <a:pt x="2248" y="971"/>
                  <a:pt x="2248" y="971"/>
                </a:cubicBezTo>
                <a:close/>
                <a:moveTo>
                  <a:pt x="1366" y="86"/>
                </a:moveTo>
                <a:cubicBezTo>
                  <a:pt x="1366" y="86"/>
                  <a:pt x="1366" y="86"/>
                  <a:pt x="1366" y="86"/>
                </a:cubicBezTo>
                <a:cubicBezTo>
                  <a:pt x="1366" y="86"/>
                  <a:pt x="1366" y="86"/>
                  <a:pt x="1366" y="86"/>
                </a:cubicBezTo>
                <a:close/>
                <a:moveTo>
                  <a:pt x="2251" y="980"/>
                </a:moveTo>
                <a:cubicBezTo>
                  <a:pt x="2252" y="980"/>
                  <a:pt x="2252" y="980"/>
                  <a:pt x="2252" y="980"/>
                </a:cubicBezTo>
                <a:cubicBezTo>
                  <a:pt x="2252" y="980"/>
                  <a:pt x="2252" y="980"/>
                  <a:pt x="2252" y="980"/>
                </a:cubicBezTo>
                <a:cubicBezTo>
                  <a:pt x="2252" y="980"/>
                  <a:pt x="2252" y="980"/>
                  <a:pt x="2252" y="980"/>
                </a:cubicBezTo>
                <a:lnTo>
                  <a:pt x="2251" y="980"/>
                </a:lnTo>
                <a:close/>
                <a:moveTo>
                  <a:pt x="2005" y="1000"/>
                </a:moveTo>
                <a:cubicBezTo>
                  <a:pt x="2005" y="1000"/>
                  <a:pt x="2005" y="1000"/>
                  <a:pt x="2005" y="999"/>
                </a:cubicBezTo>
                <a:cubicBezTo>
                  <a:pt x="2005" y="999"/>
                  <a:pt x="2005" y="999"/>
                  <a:pt x="2005" y="999"/>
                </a:cubicBezTo>
                <a:cubicBezTo>
                  <a:pt x="2004" y="1000"/>
                  <a:pt x="2004" y="1001"/>
                  <a:pt x="2003" y="1001"/>
                </a:cubicBezTo>
                <a:cubicBezTo>
                  <a:pt x="2003" y="1001"/>
                  <a:pt x="2003" y="1001"/>
                  <a:pt x="2003" y="1001"/>
                </a:cubicBezTo>
                <a:cubicBezTo>
                  <a:pt x="2003" y="1001"/>
                  <a:pt x="2003" y="1001"/>
                  <a:pt x="2003" y="1001"/>
                </a:cubicBezTo>
                <a:cubicBezTo>
                  <a:pt x="2004" y="1001"/>
                  <a:pt x="2004" y="1000"/>
                  <a:pt x="2005" y="1000"/>
                </a:cubicBezTo>
                <a:close/>
                <a:moveTo>
                  <a:pt x="1460" y="1017"/>
                </a:moveTo>
                <a:cubicBezTo>
                  <a:pt x="1460" y="1017"/>
                  <a:pt x="1460" y="1017"/>
                  <a:pt x="1460" y="1017"/>
                </a:cubicBezTo>
                <a:cubicBezTo>
                  <a:pt x="1460" y="1017"/>
                  <a:pt x="1460" y="1017"/>
                  <a:pt x="1460" y="1017"/>
                </a:cubicBezTo>
                <a:cubicBezTo>
                  <a:pt x="1460" y="1017"/>
                  <a:pt x="1460" y="1017"/>
                  <a:pt x="1460" y="1017"/>
                </a:cubicBezTo>
                <a:close/>
                <a:moveTo>
                  <a:pt x="612" y="114"/>
                </a:moveTo>
                <a:cubicBezTo>
                  <a:pt x="611" y="114"/>
                  <a:pt x="611" y="114"/>
                  <a:pt x="611" y="114"/>
                </a:cubicBezTo>
                <a:cubicBezTo>
                  <a:pt x="612" y="115"/>
                  <a:pt x="612" y="115"/>
                  <a:pt x="612" y="115"/>
                </a:cubicBezTo>
                <a:cubicBezTo>
                  <a:pt x="612" y="115"/>
                  <a:pt x="612" y="115"/>
                  <a:pt x="612" y="115"/>
                </a:cubicBezTo>
                <a:lnTo>
                  <a:pt x="612" y="114"/>
                </a:lnTo>
                <a:close/>
                <a:moveTo>
                  <a:pt x="1234" y="116"/>
                </a:moveTo>
                <a:cubicBezTo>
                  <a:pt x="1234" y="116"/>
                  <a:pt x="1234" y="116"/>
                  <a:pt x="1234" y="116"/>
                </a:cubicBezTo>
                <a:cubicBezTo>
                  <a:pt x="1234" y="116"/>
                  <a:pt x="1234" y="116"/>
                  <a:pt x="1234" y="116"/>
                </a:cubicBezTo>
                <a:close/>
                <a:moveTo>
                  <a:pt x="1234" y="116"/>
                </a:moveTo>
                <a:cubicBezTo>
                  <a:pt x="1234" y="116"/>
                  <a:pt x="1234" y="116"/>
                  <a:pt x="1234" y="116"/>
                </a:cubicBezTo>
                <a:cubicBezTo>
                  <a:pt x="1234" y="116"/>
                  <a:pt x="1234" y="116"/>
                  <a:pt x="1234" y="117"/>
                </a:cubicBezTo>
                <a:cubicBezTo>
                  <a:pt x="1234" y="117"/>
                  <a:pt x="1234" y="117"/>
                  <a:pt x="1234" y="117"/>
                </a:cubicBezTo>
                <a:cubicBezTo>
                  <a:pt x="1234" y="117"/>
                  <a:pt x="1234" y="116"/>
                  <a:pt x="1234" y="116"/>
                </a:cubicBezTo>
                <a:close/>
                <a:moveTo>
                  <a:pt x="1593" y="120"/>
                </a:moveTo>
                <a:cubicBezTo>
                  <a:pt x="1593" y="120"/>
                  <a:pt x="1593" y="120"/>
                  <a:pt x="1593" y="120"/>
                </a:cubicBezTo>
                <a:cubicBezTo>
                  <a:pt x="1593" y="120"/>
                  <a:pt x="1593" y="120"/>
                  <a:pt x="1593" y="120"/>
                </a:cubicBezTo>
                <a:cubicBezTo>
                  <a:pt x="1593" y="120"/>
                  <a:pt x="1593" y="120"/>
                  <a:pt x="1593" y="120"/>
                </a:cubicBezTo>
                <a:close/>
                <a:moveTo>
                  <a:pt x="186" y="317"/>
                </a:moveTo>
                <a:cubicBezTo>
                  <a:pt x="186" y="317"/>
                  <a:pt x="186" y="317"/>
                  <a:pt x="186" y="317"/>
                </a:cubicBezTo>
                <a:cubicBezTo>
                  <a:pt x="186" y="317"/>
                  <a:pt x="186" y="317"/>
                  <a:pt x="186" y="316"/>
                </a:cubicBezTo>
                <a:cubicBezTo>
                  <a:pt x="186" y="317"/>
                  <a:pt x="186" y="317"/>
                  <a:pt x="186" y="317"/>
                </a:cubicBezTo>
                <a:close/>
                <a:moveTo>
                  <a:pt x="186" y="317"/>
                </a:moveTo>
                <a:cubicBezTo>
                  <a:pt x="186" y="317"/>
                  <a:pt x="186" y="318"/>
                  <a:pt x="186" y="318"/>
                </a:cubicBezTo>
                <a:cubicBezTo>
                  <a:pt x="186" y="318"/>
                  <a:pt x="186" y="318"/>
                  <a:pt x="186" y="318"/>
                </a:cubicBezTo>
                <a:cubicBezTo>
                  <a:pt x="185" y="319"/>
                  <a:pt x="184" y="320"/>
                  <a:pt x="184" y="321"/>
                </a:cubicBezTo>
                <a:cubicBezTo>
                  <a:pt x="183" y="322"/>
                  <a:pt x="183" y="323"/>
                  <a:pt x="184" y="323"/>
                </a:cubicBezTo>
                <a:cubicBezTo>
                  <a:pt x="184" y="323"/>
                  <a:pt x="185" y="323"/>
                  <a:pt x="185" y="323"/>
                </a:cubicBezTo>
                <a:cubicBezTo>
                  <a:pt x="187" y="321"/>
                  <a:pt x="189" y="320"/>
                  <a:pt x="190" y="318"/>
                </a:cubicBezTo>
                <a:cubicBezTo>
                  <a:pt x="190" y="317"/>
                  <a:pt x="190" y="317"/>
                  <a:pt x="189" y="317"/>
                </a:cubicBezTo>
                <a:cubicBezTo>
                  <a:pt x="189" y="316"/>
                  <a:pt x="188" y="316"/>
                  <a:pt x="188" y="316"/>
                </a:cubicBezTo>
                <a:cubicBezTo>
                  <a:pt x="187" y="317"/>
                  <a:pt x="187" y="317"/>
                  <a:pt x="186" y="318"/>
                </a:cubicBezTo>
                <a:cubicBezTo>
                  <a:pt x="186" y="318"/>
                  <a:pt x="186" y="317"/>
                  <a:pt x="186" y="317"/>
                </a:cubicBezTo>
                <a:close/>
                <a:moveTo>
                  <a:pt x="1767" y="134"/>
                </a:moveTo>
                <a:cubicBezTo>
                  <a:pt x="1767" y="134"/>
                  <a:pt x="1768" y="133"/>
                  <a:pt x="1768" y="133"/>
                </a:cubicBezTo>
                <a:cubicBezTo>
                  <a:pt x="1768" y="133"/>
                  <a:pt x="1767" y="133"/>
                  <a:pt x="1767" y="133"/>
                </a:cubicBezTo>
                <a:cubicBezTo>
                  <a:pt x="1767" y="133"/>
                  <a:pt x="1767" y="133"/>
                  <a:pt x="1767" y="133"/>
                </a:cubicBezTo>
                <a:cubicBezTo>
                  <a:pt x="1767" y="133"/>
                  <a:pt x="1767" y="134"/>
                  <a:pt x="1767" y="134"/>
                </a:cubicBezTo>
                <a:close/>
                <a:moveTo>
                  <a:pt x="267" y="450"/>
                </a:moveTo>
                <a:cubicBezTo>
                  <a:pt x="268" y="451"/>
                  <a:pt x="268" y="451"/>
                  <a:pt x="268" y="451"/>
                </a:cubicBezTo>
                <a:cubicBezTo>
                  <a:pt x="268" y="450"/>
                  <a:pt x="268" y="450"/>
                  <a:pt x="267" y="450"/>
                </a:cubicBezTo>
                <a:close/>
                <a:moveTo>
                  <a:pt x="745" y="311"/>
                </a:moveTo>
                <a:cubicBezTo>
                  <a:pt x="745" y="312"/>
                  <a:pt x="745" y="312"/>
                  <a:pt x="745" y="312"/>
                </a:cubicBezTo>
                <a:cubicBezTo>
                  <a:pt x="746" y="312"/>
                  <a:pt x="746" y="312"/>
                  <a:pt x="745" y="311"/>
                </a:cubicBezTo>
                <a:close/>
                <a:moveTo>
                  <a:pt x="1707" y="151"/>
                </a:moveTo>
                <a:cubicBezTo>
                  <a:pt x="1707" y="151"/>
                  <a:pt x="1707" y="151"/>
                  <a:pt x="1707" y="152"/>
                </a:cubicBezTo>
                <a:cubicBezTo>
                  <a:pt x="1707" y="152"/>
                  <a:pt x="1707" y="152"/>
                  <a:pt x="1707" y="152"/>
                </a:cubicBezTo>
                <a:cubicBezTo>
                  <a:pt x="1707" y="151"/>
                  <a:pt x="1707" y="151"/>
                  <a:pt x="1707" y="151"/>
                </a:cubicBezTo>
                <a:cubicBezTo>
                  <a:pt x="1707" y="151"/>
                  <a:pt x="1707" y="151"/>
                  <a:pt x="1707" y="151"/>
                </a:cubicBezTo>
                <a:close/>
                <a:moveTo>
                  <a:pt x="1706" y="151"/>
                </a:moveTo>
                <a:cubicBezTo>
                  <a:pt x="1706" y="151"/>
                  <a:pt x="1707" y="151"/>
                  <a:pt x="1707" y="151"/>
                </a:cubicBezTo>
                <a:cubicBezTo>
                  <a:pt x="1707" y="151"/>
                  <a:pt x="1706" y="151"/>
                  <a:pt x="1706" y="151"/>
                </a:cubicBezTo>
                <a:close/>
                <a:moveTo>
                  <a:pt x="709" y="154"/>
                </a:moveTo>
                <a:cubicBezTo>
                  <a:pt x="708" y="154"/>
                  <a:pt x="708" y="154"/>
                  <a:pt x="708" y="155"/>
                </a:cubicBezTo>
                <a:cubicBezTo>
                  <a:pt x="709" y="155"/>
                  <a:pt x="709" y="154"/>
                  <a:pt x="709" y="154"/>
                </a:cubicBezTo>
                <a:cubicBezTo>
                  <a:pt x="709" y="154"/>
                  <a:pt x="709" y="154"/>
                  <a:pt x="709" y="154"/>
                </a:cubicBezTo>
                <a:close/>
                <a:moveTo>
                  <a:pt x="599" y="158"/>
                </a:moveTo>
                <a:cubicBezTo>
                  <a:pt x="599" y="157"/>
                  <a:pt x="599" y="157"/>
                  <a:pt x="599" y="157"/>
                </a:cubicBezTo>
                <a:cubicBezTo>
                  <a:pt x="598" y="158"/>
                  <a:pt x="598" y="158"/>
                  <a:pt x="598" y="158"/>
                </a:cubicBezTo>
                <a:lnTo>
                  <a:pt x="599" y="158"/>
                </a:lnTo>
                <a:close/>
                <a:moveTo>
                  <a:pt x="1542" y="187"/>
                </a:moveTo>
                <a:cubicBezTo>
                  <a:pt x="1541" y="187"/>
                  <a:pt x="1541" y="187"/>
                  <a:pt x="1541" y="187"/>
                </a:cubicBezTo>
                <a:cubicBezTo>
                  <a:pt x="1541" y="188"/>
                  <a:pt x="1541" y="188"/>
                  <a:pt x="1541" y="188"/>
                </a:cubicBezTo>
                <a:lnTo>
                  <a:pt x="1542" y="187"/>
                </a:lnTo>
                <a:close/>
                <a:moveTo>
                  <a:pt x="648" y="1376"/>
                </a:moveTo>
                <a:cubicBezTo>
                  <a:pt x="648" y="1376"/>
                  <a:pt x="649" y="1376"/>
                  <a:pt x="649" y="1376"/>
                </a:cubicBezTo>
                <a:cubicBezTo>
                  <a:pt x="649" y="1376"/>
                  <a:pt x="649" y="1376"/>
                  <a:pt x="649" y="1376"/>
                </a:cubicBezTo>
                <a:cubicBezTo>
                  <a:pt x="649" y="1376"/>
                  <a:pt x="649" y="1376"/>
                  <a:pt x="648" y="1376"/>
                </a:cubicBezTo>
                <a:cubicBezTo>
                  <a:pt x="648" y="1376"/>
                  <a:pt x="648" y="1376"/>
                  <a:pt x="648" y="1376"/>
                </a:cubicBezTo>
                <a:close/>
                <a:moveTo>
                  <a:pt x="648" y="1376"/>
                </a:moveTo>
                <a:cubicBezTo>
                  <a:pt x="648" y="1376"/>
                  <a:pt x="647" y="1376"/>
                  <a:pt x="647" y="1376"/>
                </a:cubicBezTo>
                <a:cubicBezTo>
                  <a:pt x="648" y="1377"/>
                  <a:pt x="648" y="1377"/>
                  <a:pt x="648" y="1376"/>
                </a:cubicBezTo>
                <a:close/>
                <a:moveTo>
                  <a:pt x="1224" y="452"/>
                </a:moveTo>
                <a:cubicBezTo>
                  <a:pt x="1224" y="452"/>
                  <a:pt x="1224" y="453"/>
                  <a:pt x="1225" y="453"/>
                </a:cubicBezTo>
                <a:cubicBezTo>
                  <a:pt x="1225" y="454"/>
                  <a:pt x="1226" y="453"/>
                  <a:pt x="1227" y="452"/>
                </a:cubicBezTo>
                <a:cubicBezTo>
                  <a:pt x="1229" y="450"/>
                  <a:pt x="1229" y="447"/>
                  <a:pt x="1228" y="444"/>
                </a:cubicBezTo>
                <a:cubicBezTo>
                  <a:pt x="1227" y="444"/>
                  <a:pt x="1226" y="444"/>
                  <a:pt x="1225" y="446"/>
                </a:cubicBezTo>
                <a:cubicBezTo>
                  <a:pt x="1223" y="447"/>
                  <a:pt x="1223" y="448"/>
                  <a:pt x="1223" y="450"/>
                </a:cubicBezTo>
                <a:cubicBezTo>
                  <a:pt x="1223" y="451"/>
                  <a:pt x="1223" y="451"/>
                  <a:pt x="1224" y="452"/>
                </a:cubicBezTo>
                <a:close/>
                <a:moveTo>
                  <a:pt x="1232" y="418"/>
                </a:moveTo>
                <a:cubicBezTo>
                  <a:pt x="1232" y="418"/>
                  <a:pt x="1233" y="418"/>
                  <a:pt x="1233" y="418"/>
                </a:cubicBezTo>
                <a:cubicBezTo>
                  <a:pt x="1234" y="417"/>
                  <a:pt x="1234" y="416"/>
                  <a:pt x="1233" y="415"/>
                </a:cubicBezTo>
                <a:cubicBezTo>
                  <a:pt x="1233" y="415"/>
                  <a:pt x="1232" y="414"/>
                  <a:pt x="1232" y="414"/>
                </a:cubicBezTo>
                <a:cubicBezTo>
                  <a:pt x="1231" y="414"/>
                  <a:pt x="1231" y="414"/>
                  <a:pt x="1231" y="414"/>
                </a:cubicBezTo>
                <a:cubicBezTo>
                  <a:pt x="1230" y="415"/>
                  <a:pt x="1230" y="416"/>
                  <a:pt x="1230" y="416"/>
                </a:cubicBezTo>
                <a:cubicBezTo>
                  <a:pt x="1231" y="417"/>
                  <a:pt x="1231" y="418"/>
                  <a:pt x="1232" y="418"/>
                </a:cubicBezTo>
                <a:close/>
                <a:moveTo>
                  <a:pt x="1204" y="473"/>
                </a:moveTo>
                <a:cubicBezTo>
                  <a:pt x="1205" y="473"/>
                  <a:pt x="1205" y="473"/>
                  <a:pt x="1205" y="473"/>
                </a:cubicBezTo>
                <a:cubicBezTo>
                  <a:pt x="1205" y="472"/>
                  <a:pt x="1205" y="472"/>
                  <a:pt x="1204" y="471"/>
                </a:cubicBezTo>
                <a:cubicBezTo>
                  <a:pt x="1204" y="471"/>
                  <a:pt x="1203" y="471"/>
                  <a:pt x="1203" y="471"/>
                </a:cubicBezTo>
                <a:cubicBezTo>
                  <a:pt x="1203" y="472"/>
                  <a:pt x="1203" y="472"/>
                  <a:pt x="1203" y="473"/>
                </a:cubicBezTo>
                <a:cubicBezTo>
                  <a:pt x="1203" y="473"/>
                  <a:pt x="1204" y="473"/>
                  <a:pt x="1204" y="473"/>
                </a:cubicBezTo>
                <a:close/>
                <a:moveTo>
                  <a:pt x="1250" y="433"/>
                </a:moveTo>
                <a:cubicBezTo>
                  <a:pt x="1251" y="433"/>
                  <a:pt x="1251" y="432"/>
                  <a:pt x="1252" y="432"/>
                </a:cubicBezTo>
                <a:cubicBezTo>
                  <a:pt x="1252" y="431"/>
                  <a:pt x="1252" y="431"/>
                  <a:pt x="1252" y="431"/>
                </a:cubicBezTo>
                <a:cubicBezTo>
                  <a:pt x="1252" y="430"/>
                  <a:pt x="1251" y="430"/>
                  <a:pt x="1250" y="430"/>
                </a:cubicBezTo>
                <a:cubicBezTo>
                  <a:pt x="1250" y="430"/>
                  <a:pt x="1249" y="431"/>
                  <a:pt x="1249" y="431"/>
                </a:cubicBezTo>
                <a:cubicBezTo>
                  <a:pt x="1249" y="432"/>
                  <a:pt x="1250" y="432"/>
                  <a:pt x="1250" y="433"/>
                </a:cubicBezTo>
                <a:close/>
                <a:moveTo>
                  <a:pt x="1229" y="444"/>
                </a:moveTo>
                <a:cubicBezTo>
                  <a:pt x="1228" y="444"/>
                  <a:pt x="1228" y="444"/>
                  <a:pt x="1228" y="444"/>
                </a:cubicBezTo>
                <a:cubicBezTo>
                  <a:pt x="1228" y="444"/>
                  <a:pt x="1228" y="444"/>
                  <a:pt x="1228" y="444"/>
                </a:cubicBezTo>
                <a:cubicBezTo>
                  <a:pt x="1228" y="444"/>
                  <a:pt x="1228" y="444"/>
                  <a:pt x="1228" y="444"/>
                </a:cubicBezTo>
                <a:lnTo>
                  <a:pt x="1229" y="444"/>
                </a:lnTo>
                <a:close/>
                <a:moveTo>
                  <a:pt x="1247" y="441"/>
                </a:moveTo>
                <a:cubicBezTo>
                  <a:pt x="1248" y="441"/>
                  <a:pt x="1248" y="441"/>
                  <a:pt x="1248" y="441"/>
                </a:cubicBezTo>
                <a:cubicBezTo>
                  <a:pt x="1248" y="441"/>
                  <a:pt x="1248" y="440"/>
                  <a:pt x="1248" y="440"/>
                </a:cubicBezTo>
                <a:cubicBezTo>
                  <a:pt x="1248" y="440"/>
                  <a:pt x="1248" y="440"/>
                  <a:pt x="1248" y="440"/>
                </a:cubicBezTo>
                <a:lnTo>
                  <a:pt x="1247" y="441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7580889" y="1801875"/>
            <a:ext cx="1014770" cy="1424070"/>
            <a:chOff x="5992648" y="1603744"/>
            <a:chExt cx="1014770" cy="1424070"/>
          </a:xfrm>
        </p:grpSpPr>
        <p:sp>
          <p:nvSpPr>
            <p:cNvPr id="9" name="Oval 8"/>
            <p:cNvSpPr/>
            <p:nvPr/>
          </p:nvSpPr>
          <p:spPr>
            <a:xfrm>
              <a:off x="6056774" y="1654386"/>
              <a:ext cx="913022" cy="91302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rPr>
                <a:t>58%</a:t>
              </a:r>
              <a:endParaRPr lang="en-US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1" name="Arc 10"/>
            <p:cNvSpPr/>
            <p:nvPr/>
          </p:nvSpPr>
          <p:spPr>
            <a:xfrm>
              <a:off x="5992648" y="1603744"/>
              <a:ext cx="1014770" cy="1014768"/>
            </a:xfrm>
            <a:prstGeom prst="arc">
              <a:avLst>
                <a:gd name="adj1" fmla="val 16200000"/>
                <a:gd name="adj2" fmla="val 6189625"/>
              </a:avLst>
            </a:prstGeom>
            <a:ln w="38100" cap="rnd" cmpd="sng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86036" y="2720037"/>
              <a:ext cx="627992" cy="30777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/>
              <a:r>
                <a:rPr lang="en-US" sz="1400" b="1" dirty="0" smtClean="0">
                  <a:latin typeface="Open Sans" charset="0"/>
                  <a:ea typeface="Open Sans" charset="0"/>
                  <a:cs typeface="Open Sans" charset="0"/>
                </a:rPr>
                <a:t>Europe</a:t>
              </a:r>
              <a:endParaRPr lang="en-US" sz="1400" b="1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95219" y="2729527"/>
            <a:ext cx="1014770" cy="1424070"/>
            <a:chOff x="5992648" y="1603744"/>
            <a:chExt cx="1014770" cy="1424070"/>
          </a:xfrm>
        </p:grpSpPr>
        <p:sp>
          <p:nvSpPr>
            <p:cNvPr id="15" name="Oval 14"/>
            <p:cNvSpPr/>
            <p:nvPr/>
          </p:nvSpPr>
          <p:spPr>
            <a:xfrm>
              <a:off x="6056774" y="1654386"/>
              <a:ext cx="913022" cy="91302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rPr>
                <a:t>75%</a:t>
              </a:r>
              <a:endParaRPr lang="en-US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6" name="Arc 15"/>
            <p:cNvSpPr/>
            <p:nvPr/>
          </p:nvSpPr>
          <p:spPr>
            <a:xfrm>
              <a:off x="5992648" y="1603744"/>
              <a:ext cx="1014770" cy="1014768"/>
            </a:xfrm>
            <a:prstGeom prst="arc">
              <a:avLst>
                <a:gd name="adj1" fmla="val 16200000"/>
                <a:gd name="adj2" fmla="val 9149369"/>
              </a:avLst>
            </a:prstGeom>
            <a:ln w="38100" cap="rnd" cmpd="sng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42750" y="2720037"/>
              <a:ext cx="514564" cy="30777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/>
              <a:r>
                <a:rPr lang="en-US" sz="1400" b="1" smtClean="0">
                  <a:latin typeface="Open Sans" charset="0"/>
                  <a:ea typeface="Open Sans" charset="0"/>
                  <a:cs typeface="Open Sans" charset="0"/>
                </a:rPr>
                <a:t>China</a:t>
              </a:r>
              <a:endParaRPr lang="en-US" sz="1400" b="1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505476" y="2529298"/>
            <a:ext cx="1325683" cy="1424070"/>
            <a:chOff x="5837193" y="1603744"/>
            <a:chExt cx="1325683" cy="1424070"/>
          </a:xfrm>
        </p:grpSpPr>
        <p:sp>
          <p:nvSpPr>
            <p:cNvPr id="19" name="Oval 18"/>
            <p:cNvSpPr/>
            <p:nvPr/>
          </p:nvSpPr>
          <p:spPr>
            <a:xfrm>
              <a:off x="6056774" y="1654386"/>
              <a:ext cx="913022" cy="91302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rPr>
                <a:t>90%</a:t>
              </a:r>
              <a:endParaRPr lang="en-US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20" name="Arc 19"/>
            <p:cNvSpPr/>
            <p:nvPr/>
          </p:nvSpPr>
          <p:spPr>
            <a:xfrm>
              <a:off x="5992648" y="1603744"/>
              <a:ext cx="1014770" cy="1014768"/>
            </a:xfrm>
            <a:prstGeom prst="arc">
              <a:avLst>
                <a:gd name="adj1" fmla="val 16200000"/>
                <a:gd name="adj2" fmla="val 14357667"/>
              </a:avLst>
            </a:prstGeom>
            <a:ln w="38100" cap="rnd" cmpd="sng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37193" y="2720037"/>
              <a:ext cx="1325683" cy="30777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/>
              <a:r>
                <a:rPr lang="en-US" sz="1400" b="1" dirty="0" smtClean="0">
                  <a:latin typeface="Open Sans" charset="0"/>
                  <a:ea typeface="Open Sans" charset="0"/>
                  <a:cs typeface="Open Sans" charset="0"/>
                </a:rPr>
                <a:t>North America</a:t>
              </a:r>
              <a:endParaRPr lang="en-US" sz="1400" b="1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12323" y="1097656"/>
            <a:ext cx="1014770" cy="1424070"/>
            <a:chOff x="5992648" y="1603744"/>
            <a:chExt cx="1014770" cy="1424070"/>
          </a:xfrm>
        </p:grpSpPr>
        <p:sp>
          <p:nvSpPr>
            <p:cNvPr id="23" name="Oval 22"/>
            <p:cNvSpPr/>
            <p:nvPr/>
          </p:nvSpPr>
          <p:spPr>
            <a:xfrm>
              <a:off x="6056774" y="1654386"/>
              <a:ext cx="913022" cy="91302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rPr>
                <a:t>30%</a:t>
              </a:r>
              <a:endParaRPr lang="en-US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24" name="Arc 23"/>
            <p:cNvSpPr/>
            <p:nvPr/>
          </p:nvSpPr>
          <p:spPr>
            <a:xfrm>
              <a:off x="5992648" y="1603744"/>
              <a:ext cx="1014770" cy="1014768"/>
            </a:xfrm>
            <a:prstGeom prst="arc">
              <a:avLst>
                <a:gd name="adj1" fmla="val 16200000"/>
                <a:gd name="adj2" fmla="val 20339537"/>
              </a:avLst>
            </a:prstGeom>
            <a:ln w="38100" cap="rnd" cmpd="sng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09889" y="2720037"/>
              <a:ext cx="580287" cy="30777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/>
              <a:r>
                <a:rPr lang="en-US" sz="1400" b="1" dirty="0" smtClean="0">
                  <a:latin typeface="Open Sans" charset="0"/>
                  <a:ea typeface="Open Sans" charset="0"/>
                  <a:cs typeface="Open Sans" charset="0"/>
                </a:rPr>
                <a:t>Russia</a:t>
              </a:r>
              <a:endParaRPr lang="en-US" sz="1400" b="1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992314" y="4934115"/>
            <a:ext cx="220641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picture.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992314" y="4202954"/>
            <a:ext cx="606954" cy="185211"/>
            <a:chOff x="1992314" y="3802370"/>
            <a:chExt cx="606954" cy="185211"/>
          </a:xfrm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061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 CHART</a:t>
            </a:r>
            <a:br>
              <a:rPr lang="en-US" dirty="0" smtClean="0"/>
            </a:br>
            <a:r>
              <a:rPr lang="en-US" dirty="0" smtClean="0"/>
              <a:t>SLIDES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679238" y="379413"/>
            <a:ext cx="512762" cy="227012"/>
          </a:xfrm>
          <a:prstGeom prst="rect">
            <a:avLst/>
          </a:prstGeom>
        </p:spPr>
        <p:txBody>
          <a:bodyPr/>
          <a:lstStyle/>
          <a:p>
            <a:fld id="{D8D877B3-D348-4611-9BDB-C5374591D951}" type="slidenum">
              <a:rPr lang="en-US" smtClean="0"/>
              <a:pPr/>
              <a:t>85</a:t>
            </a:fld>
            <a:endParaRPr lang="en-US" dirty="0" smtClean="0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6985907" y="4051800"/>
            <a:ext cx="1163638" cy="603250"/>
          </a:xfrm>
          <a:custGeom>
            <a:avLst/>
            <a:gdLst>
              <a:gd name="T0" fmla="*/ 87 w 733"/>
              <a:gd name="T1" fmla="*/ 5 h 380"/>
              <a:gd name="T2" fmla="*/ 0 w 733"/>
              <a:gd name="T3" fmla="*/ 53 h 380"/>
              <a:gd name="T4" fmla="*/ 250 w 733"/>
              <a:gd name="T5" fmla="*/ 274 h 380"/>
              <a:gd name="T6" fmla="*/ 265 w 733"/>
              <a:gd name="T7" fmla="*/ 282 h 380"/>
              <a:gd name="T8" fmla="*/ 281 w 733"/>
              <a:gd name="T9" fmla="*/ 301 h 380"/>
              <a:gd name="T10" fmla="*/ 305 w 733"/>
              <a:gd name="T11" fmla="*/ 294 h 380"/>
              <a:gd name="T12" fmla="*/ 317 w 733"/>
              <a:gd name="T13" fmla="*/ 303 h 380"/>
              <a:gd name="T14" fmla="*/ 322 w 733"/>
              <a:gd name="T15" fmla="*/ 315 h 380"/>
              <a:gd name="T16" fmla="*/ 349 w 733"/>
              <a:gd name="T17" fmla="*/ 322 h 380"/>
              <a:gd name="T18" fmla="*/ 361 w 733"/>
              <a:gd name="T19" fmla="*/ 325 h 380"/>
              <a:gd name="T20" fmla="*/ 370 w 733"/>
              <a:gd name="T21" fmla="*/ 322 h 380"/>
              <a:gd name="T22" fmla="*/ 385 w 733"/>
              <a:gd name="T23" fmla="*/ 334 h 380"/>
              <a:gd name="T24" fmla="*/ 414 w 733"/>
              <a:gd name="T25" fmla="*/ 332 h 380"/>
              <a:gd name="T26" fmla="*/ 423 w 733"/>
              <a:gd name="T27" fmla="*/ 344 h 380"/>
              <a:gd name="T28" fmla="*/ 428 w 733"/>
              <a:gd name="T29" fmla="*/ 356 h 380"/>
              <a:gd name="T30" fmla="*/ 447 w 733"/>
              <a:gd name="T31" fmla="*/ 349 h 380"/>
              <a:gd name="T32" fmla="*/ 476 w 733"/>
              <a:gd name="T33" fmla="*/ 361 h 380"/>
              <a:gd name="T34" fmla="*/ 488 w 733"/>
              <a:gd name="T35" fmla="*/ 356 h 380"/>
              <a:gd name="T36" fmla="*/ 495 w 733"/>
              <a:gd name="T37" fmla="*/ 358 h 380"/>
              <a:gd name="T38" fmla="*/ 498 w 733"/>
              <a:gd name="T39" fmla="*/ 375 h 380"/>
              <a:gd name="T40" fmla="*/ 502 w 733"/>
              <a:gd name="T41" fmla="*/ 366 h 380"/>
              <a:gd name="T42" fmla="*/ 517 w 733"/>
              <a:gd name="T43" fmla="*/ 351 h 380"/>
              <a:gd name="T44" fmla="*/ 522 w 733"/>
              <a:gd name="T45" fmla="*/ 358 h 380"/>
              <a:gd name="T46" fmla="*/ 536 w 733"/>
              <a:gd name="T47" fmla="*/ 361 h 380"/>
              <a:gd name="T48" fmla="*/ 546 w 733"/>
              <a:gd name="T49" fmla="*/ 358 h 380"/>
              <a:gd name="T50" fmla="*/ 548 w 733"/>
              <a:gd name="T51" fmla="*/ 361 h 380"/>
              <a:gd name="T52" fmla="*/ 570 w 733"/>
              <a:gd name="T53" fmla="*/ 375 h 380"/>
              <a:gd name="T54" fmla="*/ 589 w 733"/>
              <a:gd name="T55" fmla="*/ 361 h 380"/>
              <a:gd name="T56" fmla="*/ 625 w 733"/>
              <a:gd name="T57" fmla="*/ 354 h 380"/>
              <a:gd name="T58" fmla="*/ 637 w 733"/>
              <a:gd name="T59" fmla="*/ 354 h 380"/>
              <a:gd name="T60" fmla="*/ 670 w 733"/>
              <a:gd name="T61" fmla="*/ 351 h 380"/>
              <a:gd name="T62" fmla="*/ 716 w 733"/>
              <a:gd name="T63" fmla="*/ 373 h 380"/>
              <a:gd name="T64" fmla="*/ 726 w 733"/>
              <a:gd name="T65" fmla="*/ 378 h 380"/>
              <a:gd name="T66" fmla="*/ 733 w 733"/>
              <a:gd name="T67" fmla="*/ 190 h 380"/>
              <a:gd name="T68" fmla="*/ 716 w 733"/>
              <a:gd name="T69" fmla="*/ 2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3" h="380">
                <a:moveTo>
                  <a:pt x="716" y="20"/>
                </a:moveTo>
                <a:lnTo>
                  <a:pt x="87" y="5"/>
                </a:lnTo>
                <a:lnTo>
                  <a:pt x="3" y="0"/>
                </a:lnTo>
                <a:lnTo>
                  <a:pt x="0" y="53"/>
                </a:lnTo>
                <a:lnTo>
                  <a:pt x="255" y="68"/>
                </a:lnTo>
                <a:lnTo>
                  <a:pt x="250" y="274"/>
                </a:lnTo>
                <a:lnTo>
                  <a:pt x="257" y="277"/>
                </a:lnTo>
                <a:lnTo>
                  <a:pt x="265" y="282"/>
                </a:lnTo>
                <a:lnTo>
                  <a:pt x="277" y="296"/>
                </a:lnTo>
                <a:lnTo>
                  <a:pt x="281" y="301"/>
                </a:lnTo>
                <a:lnTo>
                  <a:pt x="301" y="298"/>
                </a:lnTo>
                <a:lnTo>
                  <a:pt x="305" y="294"/>
                </a:lnTo>
                <a:lnTo>
                  <a:pt x="315" y="298"/>
                </a:lnTo>
                <a:lnTo>
                  <a:pt x="317" y="303"/>
                </a:lnTo>
                <a:lnTo>
                  <a:pt x="317" y="308"/>
                </a:lnTo>
                <a:lnTo>
                  <a:pt x="322" y="315"/>
                </a:lnTo>
                <a:lnTo>
                  <a:pt x="325" y="318"/>
                </a:lnTo>
                <a:lnTo>
                  <a:pt x="349" y="322"/>
                </a:lnTo>
                <a:lnTo>
                  <a:pt x="356" y="325"/>
                </a:lnTo>
                <a:lnTo>
                  <a:pt x="361" y="325"/>
                </a:lnTo>
                <a:lnTo>
                  <a:pt x="363" y="325"/>
                </a:lnTo>
                <a:lnTo>
                  <a:pt x="370" y="322"/>
                </a:lnTo>
                <a:lnTo>
                  <a:pt x="375" y="330"/>
                </a:lnTo>
                <a:lnTo>
                  <a:pt x="385" y="334"/>
                </a:lnTo>
                <a:lnTo>
                  <a:pt x="392" y="327"/>
                </a:lnTo>
                <a:lnTo>
                  <a:pt x="414" y="332"/>
                </a:lnTo>
                <a:lnTo>
                  <a:pt x="414" y="334"/>
                </a:lnTo>
                <a:lnTo>
                  <a:pt x="423" y="344"/>
                </a:lnTo>
                <a:lnTo>
                  <a:pt x="428" y="344"/>
                </a:lnTo>
                <a:lnTo>
                  <a:pt x="428" y="356"/>
                </a:lnTo>
                <a:lnTo>
                  <a:pt x="445" y="358"/>
                </a:lnTo>
                <a:lnTo>
                  <a:pt x="447" y="349"/>
                </a:lnTo>
                <a:lnTo>
                  <a:pt x="454" y="346"/>
                </a:lnTo>
                <a:lnTo>
                  <a:pt x="476" y="361"/>
                </a:lnTo>
                <a:lnTo>
                  <a:pt x="478" y="361"/>
                </a:lnTo>
                <a:lnTo>
                  <a:pt x="488" y="356"/>
                </a:lnTo>
                <a:lnTo>
                  <a:pt x="495" y="356"/>
                </a:lnTo>
                <a:lnTo>
                  <a:pt x="495" y="358"/>
                </a:lnTo>
                <a:lnTo>
                  <a:pt x="495" y="368"/>
                </a:lnTo>
                <a:lnTo>
                  <a:pt x="498" y="375"/>
                </a:lnTo>
                <a:lnTo>
                  <a:pt x="502" y="371"/>
                </a:lnTo>
                <a:lnTo>
                  <a:pt x="502" y="366"/>
                </a:lnTo>
                <a:lnTo>
                  <a:pt x="510" y="356"/>
                </a:lnTo>
                <a:lnTo>
                  <a:pt x="517" y="351"/>
                </a:lnTo>
                <a:lnTo>
                  <a:pt x="522" y="351"/>
                </a:lnTo>
                <a:lnTo>
                  <a:pt x="522" y="358"/>
                </a:lnTo>
                <a:lnTo>
                  <a:pt x="531" y="361"/>
                </a:lnTo>
                <a:lnTo>
                  <a:pt x="536" y="361"/>
                </a:lnTo>
                <a:lnTo>
                  <a:pt x="541" y="356"/>
                </a:lnTo>
                <a:lnTo>
                  <a:pt x="546" y="358"/>
                </a:lnTo>
                <a:lnTo>
                  <a:pt x="548" y="358"/>
                </a:lnTo>
                <a:lnTo>
                  <a:pt x="548" y="361"/>
                </a:lnTo>
                <a:lnTo>
                  <a:pt x="555" y="366"/>
                </a:lnTo>
                <a:lnTo>
                  <a:pt x="570" y="375"/>
                </a:lnTo>
                <a:lnTo>
                  <a:pt x="584" y="363"/>
                </a:lnTo>
                <a:lnTo>
                  <a:pt x="589" y="361"/>
                </a:lnTo>
                <a:lnTo>
                  <a:pt x="608" y="361"/>
                </a:lnTo>
                <a:lnTo>
                  <a:pt x="625" y="354"/>
                </a:lnTo>
                <a:lnTo>
                  <a:pt x="630" y="354"/>
                </a:lnTo>
                <a:lnTo>
                  <a:pt x="637" y="354"/>
                </a:lnTo>
                <a:lnTo>
                  <a:pt x="656" y="356"/>
                </a:lnTo>
                <a:lnTo>
                  <a:pt x="670" y="351"/>
                </a:lnTo>
                <a:lnTo>
                  <a:pt x="673" y="349"/>
                </a:lnTo>
                <a:lnTo>
                  <a:pt x="716" y="373"/>
                </a:lnTo>
                <a:lnTo>
                  <a:pt x="723" y="375"/>
                </a:lnTo>
                <a:lnTo>
                  <a:pt x="726" y="378"/>
                </a:lnTo>
                <a:lnTo>
                  <a:pt x="731" y="380"/>
                </a:lnTo>
                <a:lnTo>
                  <a:pt x="733" y="190"/>
                </a:lnTo>
                <a:lnTo>
                  <a:pt x="718" y="72"/>
                </a:lnTo>
                <a:lnTo>
                  <a:pt x="716" y="2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9373507" y="4301038"/>
            <a:ext cx="742950" cy="766762"/>
          </a:xfrm>
          <a:custGeom>
            <a:avLst/>
            <a:gdLst>
              <a:gd name="T0" fmla="*/ 65 w 468"/>
              <a:gd name="T1" fmla="*/ 254 h 483"/>
              <a:gd name="T2" fmla="*/ 74 w 468"/>
              <a:gd name="T3" fmla="*/ 276 h 483"/>
              <a:gd name="T4" fmla="*/ 86 w 468"/>
              <a:gd name="T5" fmla="*/ 288 h 483"/>
              <a:gd name="T6" fmla="*/ 89 w 468"/>
              <a:gd name="T7" fmla="*/ 305 h 483"/>
              <a:gd name="T8" fmla="*/ 93 w 468"/>
              <a:gd name="T9" fmla="*/ 317 h 483"/>
              <a:gd name="T10" fmla="*/ 86 w 468"/>
              <a:gd name="T11" fmla="*/ 343 h 483"/>
              <a:gd name="T12" fmla="*/ 81 w 468"/>
              <a:gd name="T13" fmla="*/ 375 h 483"/>
              <a:gd name="T14" fmla="*/ 91 w 468"/>
              <a:gd name="T15" fmla="*/ 427 h 483"/>
              <a:gd name="T16" fmla="*/ 103 w 468"/>
              <a:gd name="T17" fmla="*/ 449 h 483"/>
              <a:gd name="T18" fmla="*/ 113 w 468"/>
              <a:gd name="T19" fmla="*/ 463 h 483"/>
              <a:gd name="T20" fmla="*/ 117 w 468"/>
              <a:gd name="T21" fmla="*/ 478 h 483"/>
              <a:gd name="T22" fmla="*/ 367 w 468"/>
              <a:gd name="T23" fmla="*/ 475 h 483"/>
              <a:gd name="T24" fmla="*/ 384 w 468"/>
              <a:gd name="T25" fmla="*/ 483 h 483"/>
              <a:gd name="T26" fmla="*/ 379 w 468"/>
              <a:gd name="T27" fmla="*/ 447 h 483"/>
              <a:gd name="T28" fmla="*/ 382 w 468"/>
              <a:gd name="T29" fmla="*/ 432 h 483"/>
              <a:gd name="T30" fmla="*/ 406 w 468"/>
              <a:gd name="T31" fmla="*/ 437 h 483"/>
              <a:gd name="T32" fmla="*/ 430 w 468"/>
              <a:gd name="T33" fmla="*/ 435 h 483"/>
              <a:gd name="T34" fmla="*/ 422 w 468"/>
              <a:gd name="T35" fmla="*/ 408 h 483"/>
              <a:gd name="T36" fmla="*/ 425 w 468"/>
              <a:gd name="T37" fmla="*/ 387 h 483"/>
              <a:gd name="T38" fmla="*/ 439 w 468"/>
              <a:gd name="T39" fmla="*/ 334 h 483"/>
              <a:gd name="T40" fmla="*/ 454 w 468"/>
              <a:gd name="T41" fmla="*/ 305 h 483"/>
              <a:gd name="T42" fmla="*/ 466 w 468"/>
              <a:gd name="T43" fmla="*/ 295 h 483"/>
              <a:gd name="T44" fmla="*/ 461 w 468"/>
              <a:gd name="T45" fmla="*/ 288 h 483"/>
              <a:gd name="T46" fmla="*/ 456 w 468"/>
              <a:gd name="T47" fmla="*/ 286 h 483"/>
              <a:gd name="T48" fmla="*/ 439 w 468"/>
              <a:gd name="T49" fmla="*/ 283 h 483"/>
              <a:gd name="T50" fmla="*/ 432 w 468"/>
              <a:gd name="T51" fmla="*/ 254 h 483"/>
              <a:gd name="T52" fmla="*/ 408 w 468"/>
              <a:gd name="T53" fmla="*/ 235 h 483"/>
              <a:gd name="T54" fmla="*/ 391 w 468"/>
              <a:gd name="T55" fmla="*/ 201 h 483"/>
              <a:gd name="T56" fmla="*/ 382 w 468"/>
              <a:gd name="T57" fmla="*/ 187 h 483"/>
              <a:gd name="T58" fmla="*/ 355 w 468"/>
              <a:gd name="T59" fmla="*/ 170 h 483"/>
              <a:gd name="T60" fmla="*/ 346 w 468"/>
              <a:gd name="T61" fmla="*/ 156 h 483"/>
              <a:gd name="T62" fmla="*/ 336 w 468"/>
              <a:gd name="T63" fmla="*/ 144 h 483"/>
              <a:gd name="T64" fmla="*/ 295 w 468"/>
              <a:gd name="T65" fmla="*/ 113 h 483"/>
              <a:gd name="T66" fmla="*/ 278 w 468"/>
              <a:gd name="T67" fmla="*/ 98 h 483"/>
              <a:gd name="T68" fmla="*/ 259 w 468"/>
              <a:gd name="T69" fmla="*/ 72 h 483"/>
              <a:gd name="T70" fmla="*/ 247 w 468"/>
              <a:gd name="T71" fmla="*/ 57 h 483"/>
              <a:gd name="T72" fmla="*/ 206 w 468"/>
              <a:gd name="T73" fmla="*/ 43 h 483"/>
              <a:gd name="T74" fmla="*/ 206 w 468"/>
              <a:gd name="T75" fmla="*/ 16 h 483"/>
              <a:gd name="T76" fmla="*/ 216 w 468"/>
              <a:gd name="T77" fmla="*/ 7 h 483"/>
              <a:gd name="T78" fmla="*/ 216 w 468"/>
              <a:gd name="T79" fmla="*/ 0 h 483"/>
              <a:gd name="T80" fmla="*/ 0 w 468"/>
              <a:gd name="T81" fmla="*/ 28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68" h="483">
                <a:moveTo>
                  <a:pt x="0" y="28"/>
                </a:moveTo>
                <a:lnTo>
                  <a:pt x="65" y="254"/>
                </a:lnTo>
                <a:lnTo>
                  <a:pt x="69" y="262"/>
                </a:lnTo>
                <a:lnTo>
                  <a:pt x="74" y="276"/>
                </a:lnTo>
                <a:lnTo>
                  <a:pt x="77" y="283"/>
                </a:lnTo>
                <a:lnTo>
                  <a:pt x="86" y="288"/>
                </a:lnTo>
                <a:lnTo>
                  <a:pt x="91" y="295"/>
                </a:lnTo>
                <a:lnTo>
                  <a:pt x="89" y="305"/>
                </a:lnTo>
                <a:lnTo>
                  <a:pt x="96" y="314"/>
                </a:lnTo>
                <a:lnTo>
                  <a:pt x="93" y="317"/>
                </a:lnTo>
                <a:lnTo>
                  <a:pt x="86" y="329"/>
                </a:lnTo>
                <a:lnTo>
                  <a:pt x="86" y="343"/>
                </a:lnTo>
                <a:lnTo>
                  <a:pt x="81" y="355"/>
                </a:lnTo>
                <a:lnTo>
                  <a:pt x="81" y="375"/>
                </a:lnTo>
                <a:lnTo>
                  <a:pt x="93" y="399"/>
                </a:lnTo>
                <a:lnTo>
                  <a:pt x="91" y="427"/>
                </a:lnTo>
                <a:lnTo>
                  <a:pt x="103" y="444"/>
                </a:lnTo>
                <a:lnTo>
                  <a:pt x="103" y="449"/>
                </a:lnTo>
                <a:lnTo>
                  <a:pt x="105" y="454"/>
                </a:lnTo>
                <a:lnTo>
                  <a:pt x="113" y="463"/>
                </a:lnTo>
                <a:lnTo>
                  <a:pt x="113" y="471"/>
                </a:lnTo>
                <a:lnTo>
                  <a:pt x="117" y="478"/>
                </a:lnTo>
                <a:lnTo>
                  <a:pt x="362" y="463"/>
                </a:lnTo>
                <a:lnTo>
                  <a:pt x="367" y="475"/>
                </a:lnTo>
                <a:lnTo>
                  <a:pt x="370" y="480"/>
                </a:lnTo>
                <a:lnTo>
                  <a:pt x="384" y="483"/>
                </a:lnTo>
                <a:lnTo>
                  <a:pt x="386" y="468"/>
                </a:lnTo>
                <a:lnTo>
                  <a:pt x="379" y="447"/>
                </a:lnTo>
                <a:lnTo>
                  <a:pt x="379" y="437"/>
                </a:lnTo>
                <a:lnTo>
                  <a:pt x="382" y="432"/>
                </a:lnTo>
                <a:lnTo>
                  <a:pt x="389" y="427"/>
                </a:lnTo>
                <a:lnTo>
                  <a:pt x="406" y="437"/>
                </a:lnTo>
                <a:lnTo>
                  <a:pt x="422" y="437"/>
                </a:lnTo>
                <a:lnTo>
                  <a:pt x="430" y="435"/>
                </a:lnTo>
                <a:lnTo>
                  <a:pt x="427" y="418"/>
                </a:lnTo>
                <a:lnTo>
                  <a:pt x="422" y="408"/>
                </a:lnTo>
                <a:lnTo>
                  <a:pt x="422" y="396"/>
                </a:lnTo>
                <a:lnTo>
                  <a:pt x="425" y="387"/>
                </a:lnTo>
                <a:lnTo>
                  <a:pt x="437" y="350"/>
                </a:lnTo>
                <a:lnTo>
                  <a:pt x="439" y="334"/>
                </a:lnTo>
                <a:lnTo>
                  <a:pt x="446" y="319"/>
                </a:lnTo>
                <a:lnTo>
                  <a:pt x="454" y="305"/>
                </a:lnTo>
                <a:lnTo>
                  <a:pt x="461" y="295"/>
                </a:lnTo>
                <a:lnTo>
                  <a:pt x="466" y="295"/>
                </a:lnTo>
                <a:lnTo>
                  <a:pt x="468" y="290"/>
                </a:lnTo>
                <a:lnTo>
                  <a:pt x="461" y="288"/>
                </a:lnTo>
                <a:lnTo>
                  <a:pt x="461" y="286"/>
                </a:lnTo>
                <a:lnTo>
                  <a:pt x="456" y="286"/>
                </a:lnTo>
                <a:lnTo>
                  <a:pt x="444" y="286"/>
                </a:lnTo>
                <a:lnTo>
                  <a:pt x="439" y="283"/>
                </a:lnTo>
                <a:lnTo>
                  <a:pt x="437" y="276"/>
                </a:lnTo>
                <a:lnTo>
                  <a:pt x="432" y="254"/>
                </a:lnTo>
                <a:lnTo>
                  <a:pt x="420" y="240"/>
                </a:lnTo>
                <a:lnTo>
                  <a:pt x="408" y="235"/>
                </a:lnTo>
                <a:lnTo>
                  <a:pt x="401" y="214"/>
                </a:lnTo>
                <a:lnTo>
                  <a:pt x="391" y="201"/>
                </a:lnTo>
                <a:lnTo>
                  <a:pt x="389" y="189"/>
                </a:lnTo>
                <a:lnTo>
                  <a:pt x="382" y="187"/>
                </a:lnTo>
                <a:lnTo>
                  <a:pt x="365" y="182"/>
                </a:lnTo>
                <a:lnTo>
                  <a:pt x="355" y="170"/>
                </a:lnTo>
                <a:lnTo>
                  <a:pt x="346" y="163"/>
                </a:lnTo>
                <a:lnTo>
                  <a:pt x="346" y="156"/>
                </a:lnTo>
                <a:lnTo>
                  <a:pt x="341" y="146"/>
                </a:lnTo>
                <a:lnTo>
                  <a:pt x="336" y="144"/>
                </a:lnTo>
                <a:lnTo>
                  <a:pt x="322" y="137"/>
                </a:lnTo>
                <a:lnTo>
                  <a:pt x="295" y="113"/>
                </a:lnTo>
                <a:lnTo>
                  <a:pt x="283" y="108"/>
                </a:lnTo>
                <a:lnTo>
                  <a:pt x="278" y="98"/>
                </a:lnTo>
                <a:lnTo>
                  <a:pt x="266" y="89"/>
                </a:lnTo>
                <a:lnTo>
                  <a:pt x="259" y="72"/>
                </a:lnTo>
                <a:lnTo>
                  <a:pt x="250" y="64"/>
                </a:lnTo>
                <a:lnTo>
                  <a:pt x="247" y="57"/>
                </a:lnTo>
                <a:lnTo>
                  <a:pt x="230" y="52"/>
                </a:lnTo>
                <a:lnTo>
                  <a:pt x="206" y="43"/>
                </a:lnTo>
                <a:lnTo>
                  <a:pt x="199" y="36"/>
                </a:lnTo>
                <a:lnTo>
                  <a:pt x="206" y="16"/>
                </a:lnTo>
                <a:lnTo>
                  <a:pt x="214" y="12"/>
                </a:lnTo>
                <a:lnTo>
                  <a:pt x="216" y="7"/>
                </a:lnTo>
                <a:lnTo>
                  <a:pt x="218" y="2"/>
                </a:lnTo>
                <a:lnTo>
                  <a:pt x="216" y="0"/>
                </a:lnTo>
                <a:lnTo>
                  <a:pt x="89" y="19"/>
                </a:lnTo>
                <a:lnTo>
                  <a:pt x="0" y="28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9616394" y="3445375"/>
            <a:ext cx="1060450" cy="592137"/>
          </a:xfrm>
          <a:custGeom>
            <a:avLst/>
            <a:gdLst>
              <a:gd name="T0" fmla="*/ 200 w 668"/>
              <a:gd name="T1" fmla="*/ 349 h 373"/>
              <a:gd name="T2" fmla="*/ 164 w 668"/>
              <a:gd name="T3" fmla="*/ 354 h 373"/>
              <a:gd name="T4" fmla="*/ 142 w 668"/>
              <a:gd name="T5" fmla="*/ 356 h 373"/>
              <a:gd name="T6" fmla="*/ 37 w 668"/>
              <a:gd name="T7" fmla="*/ 354 h 373"/>
              <a:gd name="T8" fmla="*/ 56 w 668"/>
              <a:gd name="T9" fmla="*/ 327 h 373"/>
              <a:gd name="T10" fmla="*/ 68 w 668"/>
              <a:gd name="T11" fmla="*/ 308 h 373"/>
              <a:gd name="T12" fmla="*/ 123 w 668"/>
              <a:gd name="T13" fmla="*/ 255 h 373"/>
              <a:gd name="T14" fmla="*/ 137 w 668"/>
              <a:gd name="T15" fmla="*/ 277 h 373"/>
              <a:gd name="T16" fmla="*/ 173 w 668"/>
              <a:gd name="T17" fmla="*/ 277 h 373"/>
              <a:gd name="T18" fmla="*/ 188 w 668"/>
              <a:gd name="T19" fmla="*/ 274 h 373"/>
              <a:gd name="T20" fmla="*/ 219 w 668"/>
              <a:gd name="T21" fmla="*/ 267 h 373"/>
              <a:gd name="T22" fmla="*/ 231 w 668"/>
              <a:gd name="T23" fmla="*/ 257 h 373"/>
              <a:gd name="T24" fmla="*/ 267 w 668"/>
              <a:gd name="T25" fmla="*/ 226 h 373"/>
              <a:gd name="T26" fmla="*/ 279 w 668"/>
              <a:gd name="T27" fmla="*/ 180 h 373"/>
              <a:gd name="T28" fmla="*/ 310 w 668"/>
              <a:gd name="T29" fmla="*/ 116 h 373"/>
              <a:gd name="T30" fmla="*/ 329 w 668"/>
              <a:gd name="T31" fmla="*/ 123 h 373"/>
              <a:gd name="T32" fmla="*/ 349 w 668"/>
              <a:gd name="T33" fmla="*/ 75 h 373"/>
              <a:gd name="T34" fmla="*/ 373 w 668"/>
              <a:gd name="T35" fmla="*/ 60 h 373"/>
              <a:gd name="T36" fmla="*/ 387 w 668"/>
              <a:gd name="T37" fmla="*/ 34 h 373"/>
              <a:gd name="T38" fmla="*/ 387 w 668"/>
              <a:gd name="T39" fmla="*/ 7 h 373"/>
              <a:gd name="T40" fmla="*/ 430 w 668"/>
              <a:gd name="T41" fmla="*/ 27 h 373"/>
              <a:gd name="T42" fmla="*/ 442 w 668"/>
              <a:gd name="T43" fmla="*/ 5 h 373"/>
              <a:gd name="T44" fmla="*/ 464 w 668"/>
              <a:gd name="T45" fmla="*/ 10 h 373"/>
              <a:gd name="T46" fmla="*/ 483 w 668"/>
              <a:gd name="T47" fmla="*/ 29 h 373"/>
              <a:gd name="T48" fmla="*/ 510 w 668"/>
              <a:gd name="T49" fmla="*/ 48 h 373"/>
              <a:gd name="T50" fmla="*/ 490 w 668"/>
              <a:gd name="T51" fmla="*/ 89 h 373"/>
              <a:gd name="T52" fmla="*/ 514 w 668"/>
              <a:gd name="T53" fmla="*/ 96 h 373"/>
              <a:gd name="T54" fmla="*/ 534 w 668"/>
              <a:gd name="T55" fmla="*/ 108 h 373"/>
              <a:gd name="T56" fmla="*/ 548 w 668"/>
              <a:gd name="T57" fmla="*/ 113 h 373"/>
              <a:gd name="T58" fmla="*/ 584 w 668"/>
              <a:gd name="T59" fmla="*/ 128 h 373"/>
              <a:gd name="T60" fmla="*/ 586 w 668"/>
              <a:gd name="T61" fmla="*/ 144 h 373"/>
              <a:gd name="T62" fmla="*/ 582 w 668"/>
              <a:gd name="T63" fmla="*/ 164 h 373"/>
              <a:gd name="T64" fmla="*/ 603 w 668"/>
              <a:gd name="T65" fmla="*/ 183 h 373"/>
              <a:gd name="T66" fmla="*/ 589 w 668"/>
              <a:gd name="T67" fmla="*/ 188 h 373"/>
              <a:gd name="T68" fmla="*/ 594 w 668"/>
              <a:gd name="T69" fmla="*/ 197 h 373"/>
              <a:gd name="T70" fmla="*/ 582 w 668"/>
              <a:gd name="T71" fmla="*/ 202 h 373"/>
              <a:gd name="T72" fmla="*/ 596 w 668"/>
              <a:gd name="T73" fmla="*/ 209 h 373"/>
              <a:gd name="T74" fmla="*/ 598 w 668"/>
              <a:gd name="T75" fmla="*/ 229 h 373"/>
              <a:gd name="T76" fmla="*/ 579 w 668"/>
              <a:gd name="T77" fmla="*/ 229 h 373"/>
              <a:gd name="T78" fmla="*/ 606 w 668"/>
              <a:gd name="T79" fmla="*/ 236 h 373"/>
              <a:gd name="T80" fmla="*/ 637 w 668"/>
              <a:gd name="T81" fmla="*/ 231 h 373"/>
              <a:gd name="T82" fmla="*/ 639 w 668"/>
              <a:gd name="T83" fmla="*/ 267 h 373"/>
              <a:gd name="T84" fmla="*/ 634 w 668"/>
              <a:gd name="T85" fmla="*/ 118 h 373"/>
              <a:gd name="T86" fmla="*/ 637 w 668"/>
              <a:gd name="T87" fmla="*/ 132 h 373"/>
              <a:gd name="T88" fmla="*/ 625 w 668"/>
              <a:gd name="T89" fmla="*/ 164 h 373"/>
              <a:gd name="T90" fmla="*/ 632 w 668"/>
              <a:gd name="T91" fmla="*/ 207 h 373"/>
              <a:gd name="T92" fmla="*/ 649 w 668"/>
              <a:gd name="T93" fmla="*/ 152 h 373"/>
              <a:gd name="T94" fmla="*/ 654 w 668"/>
              <a:gd name="T95" fmla="*/ 118 h 373"/>
              <a:gd name="T96" fmla="*/ 668 w 668"/>
              <a:gd name="T97" fmla="*/ 99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68" h="373">
                <a:moveTo>
                  <a:pt x="639" y="272"/>
                </a:moveTo>
                <a:lnTo>
                  <a:pt x="426" y="313"/>
                </a:lnTo>
                <a:lnTo>
                  <a:pt x="200" y="349"/>
                </a:lnTo>
                <a:lnTo>
                  <a:pt x="195" y="349"/>
                </a:lnTo>
                <a:lnTo>
                  <a:pt x="185" y="351"/>
                </a:lnTo>
                <a:lnTo>
                  <a:pt x="164" y="354"/>
                </a:lnTo>
                <a:lnTo>
                  <a:pt x="164" y="349"/>
                </a:lnTo>
                <a:lnTo>
                  <a:pt x="142" y="354"/>
                </a:lnTo>
                <a:lnTo>
                  <a:pt x="142" y="356"/>
                </a:lnTo>
                <a:lnTo>
                  <a:pt x="0" y="373"/>
                </a:lnTo>
                <a:lnTo>
                  <a:pt x="5" y="368"/>
                </a:lnTo>
                <a:lnTo>
                  <a:pt x="37" y="354"/>
                </a:lnTo>
                <a:lnTo>
                  <a:pt x="39" y="346"/>
                </a:lnTo>
                <a:lnTo>
                  <a:pt x="56" y="334"/>
                </a:lnTo>
                <a:lnTo>
                  <a:pt x="56" y="327"/>
                </a:lnTo>
                <a:lnTo>
                  <a:pt x="58" y="322"/>
                </a:lnTo>
                <a:lnTo>
                  <a:pt x="68" y="317"/>
                </a:lnTo>
                <a:lnTo>
                  <a:pt x="68" y="308"/>
                </a:lnTo>
                <a:lnTo>
                  <a:pt x="77" y="301"/>
                </a:lnTo>
                <a:lnTo>
                  <a:pt x="121" y="262"/>
                </a:lnTo>
                <a:lnTo>
                  <a:pt x="123" y="255"/>
                </a:lnTo>
                <a:lnTo>
                  <a:pt x="125" y="257"/>
                </a:lnTo>
                <a:lnTo>
                  <a:pt x="123" y="265"/>
                </a:lnTo>
                <a:lnTo>
                  <a:pt x="137" y="277"/>
                </a:lnTo>
                <a:lnTo>
                  <a:pt x="154" y="284"/>
                </a:lnTo>
                <a:lnTo>
                  <a:pt x="164" y="286"/>
                </a:lnTo>
                <a:lnTo>
                  <a:pt x="173" y="277"/>
                </a:lnTo>
                <a:lnTo>
                  <a:pt x="173" y="272"/>
                </a:lnTo>
                <a:lnTo>
                  <a:pt x="181" y="267"/>
                </a:lnTo>
                <a:lnTo>
                  <a:pt x="188" y="274"/>
                </a:lnTo>
                <a:lnTo>
                  <a:pt x="193" y="277"/>
                </a:lnTo>
                <a:lnTo>
                  <a:pt x="197" y="274"/>
                </a:lnTo>
                <a:lnTo>
                  <a:pt x="219" y="267"/>
                </a:lnTo>
                <a:lnTo>
                  <a:pt x="224" y="253"/>
                </a:lnTo>
                <a:lnTo>
                  <a:pt x="226" y="253"/>
                </a:lnTo>
                <a:lnTo>
                  <a:pt x="231" y="257"/>
                </a:lnTo>
                <a:lnTo>
                  <a:pt x="248" y="241"/>
                </a:lnTo>
                <a:lnTo>
                  <a:pt x="253" y="245"/>
                </a:lnTo>
                <a:lnTo>
                  <a:pt x="267" y="226"/>
                </a:lnTo>
                <a:lnTo>
                  <a:pt x="265" y="219"/>
                </a:lnTo>
                <a:lnTo>
                  <a:pt x="265" y="207"/>
                </a:lnTo>
                <a:lnTo>
                  <a:pt x="279" y="180"/>
                </a:lnTo>
                <a:lnTo>
                  <a:pt x="298" y="111"/>
                </a:lnTo>
                <a:lnTo>
                  <a:pt x="301" y="108"/>
                </a:lnTo>
                <a:lnTo>
                  <a:pt x="310" y="116"/>
                </a:lnTo>
                <a:lnTo>
                  <a:pt x="313" y="120"/>
                </a:lnTo>
                <a:lnTo>
                  <a:pt x="317" y="125"/>
                </a:lnTo>
                <a:lnTo>
                  <a:pt x="329" y="123"/>
                </a:lnTo>
                <a:lnTo>
                  <a:pt x="337" y="111"/>
                </a:lnTo>
                <a:lnTo>
                  <a:pt x="342" y="84"/>
                </a:lnTo>
                <a:lnTo>
                  <a:pt x="349" y="75"/>
                </a:lnTo>
                <a:lnTo>
                  <a:pt x="358" y="80"/>
                </a:lnTo>
                <a:lnTo>
                  <a:pt x="366" y="63"/>
                </a:lnTo>
                <a:lnTo>
                  <a:pt x="373" y="60"/>
                </a:lnTo>
                <a:lnTo>
                  <a:pt x="378" y="53"/>
                </a:lnTo>
                <a:lnTo>
                  <a:pt x="382" y="39"/>
                </a:lnTo>
                <a:lnTo>
                  <a:pt x="387" y="34"/>
                </a:lnTo>
                <a:lnTo>
                  <a:pt x="387" y="31"/>
                </a:lnTo>
                <a:lnTo>
                  <a:pt x="385" y="29"/>
                </a:lnTo>
                <a:lnTo>
                  <a:pt x="387" y="7"/>
                </a:lnTo>
                <a:lnTo>
                  <a:pt x="387" y="5"/>
                </a:lnTo>
                <a:lnTo>
                  <a:pt x="392" y="0"/>
                </a:lnTo>
                <a:lnTo>
                  <a:pt x="430" y="27"/>
                </a:lnTo>
                <a:lnTo>
                  <a:pt x="435" y="27"/>
                </a:lnTo>
                <a:lnTo>
                  <a:pt x="438" y="27"/>
                </a:lnTo>
                <a:lnTo>
                  <a:pt x="442" y="5"/>
                </a:lnTo>
                <a:lnTo>
                  <a:pt x="450" y="5"/>
                </a:lnTo>
                <a:lnTo>
                  <a:pt x="454" y="7"/>
                </a:lnTo>
                <a:lnTo>
                  <a:pt x="464" y="10"/>
                </a:lnTo>
                <a:lnTo>
                  <a:pt x="459" y="17"/>
                </a:lnTo>
                <a:lnTo>
                  <a:pt x="469" y="29"/>
                </a:lnTo>
                <a:lnTo>
                  <a:pt x="483" y="29"/>
                </a:lnTo>
                <a:lnTo>
                  <a:pt x="490" y="36"/>
                </a:lnTo>
                <a:lnTo>
                  <a:pt x="502" y="41"/>
                </a:lnTo>
                <a:lnTo>
                  <a:pt x="510" y="48"/>
                </a:lnTo>
                <a:lnTo>
                  <a:pt x="507" y="56"/>
                </a:lnTo>
                <a:lnTo>
                  <a:pt x="498" y="72"/>
                </a:lnTo>
                <a:lnTo>
                  <a:pt x="490" y="89"/>
                </a:lnTo>
                <a:lnTo>
                  <a:pt x="493" y="101"/>
                </a:lnTo>
                <a:lnTo>
                  <a:pt x="505" y="101"/>
                </a:lnTo>
                <a:lnTo>
                  <a:pt x="514" y="96"/>
                </a:lnTo>
                <a:lnTo>
                  <a:pt x="524" y="106"/>
                </a:lnTo>
                <a:lnTo>
                  <a:pt x="529" y="108"/>
                </a:lnTo>
                <a:lnTo>
                  <a:pt x="534" y="108"/>
                </a:lnTo>
                <a:lnTo>
                  <a:pt x="541" y="116"/>
                </a:lnTo>
                <a:lnTo>
                  <a:pt x="543" y="116"/>
                </a:lnTo>
                <a:lnTo>
                  <a:pt x="548" y="113"/>
                </a:lnTo>
                <a:lnTo>
                  <a:pt x="553" y="113"/>
                </a:lnTo>
                <a:lnTo>
                  <a:pt x="572" y="123"/>
                </a:lnTo>
                <a:lnTo>
                  <a:pt x="584" y="128"/>
                </a:lnTo>
                <a:lnTo>
                  <a:pt x="594" y="135"/>
                </a:lnTo>
                <a:lnTo>
                  <a:pt x="591" y="140"/>
                </a:lnTo>
                <a:lnTo>
                  <a:pt x="586" y="144"/>
                </a:lnTo>
                <a:lnTo>
                  <a:pt x="589" y="156"/>
                </a:lnTo>
                <a:lnTo>
                  <a:pt x="586" y="161"/>
                </a:lnTo>
                <a:lnTo>
                  <a:pt x="582" y="164"/>
                </a:lnTo>
                <a:lnTo>
                  <a:pt x="582" y="164"/>
                </a:lnTo>
                <a:lnTo>
                  <a:pt x="598" y="171"/>
                </a:lnTo>
                <a:lnTo>
                  <a:pt x="603" y="183"/>
                </a:lnTo>
                <a:lnTo>
                  <a:pt x="601" y="185"/>
                </a:lnTo>
                <a:lnTo>
                  <a:pt x="598" y="190"/>
                </a:lnTo>
                <a:lnTo>
                  <a:pt x="589" y="188"/>
                </a:lnTo>
                <a:lnTo>
                  <a:pt x="586" y="193"/>
                </a:lnTo>
                <a:lnTo>
                  <a:pt x="591" y="197"/>
                </a:lnTo>
                <a:lnTo>
                  <a:pt x="594" y="197"/>
                </a:lnTo>
                <a:lnTo>
                  <a:pt x="594" y="200"/>
                </a:lnTo>
                <a:lnTo>
                  <a:pt x="586" y="202"/>
                </a:lnTo>
                <a:lnTo>
                  <a:pt x="582" y="202"/>
                </a:lnTo>
                <a:lnTo>
                  <a:pt x="582" y="205"/>
                </a:lnTo>
                <a:lnTo>
                  <a:pt x="586" y="209"/>
                </a:lnTo>
                <a:lnTo>
                  <a:pt x="596" y="209"/>
                </a:lnTo>
                <a:lnTo>
                  <a:pt x="606" y="214"/>
                </a:lnTo>
                <a:lnTo>
                  <a:pt x="608" y="219"/>
                </a:lnTo>
                <a:lnTo>
                  <a:pt x="598" y="229"/>
                </a:lnTo>
                <a:lnTo>
                  <a:pt x="594" y="229"/>
                </a:lnTo>
                <a:lnTo>
                  <a:pt x="579" y="224"/>
                </a:lnTo>
                <a:lnTo>
                  <a:pt x="579" y="229"/>
                </a:lnTo>
                <a:lnTo>
                  <a:pt x="589" y="233"/>
                </a:lnTo>
                <a:lnTo>
                  <a:pt x="596" y="241"/>
                </a:lnTo>
                <a:lnTo>
                  <a:pt x="606" y="236"/>
                </a:lnTo>
                <a:lnTo>
                  <a:pt x="615" y="231"/>
                </a:lnTo>
                <a:lnTo>
                  <a:pt x="625" y="231"/>
                </a:lnTo>
                <a:lnTo>
                  <a:pt x="637" y="231"/>
                </a:lnTo>
                <a:lnTo>
                  <a:pt x="637" y="231"/>
                </a:lnTo>
                <a:lnTo>
                  <a:pt x="646" y="260"/>
                </a:lnTo>
                <a:lnTo>
                  <a:pt x="639" y="267"/>
                </a:lnTo>
                <a:lnTo>
                  <a:pt x="637" y="267"/>
                </a:lnTo>
                <a:lnTo>
                  <a:pt x="639" y="272"/>
                </a:lnTo>
                <a:close/>
                <a:moveTo>
                  <a:pt x="634" y="118"/>
                </a:moveTo>
                <a:lnTo>
                  <a:pt x="637" y="118"/>
                </a:lnTo>
                <a:lnTo>
                  <a:pt x="637" y="128"/>
                </a:lnTo>
                <a:lnTo>
                  <a:pt x="637" y="132"/>
                </a:lnTo>
                <a:lnTo>
                  <a:pt x="630" y="140"/>
                </a:lnTo>
                <a:lnTo>
                  <a:pt x="627" y="147"/>
                </a:lnTo>
                <a:lnTo>
                  <a:pt x="625" y="164"/>
                </a:lnTo>
                <a:lnTo>
                  <a:pt x="627" y="178"/>
                </a:lnTo>
                <a:lnTo>
                  <a:pt x="627" y="195"/>
                </a:lnTo>
                <a:lnTo>
                  <a:pt x="632" y="207"/>
                </a:lnTo>
                <a:lnTo>
                  <a:pt x="634" y="190"/>
                </a:lnTo>
                <a:lnTo>
                  <a:pt x="639" y="173"/>
                </a:lnTo>
                <a:lnTo>
                  <a:pt x="649" y="152"/>
                </a:lnTo>
                <a:lnTo>
                  <a:pt x="654" y="140"/>
                </a:lnTo>
                <a:lnTo>
                  <a:pt x="656" y="132"/>
                </a:lnTo>
                <a:lnTo>
                  <a:pt x="654" y="118"/>
                </a:lnTo>
                <a:lnTo>
                  <a:pt x="656" y="113"/>
                </a:lnTo>
                <a:lnTo>
                  <a:pt x="668" y="104"/>
                </a:lnTo>
                <a:lnTo>
                  <a:pt x="668" y="99"/>
                </a:lnTo>
                <a:lnTo>
                  <a:pt x="642" y="108"/>
                </a:lnTo>
                <a:lnTo>
                  <a:pt x="634" y="118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9960882" y="2384925"/>
            <a:ext cx="1020763" cy="782637"/>
          </a:xfrm>
          <a:custGeom>
            <a:avLst/>
            <a:gdLst>
              <a:gd name="T0" fmla="*/ 492 w 643"/>
              <a:gd name="T1" fmla="*/ 442 h 493"/>
              <a:gd name="T2" fmla="*/ 482 w 643"/>
              <a:gd name="T3" fmla="*/ 459 h 493"/>
              <a:gd name="T4" fmla="*/ 473 w 643"/>
              <a:gd name="T5" fmla="*/ 474 h 493"/>
              <a:gd name="T6" fmla="*/ 470 w 643"/>
              <a:gd name="T7" fmla="*/ 493 h 493"/>
              <a:gd name="T8" fmla="*/ 485 w 643"/>
              <a:gd name="T9" fmla="*/ 476 h 493"/>
              <a:gd name="T10" fmla="*/ 514 w 643"/>
              <a:gd name="T11" fmla="*/ 474 h 493"/>
              <a:gd name="T12" fmla="*/ 547 w 643"/>
              <a:gd name="T13" fmla="*/ 459 h 493"/>
              <a:gd name="T14" fmla="*/ 605 w 643"/>
              <a:gd name="T15" fmla="*/ 418 h 493"/>
              <a:gd name="T16" fmla="*/ 624 w 643"/>
              <a:gd name="T17" fmla="*/ 404 h 493"/>
              <a:gd name="T18" fmla="*/ 641 w 643"/>
              <a:gd name="T19" fmla="*/ 387 h 493"/>
              <a:gd name="T20" fmla="*/ 634 w 643"/>
              <a:gd name="T21" fmla="*/ 389 h 493"/>
              <a:gd name="T22" fmla="*/ 607 w 643"/>
              <a:gd name="T23" fmla="*/ 401 h 493"/>
              <a:gd name="T24" fmla="*/ 593 w 643"/>
              <a:gd name="T25" fmla="*/ 411 h 493"/>
              <a:gd name="T26" fmla="*/ 612 w 643"/>
              <a:gd name="T27" fmla="*/ 382 h 493"/>
              <a:gd name="T28" fmla="*/ 598 w 643"/>
              <a:gd name="T29" fmla="*/ 394 h 493"/>
              <a:gd name="T30" fmla="*/ 542 w 643"/>
              <a:gd name="T31" fmla="*/ 425 h 493"/>
              <a:gd name="T32" fmla="*/ 504 w 643"/>
              <a:gd name="T33" fmla="*/ 452 h 493"/>
              <a:gd name="T34" fmla="*/ 499 w 643"/>
              <a:gd name="T35" fmla="*/ 430 h 493"/>
              <a:gd name="T36" fmla="*/ 511 w 643"/>
              <a:gd name="T37" fmla="*/ 404 h 493"/>
              <a:gd name="T38" fmla="*/ 497 w 643"/>
              <a:gd name="T39" fmla="*/ 313 h 493"/>
              <a:gd name="T40" fmla="*/ 485 w 643"/>
              <a:gd name="T41" fmla="*/ 219 h 493"/>
              <a:gd name="T42" fmla="*/ 475 w 643"/>
              <a:gd name="T43" fmla="*/ 159 h 493"/>
              <a:gd name="T44" fmla="*/ 463 w 643"/>
              <a:gd name="T45" fmla="*/ 149 h 493"/>
              <a:gd name="T46" fmla="*/ 461 w 643"/>
              <a:gd name="T47" fmla="*/ 132 h 493"/>
              <a:gd name="T48" fmla="*/ 451 w 643"/>
              <a:gd name="T49" fmla="*/ 79 h 493"/>
              <a:gd name="T50" fmla="*/ 434 w 643"/>
              <a:gd name="T51" fmla="*/ 22 h 493"/>
              <a:gd name="T52" fmla="*/ 427 w 643"/>
              <a:gd name="T53" fmla="*/ 0 h 493"/>
              <a:gd name="T54" fmla="*/ 324 w 643"/>
              <a:gd name="T55" fmla="*/ 22 h 493"/>
              <a:gd name="T56" fmla="*/ 288 w 643"/>
              <a:gd name="T57" fmla="*/ 53 h 493"/>
              <a:gd name="T58" fmla="*/ 261 w 643"/>
              <a:gd name="T59" fmla="*/ 99 h 493"/>
              <a:gd name="T60" fmla="*/ 228 w 643"/>
              <a:gd name="T61" fmla="*/ 142 h 493"/>
              <a:gd name="T62" fmla="*/ 230 w 643"/>
              <a:gd name="T63" fmla="*/ 159 h 493"/>
              <a:gd name="T64" fmla="*/ 242 w 643"/>
              <a:gd name="T65" fmla="*/ 166 h 493"/>
              <a:gd name="T66" fmla="*/ 247 w 643"/>
              <a:gd name="T67" fmla="*/ 190 h 493"/>
              <a:gd name="T68" fmla="*/ 206 w 643"/>
              <a:gd name="T69" fmla="*/ 238 h 493"/>
              <a:gd name="T70" fmla="*/ 134 w 643"/>
              <a:gd name="T71" fmla="*/ 250 h 493"/>
              <a:gd name="T72" fmla="*/ 79 w 643"/>
              <a:gd name="T73" fmla="*/ 255 h 493"/>
              <a:gd name="T74" fmla="*/ 40 w 643"/>
              <a:gd name="T75" fmla="*/ 284 h 493"/>
              <a:gd name="T76" fmla="*/ 60 w 643"/>
              <a:gd name="T77" fmla="*/ 313 h 493"/>
              <a:gd name="T78" fmla="*/ 52 w 643"/>
              <a:gd name="T79" fmla="*/ 332 h 493"/>
              <a:gd name="T80" fmla="*/ 0 w 643"/>
              <a:gd name="T81" fmla="*/ 389 h 493"/>
              <a:gd name="T82" fmla="*/ 357 w 643"/>
              <a:gd name="T83" fmla="*/ 353 h 493"/>
              <a:gd name="T84" fmla="*/ 365 w 643"/>
              <a:gd name="T85" fmla="*/ 361 h 493"/>
              <a:gd name="T86" fmla="*/ 384 w 643"/>
              <a:gd name="T87" fmla="*/ 385 h 493"/>
              <a:gd name="T88" fmla="*/ 391 w 643"/>
              <a:gd name="T89" fmla="*/ 399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3" h="493">
                <a:moveTo>
                  <a:pt x="417" y="406"/>
                </a:moveTo>
                <a:lnTo>
                  <a:pt x="487" y="430"/>
                </a:lnTo>
                <a:lnTo>
                  <a:pt x="492" y="442"/>
                </a:lnTo>
                <a:lnTo>
                  <a:pt x="487" y="447"/>
                </a:lnTo>
                <a:lnTo>
                  <a:pt x="482" y="452"/>
                </a:lnTo>
                <a:lnTo>
                  <a:pt x="482" y="459"/>
                </a:lnTo>
                <a:lnTo>
                  <a:pt x="482" y="471"/>
                </a:lnTo>
                <a:lnTo>
                  <a:pt x="478" y="471"/>
                </a:lnTo>
                <a:lnTo>
                  <a:pt x="473" y="474"/>
                </a:lnTo>
                <a:lnTo>
                  <a:pt x="468" y="488"/>
                </a:lnTo>
                <a:lnTo>
                  <a:pt x="468" y="493"/>
                </a:lnTo>
                <a:lnTo>
                  <a:pt x="470" y="493"/>
                </a:lnTo>
                <a:lnTo>
                  <a:pt x="473" y="490"/>
                </a:lnTo>
                <a:lnTo>
                  <a:pt x="475" y="488"/>
                </a:lnTo>
                <a:lnTo>
                  <a:pt x="485" y="476"/>
                </a:lnTo>
                <a:lnTo>
                  <a:pt x="492" y="478"/>
                </a:lnTo>
                <a:lnTo>
                  <a:pt x="506" y="478"/>
                </a:lnTo>
                <a:lnTo>
                  <a:pt x="514" y="474"/>
                </a:lnTo>
                <a:lnTo>
                  <a:pt x="526" y="471"/>
                </a:lnTo>
                <a:lnTo>
                  <a:pt x="538" y="464"/>
                </a:lnTo>
                <a:lnTo>
                  <a:pt x="547" y="459"/>
                </a:lnTo>
                <a:lnTo>
                  <a:pt x="557" y="452"/>
                </a:lnTo>
                <a:lnTo>
                  <a:pt x="595" y="425"/>
                </a:lnTo>
                <a:lnTo>
                  <a:pt x="605" y="418"/>
                </a:lnTo>
                <a:lnTo>
                  <a:pt x="612" y="411"/>
                </a:lnTo>
                <a:lnTo>
                  <a:pt x="619" y="409"/>
                </a:lnTo>
                <a:lnTo>
                  <a:pt x="624" y="404"/>
                </a:lnTo>
                <a:lnTo>
                  <a:pt x="634" y="399"/>
                </a:lnTo>
                <a:lnTo>
                  <a:pt x="638" y="397"/>
                </a:lnTo>
                <a:lnTo>
                  <a:pt x="641" y="387"/>
                </a:lnTo>
                <a:lnTo>
                  <a:pt x="643" y="382"/>
                </a:lnTo>
                <a:lnTo>
                  <a:pt x="641" y="382"/>
                </a:lnTo>
                <a:lnTo>
                  <a:pt x="634" y="389"/>
                </a:lnTo>
                <a:lnTo>
                  <a:pt x="624" y="392"/>
                </a:lnTo>
                <a:lnTo>
                  <a:pt x="614" y="397"/>
                </a:lnTo>
                <a:lnTo>
                  <a:pt x="607" y="401"/>
                </a:lnTo>
                <a:lnTo>
                  <a:pt x="605" y="409"/>
                </a:lnTo>
                <a:lnTo>
                  <a:pt x="595" y="413"/>
                </a:lnTo>
                <a:lnTo>
                  <a:pt x="593" y="411"/>
                </a:lnTo>
                <a:lnTo>
                  <a:pt x="598" y="404"/>
                </a:lnTo>
                <a:lnTo>
                  <a:pt x="605" y="397"/>
                </a:lnTo>
                <a:lnTo>
                  <a:pt x="612" y="382"/>
                </a:lnTo>
                <a:lnTo>
                  <a:pt x="610" y="380"/>
                </a:lnTo>
                <a:lnTo>
                  <a:pt x="602" y="387"/>
                </a:lnTo>
                <a:lnTo>
                  <a:pt x="598" y="394"/>
                </a:lnTo>
                <a:lnTo>
                  <a:pt x="593" y="399"/>
                </a:lnTo>
                <a:lnTo>
                  <a:pt x="571" y="411"/>
                </a:lnTo>
                <a:lnTo>
                  <a:pt x="542" y="425"/>
                </a:lnTo>
                <a:lnTo>
                  <a:pt x="521" y="438"/>
                </a:lnTo>
                <a:lnTo>
                  <a:pt x="511" y="440"/>
                </a:lnTo>
                <a:lnTo>
                  <a:pt x="504" y="452"/>
                </a:lnTo>
                <a:lnTo>
                  <a:pt x="499" y="450"/>
                </a:lnTo>
                <a:lnTo>
                  <a:pt x="497" y="440"/>
                </a:lnTo>
                <a:lnTo>
                  <a:pt x="499" y="430"/>
                </a:lnTo>
                <a:lnTo>
                  <a:pt x="506" y="425"/>
                </a:lnTo>
                <a:lnTo>
                  <a:pt x="499" y="416"/>
                </a:lnTo>
                <a:lnTo>
                  <a:pt x="511" y="404"/>
                </a:lnTo>
                <a:lnTo>
                  <a:pt x="514" y="397"/>
                </a:lnTo>
                <a:lnTo>
                  <a:pt x="506" y="389"/>
                </a:lnTo>
                <a:lnTo>
                  <a:pt x="497" y="313"/>
                </a:lnTo>
                <a:lnTo>
                  <a:pt x="494" y="310"/>
                </a:lnTo>
                <a:lnTo>
                  <a:pt x="494" y="236"/>
                </a:lnTo>
                <a:lnTo>
                  <a:pt x="485" y="219"/>
                </a:lnTo>
                <a:lnTo>
                  <a:pt x="480" y="200"/>
                </a:lnTo>
                <a:lnTo>
                  <a:pt x="480" y="185"/>
                </a:lnTo>
                <a:lnTo>
                  <a:pt x="475" y="159"/>
                </a:lnTo>
                <a:lnTo>
                  <a:pt x="466" y="144"/>
                </a:lnTo>
                <a:lnTo>
                  <a:pt x="461" y="144"/>
                </a:lnTo>
                <a:lnTo>
                  <a:pt x="463" y="149"/>
                </a:lnTo>
                <a:lnTo>
                  <a:pt x="461" y="149"/>
                </a:lnTo>
                <a:lnTo>
                  <a:pt x="458" y="144"/>
                </a:lnTo>
                <a:lnTo>
                  <a:pt x="461" y="132"/>
                </a:lnTo>
                <a:lnTo>
                  <a:pt x="446" y="101"/>
                </a:lnTo>
                <a:lnTo>
                  <a:pt x="446" y="89"/>
                </a:lnTo>
                <a:lnTo>
                  <a:pt x="451" y="79"/>
                </a:lnTo>
                <a:lnTo>
                  <a:pt x="446" y="55"/>
                </a:lnTo>
                <a:lnTo>
                  <a:pt x="434" y="24"/>
                </a:lnTo>
                <a:lnTo>
                  <a:pt x="434" y="22"/>
                </a:lnTo>
                <a:lnTo>
                  <a:pt x="429" y="17"/>
                </a:lnTo>
                <a:lnTo>
                  <a:pt x="432" y="12"/>
                </a:lnTo>
                <a:lnTo>
                  <a:pt x="427" y="0"/>
                </a:lnTo>
                <a:lnTo>
                  <a:pt x="427" y="0"/>
                </a:lnTo>
                <a:lnTo>
                  <a:pt x="326" y="27"/>
                </a:lnTo>
                <a:lnTo>
                  <a:pt x="324" y="22"/>
                </a:lnTo>
                <a:lnTo>
                  <a:pt x="319" y="24"/>
                </a:lnTo>
                <a:lnTo>
                  <a:pt x="312" y="29"/>
                </a:lnTo>
                <a:lnTo>
                  <a:pt x="288" y="53"/>
                </a:lnTo>
                <a:lnTo>
                  <a:pt x="264" y="87"/>
                </a:lnTo>
                <a:lnTo>
                  <a:pt x="259" y="94"/>
                </a:lnTo>
                <a:lnTo>
                  <a:pt x="261" y="99"/>
                </a:lnTo>
                <a:lnTo>
                  <a:pt x="257" y="111"/>
                </a:lnTo>
                <a:lnTo>
                  <a:pt x="252" y="118"/>
                </a:lnTo>
                <a:lnTo>
                  <a:pt x="228" y="142"/>
                </a:lnTo>
                <a:lnTo>
                  <a:pt x="225" y="147"/>
                </a:lnTo>
                <a:lnTo>
                  <a:pt x="228" y="156"/>
                </a:lnTo>
                <a:lnTo>
                  <a:pt x="230" y="159"/>
                </a:lnTo>
                <a:lnTo>
                  <a:pt x="237" y="159"/>
                </a:lnTo>
                <a:lnTo>
                  <a:pt x="242" y="161"/>
                </a:lnTo>
                <a:lnTo>
                  <a:pt x="242" y="166"/>
                </a:lnTo>
                <a:lnTo>
                  <a:pt x="237" y="173"/>
                </a:lnTo>
                <a:lnTo>
                  <a:pt x="240" y="180"/>
                </a:lnTo>
                <a:lnTo>
                  <a:pt x="247" y="190"/>
                </a:lnTo>
                <a:lnTo>
                  <a:pt x="245" y="204"/>
                </a:lnTo>
                <a:lnTo>
                  <a:pt x="228" y="212"/>
                </a:lnTo>
                <a:lnTo>
                  <a:pt x="206" y="238"/>
                </a:lnTo>
                <a:lnTo>
                  <a:pt x="187" y="243"/>
                </a:lnTo>
                <a:lnTo>
                  <a:pt x="149" y="255"/>
                </a:lnTo>
                <a:lnTo>
                  <a:pt x="134" y="250"/>
                </a:lnTo>
                <a:lnTo>
                  <a:pt x="122" y="248"/>
                </a:lnTo>
                <a:lnTo>
                  <a:pt x="100" y="250"/>
                </a:lnTo>
                <a:lnTo>
                  <a:pt x="79" y="255"/>
                </a:lnTo>
                <a:lnTo>
                  <a:pt x="55" y="262"/>
                </a:lnTo>
                <a:lnTo>
                  <a:pt x="45" y="272"/>
                </a:lnTo>
                <a:lnTo>
                  <a:pt x="40" y="284"/>
                </a:lnTo>
                <a:lnTo>
                  <a:pt x="40" y="293"/>
                </a:lnTo>
                <a:lnTo>
                  <a:pt x="55" y="310"/>
                </a:lnTo>
                <a:lnTo>
                  <a:pt x="60" y="313"/>
                </a:lnTo>
                <a:lnTo>
                  <a:pt x="60" y="320"/>
                </a:lnTo>
                <a:lnTo>
                  <a:pt x="57" y="327"/>
                </a:lnTo>
                <a:lnTo>
                  <a:pt x="52" y="332"/>
                </a:lnTo>
                <a:lnTo>
                  <a:pt x="45" y="346"/>
                </a:lnTo>
                <a:lnTo>
                  <a:pt x="14" y="380"/>
                </a:lnTo>
                <a:lnTo>
                  <a:pt x="0" y="389"/>
                </a:lnTo>
                <a:lnTo>
                  <a:pt x="7" y="418"/>
                </a:lnTo>
                <a:lnTo>
                  <a:pt x="350" y="349"/>
                </a:lnTo>
                <a:lnTo>
                  <a:pt x="357" y="353"/>
                </a:lnTo>
                <a:lnTo>
                  <a:pt x="360" y="358"/>
                </a:lnTo>
                <a:lnTo>
                  <a:pt x="362" y="361"/>
                </a:lnTo>
                <a:lnTo>
                  <a:pt x="365" y="361"/>
                </a:lnTo>
                <a:lnTo>
                  <a:pt x="367" y="363"/>
                </a:lnTo>
                <a:lnTo>
                  <a:pt x="372" y="365"/>
                </a:lnTo>
                <a:lnTo>
                  <a:pt x="384" y="385"/>
                </a:lnTo>
                <a:lnTo>
                  <a:pt x="386" y="394"/>
                </a:lnTo>
                <a:lnTo>
                  <a:pt x="389" y="397"/>
                </a:lnTo>
                <a:lnTo>
                  <a:pt x="391" y="399"/>
                </a:lnTo>
                <a:lnTo>
                  <a:pt x="410" y="401"/>
                </a:lnTo>
                <a:lnTo>
                  <a:pt x="417" y="406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9159194" y="4978900"/>
            <a:ext cx="1231900" cy="935037"/>
          </a:xfrm>
          <a:custGeom>
            <a:avLst/>
            <a:gdLst>
              <a:gd name="T0" fmla="*/ 3 w 776"/>
              <a:gd name="T1" fmla="*/ 51 h 589"/>
              <a:gd name="T2" fmla="*/ 0 w 776"/>
              <a:gd name="T3" fmla="*/ 63 h 589"/>
              <a:gd name="T4" fmla="*/ 15 w 776"/>
              <a:gd name="T5" fmla="*/ 77 h 589"/>
              <a:gd name="T6" fmla="*/ 20 w 776"/>
              <a:gd name="T7" fmla="*/ 97 h 589"/>
              <a:gd name="T8" fmla="*/ 27 w 776"/>
              <a:gd name="T9" fmla="*/ 104 h 589"/>
              <a:gd name="T10" fmla="*/ 22 w 776"/>
              <a:gd name="T11" fmla="*/ 118 h 589"/>
              <a:gd name="T12" fmla="*/ 41 w 776"/>
              <a:gd name="T13" fmla="*/ 111 h 589"/>
              <a:gd name="T14" fmla="*/ 53 w 776"/>
              <a:gd name="T15" fmla="*/ 97 h 589"/>
              <a:gd name="T16" fmla="*/ 65 w 776"/>
              <a:gd name="T17" fmla="*/ 97 h 589"/>
              <a:gd name="T18" fmla="*/ 58 w 776"/>
              <a:gd name="T19" fmla="*/ 109 h 589"/>
              <a:gd name="T20" fmla="*/ 118 w 776"/>
              <a:gd name="T21" fmla="*/ 89 h 589"/>
              <a:gd name="T22" fmla="*/ 118 w 776"/>
              <a:gd name="T23" fmla="*/ 101 h 589"/>
              <a:gd name="T24" fmla="*/ 156 w 776"/>
              <a:gd name="T25" fmla="*/ 111 h 589"/>
              <a:gd name="T26" fmla="*/ 180 w 776"/>
              <a:gd name="T27" fmla="*/ 116 h 589"/>
              <a:gd name="T28" fmla="*/ 200 w 776"/>
              <a:gd name="T29" fmla="*/ 121 h 589"/>
              <a:gd name="T30" fmla="*/ 200 w 776"/>
              <a:gd name="T31" fmla="*/ 125 h 589"/>
              <a:gd name="T32" fmla="*/ 226 w 776"/>
              <a:gd name="T33" fmla="*/ 154 h 589"/>
              <a:gd name="T34" fmla="*/ 219 w 776"/>
              <a:gd name="T35" fmla="*/ 161 h 589"/>
              <a:gd name="T36" fmla="*/ 216 w 776"/>
              <a:gd name="T37" fmla="*/ 166 h 589"/>
              <a:gd name="T38" fmla="*/ 257 w 776"/>
              <a:gd name="T39" fmla="*/ 154 h 589"/>
              <a:gd name="T40" fmla="*/ 313 w 776"/>
              <a:gd name="T41" fmla="*/ 130 h 589"/>
              <a:gd name="T42" fmla="*/ 315 w 776"/>
              <a:gd name="T43" fmla="*/ 111 h 589"/>
              <a:gd name="T44" fmla="*/ 387 w 776"/>
              <a:gd name="T45" fmla="*/ 135 h 589"/>
              <a:gd name="T46" fmla="*/ 435 w 776"/>
              <a:gd name="T47" fmla="*/ 178 h 589"/>
              <a:gd name="T48" fmla="*/ 466 w 776"/>
              <a:gd name="T49" fmla="*/ 190 h 589"/>
              <a:gd name="T50" fmla="*/ 483 w 776"/>
              <a:gd name="T51" fmla="*/ 224 h 589"/>
              <a:gd name="T52" fmla="*/ 481 w 776"/>
              <a:gd name="T53" fmla="*/ 303 h 589"/>
              <a:gd name="T54" fmla="*/ 502 w 776"/>
              <a:gd name="T55" fmla="*/ 344 h 589"/>
              <a:gd name="T56" fmla="*/ 497 w 776"/>
              <a:gd name="T57" fmla="*/ 315 h 589"/>
              <a:gd name="T58" fmla="*/ 514 w 776"/>
              <a:gd name="T59" fmla="*/ 325 h 589"/>
              <a:gd name="T60" fmla="*/ 521 w 776"/>
              <a:gd name="T61" fmla="*/ 315 h 589"/>
              <a:gd name="T62" fmla="*/ 521 w 776"/>
              <a:gd name="T63" fmla="*/ 334 h 589"/>
              <a:gd name="T64" fmla="*/ 507 w 776"/>
              <a:gd name="T65" fmla="*/ 361 h 589"/>
              <a:gd name="T66" fmla="*/ 521 w 776"/>
              <a:gd name="T67" fmla="*/ 385 h 589"/>
              <a:gd name="T68" fmla="*/ 560 w 776"/>
              <a:gd name="T69" fmla="*/ 431 h 589"/>
              <a:gd name="T70" fmla="*/ 574 w 776"/>
              <a:gd name="T71" fmla="*/ 435 h 589"/>
              <a:gd name="T72" fmla="*/ 591 w 776"/>
              <a:gd name="T73" fmla="*/ 467 h 589"/>
              <a:gd name="T74" fmla="*/ 622 w 776"/>
              <a:gd name="T75" fmla="*/ 517 h 589"/>
              <a:gd name="T76" fmla="*/ 680 w 776"/>
              <a:gd name="T77" fmla="*/ 558 h 589"/>
              <a:gd name="T78" fmla="*/ 702 w 776"/>
              <a:gd name="T79" fmla="*/ 570 h 589"/>
              <a:gd name="T80" fmla="*/ 694 w 776"/>
              <a:gd name="T81" fmla="*/ 575 h 589"/>
              <a:gd name="T82" fmla="*/ 687 w 776"/>
              <a:gd name="T83" fmla="*/ 582 h 589"/>
              <a:gd name="T84" fmla="*/ 709 w 776"/>
              <a:gd name="T85" fmla="*/ 584 h 589"/>
              <a:gd name="T86" fmla="*/ 764 w 776"/>
              <a:gd name="T87" fmla="*/ 553 h 589"/>
              <a:gd name="T88" fmla="*/ 762 w 776"/>
              <a:gd name="T89" fmla="*/ 520 h 589"/>
              <a:gd name="T90" fmla="*/ 766 w 776"/>
              <a:gd name="T91" fmla="*/ 467 h 589"/>
              <a:gd name="T92" fmla="*/ 762 w 776"/>
              <a:gd name="T93" fmla="*/ 387 h 589"/>
              <a:gd name="T94" fmla="*/ 714 w 776"/>
              <a:gd name="T95" fmla="*/ 306 h 589"/>
              <a:gd name="T96" fmla="*/ 692 w 776"/>
              <a:gd name="T97" fmla="*/ 267 h 589"/>
              <a:gd name="T98" fmla="*/ 692 w 776"/>
              <a:gd name="T99" fmla="*/ 238 h 589"/>
              <a:gd name="T100" fmla="*/ 651 w 776"/>
              <a:gd name="T101" fmla="*/ 183 h 589"/>
              <a:gd name="T102" fmla="*/ 622 w 776"/>
              <a:gd name="T103" fmla="*/ 149 h 589"/>
              <a:gd name="T104" fmla="*/ 579 w 776"/>
              <a:gd name="T105" fmla="*/ 53 h 589"/>
              <a:gd name="T106" fmla="*/ 569 w 776"/>
              <a:gd name="T107" fmla="*/ 39 h 589"/>
              <a:gd name="T108" fmla="*/ 557 w 776"/>
              <a:gd name="T109" fmla="*/ 10 h 589"/>
              <a:gd name="T110" fmla="*/ 517 w 776"/>
              <a:gd name="T111" fmla="*/ 5 h 589"/>
              <a:gd name="T112" fmla="*/ 521 w 776"/>
              <a:gd name="T113" fmla="*/ 41 h 589"/>
              <a:gd name="T114" fmla="*/ 502 w 776"/>
              <a:gd name="T115" fmla="*/ 48 h 589"/>
              <a:gd name="T116" fmla="*/ 248 w 776"/>
              <a:gd name="T117" fmla="*/ 44 h 589"/>
              <a:gd name="T118" fmla="*/ 238 w 776"/>
              <a:gd name="T119" fmla="*/ 22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6" h="589">
                <a:moveTo>
                  <a:pt x="238" y="22"/>
                </a:moveTo>
                <a:lnTo>
                  <a:pt x="3" y="46"/>
                </a:lnTo>
                <a:lnTo>
                  <a:pt x="3" y="51"/>
                </a:lnTo>
                <a:lnTo>
                  <a:pt x="3" y="53"/>
                </a:lnTo>
                <a:lnTo>
                  <a:pt x="0" y="56"/>
                </a:lnTo>
                <a:lnTo>
                  <a:pt x="0" y="63"/>
                </a:lnTo>
                <a:lnTo>
                  <a:pt x="8" y="73"/>
                </a:lnTo>
                <a:lnTo>
                  <a:pt x="12" y="77"/>
                </a:lnTo>
                <a:lnTo>
                  <a:pt x="15" y="77"/>
                </a:lnTo>
                <a:lnTo>
                  <a:pt x="22" y="85"/>
                </a:lnTo>
                <a:lnTo>
                  <a:pt x="24" y="87"/>
                </a:lnTo>
                <a:lnTo>
                  <a:pt x="20" y="97"/>
                </a:lnTo>
                <a:lnTo>
                  <a:pt x="20" y="99"/>
                </a:lnTo>
                <a:lnTo>
                  <a:pt x="24" y="101"/>
                </a:lnTo>
                <a:lnTo>
                  <a:pt x="27" y="104"/>
                </a:lnTo>
                <a:lnTo>
                  <a:pt x="27" y="106"/>
                </a:lnTo>
                <a:lnTo>
                  <a:pt x="22" y="111"/>
                </a:lnTo>
                <a:lnTo>
                  <a:pt x="22" y="118"/>
                </a:lnTo>
                <a:lnTo>
                  <a:pt x="24" y="121"/>
                </a:lnTo>
                <a:lnTo>
                  <a:pt x="36" y="116"/>
                </a:lnTo>
                <a:lnTo>
                  <a:pt x="41" y="111"/>
                </a:lnTo>
                <a:lnTo>
                  <a:pt x="46" y="99"/>
                </a:lnTo>
                <a:lnTo>
                  <a:pt x="48" y="94"/>
                </a:lnTo>
                <a:lnTo>
                  <a:pt x="53" y="97"/>
                </a:lnTo>
                <a:lnTo>
                  <a:pt x="60" y="97"/>
                </a:lnTo>
                <a:lnTo>
                  <a:pt x="63" y="94"/>
                </a:lnTo>
                <a:lnTo>
                  <a:pt x="65" y="97"/>
                </a:lnTo>
                <a:lnTo>
                  <a:pt x="65" y="99"/>
                </a:lnTo>
                <a:lnTo>
                  <a:pt x="56" y="106"/>
                </a:lnTo>
                <a:lnTo>
                  <a:pt x="58" y="109"/>
                </a:lnTo>
                <a:lnTo>
                  <a:pt x="65" y="106"/>
                </a:lnTo>
                <a:lnTo>
                  <a:pt x="77" y="104"/>
                </a:lnTo>
                <a:lnTo>
                  <a:pt x="118" y="89"/>
                </a:lnTo>
                <a:lnTo>
                  <a:pt x="125" y="89"/>
                </a:lnTo>
                <a:lnTo>
                  <a:pt x="125" y="94"/>
                </a:lnTo>
                <a:lnTo>
                  <a:pt x="118" y="101"/>
                </a:lnTo>
                <a:lnTo>
                  <a:pt x="120" y="101"/>
                </a:lnTo>
                <a:lnTo>
                  <a:pt x="140" y="104"/>
                </a:lnTo>
                <a:lnTo>
                  <a:pt x="156" y="111"/>
                </a:lnTo>
                <a:lnTo>
                  <a:pt x="176" y="121"/>
                </a:lnTo>
                <a:lnTo>
                  <a:pt x="180" y="121"/>
                </a:lnTo>
                <a:lnTo>
                  <a:pt x="180" y="116"/>
                </a:lnTo>
                <a:lnTo>
                  <a:pt x="185" y="111"/>
                </a:lnTo>
                <a:lnTo>
                  <a:pt x="188" y="118"/>
                </a:lnTo>
                <a:lnTo>
                  <a:pt x="200" y="121"/>
                </a:lnTo>
                <a:lnTo>
                  <a:pt x="202" y="123"/>
                </a:lnTo>
                <a:lnTo>
                  <a:pt x="202" y="123"/>
                </a:lnTo>
                <a:lnTo>
                  <a:pt x="200" y="125"/>
                </a:lnTo>
                <a:lnTo>
                  <a:pt x="200" y="130"/>
                </a:lnTo>
                <a:lnTo>
                  <a:pt x="224" y="147"/>
                </a:lnTo>
                <a:lnTo>
                  <a:pt x="226" y="154"/>
                </a:lnTo>
                <a:lnTo>
                  <a:pt x="224" y="159"/>
                </a:lnTo>
                <a:lnTo>
                  <a:pt x="224" y="164"/>
                </a:lnTo>
                <a:lnTo>
                  <a:pt x="219" y="161"/>
                </a:lnTo>
                <a:lnTo>
                  <a:pt x="219" y="157"/>
                </a:lnTo>
                <a:lnTo>
                  <a:pt x="216" y="161"/>
                </a:lnTo>
                <a:lnTo>
                  <a:pt x="216" y="166"/>
                </a:lnTo>
                <a:lnTo>
                  <a:pt x="221" y="166"/>
                </a:lnTo>
                <a:lnTo>
                  <a:pt x="255" y="159"/>
                </a:lnTo>
                <a:lnTo>
                  <a:pt x="257" y="154"/>
                </a:lnTo>
                <a:lnTo>
                  <a:pt x="269" y="154"/>
                </a:lnTo>
                <a:lnTo>
                  <a:pt x="296" y="130"/>
                </a:lnTo>
                <a:lnTo>
                  <a:pt x="313" y="130"/>
                </a:lnTo>
                <a:lnTo>
                  <a:pt x="313" y="128"/>
                </a:lnTo>
                <a:lnTo>
                  <a:pt x="310" y="123"/>
                </a:lnTo>
                <a:lnTo>
                  <a:pt x="315" y="111"/>
                </a:lnTo>
                <a:lnTo>
                  <a:pt x="344" y="109"/>
                </a:lnTo>
                <a:lnTo>
                  <a:pt x="387" y="130"/>
                </a:lnTo>
                <a:lnTo>
                  <a:pt x="387" y="135"/>
                </a:lnTo>
                <a:lnTo>
                  <a:pt x="399" y="145"/>
                </a:lnTo>
                <a:lnTo>
                  <a:pt x="409" y="159"/>
                </a:lnTo>
                <a:lnTo>
                  <a:pt x="435" y="178"/>
                </a:lnTo>
                <a:lnTo>
                  <a:pt x="437" y="185"/>
                </a:lnTo>
                <a:lnTo>
                  <a:pt x="445" y="193"/>
                </a:lnTo>
                <a:lnTo>
                  <a:pt x="466" y="190"/>
                </a:lnTo>
                <a:lnTo>
                  <a:pt x="481" y="214"/>
                </a:lnTo>
                <a:lnTo>
                  <a:pt x="485" y="217"/>
                </a:lnTo>
                <a:lnTo>
                  <a:pt x="483" y="224"/>
                </a:lnTo>
                <a:lnTo>
                  <a:pt x="490" y="248"/>
                </a:lnTo>
                <a:lnTo>
                  <a:pt x="488" y="274"/>
                </a:lnTo>
                <a:lnTo>
                  <a:pt x="481" y="303"/>
                </a:lnTo>
                <a:lnTo>
                  <a:pt x="483" y="325"/>
                </a:lnTo>
                <a:lnTo>
                  <a:pt x="485" y="332"/>
                </a:lnTo>
                <a:lnTo>
                  <a:pt x="502" y="344"/>
                </a:lnTo>
                <a:lnTo>
                  <a:pt x="507" y="334"/>
                </a:lnTo>
                <a:lnTo>
                  <a:pt x="502" y="330"/>
                </a:lnTo>
                <a:lnTo>
                  <a:pt x="497" y="315"/>
                </a:lnTo>
                <a:lnTo>
                  <a:pt x="497" y="313"/>
                </a:lnTo>
                <a:lnTo>
                  <a:pt x="507" y="310"/>
                </a:lnTo>
                <a:lnTo>
                  <a:pt x="514" y="325"/>
                </a:lnTo>
                <a:lnTo>
                  <a:pt x="519" y="325"/>
                </a:lnTo>
                <a:lnTo>
                  <a:pt x="519" y="318"/>
                </a:lnTo>
                <a:lnTo>
                  <a:pt x="521" y="315"/>
                </a:lnTo>
                <a:lnTo>
                  <a:pt x="526" y="320"/>
                </a:lnTo>
                <a:lnTo>
                  <a:pt x="526" y="327"/>
                </a:lnTo>
                <a:lnTo>
                  <a:pt x="521" y="334"/>
                </a:lnTo>
                <a:lnTo>
                  <a:pt x="517" y="339"/>
                </a:lnTo>
                <a:lnTo>
                  <a:pt x="512" y="359"/>
                </a:lnTo>
                <a:lnTo>
                  <a:pt x="507" y="361"/>
                </a:lnTo>
                <a:lnTo>
                  <a:pt x="507" y="368"/>
                </a:lnTo>
                <a:lnTo>
                  <a:pt x="512" y="375"/>
                </a:lnTo>
                <a:lnTo>
                  <a:pt x="521" y="385"/>
                </a:lnTo>
                <a:lnTo>
                  <a:pt x="536" y="416"/>
                </a:lnTo>
                <a:lnTo>
                  <a:pt x="557" y="431"/>
                </a:lnTo>
                <a:lnTo>
                  <a:pt x="560" y="431"/>
                </a:lnTo>
                <a:lnTo>
                  <a:pt x="562" y="421"/>
                </a:lnTo>
                <a:lnTo>
                  <a:pt x="569" y="421"/>
                </a:lnTo>
                <a:lnTo>
                  <a:pt x="574" y="435"/>
                </a:lnTo>
                <a:lnTo>
                  <a:pt x="574" y="443"/>
                </a:lnTo>
                <a:lnTo>
                  <a:pt x="581" y="459"/>
                </a:lnTo>
                <a:lnTo>
                  <a:pt x="591" y="467"/>
                </a:lnTo>
                <a:lnTo>
                  <a:pt x="601" y="469"/>
                </a:lnTo>
                <a:lnTo>
                  <a:pt x="617" y="515"/>
                </a:lnTo>
                <a:lnTo>
                  <a:pt x="622" y="517"/>
                </a:lnTo>
                <a:lnTo>
                  <a:pt x="644" y="522"/>
                </a:lnTo>
                <a:lnTo>
                  <a:pt x="654" y="527"/>
                </a:lnTo>
                <a:lnTo>
                  <a:pt x="680" y="558"/>
                </a:lnTo>
                <a:lnTo>
                  <a:pt x="690" y="565"/>
                </a:lnTo>
                <a:lnTo>
                  <a:pt x="694" y="565"/>
                </a:lnTo>
                <a:lnTo>
                  <a:pt x="702" y="570"/>
                </a:lnTo>
                <a:lnTo>
                  <a:pt x="704" y="575"/>
                </a:lnTo>
                <a:lnTo>
                  <a:pt x="697" y="577"/>
                </a:lnTo>
                <a:lnTo>
                  <a:pt x="694" y="575"/>
                </a:lnTo>
                <a:lnTo>
                  <a:pt x="692" y="575"/>
                </a:lnTo>
                <a:lnTo>
                  <a:pt x="687" y="577"/>
                </a:lnTo>
                <a:lnTo>
                  <a:pt x="687" y="582"/>
                </a:lnTo>
                <a:lnTo>
                  <a:pt x="690" y="584"/>
                </a:lnTo>
                <a:lnTo>
                  <a:pt x="704" y="589"/>
                </a:lnTo>
                <a:lnTo>
                  <a:pt x="709" y="584"/>
                </a:lnTo>
                <a:lnTo>
                  <a:pt x="721" y="582"/>
                </a:lnTo>
                <a:lnTo>
                  <a:pt x="757" y="570"/>
                </a:lnTo>
                <a:lnTo>
                  <a:pt x="764" y="553"/>
                </a:lnTo>
                <a:lnTo>
                  <a:pt x="766" y="551"/>
                </a:lnTo>
                <a:lnTo>
                  <a:pt x="762" y="529"/>
                </a:lnTo>
                <a:lnTo>
                  <a:pt x="762" y="520"/>
                </a:lnTo>
                <a:lnTo>
                  <a:pt x="769" y="503"/>
                </a:lnTo>
                <a:lnTo>
                  <a:pt x="776" y="505"/>
                </a:lnTo>
                <a:lnTo>
                  <a:pt x="766" y="467"/>
                </a:lnTo>
                <a:lnTo>
                  <a:pt x="769" y="450"/>
                </a:lnTo>
                <a:lnTo>
                  <a:pt x="769" y="414"/>
                </a:lnTo>
                <a:lnTo>
                  <a:pt x="762" y="387"/>
                </a:lnTo>
                <a:lnTo>
                  <a:pt x="757" y="375"/>
                </a:lnTo>
                <a:lnTo>
                  <a:pt x="730" y="344"/>
                </a:lnTo>
                <a:lnTo>
                  <a:pt x="714" y="306"/>
                </a:lnTo>
                <a:lnTo>
                  <a:pt x="694" y="279"/>
                </a:lnTo>
                <a:lnTo>
                  <a:pt x="694" y="274"/>
                </a:lnTo>
                <a:lnTo>
                  <a:pt x="692" y="267"/>
                </a:lnTo>
                <a:lnTo>
                  <a:pt x="687" y="253"/>
                </a:lnTo>
                <a:lnTo>
                  <a:pt x="687" y="248"/>
                </a:lnTo>
                <a:lnTo>
                  <a:pt x="692" y="238"/>
                </a:lnTo>
                <a:lnTo>
                  <a:pt x="692" y="234"/>
                </a:lnTo>
                <a:lnTo>
                  <a:pt x="668" y="197"/>
                </a:lnTo>
                <a:lnTo>
                  <a:pt x="651" y="183"/>
                </a:lnTo>
                <a:lnTo>
                  <a:pt x="642" y="178"/>
                </a:lnTo>
                <a:lnTo>
                  <a:pt x="639" y="173"/>
                </a:lnTo>
                <a:lnTo>
                  <a:pt x="622" y="149"/>
                </a:lnTo>
                <a:lnTo>
                  <a:pt x="601" y="109"/>
                </a:lnTo>
                <a:lnTo>
                  <a:pt x="593" y="87"/>
                </a:lnTo>
                <a:lnTo>
                  <a:pt x="579" y="53"/>
                </a:lnTo>
                <a:lnTo>
                  <a:pt x="579" y="48"/>
                </a:lnTo>
                <a:lnTo>
                  <a:pt x="574" y="41"/>
                </a:lnTo>
                <a:lnTo>
                  <a:pt x="569" y="39"/>
                </a:lnTo>
                <a:lnTo>
                  <a:pt x="567" y="17"/>
                </a:lnTo>
                <a:lnTo>
                  <a:pt x="565" y="8"/>
                </a:lnTo>
                <a:lnTo>
                  <a:pt x="557" y="10"/>
                </a:lnTo>
                <a:lnTo>
                  <a:pt x="541" y="10"/>
                </a:lnTo>
                <a:lnTo>
                  <a:pt x="524" y="0"/>
                </a:lnTo>
                <a:lnTo>
                  <a:pt x="517" y="5"/>
                </a:lnTo>
                <a:lnTo>
                  <a:pt x="514" y="10"/>
                </a:lnTo>
                <a:lnTo>
                  <a:pt x="514" y="20"/>
                </a:lnTo>
                <a:lnTo>
                  <a:pt x="521" y="41"/>
                </a:lnTo>
                <a:lnTo>
                  <a:pt x="519" y="56"/>
                </a:lnTo>
                <a:lnTo>
                  <a:pt x="505" y="53"/>
                </a:lnTo>
                <a:lnTo>
                  <a:pt x="502" y="48"/>
                </a:lnTo>
                <a:lnTo>
                  <a:pt x="497" y="36"/>
                </a:lnTo>
                <a:lnTo>
                  <a:pt x="252" y="51"/>
                </a:lnTo>
                <a:lnTo>
                  <a:pt x="248" y="44"/>
                </a:lnTo>
                <a:lnTo>
                  <a:pt x="248" y="36"/>
                </a:lnTo>
                <a:lnTo>
                  <a:pt x="240" y="27"/>
                </a:lnTo>
                <a:lnTo>
                  <a:pt x="238" y="2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6044519" y="3961313"/>
            <a:ext cx="946150" cy="976312"/>
          </a:xfrm>
          <a:custGeom>
            <a:avLst/>
            <a:gdLst>
              <a:gd name="T0" fmla="*/ 87 w 596"/>
              <a:gd name="T1" fmla="*/ 0 h 615"/>
              <a:gd name="T2" fmla="*/ 0 w 596"/>
              <a:gd name="T3" fmla="*/ 605 h 615"/>
              <a:gd name="T4" fmla="*/ 0 w 596"/>
              <a:gd name="T5" fmla="*/ 608 h 615"/>
              <a:gd name="T6" fmla="*/ 80 w 596"/>
              <a:gd name="T7" fmla="*/ 615 h 615"/>
              <a:gd name="T8" fmla="*/ 84 w 596"/>
              <a:gd name="T9" fmla="*/ 569 h 615"/>
              <a:gd name="T10" fmla="*/ 233 w 596"/>
              <a:gd name="T11" fmla="*/ 586 h 615"/>
              <a:gd name="T12" fmla="*/ 231 w 596"/>
              <a:gd name="T13" fmla="*/ 586 h 615"/>
              <a:gd name="T14" fmla="*/ 226 w 596"/>
              <a:gd name="T15" fmla="*/ 577 h 615"/>
              <a:gd name="T16" fmla="*/ 231 w 596"/>
              <a:gd name="T17" fmla="*/ 569 h 615"/>
              <a:gd name="T18" fmla="*/ 231 w 596"/>
              <a:gd name="T19" fmla="*/ 569 h 615"/>
              <a:gd name="T20" fmla="*/ 226 w 596"/>
              <a:gd name="T21" fmla="*/ 564 h 615"/>
              <a:gd name="T22" fmla="*/ 228 w 596"/>
              <a:gd name="T23" fmla="*/ 562 h 615"/>
              <a:gd name="T24" fmla="*/ 550 w 596"/>
              <a:gd name="T25" fmla="*/ 593 h 615"/>
              <a:gd name="T26" fmla="*/ 589 w 596"/>
              <a:gd name="T27" fmla="*/ 110 h 615"/>
              <a:gd name="T28" fmla="*/ 593 w 596"/>
              <a:gd name="T29" fmla="*/ 110 h 615"/>
              <a:gd name="T30" fmla="*/ 596 w 596"/>
              <a:gd name="T31" fmla="*/ 57 h 615"/>
              <a:gd name="T32" fmla="*/ 87 w 596"/>
              <a:gd name="T33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96" h="615">
                <a:moveTo>
                  <a:pt x="87" y="0"/>
                </a:moveTo>
                <a:lnTo>
                  <a:pt x="0" y="605"/>
                </a:lnTo>
                <a:lnTo>
                  <a:pt x="0" y="608"/>
                </a:lnTo>
                <a:lnTo>
                  <a:pt x="80" y="615"/>
                </a:lnTo>
                <a:lnTo>
                  <a:pt x="84" y="569"/>
                </a:lnTo>
                <a:lnTo>
                  <a:pt x="233" y="586"/>
                </a:lnTo>
                <a:lnTo>
                  <a:pt x="231" y="586"/>
                </a:lnTo>
                <a:lnTo>
                  <a:pt x="226" y="577"/>
                </a:lnTo>
                <a:lnTo>
                  <a:pt x="231" y="569"/>
                </a:lnTo>
                <a:lnTo>
                  <a:pt x="231" y="569"/>
                </a:lnTo>
                <a:lnTo>
                  <a:pt x="226" y="564"/>
                </a:lnTo>
                <a:lnTo>
                  <a:pt x="228" y="562"/>
                </a:lnTo>
                <a:lnTo>
                  <a:pt x="550" y="593"/>
                </a:lnTo>
                <a:lnTo>
                  <a:pt x="589" y="110"/>
                </a:lnTo>
                <a:lnTo>
                  <a:pt x="593" y="110"/>
                </a:lnTo>
                <a:lnTo>
                  <a:pt x="596" y="57"/>
                </a:lnTo>
                <a:lnTo>
                  <a:pt x="87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10075182" y="3335838"/>
            <a:ext cx="617538" cy="296862"/>
          </a:xfrm>
          <a:custGeom>
            <a:avLst/>
            <a:gdLst>
              <a:gd name="T0" fmla="*/ 223 w 389"/>
              <a:gd name="T1" fmla="*/ 12 h 187"/>
              <a:gd name="T2" fmla="*/ 12 w 389"/>
              <a:gd name="T3" fmla="*/ 110 h 187"/>
              <a:gd name="T4" fmla="*/ 21 w 389"/>
              <a:gd name="T5" fmla="*/ 100 h 187"/>
              <a:gd name="T6" fmla="*/ 45 w 389"/>
              <a:gd name="T7" fmla="*/ 79 h 187"/>
              <a:gd name="T8" fmla="*/ 57 w 389"/>
              <a:gd name="T9" fmla="*/ 67 h 187"/>
              <a:gd name="T10" fmla="*/ 67 w 389"/>
              <a:gd name="T11" fmla="*/ 62 h 187"/>
              <a:gd name="T12" fmla="*/ 86 w 389"/>
              <a:gd name="T13" fmla="*/ 60 h 187"/>
              <a:gd name="T14" fmla="*/ 117 w 389"/>
              <a:gd name="T15" fmla="*/ 43 h 187"/>
              <a:gd name="T16" fmla="*/ 129 w 389"/>
              <a:gd name="T17" fmla="*/ 48 h 187"/>
              <a:gd name="T18" fmla="*/ 139 w 389"/>
              <a:gd name="T19" fmla="*/ 55 h 187"/>
              <a:gd name="T20" fmla="*/ 153 w 389"/>
              <a:gd name="T21" fmla="*/ 74 h 187"/>
              <a:gd name="T22" fmla="*/ 161 w 389"/>
              <a:gd name="T23" fmla="*/ 74 h 187"/>
              <a:gd name="T24" fmla="*/ 175 w 389"/>
              <a:gd name="T25" fmla="*/ 79 h 187"/>
              <a:gd name="T26" fmla="*/ 180 w 389"/>
              <a:gd name="T27" fmla="*/ 98 h 187"/>
              <a:gd name="T28" fmla="*/ 201 w 389"/>
              <a:gd name="T29" fmla="*/ 105 h 187"/>
              <a:gd name="T30" fmla="*/ 221 w 389"/>
              <a:gd name="T31" fmla="*/ 117 h 187"/>
              <a:gd name="T32" fmla="*/ 209 w 389"/>
              <a:gd name="T33" fmla="*/ 141 h 187"/>
              <a:gd name="T34" fmla="*/ 204 w 389"/>
              <a:gd name="T35" fmla="*/ 170 h 187"/>
              <a:gd name="T36" fmla="*/ 225 w 389"/>
              <a:gd name="T37" fmla="*/ 165 h 187"/>
              <a:gd name="T38" fmla="*/ 240 w 389"/>
              <a:gd name="T39" fmla="*/ 177 h 187"/>
              <a:gd name="T40" fmla="*/ 252 w 389"/>
              <a:gd name="T41" fmla="*/ 170 h 187"/>
              <a:gd name="T42" fmla="*/ 281 w 389"/>
              <a:gd name="T43" fmla="*/ 177 h 187"/>
              <a:gd name="T44" fmla="*/ 293 w 389"/>
              <a:gd name="T45" fmla="*/ 182 h 187"/>
              <a:gd name="T46" fmla="*/ 290 w 389"/>
              <a:gd name="T47" fmla="*/ 173 h 187"/>
              <a:gd name="T48" fmla="*/ 273 w 389"/>
              <a:gd name="T49" fmla="*/ 161 h 187"/>
              <a:gd name="T50" fmla="*/ 273 w 389"/>
              <a:gd name="T51" fmla="*/ 153 h 187"/>
              <a:gd name="T52" fmla="*/ 281 w 389"/>
              <a:gd name="T53" fmla="*/ 151 h 187"/>
              <a:gd name="T54" fmla="*/ 264 w 389"/>
              <a:gd name="T55" fmla="*/ 137 h 187"/>
              <a:gd name="T56" fmla="*/ 257 w 389"/>
              <a:gd name="T57" fmla="*/ 110 h 187"/>
              <a:gd name="T58" fmla="*/ 259 w 389"/>
              <a:gd name="T59" fmla="*/ 81 h 187"/>
              <a:gd name="T60" fmla="*/ 254 w 389"/>
              <a:gd name="T61" fmla="*/ 72 h 187"/>
              <a:gd name="T62" fmla="*/ 254 w 389"/>
              <a:gd name="T63" fmla="*/ 62 h 187"/>
              <a:gd name="T64" fmla="*/ 259 w 389"/>
              <a:gd name="T65" fmla="*/ 50 h 187"/>
              <a:gd name="T66" fmla="*/ 276 w 389"/>
              <a:gd name="T67" fmla="*/ 38 h 187"/>
              <a:gd name="T68" fmla="*/ 290 w 389"/>
              <a:gd name="T69" fmla="*/ 24 h 187"/>
              <a:gd name="T70" fmla="*/ 288 w 389"/>
              <a:gd name="T71" fmla="*/ 40 h 187"/>
              <a:gd name="T72" fmla="*/ 276 w 389"/>
              <a:gd name="T73" fmla="*/ 55 h 187"/>
              <a:gd name="T74" fmla="*/ 276 w 389"/>
              <a:gd name="T75" fmla="*/ 74 h 187"/>
              <a:gd name="T76" fmla="*/ 288 w 389"/>
              <a:gd name="T77" fmla="*/ 96 h 187"/>
              <a:gd name="T78" fmla="*/ 276 w 389"/>
              <a:gd name="T79" fmla="*/ 108 h 187"/>
              <a:gd name="T80" fmla="*/ 288 w 389"/>
              <a:gd name="T81" fmla="*/ 115 h 187"/>
              <a:gd name="T82" fmla="*/ 288 w 389"/>
              <a:gd name="T83" fmla="*/ 127 h 187"/>
              <a:gd name="T84" fmla="*/ 288 w 389"/>
              <a:gd name="T85" fmla="*/ 137 h 187"/>
              <a:gd name="T86" fmla="*/ 305 w 389"/>
              <a:gd name="T87" fmla="*/ 158 h 187"/>
              <a:gd name="T88" fmla="*/ 314 w 389"/>
              <a:gd name="T89" fmla="*/ 153 h 187"/>
              <a:gd name="T90" fmla="*/ 326 w 389"/>
              <a:gd name="T91" fmla="*/ 156 h 187"/>
              <a:gd name="T92" fmla="*/ 331 w 389"/>
              <a:gd name="T93" fmla="*/ 175 h 187"/>
              <a:gd name="T94" fmla="*/ 336 w 389"/>
              <a:gd name="T95" fmla="*/ 185 h 187"/>
              <a:gd name="T96" fmla="*/ 345 w 389"/>
              <a:gd name="T97" fmla="*/ 187 h 187"/>
              <a:gd name="T98" fmla="*/ 379 w 389"/>
              <a:gd name="T99" fmla="*/ 168 h 187"/>
              <a:gd name="T100" fmla="*/ 382 w 389"/>
              <a:gd name="T101" fmla="*/ 158 h 187"/>
              <a:gd name="T102" fmla="*/ 389 w 389"/>
              <a:gd name="T103" fmla="*/ 120 h 187"/>
              <a:gd name="T104" fmla="*/ 295 w 389"/>
              <a:gd name="T105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89" h="187">
                <a:moveTo>
                  <a:pt x="295" y="0"/>
                </a:moveTo>
                <a:lnTo>
                  <a:pt x="223" y="12"/>
                </a:lnTo>
                <a:lnTo>
                  <a:pt x="0" y="55"/>
                </a:lnTo>
                <a:lnTo>
                  <a:pt x="12" y="110"/>
                </a:lnTo>
                <a:lnTo>
                  <a:pt x="16" y="103"/>
                </a:lnTo>
                <a:lnTo>
                  <a:pt x="21" y="100"/>
                </a:lnTo>
                <a:lnTo>
                  <a:pt x="38" y="81"/>
                </a:lnTo>
                <a:lnTo>
                  <a:pt x="45" y="79"/>
                </a:lnTo>
                <a:lnTo>
                  <a:pt x="50" y="69"/>
                </a:lnTo>
                <a:lnTo>
                  <a:pt x="57" y="67"/>
                </a:lnTo>
                <a:lnTo>
                  <a:pt x="62" y="57"/>
                </a:lnTo>
                <a:lnTo>
                  <a:pt x="67" y="62"/>
                </a:lnTo>
                <a:lnTo>
                  <a:pt x="77" y="64"/>
                </a:lnTo>
                <a:lnTo>
                  <a:pt x="86" y="60"/>
                </a:lnTo>
                <a:lnTo>
                  <a:pt x="91" y="52"/>
                </a:lnTo>
                <a:lnTo>
                  <a:pt x="117" y="43"/>
                </a:lnTo>
                <a:lnTo>
                  <a:pt x="122" y="48"/>
                </a:lnTo>
                <a:lnTo>
                  <a:pt x="129" y="48"/>
                </a:lnTo>
                <a:lnTo>
                  <a:pt x="137" y="45"/>
                </a:lnTo>
                <a:lnTo>
                  <a:pt x="139" y="55"/>
                </a:lnTo>
                <a:lnTo>
                  <a:pt x="144" y="55"/>
                </a:lnTo>
                <a:lnTo>
                  <a:pt x="153" y="74"/>
                </a:lnTo>
                <a:lnTo>
                  <a:pt x="153" y="74"/>
                </a:lnTo>
                <a:lnTo>
                  <a:pt x="161" y="74"/>
                </a:lnTo>
                <a:lnTo>
                  <a:pt x="165" y="76"/>
                </a:lnTo>
                <a:lnTo>
                  <a:pt x="175" y="79"/>
                </a:lnTo>
                <a:lnTo>
                  <a:pt x="170" y="86"/>
                </a:lnTo>
                <a:lnTo>
                  <a:pt x="180" y="98"/>
                </a:lnTo>
                <a:lnTo>
                  <a:pt x="194" y="98"/>
                </a:lnTo>
                <a:lnTo>
                  <a:pt x="201" y="105"/>
                </a:lnTo>
                <a:lnTo>
                  <a:pt x="213" y="110"/>
                </a:lnTo>
                <a:lnTo>
                  <a:pt x="221" y="117"/>
                </a:lnTo>
                <a:lnTo>
                  <a:pt x="218" y="125"/>
                </a:lnTo>
                <a:lnTo>
                  <a:pt x="209" y="141"/>
                </a:lnTo>
                <a:lnTo>
                  <a:pt x="201" y="158"/>
                </a:lnTo>
                <a:lnTo>
                  <a:pt x="204" y="170"/>
                </a:lnTo>
                <a:lnTo>
                  <a:pt x="216" y="170"/>
                </a:lnTo>
                <a:lnTo>
                  <a:pt x="225" y="165"/>
                </a:lnTo>
                <a:lnTo>
                  <a:pt x="235" y="175"/>
                </a:lnTo>
                <a:lnTo>
                  <a:pt x="240" y="177"/>
                </a:lnTo>
                <a:lnTo>
                  <a:pt x="240" y="173"/>
                </a:lnTo>
                <a:lnTo>
                  <a:pt x="252" y="170"/>
                </a:lnTo>
                <a:lnTo>
                  <a:pt x="264" y="173"/>
                </a:lnTo>
                <a:lnTo>
                  <a:pt x="281" y="177"/>
                </a:lnTo>
                <a:lnTo>
                  <a:pt x="290" y="182"/>
                </a:lnTo>
                <a:lnTo>
                  <a:pt x="293" y="182"/>
                </a:lnTo>
                <a:lnTo>
                  <a:pt x="293" y="177"/>
                </a:lnTo>
                <a:lnTo>
                  <a:pt x="290" y="173"/>
                </a:lnTo>
                <a:lnTo>
                  <a:pt x="283" y="161"/>
                </a:lnTo>
                <a:lnTo>
                  <a:pt x="273" y="161"/>
                </a:lnTo>
                <a:lnTo>
                  <a:pt x="273" y="158"/>
                </a:lnTo>
                <a:lnTo>
                  <a:pt x="273" y="153"/>
                </a:lnTo>
                <a:lnTo>
                  <a:pt x="276" y="153"/>
                </a:lnTo>
                <a:lnTo>
                  <a:pt x="281" y="151"/>
                </a:lnTo>
                <a:lnTo>
                  <a:pt x="271" y="146"/>
                </a:lnTo>
                <a:lnTo>
                  <a:pt x="264" y="137"/>
                </a:lnTo>
                <a:lnTo>
                  <a:pt x="259" y="117"/>
                </a:lnTo>
                <a:lnTo>
                  <a:pt x="257" y="110"/>
                </a:lnTo>
                <a:lnTo>
                  <a:pt x="254" y="98"/>
                </a:lnTo>
                <a:lnTo>
                  <a:pt x="259" y="81"/>
                </a:lnTo>
                <a:lnTo>
                  <a:pt x="257" y="74"/>
                </a:lnTo>
                <a:lnTo>
                  <a:pt x="254" y="72"/>
                </a:lnTo>
                <a:lnTo>
                  <a:pt x="254" y="67"/>
                </a:lnTo>
                <a:lnTo>
                  <a:pt x="254" y="62"/>
                </a:lnTo>
                <a:lnTo>
                  <a:pt x="257" y="57"/>
                </a:lnTo>
                <a:lnTo>
                  <a:pt x="259" y="50"/>
                </a:lnTo>
                <a:lnTo>
                  <a:pt x="273" y="40"/>
                </a:lnTo>
                <a:lnTo>
                  <a:pt x="276" y="38"/>
                </a:lnTo>
                <a:lnTo>
                  <a:pt x="281" y="24"/>
                </a:lnTo>
                <a:lnTo>
                  <a:pt x="290" y="24"/>
                </a:lnTo>
                <a:lnTo>
                  <a:pt x="293" y="28"/>
                </a:lnTo>
                <a:lnTo>
                  <a:pt x="288" y="40"/>
                </a:lnTo>
                <a:lnTo>
                  <a:pt x="283" y="48"/>
                </a:lnTo>
                <a:lnTo>
                  <a:pt x="276" y="55"/>
                </a:lnTo>
                <a:lnTo>
                  <a:pt x="273" y="64"/>
                </a:lnTo>
                <a:lnTo>
                  <a:pt x="276" y="74"/>
                </a:lnTo>
                <a:lnTo>
                  <a:pt x="283" y="76"/>
                </a:lnTo>
                <a:lnTo>
                  <a:pt x="288" y="96"/>
                </a:lnTo>
                <a:lnTo>
                  <a:pt x="288" y="100"/>
                </a:lnTo>
                <a:lnTo>
                  <a:pt x="276" y="108"/>
                </a:lnTo>
                <a:lnTo>
                  <a:pt x="278" y="110"/>
                </a:lnTo>
                <a:lnTo>
                  <a:pt x="288" y="115"/>
                </a:lnTo>
                <a:lnTo>
                  <a:pt x="290" y="117"/>
                </a:lnTo>
                <a:lnTo>
                  <a:pt x="288" y="127"/>
                </a:lnTo>
                <a:lnTo>
                  <a:pt x="290" y="132"/>
                </a:lnTo>
                <a:lnTo>
                  <a:pt x="288" y="137"/>
                </a:lnTo>
                <a:lnTo>
                  <a:pt x="293" y="149"/>
                </a:lnTo>
                <a:lnTo>
                  <a:pt x="305" y="158"/>
                </a:lnTo>
                <a:lnTo>
                  <a:pt x="312" y="158"/>
                </a:lnTo>
                <a:lnTo>
                  <a:pt x="314" y="153"/>
                </a:lnTo>
                <a:lnTo>
                  <a:pt x="321" y="153"/>
                </a:lnTo>
                <a:lnTo>
                  <a:pt x="326" y="156"/>
                </a:lnTo>
                <a:lnTo>
                  <a:pt x="324" y="163"/>
                </a:lnTo>
                <a:lnTo>
                  <a:pt x="331" y="175"/>
                </a:lnTo>
                <a:lnTo>
                  <a:pt x="331" y="180"/>
                </a:lnTo>
                <a:lnTo>
                  <a:pt x="336" y="185"/>
                </a:lnTo>
                <a:lnTo>
                  <a:pt x="345" y="185"/>
                </a:lnTo>
                <a:lnTo>
                  <a:pt x="345" y="187"/>
                </a:lnTo>
                <a:lnTo>
                  <a:pt x="353" y="177"/>
                </a:lnTo>
                <a:lnTo>
                  <a:pt x="379" y="168"/>
                </a:lnTo>
                <a:lnTo>
                  <a:pt x="382" y="165"/>
                </a:lnTo>
                <a:lnTo>
                  <a:pt x="382" y="158"/>
                </a:lnTo>
                <a:lnTo>
                  <a:pt x="389" y="122"/>
                </a:lnTo>
                <a:lnTo>
                  <a:pt x="389" y="120"/>
                </a:lnTo>
                <a:lnTo>
                  <a:pt x="336" y="132"/>
                </a:lnTo>
                <a:lnTo>
                  <a:pt x="295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6403294" y="4135938"/>
            <a:ext cx="1890713" cy="1843087"/>
          </a:xfrm>
          <a:custGeom>
            <a:avLst/>
            <a:gdLst>
              <a:gd name="T0" fmla="*/ 1083 w 1191"/>
              <a:gd name="T1" fmla="*/ 320 h 1161"/>
              <a:gd name="T2" fmla="*/ 1004 w 1191"/>
              <a:gd name="T3" fmla="*/ 301 h 1161"/>
              <a:gd name="T4" fmla="*/ 956 w 1191"/>
              <a:gd name="T5" fmla="*/ 308 h 1161"/>
              <a:gd name="T6" fmla="*/ 915 w 1191"/>
              <a:gd name="T7" fmla="*/ 308 h 1161"/>
              <a:gd name="T8" fmla="*/ 903 w 1191"/>
              <a:gd name="T9" fmla="*/ 308 h 1161"/>
              <a:gd name="T10" fmla="*/ 884 w 1191"/>
              <a:gd name="T11" fmla="*/ 298 h 1161"/>
              <a:gd name="T12" fmla="*/ 865 w 1191"/>
              <a:gd name="T13" fmla="*/ 322 h 1161"/>
              <a:gd name="T14" fmla="*/ 855 w 1191"/>
              <a:gd name="T15" fmla="*/ 303 h 1161"/>
              <a:gd name="T16" fmla="*/ 814 w 1191"/>
              <a:gd name="T17" fmla="*/ 296 h 1161"/>
              <a:gd name="T18" fmla="*/ 790 w 1191"/>
              <a:gd name="T19" fmla="*/ 291 h 1161"/>
              <a:gd name="T20" fmla="*/ 752 w 1191"/>
              <a:gd name="T21" fmla="*/ 281 h 1161"/>
              <a:gd name="T22" fmla="*/ 728 w 1191"/>
              <a:gd name="T23" fmla="*/ 272 h 1161"/>
              <a:gd name="T24" fmla="*/ 689 w 1191"/>
              <a:gd name="T25" fmla="*/ 262 h 1161"/>
              <a:gd name="T26" fmla="*/ 672 w 1191"/>
              <a:gd name="T27" fmla="*/ 241 h 1161"/>
              <a:gd name="T28" fmla="*/ 632 w 1191"/>
              <a:gd name="T29" fmla="*/ 229 h 1161"/>
              <a:gd name="T30" fmla="*/ 367 w 1191"/>
              <a:gd name="T31" fmla="*/ 0 h 1161"/>
              <a:gd name="T32" fmla="*/ 0 w 1191"/>
              <a:gd name="T33" fmla="*/ 454 h 1161"/>
              <a:gd name="T34" fmla="*/ 5 w 1191"/>
              <a:gd name="T35" fmla="*/ 476 h 1161"/>
              <a:gd name="T36" fmla="*/ 34 w 1191"/>
              <a:gd name="T37" fmla="*/ 515 h 1161"/>
              <a:gd name="T38" fmla="*/ 147 w 1191"/>
              <a:gd name="T39" fmla="*/ 623 h 1161"/>
              <a:gd name="T40" fmla="*/ 161 w 1191"/>
              <a:gd name="T41" fmla="*/ 661 h 1161"/>
              <a:gd name="T42" fmla="*/ 240 w 1191"/>
              <a:gd name="T43" fmla="*/ 777 h 1161"/>
              <a:gd name="T44" fmla="*/ 312 w 1191"/>
              <a:gd name="T45" fmla="*/ 789 h 1161"/>
              <a:gd name="T46" fmla="*/ 353 w 1191"/>
              <a:gd name="T47" fmla="*/ 724 h 1161"/>
              <a:gd name="T48" fmla="*/ 377 w 1191"/>
              <a:gd name="T49" fmla="*/ 714 h 1161"/>
              <a:gd name="T50" fmla="*/ 425 w 1191"/>
              <a:gd name="T51" fmla="*/ 731 h 1161"/>
              <a:gd name="T52" fmla="*/ 473 w 1191"/>
              <a:gd name="T53" fmla="*/ 753 h 1161"/>
              <a:gd name="T54" fmla="*/ 490 w 1191"/>
              <a:gd name="T55" fmla="*/ 765 h 1161"/>
              <a:gd name="T56" fmla="*/ 528 w 1191"/>
              <a:gd name="T57" fmla="*/ 817 h 1161"/>
              <a:gd name="T58" fmla="*/ 593 w 1191"/>
              <a:gd name="T59" fmla="*/ 940 h 1161"/>
              <a:gd name="T60" fmla="*/ 632 w 1191"/>
              <a:gd name="T61" fmla="*/ 981 h 1161"/>
              <a:gd name="T62" fmla="*/ 644 w 1191"/>
              <a:gd name="T63" fmla="*/ 1046 h 1161"/>
              <a:gd name="T64" fmla="*/ 701 w 1191"/>
              <a:gd name="T65" fmla="*/ 1111 h 1161"/>
              <a:gd name="T66" fmla="*/ 800 w 1191"/>
              <a:gd name="T67" fmla="*/ 1142 h 1161"/>
              <a:gd name="T68" fmla="*/ 850 w 1191"/>
              <a:gd name="T69" fmla="*/ 1151 h 1161"/>
              <a:gd name="T70" fmla="*/ 848 w 1191"/>
              <a:gd name="T71" fmla="*/ 1137 h 1161"/>
              <a:gd name="T72" fmla="*/ 829 w 1191"/>
              <a:gd name="T73" fmla="*/ 1024 h 1161"/>
              <a:gd name="T74" fmla="*/ 819 w 1191"/>
              <a:gd name="T75" fmla="*/ 1010 h 1161"/>
              <a:gd name="T76" fmla="*/ 843 w 1191"/>
              <a:gd name="T77" fmla="*/ 969 h 1161"/>
              <a:gd name="T78" fmla="*/ 850 w 1191"/>
              <a:gd name="T79" fmla="*/ 952 h 1161"/>
              <a:gd name="T80" fmla="*/ 865 w 1191"/>
              <a:gd name="T81" fmla="*/ 914 h 1161"/>
              <a:gd name="T82" fmla="*/ 881 w 1191"/>
              <a:gd name="T83" fmla="*/ 916 h 1161"/>
              <a:gd name="T84" fmla="*/ 891 w 1191"/>
              <a:gd name="T85" fmla="*/ 899 h 1161"/>
              <a:gd name="T86" fmla="*/ 903 w 1191"/>
              <a:gd name="T87" fmla="*/ 897 h 1161"/>
              <a:gd name="T88" fmla="*/ 927 w 1191"/>
              <a:gd name="T89" fmla="*/ 882 h 1161"/>
              <a:gd name="T90" fmla="*/ 939 w 1191"/>
              <a:gd name="T91" fmla="*/ 861 h 1161"/>
              <a:gd name="T92" fmla="*/ 949 w 1191"/>
              <a:gd name="T93" fmla="*/ 870 h 1161"/>
              <a:gd name="T94" fmla="*/ 1042 w 1191"/>
              <a:gd name="T95" fmla="*/ 822 h 1161"/>
              <a:gd name="T96" fmla="*/ 1059 w 1191"/>
              <a:gd name="T97" fmla="*/ 767 h 1161"/>
              <a:gd name="T98" fmla="*/ 1081 w 1191"/>
              <a:gd name="T99" fmla="*/ 762 h 1161"/>
              <a:gd name="T100" fmla="*/ 1143 w 1191"/>
              <a:gd name="T101" fmla="*/ 753 h 1161"/>
              <a:gd name="T102" fmla="*/ 1162 w 1191"/>
              <a:gd name="T103" fmla="*/ 743 h 1161"/>
              <a:gd name="T104" fmla="*/ 1172 w 1191"/>
              <a:gd name="T105" fmla="*/ 719 h 1161"/>
              <a:gd name="T106" fmla="*/ 1174 w 1191"/>
              <a:gd name="T107" fmla="*/ 673 h 1161"/>
              <a:gd name="T108" fmla="*/ 1189 w 1191"/>
              <a:gd name="T109" fmla="*/ 637 h 1161"/>
              <a:gd name="T110" fmla="*/ 1182 w 1191"/>
              <a:gd name="T111" fmla="*/ 577 h 1161"/>
              <a:gd name="T112" fmla="*/ 1172 w 1191"/>
              <a:gd name="T113" fmla="*/ 553 h 1161"/>
              <a:gd name="T114" fmla="*/ 1160 w 1191"/>
              <a:gd name="T115" fmla="*/ 519 h 1161"/>
              <a:gd name="T116" fmla="*/ 1141 w 1191"/>
              <a:gd name="T117" fmla="*/ 337 h 1161"/>
              <a:gd name="T118" fmla="*/ 1098 w 1191"/>
              <a:gd name="T119" fmla="*/ 327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91" h="1161">
                <a:moveTo>
                  <a:pt x="1098" y="327"/>
                </a:moveTo>
                <a:lnTo>
                  <a:pt x="1093" y="325"/>
                </a:lnTo>
                <a:lnTo>
                  <a:pt x="1090" y="322"/>
                </a:lnTo>
                <a:lnTo>
                  <a:pt x="1083" y="320"/>
                </a:lnTo>
                <a:lnTo>
                  <a:pt x="1040" y="296"/>
                </a:lnTo>
                <a:lnTo>
                  <a:pt x="1037" y="298"/>
                </a:lnTo>
                <a:lnTo>
                  <a:pt x="1023" y="303"/>
                </a:lnTo>
                <a:lnTo>
                  <a:pt x="1004" y="301"/>
                </a:lnTo>
                <a:lnTo>
                  <a:pt x="997" y="301"/>
                </a:lnTo>
                <a:lnTo>
                  <a:pt x="992" y="301"/>
                </a:lnTo>
                <a:lnTo>
                  <a:pt x="975" y="308"/>
                </a:lnTo>
                <a:lnTo>
                  <a:pt x="956" y="308"/>
                </a:lnTo>
                <a:lnTo>
                  <a:pt x="951" y="310"/>
                </a:lnTo>
                <a:lnTo>
                  <a:pt x="937" y="322"/>
                </a:lnTo>
                <a:lnTo>
                  <a:pt x="922" y="313"/>
                </a:lnTo>
                <a:lnTo>
                  <a:pt x="915" y="308"/>
                </a:lnTo>
                <a:lnTo>
                  <a:pt x="915" y="305"/>
                </a:lnTo>
                <a:lnTo>
                  <a:pt x="913" y="305"/>
                </a:lnTo>
                <a:lnTo>
                  <a:pt x="908" y="303"/>
                </a:lnTo>
                <a:lnTo>
                  <a:pt x="903" y="308"/>
                </a:lnTo>
                <a:lnTo>
                  <a:pt x="898" y="308"/>
                </a:lnTo>
                <a:lnTo>
                  <a:pt x="889" y="305"/>
                </a:lnTo>
                <a:lnTo>
                  <a:pt x="889" y="298"/>
                </a:lnTo>
                <a:lnTo>
                  <a:pt x="884" y="298"/>
                </a:lnTo>
                <a:lnTo>
                  <a:pt x="877" y="303"/>
                </a:lnTo>
                <a:lnTo>
                  <a:pt x="869" y="313"/>
                </a:lnTo>
                <a:lnTo>
                  <a:pt x="869" y="318"/>
                </a:lnTo>
                <a:lnTo>
                  <a:pt x="865" y="322"/>
                </a:lnTo>
                <a:lnTo>
                  <a:pt x="862" y="315"/>
                </a:lnTo>
                <a:lnTo>
                  <a:pt x="862" y="305"/>
                </a:lnTo>
                <a:lnTo>
                  <a:pt x="862" y="303"/>
                </a:lnTo>
                <a:lnTo>
                  <a:pt x="855" y="303"/>
                </a:lnTo>
                <a:lnTo>
                  <a:pt x="845" y="308"/>
                </a:lnTo>
                <a:lnTo>
                  <a:pt x="843" y="308"/>
                </a:lnTo>
                <a:lnTo>
                  <a:pt x="821" y="293"/>
                </a:lnTo>
                <a:lnTo>
                  <a:pt x="814" y="296"/>
                </a:lnTo>
                <a:lnTo>
                  <a:pt x="812" y="305"/>
                </a:lnTo>
                <a:lnTo>
                  <a:pt x="795" y="303"/>
                </a:lnTo>
                <a:lnTo>
                  <a:pt x="795" y="291"/>
                </a:lnTo>
                <a:lnTo>
                  <a:pt x="790" y="291"/>
                </a:lnTo>
                <a:lnTo>
                  <a:pt x="781" y="281"/>
                </a:lnTo>
                <a:lnTo>
                  <a:pt x="781" y="279"/>
                </a:lnTo>
                <a:lnTo>
                  <a:pt x="759" y="274"/>
                </a:lnTo>
                <a:lnTo>
                  <a:pt x="752" y="281"/>
                </a:lnTo>
                <a:lnTo>
                  <a:pt x="742" y="277"/>
                </a:lnTo>
                <a:lnTo>
                  <a:pt x="737" y="269"/>
                </a:lnTo>
                <a:lnTo>
                  <a:pt x="730" y="272"/>
                </a:lnTo>
                <a:lnTo>
                  <a:pt x="728" y="272"/>
                </a:lnTo>
                <a:lnTo>
                  <a:pt x="723" y="272"/>
                </a:lnTo>
                <a:lnTo>
                  <a:pt x="716" y="269"/>
                </a:lnTo>
                <a:lnTo>
                  <a:pt x="692" y="265"/>
                </a:lnTo>
                <a:lnTo>
                  <a:pt x="689" y="262"/>
                </a:lnTo>
                <a:lnTo>
                  <a:pt x="684" y="255"/>
                </a:lnTo>
                <a:lnTo>
                  <a:pt x="684" y="250"/>
                </a:lnTo>
                <a:lnTo>
                  <a:pt x="682" y="245"/>
                </a:lnTo>
                <a:lnTo>
                  <a:pt x="672" y="241"/>
                </a:lnTo>
                <a:lnTo>
                  <a:pt x="668" y="245"/>
                </a:lnTo>
                <a:lnTo>
                  <a:pt x="648" y="248"/>
                </a:lnTo>
                <a:lnTo>
                  <a:pt x="644" y="243"/>
                </a:lnTo>
                <a:lnTo>
                  <a:pt x="632" y="229"/>
                </a:lnTo>
                <a:lnTo>
                  <a:pt x="624" y="224"/>
                </a:lnTo>
                <a:lnTo>
                  <a:pt x="617" y="221"/>
                </a:lnTo>
                <a:lnTo>
                  <a:pt x="622" y="15"/>
                </a:lnTo>
                <a:lnTo>
                  <a:pt x="367" y="0"/>
                </a:lnTo>
                <a:lnTo>
                  <a:pt x="363" y="0"/>
                </a:lnTo>
                <a:lnTo>
                  <a:pt x="324" y="483"/>
                </a:lnTo>
                <a:lnTo>
                  <a:pt x="2" y="452"/>
                </a:lnTo>
                <a:lnTo>
                  <a:pt x="0" y="454"/>
                </a:lnTo>
                <a:lnTo>
                  <a:pt x="5" y="459"/>
                </a:lnTo>
                <a:lnTo>
                  <a:pt x="5" y="459"/>
                </a:lnTo>
                <a:lnTo>
                  <a:pt x="0" y="467"/>
                </a:lnTo>
                <a:lnTo>
                  <a:pt x="5" y="476"/>
                </a:lnTo>
                <a:lnTo>
                  <a:pt x="7" y="476"/>
                </a:lnTo>
                <a:lnTo>
                  <a:pt x="24" y="488"/>
                </a:lnTo>
                <a:lnTo>
                  <a:pt x="26" y="498"/>
                </a:lnTo>
                <a:lnTo>
                  <a:pt x="34" y="515"/>
                </a:lnTo>
                <a:lnTo>
                  <a:pt x="50" y="524"/>
                </a:lnTo>
                <a:lnTo>
                  <a:pt x="101" y="584"/>
                </a:lnTo>
                <a:lnTo>
                  <a:pt x="142" y="618"/>
                </a:lnTo>
                <a:lnTo>
                  <a:pt x="147" y="623"/>
                </a:lnTo>
                <a:lnTo>
                  <a:pt x="149" y="632"/>
                </a:lnTo>
                <a:lnTo>
                  <a:pt x="147" y="640"/>
                </a:lnTo>
                <a:lnTo>
                  <a:pt x="151" y="644"/>
                </a:lnTo>
                <a:lnTo>
                  <a:pt x="161" y="661"/>
                </a:lnTo>
                <a:lnTo>
                  <a:pt x="159" y="695"/>
                </a:lnTo>
                <a:lnTo>
                  <a:pt x="161" y="704"/>
                </a:lnTo>
                <a:lnTo>
                  <a:pt x="178" y="728"/>
                </a:lnTo>
                <a:lnTo>
                  <a:pt x="240" y="777"/>
                </a:lnTo>
                <a:lnTo>
                  <a:pt x="283" y="803"/>
                </a:lnTo>
                <a:lnTo>
                  <a:pt x="293" y="805"/>
                </a:lnTo>
                <a:lnTo>
                  <a:pt x="303" y="801"/>
                </a:lnTo>
                <a:lnTo>
                  <a:pt x="312" y="789"/>
                </a:lnTo>
                <a:lnTo>
                  <a:pt x="319" y="781"/>
                </a:lnTo>
                <a:lnTo>
                  <a:pt x="339" y="741"/>
                </a:lnTo>
                <a:lnTo>
                  <a:pt x="346" y="726"/>
                </a:lnTo>
                <a:lnTo>
                  <a:pt x="353" y="724"/>
                </a:lnTo>
                <a:lnTo>
                  <a:pt x="367" y="728"/>
                </a:lnTo>
                <a:lnTo>
                  <a:pt x="372" y="726"/>
                </a:lnTo>
                <a:lnTo>
                  <a:pt x="375" y="721"/>
                </a:lnTo>
                <a:lnTo>
                  <a:pt x="377" y="714"/>
                </a:lnTo>
                <a:lnTo>
                  <a:pt x="387" y="719"/>
                </a:lnTo>
                <a:lnTo>
                  <a:pt x="394" y="724"/>
                </a:lnTo>
                <a:lnTo>
                  <a:pt x="418" y="726"/>
                </a:lnTo>
                <a:lnTo>
                  <a:pt x="425" y="731"/>
                </a:lnTo>
                <a:lnTo>
                  <a:pt x="439" y="736"/>
                </a:lnTo>
                <a:lnTo>
                  <a:pt x="449" y="731"/>
                </a:lnTo>
                <a:lnTo>
                  <a:pt x="468" y="743"/>
                </a:lnTo>
                <a:lnTo>
                  <a:pt x="473" y="753"/>
                </a:lnTo>
                <a:lnTo>
                  <a:pt x="476" y="755"/>
                </a:lnTo>
                <a:lnTo>
                  <a:pt x="478" y="760"/>
                </a:lnTo>
                <a:lnTo>
                  <a:pt x="480" y="760"/>
                </a:lnTo>
                <a:lnTo>
                  <a:pt x="490" y="765"/>
                </a:lnTo>
                <a:lnTo>
                  <a:pt x="500" y="779"/>
                </a:lnTo>
                <a:lnTo>
                  <a:pt x="519" y="796"/>
                </a:lnTo>
                <a:lnTo>
                  <a:pt x="528" y="810"/>
                </a:lnTo>
                <a:lnTo>
                  <a:pt x="528" y="817"/>
                </a:lnTo>
                <a:lnTo>
                  <a:pt x="555" y="882"/>
                </a:lnTo>
                <a:lnTo>
                  <a:pt x="560" y="897"/>
                </a:lnTo>
                <a:lnTo>
                  <a:pt x="591" y="930"/>
                </a:lnTo>
                <a:lnTo>
                  <a:pt x="593" y="940"/>
                </a:lnTo>
                <a:lnTo>
                  <a:pt x="615" y="962"/>
                </a:lnTo>
                <a:lnTo>
                  <a:pt x="620" y="966"/>
                </a:lnTo>
                <a:lnTo>
                  <a:pt x="629" y="976"/>
                </a:lnTo>
                <a:lnTo>
                  <a:pt x="632" y="981"/>
                </a:lnTo>
                <a:lnTo>
                  <a:pt x="629" y="1005"/>
                </a:lnTo>
                <a:lnTo>
                  <a:pt x="636" y="1012"/>
                </a:lnTo>
                <a:lnTo>
                  <a:pt x="639" y="1039"/>
                </a:lnTo>
                <a:lnTo>
                  <a:pt x="644" y="1046"/>
                </a:lnTo>
                <a:lnTo>
                  <a:pt x="668" y="1089"/>
                </a:lnTo>
                <a:lnTo>
                  <a:pt x="668" y="1101"/>
                </a:lnTo>
                <a:lnTo>
                  <a:pt x="684" y="1101"/>
                </a:lnTo>
                <a:lnTo>
                  <a:pt x="701" y="1111"/>
                </a:lnTo>
                <a:lnTo>
                  <a:pt x="720" y="1118"/>
                </a:lnTo>
                <a:lnTo>
                  <a:pt x="752" y="1137"/>
                </a:lnTo>
                <a:lnTo>
                  <a:pt x="790" y="1142"/>
                </a:lnTo>
                <a:lnTo>
                  <a:pt x="800" y="1142"/>
                </a:lnTo>
                <a:lnTo>
                  <a:pt x="821" y="1156"/>
                </a:lnTo>
                <a:lnTo>
                  <a:pt x="831" y="1161"/>
                </a:lnTo>
                <a:lnTo>
                  <a:pt x="843" y="1149"/>
                </a:lnTo>
                <a:lnTo>
                  <a:pt x="850" y="1151"/>
                </a:lnTo>
                <a:lnTo>
                  <a:pt x="855" y="1149"/>
                </a:lnTo>
                <a:lnTo>
                  <a:pt x="855" y="1142"/>
                </a:lnTo>
                <a:lnTo>
                  <a:pt x="845" y="1139"/>
                </a:lnTo>
                <a:lnTo>
                  <a:pt x="848" y="1137"/>
                </a:lnTo>
                <a:lnTo>
                  <a:pt x="838" y="1125"/>
                </a:lnTo>
                <a:lnTo>
                  <a:pt x="824" y="1075"/>
                </a:lnTo>
                <a:lnTo>
                  <a:pt x="817" y="1055"/>
                </a:lnTo>
                <a:lnTo>
                  <a:pt x="829" y="1024"/>
                </a:lnTo>
                <a:lnTo>
                  <a:pt x="826" y="1014"/>
                </a:lnTo>
                <a:lnTo>
                  <a:pt x="824" y="1012"/>
                </a:lnTo>
                <a:lnTo>
                  <a:pt x="821" y="1012"/>
                </a:lnTo>
                <a:lnTo>
                  <a:pt x="819" y="1010"/>
                </a:lnTo>
                <a:lnTo>
                  <a:pt x="819" y="1007"/>
                </a:lnTo>
                <a:lnTo>
                  <a:pt x="821" y="1005"/>
                </a:lnTo>
                <a:lnTo>
                  <a:pt x="833" y="998"/>
                </a:lnTo>
                <a:lnTo>
                  <a:pt x="843" y="969"/>
                </a:lnTo>
                <a:lnTo>
                  <a:pt x="836" y="966"/>
                </a:lnTo>
                <a:lnTo>
                  <a:pt x="833" y="954"/>
                </a:lnTo>
                <a:lnTo>
                  <a:pt x="841" y="945"/>
                </a:lnTo>
                <a:lnTo>
                  <a:pt x="850" y="952"/>
                </a:lnTo>
                <a:lnTo>
                  <a:pt x="865" y="940"/>
                </a:lnTo>
                <a:lnTo>
                  <a:pt x="869" y="928"/>
                </a:lnTo>
                <a:lnTo>
                  <a:pt x="862" y="921"/>
                </a:lnTo>
                <a:lnTo>
                  <a:pt x="865" y="914"/>
                </a:lnTo>
                <a:lnTo>
                  <a:pt x="867" y="916"/>
                </a:lnTo>
                <a:lnTo>
                  <a:pt x="872" y="916"/>
                </a:lnTo>
                <a:lnTo>
                  <a:pt x="877" y="914"/>
                </a:lnTo>
                <a:lnTo>
                  <a:pt x="881" y="916"/>
                </a:lnTo>
                <a:lnTo>
                  <a:pt x="886" y="916"/>
                </a:lnTo>
                <a:lnTo>
                  <a:pt x="891" y="914"/>
                </a:lnTo>
                <a:lnTo>
                  <a:pt x="891" y="911"/>
                </a:lnTo>
                <a:lnTo>
                  <a:pt x="891" y="899"/>
                </a:lnTo>
                <a:lnTo>
                  <a:pt x="893" y="894"/>
                </a:lnTo>
                <a:lnTo>
                  <a:pt x="896" y="894"/>
                </a:lnTo>
                <a:lnTo>
                  <a:pt x="898" y="897"/>
                </a:lnTo>
                <a:lnTo>
                  <a:pt x="903" y="897"/>
                </a:lnTo>
                <a:lnTo>
                  <a:pt x="925" y="892"/>
                </a:lnTo>
                <a:lnTo>
                  <a:pt x="927" y="890"/>
                </a:lnTo>
                <a:lnTo>
                  <a:pt x="929" y="885"/>
                </a:lnTo>
                <a:lnTo>
                  <a:pt x="927" y="882"/>
                </a:lnTo>
                <a:lnTo>
                  <a:pt x="915" y="878"/>
                </a:lnTo>
                <a:lnTo>
                  <a:pt x="915" y="870"/>
                </a:lnTo>
                <a:lnTo>
                  <a:pt x="937" y="865"/>
                </a:lnTo>
                <a:lnTo>
                  <a:pt x="939" y="861"/>
                </a:lnTo>
                <a:lnTo>
                  <a:pt x="946" y="861"/>
                </a:lnTo>
                <a:lnTo>
                  <a:pt x="946" y="861"/>
                </a:lnTo>
                <a:lnTo>
                  <a:pt x="944" y="863"/>
                </a:lnTo>
                <a:lnTo>
                  <a:pt x="949" y="870"/>
                </a:lnTo>
                <a:lnTo>
                  <a:pt x="951" y="870"/>
                </a:lnTo>
                <a:lnTo>
                  <a:pt x="956" y="865"/>
                </a:lnTo>
                <a:lnTo>
                  <a:pt x="987" y="856"/>
                </a:lnTo>
                <a:lnTo>
                  <a:pt x="1042" y="822"/>
                </a:lnTo>
                <a:lnTo>
                  <a:pt x="1045" y="808"/>
                </a:lnTo>
                <a:lnTo>
                  <a:pt x="1071" y="786"/>
                </a:lnTo>
                <a:lnTo>
                  <a:pt x="1071" y="781"/>
                </a:lnTo>
                <a:lnTo>
                  <a:pt x="1059" y="767"/>
                </a:lnTo>
                <a:lnTo>
                  <a:pt x="1061" y="755"/>
                </a:lnTo>
                <a:lnTo>
                  <a:pt x="1078" y="748"/>
                </a:lnTo>
                <a:lnTo>
                  <a:pt x="1083" y="748"/>
                </a:lnTo>
                <a:lnTo>
                  <a:pt x="1081" y="762"/>
                </a:lnTo>
                <a:lnTo>
                  <a:pt x="1083" y="767"/>
                </a:lnTo>
                <a:lnTo>
                  <a:pt x="1102" y="765"/>
                </a:lnTo>
                <a:lnTo>
                  <a:pt x="1105" y="769"/>
                </a:lnTo>
                <a:lnTo>
                  <a:pt x="1143" y="753"/>
                </a:lnTo>
                <a:lnTo>
                  <a:pt x="1165" y="750"/>
                </a:lnTo>
                <a:lnTo>
                  <a:pt x="1167" y="748"/>
                </a:lnTo>
                <a:lnTo>
                  <a:pt x="1165" y="745"/>
                </a:lnTo>
                <a:lnTo>
                  <a:pt x="1162" y="743"/>
                </a:lnTo>
                <a:lnTo>
                  <a:pt x="1160" y="736"/>
                </a:lnTo>
                <a:lnTo>
                  <a:pt x="1162" y="731"/>
                </a:lnTo>
                <a:lnTo>
                  <a:pt x="1165" y="726"/>
                </a:lnTo>
                <a:lnTo>
                  <a:pt x="1172" y="719"/>
                </a:lnTo>
                <a:lnTo>
                  <a:pt x="1179" y="695"/>
                </a:lnTo>
                <a:lnTo>
                  <a:pt x="1174" y="685"/>
                </a:lnTo>
                <a:lnTo>
                  <a:pt x="1174" y="678"/>
                </a:lnTo>
                <a:lnTo>
                  <a:pt x="1174" y="673"/>
                </a:lnTo>
                <a:lnTo>
                  <a:pt x="1174" y="666"/>
                </a:lnTo>
                <a:lnTo>
                  <a:pt x="1177" y="652"/>
                </a:lnTo>
                <a:lnTo>
                  <a:pt x="1184" y="647"/>
                </a:lnTo>
                <a:lnTo>
                  <a:pt x="1189" y="637"/>
                </a:lnTo>
                <a:lnTo>
                  <a:pt x="1191" y="618"/>
                </a:lnTo>
                <a:lnTo>
                  <a:pt x="1191" y="606"/>
                </a:lnTo>
                <a:lnTo>
                  <a:pt x="1189" y="589"/>
                </a:lnTo>
                <a:lnTo>
                  <a:pt x="1182" y="577"/>
                </a:lnTo>
                <a:lnTo>
                  <a:pt x="1177" y="575"/>
                </a:lnTo>
                <a:lnTo>
                  <a:pt x="1179" y="567"/>
                </a:lnTo>
                <a:lnTo>
                  <a:pt x="1177" y="565"/>
                </a:lnTo>
                <a:lnTo>
                  <a:pt x="1172" y="553"/>
                </a:lnTo>
                <a:lnTo>
                  <a:pt x="1165" y="548"/>
                </a:lnTo>
                <a:lnTo>
                  <a:pt x="1162" y="546"/>
                </a:lnTo>
                <a:lnTo>
                  <a:pt x="1167" y="534"/>
                </a:lnTo>
                <a:lnTo>
                  <a:pt x="1160" y="519"/>
                </a:lnTo>
                <a:lnTo>
                  <a:pt x="1146" y="507"/>
                </a:lnTo>
                <a:lnTo>
                  <a:pt x="1143" y="500"/>
                </a:lnTo>
                <a:lnTo>
                  <a:pt x="1141" y="392"/>
                </a:lnTo>
                <a:lnTo>
                  <a:pt x="1141" y="337"/>
                </a:lnTo>
                <a:lnTo>
                  <a:pt x="1126" y="332"/>
                </a:lnTo>
                <a:lnTo>
                  <a:pt x="1114" y="337"/>
                </a:lnTo>
                <a:lnTo>
                  <a:pt x="1110" y="337"/>
                </a:lnTo>
                <a:lnTo>
                  <a:pt x="1098" y="32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7124019" y="3545388"/>
            <a:ext cx="998538" cy="538162"/>
          </a:xfrm>
          <a:custGeom>
            <a:avLst/>
            <a:gdLst>
              <a:gd name="T0" fmla="*/ 19 w 629"/>
              <a:gd name="T1" fmla="*/ 0 h 339"/>
              <a:gd name="T2" fmla="*/ 564 w 629"/>
              <a:gd name="T3" fmla="*/ 12 h 339"/>
              <a:gd name="T4" fmla="*/ 600 w 629"/>
              <a:gd name="T5" fmla="*/ 38 h 339"/>
              <a:gd name="T6" fmla="*/ 588 w 629"/>
              <a:gd name="T7" fmla="*/ 53 h 339"/>
              <a:gd name="T8" fmla="*/ 586 w 629"/>
              <a:gd name="T9" fmla="*/ 67 h 339"/>
              <a:gd name="T10" fmla="*/ 593 w 629"/>
              <a:gd name="T11" fmla="*/ 72 h 339"/>
              <a:gd name="T12" fmla="*/ 603 w 629"/>
              <a:gd name="T13" fmla="*/ 77 h 339"/>
              <a:gd name="T14" fmla="*/ 607 w 629"/>
              <a:gd name="T15" fmla="*/ 96 h 339"/>
              <a:gd name="T16" fmla="*/ 615 w 629"/>
              <a:gd name="T17" fmla="*/ 101 h 339"/>
              <a:gd name="T18" fmla="*/ 624 w 629"/>
              <a:gd name="T19" fmla="*/ 103 h 339"/>
              <a:gd name="T20" fmla="*/ 627 w 629"/>
              <a:gd name="T21" fmla="*/ 105 h 339"/>
              <a:gd name="T22" fmla="*/ 629 w 629"/>
              <a:gd name="T23" fmla="*/ 339 h 339"/>
              <a:gd name="T24" fmla="*/ 0 w 629"/>
              <a:gd name="T25" fmla="*/ 324 h 339"/>
              <a:gd name="T26" fmla="*/ 19 w 629"/>
              <a:gd name="T27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29" h="339">
                <a:moveTo>
                  <a:pt x="19" y="0"/>
                </a:moveTo>
                <a:lnTo>
                  <a:pt x="564" y="12"/>
                </a:lnTo>
                <a:lnTo>
                  <a:pt x="600" y="38"/>
                </a:lnTo>
                <a:lnTo>
                  <a:pt x="588" y="53"/>
                </a:lnTo>
                <a:lnTo>
                  <a:pt x="586" y="67"/>
                </a:lnTo>
                <a:lnTo>
                  <a:pt x="593" y="72"/>
                </a:lnTo>
                <a:lnTo>
                  <a:pt x="603" y="77"/>
                </a:lnTo>
                <a:lnTo>
                  <a:pt x="607" y="96"/>
                </a:lnTo>
                <a:lnTo>
                  <a:pt x="615" y="101"/>
                </a:lnTo>
                <a:lnTo>
                  <a:pt x="624" y="103"/>
                </a:lnTo>
                <a:lnTo>
                  <a:pt x="627" y="105"/>
                </a:lnTo>
                <a:lnTo>
                  <a:pt x="629" y="339"/>
                </a:lnTo>
                <a:lnTo>
                  <a:pt x="0" y="324"/>
                </a:lnTo>
                <a:lnTo>
                  <a:pt x="19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>
            <a:off x="6906532" y="3010400"/>
            <a:ext cx="1117600" cy="554037"/>
          </a:xfrm>
          <a:custGeom>
            <a:avLst/>
            <a:gdLst>
              <a:gd name="T0" fmla="*/ 0 w 704"/>
              <a:gd name="T1" fmla="*/ 217 h 349"/>
              <a:gd name="T2" fmla="*/ 19 w 704"/>
              <a:gd name="T3" fmla="*/ 0 h 349"/>
              <a:gd name="T4" fmla="*/ 451 w 704"/>
              <a:gd name="T5" fmla="*/ 24 h 349"/>
              <a:gd name="T6" fmla="*/ 464 w 704"/>
              <a:gd name="T7" fmla="*/ 41 h 349"/>
              <a:gd name="T8" fmla="*/ 478 w 704"/>
              <a:gd name="T9" fmla="*/ 41 h 349"/>
              <a:gd name="T10" fmla="*/ 490 w 704"/>
              <a:gd name="T11" fmla="*/ 39 h 349"/>
              <a:gd name="T12" fmla="*/ 497 w 704"/>
              <a:gd name="T13" fmla="*/ 44 h 349"/>
              <a:gd name="T14" fmla="*/ 504 w 704"/>
              <a:gd name="T15" fmla="*/ 58 h 349"/>
              <a:gd name="T16" fmla="*/ 514 w 704"/>
              <a:gd name="T17" fmla="*/ 60 h 349"/>
              <a:gd name="T18" fmla="*/ 526 w 704"/>
              <a:gd name="T19" fmla="*/ 58 h 349"/>
              <a:gd name="T20" fmla="*/ 538 w 704"/>
              <a:gd name="T21" fmla="*/ 48 h 349"/>
              <a:gd name="T22" fmla="*/ 552 w 704"/>
              <a:gd name="T23" fmla="*/ 48 h 349"/>
              <a:gd name="T24" fmla="*/ 560 w 704"/>
              <a:gd name="T25" fmla="*/ 53 h 349"/>
              <a:gd name="T26" fmla="*/ 596 w 704"/>
              <a:gd name="T27" fmla="*/ 75 h 349"/>
              <a:gd name="T28" fmla="*/ 612 w 704"/>
              <a:gd name="T29" fmla="*/ 87 h 349"/>
              <a:gd name="T30" fmla="*/ 612 w 704"/>
              <a:gd name="T31" fmla="*/ 96 h 349"/>
              <a:gd name="T32" fmla="*/ 622 w 704"/>
              <a:gd name="T33" fmla="*/ 104 h 349"/>
              <a:gd name="T34" fmla="*/ 622 w 704"/>
              <a:gd name="T35" fmla="*/ 111 h 349"/>
              <a:gd name="T36" fmla="*/ 617 w 704"/>
              <a:gd name="T37" fmla="*/ 128 h 349"/>
              <a:gd name="T38" fmla="*/ 627 w 704"/>
              <a:gd name="T39" fmla="*/ 135 h 349"/>
              <a:gd name="T40" fmla="*/ 632 w 704"/>
              <a:gd name="T41" fmla="*/ 152 h 349"/>
              <a:gd name="T42" fmla="*/ 641 w 704"/>
              <a:gd name="T43" fmla="*/ 161 h 349"/>
              <a:gd name="T44" fmla="*/ 636 w 704"/>
              <a:gd name="T45" fmla="*/ 168 h 349"/>
              <a:gd name="T46" fmla="*/ 641 w 704"/>
              <a:gd name="T47" fmla="*/ 178 h 349"/>
              <a:gd name="T48" fmla="*/ 651 w 704"/>
              <a:gd name="T49" fmla="*/ 185 h 349"/>
              <a:gd name="T50" fmla="*/ 656 w 704"/>
              <a:gd name="T51" fmla="*/ 195 h 349"/>
              <a:gd name="T52" fmla="*/ 651 w 704"/>
              <a:gd name="T53" fmla="*/ 205 h 349"/>
              <a:gd name="T54" fmla="*/ 648 w 704"/>
              <a:gd name="T55" fmla="*/ 221 h 349"/>
              <a:gd name="T56" fmla="*/ 660 w 704"/>
              <a:gd name="T57" fmla="*/ 226 h 349"/>
              <a:gd name="T58" fmla="*/ 663 w 704"/>
              <a:gd name="T59" fmla="*/ 236 h 349"/>
              <a:gd name="T60" fmla="*/ 658 w 704"/>
              <a:gd name="T61" fmla="*/ 243 h 349"/>
              <a:gd name="T62" fmla="*/ 660 w 704"/>
              <a:gd name="T63" fmla="*/ 253 h 349"/>
              <a:gd name="T64" fmla="*/ 665 w 704"/>
              <a:gd name="T65" fmla="*/ 260 h 349"/>
              <a:gd name="T66" fmla="*/ 663 w 704"/>
              <a:gd name="T67" fmla="*/ 269 h 349"/>
              <a:gd name="T68" fmla="*/ 665 w 704"/>
              <a:gd name="T69" fmla="*/ 281 h 349"/>
              <a:gd name="T70" fmla="*/ 670 w 704"/>
              <a:gd name="T71" fmla="*/ 286 h 349"/>
              <a:gd name="T72" fmla="*/ 675 w 704"/>
              <a:gd name="T73" fmla="*/ 296 h 349"/>
              <a:gd name="T74" fmla="*/ 684 w 704"/>
              <a:gd name="T75" fmla="*/ 303 h 349"/>
              <a:gd name="T76" fmla="*/ 687 w 704"/>
              <a:gd name="T77" fmla="*/ 317 h 349"/>
              <a:gd name="T78" fmla="*/ 699 w 704"/>
              <a:gd name="T79" fmla="*/ 332 h 349"/>
              <a:gd name="T80" fmla="*/ 704 w 704"/>
              <a:gd name="T81" fmla="*/ 334 h 349"/>
              <a:gd name="T82" fmla="*/ 701 w 704"/>
              <a:gd name="T83" fmla="*/ 346 h 349"/>
              <a:gd name="T84" fmla="*/ 701 w 704"/>
              <a:gd name="T85" fmla="*/ 349 h 349"/>
              <a:gd name="T86" fmla="*/ 156 w 704"/>
              <a:gd name="T87" fmla="*/ 337 h 349"/>
              <a:gd name="T88" fmla="*/ 161 w 704"/>
              <a:gd name="T89" fmla="*/ 229 h 349"/>
              <a:gd name="T90" fmla="*/ 0 w 704"/>
              <a:gd name="T91" fmla="*/ 217 h 349"/>
              <a:gd name="T92" fmla="*/ 0 w 704"/>
              <a:gd name="T93" fmla="*/ 217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04" h="349">
                <a:moveTo>
                  <a:pt x="0" y="217"/>
                </a:moveTo>
                <a:lnTo>
                  <a:pt x="19" y="0"/>
                </a:lnTo>
                <a:lnTo>
                  <a:pt x="451" y="24"/>
                </a:lnTo>
                <a:lnTo>
                  <a:pt x="464" y="41"/>
                </a:lnTo>
                <a:lnTo>
                  <a:pt x="478" y="41"/>
                </a:lnTo>
                <a:lnTo>
                  <a:pt x="490" y="39"/>
                </a:lnTo>
                <a:lnTo>
                  <a:pt x="497" y="44"/>
                </a:lnTo>
                <a:lnTo>
                  <a:pt x="504" y="58"/>
                </a:lnTo>
                <a:lnTo>
                  <a:pt x="514" y="60"/>
                </a:lnTo>
                <a:lnTo>
                  <a:pt x="526" y="58"/>
                </a:lnTo>
                <a:lnTo>
                  <a:pt x="538" y="48"/>
                </a:lnTo>
                <a:lnTo>
                  <a:pt x="552" y="48"/>
                </a:lnTo>
                <a:lnTo>
                  <a:pt x="560" y="53"/>
                </a:lnTo>
                <a:lnTo>
                  <a:pt x="596" y="75"/>
                </a:lnTo>
                <a:lnTo>
                  <a:pt x="612" y="87"/>
                </a:lnTo>
                <a:lnTo>
                  <a:pt x="612" y="96"/>
                </a:lnTo>
                <a:lnTo>
                  <a:pt x="622" y="104"/>
                </a:lnTo>
                <a:lnTo>
                  <a:pt x="622" y="111"/>
                </a:lnTo>
                <a:lnTo>
                  <a:pt x="617" y="128"/>
                </a:lnTo>
                <a:lnTo>
                  <a:pt x="627" y="135"/>
                </a:lnTo>
                <a:lnTo>
                  <a:pt x="632" y="152"/>
                </a:lnTo>
                <a:lnTo>
                  <a:pt x="641" y="161"/>
                </a:lnTo>
                <a:lnTo>
                  <a:pt x="636" y="168"/>
                </a:lnTo>
                <a:lnTo>
                  <a:pt x="641" y="178"/>
                </a:lnTo>
                <a:lnTo>
                  <a:pt x="651" y="185"/>
                </a:lnTo>
                <a:lnTo>
                  <a:pt x="656" y="195"/>
                </a:lnTo>
                <a:lnTo>
                  <a:pt x="651" y="205"/>
                </a:lnTo>
                <a:lnTo>
                  <a:pt x="648" y="221"/>
                </a:lnTo>
                <a:lnTo>
                  <a:pt x="660" y="226"/>
                </a:lnTo>
                <a:lnTo>
                  <a:pt x="663" y="236"/>
                </a:lnTo>
                <a:lnTo>
                  <a:pt x="658" y="243"/>
                </a:lnTo>
                <a:lnTo>
                  <a:pt x="660" y="253"/>
                </a:lnTo>
                <a:lnTo>
                  <a:pt x="665" y="260"/>
                </a:lnTo>
                <a:lnTo>
                  <a:pt x="663" y="269"/>
                </a:lnTo>
                <a:lnTo>
                  <a:pt x="665" y="281"/>
                </a:lnTo>
                <a:lnTo>
                  <a:pt x="670" y="286"/>
                </a:lnTo>
                <a:lnTo>
                  <a:pt x="675" y="296"/>
                </a:lnTo>
                <a:lnTo>
                  <a:pt x="684" y="303"/>
                </a:lnTo>
                <a:lnTo>
                  <a:pt x="687" y="317"/>
                </a:lnTo>
                <a:lnTo>
                  <a:pt x="699" y="332"/>
                </a:lnTo>
                <a:lnTo>
                  <a:pt x="704" y="334"/>
                </a:lnTo>
                <a:lnTo>
                  <a:pt x="701" y="346"/>
                </a:lnTo>
                <a:lnTo>
                  <a:pt x="701" y="349"/>
                </a:lnTo>
                <a:lnTo>
                  <a:pt x="156" y="337"/>
                </a:lnTo>
                <a:lnTo>
                  <a:pt x="161" y="229"/>
                </a:lnTo>
                <a:lnTo>
                  <a:pt x="0" y="217"/>
                </a:lnTo>
                <a:lnTo>
                  <a:pt x="0" y="21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7"/>
          <p:cNvSpPr>
            <a:spLocks/>
          </p:cNvSpPr>
          <p:nvPr/>
        </p:nvSpPr>
        <p:spPr bwMode="auto">
          <a:xfrm>
            <a:off x="6936694" y="2510338"/>
            <a:ext cx="946150" cy="638175"/>
          </a:xfrm>
          <a:custGeom>
            <a:avLst/>
            <a:gdLst>
              <a:gd name="T0" fmla="*/ 0 w 596"/>
              <a:gd name="T1" fmla="*/ 315 h 402"/>
              <a:gd name="T2" fmla="*/ 17 w 596"/>
              <a:gd name="T3" fmla="*/ 104 h 402"/>
              <a:gd name="T4" fmla="*/ 27 w 596"/>
              <a:gd name="T5" fmla="*/ 0 h 402"/>
              <a:gd name="T6" fmla="*/ 584 w 596"/>
              <a:gd name="T7" fmla="*/ 24 h 402"/>
              <a:gd name="T8" fmla="*/ 586 w 596"/>
              <a:gd name="T9" fmla="*/ 32 h 402"/>
              <a:gd name="T10" fmla="*/ 581 w 596"/>
              <a:gd name="T11" fmla="*/ 44 h 402"/>
              <a:gd name="T12" fmla="*/ 567 w 596"/>
              <a:gd name="T13" fmla="*/ 58 h 402"/>
              <a:gd name="T14" fmla="*/ 567 w 596"/>
              <a:gd name="T15" fmla="*/ 68 h 402"/>
              <a:gd name="T16" fmla="*/ 596 w 596"/>
              <a:gd name="T17" fmla="*/ 94 h 402"/>
              <a:gd name="T18" fmla="*/ 596 w 596"/>
              <a:gd name="T19" fmla="*/ 289 h 402"/>
              <a:gd name="T20" fmla="*/ 591 w 596"/>
              <a:gd name="T21" fmla="*/ 289 h 402"/>
              <a:gd name="T22" fmla="*/ 584 w 596"/>
              <a:gd name="T23" fmla="*/ 289 h 402"/>
              <a:gd name="T24" fmla="*/ 586 w 596"/>
              <a:gd name="T25" fmla="*/ 296 h 402"/>
              <a:gd name="T26" fmla="*/ 591 w 596"/>
              <a:gd name="T27" fmla="*/ 301 h 402"/>
              <a:gd name="T28" fmla="*/ 586 w 596"/>
              <a:gd name="T29" fmla="*/ 313 h 402"/>
              <a:gd name="T30" fmla="*/ 591 w 596"/>
              <a:gd name="T31" fmla="*/ 318 h 402"/>
              <a:gd name="T32" fmla="*/ 596 w 596"/>
              <a:gd name="T33" fmla="*/ 334 h 402"/>
              <a:gd name="T34" fmla="*/ 589 w 596"/>
              <a:gd name="T35" fmla="*/ 339 h 402"/>
              <a:gd name="T36" fmla="*/ 591 w 596"/>
              <a:gd name="T37" fmla="*/ 349 h 402"/>
              <a:gd name="T38" fmla="*/ 581 w 596"/>
              <a:gd name="T39" fmla="*/ 368 h 402"/>
              <a:gd name="T40" fmla="*/ 591 w 596"/>
              <a:gd name="T41" fmla="*/ 387 h 402"/>
              <a:gd name="T42" fmla="*/ 593 w 596"/>
              <a:gd name="T43" fmla="*/ 399 h 402"/>
              <a:gd name="T44" fmla="*/ 593 w 596"/>
              <a:gd name="T45" fmla="*/ 402 h 402"/>
              <a:gd name="T46" fmla="*/ 577 w 596"/>
              <a:gd name="T47" fmla="*/ 390 h 402"/>
              <a:gd name="T48" fmla="*/ 541 w 596"/>
              <a:gd name="T49" fmla="*/ 368 h 402"/>
              <a:gd name="T50" fmla="*/ 533 w 596"/>
              <a:gd name="T51" fmla="*/ 363 h 402"/>
              <a:gd name="T52" fmla="*/ 519 w 596"/>
              <a:gd name="T53" fmla="*/ 363 h 402"/>
              <a:gd name="T54" fmla="*/ 507 w 596"/>
              <a:gd name="T55" fmla="*/ 373 h 402"/>
              <a:gd name="T56" fmla="*/ 495 w 596"/>
              <a:gd name="T57" fmla="*/ 375 h 402"/>
              <a:gd name="T58" fmla="*/ 485 w 596"/>
              <a:gd name="T59" fmla="*/ 373 h 402"/>
              <a:gd name="T60" fmla="*/ 478 w 596"/>
              <a:gd name="T61" fmla="*/ 359 h 402"/>
              <a:gd name="T62" fmla="*/ 471 w 596"/>
              <a:gd name="T63" fmla="*/ 354 h 402"/>
              <a:gd name="T64" fmla="*/ 459 w 596"/>
              <a:gd name="T65" fmla="*/ 356 h 402"/>
              <a:gd name="T66" fmla="*/ 445 w 596"/>
              <a:gd name="T67" fmla="*/ 356 h 402"/>
              <a:gd name="T68" fmla="*/ 432 w 596"/>
              <a:gd name="T69" fmla="*/ 339 h 402"/>
              <a:gd name="T70" fmla="*/ 0 w 596"/>
              <a:gd name="T71" fmla="*/ 31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6" h="402">
                <a:moveTo>
                  <a:pt x="0" y="315"/>
                </a:moveTo>
                <a:lnTo>
                  <a:pt x="17" y="104"/>
                </a:lnTo>
                <a:lnTo>
                  <a:pt x="27" y="0"/>
                </a:lnTo>
                <a:lnTo>
                  <a:pt x="584" y="24"/>
                </a:lnTo>
                <a:lnTo>
                  <a:pt x="586" y="32"/>
                </a:lnTo>
                <a:lnTo>
                  <a:pt x="581" y="44"/>
                </a:lnTo>
                <a:lnTo>
                  <a:pt x="567" y="58"/>
                </a:lnTo>
                <a:lnTo>
                  <a:pt x="567" y="68"/>
                </a:lnTo>
                <a:lnTo>
                  <a:pt x="596" y="94"/>
                </a:lnTo>
                <a:lnTo>
                  <a:pt x="596" y="289"/>
                </a:lnTo>
                <a:lnTo>
                  <a:pt x="591" y="289"/>
                </a:lnTo>
                <a:lnTo>
                  <a:pt x="584" y="289"/>
                </a:lnTo>
                <a:lnTo>
                  <a:pt x="586" y="296"/>
                </a:lnTo>
                <a:lnTo>
                  <a:pt x="591" y="301"/>
                </a:lnTo>
                <a:lnTo>
                  <a:pt x="586" y="313"/>
                </a:lnTo>
                <a:lnTo>
                  <a:pt x="591" y="318"/>
                </a:lnTo>
                <a:lnTo>
                  <a:pt x="596" y="334"/>
                </a:lnTo>
                <a:lnTo>
                  <a:pt x="589" y="339"/>
                </a:lnTo>
                <a:lnTo>
                  <a:pt x="591" y="349"/>
                </a:lnTo>
                <a:lnTo>
                  <a:pt x="581" y="368"/>
                </a:lnTo>
                <a:lnTo>
                  <a:pt x="591" y="387"/>
                </a:lnTo>
                <a:lnTo>
                  <a:pt x="593" y="399"/>
                </a:lnTo>
                <a:lnTo>
                  <a:pt x="593" y="402"/>
                </a:lnTo>
                <a:lnTo>
                  <a:pt x="577" y="390"/>
                </a:lnTo>
                <a:lnTo>
                  <a:pt x="541" y="368"/>
                </a:lnTo>
                <a:lnTo>
                  <a:pt x="533" y="363"/>
                </a:lnTo>
                <a:lnTo>
                  <a:pt x="519" y="363"/>
                </a:lnTo>
                <a:lnTo>
                  <a:pt x="507" y="373"/>
                </a:lnTo>
                <a:lnTo>
                  <a:pt x="495" y="375"/>
                </a:lnTo>
                <a:lnTo>
                  <a:pt x="485" y="373"/>
                </a:lnTo>
                <a:lnTo>
                  <a:pt x="478" y="359"/>
                </a:lnTo>
                <a:lnTo>
                  <a:pt x="471" y="354"/>
                </a:lnTo>
                <a:lnTo>
                  <a:pt x="459" y="356"/>
                </a:lnTo>
                <a:lnTo>
                  <a:pt x="445" y="356"/>
                </a:lnTo>
                <a:lnTo>
                  <a:pt x="432" y="339"/>
                </a:lnTo>
                <a:lnTo>
                  <a:pt x="0" y="31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8"/>
          <p:cNvSpPr>
            <a:spLocks/>
          </p:cNvSpPr>
          <p:nvPr/>
        </p:nvSpPr>
        <p:spPr bwMode="auto">
          <a:xfrm>
            <a:off x="6979557" y="1992813"/>
            <a:ext cx="887413" cy="555625"/>
          </a:xfrm>
          <a:custGeom>
            <a:avLst/>
            <a:gdLst>
              <a:gd name="T0" fmla="*/ 0 w 559"/>
              <a:gd name="T1" fmla="*/ 326 h 350"/>
              <a:gd name="T2" fmla="*/ 26 w 559"/>
              <a:gd name="T3" fmla="*/ 0 h 350"/>
              <a:gd name="T4" fmla="*/ 170 w 559"/>
              <a:gd name="T5" fmla="*/ 9 h 350"/>
              <a:gd name="T6" fmla="*/ 273 w 559"/>
              <a:gd name="T7" fmla="*/ 19 h 350"/>
              <a:gd name="T8" fmla="*/ 514 w 559"/>
              <a:gd name="T9" fmla="*/ 24 h 350"/>
              <a:gd name="T10" fmla="*/ 516 w 559"/>
              <a:gd name="T11" fmla="*/ 33 h 350"/>
              <a:gd name="T12" fmla="*/ 523 w 559"/>
              <a:gd name="T13" fmla="*/ 57 h 350"/>
              <a:gd name="T14" fmla="*/ 521 w 559"/>
              <a:gd name="T15" fmla="*/ 67 h 350"/>
              <a:gd name="T16" fmla="*/ 518 w 559"/>
              <a:gd name="T17" fmla="*/ 84 h 350"/>
              <a:gd name="T18" fmla="*/ 518 w 559"/>
              <a:gd name="T19" fmla="*/ 112 h 350"/>
              <a:gd name="T20" fmla="*/ 526 w 559"/>
              <a:gd name="T21" fmla="*/ 149 h 350"/>
              <a:gd name="T22" fmla="*/ 535 w 559"/>
              <a:gd name="T23" fmla="*/ 158 h 350"/>
              <a:gd name="T24" fmla="*/ 540 w 559"/>
              <a:gd name="T25" fmla="*/ 189 h 350"/>
              <a:gd name="T26" fmla="*/ 542 w 559"/>
              <a:gd name="T27" fmla="*/ 242 h 350"/>
              <a:gd name="T28" fmla="*/ 545 w 559"/>
              <a:gd name="T29" fmla="*/ 254 h 350"/>
              <a:gd name="T30" fmla="*/ 545 w 559"/>
              <a:gd name="T31" fmla="*/ 274 h 350"/>
              <a:gd name="T32" fmla="*/ 547 w 559"/>
              <a:gd name="T33" fmla="*/ 281 h 350"/>
              <a:gd name="T34" fmla="*/ 559 w 559"/>
              <a:gd name="T35" fmla="*/ 319 h 350"/>
              <a:gd name="T36" fmla="*/ 557 w 559"/>
              <a:gd name="T37" fmla="*/ 334 h 350"/>
              <a:gd name="T38" fmla="*/ 557 w 559"/>
              <a:gd name="T39" fmla="*/ 350 h 350"/>
              <a:gd name="T40" fmla="*/ 0 w 559"/>
              <a:gd name="T41" fmla="*/ 326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9" h="350">
                <a:moveTo>
                  <a:pt x="0" y="326"/>
                </a:moveTo>
                <a:lnTo>
                  <a:pt x="26" y="0"/>
                </a:lnTo>
                <a:lnTo>
                  <a:pt x="170" y="9"/>
                </a:lnTo>
                <a:lnTo>
                  <a:pt x="273" y="19"/>
                </a:lnTo>
                <a:lnTo>
                  <a:pt x="514" y="24"/>
                </a:lnTo>
                <a:lnTo>
                  <a:pt x="516" y="33"/>
                </a:lnTo>
                <a:lnTo>
                  <a:pt x="523" y="57"/>
                </a:lnTo>
                <a:lnTo>
                  <a:pt x="521" y="67"/>
                </a:lnTo>
                <a:lnTo>
                  <a:pt x="518" y="84"/>
                </a:lnTo>
                <a:lnTo>
                  <a:pt x="518" y="112"/>
                </a:lnTo>
                <a:lnTo>
                  <a:pt x="526" y="149"/>
                </a:lnTo>
                <a:lnTo>
                  <a:pt x="535" y="158"/>
                </a:lnTo>
                <a:lnTo>
                  <a:pt x="540" y="189"/>
                </a:lnTo>
                <a:lnTo>
                  <a:pt x="542" y="242"/>
                </a:lnTo>
                <a:lnTo>
                  <a:pt x="545" y="254"/>
                </a:lnTo>
                <a:lnTo>
                  <a:pt x="545" y="274"/>
                </a:lnTo>
                <a:lnTo>
                  <a:pt x="547" y="281"/>
                </a:lnTo>
                <a:lnTo>
                  <a:pt x="559" y="319"/>
                </a:lnTo>
                <a:lnTo>
                  <a:pt x="557" y="334"/>
                </a:lnTo>
                <a:lnTo>
                  <a:pt x="557" y="350"/>
                </a:lnTo>
                <a:lnTo>
                  <a:pt x="0" y="326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>
            <a:off x="5641294" y="1800725"/>
            <a:ext cx="1379538" cy="874712"/>
          </a:xfrm>
          <a:custGeom>
            <a:avLst/>
            <a:gdLst>
              <a:gd name="T0" fmla="*/ 305 w 869"/>
              <a:gd name="T1" fmla="*/ 486 h 551"/>
              <a:gd name="T2" fmla="*/ 297 w 869"/>
              <a:gd name="T3" fmla="*/ 541 h 551"/>
              <a:gd name="T4" fmla="*/ 285 w 869"/>
              <a:gd name="T5" fmla="*/ 519 h 551"/>
              <a:gd name="T6" fmla="*/ 266 w 869"/>
              <a:gd name="T7" fmla="*/ 517 h 551"/>
              <a:gd name="T8" fmla="*/ 245 w 869"/>
              <a:gd name="T9" fmla="*/ 524 h 551"/>
              <a:gd name="T10" fmla="*/ 233 w 869"/>
              <a:gd name="T11" fmla="*/ 522 h 551"/>
              <a:gd name="T12" fmla="*/ 209 w 869"/>
              <a:gd name="T13" fmla="*/ 517 h 551"/>
              <a:gd name="T14" fmla="*/ 194 w 869"/>
              <a:gd name="T15" fmla="*/ 524 h 551"/>
              <a:gd name="T16" fmla="*/ 170 w 869"/>
              <a:gd name="T17" fmla="*/ 517 h 551"/>
              <a:gd name="T18" fmla="*/ 161 w 869"/>
              <a:gd name="T19" fmla="*/ 529 h 551"/>
              <a:gd name="T20" fmla="*/ 146 w 869"/>
              <a:gd name="T21" fmla="*/ 512 h 551"/>
              <a:gd name="T22" fmla="*/ 149 w 869"/>
              <a:gd name="T23" fmla="*/ 493 h 551"/>
              <a:gd name="T24" fmla="*/ 139 w 869"/>
              <a:gd name="T25" fmla="*/ 476 h 551"/>
              <a:gd name="T26" fmla="*/ 122 w 869"/>
              <a:gd name="T27" fmla="*/ 462 h 551"/>
              <a:gd name="T28" fmla="*/ 127 w 869"/>
              <a:gd name="T29" fmla="*/ 447 h 551"/>
              <a:gd name="T30" fmla="*/ 113 w 869"/>
              <a:gd name="T31" fmla="*/ 421 h 551"/>
              <a:gd name="T32" fmla="*/ 115 w 869"/>
              <a:gd name="T33" fmla="*/ 385 h 551"/>
              <a:gd name="T34" fmla="*/ 108 w 869"/>
              <a:gd name="T35" fmla="*/ 380 h 551"/>
              <a:gd name="T36" fmla="*/ 103 w 869"/>
              <a:gd name="T37" fmla="*/ 370 h 551"/>
              <a:gd name="T38" fmla="*/ 77 w 869"/>
              <a:gd name="T39" fmla="*/ 390 h 551"/>
              <a:gd name="T40" fmla="*/ 57 w 869"/>
              <a:gd name="T41" fmla="*/ 378 h 551"/>
              <a:gd name="T42" fmla="*/ 60 w 869"/>
              <a:gd name="T43" fmla="*/ 363 h 551"/>
              <a:gd name="T44" fmla="*/ 72 w 869"/>
              <a:gd name="T45" fmla="*/ 344 h 551"/>
              <a:gd name="T46" fmla="*/ 72 w 869"/>
              <a:gd name="T47" fmla="*/ 334 h 551"/>
              <a:gd name="T48" fmla="*/ 79 w 869"/>
              <a:gd name="T49" fmla="*/ 313 h 551"/>
              <a:gd name="T50" fmla="*/ 93 w 869"/>
              <a:gd name="T51" fmla="*/ 272 h 551"/>
              <a:gd name="T52" fmla="*/ 74 w 869"/>
              <a:gd name="T53" fmla="*/ 262 h 551"/>
              <a:gd name="T54" fmla="*/ 60 w 869"/>
              <a:gd name="T55" fmla="*/ 253 h 551"/>
              <a:gd name="T56" fmla="*/ 53 w 869"/>
              <a:gd name="T57" fmla="*/ 226 h 551"/>
              <a:gd name="T58" fmla="*/ 21 w 869"/>
              <a:gd name="T59" fmla="*/ 181 h 551"/>
              <a:gd name="T60" fmla="*/ 7 w 869"/>
              <a:gd name="T61" fmla="*/ 164 h 551"/>
              <a:gd name="T62" fmla="*/ 17 w 869"/>
              <a:gd name="T63" fmla="*/ 147 h 551"/>
              <a:gd name="T64" fmla="*/ 0 w 869"/>
              <a:gd name="T65" fmla="*/ 101 h 551"/>
              <a:gd name="T66" fmla="*/ 98 w 869"/>
              <a:gd name="T67" fmla="*/ 12 h 551"/>
              <a:gd name="T68" fmla="*/ 528 w 869"/>
              <a:gd name="T69" fmla="*/ 87 h 551"/>
              <a:gd name="T70" fmla="*/ 843 w 869"/>
              <a:gd name="T71" fmla="*/ 447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9" h="551">
                <a:moveTo>
                  <a:pt x="833" y="551"/>
                </a:moveTo>
                <a:lnTo>
                  <a:pt x="305" y="486"/>
                </a:lnTo>
                <a:lnTo>
                  <a:pt x="297" y="539"/>
                </a:lnTo>
                <a:lnTo>
                  <a:pt x="297" y="541"/>
                </a:lnTo>
                <a:lnTo>
                  <a:pt x="288" y="532"/>
                </a:lnTo>
                <a:lnTo>
                  <a:pt x="285" y="519"/>
                </a:lnTo>
                <a:lnTo>
                  <a:pt x="276" y="507"/>
                </a:lnTo>
                <a:lnTo>
                  <a:pt x="266" y="517"/>
                </a:lnTo>
                <a:lnTo>
                  <a:pt x="266" y="524"/>
                </a:lnTo>
                <a:lnTo>
                  <a:pt x="245" y="524"/>
                </a:lnTo>
                <a:lnTo>
                  <a:pt x="242" y="527"/>
                </a:lnTo>
                <a:lnTo>
                  <a:pt x="233" y="522"/>
                </a:lnTo>
                <a:lnTo>
                  <a:pt x="211" y="519"/>
                </a:lnTo>
                <a:lnTo>
                  <a:pt x="209" y="517"/>
                </a:lnTo>
                <a:lnTo>
                  <a:pt x="201" y="517"/>
                </a:lnTo>
                <a:lnTo>
                  <a:pt x="194" y="524"/>
                </a:lnTo>
                <a:lnTo>
                  <a:pt x="187" y="522"/>
                </a:lnTo>
                <a:lnTo>
                  <a:pt x="170" y="517"/>
                </a:lnTo>
                <a:lnTo>
                  <a:pt x="165" y="519"/>
                </a:lnTo>
                <a:lnTo>
                  <a:pt x="161" y="529"/>
                </a:lnTo>
                <a:lnTo>
                  <a:pt x="151" y="524"/>
                </a:lnTo>
                <a:lnTo>
                  <a:pt x="146" y="512"/>
                </a:lnTo>
                <a:lnTo>
                  <a:pt x="146" y="507"/>
                </a:lnTo>
                <a:lnTo>
                  <a:pt x="149" y="493"/>
                </a:lnTo>
                <a:lnTo>
                  <a:pt x="146" y="486"/>
                </a:lnTo>
                <a:lnTo>
                  <a:pt x="139" y="476"/>
                </a:lnTo>
                <a:lnTo>
                  <a:pt x="129" y="476"/>
                </a:lnTo>
                <a:lnTo>
                  <a:pt x="122" y="462"/>
                </a:lnTo>
                <a:lnTo>
                  <a:pt x="127" y="455"/>
                </a:lnTo>
                <a:lnTo>
                  <a:pt x="127" y="447"/>
                </a:lnTo>
                <a:lnTo>
                  <a:pt x="117" y="435"/>
                </a:lnTo>
                <a:lnTo>
                  <a:pt x="113" y="421"/>
                </a:lnTo>
                <a:lnTo>
                  <a:pt x="113" y="399"/>
                </a:lnTo>
                <a:lnTo>
                  <a:pt x="115" y="385"/>
                </a:lnTo>
                <a:lnTo>
                  <a:pt x="110" y="383"/>
                </a:lnTo>
                <a:lnTo>
                  <a:pt x="108" y="380"/>
                </a:lnTo>
                <a:lnTo>
                  <a:pt x="105" y="373"/>
                </a:lnTo>
                <a:lnTo>
                  <a:pt x="103" y="370"/>
                </a:lnTo>
                <a:lnTo>
                  <a:pt x="101" y="373"/>
                </a:lnTo>
                <a:lnTo>
                  <a:pt x="77" y="390"/>
                </a:lnTo>
                <a:lnTo>
                  <a:pt x="72" y="392"/>
                </a:lnTo>
                <a:lnTo>
                  <a:pt x="57" y="378"/>
                </a:lnTo>
                <a:lnTo>
                  <a:pt x="60" y="368"/>
                </a:lnTo>
                <a:lnTo>
                  <a:pt x="60" y="363"/>
                </a:lnTo>
                <a:lnTo>
                  <a:pt x="60" y="354"/>
                </a:lnTo>
                <a:lnTo>
                  <a:pt x="72" y="344"/>
                </a:lnTo>
                <a:lnTo>
                  <a:pt x="74" y="334"/>
                </a:lnTo>
                <a:lnTo>
                  <a:pt x="72" y="334"/>
                </a:lnTo>
                <a:lnTo>
                  <a:pt x="72" y="318"/>
                </a:lnTo>
                <a:lnTo>
                  <a:pt x="79" y="313"/>
                </a:lnTo>
                <a:lnTo>
                  <a:pt x="77" y="306"/>
                </a:lnTo>
                <a:lnTo>
                  <a:pt x="93" y="272"/>
                </a:lnTo>
                <a:lnTo>
                  <a:pt x="89" y="265"/>
                </a:lnTo>
                <a:lnTo>
                  <a:pt x="74" y="262"/>
                </a:lnTo>
                <a:lnTo>
                  <a:pt x="72" y="255"/>
                </a:lnTo>
                <a:lnTo>
                  <a:pt x="60" y="253"/>
                </a:lnTo>
                <a:lnTo>
                  <a:pt x="55" y="241"/>
                </a:lnTo>
                <a:lnTo>
                  <a:pt x="53" y="226"/>
                </a:lnTo>
                <a:lnTo>
                  <a:pt x="41" y="197"/>
                </a:lnTo>
                <a:lnTo>
                  <a:pt x="21" y="181"/>
                </a:lnTo>
                <a:lnTo>
                  <a:pt x="14" y="169"/>
                </a:lnTo>
                <a:lnTo>
                  <a:pt x="7" y="164"/>
                </a:lnTo>
                <a:lnTo>
                  <a:pt x="12" y="159"/>
                </a:lnTo>
                <a:lnTo>
                  <a:pt x="17" y="147"/>
                </a:lnTo>
                <a:lnTo>
                  <a:pt x="12" y="130"/>
                </a:lnTo>
                <a:lnTo>
                  <a:pt x="0" y="101"/>
                </a:lnTo>
                <a:lnTo>
                  <a:pt x="19" y="0"/>
                </a:lnTo>
                <a:lnTo>
                  <a:pt x="98" y="12"/>
                </a:lnTo>
                <a:lnTo>
                  <a:pt x="312" y="48"/>
                </a:lnTo>
                <a:lnTo>
                  <a:pt x="528" y="87"/>
                </a:lnTo>
                <a:lnTo>
                  <a:pt x="869" y="121"/>
                </a:lnTo>
                <a:lnTo>
                  <a:pt x="843" y="447"/>
                </a:lnTo>
                <a:lnTo>
                  <a:pt x="833" y="551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0"/>
          <p:cNvSpPr>
            <a:spLocks/>
          </p:cNvSpPr>
          <p:nvPr/>
        </p:nvSpPr>
        <p:spPr bwMode="auto">
          <a:xfrm>
            <a:off x="6022294" y="2572250"/>
            <a:ext cx="941388" cy="782637"/>
          </a:xfrm>
          <a:custGeom>
            <a:avLst/>
            <a:gdLst>
              <a:gd name="T0" fmla="*/ 557 w 593"/>
              <a:gd name="T1" fmla="*/ 493 h 493"/>
              <a:gd name="T2" fmla="*/ 576 w 593"/>
              <a:gd name="T3" fmla="*/ 276 h 493"/>
              <a:gd name="T4" fmla="*/ 593 w 593"/>
              <a:gd name="T5" fmla="*/ 65 h 493"/>
              <a:gd name="T6" fmla="*/ 65 w 593"/>
              <a:gd name="T7" fmla="*/ 0 h 493"/>
              <a:gd name="T8" fmla="*/ 57 w 593"/>
              <a:gd name="T9" fmla="*/ 53 h 493"/>
              <a:gd name="T10" fmla="*/ 19 w 593"/>
              <a:gd name="T11" fmla="*/ 320 h 493"/>
              <a:gd name="T12" fmla="*/ 17 w 593"/>
              <a:gd name="T13" fmla="*/ 320 h 493"/>
              <a:gd name="T14" fmla="*/ 0 w 593"/>
              <a:gd name="T15" fmla="*/ 423 h 493"/>
              <a:gd name="T16" fmla="*/ 158 w 593"/>
              <a:gd name="T17" fmla="*/ 449 h 493"/>
              <a:gd name="T18" fmla="*/ 557 w 593"/>
              <a:gd name="T19" fmla="*/ 493 h 493"/>
              <a:gd name="T20" fmla="*/ 557 w 593"/>
              <a:gd name="T2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3" h="493">
                <a:moveTo>
                  <a:pt x="557" y="493"/>
                </a:moveTo>
                <a:lnTo>
                  <a:pt x="576" y="276"/>
                </a:lnTo>
                <a:lnTo>
                  <a:pt x="593" y="65"/>
                </a:lnTo>
                <a:lnTo>
                  <a:pt x="65" y="0"/>
                </a:lnTo>
                <a:lnTo>
                  <a:pt x="57" y="53"/>
                </a:lnTo>
                <a:lnTo>
                  <a:pt x="19" y="320"/>
                </a:lnTo>
                <a:lnTo>
                  <a:pt x="17" y="320"/>
                </a:lnTo>
                <a:lnTo>
                  <a:pt x="0" y="423"/>
                </a:lnTo>
                <a:lnTo>
                  <a:pt x="158" y="449"/>
                </a:lnTo>
                <a:lnTo>
                  <a:pt x="557" y="493"/>
                </a:lnTo>
                <a:lnTo>
                  <a:pt x="557" y="493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1"/>
          <p:cNvSpPr>
            <a:spLocks/>
          </p:cNvSpPr>
          <p:nvPr/>
        </p:nvSpPr>
        <p:spPr bwMode="auto">
          <a:xfrm>
            <a:off x="6182632" y="3285038"/>
            <a:ext cx="979488" cy="774700"/>
          </a:xfrm>
          <a:custGeom>
            <a:avLst/>
            <a:gdLst>
              <a:gd name="T0" fmla="*/ 0 w 617"/>
              <a:gd name="T1" fmla="*/ 426 h 488"/>
              <a:gd name="T2" fmla="*/ 57 w 617"/>
              <a:gd name="T3" fmla="*/ 0 h 488"/>
              <a:gd name="T4" fmla="*/ 456 w 617"/>
              <a:gd name="T5" fmla="*/ 44 h 488"/>
              <a:gd name="T6" fmla="*/ 617 w 617"/>
              <a:gd name="T7" fmla="*/ 56 h 488"/>
              <a:gd name="T8" fmla="*/ 612 w 617"/>
              <a:gd name="T9" fmla="*/ 164 h 488"/>
              <a:gd name="T10" fmla="*/ 593 w 617"/>
              <a:gd name="T11" fmla="*/ 488 h 488"/>
              <a:gd name="T12" fmla="*/ 509 w 617"/>
              <a:gd name="T13" fmla="*/ 483 h 488"/>
              <a:gd name="T14" fmla="*/ 0 w 617"/>
              <a:gd name="T15" fmla="*/ 42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7" h="488">
                <a:moveTo>
                  <a:pt x="0" y="426"/>
                </a:moveTo>
                <a:lnTo>
                  <a:pt x="57" y="0"/>
                </a:lnTo>
                <a:lnTo>
                  <a:pt x="456" y="44"/>
                </a:lnTo>
                <a:lnTo>
                  <a:pt x="617" y="56"/>
                </a:lnTo>
                <a:lnTo>
                  <a:pt x="612" y="164"/>
                </a:lnTo>
                <a:lnTo>
                  <a:pt x="593" y="488"/>
                </a:lnTo>
                <a:lnTo>
                  <a:pt x="509" y="483"/>
                </a:lnTo>
                <a:lnTo>
                  <a:pt x="0" y="426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5511119" y="3015163"/>
            <a:ext cx="762000" cy="946150"/>
          </a:xfrm>
          <a:custGeom>
            <a:avLst/>
            <a:gdLst>
              <a:gd name="T0" fmla="*/ 423 w 480"/>
              <a:gd name="T1" fmla="*/ 596 h 596"/>
              <a:gd name="T2" fmla="*/ 480 w 480"/>
              <a:gd name="T3" fmla="*/ 170 h 596"/>
              <a:gd name="T4" fmla="*/ 322 w 480"/>
              <a:gd name="T5" fmla="*/ 144 h 596"/>
              <a:gd name="T6" fmla="*/ 339 w 480"/>
              <a:gd name="T7" fmla="*/ 41 h 596"/>
              <a:gd name="T8" fmla="*/ 103 w 480"/>
              <a:gd name="T9" fmla="*/ 0 h 596"/>
              <a:gd name="T10" fmla="*/ 0 w 480"/>
              <a:gd name="T11" fmla="*/ 531 h 596"/>
              <a:gd name="T12" fmla="*/ 0 w 480"/>
              <a:gd name="T13" fmla="*/ 531 h 596"/>
              <a:gd name="T14" fmla="*/ 423 w 480"/>
              <a:gd name="T15" fmla="*/ 596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596">
                <a:moveTo>
                  <a:pt x="423" y="596"/>
                </a:moveTo>
                <a:lnTo>
                  <a:pt x="480" y="170"/>
                </a:lnTo>
                <a:lnTo>
                  <a:pt x="322" y="144"/>
                </a:lnTo>
                <a:lnTo>
                  <a:pt x="339" y="41"/>
                </a:lnTo>
                <a:lnTo>
                  <a:pt x="103" y="0"/>
                </a:lnTo>
                <a:lnTo>
                  <a:pt x="0" y="531"/>
                </a:lnTo>
                <a:lnTo>
                  <a:pt x="0" y="531"/>
                </a:lnTo>
                <a:lnTo>
                  <a:pt x="423" y="596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3"/>
          <p:cNvSpPr>
            <a:spLocks/>
          </p:cNvSpPr>
          <p:nvPr/>
        </p:nvSpPr>
        <p:spPr bwMode="auto">
          <a:xfrm>
            <a:off x="5304744" y="1778500"/>
            <a:ext cx="808038" cy="1301750"/>
          </a:xfrm>
          <a:custGeom>
            <a:avLst/>
            <a:gdLst>
              <a:gd name="T0" fmla="*/ 231 w 509"/>
              <a:gd name="T1" fmla="*/ 14 h 820"/>
              <a:gd name="T2" fmla="*/ 224 w 509"/>
              <a:gd name="T3" fmla="*/ 144 h 820"/>
              <a:gd name="T4" fmla="*/ 224 w 509"/>
              <a:gd name="T5" fmla="*/ 173 h 820"/>
              <a:gd name="T6" fmla="*/ 226 w 509"/>
              <a:gd name="T7" fmla="*/ 183 h 820"/>
              <a:gd name="T8" fmla="*/ 253 w 509"/>
              <a:gd name="T9" fmla="*/ 211 h 820"/>
              <a:gd name="T10" fmla="*/ 267 w 509"/>
              <a:gd name="T11" fmla="*/ 255 h 820"/>
              <a:gd name="T12" fmla="*/ 284 w 509"/>
              <a:gd name="T13" fmla="*/ 269 h 820"/>
              <a:gd name="T14" fmla="*/ 301 w 509"/>
              <a:gd name="T15" fmla="*/ 279 h 820"/>
              <a:gd name="T16" fmla="*/ 289 w 509"/>
              <a:gd name="T17" fmla="*/ 320 h 820"/>
              <a:gd name="T18" fmla="*/ 284 w 509"/>
              <a:gd name="T19" fmla="*/ 332 h 820"/>
              <a:gd name="T20" fmla="*/ 286 w 509"/>
              <a:gd name="T21" fmla="*/ 348 h 820"/>
              <a:gd name="T22" fmla="*/ 272 w 509"/>
              <a:gd name="T23" fmla="*/ 368 h 820"/>
              <a:gd name="T24" fmla="*/ 272 w 509"/>
              <a:gd name="T25" fmla="*/ 382 h 820"/>
              <a:gd name="T26" fmla="*/ 284 w 509"/>
              <a:gd name="T27" fmla="*/ 406 h 820"/>
              <a:gd name="T28" fmla="*/ 313 w 509"/>
              <a:gd name="T29" fmla="*/ 387 h 820"/>
              <a:gd name="T30" fmla="*/ 317 w 509"/>
              <a:gd name="T31" fmla="*/ 387 h 820"/>
              <a:gd name="T32" fmla="*/ 322 w 509"/>
              <a:gd name="T33" fmla="*/ 397 h 820"/>
              <a:gd name="T34" fmla="*/ 325 w 509"/>
              <a:gd name="T35" fmla="*/ 413 h 820"/>
              <a:gd name="T36" fmla="*/ 329 w 509"/>
              <a:gd name="T37" fmla="*/ 449 h 820"/>
              <a:gd name="T38" fmla="*/ 339 w 509"/>
              <a:gd name="T39" fmla="*/ 469 h 820"/>
              <a:gd name="T40" fmla="*/ 341 w 509"/>
              <a:gd name="T41" fmla="*/ 490 h 820"/>
              <a:gd name="T42" fmla="*/ 358 w 509"/>
              <a:gd name="T43" fmla="*/ 500 h 820"/>
              <a:gd name="T44" fmla="*/ 358 w 509"/>
              <a:gd name="T45" fmla="*/ 521 h 820"/>
              <a:gd name="T46" fmla="*/ 363 w 509"/>
              <a:gd name="T47" fmla="*/ 538 h 820"/>
              <a:gd name="T48" fmla="*/ 377 w 509"/>
              <a:gd name="T49" fmla="*/ 533 h 820"/>
              <a:gd name="T50" fmla="*/ 399 w 509"/>
              <a:gd name="T51" fmla="*/ 536 h 820"/>
              <a:gd name="T52" fmla="*/ 413 w 509"/>
              <a:gd name="T53" fmla="*/ 531 h 820"/>
              <a:gd name="T54" fmla="*/ 423 w 509"/>
              <a:gd name="T55" fmla="*/ 533 h 820"/>
              <a:gd name="T56" fmla="*/ 454 w 509"/>
              <a:gd name="T57" fmla="*/ 541 h 820"/>
              <a:gd name="T58" fmla="*/ 478 w 509"/>
              <a:gd name="T59" fmla="*/ 538 h 820"/>
              <a:gd name="T60" fmla="*/ 488 w 509"/>
              <a:gd name="T61" fmla="*/ 521 h 820"/>
              <a:gd name="T62" fmla="*/ 500 w 509"/>
              <a:gd name="T63" fmla="*/ 546 h 820"/>
              <a:gd name="T64" fmla="*/ 509 w 509"/>
              <a:gd name="T65" fmla="*/ 553 h 820"/>
              <a:gd name="T66" fmla="*/ 469 w 509"/>
              <a:gd name="T67" fmla="*/ 820 h 820"/>
              <a:gd name="T68" fmla="*/ 0 w 509"/>
              <a:gd name="T69" fmla="*/ 728 h 820"/>
              <a:gd name="T70" fmla="*/ 53 w 509"/>
              <a:gd name="T71" fmla="*/ 526 h 820"/>
              <a:gd name="T72" fmla="*/ 56 w 509"/>
              <a:gd name="T73" fmla="*/ 512 h 820"/>
              <a:gd name="T74" fmla="*/ 60 w 509"/>
              <a:gd name="T75" fmla="*/ 502 h 820"/>
              <a:gd name="T76" fmla="*/ 44 w 509"/>
              <a:gd name="T77" fmla="*/ 488 h 820"/>
              <a:gd name="T78" fmla="*/ 44 w 509"/>
              <a:gd name="T79" fmla="*/ 469 h 820"/>
              <a:gd name="T80" fmla="*/ 75 w 509"/>
              <a:gd name="T81" fmla="*/ 433 h 820"/>
              <a:gd name="T82" fmla="*/ 82 w 509"/>
              <a:gd name="T83" fmla="*/ 418 h 820"/>
              <a:gd name="T84" fmla="*/ 128 w 509"/>
              <a:gd name="T85" fmla="*/ 353 h 820"/>
              <a:gd name="T86" fmla="*/ 116 w 509"/>
              <a:gd name="T87" fmla="*/ 332 h 820"/>
              <a:gd name="T88" fmla="*/ 104 w 509"/>
              <a:gd name="T89" fmla="*/ 322 h 820"/>
              <a:gd name="T90" fmla="*/ 99 w 509"/>
              <a:gd name="T91" fmla="*/ 298 h 820"/>
              <a:gd name="T92" fmla="*/ 106 w 509"/>
              <a:gd name="T93" fmla="*/ 288 h 820"/>
              <a:gd name="T94" fmla="*/ 99 w 509"/>
              <a:gd name="T95" fmla="*/ 269 h 820"/>
              <a:gd name="T96" fmla="*/ 161 w 509"/>
              <a:gd name="T97" fmla="*/ 0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09" h="820">
                <a:moveTo>
                  <a:pt x="161" y="0"/>
                </a:moveTo>
                <a:lnTo>
                  <a:pt x="231" y="14"/>
                </a:lnTo>
                <a:lnTo>
                  <a:pt x="212" y="115"/>
                </a:lnTo>
                <a:lnTo>
                  <a:pt x="224" y="144"/>
                </a:lnTo>
                <a:lnTo>
                  <a:pt x="229" y="161"/>
                </a:lnTo>
                <a:lnTo>
                  <a:pt x="224" y="173"/>
                </a:lnTo>
                <a:lnTo>
                  <a:pt x="219" y="178"/>
                </a:lnTo>
                <a:lnTo>
                  <a:pt x="226" y="183"/>
                </a:lnTo>
                <a:lnTo>
                  <a:pt x="233" y="195"/>
                </a:lnTo>
                <a:lnTo>
                  <a:pt x="253" y="211"/>
                </a:lnTo>
                <a:lnTo>
                  <a:pt x="265" y="240"/>
                </a:lnTo>
                <a:lnTo>
                  <a:pt x="267" y="255"/>
                </a:lnTo>
                <a:lnTo>
                  <a:pt x="272" y="267"/>
                </a:lnTo>
                <a:lnTo>
                  <a:pt x="284" y="269"/>
                </a:lnTo>
                <a:lnTo>
                  <a:pt x="286" y="276"/>
                </a:lnTo>
                <a:lnTo>
                  <a:pt x="301" y="279"/>
                </a:lnTo>
                <a:lnTo>
                  <a:pt x="305" y="286"/>
                </a:lnTo>
                <a:lnTo>
                  <a:pt x="289" y="320"/>
                </a:lnTo>
                <a:lnTo>
                  <a:pt x="291" y="327"/>
                </a:lnTo>
                <a:lnTo>
                  <a:pt x="284" y="332"/>
                </a:lnTo>
                <a:lnTo>
                  <a:pt x="284" y="348"/>
                </a:lnTo>
                <a:lnTo>
                  <a:pt x="286" y="348"/>
                </a:lnTo>
                <a:lnTo>
                  <a:pt x="284" y="358"/>
                </a:lnTo>
                <a:lnTo>
                  <a:pt x="272" y="368"/>
                </a:lnTo>
                <a:lnTo>
                  <a:pt x="272" y="377"/>
                </a:lnTo>
                <a:lnTo>
                  <a:pt x="272" y="382"/>
                </a:lnTo>
                <a:lnTo>
                  <a:pt x="269" y="392"/>
                </a:lnTo>
                <a:lnTo>
                  <a:pt x="284" y="406"/>
                </a:lnTo>
                <a:lnTo>
                  <a:pt x="289" y="404"/>
                </a:lnTo>
                <a:lnTo>
                  <a:pt x="313" y="387"/>
                </a:lnTo>
                <a:lnTo>
                  <a:pt x="315" y="384"/>
                </a:lnTo>
                <a:lnTo>
                  <a:pt x="317" y="387"/>
                </a:lnTo>
                <a:lnTo>
                  <a:pt x="320" y="394"/>
                </a:lnTo>
                <a:lnTo>
                  <a:pt x="322" y="397"/>
                </a:lnTo>
                <a:lnTo>
                  <a:pt x="327" y="399"/>
                </a:lnTo>
                <a:lnTo>
                  <a:pt x="325" y="413"/>
                </a:lnTo>
                <a:lnTo>
                  <a:pt x="325" y="435"/>
                </a:lnTo>
                <a:lnTo>
                  <a:pt x="329" y="449"/>
                </a:lnTo>
                <a:lnTo>
                  <a:pt x="339" y="461"/>
                </a:lnTo>
                <a:lnTo>
                  <a:pt x="339" y="469"/>
                </a:lnTo>
                <a:lnTo>
                  <a:pt x="334" y="476"/>
                </a:lnTo>
                <a:lnTo>
                  <a:pt x="341" y="490"/>
                </a:lnTo>
                <a:lnTo>
                  <a:pt x="351" y="490"/>
                </a:lnTo>
                <a:lnTo>
                  <a:pt x="358" y="500"/>
                </a:lnTo>
                <a:lnTo>
                  <a:pt x="361" y="507"/>
                </a:lnTo>
                <a:lnTo>
                  <a:pt x="358" y="521"/>
                </a:lnTo>
                <a:lnTo>
                  <a:pt x="358" y="526"/>
                </a:lnTo>
                <a:lnTo>
                  <a:pt x="363" y="538"/>
                </a:lnTo>
                <a:lnTo>
                  <a:pt x="373" y="543"/>
                </a:lnTo>
                <a:lnTo>
                  <a:pt x="377" y="533"/>
                </a:lnTo>
                <a:lnTo>
                  <a:pt x="382" y="531"/>
                </a:lnTo>
                <a:lnTo>
                  <a:pt x="399" y="536"/>
                </a:lnTo>
                <a:lnTo>
                  <a:pt x="406" y="538"/>
                </a:lnTo>
                <a:lnTo>
                  <a:pt x="413" y="531"/>
                </a:lnTo>
                <a:lnTo>
                  <a:pt x="421" y="531"/>
                </a:lnTo>
                <a:lnTo>
                  <a:pt x="423" y="533"/>
                </a:lnTo>
                <a:lnTo>
                  <a:pt x="445" y="536"/>
                </a:lnTo>
                <a:lnTo>
                  <a:pt x="454" y="541"/>
                </a:lnTo>
                <a:lnTo>
                  <a:pt x="457" y="538"/>
                </a:lnTo>
                <a:lnTo>
                  <a:pt x="478" y="538"/>
                </a:lnTo>
                <a:lnTo>
                  <a:pt x="478" y="531"/>
                </a:lnTo>
                <a:lnTo>
                  <a:pt x="488" y="521"/>
                </a:lnTo>
                <a:lnTo>
                  <a:pt x="497" y="533"/>
                </a:lnTo>
                <a:lnTo>
                  <a:pt x="500" y="546"/>
                </a:lnTo>
                <a:lnTo>
                  <a:pt x="509" y="555"/>
                </a:lnTo>
                <a:lnTo>
                  <a:pt x="509" y="553"/>
                </a:lnTo>
                <a:lnTo>
                  <a:pt x="471" y="820"/>
                </a:lnTo>
                <a:lnTo>
                  <a:pt x="469" y="820"/>
                </a:lnTo>
                <a:lnTo>
                  <a:pt x="233" y="779"/>
                </a:lnTo>
                <a:lnTo>
                  <a:pt x="0" y="728"/>
                </a:lnTo>
                <a:lnTo>
                  <a:pt x="41" y="538"/>
                </a:lnTo>
                <a:lnTo>
                  <a:pt x="53" y="526"/>
                </a:lnTo>
                <a:lnTo>
                  <a:pt x="53" y="514"/>
                </a:lnTo>
                <a:lnTo>
                  <a:pt x="56" y="512"/>
                </a:lnTo>
                <a:lnTo>
                  <a:pt x="58" y="507"/>
                </a:lnTo>
                <a:lnTo>
                  <a:pt x="60" y="502"/>
                </a:lnTo>
                <a:lnTo>
                  <a:pt x="56" y="493"/>
                </a:lnTo>
                <a:lnTo>
                  <a:pt x="44" y="488"/>
                </a:lnTo>
                <a:lnTo>
                  <a:pt x="41" y="481"/>
                </a:lnTo>
                <a:lnTo>
                  <a:pt x="44" y="469"/>
                </a:lnTo>
                <a:lnTo>
                  <a:pt x="63" y="440"/>
                </a:lnTo>
                <a:lnTo>
                  <a:pt x="75" y="433"/>
                </a:lnTo>
                <a:lnTo>
                  <a:pt x="82" y="425"/>
                </a:lnTo>
                <a:lnTo>
                  <a:pt x="82" y="418"/>
                </a:lnTo>
                <a:lnTo>
                  <a:pt x="89" y="411"/>
                </a:lnTo>
                <a:lnTo>
                  <a:pt x="128" y="353"/>
                </a:lnTo>
                <a:lnTo>
                  <a:pt x="125" y="339"/>
                </a:lnTo>
                <a:lnTo>
                  <a:pt x="116" y="332"/>
                </a:lnTo>
                <a:lnTo>
                  <a:pt x="111" y="332"/>
                </a:lnTo>
                <a:lnTo>
                  <a:pt x="104" y="322"/>
                </a:lnTo>
                <a:lnTo>
                  <a:pt x="101" y="312"/>
                </a:lnTo>
                <a:lnTo>
                  <a:pt x="99" y="298"/>
                </a:lnTo>
                <a:lnTo>
                  <a:pt x="104" y="293"/>
                </a:lnTo>
                <a:lnTo>
                  <a:pt x="106" y="288"/>
                </a:lnTo>
                <a:lnTo>
                  <a:pt x="99" y="279"/>
                </a:lnTo>
                <a:lnTo>
                  <a:pt x="99" y="269"/>
                </a:lnTo>
                <a:lnTo>
                  <a:pt x="104" y="264"/>
                </a:lnTo>
                <a:lnTo>
                  <a:pt x="161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4"/>
          <p:cNvSpPr>
            <a:spLocks/>
          </p:cNvSpPr>
          <p:nvPr/>
        </p:nvSpPr>
        <p:spPr bwMode="auto">
          <a:xfrm>
            <a:off x="5260294" y="3858125"/>
            <a:ext cx="922338" cy="1068387"/>
          </a:xfrm>
          <a:custGeom>
            <a:avLst/>
            <a:gdLst>
              <a:gd name="T0" fmla="*/ 494 w 581"/>
              <a:gd name="T1" fmla="*/ 670 h 673"/>
              <a:gd name="T2" fmla="*/ 581 w 581"/>
              <a:gd name="T3" fmla="*/ 65 h 673"/>
              <a:gd name="T4" fmla="*/ 158 w 581"/>
              <a:gd name="T5" fmla="*/ 0 h 673"/>
              <a:gd name="T6" fmla="*/ 158 w 581"/>
              <a:gd name="T7" fmla="*/ 0 h 673"/>
              <a:gd name="T8" fmla="*/ 148 w 581"/>
              <a:gd name="T9" fmla="*/ 55 h 673"/>
              <a:gd name="T10" fmla="*/ 132 w 581"/>
              <a:gd name="T11" fmla="*/ 101 h 673"/>
              <a:gd name="T12" fmla="*/ 122 w 581"/>
              <a:gd name="T13" fmla="*/ 101 h 673"/>
              <a:gd name="T14" fmla="*/ 117 w 581"/>
              <a:gd name="T15" fmla="*/ 94 h 673"/>
              <a:gd name="T16" fmla="*/ 117 w 581"/>
              <a:gd name="T17" fmla="*/ 89 h 673"/>
              <a:gd name="T18" fmla="*/ 110 w 581"/>
              <a:gd name="T19" fmla="*/ 82 h 673"/>
              <a:gd name="T20" fmla="*/ 93 w 581"/>
              <a:gd name="T21" fmla="*/ 79 h 673"/>
              <a:gd name="T22" fmla="*/ 81 w 581"/>
              <a:gd name="T23" fmla="*/ 82 h 673"/>
              <a:gd name="T24" fmla="*/ 76 w 581"/>
              <a:gd name="T25" fmla="*/ 86 h 673"/>
              <a:gd name="T26" fmla="*/ 81 w 581"/>
              <a:gd name="T27" fmla="*/ 106 h 673"/>
              <a:gd name="T28" fmla="*/ 76 w 581"/>
              <a:gd name="T29" fmla="*/ 156 h 673"/>
              <a:gd name="T30" fmla="*/ 81 w 581"/>
              <a:gd name="T31" fmla="*/ 166 h 673"/>
              <a:gd name="T32" fmla="*/ 74 w 581"/>
              <a:gd name="T33" fmla="*/ 187 h 673"/>
              <a:gd name="T34" fmla="*/ 69 w 581"/>
              <a:gd name="T35" fmla="*/ 194 h 673"/>
              <a:gd name="T36" fmla="*/ 69 w 581"/>
              <a:gd name="T37" fmla="*/ 199 h 673"/>
              <a:gd name="T38" fmla="*/ 69 w 581"/>
              <a:gd name="T39" fmla="*/ 216 h 673"/>
              <a:gd name="T40" fmla="*/ 69 w 581"/>
              <a:gd name="T41" fmla="*/ 221 h 673"/>
              <a:gd name="T42" fmla="*/ 69 w 581"/>
              <a:gd name="T43" fmla="*/ 226 h 673"/>
              <a:gd name="T44" fmla="*/ 76 w 581"/>
              <a:gd name="T45" fmla="*/ 238 h 673"/>
              <a:gd name="T46" fmla="*/ 76 w 581"/>
              <a:gd name="T47" fmla="*/ 250 h 673"/>
              <a:gd name="T48" fmla="*/ 79 w 581"/>
              <a:gd name="T49" fmla="*/ 257 h 673"/>
              <a:gd name="T50" fmla="*/ 84 w 581"/>
              <a:gd name="T51" fmla="*/ 269 h 673"/>
              <a:gd name="T52" fmla="*/ 88 w 581"/>
              <a:gd name="T53" fmla="*/ 271 h 673"/>
              <a:gd name="T54" fmla="*/ 93 w 581"/>
              <a:gd name="T55" fmla="*/ 279 h 673"/>
              <a:gd name="T56" fmla="*/ 93 w 581"/>
              <a:gd name="T57" fmla="*/ 288 h 673"/>
              <a:gd name="T58" fmla="*/ 93 w 581"/>
              <a:gd name="T59" fmla="*/ 293 h 673"/>
              <a:gd name="T60" fmla="*/ 88 w 581"/>
              <a:gd name="T61" fmla="*/ 291 h 673"/>
              <a:gd name="T62" fmla="*/ 79 w 581"/>
              <a:gd name="T63" fmla="*/ 300 h 673"/>
              <a:gd name="T64" fmla="*/ 67 w 581"/>
              <a:gd name="T65" fmla="*/ 303 h 673"/>
              <a:gd name="T66" fmla="*/ 57 w 581"/>
              <a:gd name="T67" fmla="*/ 315 h 673"/>
              <a:gd name="T68" fmla="*/ 50 w 581"/>
              <a:gd name="T69" fmla="*/ 346 h 673"/>
              <a:gd name="T70" fmla="*/ 33 w 581"/>
              <a:gd name="T71" fmla="*/ 368 h 673"/>
              <a:gd name="T72" fmla="*/ 24 w 581"/>
              <a:gd name="T73" fmla="*/ 368 h 673"/>
              <a:gd name="T74" fmla="*/ 24 w 581"/>
              <a:gd name="T75" fmla="*/ 372 h 673"/>
              <a:gd name="T76" fmla="*/ 26 w 581"/>
              <a:gd name="T77" fmla="*/ 380 h 673"/>
              <a:gd name="T78" fmla="*/ 24 w 581"/>
              <a:gd name="T79" fmla="*/ 387 h 673"/>
              <a:gd name="T80" fmla="*/ 21 w 581"/>
              <a:gd name="T81" fmla="*/ 399 h 673"/>
              <a:gd name="T82" fmla="*/ 24 w 581"/>
              <a:gd name="T83" fmla="*/ 406 h 673"/>
              <a:gd name="T84" fmla="*/ 36 w 581"/>
              <a:gd name="T85" fmla="*/ 416 h 673"/>
              <a:gd name="T86" fmla="*/ 38 w 581"/>
              <a:gd name="T87" fmla="*/ 420 h 673"/>
              <a:gd name="T88" fmla="*/ 33 w 581"/>
              <a:gd name="T89" fmla="*/ 425 h 673"/>
              <a:gd name="T90" fmla="*/ 33 w 581"/>
              <a:gd name="T91" fmla="*/ 432 h 673"/>
              <a:gd name="T92" fmla="*/ 24 w 581"/>
              <a:gd name="T93" fmla="*/ 440 h 673"/>
              <a:gd name="T94" fmla="*/ 21 w 581"/>
              <a:gd name="T95" fmla="*/ 440 h 673"/>
              <a:gd name="T96" fmla="*/ 7 w 581"/>
              <a:gd name="T97" fmla="*/ 437 h 673"/>
              <a:gd name="T98" fmla="*/ 0 w 581"/>
              <a:gd name="T99" fmla="*/ 461 h 673"/>
              <a:gd name="T100" fmla="*/ 312 w 581"/>
              <a:gd name="T101" fmla="*/ 642 h 673"/>
              <a:gd name="T102" fmla="*/ 494 w 581"/>
              <a:gd name="T103" fmla="*/ 673 h 673"/>
              <a:gd name="T104" fmla="*/ 494 w 581"/>
              <a:gd name="T105" fmla="*/ 67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81" h="673">
                <a:moveTo>
                  <a:pt x="494" y="670"/>
                </a:moveTo>
                <a:lnTo>
                  <a:pt x="581" y="65"/>
                </a:lnTo>
                <a:lnTo>
                  <a:pt x="158" y="0"/>
                </a:lnTo>
                <a:lnTo>
                  <a:pt x="158" y="0"/>
                </a:lnTo>
                <a:lnTo>
                  <a:pt x="148" y="55"/>
                </a:lnTo>
                <a:lnTo>
                  <a:pt x="132" y="101"/>
                </a:lnTo>
                <a:lnTo>
                  <a:pt x="122" y="101"/>
                </a:lnTo>
                <a:lnTo>
                  <a:pt x="117" y="94"/>
                </a:lnTo>
                <a:lnTo>
                  <a:pt x="117" y="89"/>
                </a:lnTo>
                <a:lnTo>
                  <a:pt x="110" y="82"/>
                </a:lnTo>
                <a:lnTo>
                  <a:pt x="93" y="79"/>
                </a:lnTo>
                <a:lnTo>
                  <a:pt x="81" y="82"/>
                </a:lnTo>
                <a:lnTo>
                  <a:pt x="76" y="86"/>
                </a:lnTo>
                <a:lnTo>
                  <a:pt x="81" y="106"/>
                </a:lnTo>
                <a:lnTo>
                  <a:pt x="76" y="156"/>
                </a:lnTo>
                <a:lnTo>
                  <a:pt x="81" y="166"/>
                </a:lnTo>
                <a:lnTo>
                  <a:pt x="74" y="187"/>
                </a:lnTo>
                <a:lnTo>
                  <a:pt x="69" y="194"/>
                </a:lnTo>
                <a:lnTo>
                  <a:pt x="69" y="199"/>
                </a:lnTo>
                <a:lnTo>
                  <a:pt x="69" y="216"/>
                </a:lnTo>
                <a:lnTo>
                  <a:pt x="69" y="221"/>
                </a:lnTo>
                <a:lnTo>
                  <a:pt x="69" y="226"/>
                </a:lnTo>
                <a:lnTo>
                  <a:pt x="76" y="238"/>
                </a:lnTo>
                <a:lnTo>
                  <a:pt x="76" y="250"/>
                </a:lnTo>
                <a:lnTo>
                  <a:pt x="79" y="257"/>
                </a:lnTo>
                <a:lnTo>
                  <a:pt x="84" y="269"/>
                </a:lnTo>
                <a:lnTo>
                  <a:pt x="88" y="271"/>
                </a:lnTo>
                <a:lnTo>
                  <a:pt x="93" y="279"/>
                </a:lnTo>
                <a:lnTo>
                  <a:pt x="93" y="288"/>
                </a:lnTo>
                <a:lnTo>
                  <a:pt x="93" y="293"/>
                </a:lnTo>
                <a:lnTo>
                  <a:pt x="88" y="291"/>
                </a:lnTo>
                <a:lnTo>
                  <a:pt x="79" y="300"/>
                </a:lnTo>
                <a:lnTo>
                  <a:pt x="67" y="303"/>
                </a:lnTo>
                <a:lnTo>
                  <a:pt x="57" y="315"/>
                </a:lnTo>
                <a:lnTo>
                  <a:pt x="50" y="346"/>
                </a:lnTo>
                <a:lnTo>
                  <a:pt x="33" y="368"/>
                </a:lnTo>
                <a:lnTo>
                  <a:pt x="24" y="368"/>
                </a:lnTo>
                <a:lnTo>
                  <a:pt x="24" y="372"/>
                </a:lnTo>
                <a:lnTo>
                  <a:pt x="26" y="380"/>
                </a:lnTo>
                <a:lnTo>
                  <a:pt x="24" y="387"/>
                </a:lnTo>
                <a:lnTo>
                  <a:pt x="21" y="399"/>
                </a:lnTo>
                <a:lnTo>
                  <a:pt x="24" y="406"/>
                </a:lnTo>
                <a:lnTo>
                  <a:pt x="36" y="416"/>
                </a:lnTo>
                <a:lnTo>
                  <a:pt x="38" y="420"/>
                </a:lnTo>
                <a:lnTo>
                  <a:pt x="33" y="425"/>
                </a:lnTo>
                <a:lnTo>
                  <a:pt x="33" y="432"/>
                </a:lnTo>
                <a:lnTo>
                  <a:pt x="24" y="440"/>
                </a:lnTo>
                <a:lnTo>
                  <a:pt x="21" y="440"/>
                </a:lnTo>
                <a:lnTo>
                  <a:pt x="7" y="437"/>
                </a:lnTo>
                <a:lnTo>
                  <a:pt x="0" y="461"/>
                </a:lnTo>
                <a:lnTo>
                  <a:pt x="312" y="642"/>
                </a:lnTo>
                <a:lnTo>
                  <a:pt x="494" y="673"/>
                </a:lnTo>
                <a:lnTo>
                  <a:pt x="494" y="67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5"/>
          <p:cNvSpPr>
            <a:spLocks/>
          </p:cNvSpPr>
          <p:nvPr/>
        </p:nvSpPr>
        <p:spPr bwMode="auto">
          <a:xfrm>
            <a:off x="4814207" y="2850063"/>
            <a:ext cx="860425" cy="1323975"/>
          </a:xfrm>
          <a:custGeom>
            <a:avLst/>
            <a:gdLst>
              <a:gd name="T0" fmla="*/ 79 w 542"/>
              <a:gd name="T1" fmla="*/ 0 h 834"/>
              <a:gd name="T2" fmla="*/ 0 w 542"/>
              <a:gd name="T3" fmla="*/ 318 h 834"/>
              <a:gd name="T4" fmla="*/ 350 w 542"/>
              <a:gd name="T5" fmla="*/ 834 h 834"/>
              <a:gd name="T6" fmla="*/ 350 w 542"/>
              <a:gd name="T7" fmla="*/ 829 h 834"/>
              <a:gd name="T8" fmla="*/ 355 w 542"/>
              <a:gd name="T9" fmla="*/ 822 h 834"/>
              <a:gd name="T10" fmla="*/ 362 w 542"/>
              <a:gd name="T11" fmla="*/ 801 h 834"/>
              <a:gd name="T12" fmla="*/ 357 w 542"/>
              <a:gd name="T13" fmla="*/ 791 h 834"/>
              <a:gd name="T14" fmla="*/ 362 w 542"/>
              <a:gd name="T15" fmla="*/ 741 h 834"/>
              <a:gd name="T16" fmla="*/ 357 w 542"/>
              <a:gd name="T17" fmla="*/ 721 h 834"/>
              <a:gd name="T18" fmla="*/ 362 w 542"/>
              <a:gd name="T19" fmla="*/ 717 h 834"/>
              <a:gd name="T20" fmla="*/ 374 w 542"/>
              <a:gd name="T21" fmla="*/ 714 h 834"/>
              <a:gd name="T22" fmla="*/ 391 w 542"/>
              <a:gd name="T23" fmla="*/ 717 h 834"/>
              <a:gd name="T24" fmla="*/ 398 w 542"/>
              <a:gd name="T25" fmla="*/ 724 h 834"/>
              <a:gd name="T26" fmla="*/ 398 w 542"/>
              <a:gd name="T27" fmla="*/ 729 h 834"/>
              <a:gd name="T28" fmla="*/ 403 w 542"/>
              <a:gd name="T29" fmla="*/ 736 h 834"/>
              <a:gd name="T30" fmla="*/ 413 w 542"/>
              <a:gd name="T31" fmla="*/ 736 h 834"/>
              <a:gd name="T32" fmla="*/ 429 w 542"/>
              <a:gd name="T33" fmla="*/ 690 h 834"/>
              <a:gd name="T34" fmla="*/ 439 w 542"/>
              <a:gd name="T35" fmla="*/ 635 h 834"/>
              <a:gd name="T36" fmla="*/ 542 w 542"/>
              <a:gd name="T37" fmla="*/ 104 h 834"/>
              <a:gd name="T38" fmla="*/ 309 w 542"/>
              <a:gd name="T39" fmla="*/ 53 h 834"/>
              <a:gd name="T40" fmla="*/ 79 w 542"/>
              <a:gd name="T41" fmla="*/ 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42" h="834">
                <a:moveTo>
                  <a:pt x="79" y="0"/>
                </a:moveTo>
                <a:lnTo>
                  <a:pt x="0" y="318"/>
                </a:lnTo>
                <a:lnTo>
                  <a:pt x="350" y="834"/>
                </a:lnTo>
                <a:lnTo>
                  <a:pt x="350" y="829"/>
                </a:lnTo>
                <a:lnTo>
                  <a:pt x="355" y="822"/>
                </a:lnTo>
                <a:lnTo>
                  <a:pt x="362" y="801"/>
                </a:lnTo>
                <a:lnTo>
                  <a:pt x="357" y="791"/>
                </a:lnTo>
                <a:lnTo>
                  <a:pt x="362" y="741"/>
                </a:lnTo>
                <a:lnTo>
                  <a:pt x="357" y="721"/>
                </a:lnTo>
                <a:lnTo>
                  <a:pt x="362" y="717"/>
                </a:lnTo>
                <a:lnTo>
                  <a:pt x="374" y="714"/>
                </a:lnTo>
                <a:lnTo>
                  <a:pt x="391" y="717"/>
                </a:lnTo>
                <a:lnTo>
                  <a:pt x="398" y="724"/>
                </a:lnTo>
                <a:lnTo>
                  <a:pt x="398" y="729"/>
                </a:lnTo>
                <a:lnTo>
                  <a:pt x="403" y="736"/>
                </a:lnTo>
                <a:lnTo>
                  <a:pt x="413" y="736"/>
                </a:lnTo>
                <a:lnTo>
                  <a:pt x="429" y="690"/>
                </a:lnTo>
                <a:lnTo>
                  <a:pt x="439" y="635"/>
                </a:lnTo>
                <a:lnTo>
                  <a:pt x="542" y="104"/>
                </a:lnTo>
                <a:lnTo>
                  <a:pt x="309" y="53"/>
                </a:lnTo>
                <a:lnTo>
                  <a:pt x="79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6"/>
          <p:cNvSpPr>
            <a:spLocks/>
          </p:cNvSpPr>
          <p:nvPr/>
        </p:nvSpPr>
        <p:spPr bwMode="auto">
          <a:xfrm>
            <a:off x="4664982" y="1614988"/>
            <a:ext cx="895350" cy="658812"/>
          </a:xfrm>
          <a:custGeom>
            <a:avLst/>
            <a:gdLst>
              <a:gd name="T0" fmla="*/ 507 w 564"/>
              <a:gd name="T1" fmla="*/ 396 h 415"/>
              <a:gd name="T2" fmla="*/ 504 w 564"/>
              <a:gd name="T3" fmla="*/ 415 h 415"/>
              <a:gd name="T4" fmla="*/ 343 w 564"/>
              <a:gd name="T5" fmla="*/ 384 h 415"/>
              <a:gd name="T6" fmla="*/ 329 w 564"/>
              <a:gd name="T7" fmla="*/ 382 h 415"/>
              <a:gd name="T8" fmla="*/ 312 w 564"/>
              <a:gd name="T9" fmla="*/ 379 h 415"/>
              <a:gd name="T10" fmla="*/ 298 w 564"/>
              <a:gd name="T11" fmla="*/ 382 h 415"/>
              <a:gd name="T12" fmla="*/ 276 w 564"/>
              <a:gd name="T13" fmla="*/ 379 h 415"/>
              <a:gd name="T14" fmla="*/ 257 w 564"/>
              <a:gd name="T15" fmla="*/ 384 h 415"/>
              <a:gd name="T16" fmla="*/ 233 w 564"/>
              <a:gd name="T17" fmla="*/ 379 h 415"/>
              <a:gd name="T18" fmla="*/ 187 w 564"/>
              <a:gd name="T19" fmla="*/ 379 h 415"/>
              <a:gd name="T20" fmla="*/ 154 w 564"/>
              <a:gd name="T21" fmla="*/ 363 h 415"/>
              <a:gd name="T22" fmla="*/ 122 w 564"/>
              <a:gd name="T23" fmla="*/ 363 h 415"/>
              <a:gd name="T24" fmla="*/ 74 w 564"/>
              <a:gd name="T25" fmla="*/ 348 h 415"/>
              <a:gd name="T26" fmla="*/ 72 w 564"/>
              <a:gd name="T27" fmla="*/ 312 h 415"/>
              <a:gd name="T28" fmla="*/ 72 w 564"/>
              <a:gd name="T29" fmla="*/ 290 h 415"/>
              <a:gd name="T30" fmla="*/ 43 w 564"/>
              <a:gd name="T31" fmla="*/ 278 h 415"/>
              <a:gd name="T32" fmla="*/ 34 w 564"/>
              <a:gd name="T33" fmla="*/ 269 h 415"/>
              <a:gd name="T34" fmla="*/ 19 w 564"/>
              <a:gd name="T35" fmla="*/ 259 h 415"/>
              <a:gd name="T36" fmla="*/ 2 w 564"/>
              <a:gd name="T37" fmla="*/ 252 h 415"/>
              <a:gd name="T38" fmla="*/ 0 w 564"/>
              <a:gd name="T39" fmla="*/ 245 h 415"/>
              <a:gd name="T40" fmla="*/ 5 w 564"/>
              <a:gd name="T41" fmla="*/ 228 h 415"/>
              <a:gd name="T42" fmla="*/ 5 w 564"/>
              <a:gd name="T43" fmla="*/ 218 h 415"/>
              <a:gd name="T44" fmla="*/ 10 w 564"/>
              <a:gd name="T45" fmla="*/ 218 h 415"/>
              <a:gd name="T46" fmla="*/ 10 w 564"/>
              <a:gd name="T47" fmla="*/ 230 h 415"/>
              <a:gd name="T48" fmla="*/ 10 w 564"/>
              <a:gd name="T49" fmla="*/ 238 h 415"/>
              <a:gd name="T50" fmla="*/ 19 w 564"/>
              <a:gd name="T51" fmla="*/ 223 h 415"/>
              <a:gd name="T52" fmla="*/ 24 w 564"/>
              <a:gd name="T53" fmla="*/ 213 h 415"/>
              <a:gd name="T54" fmla="*/ 14 w 564"/>
              <a:gd name="T55" fmla="*/ 206 h 415"/>
              <a:gd name="T56" fmla="*/ 14 w 564"/>
              <a:gd name="T57" fmla="*/ 187 h 415"/>
              <a:gd name="T58" fmla="*/ 24 w 564"/>
              <a:gd name="T59" fmla="*/ 187 h 415"/>
              <a:gd name="T60" fmla="*/ 26 w 564"/>
              <a:gd name="T61" fmla="*/ 177 h 415"/>
              <a:gd name="T62" fmla="*/ 24 w 564"/>
              <a:gd name="T63" fmla="*/ 173 h 415"/>
              <a:gd name="T64" fmla="*/ 17 w 564"/>
              <a:gd name="T65" fmla="*/ 168 h 415"/>
              <a:gd name="T66" fmla="*/ 19 w 564"/>
              <a:gd name="T67" fmla="*/ 146 h 415"/>
              <a:gd name="T68" fmla="*/ 17 w 564"/>
              <a:gd name="T69" fmla="*/ 127 h 415"/>
              <a:gd name="T70" fmla="*/ 22 w 564"/>
              <a:gd name="T71" fmla="*/ 96 h 415"/>
              <a:gd name="T72" fmla="*/ 12 w 564"/>
              <a:gd name="T73" fmla="*/ 48 h 415"/>
              <a:gd name="T74" fmla="*/ 19 w 564"/>
              <a:gd name="T75" fmla="*/ 21 h 415"/>
              <a:gd name="T76" fmla="*/ 98 w 564"/>
              <a:gd name="T77" fmla="*/ 72 h 415"/>
              <a:gd name="T78" fmla="*/ 132 w 564"/>
              <a:gd name="T79" fmla="*/ 86 h 415"/>
              <a:gd name="T80" fmla="*/ 149 w 564"/>
              <a:gd name="T81" fmla="*/ 89 h 415"/>
              <a:gd name="T82" fmla="*/ 154 w 564"/>
              <a:gd name="T83" fmla="*/ 122 h 415"/>
              <a:gd name="T84" fmla="*/ 144 w 564"/>
              <a:gd name="T85" fmla="*/ 134 h 415"/>
              <a:gd name="T86" fmla="*/ 142 w 564"/>
              <a:gd name="T87" fmla="*/ 156 h 415"/>
              <a:gd name="T88" fmla="*/ 142 w 564"/>
              <a:gd name="T89" fmla="*/ 165 h 415"/>
              <a:gd name="T90" fmla="*/ 137 w 564"/>
              <a:gd name="T91" fmla="*/ 173 h 415"/>
              <a:gd name="T92" fmla="*/ 154 w 564"/>
              <a:gd name="T93" fmla="*/ 173 h 415"/>
              <a:gd name="T94" fmla="*/ 163 w 564"/>
              <a:gd name="T95" fmla="*/ 144 h 415"/>
              <a:gd name="T96" fmla="*/ 182 w 564"/>
              <a:gd name="T97" fmla="*/ 120 h 415"/>
              <a:gd name="T98" fmla="*/ 178 w 564"/>
              <a:gd name="T99" fmla="*/ 91 h 415"/>
              <a:gd name="T100" fmla="*/ 166 w 564"/>
              <a:gd name="T101" fmla="*/ 57 h 415"/>
              <a:gd name="T102" fmla="*/ 175 w 564"/>
              <a:gd name="T103" fmla="*/ 57 h 415"/>
              <a:gd name="T104" fmla="*/ 180 w 564"/>
              <a:gd name="T105" fmla="*/ 28 h 415"/>
              <a:gd name="T106" fmla="*/ 170 w 564"/>
              <a:gd name="T107" fmla="*/ 19 h 415"/>
              <a:gd name="T108" fmla="*/ 283 w 564"/>
              <a:gd name="T109" fmla="*/ 31 h 415"/>
              <a:gd name="T110" fmla="*/ 564 w 564"/>
              <a:gd name="T111" fmla="*/ 103 h 415"/>
              <a:gd name="T112" fmla="*/ 502 w 564"/>
              <a:gd name="T113" fmla="*/ 372 h 415"/>
              <a:gd name="T114" fmla="*/ 509 w 564"/>
              <a:gd name="T115" fmla="*/ 391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4" h="415">
                <a:moveTo>
                  <a:pt x="509" y="391"/>
                </a:moveTo>
                <a:lnTo>
                  <a:pt x="507" y="396"/>
                </a:lnTo>
                <a:lnTo>
                  <a:pt x="502" y="401"/>
                </a:lnTo>
                <a:lnTo>
                  <a:pt x="504" y="415"/>
                </a:lnTo>
                <a:lnTo>
                  <a:pt x="355" y="379"/>
                </a:lnTo>
                <a:lnTo>
                  <a:pt x="343" y="384"/>
                </a:lnTo>
                <a:lnTo>
                  <a:pt x="336" y="384"/>
                </a:lnTo>
                <a:lnTo>
                  <a:pt x="329" y="382"/>
                </a:lnTo>
                <a:lnTo>
                  <a:pt x="319" y="382"/>
                </a:lnTo>
                <a:lnTo>
                  <a:pt x="312" y="379"/>
                </a:lnTo>
                <a:lnTo>
                  <a:pt x="305" y="379"/>
                </a:lnTo>
                <a:lnTo>
                  <a:pt x="298" y="382"/>
                </a:lnTo>
                <a:lnTo>
                  <a:pt x="286" y="379"/>
                </a:lnTo>
                <a:lnTo>
                  <a:pt x="276" y="379"/>
                </a:lnTo>
                <a:lnTo>
                  <a:pt x="266" y="384"/>
                </a:lnTo>
                <a:lnTo>
                  <a:pt x="257" y="384"/>
                </a:lnTo>
                <a:lnTo>
                  <a:pt x="238" y="382"/>
                </a:lnTo>
                <a:lnTo>
                  <a:pt x="233" y="379"/>
                </a:lnTo>
                <a:lnTo>
                  <a:pt x="223" y="375"/>
                </a:lnTo>
                <a:lnTo>
                  <a:pt x="187" y="379"/>
                </a:lnTo>
                <a:lnTo>
                  <a:pt x="182" y="370"/>
                </a:lnTo>
                <a:lnTo>
                  <a:pt x="154" y="363"/>
                </a:lnTo>
                <a:lnTo>
                  <a:pt x="139" y="360"/>
                </a:lnTo>
                <a:lnTo>
                  <a:pt x="122" y="363"/>
                </a:lnTo>
                <a:lnTo>
                  <a:pt x="96" y="360"/>
                </a:lnTo>
                <a:lnTo>
                  <a:pt x="74" y="348"/>
                </a:lnTo>
                <a:lnTo>
                  <a:pt x="70" y="341"/>
                </a:lnTo>
                <a:lnTo>
                  <a:pt x="72" y="312"/>
                </a:lnTo>
                <a:lnTo>
                  <a:pt x="74" y="307"/>
                </a:lnTo>
                <a:lnTo>
                  <a:pt x="72" y="290"/>
                </a:lnTo>
                <a:lnTo>
                  <a:pt x="55" y="278"/>
                </a:lnTo>
                <a:lnTo>
                  <a:pt x="43" y="278"/>
                </a:lnTo>
                <a:lnTo>
                  <a:pt x="41" y="274"/>
                </a:lnTo>
                <a:lnTo>
                  <a:pt x="34" y="269"/>
                </a:lnTo>
                <a:lnTo>
                  <a:pt x="22" y="262"/>
                </a:lnTo>
                <a:lnTo>
                  <a:pt x="19" y="259"/>
                </a:lnTo>
                <a:lnTo>
                  <a:pt x="7" y="252"/>
                </a:lnTo>
                <a:lnTo>
                  <a:pt x="2" y="252"/>
                </a:lnTo>
                <a:lnTo>
                  <a:pt x="0" y="250"/>
                </a:lnTo>
                <a:lnTo>
                  <a:pt x="0" y="245"/>
                </a:lnTo>
                <a:lnTo>
                  <a:pt x="2" y="233"/>
                </a:lnTo>
                <a:lnTo>
                  <a:pt x="5" y="228"/>
                </a:lnTo>
                <a:lnTo>
                  <a:pt x="5" y="223"/>
                </a:lnTo>
                <a:lnTo>
                  <a:pt x="5" y="218"/>
                </a:lnTo>
                <a:lnTo>
                  <a:pt x="7" y="218"/>
                </a:lnTo>
                <a:lnTo>
                  <a:pt x="10" y="218"/>
                </a:lnTo>
                <a:lnTo>
                  <a:pt x="10" y="226"/>
                </a:lnTo>
                <a:lnTo>
                  <a:pt x="10" y="230"/>
                </a:lnTo>
                <a:lnTo>
                  <a:pt x="10" y="233"/>
                </a:lnTo>
                <a:lnTo>
                  <a:pt x="10" y="238"/>
                </a:lnTo>
                <a:lnTo>
                  <a:pt x="19" y="228"/>
                </a:lnTo>
                <a:lnTo>
                  <a:pt x="19" y="223"/>
                </a:lnTo>
                <a:lnTo>
                  <a:pt x="19" y="218"/>
                </a:lnTo>
                <a:lnTo>
                  <a:pt x="24" y="213"/>
                </a:lnTo>
                <a:lnTo>
                  <a:pt x="19" y="206"/>
                </a:lnTo>
                <a:lnTo>
                  <a:pt x="14" y="206"/>
                </a:lnTo>
                <a:lnTo>
                  <a:pt x="12" y="189"/>
                </a:lnTo>
                <a:lnTo>
                  <a:pt x="14" y="187"/>
                </a:lnTo>
                <a:lnTo>
                  <a:pt x="22" y="189"/>
                </a:lnTo>
                <a:lnTo>
                  <a:pt x="24" y="187"/>
                </a:lnTo>
                <a:lnTo>
                  <a:pt x="34" y="185"/>
                </a:lnTo>
                <a:lnTo>
                  <a:pt x="26" y="177"/>
                </a:lnTo>
                <a:lnTo>
                  <a:pt x="26" y="175"/>
                </a:lnTo>
                <a:lnTo>
                  <a:pt x="24" y="173"/>
                </a:lnTo>
                <a:lnTo>
                  <a:pt x="17" y="177"/>
                </a:lnTo>
                <a:lnTo>
                  <a:pt x="17" y="168"/>
                </a:lnTo>
                <a:lnTo>
                  <a:pt x="17" y="161"/>
                </a:lnTo>
                <a:lnTo>
                  <a:pt x="19" y="146"/>
                </a:lnTo>
                <a:lnTo>
                  <a:pt x="17" y="137"/>
                </a:lnTo>
                <a:lnTo>
                  <a:pt x="17" y="127"/>
                </a:lnTo>
                <a:lnTo>
                  <a:pt x="19" y="105"/>
                </a:lnTo>
                <a:lnTo>
                  <a:pt x="22" y="96"/>
                </a:lnTo>
                <a:lnTo>
                  <a:pt x="12" y="67"/>
                </a:lnTo>
                <a:lnTo>
                  <a:pt x="12" y="48"/>
                </a:lnTo>
                <a:lnTo>
                  <a:pt x="14" y="36"/>
                </a:lnTo>
                <a:lnTo>
                  <a:pt x="19" y="21"/>
                </a:lnTo>
                <a:lnTo>
                  <a:pt x="72" y="57"/>
                </a:lnTo>
                <a:lnTo>
                  <a:pt x="98" y="72"/>
                </a:lnTo>
                <a:lnTo>
                  <a:pt x="120" y="79"/>
                </a:lnTo>
                <a:lnTo>
                  <a:pt x="132" y="86"/>
                </a:lnTo>
                <a:lnTo>
                  <a:pt x="144" y="86"/>
                </a:lnTo>
                <a:lnTo>
                  <a:pt x="149" y="89"/>
                </a:lnTo>
                <a:lnTo>
                  <a:pt x="151" y="96"/>
                </a:lnTo>
                <a:lnTo>
                  <a:pt x="154" y="122"/>
                </a:lnTo>
                <a:lnTo>
                  <a:pt x="151" y="129"/>
                </a:lnTo>
                <a:lnTo>
                  <a:pt x="144" y="134"/>
                </a:lnTo>
                <a:lnTo>
                  <a:pt x="142" y="146"/>
                </a:lnTo>
                <a:lnTo>
                  <a:pt x="142" y="156"/>
                </a:lnTo>
                <a:lnTo>
                  <a:pt x="142" y="161"/>
                </a:lnTo>
                <a:lnTo>
                  <a:pt x="142" y="165"/>
                </a:lnTo>
                <a:lnTo>
                  <a:pt x="137" y="170"/>
                </a:lnTo>
                <a:lnTo>
                  <a:pt x="137" y="173"/>
                </a:lnTo>
                <a:lnTo>
                  <a:pt x="144" y="177"/>
                </a:lnTo>
                <a:lnTo>
                  <a:pt x="154" y="173"/>
                </a:lnTo>
                <a:lnTo>
                  <a:pt x="161" y="149"/>
                </a:lnTo>
                <a:lnTo>
                  <a:pt x="163" y="144"/>
                </a:lnTo>
                <a:lnTo>
                  <a:pt x="168" y="134"/>
                </a:lnTo>
                <a:lnTo>
                  <a:pt x="182" y="120"/>
                </a:lnTo>
                <a:lnTo>
                  <a:pt x="182" y="113"/>
                </a:lnTo>
                <a:lnTo>
                  <a:pt x="178" y="91"/>
                </a:lnTo>
                <a:lnTo>
                  <a:pt x="166" y="62"/>
                </a:lnTo>
                <a:lnTo>
                  <a:pt x="166" y="57"/>
                </a:lnTo>
                <a:lnTo>
                  <a:pt x="168" y="55"/>
                </a:lnTo>
                <a:lnTo>
                  <a:pt x="175" y="57"/>
                </a:lnTo>
                <a:lnTo>
                  <a:pt x="182" y="45"/>
                </a:lnTo>
                <a:lnTo>
                  <a:pt x="180" y="28"/>
                </a:lnTo>
                <a:lnTo>
                  <a:pt x="170" y="28"/>
                </a:lnTo>
                <a:lnTo>
                  <a:pt x="170" y="19"/>
                </a:lnTo>
                <a:lnTo>
                  <a:pt x="170" y="0"/>
                </a:lnTo>
                <a:lnTo>
                  <a:pt x="283" y="31"/>
                </a:lnTo>
                <a:lnTo>
                  <a:pt x="389" y="60"/>
                </a:lnTo>
                <a:lnTo>
                  <a:pt x="564" y="103"/>
                </a:lnTo>
                <a:lnTo>
                  <a:pt x="507" y="367"/>
                </a:lnTo>
                <a:lnTo>
                  <a:pt x="502" y="372"/>
                </a:lnTo>
                <a:lnTo>
                  <a:pt x="502" y="382"/>
                </a:lnTo>
                <a:lnTo>
                  <a:pt x="509" y="391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7"/>
          <p:cNvSpPr>
            <a:spLocks/>
          </p:cNvSpPr>
          <p:nvPr/>
        </p:nvSpPr>
        <p:spPr bwMode="auto">
          <a:xfrm>
            <a:off x="4330019" y="2713538"/>
            <a:ext cx="1077913" cy="1843087"/>
          </a:xfrm>
          <a:custGeom>
            <a:avLst/>
            <a:gdLst>
              <a:gd name="T0" fmla="*/ 670 w 679"/>
              <a:gd name="T1" fmla="*/ 990 h 1161"/>
              <a:gd name="T2" fmla="*/ 662 w 679"/>
              <a:gd name="T3" fmla="*/ 959 h 1161"/>
              <a:gd name="T4" fmla="*/ 655 w 679"/>
              <a:gd name="T5" fmla="*/ 937 h 1161"/>
              <a:gd name="T6" fmla="*/ 384 w 679"/>
              <a:gd name="T7" fmla="*/ 86 h 1161"/>
              <a:gd name="T8" fmla="*/ 57 w 679"/>
              <a:gd name="T9" fmla="*/ 19 h 1161"/>
              <a:gd name="T10" fmla="*/ 52 w 679"/>
              <a:gd name="T11" fmla="*/ 74 h 1161"/>
              <a:gd name="T12" fmla="*/ 43 w 679"/>
              <a:gd name="T13" fmla="*/ 101 h 1161"/>
              <a:gd name="T14" fmla="*/ 2 w 679"/>
              <a:gd name="T15" fmla="*/ 163 h 1161"/>
              <a:gd name="T16" fmla="*/ 4 w 679"/>
              <a:gd name="T17" fmla="*/ 190 h 1161"/>
              <a:gd name="T18" fmla="*/ 14 w 679"/>
              <a:gd name="T19" fmla="*/ 206 h 1161"/>
              <a:gd name="T20" fmla="*/ 24 w 679"/>
              <a:gd name="T21" fmla="*/ 259 h 1161"/>
              <a:gd name="T22" fmla="*/ 12 w 679"/>
              <a:gd name="T23" fmla="*/ 303 h 1161"/>
              <a:gd name="T24" fmla="*/ 19 w 679"/>
              <a:gd name="T25" fmla="*/ 355 h 1161"/>
              <a:gd name="T26" fmla="*/ 43 w 679"/>
              <a:gd name="T27" fmla="*/ 428 h 1161"/>
              <a:gd name="T28" fmla="*/ 62 w 679"/>
              <a:gd name="T29" fmla="*/ 461 h 1161"/>
              <a:gd name="T30" fmla="*/ 76 w 679"/>
              <a:gd name="T31" fmla="*/ 454 h 1161"/>
              <a:gd name="T32" fmla="*/ 86 w 679"/>
              <a:gd name="T33" fmla="*/ 461 h 1161"/>
              <a:gd name="T34" fmla="*/ 93 w 679"/>
              <a:gd name="T35" fmla="*/ 502 h 1161"/>
              <a:gd name="T36" fmla="*/ 76 w 679"/>
              <a:gd name="T37" fmla="*/ 492 h 1161"/>
              <a:gd name="T38" fmla="*/ 69 w 679"/>
              <a:gd name="T39" fmla="*/ 473 h 1161"/>
              <a:gd name="T40" fmla="*/ 64 w 679"/>
              <a:gd name="T41" fmla="*/ 502 h 1161"/>
              <a:gd name="T42" fmla="*/ 67 w 679"/>
              <a:gd name="T43" fmla="*/ 555 h 1161"/>
              <a:gd name="T44" fmla="*/ 98 w 679"/>
              <a:gd name="T45" fmla="*/ 579 h 1161"/>
              <a:gd name="T46" fmla="*/ 84 w 679"/>
              <a:gd name="T47" fmla="*/ 610 h 1161"/>
              <a:gd name="T48" fmla="*/ 96 w 679"/>
              <a:gd name="T49" fmla="*/ 668 h 1161"/>
              <a:gd name="T50" fmla="*/ 103 w 679"/>
              <a:gd name="T51" fmla="*/ 702 h 1161"/>
              <a:gd name="T52" fmla="*/ 139 w 679"/>
              <a:gd name="T53" fmla="*/ 766 h 1161"/>
              <a:gd name="T54" fmla="*/ 134 w 679"/>
              <a:gd name="T55" fmla="*/ 781 h 1161"/>
              <a:gd name="T56" fmla="*/ 146 w 679"/>
              <a:gd name="T57" fmla="*/ 805 h 1161"/>
              <a:gd name="T58" fmla="*/ 134 w 679"/>
              <a:gd name="T59" fmla="*/ 843 h 1161"/>
              <a:gd name="T60" fmla="*/ 158 w 679"/>
              <a:gd name="T61" fmla="*/ 872 h 1161"/>
              <a:gd name="T62" fmla="*/ 223 w 679"/>
              <a:gd name="T63" fmla="*/ 891 h 1161"/>
              <a:gd name="T64" fmla="*/ 261 w 679"/>
              <a:gd name="T65" fmla="*/ 940 h 1161"/>
              <a:gd name="T66" fmla="*/ 302 w 679"/>
              <a:gd name="T67" fmla="*/ 956 h 1161"/>
              <a:gd name="T68" fmla="*/ 302 w 679"/>
              <a:gd name="T69" fmla="*/ 978 h 1161"/>
              <a:gd name="T70" fmla="*/ 341 w 679"/>
              <a:gd name="T71" fmla="*/ 1004 h 1161"/>
              <a:gd name="T72" fmla="*/ 379 w 679"/>
              <a:gd name="T73" fmla="*/ 1067 h 1161"/>
              <a:gd name="T74" fmla="*/ 381 w 679"/>
              <a:gd name="T75" fmla="*/ 1115 h 1161"/>
              <a:gd name="T76" fmla="*/ 384 w 679"/>
              <a:gd name="T77" fmla="*/ 1117 h 1161"/>
              <a:gd name="T78" fmla="*/ 386 w 679"/>
              <a:gd name="T79" fmla="*/ 1137 h 1161"/>
              <a:gd name="T80" fmla="*/ 610 w 679"/>
              <a:gd name="T81" fmla="*/ 1161 h 1161"/>
              <a:gd name="T82" fmla="*/ 624 w 679"/>
              <a:gd name="T83" fmla="*/ 1141 h 1161"/>
              <a:gd name="T84" fmla="*/ 607 w 679"/>
              <a:gd name="T85" fmla="*/ 1120 h 1161"/>
              <a:gd name="T86" fmla="*/ 610 w 679"/>
              <a:gd name="T87" fmla="*/ 1093 h 1161"/>
              <a:gd name="T88" fmla="*/ 636 w 679"/>
              <a:gd name="T89" fmla="*/ 1067 h 1161"/>
              <a:gd name="T90" fmla="*/ 665 w 679"/>
              <a:gd name="T91" fmla="*/ 1021 h 1161"/>
              <a:gd name="T92" fmla="*/ 679 w 679"/>
              <a:gd name="T93" fmla="*/ 1009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79" h="1161">
                <a:moveTo>
                  <a:pt x="679" y="1000"/>
                </a:moveTo>
                <a:lnTo>
                  <a:pt x="674" y="992"/>
                </a:lnTo>
                <a:lnTo>
                  <a:pt x="670" y="990"/>
                </a:lnTo>
                <a:lnTo>
                  <a:pt x="665" y="978"/>
                </a:lnTo>
                <a:lnTo>
                  <a:pt x="662" y="971"/>
                </a:lnTo>
                <a:lnTo>
                  <a:pt x="662" y="959"/>
                </a:lnTo>
                <a:lnTo>
                  <a:pt x="655" y="947"/>
                </a:lnTo>
                <a:lnTo>
                  <a:pt x="655" y="942"/>
                </a:lnTo>
                <a:lnTo>
                  <a:pt x="655" y="937"/>
                </a:lnTo>
                <a:lnTo>
                  <a:pt x="655" y="920"/>
                </a:lnTo>
                <a:lnTo>
                  <a:pt x="305" y="404"/>
                </a:lnTo>
                <a:lnTo>
                  <a:pt x="384" y="86"/>
                </a:lnTo>
                <a:lnTo>
                  <a:pt x="67" y="0"/>
                </a:lnTo>
                <a:lnTo>
                  <a:pt x="62" y="5"/>
                </a:lnTo>
                <a:lnTo>
                  <a:pt x="57" y="19"/>
                </a:lnTo>
                <a:lnTo>
                  <a:pt x="62" y="33"/>
                </a:lnTo>
                <a:lnTo>
                  <a:pt x="60" y="62"/>
                </a:lnTo>
                <a:lnTo>
                  <a:pt x="52" y="74"/>
                </a:lnTo>
                <a:lnTo>
                  <a:pt x="45" y="81"/>
                </a:lnTo>
                <a:lnTo>
                  <a:pt x="43" y="94"/>
                </a:lnTo>
                <a:lnTo>
                  <a:pt x="43" y="101"/>
                </a:lnTo>
                <a:lnTo>
                  <a:pt x="12" y="134"/>
                </a:lnTo>
                <a:lnTo>
                  <a:pt x="2" y="151"/>
                </a:lnTo>
                <a:lnTo>
                  <a:pt x="2" y="163"/>
                </a:lnTo>
                <a:lnTo>
                  <a:pt x="0" y="168"/>
                </a:lnTo>
                <a:lnTo>
                  <a:pt x="2" y="180"/>
                </a:lnTo>
                <a:lnTo>
                  <a:pt x="4" y="190"/>
                </a:lnTo>
                <a:lnTo>
                  <a:pt x="9" y="194"/>
                </a:lnTo>
                <a:lnTo>
                  <a:pt x="12" y="202"/>
                </a:lnTo>
                <a:lnTo>
                  <a:pt x="14" y="206"/>
                </a:lnTo>
                <a:lnTo>
                  <a:pt x="24" y="231"/>
                </a:lnTo>
                <a:lnTo>
                  <a:pt x="26" y="252"/>
                </a:lnTo>
                <a:lnTo>
                  <a:pt x="24" y="259"/>
                </a:lnTo>
                <a:lnTo>
                  <a:pt x="16" y="269"/>
                </a:lnTo>
                <a:lnTo>
                  <a:pt x="9" y="293"/>
                </a:lnTo>
                <a:lnTo>
                  <a:pt x="12" y="303"/>
                </a:lnTo>
                <a:lnTo>
                  <a:pt x="14" y="312"/>
                </a:lnTo>
                <a:lnTo>
                  <a:pt x="7" y="322"/>
                </a:lnTo>
                <a:lnTo>
                  <a:pt x="19" y="355"/>
                </a:lnTo>
                <a:lnTo>
                  <a:pt x="26" y="370"/>
                </a:lnTo>
                <a:lnTo>
                  <a:pt x="43" y="389"/>
                </a:lnTo>
                <a:lnTo>
                  <a:pt x="43" y="428"/>
                </a:lnTo>
                <a:lnTo>
                  <a:pt x="36" y="440"/>
                </a:lnTo>
                <a:lnTo>
                  <a:pt x="48" y="444"/>
                </a:lnTo>
                <a:lnTo>
                  <a:pt x="62" y="461"/>
                </a:lnTo>
                <a:lnTo>
                  <a:pt x="74" y="466"/>
                </a:lnTo>
                <a:lnTo>
                  <a:pt x="76" y="461"/>
                </a:lnTo>
                <a:lnTo>
                  <a:pt x="76" y="454"/>
                </a:lnTo>
                <a:lnTo>
                  <a:pt x="86" y="447"/>
                </a:lnTo>
                <a:lnTo>
                  <a:pt x="88" y="447"/>
                </a:lnTo>
                <a:lnTo>
                  <a:pt x="86" y="461"/>
                </a:lnTo>
                <a:lnTo>
                  <a:pt x="88" y="473"/>
                </a:lnTo>
                <a:lnTo>
                  <a:pt x="93" y="492"/>
                </a:lnTo>
                <a:lnTo>
                  <a:pt x="93" y="502"/>
                </a:lnTo>
                <a:lnTo>
                  <a:pt x="91" y="507"/>
                </a:lnTo>
                <a:lnTo>
                  <a:pt x="79" y="497"/>
                </a:lnTo>
                <a:lnTo>
                  <a:pt x="76" y="492"/>
                </a:lnTo>
                <a:lnTo>
                  <a:pt x="76" y="478"/>
                </a:lnTo>
                <a:lnTo>
                  <a:pt x="74" y="473"/>
                </a:lnTo>
                <a:lnTo>
                  <a:pt x="69" y="473"/>
                </a:lnTo>
                <a:lnTo>
                  <a:pt x="67" y="490"/>
                </a:lnTo>
                <a:lnTo>
                  <a:pt x="62" y="492"/>
                </a:lnTo>
                <a:lnTo>
                  <a:pt x="64" y="502"/>
                </a:lnTo>
                <a:lnTo>
                  <a:pt x="62" y="507"/>
                </a:lnTo>
                <a:lnTo>
                  <a:pt x="62" y="543"/>
                </a:lnTo>
                <a:lnTo>
                  <a:pt x="67" y="555"/>
                </a:lnTo>
                <a:lnTo>
                  <a:pt x="79" y="567"/>
                </a:lnTo>
                <a:lnTo>
                  <a:pt x="93" y="574"/>
                </a:lnTo>
                <a:lnTo>
                  <a:pt x="98" y="579"/>
                </a:lnTo>
                <a:lnTo>
                  <a:pt x="98" y="598"/>
                </a:lnTo>
                <a:lnTo>
                  <a:pt x="88" y="608"/>
                </a:lnTo>
                <a:lnTo>
                  <a:pt x="84" y="610"/>
                </a:lnTo>
                <a:lnTo>
                  <a:pt x="79" y="615"/>
                </a:lnTo>
                <a:lnTo>
                  <a:pt x="76" y="641"/>
                </a:lnTo>
                <a:lnTo>
                  <a:pt x="96" y="668"/>
                </a:lnTo>
                <a:lnTo>
                  <a:pt x="96" y="678"/>
                </a:lnTo>
                <a:lnTo>
                  <a:pt x="100" y="687"/>
                </a:lnTo>
                <a:lnTo>
                  <a:pt x="103" y="702"/>
                </a:lnTo>
                <a:lnTo>
                  <a:pt x="129" y="747"/>
                </a:lnTo>
                <a:lnTo>
                  <a:pt x="139" y="754"/>
                </a:lnTo>
                <a:lnTo>
                  <a:pt x="139" y="766"/>
                </a:lnTo>
                <a:lnTo>
                  <a:pt x="136" y="766"/>
                </a:lnTo>
                <a:lnTo>
                  <a:pt x="134" y="769"/>
                </a:lnTo>
                <a:lnTo>
                  <a:pt x="134" y="781"/>
                </a:lnTo>
                <a:lnTo>
                  <a:pt x="144" y="786"/>
                </a:lnTo>
                <a:lnTo>
                  <a:pt x="148" y="800"/>
                </a:lnTo>
                <a:lnTo>
                  <a:pt x="146" y="805"/>
                </a:lnTo>
                <a:lnTo>
                  <a:pt x="144" y="817"/>
                </a:lnTo>
                <a:lnTo>
                  <a:pt x="139" y="836"/>
                </a:lnTo>
                <a:lnTo>
                  <a:pt x="134" y="843"/>
                </a:lnTo>
                <a:lnTo>
                  <a:pt x="134" y="851"/>
                </a:lnTo>
                <a:lnTo>
                  <a:pt x="144" y="860"/>
                </a:lnTo>
                <a:lnTo>
                  <a:pt x="158" y="872"/>
                </a:lnTo>
                <a:lnTo>
                  <a:pt x="172" y="872"/>
                </a:lnTo>
                <a:lnTo>
                  <a:pt x="211" y="889"/>
                </a:lnTo>
                <a:lnTo>
                  <a:pt x="223" y="891"/>
                </a:lnTo>
                <a:lnTo>
                  <a:pt x="237" y="903"/>
                </a:lnTo>
                <a:lnTo>
                  <a:pt x="247" y="925"/>
                </a:lnTo>
                <a:lnTo>
                  <a:pt x="261" y="940"/>
                </a:lnTo>
                <a:lnTo>
                  <a:pt x="273" y="944"/>
                </a:lnTo>
                <a:lnTo>
                  <a:pt x="295" y="947"/>
                </a:lnTo>
                <a:lnTo>
                  <a:pt x="302" y="956"/>
                </a:lnTo>
                <a:lnTo>
                  <a:pt x="302" y="961"/>
                </a:lnTo>
                <a:lnTo>
                  <a:pt x="305" y="968"/>
                </a:lnTo>
                <a:lnTo>
                  <a:pt x="302" y="978"/>
                </a:lnTo>
                <a:lnTo>
                  <a:pt x="307" y="985"/>
                </a:lnTo>
                <a:lnTo>
                  <a:pt x="321" y="985"/>
                </a:lnTo>
                <a:lnTo>
                  <a:pt x="341" y="1004"/>
                </a:lnTo>
                <a:lnTo>
                  <a:pt x="350" y="1019"/>
                </a:lnTo>
                <a:lnTo>
                  <a:pt x="360" y="1028"/>
                </a:lnTo>
                <a:lnTo>
                  <a:pt x="379" y="1067"/>
                </a:lnTo>
                <a:lnTo>
                  <a:pt x="379" y="1101"/>
                </a:lnTo>
                <a:lnTo>
                  <a:pt x="379" y="1105"/>
                </a:lnTo>
                <a:lnTo>
                  <a:pt x="381" y="1115"/>
                </a:lnTo>
                <a:lnTo>
                  <a:pt x="384" y="1115"/>
                </a:lnTo>
                <a:lnTo>
                  <a:pt x="386" y="1117"/>
                </a:lnTo>
                <a:lnTo>
                  <a:pt x="384" y="1117"/>
                </a:lnTo>
                <a:lnTo>
                  <a:pt x="381" y="1125"/>
                </a:lnTo>
                <a:lnTo>
                  <a:pt x="384" y="1134"/>
                </a:lnTo>
                <a:lnTo>
                  <a:pt x="386" y="1137"/>
                </a:lnTo>
                <a:lnTo>
                  <a:pt x="593" y="1158"/>
                </a:lnTo>
                <a:lnTo>
                  <a:pt x="607" y="1161"/>
                </a:lnTo>
                <a:lnTo>
                  <a:pt x="610" y="1161"/>
                </a:lnTo>
                <a:lnTo>
                  <a:pt x="619" y="1153"/>
                </a:lnTo>
                <a:lnTo>
                  <a:pt x="619" y="1146"/>
                </a:lnTo>
                <a:lnTo>
                  <a:pt x="624" y="1141"/>
                </a:lnTo>
                <a:lnTo>
                  <a:pt x="622" y="1137"/>
                </a:lnTo>
                <a:lnTo>
                  <a:pt x="610" y="1127"/>
                </a:lnTo>
                <a:lnTo>
                  <a:pt x="607" y="1120"/>
                </a:lnTo>
                <a:lnTo>
                  <a:pt x="610" y="1108"/>
                </a:lnTo>
                <a:lnTo>
                  <a:pt x="612" y="1101"/>
                </a:lnTo>
                <a:lnTo>
                  <a:pt x="610" y="1093"/>
                </a:lnTo>
                <a:lnTo>
                  <a:pt x="610" y="1089"/>
                </a:lnTo>
                <a:lnTo>
                  <a:pt x="619" y="1089"/>
                </a:lnTo>
                <a:lnTo>
                  <a:pt x="636" y="1067"/>
                </a:lnTo>
                <a:lnTo>
                  <a:pt x="643" y="1036"/>
                </a:lnTo>
                <a:lnTo>
                  <a:pt x="653" y="1024"/>
                </a:lnTo>
                <a:lnTo>
                  <a:pt x="665" y="1021"/>
                </a:lnTo>
                <a:lnTo>
                  <a:pt x="674" y="1012"/>
                </a:lnTo>
                <a:lnTo>
                  <a:pt x="679" y="1014"/>
                </a:lnTo>
                <a:lnTo>
                  <a:pt x="679" y="1009"/>
                </a:lnTo>
                <a:lnTo>
                  <a:pt x="679" y="100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8"/>
          <p:cNvSpPr>
            <a:spLocks/>
          </p:cNvSpPr>
          <p:nvPr/>
        </p:nvSpPr>
        <p:spPr bwMode="auto">
          <a:xfrm>
            <a:off x="4420507" y="2030913"/>
            <a:ext cx="1087438" cy="903287"/>
          </a:xfrm>
          <a:custGeom>
            <a:avLst/>
            <a:gdLst>
              <a:gd name="T0" fmla="*/ 613 w 685"/>
              <a:gd name="T1" fmla="*/ 353 h 569"/>
              <a:gd name="T2" fmla="*/ 610 w 685"/>
              <a:gd name="T3" fmla="*/ 367 h 569"/>
              <a:gd name="T4" fmla="*/ 557 w 685"/>
              <a:gd name="T5" fmla="*/ 569 h 569"/>
              <a:gd name="T6" fmla="*/ 10 w 685"/>
              <a:gd name="T7" fmla="*/ 430 h 569"/>
              <a:gd name="T8" fmla="*/ 0 w 685"/>
              <a:gd name="T9" fmla="*/ 401 h 569"/>
              <a:gd name="T10" fmla="*/ 5 w 685"/>
              <a:gd name="T11" fmla="*/ 382 h 569"/>
              <a:gd name="T12" fmla="*/ 7 w 685"/>
              <a:gd name="T13" fmla="*/ 331 h 569"/>
              <a:gd name="T14" fmla="*/ 19 w 685"/>
              <a:gd name="T15" fmla="*/ 322 h 569"/>
              <a:gd name="T16" fmla="*/ 27 w 685"/>
              <a:gd name="T17" fmla="*/ 305 h 569"/>
              <a:gd name="T18" fmla="*/ 34 w 685"/>
              <a:gd name="T19" fmla="*/ 286 h 569"/>
              <a:gd name="T20" fmla="*/ 58 w 685"/>
              <a:gd name="T21" fmla="*/ 259 h 569"/>
              <a:gd name="T22" fmla="*/ 84 w 685"/>
              <a:gd name="T23" fmla="*/ 204 h 569"/>
              <a:gd name="T24" fmla="*/ 118 w 685"/>
              <a:gd name="T25" fmla="*/ 120 h 569"/>
              <a:gd name="T26" fmla="*/ 147 w 685"/>
              <a:gd name="T27" fmla="*/ 36 h 569"/>
              <a:gd name="T28" fmla="*/ 154 w 685"/>
              <a:gd name="T29" fmla="*/ 7 h 569"/>
              <a:gd name="T30" fmla="*/ 161 w 685"/>
              <a:gd name="T31" fmla="*/ 0 h 569"/>
              <a:gd name="T32" fmla="*/ 176 w 685"/>
              <a:gd name="T33" fmla="*/ 0 h 569"/>
              <a:gd name="T34" fmla="*/ 195 w 685"/>
              <a:gd name="T35" fmla="*/ 12 h 569"/>
              <a:gd name="T36" fmla="*/ 209 w 685"/>
              <a:gd name="T37" fmla="*/ 16 h 569"/>
              <a:gd name="T38" fmla="*/ 228 w 685"/>
              <a:gd name="T39" fmla="*/ 45 h 569"/>
              <a:gd name="T40" fmla="*/ 224 w 685"/>
              <a:gd name="T41" fmla="*/ 79 h 569"/>
              <a:gd name="T42" fmla="*/ 250 w 685"/>
              <a:gd name="T43" fmla="*/ 98 h 569"/>
              <a:gd name="T44" fmla="*/ 293 w 685"/>
              <a:gd name="T45" fmla="*/ 98 h 569"/>
              <a:gd name="T46" fmla="*/ 336 w 685"/>
              <a:gd name="T47" fmla="*/ 108 h 569"/>
              <a:gd name="T48" fmla="*/ 377 w 685"/>
              <a:gd name="T49" fmla="*/ 113 h 569"/>
              <a:gd name="T50" fmla="*/ 392 w 685"/>
              <a:gd name="T51" fmla="*/ 120 h 569"/>
              <a:gd name="T52" fmla="*/ 420 w 685"/>
              <a:gd name="T53" fmla="*/ 122 h 569"/>
              <a:gd name="T54" fmla="*/ 440 w 685"/>
              <a:gd name="T55" fmla="*/ 117 h 569"/>
              <a:gd name="T56" fmla="*/ 459 w 685"/>
              <a:gd name="T57" fmla="*/ 117 h 569"/>
              <a:gd name="T58" fmla="*/ 473 w 685"/>
              <a:gd name="T59" fmla="*/ 120 h 569"/>
              <a:gd name="T60" fmla="*/ 490 w 685"/>
              <a:gd name="T61" fmla="*/ 122 h 569"/>
              <a:gd name="T62" fmla="*/ 509 w 685"/>
              <a:gd name="T63" fmla="*/ 117 h 569"/>
              <a:gd name="T64" fmla="*/ 661 w 685"/>
              <a:gd name="T65" fmla="*/ 163 h 569"/>
              <a:gd name="T66" fmla="*/ 673 w 685"/>
              <a:gd name="T67" fmla="*/ 173 h 569"/>
              <a:gd name="T68" fmla="*/ 685 w 685"/>
              <a:gd name="T69" fmla="*/ 194 h 569"/>
              <a:gd name="T70" fmla="*/ 639 w 685"/>
              <a:gd name="T71" fmla="*/ 259 h 569"/>
              <a:gd name="T72" fmla="*/ 632 w 685"/>
              <a:gd name="T73" fmla="*/ 274 h 569"/>
              <a:gd name="T74" fmla="*/ 601 w 685"/>
              <a:gd name="T75" fmla="*/ 310 h 569"/>
              <a:gd name="T76" fmla="*/ 601 w 685"/>
              <a:gd name="T77" fmla="*/ 329 h 569"/>
              <a:gd name="T78" fmla="*/ 615 w 685"/>
              <a:gd name="T79" fmla="*/ 348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85" h="569">
                <a:moveTo>
                  <a:pt x="615" y="348"/>
                </a:moveTo>
                <a:lnTo>
                  <a:pt x="613" y="353"/>
                </a:lnTo>
                <a:lnTo>
                  <a:pt x="610" y="355"/>
                </a:lnTo>
                <a:lnTo>
                  <a:pt x="610" y="367"/>
                </a:lnTo>
                <a:lnTo>
                  <a:pt x="598" y="379"/>
                </a:lnTo>
                <a:lnTo>
                  <a:pt x="557" y="569"/>
                </a:lnTo>
                <a:lnTo>
                  <a:pt x="327" y="516"/>
                </a:lnTo>
                <a:lnTo>
                  <a:pt x="10" y="430"/>
                </a:lnTo>
                <a:lnTo>
                  <a:pt x="5" y="425"/>
                </a:lnTo>
                <a:lnTo>
                  <a:pt x="0" y="401"/>
                </a:lnTo>
                <a:lnTo>
                  <a:pt x="5" y="391"/>
                </a:lnTo>
                <a:lnTo>
                  <a:pt x="5" y="382"/>
                </a:lnTo>
                <a:lnTo>
                  <a:pt x="10" y="365"/>
                </a:lnTo>
                <a:lnTo>
                  <a:pt x="7" y="331"/>
                </a:lnTo>
                <a:lnTo>
                  <a:pt x="12" y="324"/>
                </a:lnTo>
                <a:lnTo>
                  <a:pt x="19" y="322"/>
                </a:lnTo>
                <a:lnTo>
                  <a:pt x="24" y="314"/>
                </a:lnTo>
                <a:lnTo>
                  <a:pt x="27" y="305"/>
                </a:lnTo>
                <a:lnTo>
                  <a:pt x="31" y="300"/>
                </a:lnTo>
                <a:lnTo>
                  <a:pt x="34" y="286"/>
                </a:lnTo>
                <a:lnTo>
                  <a:pt x="36" y="283"/>
                </a:lnTo>
                <a:lnTo>
                  <a:pt x="58" y="259"/>
                </a:lnTo>
                <a:lnTo>
                  <a:pt x="67" y="238"/>
                </a:lnTo>
                <a:lnTo>
                  <a:pt x="84" y="204"/>
                </a:lnTo>
                <a:lnTo>
                  <a:pt x="103" y="144"/>
                </a:lnTo>
                <a:lnTo>
                  <a:pt x="118" y="120"/>
                </a:lnTo>
                <a:lnTo>
                  <a:pt x="130" y="81"/>
                </a:lnTo>
                <a:lnTo>
                  <a:pt x="147" y="36"/>
                </a:lnTo>
                <a:lnTo>
                  <a:pt x="152" y="19"/>
                </a:lnTo>
                <a:lnTo>
                  <a:pt x="154" y="7"/>
                </a:lnTo>
                <a:lnTo>
                  <a:pt x="154" y="2"/>
                </a:lnTo>
                <a:lnTo>
                  <a:pt x="161" y="0"/>
                </a:lnTo>
                <a:lnTo>
                  <a:pt x="171" y="2"/>
                </a:lnTo>
                <a:lnTo>
                  <a:pt x="176" y="0"/>
                </a:lnTo>
                <a:lnTo>
                  <a:pt x="188" y="7"/>
                </a:lnTo>
                <a:lnTo>
                  <a:pt x="195" y="12"/>
                </a:lnTo>
                <a:lnTo>
                  <a:pt x="197" y="16"/>
                </a:lnTo>
                <a:lnTo>
                  <a:pt x="209" y="16"/>
                </a:lnTo>
                <a:lnTo>
                  <a:pt x="226" y="28"/>
                </a:lnTo>
                <a:lnTo>
                  <a:pt x="228" y="45"/>
                </a:lnTo>
                <a:lnTo>
                  <a:pt x="226" y="50"/>
                </a:lnTo>
                <a:lnTo>
                  <a:pt x="224" y="79"/>
                </a:lnTo>
                <a:lnTo>
                  <a:pt x="228" y="86"/>
                </a:lnTo>
                <a:lnTo>
                  <a:pt x="250" y="98"/>
                </a:lnTo>
                <a:lnTo>
                  <a:pt x="276" y="101"/>
                </a:lnTo>
                <a:lnTo>
                  <a:pt x="293" y="98"/>
                </a:lnTo>
                <a:lnTo>
                  <a:pt x="308" y="101"/>
                </a:lnTo>
                <a:lnTo>
                  <a:pt x="336" y="108"/>
                </a:lnTo>
                <a:lnTo>
                  <a:pt x="341" y="117"/>
                </a:lnTo>
                <a:lnTo>
                  <a:pt x="377" y="113"/>
                </a:lnTo>
                <a:lnTo>
                  <a:pt x="387" y="117"/>
                </a:lnTo>
                <a:lnTo>
                  <a:pt x="392" y="120"/>
                </a:lnTo>
                <a:lnTo>
                  <a:pt x="411" y="122"/>
                </a:lnTo>
                <a:lnTo>
                  <a:pt x="420" y="122"/>
                </a:lnTo>
                <a:lnTo>
                  <a:pt x="430" y="117"/>
                </a:lnTo>
                <a:lnTo>
                  <a:pt x="440" y="117"/>
                </a:lnTo>
                <a:lnTo>
                  <a:pt x="452" y="120"/>
                </a:lnTo>
                <a:lnTo>
                  <a:pt x="459" y="117"/>
                </a:lnTo>
                <a:lnTo>
                  <a:pt x="466" y="117"/>
                </a:lnTo>
                <a:lnTo>
                  <a:pt x="473" y="120"/>
                </a:lnTo>
                <a:lnTo>
                  <a:pt x="483" y="120"/>
                </a:lnTo>
                <a:lnTo>
                  <a:pt x="490" y="122"/>
                </a:lnTo>
                <a:lnTo>
                  <a:pt x="497" y="122"/>
                </a:lnTo>
                <a:lnTo>
                  <a:pt x="509" y="117"/>
                </a:lnTo>
                <a:lnTo>
                  <a:pt x="658" y="153"/>
                </a:lnTo>
                <a:lnTo>
                  <a:pt x="661" y="163"/>
                </a:lnTo>
                <a:lnTo>
                  <a:pt x="668" y="173"/>
                </a:lnTo>
                <a:lnTo>
                  <a:pt x="673" y="173"/>
                </a:lnTo>
                <a:lnTo>
                  <a:pt x="682" y="180"/>
                </a:lnTo>
                <a:lnTo>
                  <a:pt x="685" y="194"/>
                </a:lnTo>
                <a:lnTo>
                  <a:pt x="646" y="252"/>
                </a:lnTo>
                <a:lnTo>
                  <a:pt x="639" y="259"/>
                </a:lnTo>
                <a:lnTo>
                  <a:pt x="639" y="266"/>
                </a:lnTo>
                <a:lnTo>
                  <a:pt x="632" y="274"/>
                </a:lnTo>
                <a:lnTo>
                  <a:pt x="620" y="281"/>
                </a:lnTo>
                <a:lnTo>
                  <a:pt x="601" y="310"/>
                </a:lnTo>
                <a:lnTo>
                  <a:pt x="598" y="322"/>
                </a:lnTo>
                <a:lnTo>
                  <a:pt x="601" y="329"/>
                </a:lnTo>
                <a:lnTo>
                  <a:pt x="613" y="334"/>
                </a:lnTo>
                <a:lnTo>
                  <a:pt x="615" y="348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0"/>
          <p:cNvSpPr>
            <a:spLocks/>
          </p:cNvSpPr>
          <p:nvPr/>
        </p:nvSpPr>
        <p:spPr bwMode="auto">
          <a:xfrm>
            <a:off x="8821057" y="3629525"/>
            <a:ext cx="990600" cy="506412"/>
          </a:xfrm>
          <a:custGeom>
            <a:avLst/>
            <a:gdLst>
              <a:gd name="T0" fmla="*/ 124 w 624"/>
              <a:gd name="T1" fmla="*/ 310 h 319"/>
              <a:gd name="T2" fmla="*/ 120 w 624"/>
              <a:gd name="T3" fmla="*/ 293 h 319"/>
              <a:gd name="T4" fmla="*/ 141 w 624"/>
              <a:gd name="T5" fmla="*/ 295 h 319"/>
              <a:gd name="T6" fmla="*/ 501 w 624"/>
              <a:gd name="T7" fmla="*/ 257 h 319"/>
              <a:gd name="T8" fmla="*/ 538 w 624"/>
              <a:gd name="T9" fmla="*/ 238 h 319"/>
              <a:gd name="T10" fmla="*/ 557 w 624"/>
              <a:gd name="T11" fmla="*/ 218 h 319"/>
              <a:gd name="T12" fmla="*/ 559 w 624"/>
              <a:gd name="T13" fmla="*/ 206 h 319"/>
              <a:gd name="T14" fmla="*/ 569 w 624"/>
              <a:gd name="T15" fmla="*/ 192 h 319"/>
              <a:gd name="T16" fmla="*/ 622 w 624"/>
              <a:gd name="T17" fmla="*/ 146 h 319"/>
              <a:gd name="T18" fmla="*/ 617 w 624"/>
              <a:gd name="T19" fmla="*/ 139 h 319"/>
              <a:gd name="T20" fmla="*/ 610 w 624"/>
              <a:gd name="T21" fmla="*/ 134 h 319"/>
              <a:gd name="T22" fmla="*/ 598 w 624"/>
              <a:gd name="T23" fmla="*/ 127 h 319"/>
              <a:gd name="T24" fmla="*/ 593 w 624"/>
              <a:gd name="T25" fmla="*/ 125 h 319"/>
              <a:gd name="T26" fmla="*/ 564 w 624"/>
              <a:gd name="T27" fmla="*/ 86 h 319"/>
              <a:gd name="T28" fmla="*/ 562 w 624"/>
              <a:gd name="T29" fmla="*/ 74 h 319"/>
              <a:gd name="T30" fmla="*/ 559 w 624"/>
              <a:gd name="T31" fmla="*/ 50 h 319"/>
              <a:gd name="T32" fmla="*/ 547 w 624"/>
              <a:gd name="T33" fmla="*/ 40 h 319"/>
              <a:gd name="T34" fmla="*/ 530 w 624"/>
              <a:gd name="T35" fmla="*/ 26 h 319"/>
              <a:gd name="T36" fmla="*/ 516 w 624"/>
              <a:gd name="T37" fmla="*/ 26 h 319"/>
              <a:gd name="T38" fmla="*/ 506 w 624"/>
              <a:gd name="T39" fmla="*/ 33 h 319"/>
              <a:gd name="T40" fmla="*/ 492 w 624"/>
              <a:gd name="T41" fmla="*/ 38 h 319"/>
              <a:gd name="T42" fmla="*/ 473 w 624"/>
              <a:gd name="T43" fmla="*/ 33 h 319"/>
              <a:gd name="T44" fmla="*/ 449 w 624"/>
              <a:gd name="T45" fmla="*/ 31 h 319"/>
              <a:gd name="T46" fmla="*/ 417 w 624"/>
              <a:gd name="T47" fmla="*/ 26 h 319"/>
              <a:gd name="T48" fmla="*/ 396 w 624"/>
              <a:gd name="T49" fmla="*/ 0 h 319"/>
              <a:gd name="T50" fmla="*/ 381 w 624"/>
              <a:gd name="T51" fmla="*/ 4 h 319"/>
              <a:gd name="T52" fmla="*/ 365 w 624"/>
              <a:gd name="T53" fmla="*/ 0 h 319"/>
              <a:gd name="T54" fmla="*/ 362 w 624"/>
              <a:gd name="T55" fmla="*/ 14 h 319"/>
              <a:gd name="T56" fmla="*/ 365 w 624"/>
              <a:gd name="T57" fmla="*/ 38 h 319"/>
              <a:gd name="T58" fmla="*/ 343 w 624"/>
              <a:gd name="T59" fmla="*/ 50 h 319"/>
              <a:gd name="T60" fmla="*/ 321 w 624"/>
              <a:gd name="T61" fmla="*/ 52 h 319"/>
              <a:gd name="T62" fmla="*/ 288 w 624"/>
              <a:gd name="T63" fmla="*/ 110 h 319"/>
              <a:gd name="T64" fmla="*/ 261 w 624"/>
              <a:gd name="T65" fmla="*/ 132 h 319"/>
              <a:gd name="T66" fmla="*/ 247 w 624"/>
              <a:gd name="T67" fmla="*/ 120 h 319"/>
              <a:gd name="T68" fmla="*/ 235 w 624"/>
              <a:gd name="T69" fmla="*/ 149 h 319"/>
              <a:gd name="T70" fmla="*/ 221 w 624"/>
              <a:gd name="T71" fmla="*/ 149 h 319"/>
              <a:gd name="T72" fmla="*/ 199 w 624"/>
              <a:gd name="T73" fmla="*/ 146 h 319"/>
              <a:gd name="T74" fmla="*/ 189 w 624"/>
              <a:gd name="T75" fmla="*/ 163 h 319"/>
              <a:gd name="T76" fmla="*/ 160 w 624"/>
              <a:gd name="T77" fmla="*/ 151 h 319"/>
              <a:gd name="T78" fmla="*/ 124 w 624"/>
              <a:gd name="T79" fmla="*/ 156 h 319"/>
              <a:gd name="T80" fmla="*/ 124 w 624"/>
              <a:gd name="T81" fmla="*/ 168 h 319"/>
              <a:gd name="T82" fmla="*/ 110 w 624"/>
              <a:gd name="T83" fmla="*/ 170 h 319"/>
              <a:gd name="T84" fmla="*/ 112 w 624"/>
              <a:gd name="T85" fmla="*/ 170 h 319"/>
              <a:gd name="T86" fmla="*/ 108 w 624"/>
              <a:gd name="T87" fmla="*/ 185 h 319"/>
              <a:gd name="T88" fmla="*/ 103 w 624"/>
              <a:gd name="T89" fmla="*/ 189 h 319"/>
              <a:gd name="T90" fmla="*/ 110 w 624"/>
              <a:gd name="T91" fmla="*/ 204 h 319"/>
              <a:gd name="T92" fmla="*/ 76 w 624"/>
              <a:gd name="T93" fmla="*/ 214 h 319"/>
              <a:gd name="T94" fmla="*/ 84 w 624"/>
              <a:gd name="T95" fmla="*/ 247 h 319"/>
              <a:gd name="T96" fmla="*/ 62 w 624"/>
              <a:gd name="T97" fmla="*/ 245 h 319"/>
              <a:gd name="T98" fmla="*/ 36 w 624"/>
              <a:gd name="T99" fmla="*/ 238 h 319"/>
              <a:gd name="T100" fmla="*/ 21 w 624"/>
              <a:gd name="T101" fmla="*/ 262 h 319"/>
              <a:gd name="T102" fmla="*/ 26 w 624"/>
              <a:gd name="T103" fmla="*/ 264 h 319"/>
              <a:gd name="T104" fmla="*/ 33 w 624"/>
              <a:gd name="T105" fmla="*/ 278 h 319"/>
              <a:gd name="T106" fmla="*/ 19 w 624"/>
              <a:gd name="T107" fmla="*/ 310 h 319"/>
              <a:gd name="T108" fmla="*/ 4 w 624"/>
              <a:gd name="T109" fmla="*/ 312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24" h="319">
                <a:moveTo>
                  <a:pt x="0" y="319"/>
                </a:moveTo>
                <a:lnTo>
                  <a:pt x="124" y="310"/>
                </a:lnTo>
                <a:lnTo>
                  <a:pt x="124" y="298"/>
                </a:lnTo>
                <a:lnTo>
                  <a:pt x="120" y="293"/>
                </a:lnTo>
                <a:lnTo>
                  <a:pt x="134" y="290"/>
                </a:lnTo>
                <a:lnTo>
                  <a:pt x="141" y="295"/>
                </a:lnTo>
                <a:lnTo>
                  <a:pt x="492" y="262"/>
                </a:lnTo>
                <a:lnTo>
                  <a:pt x="501" y="257"/>
                </a:lnTo>
                <a:lnTo>
                  <a:pt x="506" y="252"/>
                </a:lnTo>
                <a:lnTo>
                  <a:pt x="538" y="238"/>
                </a:lnTo>
                <a:lnTo>
                  <a:pt x="540" y="230"/>
                </a:lnTo>
                <a:lnTo>
                  <a:pt x="557" y="218"/>
                </a:lnTo>
                <a:lnTo>
                  <a:pt x="557" y="211"/>
                </a:lnTo>
                <a:lnTo>
                  <a:pt x="559" y="206"/>
                </a:lnTo>
                <a:lnTo>
                  <a:pt x="569" y="201"/>
                </a:lnTo>
                <a:lnTo>
                  <a:pt x="569" y="192"/>
                </a:lnTo>
                <a:lnTo>
                  <a:pt x="578" y="185"/>
                </a:lnTo>
                <a:lnTo>
                  <a:pt x="622" y="146"/>
                </a:lnTo>
                <a:lnTo>
                  <a:pt x="624" y="139"/>
                </a:lnTo>
                <a:lnTo>
                  <a:pt x="617" y="139"/>
                </a:lnTo>
                <a:lnTo>
                  <a:pt x="612" y="134"/>
                </a:lnTo>
                <a:lnTo>
                  <a:pt x="610" y="134"/>
                </a:lnTo>
                <a:lnTo>
                  <a:pt x="607" y="132"/>
                </a:lnTo>
                <a:lnTo>
                  <a:pt x="598" y="127"/>
                </a:lnTo>
                <a:lnTo>
                  <a:pt x="595" y="127"/>
                </a:lnTo>
                <a:lnTo>
                  <a:pt x="593" y="125"/>
                </a:lnTo>
                <a:lnTo>
                  <a:pt x="581" y="108"/>
                </a:lnTo>
                <a:lnTo>
                  <a:pt x="564" y="86"/>
                </a:lnTo>
                <a:lnTo>
                  <a:pt x="562" y="81"/>
                </a:lnTo>
                <a:lnTo>
                  <a:pt x="562" y="74"/>
                </a:lnTo>
                <a:lnTo>
                  <a:pt x="562" y="64"/>
                </a:lnTo>
                <a:lnTo>
                  <a:pt x="559" y="50"/>
                </a:lnTo>
                <a:lnTo>
                  <a:pt x="557" y="48"/>
                </a:lnTo>
                <a:lnTo>
                  <a:pt x="547" y="40"/>
                </a:lnTo>
                <a:lnTo>
                  <a:pt x="538" y="38"/>
                </a:lnTo>
                <a:lnTo>
                  <a:pt x="530" y="26"/>
                </a:lnTo>
                <a:lnTo>
                  <a:pt x="526" y="19"/>
                </a:lnTo>
                <a:lnTo>
                  <a:pt x="516" y="26"/>
                </a:lnTo>
                <a:lnTo>
                  <a:pt x="513" y="31"/>
                </a:lnTo>
                <a:lnTo>
                  <a:pt x="506" y="33"/>
                </a:lnTo>
                <a:lnTo>
                  <a:pt x="506" y="36"/>
                </a:lnTo>
                <a:lnTo>
                  <a:pt x="492" y="38"/>
                </a:lnTo>
                <a:lnTo>
                  <a:pt x="477" y="33"/>
                </a:lnTo>
                <a:lnTo>
                  <a:pt x="473" y="33"/>
                </a:lnTo>
                <a:lnTo>
                  <a:pt x="465" y="43"/>
                </a:lnTo>
                <a:lnTo>
                  <a:pt x="449" y="31"/>
                </a:lnTo>
                <a:lnTo>
                  <a:pt x="429" y="31"/>
                </a:lnTo>
                <a:lnTo>
                  <a:pt x="417" y="26"/>
                </a:lnTo>
                <a:lnTo>
                  <a:pt x="413" y="12"/>
                </a:lnTo>
                <a:lnTo>
                  <a:pt x="396" y="0"/>
                </a:lnTo>
                <a:lnTo>
                  <a:pt x="386" y="4"/>
                </a:lnTo>
                <a:lnTo>
                  <a:pt x="381" y="4"/>
                </a:lnTo>
                <a:lnTo>
                  <a:pt x="372" y="0"/>
                </a:lnTo>
                <a:lnTo>
                  <a:pt x="365" y="0"/>
                </a:lnTo>
                <a:lnTo>
                  <a:pt x="362" y="7"/>
                </a:lnTo>
                <a:lnTo>
                  <a:pt x="362" y="14"/>
                </a:lnTo>
                <a:lnTo>
                  <a:pt x="367" y="31"/>
                </a:lnTo>
                <a:lnTo>
                  <a:pt x="365" y="38"/>
                </a:lnTo>
                <a:lnTo>
                  <a:pt x="355" y="40"/>
                </a:lnTo>
                <a:lnTo>
                  <a:pt x="343" y="50"/>
                </a:lnTo>
                <a:lnTo>
                  <a:pt x="329" y="48"/>
                </a:lnTo>
                <a:lnTo>
                  <a:pt x="321" y="52"/>
                </a:lnTo>
                <a:lnTo>
                  <a:pt x="321" y="67"/>
                </a:lnTo>
                <a:lnTo>
                  <a:pt x="288" y="110"/>
                </a:lnTo>
                <a:lnTo>
                  <a:pt x="283" y="132"/>
                </a:lnTo>
                <a:lnTo>
                  <a:pt x="261" y="132"/>
                </a:lnTo>
                <a:lnTo>
                  <a:pt x="252" y="120"/>
                </a:lnTo>
                <a:lnTo>
                  <a:pt x="247" y="120"/>
                </a:lnTo>
                <a:lnTo>
                  <a:pt x="242" y="127"/>
                </a:lnTo>
                <a:lnTo>
                  <a:pt x="235" y="149"/>
                </a:lnTo>
                <a:lnTo>
                  <a:pt x="228" y="153"/>
                </a:lnTo>
                <a:lnTo>
                  <a:pt x="221" y="149"/>
                </a:lnTo>
                <a:lnTo>
                  <a:pt x="213" y="141"/>
                </a:lnTo>
                <a:lnTo>
                  <a:pt x="199" y="146"/>
                </a:lnTo>
                <a:lnTo>
                  <a:pt x="194" y="163"/>
                </a:lnTo>
                <a:lnTo>
                  <a:pt x="189" y="163"/>
                </a:lnTo>
                <a:lnTo>
                  <a:pt x="187" y="161"/>
                </a:lnTo>
                <a:lnTo>
                  <a:pt x="160" y="151"/>
                </a:lnTo>
                <a:lnTo>
                  <a:pt x="141" y="158"/>
                </a:lnTo>
                <a:lnTo>
                  <a:pt x="124" y="156"/>
                </a:lnTo>
                <a:lnTo>
                  <a:pt x="122" y="163"/>
                </a:lnTo>
                <a:lnTo>
                  <a:pt x="124" y="168"/>
                </a:lnTo>
                <a:lnTo>
                  <a:pt x="117" y="170"/>
                </a:lnTo>
                <a:lnTo>
                  <a:pt x="110" y="170"/>
                </a:lnTo>
                <a:lnTo>
                  <a:pt x="110" y="170"/>
                </a:lnTo>
                <a:lnTo>
                  <a:pt x="112" y="170"/>
                </a:lnTo>
                <a:lnTo>
                  <a:pt x="108" y="175"/>
                </a:lnTo>
                <a:lnTo>
                  <a:pt x="108" y="185"/>
                </a:lnTo>
                <a:lnTo>
                  <a:pt x="103" y="187"/>
                </a:lnTo>
                <a:lnTo>
                  <a:pt x="103" y="189"/>
                </a:lnTo>
                <a:lnTo>
                  <a:pt x="112" y="201"/>
                </a:lnTo>
                <a:lnTo>
                  <a:pt x="110" y="204"/>
                </a:lnTo>
                <a:lnTo>
                  <a:pt x="84" y="211"/>
                </a:lnTo>
                <a:lnTo>
                  <a:pt x="76" y="214"/>
                </a:lnTo>
                <a:lnTo>
                  <a:pt x="79" y="226"/>
                </a:lnTo>
                <a:lnTo>
                  <a:pt x="84" y="247"/>
                </a:lnTo>
                <a:lnTo>
                  <a:pt x="72" y="252"/>
                </a:lnTo>
                <a:lnTo>
                  <a:pt x="62" y="245"/>
                </a:lnTo>
                <a:lnTo>
                  <a:pt x="50" y="240"/>
                </a:lnTo>
                <a:lnTo>
                  <a:pt x="36" y="238"/>
                </a:lnTo>
                <a:lnTo>
                  <a:pt x="26" y="242"/>
                </a:lnTo>
                <a:lnTo>
                  <a:pt x="21" y="262"/>
                </a:lnTo>
                <a:lnTo>
                  <a:pt x="24" y="264"/>
                </a:lnTo>
                <a:lnTo>
                  <a:pt x="26" y="264"/>
                </a:lnTo>
                <a:lnTo>
                  <a:pt x="31" y="269"/>
                </a:lnTo>
                <a:lnTo>
                  <a:pt x="33" y="278"/>
                </a:lnTo>
                <a:lnTo>
                  <a:pt x="24" y="305"/>
                </a:lnTo>
                <a:lnTo>
                  <a:pt x="19" y="310"/>
                </a:lnTo>
                <a:lnTo>
                  <a:pt x="16" y="307"/>
                </a:lnTo>
                <a:lnTo>
                  <a:pt x="4" y="312"/>
                </a:lnTo>
                <a:lnTo>
                  <a:pt x="0" y="319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1"/>
          <p:cNvSpPr>
            <a:spLocks/>
          </p:cNvSpPr>
          <p:nvPr/>
        </p:nvSpPr>
        <p:spPr bwMode="auto">
          <a:xfrm>
            <a:off x="10891157" y="1843588"/>
            <a:ext cx="495300" cy="793750"/>
          </a:xfrm>
          <a:custGeom>
            <a:avLst/>
            <a:gdLst>
              <a:gd name="T0" fmla="*/ 60 w 312"/>
              <a:gd name="T1" fmla="*/ 449 h 500"/>
              <a:gd name="T2" fmla="*/ 60 w 312"/>
              <a:gd name="T3" fmla="*/ 461 h 500"/>
              <a:gd name="T4" fmla="*/ 76 w 312"/>
              <a:gd name="T5" fmla="*/ 476 h 500"/>
              <a:gd name="T6" fmla="*/ 81 w 312"/>
              <a:gd name="T7" fmla="*/ 483 h 500"/>
              <a:gd name="T8" fmla="*/ 91 w 312"/>
              <a:gd name="T9" fmla="*/ 500 h 500"/>
              <a:gd name="T10" fmla="*/ 93 w 312"/>
              <a:gd name="T11" fmla="*/ 485 h 500"/>
              <a:gd name="T12" fmla="*/ 103 w 312"/>
              <a:gd name="T13" fmla="*/ 459 h 500"/>
              <a:gd name="T14" fmla="*/ 115 w 312"/>
              <a:gd name="T15" fmla="*/ 432 h 500"/>
              <a:gd name="T16" fmla="*/ 110 w 312"/>
              <a:gd name="T17" fmla="*/ 425 h 500"/>
              <a:gd name="T18" fmla="*/ 127 w 312"/>
              <a:gd name="T19" fmla="*/ 394 h 500"/>
              <a:gd name="T20" fmla="*/ 134 w 312"/>
              <a:gd name="T21" fmla="*/ 406 h 500"/>
              <a:gd name="T22" fmla="*/ 139 w 312"/>
              <a:gd name="T23" fmla="*/ 406 h 500"/>
              <a:gd name="T24" fmla="*/ 141 w 312"/>
              <a:gd name="T25" fmla="*/ 392 h 500"/>
              <a:gd name="T26" fmla="*/ 163 w 312"/>
              <a:gd name="T27" fmla="*/ 382 h 500"/>
              <a:gd name="T28" fmla="*/ 165 w 312"/>
              <a:gd name="T29" fmla="*/ 372 h 500"/>
              <a:gd name="T30" fmla="*/ 177 w 312"/>
              <a:gd name="T31" fmla="*/ 370 h 500"/>
              <a:gd name="T32" fmla="*/ 185 w 312"/>
              <a:gd name="T33" fmla="*/ 353 h 500"/>
              <a:gd name="T34" fmla="*/ 192 w 312"/>
              <a:gd name="T35" fmla="*/ 331 h 500"/>
              <a:gd name="T36" fmla="*/ 197 w 312"/>
              <a:gd name="T37" fmla="*/ 324 h 500"/>
              <a:gd name="T38" fmla="*/ 213 w 312"/>
              <a:gd name="T39" fmla="*/ 324 h 500"/>
              <a:gd name="T40" fmla="*/ 221 w 312"/>
              <a:gd name="T41" fmla="*/ 307 h 500"/>
              <a:gd name="T42" fmla="*/ 230 w 312"/>
              <a:gd name="T43" fmla="*/ 295 h 500"/>
              <a:gd name="T44" fmla="*/ 252 w 312"/>
              <a:gd name="T45" fmla="*/ 305 h 500"/>
              <a:gd name="T46" fmla="*/ 273 w 312"/>
              <a:gd name="T47" fmla="*/ 279 h 500"/>
              <a:gd name="T48" fmla="*/ 293 w 312"/>
              <a:gd name="T49" fmla="*/ 257 h 500"/>
              <a:gd name="T50" fmla="*/ 300 w 312"/>
              <a:gd name="T51" fmla="*/ 255 h 500"/>
              <a:gd name="T52" fmla="*/ 312 w 312"/>
              <a:gd name="T53" fmla="*/ 240 h 500"/>
              <a:gd name="T54" fmla="*/ 302 w 312"/>
              <a:gd name="T55" fmla="*/ 231 h 500"/>
              <a:gd name="T56" fmla="*/ 297 w 312"/>
              <a:gd name="T57" fmla="*/ 231 h 500"/>
              <a:gd name="T58" fmla="*/ 302 w 312"/>
              <a:gd name="T59" fmla="*/ 221 h 500"/>
              <a:gd name="T60" fmla="*/ 297 w 312"/>
              <a:gd name="T61" fmla="*/ 202 h 500"/>
              <a:gd name="T62" fmla="*/ 283 w 312"/>
              <a:gd name="T63" fmla="*/ 199 h 500"/>
              <a:gd name="T64" fmla="*/ 273 w 312"/>
              <a:gd name="T65" fmla="*/ 204 h 500"/>
              <a:gd name="T66" fmla="*/ 259 w 312"/>
              <a:gd name="T67" fmla="*/ 173 h 500"/>
              <a:gd name="T68" fmla="*/ 261 w 312"/>
              <a:gd name="T69" fmla="*/ 166 h 500"/>
              <a:gd name="T70" fmla="*/ 252 w 312"/>
              <a:gd name="T71" fmla="*/ 163 h 500"/>
              <a:gd name="T72" fmla="*/ 240 w 312"/>
              <a:gd name="T73" fmla="*/ 161 h 500"/>
              <a:gd name="T74" fmla="*/ 228 w 312"/>
              <a:gd name="T75" fmla="*/ 158 h 500"/>
              <a:gd name="T76" fmla="*/ 223 w 312"/>
              <a:gd name="T77" fmla="*/ 137 h 500"/>
              <a:gd name="T78" fmla="*/ 153 w 312"/>
              <a:gd name="T79" fmla="*/ 0 h 500"/>
              <a:gd name="T80" fmla="*/ 136 w 312"/>
              <a:gd name="T81" fmla="*/ 0 h 500"/>
              <a:gd name="T82" fmla="*/ 132 w 312"/>
              <a:gd name="T83" fmla="*/ 9 h 500"/>
              <a:gd name="T84" fmla="*/ 115 w 312"/>
              <a:gd name="T85" fmla="*/ 17 h 500"/>
              <a:gd name="T86" fmla="*/ 93 w 312"/>
              <a:gd name="T87" fmla="*/ 31 h 500"/>
              <a:gd name="T88" fmla="*/ 88 w 312"/>
              <a:gd name="T89" fmla="*/ 12 h 500"/>
              <a:gd name="T90" fmla="*/ 79 w 312"/>
              <a:gd name="T91" fmla="*/ 7 h 500"/>
              <a:gd name="T92" fmla="*/ 40 w 312"/>
              <a:gd name="T93" fmla="*/ 103 h 500"/>
              <a:gd name="T94" fmla="*/ 43 w 312"/>
              <a:gd name="T95" fmla="*/ 122 h 500"/>
              <a:gd name="T96" fmla="*/ 40 w 312"/>
              <a:gd name="T97" fmla="*/ 139 h 500"/>
              <a:gd name="T98" fmla="*/ 33 w 312"/>
              <a:gd name="T99" fmla="*/ 151 h 500"/>
              <a:gd name="T100" fmla="*/ 38 w 312"/>
              <a:gd name="T101" fmla="*/ 202 h 500"/>
              <a:gd name="T102" fmla="*/ 24 w 312"/>
              <a:gd name="T103" fmla="*/ 228 h 500"/>
              <a:gd name="T104" fmla="*/ 28 w 312"/>
              <a:gd name="T105" fmla="*/ 247 h 500"/>
              <a:gd name="T106" fmla="*/ 19 w 312"/>
              <a:gd name="T107" fmla="*/ 250 h 500"/>
              <a:gd name="T108" fmla="*/ 19 w 312"/>
              <a:gd name="T109" fmla="*/ 264 h 500"/>
              <a:gd name="T110" fmla="*/ 7 w 312"/>
              <a:gd name="T111" fmla="*/ 26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12" h="500">
                <a:moveTo>
                  <a:pt x="0" y="269"/>
                </a:moveTo>
                <a:lnTo>
                  <a:pt x="60" y="449"/>
                </a:lnTo>
                <a:lnTo>
                  <a:pt x="62" y="452"/>
                </a:lnTo>
                <a:lnTo>
                  <a:pt x="60" y="461"/>
                </a:lnTo>
                <a:lnTo>
                  <a:pt x="62" y="464"/>
                </a:lnTo>
                <a:lnTo>
                  <a:pt x="76" y="476"/>
                </a:lnTo>
                <a:lnTo>
                  <a:pt x="79" y="476"/>
                </a:lnTo>
                <a:lnTo>
                  <a:pt x="81" y="483"/>
                </a:lnTo>
                <a:lnTo>
                  <a:pt x="81" y="485"/>
                </a:lnTo>
                <a:lnTo>
                  <a:pt x="91" y="500"/>
                </a:lnTo>
                <a:lnTo>
                  <a:pt x="91" y="497"/>
                </a:lnTo>
                <a:lnTo>
                  <a:pt x="93" y="485"/>
                </a:lnTo>
                <a:lnTo>
                  <a:pt x="96" y="473"/>
                </a:lnTo>
                <a:lnTo>
                  <a:pt x="103" y="459"/>
                </a:lnTo>
                <a:lnTo>
                  <a:pt x="105" y="440"/>
                </a:lnTo>
                <a:lnTo>
                  <a:pt x="115" y="432"/>
                </a:lnTo>
                <a:lnTo>
                  <a:pt x="115" y="428"/>
                </a:lnTo>
                <a:lnTo>
                  <a:pt x="110" y="425"/>
                </a:lnTo>
                <a:lnTo>
                  <a:pt x="108" y="413"/>
                </a:lnTo>
                <a:lnTo>
                  <a:pt x="127" y="394"/>
                </a:lnTo>
                <a:lnTo>
                  <a:pt x="129" y="396"/>
                </a:lnTo>
                <a:lnTo>
                  <a:pt x="134" y="406"/>
                </a:lnTo>
                <a:lnTo>
                  <a:pt x="136" y="408"/>
                </a:lnTo>
                <a:lnTo>
                  <a:pt x="139" y="406"/>
                </a:lnTo>
                <a:lnTo>
                  <a:pt x="139" y="396"/>
                </a:lnTo>
                <a:lnTo>
                  <a:pt x="141" y="392"/>
                </a:lnTo>
                <a:lnTo>
                  <a:pt x="156" y="389"/>
                </a:lnTo>
                <a:lnTo>
                  <a:pt x="163" y="382"/>
                </a:lnTo>
                <a:lnTo>
                  <a:pt x="163" y="375"/>
                </a:lnTo>
                <a:lnTo>
                  <a:pt x="165" y="372"/>
                </a:lnTo>
                <a:lnTo>
                  <a:pt x="172" y="372"/>
                </a:lnTo>
                <a:lnTo>
                  <a:pt x="177" y="370"/>
                </a:lnTo>
                <a:lnTo>
                  <a:pt x="180" y="365"/>
                </a:lnTo>
                <a:lnTo>
                  <a:pt x="185" y="353"/>
                </a:lnTo>
                <a:lnTo>
                  <a:pt x="182" y="341"/>
                </a:lnTo>
                <a:lnTo>
                  <a:pt x="192" y="331"/>
                </a:lnTo>
                <a:lnTo>
                  <a:pt x="192" y="324"/>
                </a:lnTo>
                <a:lnTo>
                  <a:pt x="197" y="324"/>
                </a:lnTo>
                <a:lnTo>
                  <a:pt x="209" y="327"/>
                </a:lnTo>
                <a:lnTo>
                  <a:pt x="213" y="324"/>
                </a:lnTo>
                <a:lnTo>
                  <a:pt x="216" y="317"/>
                </a:lnTo>
                <a:lnTo>
                  <a:pt x="221" y="307"/>
                </a:lnTo>
                <a:lnTo>
                  <a:pt x="225" y="307"/>
                </a:lnTo>
                <a:lnTo>
                  <a:pt x="230" y="295"/>
                </a:lnTo>
                <a:lnTo>
                  <a:pt x="242" y="295"/>
                </a:lnTo>
                <a:lnTo>
                  <a:pt x="252" y="305"/>
                </a:lnTo>
                <a:lnTo>
                  <a:pt x="264" y="283"/>
                </a:lnTo>
                <a:lnTo>
                  <a:pt x="273" y="279"/>
                </a:lnTo>
                <a:lnTo>
                  <a:pt x="288" y="264"/>
                </a:lnTo>
                <a:lnTo>
                  <a:pt x="293" y="257"/>
                </a:lnTo>
                <a:lnTo>
                  <a:pt x="295" y="255"/>
                </a:lnTo>
                <a:lnTo>
                  <a:pt x="300" y="255"/>
                </a:lnTo>
                <a:lnTo>
                  <a:pt x="307" y="250"/>
                </a:lnTo>
                <a:lnTo>
                  <a:pt x="312" y="240"/>
                </a:lnTo>
                <a:lnTo>
                  <a:pt x="309" y="235"/>
                </a:lnTo>
                <a:lnTo>
                  <a:pt x="302" y="231"/>
                </a:lnTo>
                <a:lnTo>
                  <a:pt x="302" y="233"/>
                </a:lnTo>
                <a:lnTo>
                  <a:pt x="297" y="231"/>
                </a:lnTo>
                <a:lnTo>
                  <a:pt x="300" y="223"/>
                </a:lnTo>
                <a:lnTo>
                  <a:pt x="302" y="221"/>
                </a:lnTo>
                <a:lnTo>
                  <a:pt x="302" y="216"/>
                </a:lnTo>
                <a:lnTo>
                  <a:pt x="297" y="202"/>
                </a:lnTo>
                <a:lnTo>
                  <a:pt x="288" y="197"/>
                </a:lnTo>
                <a:lnTo>
                  <a:pt x="283" y="199"/>
                </a:lnTo>
                <a:lnTo>
                  <a:pt x="281" y="202"/>
                </a:lnTo>
                <a:lnTo>
                  <a:pt x="273" y="204"/>
                </a:lnTo>
                <a:lnTo>
                  <a:pt x="266" y="202"/>
                </a:lnTo>
                <a:lnTo>
                  <a:pt x="259" y="173"/>
                </a:lnTo>
                <a:lnTo>
                  <a:pt x="261" y="170"/>
                </a:lnTo>
                <a:lnTo>
                  <a:pt x="261" y="166"/>
                </a:lnTo>
                <a:lnTo>
                  <a:pt x="259" y="163"/>
                </a:lnTo>
                <a:lnTo>
                  <a:pt x="252" y="163"/>
                </a:lnTo>
                <a:lnTo>
                  <a:pt x="249" y="166"/>
                </a:lnTo>
                <a:lnTo>
                  <a:pt x="240" y="161"/>
                </a:lnTo>
                <a:lnTo>
                  <a:pt x="233" y="161"/>
                </a:lnTo>
                <a:lnTo>
                  <a:pt x="228" y="158"/>
                </a:lnTo>
                <a:lnTo>
                  <a:pt x="223" y="142"/>
                </a:lnTo>
                <a:lnTo>
                  <a:pt x="223" y="137"/>
                </a:lnTo>
                <a:lnTo>
                  <a:pt x="187" y="21"/>
                </a:lnTo>
                <a:lnTo>
                  <a:pt x="153" y="0"/>
                </a:lnTo>
                <a:lnTo>
                  <a:pt x="144" y="0"/>
                </a:lnTo>
                <a:lnTo>
                  <a:pt x="136" y="0"/>
                </a:lnTo>
                <a:lnTo>
                  <a:pt x="134" y="5"/>
                </a:lnTo>
                <a:lnTo>
                  <a:pt x="132" y="9"/>
                </a:lnTo>
                <a:lnTo>
                  <a:pt x="127" y="9"/>
                </a:lnTo>
                <a:lnTo>
                  <a:pt x="115" y="17"/>
                </a:lnTo>
                <a:lnTo>
                  <a:pt x="98" y="29"/>
                </a:lnTo>
                <a:lnTo>
                  <a:pt x="93" y="31"/>
                </a:lnTo>
                <a:lnTo>
                  <a:pt x="86" y="24"/>
                </a:lnTo>
                <a:lnTo>
                  <a:pt x="88" y="12"/>
                </a:lnTo>
                <a:lnTo>
                  <a:pt x="86" y="7"/>
                </a:lnTo>
                <a:lnTo>
                  <a:pt x="79" y="7"/>
                </a:lnTo>
                <a:lnTo>
                  <a:pt x="67" y="12"/>
                </a:lnTo>
                <a:lnTo>
                  <a:pt x="40" y="103"/>
                </a:lnTo>
                <a:lnTo>
                  <a:pt x="38" y="115"/>
                </a:lnTo>
                <a:lnTo>
                  <a:pt x="43" y="122"/>
                </a:lnTo>
                <a:lnTo>
                  <a:pt x="45" y="132"/>
                </a:lnTo>
                <a:lnTo>
                  <a:pt x="40" y="139"/>
                </a:lnTo>
                <a:lnTo>
                  <a:pt x="38" y="144"/>
                </a:lnTo>
                <a:lnTo>
                  <a:pt x="33" y="151"/>
                </a:lnTo>
                <a:lnTo>
                  <a:pt x="43" y="190"/>
                </a:lnTo>
                <a:lnTo>
                  <a:pt x="38" y="202"/>
                </a:lnTo>
                <a:lnTo>
                  <a:pt x="38" y="211"/>
                </a:lnTo>
                <a:lnTo>
                  <a:pt x="24" y="228"/>
                </a:lnTo>
                <a:lnTo>
                  <a:pt x="24" y="235"/>
                </a:lnTo>
                <a:lnTo>
                  <a:pt x="28" y="247"/>
                </a:lnTo>
                <a:lnTo>
                  <a:pt x="26" y="250"/>
                </a:lnTo>
                <a:lnTo>
                  <a:pt x="19" y="250"/>
                </a:lnTo>
                <a:lnTo>
                  <a:pt x="21" y="259"/>
                </a:lnTo>
                <a:lnTo>
                  <a:pt x="19" y="264"/>
                </a:lnTo>
                <a:lnTo>
                  <a:pt x="14" y="264"/>
                </a:lnTo>
                <a:lnTo>
                  <a:pt x="7" y="262"/>
                </a:lnTo>
                <a:lnTo>
                  <a:pt x="0" y="269"/>
                </a:lnTo>
                <a:close/>
              </a:path>
            </a:pathLst>
          </a:custGeom>
          <a:solidFill>
            <a:schemeClr val="tx1">
              <a:alpha val="13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2"/>
          <p:cNvSpPr>
            <a:spLocks/>
          </p:cNvSpPr>
          <p:nvPr/>
        </p:nvSpPr>
        <p:spPr bwMode="auto">
          <a:xfrm>
            <a:off x="9876744" y="2938963"/>
            <a:ext cx="792163" cy="511175"/>
          </a:xfrm>
          <a:custGeom>
            <a:avLst/>
            <a:gdLst>
              <a:gd name="T0" fmla="*/ 125 w 499"/>
              <a:gd name="T1" fmla="*/ 305 h 322"/>
              <a:gd name="T2" fmla="*/ 348 w 499"/>
              <a:gd name="T3" fmla="*/ 262 h 322"/>
              <a:gd name="T4" fmla="*/ 420 w 499"/>
              <a:gd name="T5" fmla="*/ 250 h 322"/>
              <a:gd name="T6" fmla="*/ 420 w 499"/>
              <a:gd name="T7" fmla="*/ 247 h 322"/>
              <a:gd name="T8" fmla="*/ 425 w 499"/>
              <a:gd name="T9" fmla="*/ 247 h 322"/>
              <a:gd name="T10" fmla="*/ 425 w 499"/>
              <a:gd name="T11" fmla="*/ 240 h 322"/>
              <a:gd name="T12" fmla="*/ 432 w 499"/>
              <a:gd name="T13" fmla="*/ 233 h 322"/>
              <a:gd name="T14" fmla="*/ 442 w 499"/>
              <a:gd name="T15" fmla="*/ 230 h 322"/>
              <a:gd name="T16" fmla="*/ 449 w 499"/>
              <a:gd name="T17" fmla="*/ 233 h 322"/>
              <a:gd name="T18" fmla="*/ 468 w 499"/>
              <a:gd name="T19" fmla="*/ 218 h 322"/>
              <a:gd name="T20" fmla="*/ 470 w 499"/>
              <a:gd name="T21" fmla="*/ 206 h 322"/>
              <a:gd name="T22" fmla="*/ 485 w 499"/>
              <a:gd name="T23" fmla="*/ 194 h 322"/>
              <a:gd name="T24" fmla="*/ 497 w 499"/>
              <a:gd name="T25" fmla="*/ 187 h 322"/>
              <a:gd name="T26" fmla="*/ 499 w 499"/>
              <a:gd name="T27" fmla="*/ 185 h 322"/>
              <a:gd name="T28" fmla="*/ 487 w 499"/>
              <a:gd name="T29" fmla="*/ 175 h 322"/>
              <a:gd name="T30" fmla="*/ 482 w 499"/>
              <a:gd name="T31" fmla="*/ 170 h 322"/>
              <a:gd name="T32" fmla="*/ 475 w 499"/>
              <a:gd name="T33" fmla="*/ 168 h 322"/>
              <a:gd name="T34" fmla="*/ 473 w 499"/>
              <a:gd name="T35" fmla="*/ 165 h 322"/>
              <a:gd name="T36" fmla="*/ 466 w 499"/>
              <a:gd name="T37" fmla="*/ 161 h 322"/>
              <a:gd name="T38" fmla="*/ 461 w 499"/>
              <a:gd name="T39" fmla="*/ 149 h 322"/>
              <a:gd name="T40" fmla="*/ 451 w 499"/>
              <a:gd name="T41" fmla="*/ 149 h 322"/>
              <a:gd name="T42" fmla="*/ 449 w 499"/>
              <a:gd name="T43" fmla="*/ 146 h 322"/>
              <a:gd name="T44" fmla="*/ 449 w 499"/>
              <a:gd name="T45" fmla="*/ 127 h 322"/>
              <a:gd name="T46" fmla="*/ 454 w 499"/>
              <a:gd name="T47" fmla="*/ 122 h 322"/>
              <a:gd name="T48" fmla="*/ 451 w 499"/>
              <a:gd name="T49" fmla="*/ 113 h 322"/>
              <a:gd name="T50" fmla="*/ 446 w 499"/>
              <a:gd name="T51" fmla="*/ 105 h 322"/>
              <a:gd name="T52" fmla="*/ 446 w 499"/>
              <a:gd name="T53" fmla="*/ 103 h 322"/>
              <a:gd name="T54" fmla="*/ 446 w 499"/>
              <a:gd name="T55" fmla="*/ 98 h 322"/>
              <a:gd name="T56" fmla="*/ 456 w 499"/>
              <a:gd name="T57" fmla="*/ 89 h 322"/>
              <a:gd name="T58" fmla="*/ 461 w 499"/>
              <a:gd name="T59" fmla="*/ 74 h 322"/>
              <a:gd name="T60" fmla="*/ 461 w 499"/>
              <a:gd name="T61" fmla="*/ 69 h 322"/>
              <a:gd name="T62" fmla="*/ 466 w 499"/>
              <a:gd name="T63" fmla="*/ 60 h 322"/>
              <a:gd name="T64" fmla="*/ 470 w 499"/>
              <a:gd name="T65" fmla="*/ 57 h 322"/>
              <a:gd name="T66" fmla="*/ 463 w 499"/>
              <a:gd name="T67" fmla="*/ 52 h 322"/>
              <a:gd name="T68" fmla="*/ 444 w 499"/>
              <a:gd name="T69" fmla="*/ 50 h 322"/>
              <a:gd name="T70" fmla="*/ 442 w 499"/>
              <a:gd name="T71" fmla="*/ 48 h 322"/>
              <a:gd name="T72" fmla="*/ 439 w 499"/>
              <a:gd name="T73" fmla="*/ 45 h 322"/>
              <a:gd name="T74" fmla="*/ 437 w 499"/>
              <a:gd name="T75" fmla="*/ 36 h 322"/>
              <a:gd name="T76" fmla="*/ 425 w 499"/>
              <a:gd name="T77" fmla="*/ 16 h 322"/>
              <a:gd name="T78" fmla="*/ 420 w 499"/>
              <a:gd name="T79" fmla="*/ 14 h 322"/>
              <a:gd name="T80" fmla="*/ 418 w 499"/>
              <a:gd name="T81" fmla="*/ 12 h 322"/>
              <a:gd name="T82" fmla="*/ 415 w 499"/>
              <a:gd name="T83" fmla="*/ 12 h 322"/>
              <a:gd name="T84" fmla="*/ 413 w 499"/>
              <a:gd name="T85" fmla="*/ 9 h 322"/>
              <a:gd name="T86" fmla="*/ 410 w 499"/>
              <a:gd name="T87" fmla="*/ 4 h 322"/>
              <a:gd name="T88" fmla="*/ 403 w 499"/>
              <a:gd name="T89" fmla="*/ 0 h 322"/>
              <a:gd name="T90" fmla="*/ 60 w 499"/>
              <a:gd name="T91" fmla="*/ 69 h 322"/>
              <a:gd name="T92" fmla="*/ 53 w 499"/>
              <a:gd name="T93" fmla="*/ 40 h 322"/>
              <a:gd name="T94" fmla="*/ 36 w 499"/>
              <a:gd name="T95" fmla="*/ 57 h 322"/>
              <a:gd name="T96" fmla="*/ 31 w 499"/>
              <a:gd name="T97" fmla="*/ 60 h 322"/>
              <a:gd name="T98" fmla="*/ 29 w 499"/>
              <a:gd name="T99" fmla="*/ 57 h 322"/>
              <a:gd name="T100" fmla="*/ 26 w 499"/>
              <a:gd name="T101" fmla="*/ 57 h 322"/>
              <a:gd name="T102" fmla="*/ 21 w 499"/>
              <a:gd name="T103" fmla="*/ 67 h 322"/>
              <a:gd name="T104" fmla="*/ 7 w 499"/>
              <a:gd name="T105" fmla="*/ 81 h 322"/>
              <a:gd name="T106" fmla="*/ 0 w 499"/>
              <a:gd name="T107" fmla="*/ 86 h 322"/>
              <a:gd name="T108" fmla="*/ 26 w 499"/>
              <a:gd name="T109" fmla="*/ 226 h 322"/>
              <a:gd name="T110" fmla="*/ 41 w 499"/>
              <a:gd name="T111" fmla="*/ 322 h 322"/>
              <a:gd name="T112" fmla="*/ 125 w 499"/>
              <a:gd name="T113" fmla="*/ 305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99" h="322">
                <a:moveTo>
                  <a:pt x="125" y="305"/>
                </a:moveTo>
                <a:lnTo>
                  <a:pt x="348" y="262"/>
                </a:lnTo>
                <a:lnTo>
                  <a:pt x="420" y="250"/>
                </a:lnTo>
                <a:lnTo>
                  <a:pt x="420" y="247"/>
                </a:lnTo>
                <a:lnTo>
                  <a:pt x="425" y="247"/>
                </a:lnTo>
                <a:lnTo>
                  <a:pt x="425" y="240"/>
                </a:lnTo>
                <a:lnTo>
                  <a:pt x="432" y="233"/>
                </a:lnTo>
                <a:lnTo>
                  <a:pt x="442" y="230"/>
                </a:lnTo>
                <a:lnTo>
                  <a:pt x="449" y="233"/>
                </a:lnTo>
                <a:lnTo>
                  <a:pt x="468" y="218"/>
                </a:lnTo>
                <a:lnTo>
                  <a:pt x="470" y="206"/>
                </a:lnTo>
                <a:lnTo>
                  <a:pt x="485" y="194"/>
                </a:lnTo>
                <a:lnTo>
                  <a:pt x="497" y="187"/>
                </a:lnTo>
                <a:lnTo>
                  <a:pt x="499" y="185"/>
                </a:lnTo>
                <a:lnTo>
                  <a:pt x="487" y="175"/>
                </a:lnTo>
                <a:lnTo>
                  <a:pt x="482" y="170"/>
                </a:lnTo>
                <a:lnTo>
                  <a:pt x="475" y="168"/>
                </a:lnTo>
                <a:lnTo>
                  <a:pt x="473" y="165"/>
                </a:lnTo>
                <a:lnTo>
                  <a:pt x="466" y="161"/>
                </a:lnTo>
                <a:lnTo>
                  <a:pt x="461" y="149"/>
                </a:lnTo>
                <a:lnTo>
                  <a:pt x="451" y="149"/>
                </a:lnTo>
                <a:lnTo>
                  <a:pt x="449" y="146"/>
                </a:lnTo>
                <a:lnTo>
                  <a:pt x="449" y="127"/>
                </a:lnTo>
                <a:lnTo>
                  <a:pt x="454" y="122"/>
                </a:lnTo>
                <a:lnTo>
                  <a:pt x="451" y="113"/>
                </a:lnTo>
                <a:lnTo>
                  <a:pt x="446" y="105"/>
                </a:lnTo>
                <a:lnTo>
                  <a:pt x="446" y="103"/>
                </a:lnTo>
                <a:lnTo>
                  <a:pt x="446" y="98"/>
                </a:lnTo>
                <a:lnTo>
                  <a:pt x="456" y="89"/>
                </a:lnTo>
                <a:lnTo>
                  <a:pt x="461" y="74"/>
                </a:lnTo>
                <a:lnTo>
                  <a:pt x="461" y="69"/>
                </a:lnTo>
                <a:lnTo>
                  <a:pt x="466" y="60"/>
                </a:lnTo>
                <a:lnTo>
                  <a:pt x="470" y="57"/>
                </a:lnTo>
                <a:lnTo>
                  <a:pt x="463" y="52"/>
                </a:lnTo>
                <a:lnTo>
                  <a:pt x="444" y="50"/>
                </a:lnTo>
                <a:lnTo>
                  <a:pt x="442" y="48"/>
                </a:lnTo>
                <a:lnTo>
                  <a:pt x="439" y="45"/>
                </a:lnTo>
                <a:lnTo>
                  <a:pt x="437" y="36"/>
                </a:lnTo>
                <a:lnTo>
                  <a:pt x="425" y="16"/>
                </a:lnTo>
                <a:lnTo>
                  <a:pt x="420" y="14"/>
                </a:lnTo>
                <a:lnTo>
                  <a:pt x="418" y="12"/>
                </a:lnTo>
                <a:lnTo>
                  <a:pt x="415" y="12"/>
                </a:lnTo>
                <a:lnTo>
                  <a:pt x="413" y="9"/>
                </a:lnTo>
                <a:lnTo>
                  <a:pt x="410" y="4"/>
                </a:lnTo>
                <a:lnTo>
                  <a:pt x="403" y="0"/>
                </a:lnTo>
                <a:lnTo>
                  <a:pt x="60" y="69"/>
                </a:lnTo>
                <a:lnTo>
                  <a:pt x="53" y="40"/>
                </a:lnTo>
                <a:lnTo>
                  <a:pt x="36" y="57"/>
                </a:lnTo>
                <a:lnTo>
                  <a:pt x="31" y="60"/>
                </a:lnTo>
                <a:lnTo>
                  <a:pt x="29" y="57"/>
                </a:lnTo>
                <a:lnTo>
                  <a:pt x="26" y="57"/>
                </a:lnTo>
                <a:lnTo>
                  <a:pt x="21" y="67"/>
                </a:lnTo>
                <a:lnTo>
                  <a:pt x="7" y="81"/>
                </a:lnTo>
                <a:lnTo>
                  <a:pt x="0" y="86"/>
                </a:lnTo>
                <a:lnTo>
                  <a:pt x="26" y="226"/>
                </a:lnTo>
                <a:lnTo>
                  <a:pt x="41" y="322"/>
                </a:lnTo>
                <a:lnTo>
                  <a:pt x="125" y="30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3"/>
          <p:cNvSpPr>
            <a:spLocks/>
          </p:cNvSpPr>
          <p:nvPr/>
        </p:nvSpPr>
        <p:spPr bwMode="auto">
          <a:xfrm>
            <a:off x="9087757" y="2491288"/>
            <a:ext cx="525463" cy="722312"/>
          </a:xfrm>
          <a:custGeom>
            <a:avLst/>
            <a:gdLst>
              <a:gd name="T0" fmla="*/ 165 w 331"/>
              <a:gd name="T1" fmla="*/ 433 h 455"/>
              <a:gd name="T2" fmla="*/ 269 w 331"/>
              <a:gd name="T3" fmla="*/ 423 h 455"/>
              <a:gd name="T4" fmla="*/ 283 w 331"/>
              <a:gd name="T5" fmla="*/ 395 h 455"/>
              <a:gd name="T6" fmla="*/ 288 w 331"/>
              <a:gd name="T7" fmla="*/ 371 h 455"/>
              <a:gd name="T8" fmla="*/ 305 w 331"/>
              <a:gd name="T9" fmla="*/ 346 h 455"/>
              <a:gd name="T10" fmla="*/ 307 w 331"/>
              <a:gd name="T11" fmla="*/ 330 h 455"/>
              <a:gd name="T12" fmla="*/ 317 w 331"/>
              <a:gd name="T13" fmla="*/ 315 h 455"/>
              <a:gd name="T14" fmla="*/ 321 w 331"/>
              <a:gd name="T15" fmla="*/ 322 h 455"/>
              <a:gd name="T16" fmla="*/ 329 w 331"/>
              <a:gd name="T17" fmla="*/ 318 h 455"/>
              <a:gd name="T18" fmla="*/ 329 w 331"/>
              <a:gd name="T19" fmla="*/ 296 h 455"/>
              <a:gd name="T20" fmla="*/ 324 w 331"/>
              <a:gd name="T21" fmla="*/ 265 h 455"/>
              <a:gd name="T22" fmla="*/ 297 w 331"/>
              <a:gd name="T23" fmla="*/ 178 h 455"/>
              <a:gd name="T24" fmla="*/ 266 w 331"/>
              <a:gd name="T25" fmla="*/ 176 h 455"/>
              <a:gd name="T26" fmla="*/ 228 w 331"/>
              <a:gd name="T27" fmla="*/ 229 h 455"/>
              <a:gd name="T28" fmla="*/ 221 w 331"/>
              <a:gd name="T29" fmla="*/ 226 h 455"/>
              <a:gd name="T30" fmla="*/ 209 w 331"/>
              <a:gd name="T31" fmla="*/ 219 h 455"/>
              <a:gd name="T32" fmla="*/ 206 w 331"/>
              <a:gd name="T33" fmla="*/ 193 h 455"/>
              <a:gd name="T34" fmla="*/ 225 w 331"/>
              <a:gd name="T35" fmla="*/ 176 h 455"/>
              <a:gd name="T36" fmla="*/ 230 w 331"/>
              <a:gd name="T37" fmla="*/ 164 h 455"/>
              <a:gd name="T38" fmla="*/ 237 w 331"/>
              <a:gd name="T39" fmla="*/ 152 h 455"/>
              <a:gd name="T40" fmla="*/ 245 w 331"/>
              <a:gd name="T41" fmla="*/ 111 h 455"/>
              <a:gd name="T42" fmla="*/ 235 w 331"/>
              <a:gd name="T43" fmla="*/ 92 h 455"/>
              <a:gd name="T44" fmla="*/ 223 w 331"/>
              <a:gd name="T45" fmla="*/ 75 h 455"/>
              <a:gd name="T46" fmla="*/ 235 w 331"/>
              <a:gd name="T47" fmla="*/ 65 h 455"/>
              <a:gd name="T48" fmla="*/ 225 w 331"/>
              <a:gd name="T49" fmla="*/ 44 h 455"/>
              <a:gd name="T50" fmla="*/ 189 w 331"/>
              <a:gd name="T51" fmla="*/ 27 h 455"/>
              <a:gd name="T52" fmla="*/ 163 w 331"/>
              <a:gd name="T53" fmla="*/ 17 h 455"/>
              <a:gd name="T54" fmla="*/ 132 w 331"/>
              <a:gd name="T55" fmla="*/ 8 h 455"/>
              <a:gd name="T56" fmla="*/ 113 w 331"/>
              <a:gd name="T57" fmla="*/ 5 h 455"/>
              <a:gd name="T58" fmla="*/ 96 w 331"/>
              <a:gd name="T59" fmla="*/ 24 h 455"/>
              <a:gd name="T60" fmla="*/ 98 w 331"/>
              <a:gd name="T61" fmla="*/ 41 h 455"/>
              <a:gd name="T62" fmla="*/ 103 w 331"/>
              <a:gd name="T63" fmla="*/ 46 h 455"/>
              <a:gd name="T64" fmla="*/ 93 w 331"/>
              <a:gd name="T65" fmla="*/ 51 h 455"/>
              <a:gd name="T66" fmla="*/ 81 w 331"/>
              <a:gd name="T67" fmla="*/ 63 h 455"/>
              <a:gd name="T68" fmla="*/ 79 w 331"/>
              <a:gd name="T69" fmla="*/ 84 h 455"/>
              <a:gd name="T70" fmla="*/ 74 w 331"/>
              <a:gd name="T71" fmla="*/ 109 h 455"/>
              <a:gd name="T72" fmla="*/ 62 w 331"/>
              <a:gd name="T73" fmla="*/ 104 h 455"/>
              <a:gd name="T74" fmla="*/ 62 w 331"/>
              <a:gd name="T75" fmla="*/ 82 h 455"/>
              <a:gd name="T76" fmla="*/ 62 w 331"/>
              <a:gd name="T77" fmla="*/ 75 h 455"/>
              <a:gd name="T78" fmla="*/ 55 w 331"/>
              <a:gd name="T79" fmla="*/ 84 h 455"/>
              <a:gd name="T80" fmla="*/ 48 w 331"/>
              <a:gd name="T81" fmla="*/ 101 h 455"/>
              <a:gd name="T82" fmla="*/ 33 w 331"/>
              <a:gd name="T83" fmla="*/ 109 h 455"/>
              <a:gd name="T84" fmla="*/ 28 w 331"/>
              <a:gd name="T85" fmla="*/ 123 h 455"/>
              <a:gd name="T86" fmla="*/ 19 w 331"/>
              <a:gd name="T87" fmla="*/ 149 h 455"/>
              <a:gd name="T88" fmla="*/ 16 w 331"/>
              <a:gd name="T89" fmla="*/ 181 h 455"/>
              <a:gd name="T90" fmla="*/ 4 w 331"/>
              <a:gd name="T91" fmla="*/ 202 h 455"/>
              <a:gd name="T92" fmla="*/ 12 w 331"/>
              <a:gd name="T93" fmla="*/ 236 h 455"/>
              <a:gd name="T94" fmla="*/ 14 w 331"/>
              <a:gd name="T95" fmla="*/ 262 h 455"/>
              <a:gd name="T96" fmla="*/ 41 w 331"/>
              <a:gd name="T97" fmla="*/ 320 h 455"/>
              <a:gd name="T98" fmla="*/ 45 w 331"/>
              <a:gd name="T99" fmla="*/ 346 h 455"/>
              <a:gd name="T100" fmla="*/ 43 w 331"/>
              <a:gd name="T101" fmla="*/ 354 h 455"/>
              <a:gd name="T102" fmla="*/ 36 w 331"/>
              <a:gd name="T103" fmla="*/ 392 h 455"/>
              <a:gd name="T104" fmla="*/ 16 w 331"/>
              <a:gd name="T105" fmla="*/ 440 h 455"/>
              <a:gd name="T106" fmla="*/ 0 w 331"/>
              <a:gd name="T107" fmla="*/ 455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1" h="455">
                <a:moveTo>
                  <a:pt x="0" y="455"/>
                </a:moveTo>
                <a:lnTo>
                  <a:pt x="165" y="433"/>
                </a:lnTo>
                <a:lnTo>
                  <a:pt x="165" y="438"/>
                </a:lnTo>
                <a:lnTo>
                  <a:pt x="269" y="423"/>
                </a:lnTo>
                <a:lnTo>
                  <a:pt x="271" y="419"/>
                </a:lnTo>
                <a:lnTo>
                  <a:pt x="283" y="395"/>
                </a:lnTo>
                <a:lnTo>
                  <a:pt x="288" y="387"/>
                </a:lnTo>
                <a:lnTo>
                  <a:pt x="288" y="371"/>
                </a:lnTo>
                <a:lnTo>
                  <a:pt x="293" y="356"/>
                </a:lnTo>
                <a:lnTo>
                  <a:pt x="305" y="346"/>
                </a:lnTo>
                <a:lnTo>
                  <a:pt x="305" y="332"/>
                </a:lnTo>
                <a:lnTo>
                  <a:pt x="307" y="330"/>
                </a:lnTo>
                <a:lnTo>
                  <a:pt x="307" y="322"/>
                </a:lnTo>
                <a:lnTo>
                  <a:pt x="317" y="315"/>
                </a:lnTo>
                <a:lnTo>
                  <a:pt x="319" y="322"/>
                </a:lnTo>
                <a:lnTo>
                  <a:pt x="321" y="322"/>
                </a:lnTo>
                <a:lnTo>
                  <a:pt x="326" y="320"/>
                </a:lnTo>
                <a:lnTo>
                  <a:pt x="329" y="318"/>
                </a:lnTo>
                <a:lnTo>
                  <a:pt x="331" y="310"/>
                </a:lnTo>
                <a:lnTo>
                  <a:pt x="329" y="296"/>
                </a:lnTo>
                <a:lnTo>
                  <a:pt x="331" y="277"/>
                </a:lnTo>
                <a:lnTo>
                  <a:pt x="324" y="265"/>
                </a:lnTo>
                <a:lnTo>
                  <a:pt x="321" y="238"/>
                </a:lnTo>
                <a:lnTo>
                  <a:pt x="297" y="178"/>
                </a:lnTo>
                <a:lnTo>
                  <a:pt x="273" y="171"/>
                </a:lnTo>
                <a:lnTo>
                  <a:pt x="266" y="176"/>
                </a:lnTo>
                <a:lnTo>
                  <a:pt x="254" y="188"/>
                </a:lnTo>
                <a:lnTo>
                  <a:pt x="228" y="229"/>
                </a:lnTo>
                <a:lnTo>
                  <a:pt x="223" y="229"/>
                </a:lnTo>
                <a:lnTo>
                  <a:pt x="221" y="226"/>
                </a:lnTo>
                <a:lnTo>
                  <a:pt x="211" y="221"/>
                </a:lnTo>
                <a:lnTo>
                  <a:pt x="209" y="219"/>
                </a:lnTo>
                <a:lnTo>
                  <a:pt x="204" y="209"/>
                </a:lnTo>
                <a:lnTo>
                  <a:pt x="206" y="193"/>
                </a:lnTo>
                <a:lnTo>
                  <a:pt x="211" y="185"/>
                </a:lnTo>
                <a:lnTo>
                  <a:pt x="225" y="176"/>
                </a:lnTo>
                <a:lnTo>
                  <a:pt x="228" y="169"/>
                </a:lnTo>
                <a:lnTo>
                  <a:pt x="230" y="164"/>
                </a:lnTo>
                <a:lnTo>
                  <a:pt x="230" y="157"/>
                </a:lnTo>
                <a:lnTo>
                  <a:pt x="237" y="152"/>
                </a:lnTo>
                <a:lnTo>
                  <a:pt x="245" y="140"/>
                </a:lnTo>
                <a:lnTo>
                  <a:pt x="245" y="111"/>
                </a:lnTo>
                <a:lnTo>
                  <a:pt x="240" y="99"/>
                </a:lnTo>
                <a:lnTo>
                  <a:pt x="235" y="92"/>
                </a:lnTo>
                <a:lnTo>
                  <a:pt x="228" y="82"/>
                </a:lnTo>
                <a:lnTo>
                  <a:pt x="223" y="75"/>
                </a:lnTo>
                <a:lnTo>
                  <a:pt x="225" y="70"/>
                </a:lnTo>
                <a:lnTo>
                  <a:pt x="235" y="65"/>
                </a:lnTo>
                <a:lnTo>
                  <a:pt x="237" y="63"/>
                </a:lnTo>
                <a:lnTo>
                  <a:pt x="225" y="44"/>
                </a:lnTo>
                <a:lnTo>
                  <a:pt x="216" y="39"/>
                </a:lnTo>
                <a:lnTo>
                  <a:pt x="189" y="27"/>
                </a:lnTo>
                <a:lnTo>
                  <a:pt x="168" y="24"/>
                </a:lnTo>
                <a:lnTo>
                  <a:pt x="163" y="17"/>
                </a:lnTo>
                <a:lnTo>
                  <a:pt x="146" y="12"/>
                </a:lnTo>
                <a:lnTo>
                  <a:pt x="132" y="8"/>
                </a:lnTo>
                <a:lnTo>
                  <a:pt x="120" y="0"/>
                </a:lnTo>
                <a:lnTo>
                  <a:pt x="113" y="5"/>
                </a:lnTo>
                <a:lnTo>
                  <a:pt x="105" y="10"/>
                </a:lnTo>
                <a:lnTo>
                  <a:pt x="96" y="24"/>
                </a:lnTo>
                <a:lnTo>
                  <a:pt x="96" y="36"/>
                </a:lnTo>
                <a:lnTo>
                  <a:pt x="98" y="41"/>
                </a:lnTo>
                <a:lnTo>
                  <a:pt x="101" y="41"/>
                </a:lnTo>
                <a:lnTo>
                  <a:pt x="103" y="46"/>
                </a:lnTo>
                <a:lnTo>
                  <a:pt x="101" y="48"/>
                </a:lnTo>
                <a:lnTo>
                  <a:pt x="93" y="51"/>
                </a:lnTo>
                <a:lnTo>
                  <a:pt x="89" y="56"/>
                </a:lnTo>
                <a:lnTo>
                  <a:pt x="81" y="63"/>
                </a:lnTo>
                <a:lnTo>
                  <a:pt x="77" y="72"/>
                </a:lnTo>
                <a:lnTo>
                  <a:pt x="79" y="84"/>
                </a:lnTo>
                <a:lnTo>
                  <a:pt x="79" y="97"/>
                </a:lnTo>
                <a:lnTo>
                  <a:pt x="74" y="109"/>
                </a:lnTo>
                <a:lnTo>
                  <a:pt x="65" y="113"/>
                </a:lnTo>
                <a:lnTo>
                  <a:pt x="62" y="104"/>
                </a:lnTo>
                <a:lnTo>
                  <a:pt x="67" y="94"/>
                </a:lnTo>
                <a:lnTo>
                  <a:pt x="62" y="82"/>
                </a:lnTo>
                <a:lnTo>
                  <a:pt x="65" y="77"/>
                </a:lnTo>
                <a:lnTo>
                  <a:pt x="62" y="75"/>
                </a:lnTo>
                <a:lnTo>
                  <a:pt x="60" y="77"/>
                </a:lnTo>
                <a:lnTo>
                  <a:pt x="55" y="84"/>
                </a:lnTo>
                <a:lnTo>
                  <a:pt x="53" y="94"/>
                </a:lnTo>
                <a:lnTo>
                  <a:pt x="48" y="101"/>
                </a:lnTo>
                <a:lnTo>
                  <a:pt x="43" y="101"/>
                </a:lnTo>
                <a:lnTo>
                  <a:pt x="33" y="109"/>
                </a:lnTo>
                <a:lnTo>
                  <a:pt x="28" y="118"/>
                </a:lnTo>
                <a:lnTo>
                  <a:pt x="28" y="123"/>
                </a:lnTo>
                <a:lnTo>
                  <a:pt x="19" y="133"/>
                </a:lnTo>
                <a:lnTo>
                  <a:pt x="19" y="149"/>
                </a:lnTo>
                <a:lnTo>
                  <a:pt x="19" y="169"/>
                </a:lnTo>
                <a:lnTo>
                  <a:pt x="16" y="181"/>
                </a:lnTo>
                <a:lnTo>
                  <a:pt x="9" y="195"/>
                </a:lnTo>
                <a:lnTo>
                  <a:pt x="4" y="202"/>
                </a:lnTo>
                <a:lnTo>
                  <a:pt x="4" y="212"/>
                </a:lnTo>
                <a:lnTo>
                  <a:pt x="12" y="236"/>
                </a:lnTo>
                <a:lnTo>
                  <a:pt x="9" y="250"/>
                </a:lnTo>
                <a:lnTo>
                  <a:pt x="14" y="262"/>
                </a:lnTo>
                <a:lnTo>
                  <a:pt x="28" y="294"/>
                </a:lnTo>
                <a:lnTo>
                  <a:pt x="41" y="320"/>
                </a:lnTo>
                <a:lnTo>
                  <a:pt x="41" y="342"/>
                </a:lnTo>
                <a:lnTo>
                  <a:pt x="45" y="346"/>
                </a:lnTo>
                <a:lnTo>
                  <a:pt x="45" y="351"/>
                </a:lnTo>
                <a:lnTo>
                  <a:pt x="43" y="354"/>
                </a:lnTo>
                <a:lnTo>
                  <a:pt x="41" y="375"/>
                </a:lnTo>
                <a:lnTo>
                  <a:pt x="36" y="392"/>
                </a:lnTo>
                <a:lnTo>
                  <a:pt x="28" y="409"/>
                </a:lnTo>
                <a:lnTo>
                  <a:pt x="16" y="440"/>
                </a:lnTo>
                <a:lnTo>
                  <a:pt x="4" y="450"/>
                </a:lnTo>
                <a:lnTo>
                  <a:pt x="0" y="45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8595632" y="2248400"/>
            <a:ext cx="819150" cy="403225"/>
          </a:xfrm>
          <a:custGeom>
            <a:avLst/>
            <a:gdLst>
              <a:gd name="T0" fmla="*/ 21 w 516"/>
              <a:gd name="T1" fmla="*/ 98 h 254"/>
              <a:gd name="T2" fmla="*/ 48 w 516"/>
              <a:gd name="T3" fmla="*/ 79 h 254"/>
              <a:gd name="T4" fmla="*/ 120 w 516"/>
              <a:gd name="T5" fmla="*/ 33 h 254"/>
              <a:gd name="T6" fmla="*/ 161 w 516"/>
              <a:gd name="T7" fmla="*/ 2 h 254"/>
              <a:gd name="T8" fmla="*/ 190 w 516"/>
              <a:gd name="T9" fmla="*/ 2 h 254"/>
              <a:gd name="T10" fmla="*/ 170 w 516"/>
              <a:gd name="T11" fmla="*/ 21 h 254"/>
              <a:gd name="T12" fmla="*/ 142 w 516"/>
              <a:gd name="T13" fmla="*/ 52 h 254"/>
              <a:gd name="T14" fmla="*/ 144 w 516"/>
              <a:gd name="T15" fmla="*/ 72 h 254"/>
              <a:gd name="T16" fmla="*/ 173 w 516"/>
              <a:gd name="T17" fmla="*/ 60 h 254"/>
              <a:gd name="T18" fmla="*/ 245 w 516"/>
              <a:gd name="T19" fmla="*/ 96 h 254"/>
              <a:gd name="T20" fmla="*/ 266 w 516"/>
              <a:gd name="T21" fmla="*/ 101 h 254"/>
              <a:gd name="T22" fmla="*/ 276 w 516"/>
              <a:gd name="T23" fmla="*/ 105 h 254"/>
              <a:gd name="T24" fmla="*/ 302 w 516"/>
              <a:gd name="T25" fmla="*/ 81 h 254"/>
              <a:gd name="T26" fmla="*/ 396 w 516"/>
              <a:gd name="T27" fmla="*/ 50 h 254"/>
              <a:gd name="T28" fmla="*/ 394 w 516"/>
              <a:gd name="T29" fmla="*/ 69 h 254"/>
              <a:gd name="T30" fmla="*/ 411 w 516"/>
              <a:gd name="T31" fmla="*/ 86 h 254"/>
              <a:gd name="T32" fmla="*/ 449 w 516"/>
              <a:gd name="T33" fmla="*/ 81 h 254"/>
              <a:gd name="T34" fmla="*/ 473 w 516"/>
              <a:gd name="T35" fmla="*/ 110 h 254"/>
              <a:gd name="T36" fmla="*/ 511 w 516"/>
              <a:gd name="T37" fmla="*/ 115 h 254"/>
              <a:gd name="T38" fmla="*/ 509 w 516"/>
              <a:gd name="T39" fmla="*/ 132 h 254"/>
              <a:gd name="T40" fmla="*/ 492 w 516"/>
              <a:gd name="T41" fmla="*/ 127 h 254"/>
              <a:gd name="T42" fmla="*/ 471 w 516"/>
              <a:gd name="T43" fmla="*/ 132 h 254"/>
              <a:gd name="T44" fmla="*/ 435 w 516"/>
              <a:gd name="T45" fmla="*/ 132 h 254"/>
              <a:gd name="T46" fmla="*/ 430 w 516"/>
              <a:gd name="T47" fmla="*/ 149 h 254"/>
              <a:gd name="T48" fmla="*/ 387 w 516"/>
              <a:gd name="T49" fmla="*/ 132 h 254"/>
              <a:gd name="T50" fmla="*/ 353 w 516"/>
              <a:gd name="T51" fmla="*/ 144 h 254"/>
              <a:gd name="T52" fmla="*/ 338 w 516"/>
              <a:gd name="T53" fmla="*/ 153 h 254"/>
              <a:gd name="T54" fmla="*/ 312 w 516"/>
              <a:gd name="T55" fmla="*/ 153 h 254"/>
              <a:gd name="T56" fmla="*/ 286 w 516"/>
              <a:gd name="T57" fmla="*/ 189 h 254"/>
              <a:gd name="T58" fmla="*/ 288 w 516"/>
              <a:gd name="T59" fmla="*/ 170 h 254"/>
              <a:gd name="T60" fmla="*/ 271 w 516"/>
              <a:gd name="T61" fmla="*/ 177 h 254"/>
              <a:gd name="T62" fmla="*/ 259 w 516"/>
              <a:gd name="T63" fmla="*/ 165 h 254"/>
              <a:gd name="T64" fmla="*/ 245 w 516"/>
              <a:gd name="T65" fmla="*/ 197 h 254"/>
              <a:gd name="T66" fmla="*/ 226 w 516"/>
              <a:gd name="T67" fmla="*/ 237 h 254"/>
              <a:gd name="T68" fmla="*/ 211 w 516"/>
              <a:gd name="T69" fmla="*/ 247 h 254"/>
              <a:gd name="T70" fmla="*/ 214 w 516"/>
              <a:gd name="T71" fmla="*/ 225 h 254"/>
              <a:gd name="T72" fmla="*/ 197 w 516"/>
              <a:gd name="T73" fmla="*/ 225 h 254"/>
              <a:gd name="T74" fmla="*/ 185 w 516"/>
              <a:gd name="T75" fmla="*/ 180 h 254"/>
              <a:gd name="T76" fmla="*/ 175 w 516"/>
              <a:gd name="T77" fmla="*/ 173 h 254"/>
              <a:gd name="T78" fmla="*/ 144 w 516"/>
              <a:gd name="T79" fmla="*/ 161 h 254"/>
              <a:gd name="T80" fmla="*/ 132 w 516"/>
              <a:gd name="T81" fmla="*/ 161 h 254"/>
              <a:gd name="T82" fmla="*/ 98 w 516"/>
              <a:gd name="T83" fmla="*/ 149 h 254"/>
              <a:gd name="T84" fmla="*/ 19 w 516"/>
              <a:gd name="T85" fmla="*/ 120 h 254"/>
              <a:gd name="T86" fmla="*/ 0 w 516"/>
              <a:gd name="T87" fmla="*/ 108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6" h="254">
                <a:moveTo>
                  <a:pt x="0" y="108"/>
                </a:moveTo>
                <a:lnTo>
                  <a:pt x="14" y="103"/>
                </a:lnTo>
                <a:lnTo>
                  <a:pt x="21" y="98"/>
                </a:lnTo>
                <a:lnTo>
                  <a:pt x="38" y="88"/>
                </a:lnTo>
                <a:lnTo>
                  <a:pt x="41" y="81"/>
                </a:lnTo>
                <a:lnTo>
                  <a:pt x="48" y="79"/>
                </a:lnTo>
                <a:lnTo>
                  <a:pt x="77" y="69"/>
                </a:lnTo>
                <a:lnTo>
                  <a:pt x="96" y="57"/>
                </a:lnTo>
                <a:lnTo>
                  <a:pt x="120" y="33"/>
                </a:lnTo>
                <a:lnTo>
                  <a:pt x="127" y="31"/>
                </a:lnTo>
                <a:lnTo>
                  <a:pt x="146" y="9"/>
                </a:lnTo>
                <a:lnTo>
                  <a:pt x="161" y="2"/>
                </a:lnTo>
                <a:lnTo>
                  <a:pt x="182" y="0"/>
                </a:lnTo>
                <a:lnTo>
                  <a:pt x="190" y="0"/>
                </a:lnTo>
                <a:lnTo>
                  <a:pt x="190" y="2"/>
                </a:lnTo>
                <a:lnTo>
                  <a:pt x="178" y="12"/>
                </a:lnTo>
                <a:lnTo>
                  <a:pt x="175" y="12"/>
                </a:lnTo>
                <a:lnTo>
                  <a:pt x="170" y="21"/>
                </a:lnTo>
                <a:lnTo>
                  <a:pt x="154" y="40"/>
                </a:lnTo>
                <a:lnTo>
                  <a:pt x="146" y="48"/>
                </a:lnTo>
                <a:lnTo>
                  <a:pt x="142" y="52"/>
                </a:lnTo>
                <a:lnTo>
                  <a:pt x="139" y="67"/>
                </a:lnTo>
                <a:lnTo>
                  <a:pt x="142" y="79"/>
                </a:lnTo>
                <a:lnTo>
                  <a:pt x="144" y="72"/>
                </a:lnTo>
                <a:lnTo>
                  <a:pt x="158" y="62"/>
                </a:lnTo>
                <a:lnTo>
                  <a:pt x="166" y="62"/>
                </a:lnTo>
                <a:lnTo>
                  <a:pt x="173" y="60"/>
                </a:lnTo>
                <a:lnTo>
                  <a:pt x="202" y="72"/>
                </a:lnTo>
                <a:lnTo>
                  <a:pt x="226" y="98"/>
                </a:lnTo>
                <a:lnTo>
                  <a:pt x="245" y="96"/>
                </a:lnTo>
                <a:lnTo>
                  <a:pt x="252" y="98"/>
                </a:lnTo>
                <a:lnTo>
                  <a:pt x="259" y="101"/>
                </a:lnTo>
                <a:lnTo>
                  <a:pt x="266" y="101"/>
                </a:lnTo>
                <a:lnTo>
                  <a:pt x="269" y="101"/>
                </a:lnTo>
                <a:lnTo>
                  <a:pt x="276" y="103"/>
                </a:lnTo>
                <a:lnTo>
                  <a:pt x="276" y="105"/>
                </a:lnTo>
                <a:lnTo>
                  <a:pt x="278" y="103"/>
                </a:lnTo>
                <a:lnTo>
                  <a:pt x="283" y="96"/>
                </a:lnTo>
                <a:lnTo>
                  <a:pt x="302" y="81"/>
                </a:lnTo>
                <a:lnTo>
                  <a:pt x="370" y="64"/>
                </a:lnTo>
                <a:lnTo>
                  <a:pt x="389" y="52"/>
                </a:lnTo>
                <a:lnTo>
                  <a:pt x="396" y="50"/>
                </a:lnTo>
                <a:lnTo>
                  <a:pt x="401" y="55"/>
                </a:lnTo>
                <a:lnTo>
                  <a:pt x="394" y="64"/>
                </a:lnTo>
                <a:lnTo>
                  <a:pt x="394" y="69"/>
                </a:lnTo>
                <a:lnTo>
                  <a:pt x="403" y="86"/>
                </a:lnTo>
                <a:lnTo>
                  <a:pt x="408" y="88"/>
                </a:lnTo>
                <a:lnTo>
                  <a:pt x="411" y="86"/>
                </a:lnTo>
                <a:lnTo>
                  <a:pt x="423" y="86"/>
                </a:lnTo>
                <a:lnTo>
                  <a:pt x="427" y="84"/>
                </a:lnTo>
                <a:lnTo>
                  <a:pt x="449" y="81"/>
                </a:lnTo>
                <a:lnTo>
                  <a:pt x="459" y="86"/>
                </a:lnTo>
                <a:lnTo>
                  <a:pt x="468" y="103"/>
                </a:lnTo>
                <a:lnTo>
                  <a:pt x="473" y="110"/>
                </a:lnTo>
                <a:lnTo>
                  <a:pt x="490" y="117"/>
                </a:lnTo>
                <a:lnTo>
                  <a:pt x="507" y="115"/>
                </a:lnTo>
                <a:lnTo>
                  <a:pt x="511" y="115"/>
                </a:lnTo>
                <a:lnTo>
                  <a:pt x="516" y="117"/>
                </a:lnTo>
                <a:lnTo>
                  <a:pt x="516" y="125"/>
                </a:lnTo>
                <a:lnTo>
                  <a:pt x="509" y="132"/>
                </a:lnTo>
                <a:lnTo>
                  <a:pt x="499" y="132"/>
                </a:lnTo>
                <a:lnTo>
                  <a:pt x="492" y="132"/>
                </a:lnTo>
                <a:lnTo>
                  <a:pt x="492" y="127"/>
                </a:lnTo>
                <a:lnTo>
                  <a:pt x="487" y="127"/>
                </a:lnTo>
                <a:lnTo>
                  <a:pt x="478" y="134"/>
                </a:lnTo>
                <a:lnTo>
                  <a:pt x="471" y="132"/>
                </a:lnTo>
                <a:lnTo>
                  <a:pt x="463" y="129"/>
                </a:lnTo>
                <a:lnTo>
                  <a:pt x="444" y="134"/>
                </a:lnTo>
                <a:lnTo>
                  <a:pt x="435" y="132"/>
                </a:lnTo>
                <a:lnTo>
                  <a:pt x="430" y="134"/>
                </a:lnTo>
                <a:lnTo>
                  <a:pt x="432" y="144"/>
                </a:lnTo>
                <a:lnTo>
                  <a:pt x="430" y="149"/>
                </a:lnTo>
                <a:lnTo>
                  <a:pt x="425" y="146"/>
                </a:lnTo>
                <a:lnTo>
                  <a:pt x="413" y="137"/>
                </a:lnTo>
                <a:lnTo>
                  <a:pt x="387" y="132"/>
                </a:lnTo>
                <a:lnTo>
                  <a:pt x="379" y="134"/>
                </a:lnTo>
                <a:lnTo>
                  <a:pt x="372" y="132"/>
                </a:lnTo>
                <a:lnTo>
                  <a:pt x="353" y="144"/>
                </a:lnTo>
                <a:lnTo>
                  <a:pt x="351" y="144"/>
                </a:lnTo>
                <a:lnTo>
                  <a:pt x="341" y="149"/>
                </a:lnTo>
                <a:lnTo>
                  <a:pt x="338" y="153"/>
                </a:lnTo>
                <a:lnTo>
                  <a:pt x="336" y="153"/>
                </a:lnTo>
                <a:lnTo>
                  <a:pt x="324" y="151"/>
                </a:lnTo>
                <a:lnTo>
                  <a:pt x="312" y="153"/>
                </a:lnTo>
                <a:lnTo>
                  <a:pt x="312" y="163"/>
                </a:lnTo>
                <a:lnTo>
                  <a:pt x="310" y="168"/>
                </a:lnTo>
                <a:lnTo>
                  <a:pt x="286" y="189"/>
                </a:lnTo>
                <a:lnTo>
                  <a:pt x="281" y="187"/>
                </a:lnTo>
                <a:lnTo>
                  <a:pt x="278" y="185"/>
                </a:lnTo>
                <a:lnTo>
                  <a:pt x="288" y="170"/>
                </a:lnTo>
                <a:lnTo>
                  <a:pt x="288" y="165"/>
                </a:lnTo>
                <a:lnTo>
                  <a:pt x="276" y="165"/>
                </a:lnTo>
                <a:lnTo>
                  <a:pt x="271" y="177"/>
                </a:lnTo>
                <a:lnTo>
                  <a:pt x="266" y="182"/>
                </a:lnTo>
                <a:lnTo>
                  <a:pt x="262" y="177"/>
                </a:lnTo>
                <a:lnTo>
                  <a:pt x="259" y="165"/>
                </a:lnTo>
                <a:lnTo>
                  <a:pt x="257" y="168"/>
                </a:lnTo>
                <a:lnTo>
                  <a:pt x="254" y="182"/>
                </a:lnTo>
                <a:lnTo>
                  <a:pt x="245" y="197"/>
                </a:lnTo>
                <a:lnTo>
                  <a:pt x="240" y="211"/>
                </a:lnTo>
                <a:lnTo>
                  <a:pt x="235" y="221"/>
                </a:lnTo>
                <a:lnTo>
                  <a:pt x="226" y="237"/>
                </a:lnTo>
                <a:lnTo>
                  <a:pt x="226" y="250"/>
                </a:lnTo>
                <a:lnTo>
                  <a:pt x="223" y="254"/>
                </a:lnTo>
                <a:lnTo>
                  <a:pt x="211" y="247"/>
                </a:lnTo>
                <a:lnTo>
                  <a:pt x="209" y="235"/>
                </a:lnTo>
                <a:lnTo>
                  <a:pt x="211" y="230"/>
                </a:lnTo>
                <a:lnTo>
                  <a:pt x="214" y="225"/>
                </a:lnTo>
                <a:lnTo>
                  <a:pt x="211" y="223"/>
                </a:lnTo>
                <a:lnTo>
                  <a:pt x="199" y="225"/>
                </a:lnTo>
                <a:lnTo>
                  <a:pt x="197" y="225"/>
                </a:lnTo>
                <a:lnTo>
                  <a:pt x="199" y="197"/>
                </a:lnTo>
                <a:lnTo>
                  <a:pt x="199" y="187"/>
                </a:lnTo>
                <a:lnTo>
                  <a:pt x="185" y="180"/>
                </a:lnTo>
                <a:lnTo>
                  <a:pt x="173" y="177"/>
                </a:lnTo>
                <a:lnTo>
                  <a:pt x="175" y="175"/>
                </a:lnTo>
                <a:lnTo>
                  <a:pt x="175" y="173"/>
                </a:lnTo>
                <a:lnTo>
                  <a:pt x="173" y="168"/>
                </a:lnTo>
                <a:lnTo>
                  <a:pt x="161" y="165"/>
                </a:lnTo>
                <a:lnTo>
                  <a:pt x="144" y="161"/>
                </a:lnTo>
                <a:lnTo>
                  <a:pt x="139" y="161"/>
                </a:lnTo>
                <a:lnTo>
                  <a:pt x="134" y="165"/>
                </a:lnTo>
                <a:lnTo>
                  <a:pt x="132" y="161"/>
                </a:lnTo>
                <a:lnTo>
                  <a:pt x="122" y="161"/>
                </a:lnTo>
                <a:lnTo>
                  <a:pt x="106" y="149"/>
                </a:lnTo>
                <a:lnTo>
                  <a:pt x="98" y="149"/>
                </a:lnTo>
                <a:lnTo>
                  <a:pt x="26" y="134"/>
                </a:lnTo>
                <a:lnTo>
                  <a:pt x="21" y="132"/>
                </a:lnTo>
                <a:lnTo>
                  <a:pt x="19" y="120"/>
                </a:lnTo>
                <a:lnTo>
                  <a:pt x="14" y="115"/>
                </a:lnTo>
                <a:lnTo>
                  <a:pt x="2" y="113"/>
                </a:lnTo>
                <a:lnTo>
                  <a:pt x="0" y="108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10745107" y="2659563"/>
            <a:ext cx="446088" cy="233362"/>
          </a:xfrm>
          <a:custGeom>
            <a:avLst/>
            <a:gdLst>
              <a:gd name="T0" fmla="*/ 58 w 281"/>
              <a:gd name="T1" fmla="*/ 51 h 147"/>
              <a:gd name="T2" fmla="*/ 149 w 281"/>
              <a:gd name="T3" fmla="*/ 24 h 147"/>
              <a:gd name="T4" fmla="*/ 156 w 281"/>
              <a:gd name="T5" fmla="*/ 24 h 147"/>
              <a:gd name="T6" fmla="*/ 156 w 281"/>
              <a:gd name="T7" fmla="*/ 17 h 147"/>
              <a:gd name="T8" fmla="*/ 168 w 281"/>
              <a:gd name="T9" fmla="*/ 3 h 147"/>
              <a:gd name="T10" fmla="*/ 180 w 281"/>
              <a:gd name="T11" fmla="*/ 3 h 147"/>
              <a:gd name="T12" fmla="*/ 195 w 281"/>
              <a:gd name="T13" fmla="*/ 24 h 147"/>
              <a:gd name="T14" fmla="*/ 195 w 281"/>
              <a:gd name="T15" fmla="*/ 34 h 147"/>
              <a:gd name="T16" fmla="*/ 185 w 281"/>
              <a:gd name="T17" fmla="*/ 46 h 147"/>
              <a:gd name="T18" fmla="*/ 183 w 281"/>
              <a:gd name="T19" fmla="*/ 63 h 147"/>
              <a:gd name="T20" fmla="*/ 204 w 281"/>
              <a:gd name="T21" fmla="*/ 70 h 147"/>
              <a:gd name="T22" fmla="*/ 226 w 281"/>
              <a:gd name="T23" fmla="*/ 96 h 147"/>
              <a:gd name="T24" fmla="*/ 252 w 281"/>
              <a:gd name="T25" fmla="*/ 106 h 147"/>
              <a:gd name="T26" fmla="*/ 272 w 281"/>
              <a:gd name="T27" fmla="*/ 89 h 147"/>
              <a:gd name="T28" fmla="*/ 260 w 281"/>
              <a:gd name="T29" fmla="*/ 79 h 147"/>
              <a:gd name="T30" fmla="*/ 250 w 281"/>
              <a:gd name="T31" fmla="*/ 70 h 147"/>
              <a:gd name="T32" fmla="*/ 262 w 281"/>
              <a:gd name="T33" fmla="*/ 70 h 147"/>
              <a:gd name="T34" fmla="*/ 281 w 281"/>
              <a:gd name="T35" fmla="*/ 106 h 147"/>
              <a:gd name="T36" fmla="*/ 274 w 281"/>
              <a:gd name="T37" fmla="*/ 111 h 147"/>
              <a:gd name="T38" fmla="*/ 250 w 281"/>
              <a:gd name="T39" fmla="*/ 123 h 147"/>
              <a:gd name="T40" fmla="*/ 233 w 281"/>
              <a:gd name="T41" fmla="*/ 135 h 147"/>
              <a:gd name="T42" fmla="*/ 231 w 281"/>
              <a:gd name="T43" fmla="*/ 128 h 147"/>
              <a:gd name="T44" fmla="*/ 226 w 281"/>
              <a:gd name="T45" fmla="*/ 118 h 147"/>
              <a:gd name="T46" fmla="*/ 209 w 281"/>
              <a:gd name="T47" fmla="*/ 144 h 147"/>
              <a:gd name="T48" fmla="*/ 200 w 281"/>
              <a:gd name="T49" fmla="*/ 140 h 147"/>
              <a:gd name="T50" fmla="*/ 195 w 281"/>
              <a:gd name="T51" fmla="*/ 137 h 147"/>
              <a:gd name="T52" fmla="*/ 188 w 281"/>
              <a:gd name="T53" fmla="*/ 130 h 147"/>
              <a:gd name="T54" fmla="*/ 173 w 281"/>
              <a:gd name="T55" fmla="*/ 123 h 147"/>
              <a:gd name="T56" fmla="*/ 164 w 281"/>
              <a:gd name="T57" fmla="*/ 111 h 147"/>
              <a:gd name="T58" fmla="*/ 130 w 281"/>
              <a:gd name="T59" fmla="*/ 108 h 147"/>
              <a:gd name="T60" fmla="*/ 58 w 281"/>
              <a:gd name="T61" fmla="*/ 130 h 147"/>
              <a:gd name="T62" fmla="*/ 51 w 281"/>
              <a:gd name="T63" fmla="*/ 128 h 147"/>
              <a:gd name="T64" fmla="*/ 0 w 281"/>
              <a:gd name="T65" fmla="*/ 13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1" h="147">
                <a:moveTo>
                  <a:pt x="0" y="63"/>
                </a:moveTo>
                <a:lnTo>
                  <a:pt x="58" y="51"/>
                </a:lnTo>
                <a:lnTo>
                  <a:pt x="149" y="29"/>
                </a:lnTo>
                <a:lnTo>
                  <a:pt x="149" y="24"/>
                </a:lnTo>
                <a:lnTo>
                  <a:pt x="152" y="22"/>
                </a:lnTo>
                <a:lnTo>
                  <a:pt x="156" y="24"/>
                </a:lnTo>
                <a:lnTo>
                  <a:pt x="156" y="22"/>
                </a:lnTo>
                <a:lnTo>
                  <a:pt x="156" y="17"/>
                </a:lnTo>
                <a:lnTo>
                  <a:pt x="164" y="15"/>
                </a:lnTo>
                <a:lnTo>
                  <a:pt x="168" y="3"/>
                </a:lnTo>
                <a:lnTo>
                  <a:pt x="176" y="0"/>
                </a:lnTo>
                <a:lnTo>
                  <a:pt x="180" y="3"/>
                </a:lnTo>
                <a:lnTo>
                  <a:pt x="183" y="17"/>
                </a:lnTo>
                <a:lnTo>
                  <a:pt x="195" y="24"/>
                </a:lnTo>
                <a:lnTo>
                  <a:pt x="197" y="29"/>
                </a:lnTo>
                <a:lnTo>
                  <a:pt x="195" y="34"/>
                </a:lnTo>
                <a:lnTo>
                  <a:pt x="190" y="36"/>
                </a:lnTo>
                <a:lnTo>
                  <a:pt x="185" y="46"/>
                </a:lnTo>
                <a:lnTo>
                  <a:pt x="183" y="58"/>
                </a:lnTo>
                <a:lnTo>
                  <a:pt x="183" y="63"/>
                </a:lnTo>
                <a:lnTo>
                  <a:pt x="195" y="63"/>
                </a:lnTo>
                <a:lnTo>
                  <a:pt x="204" y="70"/>
                </a:lnTo>
                <a:lnTo>
                  <a:pt x="221" y="87"/>
                </a:lnTo>
                <a:lnTo>
                  <a:pt x="226" y="96"/>
                </a:lnTo>
                <a:lnTo>
                  <a:pt x="233" y="106"/>
                </a:lnTo>
                <a:lnTo>
                  <a:pt x="252" y="106"/>
                </a:lnTo>
                <a:lnTo>
                  <a:pt x="264" y="101"/>
                </a:lnTo>
                <a:lnTo>
                  <a:pt x="272" y="89"/>
                </a:lnTo>
                <a:lnTo>
                  <a:pt x="267" y="87"/>
                </a:lnTo>
                <a:lnTo>
                  <a:pt x="260" y="79"/>
                </a:lnTo>
                <a:lnTo>
                  <a:pt x="250" y="75"/>
                </a:lnTo>
                <a:lnTo>
                  <a:pt x="250" y="70"/>
                </a:lnTo>
                <a:lnTo>
                  <a:pt x="257" y="70"/>
                </a:lnTo>
                <a:lnTo>
                  <a:pt x="262" y="70"/>
                </a:lnTo>
                <a:lnTo>
                  <a:pt x="274" y="89"/>
                </a:lnTo>
                <a:lnTo>
                  <a:pt x="281" y="106"/>
                </a:lnTo>
                <a:lnTo>
                  <a:pt x="281" y="115"/>
                </a:lnTo>
                <a:lnTo>
                  <a:pt x="274" y="111"/>
                </a:lnTo>
                <a:lnTo>
                  <a:pt x="264" y="118"/>
                </a:lnTo>
                <a:lnTo>
                  <a:pt x="250" y="123"/>
                </a:lnTo>
                <a:lnTo>
                  <a:pt x="238" y="135"/>
                </a:lnTo>
                <a:lnTo>
                  <a:pt x="233" y="135"/>
                </a:lnTo>
                <a:lnTo>
                  <a:pt x="231" y="132"/>
                </a:lnTo>
                <a:lnTo>
                  <a:pt x="231" y="128"/>
                </a:lnTo>
                <a:lnTo>
                  <a:pt x="228" y="118"/>
                </a:lnTo>
                <a:lnTo>
                  <a:pt x="226" y="118"/>
                </a:lnTo>
                <a:lnTo>
                  <a:pt x="219" y="132"/>
                </a:lnTo>
                <a:lnTo>
                  <a:pt x="209" y="144"/>
                </a:lnTo>
                <a:lnTo>
                  <a:pt x="204" y="147"/>
                </a:lnTo>
                <a:lnTo>
                  <a:pt x="200" y="140"/>
                </a:lnTo>
                <a:lnTo>
                  <a:pt x="200" y="137"/>
                </a:lnTo>
                <a:lnTo>
                  <a:pt x="195" y="137"/>
                </a:lnTo>
                <a:lnTo>
                  <a:pt x="195" y="135"/>
                </a:lnTo>
                <a:lnTo>
                  <a:pt x="188" y="130"/>
                </a:lnTo>
                <a:lnTo>
                  <a:pt x="188" y="128"/>
                </a:lnTo>
                <a:lnTo>
                  <a:pt x="173" y="123"/>
                </a:lnTo>
                <a:lnTo>
                  <a:pt x="168" y="113"/>
                </a:lnTo>
                <a:lnTo>
                  <a:pt x="164" y="111"/>
                </a:lnTo>
                <a:lnTo>
                  <a:pt x="161" y="101"/>
                </a:lnTo>
                <a:lnTo>
                  <a:pt x="130" y="108"/>
                </a:lnTo>
                <a:lnTo>
                  <a:pt x="58" y="128"/>
                </a:lnTo>
                <a:lnTo>
                  <a:pt x="58" y="130"/>
                </a:lnTo>
                <a:lnTo>
                  <a:pt x="56" y="132"/>
                </a:lnTo>
                <a:lnTo>
                  <a:pt x="51" y="128"/>
                </a:lnTo>
                <a:lnTo>
                  <a:pt x="3" y="140"/>
                </a:lnTo>
                <a:lnTo>
                  <a:pt x="0" y="137"/>
                </a:lnTo>
                <a:lnTo>
                  <a:pt x="0" y="63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10951482" y="2819900"/>
            <a:ext cx="117475" cy="130175"/>
          </a:xfrm>
          <a:custGeom>
            <a:avLst/>
            <a:gdLst>
              <a:gd name="T0" fmla="*/ 0 w 74"/>
              <a:gd name="T1" fmla="*/ 7 h 82"/>
              <a:gd name="T2" fmla="*/ 19 w 74"/>
              <a:gd name="T3" fmla="*/ 67 h 82"/>
              <a:gd name="T4" fmla="*/ 17 w 74"/>
              <a:gd name="T5" fmla="*/ 72 h 82"/>
              <a:gd name="T6" fmla="*/ 14 w 74"/>
              <a:gd name="T7" fmla="*/ 77 h 82"/>
              <a:gd name="T8" fmla="*/ 14 w 74"/>
              <a:gd name="T9" fmla="*/ 79 h 82"/>
              <a:gd name="T10" fmla="*/ 17 w 74"/>
              <a:gd name="T11" fmla="*/ 82 h 82"/>
              <a:gd name="T12" fmla="*/ 19 w 74"/>
              <a:gd name="T13" fmla="*/ 82 h 82"/>
              <a:gd name="T14" fmla="*/ 36 w 74"/>
              <a:gd name="T15" fmla="*/ 72 h 82"/>
              <a:gd name="T16" fmla="*/ 46 w 74"/>
              <a:gd name="T17" fmla="*/ 63 h 82"/>
              <a:gd name="T18" fmla="*/ 46 w 74"/>
              <a:gd name="T19" fmla="*/ 58 h 82"/>
              <a:gd name="T20" fmla="*/ 41 w 74"/>
              <a:gd name="T21" fmla="*/ 53 h 82"/>
              <a:gd name="T22" fmla="*/ 41 w 74"/>
              <a:gd name="T23" fmla="*/ 43 h 82"/>
              <a:gd name="T24" fmla="*/ 48 w 74"/>
              <a:gd name="T25" fmla="*/ 36 h 82"/>
              <a:gd name="T26" fmla="*/ 50 w 74"/>
              <a:gd name="T27" fmla="*/ 39 h 82"/>
              <a:gd name="T28" fmla="*/ 50 w 74"/>
              <a:gd name="T29" fmla="*/ 43 h 82"/>
              <a:gd name="T30" fmla="*/ 50 w 74"/>
              <a:gd name="T31" fmla="*/ 58 h 82"/>
              <a:gd name="T32" fmla="*/ 53 w 74"/>
              <a:gd name="T33" fmla="*/ 60 h 82"/>
              <a:gd name="T34" fmla="*/ 58 w 74"/>
              <a:gd name="T35" fmla="*/ 60 h 82"/>
              <a:gd name="T36" fmla="*/ 58 w 74"/>
              <a:gd name="T37" fmla="*/ 53 h 82"/>
              <a:gd name="T38" fmla="*/ 62 w 74"/>
              <a:gd name="T39" fmla="*/ 53 h 82"/>
              <a:gd name="T40" fmla="*/ 67 w 74"/>
              <a:gd name="T41" fmla="*/ 48 h 82"/>
              <a:gd name="T42" fmla="*/ 74 w 74"/>
              <a:gd name="T43" fmla="*/ 46 h 82"/>
              <a:gd name="T44" fmla="*/ 74 w 74"/>
              <a:gd name="T45" fmla="*/ 46 h 82"/>
              <a:gd name="T46" fmla="*/ 70 w 74"/>
              <a:gd name="T47" fmla="*/ 39 h 82"/>
              <a:gd name="T48" fmla="*/ 70 w 74"/>
              <a:gd name="T49" fmla="*/ 36 h 82"/>
              <a:gd name="T50" fmla="*/ 65 w 74"/>
              <a:gd name="T51" fmla="*/ 36 h 82"/>
              <a:gd name="T52" fmla="*/ 65 w 74"/>
              <a:gd name="T53" fmla="*/ 34 h 82"/>
              <a:gd name="T54" fmla="*/ 58 w 74"/>
              <a:gd name="T55" fmla="*/ 29 h 82"/>
              <a:gd name="T56" fmla="*/ 58 w 74"/>
              <a:gd name="T57" fmla="*/ 27 h 82"/>
              <a:gd name="T58" fmla="*/ 43 w 74"/>
              <a:gd name="T59" fmla="*/ 22 h 82"/>
              <a:gd name="T60" fmla="*/ 38 w 74"/>
              <a:gd name="T61" fmla="*/ 12 h 82"/>
              <a:gd name="T62" fmla="*/ 34 w 74"/>
              <a:gd name="T63" fmla="*/ 10 h 82"/>
              <a:gd name="T64" fmla="*/ 31 w 74"/>
              <a:gd name="T65" fmla="*/ 0 h 82"/>
              <a:gd name="T66" fmla="*/ 0 w 74"/>
              <a:gd name="T67" fmla="*/ 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4" h="82">
                <a:moveTo>
                  <a:pt x="0" y="7"/>
                </a:moveTo>
                <a:lnTo>
                  <a:pt x="19" y="67"/>
                </a:lnTo>
                <a:lnTo>
                  <a:pt x="17" y="72"/>
                </a:lnTo>
                <a:lnTo>
                  <a:pt x="14" y="77"/>
                </a:lnTo>
                <a:lnTo>
                  <a:pt x="14" y="79"/>
                </a:lnTo>
                <a:lnTo>
                  <a:pt x="17" y="82"/>
                </a:lnTo>
                <a:lnTo>
                  <a:pt x="19" y="82"/>
                </a:lnTo>
                <a:lnTo>
                  <a:pt x="36" y="72"/>
                </a:lnTo>
                <a:lnTo>
                  <a:pt x="46" y="63"/>
                </a:lnTo>
                <a:lnTo>
                  <a:pt x="46" y="58"/>
                </a:lnTo>
                <a:lnTo>
                  <a:pt x="41" y="53"/>
                </a:lnTo>
                <a:lnTo>
                  <a:pt x="41" y="43"/>
                </a:lnTo>
                <a:lnTo>
                  <a:pt x="48" y="36"/>
                </a:lnTo>
                <a:lnTo>
                  <a:pt x="50" y="39"/>
                </a:lnTo>
                <a:lnTo>
                  <a:pt x="50" y="43"/>
                </a:lnTo>
                <a:lnTo>
                  <a:pt x="50" y="58"/>
                </a:lnTo>
                <a:lnTo>
                  <a:pt x="53" y="60"/>
                </a:lnTo>
                <a:lnTo>
                  <a:pt x="58" y="60"/>
                </a:lnTo>
                <a:lnTo>
                  <a:pt x="58" y="53"/>
                </a:lnTo>
                <a:lnTo>
                  <a:pt x="62" y="53"/>
                </a:lnTo>
                <a:lnTo>
                  <a:pt x="67" y="48"/>
                </a:lnTo>
                <a:lnTo>
                  <a:pt x="74" y="46"/>
                </a:lnTo>
                <a:lnTo>
                  <a:pt x="74" y="46"/>
                </a:lnTo>
                <a:lnTo>
                  <a:pt x="70" y="39"/>
                </a:lnTo>
                <a:lnTo>
                  <a:pt x="70" y="36"/>
                </a:lnTo>
                <a:lnTo>
                  <a:pt x="65" y="36"/>
                </a:lnTo>
                <a:lnTo>
                  <a:pt x="65" y="34"/>
                </a:lnTo>
                <a:lnTo>
                  <a:pt x="58" y="29"/>
                </a:lnTo>
                <a:lnTo>
                  <a:pt x="58" y="27"/>
                </a:lnTo>
                <a:lnTo>
                  <a:pt x="43" y="22"/>
                </a:lnTo>
                <a:lnTo>
                  <a:pt x="38" y="12"/>
                </a:lnTo>
                <a:lnTo>
                  <a:pt x="34" y="10"/>
                </a:lnTo>
                <a:lnTo>
                  <a:pt x="31" y="0"/>
                </a:lnTo>
                <a:lnTo>
                  <a:pt x="0" y="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7"/>
          <p:cNvSpPr>
            <a:spLocks/>
          </p:cNvSpPr>
          <p:nvPr/>
        </p:nvSpPr>
        <p:spPr bwMode="auto">
          <a:xfrm>
            <a:off x="10749869" y="2831013"/>
            <a:ext cx="231775" cy="228600"/>
          </a:xfrm>
          <a:custGeom>
            <a:avLst/>
            <a:gdLst>
              <a:gd name="T0" fmla="*/ 0 w 146"/>
              <a:gd name="T1" fmla="*/ 32 h 144"/>
              <a:gd name="T2" fmla="*/ 48 w 146"/>
              <a:gd name="T3" fmla="*/ 20 h 144"/>
              <a:gd name="T4" fmla="*/ 53 w 146"/>
              <a:gd name="T5" fmla="*/ 24 h 144"/>
              <a:gd name="T6" fmla="*/ 55 w 146"/>
              <a:gd name="T7" fmla="*/ 22 h 144"/>
              <a:gd name="T8" fmla="*/ 55 w 146"/>
              <a:gd name="T9" fmla="*/ 20 h 144"/>
              <a:gd name="T10" fmla="*/ 127 w 146"/>
              <a:gd name="T11" fmla="*/ 0 h 144"/>
              <a:gd name="T12" fmla="*/ 146 w 146"/>
              <a:gd name="T13" fmla="*/ 60 h 144"/>
              <a:gd name="T14" fmla="*/ 144 w 146"/>
              <a:gd name="T15" fmla="*/ 65 h 144"/>
              <a:gd name="T16" fmla="*/ 141 w 146"/>
              <a:gd name="T17" fmla="*/ 70 h 144"/>
              <a:gd name="T18" fmla="*/ 141 w 146"/>
              <a:gd name="T19" fmla="*/ 72 h 144"/>
              <a:gd name="T20" fmla="*/ 144 w 146"/>
              <a:gd name="T21" fmla="*/ 75 h 144"/>
              <a:gd name="T22" fmla="*/ 134 w 146"/>
              <a:gd name="T23" fmla="*/ 77 h 144"/>
              <a:gd name="T24" fmla="*/ 110 w 146"/>
              <a:gd name="T25" fmla="*/ 87 h 144"/>
              <a:gd name="T26" fmla="*/ 103 w 146"/>
              <a:gd name="T27" fmla="*/ 84 h 144"/>
              <a:gd name="T28" fmla="*/ 101 w 146"/>
              <a:gd name="T29" fmla="*/ 87 h 144"/>
              <a:gd name="T30" fmla="*/ 101 w 146"/>
              <a:gd name="T31" fmla="*/ 92 h 144"/>
              <a:gd name="T32" fmla="*/ 98 w 146"/>
              <a:gd name="T33" fmla="*/ 94 h 144"/>
              <a:gd name="T34" fmla="*/ 84 w 146"/>
              <a:gd name="T35" fmla="*/ 96 h 144"/>
              <a:gd name="T36" fmla="*/ 62 w 146"/>
              <a:gd name="T37" fmla="*/ 104 h 144"/>
              <a:gd name="T38" fmla="*/ 60 w 146"/>
              <a:gd name="T39" fmla="*/ 101 h 144"/>
              <a:gd name="T40" fmla="*/ 50 w 146"/>
              <a:gd name="T41" fmla="*/ 116 h 144"/>
              <a:gd name="T42" fmla="*/ 21 w 146"/>
              <a:gd name="T43" fmla="*/ 137 h 144"/>
              <a:gd name="T44" fmla="*/ 9 w 146"/>
              <a:gd name="T45" fmla="*/ 144 h 144"/>
              <a:gd name="T46" fmla="*/ 2 w 146"/>
              <a:gd name="T47" fmla="*/ 135 h 144"/>
              <a:gd name="T48" fmla="*/ 14 w 146"/>
              <a:gd name="T49" fmla="*/ 123 h 144"/>
              <a:gd name="T50" fmla="*/ 17 w 146"/>
              <a:gd name="T51" fmla="*/ 116 h 144"/>
              <a:gd name="T52" fmla="*/ 9 w 146"/>
              <a:gd name="T53" fmla="*/ 108 h 144"/>
              <a:gd name="T54" fmla="*/ 0 w 146"/>
              <a:gd name="T55" fmla="*/ 3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6" h="144">
                <a:moveTo>
                  <a:pt x="0" y="32"/>
                </a:moveTo>
                <a:lnTo>
                  <a:pt x="48" y="20"/>
                </a:lnTo>
                <a:lnTo>
                  <a:pt x="53" y="24"/>
                </a:lnTo>
                <a:lnTo>
                  <a:pt x="55" y="22"/>
                </a:lnTo>
                <a:lnTo>
                  <a:pt x="55" y="20"/>
                </a:lnTo>
                <a:lnTo>
                  <a:pt x="127" y="0"/>
                </a:lnTo>
                <a:lnTo>
                  <a:pt x="146" y="60"/>
                </a:lnTo>
                <a:lnTo>
                  <a:pt x="144" y="65"/>
                </a:lnTo>
                <a:lnTo>
                  <a:pt x="141" y="70"/>
                </a:lnTo>
                <a:lnTo>
                  <a:pt x="141" y="72"/>
                </a:lnTo>
                <a:lnTo>
                  <a:pt x="144" y="75"/>
                </a:lnTo>
                <a:lnTo>
                  <a:pt x="134" y="77"/>
                </a:lnTo>
                <a:lnTo>
                  <a:pt x="110" y="87"/>
                </a:lnTo>
                <a:lnTo>
                  <a:pt x="103" y="84"/>
                </a:lnTo>
                <a:lnTo>
                  <a:pt x="101" y="87"/>
                </a:lnTo>
                <a:lnTo>
                  <a:pt x="101" y="92"/>
                </a:lnTo>
                <a:lnTo>
                  <a:pt x="98" y="94"/>
                </a:lnTo>
                <a:lnTo>
                  <a:pt x="84" y="96"/>
                </a:lnTo>
                <a:lnTo>
                  <a:pt x="62" y="104"/>
                </a:lnTo>
                <a:lnTo>
                  <a:pt x="60" y="101"/>
                </a:lnTo>
                <a:lnTo>
                  <a:pt x="50" y="116"/>
                </a:lnTo>
                <a:lnTo>
                  <a:pt x="21" y="137"/>
                </a:lnTo>
                <a:lnTo>
                  <a:pt x="9" y="144"/>
                </a:lnTo>
                <a:lnTo>
                  <a:pt x="2" y="135"/>
                </a:lnTo>
                <a:lnTo>
                  <a:pt x="14" y="123"/>
                </a:lnTo>
                <a:lnTo>
                  <a:pt x="17" y="116"/>
                </a:lnTo>
                <a:lnTo>
                  <a:pt x="9" y="108"/>
                </a:lnTo>
                <a:lnTo>
                  <a:pt x="0" y="3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8"/>
          <p:cNvSpPr>
            <a:spLocks/>
          </p:cNvSpPr>
          <p:nvPr/>
        </p:nvSpPr>
        <p:spPr bwMode="auto">
          <a:xfrm>
            <a:off x="9708469" y="3297738"/>
            <a:ext cx="609600" cy="601662"/>
          </a:xfrm>
          <a:custGeom>
            <a:avLst/>
            <a:gdLst>
              <a:gd name="T0" fmla="*/ 127 w 384"/>
              <a:gd name="T1" fmla="*/ 0 h 379"/>
              <a:gd name="T2" fmla="*/ 127 w 384"/>
              <a:gd name="T3" fmla="*/ 16 h 379"/>
              <a:gd name="T4" fmla="*/ 132 w 384"/>
              <a:gd name="T5" fmla="*/ 33 h 379"/>
              <a:gd name="T6" fmla="*/ 123 w 384"/>
              <a:gd name="T7" fmla="*/ 81 h 379"/>
              <a:gd name="T8" fmla="*/ 123 w 384"/>
              <a:gd name="T9" fmla="*/ 96 h 379"/>
              <a:gd name="T10" fmla="*/ 115 w 384"/>
              <a:gd name="T11" fmla="*/ 117 h 379"/>
              <a:gd name="T12" fmla="*/ 96 w 384"/>
              <a:gd name="T13" fmla="*/ 136 h 379"/>
              <a:gd name="T14" fmla="*/ 84 w 384"/>
              <a:gd name="T15" fmla="*/ 144 h 379"/>
              <a:gd name="T16" fmla="*/ 72 w 384"/>
              <a:gd name="T17" fmla="*/ 149 h 379"/>
              <a:gd name="T18" fmla="*/ 63 w 384"/>
              <a:gd name="T19" fmla="*/ 161 h 379"/>
              <a:gd name="T20" fmla="*/ 58 w 384"/>
              <a:gd name="T21" fmla="*/ 192 h 379"/>
              <a:gd name="T22" fmla="*/ 41 w 384"/>
              <a:gd name="T23" fmla="*/ 189 h 379"/>
              <a:gd name="T24" fmla="*/ 27 w 384"/>
              <a:gd name="T25" fmla="*/ 216 h 379"/>
              <a:gd name="T26" fmla="*/ 27 w 384"/>
              <a:gd name="T27" fmla="*/ 240 h 379"/>
              <a:gd name="T28" fmla="*/ 12 w 384"/>
              <a:gd name="T29" fmla="*/ 259 h 379"/>
              <a:gd name="T30" fmla="*/ 3 w 384"/>
              <a:gd name="T31" fmla="*/ 273 h 379"/>
              <a:gd name="T32" fmla="*/ 3 w 384"/>
              <a:gd name="T33" fmla="*/ 290 h 379"/>
              <a:gd name="T34" fmla="*/ 22 w 384"/>
              <a:gd name="T35" fmla="*/ 317 h 379"/>
              <a:gd name="T36" fmla="*/ 36 w 384"/>
              <a:gd name="T37" fmla="*/ 336 h 379"/>
              <a:gd name="T38" fmla="*/ 48 w 384"/>
              <a:gd name="T39" fmla="*/ 341 h 379"/>
              <a:gd name="T40" fmla="*/ 53 w 384"/>
              <a:gd name="T41" fmla="*/ 343 h 379"/>
              <a:gd name="T42" fmla="*/ 65 w 384"/>
              <a:gd name="T43" fmla="*/ 348 h 379"/>
              <a:gd name="T44" fmla="*/ 65 w 384"/>
              <a:gd name="T45" fmla="*/ 358 h 379"/>
              <a:gd name="T46" fmla="*/ 96 w 384"/>
              <a:gd name="T47" fmla="*/ 377 h 379"/>
              <a:gd name="T48" fmla="*/ 115 w 384"/>
              <a:gd name="T49" fmla="*/ 370 h 379"/>
              <a:gd name="T50" fmla="*/ 123 w 384"/>
              <a:gd name="T51" fmla="*/ 360 h 379"/>
              <a:gd name="T52" fmla="*/ 135 w 384"/>
              <a:gd name="T53" fmla="*/ 370 h 379"/>
              <a:gd name="T54" fmla="*/ 161 w 384"/>
              <a:gd name="T55" fmla="*/ 360 h 379"/>
              <a:gd name="T56" fmla="*/ 168 w 384"/>
              <a:gd name="T57" fmla="*/ 346 h 379"/>
              <a:gd name="T58" fmla="*/ 190 w 384"/>
              <a:gd name="T59" fmla="*/ 334 h 379"/>
              <a:gd name="T60" fmla="*/ 209 w 384"/>
              <a:gd name="T61" fmla="*/ 319 h 379"/>
              <a:gd name="T62" fmla="*/ 207 w 384"/>
              <a:gd name="T63" fmla="*/ 300 h 379"/>
              <a:gd name="T64" fmla="*/ 240 w 384"/>
              <a:gd name="T65" fmla="*/ 204 h 379"/>
              <a:gd name="T66" fmla="*/ 252 w 384"/>
              <a:gd name="T67" fmla="*/ 209 h 379"/>
              <a:gd name="T68" fmla="*/ 259 w 384"/>
              <a:gd name="T69" fmla="*/ 218 h 379"/>
              <a:gd name="T70" fmla="*/ 279 w 384"/>
              <a:gd name="T71" fmla="*/ 204 h 379"/>
              <a:gd name="T72" fmla="*/ 291 w 384"/>
              <a:gd name="T73" fmla="*/ 168 h 379"/>
              <a:gd name="T74" fmla="*/ 308 w 384"/>
              <a:gd name="T75" fmla="*/ 156 h 379"/>
              <a:gd name="T76" fmla="*/ 320 w 384"/>
              <a:gd name="T77" fmla="*/ 146 h 379"/>
              <a:gd name="T78" fmla="*/ 329 w 384"/>
              <a:gd name="T79" fmla="*/ 127 h 379"/>
              <a:gd name="T80" fmla="*/ 327 w 384"/>
              <a:gd name="T81" fmla="*/ 122 h 379"/>
              <a:gd name="T82" fmla="*/ 329 w 384"/>
              <a:gd name="T83" fmla="*/ 98 h 379"/>
              <a:gd name="T84" fmla="*/ 372 w 384"/>
              <a:gd name="T85" fmla="*/ 120 h 379"/>
              <a:gd name="T86" fmla="*/ 380 w 384"/>
              <a:gd name="T87" fmla="*/ 120 h 379"/>
              <a:gd name="T88" fmla="*/ 384 w 384"/>
              <a:gd name="T89" fmla="*/ 98 h 379"/>
              <a:gd name="T90" fmla="*/ 370 w 384"/>
              <a:gd name="T91" fmla="*/ 79 h 379"/>
              <a:gd name="T92" fmla="*/ 360 w 384"/>
              <a:gd name="T93" fmla="*/ 72 h 379"/>
              <a:gd name="T94" fmla="*/ 348 w 384"/>
              <a:gd name="T95" fmla="*/ 67 h 379"/>
              <a:gd name="T96" fmla="*/ 317 w 384"/>
              <a:gd name="T97" fmla="*/ 84 h 379"/>
              <a:gd name="T98" fmla="*/ 298 w 384"/>
              <a:gd name="T99" fmla="*/ 86 h 379"/>
              <a:gd name="T100" fmla="*/ 288 w 384"/>
              <a:gd name="T101" fmla="*/ 91 h 379"/>
              <a:gd name="T102" fmla="*/ 276 w 384"/>
              <a:gd name="T103" fmla="*/ 103 h 379"/>
              <a:gd name="T104" fmla="*/ 252 w 384"/>
              <a:gd name="T105" fmla="*/ 124 h 379"/>
              <a:gd name="T106" fmla="*/ 243 w 384"/>
              <a:gd name="T107" fmla="*/ 134 h 379"/>
              <a:gd name="T108" fmla="*/ 147 w 384"/>
              <a:gd name="T109" fmla="*/ 9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84" h="379">
                <a:moveTo>
                  <a:pt x="132" y="0"/>
                </a:moveTo>
                <a:lnTo>
                  <a:pt x="127" y="0"/>
                </a:lnTo>
                <a:lnTo>
                  <a:pt x="123" y="4"/>
                </a:lnTo>
                <a:lnTo>
                  <a:pt x="127" y="16"/>
                </a:lnTo>
                <a:lnTo>
                  <a:pt x="115" y="26"/>
                </a:lnTo>
                <a:lnTo>
                  <a:pt x="132" y="33"/>
                </a:lnTo>
                <a:lnTo>
                  <a:pt x="125" y="72"/>
                </a:lnTo>
                <a:lnTo>
                  <a:pt x="123" y="81"/>
                </a:lnTo>
                <a:lnTo>
                  <a:pt x="123" y="91"/>
                </a:lnTo>
                <a:lnTo>
                  <a:pt x="123" y="96"/>
                </a:lnTo>
                <a:lnTo>
                  <a:pt x="125" y="108"/>
                </a:lnTo>
                <a:lnTo>
                  <a:pt x="115" y="117"/>
                </a:lnTo>
                <a:lnTo>
                  <a:pt x="111" y="117"/>
                </a:lnTo>
                <a:lnTo>
                  <a:pt x="96" y="136"/>
                </a:lnTo>
                <a:lnTo>
                  <a:pt x="96" y="141"/>
                </a:lnTo>
                <a:lnTo>
                  <a:pt x="84" y="144"/>
                </a:lnTo>
                <a:lnTo>
                  <a:pt x="79" y="141"/>
                </a:lnTo>
                <a:lnTo>
                  <a:pt x="72" y="149"/>
                </a:lnTo>
                <a:lnTo>
                  <a:pt x="70" y="153"/>
                </a:lnTo>
                <a:lnTo>
                  <a:pt x="63" y="161"/>
                </a:lnTo>
                <a:lnTo>
                  <a:pt x="55" y="177"/>
                </a:lnTo>
                <a:lnTo>
                  <a:pt x="58" y="192"/>
                </a:lnTo>
                <a:lnTo>
                  <a:pt x="48" y="204"/>
                </a:lnTo>
                <a:lnTo>
                  <a:pt x="41" y="189"/>
                </a:lnTo>
                <a:lnTo>
                  <a:pt x="34" y="189"/>
                </a:lnTo>
                <a:lnTo>
                  <a:pt x="27" y="216"/>
                </a:lnTo>
                <a:lnTo>
                  <a:pt x="29" y="228"/>
                </a:lnTo>
                <a:lnTo>
                  <a:pt x="27" y="240"/>
                </a:lnTo>
                <a:lnTo>
                  <a:pt x="19" y="245"/>
                </a:lnTo>
                <a:lnTo>
                  <a:pt x="12" y="259"/>
                </a:lnTo>
                <a:lnTo>
                  <a:pt x="0" y="259"/>
                </a:lnTo>
                <a:lnTo>
                  <a:pt x="3" y="273"/>
                </a:lnTo>
                <a:lnTo>
                  <a:pt x="3" y="283"/>
                </a:lnTo>
                <a:lnTo>
                  <a:pt x="3" y="290"/>
                </a:lnTo>
                <a:lnTo>
                  <a:pt x="5" y="295"/>
                </a:lnTo>
                <a:lnTo>
                  <a:pt x="22" y="317"/>
                </a:lnTo>
                <a:lnTo>
                  <a:pt x="34" y="334"/>
                </a:lnTo>
                <a:lnTo>
                  <a:pt x="36" y="336"/>
                </a:lnTo>
                <a:lnTo>
                  <a:pt x="39" y="336"/>
                </a:lnTo>
                <a:lnTo>
                  <a:pt x="48" y="341"/>
                </a:lnTo>
                <a:lnTo>
                  <a:pt x="51" y="343"/>
                </a:lnTo>
                <a:lnTo>
                  <a:pt x="53" y="343"/>
                </a:lnTo>
                <a:lnTo>
                  <a:pt x="58" y="348"/>
                </a:lnTo>
                <a:lnTo>
                  <a:pt x="65" y="348"/>
                </a:lnTo>
                <a:lnTo>
                  <a:pt x="67" y="350"/>
                </a:lnTo>
                <a:lnTo>
                  <a:pt x="65" y="358"/>
                </a:lnTo>
                <a:lnTo>
                  <a:pt x="79" y="370"/>
                </a:lnTo>
                <a:lnTo>
                  <a:pt x="96" y="377"/>
                </a:lnTo>
                <a:lnTo>
                  <a:pt x="106" y="379"/>
                </a:lnTo>
                <a:lnTo>
                  <a:pt x="115" y="370"/>
                </a:lnTo>
                <a:lnTo>
                  <a:pt x="115" y="365"/>
                </a:lnTo>
                <a:lnTo>
                  <a:pt x="123" y="360"/>
                </a:lnTo>
                <a:lnTo>
                  <a:pt x="130" y="367"/>
                </a:lnTo>
                <a:lnTo>
                  <a:pt x="135" y="370"/>
                </a:lnTo>
                <a:lnTo>
                  <a:pt x="139" y="367"/>
                </a:lnTo>
                <a:lnTo>
                  <a:pt x="161" y="360"/>
                </a:lnTo>
                <a:lnTo>
                  <a:pt x="166" y="346"/>
                </a:lnTo>
                <a:lnTo>
                  <a:pt x="168" y="346"/>
                </a:lnTo>
                <a:lnTo>
                  <a:pt x="173" y="350"/>
                </a:lnTo>
                <a:lnTo>
                  <a:pt x="190" y="334"/>
                </a:lnTo>
                <a:lnTo>
                  <a:pt x="195" y="338"/>
                </a:lnTo>
                <a:lnTo>
                  <a:pt x="209" y="319"/>
                </a:lnTo>
                <a:lnTo>
                  <a:pt x="207" y="312"/>
                </a:lnTo>
                <a:lnTo>
                  <a:pt x="207" y="300"/>
                </a:lnTo>
                <a:lnTo>
                  <a:pt x="221" y="273"/>
                </a:lnTo>
                <a:lnTo>
                  <a:pt x="240" y="204"/>
                </a:lnTo>
                <a:lnTo>
                  <a:pt x="243" y="201"/>
                </a:lnTo>
                <a:lnTo>
                  <a:pt x="252" y="209"/>
                </a:lnTo>
                <a:lnTo>
                  <a:pt x="255" y="213"/>
                </a:lnTo>
                <a:lnTo>
                  <a:pt x="259" y="218"/>
                </a:lnTo>
                <a:lnTo>
                  <a:pt x="271" y="216"/>
                </a:lnTo>
                <a:lnTo>
                  <a:pt x="279" y="204"/>
                </a:lnTo>
                <a:lnTo>
                  <a:pt x="284" y="177"/>
                </a:lnTo>
                <a:lnTo>
                  <a:pt x="291" y="168"/>
                </a:lnTo>
                <a:lnTo>
                  <a:pt x="300" y="173"/>
                </a:lnTo>
                <a:lnTo>
                  <a:pt x="308" y="156"/>
                </a:lnTo>
                <a:lnTo>
                  <a:pt x="315" y="153"/>
                </a:lnTo>
                <a:lnTo>
                  <a:pt x="320" y="146"/>
                </a:lnTo>
                <a:lnTo>
                  <a:pt x="324" y="132"/>
                </a:lnTo>
                <a:lnTo>
                  <a:pt x="329" y="127"/>
                </a:lnTo>
                <a:lnTo>
                  <a:pt x="329" y="124"/>
                </a:lnTo>
                <a:lnTo>
                  <a:pt x="327" y="122"/>
                </a:lnTo>
                <a:lnTo>
                  <a:pt x="329" y="100"/>
                </a:lnTo>
                <a:lnTo>
                  <a:pt x="329" y="98"/>
                </a:lnTo>
                <a:lnTo>
                  <a:pt x="334" y="93"/>
                </a:lnTo>
                <a:lnTo>
                  <a:pt x="372" y="120"/>
                </a:lnTo>
                <a:lnTo>
                  <a:pt x="377" y="120"/>
                </a:lnTo>
                <a:lnTo>
                  <a:pt x="380" y="120"/>
                </a:lnTo>
                <a:lnTo>
                  <a:pt x="384" y="98"/>
                </a:lnTo>
                <a:lnTo>
                  <a:pt x="384" y="98"/>
                </a:lnTo>
                <a:lnTo>
                  <a:pt x="375" y="79"/>
                </a:lnTo>
                <a:lnTo>
                  <a:pt x="370" y="79"/>
                </a:lnTo>
                <a:lnTo>
                  <a:pt x="368" y="69"/>
                </a:lnTo>
                <a:lnTo>
                  <a:pt x="360" y="72"/>
                </a:lnTo>
                <a:lnTo>
                  <a:pt x="353" y="72"/>
                </a:lnTo>
                <a:lnTo>
                  <a:pt x="348" y="67"/>
                </a:lnTo>
                <a:lnTo>
                  <a:pt x="322" y="76"/>
                </a:lnTo>
                <a:lnTo>
                  <a:pt x="317" y="84"/>
                </a:lnTo>
                <a:lnTo>
                  <a:pt x="308" y="88"/>
                </a:lnTo>
                <a:lnTo>
                  <a:pt x="298" y="86"/>
                </a:lnTo>
                <a:lnTo>
                  <a:pt x="293" y="81"/>
                </a:lnTo>
                <a:lnTo>
                  <a:pt x="288" y="91"/>
                </a:lnTo>
                <a:lnTo>
                  <a:pt x="281" y="93"/>
                </a:lnTo>
                <a:lnTo>
                  <a:pt x="276" y="103"/>
                </a:lnTo>
                <a:lnTo>
                  <a:pt x="269" y="105"/>
                </a:lnTo>
                <a:lnTo>
                  <a:pt x="252" y="124"/>
                </a:lnTo>
                <a:lnTo>
                  <a:pt x="247" y="127"/>
                </a:lnTo>
                <a:lnTo>
                  <a:pt x="243" y="134"/>
                </a:lnTo>
                <a:lnTo>
                  <a:pt x="231" y="79"/>
                </a:lnTo>
                <a:lnTo>
                  <a:pt x="147" y="96"/>
                </a:lnTo>
                <a:lnTo>
                  <a:pt x="132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9"/>
          <p:cNvSpPr>
            <a:spLocks/>
          </p:cNvSpPr>
          <p:nvPr/>
        </p:nvSpPr>
        <p:spPr bwMode="auto">
          <a:xfrm>
            <a:off x="9349694" y="3075488"/>
            <a:ext cx="568325" cy="633412"/>
          </a:xfrm>
          <a:custGeom>
            <a:avLst/>
            <a:gdLst>
              <a:gd name="T0" fmla="*/ 32 w 358"/>
              <a:gd name="T1" fmla="*/ 349 h 399"/>
              <a:gd name="T2" fmla="*/ 48 w 358"/>
              <a:gd name="T3" fmla="*/ 353 h 399"/>
              <a:gd name="T4" fmla="*/ 63 w 358"/>
              <a:gd name="T5" fmla="*/ 349 h 399"/>
              <a:gd name="T6" fmla="*/ 84 w 358"/>
              <a:gd name="T7" fmla="*/ 375 h 399"/>
              <a:gd name="T8" fmla="*/ 116 w 358"/>
              <a:gd name="T9" fmla="*/ 380 h 399"/>
              <a:gd name="T10" fmla="*/ 140 w 358"/>
              <a:gd name="T11" fmla="*/ 382 h 399"/>
              <a:gd name="T12" fmla="*/ 159 w 358"/>
              <a:gd name="T13" fmla="*/ 387 h 399"/>
              <a:gd name="T14" fmla="*/ 173 w 358"/>
              <a:gd name="T15" fmla="*/ 382 h 399"/>
              <a:gd name="T16" fmla="*/ 183 w 358"/>
              <a:gd name="T17" fmla="*/ 375 h 399"/>
              <a:gd name="T18" fmla="*/ 197 w 358"/>
              <a:gd name="T19" fmla="*/ 375 h 399"/>
              <a:gd name="T20" fmla="*/ 214 w 358"/>
              <a:gd name="T21" fmla="*/ 389 h 399"/>
              <a:gd name="T22" fmla="*/ 226 w 358"/>
              <a:gd name="T23" fmla="*/ 399 h 399"/>
              <a:gd name="T24" fmla="*/ 245 w 358"/>
              <a:gd name="T25" fmla="*/ 385 h 399"/>
              <a:gd name="T26" fmla="*/ 255 w 358"/>
              <a:gd name="T27" fmla="*/ 368 h 399"/>
              <a:gd name="T28" fmla="*/ 260 w 358"/>
              <a:gd name="T29" fmla="*/ 329 h 399"/>
              <a:gd name="T30" fmla="*/ 274 w 358"/>
              <a:gd name="T31" fmla="*/ 344 h 399"/>
              <a:gd name="T32" fmla="*/ 281 w 358"/>
              <a:gd name="T33" fmla="*/ 317 h 399"/>
              <a:gd name="T34" fmla="*/ 296 w 358"/>
              <a:gd name="T35" fmla="*/ 293 h 399"/>
              <a:gd name="T36" fmla="*/ 305 w 358"/>
              <a:gd name="T37" fmla="*/ 281 h 399"/>
              <a:gd name="T38" fmla="*/ 322 w 358"/>
              <a:gd name="T39" fmla="*/ 281 h 399"/>
              <a:gd name="T40" fmla="*/ 337 w 358"/>
              <a:gd name="T41" fmla="*/ 257 h 399"/>
              <a:gd name="T42" fmla="*/ 351 w 358"/>
              <a:gd name="T43" fmla="*/ 248 h 399"/>
              <a:gd name="T44" fmla="*/ 349 w 358"/>
              <a:gd name="T45" fmla="*/ 231 h 399"/>
              <a:gd name="T46" fmla="*/ 351 w 358"/>
              <a:gd name="T47" fmla="*/ 212 h 399"/>
              <a:gd name="T48" fmla="*/ 341 w 358"/>
              <a:gd name="T49" fmla="*/ 166 h 399"/>
              <a:gd name="T50" fmla="*/ 349 w 358"/>
              <a:gd name="T51" fmla="*/ 144 h 399"/>
              <a:gd name="T52" fmla="*/ 358 w 358"/>
              <a:gd name="T53" fmla="*/ 140 h 399"/>
              <a:gd name="T54" fmla="*/ 291 w 358"/>
              <a:gd name="T55" fmla="*/ 19 h 399"/>
              <a:gd name="T56" fmla="*/ 267 w 358"/>
              <a:gd name="T57" fmla="*/ 36 h 399"/>
              <a:gd name="T58" fmla="*/ 238 w 358"/>
              <a:gd name="T59" fmla="*/ 65 h 399"/>
              <a:gd name="T60" fmla="*/ 217 w 358"/>
              <a:gd name="T61" fmla="*/ 65 h 399"/>
              <a:gd name="T62" fmla="*/ 190 w 358"/>
              <a:gd name="T63" fmla="*/ 84 h 399"/>
              <a:gd name="T64" fmla="*/ 168 w 358"/>
              <a:gd name="T65" fmla="*/ 77 h 399"/>
              <a:gd name="T66" fmla="*/ 156 w 358"/>
              <a:gd name="T67" fmla="*/ 77 h 399"/>
              <a:gd name="T68" fmla="*/ 159 w 358"/>
              <a:gd name="T69" fmla="*/ 70 h 399"/>
              <a:gd name="T70" fmla="*/ 120 w 358"/>
              <a:gd name="T71" fmla="*/ 60 h 399"/>
              <a:gd name="T72" fmla="*/ 104 w 358"/>
              <a:gd name="T73" fmla="*/ 60 h 399"/>
              <a:gd name="T74" fmla="*/ 0 w 358"/>
              <a:gd name="T75" fmla="*/ 7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8" h="399">
                <a:moveTo>
                  <a:pt x="0" y="70"/>
                </a:moveTo>
                <a:lnTo>
                  <a:pt x="32" y="349"/>
                </a:lnTo>
                <a:lnTo>
                  <a:pt x="39" y="349"/>
                </a:lnTo>
                <a:lnTo>
                  <a:pt x="48" y="353"/>
                </a:lnTo>
                <a:lnTo>
                  <a:pt x="53" y="353"/>
                </a:lnTo>
                <a:lnTo>
                  <a:pt x="63" y="349"/>
                </a:lnTo>
                <a:lnTo>
                  <a:pt x="80" y="361"/>
                </a:lnTo>
                <a:lnTo>
                  <a:pt x="84" y="375"/>
                </a:lnTo>
                <a:lnTo>
                  <a:pt x="96" y="380"/>
                </a:lnTo>
                <a:lnTo>
                  <a:pt x="116" y="380"/>
                </a:lnTo>
                <a:lnTo>
                  <a:pt x="132" y="392"/>
                </a:lnTo>
                <a:lnTo>
                  <a:pt x="140" y="382"/>
                </a:lnTo>
                <a:lnTo>
                  <a:pt x="144" y="382"/>
                </a:lnTo>
                <a:lnTo>
                  <a:pt x="159" y="387"/>
                </a:lnTo>
                <a:lnTo>
                  <a:pt x="173" y="385"/>
                </a:lnTo>
                <a:lnTo>
                  <a:pt x="173" y="382"/>
                </a:lnTo>
                <a:lnTo>
                  <a:pt x="180" y="380"/>
                </a:lnTo>
                <a:lnTo>
                  <a:pt x="183" y="375"/>
                </a:lnTo>
                <a:lnTo>
                  <a:pt x="193" y="368"/>
                </a:lnTo>
                <a:lnTo>
                  <a:pt x="197" y="375"/>
                </a:lnTo>
                <a:lnTo>
                  <a:pt x="205" y="387"/>
                </a:lnTo>
                <a:lnTo>
                  <a:pt x="214" y="389"/>
                </a:lnTo>
                <a:lnTo>
                  <a:pt x="224" y="397"/>
                </a:lnTo>
                <a:lnTo>
                  <a:pt x="226" y="399"/>
                </a:lnTo>
                <a:lnTo>
                  <a:pt x="238" y="399"/>
                </a:lnTo>
                <a:lnTo>
                  <a:pt x="245" y="385"/>
                </a:lnTo>
                <a:lnTo>
                  <a:pt x="253" y="380"/>
                </a:lnTo>
                <a:lnTo>
                  <a:pt x="255" y="368"/>
                </a:lnTo>
                <a:lnTo>
                  <a:pt x="253" y="356"/>
                </a:lnTo>
                <a:lnTo>
                  <a:pt x="260" y="329"/>
                </a:lnTo>
                <a:lnTo>
                  <a:pt x="267" y="329"/>
                </a:lnTo>
                <a:lnTo>
                  <a:pt x="274" y="344"/>
                </a:lnTo>
                <a:lnTo>
                  <a:pt x="284" y="332"/>
                </a:lnTo>
                <a:lnTo>
                  <a:pt x="281" y="317"/>
                </a:lnTo>
                <a:lnTo>
                  <a:pt x="289" y="301"/>
                </a:lnTo>
                <a:lnTo>
                  <a:pt x="296" y="293"/>
                </a:lnTo>
                <a:lnTo>
                  <a:pt x="298" y="289"/>
                </a:lnTo>
                <a:lnTo>
                  <a:pt x="305" y="281"/>
                </a:lnTo>
                <a:lnTo>
                  <a:pt x="310" y="284"/>
                </a:lnTo>
                <a:lnTo>
                  <a:pt x="322" y="281"/>
                </a:lnTo>
                <a:lnTo>
                  <a:pt x="322" y="276"/>
                </a:lnTo>
                <a:lnTo>
                  <a:pt x="337" y="257"/>
                </a:lnTo>
                <a:lnTo>
                  <a:pt x="341" y="257"/>
                </a:lnTo>
                <a:lnTo>
                  <a:pt x="351" y="248"/>
                </a:lnTo>
                <a:lnTo>
                  <a:pt x="349" y="236"/>
                </a:lnTo>
                <a:lnTo>
                  <a:pt x="349" y="231"/>
                </a:lnTo>
                <a:lnTo>
                  <a:pt x="349" y="221"/>
                </a:lnTo>
                <a:lnTo>
                  <a:pt x="351" y="212"/>
                </a:lnTo>
                <a:lnTo>
                  <a:pt x="358" y="173"/>
                </a:lnTo>
                <a:lnTo>
                  <a:pt x="341" y="166"/>
                </a:lnTo>
                <a:lnTo>
                  <a:pt x="353" y="156"/>
                </a:lnTo>
                <a:lnTo>
                  <a:pt x="349" y="144"/>
                </a:lnTo>
                <a:lnTo>
                  <a:pt x="353" y="140"/>
                </a:lnTo>
                <a:lnTo>
                  <a:pt x="358" y="140"/>
                </a:lnTo>
                <a:lnTo>
                  <a:pt x="332" y="0"/>
                </a:lnTo>
                <a:lnTo>
                  <a:pt x="291" y="19"/>
                </a:lnTo>
                <a:lnTo>
                  <a:pt x="274" y="31"/>
                </a:lnTo>
                <a:lnTo>
                  <a:pt x="267" y="36"/>
                </a:lnTo>
                <a:lnTo>
                  <a:pt x="243" y="63"/>
                </a:lnTo>
                <a:lnTo>
                  <a:pt x="238" y="65"/>
                </a:lnTo>
                <a:lnTo>
                  <a:pt x="231" y="65"/>
                </a:lnTo>
                <a:lnTo>
                  <a:pt x="217" y="65"/>
                </a:lnTo>
                <a:lnTo>
                  <a:pt x="209" y="67"/>
                </a:lnTo>
                <a:lnTo>
                  <a:pt x="190" y="84"/>
                </a:lnTo>
                <a:lnTo>
                  <a:pt x="183" y="82"/>
                </a:lnTo>
                <a:lnTo>
                  <a:pt x="168" y="77"/>
                </a:lnTo>
                <a:lnTo>
                  <a:pt x="164" y="79"/>
                </a:lnTo>
                <a:lnTo>
                  <a:pt x="156" y="77"/>
                </a:lnTo>
                <a:lnTo>
                  <a:pt x="161" y="70"/>
                </a:lnTo>
                <a:lnTo>
                  <a:pt x="159" y="70"/>
                </a:lnTo>
                <a:lnTo>
                  <a:pt x="147" y="67"/>
                </a:lnTo>
                <a:lnTo>
                  <a:pt x="120" y="60"/>
                </a:lnTo>
                <a:lnTo>
                  <a:pt x="116" y="58"/>
                </a:lnTo>
                <a:lnTo>
                  <a:pt x="104" y="60"/>
                </a:lnTo>
                <a:lnTo>
                  <a:pt x="104" y="55"/>
                </a:lnTo>
                <a:lnTo>
                  <a:pt x="0" y="7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0"/>
          <p:cNvSpPr>
            <a:spLocks/>
          </p:cNvSpPr>
          <p:nvPr/>
        </p:nvSpPr>
        <p:spPr bwMode="auto">
          <a:xfrm>
            <a:off x="8995682" y="3178675"/>
            <a:ext cx="407988" cy="720725"/>
          </a:xfrm>
          <a:custGeom>
            <a:avLst/>
            <a:gdLst>
              <a:gd name="T0" fmla="*/ 7 w 257"/>
              <a:gd name="T1" fmla="*/ 26 h 454"/>
              <a:gd name="T2" fmla="*/ 29 w 257"/>
              <a:gd name="T3" fmla="*/ 281 h 454"/>
              <a:gd name="T4" fmla="*/ 26 w 257"/>
              <a:gd name="T5" fmla="*/ 286 h 454"/>
              <a:gd name="T6" fmla="*/ 26 w 257"/>
              <a:gd name="T7" fmla="*/ 296 h 454"/>
              <a:gd name="T8" fmla="*/ 24 w 257"/>
              <a:gd name="T9" fmla="*/ 308 h 454"/>
              <a:gd name="T10" fmla="*/ 34 w 257"/>
              <a:gd name="T11" fmla="*/ 329 h 454"/>
              <a:gd name="T12" fmla="*/ 36 w 257"/>
              <a:gd name="T13" fmla="*/ 351 h 454"/>
              <a:gd name="T14" fmla="*/ 26 w 257"/>
              <a:gd name="T15" fmla="*/ 373 h 454"/>
              <a:gd name="T16" fmla="*/ 24 w 257"/>
              <a:gd name="T17" fmla="*/ 380 h 454"/>
              <a:gd name="T18" fmla="*/ 17 w 257"/>
              <a:gd name="T19" fmla="*/ 397 h 454"/>
              <a:gd name="T20" fmla="*/ 2 w 257"/>
              <a:gd name="T21" fmla="*/ 409 h 454"/>
              <a:gd name="T22" fmla="*/ 2 w 257"/>
              <a:gd name="T23" fmla="*/ 425 h 454"/>
              <a:gd name="T24" fmla="*/ 0 w 257"/>
              <a:gd name="T25" fmla="*/ 445 h 454"/>
              <a:gd name="T26" fmla="*/ 0 w 257"/>
              <a:gd name="T27" fmla="*/ 449 h 454"/>
              <a:gd name="T28" fmla="*/ 0 w 257"/>
              <a:gd name="T29" fmla="*/ 454 h 454"/>
              <a:gd name="T30" fmla="*/ 0 w 257"/>
              <a:gd name="T31" fmla="*/ 454 h 454"/>
              <a:gd name="T32" fmla="*/ 7 w 257"/>
              <a:gd name="T33" fmla="*/ 454 h 454"/>
              <a:gd name="T34" fmla="*/ 14 w 257"/>
              <a:gd name="T35" fmla="*/ 452 h 454"/>
              <a:gd name="T36" fmla="*/ 12 w 257"/>
              <a:gd name="T37" fmla="*/ 447 h 454"/>
              <a:gd name="T38" fmla="*/ 14 w 257"/>
              <a:gd name="T39" fmla="*/ 440 h 454"/>
              <a:gd name="T40" fmla="*/ 31 w 257"/>
              <a:gd name="T41" fmla="*/ 442 h 454"/>
              <a:gd name="T42" fmla="*/ 50 w 257"/>
              <a:gd name="T43" fmla="*/ 435 h 454"/>
              <a:gd name="T44" fmla="*/ 77 w 257"/>
              <a:gd name="T45" fmla="*/ 445 h 454"/>
              <a:gd name="T46" fmla="*/ 79 w 257"/>
              <a:gd name="T47" fmla="*/ 447 h 454"/>
              <a:gd name="T48" fmla="*/ 84 w 257"/>
              <a:gd name="T49" fmla="*/ 447 h 454"/>
              <a:gd name="T50" fmla="*/ 89 w 257"/>
              <a:gd name="T51" fmla="*/ 430 h 454"/>
              <a:gd name="T52" fmla="*/ 103 w 257"/>
              <a:gd name="T53" fmla="*/ 425 h 454"/>
              <a:gd name="T54" fmla="*/ 111 w 257"/>
              <a:gd name="T55" fmla="*/ 433 h 454"/>
              <a:gd name="T56" fmla="*/ 118 w 257"/>
              <a:gd name="T57" fmla="*/ 437 h 454"/>
              <a:gd name="T58" fmla="*/ 125 w 257"/>
              <a:gd name="T59" fmla="*/ 433 h 454"/>
              <a:gd name="T60" fmla="*/ 132 w 257"/>
              <a:gd name="T61" fmla="*/ 411 h 454"/>
              <a:gd name="T62" fmla="*/ 137 w 257"/>
              <a:gd name="T63" fmla="*/ 404 h 454"/>
              <a:gd name="T64" fmla="*/ 142 w 257"/>
              <a:gd name="T65" fmla="*/ 404 h 454"/>
              <a:gd name="T66" fmla="*/ 151 w 257"/>
              <a:gd name="T67" fmla="*/ 416 h 454"/>
              <a:gd name="T68" fmla="*/ 173 w 257"/>
              <a:gd name="T69" fmla="*/ 416 h 454"/>
              <a:gd name="T70" fmla="*/ 178 w 257"/>
              <a:gd name="T71" fmla="*/ 394 h 454"/>
              <a:gd name="T72" fmla="*/ 211 w 257"/>
              <a:gd name="T73" fmla="*/ 351 h 454"/>
              <a:gd name="T74" fmla="*/ 211 w 257"/>
              <a:gd name="T75" fmla="*/ 336 h 454"/>
              <a:gd name="T76" fmla="*/ 219 w 257"/>
              <a:gd name="T77" fmla="*/ 332 h 454"/>
              <a:gd name="T78" fmla="*/ 233 w 257"/>
              <a:gd name="T79" fmla="*/ 334 h 454"/>
              <a:gd name="T80" fmla="*/ 245 w 257"/>
              <a:gd name="T81" fmla="*/ 324 h 454"/>
              <a:gd name="T82" fmla="*/ 255 w 257"/>
              <a:gd name="T83" fmla="*/ 322 h 454"/>
              <a:gd name="T84" fmla="*/ 257 w 257"/>
              <a:gd name="T85" fmla="*/ 315 h 454"/>
              <a:gd name="T86" fmla="*/ 252 w 257"/>
              <a:gd name="T87" fmla="*/ 298 h 454"/>
              <a:gd name="T88" fmla="*/ 252 w 257"/>
              <a:gd name="T89" fmla="*/ 291 h 454"/>
              <a:gd name="T90" fmla="*/ 255 w 257"/>
              <a:gd name="T91" fmla="*/ 284 h 454"/>
              <a:gd name="T92" fmla="*/ 223 w 257"/>
              <a:gd name="T93" fmla="*/ 5 h 454"/>
              <a:gd name="T94" fmla="*/ 223 w 257"/>
              <a:gd name="T95" fmla="*/ 0 h 454"/>
              <a:gd name="T96" fmla="*/ 58 w 257"/>
              <a:gd name="T97" fmla="*/ 22 h 454"/>
              <a:gd name="T98" fmla="*/ 53 w 257"/>
              <a:gd name="T99" fmla="*/ 24 h 454"/>
              <a:gd name="T100" fmla="*/ 41 w 257"/>
              <a:gd name="T101" fmla="*/ 29 h 454"/>
              <a:gd name="T102" fmla="*/ 34 w 257"/>
              <a:gd name="T103" fmla="*/ 34 h 454"/>
              <a:gd name="T104" fmla="*/ 19 w 257"/>
              <a:gd name="T105" fmla="*/ 36 h 454"/>
              <a:gd name="T106" fmla="*/ 7 w 257"/>
              <a:gd name="T107" fmla="*/ 26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7" h="454">
                <a:moveTo>
                  <a:pt x="7" y="26"/>
                </a:moveTo>
                <a:lnTo>
                  <a:pt x="29" y="281"/>
                </a:lnTo>
                <a:lnTo>
                  <a:pt x="26" y="286"/>
                </a:lnTo>
                <a:lnTo>
                  <a:pt x="26" y="296"/>
                </a:lnTo>
                <a:lnTo>
                  <a:pt x="24" y="308"/>
                </a:lnTo>
                <a:lnTo>
                  <a:pt x="34" y="329"/>
                </a:lnTo>
                <a:lnTo>
                  <a:pt x="36" y="351"/>
                </a:lnTo>
                <a:lnTo>
                  <a:pt x="26" y="373"/>
                </a:lnTo>
                <a:lnTo>
                  <a:pt x="24" y="380"/>
                </a:lnTo>
                <a:lnTo>
                  <a:pt x="17" y="397"/>
                </a:lnTo>
                <a:lnTo>
                  <a:pt x="2" y="409"/>
                </a:lnTo>
                <a:lnTo>
                  <a:pt x="2" y="425"/>
                </a:lnTo>
                <a:lnTo>
                  <a:pt x="0" y="445"/>
                </a:lnTo>
                <a:lnTo>
                  <a:pt x="0" y="449"/>
                </a:lnTo>
                <a:lnTo>
                  <a:pt x="0" y="454"/>
                </a:lnTo>
                <a:lnTo>
                  <a:pt x="0" y="454"/>
                </a:lnTo>
                <a:lnTo>
                  <a:pt x="7" y="454"/>
                </a:lnTo>
                <a:lnTo>
                  <a:pt x="14" y="452"/>
                </a:lnTo>
                <a:lnTo>
                  <a:pt x="12" y="447"/>
                </a:lnTo>
                <a:lnTo>
                  <a:pt x="14" y="440"/>
                </a:lnTo>
                <a:lnTo>
                  <a:pt x="31" y="442"/>
                </a:lnTo>
                <a:lnTo>
                  <a:pt x="50" y="435"/>
                </a:lnTo>
                <a:lnTo>
                  <a:pt x="77" y="445"/>
                </a:lnTo>
                <a:lnTo>
                  <a:pt x="79" y="447"/>
                </a:lnTo>
                <a:lnTo>
                  <a:pt x="84" y="447"/>
                </a:lnTo>
                <a:lnTo>
                  <a:pt x="89" y="430"/>
                </a:lnTo>
                <a:lnTo>
                  <a:pt x="103" y="425"/>
                </a:lnTo>
                <a:lnTo>
                  <a:pt x="111" y="433"/>
                </a:lnTo>
                <a:lnTo>
                  <a:pt x="118" y="437"/>
                </a:lnTo>
                <a:lnTo>
                  <a:pt x="125" y="433"/>
                </a:lnTo>
                <a:lnTo>
                  <a:pt x="132" y="411"/>
                </a:lnTo>
                <a:lnTo>
                  <a:pt x="137" y="404"/>
                </a:lnTo>
                <a:lnTo>
                  <a:pt x="142" y="404"/>
                </a:lnTo>
                <a:lnTo>
                  <a:pt x="151" y="416"/>
                </a:lnTo>
                <a:lnTo>
                  <a:pt x="173" y="416"/>
                </a:lnTo>
                <a:lnTo>
                  <a:pt x="178" y="394"/>
                </a:lnTo>
                <a:lnTo>
                  <a:pt x="211" y="351"/>
                </a:lnTo>
                <a:lnTo>
                  <a:pt x="211" y="336"/>
                </a:lnTo>
                <a:lnTo>
                  <a:pt x="219" y="332"/>
                </a:lnTo>
                <a:lnTo>
                  <a:pt x="233" y="334"/>
                </a:lnTo>
                <a:lnTo>
                  <a:pt x="245" y="324"/>
                </a:lnTo>
                <a:lnTo>
                  <a:pt x="255" y="322"/>
                </a:lnTo>
                <a:lnTo>
                  <a:pt x="257" y="315"/>
                </a:lnTo>
                <a:lnTo>
                  <a:pt x="252" y="298"/>
                </a:lnTo>
                <a:lnTo>
                  <a:pt x="252" y="291"/>
                </a:lnTo>
                <a:lnTo>
                  <a:pt x="255" y="284"/>
                </a:lnTo>
                <a:lnTo>
                  <a:pt x="223" y="5"/>
                </a:lnTo>
                <a:lnTo>
                  <a:pt x="223" y="0"/>
                </a:lnTo>
                <a:lnTo>
                  <a:pt x="58" y="22"/>
                </a:lnTo>
                <a:lnTo>
                  <a:pt x="53" y="24"/>
                </a:lnTo>
                <a:lnTo>
                  <a:pt x="41" y="29"/>
                </a:lnTo>
                <a:lnTo>
                  <a:pt x="34" y="34"/>
                </a:lnTo>
                <a:lnTo>
                  <a:pt x="19" y="36"/>
                </a:lnTo>
                <a:lnTo>
                  <a:pt x="7" y="26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1"/>
          <p:cNvSpPr>
            <a:spLocks/>
          </p:cNvSpPr>
          <p:nvPr/>
        </p:nvSpPr>
        <p:spPr bwMode="auto">
          <a:xfrm>
            <a:off x="8514669" y="3094538"/>
            <a:ext cx="538163" cy="954087"/>
          </a:xfrm>
          <a:custGeom>
            <a:avLst/>
            <a:gdLst>
              <a:gd name="T0" fmla="*/ 58 w 339"/>
              <a:gd name="T1" fmla="*/ 15 h 601"/>
              <a:gd name="T2" fmla="*/ 77 w 339"/>
              <a:gd name="T3" fmla="*/ 31 h 601"/>
              <a:gd name="T4" fmla="*/ 94 w 339"/>
              <a:gd name="T5" fmla="*/ 51 h 601"/>
              <a:gd name="T6" fmla="*/ 99 w 339"/>
              <a:gd name="T7" fmla="*/ 77 h 601"/>
              <a:gd name="T8" fmla="*/ 89 w 339"/>
              <a:gd name="T9" fmla="*/ 94 h 601"/>
              <a:gd name="T10" fmla="*/ 75 w 339"/>
              <a:gd name="T11" fmla="*/ 120 h 601"/>
              <a:gd name="T12" fmla="*/ 58 w 339"/>
              <a:gd name="T13" fmla="*/ 128 h 601"/>
              <a:gd name="T14" fmla="*/ 34 w 339"/>
              <a:gd name="T15" fmla="*/ 132 h 601"/>
              <a:gd name="T16" fmla="*/ 29 w 339"/>
              <a:gd name="T17" fmla="*/ 154 h 601"/>
              <a:gd name="T18" fmla="*/ 41 w 339"/>
              <a:gd name="T19" fmla="*/ 171 h 601"/>
              <a:gd name="T20" fmla="*/ 27 w 339"/>
              <a:gd name="T21" fmla="*/ 212 h 601"/>
              <a:gd name="T22" fmla="*/ 10 w 339"/>
              <a:gd name="T23" fmla="*/ 228 h 601"/>
              <a:gd name="T24" fmla="*/ 5 w 339"/>
              <a:gd name="T25" fmla="*/ 248 h 601"/>
              <a:gd name="T26" fmla="*/ 0 w 339"/>
              <a:gd name="T27" fmla="*/ 262 h 601"/>
              <a:gd name="T28" fmla="*/ 8 w 339"/>
              <a:gd name="T29" fmla="*/ 301 h 601"/>
              <a:gd name="T30" fmla="*/ 34 w 339"/>
              <a:gd name="T31" fmla="*/ 337 h 601"/>
              <a:gd name="T32" fmla="*/ 65 w 339"/>
              <a:gd name="T33" fmla="*/ 363 h 601"/>
              <a:gd name="T34" fmla="*/ 85 w 339"/>
              <a:gd name="T35" fmla="*/ 404 h 601"/>
              <a:gd name="T36" fmla="*/ 99 w 339"/>
              <a:gd name="T37" fmla="*/ 394 h 601"/>
              <a:gd name="T38" fmla="*/ 123 w 339"/>
              <a:gd name="T39" fmla="*/ 411 h 601"/>
              <a:gd name="T40" fmla="*/ 121 w 339"/>
              <a:gd name="T41" fmla="*/ 440 h 601"/>
              <a:gd name="T42" fmla="*/ 101 w 339"/>
              <a:gd name="T43" fmla="*/ 464 h 601"/>
              <a:gd name="T44" fmla="*/ 121 w 339"/>
              <a:gd name="T45" fmla="*/ 490 h 601"/>
              <a:gd name="T46" fmla="*/ 157 w 339"/>
              <a:gd name="T47" fmla="*/ 510 h 601"/>
              <a:gd name="T48" fmla="*/ 185 w 339"/>
              <a:gd name="T49" fmla="*/ 548 h 601"/>
              <a:gd name="T50" fmla="*/ 193 w 339"/>
              <a:gd name="T51" fmla="*/ 563 h 601"/>
              <a:gd name="T52" fmla="*/ 185 w 339"/>
              <a:gd name="T53" fmla="*/ 572 h 601"/>
              <a:gd name="T54" fmla="*/ 207 w 339"/>
              <a:gd name="T55" fmla="*/ 601 h 601"/>
              <a:gd name="T56" fmla="*/ 212 w 339"/>
              <a:gd name="T57" fmla="*/ 596 h 601"/>
              <a:gd name="T58" fmla="*/ 219 w 339"/>
              <a:gd name="T59" fmla="*/ 579 h 601"/>
              <a:gd name="T60" fmla="*/ 243 w 339"/>
              <a:gd name="T61" fmla="*/ 577 h 601"/>
              <a:gd name="T62" fmla="*/ 265 w 339"/>
              <a:gd name="T63" fmla="*/ 589 h 601"/>
              <a:gd name="T64" fmla="*/ 272 w 339"/>
              <a:gd name="T65" fmla="*/ 563 h 601"/>
              <a:gd name="T66" fmla="*/ 277 w 339"/>
              <a:gd name="T67" fmla="*/ 548 h 601"/>
              <a:gd name="T68" fmla="*/ 305 w 339"/>
              <a:gd name="T69" fmla="*/ 538 h 601"/>
              <a:gd name="T70" fmla="*/ 296 w 339"/>
              <a:gd name="T71" fmla="*/ 524 h 601"/>
              <a:gd name="T72" fmla="*/ 301 w 339"/>
              <a:gd name="T73" fmla="*/ 512 h 601"/>
              <a:gd name="T74" fmla="*/ 303 w 339"/>
              <a:gd name="T75" fmla="*/ 507 h 601"/>
              <a:gd name="T76" fmla="*/ 303 w 339"/>
              <a:gd name="T77" fmla="*/ 498 h 601"/>
              <a:gd name="T78" fmla="*/ 305 w 339"/>
              <a:gd name="T79" fmla="*/ 462 h 601"/>
              <a:gd name="T80" fmla="*/ 327 w 339"/>
              <a:gd name="T81" fmla="*/ 433 h 601"/>
              <a:gd name="T82" fmla="*/ 339 w 339"/>
              <a:gd name="T83" fmla="*/ 404 h 601"/>
              <a:gd name="T84" fmla="*/ 327 w 339"/>
              <a:gd name="T85" fmla="*/ 361 h 601"/>
              <a:gd name="T86" fmla="*/ 329 w 339"/>
              <a:gd name="T87" fmla="*/ 339 h 601"/>
              <a:gd name="T88" fmla="*/ 310 w 339"/>
              <a:gd name="T89" fmla="*/ 79 h 601"/>
              <a:gd name="T90" fmla="*/ 303 w 339"/>
              <a:gd name="T91" fmla="*/ 72 h 601"/>
              <a:gd name="T92" fmla="*/ 296 w 339"/>
              <a:gd name="T93" fmla="*/ 41 h 601"/>
              <a:gd name="T94" fmla="*/ 279 w 339"/>
              <a:gd name="T95" fmla="*/ 19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39" h="601">
                <a:moveTo>
                  <a:pt x="279" y="0"/>
                </a:moveTo>
                <a:lnTo>
                  <a:pt x="58" y="15"/>
                </a:lnTo>
                <a:lnTo>
                  <a:pt x="60" y="19"/>
                </a:lnTo>
                <a:lnTo>
                  <a:pt x="77" y="31"/>
                </a:lnTo>
                <a:lnTo>
                  <a:pt x="80" y="41"/>
                </a:lnTo>
                <a:lnTo>
                  <a:pt x="94" y="51"/>
                </a:lnTo>
                <a:lnTo>
                  <a:pt x="101" y="70"/>
                </a:lnTo>
                <a:lnTo>
                  <a:pt x="99" y="77"/>
                </a:lnTo>
                <a:lnTo>
                  <a:pt x="94" y="89"/>
                </a:lnTo>
                <a:lnTo>
                  <a:pt x="89" y="94"/>
                </a:lnTo>
                <a:lnTo>
                  <a:pt x="89" y="103"/>
                </a:lnTo>
                <a:lnTo>
                  <a:pt x="75" y="120"/>
                </a:lnTo>
                <a:lnTo>
                  <a:pt x="60" y="123"/>
                </a:lnTo>
                <a:lnTo>
                  <a:pt x="58" y="128"/>
                </a:lnTo>
                <a:lnTo>
                  <a:pt x="41" y="128"/>
                </a:lnTo>
                <a:lnTo>
                  <a:pt x="34" y="132"/>
                </a:lnTo>
                <a:lnTo>
                  <a:pt x="27" y="144"/>
                </a:lnTo>
                <a:lnTo>
                  <a:pt x="29" y="154"/>
                </a:lnTo>
                <a:lnTo>
                  <a:pt x="39" y="164"/>
                </a:lnTo>
                <a:lnTo>
                  <a:pt x="41" y="171"/>
                </a:lnTo>
                <a:lnTo>
                  <a:pt x="39" y="185"/>
                </a:lnTo>
                <a:lnTo>
                  <a:pt x="27" y="212"/>
                </a:lnTo>
                <a:lnTo>
                  <a:pt x="15" y="221"/>
                </a:lnTo>
                <a:lnTo>
                  <a:pt x="10" y="228"/>
                </a:lnTo>
                <a:lnTo>
                  <a:pt x="10" y="238"/>
                </a:lnTo>
                <a:lnTo>
                  <a:pt x="5" y="248"/>
                </a:lnTo>
                <a:lnTo>
                  <a:pt x="5" y="250"/>
                </a:lnTo>
                <a:lnTo>
                  <a:pt x="0" y="262"/>
                </a:lnTo>
                <a:lnTo>
                  <a:pt x="3" y="284"/>
                </a:lnTo>
                <a:lnTo>
                  <a:pt x="8" y="301"/>
                </a:lnTo>
                <a:lnTo>
                  <a:pt x="10" y="308"/>
                </a:lnTo>
                <a:lnTo>
                  <a:pt x="34" y="337"/>
                </a:lnTo>
                <a:lnTo>
                  <a:pt x="58" y="356"/>
                </a:lnTo>
                <a:lnTo>
                  <a:pt x="65" y="363"/>
                </a:lnTo>
                <a:lnTo>
                  <a:pt x="80" y="401"/>
                </a:lnTo>
                <a:lnTo>
                  <a:pt x="85" y="404"/>
                </a:lnTo>
                <a:lnTo>
                  <a:pt x="92" y="397"/>
                </a:lnTo>
                <a:lnTo>
                  <a:pt x="99" y="394"/>
                </a:lnTo>
                <a:lnTo>
                  <a:pt x="118" y="404"/>
                </a:lnTo>
                <a:lnTo>
                  <a:pt x="123" y="411"/>
                </a:lnTo>
                <a:lnTo>
                  <a:pt x="118" y="423"/>
                </a:lnTo>
                <a:lnTo>
                  <a:pt x="121" y="440"/>
                </a:lnTo>
                <a:lnTo>
                  <a:pt x="104" y="457"/>
                </a:lnTo>
                <a:lnTo>
                  <a:pt x="101" y="464"/>
                </a:lnTo>
                <a:lnTo>
                  <a:pt x="106" y="476"/>
                </a:lnTo>
                <a:lnTo>
                  <a:pt x="121" y="490"/>
                </a:lnTo>
                <a:lnTo>
                  <a:pt x="145" y="505"/>
                </a:lnTo>
                <a:lnTo>
                  <a:pt x="157" y="510"/>
                </a:lnTo>
                <a:lnTo>
                  <a:pt x="181" y="529"/>
                </a:lnTo>
                <a:lnTo>
                  <a:pt x="185" y="548"/>
                </a:lnTo>
                <a:lnTo>
                  <a:pt x="193" y="558"/>
                </a:lnTo>
                <a:lnTo>
                  <a:pt x="193" y="563"/>
                </a:lnTo>
                <a:lnTo>
                  <a:pt x="185" y="567"/>
                </a:lnTo>
                <a:lnTo>
                  <a:pt x="185" y="572"/>
                </a:lnTo>
                <a:lnTo>
                  <a:pt x="202" y="601"/>
                </a:lnTo>
                <a:lnTo>
                  <a:pt x="207" y="601"/>
                </a:lnTo>
                <a:lnTo>
                  <a:pt x="207" y="596"/>
                </a:lnTo>
                <a:lnTo>
                  <a:pt x="212" y="596"/>
                </a:lnTo>
                <a:lnTo>
                  <a:pt x="214" y="599"/>
                </a:lnTo>
                <a:lnTo>
                  <a:pt x="219" y="579"/>
                </a:lnTo>
                <a:lnTo>
                  <a:pt x="229" y="575"/>
                </a:lnTo>
                <a:lnTo>
                  <a:pt x="243" y="577"/>
                </a:lnTo>
                <a:lnTo>
                  <a:pt x="255" y="582"/>
                </a:lnTo>
                <a:lnTo>
                  <a:pt x="265" y="589"/>
                </a:lnTo>
                <a:lnTo>
                  <a:pt x="277" y="584"/>
                </a:lnTo>
                <a:lnTo>
                  <a:pt x="272" y="563"/>
                </a:lnTo>
                <a:lnTo>
                  <a:pt x="269" y="551"/>
                </a:lnTo>
                <a:lnTo>
                  <a:pt x="277" y="548"/>
                </a:lnTo>
                <a:lnTo>
                  <a:pt x="303" y="541"/>
                </a:lnTo>
                <a:lnTo>
                  <a:pt x="305" y="538"/>
                </a:lnTo>
                <a:lnTo>
                  <a:pt x="296" y="526"/>
                </a:lnTo>
                <a:lnTo>
                  <a:pt x="296" y="524"/>
                </a:lnTo>
                <a:lnTo>
                  <a:pt x="301" y="522"/>
                </a:lnTo>
                <a:lnTo>
                  <a:pt x="301" y="512"/>
                </a:lnTo>
                <a:lnTo>
                  <a:pt x="305" y="507"/>
                </a:lnTo>
                <a:lnTo>
                  <a:pt x="303" y="507"/>
                </a:lnTo>
                <a:lnTo>
                  <a:pt x="303" y="502"/>
                </a:lnTo>
                <a:lnTo>
                  <a:pt x="303" y="498"/>
                </a:lnTo>
                <a:lnTo>
                  <a:pt x="305" y="478"/>
                </a:lnTo>
                <a:lnTo>
                  <a:pt x="305" y="462"/>
                </a:lnTo>
                <a:lnTo>
                  <a:pt x="320" y="450"/>
                </a:lnTo>
                <a:lnTo>
                  <a:pt x="327" y="433"/>
                </a:lnTo>
                <a:lnTo>
                  <a:pt x="329" y="426"/>
                </a:lnTo>
                <a:lnTo>
                  <a:pt x="339" y="404"/>
                </a:lnTo>
                <a:lnTo>
                  <a:pt x="337" y="382"/>
                </a:lnTo>
                <a:lnTo>
                  <a:pt x="327" y="361"/>
                </a:lnTo>
                <a:lnTo>
                  <a:pt x="329" y="349"/>
                </a:lnTo>
                <a:lnTo>
                  <a:pt x="329" y="339"/>
                </a:lnTo>
                <a:lnTo>
                  <a:pt x="332" y="334"/>
                </a:lnTo>
                <a:lnTo>
                  <a:pt x="310" y="79"/>
                </a:lnTo>
                <a:lnTo>
                  <a:pt x="305" y="77"/>
                </a:lnTo>
                <a:lnTo>
                  <a:pt x="303" y="72"/>
                </a:lnTo>
                <a:lnTo>
                  <a:pt x="298" y="48"/>
                </a:lnTo>
                <a:lnTo>
                  <a:pt x="296" y="41"/>
                </a:lnTo>
                <a:lnTo>
                  <a:pt x="286" y="34"/>
                </a:lnTo>
                <a:lnTo>
                  <a:pt x="279" y="19"/>
                </a:lnTo>
                <a:lnTo>
                  <a:pt x="279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2"/>
          <p:cNvSpPr>
            <a:spLocks/>
          </p:cNvSpPr>
          <p:nvPr/>
        </p:nvSpPr>
        <p:spPr bwMode="auto">
          <a:xfrm>
            <a:off x="9514794" y="3877175"/>
            <a:ext cx="1185863" cy="514350"/>
          </a:xfrm>
          <a:custGeom>
            <a:avLst/>
            <a:gdLst>
              <a:gd name="T0" fmla="*/ 9 w 747"/>
              <a:gd name="T1" fmla="*/ 262 h 324"/>
              <a:gd name="T2" fmla="*/ 19 w 747"/>
              <a:gd name="T3" fmla="*/ 247 h 324"/>
              <a:gd name="T4" fmla="*/ 28 w 747"/>
              <a:gd name="T5" fmla="*/ 228 h 324"/>
              <a:gd name="T6" fmla="*/ 86 w 747"/>
              <a:gd name="T7" fmla="*/ 197 h 324"/>
              <a:gd name="T8" fmla="*/ 110 w 747"/>
              <a:gd name="T9" fmla="*/ 173 h 324"/>
              <a:gd name="T10" fmla="*/ 120 w 747"/>
              <a:gd name="T11" fmla="*/ 168 h 324"/>
              <a:gd name="T12" fmla="*/ 132 w 747"/>
              <a:gd name="T13" fmla="*/ 158 h 324"/>
              <a:gd name="T14" fmla="*/ 144 w 747"/>
              <a:gd name="T15" fmla="*/ 156 h 324"/>
              <a:gd name="T16" fmla="*/ 175 w 747"/>
              <a:gd name="T17" fmla="*/ 144 h 324"/>
              <a:gd name="T18" fmla="*/ 204 w 747"/>
              <a:gd name="T19" fmla="*/ 106 h 324"/>
              <a:gd name="T20" fmla="*/ 206 w 747"/>
              <a:gd name="T21" fmla="*/ 84 h 324"/>
              <a:gd name="T22" fmla="*/ 228 w 747"/>
              <a:gd name="T23" fmla="*/ 82 h 324"/>
              <a:gd name="T24" fmla="*/ 264 w 747"/>
              <a:gd name="T25" fmla="*/ 77 h 324"/>
              <a:gd name="T26" fmla="*/ 706 w 747"/>
              <a:gd name="T27" fmla="*/ 5 h 324"/>
              <a:gd name="T28" fmla="*/ 718 w 747"/>
              <a:gd name="T29" fmla="*/ 12 h 324"/>
              <a:gd name="T30" fmla="*/ 730 w 747"/>
              <a:gd name="T31" fmla="*/ 31 h 324"/>
              <a:gd name="T32" fmla="*/ 725 w 747"/>
              <a:gd name="T33" fmla="*/ 36 h 324"/>
              <a:gd name="T34" fmla="*/ 713 w 747"/>
              <a:gd name="T35" fmla="*/ 33 h 324"/>
              <a:gd name="T36" fmla="*/ 708 w 747"/>
              <a:gd name="T37" fmla="*/ 36 h 324"/>
              <a:gd name="T38" fmla="*/ 682 w 747"/>
              <a:gd name="T39" fmla="*/ 53 h 324"/>
              <a:gd name="T40" fmla="*/ 660 w 747"/>
              <a:gd name="T41" fmla="*/ 70 h 324"/>
              <a:gd name="T42" fmla="*/ 667 w 747"/>
              <a:gd name="T43" fmla="*/ 72 h 324"/>
              <a:gd name="T44" fmla="*/ 701 w 747"/>
              <a:gd name="T45" fmla="*/ 58 h 324"/>
              <a:gd name="T46" fmla="*/ 713 w 747"/>
              <a:gd name="T47" fmla="*/ 67 h 324"/>
              <a:gd name="T48" fmla="*/ 725 w 747"/>
              <a:gd name="T49" fmla="*/ 72 h 324"/>
              <a:gd name="T50" fmla="*/ 739 w 747"/>
              <a:gd name="T51" fmla="*/ 58 h 324"/>
              <a:gd name="T52" fmla="*/ 747 w 747"/>
              <a:gd name="T53" fmla="*/ 91 h 324"/>
              <a:gd name="T54" fmla="*/ 735 w 747"/>
              <a:gd name="T55" fmla="*/ 108 h 324"/>
              <a:gd name="T56" fmla="*/ 718 w 747"/>
              <a:gd name="T57" fmla="*/ 122 h 324"/>
              <a:gd name="T58" fmla="*/ 691 w 747"/>
              <a:gd name="T59" fmla="*/ 125 h 324"/>
              <a:gd name="T60" fmla="*/ 686 w 747"/>
              <a:gd name="T61" fmla="*/ 120 h 324"/>
              <a:gd name="T62" fmla="*/ 679 w 747"/>
              <a:gd name="T63" fmla="*/ 113 h 324"/>
              <a:gd name="T64" fmla="*/ 677 w 747"/>
              <a:gd name="T65" fmla="*/ 132 h 324"/>
              <a:gd name="T66" fmla="*/ 686 w 747"/>
              <a:gd name="T67" fmla="*/ 137 h 324"/>
              <a:gd name="T68" fmla="*/ 691 w 747"/>
              <a:gd name="T69" fmla="*/ 156 h 324"/>
              <a:gd name="T70" fmla="*/ 660 w 747"/>
              <a:gd name="T71" fmla="*/ 173 h 324"/>
              <a:gd name="T72" fmla="*/ 658 w 747"/>
              <a:gd name="T73" fmla="*/ 180 h 324"/>
              <a:gd name="T74" fmla="*/ 703 w 747"/>
              <a:gd name="T75" fmla="*/ 168 h 324"/>
              <a:gd name="T76" fmla="*/ 715 w 747"/>
              <a:gd name="T77" fmla="*/ 170 h 324"/>
              <a:gd name="T78" fmla="*/ 682 w 747"/>
              <a:gd name="T79" fmla="*/ 199 h 324"/>
              <a:gd name="T80" fmla="*/ 643 w 747"/>
              <a:gd name="T81" fmla="*/ 231 h 324"/>
              <a:gd name="T82" fmla="*/ 638 w 747"/>
              <a:gd name="T83" fmla="*/ 235 h 324"/>
              <a:gd name="T84" fmla="*/ 602 w 747"/>
              <a:gd name="T85" fmla="*/ 279 h 324"/>
              <a:gd name="T86" fmla="*/ 586 w 747"/>
              <a:gd name="T87" fmla="*/ 315 h 324"/>
              <a:gd name="T88" fmla="*/ 432 w 747"/>
              <a:gd name="T89" fmla="*/ 245 h 324"/>
              <a:gd name="T90" fmla="*/ 314 w 747"/>
              <a:gd name="T91" fmla="*/ 231 h 324"/>
              <a:gd name="T92" fmla="*/ 305 w 747"/>
              <a:gd name="T93" fmla="*/ 226 h 324"/>
              <a:gd name="T94" fmla="*/ 187 w 747"/>
              <a:gd name="T95" fmla="*/ 238 h 324"/>
              <a:gd name="T96" fmla="*/ 161 w 747"/>
              <a:gd name="T97" fmla="*/ 255 h 324"/>
              <a:gd name="T98" fmla="*/ 0 w 747"/>
              <a:gd name="T99" fmla="*/ 286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47" h="324">
                <a:moveTo>
                  <a:pt x="0" y="286"/>
                </a:moveTo>
                <a:lnTo>
                  <a:pt x="2" y="262"/>
                </a:lnTo>
                <a:lnTo>
                  <a:pt x="9" y="262"/>
                </a:lnTo>
                <a:lnTo>
                  <a:pt x="12" y="259"/>
                </a:lnTo>
                <a:lnTo>
                  <a:pt x="19" y="255"/>
                </a:lnTo>
                <a:lnTo>
                  <a:pt x="19" y="247"/>
                </a:lnTo>
                <a:lnTo>
                  <a:pt x="19" y="243"/>
                </a:lnTo>
                <a:lnTo>
                  <a:pt x="21" y="238"/>
                </a:lnTo>
                <a:lnTo>
                  <a:pt x="28" y="228"/>
                </a:lnTo>
                <a:lnTo>
                  <a:pt x="45" y="221"/>
                </a:lnTo>
                <a:lnTo>
                  <a:pt x="67" y="216"/>
                </a:lnTo>
                <a:lnTo>
                  <a:pt x="86" y="197"/>
                </a:lnTo>
                <a:lnTo>
                  <a:pt x="93" y="194"/>
                </a:lnTo>
                <a:lnTo>
                  <a:pt x="105" y="182"/>
                </a:lnTo>
                <a:lnTo>
                  <a:pt x="110" y="173"/>
                </a:lnTo>
                <a:lnTo>
                  <a:pt x="110" y="173"/>
                </a:lnTo>
                <a:lnTo>
                  <a:pt x="117" y="173"/>
                </a:lnTo>
                <a:lnTo>
                  <a:pt x="120" y="168"/>
                </a:lnTo>
                <a:lnTo>
                  <a:pt x="122" y="166"/>
                </a:lnTo>
                <a:lnTo>
                  <a:pt x="127" y="158"/>
                </a:lnTo>
                <a:lnTo>
                  <a:pt x="132" y="158"/>
                </a:lnTo>
                <a:lnTo>
                  <a:pt x="137" y="163"/>
                </a:lnTo>
                <a:lnTo>
                  <a:pt x="144" y="158"/>
                </a:lnTo>
                <a:lnTo>
                  <a:pt x="144" y="156"/>
                </a:lnTo>
                <a:lnTo>
                  <a:pt x="156" y="149"/>
                </a:lnTo>
                <a:lnTo>
                  <a:pt x="163" y="144"/>
                </a:lnTo>
                <a:lnTo>
                  <a:pt x="175" y="144"/>
                </a:lnTo>
                <a:lnTo>
                  <a:pt x="189" y="120"/>
                </a:lnTo>
                <a:lnTo>
                  <a:pt x="201" y="113"/>
                </a:lnTo>
                <a:lnTo>
                  <a:pt x="204" y="106"/>
                </a:lnTo>
                <a:lnTo>
                  <a:pt x="204" y="98"/>
                </a:lnTo>
                <a:lnTo>
                  <a:pt x="204" y="91"/>
                </a:lnTo>
                <a:lnTo>
                  <a:pt x="206" y="84"/>
                </a:lnTo>
                <a:lnTo>
                  <a:pt x="206" y="82"/>
                </a:lnTo>
                <a:lnTo>
                  <a:pt x="228" y="77"/>
                </a:lnTo>
                <a:lnTo>
                  <a:pt x="228" y="82"/>
                </a:lnTo>
                <a:lnTo>
                  <a:pt x="249" y="79"/>
                </a:lnTo>
                <a:lnTo>
                  <a:pt x="259" y="77"/>
                </a:lnTo>
                <a:lnTo>
                  <a:pt x="264" y="77"/>
                </a:lnTo>
                <a:lnTo>
                  <a:pt x="490" y="41"/>
                </a:lnTo>
                <a:lnTo>
                  <a:pt x="703" y="0"/>
                </a:lnTo>
                <a:lnTo>
                  <a:pt x="706" y="5"/>
                </a:lnTo>
                <a:lnTo>
                  <a:pt x="708" y="7"/>
                </a:lnTo>
                <a:lnTo>
                  <a:pt x="713" y="12"/>
                </a:lnTo>
                <a:lnTo>
                  <a:pt x="718" y="12"/>
                </a:lnTo>
                <a:lnTo>
                  <a:pt x="722" y="17"/>
                </a:lnTo>
                <a:lnTo>
                  <a:pt x="725" y="21"/>
                </a:lnTo>
                <a:lnTo>
                  <a:pt x="730" y="31"/>
                </a:lnTo>
                <a:lnTo>
                  <a:pt x="727" y="33"/>
                </a:lnTo>
                <a:lnTo>
                  <a:pt x="727" y="36"/>
                </a:lnTo>
                <a:lnTo>
                  <a:pt x="725" y="36"/>
                </a:lnTo>
                <a:lnTo>
                  <a:pt x="725" y="31"/>
                </a:lnTo>
                <a:lnTo>
                  <a:pt x="718" y="33"/>
                </a:lnTo>
                <a:lnTo>
                  <a:pt x="713" y="33"/>
                </a:lnTo>
                <a:lnTo>
                  <a:pt x="708" y="31"/>
                </a:lnTo>
                <a:lnTo>
                  <a:pt x="706" y="33"/>
                </a:lnTo>
                <a:lnTo>
                  <a:pt x="708" y="36"/>
                </a:lnTo>
                <a:lnTo>
                  <a:pt x="708" y="38"/>
                </a:lnTo>
                <a:lnTo>
                  <a:pt x="686" y="48"/>
                </a:lnTo>
                <a:lnTo>
                  <a:pt x="682" y="53"/>
                </a:lnTo>
                <a:lnTo>
                  <a:pt x="674" y="60"/>
                </a:lnTo>
                <a:lnTo>
                  <a:pt x="662" y="62"/>
                </a:lnTo>
                <a:lnTo>
                  <a:pt x="660" y="70"/>
                </a:lnTo>
                <a:lnTo>
                  <a:pt x="660" y="72"/>
                </a:lnTo>
                <a:lnTo>
                  <a:pt x="662" y="74"/>
                </a:lnTo>
                <a:lnTo>
                  <a:pt x="667" y="72"/>
                </a:lnTo>
                <a:lnTo>
                  <a:pt x="679" y="67"/>
                </a:lnTo>
                <a:lnTo>
                  <a:pt x="694" y="62"/>
                </a:lnTo>
                <a:lnTo>
                  <a:pt x="701" y="58"/>
                </a:lnTo>
                <a:lnTo>
                  <a:pt x="713" y="58"/>
                </a:lnTo>
                <a:lnTo>
                  <a:pt x="715" y="60"/>
                </a:lnTo>
                <a:lnTo>
                  <a:pt x="713" y="67"/>
                </a:lnTo>
                <a:lnTo>
                  <a:pt x="715" y="72"/>
                </a:lnTo>
                <a:lnTo>
                  <a:pt x="718" y="74"/>
                </a:lnTo>
                <a:lnTo>
                  <a:pt x="725" y="72"/>
                </a:lnTo>
                <a:lnTo>
                  <a:pt x="725" y="67"/>
                </a:lnTo>
                <a:lnTo>
                  <a:pt x="732" y="58"/>
                </a:lnTo>
                <a:lnTo>
                  <a:pt x="739" y="58"/>
                </a:lnTo>
                <a:lnTo>
                  <a:pt x="744" y="70"/>
                </a:lnTo>
                <a:lnTo>
                  <a:pt x="747" y="86"/>
                </a:lnTo>
                <a:lnTo>
                  <a:pt x="747" y="91"/>
                </a:lnTo>
                <a:lnTo>
                  <a:pt x="747" y="94"/>
                </a:lnTo>
                <a:lnTo>
                  <a:pt x="737" y="103"/>
                </a:lnTo>
                <a:lnTo>
                  <a:pt x="735" y="108"/>
                </a:lnTo>
                <a:lnTo>
                  <a:pt x="732" y="113"/>
                </a:lnTo>
                <a:lnTo>
                  <a:pt x="725" y="120"/>
                </a:lnTo>
                <a:lnTo>
                  <a:pt x="718" y="122"/>
                </a:lnTo>
                <a:lnTo>
                  <a:pt x="710" y="127"/>
                </a:lnTo>
                <a:lnTo>
                  <a:pt x="696" y="125"/>
                </a:lnTo>
                <a:lnTo>
                  <a:pt x="691" y="125"/>
                </a:lnTo>
                <a:lnTo>
                  <a:pt x="691" y="125"/>
                </a:lnTo>
                <a:lnTo>
                  <a:pt x="689" y="125"/>
                </a:lnTo>
                <a:lnTo>
                  <a:pt x="686" y="120"/>
                </a:lnTo>
                <a:lnTo>
                  <a:pt x="686" y="115"/>
                </a:lnTo>
                <a:lnTo>
                  <a:pt x="684" y="113"/>
                </a:lnTo>
                <a:lnTo>
                  <a:pt x="679" y="113"/>
                </a:lnTo>
                <a:lnTo>
                  <a:pt x="677" y="115"/>
                </a:lnTo>
                <a:lnTo>
                  <a:pt x="679" y="127"/>
                </a:lnTo>
                <a:lnTo>
                  <a:pt x="677" y="132"/>
                </a:lnTo>
                <a:lnTo>
                  <a:pt x="677" y="130"/>
                </a:lnTo>
                <a:lnTo>
                  <a:pt x="679" y="137"/>
                </a:lnTo>
                <a:lnTo>
                  <a:pt x="686" y="137"/>
                </a:lnTo>
                <a:lnTo>
                  <a:pt x="691" y="144"/>
                </a:lnTo>
                <a:lnTo>
                  <a:pt x="689" y="151"/>
                </a:lnTo>
                <a:lnTo>
                  <a:pt x="691" y="156"/>
                </a:lnTo>
                <a:lnTo>
                  <a:pt x="674" y="175"/>
                </a:lnTo>
                <a:lnTo>
                  <a:pt x="670" y="175"/>
                </a:lnTo>
                <a:lnTo>
                  <a:pt x="660" y="173"/>
                </a:lnTo>
                <a:lnTo>
                  <a:pt x="653" y="173"/>
                </a:lnTo>
                <a:lnTo>
                  <a:pt x="653" y="175"/>
                </a:lnTo>
                <a:lnTo>
                  <a:pt x="658" y="180"/>
                </a:lnTo>
                <a:lnTo>
                  <a:pt x="677" y="180"/>
                </a:lnTo>
                <a:lnTo>
                  <a:pt x="686" y="175"/>
                </a:lnTo>
                <a:lnTo>
                  <a:pt x="703" y="168"/>
                </a:lnTo>
                <a:lnTo>
                  <a:pt x="706" y="163"/>
                </a:lnTo>
                <a:lnTo>
                  <a:pt x="708" y="163"/>
                </a:lnTo>
                <a:lnTo>
                  <a:pt x="715" y="170"/>
                </a:lnTo>
                <a:lnTo>
                  <a:pt x="708" y="182"/>
                </a:lnTo>
                <a:lnTo>
                  <a:pt x="696" y="197"/>
                </a:lnTo>
                <a:lnTo>
                  <a:pt x="682" y="199"/>
                </a:lnTo>
                <a:lnTo>
                  <a:pt x="674" y="204"/>
                </a:lnTo>
                <a:lnTo>
                  <a:pt x="658" y="207"/>
                </a:lnTo>
                <a:lnTo>
                  <a:pt x="643" y="231"/>
                </a:lnTo>
                <a:lnTo>
                  <a:pt x="636" y="231"/>
                </a:lnTo>
                <a:lnTo>
                  <a:pt x="636" y="233"/>
                </a:lnTo>
                <a:lnTo>
                  <a:pt x="638" y="235"/>
                </a:lnTo>
                <a:lnTo>
                  <a:pt x="622" y="245"/>
                </a:lnTo>
                <a:lnTo>
                  <a:pt x="612" y="257"/>
                </a:lnTo>
                <a:lnTo>
                  <a:pt x="602" y="279"/>
                </a:lnTo>
                <a:lnTo>
                  <a:pt x="598" y="303"/>
                </a:lnTo>
                <a:lnTo>
                  <a:pt x="593" y="310"/>
                </a:lnTo>
                <a:lnTo>
                  <a:pt x="586" y="315"/>
                </a:lnTo>
                <a:lnTo>
                  <a:pt x="550" y="319"/>
                </a:lnTo>
                <a:lnTo>
                  <a:pt x="545" y="324"/>
                </a:lnTo>
                <a:lnTo>
                  <a:pt x="432" y="245"/>
                </a:lnTo>
                <a:lnTo>
                  <a:pt x="333" y="257"/>
                </a:lnTo>
                <a:lnTo>
                  <a:pt x="331" y="243"/>
                </a:lnTo>
                <a:lnTo>
                  <a:pt x="314" y="231"/>
                </a:lnTo>
                <a:lnTo>
                  <a:pt x="307" y="233"/>
                </a:lnTo>
                <a:lnTo>
                  <a:pt x="302" y="231"/>
                </a:lnTo>
                <a:lnTo>
                  <a:pt x="305" y="226"/>
                </a:lnTo>
                <a:lnTo>
                  <a:pt x="302" y="223"/>
                </a:lnTo>
                <a:lnTo>
                  <a:pt x="189" y="238"/>
                </a:lnTo>
                <a:lnTo>
                  <a:pt x="187" y="238"/>
                </a:lnTo>
                <a:lnTo>
                  <a:pt x="185" y="240"/>
                </a:lnTo>
                <a:lnTo>
                  <a:pt x="161" y="250"/>
                </a:lnTo>
                <a:lnTo>
                  <a:pt x="161" y="255"/>
                </a:lnTo>
                <a:lnTo>
                  <a:pt x="153" y="255"/>
                </a:lnTo>
                <a:lnTo>
                  <a:pt x="127" y="267"/>
                </a:lnTo>
                <a:lnTo>
                  <a:pt x="0" y="286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3"/>
          <p:cNvSpPr>
            <a:spLocks/>
          </p:cNvSpPr>
          <p:nvPr/>
        </p:nvSpPr>
        <p:spPr bwMode="auto">
          <a:xfrm>
            <a:off x="8732157" y="4010525"/>
            <a:ext cx="1109663" cy="388937"/>
          </a:xfrm>
          <a:custGeom>
            <a:avLst/>
            <a:gdLst>
              <a:gd name="T0" fmla="*/ 699 w 699"/>
              <a:gd name="T1" fmla="*/ 0 h 245"/>
              <a:gd name="T2" fmla="*/ 557 w 699"/>
              <a:gd name="T3" fmla="*/ 17 h 245"/>
              <a:gd name="T4" fmla="*/ 548 w 699"/>
              <a:gd name="T5" fmla="*/ 22 h 245"/>
              <a:gd name="T6" fmla="*/ 197 w 699"/>
              <a:gd name="T7" fmla="*/ 55 h 245"/>
              <a:gd name="T8" fmla="*/ 190 w 699"/>
              <a:gd name="T9" fmla="*/ 50 h 245"/>
              <a:gd name="T10" fmla="*/ 176 w 699"/>
              <a:gd name="T11" fmla="*/ 53 h 245"/>
              <a:gd name="T12" fmla="*/ 180 w 699"/>
              <a:gd name="T13" fmla="*/ 58 h 245"/>
              <a:gd name="T14" fmla="*/ 180 w 699"/>
              <a:gd name="T15" fmla="*/ 70 h 245"/>
              <a:gd name="T16" fmla="*/ 56 w 699"/>
              <a:gd name="T17" fmla="*/ 79 h 245"/>
              <a:gd name="T18" fmla="*/ 48 w 699"/>
              <a:gd name="T19" fmla="*/ 94 h 245"/>
              <a:gd name="T20" fmla="*/ 44 w 699"/>
              <a:gd name="T21" fmla="*/ 113 h 245"/>
              <a:gd name="T22" fmla="*/ 46 w 699"/>
              <a:gd name="T23" fmla="*/ 118 h 245"/>
              <a:gd name="T24" fmla="*/ 41 w 699"/>
              <a:gd name="T25" fmla="*/ 135 h 245"/>
              <a:gd name="T26" fmla="*/ 39 w 699"/>
              <a:gd name="T27" fmla="*/ 139 h 245"/>
              <a:gd name="T28" fmla="*/ 41 w 699"/>
              <a:gd name="T29" fmla="*/ 144 h 245"/>
              <a:gd name="T30" fmla="*/ 36 w 699"/>
              <a:gd name="T31" fmla="*/ 154 h 245"/>
              <a:gd name="T32" fmla="*/ 27 w 699"/>
              <a:gd name="T33" fmla="*/ 166 h 245"/>
              <a:gd name="T34" fmla="*/ 22 w 699"/>
              <a:gd name="T35" fmla="*/ 187 h 245"/>
              <a:gd name="T36" fmla="*/ 10 w 699"/>
              <a:gd name="T37" fmla="*/ 202 h 245"/>
              <a:gd name="T38" fmla="*/ 12 w 699"/>
              <a:gd name="T39" fmla="*/ 216 h 245"/>
              <a:gd name="T40" fmla="*/ 12 w 699"/>
              <a:gd name="T41" fmla="*/ 235 h 245"/>
              <a:gd name="T42" fmla="*/ 8 w 699"/>
              <a:gd name="T43" fmla="*/ 235 h 245"/>
              <a:gd name="T44" fmla="*/ 0 w 699"/>
              <a:gd name="T45" fmla="*/ 245 h 245"/>
              <a:gd name="T46" fmla="*/ 180 w 699"/>
              <a:gd name="T47" fmla="*/ 233 h 245"/>
              <a:gd name="T48" fmla="*/ 404 w 699"/>
              <a:gd name="T49" fmla="*/ 211 h 245"/>
              <a:gd name="T50" fmla="*/ 493 w 699"/>
              <a:gd name="T51" fmla="*/ 202 h 245"/>
              <a:gd name="T52" fmla="*/ 495 w 699"/>
              <a:gd name="T53" fmla="*/ 178 h 245"/>
              <a:gd name="T54" fmla="*/ 502 w 699"/>
              <a:gd name="T55" fmla="*/ 178 h 245"/>
              <a:gd name="T56" fmla="*/ 505 w 699"/>
              <a:gd name="T57" fmla="*/ 175 h 245"/>
              <a:gd name="T58" fmla="*/ 512 w 699"/>
              <a:gd name="T59" fmla="*/ 171 h 245"/>
              <a:gd name="T60" fmla="*/ 512 w 699"/>
              <a:gd name="T61" fmla="*/ 163 h 245"/>
              <a:gd name="T62" fmla="*/ 512 w 699"/>
              <a:gd name="T63" fmla="*/ 159 h 245"/>
              <a:gd name="T64" fmla="*/ 514 w 699"/>
              <a:gd name="T65" fmla="*/ 154 h 245"/>
              <a:gd name="T66" fmla="*/ 521 w 699"/>
              <a:gd name="T67" fmla="*/ 144 h 245"/>
              <a:gd name="T68" fmla="*/ 538 w 699"/>
              <a:gd name="T69" fmla="*/ 137 h 245"/>
              <a:gd name="T70" fmla="*/ 560 w 699"/>
              <a:gd name="T71" fmla="*/ 132 h 245"/>
              <a:gd name="T72" fmla="*/ 579 w 699"/>
              <a:gd name="T73" fmla="*/ 113 h 245"/>
              <a:gd name="T74" fmla="*/ 586 w 699"/>
              <a:gd name="T75" fmla="*/ 110 h 245"/>
              <a:gd name="T76" fmla="*/ 598 w 699"/>
              <a:gd name="T77" fmla="*/ 98 h 245"/>
              <a:gd name="T78" fmla="*/ 603 w 699"/>
              <a:gd name="T79" fmla="*/ 89 h 245"/>
              <a:gd name="T80" fmla="*/ 603 w 699"/>
              <a:gd name="T81" fmla="*/ 89 h 245"/>
              <a:gd name="T82" fmla="*/ 610 w 699"/>
              <a:gd name="T83" fmla="*/ 89 h 245"/>
              <a:gd name="T84" fmla="*/ 613 w 699"/>
              <a:gd name="T85" fmla="*/ 84 h 245"/>
              <a:gd name="T86" fmla="*/ 615 w 699"/>
              <a:gd name="T87" fmla="*/ 82 h 245"/>
              <a:gd name="T88" fmla="*/ 620 w 699"/>
              <a:gd name="T89" fmla="*/ 74 h 245"/>
              <a:gd name="T90" fmla="*/ 625 w 699"/>
              <a:gd name="T91" fmla="*/ 74 h 245"/>
              <a:gd name="T92" fmla="*/ 630 w 699"/>
              <a:gd name="T93" fmla="*/ 79 h 245"/>
              <a:gd name="T94" fmla="*/ 637 w 699"/>
              <a:gd name="T95" fmla="*/ 74 h 245"/>
              <a:gd name="T96" fmla="*/ 637 w 699"/>
              <a:gd name="T97" fmla="*/ 72 h 245"/>
              <a:gd name="T98" fmla="*/ 649 w 699"/>
              <a:gd name="T99" fmla="*/ 65 h 245"/>
              <a:gd name="T100" fmla="*/ 656 w 699"/>
              <a:gd name="T101" fmla="*/ 60 h 245"/>
              <a:gd name="T102" fmla="*/ 668 w 699"/>
              <a:gd name="T103" fmla="*/ 60 h 245"/>
              <a:gd name="T104" fmla="*/ 682 w 699"/>
              <a:gd name="T105" fmla="*/ 36 h 245"/>
              <a:gd name="T106" fmla="*/ 694 w 699"/>
              <a:gd name="T107" fmla="*/ 29 h 245"/>
              <a:gd name="T108" fmla="*/ 697 w 699"/>
              <a:gd name="T109" fmla="*/ 22 h 245"/>
              <a:gd name="T110" fmla="*/ 697 w 699"/>
              <a:gd name="T111" fmla="*/ 14 h 245"/>
              <a:gd name="T112" fmla="*/ 697 w 699"/>
              <a:gd name="T113" fmla="*/ 7 h 245"/>
              <a:gd name="T114" fmla="*/ 699 w 699"/>
              <a:gd name="T115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9" h="245">
                <a:moveTo>
                  <a:pt x="699" y="0"/>
                </a:moveTo>
                <a:lnTo>
                  <a:pt x="557" y="17"/>
                </a:lnTo>
                <a:lnTo>
                  <a:pt x="548" y="22"/>
                </a:lnTo>
                <a:lnTo>
                  <a:pt x="197" y="55"/>
                </a:lnTo>
                <a:lnTo>
                  <a:pt x="190" y="50"/>
                </a:lnTo>
                <a:lnTo>
                  <a:pt x="176" y="53"/>
                </a:lnTo>
                <a:lnTo>
                  <a:pt x="180" y="58"/>
                </a:lnTo>
                <a:lnTo>
                  <a:pt x="180" y="70"/>
                </a:lnTo>
                <a:lnTo>
                  <a:pt x="56" y="79"/>
                </a:lnTo>
                <a:lnTo>
                  <a:pt x="48" y="94"/>
                </a:lnTo>
                <a:lnTo>
                  <a:pt x="44" y="113"/>
                </a:lnTo>
                <a:lnTo>
                  <a:pt x="46" y="118"/>
                </a:lnTo>
                <a:lnTo>
                  <a:pt x="41" y="135"/>
                </a:lnTo>
                <a:lnTo>
                  <a:pt x="39" y="139"/>
                </a:lnTo>
                <a:lnTo>
                  <a:pt x="41" y="144"/>
                </a:lnTo>
                <a:lnTo>
                  <a:pt x="36" y="154"/>
                </a:lnTo>
                <a:lnTo>
                  <a:pt x="27" y="166"/>
                </a:lnTo>
                <a:lnTo>
                  <a:pt x="22" y="187"/>
                </a:lnTo>
                <a:lnTo>
                  <a:pt x="10" y="202"/>
                </a:lnTo>
                <a:lnTo>
                  <a:pt x="12" y="216"/>
                </a:lnTo>
                <a:lnTo>
                  <a:pt x="12" y="235"/>
                </a:lnTo>
                <a:lnTo>
                  <a:pt x="8" y="235"/>
                </a:lnTo>
                <a:lnTo>
                  <a:pt x="0" y="245"/>
                </a:lnTo>
                <a:lnTo>
                  <a:pt x="180" y="233"/>
                </a:lnTo>
                <a:lnTo>
                  <a:pt x="404" y="211"/>
                </a:lnTo>
                <a:lnTo>
                  <a:pt x="493" y="202"/>
                </a:lnTo>
                <a:lnTo>
                  <a:pt x="495" y="178"/>
                </a:lnTo>
                <a:lnTo>
                  <a:pt x="502" y="178"/>
                </a:lnTo>
                <a:lnTo>
                  <a:pt x="505" y="175"/>
                </a:lnTo>
                <a:lnTo>
                  <a:pt x="512" y="171"/>
                </a:lnTo>
                <a:lnTo>
                  <a:pt x="512" y="163"/>
                </a:lnTo>
                <a:lnTo>
                  <a:pt x="512" y="159"/>
                </a:lnTo>
                <a:lnTo>
                  <a:pt x="514" y="154"/>
                </a:lnTo>
                <a:lnTo>
                  <a:pt x="521" y="144"/>
                </a:lnTo>
                <a:lnTo>
                  <a:pt x="538" y="137"/>
                </a:lnTo>
                <a:lnTo>
                  <a:pt x="560" y="132"/>
                </a:lnTo>
                <a:lnTo>
                  <a:pt x="579" y="113"/>
                </a:lnTo>
                <a:lnTo>
                  <a:pt x="586" y="110"/>
                </a:lnTo>
                <a:lnTo>
                  <a:pt x="598" y="98"/>
                </a:lnTo>
                <a:lnTo>
                  <a:pt x="603" y="89"/>
                </a:lnTo>
                <a:lnTo>
                  <a:pt x="603" y="89"/>
                </a:lnTo>
                <a:lnTo>
                  <a:pt x="610" y="89"/>
                </a:lnTo>
                <a:lnTo>
                  <a:pt x="613" y="84"/>
                </a:lnTo>
                <a:lnTo>
                  <a:pt x="615" y="82"/>
                </a:lnTo>
                <a:lnTo>
                  <a:pt x="620" y="74"/>
                </a:lnTo>
                <a:lnTo>
                  <a:pt x="625" y="74"/>
                </a:lnTo>
                <a:lnTo>
                  <a:pt x="630" y="79"/>
                </a:lnTo>
                <a:lnTo>
                  <a:pt x="637" y="74"/>
                </a:lnTo>
                <a:lnTo>
                  <a:pt x="637" y="72"/>
                </a:lnTo>
                <a:lnTo>
                  <a:pt x="649" y="65"/>
                </a:lnTo>
                <a:lnTo>
                  <a:pt x="656" y="60"/>
                </a:lnTo>
                <a:lnTo>
                  <a:pt x="668" y="60"/>
                </a:lnTo>
                <a:lnTo>
                  <a:pt x="682" y="36"/>
                </a:lnTo>
                <a:lnTo>
                  <a:pt x="694" y="29"/>
                </a:lnTo>
                <a:lnTo>
                  <a:pt x="697" y="22"/>
                </a:lnTo>
                <a:lnTo>
                  <a:pt x="697" y="14"/>
                </a:lnTo>
                <a:lnTo>
                  <a:pt x="697" y="7"/>
                </a:lnTo>
                <a:lnTo>
                  <a:pt x="699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4"/>
          <p:cNvSpPr>
            <a:spLocks/>
          </p:cNvSpPr>
          <p:nvPr/>
        </p:nvSpPr>
        <p:spPr bwMode="auto">
          <a:xfrm>
            <a:off x="9689419" y="4231188"/>
            <a:ext cx="690563" cy="523875"/>
          </a:xfrm>
          <a:custGeom>
            <a:avLst/>
            <a:gdLst>
              <a:gd name="T0" fmla="*/ 257 w 435"/>
              <a:gd name="T1" fmla="*/ 330 h 330"/>
              <a:gd name="T2" fmla="*/ 240 w 435"/>
              <a:gd name="T3" fmla="*/ 327 h 330"/>
              <a:gd name="T4" fmla="*/ 233 w 435"/>
              <a:gd name="T5" fmla="*/ 298 h 330"/>
              <a:gd name="T6" fmla="*/ 209 w 435"/>
              <a:gd name="T7" fmla="*/ 279 h 330"/>
              <a:gd name="T8" fmla="*/ 192 w 435"/>
              <a:gd name="T9" fmla="*/ 245 h 330"/>
              <a:gd name="T10" fmla="*/ 183 w 435"/>
              <a:gd name="T11" fmla="*/ 231 h 330"/>
              <a:gd name="T12" fmla="*/ 156 w 435"/>
              <a:gd name="T13" fmla="*/ 214 h 330"/>
              <a:gd name="T14" fmla="*/ 147 w 435"/>
              <a:gd name="T15" fmla="*/ 200 h 330"/>
              <a:gd name="T16" fmla="*/ 137 w 435"/>
              <a:gd name="T17" fmla="*/ 188 h 330"/>
              <a:gd name="T18" fmla="*/ 96 w 435"/>
              <a:gd name="T19" fmla="*/ 157 h 330"/>
              <a:gd name="T20" fmla="*/ 79 w 435"/>
              <a:gd name="T21" fmla="*/ 142 h 330"/>
              <a:gd name="T22" fmla="*/ 60 w 435"/>
              <a:gd name="T23" fmla="*/ 116 h 330"/>
              <a:gd name="T24" fmla="*/ 48 w 435"/>
              <a:gd name="T25" fmla="*/ 101 h 330"/>
              <a:gd name="T26" fmla="*/ 7 w 435"/>
              <a:gd name="T27" fmla="*/ 87 h 330"/>
              <a:gd name="T28" fmla="*/ 7 w 435"/>
              <a:gd name="T29" fmla="*/ 60 h 330"/>
              <a:gd name="T30" fmla="*/ 17 w 435"/>
              <a:gd name="T31" fmla="*/ 51 h 330"/>
              <a:gd name="T32" fmla="*/ 17 w 435"/>
              <a:gd name="T33" fmla="*/ 44 h 330"/>
              <a:gd name="T34" fmla="*/ 51 w 435"/>
              <a:gd name="T35" fmla="*/ 32 h 330"/>
              <a:gd name="T36" fmla="*/ 75 w 435"/>
              <a:gd name="T37" fmla="*/ 17 h 330"/>
              <a:gd name="T38" fmla="*/ 79 w 435"/>
              <a:gd name="T39" fmla="*/ 15 h 330"/>
              <a:gd name="T40" fmla="*/ 195 w 435"/>
              <a:gd name="T41" fmla="*/ 3 h 330"/>
              <a:gd name="T42" fmla="*/ 197 w 435"/>
              <a:gd name="T43" fmla="*/ 10 h 330"/>
              <a:gd name="T44" fmla="*/ 221 w 435"/>
              <a:gd name="T45" fmla="*/ 20 h 330"/>
              <a:gd name="T46" fmla="*/ 322 w 435"/>
              <a:gd name="T47" fmla="*/ 22 h 330"/>
              <a:gd name="T48" fmla="*/ 432 w 435"/>
              <a:gd name="T49" fmla="*/ 104 h 330"/>
              <a:gd name="T50" fmla="*/ 416 w 435"/>
              <a:gd name="T51" fmla="*/ 121 h 330"/>
              <a:gd name="T52" fmla="*/ 396 w 435"/>
              <a:gd name="T53" fmla="*/ 149 h 330"/>
              <a:gd name="T54" fmla="*/ 392 w 435"/>
              <a:gd name="T55" fmla="*/ 173 h 330"/>
              <a:gd name="T56" fmla="*/ 389 w 435"/>
              <a:gd name="T57" fmla="*/ 188 h 330"/>
              <a:gd name="T58" fmla="*/ 380 w 435"/>
              <a:gd name="T59" fmla="*/ 193 h 330"/>
              <a:gd name="T60" fmla="*/ 370 w 435"/>
              <a:gd name="T61" fmla="*/ 205 h 330"/>
              <a:gd name="T62" fmla="*/ 358 w 435"/>
              <a:gd name="T63" fmla="*/ 221 h 330"/>
              <a:gd name="T64" fmla="*/ 336 w 435"/>
              <a:gd name="T65" fmla="*/ 245 h 330"/>
              <a:gd name="T66" fmla="*/ 320 w 435"/>
              <a:gd name="T67" fmla="*/ 260 h 330"/>
              <a:gd name="T68" fmla="*/ 308 w 435"/>
              <a:gd name="T69" fmla="*/ 270 h 330"/>
              <a:gd name="T70" fmla="*/ 293 w 435"/>
              <a:gd name="T71" fmla="*/ 277 h 330"/>
              <a:gd name="T72" fmla="*/ 291 w 435"/>
              <a:gd name="T73" fmla="*/ 282 h 330"/>
              <a:gd name="T74" fmla="*/ 286 w 435"/>
              <a:gd name="T75" fmla="*/ 294 h 330"/>
              <a:gd name="T76" fmla="*/ 271 w 435"/>
              <a:gd name="T77" fmla="*/ 298 h 330"/>
              <a:gd name="T78" fmla="*/ 269 w 435"/>
              <a:gd name="T79" fmla="*/ 303 h 330"/>
              <a:gd name="T80" fmla="*/ 274 w 435"/>
              <a:gd name="T81" fmla="*/ 306 h 330"/>
              <a:gd name="T82" fmla="*/ 276 w 435"/>
              <a:gd name="T83" fmla="*/ 313 h 330"/>
              <a:gd name="T84" fmla="*/ 264 w 435"/>
              <a:gd name="T85" fmla="*/ 322 h 330"/>
              <a:gd name="T86" fmla="*/ 262 w 435"/>
              <a:gd name="T87" fmla="*/ 33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5" h="330">
                <a:moveTo>
                  <a:pt x="262" y="330"/>
                </a:moveTo>
                <a:lnTo>
                  <a:pt x="257" y="330"/>
                </a:lnTo>
                <a:lnTo>
                  <a:pt x="245" y="330"/>
                </a:lnTo>
                <a:lnTo>
                  <a:pt x="240" y="327"/>
                </a:lnTo>
                <a:lnTo>
                  <a:pt x="238" y="320"/>
                </a:lnTo>
                <a:lnTo>
                  <a:pt x="233" y="298"/>
                </a:lnTo>
                <a:lnTo>
                  <a:pt x="221" y="284"/>
                </a:lnTo>
                <a:lnTo>
                  <a:pt x="209" y="279"/>
                </a:lnTo>
                <a:lnTo>
                  <a:pt x="202" y="258"/>
                </a:lnTo>
                <a:lnTo>
                  <a:pt x="192" y="245"/>
                </a:lnTo>
                <a:lnTo>
                  <a:pt x="190" y="233"/>
                </a:lnTo>
                <a:lnTo>
                  <a:pt x="183" y="231"/>
                </a:lnTo>
                <a:lnTo>
                  <a:pt x="166" y="226"/>
                </a:lnTo>
                <a:lnTo>
                  <a:pt x="156" y="214"/>
                </a:lnTo>
                <a:lnTo>
                  <a:pt x="147" y="207"/>
                </a:lnTo>
                <a:lnTo>
                  <a:pt x="147" y="200"/>
                </a:lnTo>
                <a:lnTo>
                  <a:pt x="142" y="190"/>
                </a:lnTo>
                <a:lnTo>
                  <a:pt x="137" y="188"/>
                </a:lnTo>
                <a:lnTo>
                  <a:pt x="123" y="181"/>
                </a:lnTo>
                <a:lnTo>
                  <a:pt x="96" y="157"/>
                </a:lnTo>
                <a:lnTo>
                  <a:pt x="84" y="152"/>
                </a:lnTo>
                <a:lnTo>
                  <a:pt x="79" y="142"/>
                </a:lnTo>
                <a:lnTo>
                  <a:pt x="67" y="133"/>
                </a:lnTo>
                <a:lnTo>
                  <a:pt x="60" y="116"/>
                </a:lnTo>
                <a:lnTo>
                  <a:pt x="51" y="108"/>
                </a:lnTo>
                <a:lnTo>
                  <a:pt x="48" y="101"/>
                </a:lnTo>
                <a:lnTo>
                  <a:pt x="31" y="96"/>
                </a:lnTo>
                <a:lnTo>
                  <a:pt x="7" y="87"/>
                </a:lnTo>
                <a:lnTo>
                  <a:pt x="0" y="80"/>
                </a:lnTo>
                <a:lnTo>
                  <a:pt x="7" y="60"/>
                </a:lnTo>
                <a:lnTo>
                  <a:pt x="15" y="56"/>
                </a:lnTo>
                <a:lnTo>
                  <a:pt x="17" y="51"/>
                </a:lnTo>
                <a:lnTo>
                  <a:pt x="19" y="46"/>
                </a:lnTo>
                <a:lnTo>
                  <a:pt x="17" y="44"/>
                </a:lnTo>
                <a:lnTo>
                  <a:pt x="43" y="32"/>
                </a:lnTo>
                <a:lnTo>
                  <a:pt x="51" y="32"/>
                </a:lnTo>
                <a:lnTo>
                  <a:pt x="51" y="27"/>
                </a:lnTo>
                <a:lnTo>
                  <a:pt x="75" y="17"/>
                </a:lnTo>
                <a:lnTo>
                  <a:pt x="77" y="15"/>
                </a:lnTo>
                <a:lnTo>
                  <a:pt x="79" y="15"/>
                </a:lnTo>
                <a:lnTo>
                  <a:pt x="192" y="0"/>
                </a:lnTo>
                <a:lnTo>
                  <a:pt x="195" y="3"/>
                </a:lnTo>
                <a:lnTo>
                  <a:pt x="192" y="8"/>
                </a:lnTo>
                <a:lnTo>
                  <a:pt x="197" y="10"/>
                </a:lnTo>
                <a:lnTo>
                  <a:pt x="204" y="8"/>
                </a:lnTo>
                <a:lnTo>
                  <a:pt x="221" y="20"/>
                </a:lnTo>
                <a:lnTo>
                  <a:pt x="223" y="34"/>
                </a:lnTo>
                <a:lnTo>
                  <a:pt x="322" y="22"/>
                </a:lnTo>
                <a:lnTo>
                  <a:pt x="435" y="101"/>
                </a:lnTo>
                <a:lnTo>
                  <a:pt x="432" y="104"/>
                </a:lnTo>
                <a:lnTo>
                  <a:pt x="423" y="108"/>
                </a:lnTo>
                <a:lnTo>
                  <a:pt x="416" y="121"/>
                </a:lnTo>
                <a:lnTo>
                  <a:pt x="404" y="135"/>
                </a:lnTo>
                <a:lnTo>
                  <a:pt x="396" y="149"/>
                </a:lnTo>
                <a:lnTo>
                  <a:pt x="392" y="161"/>
                </a:lnTo>
                <a:lnTo>
                  <a:pt x="392" y="173"/>
                </a:lnTo>
                <a:lnTo>
                  <a:pt x="392" y="183"/>
                </a:lnTo>
                <a:lnTo>
                  <a:pt x="389" y="188"/>
                </a:lnTo>
                <a:lnTo>
                  <a:pt x="387" y="193"/>
                </a:lnTo>
                <a:lnTo>
                  <a:pt x="380" y="193"/>
                </a:lnTo>
                <a:lnTo>
                  <a:pt x="375" y="197"/>
                </a:lnTo>
                <a:lnTo>
                  <a:pt x="370" y="205"/>
                </a:lnTo>
                <a:lnTo>
                  <a:pt x="363" y="214"/>
                </a:lnTo>
                <a:lnTo>
                  <a:pt x="358" y="221"/>
                </a:lnTo>
                <a:lnTo>
                  <a:pt x="344" y="231"/>
                </a:lnTo>
                <a:lnTo>
                  <a:pt x="336" y="245"/>
                </a:lnTo>
                <a:lnTo>
                  <a:pt x="329" y="250"/>
                </a:lnTo>
                <a:lnTo>
                  <a:pt x="320" y="260"/>
                </a:lnTo>
                <a:lnTo>
                  <a:pt x="312" y="265"/>
                </a:lnTo>
                <a:lnTo>
                  <a:pt x="308" y="270"/>
                </a:lnTo>
                <a:lnTo>
                  <a:pt x="298" y="274"/>
                </a:lnTo>
                <a:lnTo>
                  <a:pt x="293" y="277"/>
                </a:lnTo>
                <a:lnTo>
                  <a:pt x="291" y="279"/>
                </a:lnTo>
                <a:lnTo>
                  <a:pt x="291" y="282"/>
                </a:lnTo>
                <a:lnTo>
                  <a:pt x="291" y="284"/>
                </a:lnTo>
                <a:lnTo>
                  <a:pt x="286" y="294"/>
                </a:lnTo>
                <a:lnTo>
                  <a:pt x="279" y="298"/>
                </a:lnTo>
                <a:lnTo>
                  <a:pt x="271" y="298"/>
                </a:lnTo>
                <a:lnTo>
                  <a:pt x="271" y="301"/>
                </a:lnTo>
                <a:lnTo>
                  <a:pt x="269" y="303"/>
                </a:lnTo>
                <a:lnTo>
                  <a:pt x="271" y="306"/>
                </a:lnTo>
                <a:lnTo>
                  <a:pt x="274" y="306"/>
                </a:lnTo>
                <a:lnTo>
                  <a:pt x="276" y="308"/>
                </a:lnTo>
                <a:lnTo>
                  <a:pt x="276" y="313"/>
                </a:lnTo>
                <a:lnTo>
                  <a:pt x="271" y="315"/>
                </a:lnTo>
                <a:lnTo>
                  <a:pt x="264" y="322"/>
                </a:lnTo>
                <a:lnTo>
                  <a:pt x="262" y="327"/>
                </a:lnTo>
                <a:lnTo>
                  <a:pt x="262" y="33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5"/>
          <p:cNvSpPr>
            <a:spLocks/>
          </p:cNvSpPr>
          <p:nvPr/>
        </p:nvSpPr>
        <p:spPr bwMode="auto">
          <a:xfrm>
            <a:off x="9017907" y="4345488"/>
            <a:ext cx="519113" cy="831850"/>
          </a:xfrm>
          <a:custGeom>
            <a:avLst/>
            <a:gdLst>
              <a:gd name="T0" fmla="*/ 0 w 327"/>
              <a:gd name="T1" fmla="*/ 22 h 524"/>
              <a:gd name="T2" fmla="*/ 8 w 327"/>
              <a:gd name="T3" fmla="*/ 32 h 524"/>
              <a:gd name="T4" fmla="*/ 0 w 327"/>
              <a:gd name="T5" fmla="*/ 347 h 524"/>
              <a:gd name="T6" fmla="*/ 3 w 327"/>
              <a:gd name="T7" fmla="*/ 361 h 524"/>
              <a:gd name="T8" fmla="*/ 22 w 327"/>
              <a:gd name="T9" fmla="*/ 522 h 524"/>
              <a:gd name="T10" fmla="*/ 27 w 327"/>
              <a:gd name="T11" fmla="*/ 517 h 524"/>
              <a:gd name="T12" fmla="*/ 32 w 327"/>
              <a:gd name="T13" fmla="*/ 515 h 524"/>
              <a:gd name="T14" fmla="*/ 46 w 327"/>
              <a:gd name="T15" fmla="*/ 520 h 524"/>
              <a:gd name="T16" fmla="*/ 48 w 327"/>
              <a:gd name="T17" fmla="*/ 512 h 524"/>
              <a:gd name="T18" fmla="*/ 51 w 327"/>
              <a:gd name="T19" fmla="*/ 491 h 524"/>
              <a:gd name="T20" fmla="*/ 58 w 327"/>
              <a:gd name="T21" fmla="*/ 474 h 524"/>
              <a:gd name="T22" fmla="*/ 68 w 327"/>
              <a:gd name="T23" fmla="*/ 491 h 524"/>
              <a:gd name="T24" fmla="*/ 65 w 327"/>
              <a:gd name="T25" fmla="*/ 496 h 524"/>
              <a:gd name="T26" fmla="*/ 70 w 327"/>
              <a:gd name="T27" fmla="*/ 508 h 524"/>
              <a:gd name="T28" fmla="*/ 80 w 327"/>
              <a:gd name="T29" fmla="*/ 522 h 524"/>
              <a:gd name="T30" fmla="*/ 89 w 327"/>
              <a:gd name="T31" fmla="*/ 524 h 524"/>
              <a:gd name="T32" fmla="*/ 97 w 327"/>
              <a:gd name="T33" fmla="*/ 522 h 524"/>
              <a:gd name="T34" fmla="*/ 109 w 327"/>
              <a:gd name="T35" fmla="*/ 510 h 524"/>
              <a:gd name="T36" fmla="*/ 111 w 327"/>
              <a:gd name="T37" fmla="*/ 510 h 524"/>
              <a:gd name="T38" fmla="*/ 116 w 327"/>
              <a:gd name="T39" fmla="*/ 505 h 524"/>
              <a:gd name="T40" fmla="*/ 116 w 327"/>
              <a:gd name="T41" fmla="*/ 503 h 524"/>
              <a:gd name="T42" fmla="*/ 113 w 327"/>
              <a:gd name="T43" fmla="*/ 500 h 524"/>
              <a:gd name="T44" fmla="*/ 109 w 327"/>
              <a:gd name="T45" fmla="*/ 498 h 524"/>
              <a:gd name="T46" fmla="*/ 109 w 327"/>
              <a:gd name="T47" fmla="*/ 496 h 524"/>
              <a:gd name="T48" fmla="*/ 113 w 327"/>
              <a:gd name="T49" fmla="*/ 486 h 524"/>
              <a:gd name="T50" fmla="*/ 111 w 327"/>
              <a:gd name="T51" fmla="*/ 484 h 524"/>
              <a:gd name="T52" fmla="*/ 104 w 327"/>
              <a:gd name="T53" fmla="*/ 476 h 524"/>
              <a:gd name="T54" fmla="*/ 101 w 327"/>
              <a:gd name="T55" fmla="*/ 476 h 524"/>
              <a:gd name="T56" fmla="*/ 97 w 327"/>
              <a:gd name="T57" fmla="*/ 472 h 524"/>
              <a:gd name="T58" fmla="*/ 89 w 327"/>
              <a:gd name="T59" fmla="*/ 462 h 524"/>
              <a:gd name="T60" fmla="*/ 89 w 327"/>
              <a:gd name="T61" fmla="*/ 455 h 524"/>
              <a:gd name="T62" fmla="*/ 92 w 327"/>
              <a:gd name="T63" fmla="*/ 452 h 524"/>
              <a:gd name="T64" fmla="*/ 92 w 327"/>
              <a:gd name="T65" fmla="*/ 450 h 524"/>
              <a:gd name="T66" fmla="*/ 92 w 327"/>
              <a:gd name="T67" fmla="*/ 445 h 524"/>
              <a:gd name="T68" fmla="*/ 327 w 327"/>
              <a:gd name="T69" fmla="*/ 421 h 524"/>
              <a:gd name="T70" fmla="*/ 327 w 327"/>
              <a:gd name="T71" fmla="*/ 416 h 524"/>
              <a:gd name="T72" fmla="*/ 315 w 327"/>
              <a:gd name="T73" fmla="*/ 399 h 524"/>
              <a:gd name="T74" fmla="*/ 317 w 327"/>
              <a:gd name="T75" fmla="*/ 371 h 524"/>
              <a:gd name="T76" fmla="*/ 305 w 327"/>
              <a:gd name="T77" fmla="*/ 347 h 524"/>
              <a:gd name="T78" fmla="*/ 305 w 327"/>
              <a:gd name="T79" fmla="*/ 327 h 524"/>
              <a:gd name="T80" fmla="*/ 310 w 327"/>
              <a:gd name="T81" fmla="*/ 315 h 524"/>
              <a:gd name="T82" fmla="*/ 310 w 327"/>
              <a:gd name="T83" fmla="*/ 301 h 524"/>
              <a:gd name="T84" fmla="*/ 317 w 327"/>
              <a:gd name="T85" fmla="*/ 289 h 524"/>
              <a:gd name="T86" fmla="*/ 320 w 327"/>
              <a:gd name="T87" fmla="*/ 286 h 524"/>
              <a:gd name="T88" fmla="*/ 313 w 327"/>
              <a:gd name="T89" fmla="*/ 277 h 524"/>
              <a:gd name="T90" fmla="*/ 315 w 327"/>
              <a:gd name="T91" fmla="*/ 267 h 524"/>
              <a:gd name="T92" fmla="*/ 310 w 327"/>
              <a:gd name="T93" fmla="*/ 260 h 524"/>
              <a:gd name="T94" fmla="*/ 301 w 327"/>
              <a:gd name="T95" fmla="*/ 255 h 524"/>
              <a:gd name="T96" fmla="*/ 298 w 327"/>
              <a:gd name="T97" fmla="*/ 248 h 524"/>
              <a:gd name="T98" fmla="*/ 293 w 327"/>
              <a:gd name="T99" fmla="*/ 234 h 524"/>
              <a:gd name="T100" fmla="*/ 289 w 327"/>
              <a:gd name="T101" fmla="*/ 226 h 524"/>
              <a:gd name="T102" fmla="*/ 224 w 327"/>
              <a:gd name="T103" fmla="*/ 0 h 524"/>
              <a:gd name="T104" fmla="*/ 0 w 327"/>
              <a:gd name="T105" fmla="*/ 22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7" h="524">
                <a:moveTo>
                  <a:pt x="0" y="22"/>
                </a:moveTo>
                <a:lnTo>
                  <a:pt x="8" y="32"/>
                </a:lnTo>
                <a:lnTo>
                  <a:pt x="0" y="347"/>
                </a:lnTo>
                <a:lnTo>
                  <a:pt x="3" y="361"/>
                </a:lnTo>
                <a:lnTo>
                  <a:pt x="22" y="522"/>
                </a:lnTo>
                <a:lnTo>
                  <a:pt x="27" y="517"/>
                </a:lnTo>
                <a:lnTo>
                  <a:pt x="32" y="515"/>
                </a:lnTo>
                <a:lnTo>
                  <a:pt x="46" y="520"/>
                </a:lnTo>
                <a:lnTo>
                  <a:pt x="48" y="512"/>
                </a:lnTo>
                <a:lnTo>
                  <a:pt x="51" y="491"/>
                </a:lnTo>
                <a:lnTo>
                  <a:pt x="58" y="474"/>
                </a:lnTo>
                <a:lnTo>
                  <a:pt x="68" y="491"/>
                </a:lnTo>
                <a:lnTo>
                  <a:pt x="65" y="496"/>
                </a:lnTo>
                <a:lnTo>
                  <a:pt x="70" y="508"/>
                </a:lnTo>
                <a:lnTo>
                  <a:pt x="80" y="522"/>
                </a:lnTo>
                <a:lnTo>
                  <a:pt x="89" y="524"/>
                </a:lnTo>
                <a:lnTo>
                  <a:pt x="97" y="522"/>
                </a:lnTo>
                <a:lnTo>
                  <a:pt x="109" y="510"/>
                </a:lnTo>
                <a:lnTo>
                  <a:pt x="111" y="510"/>
                </a:lnTo>
                <a:lnTo>
                  <a:pt x="116" y="505"/>
                </a:lnTo>
                <a:lnTo>
                  <a:pt x="116" y="503"/>
                </a:lnTo>
                <a:lnTo>
                  <a:pt x="113" y="500"/>
                </a:lnTo>
                <a:lnTo>
                  <a:pt x="109" y="498"/>
                </a:lnTo>
                <a:lnTo>
                  <a:pt x="109" y="496"/>
                </a:lnTo>
                <a:lnTo>
                  <a:pt x="113" y="486"/>
                </a:lnTo>
                <a:lnTo>
                  <a:pt x="111" y="484"/>
                </a:lnTo>
                <a:lnTo>
                  <a:pt x="104" y="476"/>
                </a:lnTo>
                <a:lnTo>
                  <a:pt x="101" y="476"/>
                </a:lnTo>
                <a:lnTo>
                  <a:pt x="97" y="472"/>
                </a:lnTo>
                <a:lnTo>
                  <a:pt x="89" y="462"/>
                </a:lnTo>
                <a:lnTo>
                  <a:pt x="89" y="455"/>
                </a:lnTo>
                <a:lnTo>
                  <a:pt x="92" y="452"/>
                </a:lnTo>
                <a:lnTo>
                  <a:pt x="92" y="450"/>
                </a:lnTo>
                <a:lnTo>
                  <a:pt x="92" y="445"/>
                </a:lnTo>
                <a:lnTo>
                  <a:pt x="327" y="421"/>
                </a:lnTo>
                <a:lnTo>
                  <a:pt x="327" y="416"/>
                </a:lnTo>
                <a:lnTo>
                  <a:pt x="315" y="399"/>
                </a:lnTo>
                <a:lnTo>
                  <a:pt x="317" y="371"/>
                </a:lnTo>
                <a:lnTo>
                  <a:pt x="305" y="347"/>
                </a:lnTo>
                <a:lnTo>
                  <a:pt x="305" y="327"/>
                </a:lnTo>
                <a:lnTo>
                  <a:pt x="310" y="315"/>
                </a:lnTo>
                <a:lnTo>
                  <a:pt x="310" y="301"/>
                </a:lnTo>
                <a:lnTo>
                  <a:pt x="317" y="289"/>
                </a:lnTo>
                <a:lnTo>
                  <a:pt x="320" y="286"/>
                </a:lnTo>
                <a:lnTo>
                  <a:pt x="313" y="277"/>
                </a:lnTo>
                <a:lnTo>
                  <a:pt x="315" y="267"/>
                </a:lnTo>
                <a:lnTo>
                  <a:pt x="310" y="260"/>
                </a:lnTo>
                <a:lnTo>
                  <a:pt x="301" y="255"/>
                </a:lnTo>
                <a:lnTo>
                  <a:pt x="298" y="248"/>
                </a:lnTo>
                <a:lnTo>
                  <a:pt x="293" y="234"/>
                </a:lnTo>
                <a:lnTo>
                  <a:pt x="289" y="226"/>
                </a:lnTo>
                <a:lnTo>
                  <a:pt x="224" y="0"/>
                </a:lnTo>
                <a:lnTo>
                  <a:pt x="0" y="2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6"/>
          <p:cNvSpPr>
            <a:spLocks/>
          </p:cNvSpPr>
          <p:nvPr/>
        </p:nvSpPr>
        <p:spPr bwMode="auto">
          <a:xfrm>
            <a:off x="8576582" y="4380413"/>
            <a:ext cx="476250" cy="831850"/>
          </a:xfrm>
          <a:custGeom>
            <a:avLst/>
            <a:gdLst>
              <a:gd name="T0" fmla="*/ 278 w 300"/>
              <a:gd name="T1" fmla="*/ 0 h 524"/>
              <a:gd name="T2" fmla="*/ 98 w 300"/>
              <a:gd name="T3" fmla="*/ 12 h 524"/>
              <a:gd name="T4" fmla="*/ 96 w 300"/>
              <a:gd name="T5" fmla="*/ 17 h 524"/>
              <a:gd name="T6" fmla="*/ 79 w 300"/>
              <a:gd name="T7" fmla="*/ 34 h 524"/>
              <a:gd name="T8" fmla="*/ 74 w 300"/>
              <a:gd name="T9" fmla="*/ 48 h 524"/>
              <a:gd name="T10" fmla="*/ 74 w 300"/>
              <a:gd name="T11" fmla="*/ 67 h 524"/>
              <a:gd name="T12" fmla="*/ 72 w 300"/>
              <a:gd name="T13" fmla="*/ 77 h 524"/>
              <a:gd name="T14" fmla="*/ 58 w 300"/>
              <a:gd name="T15" fmla="*/ 87 h 524"/>
              <a:gd name="T16" fmla="*/ 46 w 300"/>
              <a:gd name="T17" fmla="*/ 101 h 524"/>
              <a:gd name="T18" fmla="*/ 43 w 300"/>
              <a:gd name="T19" fmla="*/ 106 h 524"/>
              <a:gd name="T20" fmla="*/ 43 w 300"/>
              <a:gd name="T21" fmla="*/ 120 h 524"/>
              <a:gd name="T22" fmla="*/ 33 w 300"/>
              <a:gd name="T23" fmla="*/ 130 h 524"/>
              <a:gd name="T24" fmla="*/ 33 w 300"/>
              <a:gd name="T25" fmla="*/ 139 h 524"/>
              <a:gd name="T26" fmla="*/ 29 w 300"/>
              <a:gd name="T27" fmla="*/ 154 h 524"/>
              <a:gd name="T28" fmla="*/ 19 w 300"/>
              <a:gd name="T29" fmla="*/ 168 h 524"/>
              <a:gd name="T30" fmla="*/ 24 w 300"/>
              <a:gd name="T31" fmla="*/ 185 h 524"/>
              <a:gd name="T32" fmla="*/ 31 w 300"/>
              <a:gd name="T33" fmla="*/ 195 h 524"/>
              <a:gd name="T34" fmla="*/ 33 w 300"/>
              <a:gd name="T35" fmla="*/ 204 h 524"/>
              <a:gd name="T36" fmla="*/ 36 w 300"/>
              <a:gd name="T37" fmla="*/ 209 h 524"/>
              <a:gd name="T38" fmla="*/ 36 w 300"/>
              <a:gd name="T39" fmla="*/ 212 h 524"/>
              <a:gd name="T40" fmla="*/ 31 w 300"/>
              <a:gd name="T41" fmla="*/ 216 h 524"/>
              <a:gd name="T42" fmla="*/ 29 w 300"/>
              <a:gd name="T43" fmla="*/ 226 h 524"/>
              <a:gd name="T44" fmla="*/ 29 w 300"/>
              <a:gd name="T45" fmla="*/ 231 h 524"/>
              <a:gd name="T46" fmla="*/ 29 w 300"/>
              <a:gd name="T47" fmla="*/ 240 h 524"/>
              <a:gd name="T48" fmla="*/ 41 w 300"/>
              <a:gd name="T49" fmla="*/ 262 h 524"/>
              <a:gd name="T50" fmla="*/ 43 w 300"/>
              <a:gd name="T51" fmla="*/ 281 h 524"/>
              <a:gd name="T52" fmla="*/ 48 w 300"/>
              <a:gd name="T53" fmla="*/ 293 h 524"/>
              <a:gd name="T54" fmla="*/ 53 w 300"/>
              <a:gd name="T55" fmla="*/ 298 h 524"/>
              <a:gd name="T56" fmla="*/ 53 w 300"/>
              <a:gd name="T57" fmla="*/ 310 h 524"/>
              <a:gd name="T58" fmla="*/ 43 w 300"/>
              <a:gd name="T59" fmla="*/ 315 h 524"/>
              <a:gd name="T60" fmla="*/ 38 w 300"/>
              <a:gd name="T61" fmla="*/ 320 h 524"/>
              <a:gd name="T62" fmla="*/ 33 w 300"/>
              <a:gd name="T63" fmla="*/ 341 h 524"/>
              <a:gd name="T64" fmla="*/ 17 w 300"/>
              <a:gd name="T65" fmla="*/ 368 h 524"/>
              <a:gd name="T66" fmla="*/ 2 w 300"/>
              <a:gd name="T67" fmla="*/ 413 h 524"/>
              <a:gd name="T68" fmla="*/ 0 w 300"/>
              <a:gd name="T69" fmla="*/ 447 h 524"/>
              <a:gd name="T70" fmla="*/ 168 w 300"/>
              <a:gd name="T71" fmla="*/ 440 h 524"/>
              <a:gd name="T72" fmla="*/ 173 w 300"/>
              <a:gd name="T73" fmla="*/ 445 h 524"/>
              <a:gd name="T74" fmla="*/ 168 w 300"/>
              <a:gd name="T75" fmla="*/ 462 h 524"/>
              <a:gd name="T76" fmla="*/ 168 w 300"/>
              <a:gd name="T77" fmla="*/ 486 h 524"/>
              <a:gd name="T78" fmla="*/ 187 w 300"/>
              <a:gd name="T79" fmla="*/ 502 h 524"/>
              <a:gd name="T80" fmla="*/ 190 w 300"/>
              <a:gd name="T81" fmla="*/ 522 h 524"/>
              <a:gd name="T82" fmla="*/ 202 w 300"/>
              <a:gd name="T83" fmla="*/ 524 h 524"/>
              <a:gd name="T84" fmla="*/ 221 w 300"/>
              <a:gd name="T85" fmla="*/ 507 h 524"/>
              <a:gd name="T86" fmla="*/ 262 w 300"/>
              <a:gd name="T87" fmla="*/ 495 h 524"/>
              <a:gd name="T88" fmla="*/ 271 w 300"/>
              <a:gd name="T89" fmla="*/ 500 h 524"/>
              <a:gd name="T90" fmla="*/ 286 w 300"/>
              <a:gd name="T91" fmla="*/ 495 h 524"/>
              <a:gd name="T92" fmla="*/ 288 w 300"/>
              <a:gd name="T93" fmla="*/ 498 h 524"/>
              <a:gd name="T94" fmla="*/ 298 w 300"/>
              <a:gd name="T95" fmla="*/ 500 h 524"/>
              <a:gd name="T96" fmla="*/ 300 w 300"/>
              <a:gd name="T97" fmla="*/ 500 h 524"/>
              <a:gd name="T98" fmla="*/ 281 w 300"/>
              <a:gd name="T99" fmla="*/ 339 h 524"/>
              <a:gd name="T100" fmla="*/ 278 w 300"/>
              <a:gd name="T101" fmla="*/ 325 h 524"/>
              <a:gd name="T102" fmla="*/ 286 w 300"/>
              <a:gd name="T103" fmla="*/ 10 h 524"/>
              <a:gd name="T104" fmla="*/ 278 w 300"/>
              <a:gd name="T105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00" h="524">
                <a:moveTo>
                  <a:pt x="278" y="0"/>
                </a:moveTo>
                <a:lnTo>
                  <a:pt x="98" y="12"/>
                </a:lnTo>
                <a:lnTo>
                  <a:pt x="96" y="17"/>
                </a:lnTo>
                <a:lnTo>
                  <a:pt x="79" y="34"/>
                </a:lnTo>
                <a:lnTo>
                  <a:pt x="74" y="48"/>
                </a:lnTo>
                <a:lnTo>
                  <a:pt x="74" y="67"/>
                </a:lnTo>
                <a:lnTo>
                  <a:pt x="72" y="77"/>
                </a:lnTo>
                <a:lnTo>
                  <a:pt x="58" y="87"/>
                </a:lnTo>
                <a:lnTo>
                  <a:pt x="46" y="101"/>
                </a:lnTo>
                <a:lnTo>
                  <a:pt x="43" y="106"/>
                </a:lnTo>
                <a:lnTo>
                  <a:pt x="43" y="120"/>
                </a:lnTo>
                <a:lnTo>
                  <a:pt x="33" y="130"/>
                </a:lnTo>
                <a:lnTo>
                  <a:pt x="33" y="139"/>
                </a:lnTo>
                <a:lnTo>
                  <a:pt x="29" y="154"/>
                </a:lnTo>
                <a:lnTo>
                  <a:pt x="19" y="168"/>
                </a:lnTo>
                <a:lnTo>
                  <a:pt x="24" y="185"/>
                </a:lnTo>
                <a:lnTo>
                  <a:pt x="31" y="195"/>
                </a:lnTo>
                <a:lnTo>
                  <a:pt x="33" y="204"/>
                </a:lnTo>
                <a:lnTo>
                  <a:pt x="36" y="209"/>
                </a:lnTo>
                <a:lnTo>
                  <a:pt x="36" y="212"/>
                </a:lnTo>
                <a:lnTo>
                  <a:pt x="31" y="216"/>
                </a:lnTo>
                <a:lnTo>
                  <a:pt x="29" y="226"/>
                </a:lnTo>
                <a:lnTo>
                  <a:pt x="29" y="231"/>
                </a:lnTo>
                <a:lnTo>
                  <a:pt x="29" y="240"/>
                </a:lnTo>
                <a:lnTo>
                  <a:pt x="41" y="262"/>
                </a:lnTo>
                <a:lnTo>
                  <a:pt x="43" y="281"/>
                </a:lnTo>
                <a:lnTo>
                  <a:pt x="48" y="293"/>
                </a:lnTo>
                <a:lnTo>
                  <a:pt x="53" y="298"/>
                </a:lnTo>
                <a:lnTo>
                  <a:pt x="53" y="310"/>
                </a:lnTo>
                <a:lnTo>
                  <a:pt x="43" y="315"/>
                </a:lnTo>
                <a:lnTo>
                  <a:pt x="38" y="320"/>
                </a:lnTo>
                <a:lnTo>
                  <a:pt x="33" y="341"/>
                </a:lnTo>
                <a:lnTo>
                  <a:pt x="17" y="368"/>
                </a:lnTo>
                <a:lnTo>
                  <a:pt x="2" y="413"/>
                </a:lnTo>
                <a:lnTo>
                  <a:pt x="0" y="447"/>
                </a:lnTo>
                <a:lnTo>
                  <a:pt x="168" y="440"/>
                </a:lnTo>
                <a:lnTo>
                  <a:pt x="173" y="445"/>
                </a:lnTo>
                <a:lnTo>
                  <a:pt x="168" y="462"/>
                </a:lnTo>
                <a:lnTo>
                  <a:pt x="168" y="486"/>
                </a:lnTo>
                <a:lnTo>
                  <a:pt x="187" y="502"/>
                </a:lnTo>
                <a:lnTo>
                  <a:pt x="190" y="522"/>
                </a:lnTo>
                <a:lnTo>
                  <a:pt x="202" y="524"/>
                </a:lnTo>
                <a:lnTo>
                  <a:pt x="221" y="507"/>
                </a:lnTo>
                <a:lnTo>
                  <a:pt x="262" y="495"/>
                </a:lnTo>
                <a:lnTo>
                  <a:pt x="271" y="500"/>
                </a:lnTo>
                <a:lnTo>
                  <a:pt x="286" y="495"/>
                </a:lnTo>
                <a:lnTo>
                  <a:pt x="288" y="498"/>
                </a:lnTo>
                <a:lnTo>
                  <a:pt x="298" y="500"/>
                </a:lnTo>
                <a:lnTo>
                  <a:pt x="300" y="500"/>
                </a:lnTo>
                <a:lnTo>
                  <a:pt x="281" y="339"/>
                </a:lnTo>
                <a:lnTo>
                  <a:pt x="278" y="325"/>
                </a:lnTo>
                <a:lnTo>
                  <a:pt x="286" y="10"/>
                </a:lnTo>
                <a:lnTo>
                  <a:pt x="278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7"/>
          <p:cNvSpPr>
            <a:spLocks/>
          </p:cNvSpPr>
          <p:nvPr/>
        </p:nvSpPr>
        <p:spPr bwMode="auto">
          <a:xfrm>
            <a:off x="8125732" y="4140700"/>
            <a:ext cx="671513" cy="617537"/>
          </a:xfrm>
          <a:custGeom>
            <a:avLst/>
            <a:gdLst>
              <a:gd name="T0" fmla="*/ 0 w 423"/>
              <a:gd name="T1" fmla="*/ 16 h 389"/>
              <a:gd name="T2" fmla="*/ 380 w 423"/>
              <a:gd name="T3" fmla="*/ 0 h 389"/>
              <a:gd name="T4" fmla="*/ 380 w 423"/>
              <a:gd name="T5" fmla="*/ 4 h 389"/>
              <a:gd name="T6" fmla="*/ 387 w 423"/>
              <a:gd name="T7" fmla="*/ 9 h 389"/>
              <a:gd name="T8" fmla="*/ 390 w 423"/>
              <a:gd name="T9" fmla="*/ 19 h 389"/>
              <a:gd name="T10" fmla="*/ 390 w 423"/>
              <a:gd name="T11" fmla="*/ 28 h 389"/>
              <a:gd name="T12" fmla="*/ 378 w 423"/>
              <a:gd name="T13" fmla="*/ 38 h 389"/>
              <a:gd name="T14" fmla="*/ 368 w 423"/>
              <a:gd name="T15" fmla="*/ 48 h 389"/>
              <a:gd name="T16" fmla="*/ 366 w 423"/>
              <a:gd name="T17" fmla="*/ 57 h 389"/>
              <a:gd name="T18" fmla="*/ 423 w 423"/>
              <a:gd name="T19" fmla="*/ 53 h 389"/>
              <a:gd name="T20" fmla="*/ 421 w 423"/>
              <a:gd name="T21" fmla="*/ 57 h 389"/>
              <a:gd name="T22" fmla="*/ 423 w 423"/>
              <a:gd name="T23" fmla="*/ 62 h 389"/>
              <a:gd name="T24" fmla="*/ 418 w 423"/>
              <a:gd name="T25" fmla="*/ 72 h 389"/>
              <a:gd name="T26" fmla="*/ 409 w 423"/>
              <a:gd name="T27" fmla="*/ 84 h 389"/>
              <a:gd name="T28" fmla="*/ 404 w 423"/>
              <a:gd name="T29" fmla="*/ 105 h 389"/>
              <a:gd name="T30" fmla="*/ 392 w 423"/>
              <a:gd name="T31" fmla="*/ 120 h 389"/>
              <a:gd name="T32" fmla="*/ 394 w 423"/>
              <a:gd name="T33" fmla="*/ 134 h 389"/>
              <a:gd name="T34" fmla="*/ 394 w 423"/>
              <a:gd name="T35" fmla="*/ 153 h 389"/>
              <a:gd name="T36" fmla="*/ 390 w 423"/>
              <a:gd name="T37" fmla="*/ 153 h 389"/>
              <a:gd name="T38" fmla="*/ 382 w 423"/>
              <a:gd name="T39" fmla="*/ 163 h 389"/>
              <a:gd name="T40" fmla="*/ 380 w 423"/>
              <a:gd name="T41" fmla="*/ 168 h 389"/>
              <a:gd name="T42" fmla="*/ 363 w 423"/>
              <a:gd name="T43" fmla="*/ 185 h 389"/>
              <a:gd name="T44" fmla="*/ 358 w 423"/>
              <a:gd name="T45" fmla="*/ 199 h 389"/>
              <a:gd name="T46" fmla="*/ 358 w 423"/>
              <a:gd name="T47" fmla="*/ 218 h 389"/>
              <a:gd name="T48" fmla="*/ 356 w 423"/>
              <a:gd name="T49" fmla="*/ 228 h 389"/>
              <a:gd name="T50" fmla="*/ 342 w 423"/>
              <a:gd name="T51" fmla="*/ 238 h 389"/>
              <a:gd name="T52" fmla="*/ 330 w 423"/>
              <a:gd name="T53" fmla="*/ 252 h 389"/>
              <a:gd name="T54" fmla="*/ 327 w 423"/>
              <a:gd name="T55" fmla="*/ 257 h 389"/>
              <a:gd name="T56" fmla="*/ 327 w 423"/>
              <a:gd name="T57" fmla="*/ 271 h 389"/>
              <a:gd name="T58" fmla="*/ 317 w 423"/>
              <a:gd name="T59" fmla="*/ 281 h 389"/>
              <a:gd name="T60" fmla="*/ 317 w 423"/>
              <a:gd name="T61" fmla="*/ 290 h 389"/>
              <a:gd name="T62" fmla="*/ 313 w 423"/>
              <a:gd name="T63" fmla="*/ 305 h 389"/>
              <a:gd name="T64" fmla="*/ 303 w 423"/>
              <a:gd name="T65" fmla="*/ 319 h 389"/>
              <a:gd name="T66" fmla="*/ 308 w 423"/>
              <a:gd name="T67" fmla="*/ 336 h 389"/>
              <a:gd name="T68" fmla="*/ 315 w 423"/>
              <a:gd name="T69" fmla="*/ 346 h 389"/>
              <a:gd name="T70" fmla="*/ 317 w 423"/>
              <a:gd name="T71" fmla="*/ 355 h 389"/>
              <a:gd name="T72" fmla="*/ 320 w 423"/>
              <a:gd name="T73" fmla="*/ 360 h 389"/>
              <a:gd name="T74" fmla="*/ 320 w 423"/>
              <a:gd name="T75" fmla="*/ 363 h 389"/>
              <a:gd name="T76" fmla="*/ 315 w 423"/>
              <a:gd name="T77" fmla="*/ 367 h 389"/>
              <a:gd name="T78" fmla="*/ 313 w 423"/>
              <a:gd name="T79" fmla="*/ 377 h 389"/>
              <a:gd name="T80" fmla="*/ 313 w 423"/>
              <a:gd name="T81" fmla="*/ 382 h 389"/>
              <a:gd name="T82" fmla="*/ 56 w 423"/>
              <a:gd name="T83" fmla="*/ 389 h 389"/>
              <a:gd name="T84" fmla="*/ 56 w 423"/>
              <a:gd name="T85" fmla="*/ 334 h 389"/>
              <a:gd name="T86" fmla="*/ 41 w 423"/>
              <a:gd name="T87" fmla="*/ 329 h 389"/>
              <a:gd name="T88" fmla="*/ 29 w 423"/>
              <a:gd name="T89" fmla="*/ 334 h 389"/>
              <a:gd name="T90" fmla="*/ 25 w 423"/>
              <a:gd name="T91" fmla="*/ 334 h 389"/>
              <a:gd name="T92" fmla="*/ 13 w 423"/>
              <a:gd name="T93" fmla="*/ 324 h 389"/>
              <a:gd name="T94" fmla="*/ 15 w 423"/>
              <a:gd name="T95" fmla="*/ 134 h 389"/>
              <a:gd name="T96" fmla="*/ 0 w 423"/>
              <a:gd name="T97" fmla="*/ 16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23" h="389">
                <a:moveTo>
                  <a:pt x="0" y="16"/>
                </a:moveTo>
                <a:lnTo>
                  <a:pt x="380" y="0"/>
                </a:lnTo>
                <a:lnTo>
                  <a:pt x="380" y="4"/>
                </a:lnTo>
                <a:lnTo>
                  <a:pt x="387" y="9"/>
                </a:lnTo>
                <a:lnTo>
                  <a:pt x="390" y="19"/>
                </a:lnTo>
                <a:lnTo>
                  <a:pt x="390" y="28"/>
                </a:lnTo>
                <a:lnTo>
                  <a:pt x="378" y="38"/>
                </a:lnTo>
                <a:lnTo>
                  <a:pt x="368" y="48"/>
                </a:lnTo>
                <a:lnTo>
                  <a:pt x="366" y="57"/>
                </a:lnTo>
                <a:lnTo>
                  <a:pt x="423" y="53"/>
                </a:lnTo>
                <a:lnTo>
                  <a:pt x="421" y="57"/>
                </a:lnTo>
                <a:lnTo>
                  <a:pt x="423" y="62"/>
                </a:lnTo>
                <a:lnTo>
                  <a:pt x="418" y="72"/>
                </a:lnTo>
                <a:lnTo>
                  <a:pt x="409" y="84"/>
                </a:lnTo>
                <a:lnTo>
                  <a:pt x="404" y="105"/>
                </a:lnTo>
                <a:lnTo>
                  <a:pt x="392" y="120"/>
                </a:lnTo>
                <a:lnTo>
                  <a:pt x="394" y="134"/>
                </a:lnTo>
                <a:lnTo>
                  <a:pt x="394" y="153"/>
                </a:lnTo>
                <a:lnTo>
                  <a:pt x="390" y="153"/>
                </a:lnTo>
                <a:lnTo>
                  <a:pt x="382" y="163"/>
                </a:lnTo>
                <a:lnTo>
                  <a:pt x="380" y="168"/>
                </a:lnTo>
                <a:lnTo>
                  <a:pt x="363" y="185"/>
                </a:lnTo>
                <a:lnTo>
                  <a:pt x="358" y="199"/>
                </a:lnTo>
                <a:lnTo>
                  <a:pt x="358" y="218"/>
                </a:lnTo>
                <a:lnTo>
                  <a:pt x="356" y="228"/>
                </a:lnTo>
                <a:lnTo>
                  <a:pt x="342" y="238"/>
                </a:lnTo>
                <a:lnTo>
                  <a:pt x="330" y="252"/>
                </a:lnTo>
                <a:lnTo>
                  <a:pt x="327" y="257"/>
                </a:lnTo>
                <a:lnTo>
                  <a:pt x="327" y="271"/>
                </a:lnTo>
                <a:lnTo>
                  <a:pt x="317" y="281"/>
                </a:lnTo>
                <a:lnTo>
                  <a:pt x="317" y="290"/>
                </a:lnTo>
                <a:lnTo>
                  <a:pt x="313" y="305"/>
                </a:lnTo>
                <a:lnTo>
                  <a:pt x="303" y="319"/>
                </a:lnTo>
                <a:lnTo>
                  <a:pt x="308" y="336"/>
                </a:lnTo>
                <a:lnTo>
                  <a:pt x="315" y="346"/>
                </a:lnTo>
                <a:lnTo>
                  <a:pt x="317" y="355"/>
                </a:lnTo>
                <a:lnTo>
                  <a:pt x="320" y="360"/>
                </a:lnTo>
                <a:lnTo>
                  <a:pt x="320" y="363"/>
                </a:lnTo>
                <a:lnTo>
                  <a:pt x="315" y="367"/>
                </a:lnTo>
                <a:lnTo>
                  <a:pt x="313" y="377"/>
                </a:lnTo>
                <a:lnTo>
                  <a:pt x="313" y="382"/>
                </a:lnTo>
                <a:lnTo>
                  <a:pt x="56" y="389"/>
                </a:lnTo>
                <a:lnTo>
                  <a:pt x="56" y="334"/>
                </a:lnTo>
                <a:lnTo>
                  <a:pt x="41" y="329"/>
                </a:lnTo>
                <a:lnTo>
                  <a:pt x="29" y="334"/>
                </a:lnTo>
                <a:lnTo>
                  <a:pt x="25" y="334"/>
                </a:lnTo>
                <a:lnTo>
                  <a:pt x="13" y="324"/>
                </a:lnTo>
                <a:lnTo>
                  <a:pt x="15" y="134"/>
                </a:lnTo>
                <a:lnTo>
                  <a:pt x="0" y="16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8"/>
          <p:cNvSpPr>
            <a:spLocks/>
          </p:cNvSpPr>
          <p:nvPr/>
        </p:nvSpPr>
        <p:spPr bwMode="auto">
          <a:xfrm>
            <a:off x="8214632" y="4747125"/>
            <a:ext cx="765175" cy="666750"/>
          </a:xfrm>
          <a:custGeom>
            <a:avLst/>
            <a:gdLst>
              <a:gd name="T0" fmla="*/ 257 w 482"/>
              <a:gd name="T1" fmla="*/ 9 h 420"/>
              <a:gd name="T2" fmla="*/ 276 w 482"/>
              <a:gd name="T3" fmla="*/ 62 h 420"/>
              <a:gd name="T4" fmla="*/ 271 w 482"/>
              <a:gd name="T5" fmla="*/ 84 h 420"/>
              <a:gd name="T6" fmla="*/ 245 w 482"/>
              <a:gd name="T7" fmla="*/ 137 h 420"/>
              <a:gd name="T8" fmla="*/ 396 w 482"/>
              <a:gd name="T9" fmla="*/ 209 h 420"/>
              <a:gd name="T10" fmla="*/ 396 w 482"/>
              <a:gd name="T11" fmla="*/ 255 h 420"/>
              <a:gd name="T12" fmla="*/ 394 w 482"/>
              <a:gd name="T13" fmla="*/ 286 h 420"/>
              <a:gd name="T14" fmla="*/ 360 w 482"/>
              <a:gd name="T15" fmla="*/ 279 h 420"/>
              <a:gd name="T16" fmla="*/ 350 w 482"/>
              <a:gd name="T17" fmla="*/ 310 h 420"/>
              <a:gd name="T18" fmla="*/ 386 w 482"/>
              <a:gd name="T19" fmla="*/ 303 h 420"/>
              <a:gd name="T20" fmla="*/ 410 w 482"/>
              <a:gd name="T21" fmla="*/ 300 h 420"/>
              <a:gd name="T22" fmla="*/ 401 w 482"/>
              <a:gd name="T23" fmla="*/ 312 h 420"/>
              <a:gd name="T24" fmla="*/ 415 w 482"/>
              <a:gd name="T25" fmla="*/ 324 h 420"/>
              <a:gd name="T26" fmla="*/ 446 w 482"/>
              <a:gd name="T27" fmla="*/ 300 h 420"/>
              <a:gd name="T28" fmla="*/ 461 w 482"/>
              <a:gd name="T29" fmla="*/ 303 h 420"/>
              <a:gd name="T30" fmla="*/ 458 w 482"/>
              <a:gd name="T31" fmla="*/ 319 h 420"/>
              <a:gd name="T32" fmla="*/ 422 w 482"/>
              <a:gd name="T33" fmla="*/ 353 h 420"/>
              <a:gd name="T34" fmla="*/ 446 w 482"/>
              <a:gd name="T35" fmla="*/ 382 h 420"/>
              <a:gd name="T36" fmla="*/ 480 w 482"/>
              <a:gd name="T37" fmla="*/ 408 h 420"/>
              <a:gd name="T38" fmla="*/ 446 w 482"/>
              <a:gd name="T39" fmla="*/ 401 h 420"/>
              <a:gd name="T40" fmla="*/ 401 w 482"/>
              <a:gd name="T41" fmla="*/ 375 h 420"/>
              <a:gd name="T42" fmla="*/ 384 w 482"/>
              <a:gd name="T43" fmla="*/ 394 h 420"/>
              <a:gd name="T44" fmla="*/ 372 w 482"/>
              <a:gd name="T45" fmla="*/ 411 h 420"/>
              <a:gd name="T46" fmla="*/ 355 w 482"/>
              <a:gd name="T47" fmla="*/ 396 h 420"/>
              <a:gd name="T48" fmla="*/ 336 w 482"/>
              <a:gd name="T49" fmla="*/ 396 h 420"/>
              <a:gd name="T50" fmla="*/ 305 w 482"/>
              <a:gd name="T51" fmla="*/ 408 h 420"/>
              <a:gd name="T52" fmla="*/ 254 w 482"/>
              <a:gd name="T53" fmla="*/ 375 h 420"/>
              <a:gd name="T54" fmla="*/ 233 w 482"/>
              <a:gd name="T55" fmla="*/ 360 h 420"/>
              <a:gd name="T56" fmla="*/ 233 w 482"/>
              <a:gd name="T57" fmla="*/ 353 h 420"/>
              <a:gd name="T58" fmla="*/ 213 w 482"/>
              <a:gd name="T59" fmla="*/ 351 h 420"/>
              <a:gd name="T60" fmla="*/ 204 w 482"/>
              <a:gd name="T61" fmla="*/ 341 h 420"/>
              <a:gd name="T62" fmla="*/ 192 w 482"/>
              <a:gd name="T63" fmla="*/ 370 h 420"/>
              <a:gd name="T64" fmla="*/ 89 w 482"/>
              <a:gd name="T65" fmla="*/ 353 h 420"/>
              <a:gd name="T66" fmla="*/ 19 w 482"/>
              <a:gd name="T67" fmla="*/ 351 h 420"/>
              <a:gd name="T68" fmla="*/ 31 w 482"/>
              <a:gd name="T69" fmla="*/ 334 h 420"/>
              <a:gd name="T70" fmla="*/ 33 w 482"/>
              <a:gd name="T71" fmla="*/ 293 h 420"/>
              <a:gd name="T72" fmla="*/ 36 w 482"/>
              <a:gd name="T73" fmla="*/ 267 h 420"/>
              <a:gd name="T74" fmla="*/ 50 w 482"/>
              <a:gd name="T75" fmla="*/ 233 h 420"/>
              <a:gd name="T76" fmla="*/ 41 w 482"/>
              <a:gd name="T77" fmla="*/ 192 h 420"/>
              <a:gd name="T78" fmla="*/ 36 w 482"/>
              <a:gd name="T79" fmla="*/ 180 h 420"/>
              <a:gd name="T80" fmla="*/ 21 w 482"/>
              <a:gd name="T81" fmla="*/ 161 h 420"/>
              <a:gd name="T82" fmla="*/ 5 w 482"/>
              <a:gd name="T83" fmla="*/ 122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2" h="420">
                <a:moveTo>
                  <a:pt x="0" y="7"/>
                </a:moveTo>
                <a:lnTo>
                  <a:pt x="257" y="0"/>
                </a:lnTo>
                <a:lnTo>
                  <a:pt x="257" y="9"/>
                </a:lnTo>
                <a:lnTo>
                  <a:pt x="269" y="31"/>
                </a:lnTo>
                <a:lnTo>
                  <a:pt x="271" y="50"/>
                </a:lnTo>
                <a:lnTo>
                  <a:pt x="276" y="62"/>
                </a:lnTo>
                <a:lnTo>
                  <a:pt x="281" y="67"/>
                </a:lnTo>
                <a:lnTo>
                  <a:pt x="281" y="79"/>
                </a:lnTo>
                <a:lnTo>
                  <a:pt x="271" y="84"/>
                </a:lnTo>
                <a:lnTo>
                  <a:pt x="266" y="89"/>
                </a:lnTo>
                <a:lnTo>
                  <a:pt x="261" y="110"/>
                </a:lnTo>
                <a:lnTo>
                  <a:pt x="245" y="137"/>
                </a:lnTo>
                <a:lnTo>
                  <a:pt x="230" y="182"/>
                </a:lnTo>
                <a:lnTo>
                  <a:pt x="228" y="216"/>
                </a:lnTo>
                <a:lnTo>
                  <a:pt x="396" y="209"/>
                </a:lnTo>
                <a:lnTo>
                  <a:pt x="401" y="214"/>
                </a:lnTo>
                <a:lnTo>
                  <a:pt x="396" y="231"/>
                </a:lnTo>
                <a:lnTo>
                  <a:pt x="396" y="255"/>
                </a:lnTo>
                <a:lnTo>
                  <a:pt x="415" y="271"/>
                </a:lnTo>
                <a:lnTo>
                  <a:pt x="418" y="291"/>
                </a:lnTo>
                <a:lnTo>
                  <a:pt x="394" y="286"/>
                </a:lnTo>
                <a:lnTo>
                  <a:pt x="372" y="276"/>
                </a:lnTo>
                <a:lnTo>
                  <a:pt x="367" y="276"/>
                </a:lnTo>
                <a:lnTo>
                  <a:pt x="360" y="279"/>
                </a:lnTo>
                <a:lnTo>
                  <a:pt x="346" y="293"/>
                </a:lnTo>
                <a:lnTo>
                  <a:pt x="343" y="300"/>
                </a:lnTo>
                <a:lnTo>
                  <a:pt x="350" y="310"/>
                </a:lnTo>
                <a:lnTo>
                  <a:pt x="360" y="312"/>
                </a:lnTo>
                <a:lnTo>
                  <a:pt x="377" y="310"/>
                </a:lnTo>
                <a:lnTo>
                  <a:pt x="386" y="303"/>
                </a:lnTo>
                <a:lnTo>
                  <a:pt x="394" y="300"/>
                </a:lnTo>
                <a:lnTo>
                  <a:pt x="406" y="300"/>
                </a:lnTo>
                <a:lnTo>
                  <a:pt x="410" y="300"/>
                </a:lnTo>
                <a:lnTo>
                  <a:pt x="410" y="303"/>
                </a:lnTo>
                <a:lnTo>
                  <a:pt x="408" y="307"/>
                </a:lnTo>
                <a:lnTo>
                  <a:pt x="401" y="312"/>
                </a:lnTo>
                <a:lnTo>
                  <a:pt x="403" y="319"/>
                </a:lnTo>
                <a:lnTo>
                  <a:pt x="410" y="324"/>
                </a:lnTo>
                <a:lnTo>
                  <a:pt x="415" y="324"/>
                </a:lnTo>
                <a:lnTo>
                  <a:pt x="420" y="322"/>
                </a:lnTo>
                <a:lnTo>
                  <a:pt x="427" y="307"/>
                </a:lnTo>
                <a:lnTo>
                  <a:pt x="446" y="300"/>
                </a:lnTo>
                <a:lnTo>
                  <a:pt x="451" y="298"/>
                </a:lnTo>
                <a:lnTo>
                  <a:pt x="456" y="298"/>
                </a:lnTo>
                <a:lnTo>
                  <a:pt x="461" y="303"/>
                </a:lnTo>
                <a:lnTo>
                  <a:pt x="458" y="310"/>
                </a:lnTo>
                <a:lnTo>
                  <a:pt x="461" y="315"/>
                </a:lnTo>
                <a:lnTo>
                  <a:pt x="458" y="319"/>
                </a:lnTo>
                <a:lnTo>
                  <a:pt x="451" y="327"/>
                </a:lnTo>
                <a:lnTo>
                  <a:pt x="437" y="343"/>
                </a:lnTo>
                <a:lnTo>
                  <a:pt x="422" y="353"/>
                </a:lnTo>
                <a:lnTo>
                  <a:pt x="422" y="363"/>
                </a:lnTo>
                <a:lnTo>
                  <a:pt x="427" y="372"/>
                </a:lnTo>
                <a:lnTo>
                  <a:pt x="446" y="382"/>
                </a:lnTo>
                <a:lnTo>
                  <a:pt x="478" y="394"/>
                </a:lnTo>
                <a:lnTo>
                  <a:pt x="482" y="401"/>
                </a:lnTo>
                <a:lnTo>
                  <a:pt x="480" y="408"/>
                </a:lnTo>
                <a:lnTo>
                  <a:pt x="473" y="411"/>
                </a:lnTo>
                <a:lnTo>
                  <a:pt x="449" y="420"/>
                </a:lnTo>
                <a:lnTo>
                  <a:pt x="446" y="401"/>
                </a:lnTo>
                <a:lnTo>
                  <a:pt x="432" y="394"/>
                </a:lnTo>
                <a:lnTo>
                  <a:pt x="403" y="382"/>
                </a:lnTo>
                <a:lnTo>
                  <a:pt x="401" y="375"/>
                </a:lnTo>
                <a:lnTo>
                  <a:pt x="396" y="370"/>
                </a:lnTo>
                <a:lnTo>
                  <a:pt x="386" y="375"/>
                </a:lnTo>
                <a:lnTo>
                  <a:pt x="384" y="394"/>
                </a:lnTo>
                <a:lnTo>
                  <a:pt x="386" y="396"/>
                </a:lnTo>
                <a:lnTo>
                  <a:pt x="386" y="401"/>
                </a:lnTo>
                <a:lnTo>
                  <a:pt x="372" y="411"/>
                </a:lnTo>
                <a:lnTo>
                  <a:pt x="367" y="408"/>
                </a:lnTo>
                <a:lnTo>
                  <a:pt x="360" y="399"/>
                </a:lnTo>
                <a:lnTo>
                  <a:pt x="355" y="396"/>
                </a:lnTo>
                <a:lnTo>
                  <a:pt x="346" y="401"/>
                </a:lnTo>
                <a:lnTo>
                  <a:pt x="341" y="396"/>
                </a:lnTo>
                <a:lnTo>
                  <a:pt x="336" y="396"/>
                </a:lnTo>
                <a:lnTo>
                  <a:pt x="324" y="411"/>
                </a:lnTo>
                <a:lnTo>
                  <a:pt x="310" y="411"/>
                </a:lnTo>
                <a:lnTo>
                  <a:pt x="305" y="408"/>
                </a:lnTo>
                <a:lnTo>
                  <a:pt x="290" y="406"/>
                </a:lnTo>
                <a:lnTo>
                  <a:pt x="266" y="377"/>
                </a:lnTo>
                <a:lnTo>
                  <a:pt x="254" y="375"/>
                </a:lnTo>
                <a:lnTo>
                  <a:pt x="242" y="370"/>
                </a:lnTo>
                <a:lnTo>
                  <a:pt x="237" y="360"/>
                </a:lnTo>
                <a:lnTo>
                  <a:pt x="233" y="360"/>
                </a:lnTo>
                <a:lnTo>
                  <a:pt x="233" y="358"/>
                </a:lnTo>
                <a:lnTo>
                  <a:pt x="230" y="358"/>
                </a:lnTo>
                <a:lnTo>
                  <a:pt x="233" y="353"/>
                </a:lnTo>
                <a:lnTo>
                  <a:pt x="228" y="351"/>
                </a:lnTo>
                <a:lnTo>
                  <a:pt x="223" y="353"/>
                </a:lnTo>
                <a:lnTo>
                  <a:pt x="213" y="351"/>
                </a:lnTo>
                <a:lnTo>
                  <a:pt x="211" y="348"/>
                </a:lnTo>
                <a:lnTo>
                  <a:pt x="209" y="341"/>
                </a:lnTo>
                <a:lnTo>
                  <a:pt x="204" y="341"/>
                </a:lnTo>
                <a:lnTo>
                  <a:pt x="187" y="358"/>
                </a:lnTo>
                <a:lnTo>
                  <a:pt x="194" y="368"/>
                </a:lnTo>
                <a:lnTo>
                  <a:pt x="192" y="370"/>
                </a:lnTo>
                <a:lnTo>
                  <a:pt x="163" y="372"/>
                </a:lnTo>
                <a:lnTo>
                  <a:pt x="115" y="363"/>
                </a:lnTo>
                <a:lnTo>
                  <a:pt x="89" y="353"/>
                </a:lnTo>
                <a:lnTo>
                  <a:pt x="24" y="360"/>
                </a:lnTo>
                <a:lnTo>
                  <a:pt x="21" y="358"/>
                </a:lnTo>
                <a:lnTo>
                  <a:pt x="19" y="351"/>
                </a:lnTo>
                <a:lnTo>
                  <a:pt x="21" y="346"/>
                </a:lnTo>
                <a:lnTo>
                  <a:pt x="24" y="341"/>
                </a:lnTo>
                <a:lnTo>
                  <a:pt x="31" y="334"/>
                </a:lnTo>
                <a:lnTo>
                  <a:pt x="38" y="310"/>
                </a:lnTo>
                <a:lnTo>
                  <a:pt x="33" y="300"/>
                </a:lnTo>
                <a:lnTo>
                  <a:pt x="33" y="293"/>
                </a:lnTo>
                <a:lnTo>
                  <a:pt x="33" y="288"/>
                </a:lnTo>
                <a:lnTo>
                  <a:pt x="33" y="281"/>
                </a:lnTo>
                <a:lnTo>
                  <a:pt x="36" y="267"/>
                </a:lnTo>
                <a:lnTo>
                  <a:pt x="43" y="262"/>
                </a:lnTo>
                <a:lnTo>
                  <a:pt x="48" y="252"/>
                </a:lnTo>
                <a:lnTo>
                  <a:pt x="50" y="233"/>
                </a:lnTo>
                <a:lnTo>
                  <a:pt x="50" y="221"/>
                </a:lnTo>
                <a:lnTo>
                  <a:pt x="48" y="204"/>
                </a:lnTo>
                <a:lnTo>
                  <a:pt x="41" y="192"/>
                </a:lnTo>
                <a:lnTo>
                  <a:pt x="36" y="190"/>
                </a:lnTo>
                <a:lnTo>
                  <a:pt x="38" y="182"/>
                </a:lnTo>
                <a:lnTo>
                  <a:pt x="36" y="180"/>
                </a:lnTo>
                <a:lnTo>
                  <a:pt x="31" y="168"/>
                </a:lnTo>
                <a:lnTo>
                  <a:pt x="24" y="163"/>
                </a:lnTo>
                <a:lnTo>
                  <a:pt x="21" y="161"/>
                </a:lnTo>
                <a:lnTo>
                  <a:pt x="26" y="149"/>
                </a:lnTo>
                <a:lnTo>
                  <a:pt x="19" y="134"/>
                </a:lnTo>
                <a:lnTo>
                  <a:pt x="5" y="122"/>
                </a:lnTo>
                <a:lnTo>
                  <a:pt x="2" y="115"/>
                </a:lnTo>
                <a:lnTo>
                  <a:pt x="0" y="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9"/>
          <p:cNvSpPr>
            <a:spLocks/>
          </p:cNvSpPr>
          <p:nvPr/>
        </p:nvSpPr>
        <p:spPr bwMode="auto">
          <a:xfrm>
            <a:off x="7970157" y="3445375"/>
            <a:ext cx="903288" cy="785812"/>
          </a:xfrm>
          <a:custGeom>
            <a:avLst/>
            <a:gdLst>
              <a:gd name="T0" fmla="*/ 478 w 569"/>
              <a:gd name="T1" fmla="*/ 438 h 495"/>
              <a:gd name="T2" fmla="*/ 485 w 569"/>
              <a:gd name="T3" fmla="*/ 447 h 495"/>
              <a:gd name="T4" fmla="*/ 488 w 569"/>
              <a:gd name="T5" fmla="*/ 466 h 495"/>
              <a:gd name="T6" fmla="*/ 466 w 569"/>
              <a:gd name="T7" fmla="*/ 486 h 495"/>
              <a:gd name="T8" fmla="*/ 521 w 569"/>
              <a:gd name="T9" fmla="*/ 491 h 495"/>
              <a:gd name="T10" fmla="*/ 524 w 569"/>
              <a:gd name="T11" fmla="*/ 469 h 495"/>
              <a:gd name="T12" fmla="*/ 536 w 569"/>
              <a:gd name="T13" fmla="*/ 435 h 495"/>
              <a:gd name="T14" fmla="*/ 552 w 569"/>
              <a:gd name="T15" fmla="*/ 423 h 495"/>
              <a:gd name="T16" fmla="*/ 560 w 569"/>
              <a:gd name="T17" fmla="*/ 421 h 495"/>
              <a:gd name="T18" fmla="*/ 567 w 569"/>
              <a:gd name="T19" fmla="*/ 385 h 495"/>
              <a:gd name="T20" fmla="*/ 560 w 569"/>
              <a:gd name="T21" fmla="*/ 380 h 495"/>
              <a:gd name="T22" fmla="*/ 555 w 569"/>
              <a:gd name="T23" fmla="*/ 375 h 495"/>
              <a:gd name="T24" fmla="*/ 550 w 569"/>
              <a:gd name="T25" fmla="*/ 380 h 495"/>
              <a:gd name="T26" fmla="*/ 528 w 569"/>
              <a:gd name="T27" fmla="*/ 351 h 495"/>
              <a:gd name="T28" fmla="*/ 536 w 569"/>
              <a:gd name="T29" fmla="*/ 342 h 495"/>
              <a:gd name="T30" fmla="*/ 528 w 569"/>
              <a:gd name="T31" fmla="*/ 327 h 495"/>
              <a:gd name="T32" fmla="*/ 500 w 569"/>
              <a:gd name="T33" fmla="*/ 289 h 495"/>
              <a:gd name="T34" fmla="*/ 464 w 569"/>
              <a:gd name="T35" fmla="*/ 269 h 495"/>
              <a:gd name="T36" fmla="*/ 444 w 569"/>
              <a:gd name="T37" fmla="*/ 243 h 495"/>
              <a:gd name="T38" fmla="*/ 464 w 569"/>
              <a:gd name="T39" fmla="*/ 219 h 495"/>
              <a:gd name="T40" fmla="*/ 466 w 569"/>
              <a:gd name="T41" fmla="*/ 190 h 495"/>
              <a:gd name="T42" fmla="*/ 442 w 569"/>
              <a:gd name="T43" fmla="*/ 173 h 495"/>
              <a:gd name="T44" fmla="*/ 428 w 569"/>
              <a:gd name="T45" fmla="*/ 183 h 495"/>
              <a:gd name="T46" fmla="*/ 408 w 569"/>
              <a:gd name="T47" fmla="*/ 142 h 495"/>
              <a:gd name="T48" fmla="*/ 377 w 569"/>
              <a:gd name="T49" fmla="*/ 116 h 495"/>
              <a:gd name="T50" fmla="*/ 351 w 569"/>
              <a:gd name="T51" fmla="*/ 80 h 495"/>
              <a:gd name="T52" fmla="*/ 343 w 569"/>
              <a:gd name="T53" fmla="*/ 41 h 495"/>
              <a:gd name="T54" fmla="*/ 348 w 569"/>
              <a:gd name="T55" fmla="*/ 27 h 495"/>
              <a:gd name="T56" fmla="*/ 0 w 569"/>
              <a:gd name="T57" fmla="*/ 12 h 495"/>
              <a:gd name="T58" fmla="*/ 14 w 569"/>
              <a:gd name="T59" fmla="*/ 29 h 495"/>
              <a:gd name="T60" fmla="*/ 29 w 569"/>
              <a:gd name="T61" fmla="*/ 58 h 495"/>
              <a:gd name="T62" fmla="*/ 31 w 569"/>
              <a:gd name="T63" fmla="*/ 72 h 495"/>
              <a:gd name="T64" fmla="*/ 67 w 569"/>
              <a:gd name="T65" fmla="*/ 101 h 495"/>
              <a:gd name="T66" fmla="*/ 53 w 569"/>
              <a:gd name="T67" fmla="*/ 130 h 495"/>
              <a:gd name="T68" fmla="*/ 70 w 569"/>
              <a:gd name="T69" fmla="*/ 140 h 495"/>
              <a:gd name="T70" fmla="*/ 82 w 569"/>
              <a:gd name="T71" fmla="*/ 164 h 495"/>
              <a:gd name="T72" fmla="*/ 94 w 569"/>
              <a:gd name="T73" fmla="*/ 168 h 495"/>
              <a:gd name="T74" fmla="*/ 98 w 569"/>
              <a:gd name="T75" fmla="*/ 454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9" h="495">
                <a:moveTo>
                  <a:pt x="98" y="454"/>
                </a:moveTo>
                <a:lnTo>
                  <a:pt x="478" y="438"/>
                </a:lnTo>
                <a:lnTo>
                  <a:pt x="478" y="442"/>
                </a:lnTo>
                <a:lnTo>
                  <a:pt x="485" y="447"/>
                </a:lnTo>
                <a:lnTo>
                  <a:pt x="488" y="457"/>
                </a:lnTo>
                <a:lnTo>
                  <a:pt x="488" y="466"/>
                </a:lnTo>
                <a:lnTo>
                  <a:pt x="476" y="476"/>
                </a:lnTo>
                <a:lnTo>
                  <a:pt x="466" y="486"/>
                </a:lnTo>
                <a:lnTo>
                  <a:pt x="464" y="495"/>
                </a:lnTo>
                <a:lnTo>
                  <a:pt x="521" y="491"/>
                </a:lnTo>
                <a:lnTo>
                  <a:pt x="526" y="474"/>
                </a:lnTo>
                <a:lnTo>
                  <a:pt x="524" y="469"/>
                </a:lnTo>
                <a:lnTo>
                  <a:pt x="528" y="450"/>
                </a:lnTo>
                <a:lnTo>
                  <a:pt x="536" y="435"/>
                </a:lnTo>
                <a:lnTo>
                  <a:pt x="540" y="428"/>
                </a:lnTo>
                <a:lnTo>
                  <a:pt x="552" y="423"/>
                </a:lnTo>
                <a:lnTo>
                  <a:pt x="555" y="426"/>
                </a:lnTo>
                <a:lnTo>
                  <a:pt x="560" y="421"/>
                </a:lnTo>
                <a:lnTo>
                  <a:pt x="569" y="394"/>
                </a:lnTo>
                <a:lnTo>
                  <a:pt x="567" y="385"/>
                </a:lnTo>
                <a:lnTo>
                  <a:pt x="562" y="380"/>
                </a:lnTo>
                <a:lnTo>
                  <a:pt x="560" y="380"/>
                </a:lnTo>
                <a:lnTo>
                  <a:pt x="557" y="378"/>
                </a:lnTo>
                <a:lnTo>
                  <a:pt x="555" y="375"/>
                </a:lnTo>
                <a:lnTo>
                  <a:pt x="550" y="375"/>
                </a:lnTo>
                <a:lnTo>
                  <a:pt x="550" y="380"/>
                </a:lnTo>
                <a:lnTo>
                  <a:pt x="545" y="380"/>
                </a:lnTo>
                <a:lnTo>
                  <a:pt x="528" y="351"/>
                </a:lnTo>
                <a:lnTo>
                  <a:pt x="528" y="346"/>
                </a:lnTo>
                <a:lnTo>
                  <a:pt x="536" y="342"/>
                </a:lnTo>
                <a:lnTo>
                  <a:pt x="536" y="337"/>
                </a:lnTo>
                <a:lnTo>
                  <a:pt x="528" y="327"/>
                </a:lnTo>
                <a:lnTo>
                  <a:pt x="524" y="308"/>
                </a:lnTo>
                <a:lnTo>
                  <a:pt x="500" y="289"/>
                </a:lnTo>
                <a:lnTo>
                  <a:pt x="488" y="284"/>
                </a:lnTo>
                <a:lnTo>
                  <a:pt x="464" y="269"/>
                </a:lnTo>
                <a:lnTo>
                  <a:pt x="449" y="255"/>
                </a:lnTo>
                <a:lnTo>
                  <a:pt x="444" y="243"/>
                </a:lnTo>
                <a:lnTo>
                  <a:pt x="447" y="236"/>
                </a:lnTo>
                <a:lnTo>
                  <a:pt x="464" y="219"/>
                </a:lnTo>
                <a:lnTo>
                  <a:pt x="461" y="202"/>
                </a:lnTo>
                <a:lnTo>
                  <a:pt x="466" y="190"/>
                </a:lnTo>
                <a:lnTo>
                  <a:pt x="461" y="183"/>
                </a:lnTo>
                <a:lnTo>
                  <a:pt x="442" y="173"/>
                </a:lnTo>
                <a:lnTo>
                  <a:pt x="435" y="176"/>
                </a:lnTo>
                <a:lnTo>
                  <a:pt x="428" y="183"/>
                </a:lnTo>
                <a:lnTo>
                  <a:pt x="423" y="180"/>
                </a:lnTo>
                <a:lnTo>
                  <a:pt x="408" y="142"/>
                </a:lnTo>
                <a:lnTo>
                  <a:pt x="401" y="135"/>
                </a:lnTo>
                <a:lnTo>
                  <a:pt x="377" y="116"/>
                </a:lnTo>
                <a:lnTo>
                  <a:pt x="353" y="87"/>
                </a:lnTo>
                <a:lnTo>
                  <a:pt x="351" y="80"/>
                </a:lnTo>
                <a:lnTo>
                  <a:pt x="346" y="63"/>
                </a:lnTo>
                <a:lnTo>
                  <a:pt x="343" y="41"/>
                </a:lnTo>
                <a:lnTo>
                  <a:pt x="348" y="29"/>
                </a:lnTo>
                <a:lnTo>
                  <a:pt x="348" y="27"/>
                </a:lnTo>
                <a:lnTo>
                  <a:pt x="324" y="0"/>
                </a:lnTo>
                <a:lnTo>
                  <a:pt x="0" y="12"/>
                </a:lnTo>
                <a:lnTo>
                  <a:pt x="5" y="22"/>
                </a:lnTo>
                <a:lnTo>
                  <a:pt x="14" y="29"/>
                </a:lnTo>
                <a:lnTo>
                  <a:pt x="17" y="43"/>
                </a:lnTo>
                <a:lnTo>
                  <a:pt x="29" y="58"/>
                </a:lnTo>
                <a:lnTo>
                  <a:pt x="34" y="60"/>
                </a:lnTo>
                <a:lnTo>
                  <a:pt x="31" y="72"/>
                </a:lnTo>
                <a:lnTo>
                  <a:pt x="31" y="75"/>
                </a:lnTo>
                <a:lnTo>
                  <a:pt x="67" y="101"/>
                </a:lnTo>
                <a:lnTo>
                  <a:pt x="55" y="116"/>
                </a:lnTo>
                <a:lnTo>
                  <a:pt x="53" y="130"/>
                </a:lnTo>
                <a:lnTo>
                  <a:pt x="60" y="135"/>
                </a:lnTo>
                <a:lnTo>
                  <a:pt x="70" y="140"/>
                </a:lnTo>
                <a:lnTo>
                  <a:pt x="74" y="159"/>
                </a:lnTo>
                <a:lnTo>
                  <a:pt x="82" y="164"/>
                </a:lnTo>
                <a:lnTo>
                  <a:pt x="91" y="166"/>
                </a:lnTo>
                <a:lnTo>
                  <a:pt x="94" y="168"/>
                </a:lnTo>
                <a:lnTo>
                  <a:pt x="96" y="402"/>
                </a:lnTo>
                <a:lnTo>
                  <a:pt x="98" y="454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50"/>
          <p:cNvSpPr>
            <a:spLocks/>
          </p:cNvSpPr>
          <p:nvPr/>
        </p:nvSpPr>
        <p:spPr bwMode="auto">
          <a:xfrm>
            <a:off x="7859032" y="2945313"/>
            <a:ext cx="815975" cy="542925"/>
          </a:xfrm>
          <a:custGeom>
            <a:avLst/>
            <a:gdLst>
              <a:gd name="T0" fmla="*/ 418 w 514"/>
              <a:gd name="T1" fmla="*/ 0 h 342"/>
              <a:gd name="T2" fmla="*/ 430 w 514"/>
              <a:gd name="T3" fmla="*/ 24 h 342"/>
              <a:gd name="T4" fmla="*/ 423 w 514"/>
              <a:gd name="T5" fmla="*/ 41 h 342"/>
              <a:gd name="T6" fmla="*/ 435 w 514"/>
              <a:gd name="T7" fmla="*/ 82 h 342"/>
              <a:gd name="T8" fmla="*/ 469 w 514"/>
              <a:gd name="T9" fmla="*/ 99 h 342"/>
              <a:gd name="T10" fmla="*/ 473 w 514"/>
              <a:gd name="T11" fmla="*/ 113 h 342"/>
              <a:gd name="T12" fmla="*/ 493 w 514"/>
              <a:gd name="T13" fmla="*/ 135 h 342"/>
              <a:gd name="T14" fmla="*/ 514 w 514"/>
              <a:gd name="T15" fmla="*/ 164 h 342"/>
              <a:gd name="T16" fmla="*/ 507 w 514"/>
              <a:gd name="T17" fmla="*/ 183 h 342"/>
              <a:gd name="T18" fmla="*/ 502 w 514"/>
              <a:gd name="T19" fmla="*/ 197 h 342"/>
              <a:gd name="T20" fmla="*/ 473 w 514"/>
              <a:gd name="T21" fmla="*/ 217 h 342"/>
              <a:gd name="T22" fmla="*/ 454 w 514"/>
              <a:gd name="T23" fmla="*/ 222 h 342"/>
              <a:gd name="T24" fmla="*/ 440 w 514"/>
              <a:gd name="T25" fmla="*/ 238 h 342"/>
              <a:gd name="T26" fmla="*/ 452 w 514"/>
              <a:gd name="T27" fmla="*/ 258 h 342"/>
              <a:gd name="T28" fmla="*/ 452 w 514"/>
              <a:gd name="T29" fmla="*/ 279 h 342"/>
              <a:gd name="T30" fmla="*/ 428 w 514"/>
              <a:gd name="T31" fmla="*/ 315 h 342"/>
              <a:gd name="T32" fmla="*/ 423 w 514"/>
              <a:gd name="T33" fmla="*/ 332 h 342"/>
              <a:gd name="T34" fmla="*/ 394 w 514"/>
              <a:gd name="T35" fmla="*/ 315 h 342"/>
              <a:gd name="T36" fmla="*/ 65 w 514"/>
              <a:gd name="T37" fmla="*/ 322 h 342"/>
              <a:gd name="T38" fmla="*/ 65 w 514"/>
              <a:gd name="T39" fmla="*/ 301 h 342"/>
              <a:gd name="T40" fmla="*/ 58 w 514"/>
              <a:gd name="T41" fmla="*/ 284 h 342"/>
              <a:gd name="T42" fmla="*/ 60 w 514"/>
              <a:gd name="T43" fmla="*/ 267 h 342"/>
              <a:gd name="T44" fmla="*/ 51 w 514"/>
              <a:gd name="T45" fmla="*/ 246 h 342"/>
              <a:gd name="T46" fmla="*/ 51 w 514"/>
              <a:gd name="T47" fmla="*/ 226 h 342"/>
              <a:gd name="T48" fmla="*/ 36 w 514"/>
              <a:gd name="T49" fmla="*/ 209 h 342"/>
              <a:gd name="T50" fmla="*/ 32 w 514"/>
              <a:gd name="T51" fmla="*/ 193 h 342"/>
              <a:gd name="T52" fmla="*/ 17 w 514"/>
              <a:gd name="T53" fmla="*/ 169 h 342"/>
              <a:gd name="T54" fmla="*/ 22 w 514"/>
              <a:gd name="T55" fmla="*/ 145 h 342"/>
              <a:gd name="T56" fmla="*/ 12 w 514"/>
              <a:gd name="T57" fmla="*/ 128 h 342"/>
              <a:gd name="T58" fmla="*/ 10 w 514"/>
              <a:gd name="T59" fmla="*/ 113 h 342"/>
              <a:gd name="T60" fmla="*/ 10 w 514"/>
              <a:gd name="T61" fmla="*/ 75 h 342"/>
              <a:gd name="T62" fmla="*/ 15 w 514"/>
              <a:gd name="T63" fmla="*/ 60 h 342"/>
              <a:gd name="T64" fmla="*/ 5 w 514"/>
              <a:gd name="T65" fmla="*/ 39 h 342"/>
              <a:gd name="T66" fmla="*/ 5 w 514"/>
              <a:gd name="T67" fmla="*/ 22 h 342"/>
              <a:gd name="T68" fmla="*/ 10 w 514"/>
              <a:gd name="T69" fmla="*/ 15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14" h="342">
                <a:moveTo>
                  <a:pt x="15" y="15"/>
                </a:moveTo>
                <a:lnTo>
                  <a:pt x="418" y="0"/>
                </a:lnTo>
                <a:lnTo>
                  <a:pt x="421" y="15"/>
                </a:lnTo>
                <a:lnTo>
                  <a:pt x="430" y="24"/>
                </a:lnTo>
                <a:lnTo>
                  <a:pt x="430" y="29"/>
                </a:lnTo>
                <a:lnTo>
                  <a:pt x="423" y="41"/>
                </a:lnTo>
                <a:lnTo>
                  <a:pt x="428" y="53"/>
                </a:lnTo>
                <a:lnTo>
                  <a:pt x="435" y="82"/>
                </a:lnTo>
                <a:lnTo>
                  <a:pt x="461" y="92"/>
                </a:lnTo>
                <a:lnTo>
                  <a:pt x="469" y="99"/>
                </a:lnTo>
                <a:lnTo>
                  <a:pt x="471" y="109"/>
                </a:lnTo>
                <a:lnTo>
                  <a:pt x="473" y="113"/>
                </a:lnTo>
                <a:lnTo>
                  <a:pt x="490" y="125"/>
                </a:lnTo>
                <a:lnTo>
                  <a:pt x="493" y="135"/>
                </a:lnTo>
                <a:lnTo>
                  <a:pt x="507" y="145"/>
                </a:lnTo>
                <a:lnTo>
                  <a:pt x="514" y="164"/>
                </a:lnTo>
                <a:lnTo>
                  <a:pt x="512" y="171"/>
                </a:lnTo>
                <a:lnTo>
                  <a:pt x="507" y="183"/>
                </a:lnTo>
                <a:lnTo>
                  <a:pt x="502" y="188"/>
                </a:lnTo>
                <a:lnTo>
                  <a:pt x="502" y="197"/>
                </a:lnTo>
                <a:lnTo>
                  <a:pt x="488" y="214"/>
                </a:lnTo>
                <a:lnTo>
                  <a:pt x="473" y="217"/>
                </a:lnTo>
                <a:lnTo>
                  <a:pt x="471" y="222"/>
                </a:lnTo>
                <a:lnTo>
                  <a:pt x="454" y="222"/>
                </a:lnTo>
                <a:lnTo>
                  <a:pt x="447" y="226"/>
                </a:lnTo>
                <a:lnTo>
                  <a:pt x="440" y="238"/>
                </a:lnTo>
                <a:lnTo>
                  <a:pt x="442" y="248"/>
                </a:lnTo>
                <a:lnTo>
                  <a:pt x="452" y="258"/>
                </a:lnTo>
                <a:lnTo>
                  <a:pt x="454" y="265"/>
                </a:lnTo>
                <a:lnTo>
                  <a:pt x="452" y="279"/>
                </a:lnTo>
                <a:lnTo>
                  <a:pt x="440" y="306"/>
                </a:lnTo>
                <a:lnTo>
                  <a:pt x="428" y="315"/>
                </a:lnTo>
                <a:lnTo>
                  <a:pt x="423" y="322"/>
                </a:lnTo>
                <a:lnTo>
                  <a:pt x="423" y="332"/>
                </a:lnTo>
                <a:lnTo>
                  <a:pt x="418" y="342"/>
                </a:lnTo>
                <a:lnTo>
                  <a:pt x="394" y="315"/>
                </a:lnTo>
                <a:lnTo>
                  <a:pt x="70" y="327"/>
                </a:lnTo>
                <a:lnTo>
                  <a:pt x="65" y="322"/>
                </a:lnTo>
                <a:lnTo>
                  <a:pt x="63" y="310"/>
                </a:lnTo>
                <a:lnTo>
                  <a:pt x="65" y="301"/>
                </a:lnTo>
                <a:lnTo>
                  <a:pt x="60" y="294"/>
                </a:lnTo>
                <a:lnTo>
                  <a:pt x="58" y="284"/>
                </a:lnTo>
                <a:lnTo>
                  <a:pt x="63" y="277"/>
                </a:lnTo>
                <a:lnTo>
                  <a:pt x="60" y="267"/>
                </a:lnTo>
                <a:lnTo>
                  <a:pt x="48" y="262"/>
                </a:lnTo>
                <a:lnTo>
                  <a:pt x="51" y="246"/>
                </a:lnTo>
                <a:lnTo>
                  <a:pt x="56" y="236"/>
                </a:lnTo>
                <a:lnTo>
                  <a:pt x="51" y="226"/>
                </a:lnTo>
                <a:lnTo>
                  <a:pt x="41" y="219"/>
                </a:lnTo>
                <a:lnTo>
                  <a:pt x="36" y="209"/>
                </a:lnTo>
                <a:lnTo>
                  <a:pt x="41" y="202"/>
                </a:lnTo>
                <a:lnTo>
                  <a:pt x="32" y="193"/>
                </a:lnTo>
                <a:lnTo>
                  <a:pt x="27" y="176"/>
                </a:lnTo>
                <a:lnTo>
                  <a:pt x="17" y="169"/>
                </a:lnTo>
                <a:lnTo>
                  <a:pt x="22" y="152"/>
                </a:lnTo>
                <a:lnTo>
                  <a:pt x="22" y="145"/>
                </a:lnTo>
                <a:lnTo>
                  <a:pt x="12" y="137"/>
                </a:lnTo>
                <a:lnTo>
                  <a:pt x="12" y="128"/>
                </a:lnTo>
                <a:lnTo>
                  <a:pt x="12" y="125"/>
                </a:lnTo>
                <a:lnTo>
                  <a:pt x="10" y="113"/>
                </a:lnTo>
                <a:lnTo>
                  <a:pt x="0" y="94"/>
                </a:lnTo>
                <a:lnTo>
                  <a:pt x="10" y="75"/>
                </a:lnTo>
                <a:lnTo>
                  <a:pt x="8" y="65"/>
                </a:lnTo>
                <a:lnTo>
                  <a:pt x="15" y="60"/>
                </a:lnTo>
                <a:lnTo>
                  <a:pt x="10" y="44"/>
                </a:lnTo>
                <a:lnTo>
                  <a:pt x="5" y="39"/>
                </a:lnTo>
                <a:lnTo>
                  <a:pt x="10" y="27"/>
                </a:lnTo>
                <a:lnTo>
                  <a:pt x="5" y="22"/>
                </a:lnTo>
                <a:lnTo>
                  <a:pt x="3" y="15"/>
                </a:lnTo>
                <a:lnTo>
                  <a:pt x="10" y="15"/>
                </a:lnTo>
                <a:lnTo>
                  <a:pt x="15" y="1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1"/>
          <p:cNvSpPr>
            <a:spLocks/>
          </p:cNvSpPr>
          <p:nvPr/>
        </p:nvSpPr>
        <p:spPr bwMode="auto">
          <a:xfrm>
            <a:off x="7795532" y="1969000"/>
            <a:ext cx="887413" cy="1000125"/>
          </a:xfrm>
          <a:custGeom>
            <a:avLst/>
            <a:gdLst>
              <a:gd name="T0" fmla="*/ 55 w 559"/>
              <a:gd name="T1" fmla="*/ 435 h 630"/>
              <a:gd name="T2" fmla="*/ 26 w 559"/>
              <a:gd name="T3" fmla="*/ 399 h 630"/>
              <a:gd name="T4" fmla="*/ 45 w 559"/>
              <a:gd name="T5" fmla="*/ 373 h 630"/>
              <a:gd name="T6" fmla="*/ 43 w 559"/>
              <a:gd name="T7" fmla="*/ 349 h 630"/>
              <a:gd name="T8" fmla="*/ 33 w 559"/>
              <a:gd name="T9" fmla="*/ 296 h 630"/>
              <a:gd name="T10" fmla="*/ 31 w 559"/>
              <a:gd name="T11" fmla="*/ 269 h 630"/>
              <a:gd name="T12" fmla="*/ 26 w 559"/>
              <a:gd name="T13" fmla="*/ 204 h 630"/>
              <a:gd name="T14" fmla="*/ 12 w 559"/>
              <a:gd name="T15" fmla="*/ 164 h 630"/>
              <a:gd name="T16" fmla="*/ 4 w 559"/>
              <a:gd name="T17" fmla="*/ 99 h 630"/>
              <a:gd name="T18" fmla="*/ 9 w 559"/>
              <a:gd name="T19" fmla="*/ 72 h 630"/>
              <a:gd name="T20" fmla="*/ 0 w 559"/>
              <a:gd name="T21" fmla="*/ 39 h 630"/>
              <a:gd name="T22" fmla="*/ 146 w 559"/>
              <a:gd name="T23" fmla="*/ 15 h 630"/>
              <a:gd name="T24" fmla="*/ 158 w 559"/>
              <a:gd name="T25" fmla="*/ 0 h 630"/>
              <a:gd name="T26" fmla="*/ 175 w 559"/>
              <a:gd name="T27" fmla="*/ 29 h 630"/>
              <a:gd name="T28" fmla="*/ 180 w 559"/>
              <a:gd name="T29" fmla="*/ 60 h 630"/>
              <a:gd name="T30" fmla="*/ 201 w 559"/>
              <a:gd name="T31" fmla="*/ 70 h 630"/>
              <a:gd name="T32" fmla="*/ 216 w 559"/>
              <a:gd name="T33" fmla="*/ 77 h 630"/>
              <a:gd name="T34" fmla="*/ 242 w 559"/>
              <a:gd name="T35" fmla="*/ 77 h 630"/>
              <a:gd name="T36" fmla="*/ 247 w 559"/>
              <a:gd name="T37" fmla="*/ 87 h 630"/>
              <a:gd name="T38" fmla="*/ 273 w 559"/>
              <a:gd name="T39" fmla="*/ 77 h 630"/>
              <a:gd name="T40" fmla="*/ 324 w 559"/>
              <a:gd name="T41" fmla="*/ 82 h 630"/>
              <a:gd name="T42" fmla="*/ 326 w 559"/>
              <a:gd name="T43" fmla="*/ 89 h 630"/>
              <a:gd name="T44" fmla="*/ 336 w 559"/>
              <a:gd name="T45" fmla="*/ 91 h 630"/>
              <a:gd name="T46" fmla="*/ 343 w 559"/>
              <a:gd name="T47" fmla="*/ 111 h 630"/>
              <a:gd name="T48" fmla="*/ 360 w 559"/>
              <a:gd name="T49" fmla="*/ 103 h 630"/>
              <a:gd name="T50" fmla="*/ 372 w 559"/>
              <a:gd name="T51" fmla="*/ 103 h 630"/>
              <a:gd name="T52" fmla="*/ 393 w 559"/>
              <a:gd name="T53" fmla="*/ 118 h 630"/>
              <a:gd name="T54" fmla="*/ 405 w 559"/>
              <a:gd name="T55" fmla="*/ 132 h 630"/>
              <a:gd name="T56" fmla="*/ 427 w 559"/>
              <a:gd name="T57" fmla="*/ 127 h 630"/>
              <a:gd name="T58" fmla="*/ 461 w 559"/>
              <a:gd name="T59" fmla="*/ 111 h 630"/>
              <a:gd name="T60" fmla="*/ 509 w 559"/>
              <a:gd name="T61" fmla="*/ 120 h 630"/>
              <a:gd name="T62" fmla="*/ 521 w 559"/>
              <a:gd name="T63" fmla="*/ 125 h 630"/>
              <a:gd name="T64" fmla="*/ 542 w 559"/>
              <a:gd name="T65" fmla="*/ 127 h 630"/>
              <a:gd name="T66" fmla="*/ 550 w 559"/>
              <a:gd name="T67" fmla="*/ 137 h 630"/>
              <a:gd name="T68" fmla="*/ 511 w 559"/>
              <a:gd name="T69" fmla="*/ 156 h 630"/>
              <a:gd name="T70" fmla="*/ 489 w 559"/>
              <a:gd name="T71" fmla="*/ 171 h 630"/>
              <a:gd name="T72" fmla="*/ 458 w 559"/>
              <a:gd name="T73" fmla="*/ 188 h 630"/>
              <a:gd name="T74" fmla="*/ 374 w 559"/>
              <a:gd name="T75" fmla="*/ 272 h 630"/>
              <a:gd name="T76" fmla="*/ 362 w 559"/>
              <a:gd name="T77" fmla="*/ 284 h 630"/>
              <a:gd name="T78" fmla="*/ 357 w 559"/>
              <a:gd name="T79" fmla="*/ 349 h 630"/>
              <a:gd name="T80" fmla="*/ 331 w 559"/>
              <a:gd name="T81" fmla="*/ 370 h 630"/>
              <a:gd name="T82" fmla="*/ 326 w 559"/>
              <a:gd name="T83" fmla="*/ 382 h 630"/>
              <a:gd name="T84" fmla="*/ 333 w 559"/>
              <a:gd name="T85" fmla="*/ 404 h 630"/>
              <a:gd name="T86" fmla="*/ 333 w 559"/>
              <a:gd name="T87" fmla="*/ 430 h 630"/>
              <a:gd name="T88" fmla="*/ 333 w 559"/>
              <a:gd name="T89" fmla="*/ 459 h 630"/>
              <a:gd name="T90" fmla="*/ 336 w 559"/>
              <a:gd name="T91" fmla="*/ 493 h 630"/>
              <a:gd name="T92" fmla="*/ 348 w 559"/>
              <a:gd name="T93" fmla="*/ 505 h 630"/>
              <a:gd name="T94" fmla="*/ 369 w 559"/>
              <a:gd name="T95" fmla="*/ 510 h 630"/>
              <a:gd name="T96" fmla="*/ 377 w 559"/>
              <a:gd name="T97" fmla="*/ 519 h 630"/>
              <a:gd name="T98" fmla="*/ 408 w 559"/>
              <a:gd name="T99" fmla="*/ 546 h 630"/>
              <a:gd name="T100" fmla="*/ 453 w 559"/>
              <a:gd name="T101" fmla="*/ 577 h 630"/>
              <a:gd name="T102" fmla="*/ 456 w 559"/>
              <a:gd name="T103" fmla="*/ 596 h 630"/>
              <a:gd name="T104" fmla="*/ 55 w 559"/>
              <a:gd name="T105" fmla="*/ 63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59" h="630">
                <a:moveTo>
                  <a:pt x="55" y="630"/>
                </a:moveTo>
                <a:lnTo>
                  <a:pt x="55" y="435"/>
                </a:lnTo>
                <a:lnTo>
                  <a:pt x="26" y="409"/>
                </a:lnTo>
                <a:lnTo>
                  <a:pt x="26" y="399"/>
                </a:lnTo>
                <a:lnTo>
                  <a:pt x="40" y="385"/>
                </a:lnTo>
                <a:lnTo>
                  <a:pt x="45" y="373"/>
                </a:lnTo>
                <a:lnTo>
                  <a:pt x="43" y="365"/>
                </a:lnTo>
                <a:lnTo>
                  <a:pt x="43" y="349"/>
                </a:lnTo>
                <a:lnTo>
                  <a:pt x="45" y="334"/>
                </a:lnTo>
                <a:lnTo>
                  <a:pt x="33" y="296"/>
                </a:lnTo>
                <a:lnTo>
                  <a:pt x="31" y="289"/>
                </a:lnTo>
                <a:lnTo>
                  <a:pt x="31" y="269"/>
                </a:lnTo>
                <a:lnTo>
                  <a:pt x="28" y="257"/>
                </a:lnTo>
                <a:lnTo>
                  <a:pt x="26" y="204"/>
                </a:lnTo>
                <a:lnTo>
                  <a:pt x="21" y="173"/>
                </a:lnTo>
                <a:lnTo>
                  <a:pt x="12" y="164"/>
                </a:lnTo>
                <a:lnTo>
                  <a:pt x="4" y="127"/>
                </a:lnTo>
                <a:lnTo>
                  <a:pt x="4" y="99"/>
                </a:lnTo>
                <a:lnTo>
                  <a:pt x="7" y="82"/>
                </a:lnTo>
                <a:lnTo>
                  <a:pt x="9" y="72"/>
                </a:lnTo>
                <a:lnTo>
                  <a:pt x="2" y="48"/>
                </a:lnTo>
                <a:lnTo>
                  <a:pt x="0" y="39"/>
                </a:lnTo>
                <a:lnTo>
                  <a:pt x="146" y="39"/>
                </a:lnTo>
                <a:lnTo>
                  <a:pt x="146" y="15"/>
                </a:lnTo>
                <a:lnTo>
                  <a:pt x="148" y="0"/>
                </a:lnTo>
                <a:lnTo>
                  <a:pt x="158" y="0"/>
                </a:lnTo>
                <a:lnTo>
                  <a:pt x="175" y="5"/>
                </a:lnTo>
                <a:lnTo>
                  <a:pt x="175" y="29"/>
                </a:lnTo>
                <a:lnTo>
                  <a:pt x="180" y="46"/>
                </a:lnTo>
                <a:lnTo>
                  <a:pt x="180" y="60"/>
                </a:lnTo>
                <a:lnTo>
                  <a:pt x="194" y="72"/>
                </a:lnTo>
                <a:lnTo>
                  <a:pt x="201" y="70"/>
                </a:lnTo>
                <a:lnTo>
                  <a:pt x="211" y="72"/>
                </a:lnTo>
                <a:lnTo>
                  <a:pt x="216" y="77"/>
                </a:lnTo>
                <a:lnTo>
                  <a:pt x="230" y="75"/>
                </a:lnTo>
                <a:lnTo>
                  <a:pt x="242" y="77"/>
                </a:lnTo>
                <a:lnTo>
                  <a:pt x="247" y="84"/>
                </a:lnTo>
                <a:lnTo>
                  <a:pt x="247" y="87"/>
                </a:lnTo>
                <a:lnTo>
                  <a:pt x="266" y="87"/>
                </a:lnTo>
                <a:lnTo>
                  <a:pt x="273" y="77"/>
                </a:lnTo>
                <a:lnTo>
                  <a:pt x="305" y="77"/>
                </a:lnTo>
                <a:lnTo>
                  <a:pt x="324" y="82"/>
                </a:lnTo>
                <a:lnTo>
                  <a:pt x="331" y="82"/>
                </a:lnTo>
                <a:lnTo>
                  <a:pt x="326" y="89"/>
                </a:lnTo>
                <a:lnTo>
                  <a:pt x="333" y="94"/>
                </a:lnTo>
                <a:lnTo>
                  <a:pt x="336" y="91"/>
                </a:lnTo>
                <a:lnTo>
                  <a:pt x="341" y="96"/>
                </a:lnTo>
                <a:lnTo>
                  <a:pt x="343" y="111"/>
                </a:lnTo>
                <a:lnTo>
                  <a:pt x="350" y="115"/>
                </a:lnTo>
                <a:lnTo>
                  <a:pt x="360" y="103"/>
                </a:lnTo>
                <a:lnTo>
                  <a:pt x="365" y="101"/>
                </a:lnTo>
                <a:lnTo>
                  <a:pt x="372" y="103"/>
                </a:lnTo>
                <a:lnTo>
                  <a:pt x="377" y="115"/>
                </a:lnTo>
                <a:lnTo>
                  <a:pt x="393" y="118"/>
                </a:lnTo>
                <a:lnTo>
                  <a:pt x="398" y="125"/>
                </a:lnTo>
                <a:lnTo>
                  <a:pt x="405" y="132"/>
                </a:lnTo>
                <a:lnTo>
                  <a:pt x="417" y="132"/>
                </a:lnTo>
                <a:lnTo>
                  <a:pt x="427" y="127"/>
                </a:lnTo>
                <a:lnTo>
                  <a:pt x="456" y="108"/>
                </a:lnTo>
                <a:lnTo>
                  <a:pt x="461" y="111"/>
                </a:lnTo>
                <a:lnTo>
                  <a:pt x="468" y="120"/>
                </a:lnTo>
                <a:lnTo>
                  <a:pt x="509" y="120"/>
                </a:lnTo>
                <a:lnTo>
                  <a:pt x="516" y="123"/>
                </a:lnTo>
                <a:lnTo>
                  <a:pt x="521" y="125"/>
                </a:lnTo>
                <a:lnTo>
                  <a:pt x="533" y="132"/>
                </a:lnTo>
                <a:lnTo>
                  <a:pt x="542" y="127"/>
                </a:lnTo>
                <a:lnTo>
                  <a:pt x="559" y="127"/>
                </a:lnTo>
                <a:lnTo>
                  <a:pt x="550" y="137"/>
                </a:lnTo>
                <a:lnTo>
                  <a:pt x="525" y="152"/>
                </a:lnTo>
                <a:lnTo>
                  <a:pt x="511" y="156"/>
                </a:lnTo>
                <a:lnTo>
                  <a:pt x="501" y="159"/>
                </a:lnTo>
                <a:lnTo>
                  <a:pt x="489" y="171"/>
                </a:lnTo>
                <a:lnTo>
                  <a:pt x="468" y="180"/>
                </a:lnTo>
                <a:lnTo>
                  <a:pt x="458" y="188"/>
                </a:lnTo>
                <a:lnTo>
                  <a:pt x="425" y="226"/>
                </a:lnTo>
                <a:lnTo>
                  <a:pt x="374" y="272"/>
                </a:lnTo>
                <a:lnTo>
                  <a:pt x="367" y="279"/>
                </a:lnTo>
                <a:lnTo>
                  <a:pt x="362" y="284"/>
                </a:lnTo>
                <a:lnTo>
                  <a:pt x="365" y="344"/>
                </a:lnTo>
                <a:lnTo>
                  <a:pt x="357" y="349"/>
                </a:lnTo>
                <a:lnTo>
                  <a:pt x="353" y="353"/>
                </a:lnTo>
                <a:lnTo>
                  <a:pt x="331" y="370"/>
                </a:lnTo>
                <a:lnTo>
                  <a:pt x="329" y="380"/>
                </a:lnTo>
                <a:lnTo>
                  <a:pt x="326" y="382"/>
                </a:lnTo>
                <a:lnTo>
                  <a:pt x="321" y="399"/>
                </a:lnTo>
                <a:lnTo>
                  <a:pt x="333" y="404"/>
                </a:lnTo>
                <a:lnTo>
                  <a:pt x="341" y="418"/>
                </a:lnTo>
                <a:lnTo>
                  <a:pt x="333" y="430"/>
                </a:lnTo>
                <a:lnTo>
                  <a:pt x="333" y="440"/>
                </a:lnTo>
                <a:lnTo>
                  <a:pt x="333" y="459"/>
                </a:lnTo>
                <a:lnTo>
                  <a:pt x="333" y="488"/>
                </a:lnTo>
                <a:lnTo>
                  <a:pt x="336" y="493"/>
                </a:lnTo>
                <a:lnTo>
                  <a:pt x="345" y="500"/>
                </a:lnTo>
                <a:lnTo>
                  <a:pt x="348" y="505"/>
                </a:lnTo>
                <a:lnTo>
                  <a:pt x="367" y="507"/>
                </a:lnTo>
                <a:lnTo>
                  <a:pt x="369" y="510"/>
                </a:lnTo>
                <a:lnTo>
                  <a:pt x="372" y="514"/>
                </a:lnTo>
                <a:lnTo>
                  <a:pt x="377" y="519"/>
                </a:lnTo>
                <a:lnTo>
                  <a:pt x="401" y="529"/>
                </a:lnTo>
                <a:lnTo>
                  <a:pt x="408" y="546"/>
                </a:lnTo>
                <a:lnTo>
                  <a:pt x="427" y="560"/>
                </a:lnTo>
                <a:lnTo>
                  <a:pt x="453" y="577"/>
                </a:lnTo>
                <a:lnTo>
                  <a:pt x="456" y="584"/>
                </a:lnTo>
                <a:lnTo>
                  <a:pt x="456" y="596"/>
                </a:lnTo>
                <a:lnTo>
                  <a:pt x="458" y="615"/>
                </a:lnTo>
                <a:lnTo>
                  <a:pt x="55" y="63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2"/>
          <p:cNvSpPr>
            <a:spLocks/>
          </p:cNvSpPr>
          <p:nvPr/>
        </p:nvSpPr>
        <p:spPr bwMode="auto">
          <a:xfrm>
            <a:off x="8305119" y="2357938"/>
            <a:ext cx="712788" cy="760412"/>
          </a:xfrm>
          <a:custGeom>
            <a:avLst/>
            <a:gdLst>
              <a:gd name="T0" fmla="*/ 188 w 449"/>
              <a:gd name="T1" fmla="*/ 469 h 479"/>
              <a:gd name="T2" fmla="*/ 154 w 449"/>
              <a:gd name="T3" fmla="*/ 452 h 479"/>
              <a:gd name="T4" fmla="*/ 142 w 449"/>
              <a:gd name="T5" fmla="*/ 411 h 479"/>
              <a:gd name="T6" fmla="*/ 149 w 449"/>
              <a:gd name="T7" fmla="*/ 394 h 479"/>
              <a:gd name="T8" fmla="*/ 137 w 449"/>
              <a:gd name="T9" fmla="*/ 370 h 479"/>
              <a:gd name="T10" fmla="*/ 135 w 449"/>
              <a:gd name="T11" fmla="*/ 339 h 479"/>
              <a:gd name="T12" fmla="*/ 106 w 449"/>
              <a:gd name="T13" fmla="*/ 315 h 479"/>
              <a:gd name="T14" fmla="*/ 80 w 449"/>
              <a:gd name="T15" fmla="*/ 284 h 479"/>
              <a:gd name="T16" fmla="*/ 51 w 449"/>
              <a:gd name="T17" fmla="*/ 269 h 479"/>
              <a:gd name="T18" fmla="*/ 46 w 449"/>
              <a:gd name="T19" fmla="*/ 262 h 479"/>
              <a:gd name="T20" fmla="*/ 24 w 449"/>
              <a:gd name="T21" fmla="*/ 255 h 479"/>
              <a:gd name="T22" fmla="*/ 12 w 449"/>
              <a:gd name="T23" fmla="*/ 243 h 479"/>
              <a:gd name="T24" fmla="*/ 12 w 449"/>
              <a:gd name="T25" fmla="*/ 195 h 479"/>
              <a:gd name="T26" fmla="*/ 20 w 449"/>
              <a:gd name="T27" fmla="*/ 173 h 479"/>
              <a:gd name="T28" fmla="*/ 0 w 449"/>
              <a:gd name="T29" fmla="*/ 154 h 479"/>
              <a:gd name="T30" fmla="*/ 8 w 449"/>
              <a:gd name="T31" fmla="*/ 135 h 479"/>
              <a:gd name="T32" fmla="*/ 32 w 449"/>
              <a:gd name="T33" fmla="*/ 108 h 479"/>
              <a:gd name="T34" fmla="*/ 44 w 449"/>
              <a:gd name="T35" fmla="*/ 99 h 479"/>
              <a:gd name="T36" fmla="*/ 46 w 449"/>
              <a:gd name="T37" fmla="*/ 34 h 479"/>
              <a:gd name="T38" fmla="*/ 60 w 449"/>
              <a:gd name="T39" fmla="*/ 32 h 479"/>
              <a:gd name="T40" fmla="*/ 82 w 449"/>
              <a:gd name="T41" fmla="*/ 32 h 479"/>
              <a:gd name="T42" fmla="*/ 140 w 449"/>
              <a:gd name="T43" fmla="*/ 0 h 479"/>
              <a:gd name="T44" fmla="*/ 149 w 449"/>
              <a:gd name="T45" fmla="*/ 5 h 479"/>
              <a:gd name="T46" fmla="*/ 147 w 449"/>
              <a:gd name="T47" fmla="*/ 17 h 479"/>
              <a:gd name="T48" fmla="*/ 142 w 449"/>
              <a:gd name="T49" fmla="*/ 39 h 479"/>
              <a:gd name="T50" fmla="*/ 164 w 449"/>
              <a:gd name="T51" fmla="*/ 32 h 479"/>
              <a:gd name="T52" fmla="*/ 183 w 449"/>
              <a:gd name="T53" fmla="*/ 39 h 479"/>
              <a:gd name="T54" fmla="*/ 197 w 449"/>
              <a:gd name="T55" fmla="*/ 46 h 479"/>
              <a:gd name="T56" fmla="*/ 204 w 449"/>
              <a:gd name="T57" fmla="*/ 63 h 479"/>
              <a:gd name="T58" fmla="*/ 281 w 449"/>
              <a:gd name="T59" fmla="*/ 80 h 479"/>
              <a:gd name="T60" fmla="*/ 305 w 449"/>
              <a:gd name="T61" fmla="*/ 92 h 479"/>
              <a:gd name="T62" fmla="*/ 317 w 449"/>
              <a:gd name="T63" fmla="*/ 96 h 479"/>
              <a:gd name="T64" fmla="*/ 327 w 449"/>
              <a:gd name="T65" fmla="*/ 92 h 479"/>
              <a:gd name="T66" fmla="*/ 356 w 449"/>
              <a:gd name="T67" fmla="*/ 99 h 479"/>
              <a:gd name="T68" fmla="*/ 358 w 449"/>
              <a:gd name="T69" fmla="*/ 106 h 479"/>
              <a:gd name="T70" fmla="*/ 368 w 449"/>
              <a:gd name="T71" fmla="*/ 111 h 479"/>
              <a:gd name="T72" fmla="*/ 382 w 449"/>
              <a:gd name="T73" fmla="*/ 128 h 479"/>
              <a:gd name="T74" fmla="*/ 382 w 449"/>
              <a:gd name="T75" fmla="*/ 156 h 479"/>
              <a:gd name="T76" fmla="*/ 397 w 449"/>
              <a:gd name="T77" fmla="*/ 156 h 479"/>
              <a:gd name="T78" fmla="*/ 392 w 449"/>
              <a:gd name="T79" fmla="*/ 166 h 479"/>
              <a:gd name="T80" fmla="*/ 406 w 449"/>
              <a:gd name="T81" fmla="*/ 185 h 479"/>
              <a:gd name="T82" fmla="*/ 389 w 449"/>
              <a:gd name="T83" fmla="*/ 202 h 479"/>
              <a:gd name="T84" fmla="*/ 375 w 449"/>
              <a:gd name="T85" fmla="*/ 238 h 479"/>
              <a:gd name="T86" fmla="*/ 377 w 449"/>
              <a:gd name="T87" fmla="*/ 245 h 479"/>
              <a:gd name="T88" fmla="*/ 401 w 449"/>
              <a:gd name="T89" fmla="*/ 217 h 479"/>
              <a:gd name="T90" fmla="*/ 421 w 449"/>
              <a:gd name="T91" fmla="*/ 202 h 479"/>
              <a:gd name="T92" fmla="*/ 428 w 449"/>
              <a:gd name="T93" fmla="*/ 193 h 479"/>
              <a:gd name="T94" fmla="*/ 430 w 449"/>
              <a:gd name="T95" fmla="*/ 178 h 479"/>
              <a:gd name="T96" fmla="*/ 435 w 449"/>
              <a:gd name="T97" fmla="*/ 168 h 479"/>
              <a:gd name="T98" fmla="*/ 442 w 449"/>
              <a:gd name="T99" fmla="*/ 159 h 479"/>
              <a:gd name="T100" fmla="*/ 449 w 449"/>
              <a:gd name="T101" fmla="*/ 161 h 479"/>
              <a:gd name="T102" fmla="*/ 435 w 449"/>
              <a:gd name="T103" fmla="*/ 202 h 479"/>
              <a:gd name="T104" fmla="*/ 428 w 449"/>
              <a:gd name="T105" fmla="*/ 219 h 479"/>
              <a:gd name="T106" fmla="*/ 418 w 449"/>
              <a:gd name="T107" fmla="*/ 248 h 479"/>
              <a:gd name="T108" fmla="*/ 418 w 449"/>
              <a:gd name="T109" fmla="*/ 279 h 479"/>
              <a:gd name="T110" fmla="*/ 406 w 449"/>
              <a:gd name="T111" fmla="*/ 296 h 479"/>
              <a:gd name="T112" fmla="*/ 409 w 449"/>
              <a:gd name="T113" fmla="*/ 337 h 479"/>
              <a:gd name="T114" fmla="*/ 397 w 449"/>
              <a:gd name="T115" fmla="*/ 370 h 479"/>
              <a:gd name="T116" fmla="*/ 413 w 449"/>
              <a:gd name="T117" fmla="*/ 438 h 479"/>
              <a:gd name="T118" fmla="*/ 411 w 449"/>
              <a:gd name="T119" fmla="*/ 447 h 479"/>
              <a:gd name="T120" fmla="*/ 411 w 449"/>
              <a:gd name="T121" fmla="*/ 46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9" h="479">
                <a:moveTo>
                  <a:pt x="190" y="479"/>
                </a:moveTo>
                <a:lnTo>
                  <a:pt x="188" y="469"/>
                </a:lnTo>
                <a:lnTo>
                  <a:pt x="180" y="462"/>
                </a:lnTo>
                <a:lnTo>
                  <a:pt x="154" y="452"/>
                </a:lnTo>
                <a:lnTo>
                  <a:pt x="147" y="423"/>
                </a:lnTo>
                <a:lnTo>
                  <a:pt x="142" y="411"/>
                </a:lnTo>
                <a:lnTo>
                  <a:pt x="149" y="399"/>
                </a:lnTo>
                <a:lnTo>
                  <a:pt x="149" y="394"/>
                </a:lnTo>
                <a:lnTo>
                  <a:pt x="140" y="385"/>
                </a:lnTo>
                <a:lnTo>
                  <a:pt x="137" y="370"/>
                </a:lnTo>
                <a:lnTo>
                  <a:pt x="135" y="351"/>
                </a:lnTo>
                <a:lnTo>
                  <a:pt x="135" y="339"/>
                </a:lnTo>
                <a:lnTo>
                  <a:pt x="132" y="332"/>
                </a:lnTo>
                <a:lnTo>
                  <a:pt x="106" y="315"/>
                </a:lnTo>
                <a:lnTo>
                  <a:pt x="87" y="301"/>
                </a:lnTo>
                <a:lnTo>
                  <a:pt x="80" y="284"/>
                </a:lnTo>
                <a:lnTo>
                  <a:pt x="56" y="274"/>
                </a:lnTo>
                <a:lnTo>
                  <a:pt x="51" y="269"/>
                </a:lnTo>
                <a:lnTo>
                  <a:pt x="48" y="265"/>
                </a:lnTo>
                <a:lnTo>
                  <a:pt x="46" y="262"/>
                </a:lnTo>
                <a:lnTo>
                  <a:pt x="27" y="260"/>
                </a:lnTo>
                <a:lnTo>
                  <a:pt x="24" y="255"/>
                </a:lnTo>
                <a:lnTo>
                  <a:pt x="15" y="248"/>
                </a:lnTo>
                <a:lnTo>
                  <a:pt x="12" y="243"/>
                </a:lnTo>
                <a:lnTo>
                  <a:pt x="12" y="214"/>
                </a:lnTo>
                <a:lnTo>
                  <a:pt x="12" y="195"/>
                </a:lnTo>
                <a:lnTo>
                  <a:pt x="12" y="185"/>
                </a:lnTo>
                <a:lnTo>
                  <a:pt x="20" y="173"/>
                </a:lnTo>
                <a:lnTo>
                  <a:pt x="12" y="159"/>
                </a:lnTo>
                <a:lnTo>
                  <a:pt x="0" y="154"/>
                </a:lnTo>
                <a:lnTo>
                  <a:pt x="5" y="137"/>
                </a:lnTo>
                <a:lnTo>
                  <a:pt x="8" y="135"/>
                </a:lnTo>
                <a:lnTo>
                  <a:pt x="10" y="125"/>
                </a:lnTo>
                <a:lnTo>
                  <a:pt x="32" y="108"/>
                </a:lnTo>
                <a:lnTo>
                  <a:pt x="36" y="104"/>
                </a:lnTo>
                <a:lnTo>
                  <a:pt x="44" y="99"/>
                </a:lnTo>
                <a:lnTo>
                  <a:pt x="41" y="39"/>
                </a:lnTo>
                <a:lnTo>
                  <a:pt x="46" y="34"/>
                </a:lnTo>
                <a:lnTo>
                  <a:pt x="53" y="27"/>
                </a:lnTo>
                <a:lnTo>
                  <a:pt x="60" y="32"/>
                </a:lnTo>
                <a:lnTo>
                  <a:pt x="70" y="34"/>
                </a:lnTo>
                <a:lnTo>
                  <a:pt x="82" y="32"/>
                </a:lnTo>
                <a:lnTo>
                  <a:pt x="104" y="19"/>
                </a:lnTo>
                <a:lnTo>
                  <a:pt x="140" y="0"/>
                </a:lnTo>
                <a:lnTo>
                  <a:pt x="147" y="0"/>
                </a:lnTo>
                <a:lnTo>
                  <a:pt x="149" y="5"/>
                </a:lnTo>
                <a:lnTo>
                  <a:pt x="149" y="12"/>
                </a:lnTo>
                <a:lnTo>
                  <a:pt x="147" y="17"/>
                </a:lnTo>
                <a:lnTo>
                  <a:pt x="147" y="22"/>
                </a:lnTo>
                <a:lnTo>
                  <a:pt x="142" y="39"/>
                </a:lnTo>
                <a:lnTo>
                  <a:pt x="156" y="32"/>
                </a:lnTo>
                <a:lnTo>
                  <a:pt x="164" y="32"/>
                </a:lnTo>
                <a:lnTo>
                  <a:pt x="173" y="39"/>
                </a:lnTo>
                <a:lnTo>
                  <a:pt x="183" y="39"/>
                </a:lnTo>
                <a:lnTo>
                  <a:pt x="185" y="44"/>
                </a:lnTo>
                <a:lnTo>
                  <a:pt x="197" y="46"/>
                </a:lnTo>
                <a:lnTo>
                  <a:pt x="202" y="51"/>
                </a:lnTo>
                <a:lnTo>
                  <a:pt x="204" y="63"/>
                </a:lnTo>
                <a:lnTo>
                  <a:pt x="209" y="65"/>
                </a:lnTo>
                <a:lnTo>
                  <a:pt x="281" y="80"/>
                </a:lnTo>
                <a:lnTo>
                  <a:pt x="289" y="80"/>
                </a:lnTo>
                <a:lnTo>
                  <a:pt x="305" y="92"/>
                </a:lnTo>
                <a:lnTo>
                  <a:pt x="315" y="92"/>
                </a:lnTo>
                <a:lnTo>
                  <a:pt x="317" y="96"/>
                </a:lnTo>
                <a:lnTo>
                  <a:pt x="322" y="92"/>
                </a:lnTo>
                <a:lnTo>
                  <a:pt x="327" y="92"/>
                </a:lnTo>
                <a:lnTo>
                  <a:pt x="344" y="96"/>
                </a:lnTo>
                <a:lnTo>
                  <a:pt x="356" y="99"/>
                </a:lnTo>
                <a:lnTo>
                  <a:pt x="358" y="104"/>
                </a:lnTo>
                <a:lnTo>
                  <a:pt x="358" y="106"/>
                </a:lnTo>
                <a:lnTo>
                  <a:pt x="356" y="108"/>
                </a:lnTo>
                <a:lnTo>
                  <a:pt x="368" y="111"/>
                </a:lnTo>
                <a:lnTo>
                  <a:pt x="382" y="118"/>
                </a:lnTo>
                <a:lnTo>
                  <a:pt x="382" y="128"/>
                </a:lnTo>
                <a:lnTo>
                  <a:pt x="380" y="156"/>
                </a:lnTo>
                <a:lnTo>
                  <a:pt x="382" y="156"/>
                </a:lnTo>
                <a:lnTo>
                  <a:pt x="394" y="154"/>
                </a:lnTo>
                <a:lnTo>
                  <a:pt x="397" y="156"/>
                </a:lnTo>
                <a:lnTo>
                  <a:pt x="394" y="161"/>
                </a:lnTo>
                <a:lnTo>
                  <a:pt x="392" y="166"/>
                </a:lnTo>
                <a:lnTo>
                  <a:pt x="394" y="178"/>
                </a:lnTo>
                <a:lnTo>
                  <a:pt x="406" y="185"/>
                </a:lnTo>
                <a:lnTo>
                  <a:pt x="404" y="188"/>
                </a:lnTo>
                <a:lnTo>
                  <a:pt x="389" y="202"/>
                </a:lnTo>
                <a:lnTo>
                  <a:pt x="377" y="224"/>
                </a:lnTo>
                <a:lnTo>
                  <a:pt x="375" y="238"/>
                </a:lnTo>
                <a:lnTo>
                  <a:pt x="373" y="243"/>
                </a:lnTo>
                <a:lnTo>
                  <a:pt x="377" y="245"/>
                </a:lnTo>
                <a:lnTo>
                  <a:pt x="389" y="241"/>
                </a:lnTo>
                <a:lnTo>
                  <a:pt x="401" y="217"/>
                </a:lnTo>
                <a:lnTo>
                  <a:pt x="413" y="207"/>
                </a:lnTo>
                <a:lnTo>
                  <a:pt x="421" y="202"/>
                </a:lnTo>
                <a:lnTo>
                  <a:pt x="423" y="197"/>
                </a:lnTo>
                <a:lnTo>
                  <a:pt x="428" y="193"/>
                </a:lnTo>
                <a:lnTo>
                  <a:pt x="433" y="185"/>
                </a:lnTo>
                <a:lnTo>
                  <a:pt x="430" y="178"/>
                </a:lnTo>
                <a:lnTo>
                  <a:pt x="433" y="171"/>
                </a:lnTo>
                <a:lnTo>
                  <a:pt x="435" y="168"/>
                </a:lnTo>
                <a:lnTo>
                  <a:pt x="437" y="161"/>
                </a:lnTo>
                <a:lnTo>
                  <a:pt x="442" y="159"/>
                </a:lnTo>
                <a:lnTo>
                  <a:pt x="447" y="159"/>
                </a:lnTo>
                <a:lnTo>
                  <a:pt x="449" y="161"/>
                </a:lnTo>
                <a:lnTo>
                  <a:pt x="447" y="176"/>
                </a:lnTo>
                <a:lnTo>
                  <a:pt x="435" y="202"/>
                </a:lnTo>
                <a:lnTo>
                  <a:pt x="430" y="209"/>
                </a:lnTo>
                <a:lnTo>
                  <a:pt x="428" y="219"/>
                </a:lnTo>
                <a:lnTo>
                  <a:pt x="428" y="226"/>
                </a:lnTo>
                <a:lnTo>
                  <a:pt x="418" y="248"/>
                </a:lnTo>
                <a:lnTo>
                  <a:pt x="418" y="267"/>
                </a:lnTo>
                <a:lnTo>
                  <a:pt x="418" y="279"/>
                </a:lnTo>
                <a:lnTo>
                  <a:pt x="409" y="291"/>
                </a:lnTo>
                <a:lnTo>
                  <a:pt x="406" y="296"/>
                </a:lnTo>
                <a:lnTo>
                  <a:pt x="409" y="313"/>
                </a:lnTo>
                <a:lnTo>
                  <a:pt x="409" y="337"/>
                </a:lnTo>
                <a:lnTo>
                  <a:pt x="406" y="344"/>
                </a:lnTo>
                <a:lnTo>
                  <a:pt x="397" y="370"/>
                </a:lnTo>
                <a:lnTo>
                  <a:pt x="401" y="411"/>
                </a:lnTo>
                <a:lnTo>
                  <a:pt x="413" y="438"/>
                </a:lnTo>
                <a:lnTo>
                  <a:pt x="411" y="440"/>
                </a:lnTo>
                <a:lnTo>
                  <a:pt x="411" y="447"/>
                </a:lnTo>
                <a:lnTo>
                  <a:pt x="411" y="452"/>
                </a:lnTo>
                <a:lnTo>
                  <a:pt x="411" y="464"/>
                </a:lnTo>
                <a:lnTo>
                  <a:pt x="190" y="479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3"/>
          <p:cNvSpPr>
            <a:spLocks/>
          </p:cNvSpPr>
          <p:nvPr/>
        </p:nvSpPr>
        <p:spPr bwMode="auto">
          <a:xfrm>
            <a:off x="10581594" y="3029450"/>
            <a:ext cx="182563" cy="415925"/>
          </a:xfrm>
          <a:custGeom>
            <a:avLst/>
            <a:gdLst>
              <a:gd name="T0" fmla="*/ 0 w 115"/>
              <a:gd name="T1" fmla="*/ 195 h 262"/>
              <a:gd name="T2" fmla="*/ 2 w 115"/>
              <a:gd name="T3" fmla="*/ 197 h 262"/>
              <a:gd name="T4" fmla="*/ 14 w 115"/>
              <a:gd name="T5" fmla="*/ 214 h 262"/>
              <a:gd name="T6" fmla="*/ 38 w 115"/>
              <a:gd name="T7" fmla="*/ 231 h 262"/>
              <a:gd name="T8" fmla="*/ 58 w 115"/>
              <a:gd name="T9" fmla="*/ 236 h 262"/>
              <a:gd name="T10" fmla="*/ 65 w 115"/>
              <a:gd name="T11" fmla="*/ 250 h 262"/>
              <a:gd name="T12" fmla="*/ 70 w 115"/>
              <a:gd name="T13" fmla="*/ 262 h 262"/>
              <a:gd name="T14" fmla="*/ 79 w 115"/>
              <a:gd name="T15" fmla="*/ 243 h 262"/>
              <a:gd name="T16" fmla="*/ 89 w 115"/>
              <a:gd name="T17" fmla="*/ 217 h 262"/>
              <a:gd name="T18" fmla="*/ 96 w 115"/>
              <a:gd name="T19" fmla="*/ 161 h 262"/>
              <a:gd name="T20" fmla="*/ 115 w 115"/>
              <a:gd name="T21" fmla="*/ 164 h 262"/>
              <a:gd name="T22" fmla="*/ 113 w 115"/>
              <a:gd name="T23" fmla="*/ 118 h 262"/>
              <a:gd name="T24" fmla="*/ 103 w 115"/>
              <a:gd name="T25" fmla="*/ 82 h 262"/>
              <a:gd name="T26" fmla="*/ 89 w 115"/>
              <a:gd name="T27" fmla="*/ 89 h 262"/>
              <a:gd name="T28" fmla="*/ 82 w 115"/>
              <a:gd name="T29" fmla="*/ 84 h 262"/>
              <a:gd name="T30" fmla="*/ 77 w 115"/>
              <a:gd name="T31" fmla="*/ 87 h 262"/>
              <a:gd name="T32" fmla="*/ 82 w 115"/>
              <a:gd name="T33" fmla="*/ 68 h 262"/>
              <a:gd name="T34" fmla="*/ 91 w 115"/>
              <a:gd name="T35" fmla="*/ 65 h 262"/>
              <a:gd name="T36" fmla="*/ 91 w 115"/>
              <a:gd name="T37" fmla="*/ 46 h 262"/>
              <a:gd name="T38" fmla="*/ 101 w 115"/>
              <a:gd name="T39" fmla="*/ 36 h 262"/>
              <a:gd name="T40" fmla="*/ 26 w 115"/>
              <a:gd name="T41" fmla="*/ 0 h 262"/>
              <a:gd name="T42" fmla="*/ 17 w 115"/>
              <a:gd name="T43" fmla="*/ 12 h 262"/>
              <a:gd name="T44" fmla="*/ 12 w 115"/>
              <a:gd name="T45" fmla="*/ 32 h 262"/>
              <a:gd name="T46" fmla="*/ 2 w 115"/>
              <a:gd name="T47" fmla="*/ 46 h 262"/>
              <a:gd name="T48" fmla="*/ 7 w 115"/>
              <a:gd name="T49" fmla="*/ 56 h 262"/>
              <a:gd name="T50" fmla="*/ 5 w 115"/>
              <a:gd name="T51" fmla="*/ 70 h 262"/>
              <a:gd name="T52" fmla="*/ 7 w 115"/>
              <a:gd name="T53" fmla="*/ 92 h 262"/>
              <a:gd name="T54" fmla="*/ 22 w 115"/>
              <a:gd name="T55" fmla="*/ 104 h 262"/>
              <a:gd name="T56" fmla="*/ 31 w 115"/>
              <a:gd name="T57" fmla="*/ 111 h 262"/>
              <a:gd name="T58" fmla="*/ 43 w 115"/>
              <a:gd name="T59" fmla="*/ 118 h 262"/>
              <a:gd name="T60" fmla="*/ 53 w 115"/>
              <a:gd name="T61" fmla="*/ 130 h 262"/>
              <a:gd name="T62" fmla="*/ 26 w 115"/>
              <a:gd name="T63" fmla="*/ 149 h 262"/>
              <a:gd name="T64" fmla="*/ 5 w 115"/>
              <a:gd name="T65" fmla="*/ 176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5" h="262">
                <a:moveTo>
                  <a:pt x="5" y="176"/>
                </a:moveTo>
                <a:lnTo>
                  <a:pt x="0" y="195"/>
                </a:lnTo>
                <a:lnTo>
                  <a:pt x="0" y="200"/>
                </a:lnTo>
                <a:lnTo>
                  <a:pt x="2" y="197"/>
                </a:lnTo>
                <a:lnTo>
                  <a:pt x="7" y="207"/>
                </a:lnTo>
                <a:lnTo>
                  <a:pt x="14" y="214"/>
                </a:lnTo>
                <a:lnTo>
                  <a:pt x="19" y="221"/>
                </a:lnTo>
                <a:lnTo>
                  <a:pt x="38" y="231"/>
                </a:lnTo>
                <a:lnTo>
                  <a:pt x="46" y="233"/>
                </a:lnTo>
                <a:lnTo>
                  <a:pt x="58" y="236"/>
                </a:lnTo>
                <a:lnTo>
                  <a:pt x="63" y="236"/>
                </a:lnTo>
                <a:lnTo>
                  <a:pt x="65" y="250"/>
                </a:lnTo>
                <a:lnTo>
                  <a:pt x="63" y="257"/>
                </a:lnTo>
                <a:lnTo>
                  <a:pt x="70" y="262"/>
                </a:lnTo>
                <a:lnTo>
                  <a:pt x="75" y="255"/>
                </a:lnTo>
                <a:lnTo>
                  <a:pt x="79" y="243"/>
                </a:lnTo>
                <a:lnTo>
                  <a:pt x="79" y="231"/>
                </a:lnTo>
                <a:lnTo>
                  <a:pt x="89" y="217"/>
                </a:lnTo>
                <a:lnTo>
                  <a:pt x="94" y="205"/>
                </a:lnTo>
                <a:lnTo>
                  <a:pt x="96" y="161"/>
                </a:lnTo>
                <a:lnTo>
                  <a:pt x="111" y="173"/>
                </a:lnTo>
                <a:lnTo>
                  <a:pt x="115" y="164"/>
                </a:lnTo>
                <a:lnTo>
                  <a:pt x="115" y="154"/>
                </a:lnTo>
                <a:lnTo>
                  <a:pt x="113" y="118"/>
                </a:lnTo>
                <a:lnTo>
                  <a:pt x="111" y="92"/>
                </a:lnTo>
                <a:lnTo>
                  <a:pt x="103" y="82"/>
                </a:lnTo>
                <a:lnTo>
                  <a:pt x="91" y="84"/>
                </a:lnTo>
                <a:lnTo>
                  <a:pt x="89" y="89"/>
                </a:lnTo>
                <a:lnTo>
                  <a:pt x="84" y="87"/>
                </a:lnTo>
                <a:lnTo>
                  <a:pt x="82" y="84"/>
                </a:lnTo>
                <a:lnTo>
                  <a:pt x="79" y="87"/>
                </a:lnTo>
                <a:lnTo>
                  <a:pt x="77" y="87"/>
                </a:lnTo>
                <a:lnTo>
                  <a:pt x="77" y="82"/>
                </a:lnTo>
                <a:lnTo>
                  <a:pt x="82" y="68"/>
                </a:lnTo>
                <a:lnTo>
                  <a:pt x="87" y="65"/>
                </a:lnTo>
                <a:lnTo>
                  <a:pt x="91" y="65"/>
                </a:lnTo>
                <a:lnTo>
                  <a:pt x="91" y="53"/>
                </a:lnTo>
                <a:lnTo>
                  <a:pt x="91" y="46"/>
                </a:lnTo>
                <a:lnTo>
                  <a:pt x="96" y="41"/>
                </a:lnTo>
                <a:lnTo>
                  <a:pt x="101" y="36"/>
                </a:lnTo>
                <a:lnTo>
                  <a:pt x="96" y="24"/>
                </a:lnTo>
                <a:lnTo>
                  <a:pt x="26" y="0"/>
                </a:lnTo>
                <a:lnTo>
                  <a:pt x="22" y="3"/>
                </a:lnTo>
                <a:lnTo>
                  <a:pt x="17" y="12"/>
                </a:lnTo>
                <a:lnTo>
                  <a:pt x="17" y="17"/>
                </a:lnTo>
                <a:lnTo>
                  <a:pt x="12" y="32"/>
                </a:lnTo>
                <a:lnTo>
                  <a:pt x="2" y="41"/>
                </a:lnTo>
                <a:lnTo>
                  <a:pt x="2" y="46"/>
                </a:lnTo>
                <a:lnTo>
                  <a:pt x="2" y="48"/>
                </a:lnTo>
                <a:lnTo>
                  <a:pt x="7" y="56"/>
                </a:lnTo>
                <a:lnTo>
                  <a:pt x="10" y="65"/>
                </a:lnTo>
                <a:lnTo>
                  <a:pt x="5" y="70"/>
                </a:lnTo>
                <a:lnTo>
                  <a:pt x="5" y="89"/>
                </a:lnTo>
                <a:lnTo>
                  <a:pt x="7" y="92"/>
                </a:lnTo>
                <a:lnTo>
                  <a:pt x="17" y="92"/>
                </a:lnTo>
                <a:lnTo>
                  <a:pt x="22" y="104"/>
                </a:lnTo>
                <a:lnTo>
                  <a:pt x="29" y="108"/>
                </a:lnTo>
                <a:lnTo>
                  <a:pt x="31" y="111"/>
                </a:lnTo>
                <a:lnTo>
                  <a:pt x="38" y="113"/>
                </a:lnTo>
                <a:lnTo>
                  <a:pt x="43" y="118"/>
                </a:lnTo>
                <a:lnTo>
                  <a:pt x="55" y="128"/>
                </a:lnTo>
                <a:lnTo>
                  <a:pt x="53" y="130"/>
                </a:lnTo>
                <a:lnTo>
                  <a:pt x="41" y="137"/>
                </a:lnTo>
                <a:lnTo>
                  <a:pt x="26" y="149"/>
                </a:lnTo>
                <a:lnTo>
                  <a:pt x="24" y="161"/>
                </a:lnTo>
                <a:lnTo>
                  <a:pt x="5" y="176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4"/>
          <p:cNvSpPr>
            <a:spLocks/>
          </p:cNvSpPr>
          <p:nvPr/>
        </p:nvSpPr>
        <p:spPr bwMode="auto">
          <a:xfrm>
            <a:off x="10638744" y="2330950"/>
            <a:ext cx="233363" cy="428625"/>
          </a:xfrm>
          <a:custGeom>
            <a:avLst/>
            <a:gdLst>
              <a:gd name="T0" fmla="*/ 0 w 147"/>
              <a:gd name="T1" fmla="*/ 34 h 270"/>
              <a:gd name="T2" fmla="*/ 5 w 147"/>
              <a:gd name="T3" fmla="*/ 46 h 270"/>
              <a:gd name="T4" fmla="*/ 2 w 147"/>
              <a:gd name="T5" fmla="*/ 51 h 270"/>
              <a:gd name="T6" fmla="*/ 7 w 147"/>
              <a:gd name="T7" fmla="*/ 56 h 270"/>
              <a:gd name="T8" fmla="*/ 7 w 147"/>
              <a:gd name="T9" fmla="*/ 58 h 270"/>
              <a:gd name="T10" fmla="*/ 19 w 147"/>
              <a:gd name="T11" fmla="*/ 89 h 270"/>
              <a:gd name="T12" fmla="*/ 24 w 147"/>
              <a:gd name="T13" fmla="*/ 113 h 270"/>
              <a:gd name="T14" fmla="*/ 19 w 147"/>
              <a:gd name="T15" fmla="*/ 123 h 270"/>
              <a:gd name="T16" fmla="*/ 19 w 147"/>
              <a:gd name="T17" fmla="*/ 135 h 270"/>
              <a:gd name="T18" fmla="*/ 34 w 147"/>
              <a:gd name="T19" fmla="*/ 166 h 270"/>
              <a:gd name="T20" fmla="*/ 31 w 147"/>
              <a:gd name="T21" fmla="*/ 178 h 270"/>
              <a:gd name="T22" fmla="*/ 34 w 147"/>
              <a:gd name="T23" fmla="*/ 183 h 270"/>
              <a:gd name="T24" fmla="*/ 36 w 147"/>
              <a:gd name="T25" fmla="*/ 183 h 270"/>
              <a:gd name="T26" fmla="*/ 34 w 147"/>
              <a:gd name="T27" fmla="*/ 178 h 270"/>
              <a:gd name="T28" fmla="*/ 39 w 147"/>
              <a:gd name="T29" fmla="*/ 178 h 270"/>
              <a:gd name="T30" fmla="*/ 48 w 147"/>
              <a:gd name="T31" fmla="*/ 193 h 270"/>
              <a:gd name="T32" fmla="*/ 53 w 147"/>
              <a:gd name="T33" fmla="*/ 219 h 270"/>
              <a:gd name="T34" fmla="*/ 53 w 147"/>
              <a:gd name="T35" fmla="*/ 234 h 270"/>
              <a:gd name="T36" fmla="*/ 58 w 147"/>
              <a:gd name="T37" fmla="*/ 253 h 270"/>
              <a:gd name="T38" fmla="*/ 67 w 147"/>
              <a:gd name="T39" fmla="*/ 270 h 270"/>
              <a:gd name="T40" fmla="*/ 125 w 147"/>
              <a:gd name="T41" fmla="*/ 258 h 270"/>
              <a:gd name="T42" fmla="*/ 123 w 147"/>
              <a:gd name="T43" fmla="*/ 250 h 270"/>
              <a:gd name="T44" fmla="*/ 115 w 147"/>
              <a:gd name="T45" fmla="*/ 243 h 270"/>
              <a:gd name="T46" fmla="*/ 118 w 147"/>
              <a:gd name="T47" fmla="*/ 234 h 270"/>
              <a:gd name="T48" fmla="*/ 120 w 147"/>
              <a:gd name="T49" fmla="*/ 229 h 270"/>
              <a:gd name="T50" fmla="*/ 115 w 147"/>
              <a:gd name="T51" fmla="*/ 219 h 270"/>
              <a:gd name="T52" fmla="*/ 113 w 147"/>
              <a:gd name="T53" fmla="*/ 176 h 270"/>
              <a:gd name="T54" fmla="*/ 113 w 147"/>
              <a:gd name="T55" fmla="*/ 161 h 270"/>
              <a:gd name="T56" fmla="*/ 118 w 147"/>
              <a:gd name="T57" fmla="*/ 137 h 270"/>
              <a:gd name="T58" fmla="*/ 123 w 147"/>
              <a:gd name="T59" fmla="*/ 121 h 270"/>
              <a:gd name="T60" fmla="*/ 123 w 147"/>
              <a:gd name="T61" fmla="*/ 109 h 270"/>
              <a:gd name="T62" fmla="*/ 118 w 147"/>
              <a:gd name="T63" fmla="*/ 99 h 270"/>
              <a:gd name="T64" fmla="*/ 118 w 147"/>
              <a:gd name="T65" fmla="*/ 89 h 270"/>
              <a:gd name="T66" fmla="*/ 123 w 147"/>
              <a:gd name="T67" fmla="*/ 82 h 270"/>
              <a:gd name="T68" fmla="*/ 139 w 147"/>
              <a:gd name="T69" fmla="*/ 68 h 270"/>
              <a:gd name="T70" fmla="*/ 147 w 147"/>
              <a:gd name="T71" fmla="*/ 46 h 270"/>
              <a:gd name="T72" fmla="*/ 139 w 147"/>
              <a:gd name="T73" fmla="*/ 32 h 270"/>
              <a:gd name="T74" fmla="*/ 137 w 147"/>
              <a:gd name="T75" fmla="*/ 24 h 270"/>
              <a:gd name="T76" fmla="*/ 139 w 147"/>
              <a:gd name="T77" fmla="*/ 22 h 270"/>
              <a:gd name="T78" fmla="*/ 139 w 147"/>
              <a:gd name="T79" fmla="*/ 17 h 270"/>
              <a:gd name="T80" fmla="*/ 137 w 147"/>
              <a:gd name="T81" fmla="*/ 0 h 270"/>
              <a:gd name="T82" fmla="*/ 0 w 147"/>
              <a:gd name="T83" fmla="*/ 34 h 270"/>
              <a:gd name="T84" fmla="*/ 0 w 147"/>
              <a:gd name="T85" fmla="*/ 34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7" h="270">
                <a:moveTo>
                  <a:pt x="0" y="34"/>
                </a:moveTo>
                <a:lnTo>
                  <a:pt x="5" y="46"/>
                </a:lnTo>
                <a:lnTo>
                  <a:pt x="2" y="51"/>
                </a:lnTo>
                <a:lnTo>
                  <a:pt x="7" y="56"/>
                </a:lnTo>
                <a:lnTo>
                  <a:pt x="7" y="58"/>
                </a:lnTo>
                <a:lnTo>
                  <a:pt x="19" y="89"/>
                </a:lnTo>
                <a:lnTo>
                  <a:pt x="24" y="113"/>
                </a:lnTo>
                <a:lnTo>
                  <a:pt x="19" y="123"/>
                </a:lnTo>
                <a:lnTo>
                  <a:pt x="19" y="135"/>
                </a:lnTo>
                <a:lnTo>
                  <a:pt x="34" y="166"/>
                </a:lnTo>
                <a:lnTo>
                  <a:pt x="31" y="178"/>
                </a:lnTo>
                <a:lnTo>
                  <a:pt x="34" y="183"/>
                </a:lnTo>
                <a:lnTo>
                  <a:pt x="36" y="183"/>
                </a:lnTo>
                <a:lnTo>
                  <a:pt x="34" y="178"/>
                </a:lnTo>
                <a:lnTo>
                  <a:pt x="39" y="178"/>
                </a:lnTo>
                <a:lnTo>
                  <a:pt x="48" y="193"/>
                </a:lnTo>
                <a:lnTo>
                  <a:pt x="53" y="219"/>
                </a:lnTo>
                <a:lnTo>
                  <a:pt x="53" y="234"/>
                </a:lnTo>
                <a:lnTo>
                  <a:pt x="58" y="253"/>
                </a:lnTo>
                <a:lnTo>
                  <a:pt x="67" y="270"/>
                </a:lnTo>
                <a:lnTo>
                  <a:pt x="125" y="258"/>
                </a:lnTo>
                <a:lnTo>
                  <a:pt x="123" y="250"/>
                </a:lnTo>
                <a:lnTo>
                  <a:pt x="115" y="243"/>
                </a:lnTo>
                <a:lnTo>
                  <a:pt x="118" y="234"/>
                </a:lnTo>
                <a:lnTo>
                  <a:pt x="120" y="229"/>
                </a:lnTo>
                <a:lnTo>
                  <a:pt x="115" y="219"/>
                </a:lnTo>
                <a:lnTo>
                  <a:pt x="113" y="176"/>
                </a:lnTo>
                <a:lnTo>
                  <a:pt x="113" y="161"/>
                </a:lnTo>
                <a:lnTo>
                  <a:pt x="118" y="137"/>
                </a:lnTo>
                <a:lnTo>
                  <a:pt x="123" y="121"/>
                </a:lnTo>
                <a:lnTo>
                  <a:pt x="123" y="109"/>
                </a:lnTo>
                <a:lnTo>
                  <a:pt x="118" y="99"/>
                </a:lnTo>
                <a:lnTo>
                  <a:pt x="118" y="89"/>
                </a:lnTo>
                <a:lnTo>
                  <a:pt x="123" y="82"/>
                </a:lnTo>
                <a:lnTo>
                  <a:pt x="139" y="68"/>
                </a:lnTo>
                <a:lnTo>
                  <a:pt x="147" y="46"/>
                </a:lnTo>
                <a:lnTo>
                  <a:pt x="139" y="32"/>
                </a:lnTo>
                <a:lnTo>
                  <a:pt x="137" y="24"/>
                </a:lnTo>
                <a:lnTo>
                  <a:pt x="139" y="22"/>
                </a:lnTo>
                <a:lnTo>
                  <a:pt x="139" y="17"/>
                </a:lnTo>
                <a:lnTo>
                  <a:pt x="137" y="0"/>
                </a:lnTo>
                <a:lnTo>
                  <a:pt x="0" y="34"/>
                </a:lnTo>
                <a:lnTo>
                  <a:pt x="0" y="34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5"/>
          <p:cNvSpPr>
            <a:spLocks/>
          </p:cNvSpPr>
          <p:nvPr/>
        </p:nvSpPr>
        <p:spPr bwMode="auto">
          <a:xfrm>
            <a:off x="10818132" y="2270625"/>
            <a:ext cx="217488" cy="469900"/>
          </a:xfrm>
          <a:custGeom>
            <a:avLst/>
            <a:gdLst>
              <a:gd name="T0" fmla="*/ 134 w 137"/>
              <a:gd name="T1" fmla="*/ 248 h 296"/>
              <a:gd name="T2" fmla="*/ 130 w 137"/>
              <a:gd name="T3" fmla="*/ 245 h 296"/>
              <a:gd name="T4" fmla="*/ 122 w 137"/>
              <a:gd name="T5" fmla="*/ 248 h 296"/>
              <a:gd name="T6" fmla="*/ 118 w 137"/>
              <a:gd name="T7" fmla="*/ 260 h 296"/>
              <a:gd name="T8" fmla="*/ 110 w 137"/>
              <a:gd name="T9" fmla="*/ 262 h 296"/>
              <a:gd name="T10" fmla="*/ 110 w 137"/>
              <a:gd name="T11" fmla="*/ 267 h 296"/>
              <a:gd name="T12" fmla="*/ 110 w 137"/>
              <a:gd name="T13" fmla="*/ 269 h 296"/>
              <a:gd name="T14" fmla="*/ 106 w 137"/>
              <a:gd name="T15" fmla="*/ 267 h 296"/>
              <a:gd name="T16" fmla="*/ 103 w 137"/>
              <a:gd name="T17" fmla="*/ 269 h 296"/>
              <a:gd name="T18" fmla="*/ 103 w 137"/>
              <a:gd name="T19" fmla="*/ 274 h 296"/>
              <a:gd name="T20" fmla="*/ 12 w 137"/>
              <a:gd name="T21" fmla="*/ 296 h 296"/>
              <a:gd name="T22" fmla="*/ 10 w 137"/>
              <a:gd name="T23" fmla="*/ 288 h 296"/>
              <a:gd name="T24" fmla="*/ 2 w 137"/>
              <a:gd name="T25" fmla="*/ 281 h 296"/>
              <a:gd name="T26" fmla="*/ 5 w 137"/>
              <a:gd name="T27" fmla="*/ 272 h 296"/>
              <a:gd name="T28" fmla="*/ 7 w 137"/>
              <a:gd name="T29" fmla="*/ 267 h 296"/>
              <a:gd name="T30" fmla="*/ 2 w 137"/>
              <a:gd name="T31" fmla="*/ 257 h 296"/>
              <a:gd name="T32" fmla="*/ 0 w 137"/>
              <a:gd name="T33" fmla="*/ 214 h 296"/>
              <a:gd name="T34" fmla="*/ 0 w 137"/>
              <a:gd name="T35" fmla="*/ 199 h 296"/>
              <a:gd name="T36" fmla="*/ 5 w 137"/>
              <a:gd name="T37" fmla="*/ 175 h 296"/>
              <a:gd name="T38" fmla="*/ 10 w 137"/>
              <a:gd name="T39" fmla="*/ 159 h 296"/>
              <a:gd name="T40" fmla="*/ 10 w 137"/>
              <a:gd name="T41" fmla="*/ 147 h 296"/>
              <a:gd name="T42" fmla="*/ 5 w 137"/>
              <a:gd name="T43" fmla="*/ 137 h 296"/>
              <a:gd name="T44" fmla="*/ 5 w 137"/>
              <a:gd name="T45" fmla="*/ 127 h 296"/>
              <a:gd name="T46" fmla="*/ 10 w 137"/>
              <a:gd name="T47" fmla="*/ 120 h 296"/>
              <a:gd name="T48" fmla="*/ 26 w 137"/>
              <a:gd name="T49" fmla="*/ 106 h 296"/>
              <a:gd name="T50" fmla="*/ 34 w 137"/>
              <a:gd name="T51" fmla="*/ 84 h 296"/>
              <a:gd name="T52" fmla="*/ 26 w 137"/>
              <a:gd name="T53" fmla="*/ 70 h 296"/>
              <a:gd name="T54" fmla="*/ 24 w 137"/>
              <a:gd name="T55" fmla="*/ 62 h 296"/>
              <a:gd name="T56" fmla="*/ 26 w 137"/>
              <a:gd name="T57" fmla="*/ 60 h 296"/>
              <a:gd name="T58" fmla="*/ 26 w 137"/>
              <a:gd name="T59" fmla="*/ 55 h 296"/>
              <a:gd name="T60" fmla="*/ 24 w 137"/>
              <a:gd name="T61" fmla="*/ 38 h 296"/>
              <a:gd name="T62" fmla="*/ 26 w 137"/>
              <a:gd name="T63" fmla="*/ 19 h 296"/>
              <a:gd name="T64" fmla="*/ 22 w 137"/>
              <a:gd name="T65" fmla="*/ 12 h 296"/>
              <a:gd name="T66" fmla="*/ 24 w 137"/>
              <a:gd name="T67" fmla="*/ 10 h 296"/>
              <a:gd name="T68" fmla="*/ 29 w 137"/>
              <a:gd name="T69" fmla="*/ 10 h 296"/>
              <a:gd name="T70" fmla="*/ 31 w 137"/>
              <a:gd name="T71" fmla="*/ 2 h 296"/>
              <a:gd name="T72" fmla="*/ 36 w 137"/>
              <a:gd name="T73" fmla="*/ 5 h 296"/>
              <a:gd name="T74" fmla="*/ 43 w 137"/>
              <a:gd name="T75" fmla="*/ 2 h 296"/>
              <a:gd name="T76" fmla="*/ 46 w 137"/>
              <a:gd name="T77" fmla="*/ 0 h 296"/>
              <a:gd name="T78" fmla="*/ 106 w 137"/>
              <a:gd name="T79" fmla="*/ 180 h 296"/>
              <a:gd name="T80" fmla="*/ 108 w 137"/>
              <a:gd name="T81" fmla="*/ 183 h 296"/>
              <a:gd name="T82" fmla="*/ 106 w 137"/>
              <a:gd name="T83" fmla="*/ 192 h 296"/>
              <a:gd name="T84" fmla="*/ 108 w 137"/>
              <a:gd name="T85" fmla="*/ 195 h 296"/>
              <a:gd name="T86" fmla="*/ 122 w 137"/>
              <a:gd name="T87" fmla="*/ 207 h 296"/>
              <a:gd name="T88" fmla="*/ 125 w 137"/>
              <a:gd name="T89" fmla="*/ 207 h 296"/>
              <a:gd name="T90" fmla="*/ 127 w 137"/>
              <a:gd name="T91" fmla="*/ 214 h 296"/>
              <a:gd name="T92" fmla="*/ 127 w 137"/>
              <a:gd name="T93" fmla="*/ 216 h 296"/>
              <a:gd name="T94" fmla="*/ 137 w 137"/>
              <a:gd name="T95" fmla="*/ 231 h 296"/>
              <a:gd name="T96" fmla="*/ 134 w 137"/>
              <a:gd name="T97" fmla="*/ 233 h 296"/>
              <a:gd name="T98" fmla="*/ 134 w 137"/>
              <a:gd name="T99" fmla="*/ 243 h 296"/>
              <a:gd name="T100" fmla="*/ 134 w 137"/>
              <a:gd name="T101" fmla="*/ 24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7" h="296">
                <a:moveTo>
                  <a:pt x="134" y="248"/>
                </a:moveTo>
                <a:lnTo>
                  <a:pt x="130" y="245"/>
                </a:lnTo>
                <a:lnTo>
                  <a:pt x="122" y="248"/>
                </a:lnTo>
                <a:lnTo>
                  <a:pt x="118" y="260"/>
                </a:lnTo>
                <a:lnTo>
                  <a:pt x="110" y="262"/>
                </a:lnTo>
                <a:lnTo>
                  <a:pt x="110" y="267"/>
                </a:lnTo>
                <a:lnTo>
                  <a:pt x="110" y="269"/>
                </a:lnTo>
                <a:lnTo>
                  <a:pt x="106" y="267"/>
                </a:lnTo>
                <a:lnTo>
                  <a:pt x="103" y="269"/>
                </a:lnTo>
                <a:lnTo>
                  <a:pt x="103" y="274"/>
                </a:lnTo>
                <a:lnTo>
                  <a:pt x="12" y="296"/>
                </a:lnTo>
                <a:lnTo>
                  <a:pt x="10" y="288"/>
                </a:lnTo>
                <a:lnTo>
                  <a:pt x="2" y="281"/>
                </a:lnTo>
                <a:lnTo>
                  <a:pt x="5" y="272"/>
                </a:lnTo>
                <a:lnTo>
                  <a:pt x="7" y="267"/>
                </a:lnTo>
                <a:lnTo>
                  <a:pt x="2" y="257"/>
                </a:lnTo>
                <a:lnTo>
                  <a:pt x="0" y="214"/>
                </a:lnTo>
                <a:lnTo>
                  <a:pt x="0" y="199"/>
                </a:lnTo>
                <a:lnTo>
                  <a:pt x="5" y="175"/>
                </a:lnTo>
                <a:lnTo>
                  <a:pt x="10" y="159"/>
                </a:lnTo>
                <a:lnTo>
                  <a:pt x="10" y="147"/>
                </a:lnTo>
                <a:lnTo>
                  <a:pt x="5" y="137"/>
                </a:lnTo>
                <a:lnTo>
                  <a:pt x="5" y="127"/>
                </a:lnTo>
                <a:lnTo>
                  <a:pt x="10" y="120"/>
                </a:lnTo>
                <a:lnTo>
                  <a:pt x="26" y="106"/>
                </a:lnTo>
                <a:lnTo>
                  <a:pt x="34" y="84"/>
                </a:lnTo>
                <a:lnTo>
                  <a:pt x="26" y="70"/>
                </a:lnTo>
                <a:lnTo>
                  <a:pt x="24" y="62"/>
                </a:lnTo>
                <a:lnTo>
                  <a:pt x="26" y="60"/>
                </a:lnTo>
                <a:lnTo>
                  <a:pt x="26" y="55"/>
                </a:lnTo>
                <a:lnTo>
                  <a:pt x="24" y="38"/>
                </a:lnTo>
                <a:lnTo>
                  <a:pt x="26" y="19"/>
                </a:lnTo>
                <a:lnTo>
                  <a:pt x="22" y="12"/>
                </a:lnTo>
                <a:lnTo>
                  <a:pt x="24" y="10"/>
                </a:lnTo>
                <a:lnTo>
                  <a:pt x="29" y="10"/>
                </a:lnTo>
                <a:lnTo>
                  <a:pt x="31" y="2"/>
                </a:lnTo>
                <a:lnTo>
                  <a:pt x="36" y="5"/>
                </a:lnTo>
                <a:lnTo>
                  <a:pt x="43" y="2"/>
                </a:lnTo>
                <a:lnTo>
                  <a:pt x="46" y="0"/>
                </a:lnTo>
                <a:lnTo>
                  <a:pt x="106" y="180"/>
                </a:lnTo>
                <a:lnTo>
                  <a:pt x="108" y="183"/>
                </a:lnTo>
                <a:lnTo>
                  <a:pt x="106" y="192"/>
                </a:lnTo>
                <a:lnTo>
                  <a:pt x="108" y="195"/>
                </a:lnTo>
                <a:lnTo>
                  <a:pt x="122" y="207"/>
                </a:lnTo>
                <a:lnTo>
                  <a:pt x="125" y="207"/>
                </a:lnTo>
                <a:lnTo>
                  <a:pt x="127" y="214"/>
                </a:lnTo>
                <a:lnTo>
                  <a:pt x="127" y="216"/>
                </a:lnTo>
                <a:lnTo>
                  <a:pt x="137" y="231"/>
                </a:lnTo>
                <a:lnTo>
                  <a:pt x="134" y="233"/>
                </a:lnTo>
                <a:lnTo>
                  <a:pt x="134" y="243"/>
                </a:lnTo>
                <a:lnTo>
                  <a:pt x="134" y="248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6"/>
          <p:cNvSpPr>
            <a:spLocks/>
          </p:cNvSpPr>
          <p:nvPr/>
        </p:nvSpPr>
        <p:spPr bwMode="auto">
          <a:xfrm>
            <a:off x="10543494" y="3304088"/>
            <a:ext cx="149225" cy="241300"/>
          </a:xfrm>
          <a:custGeom>
            <a:avLst/>
            <a:gdLst>
              <a:gd name="T0" fmla="*/ 94 w 94"/>
              <a:gd name="T1" fmla="*/ 140 h 152"/>
              <a:gd name="T2" fmla="*/ 91 w 94"/>
              <a:gd name="T3" fmla="*/ 130 h 152"/>
              <a:gd name="T4" fmla="*/ 87 w 94"/>
              <a:gd name="T5" fmla="*/ 113 h 152"/>
              <a:gd name="T6" fmla="*/ 77 w 94"/>
              <a:gd name="T7" fmla="*/ 104 h 152"/>
              <a:gd name="T8" fmla="*/ 60 w 94"/>
              <a:gd name="T9" fmla="*/ 94 h 152"/>
              <a:gd name="T10" fmla="*/ 55 w 94"/>
              <a:gd name="T11" fmla="*/ 87 h 152"/>
              <a:gd name="T12" fmla="*/ 53 w 94"/>
              <a:gd name="T13" fmla="*/ 80 h 152"/>
              <a:gd name="T14" fmla="*/ 41 w 94"/>
              <a:gd name="T15" fmla="*/ 60 h 152"/>
              <a:gd name="T16" fmla="*/ 36 w 94"/>
              <a:gd name="T17" fmla="*/ 51 h 152"/>
              <a:gd name="T18" fmla="*/ 26 w 94"/>
              <a:gd name="T19" fmla="*/ 41 h 152"/>
              <a:gd name="T20" fmla="*/ 24 w 94"/>
              <a:gd name="T21" fmla="*/ 34 h 152"/>
              <a:gd name="T22" fmla="*/ 22 w 94"/>
              <a:gd name="T23" fmla="*/ 27 h 152"/>
              <a:gd name="T24" fmla="*/ 24 w 94"/>
              <a:gd name="T25" fmla="*/ 27 h 152"/>
              <a:gd name="T26" fmla="*/ 24 w 94"/>
              <a:gd name="T27" fmla="*/ 22 h 152"/>
              <a:gd name="T28" fmla="*/ 29 w 94"/>
              <a:gd name="T29" fmla="*/ 3 h 152"/>
              <a:gd name="T30" fmla="*/ 22 w 94"/>
              <a:gd name="T31" fmla="*/ 0 h 152"/>
              <a:gd name="T32" fmla="*/ 12 w 94"/>
              <a:gd name="T33" fmla="*/ 3 h 152"/>
              <a:gd name="T34" fmla="*/ 5 w 94"/>
              <a:gd name="T35" fmla="*/ 10 h 152"/>
              <a:gd name="T36" fmla="*/ 5 w 94"/>
              <a:gd name="T37" fmla="*/ 17 h 152"/>
              <a:gd name="T38" fmla="*/ 0 w 94"/>
              <a:gd name="T39" fmla="*/ 17 h 152"/>
              <a:gd name="T40" fmla="*/ 0 w 94"/>
              <a:gd name="T41" fmla="*/ 20 h 152"/>
              <a:gd name="T42" fmla="*/ 41 w 94"/>
              <a:gd name="T43" fmla="*/ 152 h 152"/>
              <a:gd name="T44" fmla="*/ 94 w 94"/>
              <a:gd name="T45" fmla="*/ 14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4" h="152">
                <a:moveTo>
                  <a:pt x="94" y="140"/>
                </a:moveTo>
                <a:lnTo>
                  <a:pt x="91" y="130"/>
                </a:lnTo>
                <a:lnTo>
                  <a:pt x="87" y="113"/>
                </a:lnTo>
                <a:lnTo>
                  <a:pt x="77" y="104"/>
                </a:lnTo>
                <a:lnTo>
                  <a:pt x="60" y="94"/>
                </a:lnTo>
                <a:lnTo>
                  <a:pt x="55" y="87"/>
                </a:lnTo>
                <a:lnTo>
                  <a:pt x="53" y="80"/>
                </a:lnTo>
                <a:lnTo>
                  <a:pt x="41" y="60"/>
                </a:lnTo>
                <a:lnTo>
                  <a:pt x="36" y="51"/>
                </a:lnTo>
                <a:lnTo>
                  <a:pt x="26" y="41"/>
                </a:lnTo>
                <a:lnTo>
                  <a:pt x="24" y="34"/>
                </a:lnTo>
                <a:lnTo>
                  <a:pt x="22" y="27"/>
                </a:lnTo>
                <a:lnTo>
                  <a:pt x="24" y="27"/>
                </a:lnTo>
                <a:lnTo>
                  <a:pt x="24" y="22"/>
                </a:lnTo>
                <a:lnTo>
                  <a:pt x="29" y="3"/>
                </a:lnTo>
                <a:lnTo>
                  <a:pt x="22" y="0"/>
                </a:lnTo>
                <a:lnTo>
                  <a:pt x="12" y="3"/>
                </a:lnTo>
                <a:lnTo>
                  <a:pt x="5" y="10"/>
                </a:lnTo>
                <a:lnTo>
                  <a:pt x="5" y="17"/>
                </a:lnTo>
                <a:lnTo>
                  <a:pt x="0" y="17"/>
                </a:lnTo>
                <a:lnTo>
                  <a:pt x="0" y="20"/>
                </a:lnTo>
                <a:lnTo>
                  <a:pt x="41" y="152"/>
                </a:lnTo>
                <a:lnTo>
                  <a:pt x="94" y="14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7"/>
          <p:cNvSpPr>
            <a:spLocks/>
          </p:cNvSpPr>
          <p:nvPr/>
        </p:nvSpPr>
        <p:spPr bwMode="auto">
          <a:xfrm>
            <a:off x="10394269" y="3491413"/>
            <a:ext cx="46038" cy="53975"/>
          </a:xfrm>
          <a:custGeom>
            <a:avLst/>
            <a:gdLst>
              <a:gd name="T0" fmla="*/ 0 w 29"/>
              <a:gd name="T1" fmla="*/ 12 h 34"/>
              <a:gd name="T2" fmla="*/ 15 w 29"/>
              <a:gd name="T3" fmla="*/ 0 h 34"/>
              <a:gd name="T4" fmla="*/ 29 w 29"/>
              <a:gd name="T5" fmla="*/ 22 h 34"/>
              <a:gd name="T6" fmla="*/ 12 w 29"/>
              <a:gd name="T7" fmla="*/ 34 h 34"/>
              <a:gd name="T8" fmla="*/ 0 w 29"/>
              <a:gd name="T9" fmla="*/ 1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4">
                <a:moveTo>
                  <a:pt x="0" y="12"/>
                </a:moveTo>
                <a:lnTo>
                  <a:pt x="15" y="0"/>
                </a:lnTo>
                <a:lnTo>
                  <a:pt x="29" y="22"/>
                </a:lnTo>
                <a:lnTo>
                  <a:pt x="12" y="34"/>
                </a:lnTo>
                <a:lnTo>
                  <a:pt x="0" y="1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1"/>
          <p:cNvSpPr>
            <a:spLocks/>
          </p:cNvSpPr>
          <p:nvPr/>
        </p:nvSpPr>
        <p:spPr bwMode="auto">
          <a:xfrm>
            <a:off x="10895653" y="1836841"/>
            <a:ext cx="495300" cy="793750"/>
          </a:xfrm>
          <a:custGeom>
            <a:avLst/>
            <a:gdLst>
              <a:gd name="T0" fmla="*/ 60 w 312"/>
              <a:gd name="T1" fmla="*/ 449 h 500"/>
              <a:gd name="T2" fmla="*/ 60 w 312"/>
              <a:gd name="T3" fmla="*/ 461 h 500"/>
              <a:gd name="T4" fmla="*/ 76 w 312"/>
              <a:gd name="T5" fmla="*/ 476 h 500"/>
              <a:gd name="T6" fmla="*/ 81 w 312"/>
              <a:gd name="T7" fmla="*/ 483 h 500"/>
              <a:gd name="T8" fmla="*/ 91 w 312"/>
              <a:gd name="T9" fmla="*/ 500 h 500"/>
              <a:gd name="T10" fmla="*/ 93 w 312"/>
              <a:gd name="T11" fmla="*/ 485 h 500"/>
              <a:gd name="T12" fmla="*/ 103 w 312"/>
              <a:gd name="T13" fmla="*/ 459 h 500"/>
              <a:gd name="T14" fmla="*/ 115 w 312"/>
              <a:gd name="T15" fmla="*/ 432 h 500"/>
              <a:gd name="T16" fmla="*/ 110 w 312"/>
              <a:gd name="T17" fmla="*/ 425 h 500"/>
              <a:gd name="T18" fmla="*/ 127 w 312"/>
              <a:gd name="T19" fmla="*/ 394 h 500"/>
              <a:gd name="T20" fmla="*/ 134 w 312"/>
              <a:gd name="T21" fmla="*/ 406 h 500"/>
              <a:gd name="T22" fmla="*/ 139 w 312"/>
              <a:gd name="T23" fmla="*/ 406 h 500"/>
              <a:gd name="T24" fmla="*/ 141 w 312"/>
              <a:gd name="T25" fmla="*/ 392 h 500"/>
              <a:gd name="T26" fmla="*/ 163 w 312"/>
              <a:gd name="T27" fmla="*/ 382 h 500"/>
              <a:gd name="T28" fmla="*/ 165 w 312"/>
              <a:gd name="T29" fmla="*/ 372 h 500"/>
              <a:gd name="T30" fmla="*/ 177 w 312"/>
              <a:gd name="T31" fmla="*/ 370 h 500"/>
              <a:gd name="T32" fmla="*/ 185 w 312"/>
              <a:gd name="T33" fmla="*/ 353 h 500"/>
              <a:gd name="T34" fmla="*/ 192 w 312"/>
              <a:gd name="T35" fmla="*/ 331 h 500"/>
              <a:gd name="T36" fmla="*/ 197 w 312"/>
              <a:gd name="T37" fmla="*/ 324 h 500"/>
              <a:gd name="T38" fmla="*/ 213 w 312"/>
              <a:gd name="T39" fmla="*/ 324 h 500"/>
              <a:gd name="T40" fmla="*/ 221 w 312"/>
              <a:gd name="T41" fmla="*/ 307 h 500"/>
              <a:gd name="T42" fmla="*/ 230 w 312"/>
              <a:gd name="T43" fmla="*/ 295 h 500"/>
              <a:gd name="T44" fmla="*/ 252 w 312"/>
              <a:gd name="T45" fmla="*/ 305 h 500"/>
              <a:gd name="T46" fmla="*/ 273 w 312"/>
              <a:gd name="T47" fmla="*/ 279 h 500"/>
              <a:gd name="T48" fmla="*/ 293 w 312"/>
              <a:gd name="T49" fmla="*/ 257 h 500"/>
              <a:gd name="T50" fmla="*/ 300 w 312"/>
              <a:gd name="T51" fmla="*/ 255 h 500"/>
              <a:gd name="T52" fmla="*/ 312 w 312"/>
              <a:gd name="T53" fmla="*/ 240 h 500"/>
              <a:gd name="T54" fmla="*/ 302 w 312"/>
              <a:gd name="T55" fmla="*/ 231 h 500"/>
              <a:gd name="T56" fmla="*/ 297 w 312"/>
              <a:gd name="T57" fmla="*/ 231 h 500"/>
              <a:gd name="T58" fmla="*/ 302 w 312"/>
              <a:gd name="T59" fmla="*/ 221 h 500"/>
              <a:gd name="T60" fmla="*/ 297 w 312"/>
              <a:gd name="T61" fmla="*/ 202 h 500"/>
              <a:gd name="T62" fmla="*/ 283 w 312"/>
              <a:gd name="T63" fmla="*/ 199 h 500"/>
              <a:gd name="T64" fmla="*/ 273 w 312"/>
              <a:gd name="T65" fmla="*/ 204 h 500"/>
              <a:gd name="T66" fmla="*/ 259 w 312"/>
              <a:gd name="T67" fmla="*/ 173 h 500"/>
              <a:gd name="T68" fmla="*/ 261 w 312"/>
              <a:gd name="T69" fmla="*/ 166 h 500"/>
              <a:gd name="T70" fmla="*/ 252 w 312"/>
              <a:gd name="T71" fmla="*/ 163 h 500"/>
              <a:gd name="T72" fmla="*/ 240 w 312"/>
              <a:gd name="T73" fmla="*/ 161 h 500"/>
              <a:gd name="T74" fmla="*/ 228 w 312"/>
              <a:gd name="T75" fmla="*/ 158 h 500"/>
              <a:gd name="T76" fmla="*/ 223 w 312"/>
              <a:gd name="T77" fmla="*/ 137 h 500"/>
              <a:gd name="T78" fmla="*/ 153 w 312"/>
              <a:gd name="T79" fmla="*/ 0 h 500"/>
              <a:gd name="T80" fmla="*/ 136 w 312"/>
              <a:gd name="T81" fmla="*/ 0 h 500"/>
              <a:gd name="T82" fmla="*/ 132 w 312"/>
              <a:gd name="T83" fmla="*/ 9 h 500"/>
              <a:gd name="T84" fmla="*/ 115 w 312"/>
              <a:gd name="T85" fmla="*/ 17 h 500"/>
              <a:gd name="T86" fmla="*/ 93 w 312"/>
              <a:gd name="T87" fmla="*/ 31 h 500"/>
              <a:gd name="T88" fmla="*/ 88 w 312"/>
              <a:gd name="T89" fmla="*/ 12 h 500"/>
              <a:gd name="T90" fmla="*/ 79 w 312"/>
              <a:gd name="T91" fmla="*/ 7 h 500"/>
              <a:gd name="T92" fmla="*/ 40 w 312"/>
              <a:gd name="T93" fmla="*/ 103 h 500"/>
              <a:gd name="T94" fmla="*/ 43 w 312"/>
              <a:gd name="T95" fmla="*/ 122 h 500"/>
              <a:gd name="T96" fmla="*/ 40 w 312"/>
              <a:gd name="T97" fmla="*/ 139 h 500"/>
              <a:gd name="T98" fmla="*/ 33 w 312"/>
              <a:gd name="T99" fmla="*/ 151 h 500"/>
              <a:gd name="T100" fmla="*/ 38 w 312"/>
              <a:gd name="T101" fmla="*/ 202 h 500"/>
              <a:gd name="T102" fmla="*/ 24 w 312"/>
              <a:gd name="T103" fmla="*/ 228 h 500"/>
              <a:gd name="T104" fmla="*/ 28 w 312"/>
              <a:gd name="T105" fmla="*/ 247 h 500"/>
              <a:gd name="T106" fmla="*/ 19 w 312"/>
              <a:gd name="T107" fmla="*/ 250 h 500"/>
              <a:gd name="T108" fmla="*/ 19 w 312"/>
              <a:gd name="T109" fmla="*/ 264 h 500"/>
              <a:gd name="T110" fmla="*/ 7 w 312"/>
              <a:gd name="T111" fmla="*/ 26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12" h="500">
                <a:moveTo>
                  <a:pt x="0" y="269"/>
                </a:moveTo>
                <a:lnTo>
                  <a:pt x="60" y="449"/>
                </a:lnTo>
                <a:lnTo>
                  <a:pt x="62" y="452"/>
                </a:lnTo>
                <a:lnTo>
                  <a:pt x="60" y="461"/>
                </a:lnTo>
                <a:lnTo>
                  <a:pt x="62" y="464"/>
                </a:lnTo>
                <a:lnTo>
                  <a:pt x="76" y="476"/>
                </a:lnTo>
                <a:lnTo>
                  <a:pt x="79" y="476"/>
                </a:lnTo>
                <a:lnTo>
                  <a:pt x="81" y="483"/>
                </a:lnTo>
                <a:lnTo>
                  <a:pt x="81" y="485"/>
                </a:lnTo>
                <a:lnTo>
                  <a:pt x="91" y="500"/>
                </a:lnTo>
                <a:lnTo>
                  <a:pt x="91" y="497"/>
                </a:lnTo>
                <a:lnTo>
                  <a:pt x="93" y="485"/>
                </a:lnTo>
                <a:lnTo>
                  <a:pt x="96" y="473"/>
                </a:lnTo>
                <a:lnTo>
                  <a:pt x="103" y="459"/>
                </a:lnTo>
                <a:lnTo>
                  <a:pt x="105" y="440"/>
                </a:lnTo>
                <a:lnTo>
                  <a:pt x="115" y="432"/>
                </a:lnTo>
                <a:lnTo>
                  <a:pt x="115" y="428"/>
                </a:lnTo>
                <a:lnTo>
                  <a:pt x="110" y="425"/>
                </a:lnTo>
                <a:lnTo>
                  <a:pt x="108" y="413"/>
                </a:lnTo>
                <a:lnTo>
                  <a:pt x="127" y="394"/>
                </a:lnTo>
                <a:lnTo>
                  <a:pt x="129" y="396"/>
                </a:lnTo>
                <a:lnTo>
                  <a:pt x="134" y="406"/>
                </a:lnTo>
                <a:lnTo>
                  <a:pt x="136" y="408"/>
                </a:lnTo>
                <a:lnTo>
                  <a:pt x="139" y="406"/>
                </a:lnTo>
                <a:lnTo>
                  <a:pt x="139" y="396"/>
                </a:lnTo>
                <a:lnTo>
                  <a:pt x="141" y="392"/>
                </a:lnTo>
                <a:lnTo>
                  <a:pt x="156" y="389"/>
                </a:lnTo>
                <a:lnTo>
                  <a:pt x="163" y="382"/>
                </a:lnTo>
                <a:lnTo>
                  <a:pt x="163" y="375"/>
                </a:lnTo>
                <a:lnTo>
                  <a:pt x="165" y="372"/>
                </a:lnTo>
                <a:lnTo>
                  <a:pt x="172" y="372"/>
                </a:lnTo>
                <a:lnTo>
                  <a:pt x="177" y="370"/>
                </a:lnTo>
                <a:lnTo>
                  <a:pt x="180" y="365"/>
                </a:lnTo>
                <a:lnTo>
                  <a:pt x="185" y="353"/>
                </a:lnTo>
                <a:lnTo>
                  <a:pt x="182" y="341"/>
                </a:lnTo>
                <a:lnTo>
                  <a:pt x="192" y="331"/>
                </a:lnTo>
                <a:lnTo>
                  <a:pt x="192" y="324"/>
                </a:lnTo>
                <a:lnTo>
                  <a:pt x="197" y="324"/>
                </a:lnTo>
                <a:lnTo>
                  <a:pt x="209" y="327"/>
                </a:lnTo>
                <a:lnTo>
                  <a:pt x="213" y="324"/>
                </a:lnTo>
                <a:lnTo>
                  <a:pt x="216" y="317"/>
                </a:lnTo>
                <a:lnTo>
                  <a:pt x="221" y="307"/>
                </a:lnTo>
                <a:lnTo>
                  <a:pt x="225" y="307"/>
                </a:lnTo>
                <a:lnTo>
                  <a:pt x="230" y="295"/>
                </a:lnTo>
                <a:lnTo>
                  <a:pt x="242" y="295"/>
                </a:lnTo>
                <a:lnTo>
                  <a:pt x="252" y="305"/>
                </a:lnTo>
                <a:lnTo>
                  <a:pt x="264" y="283"/>
                </a:lnTo>
                <a:lnTo>
                  <a:pt x="273" y="279"/>
                </a:lnTo>
                <a:lnTo>
                  <a:pt x="288" y="264"/>
                </a:lnTo>
                <a:lnTo>
                  <a:pt x="293" y="257"/>
                </a:lnTo>
                <a:lnTo>
                  <a:pt x="295" y="255"/>
                </a:lnTo>
                <a:lnTo>
                  <a:pt x="300" y="255"/>
                </a:lnTo>
                <a:lnTo>
                  <a:pt x="307" y="250"/>
                </a:lnTo>
                <a:lnTo>
                  <a:pt x="312" y="240"/>
                </a:lnTo>
                <a:lnTo>
                  <a:pt x="309" y="235"/>
                </a:lnTo>
                <a:lnTo>
                  <a:pt x="302" y="231"/>
                </a:lnTo>
                <a:lnTo>
                  <a:pt x="302" y="233"/>
                </a:lnTo>
                <a:lnTo>
                  <a:pt x="297" y="231"/>
                </a:lnTo>
                <a:lnTo>
                  <a:pt x="300" y="223"/>
                </a:lnTo>
                <a:lnTo>
                  <a:pt x="302" y="221"/>
                </a:lnTo>
                <a:lnTo>
                  <a:pt x="302" y="216"/>
                </a:lnTo>
                <a:lnTo>
                  <a:pt x="297" y="202"/>
                </a:lnTo>
                <a:lnTo>
                  <a:pt x="288" y="197"/>
                </a:lnTo>
                <a:lnTo>
                  <a:pt x="283" y="199"/>
                </a:lnTo>
                <a:lnTo>
                  <a:pt x="281" y="202"/>
                </a:lnTo>
                <a:lnTo>
                  <a:pt x="273" y="204"/>
                </a:lnTo>
                <a:lnTo>
                  <a:pt x="266" y="202"/>
                </a:lnTo>
                <a:lnTo>
                  <a:pt x="259" y="173"/>
                </a:lnTo>
                <a:lnTo>
                  <a:pt x="261" y="170"/>
                </a:lnTo>
                <a:lnTo>
                  <a:pt x="261" y="166"/>
                </a:lnTo>
                <a:lnTo>
                  <a:pt x="259" y="163"/>
                </a:lnTo>
                <a:lnTo>
                  <a:pt x="252" y="163"/>
                </a:lnTo>
                <a:lnTo>
                  <a:pt x="249" y="166"/>
                </a:lnTo>
                <a:lnTo>
                  <a:pt x="240" y="161"/>
                </a:lnTo>
                <a:lnTo>
                  <a:pt x="233" y="161"/>
                </a:lnTo>
                <a:lnTo>
                  <a:pt x="228" y="158"/>
                </a:lnTo>
                <a:lnTo>
                  <a:pt x="223" y="142"/>
                </a:lnTo>
                <a:lnTo>
                  <a:pt x="223" y="137"/>
                </a:lnTo>
                <a:lnTo>
                  <a:pt x="187" y="21"/>
                </a:lnTo>
                <a:lnTo>
                  <a:pt x="153" y="0"/>
                </a:lnTo>
                <a:lnTo>
                  <a:pt x="144" y="0"/>
                </a:lnTo>
                <a:lnTo>
                  <a:pt x="136" y="0"/>
                </a:lnTo>
                <a:lnTo>
                  <a:pt x="134" y="5"/>
                </a:lnTo>
                <a:lnTo>
                  <a:pt x="132" y="9"/>
                </a:lnTo>
                <a:lnTo>
                  <a:pt x="127" y="9"/>
                </a:lnTo>
                <a:lnTo>
                  <a:pt x="115" y="17"/>
                </a:lnTo>
                <a:lnTo>
                  <a:pt x="98" y="29"/>
                </a:lnTo>
                <a:lnTo>
                  <a:pt x="93" y="31"/>
                </a:lnTo>
                <a:lnTo>
                  <a:pt x="86" y="24"/>
                </a:lnTo>
                <a:lnTo>
                  <a:pt x="88" y="12"/>
                </a:lnTo>
                <a:lnTo>
                  <a:pt x="86" y="7"/>
                </a:lnTo>
                <a:lnTo>
                  <a:pt x="79" y="7"/>
                </a:lnTo>
                <a:lnTo>
                  <a:pt x="67" y="12"/>
                </a:lnTo>
                <a:lnTo>
                  <a:pt x="40" y="103"/>
                </a:lnTo>
                <a:lnTo>
                  <a:pt x="38" y="115"/>
                </a:lnTo>
                <a:lnTo>
                  <a:pt x="43" y="122"/>
                </a:lnTo>
                <a:lnTo>
                  <a:pt x="45" y="132"/>
                </a:lnTo>
                <a:lnTo>
                  <a:pt x="40" y="139"/>
                </a:lnTo>
                <a:lnTo>
                  <a:pt x="38" y="144"/>
                </a:lnTo>
                <a:lnTo>
                  <a:pt x="33" y="151"/>
                </a:lnTo>
                <a:lnTo>
                  <a:pt x="43" y="190"/>
                </a:lnTo>
                <a:lnTo>
                  <a:pt x="38" y="202"/>
                </a:lnTo>
                <a:lnTo>
                  <a:pt x="38" y="211"/>
                </a:lnTo>
                <a:lnTo>
                  <a:pt x="24" y="228"/>
                </a:lnTo>
                <a:lnTo>
                  <a:pt x="24" y="235"/>
                </a:lnTo>
                <a:lnTo>
                  <a:pt x="28" y="247"/>
                </a:lnTo>
                <a:lnTo>
                  <a:pt x="26" y="250"/>
                </a:lnTo>
                <a:lnTo>
                  <a:pt x="19" y="250"/>
                </a:lnTo>
                <a:lnTo>
                  <a:pt x="21" y="259"/>
                </a:lnTo>
                <a:lnTo>
                  <a:pt x="19" y="264"/>
                </a:lnTo>
                <a:lnTo>
                  <a:pt x="14" y="264"/>
                </a:lnTo>
                <a:lnTo>
                  <a:pt x="7" y="262"/>
                </a:lnTo>
                <a:lnTo>
                  <a:pt x="0" y="2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44"/>
          <p:cNvSpPr>
            <a:spLocks/>
          </p:cNvSpPr>
          <p:nvPr/>
        </p:nvSpPr>
        <p:spPr bwMode="auto">
          <a:xfrm>
            <a:off x="9694742" y="4237538"/>
            <a:ext cx="690563" cy="523875"/>
          </a:xfrm>
          <a:custGeom>
            <a:avLst/>
            <a:gdLst>
              <a:gd name="T0" fmla="*/ 257 w 435"/>
              <a:gd name="T1" fmla="*/ 330 h 330"/>
              <a:gd name="T2" fmla="*/ 240 w 435"/>
              <a:gd name="T3" fmla="*/ 327 h 330"/>
              <a:gd name="T4" fmla="*/ 233 w 435"/>
              <a:gd name="T5" fmla="*/ 298 h 330"/>
              <a:gd name="T6" fmla="*/ 209 w 435"/>
              <a:gd name="T7" fmla="*/ 279 h 330"/>
              <a:gd name="T8" fmla="*/ 192 w 435"/>
              <a:gd name="T9" fmla="*/ 245 h 330"/>
              <a:gd name="T10" fmla="*/ 183 w 435"/>
              <a:gd name="T11" fmla="*/ 231 h 330"/>
              <a:gd name="T12" fmla="*/ 156 w 435"/>
              <a:gd name="T13" fmla="*/ 214 h 330"/>
              <a:gd name="T14" fmla="*/ 147 w 435"/>
              <a:gd name="T15" fmla="*/ 200 h 330"/>
              <a:gd name="T16" fmla="*/ 137 w 435"/>
              <a:gd name="T17" fmla="*/ 188 h 330"/>
              <a:gd name="T18" fmla="*/ 96 w 435"/>
              <a:gd name="T19" fmla="*/ 157 h 330"/>
              <a:gd name="T20" fmla="*/ 79 w 435"/>
              <a:gd name="T21" fmla="*/ 142 h 330"/>
              <a:gd name="T22" fmla="*/ 60 w 435"/>
              <a:gd name="T23" fmla="*/ 116 h 330"/>
              <a:gd name="T24" fmla="*/ 48 w 435"/>
              <a:gd name="T25" fmla="*/ 101 h 330"/>
              <a:gd name="T26" fmla="*/ 7 w 435"/>
              <a:gd name="T27" fmla="*/ 87 h 330"/>
              <a:gd name="T28" fmla="*/ 7 w 435"/>
              <a:gd name="T29" fmla="*/ 60 h 330"/>
              <a:gd name="T30" fmla="*/ 17 w 435"/>
              <a:gd name="T31" fmla="*/ 51 h 330"/>
              <a:gd name="T32" fmla="*/ 17 w 435"/>
              <a:gd name="T33" fmla="*/ 44 h 330"/>
              <a:gd name="T34" fmla="*/ 51 w 435"/>
              <a:gd name="T35" fmla="*/ 32 h 330"/>
              <a:gd name="T36" fmla="*/ 75 w 435"/>
              <a:gd name="T37" fmla="*/ 17 h 330"/>
              <a:gd name="T38" fmla="*/ 79 w 435"/>
              <a:gd name="T39" fmla="*/ 15 h 330"/>
              <a:gd name="T40" fmla="*/ 195 w 435"/>
              <a:gd name="T41" fmla="*/ 3 h 330"/>
              <a:gd name="T42" fmla="*/ 197 w 435"/>
              <a:gd name="T43" fmla="*/ 10 h 330"/>
              <a:gd name="T44" fmla="*/ 221 w 435"/>
              <a:gd name="T45" fmla="*/ 20 h 330"/>
              <a:gd name="T46" fmla="*/ 322 w 435"/>
              <a:gd name="T47" fmla="*/ 22 h 330"/>
              <a:gd name="T48" fmla="*/ 432 w 435"/>
              <a:gd name="T49" fmla="*/ 104 h 330"/>
              <a:gd name="T50" fmla="*/ 416 w 435"/>
              <a:gd name="T51" fmla="*/ 121 h 330"/>
              <a:gd name="T52" fmla="*/ 396 w 435"/>
              <a:gd name="T53" fmla="*/ 149 h 330"/>
              <a:gd name="T54" fmla="*/ 392 w 435"/>
              <a:gd name="T55" fmla="*/ 173 h 330"/>
              <a:gd name="T56" fmla="*/ 389 w 435"/>
              <a:gd name="T57" fmla="*/ 188 h 330"/>
              <a:gd name="T58" fmla="*/ 380 w 435"/>
              <a:gd name="T59" fmla="*/ 193 h 330"/>
              <a:gd name="T60" fmla="*/ 370 w 435"/>
              <a:gd name="T61" fmla="*/ 205 h 330"/>
              <a:gd name="T62" fmla="*/ 358 w 435"/>
              <a:gd name="T63" fmla="*/ 221 h 330"/>
              <a:gd name="T64" fmla="*/ 336 w 435"/>
              <a:gd name="T65" fmla="*/ 245 h 330"/>
              <a:gd name="T66" fmla="*/ 320 w 435"/>
              <a:gd name="T67" fmla="*/ 260 h 330"/>
              <a:gd name="T68" fmla="*/ 308 w 435"/>
              <a:gd name="T69" fmla="*/ 270 h 330"/>
              <a:gd name="T70" fmla="*/ 293 w 435"/>
              <a:gd name="T71" fmla="*/ 277 h 330"/>
              <a:gd name="T72" fmla="*/ 291 w 435"/>
              <a:gd name="T73" fmla="*/ 282 h 330"/>
              <a:gd name="T74" fmla="*/ 286 w 435"/>
              <a:gd name="T75" fmla="*/ 294 h 330"/>
              <a:gd name="T76" fmla="*/ 271 w 435"/>
              <a:gd name="T77" fmla="*/ 298 h 330"/>
              <a:gd name="T78" fmla="*/ 269 w 435"/>
              <a:gd name="T79" fmla="*/ 303 h 330"/>
              <a:gd name="T80" fmla="*/ 274 w 435"/>
              <a:gd name="T81" fmla="*/ 306 h 330"/>
              <a:gd name="T82" fmla="*/ 276 w 435"/>
              <a:gd name="T83" fmla="*/ 313 h 330"/>
              <a:gd name="T84" fmla="*/ 264 w 435"/>
              <a:gd name="T85" fmla="*/ 322 h 330"/>
              <a:gd name="T86" fmla="*/ 262 w 435"/>
              <a:gd name="T87" fmla="*/ 33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5" h="330">
                <a:moveTo>
                  <a:pt x="262" y="330"/>
                </a:moveTo>
                <a:lnTo>
                  <a:pt x="257" y="330"/>
                </a:lnTo>
                <a:lnTo>
                  <a:pt x="245" y="330"/>
                </a:lnTo>
                <a:lnTo>
                  <a:pt x="240" y="327"/>
                </a:lnTo>
                <a:lnTo>
                  <a:pt x="238" y="320"/>
                </a:lnTo>
                <a:lnTo>
                  <a:pt x="233" y="298"/>
                </a:lnTo>
                <a:lnTo>
                  <a:pt x="221" y="284"/>
                </a:lnTo>
                <a:lnTo>
                  <a:pt x="209" y="279"/>
                </a:lnTo>
                <a:lnTo>
                  <a:pt x="202" y="258"/>
                </a:lnTo>
                <a:lnTo>
                  <a:pt x="192" y="245"/>
                </a:lnTo>
                <a:lnTo>
                  <a:pt x="190" y="233"/>
                </a:lnTo>
                <a:lnTo>
                  <a:pt x="183" y="231"/>
                </a:lnTo>
                <a:lnTo>
                  <a:pt x="166" y="226"/>
                </a:lnTo>
                <a:lnTo>
                  <a:pt x="156" y="214"/>
                </a:lnTo>
                <a:lnTo>
                  <a:pt x="147" y="207"/>
                </a:lnTo>
                <a:lnTo>
                  <a:pt x="147" y="200"/>
                </a:lnTo>
                <a:lnTo>
                  <a:pt x="142" y="190"/>
                </a:lnTo>
                <a:lnTo>
                  <a:pt x="137" y="188"/>
                </a:lnTo>
                <a:lnTo>
                  <a:pt x="123" y="181"/>
                </a:lnTo>
                <a:lnTo>
                  <a:pt x="96" y="157"/>
                </a:lnTo>
                <a:lnTo>
                  <a:pt x="84" y="152"/>
                </a:lnTo>
                <a:lnTo>
                  <a:pt x="79" y="142"/>
                </a:lnTo>
                <a:lnTo>
                  <a:pt x="67" y="133"/>
                </a:lnTo>
                <a:lnTo>
                  <a:pt x="60" y="116"/>
                </a:lnTo>
                <a:lnTo>
                  <a:pt x="51" y="108"/>
                </a:lnTo>
                <a:lnTo>
                  <a:pt x="48" y="101"/>
                </a:lnTo>
                <a:lnTo>
                  <a:pt x="31" y="96"/>
                </a:lnTo>
                <a:lnTo>
                  <a:pt x="7" y="87"/>
                </a:lnTo>
                <a:lnTo>
                  <a:pt x="0" y="80"/>
                </a:lnTo>
                <a:lnTo>
                  <a:pt x="7" y="60"/>
                </a:lnTo>
                <a:lnTo>
                  <a:pt x="15" y="56"/>
                </a:lnTo>
                <a:lnTo>
                  <a:pt x="17" y="51"/>
                </a:lnTo>
                <a:lnTo>
                  <a:pt x="19" y="46"/>
                </a:lnTo>
                <a:lnTo>
                  <a:pt x="17" y="44"/>
                </a:lnTo>
                <a:lnTo>
                  <a:pt x="43" y="32"/>
                </a:lnTo>
                <a:lnTo>
                  <a:pt x="51" y="32"/>
                </a:lnTo>
                <a:lnTo>
                  <a:pt x="51" y="27"/>
                </a:lnTo>
                <a:lnTo>
                  <a:pt x="75" y="17"/>
                </a:lnTo>
                <a:lnTo>
                  <a:pt x="77" y="15"/>
                </a:lnTo>
                <a:lnTo>
                  <a:pt x="79" y="15"/>
                </a:lnTo>
                <a:lnTo>
                  <a:pt x="192" y="0"/>
                </a:lnTo>
                <a:lnTo>
                  <a:pt x="195" y="3"/>
                </a:lnTo>
                <a:lnTo>
                  <a:pt x="192" y="8"/>
                </a:lnTo>
                <a:lnTo>
                  <a:pt x="197" y="10"/>
                </a:lnTo>
                <a:lnTo>
                  <a:pt x="204" y="8"/>
                </a:lnTo>
                <a:lnTo>
                  <a:pt x="221" y="20"/>
                </a:lnTo>
                <a:lnTo>
                  <a:pt x="223" y="34"/>
                </a:lnTo>
                <a:lnTo>
                  <a:pt x="322" y="22"/>
                </a:lnTo>
                <a:lnTo>
                  <a:pt x="435" y="101"/>
                </a:lnTo>
                <a:lnTo>
                  <a:pt x="432" y="104"/>
                </a:lnTo>
                <a:lnTo>
                  <a:pt x="423" y="108"/>
                </a:lnTo>
                <a:lnTo>
                  <a:pt x="416" y="121"/>
                </a:lnTo>
                <a:lnTo>
                  <a:pt x="404" y="135"/>
                </a:lnTo>
                <a:lnTo>
                  <a:pt x="396" y="149"/>
                </a:lnTo>
                <a:lnTo>
                  <a:pt x="392" y="161"/>
                </a:lnTo>
                <a:lnTo>
                  <a:pt x="392" y="173"/>
                </a:lnTo>
                <a:lnTo>
                  <a:pt x="392" y="183"/>
                </a:lnTo>
                <a:lnTo>
                  <a:pt x="389" y="188"/>
                </a:lnTo>
                <a:lnTo>
                  <a:pt x="387" y="193"/>
                </a:lnTo>
                <a:lnTo>
                  <a:pt x="380" y="193"/>
                </a:lnTo>
                <a:lnTo>
                  <a:pt x="375" y="197"/>
                </a:lnTo>
                <a:lnTo>
                  <a:pt x="370" y="205"/>
                </a:lnTo>
                <a:lnTo>
                  <a:pt x="363" y="214"/>
                </a:lnTo>
                <a:lnTo>
                  <a:pt x="358" y="221"/>
                </a:lnTo>
                <a:lnTo>
                  <a:pt x="344" y="231"/>
                </a:lnTo>
                <a:lnTo>
                  <a:pt x="336" y="245"/>
                </a:lnTo>
                <a:lnTo>
                  <a:pt x="329" y="250"/>
                </a:lnTo>
                <a:lnTo>
                  <a:pt x="320" y="260"/>
                </a:lnTo>
                <a:lnTo>
                  <a:pt x="312" y="265"/>
                </a:lnTo>
                <a:lnTo>
                  <a:pt x="308" y="270"/>
                </a:lnTo>
                <a:lnTo>
                  <a:pt x="298" y="274"/>
                </a:lnTo>
                <a:lnTo>
                  <a:pt x="293" y="277"/>
                </a:lnTo>
                <a:lnTo>
                  <a:pt x="291" y="279"/>
                </a:lnTo>
                <a:lnTo>
                  <a:pt x="291" y="282"/>
                </a:lnTo>
                <a:lnTo>
                  <a:pt x="291" y="284"/>
                </a:lnTo>
                <a:lnTo>
                  <a:pt x="286" y="294"/>
                </a:lnTo>
                <a:lnTo>
                  <a:pt x="279" y="298"/>
                </a:lnTo>
                <a:lnTo>
                  <a:pt x="271" y="298"/>
                </a:lnTo>
                <a:lnTo>
                  <a:pt x="271" y="301"/>
                </a:lnTo>
                <a:lnTo>
                  <a:pt x="269" y="303"/>
                </a:lnTo>
                <a:lnTo>
                  <a:pt x="271" y="306"/>
                </a:lnTo>
                <a:lnTo>
                  <a:pt x="274" y="306"/>
                </a:lnTo>
                <a:lnTo>
                  <a:pt x="276" y="308"/>
                </a:lnTo>
                <a:lnTo>
                  <a:pt x="276" y="313"/>
                </a:lnTo>
                <a:lnTo>
                  <a:pt x="271" y="315"/>
                </a:lnTo>
                <a:lnTo>
                  <a:pt x="264" y="322"/>
                </a:lnTo>
                <a:lnTo>
                  <a:pt x="262" y="327"/>
                </a:lnTo>
                <a:lnTo>
                  <a:pt x="262" y="33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2183714" y="3508767"/>
            <a:ext cx="734753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alpha val="6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New York</a:t>
            </a:r>
            <a:endParaRPr lang="en-US" sz="1200" b="1" dirty="0">
              <a:solidFill>
                <a:schemeClr val="tx1">
                  <a:alpha val="6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984654" y="3891487"/>
            <a:ext cx="267747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976716" y="3101201"/>
            <a:ext cx="904094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2400" dirty="0" smtClean="0">
                <a:latin typeface="Open Sans" charset="0"/>
                <a:ea typeface="Open Sans" charset="0"/>
                <a:cs typeface="Open Sans" charset="0"/>
              </a:rPr>
              <a:t>$500B</a:t>
            </a:r>
            <a:endParaRPr lang="en-US" sz="24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183714" y="5075814"/>
            <a:ext cx="734753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alpha val="6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New York</a:t>
            </a:r>
            <a:endParaRPr lang="en-US" sz="1200" b="1" dirty="0">
              <a:solidFill>
                <a:schemeClr val="tx1">
                  <a:alpha val="6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984654" y="5458534"/>
            <a:ext cx="267747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976716" y="4668248"/>
            <a:ext cx="904094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2400" dirty="0" smtClean="0">
                <a:latin typeface="Open Sans" charset="0"/>
                <a:ea typeface="Open Sans" charset="0"/>
                <a:cs typeface="Open Sans" charset="0"/>
              </a:rPr>
              <a:t>$340B</a:t>
            </a:r>
            <a:endParaRPr lang="en-US" sz="24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1991394" y="3576118"/>
            <a:ext cx="130546" cy="130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1991394" y="5143472"/>
            <a:ext cx="130546" cy="13054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6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 CHART</a:t>
            </a:r>
            <a:br>
              <a:rPr lang="en-US" dirty="0" smtClean="0"/>
            </a:br>
            <a:r>
              <a:rPr lang="en-US" dirty="0" smtClean="0"/>
              <a:t>SLIDES</a:t>
            </a:r>
            <a:endParaRPr lang="en-US" dirty="0"/>
          </a:p>
        </p:txBody>
      </p:sp>
      <p:sp>
        <p:nvSpPr>
          <p:cNvPr id="69" name="Text Placeholder 68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MAPS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679238" y="379413"/>
            <a:ext cx="512762" cy="227012"/>
          </a:xfrm>
          <a:prstGeom prst="rect">
            <a:avLst/>
          </a:prstGeom>
        </p:spPr>
        <p:txBody>
          <a:bodyPr/>
          <a:lstStyle/>
          <a:p>
            <a:fld id="{D8D877B3-D348-4611-9BDB-C5374591D951}" type="slidenum">
              <a:rPr lang="en-US" smtClean="0"/>
              <a:pPr/>
              <a:t>86</a:t>
            </a:fld>
            <a:endParaRPr lang="en-US" dirty="0" smtClean="0"/>
          </a:p>
        </p:txBody>
      </p:sp>
      <p:grpSp>
        <p:nvGrpSpPr>
          <p:cNvPr id="55" name="Group 54"/>
          <p:cNvGrpSpPr/>
          <p:nvPr/>
        </p:nvGrpSpPr>
        <p:grpSpPr>
          <a:xfrm>
            <a:off x="3380275" y="1120231"/>
            <a:ext cx="8811725" cy="5449588"/>
            <a:chOff x="2527724" y="1866779"/>
            <a:chExt cx="7056438" cy="4364037"/>
          </a:xfrm>
          <a:solidFill>
            <a:schemeClr val="tx1">
              <a:alpha val="10000"/>
            </a:schemeClr>
          </a:solidFill>
        </p:grpSpPr>
        <p:sp>
          <p:nvSpPr>
            <p:cNvPr id="3" name="Freeform 7"/>
            <p:cNvSpPr>
              <a:spLocks/>
            </p:cNvSpPr>
            <p:nvPr/>
          </p:nvSpPr>
          <p:spPr bwMode="auto">
            <a:xfrm>
              <a:off x="5183612" y="4303591"/>
              <a:ext cx="1163638" cy="603250"/>
            </a:xfrm>
            <a:custGeom>
              <a:avLst/>
              <a:gdLst>
                <a:gd name="T0" fmla="*/ 87 w 733"/>
                <a:gd name="T1" fmla="*/ 5 h 380"/>
                <a:gd name="T2" fmla="*/ 0 w 733"/>
                <a:gd name="T3" fmla="*/ 53 h 380"/>
                <a:gd name="T4" fmla="*/ 250 w 733"/>
                <a:gd name="T5" fmla="*/ 274 h 380"/>
                <a:gd name="T6" fmla="*/ 265 w 733"/>
                <a:gd name="T7" fmla="*/ 282 h 380"/>
                <a:gd name="T8" fmla="*/ 281 w 733"/>
                <a:gd name="T9" fmla="*/ 301 h 380"/>
                <a:gd name="T10" fmla="*/ 305 w 733"/>
                <a:gd name="T11" fmla="*/ 294 h 380"/>
                <a:gd name="T12" fmla="*/ 317 w 733"/>
                <a:gd name="T13" fmla="*/ 303 h 380"/>
                <a:gd name="T14" fmla="*/ 322 w 733"/>
                <a:gd name="T15" fmla="*/ 315 h 380"/>
                <a:gd name="T16" fmla="*/ 349 w 733"/>
                <a:gd name="T17" fmla="*/ 322 h 380"/>
                <a:gd name="T18" fmla="*/ 361 w 733"/>
                <a:gd name="T19" fmla="*/ 325 h 380"/>
                <a:gd name="T20" fmla="*/ 370 w 733"/>
                <a:gd name="T21" fmla="*/ 322 h 380"/>
                <a:gd name="T22" fmla="*/ 385 w 733"/>
                <a:gd name="T23" fmla="*/ 334 h 380"/>
                <a:gd name="T24" fmla="*/ 414 w 733"/>
                <a:gd name="T25" fmla="*/ 332 h 380"/>
                <a:gd name="T26" fmla="*/ 423 w 733"/>
                <a:gd name="T27" fmla="*/ 344 h 380"/>
                <a:gd name="T28" fmla="*/ 428 w 733"/>
                <a:gd name="T29" fmla="*/ 356 h 380"/>
                <a:gd name="T30" fmla="*/ 447 w 733"/>
                <a:gd name="T31" fmla="*/ 349 h 380"/>
                <a:gd name="T32" fmla="*/ 476 w 733"/>
                <a:gd name="T33" fmla="*/ 361 h 380"/>
                <a:gd name="T34" fmla="*/ 488 w 733"/>
                <a:gd name="T35" fmla="*/ 356 h 380"/>
                <a:gd name="T36" fmla="*/ 495 w 733"/>
                <a:gd name="T37" fmla="*/ 358 h 380"/>
                <a:gd name="T38" fmla="*/ 498 w 733"/>
                <a:gd name="T39" fmla="*/ 375 h 380"/>
                <a:gd name="T40" fmla="*/ 502 w 733"/>
                <a:gd name="T41" fmla="*/ 366 h 380"/>
                <a:gd name="T42" fmla="*/ 517 w 733"/>
                <a:gd name="T43" fmla="*/ 351 h 380"/>
                <a:gd name="T44" fmla="*/ 522 w 733"/>
                <a:gd name="T45" fmla="*/ 358 h 380"/>
                <a:gd name="T46" fmla="*/ 536 w 733"/>
                <a:gd name="T47" fmla="*/ 361 h 380"/>
                <a:gd name="T48" fmla="*/ 546 w 733"/>
                <a:gd name="T49" fmla="*/ 358 h 380"/>
                <a:gd name="T50" fmla="*/ 548 w 733"/>
                <a:gd name="T51" fmla="*/ 361 h 380"/>
                <a:gd name="T52" fmla="*/ 570 w 733"/>
                <a:gd name="T53" fmla="*/ 375 h 380"/>
                <a:gd name="T54" fmla="*/ 589 w 733"/>
                <a:gd name="T55" fmla="*/ 361 h 380"/>
                <a:gd name="T56" fmla="*/ 625 w 733"/>
                <a:gd name="T57" fmla="*/ 354 h 380"/>
                <a:gd name="T58" fmla="*/ 637 w 733"/>
                <a:gd name="T59" fmla="*/ 354 h 380"/>
                <a:gd name="T60" fmla="*/ 670 w 733"/>
                <a:gd name="T61" fmla="*/ 351 h 380"/>
                <a:gd name="T62" fmla="*/ 716 w 733"/>
                <a:gd name="T63" fmla="*/ 373 h 380"/>
                <a:gd name="T64" fmla="*/ 726 w 733"/>
                <a:gd name="T65" fmla="*/ 378 h 380"/>
                <a:gd name="T66" fmla="*/ 733 w 733"/>
                <a:gd name="T67" fmla="*/ 190 h 380"/>
                <a:gd name="T68" fmla="*/ 716 w 733"/>
                <a:gd name="T69" fmla="*/ 2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3" h="380">
                  <a:moveTo>
                    <a:pt x="716" y="20"/>
                  </a:moveTo>
                  <a:lnTo>
                    <a:pt x="87" y="5"/>
                  </a:lnTo>
                  <a:lnTo>
                    <a:pt x="3" y="0"/>
                  </a:lnTo>
                  <a:lnTo>
                    <a:pt x="0" y="53"/>
                  </a:lnTo>
                  <a:lnTo>
                    <a:pt x="255" y="68"/>
                  </a:lnTo>
                  <a:lnTo>
                    <a:pt x="250" y="274"/>
                  </a:lnTo>
                  <a:lnTo>
                    <a:pt x="257" y="277"/>
                  </a:lnTo>
                  <a:lnTo>
                    <a:pt x="265" y="282"/>
                  </a:lnTo>
                  <a:lnTo>
                    <a:pt x="277" y="296"/>
                  </a:lnTo>
                  <a:lnTo>
                    <a:pt x="281" y="301"/>
                  </a:lnTo>
                  <a:lnTo>
                    <a:pt x="301" y="298"/>
                  </a:lnTo>
                  <a:lnTo>
                    <a:pt x="305" y="294"/>
                  </a:lnTo>
                  <a:lnTo>
                    <a:pt x="315" y="298"/>
                  </a:lnTo>
                  <a:lnTo>
                    <a:pt x="317" y="303"/>
                  </a:lnTo>
                  <a:lnTo>
                    <a:pt x="317" y="308"/>
                  </a:lnTo>
                  <a:lnTo>
                    <a:pt x="322" y="315"/>
                  </a:lnTo>
                  <a:lnTo>
                    <a:pt x="325" y="318"/>
                  </a:lnTo>
                  <a:lnTo>
                    <a:pt x="349" y="322"/>
                  </a:lnTo>
                  <a:lnTo>
                    <a:pt x="356" y="325"/>
                  </a:lnTo>
                  <a:lnTo>
                    <a:pt x="361" y="325"/>
                  </a:lnTo>
                  <a:lnTo>
                    <a:pt x="363" y="325"/>
                  </a:lnTo>
                  <a:lnTo>
                    <a:pt x="370" y="322"/>
                  </a:lnTo>
                  <a:lnTo>
                    <a:pt x="375" y="330"/>
                  </a:lnTo>
                  <a:lnTo>
                    <a:pt x="385" y="334"/>
                  </a:lnTo>
                  <a:lnTo>
                    <a:pt x="392" y="327"/>
                  </a:lnTo>
                  <a:lnTo>
                    <a:pt x="414" y="332"/>
                  </a:lnTo>
                  <a:lnTo>
                    <a:pt x="414" y="334"/>
                  </a:lnTo>
                  <a:lnTo>
                    <a:pt x="423" y="344"/>
                  </a:lnTo>
                  <a:lnTo>
                    <a:pt x="428" y="344"/>
                  </a:lnTo>
                  <a:lnTo>
                    <a:pt x="428" y="356"/>
                  </a:lnTo>
                  <a:lnTo>
                    <a:pt x="445" y="358"/>
                  </a:lnTo>
                  <a:lnTo>
                    <a:pt x="447" y="349"/>
                  </a:lnTo>
                  <a:lnTo>
                    <a:pt x="454" y="346"/>
                  </a:lnTo>
                  <a:lnTo>
                    <a:pt x="476" y="361"/>
                  </a:lnTo>
                  <a:lnTo>
                    <a:pt x="478" y="361"/>
                  </a:lnTo>
                  <a:lnTo>
                    <a:pt x="488" y="356"/>
                  </a:lnTo>
                  <a:lnTo>
                    <a:pt x="495" y="356"/>
                  </a:lnTo>
                  <a:lnTo>
                    <a:pt x="495" y="358"/>
                  </a:lnTo>
                  <a:lnTo>
                    <a:pt x="495" y="368"/>
                  </a:lnTo>
                  <a:lnTo>
                    <a:pt x="498" y="375"/>
                  </a:lnTo>
                  <a:lnTo>
                    <a:pt x="502" y="371"/>
                  </a:lnTo>
                  <a:lnTo>
                    <a:pt x="502" y="366"/>
                  </a:lnTo>
                  <a:lnTo>
                    <a:pt x="510" y="356"/>
                  </a:lnTo>
                  <a:lnTo>
                    <a:pt x="517" y="351"/>
                  </a:lnTo>
                  <a:lnTo>
                    <a:pt x="522" y="351"/>
                  </a:lnTo>
                  <a:lnTo>
                    <a:pt x="522" y="358"/>
                  </a:lnTo>
                  <a:lnTo>
                    <a:pt x="531" y="361"/>
                  </a:lnTo>
                  <a:lnTo>
                    <a:pt x="536" y="361"/>
                  </a:lnTo>
                  <a:lnTo>
                    <a:pt x="541" y="356"/>
                  </a:lnTo>
                  <a:lnTo>
                    <a:pt x="546" y="358"/>
                  </a:lnTo>
                  <a:lnTo>
                    <a:pt x="548" y="358"/>
                  </a:lnTo>
                  <a:lnTo>
                    <a:pt x="548" y="361"/>
                  </a:lnTo>
                  <a:lnTo>
                    <a:pt x="555" y="366"/>
                  </a:lnTo>
                  <a:lnTo>
                    <a:pt x="570" y="375"/>
                  </a:lnTo>
                  <a:lnTo>
                    <a:pt x="584" y="363"/>
                  </a:lnTo>
                  <a:lnTo>
                    <a:pt x="589" y="361"/>
                  </a:lnTo>
                  <a:lnTo>
                    <a:pt x="608" y="361"/>
                  </a:lnTo>
                  <a:lnTo>
                    <a:pt x="625" y="354"/>
                  </a:lnTo>
                  <a:lnTo>
                    <a:pt x="630" y="354"/>
                  </a:lnTo>
                  <a:lnTo>
                    <a:pt x="637" y="354"/>
                  </a:lnTo>
                  <a:lnTo>
                    <a:pt x="656" y="356"/>
                  </a:lnTo>
                  <a:lnTo>
                    <a:pt x="670" y="351"/>
                  </a:lnTo>
                  <a:lnTo>
                    <a:pt x="673" y="349"/>
                  </a:lnTo>
                  <a:lnTo>
                    <a:pt x="716" y="373"/>
                  </a:lnTo>
                  <a:lnTo>
                    <a:pt x="723" y="375"/>
                  </a:lnTo>
                  <a:lnTo>
                    <a:pt x="726" y="378"/>
                  </a:lnTo>
                  <a:lnTo>
                    <a:pt x="731" y="380"/>
                  </a:lnTo>
                  <a:lnTo>
                    <a:pt x="733" y="190"/>
                  </a:lnTo>
                  <a:lnTo>
                    <a:pt x="718" y="72"/>
                  </a:lnTo>
                  <a:lnTo>
                    <a:pt x="716" y="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7571212" y="4552829"/>
              <a:ext cx="742950" cy="766762"/>
            </a:xfrm>
            <a:custGeom>
              <a:avLst/>
              <a:gdLst>
                <a:gd name="T0" fmla="*/ 65 w 468"/>
                <a:gd name="T1" fmla="*/ 254 h 483"/>
                <a:gd name="T2" fmla="*/ 74 w 468"/>
                <a:gd name="T3" fmla="*/ 276 h 483"/>
                <a:gd name="T4" fmla="*/ 86 w 468"/>
                <a:gd name="T5" fmla="*/ 288 h 483"/>
                <a:gd name="T6" fmla="*/ 89 w 468"/>
                <a:gd name="T7" fmla="*/ 305 h 483"/>
                <a:gd name="T8" fmla="*/ 93 w 468"/>
                <a:gd name="T9" fmla="*/ 317 h 483"/>
                <a:gd name="T10" fmla="*/ 86 w 468"/>
                <a:gd name="T11" fmla="*/ 343 h 483"/>
                <a:gd name="T12" fmla="*/ 81 w 468"/>
                <a:gd name="T13" fmla="*/ 375 h 483"/>
                <a:gd name="T14" fmla="*/ 91 w 468"/>
                <a:gd name="T15" fmla="*/ 427 h 483"/>
                <a:gd name="T16" fmla="*/ 103 w 468"/>
                <a:gd name="T17" fmla="*/ 449 h 483"/>
                <a:gd name="T18" fmla="*/ 113 w 468"/>
                <a:gd name="T19" fmla="*/ 463 h 483"/>
                <a:gd name="T20" fmla="*/ 117 w 468"/>
                <a:gd name="T21" fmla="*/ 478 h 483"/>
                <a:gd name="T22" fmla="*/ 367 w 468"/>
                <a:gd name="T23" fmla="*/ 475 h 483"/>
                <a:gd name="T24" fmla="*/ 384 w 468"/>
                <a:gd name="T25" fmla="*/ 483 h 483"/>
                <a:gd name="T26" fmla="*/ 379 w 468"/>
                <a:gd name="T27" fmla="*/ 447 h 483"/>
                <a:gd name="T28" fmla="*/ 382 w 468"/>
                <a:gd name="T29" fmla="*/ 432 h 483"/>
                <a:gd name="T30" fmla="*/ 406 w 468"/>
                <a:gd name="T31" fmla="*/ 437 h 483"/>
                <a:gd name="T32" fmla="*/ 430 w 468"/>
                <a:gd name="T33" fmla="*/ 435 h 483"/>
                <a:gd name="T34" fmla="*/ 422 w 468"/>
                <a:gd name="T35" fmla="*/ 408 h 483"/>
                <a:gd name="T36" fmla="*/ 425 w 468"/>
                <a:gd name="T37" fmla="*/ 387 h 483"/>
                <a:gd name="T38" fmla="*/ 439 w 468"/>
                <a:gd name="T39" fmla="*/ 334 h 483"/>
                <a:gd name="T40" fmla="*/ 454 w 468"/>
                <a:gd name="T41" fmla="*/ 305 h 483"/>
                <a:gd name="T42" fmla="*/ 466 w 468"/>
                <a:gd name="T43" fmla="*/ 295 h 483"/>
                <a:gd name="T44" fmla="*/ 461 w 468"/>
                <a:gd name="T45" fmla="*/ 288 h 483"/>
                <a:gd name="T46" fmla="*/ 456 w 468"/>
                <a:gd name="T47" fmla="*/ 286 h 483"/>
                <a:gd name="T48" fmla="*/ 439 w 468"/>
                <a:gd name="T49" fmla="*/ 283 h 483"/>
                <a:gd name="T50" fmla="*/ 432 w 468"/>
                <a:gd name="T51" fmla="*/ 254 h 483"/>
                <a:gd name="T52" fmla="*/ 408 w 468"/>
                <a:gd name="T53" fmla="*/ 235 h 483"/>
                <a:gd name="T54" fmla="*/ 391 w 468"/>
                <a:gd name="T55" fmla="*/ 201 h 483"/>
                <a:gd name="T56" fmla="*/ 382 w 468"/>
                <a:gd name="T57" fmla="*/ 187 h 483"/>
                <a:gd name="T58" fmla="*/ 355 w 468"/>
                <a:gd name="T59" fmla="*/ 170 h 483"/>
                <a:gd name="T60" fmla="*/ 346 w 468"/>
                <a:gd name="T61" fmla="*/ 156 h 483"/>
                <a:gd name="T62" fmla="*/ 336 w 468"/>
                <a:gd name="T63" fmla="*/ 144 h 483"/>
                <a:gd name="T64" fmla="*/ 295 w 468"/>
                <a:gd name="T65" fmla="*/ 113 h 483"/>
                <a:gd name="T66" fmla="*/ 278 w 468"/>
                <a:gd name="T67" fmla="*/ 98 h 483"/>
                <a:gd name="T68" fmla="*/ 259 w 468"/>
                <a:gd name="T69" fmla="*/ 72 h 483"/>
                <a:gd name="T70" fmla="*/ 247 w 468"/>
                <a:gd name="T71" fmla="*/ 57 h 483"/>
                <a:gd name="T72" fmla="*/ 206 w 468"/>
                <a:gd name="T73" fmla="*/ 43 h 483"/>
                <a:gd name="T74" fmla="*/ 206 w 468"/>
                <a:gd name="T75" fmla="*/ 16 h 483"/>
                <a:gd name="T76" fmla="*/ 216 w 468"/>
                <a:gd name="T77" fmla="*/ 7 h 483"/>
                <a:gd name="T78" fmla="*/ 216 w 468"/>
                <a:gd name="T79" fmla="*/ 0 h 483"/>
                <a:gd name="T80" fmla="*/ 0 w 468"/>
                <a:gd name="T81" fmla="*/ 28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68" h="483">
                  <a:moveTo>
                    <a:pt x="0" y="28"/>
                  </a:moveTo>
                  <a:lnTo>
                    <a:pt x="65" y="254"/>
                  </a:lnTo>
                  <a:lnTo>
                    <a:pt x="69" y="262"/>
                  </a:lnTo>
                  <a:lnTo>
                    <a:pt x="74" y="276"/>
                  </a:lnTo>
                  <a:lnTo>
                    <a:pt x="77" y="283"/>
                  </a:lnTo>
                  <a:lnTo>
                    <a:pt x="86" y="288"/>
                  </a:lnTo>
                  <a:lnTo>
                    <a:pt x="91" y="295"/>
                  </a:lnTo>
                  <a:lnTo>
                    <a:pt x="89" y="305"/>
                  </a:lnTo>
                  <a:lnTo>
                    <a:pt x="96" y="314"/>
                  </a:lnTo>
                  <a:lnTo>
                    <a:pt x="93" y="317"/>
                  </a:lnTo>
                  <a:lnTo>
                    <a:pt x="86" y="329"/>
                  </a:lnTo>
                  <a:lnTo>
                    <a:pt x="86" y="343"/>
                  </a:lnTo>
                  <a:lnTo>
                    <a:pt x="81" y="355"/>
                  </a:lnTo>
                  <a:lnTo>
                    <a:pt x="81" y="375"/>
                  </a:lnTo>
                  <a:lnTo>
                    <a:pt x="93" y="399"/>
                  </a:lnTo>
                  <a:lnTo>
                    <a:pt x="91" y="427"/>
                  </a:lnTo>
                  <a:lnTo>
                    <a:pt x="103" y="444"/>
                  </a:lnTo>
                  <a:lnTo>
                    <a:pt x="103" y="449"/>
                  </a:lnTo>
                  <a:lnTo>
                    <a:pt x="105" y="454"/>
                  </a:lnTo>
                  <a:lnTo>
                    <a:pt x="113" y="463"/>
                  </a:lnTo>
                  <a:lnTo>
                    <a:pt x="113" y="471"/>
                  </a:lnTo>
                  <a:lnTo>
                    <a:pt x="117" y="478"/>
                  </a:lnTo>
                  <a:lnTo>
                    <a:pt x="362" y="463"/>
                  </a:lnTo>
                  <a:lnTo>
                    <a:pt x="367" y="475"/>
                  </a:lnTo>
                  <a:lnTo>
                    <a:pt x="370" y="480"/>
                  </a:lnTo>
                  <a:lnTo>
                    <a:pt x="384" y="483"/>
                  </a:lnTo>
                  <a:lnTo>
                    <a:pt x="386" y="468"/>
                  </a:lnTo>
                  <a:lnTo>
                    <a:pt x="379" y="447"/>
                  </a:lnTo>
                  <a:lnTo>
                    <a:pt x="379" y="437"/>
                  </a:lnTo>
                  <a:lnTo>
                    <a:pt x="382" y="432"/>
                  </a:lnTo>
                  <a:lnTo>
                    <a:pt x="389" y="427"/>
                  </a:lnTo>
                  <a:lnTo>
                    <a:pt x="406" y="437"/>
                  </a:lnTo>
                  <a:lnTo>
                    <a:pt x="422" y="437"/>
                  </a:lnTo>
                  <a:lnTo>
                    <a:pt x="430" y="435"/>
                  </a:lnTo>
                  <a:lnTo>
                    <a:pt x="427" y="418"/>
                  </a:lnTo>
                  <a:lnTo>
                    <a:pt x="422" y="408"/>
                  </a:lnTo>
                  <a:lnTo>
                    <a:pt x="422" y="396"/>
                  </a:lnTo>
                  <a:lnTo>
                    <a:pt x="425" y="387"/>
                  </a:lnTo>
                  <a:lnTo>
                    <a:pt x="437" y="350"/>
                  </a:lnTo>
                  <a:lnTo>
                    <a:pt x="439" y="334"/>
                  </a:lnTo>
                  <a:lnTo>
                    <a:pt x="446" y="319"/>
                  </a:lnTo>
                  <a:lnTo>
                    <a:pt x="454" y="305"/>
                  </a:lnTo>
                  <a:lnTo>
                    <a:pt x="461" y="295"/>
                  </a:lnTo>
                  <a:lnTo>
                    <a:pt x="466" y="295"/>
                  </a:lnTo>
                  <a:lnTo>
                    <a:pt x="468" y="290"/>
                  </a:lnTo>
                  <a:lnTo>
                    <a:pt x="461" y="288"/>
                  </a:lnTo>
                  <a:lnTo>
                    <a:pt x="461" y="286"/>
                  </a:lnTo>
                  <a:lnTo>
                    <a:pt x="456" y="286"/>
                  </a:lnTo>
                  <a:lnTo>
                    <a:pt x="444" y="286"/>
                  </a:lnTo>
                  <a:lnTo>
                    <a:pt x="439" y="283"/>
                  </a:lnTo>
                  <a:lnTo>
                    <a:pt x="437" y="276"/>
                  </a:lnTo>
                  <a:lnTo>
                    <a:pt x="432" y="254"/>
                  </a:lnTo>
                  <a:lnTo>
                    <a:pt x="420" y="240"/>
                  </a:lnTo>
                  <a:lnTo>
                    <a:pt x="408" y="235"/>
                  </a:lnTo>
                  <a:lnTo>
                    <a:pt x="401" y="214"/>
                  </a:lnTo>
                  <a:lnTo>
                    <a:pt x="391" y="201"/>
                  </a:lnTo>
                  <a:lnTo>
                    <a:pt x="389" y="189"/>
                  </a:lnTo>
                  <a:lnTo>
                    <a:pt x="382" y="187"/>
                  </a:lnTo>
                  <a:lnTo>
                    <a:pt x="365" y="182"/>
                  </a:lnTo>
                  <a:lnTo>
                    <a:pt x="355" y="170"/>
                  </a:lnTo>
                  <a:lnTo>
                    <a:pt x="346" y="163"/>
                  </a:lnTo>
                  <a:lnTo>
                    <a:pt x="346" y="156"/>
                  </a:lnTo>
                  <a:lnTo>
                    <a:pt x="341" y="146"/>
                  </a:lnTo>
                  <a:lnTo>
                    <a:pt x="336" y="144"/>
                  </a:lnTo>
                  <a:lnTo>
                    <a:pt x="322" y="137"/>
                  </a:lnTo>
                  <a:lnTo>
                    <a:pt x="295" y="113"/>
                  </a:lnTo>
                  <a:lnTo>
                    <a:pt x="283" y="108"/>
                  </a:lnTo>
                  <a:lnTo>
                    <a:pt x="278" y="98"/>
                  </a:lnTo>
                  <a:lnTo>
                    <a:pt x="266" y="89"/>
                  </a:lnTo>
                  <a:lnTo>
                    <a:pt x="259" y="72"/>
                  </a:lnTo>
                  <a:lnTo>
                    <a:pt x="250" y="64"/>
                  </a:lnTo>
                  <a:lnTo>
                    <a:pt x="247" y="57"/>
                  </a:lnTo>
                  <a:lnTo>
                    <a:pt x="230" y="52"/>
                  </a:lnTo>
                  <a:lnTo>
                    <a:pt x="206" y="43"/>
                  </a:lnTo>
                  <a:lnTo>
                    <a:pt x="199" y="36"/>
                  </a:lnTo>
                  <a:lnTo>
                    <a:pt x="206" y="16"/>
                  </a:lnTo>
                  <a:lnTo>
                    <a:pt x="214" y="12"/>
                  </a:lnTo>
                  <a:lnTo>
                    <a:pt x="216" y="7"/>
                  </a:lnTo>
                  <a:lnTo>
                    <a:pt x="218" y="2"/>
                  </a:lnTo>
                  <a:lnTo>
                    <a:pt x="216" y="0"/>
                  </a:lnTo>
                  <a:lnTo>
                    <a:pt x="89" y="19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9"/>
            <p:cNvSpPr>
              <a:spLocks noEditPoints="1"/>
            </p:cNvSpPr>
            <p:nvPr/>
          </p:nvSpPr>
          <p:spPr bwMode="auto">
            <a:xfrm>
              <a:off x="7814099" y="3697166"/>
              <a:ext cx="1060450" cy="592137"/>
            </a:xfrm>
            <a:custGeom>
              <a:avLst/>
              <a:gdLst>
                <a:gd name="T0" fmla="*/ 200 w 668"/>
                <a:gd name="T1" fmla="*/ 349 h 373"/>
                <a:gd name="T2" fmla="*/ 164 w 668"/>
                <a:gd name="T3" fmla="*/ 354 h 373"/>
                <a:gd name="T4" fmla="*/ 142 w 668"/>
                <a:gd name="T5" fmla="*/ 356 h 373"/>
                <a:gd name="T6" fmla="*/ 37 w 668"/>
                <a:gd name="T7" fmla="*/ 354 h 373"/>
                <a:gd name="T8" fmla="*/ 56 w 668"/>
                <a:gd name="T9" fmla="*/ 327 h 373"/>
                <a:gd name="T10" fmla="*/ 68 w 668"/>
                <a:gd name="T11" fmla="*/ 308 h 373"/>
                <a:gd name="T12" fmla="*/ 123 w 668"/>
                <a:gd name="T13" fmla="*/ 255 h 373"/>
                <a:gd name="T14" fmla="*/ 137 w 668"/>
                <a:gd name="T15" fmla="*/ 277 h 373"/>
                <a:gd name="T16" fmla="*/ 173 w 668"/>
                <a:gd name="T17" fmla="*/ 277 h 373"/>
                <a:gd name="T18" fmla="*/ 188 w 668"/>
                <a:gd name="T19" fmla="*/ 274 h 373"/>
                <a:gd name="T20" fmla="*/ 219 w 668"/>
                <a:gd name="T21" fmla="*/ 267 h 373"/>
                <a:gd name="T22" fmla="*/ 231 w 668"/>
                <a:gd name="T23" fmla="*/ 257 h 373"/>
                <a:gd name="T24" fmla="*/ 267 w 668"/>
                <a:gd name="T25" fmla="*/ 226 h 373"/>
                <a:gd name="T26" fmla="*/ 279 w 668"/>
                <a:gd name="T27" fmla="*/ 180 h 373"/>
                <a:gd name="T28" fmla="*/ 310 w 668"/>
                <a:gd name="T29" fmla="*/ 116 h 373"/>
                <a:gd name="T30" fmla="*/ 329 w 668"/>
                <a:gd name="T31" fmla="*/ 123 h 373"/>
                <a:gd name="T32" fmla="*/ 349 w 668"/>
                <a:gd name="T33" fmla="*/ 75 h 373"/>
                <a:gd name="T34" fmla="*/ 373 w 668"/>
                <a:gd name="T35" fmla="*/ 60 h 373"/>
                <a:gd name="T36" fmla="*/ 387 w 668"/>
                <a:gd name="T37" fmla="*/ 34 h 373"/>
                <a:gd name="T38" fmla="*/ 387 w 668"/>
                <a:gd name="T39" fmla="*/ 7 h 373"/>
                <a:gd name="T40" fmla="*/ 430 w 668"/>
                <a:gd name="T41" fmla="*/ 27 h 373"/>
                <a:gd name="T42" fmla="*/ 442 w 668"/>
                <a:gd name="T43" fmla="*/ 5 h 373"/>
                <a:gd name="T44" fmla="*/ 464 w 668"/>
                <a:gd name="T45" fmla="*/ 10 h 373"/>
                <a:gd name="T46" fmla="*/ 483 w 668"/>
                <a:gd name="T47" fmla="*/ 29 h 373"/>
                <a:gd name="T48" fmla="*/ 510 w 668"/>
                <a:gd name="T49" fmla="*/ 48 h 373"/>
                <a:gd name="T50" fmla="*/ 490 w 668"/>
                <a:gd name="T51" fmla="*/ 89 h 373"/>
                <a:gd name="T52" fmla="*/ 514 w 668"/>
                <a:gd name="T53" fmla="*/ 96 h 373"/>
                <a:gd name="T54" fmla="*/ 534 w 668"/>
                <a:gd name="T55" fmla="*/ 108 h 373"/>
                <a:gd name="T56" fmla="*/ 548 w 668"/>
                <a:gd name="T57" fmla="*/ 113 h 373"/>
                <a:gd name="T58" fmla="*/ 584 w 668"/>
                <a:gd name="T59" fmla="*/ 128 h 373"/>
                <a:gd name="T60" fmla="*/ 586 w 668"/>
                <a:gd name="T61" fmla="*/ 144 h 373"/>
                <a:gd name="T62" fmla="*/ 582 w 668"/>
                <a:gd name="T63" fmla="*/ 164 h 373"/>
                <a:gd name="T64" fmla="*/ 603 w 668"/>
                <a:gd name="T65" fmla="*/ 183 h 373"/>
                <a:gd name="T66" fmla="*/ 589 w 668"/>
                <a:gd name="T67" fmla="*/ 188 h 373"/>
                <a:gd name="T68" fmla="*/ 594 w 668"/>
                <a:gd name="T69" fmla="*/ 197 h 373"/>
                <a:gd name="T70" fmla="*/ 582 w 668"/>
                <a:gd name="T71" fmla="*/ 202 h 373"/>
                <a:gd name="T72" fmla="*/ 596 w 668"/>
                <a:gd name="T73" fmla="*/ 209 h 373"/>
                <a:gd name="T74" fmla="*/ 598 w 668"/>
                <a:gd name="T75" fmla="*/ 229 h 373"/>
                <a:gd name="T76" fmla="*/ 579 w 668"/>
                <a:gd name="T77" fmla="*/ 229 h 373"/>
                <a:gd name="T78" fmla="*/ 606 w 668"/>
                <a:gd name="T79" fmla="*/ 236 h 373"/>
                <a:gd name="T80" fmla="*/ 637 w 668"/>
                <a:gd name="T81" fmla="*/ 231 h 373"/>
                <a:gd name="T82" fmla="*/ 639 w 668"/>
                <a:gd name="T83" fmla="*/ 267 h 373"/>
                <a:gd name="T84" fmla="*/ 634 w 668"/>
                <a:gd name="T85" fmla="*/ 118 h 373"/>
                <a:gd name="T86" fmla="*/ 637 w 668"/>
                <a:gd name="T87" fmla="*/ 132 h 373"/>
                <a:gd name="T88" fmla="*/ 625 w 668"/>
                <a:gd name="T89" fmla="*/ 164 h 373"/>
                <a:gd name="T90" fmla="*/ 632 w 668"/>
                <a:gd name="T91" fmla="*/ 207 h 373"/>
                <a:gd name="T92" fmla="*/ 649 w 668"/>
                <a:gd name="T93" fmla="*/ 152 h 373"/>
                <a:gd name="T94" fmla="*/ 654 w 668"/>
                <a:gd name="T95" fmla="*/ 118 h 373"/>
                <a:gd name="T96" fmla="*/ 668 w 668"/>
                <a:gd name="T97" fmla="*/ 9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8" h="373">
                  <a:moveTo>
                    <a:pt x="639" y="272"/>
                  </a:moveTo>
                  <a:lnTo>
                    <a:pt x="426" y="313"/>
                  </a:lnTo>
                  <a:lnTo>
                    <a:pt x="200" y="349"/>
                  </a:lnTo>
                  <a:lnTo>
                    <a:pt x="195" y="349"/>
                  </a:lnTo>
                  <a:lnTo>
                    <a:pt x="185" y="351"/>
                  </a:lnTo>
                  <a:lnTo>
                    <a:pt x="164" y="354"/>
                  </a:lnTo>
                  <a:lnTo>
                    <a:pt x="164" y="349"/>
                  </a:lnTo>
                  <a:lnTo>
                    <a:pt x="142" y="354"/>
                  </a:lnTo>
                  <a:lnTo>
                    <a:pt x="142" y="356"/>
                  </a:lnTo>
                  <a:lnTo>
                    <a:pt x="0" y="373"/>
                  </a:lnTo>
                  <a:lnTo>
                    <a:pt x="5" y="368"/>
                  </a:lnTo>
                  <a:lnTo>
                    <a:pt x="37" y="354"/>
                  </a:lnTo>
                  <a:lnTo>
                    <a:pt x="39" y="346"/>
                  </a:lnTo>
                  <a:lnTo>
                    <a:pt x="56" y="334"/>
                  </a:lnTo>
                  <a:lnTo>
                    <a:pt x="56" y="327"/>
                  </a:lnTo>
                  <a:lnTo>
                    <a:pt x="58" y="322"/>
                  </a:lnTo>
                  <a:lnTo>
                    <a:pt x="68" y="317"/>
                  </a:lnTo>
                  <a:lnTo>
                    <a:pt x="68" y="308"/>
                  </a:lnTo>
                  <a:lnTo>
                    <a:pt x="77" y="301"/>
                  </a:lnTo>
                  <a:lnTo>
                    <a:pt x="121" y="262"/>
                  </a:lnTo>
                  <a:lnTo>
                    <a:pt x="123" y="255"/>
                  </a:lnTo>
                  <a:lnTo>
                    <a:pt x="125" y="257"/>
                  </a:lnTo>
                  <a:lnTo>
                    <a:pt x="123" y="265"/>
                  </a:lnTo>
                  <a:lnTo>
                    <a:pt x="137" y="277"/>
                  </a:lnTo>
                  <a:lnTo>
                    <a:pt x="154" y="284"/>
                  </a:lnTo>
                  <a:lnTo>
                    <a:pt x="164" y="286"/>
                  </a:lnTo>
                  <a:lnTo>
                    <a:pt x="173" y="277"/>
                  </a:lnTo>
                  <a:lnTo>
                    <a:pt x="173" y="272"/>
                  </a:lnTo>
                  <a:lnTo>
                    <a:pt x="181" y="267"/>
                  </a:lnTo>
                  <a:lnTo>
                    <a:pt x="188" y="274"/>
                  </a:lnTo>
                  <a:lnTo>
                    <a:pt x="193" y="277"/>
                  </a:lnTo>
                  <a:lnTo>
                    <a:pt x="197" y="274"/>
                  </a:lnTo>
                  <a:lnTo>
                    <a:pt x="219" y="267"/>
                  </a:lnTo>
                  <a:lnTo>
                    <a:pt x="224" y="253"/>
                  </a:lnTo>
                  <a:lnTo>
                    <a:pt x="226" y="253"/>
                  </a:lnTo>
                  <a:lnTo>
                    <a:pt x="231" y="257"/>
                  </a:lnTo>
                  <a:lnTo>
                    <a:pt x="248" y="241"/>
                  </a:lnTo>
                  <a:lnTo>
                    <a:pt x="253" y="245"/>
                  </a:lnTo>
                  <a:lnTo>
                    <a:pt x="267" y="226"/>
                  </a:lnTo>
                  <a:lnTo>
                    <a:pt x="265" y="219"/>
                  </a:lnTo>
                  <a:lnTo>
                    <a:pt x="265" y="207"/>
                  </a:lnTo>
                  <a:lnTo>
                    <a:pt x="279" y="180"/>
                  </a:lnTo>
                  <a:lnTo>
                    <a:pt x="298" y="111"/>
                  </a:lnTo>
                  <a:lnTo>
                    <a:pt x="301" y="108"/>
                  </a:lnTo>
                  <a:lnTo>
                    <a:pt x="310" y="116"/>
                  </a:lnTo>
                  <a:lnTo>
                    <a:pt x="313" y="120"/>
                  </a:lnTo>
                  <a:lnTo>
                    <a:pt x="317" y="125"/>
                  </a:lnTo>
                  <a:lnTo>
                    <a:pt x="329" y="123"/>
                  </a:lnTo>
                  <a:lnTo>
                    <a:pt x="337" y="111"/>
                  </a:lnTo>
                  <a:lnTo>
                    <a:pt x="342" y="84"/>
                  </a:lnTo>
                  <a:lnTo>
                    <a:pt x="349" y="75"/>
                  </a:lnTo>
                  <a:lnTo>
                    <a:pt x="358" y="80"/>
                  </a:lnTo>
                  <a:lnTo>
                    <a:pt x="366" y="63"/>
                  </a:lnTo>
                  <a:lnTo>
                    <a:pt x="373" y="60"/>
                  </a:lnTo>
                  <a:lnTo>
                    <a:pt x="378" y="53"/>
                  </a:lnTo>
                  <a:lnTo>
                    <a:pt x="382" y="39"/>
                  </a:lnTo>
                  <a:lnTo>
                    <a:pt x="387" y="34"/>
                  </a:lnTo>
                  <a:lnTo>
                    <a:pt x="387" y="31"/>
                  </a:lnTo>
                  <a:lnTo>
                    <a:pt x="385" y="29"/>
                  </a:lnTo>
                  <a:lnTo>
                    <a:pt x="387" y="7"/>
                  </a:lnTo>
                  <a:lnTo>
                    <a:pt x="387" y="5"/>
                  </a:lnTo>
                  <a:lnTo>
                    <a:pt x="392" y="0"/>
                  </a:lnTo>
                  <a:lnTo>
                    <a:pt x="430" y="27"/>
                  </a:lnTo>
                  <a:lnTo>
                    <a:pt x="435" y="27"/>
                  </a:lnTo>
                  <a:lnTo>
                    <a:pt x="438" y="27"/>
                  </a:lnTo>
                  <a:lnTo>
                    <a:pt x="442" y="5"/>
                  </a:lnTo>
                  <a:lnTo>
                    <a:pt x="450" y="5"/>
                  </a:lnTo>
                  <a:lnTo>
                    <a:pt x="454" y="7"/>
                  </a:lnTo>
                  <a:lnTo>
                    <a:pt x="464" y="10"/>
                  </a:lnTo>
                  <a:lnTo>
                    <a:pt x="459" y="17"/>
                  </a:lnTo>
                  <a:lnTo>
                    <a:pt x="469" y="29"/>
                  </a:lnTo>
                  <a:lnTo>
                    <a:pt x="483" y="29"/>
                  </a:lnTo>
                  <a:lnTo>
                    <a:pt x="490" y="36"/>
                  </a:lnTo>
                  <a:lnTo>
                    <a:pt x="502" y="41"/>
                  </a:lnTo>
                  <a:lnTo>
                    <a:pt x="510" y="48"/>
                  </a:lnTo>
                  <a:lnTo>
                    <a:pt x="507" y="56"/>
                  </a:lnTo>
                  <a:lnTo>
                    <a:pt x="498" y="72"/>
                  </a:lnTo>
                  <a:lnTo>
                    <a:pt x="490" y="89"/>
                  </a:lnTo>
                  <a:lnTo>
                    <a:pt x="493" y="101"/>
                  </a:lnTo>
                  <a:lnTo>
                    <a:pt x="505" y="101"/>
                  </a:lnTo>
                  <a:lnTo>
                    <a:pt x="514" y="96"/>
                  </a:lnTo>
                  <a:lnTo>
                    <a:pt x="524" y="106"/>
                  </a:lnTo>
                  <a:lnTo>
                    <a:pt x="529" y="108"/>
                  </a:lnTo>
                  <a:lnTo>
                    <a:pt x="534" y="108"/>
                  </a:lnTo>
                  <a:lnTo>
                    <a:pt x="541" y="116"/>
                  </a:lnTo>
                  <a:lnTo>
                    <a:pt x="543" y="116"/>
                  </a:lnTo>
                  <a:lnTo>
                    <a:pt x="548" y="113"/>
                  </a:lnTo>
                  <a:lnTo>
                    <a:pt x="553" y="113"/>
                  </a:lnTo>
                  <a:lnTo>
                    <a:pt x="572" y="123"/>
                  </a:lnTo>
                  <a:lnTo>
                    <a:pt x="584" y="128"/>
                  </a:lnTo>
                  <a:lnTo>
                    <a:pt x="594" y="135"/>
                  </a:lnTo>
                  <a:lnTo>
                    <a:pt x="591" y="140"/>
                  </a:lnTo>
                  <a:lnTo>
                    <a:pt x="586" y="144"/>
                  </a:lnTo>
                  <a:lnTo>
                    <a:pt x="589" y="156"/>
                  </a:lnTo>
                  <a:lnTo>
                    <a:pt x="586" y="161"/>
                  </a:lnTo>
                  <a:lnTo>
                    <a:pt x="582" y="164"/>
                  </a:lnTo>
                  <a:lnTo>
                    <a:pt x="582" y="164"/>
                  </a:lnTo>
                  <a:lnTo>
                    <a:pt x="598" y="171"/>
                  </a:lnTo>
                  <a:lnTo>
                    <a:pt x="603" y="183"/>
                  </a:lnTo>
                  <a:lnTo>
                    <a:pt x="601" y="185"/>
                  </a:lnTo>
                  <a:lnTo>
                    <a:pt x="598" y="190"/>
                  </a:lnTo>
                  <a:lnTo>
                    <a:pt x="589" y="188"/>
                  </a:lnTo>
                  <a:lnTo>
                    <a:pt x="586" y="193"/>
                  </a:lnTo>
                  <a:lnTo>
                    <a:pt x="591" y="197"/>
                  </a:lnTo>
                  <a:lnTo>
                    <a:pt x="594" y="197"/>
                  </a:lnTo>
                  <a:lnTo>
                    <a:pt x="594" y="200"/>
                  </a:lnTo>
                  <a:lnTo>
                    <a:pt x="586" y="202"/>
                  </a:lnTo>
                  <a:lnTo>
                    <a:pt x="582" y="202"/>
                  </a:lnTo>
                  <a:lnTo>
                    <a:pt x="582" y="205"/>
                  </a:lnTo>
                  <a:lnTo>
                    <a:pt x="586" y="209"/>
                  </a:lnTo>
                  <a:lnTo>
                    <a:pt x="596" y="209"/>
                  </a:lnTo>
                  <a:lnTo>
                    <a:pt x="606" y="214"/>
                  </a:lnTo>
                  <a:lnTo>
                    <a:pt x="608" y="219"/>
                  </a:lnTo>
                  <a:lnTo>
                    <a:pt x="598" y="229"/>
                  </a:lnTo>
                  <a:lnTo>
                    <a:pt x="594" y="229"/>
                  </a:lnTo>
                  <a:lnTo>
                    <a:pt x="579" y="224"/>
                  </a:lnTo>
                  <a:lnTo>
                    <a:pt x="579" y="229"/>
                  </a:lnTo>
                  <a:lnTo>
                    <a:pt x="589" y="233"/>
                  </a:lnTo>
                  <a:lnTo>
                    <a:pt x="596" y="241"/>
                  </a:lnTo>
                  <a:lnTo>
                    <a:pt x="606" y="236"/>
                  </a:lnTo>
                  <a:lnTo>
                    <a:pt x="615" y="231"/>
                  </a:lnTo>
                  <a:lnTo>
                    <a:pt x="625" y="231"/>
                  </a:lnTo>
                  <a:lnTo>
                    <a:pt x="637" y="231"/>
                  </a:lnTo>
                  <a:lnTo>
                    <a:pt x="637" y="231"/>
                  </a:lnTo>
                  <a:lnTo>
                    <a:pt x="646" y="260"/>
                  </a:lnTo>
                  <a:lnTo>
                    <a:pt x="639" y="267"/>
                  </a:lnTo>
                  <a:lnTo>
                    <a:pt x="637" y="267"/>
                  </a:lnTo>
                  <a:lnTo>
                    <a:pt x="639" y="272"/>
                  </a:lnTo>
                  <a:close/>
                  <a:moveTo>
                    <a:pt x="634" y="118"/>
                  </a:moveTo>
                  <a:lnTo>
                    <a:pt x="637" y="118"/>
                  </a:lnTo>
                  <a:lnTo>
                    <a:pt x="637" y="128"/>
                  </a:lnTo>
                  <a:lnTo>
                    <a:pt x="637" y="132"/>
                  </a:lnTo>
                  <a:lnTo>
                    <a:pt x="630" y="140"/>
                  </a:lnTo>
                  <a:lnTo>
                    <a:pt x="627" y="147"/>
                  </a:lnTo>
                  <a:lnTo>
                    <a:pt x="625" y="164"/>
                  </a:lnTo>
                  <a:lnTo>
                    <a:pt x="627" y="178"/>
                  </a:lnTo>
                  <a:lnTo>
                    <a:pt x="627" y="195"/>
                  </a:lnTo>
                  <a:lnTo>
                    <a:pt x="632" y="207"/>
                  </a:lnTo>
                  <a:lnTo>
                    <a:pt x="634" y="190"/>
                  </a:lnTo>
                  <a:lnTo>
                    <a:pt x="639" y="173"/>
                  </a:lnTo>
                  <a:lnTo>
                    <a:pt x="649" y="152"/>
                  </a:lnTo>
                  <a:lnTo>
                    <a:pt x="654" y="140"/>
                  </a:lnTo>
                  <a:lnTo>
                    <a:pt x="656" y="132"/>
                  </a:lnTo>
                  <a:lnTo>
                    <a:pt x="654" y="118"/>
                  </a:lnTo>
                  <a:lnTo>
                    <a:pt x="656" y="113"/>
                  </a:lnTo>
                  <a:lnTo>
                    <a:pt x="668" y="104"/>
                  </a:lnTo>
                  <a:lnTo>
                    <a:pt x="668" y="99"/>
                  </a:lnTo>
                  <a:lnTo>
                    <a:pt x="642" y="108"/>
                  </a:lnTo>
                  <a:lnTo>
                    <a:pt x="634" y="11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8158587" y="2636716"/>
              <a:ext cx="1020763" cy="782637"/>
            </a:xfrm>
            <a:custGeom>
              <a:avLst/>
              <a:gdLst>
                <a:gd name="T0" fmla="*/ 492 w 643"/>
                <a:gd name="T1" fmla="*/ 442 h 493"/>
                <a:gd name="T2" fmla="*/ 482 w 643"/>
                <a:gd name="T3" fmla="*/ 459 h 493"/>
                <a:gd name="T4" fmla="*/ 473 w 643"/>
                <a:gd name="T5" fmla="*/ 474 h 493"/>
                <a:gd name="T6" fmla="*/ 470 w 643"/>
                <a:gd name="T7" fmla="*/ 493 h 493"/>
                <a:gd name="T8" fmla="*/ 485 w 643"/>
                <a:gd name="T9" fmla="*/ 476 h 493"/>
                <a:gd name="T10" fmla="*/ 514 w 643"/>
                <a:gd name="T11" fmla="*/ 474 h 493"/>
                <a:gd name="T12" fmla="*/ 547 w 643"/>
                <a:gd name="T13" fmla="*/ 459 h 493"/>
                <a:gd name="T14" fmla="*/ 605 w 643"/>
                <a:gd name="T15" fmla="*/ 418 h 493"/>
                <a:gd name="T16" fmla="*/ 624 w 643"/>
                <a:gd name="T17" fmla="*/ 404 h 493"/>
                <a:gd name="T18" fmla="*/ 641 w 643"/>
                <a:gd name="T19" fmla="*/ 387 h 493"/>
                <a:gd name="T20" fmla="*/ 634 w 643"/>
                <a:gd name="T21" fmla="*/ 389 h 493"/>
                <a:gd name="T22" fmla="*/ 607 w 643"/>
                <a:gd name="T23" fmla="*/ 401 h 493"/>
                <a:gd name="T24" fmla="*/ 593 w 643"/>
                <a:gd name="T25" fmla="*/ 411 h 493"/>
                <a:gd name="T26" fmla="*/ 612 w 643"/>
                <a:gd name="T27" fmla="*/ 382 h 493"/>
                <a:gd name="T28" fmla="*/ 598 w 643"/>
                <a:gd name="T29" fmla="*/ 394 h 493"/>
                <a:gd name="T30" fmla="*/ 542 w 643"/>
                <a:gd name="T31" fmla="*/ 425 h 493"/>
                <a:gd name="T32" fmla="*/ 504 w 643"/>
                <a:gd name="T33" fmla="*/ 452 h 493"/>
                <a:gd name="T34" fmla="*/ 499 w 643"/>
                <a:gd name="T35" fmla="*/ 430 h 493"/>
                <a:gd name="T36" fmla="*/ 511 w 643"/>
                <a:gd name="T37" fmla="*/ 404 h 493"/>
                <a:gd name="T38" fmla="*/ 497 w 643"/>
                <a:gd name="T39" fmla="*/ 313 h 493"/>
                <a:gd name="T40" fmla="*/ 485 w 643"/>
                <a:gd name="T41" fmla="*/ 219 h 493"/>
                <a:gd name="T42" fmla="*/ 475 w 643"/>
                <a:gd name="T43" fmla="*/ 159 h 493"/>
                <a:gd name="T44" fmla="*/ 463 w 643"/>
                <a:gd name="T45" fmla="*/ 149 h 493"/>
                <a:gd name="T46" fmla="*/ 461 w 643"/>
                <a:gd name="T47" fmla="*/ 132 h 493"/>
                <a:gd name="T48" fmla="*/ 451 w 643"/>
                <a:gd name="T49" fmla="*/ 79 h 493"/>
                <a:gd name="T50" fmla="*/ 434 w 643"/>
                <a:gd name="T51" fmla="*/ 22 h 493"/>
                <a:gd name="T52" fmla="*/ 427 w 643"/>
                <a:gd name="T53" fmla="*/ 0 h 493"/>
                <a:gd name="T54" fmla="*/ 324 w 643"/>
                <a:gd name="T55" fmla="*/ 22 h 493"/>
                <a:gd name="T56" fmla="*/ 288 w 643"/>
                <a:gd name="T57" fmla="*/ 53 h 493"/>
                <a:gd name="T58" fmla="*/ 261 w 643"/>
                <a:gd name="T59" fmla="*/ 99 h 493"/>
                <a:gd name="T60" fmla="*/ 228 w 643"/>
                <a:gd name="T61" fmla="*/ 142 h 493"/>
                <a:gd name="T62" fmla="*/ 230 w 643"/>
                <a:gd name="T63" fmla="*/ 159 h 493"/>
                <a:gd name="T64" fmla="*/ 242 w 643"/>
                <a:gd name="T65" fmla="*/ 166 h 493"/>
                <a:gd name="T66" fmla="*/ 247 w 643"/>
                <a:gd name="T67" fmla="*/ 190 h 493"/>
                <a:gd name="T68" fmla="*/ 206 w 643"/>
                <a:gd name="T69" fmla="*/ 238 h 493"/>
                <a:gd name="T70" fmla="*/ 134 w 643"/>
                <a:gd name="T71" fmla="*/ 250 h 493"/>
                <a:gd name="T72" fmla="*/ 79 w 643"/>
                <a:gd name="T73" fmla="*/ 255 h 493"/>
                <a:gd name="T74" fmla="*/ 40 w 643"/>
                <a:gd name="T75" fmla="*/ 284 h 493"/>
                <a:gd name="T76" fmla="*/ 60 w 643"/>
                <a:gd name="T77" fmla="*/ 313 h 493"/>
                <a:gd name="T78" fmla="*/ 52 w 643"/>
                <a:gd name="T79" fmla="*/ 332 h 493"/>
                <a:gd name="T80" fmla="*/ 0 w 643"/>
                <a:gd name="T81" fmla="*/ 389 h 493"/>
                <a:gd name="T82" fmla="*/ 357 w 643"/>
                <a:gd name="T83" fmla="*/ 353 h 493"/>
                <a:gd name="T84" fmla="*/ 365 w 643"/>
                <a:gd name="T85" fmla="*/ 361 h 493"/>
                <a:gd name="T86" fmla="*/ 384 w 643"/>
                <a:gd name="T87" fmla="*/ 385 h 493"/>
                <a:gd name="T88" fmla="*/ 391 w 643"/>
                <a:gd name="T89" fmla="*/ 399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3" h="493">
                  <a:moveTo>
                    <a:pt x="417" y="406"/>
                  </a:moveTo>
                  <a:lnTo>
                    <a:pt x="487" y="430"/>
                  </a:lnTo>
                  <a:lnTo>
                    <a:pt x="492" y="442"/>
                  </a:lnTo>
                  <a:lnTo>
                    <a:pt x="487" y="447"/>
                  </a:lnTo>
                  <a:lnTo>
                    <a:pt x="482" y="452"/>
                  </a:lnTo>
                  <a:lnTo>
                    <a:pt x="482" y="459"/>
                  </a:lnTo>
                  <a:lnTo>
                    <a:pt x="482" y="471"/>
                  </a:lnTo>
                  <a:lnTo>
                    <a:pt x="478" y="471"/>
                  </a:lnTo>
                  <a:lnTo>
                    <a:pt x="473" y="474"/>
                  </a:lnTo>
                  <a:lnTo>
                    <a:pt x="468" y="488"/>
                  </a:lnTo>
                  <a:lnTo>
                    <a:pt x="468" y="493"/>
                  </a:lnTo>
                  <a:lnTo>
                    <a:pt x="470" y="493"/>
                  </a:lnTo>
                  <a:lnTo>
                    <a:pt x="473" y="490"/>
                  </a:lnTo>
                  <a:lnTo>
                    <a:pt x="475" y="488"/>
                  </a:lnTo>
                  <a:lnTo>
                    <a:pt x="485" y="476"/>
                  </a:lnTo>
                  <a:lnTo>
                    <a:pt x="492" y="478"/>
                  </a:lnTo>
                  <a:lnTo>
                    <a:pt x="506" y="478"/>
                  </a:lnTo>
                  <a:lnTo>
                    <a:pt x="514" y="474"/>
                  </a:lnTo>
                  <a:lnTo>
                    <a:pt x="526" y="471"/>
                  </a:lnTo>
                  <a:lnTo>
                    <a:pt x="538" y="464"/>
                  </a:lnTo>
                  <a:lnTo>
                    <a:pt x="547" y="459"/>
                  </a:lnTo>
                  <a:lnTo>
                    <a:pt x="557" y="452"/>
                  </a:lnTo>
                  <a:lnTo>
                    <a:pt x="595" y="425"/>
                  </a:lnTo>
                  <a:lnTo>
                    <a:pt x="605" y="418"/>
                  </a:lnTo>
                  <a:lnTo>
                    <a:pt x="612" y="411"/>
                  </a:lnTo>
                  <a:lnTo>
                    <a:pt x="619" y="409"/>
                  </a:lnTo>
                  <a:lnTo>
                    <a:pt x="624" y="404"/>
                  </a:lnTo>
                  <a:lnTo>
                    <a:pt x="634" y="399"/>
                  </a:lnTo>
                  <a:lnTo>
                    <a:pt x="638" y="397"/>
                  </a:lnTo>
                  <a:lnTo>
                    <a:pt x="641" y="387"/>
                  </a:lnTo>
                  <a:lnTo>
                    <a:pt x="643" y="382"/>
                  </a:lnTo>
                  <a:lnTo>
                    <a:pt x="641" y="382"/>
                  </a:lnTo>
                  <a:lnTo>
                    <a:pt x="634" y="389"/>
                  </a:lnTo>
                  <a:lnTo>
                    <a:pt x="624" y="392"/>
                  </a:lnTo>
                  <a:lnTo>
                    <a:pt x="614" y="397"/>
                  </a:lnTo>
                  <a:lnTo>
                    <a:pt x="607" y="401"/>
                  </a:lnTo>
                  <a:lnTo>
                    <a:pt x="605" y="409"/>
                  </a:lnTo>
                  <a:lnTo>
                    <a:pt x="595" y="413"/>
                  </a:lnTo>
                  <a:lnTo>
                    <a:pt x="593" y="411"/>
                  </a:lnTo>
                  <a:lnTo>
                    <a:pt x="598" y="404"/>
                  </a:lnTo>
                  <a:lnTo>
                    <a:pt x="605" y="397"/>
                  </a:lnTo>
                  <a:lnTo>
                    <a:pt x="612" y="382"/>
                  </a:lnTo>
                  <a:lnTo>
                    <a:pt x="610" y="380"/>
                  </a:lnTo>
                  <a:lnTo>
                    <a:pt x="602" y="387"/>
                  </a:lnTo>
                  <a:lnTo>
                    <a:pt x="598" y="394"/>
                  </a:lnTo>
                  <a:lnTo>
                    <a:pt x="593" y="399"/>
                  </a:lnTo>
                  <a:lnTo>
                    <a:pt x="571" y="411"/>
                  </a:lnTo>
                  <a:lnTo>
                    <a:pt x="542" y="425"/>
                  </a:lnTo>
                  <a:lnTo>
                    <a:pt x="521" y="438"/>
                  </a:lnTo>
                  <a:lnTo>
                    <a:pt x="511" y="440"/>
                  </a:lnTo>
                  <a:lnTo>
                    <a:pt x="504" y="452"/>
                  </a:lnTo>
                  <a:lnTo>
                    <a:pt x="499" y="450"/>
                  </a:lnTo>
                  <a:lnTo>
                    <a:pt x="497" y="440"/>
                  </a:lnTo>
                  <a:lnTo>
                    <a:pt x="499" y="430"/>
                  </a:lnTo>
                  <a:lnTo>
                    <a:pt x="506" y="425"/>
                  </a:lnTo>
                  <a:lnTo>
                    <a:pt x="499" y="416"/>
                  </a:lnTo>
                  <a:lnTo>
                    <a:pt x="511" y="404"/>
                  </a:lnTo>
                  <a:lnTo>
                    <a:pt x="514" y="397"/>
                  </a:lnTo>
                  <a:lnTo>
                    <a:pt x="506" y="389"/>
                  </a:lnTo>
                  <a:lnTo>
                    <a:pt x="497" y="313"/>
                  </a:lnTo>
                  <a:lnTo>
                    <a:pt x="494" y="310"/>
                  </a:lnTo>
                  <a:lnTo>
                    <a:pt x="494" y="236"/>
                  </a:lnTo>
                  <a:lnTo>
                    <a:pt x="485" y="219"/>
                  </a:lnTo>
                  <a:lnTo>
                    <a:pt x="480" y="200"/>
                  </a:lnTo>
                  <a:lnTo>
                    <a:pt x="480" y="185"/>
                  </a:lnTo>
                  <a:lnTo>
                    <a:pt x="475" y="159"/>
                  </a:lnTo>
                  <a:lnTo>
                    <a:pt x="466" y="144"/>
                  </a:lnTo>
                  <a:lnTo>
                    <a:pt x="461" y="144"/>
                  </a:lnTo>
                  <a:lnTo>
                    <a:pt x="463" y="149"/>
                  </a:lnTo>
                  <a:lnTo>
                    <a:pt x="461" y="149"/>
                  </a:lnTo>
                  <a:lnTo>
                    <a:pt x="458" y="144"/>
                  </a:lnTo>
                  <a:lnTo>
                    <a:pt x="461" y="132"/>
                  </a:lnTo>
                  <a:lnTo>
                    <a:pt x="446" y="101"/>
                  </a:lnTo>
                  <a:lnTo>
                    <a:pt x="446" y="89"/>
                  </a:lnTo>
                  <a:lnTo>
                    <a:pt x="451" y="79"/>
                  </a:lnTo>
                  <a:lnTo>
                    <a:pt x="446" y="55"/>
                  </a:lnTo>
                  <a:lnTo>
                    <a:pt x="434" y="24"/>
                  </a:lnTo>
                  <a:lnTo>
                    <a:pt x="434" y="22"/>
                  </a:lnTo>
                  <a:lnTo>
                    <a:pt x="429" y="17"/>
                  </a:lnTo>
                  <a:lnTo>
                    <a:pt x="432" y="1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26" y="27"/>
                  </a:lnTo>
                  <a:lnTo>
                    <a:pt x="324" y="22"/>
                  </a:lnTo>
                  <a:lnTo>
                    <a:pt x="319" y="24"/>
                  </a:lnTo>
                  <a:lnTo>
                    <a:pt x="312" y="29"/>
                  </a:lnTo>
                  <a:lnTo>
                    <a:pt x="288" y="53"/>
                  </a:lnTo>
                  <a:lnTo>
                    <a:pt x="264" y="87"/>
                  </a:lnTo>
                  <a:lnTo>
                    <a:pt x="259" y="94"/>
                  </a:lnTo>
                  <a:lnTo>
                    <a:pt x="261" y="99"/>
                  </a:lnTo>
                  <a:lnTo>
                    <a:pt x="257" y="111"/>
                  </a:lnTo>
                  <a:lnTo>
                    <a:pt x="252" y="118"/>
                  </a:lnTo>
                  <a:lnTo>
                    <a:pt x="228" y="142"/>
                  </a:lnTo>
                  <a:lnTo>
                    <a:pt x="225" y="147"/>
                  </a:lnTo>
                  <a:lnTo>
                    <a:pt x="228" y="156"/>
                  </a:lnTo>
                  <a:lnTo>
                    <a:pt x="230" y="159"/>
                  </a:lnTo>
                  <a:lnTo>
                    <a:pt x="237" y="159"/>
                  </a:lnTo>
                  <a:lnTo>
                    <a:pt x="242" y="161"/>
                  </a:lnTo>
                  <a:lnTo>
                    <a:pt x="242" y="166"/>
                  </a:lnTo>
                  <a:lnTo>
                    <a:pt x="237" y="173"/>
                  </a:lnTo>
                  <a:lnTo>
                    <a:pt x="240" y="180"/>
                  </a:lnTo>
                  <a:lnTo>
                    <a:pt x="247" y="190"/>
                  </a:lnTo>
                  <a:lnTo>
                    <a:pt x="245" y="204"/>
                  </a:lnTo>
                  <a:lnTo>
                    <a:pt x="228" y="212"/>
                  </a:lnTo>
                  <a:lnTo>
                    <a:pt x="206" y="238"/>
                  </a:lnTo>
                  <a:lnTo>
                    <a:pt x="187" y="243"/>
                  </a:lnTo>
                  <a:lnTo>
                    <a:pt x="149" y="255"/>
                  </a:lnTo>
                  <a:lnTo>
                    <a:pt x="134" y="250"/>
                  </a:lnTo>
                  <a:lnTo>
                    <a:pt x="122" y="248"/>
                  </a:lnTo>
                  <a:lnTo>
                    <a:pt x="100" y="250"/>
                  </a:lnTo>
                  <a:lnTo>
                    <a:pt x="79" y="255"/>
                  </a:lnTo>
                  <a:lnTo>
                    <a:pt x="55" y="262"/>
                  </a:lnTo>
                  <a:lnTo>
                    <a:pt x="45" y="272"/>
                  </a:lnTo>
                  <a:lnTo>
                    <a:pt x="40" y="284"/>
                  </a:lnTo>
                  <a:lnTo>
                    <a:pt x="40" y="293"/>
                  </a:lnTo>
                  <a:lnTo>
                    <a:pt x="55" y="310"/>
                  </a:lnTo>
                  <a:lnTo>
                    <a:pt x="60" y="313"/>
                  </a:lnTo>
                  <a:lnTo>
                    <a:pt x="60" y="320"/>
                  </a:lnTo>
                  <a:lnTo>
                    <a:pt x="57" y="327"/>
                  </a:lnTo>
                  <a:lnTo>
                    <a:pt x="52" y="332"/>
                  </a:lnTo>
                  <a:lnTo>
                    <a:pt x="45" y="346"/>
                  </a:lnTo>
                  <a:lnTo>
                    <a:pt x="14" y="380"/>
                  </a:lnTo>
                  <a:lnTo>
                    <a:pt x="0" y="389"/>
                  </a:lnTo>
                  <a:lnTo>
                    <a:pt x="7" y="418"/>
                  </a:lnTo>
                  <a:lnTo>
                    <a:pt x="350" y="349"/>
                  </a:lnTo>
                  <a:lnTo>
                    <a:pt x="357" y="353"/>
                  </a:lnTo>
                  <a:lnTo>
                    <a:pt x="360" y="358"/>
                  </a:lnTo>
                  <a:lnTo>
                    <a:pt x="362" y="361"/>
                  </a:lnTo>
                  <a:lnTo>
                    <a:pt x="365" y="361"/>
                  </a:lnTo>
                  <a:lnTo>
                    <a:pt x="367" y="363"/>
                  </a:lnTo>
                  <a:lnTo>
                    <a:pt x="372" y="365"/>
                  </a:lnTo>
                  <a:lnTo>
                    <a:pt x="384" y="385"/>
                  </a:lnTo>
                  <a:lnTo>
                    <a:pt x="386" y="394"/>
                  </a:lnTo>
                  <a:lnTo>
                    <a:pt x="389" y="397"/>
                  </a:lnTo>
                  <a:lnTo>
                    <a:pt x="391" y="399"/>
                  </a:lnTo>
                  <a:lnTo>
                    <a:pt x="410" y="401"/>
                  </a:lnTo>
                  <a:lnTo>
                    <a:pt x="417" y="40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7356899" y="5230691"/>
              <a:ext cx="1231900" cy="935037"/>
            </a:xfrm>
            <a:custGeom>
              <a:avLst/>
              <a:gdLst>
                <a:gd name="T0" fmla="*/ 3 w 776"/>
                <a:gd name="T1" fmla="*/ 51 h 589"/>
                <a:gd name="T2" fmla="*/ 0 w 776"/>
                <a:gd name="T3" fmla="*/ 63 h 589"/>
                <a:gd name="T4" fmla="*/ 15 w 776"/>
                <a:gd name="T5" fmla="*/ 77 h 589"/>
                <a:gd name="T6" fmla="*/ 20 w 776"/>
                <a:gd name="T7" fmla="*/ 97 h 589"/>
                <a:gd name="T8" fmla="*/ 27 w 776"/>
                <a:gd name="T9" fmla="*/ 104 h 589"/>
                <a:gd name="T10" fmla="*/ 22 w 776"/>
                <a:gd name="T11" fmla="*/ 118 h 589"/>
                <a:gd name="T12" fmla="*/ 41 w 776"/>
                <a:gd name="T13" fmla="*/ 111 h 589"/>
                <a:gd name="T14" fmla="*/ 53 w 776"/>
                <a:gd name="T15" fmla="*/ 97 h 589"/>
                <a:gd name="T16" fmla="*/ 65 w 776"/>
                <a:gd name="T17" fmla="*/ 97 h 589"/>
                <a:gd name="T18" fmla="*/ 58 w 776"/>
                <a:gd name="T19" fmla="*/ 109 h 589"/>
                <a:gd name="T20" fmla="*/ 118 w 776"/>
                <a:gd name="T21" fmla="*/ 89 h 589"/>
                <a:gd name="T22" fmla="*/ 118 w 776"/>
                <a:gd name="T23" fmla="*/ 101 h 589"/>
                <a:gd name="T24" fmla="*/ 156 w 776"/>
                <a:gd name="T25" fmla="*/ 111 h 589"/>
                <a:gd name="T26" fmla="*/ 180 w 776"/>
                <a:gd name="T27" fmla="*/ 116 h 589"/>
                <a:gd name="T28" fmla="*/ 200 w 776"/>
                <a:gd name="T29" fmla="*/ 121 h 589"/>
                <a:gd name="T30" fmla="*/ 200 w 776"/>
                <a:gd name="T31" fmla="*/ 125 h 589"/>
                <a:gd name="T32" fmla="*/ 226 w 776"/>
                <a:gd name="T33" fmla="*/ 154 h 589"/>
                <a:gd name="T34" fmla="*/ 219 w 776"/>
                <a:gd name="T35" fmla="*/ 161 h 589"/>
                <a:gd name="T36" fmla="*/ 216 w 776"/>
                <a:gd name="T37" fmla="*/ 166 h 589"/>
                <a:gd name="T38" fmla="*/ 257 w 776"/>
                <a:gd name="T39" fmla="*/ 154 h 589"/>
                <a:gd name="T40" fmla="*/ 313 w 776"/>
                <a:gd name="T41" fmla="*/ 130 h 589"/>
                <a:gd name="T42" fmla="*/ 315 w 776"/>
                <a:gd name="T43" fmla="*/ 111 h 589"/>
                <a:gd name="T44" fmla="*/ 387 w 776"/>
                <a:gd name="T45" fmla="*/ 135 h 589"/>
                <a:gd name="T46" fmla="*/ 435 w 776"/>
                <a:gd name="T47" fmla="*/ 178 h 589"/>
                <a:gd name="T48" fmla="*/ 466 w 776"/>
                <a:gd name="T49" fmla="*/ 190 h 589"/>
                <a:gd name="T50" fmla="*/ 483 w 776"/>
                <a:gd name="T51" fmla="*/ 224 h 589"/>
                <a:gd name="T52" fmla="*/ 481 w 776"/>
                <a:gd name="T53" fmla="*/ 303 h 589"/>
                <a:gd name="T54" fmla="*/ 502 w 776"/>
                <a:gd name="T55" fmla="*/ 344 h 589"/>
                <a:gd name="T56" fmla="*/ 497 w 776"/>
                <a:gd name="T57" fmla="*/ 315 h 589"/>
                <a:gd name="T58" fmla="*/ 514 w 776"/>
                <a:gd name="T59" fmla="*/ 325 h 589"/>
                <a:gd name="T60" fmla="*/ 521 w 776"/>
                <a:gd name="T61" fmla="*/ 315 h 589"/>
                <a:gd name="T62" fmla="*/ 521 w 776"/>
                <a:gd name="T63" fmla="*/ 334 h 589"/>
                <a:gd name="T64" fmla="*/ 507 w 776"/>
                <a:gd name="T65" fmla="*/ 361 h 589"/>
                <a:gd name="T66" fmla="*/ 521 w 776"/>
                <a:gd name="T67" fmla="*/ 385 h 589"/>
                <a:gd name="T68" fmla="*/ 560 w 776"/>
                <a:gd name="T69" fmla="*/ 431 h 589"/>
                <a:gd name="T70" fmla="*/ 574 w 776"/>
                <a:gd name="T71" fmla="*/ 435 h 589"/>
                <a:gd name="T72" fmla="*/ 591 w 776"/>
                <a:gd name="T73" fmla="*/ 467 h 589"/>
                <a:gd name="T74" fmla="*/ 622 w 776"/>
                <a:gd name="T75" fmla="*/ 517 h 589"/>
                <a:gd name="T76" fmla="*/ 680 w 776"/>
                <a:gd name="T77" fmla="*/ 558 h 589"/>
                <a:gd name="T78" fmla="*/ 702 w 776"/>
                <a:gd name="T79" fmla="*/ 570 h 589"/>
                <a:gd name="T80" fmla="*/ 694 w 776"/>
                <a:gd name="T81" fmla="*/ 575 h 589"/>
                <a:gd name="T82" fmla="*/ 687 w 776"/>
                <a:gd name="T83" fmla="*/ 582 h 589"/>
                <a:gd name="T84" fmla="*/ 709 w 776"/>
                <a:gd name="T85" fmla="*/ 584 h 589"/>
                <a:gd name="T86" fmla="*/ 764 w 776"/>
                <a:gd name="T87" fmla="*/ 553 h 589"/>
                <a:gd name="T88" fmla="*/ 762 w 776"/>
                <a:gd name="T89" fmla="*/ 520 h 589"/>
                <a:gd name="T90" fmla="*/ 766 w 776"/>
                <a:gd name="T91" fmla="*/ 467 h 589"/>
                <a:gd name="T92" fmla="*/ 762 w 776"/>
                <a:gd name="T93" fmla="*/ 387 h 589"/>
                <a:gd name="T94" fmla="*/ 714 w 776"/>
                <a:gd name="T95" fmla="*/ 306 h 589"/>
                <a:gd name="T96" fmla="*/ 692 w 776"/>
                <a:gd name="T97" fmla="*/ 267 h 589"/>
                <a:gd name="T98" fmla="*/ 692 w 776"/>
                <a:gd name="T99" fmla="*/ 238 h 589"/>
                <a:gd name="T100" fmla="*/ 651 w 776"/>
                <a:gd name="T101" fmla="*/ 183 h 589"/>
                <a:gd name="T102" fmla="*/ 622 w 776"/>
                <a:gd name="T103" fmla="*/ 149 h 589"/>
                <a:gd name="T104" fmla="*/ 579 w 776"/>
                <a:gd name="T105" fmla="*/ 53 h 589"/>
                <a:gd name="T106" fmla="*/ 569 w 776"/>
                <a:gd name="T107" fmla="*/ 39 h 589"/>
                <a:gd name="T108" fmla="*/ 557 w 776"/>
                <a:gd name="T109" fmla="*/ 10 h 589"/>
                <a:gd name="T110" fmla="*/ 517 w 776"/>
                <a:gd name="T111" fmla="*/ 5 h 589"/>
                <a:gd name="T112" fmla="*/ 521 w 776"/>
                <a:gd name="T113" fmla="*/ 41 h 589"/>
                <a:gd name="T114" fmla="*/ 502 w 776"/>
                <a:gd name="T115" fmla="*/ 48 h 589"/>
                <a:gd name="T116" fmla="*/ 248 w 776"/>
                <a:gd name="T117" fmla="*/ 44 h 589"/>
                <a:gd name="T118" fmla="*/ 238 w 776"/>
                <a:gd name="T119" fmla="*/ 22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76" h="589">
                  <a:moveTo>
                    <a:pt x="238" y="22"/>
                  </a:moveTo>
                  <a:lnTo>
                    <a:pt x="3" y="46"/>
                  </a:lnTo>
                  <a:lnTo>
                    <a:pt x="3" y="51"/>
                  </a:lnTo>
                  <a:lnTo>
                    <a:pt x="3" y="53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12" y="77"/>
                  </a:lnTo>
                  <a:lnTo>
                    <a:pt x="15" y="77"/>
                  </a:lnTo>
                  <a:lnTo>
                    <a:pt x="22" y="85"/>
                  </a:lnTo>
                  <a:lnTo>
                    <a:pt x="24" y="87"/>
                  </a:lnTo>
                  <a:lnTo>
                    <a:pt x="20" y="97"/>
                  </a:lnTo>
                  <a:lnTo>
                    <a:pt x="20" y="99"/>
                  </a:lnTo>
                  <a:lnTo>
                    <a:pt x="24" y="101"/>
                  </a:lnTo>
                  <a:lnTo>
                    <a:pt x="27" y="104"/>
                  </a:lnTo>
                  <a:lnTo>
                    <a:pt x="27" y="106"/>
                  </a:lnTo>
                  <a:lnTo>
                    <a:pt x="22" y="111"/>
                  </a:lnTo>
                  <a:lnTo>
                    <a:pt x="22" y="118"/>
                  </a:lnTo>
                  <a:lnTo>
                    <a:pt x="24" y="121"/>
                  </a:lnTo>
                  <a:lnTo>
                    <a:pt x="36" y="116"/>
                  </a:lnTo>
                  <a:lnTo>
                    <a:pt x="41" y="111"/>
                  </a:lnTo>
                  <a:lnTo>
                    <a:pt x="46" y="99"/>
                  </a:lnTo>
                  <a:lnTo>
                    <a:pt x="48" y="94"/>
                  </a:lnTo>
                  <a:lnTo>
                    <a:pt x="53" y="97"/>
                  </a:lnTo>
                  <a:lnTo>
                    <a:pt x="60" y="97"/>
                  </a:lnTo>
                  <a:lnTo>
                    <a:pt x="63" y="94"/>
                  </a:lnTo>
                  <a:lnTo>
                    <a:pt x="65" y="97"/>
                  </a:lnTo>
                  <a:lnTo>
                    <a:pt x="65" y="99"/>
                  </a:lnTo>
                  <a:lnTo>
                    <a:pt x="56" y="106"/>
                  </a:lnTo>
                  <a:lnTo>
                    <a:pt x="58" y="109"/>
                  </a:lnTo>
                  <a:lnTo>
                    <a:pt x="65" y="106"/>
                  </a:lnTo>
                  <a:lnTo>
                    <a:pt x="77" y="104"/>
                  </a:lnTo>
                  <a:lnTo>
                    <a:pt x="118" y="89"/>
                  </a:lnTo>
                  <a:lnTo>
                    <a:pt x="125" y="89"/>
                  </a:lnTo>
                  <a:lnTo>
                    <a:pt x="125" y="94"/>
                  </a:lnTo>
                  <a:lnTo>
                    <a:pt x="118" y="101"/>
                  </a:lnTo>
                  <a:lnTo>
                    <a:pt x="120" y="101"/>
                  </a:lnTo>
                  <a:lnTo>
                    <a:pt x="140" y="104"/>
                  </a:lnTo>
                  <a:lnTo>
                    <a:pt x="156" y="111"/>
                  </a:lnTo>
                  <a:lnTo>
                    <a:pt x="176" y="121"/>
                  </a:lnTo>
                  <a:lnTo>
                    <a:pt x="180" y="121"/>
                  </a:lnTo>
                  <a:lnTo>
                    <a:pt x="180" y="116"/>
                  </a:lnTo>
                  <a:lnTo>
                    <a:pt x="185" y="111"/>
                  </a:lnTo>
                  <a:lnTo>
                    <a:pt x="188" y="118"/>
                  </a:lnTo>
                  <a:lnTo>
                    <a:pt x="200" y="121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200" y="125"/>
                  </a:lnTo>
                  <a:lnTo>
                    <a:pt x="200" y="130"/>
                  </a:lnTo>
                  <a:lnTo>
                    <a:pt x="224" y="147"/>
                  </a:lnTo>
                  <a:lnTo>
                    <a:pt x="226" y="154"/>
                  </a:lnTo>
                  <a:lnTo>
                    <a:pt x="224" y="159"/>
                  </a:lnTo>
                  <a:lnTo>
                    <a:pt x="224" y="164"/>
                  </a:lnTo>
                  <a:lnTo>
                    <a:pt x="219" y="161"/>
                  </a:lnTo>
                  <a:lnTo>
                    <a:pt x="219" y="157"/>
                  </a:lnTo>
                  <a:lnTo>
                    <a:pt x="216" y="161"/>
                  </a:lnTo>
                  <a:lnTo>
                    <a:pt x="216" y="166"/>
                  </a:lnTo>
                  <a:lnTo>
                    <a:pt x="221" y="166"/>
                  </a:lnTo>
                  <a:lnTo>
                    <a:pt x="255" y="159"/>
                  </a:lnTo>
                  <a:lnTo>
                    <a:pt x="257" y="154"/>
                  </a:lnTo>
                  <a:lnTo>
                    <a:pt x="269" y="154"/>
                  </a:lnTo>
                  <a:lnTo>
                    <a:pt x="296" y="130"/>
                  </a:lnTo>
                  <a:lnTo>
                    <a:pt x="313" y="130"/>
                  </a:lnTo>
                  <a:lnTo>
                    <a:pt x="313" y="128"/>
                  </a:lnTo>
                  <a:lnTo>
                    <a:pt x="310" y="123"/>
                  </a:lnTo>
                  <a:lnTo>
                    <a:pt x="315" y="111"/>
                  </a:lnTo>
                  <a:lnTo>
                    <a:pt x="344" y="109"/>
                  </a:lnTo>
                  <a:lnTo>
                    <a:pt x="387" y="130"/>
                  </a:lnTo>
                  <a:lnTo>
                    <a:pt x="387" y="135"/>
                  </a:lnTo>
                  <a:lnTo>
                    <a:pt x="399" y="145"/>
                  </a:lnTo>
                  <a:lnTo>
                    <a:pt x="409" y="159"/>
                  </a:lnTo>
                  <a:lnTo>
                    <a:pt x="435" y="178"/>
                  </a:lnTo>
                  <a:lnTo>
                    <a:pt x="437" y="185"/>
                  </a:lnTo>
                  <a:lnTo>
                    <a:pt x="445" y="193"/>
                  </a:lnTo>
                  <a:lnTo>
                    <a:pt x="466" y="190"/>
                  </a:lnTo>
                  <a:lnTo>
                    <a:pt x="481" y="214"/>
                  </a:lnTo>
                  <a:lnTo>
                    <a:pt x="485" y="217"/>
                  </a:lnTo>
                  <a:lnTo>
                    <a:pt x="483" y="224"/>
                  </a:lnTo>
                  <a:lnTo>
                    <a:pt x="490" y="248"/>
                  </a:lnTo>
                  <a:lnTo>
                    <a:pt x="488" y="274"/>
                  </a:lnTo>
                  <a:lnTo>
                    <a:pt x="481" y="303"/>
                  </a:lnTo>
                  <a:lnTo>
                    <a:pt x="483" y="325"/>
                  </a:lnTo>
                  <a:lnTo>
                    <a:pt x="485" y="332"/>
                  </a:lnTo>
                  <a:lnTo>
                    <a:pt x="502" y="344"/>
                  </a:lnTo>
                  <a:lnTo>
                    <a:pt x="507" y="334"/>
                  </a:lnTo>
                  <a:lnTo>
                    <a:pt x="502" y="330"/>
                  </a:lnTo>
                  <a:lnTo>
                    <a:pt x="497" y="315"/>
                  </a:lnTo>
                  <a:lnTo>
                    <a:pt x="497" y="313"/>
                  </a:lnTo>
                  <a:lnTo>
                    <a:pt x="507" y="310"/>
                  </a:lnTo>
                  <a:lnTo>
                    <a:pt x="514" y="325"/>
                  </a:lnTo>
                  <a:lnTo>
                    <a:pt x="519" y="325"/>
                  </a:lnTo>
                  <a:lnTo>
                    <a:pt x="519" y="318"/>
                  </a:lnTo>
                  <a:lnTo>
                    <a:pt x="521" y="315"/>
                  </a:lnTo>
                  <a:lnTo>
                    <a:pt x="526" y="320"/>
                  </a:lnTo>
                  <a:lnTo>
                    <a:pt x="526" y="327"/>
                  </a:lnTo>
                  <a:lnTo>
                    <a:pt x="521" y="334"/>
                  </a:lnTo>
                  <a:lnTo>
                    <a:pt x="517" y="339"/>
                  </a:lnTo>
                  <a:lnTo>
                    <a:pt x="512" y="359"/>
                  </a:lnTo>
                  <a:lnTo>
                    <a:pt x="507" y="361"/>
                  </a:lnTo>
                  <a:lnTo>
                    <a:pt x="507" y="368"/>
                  </a:lnTo>
                  <a:lnTo>
                    <a:pt x="512" y="375"/>
                  </a:lnTo>
                  <a:lnTo>
                    <a:pt x="521" y="385"/>
                  </a:lnTo>
                  <a:lnTo>
                    <a:pt x="536" y="416"/>
                  </a:lnTo>
                  <a:lnTo>
                    <a:pt x="557" y="431"/>
                  </a:lnTo>
                  <a:lnTo>
                    <a:pt x="560" y="431"/>
                  </a:lnTo>
                  <a:lnTo>
                    <a:pt x="562" y="421"/>
                  </a:lnTo>
                  <a:lnTo>
                    <a:pt x="569" y="421"/>
                  </a:lnTo>
                  <a:lnTo>
                    <a:pt x="574" y="435"/>
                  </a:lnTo>
                  <a:lnTo>
                    <a:pt x="574" y="443"/>
                  </a:lnTo>
                  <a:lnTo>
                    <a:pt x="581" y="459"/>
                  </a:lnTo>
                  <a:lnTo>
                    <a:pt x="591" y="467"/>
                  </a:lnTo>
                  <a:lnTo>
                    <a:pt x="601" y="469"/>
                  </a:lnTo>
                  <a:lnTo>
                    <a:pt x="617" y="515"/>
                  </a:lnTo>
                  <a:lnTo>
                    <a:pt x="622" y="517"/>
                  </a:lnTo>
                  <a:lnTo>
                    <a:pt x="644" y="522"/>
                  </a:lnTo>
                  <a:lnTo>
                    <a:pt x="654" y="527"/>
                  </a:lnTo>
                  <a:lnTo>
                    <a:pt x="680" y="558"/>
                  </a:lnTo>
                  <a:lnTo>
                    <a:pt x="690" y="565"/>
                  </a:lnTo>
                  <a:lnTo>
                    <a:pt x="694" y="565"/>
                  </a:lnTo>
                  <a:lnTo>
                    <a:pt x="702" y="570"/>
                  </a:lnTo>
                  <a:lnTo>
                    <a:pt x="704" y="575"/>
                  </a:lnTo>
                  <a:lnTo>
                    <a:pt x="697" y="577"/>
                  </a:lnTo>
                  <a:lnTo>
                    <a:pt x="694" y="575"/>
                  </a:lnTo>
                  <a:lnTo>
                    <a:pt x="692" y="575"/>
                  </a:lnTo>
                  <a:lnTo>
                    <a:pt x="687" y="577"/>
                  </a:lnTo>
                  <a:lnTo>
                    <a:pt x="687" y="582"/>
                  </a:lnTo>
                  <a:lnTo>
                    <a:pt x="690" y="584"/>
                  </a:lnTo>
                  <a:lnTo>
                    <a:pt x="704" y="589"/>
                  </a:lnTo>
                  <a:lnTo>
                    <a:pt x="709" y="584"/>
                  </a:lnTo>
                  <a:lnTo>
                    <a:pt x="721" y="582"/>
                  </a:lnTo>
                  <a:lnTo>
                    <a:pt x="757" y="570"/>
                  </a:lnTo>
                  <a:lnTo>
                    <a:pt x="764" y="553"/>
                  </a:lnTo>
                  <a:lnTo>
                    <a:pt x="766" y="551"/>
                  </a:lnTo>
                  <a:lnTo>
                    <a:pt x="762" y="529"/>
                  </a:lnTo>
                  <a:lnTo>
                    <a:pt x="762" y="520"/>
                  </a:lnTo>
                  <a:lnTo>
                    <a:pt x="769" y="503"/>
                  </a:lnTo>
                  <a:lnTo>
                    <a:pt x="776" y="505"/>
                  </a:lnTo>
                  <a:lnTo>
                    <a:pt x="766" y="467"/>
                  </a:lnTo>
                  <a:lnTo>
                    <a:pt x="769" y="450"/>
                  </a:lnTo>
                  <a:lnTo>
                    <a:pt x="769" y="414"/>
                  </a:lnTo>
                  <a:lnTo>
                    <a:pt x="762" y="387"/>
                  </a:lnTo>
                  <a:lnTo>
                    <a:pt x="757" y="375"/>
                  </a:lnTo>
                  <a:lnTo>
                    <a:pt x="730" y="344"/>
                  </a:lnTo>
                  <a:lnTo>
                    <a:pt x="714" y="306"/>
                  </a:lnTo>
                  <a:lnTo>
                    <a:pt x="694" y="279"/>
                  </a:lnTo>
                  <a:lnTo>
                    <a:pt x="694" y="274"/>
                  </a:lnTo>
                  <a:lnTo>
                    <a:pt x="692" y="267"/>
                  </a:lnTo>
                  <a:lnTo>
                    <a:pt x="687" y="253"/>
                  </a:lnTo>
                  <a:lnTo>
                    <a:pt x="687" y="248"/>
                  </a:lnTo>
                  <a:lnTo>
                    <a:pt x="692" y="238"/>
                  </a:lnTo>
                  <a:lnTo>
                    <a:pt x="692" y="234"/>
                  </a:lnTo>
                  <a:lnTo>
                    <a:pt x="668" y="197"/>
                  </a:lnTo>
                  <a:lnTo>
                    <a:pt x="651" y="183"/>
                  </a:lnTo>
                  <a:lnTo>
                    <a:pt x="642" y="178"/>
                  </a:lnTo>
                  <a:lnTo>
                    <a:pt x="639" y="173"/>
                  </a:lnTo>
                  <a:lnTo>
                    <a:pt x="622" y="149"/>
                  </a:lnTo>
                  <a:lnTo>
                    <a:pt x="601" y="109"/>
                  </a:lnTo>
                  <a:lnTo>
                    <a:pt x="593" y="87"/>
                  </a:lnTo>
                  <a:lnTo>
                    <a:pt x="579" y="53"/>
                  </a:lnTo>
                  <a:lnTo>
                    <a:pt x="579" y="48"/>
                  </a:lnTo>
                  <a:lnTo>
                    <a:pt x="574" y="41"/>
                  </a:lnTo>
                  <a:lnTo>
                    <a:pt x="569" y="39"/>
                  </a:lnTo>
                  <a:lnTo>
                    <a:pt x="567" y="17"/>
                  </a:lnTo>
                  <a:lnTo>
                    <a:pt x="565" y="8"/>
                  </a:lnTo>
                  <a:lnTo>
                    <a:pt x="557" y="10"/>
                  </a:lnTo>
                  <a:lnTo>
                    <a:pt x="541" y="10"/>
                  </a:lnTo>
                  <a:lnTo>
                    <a:pt x="524" y="0"/>
                  </a:lnTo>
                  <a:lnTo>
                    <a:pt x="517" y="5"/>
                  </a:lnTo>
                  <a:lnTo>
                    <a:pt x="514" y="10"/>
                  </a:lnTo>
                  <a:lnTo>
                    <a:pt x="514" y="20"/>
                  </a:lnTo>
                  <a:lnTo>
                    <a:pt x="521" y="41"/>
                  </a:lnTo>
                  <a:lnTo>
                    <a:pt x="519" y="56"/>
                  </a:lnTo>
                  <a:lnTo>
                    <a:pt x="505" y="53"/>
                  </a:lnTo>
                  <a:lnTo>
                    <a:pt x="502" y="48"/>
                  </a:lnTo>
                  <a:lnTo>
                    <a:pt x="497" y="36"/>
                  </a:lnTo>
                  <a:lnTo>
                    <a:pt x="252" y="51"/>
                  </a:lnTo>
                  <a:lnTo>
                    <a:pt x="248" y="44"/>
                  </a:lnTo>
                  <a:lnTo>
                    <a:pt x="248" y="36"/>
                  </a:lnTo>
                  <a:lnTo>
                    <a:pt x="240" y="27"/>
                  </a:lnTo>
                  <a:lnTo>
                    <a:pt x="238" y="2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4242224" y="4213104"/>
              <a:ext cx="946150" cy="976312"/>
            </a:xfrm>
            <a:custGeom>
              <a:avLst/>
              <a:gdLst>
                <a:gd name="T0" fmla="*/ 87 w 596"/>
                <a:gd name="T1" fmla="*/ 0 h 615"/>
                <a:gd name="T2" fmla="*/ 0 w 596"/>
                <a:gd name="T3" fmla="*/ 605 h 615"/>
                <a:gd name="T4" fmla="*/ 0 w 596"/>
                <a:gd name="T5" fmla="*/ 608 h 615"/>
                <a:gd name="T6" fmla="*/ 80 w 596"/>
                <a:gd name="T7" fmla="*/ 615 h 615"/>
                <a:gd name="T8" fmla="*/ 84 w 596"/>
                <a:gd name="T9" fmla="*/ 569 h 615"/>
                <a:gd name="T10" fmla="*/ 233 w 596"/>
                <a:gd name="T11" fmla="*/ 586 h 615"/>
                <a:gd name="T12" fmla="*/ 231 w 596"/>
                <a:gd name="T13" fmla="*/ 586 h 615"/>
                <a:gd name="T14" fmla="*/ 226 w 596"/>
                <a:gd name="T15" fmla="*/ 577 h 615"/>
                <a:gd name="T16" fmla="*/ 231 w 596"/>
                <a:gd name="T17" fmla="*/ 569 h 615"/>
                <a:gd name="T18" fmla="*/ 231 w 596"/>
                <a:gd name="T19" fmla="*/ 569 h 615"/>
                <a:gd name="T20" fmla="*/ 226 w 596"/>
                <a:gd name="T21" fmla="*/ 564 h 615"/>
                <a:gd name="T22" fmla="*/ 228 w 596"/>
                <a:gd name="T23" fmla="*/ 562 h 615"/>
                <a:gd name="T24" fmla="*/ 550 w 596"/>
                <a:gd name="T25" fmla="*/ 593 h 615"/>
                <a:gd name="T26" fmla="*/ 589 w 596"/>
                <a:gd name="T27" fmla="*/ 110 h 615"/>
                <a:gd name="T28" fmla="*/ 593 w 596"/>
                <a:gd name="T29" fmla="*/ 110 h 615"/>
                <a:gd name="T30" fmla="*/ 596 w 596"/>
                <a:gd name="T31" fmla="*/ 57 h 615"/>
                <a:gd name="T32" fmla="*/ 87 w 596"/>
                <a:gd name="T33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6" h="615">
                  <a:moveTo>
                    <a:pt x="87" y="0"/>
                  </a:moveTo>
                  <a:lnTo>
                    <a:pt x="0" y="605"/>
                  </a:lnTo>
                  <a:lnTo>
                    <a:pt x="0" y="608"/>
                  </a:lnTo>
                  <a:lnTo>
                    <a:pt x="80" y="615"/>
                  </a:lnTo>
                  <a:lnTo>
                    <a:pt x="84" y="569"/>
                  </a:lnTo>
                  <a:lnTo>
                    <a:pt x="233" y="586"/>
                  </a:lnTo>
                  <a:lnTo>
                    <a:pt x="231" y="586"/>
                  </a:lnTo>
                  <a:lnTo>
                    <a:pt x="226" y="577"/>
                  </a:lnTo>
                  <a:lnTo>
                    <a:pt x="231" y="569"/>
                  </a:lnTo>
                  <a:lnTo>
                    <a:pt x="231" y="569"/>
                  </a:lnTo>
                  <a:lnTo>
                    <a:pt x="226" y="564"/>
                  </a:lnTo>
                  <a:lnTo>
                    <a:pt x="228" y="562"/>
                  </a:lnTo>
                  <a:lnTo>
                    <a:pt x="550" y="593"/>
                  </a:lnTo>
                  <a:lnTo>
                    <a:pt x="589" y="110"/>
                  </a:lnTo>
                  <a:lnTo>
                    <a:pt x="593" y="110"/>
                  </a:lnTo>
                  <a:lnTo>
                    <a:pt x="596" y="57"/>
                  </a:lnTo>
                  <a:lnTo>
                    <a:pt x="8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8272887" y="3587629"/>
              <a:ext cx="617538" cy="296862"/>
            </a:xfrm>
            <a:custGeom>
              <a:avLst/>
              <a:gdLst>
                <a:gd name="T0" fmla="*/ 223 w 389"/>
                <a:gd name="T1" fmla="*/ 12 h 187"/>
                <a:gd name="T2" fmla="*/ 12 w 389"/>
                <a:gd name="T3" fmla="*/ 110 h 187"/>
                <a:gd name="T4" fmla="*/ 21 w 389"/>
                <a:gd name="T5" fmla="*/ 100 h 187"/>
                <a:gd name="T6" fmla="*/ 45 w 389"/>
                <a:gd name="T7" fmla="*/ 79 h 187"/>
                <a:gd name="T8" fmla="*/ 57 w 389"/>
                <a:gd name="T9" fmla="*/ 67 h 187"/>
                <a:gd name="T10" fmla="*/ 67 w 389"/>
                <a:gd name="T11" fmla="*/ 62 h 187"/>
                <a:gd name="T12" fmla="*/ 86 w 389"/>
                <a:gd name="T13" fmla="*/ 60 h 187"/>
                <a:gd name="T14" fmla="*/ 117 w 389"/>
                <a:gd name="T15" fmla="*/ 43 h 187"/>
                <a:gd name="T16" fmla="*/ 129 w 389"/>
                <a:gd name="T17" fmla="*/ 48 h 187"/>
                <a:gd name="T18" fmla="*/ 139 w 389"/>
                <a:gd name="T19" fmla="*/ 55 h 187"/>
                <a:gd name="T20" fmla="*/ 153 w 389"/>
                <a:gd name="T21" fmla="*/ 74 h 187"/>
                <a:gd name="T22" fmla="*/ 161 w 389"/>
                <a:gd name="T23" fmla="*/ 74 h 187"/>
                <a:gd name="T24" fmla="*/ 175 w 389"/>
                <a:gd name="T25" fmla="*/ 79 h 187"/>
                <a:gd name="T26" fmla="*/ 180 w 389"/>
                <a:gd name="T27" fmla="*/ 98 h 187"/>
                <a:gd name="T28" fmla="*/ 201 w 389"/>
                <a:gd name="T29" fmla="*/ 105 h 187"/>
                <a:gd name="T30" fmla="*/ 221 w 389"/>
                <a:gd name="T31" fmla="*/ 117 h 187"/>
                <a:gd name="T32" fmla="*/ 209 w 389"/>
                <a:gd name="T33" fmla="*/ 141 h 187"/>
                <a:gd name="T34" fmla="*/ 204 w 389"/>
                <a:gd name="T35" fmla="*/ 170 h 187"/>
                <a:gd name="T36" fmla="*/ 225 w 389"/>
                <a:gd name="T37" fmla="*/ 165 h 187"/>
                <a:gd name="T38" fmla="*/ 240 w 389"/>
                <a:gd name="T39" fmla="*/ 177 h 187"/>
                <a:gd name="T40" fmla="*/ 252 w 389"/>
                <a:gd name="T41" fmla="*/ 170 h 187"/>
                <a:gd name="T42" fmla="*/ 281 w 389"/>
                <a:gd name="T43" fmla="*/ 177 h 187"/>
                <a:gd name="T44" fmla="*/ 293 w 389"/>
                <a:gd name="T45" fmla="*/ 182 h 187"/>
                <a:gd name="T46" fmla="*/ 290 w 389"/>
                <a:gd name="T47" fmla="*/ 173 h 187"/>
                <a:gd name="T48" fmla="*/ 273 w 389"/>
                <a:gd name="T49" fmla="*/ 161 h 187"/>
                <a:gd name="T50" fmla="*/ 273 w 389"/>
                <a:gd name="T51" fmla="*/ 153 h 187"/>
                <a:gd name="T52" fmla="*/ 281 w 389"/>
                <a:gd name="T53" fmla="*/ 151 h 187"/>
                <a:gd name="T54" fmla="*/ 264 w 389"/>
                <a:gd name="T55" fmla="*/ 137 h 187"/>
                <a:gd name="T56" fmla="*/ 257 w 389"/>
                <a:gd name="T57" fmla="*/ 110 h 187"/>
                <a:gd name="T58" fmla="*/ 259 w 389"/>
                <a:gd name="T59" fmla="*/ 81 h 187"/>
                <a:gd name="T60" fmla="*/ 254 w 389"/>
                <a:gd name="T61" fmla="*/ 72 h 187"/>
                <a:gd name="T62" fmla="*/ 254 w 389"/>
                <a:gd name="T63" fmla="*/ 62 h 187"/>
                <a:gd name="T64" fmla="*/ 259 w 389"/>
                <a:gd name="T65" fmla="*/ 50 h 187"/>
                <a:gd name="T66" fmla="*/ 276 w 389"/>
                <a:gd name="T67" fmla="*/ 38 h 187"/>
                <a:gd name="T68" fmla="*/ 290 w 389"/>
                <a:gd name="T69" fmla="*/ 24 h 187"/>
                <a:gd name="T70" fmla="*/ 288 w 389"/>
                <a:gd name="T71" fmla="*/ 40 h 187"/>
                <a:gd name="T72" fmla="*/ 276 w 389"/>
                <a:gd name="T73" fmla="*/ 55 h 187"/>
                <a:gd name="T74" fmla="*/ 276 w 389"/>
                <a:gd name="T75" fmla="*/ 74 h 187"/>
                <a:gd name="T76" fmla="*/ 288 w 389"/>
                <a:gd name="T77" fmla="*/ 96 h 187"/>
                <a:gd name="T78" fmla="*/ 276 w 389"/>
                <a:gd name="T79" fmla="*/ 108 h 187"/>
                <a:gd name="T80" fmla="*/ 288 w 389"/>
                <a:gd name="T81" fmla="*/ 115 h 187"/>
                <a:gd name="T82" fmla="*/ 288 w 389"/>
                <a:gd name="T83" fmla="*/ 127 h 187"/>
                <a:gd name="T84" fmla="*/ 288 w 389"/>
                <a:gd name="T85" fmla="*/ 137 h 187"/>
                <a:gd name="T86" fmla="*/ 305 w 389"/>
                <a:gd name="T87" fmla="*/ 158 h 187"/>
                <a:gd name="T88" fmla="*/ 314 w 389"/>
                <a:gd name="T89" fmla="*/ 153 h 187"/>
                <a:gd name="T90" fmla="*/ 326 w 389"/>
                <a:gd name="T91" fmla="*/ 156 h 187"/>
                <a:gd name="T92" fmla="*/ 331 w 389"/>
                <a:gd name="T93" fmla="*/ 175 h 187"/>
                <a:gd name="T94" fmla="*/ 336 w 389"/>
                <a:gd name="T95" fmla="*/ 185 h 187"/>
                <a:gd name="T96" fmla="*/ 345 w 389"/>
                <a:gd name="T97" fmla="*/ 187 h 187"/>
                <a:gd name="T98" fmla="*/ 379 w 389"/>
                <a:gd name="T99" fmla="*/ 168 h 187"/>
                <a:gd name="T100" fmla="*/ 382 w 389"/>
                <a:gd name="T101" fmla="*/ 158 h 187"/>
                <a:gd name="T102" fmla="*/ 389 w 389"/>
                <a:gd name="T103" fmla="*/ 120 h 187"/>
                <a:gd name="T104" fmla="*/ 295 w 389"/>
                <a:gd name="T10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9" h="187">
                  <a:moveTo>
                    <a:pt x="295" y="0"/>
                  </a:moveTo>
                  <a:lnTo>
                    <a:pt x="223" y="12"/>
                  </a:lnTo>
                  <a:lnTo>
                    <a:pt x="0" y="55"/>
                  </a:lnTo>
                  <a:lnTo>
                    <a:pt x="12" y="110"/>
                  </a:lnTo>
                  <a:lnTo>
                    <a:pt x="16" y="103"/>
                  </a:lnTo>
                  <a:lnTo>
                    <a:pt x="21" y="100"/>
                  </a:lnTo>
                  <a:lnTo>
                    <a:pt x="38" y="81"/>
                  </a:lnTo>
                  <a:lnTo>
                    <a:pt x="45" y="79"/>
                  </a:lnTo>
                  <a:lnTo>
                    <a:pt x="50" y="69"/>
                  </a:lnTo>
                  <a:lnTo>
                    <a:pt x="57" y="67"/>
                  </a:lnTo>
                  <a:lnTo>
                    <a:pt x="62" y="57"/>
                  </a:lnTo>
                  <a:lnTo>
                    <a:pt x="67" y="62"/>
                  </a:lnTo>
                  <a:lnTo>
                    <a:pt x="77" y="64"/>
                  </a:lnTo>
                  <a:lnTo>
                    <a:pt x="86" y="60"/>
                  </a:lnTo>
                  <a:lnTo>
                    <a:pt x="91" y="52"/>
                  </a:lnTo>
                  <a:lnTo>
                    <a:pt x="117" y="43"/>
                  </a:lnTo>
                  <a:lnTo>
                    <a:pt x="122" y="48"/>
                  </a:lnTo>
                  <a:lnTo>
                    <a:pt x="129" y="48"/>
                  </a:lnTo>
                  <a:lnTo>
                    <a:pt x="137" y="45"/>
                  </a:lnTo>
                  <a:lnTo>
                    <a:pt x="139" y="55"/>
                  </a:lnTo>
                  <a:lnTo>
                    <a:pt x="144" y="55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61" y="74"/>
                  </a:lnTo>
                  <a:lnTo>
                    <a:pt x="165" y="76"/>
                  </a:lnTo>
                  <a:lnTo>
                    <a:pt x="175" y="79"/>
                  </a:lnTo>
                  <a:lnTo>
                    <a:pt x="170" y="86"/>
                  </a:lnTo>
                  <a:lnTo>
                    <a:pt x="180" y="98"/>
                  </a:lnTo>
                  <a:lnTo>
                    <a:pt x="194" y="98"/>
                  </a:lnTo>
                  <a:lnTo>
                    <a:pt x="201" y="105"/>
                  </a:lnTo>
                  <a:lnTo>
                    <a:pt x="213" y="110"/>
                  </a:lnTo>
                  <a:lnTo>
                    <a:pt x="221" y="117"/>
                  </a:lnTo>
                  <a:lnTo>
                    <a:pt x="218" y="125"/>
                  </a:lnTo>
                  <a:lnTo>
                    <a:pt x="209" y="141"/>
                  </a:lnTo>
                  <a:lnTo>
                    <a:pt x="201" y="158"/>
                  </a:lnTo>
                  <a:lnTo>
                    <a:pt x="204" y="170"/>
                  </a:lnTo>
                  <a:lnTo>
                    <a:pt x="216" y="170"/>
                  </a:lnTo>
                  <a:lnTo>
                    <a:pt x="225" y="165"/>
                  </a:lnTo>
                  <a:lnTo>
                    <a:pt x="235" y="175"/>
                  </a:lnTo>
                  <a:lnTo>
                    <a:pt x="240" y="177"/>
                  </a:lnTo>
                  <a:lnTo>
                    <a:pt x="240" y="173"/>
                  </a:lnTo>
                  <a:lnTo>
                    <a:pt x="252" y="170"/>
                  </a:lnTo>
                  <a:lnTo>
                    <a:pt x="264" y="173"/>
                  </a:lnTo>
                  <a:lnTo>
                    <a:pt x="281" y="177"/>
                  </a:lnTo>
                  <a:lnTo>
                    <a:pt x="290" y="182"/>
                  </a:lnTo>
                  <a:lnTo>
                    <a:pt x="293" y="182"/>
                  </a:lnTo>
                  <a:lnTo>
                    <a:pt x="293" y="177"/>
                  </a:lnTo>
                  <a:lnTo>
                    <a:pt x="290" y="173"/>
                  </a:lnTo>
                  <a:lnTo>
                    <a:pt x="283" y="161"/>
                  </a:lnTo>
                  <a:lnTo>
                    <a:pt x="273" y="161"/>
                  </a:lnTo>
                  <a:lnTo>
                    <a:pt x="273" y="158"/>
                  </a:lnTo>
                  <a:lnTo>
                    <a:pt x="273" y="153"/>
                  </a:lnTo>
                  <a:lnTo>
                    <a:pt x="276" y="153"/>
                  </a:lnTo>
                  <a:lnTo>
                    <a:pt x="281" y="151"/>
                  </a:lnTo>
                  <a:lnTo>
                    <a:pt x="271" y="146"/>
                  </a:lnTo>
                  <a:lnTo>
                    <a:pt x="264" y="137"/>
                  </a:lnTo>
                  <a:lnTo>
                    <a:pt x="259" y="117"/>
                  </a:lnTo>
                  <a:lnTo>
                    <a:pt x="257" y="110"/>
                  </a:lnTo>
                  <a:lnTo>
                    <a:pt x="254" y="98"/>
                  </a:lnTo>
                  <a:lnTo>
                    <a:pt x="259" y="81"/>
                  </a:lnTo>
                  <a:lnTo>
                    <a:pt x="257" y="74"/>
                  </a:lnTo>
                  <a:lnTo>
                    <a:pt x="254" y="72"/>
                  </a:lnTo>
                  <a:lnTo>
                    <a:pt x="254" y="67"/>
                  </a:lnTo>
                  <a:lnTo>
                    <a:pt x="254" y="62"/>
                  </a:lnTo>
                  <a:lnTo>
                    <a:pt x="257" y="57"/>
                  </a:lnTo>
                  <a:lnTo>
                    <a:pt x="259" y="50"/>
                  </a:lnTo>
                  <a:lnTo>
                    <a:pt x="273" y="40"/>
                  </a:lnTo>
                  <a:lnTo>
                    <a:pt x="276" y="38"/>
                  </a:lnTo>
                  <a:lnTo>
                    <a:pt x="281" y="24"/>
                  </a:lnTo>
                  <a:lnTo>
                    <a:pt x="290" y="24"/>
                  </a:lnTo>
                  <a:lnTo>
                    <a:pt x="293" y="28"/>
                  </a:lnTo>
                  <a:lnTo>
                    <a:pt x="288" y="40"/>
                  </a:lnTo>
                  <a:lnTo>
                    <a:pt x="283" y="48"/>
                  </a:lnTo>
                  <a:lnTo>
                    <a:pt x="276" y="55"/>
                  </a:lnTo>
                  <a:lnTo>
                    <a:pt x="273" y="64"/>
                  </a:lnTo>
                  <a:lnTo>
                    <a:pt x="276" y="74"/>
                  </a:lnTo>
                  <a:lnTo>
                    <a:pt x="283" y="76"/>
                  </a:lnTo>
                  <a:lnTo>
                    <a:pt x="288" y="96"/>
                  </a:lnTo>
                  <a:lnTo>
                    <a:pt x="288" y="100"/>
                  </a:lnTo>
                  <a:lnTo>
                    <a:pt x="276" y="108"/>
                  </a:lnTo>
                  <a:lnTo>
                    <a:pt x="278" y="110"/>
                  </a:lnTo>
                  <a:lnTo>
                    <a:pt x="288" y="115"/>
                  </a:lnTo>
                  <a:lnTo>
                    <a:pt x="290" y="117"/>
                  </a:lnTo>
                  <a:lnTo>
                    <a:pt x="288" y="127"/>
                  </a:lnTo>
                  <a:lnTo>
                    <a:pt x="290" y="132"/>
                  </a:lnTo>
                  <a:lnTo>
                    <a:pt x="288" y="137"/>
                  </a:lnTo>
                  <a:lnTo>
                    <a:pt x="293" y="149"/>
                  </a:lnTo>
                  <a:lnTo>
                    <a:pt x="305" y="158"/>
                  </a:lnTo>
                  <a:lnTo>
                    <a:pt x="312" y="158"/>
                  </a:lnTo>
                  <a:lnTo>
                    <a:pt x="314" y="153"/>
                  </a:lnTo>
                  <a:lnTo>
                    <a:pt x="321" y="153"/>
                  </a:lnTo>
                  <a:lnTo>
                    <a:pt x="326" y="156"/>
                  </a:lnTo>
                  <a:lnTo>
                    <a:pt x="324" y="163"/>
                  </a:lnTo>
                  <a:lnTo>
                    <a:pt x="331" y="175"/>
                  </a:lnTo>
                  <a:lnTo>
                    <a:pt x="331" y="180"/>
                  </a:lnTo>
                  <a:lnTo>
                    <a:pt x="336" y="185"/>
                  </a:lnTo>
                  <a:lnTo>
                    <a:pt x="345" y="185"/>
                  </a:lnTo>
                  <a:lnTo>
                    <a:pt x="345" y="187"/>
                  </a:lnTo>
                  <a:lnTo>
                    <a:pt x="353" y="177"/>
                  </a:lnTo>
                  <a:lnTo>
                    <a:pt x="379" y="168"/>
                  </a:lnTo>
                  <a:lnTo>
                    <a:pt x="382" y="165"/>
                  </a:lnTo>
                  <a:lnTo>
                    <a:pt x="382" y="158"/>
                  </a:lnTo>
                  <a:lnTo>
                    <a:pt x="389" y="122"/>
                  </a:lnTo>
                  <a:lnTo>
                    <a:pt x="389" y="120"/>
                  </a:lnTo>
                  <a:lnTo>
                    <a:pt x="336" y="132"/>
                  </a:lnTo>
                  <a:lnTo>
                    <a:pt x="29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600999" y="4387729"/>
              <a:ext cx="1890713" cy="1843087"/>
            </a:xfrm>
            <a:custGeom>
              <a:avLst/>
              <a:gdLst>
                <a:gd name="T0" fmla="*/ 1083 w 1191"/>
                <a:gd name="T1" fmla="*/ 320 h 1161"/>
                <a:gd name="T2" fmla="*/ 1004 w 1191"/>
                <a:gd name="T3" fmla="*/ 301 h 1161"/>
                <a:gd name="T4" fmla="*/ 956 w 1191"/>
                <a:gd name="T5" fmla="*/ 308 h 1161"/>
                <a:gd name="T6" fmla="*/ 915 w 1191"/>
                <a:gd name="T7" fmla="*/ 308 h 1161"/>
                <a:gd name="T8" fmla="*/ 903 w 1191"/>
                <a:gd name="T9" fmla="*/ 308 h 1161"/>
                <a:gd name="T10" fmla="*/ 884 w 1191"/>
                <a:gd name="T11" fmla="*/ 298 h 1161"/>
                <a:gd name="T12" fmla="*/ 865 w 1191"/>
                <a:gd name="T13" fmla="*/ 322 h 1161"/>
                <a:gd name="T14" fmla="*/ 855 w 1191"/>
                <a:gd name="T15" fmla="*/ 303 h 1161"/>
                <a:gd name="T16" fmla="*/ 814 w 1191"/>
                <a:gd name="T17" fmla="*/ 296 h 1161"/>
                <a:gd name="T18" fmla="*/ 790 w 1191"/>
                <a:gd name="T19" fmla="*/ 291 h 1161"/>
                <a:gd name="T20" fmla="*/ 752 w 1191"/>
                <a:gd name="T21" fmla="*/ 281 h 1161"/>
                <a:gd name="T22" fmla="*/ 728 w 1191"/>
                <a:gd name="T23" fmla="*/ 272 h 1161"/>
                <a:gd name="T24" fmla="*/ 689 w 1191"/>
                <a:gd name="T25" fmla="*/ 262 h 1161"/>
                <a:gd name="T26" fmla="*/ 672 w 1191"/>
                <a:gd name="T27" fmla="*/ 241 h 1161"/>
                <a:gd name="T28" fmla="*/ 632 w 1191"/>
                <a:gd name="T29" fmla="*/ 229 h 1161"/>
                <a:gd name="T30" fmla="*/ 367 w 1191"/>
                <a:gd name="T31" fmla="*/ 0 h 1161"/>
                <a:gd name="T32" fmla="*/ 0 w 1191"/>
                <a:gd name="T33" fmla="*/ 454 h 1161"/>
                <a:gd name="T34" fmla="*/ 5 w 1191"/>
                <a:gd name="T35" fmla="*/ 476 h 1161"/>
                <a:gd name="T36" fmla="*/ 34 w 1191"/>
                <a:gd name="T37" fmla="*/ 515 h 1161"/>
                <a:gd name="T38" fmla="*/ 147 w 1191"/>
                <a:gd name="T39" fmla="*/ 623 h 1161"/>
                <a:gd name="T40" fmla="*/ 161 w 1191"/>
                <a:gd name="T41" fmla="*/ 661 h 1161"/>
                <a:gd name="T42" fmla="*/ 240 w 1191"/>
                <a:gd name="T43" fmla="*/ 777 h 1161"/>
                <a:gd name="T44" fmla="*/ 312 w 1191"/>
                <a:gd name="T45" fmla="*/ 789 h 1161"/>
                <a:gd name="T46" fmla="*/ 353 w 1191"/>
                <a:gd name="T47" fmla="*/ 724 h 1161"/>
                <a:gd name="T48" fmla="*/ 377 w 1191"/>
                <a:gd name="T49" fmla="*/ 714 h 1161"/>
                <a:gd name="T50" fmla="*/ 425 w 1191"/>
                <a:gd name="T51" fmla="*/ 731 h 1161"/>
                <a:gd name="T52" fmla="*/ 473 w 1191"/>
                <a:gd name="T53" fmla="*/ 753 h 1161"/>
                <a:gd name="T54" fmla="*/ 490 w 1191"/>
                <a:gd name="T55" fmla="*/ 765 h 1161"/>
                <a:gd name="T56" fmla="*/ 528 w 1191"/>
                <a:gd name="T57" fmla="*/ 817 h 1161"/>
                <a:gd name="T58" fmla="*/ 593 w 1191"/>
                <a:gd name="T59" fmla="*/ 940 h 1161"/>
                <a:gd name="T60" fmla="*/ 632 w 1191"/>
                <a:gd name="T61" fmla="*/ 981 h 1161"/>
                <a:gd name="T62" fmla="*/ 644 w 1191"/>
                <a:gd name="T63" fmla="*/ 1046 h 1161"/>
                <a:gd name="T64" fmla="*/ 701 w 1191"/>
                <a:gd name="T65" fmla="*/ 1111 h 1161"/>
                <a:gd name="T66" fmla="*/ 800 w 1191"/>
                <a:gd name="T67" fmla="*/ 1142 h 1161"/>
                <a:gd name="T68" fmla="*/ 850 w 1191"/>
                <a:gd name="T69" fmla="*/ 1151 h 1161"/>
                <a:gd name="T70" fmla="*/ 848 w 1191"/>
                <a:gd name="T71" fmla="*/ 1137 h 1161"/>
                <a:gd name="T72" fmla="*/ 829 w 1191"/>
                <a:gd name="T73" fmla="*/ 1024 h 1161"/>
                <a:gd name="T74" fmla="*/ 819 w 1191"/>
                <a:gd name="T75" fmla="*/ 1010 h 1161"/>
                <a:gd name="T76" fmla="*/ 843 w 1191"/>
                <a:gd name="T77" fmla="*/ 969 h 1161"/>
                <a:gd name="T78" fmla="*/ 850 w 1191"/>
                <a:gd name="T79" fmla="*/ 952 h 1161"/>
                <a:gd name="T80" fmla="*/ 865 w 1191"/>
                <a:gd name="T81" fmla="*/ 914 h 1161"/>
                <a:gd name="T82" fmla="*/ 881 w 1191"/>
                <a:gd name="T83" fmla="*/ 916 h 1161"/>
                <a:gd name="T84" fmla="*/ 891 w 1191"/>
                <a:gd name="T85" fmla="*/ 899 h 1161"/>
                <a:gd name="T86" fmla="*/ 903 w 1191"/>
                <a:gd name="T87" fmla="*/ 897 h 1161"/>
                <a:gd name="T88" fmla="*/ 927 w 1191"/>
                <a:gd name="T89" fmla="*/ 882 h 1161"/>
                <a:gd name="T90" fmla="*/ 939 w 1191"/>
                <a:gd name="T91" fmla="*/ 861 h 1161"/>
                <a:gd name="T92" fmla="*/ 949 w 1191"/>
                <a:gd name="T93" fmla="*/ 870 h 1161"/>
                <a:gd name="T94" fmla="*/ 1042 w 1191"/>
                <a:gd name="T95" fmla="*/ 822 h 1161"/>
                <a:gd name="T96" fmla="*/ 1059 w 1191"/>
                <a:gd name="T97" fmla="*/ 767 h 1161"/>
                <a:gd name="T98" fmla="*/ 1081 w 1191"/>
                <a:gd name="T99" fmla="*/ 762 h 1161"/>
                <a:gd name="T100" fmla="*/ 1143 w 1191"/>
                <a:gd name="T101" fmla="*/ 753 h 1161"/>
                <a:gd name="T102" fmla="*/ 1162 w 1191"/>
                <a:gd name="T103" fmla="*/ 743 h 1161"/>
                <a:gd name="T104" fmla="*/ 1172 w 1191"/>
                <a:gd name="T105" fmla="*/ 719 h 1161"/>
                <a:gd name="T106" fmla="*/ 1174 w 1191"/>
                <a:gd name="T107" fmla="*/ 673 h 1161"/>
                <a:gd name="T108" fmla="*/ 1189 w 1191"/>
                <a:gd name="T109" fmla="*/ 637 h 1161"/>
                <a:gd name="T110" fmla="*/ 1182 w 1191"/>
                <a:gd name="T111" fmla="*/ 577 h 1161"/>
                <a:gd name="T112" fmla="*/ 1172 w 1191"/>
                <a:gd name="T113" fmla="*/ 553 h 1161"/>
                <a:gd name="T114" fmla="*/ 1160 w 1191"/>
                <a:gd name="T115" fmla="*/ 519 h 1161"/>
                <a:gd name="T116" fmla="*/ 1141 w 1191"/>
                <a:gd name="T117" fmla="*/ 337 h 1161"/>
                <a:gd name="T118" fmla="*/ 1098 w 1191"/>
                <a:gd name="T119" fmla="*/ 327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1" h="1161">
                  <a:moveTo>
                    <a:pt x="1098" y="327"/>
                  </a:moveTo>
                  <a:lnTo>
                    <a:pt x="1093" y="325"/>
                  </a:lnTo>
                  <a:lnTo>
                    <a:pt x="1090" y="322"/>
                  </a:lnTo>
                  <a:lnTo>
                    <a:pt x="1083" y="320"/>
                  </a:lnTo>
                  <a:lnTo>
                    <a:pt x="1040" y="296"/>
                  </a:lnTo>
                  <a:lnTo>
                    <a:pt x="1037" y="298"/>
                  </a:lnTo>
                  <a:lnTo>
                    <a:pt x="1023" y="303"/>
                  </a:lnTo>
                  <a:lnTo>
                    <a:pt x="1004" y="301"/>
                  </a:lnTo>
                  <a:lnTo>
                    <a:pt x="997" y="301"/>
                  </a:lnTo>
                  <a:lnTo>
                    <a:pt x="992" y="301"/>
                  </a:lnTo>
                  <a:lnTo>
                    <a:pt x="975" y="308"/>
                  </a:lnTo>
                  <a:lnTo>
                    <a:pt x="956" y="308"/>
                  </a:lnTo>
                  <a:lnTo>
                    <a:pt x="951" y="310"/>
                  </a:lnTo>
                  <a:lnTo>
                    <a:pt x="937" y="322"/>
                  </a:lnTo>
                  <a:lnTo>
                    <a:pt x="922" y="313"/>
                  </a:lnTo>
                  <a:lnTo>
                    <a:pt x="915" y="308"/>
                  </a:lnTo>
                  <a:lnTo>
                    <a:pt x="915" y="305"/>
                  </a:lnTo>
                  <a:lnTo>
                    <a:pt x="913" y="305"/>
                  </a:lnTo>
                  <a:lnTo>
                    <a:pt x="908" y="303"/>
                  </a:lnTo>
                  <a:lnTo>
                    <a:pt x="903" y="308"/>
                  </a:lnTo>
                  <a:lnTo>
                    <a:pt x="898" y="308"/>
                  </a:lnTo>
                  <a:lnTo>
                    <a:pt x="889" y="305"/>
                  </a:lnTo>
                  <a:lnTo>
                    <a:pt x="889" y="298"/>
                  </a:lnTo>
                  <a:lnTo>
                    <a:pt x="884" y="298"/>
                  </a:lnTo>
                  <a:lnTo>
                    <a:pt x="877" y="303"/>
                  </a:lnTo>
                  <a:lnTo>
                    <a:pt x="869" y="313"/>
                  </a:lnTo>
                  <a:lnTo>
                    <a:pt x="869" y="318"/>
                  </a:lnTo>
                  <a:lnTo>
                    <a:pt x="865" y="322"/>
                  </a:lnTo>
                  <a:lnTo>
                    <a:pt x="862" y="315"/>
                  </a:lnTo>
                  <a:lnTo>
                    <a:pt x="862" y="305"/>
                  </a:lnTo>
                  <a:lnTo>
                    <a:pt x="862" y="303"/>
                  </a:lnTo>
                  <a:lnTo>
                    <a:pt x="855" y="303"/>
                  </a:lnTo>
                  <a:lnTo>
                    <a:pt x="845" y="308"/>
                  </a:lnTo>
                  <a:lnTo>
                    <a:pt x="843" y="308"/>
                  </a:lnTo>
                  <a:lnTo>
                    <a:pt x="821" y="293"/>
                  </a:lnTo>
                  <a:lnTo>
                    <a:pt x="814" y="296"/>
                  </a:lnTo>
                  <a:lnTo>
                    <a:pt x="812" y="305"/>
                  </a:lnTo>
                  <a:lnTo>
                    <a:pt x="795" y="303"/>
                  </a:lnTo>
                  <a:lnTo>
                    <a:pt x="795" y="291"/>
                  </a:lnTo>
                  <a:lnTo>
                    <a:pt x="790" y="291"/>
                  </a:lnTo>
                  <a:lnTo>
                    <a:pt x="781" y="281"/>
                  </a:lnTo>
                  <a:lnTo>
                    <a:pt x="781" y="279"/>
                  </a:lnTo>
                  <a:lnTo>
                    <a:pt x="759" y="274"/>
                  </a:lnTo>
                  <a:lnTo>
                    <a:pt x="752" y="281"/>
                  </a:lnTo>
                  <a:lnTo>
                    <a:pt x="742" y="277"/>
                  </a:lnTo>
                  <a:lnTo>
                    <a:pt x="737" y="269"/>
                  </a:lnTo>
                  <a:lnTo>
                    <a:pt x="730" y="272"/>
                  </a:lnTo>
                  <a:lnTo>
                    <a:pt x="728" y="272"/>
                  </a:lnTo>
                  <a:lnTo>
                    <a:pt x="723" y="272"/>
                  </a:lnTo>
                  <a:lnTo>
                    <a:pt x="716" y="269"/>
                  </a:lnTo>
                  <a:lnTo>
                    <a:pt x="692" y="265"/>
                  </a:lnTo>
                  <a:lnTo>
                    <a:pt x="689" y="262"/>
                  </a:lnTo>
                  <a:lnTo>
                    <a:pt x="684" y="255"/>
                  </a:lnTo>
                  <a:lnTo>
                    <a:pt x="684" y="250"/>
                  </a:lnTo>
                  <a:lnTo>
                    <a:pt x="682" y="245"/>
                  </a:lnTo>
                  <a:lnTo>
                    <a:pt x="672" y="241"/>
                  </a:lnTo>
                  <a:lnTo>
                    <a:pt x="668" y="245"/>
                  </a:lnTo>
                  <a:lnTo>
                    <a:pt x="648" y="248"/>
                  </a:lnTo>
                  <a:lnTo>
                    <a:pt x="644" y="243"/>
                  </a:lnTo>
                  <a:lnTo>
                    <a:pt x="632" y="229"/>
                  </a:lnTo>
                  <a:lnTo>
                    <a:pt x="624" y="224"/>
                  </a:lnTo>
                  <a:lnTo>
                    <a:pt x="617" y="221"/>
                  </a:lnTo>
                  <a:lnTo>
                    <a:pt x="622" y="15"/>
                  </a:lnTo>
                  <a:lnTo>
                    <a:pt x="367" y="0"/>
                  </a:lnTo>
                  <a:lnTo>
                    <a:pt x="363" y="0"/>
                  </a:lnTo>
                  <a:lnTo>
                    <a:pt x="324" y="483"/>
                  </a:lnTo>
                  <a:lnTo>
                    <a:pt x="2" y="452"/>
                  </a:lnTo>
                  <a:lnTo>
                    <a:pt x="0" y="454"/>
                  </a:lnTo>
                  <a:lnTo>
                    <a:pt x="5" y="459"/>
                  </a:lnTo>
                  <a:lnTo>
                    <a:pt x="5" y="459"/>
                  </a:lnTo>
                  <a:lnTo>
                    <a:pt x="0" y="467"/>
                  </a:lnTo>
                  <a:lnTo>
                    <a:pt x="5" y="476"/>
                  </a:lnTo>
                  <a:lnTo>
                    <a:pt x="7" y="476"/>
                  </a:lnTo>
                  <a:lnTo>
                    <a:pt x="24" y="488"/>
                  </a:lnTo>
                  <a:lnTo>
                    <a:pt x="26" y="498"/>
                  </a:lnTo>
                  <a:lnTo>
                    <a:pt x="34" y="515"/>
                  </a:lnTo>
                  <a:lnTo>
                    <a:pt x="50" y="524"/>
                  </a:lnTo>
                  <a:lnTo>
                    <a:pt x="101" y="584"/>
                  </a:lnTo>
                  <a:lnTo>
                    <a:pt x="142" y="618"/>
                  </a:lnTo>
                  <a:lnTo>
                    <a:pt x="147" y="623"/>
                  </a:lnTo>
                  <a:lnTo>
                    <a:pt x="149" y="632"/>
                  </a:lnTo>
                  <a:lnTo>
                    <a:pt x="147" y="640"/>
                  </a:lnTo>
                  <a:lnTo>
                    <a:pt x="151" y="644"/>
                  </a:lnTo>
                  <a:lnTo>
                    <a:pt x="161" y="661"/>
                  </a:lnTo>
                  <a:lnTo>
                    <a:pt x="159" y="695"/>
                  </a:lnTo>
                  <a:lnTo>
                    <a:pt x="161" y="704"/>
                  </a:lnTo>
                  <a:lnTo>
                    <a:pt x="178" y="728"/>
                  </a:lnTo>
                  <a:lnTo>
                    <a:pt x="240" y="777"/>
                  </a:lnTo>
                  <a:lnTo>
                    <a:pt x="283" y="803"/>
                  </a:lnTo>
                  <a:lnTo>
                    <a:pt x="293" y="805"/>
                  </a:lnTo>
                  <a:lnTo>
                    <a:pt x="303" y="801"/>
                  </a:lnTo>
                  <a:lnTo>
                    <a:pt x="312" y="789"/>
                  </a:lnTo>
                  <a:lnTo>
                    <a:pt x="319" y="781"/>
                  </a:lnTo>
                  <a:lnTo>
                    <a:pt x="339" y="741"/>
                  </a:lnTo>
                  <a:lnTo>
                    <a:pt x="346" y="726"/>
                  </a:lnTo>
                  <a:lnTo>
                    <a:pt x="353" y="724"/>
                  </a:lnTo>
                  <a:lnTo>
                    <a:pt x="367" y="728"/>
                  </a:lnTo>
                  <a:lnTo>
                    <a:pt x="372" y="726"/>
                  </a:lnTo>
                  <a:lnTo>
                    <a:pt x="375" y="721"/>
                  </a:lnTo>
                  <a:lnTo>
                    <a:pt x="377" y="714"/>
                  </a:lnTo>
                  <a:lnTo>
                    <a:pt x="387" y="719"/>
                  </a:lnTo>
                  <a:lnTo>
                    <a:pt x="394" y="724"/>
                  </a:lnTo>
                  <a:lnTo>
                    <a:pt x="418" y="726"/>
                  </a:lnTo>
                  <a:lnTo>
                    <a:pt x="425" y="731"/>
                  </a:lnTo>
                  <a:lnTo>
                    <a:pt x="439" y="736"/>
                  </a:lnTo>
                  <a:lnTo>
                    <a:pt x="449" y="731"/>
                  </a:lnTo>
                  <a:lnTo>
                    <a:pt x="468" y="743"/>
                  </a:lnTo>
                  <a:lnTo>
                    <a:pt x="473" y="753"/>
                  </a:lnTo>
                  <a:lnTo>
                    <a:pt x="476" y="755"/>
                  </a:lnTo>
                  <a:lnTo>
                    <a:pt x="478" y="760"/>
                  </a:lnTo>
                  <a:lnTo>
                    <a:pt x="480" y="760"/>
                  </a:lnTo>
                  <a:lnTo>
                    <a:pt x="490" y="765"/>
                  </a:lnTo>
                  <a:lnTo>
                    <a:pt x="500" y="779"/>
                  </a:lnTo>
                  <a:lnTo>
                    <a:pt x="519" y="796"/>
                  </a:lnTo>
                  <a:lnTo>
                    <a:pt x="528" y="810"/>
                  </a:lnTo>
                  <a:lnTo>
                    <a:pt x="528" y="817"/>
                  </a:lnTo>
                  <a:lnTo>
                    <a:pt x="555" y="882"/>
                  </a:lnTo>
                  <a:lnTo>
                    <a:pt x="560" y="897"/>
                  </a:lnTo>
                  <a:lnTo>
                    <a:pt x="591" y="930"/>
                  </a:lnTo>
                  <a:lnTo>
                    <a:pt x="593" y="940"/>
                  </a:lnTo>
                  <a:lnTo>
                    <a:pt x="615" y="962"/>
                  </a:lnTo>
                  <a:lnTo>
                    <a:pt x="620" y="966"/>
                  </a:lnTo>
                  <a:lnTo>
                    <a:pt x="629" y="976"/>
                  </a:lnTo>
                  <a:lnTo>
                    <a:pt x="632" y="981"/>
                  </a:lnTo>
                  <a:lnTo>
                    <a:pt x="629" y="1005"/>
                  </a:lnTo>
                  <a:lnTo>
                    <a:pt x="636" y="1012"/>
                  </a:lnTo>
                  <a:lnTo>
                    <a:pt x="639" y="1039"/>
                  </a:lnTo>
                  <a:lnTo>
                    <a:pt x="644" y="1046"/>
                  </a:lnTo>
                  <a:lnTo>
                    <a:pt x="668" y="1089"/>
                  </a:lnTo>
                  <a:lnTo>
                    <a:pt x="668" y="1101"/>
                  </a:lnTo>
                  <a:lnTo>
                    <a:pt x="684" y="1101"/>
                  </a:lnTo>
                  <a:lnTo>
                    <a:pt x="701" y="1111"/>
                  </a:lnTo>
                  <a:lnTo>
                    <a:pt x="720" y="1118"/>
                  </a:lnTo>
                  <a:lnTo>
                    <a:pt x="752" y="1137"/>
                  </a:lnTo>
                  <a:lnTo>
                    <a:pt x="790" y="1142"/>
                  </a:lnTo>
                  <a:lnTo>
                    <a:pt x="800" y="1142"/>
                  </a:lnTo>
                  <a:lnTo>
                    <a:pt x="821" y="1156"/>
                  </a:lnTo>
                  <a:lnTo>
                    <a:pt x="831" y="1161"/>
                  </a:lnTo>
                  <a:lnTo>
                    <a:pt x="843" y="1149"/>
                  </a:lnTo>
                  <a:lnTo>
                    <a:pt x="850" y="1151"/>
                  </a:lnTo>
                  <a:lnTo>
                    <a:pt x="855" y="1149"/>
                  </a:lnTo>
                  <a:lnTo>
                    <a:pt x="855" y="1142"/>
                  </a:lnTo>
                  <a:lnTo>
                    <a:pt x="845" y="1139"/>
                  </a:lnTo>
                  <a:lnTo>
                    <a:pt x="848" y="1137"/>
                  </a:lnTo>
                  <a:lnTo>
                    <a:pt x="838" y="1125"/>
                  </a:lnTo>
                  <a:lnTo>
                    <a:pt x="824" y="1075"/>
                  </a:lnTo>
                  <a:lnTo>
                    <a:pt x="817" y="1055"/>
                  </a:lnTo>
                  <a:lnTo>
                    <a:pt x="829" y="1024"/>
                  </a:lnTo>
                  <a:lnTo>
                    <a:pt x="826" y="1014"/>
                  </a:lnTo>
                  <a:lnTo>
                    <a:pt x="824" y="1012"/>
                  </a:lnTo>
                  <a:lnTo>
                    <a:pt x="821" y="1012"/>
                  </a:lnTo>
                  <a:lnTo>
                    <a:pt x="819" y="1010"/>
                  </a:lnTo>
                  <a:lnTo>
                    <a:pt x="819" y="1007"/>
                  </a:lnTo>
                  <a:lnTo>
                    <a:pt x="821" y="1005"/>
                  </a:lnTo>
                  <a:lnTo>
                    <a:pt x="833" y="998"/>
                  </a:lnTo>
                  <a:lnTo>
                    <a:pt x="843" y="969"/>
                  </a:lnTo>
                  <a:lnTo>
                    <a:pt x="836" y="966"/>
                  </a:lnTo>
                  <a:lnTo>
                    <a:pt x="833" y="954"/>
                  </a:lnTo>
                  <a:lnTo>
                    <a:pt x="841" y="945"/>
                  </a:lnTo>
                  <a:lnTo>
                    <a:pt x="850" y="952"/>
                  </a:lnTo>
                  <a:lnTo>
                    <a:pt x="865" y="940"/>
                  </a:lnTo>
                  <a:lnTo>
                    <a:pt x="869" y="928"/>
                  </a:lnTo>
                  <a:lnTo>
                    <a:pt x="862" y="921"/>
                  </a:lnTo>
                  <a:lnTo>
                    <a:pt x="865" y="914"/>
                  </a:lnTo>
                  <a:lnTo>
                    <a:pt x="867" y="916"/>
                  </a:lnTo>
                  <a:lnTo>
                    <a:pt x="872" y="916"/>
                  </a:lnTo>
                  <a:lnTo>
                    <a:pt x="877" y="914"/>
                  </a:lnTo>
                  <a:lnTo>
                    <a:pt x="881" y="916"/>
                  </a:lnTo>
                  <a:lnTo>
                    <a:pt x="886" y="916"/>
                  </a:lnTo>
                  <a:lnTo>
                    <a:pt x="891" y="914"/>
                  </a:lnTo>
                  <a:lnTo>
                    <a:pt x="891" y="911"/>
                  </a:lnTo>
                  <a:lnTo>
                    <a:pt x="891" y="899"/>
                  </a:lnTo>
                  <a:lnTo>
                    <a:pt x="893" y="894"/>
                  </a:lnTo>
                  <a:lnTo>
                    <a:pt x="896" y="894"/>
                  </a:lnTo>
                  <a:lnTo>
                    <a:pt x="898" y="897"/>
                  </a:lnTo>
                  <a:lnTo>
                    <a:pt x="903" y="897"/>
                  </a:lnTo>
                  <a:lnTo>
                    <a:pt x="925" y="892"/>
                  </a:lnTo>
                  <a:lnTo>
                    <a:pt x="927" y="890"/>
                  </a:lnTo>
                  <a:lnTo>
                    <a:pt x="929" y="885"/>
                  </a:lnTo>
                  <a:lnTo>
                    <a:pt x="927" y="882"/>
                  </a:lnTo>
                  <a:lnTo>
                    <a:pt x="915" y="878"/>
                  </a:lnTo>
                  <a:lnTo>
                    <a:pt x="915" y="870"/>
                  </a:lnTo>
                  <a:lnTo>
                    <a:pt x="937" y="865"/>
                  </a:lnTo>
                  <a:lnTo>
                    <a:pt x="939" y="861"/>
                  </a:lnTo>
                  <a:lnTo>
                    <a:pt x="946" y="861"/>
                  </a:lnTo>
                  <a:lnTo>
                    <a:pt x="946" y="861"/>
                  </a:lnTo>
                  <a:lnTo>
                    <a:pt x="944" y="863"/>
                  </a:lnTo>
                  <a:lnTo>
                    <a:pt x="949" y="870"/>
                  </a:lnTo>
                  <a:lnTo>
                    <a:pt x="951" y="870"/>
                  </a:lnTo>
                  <a:lnTo>
                    <a:pt x="956" y="865"/>
                  </a:lnTo>
                  <a:lnTo>
                    <a:pt x="987" y="856"/>
                  </a:lnTo>
                  <a:lnTo>
                    <a:pt x="1042" y="822"/>
                  </a:lnTo>
                  <a:lnTo>
                    <a:pt x="1045" y="808"/>
                  </a:lnTo>
                  <a:lnTo>
                    <a:pt x="1071" y="786"/>
                  </a:lnTo>
                  <a:lnTo>
                    <a:pt x="1071" y="781"/>
                  </a:lnTo>
                  <a:lnTo>
                    <a:pt x="1059" y="767"/>
                  </a:lnTo>
                  <a:lnTo>
                    <a:pt x="1061" y="755"/>
                  </a:lnTo>
                  <a:lnTo>
                    <a:pt x="1078" y="748"/>
                  </a:lnTo>
                  <a:lnTo>
                    <a:pt x="1083" y="748"/>
                  </a:lnTo>
                  <a:lnTo>
                    <a:pt x="1081" y="762"/>
                  </a:lnTo>
                  <a:lnTo>
                    <a:pt x="1083" y="767"/>
                  </a:lnTo>
                  <a:lnTo>
                    <a:pt x="1102" y="765"/>
                  </a:lnTo>
                  <a:lnTo>
                    <a:pt x="1105" y="769"/>
                  </a:lnTo>
                  <a:lnTo>
                    <a:pt x="1143" y="753"/>
                  </a:lnTo>
                  <a:lnTo>
                    <a:pt x="1165" y="750"/>
                  </a:lnTo>
                  <a:lnTo>
                    <a:pt x="1167" y="748"/>
                  </a:lnTo>
                  <a:lnTo>
                    <a:pt x="1165" y="745"/>
                  </a:lnTo>
                  <a:lnTo>
                    <a:pt x="1162" y="743"/>
                  </a:lnTo>
                  <a:lnTo>
                    <a:pt x="1160" y="736"/>
                  </a:lnTo>
                  <a:lnTo>
                    <a:pt x="1162" y="731"/>
                  </a:lnTo>
                  <a:lnTo>
                    <a:pt x="1165" y="726"/>
                  </a:lnTo>
                  <a:lnTo>
                    <a:pt x="1172" y="719"/>
                  </a:lnTo>
                  <a:lnTo>
                    <a:pt x="1179" y="695"/>
                  </a:lnTo>
                  <a:lnTo>
                    <a:pt x="1174" y="685"/>
                  </a:lnTo>
                  <a:lnTo>
                    <a:pt x="1174" y="678"/>
                  </a:lnTo>
                  <a:lnTo>
                    <a:pt x="1174" y="673"/>
                  </a:lnTo>
                  <a:lnTo>
                    <a:pt x="1174" y="666"/>
                  </a:lnTo>
                  <a:lnTo>
                    <a:pt x="1177" y="652"/>
                  </a:lnTo>
                  <a:lnTo>
                    <a:pt x="1184" y="647"/>
                  </a:lnTo>
                  <a:lnTo>
                    <a:pt x="1189" y="637"/>
                  </a:lnTo>
                  <a:lnTo>
                    <a:pt x="1191" y="618"/>
                  </a:lnTo>
                  <a:lnTo>
                    <a:pt x="1191" y="606"/>
                  </a:lnTo>
                  <a:lnTo>
                    <a:pt x="1189" y="589"/>
                  </a:lnTo>
                  <a:lnTo>
                    <a:pt x="1182" y="577"/>
                  </a:lnTo>
                  <a:lnTo>
                    <a:pt x="1177" y="575"/>
                  </a:lnTo>
                  <a:lnTo>
                    <a:pt x="1179" y="567"/>
                  </a:lnTo>
                  <a:lnTo>
                    <a:pt x="1177" y="565"/>
                  </a:lnTo>
                  <a:lnTo>
                    <a:pt x="1172" y="553"/>
                  </a:lnTo>
                  <a:lnTo>
                    <a:pt x="1165" y="548"/>
                  </a:lnTo>
                  <a:lnTo>
                    <a:pt x="1162" y="546"/>
                  </a:lnTo>
                  <a:lnTo>
                    <a:pt x="1167" y="534"/>
                  </a:lnTo>
                  <a:lnTo>
                    <a:pt x="1160" y="519"/>
                  </a:lnTo>
                  <a:lnTo>
                    <a:pt x="1146" y="507"/>
                  </a:lnTo>
                  <a:lnTo>
                    <a:pt x="1143" y="500"/>
                  </a:lnTo>
                  <a:lnTo>
                    <a:pt x="1141" y="392"/>
                  </a:lnTo>
                  <a:lnTo>
                    <a:pt x="1141" y="337"/>
                  </a:lnTo>
                  <a:lnTo>
                    <a:pt x="1126" y="332"/>
                  </a:lnTo>
                  <a:lnTo>
                    <a:pt x="1114" y="337"/>
                  </a:lnTo>
                  <a:lnTo>
                    <a:pt x="1110" y="337"/>
                  </a:lnTo>
                  <a:lnTo>
                    <a:pt x="1098" y="32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5321723" y="3797179"/>
              <a:ext cx="998538" cy="538162"/>
            </a:xfrm>
            <a:custGeom>
              <a:avLst/>
              <a:gdLst>
                <a:gd name="T0" fmla="*/ 19 w 629"/>
                <a:gd name="T1" fmla="*/ 0 h 339"/>
                <a:gd name="T2" fmla="*/ 564 w 629"/>
                <a:gd name="T3" fmla="*/ 12 h 339"/>
                <a:gd name="T4" fmla="*/ 600 w 629"/>
                <a:gd name="T5" fmla="*/ 38 h 339"/>
                <a:gd name="T6" fmla="*/ 588 w 629"/>
                <a:gd name="T7" fmla="*/ 53 h 339"/>
                <a:gd name="T8" fmla="*/ 586 w 629"/>
                <a:gd name="T9" fmla="*/ 67 h 339"/>
                <a:gd name="T10" fmla="*/ 593 w 629"/>
                <a:gd name="T11" fmla="*/ 72 h 339"/>
                <a:gd name="T12" fmla="*/ 603 w 629"/>
                <a:gd name="T13" fmla="*/ 77 h 339"/>
                <a:gd name="T14" fmla="*/ 607 w 629"/>
                <a:gd name="T15" fmla="*/ 96 h 339"/>
                <a:gd name="T16" fmla="*/ 615 w 629"/>
                <a:gd name="T17" fmla="*/ 101 h 339"/>
                <a:gd name="T18" fmla="*/ 624 w 629"/>
                <a:gd name="T19" fmla="*/ 103 h 339"/>
                <a:gd name="T20" fmla="*/ 627 w 629"/>
                <a:gd name="T21" fmla="*/ 105 h 339"/>
                <a:gd name="T22" fmla="*/ 629 w 629"/>
                <a:gd name="T23" fmla="*/ 339 h 339"/>
                <a:gd name="T24" fmla="*/ 0 w 629"/>
                <a:gd name="T25" fmla="*/ 324 h 339"/>
                <a:gd name="T26" fmla="*/ 19 w 629"/>
                <a:gd name="T27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9" h="339">
                  <a:moveTo>
                    <a:pt x="19" y="0"/>
                  </a:moveTo>
                  <a:lnTo>
                    <a:pt x="564" y="12"/>
                  </a:lnTo>
                  <a:lnTo>
                    <a:pt x="600" y="38"/>
                  </a:lnTo>
                  <a:lnTo>
                    <a:pt x="588" y="53"/>
                  </a:lnTo>
                  <a:lnTo>
                    <a:pt x="586" y="67"/>
                  </a:lnTo>
                  <a:lnTo>
                    <a:pt x="593" y="72"/>
                  </a:lnTo>
                  <a:lnTo>
                    <a:pt x="603" y="77"/>
                  </a:lnTo>
                  <a:lnTo>
                    <a:pt x="607" y="96"/>
                  </a:lnTo>
                  <a:lnTo>
                    <a:pt x="615" y="101"/>
                  </a:lnTo>
                  <a:lnTo>
                    <a:pt x="624" y="103"/>
                  </a:lnTo>
                  <a:lnTo>
                    <a:pt x="627" y="105"/>
                  </a:lnTo>
                  <a:lnTo>
                    <a:pt x="629" y="339"/>
                  </a:lnTo>
                  <a:lnTo>
                    <a:pt x="0" y="324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5104237" y="3262191"/>
              <a:ext cx="1117600" cy="554037"/>
            </a:xfrm>
            <a:custGeom>
              <a:avLst/>
              <a:gdLst>
                <a:gd name="T0" fmla="*/ 0 w 704"/>
                <a:gd name="T1" fmla="*/ 217 h 349"/>
                <a:gd name="T2" fmla="*/ 19 w 704"/>
                <a:gd name="T3" fmla="*/ 0 h 349"/>
                <a:gd name="T4" fmla="*/ 451 w 704"/>
                <a:gd name="T5" fmla="*/ 24 h 349"/>
                <a:gd name="T6" fmla="*/ 464 w 704"/>
                <a:gd name="T7" fmla="*/ 41 h 349"/>
                <a:gd name="T8" fmla="*/ 478 w 704"/>
                <a:gd name="T9" fmla="*/ 41 h 349"/>
                <a:gd name="T10" fmla="*/ 490 w 704"/>
                <a:gd name="T11" fmla="*/ 39 h 349"/>
                <a:gd name="T12" fmla="*/ 497 w 704"/>
                <a:gd name="T13" fmla="*/ 44 h 349"/>
                <a:gd name="T14" fmla="*/ 504 w 704"/>
                <a:gd name="T15" fmla="*/ 58 h 349"/>
                <a:gd name="T16" fmla="*/ 514 w 704"/>
                <a:gd name="T17" fmla="*/ 60 h 349"/>
                <a:gd name="T18" fmla="*/ 526 w 704"/>
                <a:gd name="T19" fmla="*/ 58 h 349"/>
                <a:gd name="T20" fmla="*/ 538 w 704"/>
                <a:gd name="T21" fmla="*/ 48 h 349"/>
                <a:gd name="T22" fmla="*/ 552 w 704"/>
                <a:gd name="T23" fmla="*/ 48 h 349"/>
                <a:gd name="T24" fmla="*/ 560 w 704"/>
                <a:gd name="T25" fmla="*/ 53 h 349"/>
                <a:gd name="T26" fmla="*/ 596 w 704"/>
                <a:gd name="T27" fmla="*/ 75 h 349"/>
                <a:gd name="T28" fmla="*/ 612 w 704"/>
                <a:gd name="T29" fmla="*/ 87 h 349"/>
                <a:gd name="T30" fmla="*/ 612 w 704"/>
                <a:gd name="T31" fmla="*/ 96 h 349"/>
                <a:gd name="T32" fmla="*/ 622 w 704"/>
                <a:gd name="T33" fmla="*/ 104 h 349"/>
                <a:gd name="T34" fmla="*/ 622 w 704"/>
                <a:gd name="T35" fmla="*/ 111 h 349"/>
                <a:gd name="T36" fmla="*/ 617 w 704"/>
                <a:gd name="T37" fmla="*/ 128 h 349"/>
                <a:gd name="T38" fmla="*/ 627 w 704"/>
                <a:gd name="T39" fmla="*/ 135 h 349"/>
                <a:gd name="T40" fmla="*/ 632 w 704"/>
                <a:gd name="T41" fmla="*/ 152 h 349"/>
                <a:gd name="T42" fmla="*/ 641 w 704"/>
                <a:gd name="T43" fmla="*/ 161 h 349"/>
                <a:gd name="T44" fmla="*/ 636 w 704"/>
                <a:gd name="T45" fmla="*/ 168 h 349"/>
                <a:gd name="T46" fmla="*/ 641 w 704"/>
                <a:gd name="T47" fmla="*/ 178 h 349"/>
                <a:gd name="T48" fmla="*/ 651 w 704"/>
                <a:gd name="T49" fmla="*/ 185 h 349"/>
                <a:gd name="T50" fmla="*/ 656 w 704"/>
                <a:gd name="T51" fmla="*/ 195 h 349"/>
                <a:gd name="T52" fmla="*/ 651 w 704"/>
                <a:gd name="T53" fmla="*/ 205 h 349"/>
                <a:gd name="T54" fmla="*/ 648 w 704"/>
                <a:gd name="T55" fmla="*/ 221 h 349"/>
                <a:gd name="T56" fmla="*/ 660 w 704"/>
                <a:gd name="T57" fmla="*/ 226 h 349"/>
                <a:gd name="T58" fmla="*/ 663 w 704"/>
                <a:gd name="T59" fmla="*/ 236 h 349"/>
                <a:gd name="T60" fmla="*/ 658 w 704"/>
                <a:gd name="T61" fmla="*/ 243 h 349"/>
                <a:gd name="T62" fmla="*/ 660 w 704"/>
                <a:gd name="T63" fmla="*/ 253 h 349"/>
                <a:gd name="T64" fmla="*/ 665 w 704"/>
                <a:gd name="T65" fmla="*/ 260 h 349"/>
                <a:gd name="T66" fmla="*/ 663 w 704"/>
                <a:gd name="T67" fmla="*/ 269 h 349"/>
                <a:gd name="T68" fmla="*/ 665 w 704"/>
                <a:gd name="T69" fmla="*/ 281 h 349"/>
                <a:gd name="T70" fmla="*/ 670 w 704"/>
                <a:gd name="T71" fmla="*/ 286 h 349"/>
                <a:gd name="T72" fmla="*/ 675 w 704"/>
                <a:gd name="T73" fmla="*/ 296 h 349"/>
                <a:gd name="T74" fmla="*/ 684 w 704"/>
                <a:gd name="T75" fmla="*/ 303 h 349"/>
                <a:gd name="T76" fmla="*/ 687 w 704"/>
                <a:gd name="T77" fmla="*/ 317 h 349"/>
                <a:gd name="T78" fmla="*/ 699 w 704"/>
                <a:gd name="T79" fmla="*/ 332 h 349"/>
                <a:gd name="T80" fmla="*/ 704 w 704"/>
                <a:gd name="T81" fmla="*/ 334 h 349"/>
                <a:gd name="T82" fmla="*/ 701 w 704"/>
                <a:gd name="T83" fmla="*/ 346 h 349"/>
                <a:gd name="T84" fmla="*/ 701 w 704"/>
                <a:gd name="T85" fmla="*/ 349 h 349"/>
                <a:gd name="T86" fmla="*/ 156 w 704"/>
                <a:gd name="T87" fmla="*/ 337 h 349"/>
                <a:gd name="T88" fmla="*/ 161 w 704"/>
                <a:gd name="T89" fmla="*/ 229 h 349"/>
                <a:gd name="T90" fmla="*/ 0 w 704"/>
                <a:gd name="T91" fmla="*/ 217 h 349"/>
                <a:gd name="T92" fmla="*/ 0 w 704"/>
                <a:gd name="T93" fmla="*/ 217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04" h="349">
                  <a:moveTo>
                    <a:pt x="0" y="217"/>
                  </a:moveTo>
                  <a:lnTo>
                    <a:pt x="19" y="0"/>
                  </a:lnTo>
                  <a:lnTo>
                    <a:pt x="451" y="24"/>
                  </a:lnTo>
                  <a:lnTo>
                    <a:pt x="464" y="41"/>
                  </a:lnTo>
                  <a:lnTo>
                    <a:pt x="478" y="41"/>
                  </a:lnTo>
                  <a:lnTo>
                    <a:pt x="490" y="39"/>
                  </a:lnTo>
                  <a:lnTo>
                    <a:pt x="497" y="44"/>
                  </a:lnTo>
                  <a:lnTo>
                    <a:pt x="504" y="58"/>
                  </a:lnTo>
                  <a:lnTo>
                    <a:pt x="514" y="60"/>
                  </a:lnTo>
                  <a:lnTo>
                    <a:pt x="526" y="58"/>
                  </a:lnTo>
                  <a:lnTo>
                    <a:pt x="538" y="48"/>
                  </a:lnTo>
                  <a:lnTo>
                    <a:pt x="552" y="48"/>
                  </a:lnTo>
                  <a:lnTo>
                    <a:pt x="560" y="53"/>
                  </a:lnTo>
                  <a:lnTo>
                    <a:pt x="596" y="75"/>
                  </a:lnTo>
                  <a:lnTo>
                    <a:pt x="612" y="87"/>
                  </a:lnTo>
                  <a:lnTo>
                    <a:pt x="612" y="96"/>
                  </a:lnTo>
                  <a:lnTo>
                    <a:pt x="622" y="104"/>
                  </a:lnTo>
                  <a:lnTo>
                    <a:pt x="622" y="111"/>
                  </a:lnTo>
                  <a:lnTo>
                    <a:pt x="617" y="128"/>
                  </a:lnTo>
                  <a:lnTo>
                    <a:pt x="627" y="135"/>
                  </a:lnTo>
                  <a:lnTo>
                    <a:pt x="632" y="152"/>
                  </a:lnTo>
                  <a:lnTo>
                    <a:pt x="641" y="161"/>
                  </a:lnTo>
                  <a:lnTo>
                    <a:pt x="636" y="168"/>
                  </a:lnTo>
                  <a:lnTo>
                    <a:pt x="641" y="178"/>
                  </a:lnTo>
                  <a:lnTo>
                    <a:pt x="651" y="185"/>
                  </a:lnTo>
                  <a:lnTo>
                    <a:pt x="656" y="195"/>
                  </a:lnTo>
                  <a:lnTo>
                    <a:pt x="651" y="205"/>
                  </a:lnTo>
                  <a:lnTo>
                    <a:pt x="648" y="221"/>
                  </a:lnTo>
                  <a:lnTo>
                    <a:pt x="660" y="226"/>
                  </a:lnTo>
                  <a:lnTo>
                    <a:pt x="663" y="236"/>
                  </a:lnTo>
                  <a:lnTo>
                    <a:pt x="658" y="243"/>
                  </a:lnTo>
                  <a:lnTo>
                    <a:pt x="660" y="253"/>
                  </a:lnTo>
                  <a:lnTo>
                    <a:pt x="665" y="260"/>
                  </a:lnTo>
                  <a:lnTo>
                    <a:pt x="663" y="269"/>
                  </a:lnTo>
                  <a:lnTo>
                    <a:pt x="665" y="281"/>
                  </a:lnTo>
                  <a:lnTo>
                    <a:pt x="670" y="286"/>
                  </a:lnTo>
                  <a:lnTo>
                    <a:pt x="675" y="296"/>
                  </a:lnTo>
                  <a:lnTo>
                    <a:pt x="684" y="303"/>
                  </a:lnTo>
                  <a:lnTo>
                    <a:pt x="687" y="317"/>
                  </a:lnTo>
                  <a:lnTo>
                    <a:pt x="699" y="332"/>
                  </a:lnTo>
                  <a:lnTo>
                    <a:pt x="704" y="334"/>
                  </a:lnTo>
                  <a:lnTo>
                    <a:pt x="701" y="346"/>
                  </a:lnTo>
                  <a:lnTo>
                    <a:pt x="701" y="349"/>
                  </a:lnTo>
                  <a:lnTo>
                    <a:pt x="156" y="337"/>
                  </a:lnTo>
                  <a:lnTo>
                    <a:pt x="161" y="229"/>
                  </a:lnTo>
                  <a:lnTo>
                    <a:pt x="0" y="217"/>
                  </a:lnTo>
                  <a:lnTo>
                    <a:pt x="0" y="21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134399" y="2762129"/>
              <a:ext cx="946150" cy="638175"/>
            </a:xfrm>
            <a:custGeom>
              <a:avLst/>
              <a:gdLst>
                <a:gd name="T0" fmla="*/ 0 w 596"/>
                <a:gd name="T1" fmla="*/ 315 h 402"/>
                <a:gd name="T2" fmla="*/ 17 w 596"/>
                <a:gd name="T3" fmla="*/ 104 h 402"/>
                <a:gd name="T4" fmla="*/ 27 w 596"/>
                <a:gd name="T5" fmla="*/ 0 h 402"/>
                <a:gd name="T6" fmla="*/ 584 w 596"/>
                <a:gd name="T7" fmla="*/ 24 h 402"/>
                <a:gd name="T8" fmla="*/ 586 w 596"/>
                <a:gd name="T9" fmla="*/ 32 h 402"/>
                <a:gd name="T10" fmla="*/ 581 w 596"/>
                <a:gd name="T11" fmla="*/ 44 h 402"/>
                <a:gd name="T12" fmla="*/ 567 w 596"/>
                <a:gd name="T13" fmla="*/ 58 h 402"/>
                <a:gd name="T14" fmla="*/ 567 w 596"/>
                <a:gd name="T15" fmla="*/ 68 h 402"/>
                <a:gd name="T16" fmla="*/ 596 w 596"/>
                <a:gd name="T17" fmla="*/ 94 h 402"/>
                <a:gd name="T18" fmla="*/ 596 w 596"/>
                <a:gd name="T19" fmla="*/ 289 h 402"/>
                <a:gd name="T20" fmla="*/ 591 w 596"/>
                <a:gd name="T21" fmla="*/ 289 h 402"/>
                <a:gd name="T22" fmla="*/ 584 w 596"/>
                <a:gd name="T23" fmla="*/ 289 h 402"/>
                <a:gd name="T24" fmla="*/ 586 w 596"/>
                <a:gd name="T25" fmla="*/ 296 h 402"/>
                <a:gd name="T26" fmla="*/ 591 w 596"/>
                <a:gd name="T27" fmla="*/ 301 h 402"/>
                <a:gd name="T28" fmla="*/ 586 w 596"/>
                <a:gd name="T29" fmla="*/ 313 h 402"/>
                <a:gd name="T30" fmla="*/ 591 w 596"/>
                <a:gd name="T31" fmla="*/ 318 h 402"/>
                <a:gd name="T32" fmla="*/ 596 w 596"/>
                <a:gd name="T33" fmla="*/ 334 h 402"/>
                <a:gd name="T34" fmla="*/ 589 w 596"/>
                <a:gd name="T35" fmla="*/ 339 h 402"/>
                <a:gd name="T36" fmla="*/ 591 w 596"/>
                <a:gd name="T37" fmla="*/ 349 h 402"/>
                <a:gd name="T38" fmla="*/ 581 w 596"/>
                <a:gd name="T39" fmla="*/ 368 h 402"/>
                <a:gd name="T40" fmla="*/ 591 w 596"/>
                <a:gd name="T41" fmla="*/ 387 h 402"/>
                <a:gd name="T42" fmla="*/ 593 w 596"/>
                <a:gd name="T43" fmla="*/ 399 h 402"/>
                <a:gd name="T44" fmla="*/ 593 w 596"/>
                <a:gd name="T45" fmla="*/ 402 h 402"/>
                <a:gd name="T46" fmla="*/ 577 w 596"/>
                <a:gd name="T47" fmla="*/ 390 h 402"/>
                <a:gd name="T48" fmla="*/ 541 w 596"/>
                <a:gd name="T49" fmla="*/ 368 h 402"/>
                <a:gd name="T50" fmla="*/ 533 w 596"/>
                <a:gd name="T51" fmla="*/ 363 h 402"/>
                <a:gd name="T52" fmla="*/ 519 w 596"/>
                <a:gd name="T53" fmla="*/ 363 h 402"/>
                <a:gd name="T54" fmla="*/ 507 w 596"/>
                <a:gd name="T55" fmla="*/ 373 h 402"/>
                <a:gd name="T56" fmla="*/ 495 w 596"/>
                <a:gd name="T57" fmla="*/ 375 h 402"/>
                <a:gd name="T58" fmla="*/ 485 w 596"/>
                <a:gd name="T59" fmla="*/ 373 h 402"/>
                <a:gd name="T60" fmla="*/ 478 w 596"/>
                <a:gd name="T61" fmla="*/ 359 h 402"/>
                <a:gd name="T62" fmla="*/ 471 w 596"/>
                <a:gd name="T63" fmla="*/ 354 h 402"/>
                <a:gd name="T64" fmla="*/ 459 w 596"/>
                <a:gd name="T65" fmla="*/ 356 h 402"/>
                <a:gd name="T66" fmla="*/ 445 w 596"/>
                <a:gd name="T67" fmla="*/ 356 h 402"/>
                <a:gd name="T68" fmla="*/ 432 w 596"/>
                <a:gd name="T69" fmla="*/ 339 h 402"/>
                <a:gd name="T70" fmla="*/ 0 w 596"/>
                <a:gd name="T71" fmla="*/ 31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6" h="402">
                  <a:moveTo>
                    <a:pt x="0" y="315"/>
                  </a:moveTo>
                  <a:lnTo>
                    <a:pt x="17" y="104"/>
                  </a:lnTo>
                  <a:lnTo>
                    <a:pt x="27" y="0"/>
                  </a:lnTo>
                  <a:lnTo>
                    <a:pt x="584" y="24"/>
                  </a:lnTo>
                  <a:lnTo>
                    <a:pt x="586" y="32"/>
                  </a:lnTo>
                  <a:lnTo>
                    <a:pt x="581" y="44"/>
                  </a:lnTo>
                  <a:lnTo>
                    <a:pt x="567" y="58"/>
                  </a:lnTo>
                  <a:lnTo>
                    <a:pt x="567" y="68"/>
                  </a:lnTo>
                  <a:lnTo>
                    <a:pt x="596" y="94"/>
                  </a:lnTo>
                  <a:lnTo>
                    <a:pt x="596" y="289"/>
                  </a:lnTo>
                  <a:lnTo>
                    <a:pt x="591" y="289"/>
                  </a:lnTo>
                  <a:lnTo>
                    <a:pt x="584" y="289"/>
                  </a:lnTo>
                  <a:lnTo>
                    <a:pt x="586" y="296"/>
                  </a:lnTo>
                  <a:lnTo>
                    <a:pt x="591" y="301"/>
                  </a:lnTo>
                  <a:lnTo>
                    <a:pt x="586" y="313"/>
                  </a:lnTo>
                  <a:lnTo>
                    <a:pt x="591" y="318"/>
                  </a:lnTo>
                  <a:lnTo>
                    <a:pt x="596" y="334"/>
                  </a:lnTo>
                  <a:lnTo>
                    <a:pt x="589" y="339"/>
                  </a:lnTo>
                  <a:lnTo>
                    <a:pt x="591" y="349"/>
                  </a:lnTo>
                  <a:lnTo>
                    <a:pt x="581" y="368"/>
                  </a:lnTo>
                  <a:lnTo>
                    <a:pt x="591" y="387"/>
                  </a:lnTo>
                  <a:lnTo>
                    <a:pt x="593" y="399"/>
                  </a:lnTo>
                  <a:lnTo>
                    <a:pt x="593" y="402"/>
                  </a:lnTo>
                  <a:lnTo>
                    <a:pt x="577" y="390"/>
                  </a:lnTo>
                  <a:lnTo>
                    <a:pt x="541" y="368"/>
                  </a:lnTo>
                  <a:lnTo>
                    <a:pt x="533" y="363"/>
                  </a:lnTo>
                  <a:lnTo>
                    <a:pt x="519" y="363"/>
                  </a:lnTo>
                  <a:lnTo>
                    <a:pt x="507" y="373"/>
                  </a:lnTo>
                  <a:lnTo>
                    <a:pt x="495" y="375"/>
                  </a:lnTo>
                  <a:lnTo>
                    <a:pt x="485" y="373"/>
                  </a:lnTo>
                  <a:lnTo>
                    <a:pt x="478" y="359"/>
                  </a:lnTo>
                  <a:lnTo>
                    <a:pt x="471" y="354"/>
                  </a:lnTo>
                  <a:lnTo>
                    <a:pt x="459" y="356"/>
                  </a:lnTo>
                  <a:lnTo>
                    <a:pt x="445" y="356"/>
                  </a:lnTo>
                  <a:lnTo>
                    <a:pt x="432" y="339"/>
                  </a:lnTo>
                  <a:lnTo>
                    <a:pt x="0" y="31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5177262" y="2244604"/>
              <a:ext cx="887413" cy="555625"/>
            </a:xfrm>
            <a:custGeom>
              <a:avLst/>
              <a:gdLst>
                <a:gd name="T0" fmla="*/ 0 w 559"/>
                <a:gd name="T1" fmla="*/ 326 h 350"/>
                <a:gd name="T2" fmla="*/ 26 w 559"/>
                <a:gd name="T3" fmla="*/ 0 h 350"/>
                <a:gd name="T4" fmla="*/ 170 w 559"/>
                <a:gd name="T5" fmla="*/ 9 h 350"/>
                <a:gd name="T6" fmla="*/ 273 w 559"/>
                <a:gd name="T7" fmla="*/ 19 h 350"/>
                <a:gd name="T8" fmla="*/ 514 w 559"/>
                <a:gd name="T9" fmla="*/ 24 h 350"/>
                <a:gd name="T10" fmla="*/ 516 w 559"/>
                <a:gd name="T11" fmla="*/ 33 h 350"/>
                <a:gd name="T12" fmla="*/ 523 w 559"/>
                <a:gd name="T13" fmla="*/ 57 h 350"/>
                <a:gd name="T14" fmla="*/ 521 w 559"/>
                <a:gd name="T15" fmla="*/ 67 h 350"/>
                <a:gd name="T16" fmla="*/ 518 w 559"/>
                <a:gd name="T17" fmla="*/ 84 h 350"/>
                <a:gd name="T18" fmla="*/ 518 w 559"/>
                <a:gd name="T19" fmla="*/ 112 h 350"/>
                <a:gd name="T20" fmla="*/ 526 w 559"/>
                <a:gd name="T21" fmla="*/ 149 h 350"/>
                <a:gd name="T22" fmla="*/ 535 w 559"/>
                <a:gd name="T23" fmla="*/ 158 h 350"/>
                <a:gd name="T24" fmla="*/ 540 w 559"/>
                <a:gd name="T25" fmla="*/ 189 h 350"/>
                <a:gd name="T26" fmla="*/ 542 w 559"/>
                <a:gd name="T27" fmla="*/ 242 h 350"/>
                <a:gd name="T28" fmla="*/ 545 w 559"/>
                <a:gd name="T29" fmla="*/ 254 h 350"/>
                <a:gd name="T30" fmla="*/ 545 w 559"/>
                <a:gd name="T31" fmla="*/ 274 h 350"/>
                <a:gd name="T32" fmla="*/ 547 w 559"/>
                <a:gd name="T33" fmla="*/ 281 h 350"/>
                <a:gd name="T34" fmla="*/ 559 w 559"/>
                <a:gd name="T35" fmla="*/ 319 h 350"/>
                <a:gd name="T36" fmla="*/ 557 w 559"/>
                <a:gd name="T37" fmla="*/ 334 h 350"/>
                <a:gd name="T38" fmla="*/ 557 w 559"/>
                <a:gd name="T39" fmla="*/ 350 h 350"/>
                <a:gd name="T40" fmla="*/ 0 w 559"/>
                <a:gd name="T41" fmla="*/ 32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9" h="350">
                  <a:moveTo>
                    <a:pt x="0" y="326"/>
                  </a:moveTo>
                  <a:lnTo>
                    <a:pt x="26" y="0"/>
                  </a:lnTo>
                  <a:lnTo>
                    <a:pt x="170" y="9"/>
                  </a:lnTo>
                  <a:lnTo>
                    <a:pt x="273" y="19"/>
                  </a:lnTo>
                  <a:lnTo>
                    <a:pt x="514" y="24"/>
                  </a:lnTo>
                  <a:lnTo>
                    <a:pt x="516" y="33"/>
                  </a:lnTo>
                  <a:lnTo>
                    <a:pt x="523" y="57"/>
                  </a:lnTo>
                  <a:lnTo>
                    <a:pt x="521" y="67"/>
                  </a:lnTo>
                  <a:lnTo>
                    <a:pt x="518" y="84"/>
                  </a:lnTo>
                  <a:lnTo>
                    <a:pt x="518" y="112"/>
                  </a:lnTo>
                  <a:lnTo>
                    <a:pt x="526" y="149"/>
                  </a:lnTo>
                  <a:lnTo>
                    <a:pt x="535" y="158"/>
                  </a:lnTo>
                  <a:lnTo>
                    <a:pt x="540" y="189"/>
                  </a:lnTo>
                  <a:lnTo>
                    <a:pt x="542" y="242"/>
                  </a:lnTo>
                  <a:lnTo>
                    <a:pt x="545" y="254"/>
                  </a:lnTo>
                  <a:lnTo>
                    <a:pt x="545" y="274"/>
                  </a:lnTo>
                  <a:lnTo>
                    <a:pt x="547" y="281"/>
                  </a:lnTo>
                  <a:lnTo>
                    <a:pt x="559" y="319"/>
                  </a:lnTo>
                  <a:lnTo>
                    <a:pt x="557" y="334"/>
                  </a:lnTo>
                  <a:lnTo>
                    <a:pt x="557" y="350"/>
                  </a:lnTo>
                  <a:lnTo>
                    <a:pt x="0" y="32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3838999" y="2052516"/>
              <a:ext cx="1379538" cy="874712"/>
            </a:xfrm>
            <a:custGeom>
              <a:avLst/>
              <a:gdLst>
                <a:gd name="T0" fmla="*/ 305 w 869"/>
                <a:gd name="T1" fmla="*/ 486 h 551"/>
                <a:gd name="T2" fmla="*/ 297 w 869"/>
                <a:gd name="T3" fmla="*/ 541 h 551"/>
                <a:gd name="T4" fmla="*/ 285 w 869"/>
                <a:gd name="T5" fmla="*/ 519 h 551"/>
                <a:gd name="T6" fmla="*/ 266 w 869"/>
                <a:gd name="T7" fmla="*/ 517 h 551"/>
                <a:gd name="T8" fmla="*/ 245 w 869"/>
                <a:gd name="T9" fmla="*/ 524 h 551"/>
                <a:gd name="T10" fmla="*/ 233 w 869"/>
                <a:gd name="T11" fmla="*/ 522 h 551"/>
                <a:gd name="T12" fmla="*/ 209 w 869"/>
                <a:gd name="T13" fmla="*/ 517 h 551"/>
                <a:gd name="T14" fmla="*/ 194 w 869"/>
                <a:gd name="T15" fmla="*/ 524 h 551"/>
                <a:gd name="T16" fmla="*/ 170 w 869"/>
                <a:gd name="T17" fmla="*/ 517 h 551"/>
                <a:gd name="T18" fmla="*/ 161 w 869"/>
                <a:gd name="T19" fmla="*/ 529 h 551"/>
                <a:gd name="T20" fmla="*/ 146 w 869"/>
                <a:gd name="T21" fmla="*/ 512 h 551"/>
                <a:gd name="T22" fmla="*/ 149 w 869"/>
                <a:gd name="T23" fmla="*/ 493 h 551"/>
                <a:gd name="T24" fmla="*/ 139 w 869"/>
                <a:gd name="T25" fmla="*/ 476 h 551"/>
                <a:gd name="T26" fmla="*/ 122 w 869"/>
                <a:gd name="T27" fmla="*/ 462 h 551"/>
                <a:gd name="T28" fmla="*/ 127 w 869"/>
                <a:gd name="T29" fmla="*/ 447 h 551"/>
                <a:gd name="T30" fmla="*/ 113 w 869"/>
                <a:gd name="T31" fmla="*/ 421 h 551"/>
                <a:gd name="T32" fmla="*/ 115 w 869"/>
                <a:gd name="T33" fmla="*/ 385 h 551"/>
                <a:gd name="T34" fmla="*/ 108 w 869"/>
                <a:gd name="T35" fmla="*/ 380 h 551"/>
                <a:gd name="T36" fmla="*/ 103 w 869"/>
                <a:gd name="T37" fmla="*/ 370 h 551"/>
                <a:gd name="T38" fmla="*/ 77 w 869"/>
                <a:gd name="T39" fmla="*/ 390 h 551"/>
                <a:gd name="T40" fmla="*/ 57 w 869"/>
                <a:gd name="T41" fmla="*/ 378 h 551"/>
                <a:gd name="T42" fmla="*/ 60 w 869"/>
                <a:gd name="T43" fmla="*/ 363 h 551"/>
                <a:gd name="T44" fmla="*/ 72 w 869"/>
                <a:gd name="T45" fmla="*/ 344 h 551"/>
                <a:gd name="T46" fmla="*/ 72 w 869"/>
                <a:gd name="T47" fmla="*/ 334 h 551"/>
                <a:gd name="T48" fmla="*/ 79 w 869"/>
                <a:gd name="T49" fmla="*/ 313 h 551"/>
                <a:gd name="T50" fmla="*/ 93 w 869"/>
                <a:gd name="T51" fmla="*/ 272 h 551"/>
                <a:gd name="T52" fmla="*/ 74 w 869"/>
                <a:gd name="T53" fmla="*/ 262 h 551"/>
                <a:gd name="T54" fmla="*/ 60 w 869"/>
                <a:gd name="T55" fmla="*/ 253 h 551"/>
                <a:gd name="T56" fmla="*/ 53 w 869"/>
                <a:gd name="T57" fmla="*/ 226 h 551"/>
                <a:gd name="T58" fmla="*/ 21 w 869"/>
                <a:gd name="T59" fmla="*/ 181 h 551"/>
                <a:gd name="T60" fmla="*/ 7 w 869"/>
                <a:gd name="T61" fmla="*/ 164 h 551"/>
                <a:gd name="T62" fmla="*/ 17 w 869"/>
                <a:gd name="T63" fmla="*/ 147 h 551"/>
                <a:gd name="T64" fmla="*/ 0 w 869"/>
                <a:gd name="T65" fmla="*/ 101 h 551"/>
                <a:gd name="T66" fmla="*/ 98 w 869"/>
                <a:gd name="T67" fmla="*/ 12 h 551"/>
                <a:gd name="T68" fmla="*/ 528 w 869"/>
                <a:gd name="T69" fmla="*/ 87 h 551"/>
                <a:gd name="T70" fmla="*/ 843 w 869"/>
                <a:gd name="T71" fmla="*/ 447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9" h="551">
                  <a:moveTo>
                    <a:pt x="833" y="551"/>
                  </a:moveTo>
                  <a:lnTo>
                    <a:pt x="305" y="486"/>
                  </a:lnTo>
                  <a:lnTo>
                    <a:pt x="297" y="539"/>
                  </a:lnTo>
                  <a:lnTo>
                    <a:pt x="297" y="541"/>
                  </a:lnTo>
                  <a:lnTo>
                    <a:pt x="288" y="532"/>
                  </a:lnTo>
                  <a:lnTo>
                    <a:pt x="285" y="519"/>
                  </a:lnTo>
                  <a:lnTo>
                    <a:pt x="276" y="507"/>
                  </a:lnTo>
                  <a:lnTo>
                    <a:pt x="266" y="517"/>
                  </a:lnTo>
                  <a:lnTo>
                    <a:pt x="266" y="524"/>
                  </a:lnTo>
                  <a:lnTo>
                    <a:pt x="245" y="524"/>
                  </a:lnTo>
                  <a:lnTo>
                    <a:pt x="242" y="527"/>
                  </a:lnTo>
                  <a:lnTo>
                    <a:pt x="233" y="522"/>
                  </a:lnTo>
                  <a:lnTo>
                    <a:pt x="211" y="519"/>
                  </a:lnTo>
                  <a:lnTo>
                    <a:pt x="209" y="517"/>
                  </a:lnTo>
                  <a:lnTo>
                    <a:pt x="201" y="517"/>
                  </a:lnTo>
                  <a:lnTo>
                    <a:pt x="194" y="524"/>
                  </a:lnTo>
                  <a:lnTo>
                    <a:pt x="187" y="522"/>
                  </a:lnTo>
                  <a:lnTo>
                    <a:pt x="170" y="517"/>
                  </a:lnTo>
                  <a:lnTo>
                    <a:pt x="165" y="519"/>
                  </a:lnTo>
                  <a:lnTo>
                    <a:pt x="161" y="529"/>
                  </a:lnTo>
                  <a:lnTo>
                    <a:pt x="151" y="524"/>
                  </a:lnTo>
                  <a:lnTo>
                    <a:pt x="146" y="512"/>
                  </a:lnTo>
                  <a:lnTo>
                    <a:pt x="146" y="507"/>
                  </a:lnTo>
                  <a:lnTo>
                    <a:pt x="149" y="493"/>
                  </a:lnTo>
                  <a:lnTo>
                    <a:pt x="146" y="486"/>
                  </a:lnTo>
                  <a:lnTo>
                    <a:pt x="139" y="476"/>
                  </a:lnTo>
                  <a:lnTo>
                    <a:pt x="129" y="476"/>
                  </a:lnTo>
                  <a:lnTo>
                    <a:pt x="122" y="462"/>
                  </a:lnTo>
                  <a:lnTo>
                    <a:pt x="127" y="455"/>
                  </a:lnTo>
                  <a:lnTo>
                    <a:pt x="127" y="447"/>
                  </a:lnTo>
                  <a:lnTo>
                    <a:pt x="117" y="435"/>
                  </a:lnTo>
                  <a:lnTo>
                    <a:pt x="113" y="421"/>
                  </a:lnTo>
                  <a:lnTo>
                    <a:pt x="113" y="399"/>
                  </a:lnTo>
                  <a:lnTo>
                    <a:pt x="115" y="385"/>
                  </a:lnTo>
                  <a:lnTo>
                    <a:pt x="110" y="383"/>
                  </a:lnTo>
                  <a:lnTo>
                    <a:pt x="108" y="380"/>
                  </a:lnTo>
                  <a:lnTo>
                    <a:pt x="105" y="373"/>
                  </a:lnTo>
                  <a:lnTo>
                    <a:pt x="103" y="370"/>
                  </a:lnTo>
                  <a:lnTo>
                    <a:pt x="101" y="373"/>
                  </a:lnTo>
                  <a:lnTo>
                    <a:pt x="77" y="390"/>
                  </a:lnTo>
                  <a:lnTo>
                    <a:pt x="72" y="392"/>
                  </a:lnTo>
                  <a:lnTo>
                    <a:pt x="57" y="378"/>
                  </a:lnTo>
                  <a:lnTo>
                    <a:pt x="60" y="368"/>
                  </a:lnTo>
                  <a:lnTo>
                    <a:pt x="60" y="363"/>
                  </a:lnTo>
                  <a:lnTo>
                    <a:pt x="60" y="354"/>
                  </a:lnTo>
                  <a:lnTo>
                    <a:pt x="72" y="344"/>
                  </a:lnTo>
                  <a:lnTo>
                    <a:pt x="74" y="334"/>
                  </a:lnTo>
                  <a:lnTo>
                    <a:pt x="72" y="334"/>
                  </a:lnTo>
                  <a:lnTo>
                    <a:pt x="72" y="318"/>
                  </a:lnTo>
                  <a:lnTo>
                    <a:pt x="79" y="313"/>
                  </a:lnTo>
                  <a:lnTo>
                    <a:pt x="77" y="306"/>
                  </a:lnTo>
                  <a:lnTo>
                    <a:pt x="93" y="272"/>
                  </a:lnTo>
                  <a:lnTo>
                    <a:pt x="89" y="265"/>
                  </a:lnTo>
                  <a:lnTo>
                    <a:pt x="74" y="262"/>
                  </a:lnTo>
                  <a:lnTo>
                    <a:pt x="72" y="255"/>
                  </a:lnTo>
                  <a:lnTo>
                    <a:pt x="60" y="253"/>
                  </a:lnTo>
                  <a:lnTo>
                    <a:pt x="55" y="241"/>
                  </a:lnTo>
                  <a:lnTo>
                    <a:pt x="53" y="226"/>
                  </a:lnTo>
                  <a:lnTo>
                    <a:pt x="41" y="197"/>
                  </a:lnTo>
                  <a:lnTo>
                    <a:pt x="21" y="181"/>
                  </a:lnTo>
                  <a:lnTo>
                    <a:pt x="14" y="169"/>
                  </a:lnTo>
                  <a:lnTo>
                    <a:pt x="7" y="164"/>
                  </a:lnTo>
                  <a:lnTo>
                    <a:pt x="12" y="159"/>
                  </a:lnTo>
                  <a:lnTo>
                    <a:pt x="17" y="147"/>
                  </a:lnTo>
                  <a:lnTo>
                    <a:pt x="12" y="130"/>
                  </a:lnTo>
                  <a:lnTo>
                    <a:pt x="0" y="101"/>
                  </a:lnTo>
                  <a:lnTo>
                    <a:pt x="19" y="0"/>
                  </a:lnTo>
                  <a:lnTo>
                    <a:pt x="98" y="12"/>
                  </a:lnTo>
                  <a:lnTo>
                    <a:pt x="312" y="48"/>
                  </a:lnTo>
                  <a:lnTo>
                    <a:pt x="528" y="87"/>
                  </a:lnTo>
                  <a:lnTo>
                    <a:pt x="869" y="121"/>
                  </a:lnTo>
                  <a:lnTo>
                    <a:pt x="843" y="447"/>
                  </a:lnTo>
                  <a:lnTo>
                    <a:pt x="833" y="5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4219999" y="2824041"/>
              <a:ext cx="941388" cy="782637"/>
            </a:xfrm>
            <a:custGeom>
              <a:avLst/>
              <a:gdLst>
                <a:gd name="T0" fmla="*/ 557 w 593"/>
                <a:gd name="T1" fmla="*/ 493 h 493"/>
                <a:gd name="T2" fmla="*/ 576 w 593"/>
                <a:gd name="T3" fmla="*/ 276 h 493"/>
                <a:gd name="T4" fmla="*/ 593 w 593"/>
                <a:gd name="T5" fmla="*/ 65 h 493"/>
                <a:gd name="T6" fmla="*/ 65 w 593"/>
                <a:gd name="T7" fmla="*/ 0 h 493"/>
                <a:gd name="T8" fmla="*/ 57 w 593"/>
                <a:gd name="T9" fmla="*/ 53 h 493"/>
                <a:gd name="T10" fmla="*/ 19 w 593"/>
                <a:gd name="T11" fmla="*/ 320 h 493"/>
                <a:gd name="T12" fmla="*/ 17 w 593"/>
                <a:gd name="T13" fmla="*/ 320 h 493"/>
                <a:gd name="T14" fmla="*/ 0 w 593"/>
                <a:gd name="T15" fmla="*/ 423 h 493"/>
                <a:gd name="T16" fmla="*/ 158 w 593"/>
                <a:gd name="T17" fmla="*/ 449 h 493"/>
                <a:gd name="T18" fmla="*/ 557 w 593"/>
                <a:gd name="T19" fmla="*/ 493 h 493"/>
                <a:gd name="T20" fmla="*/ 557 w 593"/>
                <a:gd name="T21" fmla="*/ 49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3" h="493">
                  <a:moveTo>
                    <a:pt x="557" y="493"/>
                  </a:moveTo>
                  <a:lnTo>
                    <a:pt x="576" y="276"/>
                  </a:lnTo>
                  <a:lnTo>
                    <a:pt x="593" y="65"/>
                  </a:lnTo>
                  <a:lnTo>
                    <a:pt x="65" y="0"/>
                  </a:lnTo>
                  <a:lnTo>
                    <a:pt x="57" y="53"/>
                  </a:lnTo>
                  <a:lnTo>
                    <a:pt x="19" y="320"/>
                  </a:lnTo>
                  <a:lnTo>
                    <a:pt x="17" y="320"/>
                  </a:lnTo>
                  <a:lnTo>
                    <a:pt x="0" y="423"/>
                  </a:lnTo>
                  <a:lnTo>
                    <a:pt x="158" y="449"/>
                  </a:lnTo>
                  <a:lnTo>
                    <a:pt x="557" y="493"/>
                  </a:lnTo>
                  <a:lnTo>
                    <a:pt x="557" y="49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380337" y="3536829"/>
              <a:ext cx="979488" cy="774700"/>
            </a:xfrm>
            <a:custGeom>
              <a:avLst/>
              <a:gdLst>
                <a:gd name="T0" fmla="*/ 0 w 617"/>
                <a:gd name="T1" fmla="*/ 426 h 488"/>
                <a:gd name="T2" fmla="*/ 57 w 617"/>
                <a:gd name="T3" fmla="*/ 0 h 488"/>
                <a:gd name="T4" fmla="*/ 456 w 617"/>
                <a:gd name="T5" fmla="*/ 44 h 488"/>
                <a:gd name="T6" fmla="*/ 617 w 617"/>
                <a:gd name="T7" fmla="*/ 56 h 488"/>
                <a:gd name="T8" fmla="*/ 612 w 617"/>
                <a:gd name="T9" fmla="*/ 164 h 488"/>
                <a:gd name="T10" fmla="*/ 593 w 617"/>
                <a:gd name="T11" fmla="*/ 488 h 488"/>
                <a:gd name="T12" fmla="*/ 509 w 617"/>
                <a:gd name="T13" fmla="*/ 483 h 488"/>
                <a:gd name="T14" fmla="*/ 0 w 617"/>
                <a:gd name="T15" fmla="*/ 42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7" h="488">
                  <a:moveTo>
                    <a:pt x="0" y="426"/>
                  </a:moveTo>
                  <a:lnTo>
                    <a:pt x="57" y="0"/>
                  </a:lnTo>
                  <a:lnTo>
                    <a:pt x="456" y="44"/>
                  </a:lnTo>
                  <a:lnTo>
                    <a:pt x="617" y="56"/>
                  </a:lnTo>
                  <a:lnTo>
                    <a:pt x="612" y="164"/>
                  </a:lnTo>
                  <a:lnTo>
                    <a:pt x="593" y="488"/>
                  </a:lnTo>
                  <a:lnTo>
                    <a:pt x="509" y="483"/>
                  </a:lnTo>
                  <a:lnTo>
                    <a:pt x="0" y="42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3708824" y="3266954"/>
              <a:ext cx="762000" cy="946150"/>
            </a:xfrm>
            <a:custGeom>
              <a:avLst/>
              <a:gdLst>
                <a:gd name="T0" fmla="*/ 423 w 480"/>
                <a:gd name="T1" fmla="*/ 596 h 596"/>
                <a:gd name="T2" fmla="*/ 480 w 480"/>
                <a:gd name="T3" fmla="*/ 170 h 596"/>
                <a:gd name="T4" fmla="*/ 322 w 480"/>
                <a:gd name="T5" fmla="*/ 144 h 596"/>
                <a:gd name="T6" fmla="*/ 339 w 480"/>
                <a:gd name="T7" fmla="*/ 41 h 596"/>
                <a:gd name="T8" fmla="*/ 103 w 480"/>
                <a:gd name="T9" fmla="*/ 0 h 596"/>
                <a:gd name="T10" fmla="*/ 0 w 480"/>
                <a:gd name="T11" fmla="*/ 531 h 596"/>
                <a:gd name="T12" fmla="*/ 0 w 480"/>
                <a:gd name="T13" fmla="*/ 531 h 596"/>
                <a:gd name="T14" fmla="*/ 423 w 480"/>
                <a:gd name="T15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0" h="596">
                  <a:moveTo>
                    <a:pt x="423" y="596"/>
                  </a:moveTo>
                  <a:lnTo>
                    <a:pt x="480" y="170"/>
                  </a:lnTo>
                  <a:lnTo>
                    <a:pt x="322" y="144"/>
                  </a:lnTo>
                  <a:lnTo>
                    <a:pt x="339" y="41"/>
                  </a:lnTo>
                  <a:lnTo>
                    <a:pt x="103" y="0"/>
                  </a:lnTo>
                  <a:lnTo>
                    <a:pt x="0" y="531"/>
                  </a:lnTo>
                  <a:lnTo>
                    <a:pt x="0" y="531"/>
                  </a:lnTo>
                  <a:lnTo>
                    <a:pt x="423" y="5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3502449" y="2030291"/>
              <a:ext cx="808038" cy="1301750"/>
            </a:xfrm>
            <a:custGeom>
              <a:avLst/>
              <a:gdLst>
                <a:gd name="T0" fmla="*/ 231 w 509"/>
                <a:gd name="T1" fmla="*/ 14 h 820"/>
                <a:gd name="T2" fmla="*/ 224 w 509"/>
                <a:gd name="T3" fmla="*/ 144 h 820"/>
                <a:gd name="T4" fmla="*/ 224 w 509"/>
                <a:gd name="T5" fmla="*/ 173 h 820"/>
                <a:gd name="T6" fmla="*/ 226 w 509"/>
                <a:gd name="T7" fmla="*/ 183 h 820"/>
                <a:gd name="T8" fmla="*/ 253 w 509"/>
                <a:gd name="T9" fmla="*/ 211 h 820"/>
                <a:gd name="T10" fmla="*/ 267 w 509"/>
                <a:gd name="T11" fmla="*/ 255 h 820"/>
                <a:gd name="T12" fmla="*/ 284 w 509"/>
                <a:gd name="T13" fmla="*/ 269 h 820"/>
                <a:gd name="T14" fmla="*/ 301 w 509"/>
                <a:gd name="T15" fmla="*/ 279 h 820"/>
                <a:gd name="T16" fmla="*/ 289 w 509"/>
                <a:gd name="T17" fmla="*/ 320 h 820"/>
                <a:gd name="T18" fmla="*/ 284 w 509"/>
                <a:gd name="T19" fmla="*/ 332 h 820"/>
                <a:gd name="T20" fmla="*/ 286 w 509"/>
                <a:gd name="T21" fmla="*/ 348 h 820"/>
                <a:gd name="T22" fmla="*/ 272 w 509"/>
                <a:gd name="T23" fmla="*/ 368 h 820"/>
                <a:gd name="T24" fmla="*/ 272 w 509"/>
                <a:gd name="T25" fmla="*/ 382 h 820"/>
                <a:gd name="T26" fmla="*/ 284 w 509"/>
                <a:gd name="T27" fmla="*/ 406 h 820"/>
                <a:gd name="T28" fmla="*/ 313 w 509"/>
                <a:gd name="T29" fmla="*/ 387 h 820"/>
                <a:gd name="T30" fmla="*/ 317 w 509"/>
                <a:gd name="T31" fmla="*/ 387 h 820"/>
                <a:gd name="T32" fmla="*/ 322 w 509"/>
                <a:gd name="T33" fmla="*/ 397 h 820"/>
                <a:gd name="T34" fmla="*/ 325 w 509"/>
                <a:gd name="T35" fmla="*/ 413 h 820"/>
                <a:gd name="T36" fmla="*/ 329 w 509"/>
                <a:gd name="T37" fmla="*/ 449 h 820"/>
                <a:gd name="T38" fmla="*/ 339 w 509"/>
                <a:gd name="T39" fmla="*/ 469 h 820"/>
                <a:gd name="T40" fmla="*/ 341 w 509"/>
                <a:gd name="T41" fmla="*/ 490 h 820"/>
                <a:gd name="T42" fmla="*/ 358 w 509"/>
                <a:gd name="T43" fmla="*/ 500 h 820"/>
                <a:gd name="T44" fmla="*/ 358 w 509"/>
                <a:gd name="T45" fmla="*/ 521 h 820"/>
                <a:gd name="T46" fmla="*/ 363 w 509"/>
                <a:gd name="T47" fmla="*/ 538 h 820"/>
                <a:gd name="T48" fmla="*/ 377 w 509"/>
                <a:gd name="T49" fmla="*/ 533 h 820"/>
                <a:gd name="T50" fmla="*/ 399 w 509"/>
                <a:gd name="T51" fmla="*/ 536 h 820"/>
                <a:gd name="T52" fmla="*/ 413 w 509"/>
                <a:gd name="T53" fmla="*/ 531 h 820"/>
                <a:gd name="T54" fmla="*/ 423 w 509"/>
                <a:gd name="T55" fmla="*/ 533 h 820"/>
                <a:gd name="T56" fmla="*/ 454 w 509"/>
                <a:gd name="T57" fmla="*/ 541 h 820"/>
                <a:gd name="T58" fmla="*/ 478 w 509"/>
                <a:gd name="T59" fmla="*/ 538 h 820"/>
                <a:gd name="T60" fmla="*/ 488 w 509"/>
                <a:gd name="T61" fmla="*/ 521 h 820"/>
                <a:gd name="T62" fmla="*/ 500 w 509"/>
                <a:gd name="T63" fmla="*/ 546 h 820"/>
                <a:gd name="T64" fmla="*/ 509 w 509"/>
                <a:gd name="T65" fmla="*/ 553 h 820"/>
                <a:gd name="T66" fmla="*/ 469 w 509"/>
                <a:gd name="T67" fmla="*/ 820 h 820"/>
                <a:gd name="T68" fmla="*/ 0 w 509"/>
                <a:gd name="T69" fmla="*/ 728 h 820"/>
                <a:gd name="T70" fmla="*/ 53 w 509"/>
                <a:gd name="T71" fmla="*/ 526 h 820"/>
                <a:gd name="T72" fmla="*/ 56 w 509"/>
                <a:gd name="T73" fmla="*/ 512 h 820"/>
                <a:gd name="T74" fmla="*/ 60 w 509"/>
                <a:gd name="T75" fmla="*/ 502 h 820"/>
                <a:gd name="T76" fmla="*/ 44 w 509"/>
                <a:gd name="T77" fmla="*/ 488 h 820"/>
                <a:gd name="T78" fmla="*/ 44 w 509"/>
                <a:gd name="T79" fmla="*/ 469 h 820"/>
                <a:gd name="T80" fmla="*/ 75 w 509"/>
                <a:gd name="T81" fmla="*/ 433 h 820"/>
                <a:gd name="T82" fmla="*/ 82 w 509"/>
                <a:gd name="T83" fmla="*/ 418 h 820"/>
                <a:gd name="T84" fmla="*/ 128 w 509"/>
                <a:gd name="T85" fmla="*/ 353 h 820"/>
                <a:gd name="T86" fmla="*/ 116 w 509"/>
                <a:gd name="T87" fmla="*/ 332 h 820"/>
                <a:gd name="T88" fmla="*/ 104 w 509"/>
                <a:gd name="T89" fmla="*/ 322 h 820"/>
                <a:gd name="T90" fmla="*/ 99 w 509"/>
                <a:gd name="T91" fmla="*/ 298 h 820"/>
                <a:gd name="T92" fmla="*/ 106 w 509"/>
                <a:gd name="T93" fmla="*/ 288 h 820"/>
                <a:gd name="T94" fmla="*/ 99 w 509"/>
                <a:gd name="T95" fmla="*/ 269 h 820"/>
                <a:gd name="T96" fmla="*/ 161 w 509"/>
                <a:gd name="T97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09" h="820">
                  <a:moveTo>
                    <a:pt x="161" y="0"/>
                  </a:moveTo>
                  <a:lnTo>
                    <a:pt x="231" y="14"/>
                  </a:lnTo>
                  <a:lnTo>
                    <a:pt x="212" y="115"/>
                  </a:lnTo>
                  <a:lnTo>
                    <a:pt x="224" y="144"/>
                  </a:lnTo>
                  <a:lnTo>
                    <a:pt x="229" y="161"/>
                  </a:lnTo>
                  <a:lnTo>
                    <a:pt x="224" y="173"/>
                  </a:lnTo>
                  <a:lnTo>
                    <a:pt x="219" y="178"/>
                  </a:lnTo>
                  <a:lnTo>
                    <a:pt x="226" y="183"/>
                  </a:lnTo>
                  <a:lnTo>
                    <a:pt x="233" y="195"/>
                  </a:lnTo>
                  <a:lnTo>
                    <a:pt x="253" y="211"/>
                  </a:lnTo>
                  <a:lnTo>
                    <a:pt x="265" y="240"/>
                  </a:lnTo>
                  <a:lnTo>
                    <a:pt x="267" y="255"/>
                  </a:lnTo>
                  <a:lnTo>
                    <a:pt x="272" y="267"/>
                  </a:lnTo>
                  <a:lnTo>
                    <a:pt x="284" y="269"/>
                  </a:lnTo>
                  <a:lnTo>
                    <a:pt x="286" y="276"/>
                  </a:lnTo>
                  <a:lnTo>
                    <a:pt x="301" y="279"/>
                  </a:lnTo>
                  <a:lnTo>
                    <a:pt x="305" y="286"/>
                  </a:lnTo>
                  <a:lnTo>
                    <a:pt x="289" y="320"/>
                  </a:lnTo>
                  <a:lnTo>
                    <a:pt x="291" y="327"/>
                  </a:lnTo>
                  <a:lnTo>
                    <a:pt x="284" y="332"/>
                  </a:lnTo>
                  <a:lnTo>
                    <a:pt x="284" y="348"/>
                  </a:lnTo>
                  <a:lnTo>
                    <a:pt x="286" y="348"/>
                  </a:lnTo>
                  <a:lnTo>
                    <a:pt x="284" y="358"/>
                  </a:lnTo>
                  <a:lnTo>
                    <a:pt x="272" y="368"/>
                  </a:lnTo>
                  <a:lnTo>
                    <a:pt x="272" y="377"/>
                  </a:lnTo>
                  <a:lnTo>
                    <a:pt x="272" y="382"/>
                  </a:lnTo>
                  <a:lnTo>
                    <a:pt x="269" y="392"/>
                  </a:lnTo>
                  <a:lnTo>
                    <a:pt x="284" y="406"/>
                  </a:lnTo>
                  <a:lnTo>
                    <a:pt x="289" y="404"/>
                  </a:lnTo>
                  <a:lnTo>
                    <a:pt x="313" y="387"/>
                  </a:lnTo>
                  <a:lnTo>
                    <a:pt x="315" y="384"/>
                  </a:lnTo>
                  <a:lnTo>
                    <a:pt x="317" y="387"/>
                  </a:lnTo>
                  <a:lnTo>
                    <a:pt x="320" y="394"/>
                  </a:lnTo>
                  <a:lnTo>
                    <a:pt x="322" y="397"/>
                  </a:lnTo>
                  <a:lnTo>
                    <a:pt x="327" y="399"/>
                  </a:lnTo>
                  <a:lnTo>
                    <a:pt x="325" y="413"/>
                  </a:lnTo>
                  <a:lnTo>
                    <a:pt x="325" y="435"/>
                  </a:lnTo>
                  <a:lnTo>
                    <a:pt x="329" y="449"/>
                  </a:lnTo>
                  <a:lnTo>
                    <a:pt x="339" y="461"/>
                  </a:lnTo>
                  <a:lnTo>
                    <a:pt x="339" y="469"/>
                  </a:lnTo>
                  <a:lnTo>
                    <a:pt x="334" y="476"/>
                  </a:lnTo>
                  <a:lnTo>
                    <a:pt x="341" y="490"/>
                  </a:lnTo>
                  <a:lnTo>
                    <a:pt x="351" y="490"/>
                  </a:lnTo>
                  <a:lnTo>
                    <a:pt x="358" y="500"/>
                  </a:lnTo>
                  <a:lnTo>
                    <a:pt x="361" y="507"/>
                  </a:lnTo>
                  <a:lnTo>
                    <a:pt x="358" y="521"/>
                  </a:lnTo>
                  <a:lnTo>
                    <a:pt x="358" y="526"/>
                  </a:lnTo>
                  <a:lnTo>
                    <a:pt x="363" y="538"/>
                  </a:lnTo>
                  <a:lnTo>
                    <a:pt x="373" y="543"/>
                  </a:lnTo>
                  <a:lnTo>
                    <a:pt x="377" y="533"/>
                  </a:lnTo>
                  <a:lnTo>
                    <a:pt x="382" y="531"/>
                  </a:lnTo>
                  <a:lnTo>
                    <a:pt x="399" y="536"/>
                  </a:lnTo>
                  <a:lnTo>
                    <a:pt x="406" y="538"/>
                  </a:lnTo>
                  <a:lnTo>
                    <a:pt x="413" y="531"/>
                  </a:lnTo>
                  <a:lnTo>
                    <a:pt x="421" y="531"/>
                  </a:lnTo>
                  <a:lnTo>
                    <a:pt x="423" y="533"/>
                  </a:lnTo>
                  <a:lnTo>
                    <a:pt x="445" y="536"/>
                  </a:lnTo>
                  <a:lnTo>
                    <a:pt x="454" y="541"/>
                  </a:lnTo>
                  <a:lnTo>
                    <a:pt x="457" y="538"/>
                  </a:lnTo>
                  <a:lnTo>
                    <a:pt x="478" y="538"/>
                  </a:lnTo>
                  <a:lnTo>
                    <a:pt x="478" y="531"/>
                  </a:lnTo>
                  <a:lnTo>
                    <a:pt x="488" y="521"/>
                  </a:lnTo>
                  <a:lnTo>
                    <a:pt x="497" y="533"/>
                  </a:lnTo>
                  <a:lnTo>
                    <a:pt x="500" y="546"/>
                  </a:lnTo>
                  <a:lnTo>
                    <a:pt x="509" y="555"/>
                  </a:lnTo>
                  <a:lnTo>
                    <a:pt x="509" y="553"/>
                  </a:lnTo>
                  <a:lnTo>
                    <a:pt x="471" y="820"/>
                  </a:lnTo>
                  <a:lnTo>
                    <a:pt x="469" y="820"/>
                  </a:lnTo>
                  <a:lnTo>
                    <a:pt x="233" y="779"/>
                  </a:lnTo>
                  <a:lnTo>
                    <a:pt x="0" y="728"/>
                  </a:lnTo>
                  <a:lnTo>
                    <a:pt x="41" y="538"/>
                  </a:lnTo>
                  <a:lnTo>
                    <a:pt x="53" y="526"/>
                  </a:lnTo>
                  <a:lnTo>
                    <a:pt x="53" y="514"/>
                  </a:lnTo>
                  <a:lnTo>
                    <a:pt x="56" y="512"/>
                  </a:lnTo>
                  <a:lnTo>
                    <a:pt x="58" y="507"/>
                  </a:lnTo>
                  <a:lnTo>
                    <a:pt x="60" y="502"/>
                  </a:lnTo>
                  <a:lnTo>
                    <a:pt x="56" y="493"/>
                  </a:lnTo>
                  <a:lnTo>
                    <a:pt x="44" y="488"/>
                  </a:lnTo>
                  <a:lnTo>
                    <a:pt x="41" y="481"/>
                  </a:lnTo>
                  <a:lnTo>
                    <a:pt x="44" y="469"/>
                  </a:lnTo>
                  <a:lnTo>
                    <a:pt x="63" y="440"/>
                  </a:lnTo>
                  <a:lnTo>
                    <a:pt x="75" y="433"/>
                  </a:lnTo>
                  <a:lnTo>
                    <a:pt x="82" y="425"/>
                  </a:lnTo>
                  <a:lnTo>
                    <a:pt x="82" y="418"/>
                  </a:lnTo>
                  <a:lnTo>
                    <a:pt x="89" y="411"/>
                  </a:lnTo>
                  <a:lnTo>
                    <a:pt x="128" y="353"/>
                  </a:lnTo>
                  <a:lnTo>
                    <a:pt x="125" y="339"/>
                  </a:lnTo>
                  <a:lnTo>
                    <a:pt x="116" y="332"/>
                  </a:lnTo>
                  <a:lnTo>
                    <a:pt x="111" y="332"/>
                  </a:lnTo>
                  <a:lnTo>
                    <a:pt x="104" y="322"/>
                  </a:lnTo>
                  <a:lnTo>
                    <a:pt x="101" y="312"/>
                  </a:lnTo>
                  <a:lnTo>
                    <a:pt x="99" y="298"/>
                  </a:lnTo>
                  <a:lnTo>
                    <a:pt x="104" y="293"/>
                  </a:lnTo>
                  <a:lnTo>
                    <a:pt x="106" y="288"/>
                  </a:lnTo>
                  <a:lnTo>
                    <a:pt x="99" y="279"/>
                  </a:lnTo>
                  <a:lnTo>
                    <a:pt x="99" y="269"/>
                  </a:lnTo>
                  <a:lnTo>
                    <a:pt x="104" y="26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3457999" y="4109916"/>
              <a:ext cx="922338" cy="1068387"/>
            </a:xfrm>
            <a:custGeom>
              <a:avLst/>
              <a:gdLst>
                <a:gd name="T0" fmla="*/ 494 w 581"/>
                <a:gd name="T1" fmla="*/ 670 h 673"/>
                <a:gd name="T2" fmla="*/ 581 w 581"/>
                <a:gd name="T3" fmla="*/ 65 h 673"/>
                <a:gd name="T4" fmla="*/ 158 w 581"/>
                <a:gd name="T5" fmla="*/ 0 h 673"/>
                <a:gd name="T6" fmla="*/ 158 w 581"/>
                <a:gd name="T7" fmla="*/ 0 h 673"/>
                <a:gd name="T8" fmla="*/ 148 w 581"/>
                <a:gd name="T9" fmla="*/ 55 h 673"/>
                <a:gd name="T10" fmla="*/ 132 w 581"/>
                <a:gd name="T11" fmla="*/ 101 h 673"/>
                <a:gd name="T12" fmla="*/ 122 w 581"/>
                <a:gd name="T13" fmla="*/ 101 h 673"/>
                <a:gd name="T14" fmla="*/ 117 w 581"/>
                <a:gd name="T15" fmla="*/ 94 h 673"/>
                <a:gd name="T16" fmla="*/ 117 w 581"/>
                <a:gd name="T17" fmla="*/ 89 h 673"/>
                <a:gd name="T18" fmla="*/ 110 w 581"/>
                <a:gd name="T19" fmla="*/ 82 h 673"/>
                <a:gd name="T20" fmla="*/ 93 w 581"/>
                <a:gd name="T21" fmla="*/ 79 h 673"/>
                <a:gd name="T22" fmla="*/ 81 w 581"/>
                <a:gd name="T23" fmla="*/ 82 h 673"/>
                <a:gd name="T24" fmla="*/ 76 w 581"/>
                <a:gd name="T25" fmla="*/ 86 h 673"/>
                <a:gd name="T26" fmla="*/ 81 w 581"/>
                <a:gd name="T27" fmla="*/ 106 h 673"/>
                <a:gd name="T28" fmla="*/ 76 w 581"/>
                <a:gd name="T29" fmla="*/ 156 h 673"/>
                <a:gd name="T30" fmla="*/ 81 w 581"/>
                <a:gd name="T31" fmla="*/ 166 h 673"/>
                <a:gd name="T32" fmla="*/ 74 w 581"/>
                <a:gd name="T33" fmla="*/ 187 h 673"/>
                <a:gd name="T34" fmla="*/ 69 w 581"/>
                <a:gd name="T35" fmla="*/ 194 h 673"/>
                <a:gd name="T36" fmla="*/ 69 w 581"/>
                <a:gd name="T37" fmla="*/ 199 h 673"/>
                <a:gd name="T38" fmla="*/ 69 w 581"/>
                <a:gd name="T39" fmla="*/ 216 h 673"/>
                <a:gd name="T40" fmla="*/ 69 w 581"/>
                <a:gd name="T41" fmla="*/ 221 h 673"/>
                <a:gd name="T42" fmla="*/ 69 w 581"/>
                <a:gd name="T43" fmla="*/ 226 h 673"/>
                <a:gd name="T44" fmla="*/ 76 w 581"/>
                <a:gd name="T45" fmla="*/ 238 h 673"/>
                <a:gd name="T46" fmla="*/ 76 w 581"/>
                <a:gd name="T47" fmla="*/ 250 h 673"/>
                <a:gd name="T48" fmla="*/ 79 w 581"/>
                <a:gd name="T49" fmla="*/ 257 h 673"/>
                <a:gd name="T50" fmla="*/ 84 w 581"/>
                <a:gd name="T51" fmla="*/ 269 h 673"/>
                <a:gd name="T52" fmla="*/ 88 w 581"/>
                <a:gd name="T53" fmla="*/ 271 h 673"/>
                <a:gd name="T54" fmla="*/ 93 w 581"/>
                <a:gd name="T55" fmla="*/ 279 h 673"/>
                <a:gd name="T56" fmla="*/ 93 w 581"/>
                <a:gd name="T57" fmla="*/ 288 h 673"/>
                <a:gd name="T58" fmla="*/ 93 w 581"/>
                <a:gd name="T59" fmla="*/ 293 h 673"/>
                <a:gd name="T60" fmla="*/ 88 w 581"/>
                <a:gd name="T61" fmla="*/ 291 h 673"/>
                <a:gd name="T62" fmla="*/ 79 w 581"/>
                <a:gd name="T63" fmla="*/ 300 h 673"/>
                <a:gd name="T64" fmla="*/ 67 w 581"/>
                <a:gd name="T65" fmla="*/ 303 h 673"/>
                <a:gd name="T66" fmla="*/ 57 w 581"/>
                <a:gd name="T67" fmla="*/ 315 h 673"/>
                <a:gd name="T68" fmla="*/ 50 w 581"/>
                <a:gd name="T69" fmla="*/ 346 h 673"/>
                <a:gd name="T70" fmla="*/ 33 w 581"/>
                <a:gd name="T71" fmla="*/ 368 h 673"/>
                <a:gd name="T72" fmla="*/ 24 w 581"/>
                <a:gd name="T73" fmla="*/ 368 h 673"/>
                <a:gd name="T74" fmla="*/ 24 w 581"/>
                <a:gd name="T75" fmla="*/ 372 h 673"/>
                <a:gd name="T76" fmla="*/ 26 w 581"/>
                <a:gd name="T77" fmla="*/ 380 h 673"/>
                <a:gd name="T78" fmla="*/ 24 w 581"/>
                <a:gd name="T79" fmla="*/ 387 h 673"/>
                <a:gd name="T80" fmla="*/ 21 w 581"/>
                <a:gd name="T81" fmla="*/ 399 h 673"/>
                <a:gd name="T82" fmla="*/ 24 w 581"/>
                <a:gd name="T83" fmla="*/ 406 h 673"/>
                <a:gd name="T84" fmla="*/ 36 w 581"/>
                <a:gd name="T85" fmla="*/ 416 h 673"/>
                <a:gd name="T86" fmla="*/ 38 w 581"/>
                <a:gd name="T87" fmla="*/ 420 h 673"/>
                <a:gd name="T88" fmla="*/ 33 w 581"/>
                <a:gd name="T89" fmla="*/ 425 h 673"/>
                <a:gd name="T90" fmla="*/ 33 w 581"/>
                <a:gd name="T91" fmla="*/ 432 h 673"/>
                <a:gd name="T92" fmla="*/ 24 w 581"/>
                <a:gd name="T93" fmla="*/ 440 h 673"/>
                <a:gd name="T94" fmla="*/ 21 w 581"/>
                <a:gd name="T95" fmla="*/ 440 h 673"/>
                <a:gd name="T96" fmla="*/ 7 w 581"/>
                <a:gd name="T97" fmla="*/ 437 h 673"/>
                <a:gd name="T98" fmla="*/ 0 w 581"/>
                <a:gd name="T99" fmla="*/ 461 h 673"/>
                <a:gd name="T100" fmla="*/ 312 w 581"/>
                <a:gd name="T101" fmla="*/ 642 h 673"/>
                <a:gd name="T102" fmla="*/ 494 w 581"/>
                <a:gd name="T103" fmla="*/ 673 h 673"/>
                <a:gd name="T104" fmla="*/ 494 w 581"/>
                <a:gd name="T105" fmla="*/ 67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1" h="673">
                  <a:moveTo>
                    <a:pt x="494" y="670"/>
                  </a:moveTo>
                  <a:lnTo>
                    <a:pt x="581" y="65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48" y="55"/>
                  </a:lnTo>
                  <a:lnTo>
                    <a:pt x="132" y="101"/>
                  </a:lnTo>
                  <a:lnTo>
                    <a:pt x="122" y="101"/>
                  </a:lnTo>
                  <a:lnTo>
                    <a:pt x="117" y="94"/>
                  </a:lnTo>
                  <a:lnTo>
                    <a:pt x="117" y="89"/>
                  </a:lnTo>
                  <a:lnTo>
                    <a:pt x="110" y="82"/>
                  </a:lnTo>
                  <a:lnTo>
                    <a:pt x="93" y="79"/>
                  </a:lnTo>
                  <a:lnTo>
                    <a:pt x="81" y="82"/>
                  </a:lnTo>
                  <a:lnTo>
                    <a:pt x="76" y="86"/>
                  </a:lnTo>
                  <a:lnTo>
                    <a:pt x="81" y="106"/>
                  </a:lnTo>
                  <a:lnTo>
                    <a:pt x="76" y="156"/>
                  </a:lnTo>
                  <a:lnTo>
                    <a:pt x="81" y="166"/>
                  </a:lnTo>
                  <a:lnTo>
                    <a:pt x="74" y="187"/>
                  </a:lnTo>
                  <a:lnTo>
                    <a:pt x="69" y="194"/>
                  </a:lnTo>
                  <a:lnTo>
                    <a:pt x="69" y="199"/>
                  </a:lnTo>
                  <a:lnTo>
                    <a:pt x="69" y="216"/>
                  </a:lnTo>
                  <a:lnTo>
                    <a:pt x="69" y="221"/>
                  </a:lnTo>
                  <a:lnTo>
                    <a:pt x="69" y="226"/>
                  </a:lnTo>
                  <a:lnTo>
                    <a:pt x="76" y="238"/>
                  </a:lnTo>
                  <a:lnTo>
                    <a:pt x="76" y="250"/>
                  </a:lnTo>
                  <a:lnTo>
                    <a:pt x="79" y="257"/>
                  </a:lnTo>
                  <a:lnTo>
                    <a:pt x="84" y="269"/>
                  </a:lnTo>
                  <a:lnTo>
                    <a:pt x="88" y="271"/>
                  </a:lnTo>
                  <a:lnTo>
                    <a:pt x="93" y="279"/>
                  </a:lnTo>
                  <a:lnTo>
                    <a:pt x="93" y="288"/>
                  </a:lnTo>
                  <a:lnTo>
                    <a:pt x="93" y="293"/>
                  </a:lnTo>
                  <a:lnTo>
                    <a:pt x="88" y="291"/>
                  </a:lnTo>
                  <a:lnTo>
                    <a:pt x="79" y="300"/>
                  </a:lnTo>
                  <a:lnTo>
                    <a:pt x="67" y="303"/>
                  </a:lnTo>
                  <a:lnTo>
                    <a:pt x="57" y="315"/>
                  </a:lnTo>
                  <a:lnTo>
                    <a:pt x="50" y="346"/>
                  </a:lnTo>
                  <a:lnTo>
                    <a:pt x="33" y="368"/>
                  </a:lnTo>
                  <a:lnTo>
                    <a:pt x="24" y="368"/>
                  </a:lnTo>
                  <a:lnTo>
                    <a:pt x="24" y="372"/>
                  </a:lnTo>
                  <a:lnTo>
                    <a:pt x="26" y="380"/>
                  </a:lnTo>
                  <a:lnTo>
                    <a:pt x="24" y="387"/>
                  </a:lnTo>
                  <a:lnTo>
                    <a:pt x="21" y="399"/>
                  </a:lnTo>
                  <a:lnTo>
                    <a:pt x="24" y="406"/>
                  </a:lnTo>
                  <a:lnTo>
                    <a:pt x="36" y="416"/>
                  </a:lnTo>
                  <a:lnTo>
                    <a:pt x="38" y="420"/>
                  </a:lnTo>
                  <a:lnTo>
                    <a:pt x="33" y="425"/>
                  </a:lnTo>
                  <a:lnTo>
                    <a:pt x="33" y="432"/>
                  </a:lnTo>
                  <a:lnTo>
                    <a:pt x="24" y="440"/>
                  </a:lnTo>
                  <a:lnTo>
                    <a:pt x="21" y="440"/>
                  </a:lnTo>
                  <a:lnTo>
                    <a:pt x="7" y="437"/>
                  </a:lnTo>
                  <a:lnTo>
                    <a:pt x="0" y="461"/>
                  </a:lnTo>
                  <a:lnTo>
                    <a:pt x="312" y="642"/>
                  </a:lnTo>
                  <a:lnTo>
                    <a:pt x="494" y="673"/>
                  </a:lnTo>
                  <a:lnTo>
                    <a:pt x="494" y="67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3011912" y="3101854"/>
              <a:ext cx="860425" cy="1323975"/>
            </a:xfrm>
            <a:custGeom>
              <a:avLst/>
              <a:gdLst>
                <a:gd name="T0" fmla="*/ 79 w 542"/>
                <a:gd name="T1" fmla="*/ 0 h 834"/>
                <a:gd name="T2" fmla="*/ 0 w 542"/>
                <a:gd name="T3" fmla="*/ 318 h 834"/>
                <a:gd name="T4" fmla="*/ 350 w 542"/>
                <a:gd name="T5" fmla="*/ 834 h 834"/>
                <a:gd name="T6" fmla="*/ 350 w 542"/>
                <a:gd name="T7" fmla="*/ 829 h 834"/>
                <a:gd name="T8" fmla="*/ 355 w 542"/>
                <a:gd name="T9" fmla="*/ 822 h 834"/>
                <a:gd name="T10" fmla="*/ 362 w 542"/>
                <a:gd name="T11" fmla="*/ 801 h 834"/>
                <a:gd name="T12" fmla="*/ 357 w 542"/>
                <a:gd name="T13" fmla="*/ 791 h 834"/>
                <a:gd name="T14" fmla="*/ 362 w 542"/>
                <a:gd name="T15" fmla="*/ 741 h 834"/>
                <a:gd name="T16" fmla="*/ 357 w 542"/>
                <a:gd name="T17" fmla="*/ 721 h 834"/>
                <a:gd name="T18" fmla="*/ 362 w 542"/>
                <a:gd name="T19" fmla="*/ 717 h 834"/>
                <a:gd name="T20" fmla="*/ 374 w 542"/>
                <a:gd name="T21" fmla="*/ 714 h 834"/>
                <a:gd name="T22" fmla="*/ 391 w 542"/>
                <a:gd name="T23" fmla="*/ 717 h 834"/>
                <a:gd name="T24" fmla="*/ 398 w 542"/>
                <a:gd name="T25" fmla="*/ 724 h 834"/>
                <a:gd name="T26" fmla="*/ 398 w 542"/>
                <a:gd name="T27" fmla="*/ 729 h 834"/>
                <a:gd name="T28" fmla="*/ 403 w 542"/>
                <a:gd name="T29" fmla="*/ 736 h 834"/>
                <a:gd name="T30" fmla="*/ 413 w 542"/>
                <a:gd name="T31" fmla="*/ 736 h 834"/>
                <a:gd name="T32" fmla="*/ 429 w 542"/>
                <a:gd name="T33" fmla="*/ 690 h 834"/>
                <a:gd name="T34" fmla="*/ 439 w 542"/>
                <a:gd name="T35" fmla="*/ 635 h 834"/>
                <a:gd name="T36" fmla="*/ 542 w 542"/>
                <a:gd name="T37" fmla="*/ 104 h 834"/>
                <a:gd name="T38" fmla="*/ 309 w 542"/>
                <a:gd name="T39" fmla="*/ 53 h 834"/>
                <a:gd name="T40" fmla="*/ 79 w 542"/>
                <a:gd name="T41" fmla="*/ 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2" h="834">
                  <a:moveTo>
                    <a:pt x="79" y="0"/>
                  </a:moveTo>
                  <a:lnTo>
                    <a:pt x="0" y="318"/>
                  </a:lnTo>
                  <a:lnTo>
                    <a:pt x="350" y="834"/>
                  </a:lnTo>
                  <a:lnTo>
                    <a:pt x="350" y="829"/>
                  </a:lnTo>
                  <a:lnTo>
                    <a:pt x="355" y="822"/>
                  </a:lnTo>
                  <a:lnTo>
                    <a:pt x="362" y="801"/>
                  </a:lnTo>
                  <a:lnTo>
                    <a:pt x="357" y="791"/>
                  </a:lnTo>
                  <a:lnTo>
                    <a:pt x="362" y="741"/>
                  </a:lnTo>
                  <a:lnTo>
                    <a:pt x="357" y="721"/>
                  </a:lnTo>
                  <a:lnTo>
                    <a:pt x="362" y="717"/>
                  </a:lnTo>
                  <a:lnTo>
                    <a:pt x="374" y="714"/>
                  </a:lnTo>
                  <a:lnTo>
                    <a:pt x="391" y="717"/>
                  </a:lnTo>
                  <a:lnTo>
                    <a:pt x="398" y="724"/>
                  </a:lnTo>
                  <a:lnTo>
                    <a:pt x="398" y="729"/>
                  </a:lnTo>
                  <a:lnTo>
                    <a:pt x="403" y="736"/>
                  </a:lnTo>
                  <a:lnTo>
                    <a:pt x="413" y="736"/>
                  </a:lnTo>
                  <a:lnTo>
                    <a:pt x="429" y="690"/>
                  </a:lnTo>
                  <a:lnTo>
                    <a:pt x="439" y="635"/>
                  </a:lnTo>
                  <a:lnTo>
                    <a:pt x="542" y="104"/>
                  </a:lnTo>
                  <a:lnTo>
                    <a:pt x="309" y="53"/>
                  </a:lnTo>
                  <a:lnTo>
                    <a:pt x="7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2862687" y="1866779"/>
              <a:ext cx="895350" cy="658812"/>
            </a:xfrm>
            <a:custGeom>
              <a:avLst/>
              <a:gdLst>
                <a:gd name="T0" fmla="*/ 507 w 564"/>
                <a:gd name="T1" fmla="*/ 396 h 415"/>
                <a:gd name="T2" fmla="*/ 504 w 564"/>
                <a:gd name="T3" fmla="*/ 415 h 415"/>
                <a:gd name="T4" fmla="*/ 343 w 564"/>
                <a:gd name="T5" fmla="*/ 384 h 415"/>
                <a:gd name="T6" fmla="*/ 329 w 564"/>
                <a:gd name="T7" fmla="*/ 382 h 415"/>
                <a:gd name="T8" fmla="*/ 312 w 564"/>
                <a:gd name="T9" fmla="*/ 379 h 415"/>
                <a:gd name="T10" fmla="*/ 298 w 564"/>
                <a:gd name="T11" fmla="*/ 382 h 415"/>
                <a:gd name="T12" fmla="*/ 276 w 564"/>
                <a:gd name="T13" fmla="*/ 379 h 415"/>
                <a:gd name="T14" fmla="*/ 257 w 564"/>
                <a:gd name="T15" fmla="*/ 384 h 415"/>
                <a:gd name="T16" fmla="*/ 233 w 564"/>
                <a:gd name="T17" fmla="*/ 379 h 415"/>
                <a:gd name="T18" fmla="*/ 187 w 564"/>
                <a:gd name="T19" fmla="*/ 379 h 415"/>
                <a:gd name="T20" fmla="*/ 154 w 564"/>
                <a:gd name="T21" fmla="*/ 363 h 415"/>
                <a:gd name="T22" fmla="*/ 122 w 564"/>
                <a:gd name="T23" fmla="*/ 363 h 415"/>
                <a:gd name="T24" fmla="*/ 74 w 564"/>
                <a:gd name="T25" fmla="*/ 348 h 415"/>
                <a:gd name="T26" fmla="*/ 72 w 564"/>
                <a:gd name="T27" fmla="*/ 312 h 415"/>
                <a:gd name="T28" fmla="*/ 72 w 564"/>
                <a:gd name="T29" fmla="*/ 290 h 415"/>
                <a:gd name="T30" fmla="*/ 43 w 564"/>
                <a:gd name="T31" fmla="*/ 278 h 415"/>
                <a:gd name="T32" fmla="*/ 34 w 564"/>
                <a:gd name="T33" fmla="*/ 269 h 415"/>
                <a:gd name="T34" fmla="*/ 19 w 564"/>
                <a:gd name="T35" fmla="*/ 259 h 415"/>
                <a:gd name="T36" fmla="*/ 2 w 564"/>
                <a:gd name="T37" fmla="*/ 252 h 415"/>
                <a:gd name="T38" fmla="*/ 0 w 564"/>
                <a:gd name="T39" fmla="*/ 245 h 415"/>
                <a:gd name="T40" fmla="*/ 5 w 564"/>
                <a:gd name="T41" fmla="*/ 228 h 415"/>
                <a:gd name="T42" fmla="*/ 5 w 564"/>
                <a:gd name="T43" fmla="*/ 218 h 415"/>
                <a:gd name="T44" fmla="*/ 10 w 564"/>
                <a:gd name="T45" fmla="*/ 218 h 415"/>
                <a:gd name="T46" fmla="*/ 10 w 564"/>
                <a:gd name="T47" fmla="*/ 230 h 415"/>
                <a:gd name="T48" fmla="*/ 10 w 564"/>
                <a:gd name="T49" fmla="*/ 238 h 415"/>
                <a:gd name="T50" fmla="*/ 19 w 564"/>
                <a:gd name="T51" fmla="*/ 223 h 415"/>
                <a:gd name="T52" fmla="*/ 24 w 564"/>
                <a:gd name="T53" fmla="*/ 213 h 415"/>
                <a:gd name="T54" fmla="*/ 14 w 564"/>
                <a:gd name="T55" fmla="*/ 206 h 415"/>
                <a:gd name="T56" fmla="*/ 14 w 564"/>
                <a:gd name="T57" fmla="*/ 187 h 415"/>
                <a:gd name="T58" fmla="*/ 24 w 564"/>
                <a:gd name="T59" fmla="*/ 187 h 415"/>
                <a:gd name="T60" fmla="*/ 26 w 564"/>
                <a:gd name="T61" fmla="*/ 177 h 415"/>
                <a:gd name="T62" fmla="*/ 24 w 564"/>
                <a:gd name="T63" fmla="*/ 173 h 415"/>
                <a:gd name="T64" fmla="*/ 17 w 564"/>
                <a:gd name="T65" fmla="*/ 168 h 415"/>
                <a:gd name="T66" fmla="*/ 19 w 564"/>
                <a:gd name="T67" fmla="*/ 146 h 415"/>
                <a:gd name="T68" fmla="*/ 17 w 564"/>
                <a:gd name="T69" fmla="*/ 127 h 415"/>
                <a:gd name="T70" fmla="*/ 22 w 564"/>
                <a:gd name="T71" fmla="*/ 96 h 415"/>
                <a:gd name="T72" fmla="*/ 12 w 564"/>
                <a:gd name="T73" fmla="*/ 48 h 415"/>
                <a:gd name="T74" fmla="*/ 19 w 564"/>
                <a:gd name="T75" fmla="*/ 21 h 415"/>
                <a:gd name="T76" fmla="*/ 98 w 564"/>
                <a:gd name="T77" fmla="*/ 72 h 415"/>
                <a:gd name="T78" fmla="*/ 132 w 564"/>
                <a:gd name="T79" fmla="*/ 86 h 415"/>
                <a:gd name="T80" fmla="*/ 149 w 564"/>
                <a:gd name="T81" fmla="*/ 89 h 415"/>
                <a:gd name="T82" fmla="*/ 154 w 564"/>
                <a:gd name="T83" fmla="*/ 122 h 415"/>
                <a:gd name="T84" fmla="*/ 144 w 564"/>
                <a:gd name="T85" fmla="*/ 134 h 415"/>
                <a:gd name="T86" fmla="*/ 142 w 564"/>
                <a:gd name="T87" fmla="*/ 156 h 415"/>
                <a:gd name="T88" fmla="*/ 142 w 564"/>
                <a:gd name="T89" fmla="*/ 165 h 415"/>
                <a:gd name="T90" fmla="*/ 137 w 564"/>
                <a:gd name="T91" fmla="*/ 173 h 415"/>
                <a:gd name="T92" fmla="*/ 154 w 564"/>
                <a:gd name="T93" fmla="*/ 173 h 415"/>
                <a:gd name="T94" fmla="*/ 163 w 564"/>
                <a:gd name="T95" fmla="*/ 144 h 415"/>
                <a:gd name="T96" fmla="*/ 182 w 564"/>
                <a:gd name="T97" fmla="*/ 120 h 415"/>
                <a:gd name="T98" fmla="*/ 178 w 564"/>
                <a:gd name="T99" fmla="*/ 91 h 415"/>
                <a:gd name="T100" fmla="*/ 166 w 564"/>
                <a:gd name="T101" fmla="*/ 57 h 415"/>
                <a:gd name="T102" fmla="*/ 175 w 564"/>
                <a:gd name="T103" fmla="*/ 57 h 415"/>
                <a:gd name="T104" fmla="*/ 180 w 564"/>
                <a:gd name="T105" fmla="*/ 28 h 415"/>
                <a:gd name="T106" fmla="*/ 170 w 564"/>
                <a:gd name="T107" fmla="*/ 19 h 415"/>
                <a:gd name="T108" fmla="*/ 283 w 564"/>
                <a:gd name="T109" fmla="*/ 31 h 415"/>
                <a:gd name="T110" fmla="*/ 564 w 564"/>
                <a:gd name="T111" fmla="*/ 103 h 415"/>
                <a:gd name="T112" fmla="*/ 502 w 564"/>
                <a:gd name="T113" fmla="*/ 372 h 415"/>
                <a:gd name="T114" fmla="*/ 509 w 564"/>
                <a:gd name="T115" fmla="*/ 39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4" h="415">
                  <a:moveTo>
                    <a:pt x="509" y="391"/>
                  </a:moveTo>
                  <a:lnTo>
                    <a:pt x="507" y="396"/>
                  </a:lnTo>
                  <a:lnTo>
                    <a:pt x="502" y="401"/>
                  </a:lnTo>
                  <a:lnTo>
                    <a:pt x="504" y="415"/>
                  </a:lnTo>
                  <a:lnTo>
                    <a:pt x="355" y="379"/>
                  </a:lnTo>
                  <a:lnTo>
                    <a:pt x="343" y="384"/>
                  </a:lnTo>
                  <a:lnTo>
                    <a:pt x="336" y="384"/>
                  </a:lnTo>
                  <a:lnTo>
                    <a:pt x="329" y="382"/>
                  </a:lnTo>
                  <a:lnTo>
                    <a:pt x="319" y="382"/>
                  </a:lnTo>
                  <a:lnTo>
                    <a:pt x="312" y="379"/>
                  </a:lnTo>
                  <a:lnTo>
                    <a:pt x="305" y="379"/>
                  </a:lnTo>
                  <a:lnTo>
                    <a:pt x="298" y="382"/>
                  </a:lnTo>
                  <a:lnTo>
                    <a:pt x="286" y="379"/>
                  </a:lnTo>
                  <a:lnTo>
                    <a:pt x="276" y="379"/>
                  </a:lnTo>
                  <a:lnTo>
                    <a:pt x="266" y="384"/>
                  </a:lnTo>
                  <a:lnTo>
                    <a:pt x="257" y="384"/>
                  </a:lnTo>
                  <a:lnTo>
                    <a:pt x="238" y="382"/>
                  </a:lnTo>
                  <a:lnTo>
                    <a:pt x="233" y="379"/>
                  </a:lnTo>
                  <a:lnTo>
                    <a:pt x="223" y="375"/>
                  </a:lnTo>
                  <a:lnTo>
                    <a:pt x="187" y="379"/>
                  </a:lnTo>
                  <a:lnTo>
                    <a:pt x="182" y="370"/>
                  </a:lnTo>
                  <a:lnTo>
                    <a:pt x="154" y="363"/>
                  </a:lnTo>
                  <a:lnTo>
                    <a:pt x="139" y="360"/>
                  </a:lnTo>
                  <a:lnTo>
                    <a:pt x="122" y="363"/>
                  </a:lnTo>
                  <a:lnTo>
                    <a:pt x="96" y="360"/>
                  </a:lnTo>
                  <a:lnTo>
                    <a:pt x="74" y="348"/>
                  </a:lnTo>
                  <a:lnTo>
                    <a:pt x="70" y="341"/>
                  </a:lnTo>
                  <a:lnTo>
                    <a:pt x="72" y="312"/>
                  </a:lnTo>
                  <a:lnTo>
                    <a:pt x="74" y="307"/>
                  </a:lnTo>
                  <a:lnTo>
                    <a:pt x="72" y="290"/>
                  </a:lnTo>
                  <a:lnTo>
                    <a:pt x="55" y="278"/>
                  </a:lnTo>
                  <a:lnTo>
                    <a:pt x="43" y="278"/>
                  </a:lnTo>
                  <a:lnTo>
                    <a:pt x="41" y="274"/>
                  </a:lnTo>
                  <a:lnTo>
                    <a:pt x="34" y="269"/>
                  </a:lnTo>
                  <a:lnTo>
                    <a:pt x="22" y="262"/>
                  </a:lnTo>
                  <a:lnTo>
                    <a:pt x="19" y="259"/>
                  </a:lnTo>
                  <a:lnTo>
                    <a:pt x="7" y="252"/>
                  </a:lnTo>
                  <a:lnTo>
                    <a:pt x="2" y="252"/>
                  </a:lnTo>
                  <a:lnTo>
                    <a:pt x="0" y="250"/>
                  </a:lnTo>
                  <a:lnTo>
                    <a:pt x="0" y="245"/>
                  </a:lnTo>
                  <a:lnTo>
                    <a:pt x="2" y="233"/>
                  </a:lnTo>
                  <a:lnTo>
                    <a:pt x="5" y="228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7" y="218"/>
                  </a:lnTo>
                  <a:lnTo>
                    <a:pt x="10" y="218"/>
                  </a:lnTo>
                  <a:lnTo>
                    <a:pt x="10" y="226"/>
                  </a:lnTo>
                  <a:lnTo>
                    <a:pt x="10" y="230"/>
                  </a:lnTo>
                  <a:lnTo>
                    <a:pt x="10" y="233"/>
                  </a:lnTo>
                  <a:lnTo>
                    <a:pt x="10" y="238"/>
                  </a:lnTo>
                  <a:lnTo>
                    <a:pt x="19" y="228"/>
                  </a:lnTo>
                  <a:lnTo>
                    <a:pt x="19" y="223"/>
                  </a:lnTo>
                  <a:lnTo>
                    <a:pt x="19" y="218"/>
                  </a:lnTo>
                  <a:lnTo>
                    <a:pt x="24" y="213"/>
                  </a:lnTo>
                  <a:lnTo>
                    <a:pt x="19" y="206"/>
                  </a:lnTo>
                  <a:lnTo>
                    <a:pt x="14" y="206"/>
                  </a:lnTo>
                  <a:lnTo>
                    <a:pt x="12" y="189"/>
                  </a:lnTo>
                  <a:lnTo>
                    <a:pt x="14" y="187"/>
                  </a:lnTo>
                  <a:lnTo>
                    <a:pt x="22" y="189"/>
                  </a:lnTo>
                  <a:lnTo>
                    <a:pt x="24" y="187"/>
                  </a:lnTo>
                  <a:lnTo>
                    <a:pt x="34" y="185"/>
                  </a:lnTo>
                  <a:lnTo>
                    <a:pt x="26" y="177"/>
                  </a:lnTo>
                  <a:lnTo>
                    <a:pt x="26" y="175"/>
                  </a:lnTo>
                  <a:lnTo>
                    <a:pt x="24" y="173"/>
                  </a:lnTo>
                  <a:lnTo>
                    <a:pt x="17" y="177"/>
                  </a:lnTo>
                  <a:lnTo>
                    <a:pt x="17" y="168"/>
                  </a:lnTo>
                  <a:lnTo>
                    <a:pt x="17" y="161"/>
                  </a:lnTo>
                  <a:lnTo>
                    <a:pt x="19" y="146"/>
                  </a:lnTo>
                  <a:lnTo>
                    <a:pt x="17" y="137"/>
                  </a:lnTo>
                  <a:lnTo>
                    <a:pt x="17" y="127"/>
                  </a:lnTo>
                  <a:lnTo>
                    <a:pt x="19" y="105"/>
                  </a:lnTo>
                  <a:lnTo>
                    <a:pt x="22" y="96"/>
                  </a:lnTo>
                  <a:lnTo>
                    <a:pt x="12" y="67"/>
                  </a:lnTo>
                  <a:lnTo>
                    <a:pt x="12" y="48"/>
                  </a:lnTo>
                  <a:lnTo>
                    <a:pt x="14" y="36"/>
                  </a:lnTo>
                  <a:lnTo>
                    <a:pt x="19" y="21"/>
                  </a:lnTo>
                  <a:lnTo>
                    <a:pt x="72" y="57"/>
                  </a:lnTo>
                  <a:lnTo>
                    <a:pt x="98" y="72"/>
                  </a:lnTo>
                  <a:lnTo>
                    <a:pt x="120" y="79"/>
                  </a:lnTo>
                  <a:lnTo>
                    <a:pt x="132" y="86"/>
                  </a:lnTo>
                  <a:lnTo>
                    <a:pt x="144" y="86"/>
                  </a:lnTo>
                  <a:lnTo>
                    <a:pt x="149" y="89"/>
                  </a:lnTo>
                  <a:lnTo>
                    <a:pt x="151" y="96"/>
                  </a:lnTo>
                  <a:lnTo>
                    <a:pt x="154" y="122"/>
                  </a:lnTo>
                  <a:lnTo>
                    <a:pt x="151" y="129"/>
                  </a:lnTo>
                  <a:lnTo>
                    <a:pt x="144" y="134"/>
                  </a:lnTo>
                  <a:lnTo>
                    <a:pt x="142" y="146"/>
                  </a:lnTo>
                  <a:lnTo>
                    <a:pt x="142" y="156"/>
                  </a:lnTo>
                  <a:lnTo>
                    <a:pt x="142" y="161"/>
                  </a:lnTo>
                  <a:lnTo>
                    <a:pt x="142" y="165"/>
                  </a:lnTo>
                  <a:lnTo>
                    <a:pt x="137" y="170"/>
                  </a:lnTo>
                  <a:lnTo>
                    <a:pt x="137" y="173"/>
                  </a:lnTo>
                  <a:lnTo>
                    <a:pt x="144" y="177"/>
                  </a:lnTo>
                  <a:lnTo>
                    <a:pt x="154" y="173"/>
                  </a:lnTo>
                  <a:lnTo>
                    <a:pt x="161" y="149"/>
                  </a:lnTo>
                  <a:lnTo>
                    <a:pt x="163" y="144"/>
                  </a:lnTo>
                  <a:lnTo>
                    <a:pt x="168" y="134"/>
                  </a:lnTo>
                  <a:lnTo>
                    <a:pt x="182" y="120"/>
                  </a:lnTo>
                  <a:lnTo>
                    <a:pt x="182" y="113"/>
                  </a:lnTo>
                  <a:lnTo>
                    <a:pt x="178" y="91"/>
                  </a:lnTo>
                  <a:lnTo>
                    <a:pt x="166" y="62"/>
                  </a:lnTo>
                  <a:lnTo>
                    <a:pt x="166" y="57"/>
                  </a:lnTo>
                  <a:lnTo>
                    <a:pt x="168" y="55"/>
                  </a:lnTo>
                  <a:lnTo>
                    <a:pt x="175" y="57"/>
                  </a:lnTo>
                  <a:lnTo>
                    <a:pt x="182" y="45"/>
                  </a:lnTo>
                  <a:lnTo>
                    <a:pt x="180" y="28"/>
                  </a:lnTo>
                  <a:lnTo>
                    <a:pt x="170" y="28"/>
                  </a:lnTo>
                  <a:lnTo>
                    <a:pt x="170" y="19"/>
                  </a:lnTo>
                  <a:lnTo>
                    <a:pt x="170" y="0"/>
                  </a:lnTo>
                  <a:lnTo>
                    <a:pt x="283" y="31"/>
                  </a:lnTo>
                  <a:lnTo>
                    <a:pt x="389" y="60"/>
                  </a:lnTo>
                  <a:lnTo>
                    <a:pt x="564" y="103"/>
                  </a:lnTo>
                  <a:lnTo>
                    <a:pt x="507" y="367"/>
                  </a:lnTo>
                  <a:lnTo>
                    <a:pt x="502" y="372"/>
                  </a:lnTo>
                  <a:lnTo>
                    <a:pt x="502" y="382"/>
                  </a:lnTo>
                  <a:lnTo>
                    <a:pt x="509" y="39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2527724" y="2965329"/>
              <a:ext cx="1077913" cy="1843087"/>
            </a:xfrm>
            <a:custGeom>
              <a:avLst/>
              <a:gdLst>
                <a:gd name="T0" fmla="*/ 670 w 679"/>
                <a:gd name="T1" fmla="*/ 990 h 1161"/>
                <a:gd name="T2" fmla="*/ 662 w 679"/>
                <a:gd name="T3" fmla="*/ 959 h 1161"/>
                <a:gd name="T4" fmla="*/ 655 w 679"/>
                <a:gd name="T5" fmla="*/ 937 h 1161"/>
                <a:gd name="T6" fmla="*/ 384 w 679"/>
                <a:gd name="T7" fmla="*/ 86 h 1161"/>
                <a:gd name="T8" fmla="*/ 57 w 679"/>
                <a:gd name="T9" fmla="*/ 19 h 1161"/>
                <a:gd name="T10" fmla="*/ 52 w 679"/>
                <a:gd name="T11" fmla="*/ 74 h 1161"/>
                <a:gd name="T12" fmla="*/ 43 w 679"/>
                <a:gd name="T13" fmla="*/ 101 h 1161"/>
                <a:gd name="T14" fmla="*/ 2 w 679"/>
                <a:gd name="T15" fmla="*/ 163 h 1161"/>
                <a:gd name="T16" fmla="*/ 4 w 679"/>
                <a:gd name="T17" fmla="*/ 190 h 1161"/>
                <a:gd name="T18" fmla="*/ 14 w 679"/>
                <a:gd name="T19" fmla="*/ 206 h 1161"/>
                <a:gd name="T20" fmla="*/ 24 w 679"/>
                <a:gd name="T21" fmla="*/ 259 h 1161"/>
                <a:gd name="T22" fmla="*/ 12 w 679"/>
                <a:gd name="T23" fmla="*/ 303 h 1161"/>
                <a:gd name="T24" fmla="*/ 19 w 679"/>
                <a:gd name="T25" fmla="*/ 355 h 1161"/>
                <a:gd name="T26" fmla="*/ 43 w 679"/>
                <a:gd name="T27" fmla="*/ 428 h 1161"/>
                <a:gd name="T28" fmla="*/ 62 w 679"/>
                <a:gd name="T29" fmla="*/ 461 h 1161"/>
                <a:gd name="T30" fmla="*/ 76 w 679"/>
                <a:gd name="T31" fmla="*/ 454 h 1161"/>
                <a:gd name="T32" fmla="*/ 86 w 679"/>
                <a:gd name="T33" fmla="*/ 461 h 1161"/>
                <a:gd name="T34" fmla="*/ 93 w 679"/>
                <a:gd name="T35" fmla="*/ 502 h 1161"/>
                <a:gd name="T36" fmla="*/ 76 w 679"/>
                <a:gd name="T37" fmla="*/ 492 h 1161"/>
                <a:gd name="T38" fmla="*/ 69 w 679"/>
                <a:gd name="T39" fmla="*/ 473 h 1161"/>
                <a:gd name="T40" fmla="*/ 64 w 679"/>
                <a:gd name="T41" fmla="*/ 502 h 1161"/>
                <a:gd name="T42" fmla="*/ 67 w 679"/>
                <a:gd name="T43" fmla="*/ 555 h 1161"/>
                <a:gd name="T44" fmla="*/ 98 w 679"/>
                <a:gd name="T45" fmla="*/ 579 h 1161"/>
                <a:gd name="T46" fmla="*/ 84 w 679"/>
                <a:gd name="T47" fmla="*/ 610 h 1161"/>
                <a:gd name="T48" fmla="*/ 96 w 679"/>
                <a:gd name="T49" fmla="*/ 668 h 1161"/>
                <a:gd name="T50" fmla="*/ 103 w 679"/>
                <a:gd name="T51" fmla="*/ 702 h 1161"/>
                <a:gd name="T52" fmla="*/ 139 w 679"/>
                <a:gd name="T53" fmla="*/ 766 h 1161"/>
                <a:gd name="T54" fmla="*/ 134 w 679"/>
                <a:gd name="T55" fmla="*/ 781 h 1161"/>
                <a:gd name="T56" fmla="*/ 146 w 679"/>
                <a:gd name="T57" fmla="*/ 805 h 1161"/>
                <a:gd name="T58" fmla="*/ 134 w 679"/>
                <a:gd name="T59" fmla="*/ 843 h 1161"/>
                <a:gd name="T60" fmla="*/ 158 w 679"/>
                <a:gd name="T61" fmla="*/ 872 h 1161"/>
                <a:gd name="T62" fmla="*/ 223 w 679"/>
                <a:gd name="T63" fmla="*/ 891 h 1161"/>
                <a:gd name="T64" fmla="*/ 261 w 679"/>
                <a:gd name="T65" fmla="*/ 940 h 1161"/>
                <a:gd name="T66" fmla="*/ 302 w 679"/>
                <a:gd name="T67" fmla="*/ 956 h 1161"/>
                <a:gd name="T68" fmla="*/ 302 w 679"/>
                <a:gd name="T69" fmla="*/ 978 h 1161"/>
                <a:gd name="T70" fmla="*/ 341 w 679"/>
                <a:gd name="T71" fmla="*/ 1004 h 1161"/>
                <a:gd name="T72" fmla="*/ 379 w 679"/>
                <a:gd name="T73" fmla="*/ 1067 h 1161"/>
                <a:gd name="T74" fmla="*/ 381 w 679"/>
                <a:gd name="T75" fmla="*/ 1115 h 1161"/>
                <a:gd name="T76" fmla="*/ 384 w 679"/>
                <a:gd name="T77" fmla="*/ 1117 h 1161"/>
                <a:gd name="T78" fmla="*/ 386 w 679"/>
                <a:gd name="T79" fmla="*/ 1137 h 1161"/>
                <a:gd name="T80" fmla="*/ 610 w 679"/>
                <a:gd name="T81" fmla="*/ 1161 h 1161"/>
                <a:gd name="T82" fmla="*/ 624 w 679"/>
                <a:gd name="T83" fmla="*/ 1141 h 1161"/>
                <a:gd name="T84" fmla="*/ 607 w 679"/>
                <a:gd name="T85" fmla="*/ 1120 h 1161"/>
                <a:gd name="T86" fmla="*/ 610 w 679"/>
                <a:gd name="T87" fmla="*/ 1093 h 1161"/>
                <a:gd name="T88" fmla="*/ 636 w 679"/>
                <a:gd name="T89" fmla="*/ 1067 h 1161"/>
                <a:gd name="T90" fmla="*/ 665 w 679"/>
                <a:gd name="T91" fmla="*/ 1021 h 1161"/>
                <a:gd name="T92" fmla="*/ 679 w 679"/>
                <a:gd name="T93" fmla="*/ 1009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79" h="1161">
                  <a:moveTo>
                    <a:pt x="679" y="1000"/>
                  </a:moveTo>
                  <a:lnTo>
                    <a:pt x="674" y="992"/>
                  </a:lnTo>
                  <a:lnTo>
                    <a:pt x="670" y="990"/>
                  </a:lnTo>
                  <a:lnTo>
                    <a:pt x="665" y="978"/>
                  </a:lnTo>
                  <a:lnTo>
                    <a:pt x="662" y="971"/>
                  </a:lnTo>
                  <a:lnTo>
                    <a:pt x="662" y="959"/>
                  </a:lnTo>
                  <a:lnTo>
                    <a:pt x="655" y="947"/>
                  </a:lnTo>
                  <a:lnTo>
                    <a:pt x="655" y="942"/>
                  </a:lnTo>
                  <a:lnTo>
                    <a:pt x="655" y="937"/>
                  </a:lnTo>
                  <a:lnTo>
                    <a:pt x="655" y="920"/>
                  </a:lnTo>
                  <a:lnTo>
                    <a:pt x="305" y="404"/>
                  </a:lnTo>
                  <a:lnTo>
                    <a:pt x="384" y="86"/>
                  </a:lnTo>
                  <a:lnTo>
                    <a:pt x="67" y="0"/>
                  </a:lnTo>
                  <a:lnTo>
                    <a:pt x="62" y="5"/>
                  </a:lnTo>
                  <a:lnTo>
                    <a:pt x="57" y="19"/>
                  </a:lnTo>
                  <a:lnTo>
                    <a:pt x="62" y="33"/>
                  </a:lnTo>
                  <a:lnTo>
                    <a:pt x="60" y="62"/>
                  </a:lnTo>
                  <a:lnTo>
                    <a:pt x="52" y="74"/>
                  </a:lnTo>
                  <a:lnTo>
                    <a:pt x="45" y="81"/>
                  </a:lnTo>
                  <a:lnTo>
                    <a:pt x="43" y="94"/>
                  </a:lnTo>
                  <a:lnTo>
                    <a:pt x="43" y="101"/>
                  </a:lnTo>
                  <a:lnTo>
                    <a:pt x="12" y="134"/>
                  </a:lnTo>
                  <a:lnTo>
                    <a:pt x="2" y="151"/>
                  </a:lnTo>
                  <a:lnTo>
                    <a:pt x="2" y="163"/>
                  </a:lnTo>
                  <a:lnTo>
                    <a:pt x="0" y="168"/>
                  </a:lnTo>
                  <a:lnTo>
                    <a:pt x="2" y="180"/>
                  </a:lnTo>
                  <a:lnTo>
                    <a:pt x="4" y="190"/>
                  </a:lnTo>
                  <a:lnTo>
                    <a:pt x="9" y="194"/>
                  </a:lnTo>
                  <a:lnTo>
                    <a:pt x="12" y="202"/>
                  </a:lnTo>
                  <a:lnTo>
                    <a:pt x="14" y="206"/>
                  </a:lnTo>
                  <a:lnTo>
                    <a:pt x="24" y="231"/>
                  </a:lnTo>
                  <a:lnTo>
                    <a:pt x="26" y="252"/>
                  </a:lnTo>
                  <a:lnTo>
                    <a:pt x="24" y="259"/>
                  </a:lnTo>
                  <a:lnTo>
                    <a:pt x="16" y="269"/>
                  </a:lnTo>
                  <a:lnTo>
                    <a:pt x="9" y="293"/>
                  </a:lnTo>
                  <a:lnTo>
                    <a:pt x="12" y="303"/>
                  </a:lnTo>
                  <a:lnTo>
                    <a:pt x="14" y="312"/>
                  </a:lnTo>
                  <a:lnTo>
                    <a:pt x="7" y="322"/>
                  </a:lnTo>
                  <a:lnTo>
                    <a:pt x="19" y="355"/>
                  </a:lnTo>
                  <a:lnTo>
                    <a:pt x="26" y="370"/>
                  </a:lnTo>
                  <a:lnTo>
                    <a:pt x="43" y="389"/>
                  </a:lnTo>
                  <a:lnTo>
                    <a:pt x="43" y="428"/>
                  </a:lnTo>
                  <a:lnTo>
                    <a:pt x="36" y="440"/>
                  </a:lnTo>
                  <a:lnTo>
                    <a:pt x="48" y="444"/>
                  </a:lnTo>
                  <a:lnTo>
                    <a:pt x="62" y="461"/>
                  </a:lnTo>
                  <a:lnTo>
                    <a:pt x="74" y="466"/>
                  </a:lnTo>
                  <a:lnTo>
                    <a:pt x="76" y="461"/>
                  </a:lnTo>
                  <a:lnTo>
                    <a:pt x="76" y="454"/>
                  </a:lnTo>
                  <a:lnTo>
                    <a:pt x="86" y="447"/>
                  </a:lnTo>
                  <a:lnTo>
                    <a:pt x="88" y="447"/>
                  </a:lnTo>
                  <a:lnTo>
                    <a:pt x="86" y="461"/>
                  </a:lnTo>
                  <a:lnTo>
                    <a:pt x="88" y="473"/>
                  </a:lnTo>
                  <a:lnTo>
                    <a:pt x="93" y="492"/>
                  </a:lnTo>
                  <a:lnTo>
                    <a:pt x="93" y="502"/>
                  </a:lnTo>
                  <a:lnTo>
                    <a:pt x="91" y="507"/>
                  </a:lnTo>
                  <a:lnTo>
                    <a:pt x="79" y="497"/>
                  </a:lnTo>
                  <a:lnTo>
                    <a:pt x="76" y="492"/>
                  </a:lnTo>
                  <a:lnTo>
                    <a:pt x="76" y="478"/>
                  </a:lnTo>
                  <a:lnTo>
                    <a:pt x="74" y="473"/>
                  </a:lnTo>
                  <a:lnTo>
                    <a:pt x="69" y="473"/>
                  </a:lnTo>
                  <a:lnTo>
                    <a:pt x="67" y="490"/>
                  </a:lnTo>
                  <a:lnTo>
                    <a:pt x="62" y="492"/>
                  </a:lnTo>
                  <a:lnTo>
                    <a:pt x="64" y="502"/>
                  </a:lnTo>
                  <a:lnTo>
                    <a:pt x="62" y="507"/>
                  </a:lnTo>
                  <a:lnTo>
                    <a:pt x="62" y="543"/>
                  </a:lnTo>
                  <a:lnTo>
                    <a:pt x="67" y="555"/>
                  </a:lnTo>
                  <a:lnTo>
                    <a:pt x="79" y="567"/>
                  </a:lnTo>
                  <a:lnTo>
                    <a:pt x="93" y="574"/>
                  </a:lnTo>
                  <a:lnTo>
                    <a:pt x="98" y="579"/>
                  </a:lnTo>
                  <a:lnTo>
                    <a:pt x="98" y="598"/>
                  </a:lnTo>
                  <a:lnTo>
                    <a:pt x="88" y="608"/>
                  </a:lnTo>
                  <a:lnTo>
                    <a:pt x="84" y="610"/>
                  </a:lnTo>
                  <a:lnTo>
                    <a:pt x="79" y="615"/>
                  </a:lnTo>
                  <a:lnTo>
                    <a:pt x="76" y="641"/>
                  </a:lnTo>
                  <a:lnTo>
                    <a:pt x="96" y="668"/>
                  </a:lnTo>
                  <a:lnTo>
                    <a:pt x="96" y="678"/>
                  </a:lnTo>
                  <a:lnTo>
                    <a:pt x="100" y="687"/>
                  </a:lnTo>
                  <a:lnTo>
                    <a:pt x="103" y="702"/>
                  </a:lnTo>
                  <a:lnTo>
                    <a:pt x="129" y="747"/>
                  </a:lnTo>
                  <a:lnTo>
                    <a:pt x="139" y="754"/>
                  </a:lnTo>
                  <a:lnTo>
                    <a:pt x="139" y="766"/>
                  </a:lnTo>
                  <a:lnTo>
                    <a:pt x="136" y="766"/>
                  </a:lnTo>
                  <a:lnTo>
                    <a:pt x="134" y="769"/>
                  </a:lnTo>
                  <a:lnTo>
                    <a:pt x="134" y="781"/>
                  </a:lnTo>
                  <a:lnTo>
                    <a:pt x="144" y="786"/>
                  </a:lnTo>
                  <a:lnTo>
                    <a:pt x="148" y="800"/>
                  </a:lnTo>
                  <a:lnTo>
                    <a:pt x="146" y="805"/>
                  </a:lnTo>
                  <a:lnTo>
                    <a:pt x="144" y="817"/>
                  </a:lnTo>
                  <a:lnTo>
                    <a:pt x="139" y="836"/>
                  </a:lnTo>
                  <a:lnTo>
                    <a:pt x="134" y="843"/>
                  </a:lnTo>
                  <a:lnTo>
                    <a:pt x="134" y="851"/>
                  </a:lnTo>
                  <a:lnTo>
                    <a:pt x="144" y="860"/>
                  </a:lnTo>
                  <a:lnTo>
                    <a:pt x="158" y="872"/>
                  </a:lnTo>
                  <a:lnTo>
                    <a:pt x="172" y="872"/>
                  </a:lnTo>
                  <a:lnTo>
                    <a:pt x="211" y="889"/>
                  </a:lnTo>
                  <a:lnTo>
                    <a:pt x="223" y="891"/>
                  </a:lnTo>
                  <a:lnTo>
                    <a:pt x="237" y="903"/>
                  </a:lnTo>
                  <a:lnTo>
                    <a:pt x="247" y="925"/>
                  </a:lnTo>
                  <a:lnTo>
                    <a:pt x="261" y="940"/>
                  </a:lnTo>
                  <a:lnTo>
                    <a:pt x="273" y="944"/>
                  </a:lnTo>
                  <a:lnTo>
                    <a:pt x="295" y="947"/>
                  </a:lnTo>
                  <a:lnTo>
                    <a:pt x="302" y="956"/>
                  </a:lnTo>
                  <a:lnTo>
                    <a:pt x="302" y="961"/>
                  </a:lnTo>
                  <a:lnTo>
                    <a:pt x="305" y="968"/>
                  </a:lnTo>
                  <a:lnTo>
                    <a:pt x="302" y="978"/>
                  </a:lnTo>
                  <a:lnTo>
                    <a:pt x="307" y="985"/>
                  </a:lnTo>
                  <a:lnTo>
                    <a:pt x="321" y="985"/>
                  </a:lnTo>
                  <a:lnTo>
                    <a:pt x="341" y="1004"/>
                  </a:lnTo>
                  <a:lnTo>
                    <a:pt x="350" y="1019"/>
                  </a:lnTo>
                  <a:lnTo>
                    <a:pt x="360" y="1028"/>
                  </a:lnTo>
                  <a:lnTo>
                    <a:pt x="379" y="1067"/>
                  </a:lnTo>
                  <a:lnTo>
                    <a:pt x="379" y="1101"/>
                  </a:lnTo>
                  <a:lnTo>
                    <a:pt x="379" y="1105"/>
                  </a:lnTo>
                  <a:lnTo>
                    <a:pt x="381" y="1115"/>
                  </a:lnTo>
                  <a:lnTo>
                    <a:pt x="384" y="1115"/>
                  </a:lnTo>
                  <a:lnTo>
                    <a:pt x="386" y="1117"/>
                  </a:lnTo>
                  <a:lnTo>
                    <a:pt x="384" y="1117"/>
                  </a:lnTo>
                  <a:lnTo>
                    <a:pt x="381" y="1125"/>
                  </a:lnTo>
                  <a:lnTo>
                    <a:pt x="384" y="1134"/>
                  </a:lnTo>
                  <a:lnTo>
                    <a:pt x="386" y="1137"/>
                  </a:lnTo>
                  <a:lnTo>
                    <a:pt x="593" y="1158"/>
                  </a:lnTo>
                  <a:lnTo>
                    <a:pt x="607" y="1161"/>
                  </a:lnTo>
                  <a:lnTo>
                    <a:pt x="610" y="1161"/>
                  </a:lnTo>
                  <a:lnTo>
                    <a:pt x="619" y="1153"/>
                  </a:lnTo>
                  <a:lnTo>
                    <a:pt x="619" y="1146"/>
                  </a:lnTo>
                  <a:lnTo>
                    <a:pt x="624" y="1141"/>
                  </a:lnTo>
                  <a:lnTo>
                    <a:pt x="622" y="1137"/>
                  </a:lnTo>
                  <a:lnTo>
                    <a:pt x="610" y="1127"/>
                  </a:lnTo>
                  <a:lnTo>
                    <a:pt x="607" y="1120"/>
                  </a:lnTo>
                  <a:lnTo>
                    <a:pt x="610" y="1108"/>
                  </a:lnTo>
                  <a:lnTo>
                    <a:pt x="612" y="1101"/>
                  </a:lnTo>
                  <a:lnTo>
                    <a:pt x="610" y="1093"/>
                  </a:lnTo>
                  <a:lnTo>
                    <a:pt x="610" y="1089"/>
                  </a:lnTo>
                  <a:lnTo>
                    <a:pt x="619" y="1089"/>
                  </a:lnTo>
                  <a:lnTo>
                    <a:pt x="636" y="1067"/>
                  </a:lnTo>
                  <a:lnTo>
                    <a:pt x="643" y="1036"/>
                  </a:lnTo>
                  <a:lnTo>
                    <a:pt x="653" y="1024"/>
                  </a:lnTo>
                  <a:lnTo>
                    <a:pt x="665" y="1021"/>
                  </a:lnTo>
                  <a:lnTo>
                    <a:pt x="674" y="1012"/>
                  </a:lnTo>
                  <a:lnTo>
                    <a:pt x="679" y="1014"/>
                  </a:lnTo>
                  <a:lnTo>
                    <a:pt x="679" y="1009"/>
                  </a:lnTo>
                  <a:lnTo>
                    <a:pt x="679" y="100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2618212" y="2282704"/>
              <a:ext cx="1087438" cy="903287"/>
            </a:xfrm>
            <a:custGeom>
              <a:avLst/>
              <a:gdLst>
                <a:gd name="T0" fmla="*/ 613 w 685"/>
                <a:gd name="T1" fmla="*/ 353 h 569"/>
                <a:gd name="T2" fmla="*/ 610 w 685"/>
                <a:gd name="T3" fmla="*/ 367 h 569"/>
                <a:gd name="T4" fmla="*/ 557 w 685"/>
                <a:gd name="T5" fmla="*/ 569 h 569"/>
                <a:gd name="T6" fmla="*/ 10 w 685"/>
                <a:gd name="T7" fmla="*/ 430 h 569"/>
                <a:gd name="T8" fmla="*/ 0 w 685"/>
                <a:gd name="T9" fmla="*/ 401 h 569"/>
                <a:gd name="T10" fmla="*/ 5 w 685"/>
                <a:gd name="T11" fmla="*/ 382 h 569"/>
                <a:gd name="T12" fmla="*/ 7 w 685"/>
                <a:gd name="T13" fmla="*/ 331 h 569"/>
                <a:gd name="T14" fmla="*/ 19 w 685"/>
                <a:gd name="T15" fmla="*/ 322 h 569"/>
                <a:gd name="T16" fmla="*/ 27 w 685"/>
                <a:gd name="T17" fmla="*/ 305 h 569"/>
                <a:gd name="T18" fmla="*/ 34 w 685"/>
                <a:gd name="T19" fmla="*/ 286 h 569"/>
                <a:gd name="T20" fmla="*/ 58 w 685"/>
                <a:gd name="T21" fmla="*/ 259 h 569"/>
                <a:gd name="T22" fmla="*/ 84 w 685"/>
                <a:gd name="T23" fmla="*/ 204 h 569"/>
                <a:gd name="T24" fmla="*/ 118 w 685"/>
                <a:gd name="T25" fmla="*/ 120 h 569"/>
                <a:gd name="T26" fmla="*/ 147 w 685"/>
                <a:gd name="T27" fmla="*/ 36 h 569"/>
                <a:gd name="T28" fmla="*/ 154 w 685"/>
                <a:gd name="T29" fmla="*/ 7 h 569"/>
                <a:gd name="T30" fmla="*/ 161 w 685"/>
                <a:gd name="T31" fmla="*/ 0 h 569"/>
                <a:gd name="T32" fmla="*/ 176 w 685"/>
                <a:gd name="T33" fmla="*/ 0 h 569"/>
                <a:gd name="T34" fmla="*/ 195 w 685"/>
                <a:gd name="T35" fmla="*/ 12 h 569"/>
                <a:gd name="T36" fmla="*/ 209 w 685"/>
                <a:gd name="T37" fmla="*/ 16 h 569"/>
                <a:gd name="T38" fmla="*/ 228 w 685"/>
                <a:gd name="T39" fmla="*/ 45 h 569"/>
                <a:gd name="T40" fmla="*/ 224 w 685"/>
                <a:gd name="T41" fmla="*/ 79 h 569"/>
                <a:gd name="T42" fmla="*/ 250 w 685"/>
                <a:gd name="T43" fmla="*/ 98 h 569"/>
                <a:gd name="T44" fmla="*/ 293 w 685"/>
                <a:gd name="T45" fmla="*/ 98 h 569"/>
                <a:gd name="T46" fmla="*/ 336 w 685"/>
                <a:gd name="T47" fmla="*/ 108 h 569"/>
                <a:gd name="T48" fmla="*/ 377 w 685"/>
                <a:gd name="T49" fmla="*/ 113 h 569"/>
                <a:gd name="T50" fmla="*/ 392 w 685"/>
                <a:gd name="T51" fmla="*/ 120 h 569"/>
                <a:gd name="T52" fmla="*/ 420 w 685"/>
                <a:gd name="T53" fmla="*/ 122 h 569"/>
                <a:gd name="T54" fmla="*/ 440 w 685"/>
                <a:gd name="T55" fmla="*/ 117 h 569"/>
                <a:gd name="T56" fmla="*/ 459 w 685"/>
                <a:gd name="T57" fmla="*/ 117 h 569"/>
                <a:gd name="T58" fmla="*/ 473 w 685"/>
                <a:gd name="T59" fmla="*/ 120 h 569"/>
                <a:gd name="T60" fmla="*/ 490 w 685"/>
                <a:gd name="T61" fmla="*/ 122 h 569"/>
                <a:gd name="T62" fmla="*/ 509 w 685"/>
                <a:gd name="T63" fmla="*/ 117 h 569"/>
                <a:gd name="T64" fmla="*/ 661 w 685"/>
                <a:gd name="T65" fmla="*/ 163 h 569"/>
                <a:gd name="T66" fmla="*/ 673 w 685"/>
                <a:gd name="T67" fmla="*/ 173 h 569"/>
                <a:gd name="T68" fmla="*/ 685 w 685"/>
                <a:gd name="T69" fmla="*/ 194 h 569"/>
                <a:gd name="T70" fmla="*/ 639 w 685"/>
                <a:gd name="T71" fmla="*/ 259 h 569"/>
                <a:gd name="T72" fmla="*/ 632 w 685"/>
                <a:gd name="T73" fmla="*/ 274 h 569"/>
                <a:gd name="T74" fmla="*/ 601 w 685"/>
                <a:gd name="T75" fmla="*/ 310 h 569"/>
                <a:gd name="T76" fmla="*/ 601 w 685"/>
                <a:gd name="T77" fmla="*/ 329 h 569"/>
                <a:gd name="T78" fmla="*/ 615 w 685"/>
                <a:gd name="T79" fmla="*/ 348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5" h="569">
                  <a:moveTo>
                    <a:pt x="615" y="348"/>
                  </a:moveTo>
                  <a:lnTo>
                    <a:pt x="613" y="353"/>
                  </a:lnTo>
                  <a:lnTo>
                    <a:pt x="610" y="355"/>
                  </a:lnTo>
                  <a:lnTo>
                    <a:pt x="610" y="367"/>
                  </a:lnTo>
                  <a:lnTo>
                    <a:pt x="598" y="379"/>
                  </a:lnTo>
                  <a:lnTo>
                    <a:pt x="557" y="569"/>
                  </a:lnTo>
                  <a:lnTo>
                    <a:pt x="327" y="516"/>
                  </a:lnTo>
                  <a:lnTo>
                    <a:pt x="10" y="430"/>
                  </a:lnTo>
                  <a:lnTo>
                    <a:pt x="5" y="425"/>
                  </a:lnTo>
                  <a:lnTo>
                    <a:pt x="0" y="401"/>
                  </a:lnTo>
                  <a:lnTo>
                    <a:pt x="5" y="391"/>
                  </a:lnTo>
                  <a:lnTo>
                    <a:pt x="5" y="382"/>
                  </a:lnTo>
                  <a:lnTo>
                    <a:pt x="10" y="365"/>
                  </a:lnTo>
                  <a:lnTo>
                    <a:pt x="7" y="331"/>
                  </a:lnTo>
                  <a:lnTo>
                    <a:pt x="12" y="324"/>
                  </a:lnTo>
                  <a:lnTo>
                    <a:pt x="19" y="322"/>
                  </a:lnTo>
                  <a:lnTo>
                    <a:pt x="24" y="314"/>
                  </a:lnTo>
                  <a:lnTo>
                    <a:pt x="27" y="305"/>
                  </a:lnTo>
                  <a:lnTo>
                    <a:pt x="31" y="300"/>
                  </a:lnTo>
                  <a:lnTo>
                    <a:pt x="34" y="286"/>
                  </a:lnTo>
                  <a:lnTo>
                    <a:pt x="36" y="283"/>
                  </a:lnTo>
                  <a:lnTo>
                    <a:pt x="58" y="259"/>
                  </a:lnTo>
                  <a:lnTo>
                    <a:pt x="67" y="238"/>
                  </a:lnTo>
                  <a:lnTo>
                    <a:pt x="84" y="204"/>
                  </a:lnTo>
                  <a:lnTo>
                    <a:pt x="103" y="144"/>
                  </a:lnTo>
                  <a:lnTo>
                    <a:pt x="118" y="120"/>
                  </a:lnTo>
                  <a:lnTo>
                    <a:pt x="130" y="81"/>
                  </a:lnTo>
                  <a:lnTo>
                    <a:pt x="147" y="36"/>
                  </a:lnTo>
                  <a:lnTo>
                    <a:pt x="152" y="19"/>
                  </a:lnTo>
                  <a:lnTo>
                    <a:pt x="154" y="7"/>
                  </a:lnTo>
                  <a:lnTo>
                    <a:pt x="154" y="2"/>
                  </a:lnTo>
                  <a:lnTo>
                    <a:pt x="161" y="0"/>
                  </a:lnTo>
                  <a:lnTo>
                    <a:pt x="171" y="2"/>
                  </a:lnTo>
                  <a:lnTo>
                    <a:pt x="176" y="0"/>
                  </a:lnTo>
                  <a:lnTo>
                    <a:pt x="188" y="7"/>
                  </a:lnTo>
                  <a:lnTo>
                    <a:pt x="195" y="12"/>
                  </a:lnTo>
                  <a:lnTo>
                    <a:pt x="197" y="16"/>
                  </a:lnTo>
                  <a:lnTo>
                    <a:pt x="209" y="16"/>
                  </a:lnTo>
                  <a:lnTo>
                    <a:pt x="226" y="28"/>
                  </a:lnTo>
                  <a:lnTo>
                    <a:pt x="228" y="45"/>
                  </a:lnTo>
                  <a:lnTo>
                    <a:pt x="226" y="50"/>
                  </a:lnTo>
                  <a:lnTo>
                    <a:pt x="224" y="79"/>
                  </a:lnTo>
                  <a:lnTo>
                    <a:pt x="228" y="86"/>
                  </a:lnTo>
                  <a:lnTo>
                    <a:pt x="250" y="98"/>
                  </a:lnTo>
                  <a:lnTo>
                    <a:pt x="276" y="101"/>
                  </a:lnTo>
                  <a:lnTo>
                    <a:pt x="293" y="98"/>
                  </a:lnTo>
                  <a:lnTo>
                    <a:pt x="308" y="101"/>
                  </a:lnTo>
                  <a:lnTo>
                    <a:pt x="336" y="108"/>
                  </a:lnTo>
                  <a:lnTo>
                    <a:pt x="341" y="117"/>
                  </a:lnTo>
                  <a:lnTo>
                    <a:pt x="377" y="113"/>
                  </a:lnTo>
                  <a:lnTo>
                    <a:pt x="387" y="117"/>
                  </a:lnTo>
                  <a:lnTo>
                    <a:pt x="392" y="120"/>
                  </a:lnTo>
                  <a:lnTo>
                    <a:pt x="411" y="122"/>
                  </a:lnTo>
                  <a:lnTo>
                    <a:pt x="420" y="122"/>
                  </a:lnTo>
                  <a:lnTo>
                    <a:pt x="430" y="117"/>
                  </a:lnTo>
                  <a:lnTo>
                    <a:pt x="440" y="117"/>
                  </a:lnTo>
                  <a:lnTo>
                    <a:pt x="452" y="120"/>
                  </a:lnTo>
                  <a:lnTo>
                    <a:pt x="459" y="117"/>
                  </a:lnTo>
                  <a:lnTo>
                    <a:pt x="466" y="117"/>
                  </a:lnTo>
                  <a:lnTo>
                    <a:pt x="473" y="120"/>
                  </a:lnTo>
                  <a:lnTo>
                    <a:pt x="483" y="120"/>
                  </a:lnTo>
                  <a:lnTo>
                    <a:pt x="490" y="122"/>
                  </a:lnTo>
                  <a:lnTo>
                    <a:pt x="497" y="122"/>
                  </a:lnTo>
                  <a:lnTo>
                    <a:pt x="509" y="117"/>
                  </a:lnTo>
                  <a:lnTo>
                    <a:pt x="658" y="153"/>
                  </a:lnTo>
                  <a:lnTo>
                    <a:pt x="661" y="163"/>
                  </a:lnTo>
                  <a:lnTo>
                    <a:pt x="668" y="173"/>
                  </a:lnTo>
                  <a:lnTo>
                    <a:pt x="673" y="173"/>
                  </a:lnTo>
                  <a:lnTo>
                    <a:pt x="682" y="180"/>
                  </a:lnTo>
                  <a:lnTo>
                    <a:pt x="685" y="194"/>
                  </a:lnTo>
                  <a:lnTo>
                    <a:pt x="646" y="252"/>
                  </a:lnTo>
                  <a:lnTo>
                    <a:pt x="639" y="259"/>
                  </a:lnTo>
                  <a:lnTo>
                    <a:pt x="639" y="266"/>
                  </a:lnTo>
                  <a:lnTo>
                    <a:pt x="632" y="274"/>
                  </a:lnTo>
                  <a:lnTo>
                    <a:pt x="620" y="281"/>
                  </a:lnTo>
                  <a:lnTo>
                    <a:pt x="601" y="310"/>
                  </a:lnTo>
                  <a:lnTo>
                    <a:pt x="598" y="322"/>
                  </a:lnTo>
                  <a:lnTo>
                    <a:pt x="601" y="329"/>
                  </a:lnTo>
                  <a:lnTo>
                    <a:pt x="613" y="334"/>
                  </a:lnTo>
                  <a:lnTo>
                    <a:pt x="615" y="3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auto">
            <a:xfrm>
              <a:off x="7018762" y="3881316"/>
              <a:ext cx="990600" cy="506412"/>
            </a:xfrm>
            <a:custGeom>
              <a:avLst/>
              <a:gdLst>
                <a:gd name="T0" fmla="*/ 124 w 624"/>
                <a:gd name="T1" fmla="*/ 310 h 319"/>
                <a:gd name="T2" fmla="*/ 120 w 624"/>
                <a:gd name="T3" fmla="*/ 293 h 319"/>
                <a:gd name="T4" fmla="*/ 141 w 624"/>
                <a:gd name="T5" fmla="*/ 295 h 319"/>
                <a:gd name="T6" fmla="*/ 501 w 624"/>
                <a:gd name="T7" fmla="*/ 257 h 319"/>
                <a:gd name="T8" fmla="*/ 538 w 624"/>
                <a:gd name="T9" fmla="*/ 238 h 319"/>
                <a:gd name="T10" fmla="*/ 557 w 624"/>
                <a:gd name="T11" fmla="*/ 218 h 319"/>
                <a:gd name="T12" fmla="*/ 559 w 624"/>
                <a:gd name="T13" fmla="*/ 206 h 319"/>
                <a:gd name="T14" fmla="*/ 569 w 624"/>
                <a:gd name="T15" fmla="*/ 192 h 319"/>
                <a:gd name="T16" fmla="*/ 622 w 624"/>
                <a:gd name="T17" fmla="*/ 146 h 319"/>
                <a:gd name="T18" fmla="*/ 617 w 624"/>
                <a:gd name="T19" fmla="*/ 139 h 319"/>
                <a:gd name="T20" fmla="*/ 610 w 624"/>
                <a:gd name="T21" fmla="*/ 134 h 319"/>
                <a:gd name="T22" fmla="*/ 598 w 624"/>
                <a:gd name="T23" fmla="*/ 127 h 319"/>
                <a:gd name="T24" fmla="*/ 593 w 624"/>
                <a:gd name="T25" fmla="*/ 125 h 319"/>
                <a:gd name="T26" fmla="*/ 564 w 624"/>
                <a:gd name="T27" fmla="*/ 86 h 319"/>
                <a:gd name="T28" fmla="*/ 562 w 624"/>
                <a:gd name="T29" fmla="*/ 74 h 319"/>
                <a:gd name="T30" fmla="*/ 559 w 624"/>
                <a:gd name="T31" fmla="*/ 50 h 319"/>
                <a:gd name="T32" fmla="*/ 547 w 624"/>
                <a:gd name="T33" fmla="*/ 40 h 319"/>
                <a:gd name="T34" fmla="*/ 530 w 624"/>
                <a:gd name="T35" fmla="*/ 26 h 319"/>
                <a:gd name="T36" fmla="*/ 516 w 624"/>
                <a:gd name="T37" fmla="*/ 26 h 319"/>
                <a:gd name="T38" fmla="*/ 506 w 624"/>
                <a:gd name="T39" fmla="*/ 33 h 319"/>
                <a:gd name="T40" fmla="*/ 492 w 624"/>
                <a:gd name="T41" fmla="*/ 38 h 319"/>
                <a:gd name="T42" fmla="*/ 473 w 624"/>
                <a:gd name="T43" fmla="*/ 33 h 319"/>
                <a:gd name="T44" fmla="*/ 449 w 624"/>
                <a:gd name="T45" fmla="*/ 31 h 319"/>
                <a:gd name="T46" fmla="*/ 417 w 624"/>
                <a:gd name="T47" fmla="*/ 26 h 319"/>
                <a:gd name="T48" fmla="*/ 396 w 624"/>
                <a:gd name="T49" fmla="*/ 0 h 319"/>
                <a:gd name="T50" fmla="*/ 381 w 624"/>
                <a:gd name="T51" fmla="*/ 4 h 319"/>
                <a:gd name="T52" fmla="*/ 365 w 624"/>
                <a:gd name="T53" fmla="*/ 0 h 319"/>
                <a:gd name="T54" fmla="*/ 362 w 624"/>
                <a:gd name="T55" fmla="*/ 14 h 319"/>
                <a:gd name="T56" fmla="*/ 365 w 624"/>
                <a:gd name="T57" fmla="*/ 38 h 319"/>
                <a:gd name="T58" fmla="*/ 343 w 624"/>
                <a:gd name="T59" fmla="*/ 50 h 319"/>
                <a:gd name="T60" fmla="*/ 321 w 624"/>
                <a:gd name="T61" fmla="*/ 52 h 319"/>
                <a:gd name="T62" fmla="*/ 288 w 624"/>
                <a:gd name="T63" fmla="*/ 110 h 319"/>
                <a:gd name="T64" fmla="*/ 261 w 624"/>
                <a:gd name="T65" fmla="*/ 132 h 319"/>
                <a:gd name="T66" fmla="*/ 247 w 624"/>
                <a:gd name="T67" fmla="*/ 120 h 319"/>
                <a:gd name="T68" fmla="*/ 235 w 624"/>
                <a:gd name="T69" fmla="*/ 149 h 319"/>
                <a:gd name="T70" fmla="*/ 221 w 624"/>
                <a:gd name="T71" fmla="*/ 149 h 319"/>
                <a:gd name="T72" fmla="*/ 199 w 624"/>
                <a:gd name="T73" fmla="*/ 146 h 319"/>
                <a:gd name="T74" fmla="*/ 189 w 624"/>
                <a:gd name="T75" fmla="*/ 163 h 319"/>
                <a:gd name="T76" fmla="*/ 160 w 624"/>
                <a:gd name="T77" fmla="*/ 151 h 319"/>
                <a:gd name="T78" fmla="*/ 124 w 624"/>
                <a:gd name="T79" fmla="*/ 156 h 319"/>
                <a:gd name="T80" fmla="*/ 124 w 624"/>
                <a:gd name="T81" fmla="*/ 168 h 319"/>
                <a:gd name="T82" fmla="*/ 110 w 624"/>
                <a:gd name="T83" fmla="*/ 170 h 319"/>
                <a:gd name="T84" fmla="*/ 112 w 624"/>
                <a:gd name="T85" fmla="*/ 170 h 319"/>
                <a:gd name="T86" fmla="*/ 108 w 624"/>
                <a:gd name="T87" fmla="*/ 185 h 319"/>
                <a:gd name="T88" fmla="*/ 103 w 624"/>
                <a:gd name="T89" fmla="*/ 189 h 319"/>
                <a:gd name="T90" fmla="*/ 110 w 624"/>
                <a:gd name="T91" fmla="*/ 204 h 319"/>
                <a:gd name="T92" fmla="*/ 76 w 624"/>
                <a:gd name="T93" fmla="*/ 214 h 319"/>
                <a:gd name="T94" fmla="*/ 84 w 624"/>
                <a:gd name="T95" fmla="*/ 247 h 319"/>
                <a:gd name="T96" fmla="*/ 62 w 624"/>
                <a:gd name="T97" fmla="*/ 245 h 319"/>
                <a:gd name="T98" fmla="*/ 36 w 624"/>
                <a:gd name="T99" fmla="*/ 238 h 319"/>
                <a:gd name="T100" fmla="*/ 21 w 624"/>
                <a:gd name="T101" fmla="*/ 262 h 319"/>
                <a:gd name="T102" fmla="*/ 26 w 624"/>
                <a:gd name="T103" fmla="*/ 264 h 319"/>
                <a:gd name="T104" fmla="*/ 33 w 624"/>
                <a:gd name="T105" fmla="*/ 278 h 319"/>
                <a:gd name="T106" fmla="*/ 19 w 624"/>
                <a:gd name="T107" fmla="*/ 310 h 319"/>
                <a:gd name="T108" fmla="*/ 4 w 624"/>
                <a:gd name="T109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4" h="319">
                  <a:moveTo>
                    <a:pt x="0" y="319"/>
                  </a:moveTo>
                  <a:lnTo>
                    <a:pt x="124" y="310"/>
                  </a:lnTo>
                  <a:lnTo>
                    <a:pt x="124" y="298"/>
                  </a:lnTo>
                  <a:lnTo>
                    <a:pt x="120" y="293"/>
                  </a:lnTo>
                  <a:lnTo>
                    <a:pt x="134" y="290"/>
                  </a:lnTo>
                  <a:lnTo>
                    <a:pt x="141" y="295"/>
                  </a:lnTo>
                  <a:lnTo>
                    <a:pt x="492" y="262"/>
                  </a:lnTo>
                  <a:lnTo>
                    <a:pt x="501" y="257"/>
                  </a:lnTo>
                  <a:lnTo>
                    <a:pt x="506" y="252"/>
                  </a:lnTo>
                  <a:lnTo>
                    <a:pt x="538" y="238"/>
                  </a:lnTo>
                  <a:lnTo>
                    <a:pt x="540" y="230"/>
                  </a:lnTo>
                  <a:lnTo>
                    <a:pt x="557" y="218"/>
                  </a:lnTo>
                  <a:lnTo>
                    <a:pt x="557" y="211"/>
                  </a:lnTo>
                  <a:lnTo>
                    <a:pt x="559" y="206"/>
                  </a:lnTo>
                  <a:lnTo>
                    <a:pt x="569" y="201"/>
                  </a:lnTo>
                  <a:lnTo>
                    <a:pt x="569" y="192"/>
                  </a:lnTo>
                  <a:lnTo>
                    <a:pt x="578" y="185"/>
                  </a:lnTo>
                  <a:lnTo>
                    <a:pt x="622" y="146"/>
                  </a:lnTo>
                  <a:lnTo>
                    <a:pt x="624" y="139"/>
                  </a:lnTo>
                  <a:lnTo>
                    <a:pt x="617" y="139"/>
                  </a:lnTo>
                  <a:lnTo>
                    <a:pt x="612" y="134"/>
                  </a:lnTo>
                  <a:lnTo>
                    <a:pt x="610" y="134"/>
                  </a:lnTo>
                  <a:lnTo>
                    <a:pt x="607" y="132"/>
                  </a:lnTo>
                  <a:lnTo>
                    <a:pt x="598" y="127"/>
                  </a:lnTo>
                  <a:lnTo>
                    <a:pt x="595" y="127"/>
                  </a:lnTo>
                  <a:lnTo>
                    <a:pt x="593" y="125"/>
                  </a:lnTo>
                  <a:lnTo>
                    <a:pt x="581" y="108"/>
                  </a:lnTo>
                  <a:lnTo>
                    <a:pt x="564" y="86"/>
                  </a:lnTo>
                  <a:lnTo>
                    <a:pt x="562" y="81"/>
                  </a:lnTo>
                  <a:lnTo>
                    <a:pt x="562" y="74"/>
                  </a:lnTo>
                  <a:lnTo>
                    <a:pt x="562" y="64"/>
                  </a:lnTo>
                  <a:lnTo>
                    <a:pt x="559" y="50"/>
                  </a:lnTo>
                  <a:lnTo>
                    <a:pt x="557" y="48"/>
                  </a:lnTo>
                  <a:lnTo>
                    <a:pt x="547" y="40"/>
                  </a:lnTo>
                  <a:lnTo>
                    <a:pt x="538" y="38"/>
                  </a:lnTo>
                  <a:lnTo>
                    <a:pt x="530" y="26"/>
                  </a:lnTo>
                  <a:lnTo>
                    <a:pt x="526" y="19"/>
                  </a:lnTo>
                  <a:lnTo>
                    <a:pt x="516" y="26"/>
                  </a:lnTo>
                  <a:lnTo>
                    <a:pt x="513" y="31"/>
                  </a:lnTo>
                  <a:lnTo>
                    <a:pt x="506" y="33"/>
                  </a:lnTo>
                  <a:lnTo>
                    <a:pt x="506" y="36"/>
                  </a:lnTo>
                  <a:lnTo>
                    <a:pt x="492" y="38"/>
                  </a:lnTo>
                  <a:lnTo>
                    <a:pt x="477" y="33"/>
                  </a:lnTo>
                  <a:lnTo>
                    <a:pt x="473" y="33"/>
                  </a:lnTo>
                  <a:lnTo>
                    <a:pt x="465" y="43"/>
                  </a:lnTo>
                  <a:lnTo>
                    <a:pt x="449" y="31"/>
                  </a:lnTo>
                  <a:lnTo>
                    <a:pt x="429" y="31"/>
                  </a:lnTo>
                  <a:lnTo>
                    <a:pt x="417" y="26"/>
                  </a:lnTo>
                  <a:lnTo>
                    <a:pt x="413" y="12"/>
                  </a:lnTo>
                  <a:lnTo>
                    <a:pt x="396" y="0"/>
                  </a:lnTo>
                  <a:lnTo>
                    <a:pt x="386" y="4"/>
                  </a:lnTo>
                  <a:lnTo>
                    <a:pt x="381" y="4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62" y="7"/>
                  </a:lnTo>
                  <a:lnTo>
                    <a:pt x="362" y="14"/>
                  </a:lnTo>
                  <a:lnTo>
                    <a:pt x="367" y="31"/>
                  </a:lnTo>
                  <a:lnTo>
                    <a:pt x="365" y="38"/>
                  </a:lnTo>
                  <a:lnTo>
                    <a:pt x="355" y="40"/>
                  </a:lnTo>
                  <a:lnTo>
                    <a:pt x="343" y="50"/>
                  </a:lnTo>
                  <a:lnTo>
                    <a:pt x="329" y="48"/>
                  </a:lnTo>
                  <a:lnTo>
                    <a:pt x="321" y="52"/>
                  </a:lnTo>
                  <a:lnTo>
                    <a:pt x="321" y="67"/>
                  </a:lnTo>
                  <a:lnTo>
                    <a:pt x="288" y="110"/>
                  </a:lnTo>
                  <a:lnTo>
                    <a:pt x="283" y="132"/>
                  </a:lnTo>
                  <a:lnTo>
                    <a:pt x="261" y="132"/>
                  </a:lnTo>
                  <a:lnTo>
                    <a:pt x="252" y="120"/>
                  </a:lnTo>
                  <a:lnTo>
                    <a:pt x="247" y="120"/>
                  </a:lnTo>
                  <a:lnTo>
                    <a:pt x="242" y="127"/>
                  </a:lnTo>
                  <a:lnTo>
                    <a:pt x="235" y="149"/>
                  </a:lnTo>
                  <a:lnTo>
                    <a:pt x="228" y="153"/>
                  </a:lnTo>
                  <a:lnTo>
                    <a:pt x="221" y="149"/>
                  </a:lnTo>
                  <a:lnTo>
                    <a:pt x="213" y="141"/>
                  </a:lnTo>
                  <a:lnTo>
                    <a:pt x="199" y="146"/>
                  </a:lnTo>
                  <a:lnTo>
                    <a:pt x="194" y="163"/>
                  </a:lnTo>
                  <a:lnTo>
                    <a:pt x="189" y="163"/>
                  </a:lnTo>
                  <a:lnTo>
                    <a:pt x="187" y="161"/>
                  </a:lnTo>
                  <a:lnTo>
                    <a:pt x="160" y="151"/>
                  </a:lnTo>
                  <a:lnTo>
                    <a:pt x="141" y="158"/>
                  </a:lnTo>
                  <a:lnTo>
                    <a:pt x="124" y="156"/>
                  </a:lnTo>
                  <a:lnTo>
                    <a:pt x="122" y="163"/>
                  </a:lnTo>
                  <a:lnTo>
                    <a:pt x="124" y="168"/>
                  </a:lnTo>
                  <a:lnTo>
                    <a:pt x="117" y="170"/>
                  </a:lnTo>
                  <a:lnTo>
                    <a:pt x="110" y="170"/>
                  </a:lnTo>
                  <a:lnTo>
                    <a:pt x="110" y="170"/>
                  </a:lnTo>
                  <a:lnTo>
                    <a:pt x="112" y="170"/>
                  </a:lnTo>
                  <a:lnTo>
                    <a:pt x="108" y="175"/>
                  </a:lnTo>
                  <a:lnTo>
                    <a:pt x="108" y="185"/>
                  </a:lnTo>
                  <a:lnTo>
                    <a:pt x="103" y="187"/>
                  </a:lnTo>
                  <a:lnTo>
                    <a:pt x="103" y="189"/>
                  </a:lnTo>
                  <a:lnTo>
                    <a:pt x="112" y="201"/>
                  </a:lnTo>
                  <a:lnTo>
                    <a:pt x="110" y="204"/>
                  </a:lnTo>
                  <a:lnTo>
                    <a:pt x="84" y="211"/>
                  </a:lnTo>
                  <a:lnTo>
                    <a:pt x="76" y="214"/>
                  </a:lnTo>
                  <a:lnTo>
                    <a:pt x="79" y="226"/>
                  </a:lnTo>
                  <a:lnTo>
                    <a:pt x="84" y="247"/>
                  </a:lnTo>
                  <a:lnTo>
                    <a:pt x="72" y="252"/>
                  </a:lnTo>
                  <a:lnTo>
                    <a:pt x="62" y="245"/>
                  </a:lnTo>
                  <a:lnTo>
                    <a:pt x="50" y="240"/>
                  </a:lnTo>
                  <a:lnTo>
                    <a:pt x="36" y="238"/>
                  </a:lnTo>
                  <a:lnTo>
                    <a:pt x="26" y="242"/>
                  </a:lnTo>
                  <a:lnTo>
                    <a:pt x="21" y="262"/>
                  </a:lnTo>
                  <a:lnTo>
                    <a:pt x="24" y="264"/>
                  </a:lnTo>
                  <a:lnTo>
                    <a:pt x="26" y="264"/>
                  </a:lnTo>
                  <a:lnTo>
                    <a:pt x="31" y="269"/>
                  </a:lnTo>
                  <a:lnTo>
                    <a:pt x="33" y="278"/>
                  </a:lnTo>
                  <a:lnTo>
                    <a:pt x="24" y="305"/>
                  </a:lnTo>
                  <a:lnTo>
                    <a:pt x="19" y="310"/>
                  </a:lnTo>
                  <a:lnTo>
                    <a:pt x="16" y="307"/>
                  </a:lnTo>
                  <a:lnTo>
                    <a:pt x="4" y="312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1"/>
            <p:cNvSpPr>
              <a:spLocks/>
            </p:cNvSpPr>
            <p:nvPr/>
          </p:nvSpPr>
          <p:spPr bwMode="auto">
            <a:xfrm>
              <a:off x="9088862" y="2095379"/>
              <a:ext cx="495300" cy="793750"/>
            </a:xfrm>
            <a:custGeom>
              <a:avLst/>
              <a:gdLst>
                <a:gd name="T0" fmla="*/ 60 w 312"/>
                <a:gd name="T1" fmla="*/ 449 h 500"/>
                <a:gd name="T2" fmla="*/ 60 w 312"/>
                <a:gd name="T3" fmla="*/ 461 h 500"/>
                <a:gd name="T4" fmla="*/ 76 w 312"/>
                <a:gd name="T5" fmla="*/ 476 h 500"/>
                <a:gd name="T6" fmla="*/ 81 w 312"/>
                <a:gd name="T7" fmla="*/ 483 h 500"/>
                <a:gd name="T8" fmla="*/ 91 w 312"/>
                <a:gd name="T9" fmla="*/ 500 h 500"/>
                <a:gd name="T10" fmla="*/ 93 w 312"/>
                <a:gd name="T11" fmla="*/ 485 h 500"/>
                <a:gd name="T12" fmla="*/ 103 w 312"/>
                <a:gd name="T13" fmla="*/ 459 h 500"/>
                <a:gd name="T14" fmla="*/ 115 w 312"/>
                <a:gd name="T15" fmla="*/ 432 h 500"/>
                <a:gd name="T16" fmla="*/ 110 w 312"/>
                <a:gd name="T17" fmla="*/ 425 h 500"/>
                <a:gd name="T18" fmla="*/ 127 w 312"/>
                <a:gd name="T19" fmla="*/ 394 h 500"/>
                <a:gd name="T20" fmla="*/ 134 w 312"/>
                <a:gd name="T21" fmla="*/ 406 h 500"/>
                <a:gd name="T22" fmla="*/ 139 w 312"/>
                <a:gd name="T23" fmla="*/ 406 h 500"/>
                <a:gd name="T24" fmla="*/ 141 w 312"/>
                <a:gd name="T25" fmla="*/ 392 h 500"/>
                <a:gd name="T26" fmla="*/ 163 w 312"/>
                <a:gd name="T27" fmla="*/ 382 h 500"/>
                <a:gd name="T28" fmla="*/ 165 w 312"/>
                <a:gd name="T29" fmla="*/ 372 h 500"/>
                <a:gd name="T30" fmla="*/ 177 w 312"/>
                <a:gd name="T31" fmla="*/ 370 h 500"/>
                <a:gd name="T32" fmla="*/ 185 w 312"/>
                <a:gd name="T33" fmla="*/ 353 h 500"/>
                <a:gd name="T34" fmla="*/ 192 w 312"/>
                <a:gd name="T35" fmla="*/ 331 h 500"/>
                <a:gd name="T36" fmla="*/ 197 w 312"/>
                <a:gd name="T37" fmla="*/ 324 h 500"/>
                <a:gd name="T38" fmla="*/ 213 w 312"/>
                <a:gd name="T39" fmla="*/ 324 h 500"/>
                <a:gd name="T40" fmla="*/ 221 w 312"/>
                <a:gd name="T41" fmla="*/ 307 h 500"/>
                <a:gd name="T42" fmla="*/ 230 w 312"/>
                <a:gd name="T43" fmla="*/ 295 h 500"/>
                <a:gd name="T44" fmla="*/ 252 w 312"/>
                <a:gd name="T45" fmla="*/ 305 h 500"/>
                <a:gd name="T46" fmla="*/ 273 w 312"/>
                <a:gd name="T47" fmla="*/ 279 h 500"/>
                <a:gd name="T48" fmla="*/ 293 w 312"/>
                <a:gd name="T49" fmla="*/ 257 h 500"/>
                <a:gd name="T50" fmla="*/ 300 w 312"/>
                <a:gd name="T51" fmla="*/ 255 h 500"/>
                <a:gd name="T52" fmla="*/ 312 w 312"/>
                <a:gd name="T53" fmla="*/ 240 h 500"/>
                <a:gd name="T54" fmla="*/ 302 w 312"/>
                <a:gd name="T55" fmla="*/ 231 h 500"/>
                <a:gd name="T56" fmla="*/ 297 w 312"/>
                <a:gd name="T57" fmla="*/ 231 h 500"/>
                <a:gd name="T58" fmla="*/ 302 w 312"/>
                <a:gd name="T59" fmla="*/ 221 h 500"/>
                <a:gd name="T60" fmla="*/ 297 w 312"/>
                <a:gd name="T61" fmla="*/ 202 h 500"/>
                <a:gd name="T62" fmla="*/ 283 w 312"/>
                <a:gd name="T63" fmla="*/ 199 h 500"/>
                <a:gd name="T64" fmla="*/ 273 w 312"/>
                <a:gd name="T65" fmla="*/ 204 h 500"/>
                <a:gd name="T66" fmla="*/ 259 w 312"/>
                <a:gd name="T67" fmla="*/ 173 h 500"/>
                <a:gd name="T68" fmla="*/ 261 w 312"/>
                <a:gd name="T69" fmla="*/ 166 h 500"/>
                <a:gd name="T70" fmla="*/ 252 w 312"/>
                <a:gd name="T71" fmla="*/ 163 h 500"/>
                <a:gd name="T72" fmla="*/ 240 w 312"/>
                <a:gd name="T73" fmla="*/ 161 h 500"/>
                <a:gd name="T74" fmla="*/ 228 w 312"/>
                <a:gd name="T75" fmla="*/ 158 h 500"/>
                <a:gd name="T76" fmla="*/ 223 w 312"/>
                <a:gd name="T77" fmla="*/ 137 h 500"/>
                <a:gd name="T78" fmla="*/ 153 w 312"/>
                <a:gd name="T79" fmla="*/ 0 h 500"/>
                <a:gd name="T80" fmla="*/ 136 w 312"/>
                <a:gd name="T81" fmla="*/ 0 h 500"/>
                <a:gd name="T82" fmla="*/ 132 w 312"/>
                <a:gd name="T83" fmla="*/ 9 h 500"/>
                <a:gd name="T84" fmla="*/ 115 w 312"/>
                <a:gd name="T85" fmla="*/ 17 h 500"/>
                <a:gd name="T86" fmla="*/ 93 w 312"/>
                <a:gd name="T87" fmla="*/ 31 h 500"/>
                <a:gd name="T88" fmla="*/ 88 w 312"/>
                <a:gd name="T89" fmla="*/ 12 h 500"/>
                <a:gd name="T90" fmla="*/ 79 w 312"/>
                <a:gd name="T91" fmla="*/ 7 h 500"/>
                <a:gd name="T92" fmla="*/ 40 w 312"/>
                <a:gd name="T93" fmla="*/ 103 h 500"/>
                <a:gd name="T94" fmla="*/ 43 w 312"/>
                <a:gd name="T95" fmla="*/ 122 h 500"/>
                <a:gd name="T96" fmla="*/ 40 w 312"/>
                <a:gd name="T97" fmla="*/ 139 h 500"/>
                <a:gd name="T98" fmla="*/ 33 w 312"/>
                <a:gd name="T99" fmla="*/ 151 h 500"/>
                <a:gd name="T100" fmla="*/ 38 w 312"/>
                <a:gd name="T101" fmla="*/ 202 h 500"/>
                <a:gd name="T102" fmla="*/ 24 w 312"/>
                <a:gd name="T103" fmla="*/ 228 h 500"/>
                <a:gd name="T104" fmla="*/ 28 w 312"/>
                <a:gd name="T105" fmla="*/ 247 h 500"/>
                <a:gd name="T106" fmla="*/ 19 w 312"/>
                <a:gd name="T107" fmla="*/ 250 h 500"/>
                <a:gd name="T108" fmla="*/ 19 w 312"/>
                <a:gd name="T109" fmla="*/ 264 h 500"/>
                <a:gd name="T110" fmla="*/ 7 w 312"/>
                <a:gd name="T111" fmla="*/ 262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2" h="500">
                  <a:moveTo>
                    <a:pt x="0" y="269"/>
                  </a:moveTo>
                  <a:lnTo>
                    <a:pt x="60" y="449"/>
                  </a:lnTo>
                  <a:lnTo>
                    <a:pt x="62" y="452"/>
                  </a:lnTo>
                  <a:lnTo>
                    <a:pt x="60" y="461"/>
                  </a:lnTo>
                  <a:lnTo>
                    <a:pt x="62" y="464"/>
                  </a:lnTo>
                  <a:lnTo>
                    <a:pt x="76" y="476"/>
                  </a:lnTo>
                  <a:lnTo>
                    <a:pt x="79" y="476"/>
                  </a:lnTo>
                  <a:lnTo>
                    <a:pt x="81" y="483"/>
                  </a:lnTo>
                  <a:lnTo>
                    <a:pt x="81" y="485"/>
                  </a:lnTo>
                  <a:lnTo>
                    <a:pt x="91" y="500"/>
                  </a:lnTo>
                  <a:lnTo>
                    <a:pt x="91" y="497"/>
                  </a:lnTo>
                  <a:lnTo>
                    <a:pt x="93" y="485"/>
                  </a:lnTo>
                  <a:lnTo>
                    <a:pt x="96" y="473"/>
                  </a:lnTo>
                  <a:lnTo>
                    <a:pt x="103" y="459"/>
                  </a:lnTo>
                  <a:lnTo>
                    <a:pt x="105" y="440"/>
                  </a:lnTo>
                  <a:lnTo>
                    <a:pt x="115" y="432"/>
                  </a:lnTo>
                  <a:lnTo>
                    <a:pt x="115" y="428"/>
                  </a:lnTo>
                  <a:lnTo>
                    <a:pt x="110" y="425"/>
                  </a:lnTo>
                  <a:lnTo>
                    <a:pt x="108" y="413"/>
                  </a:lnTo>
                  <a:lnTo>
                    <a:pt x="127" y="394"/>
                  </a:lnTo>
                  <a:lnTo>
                    <a:pt x="129" y="396"/>
                  </a:lnTo>
                  <a:lnTo>
                    <a:pt x="134" y="406"/>
                  </a:lnTo>
                  <a:lnTo>
                    <a:pt x="136" y="408"/>
                  </a:lnTo>
                  <a:lnTo>
                    <a:pt x="139" y="406"/>
                  </a:lnTo>
                  <a:lnTo>
                    <a:pt x="139" y="396"/>
                  </a:lnTo>
                  <a:lnTo>
                    <a:pt x="141" y="392"/>
                  </a:lnTo>
                  <a:lnTo>
                    <a:pt x="156" y="389"/>
                  </a:lnTo>
                  <a:lnTo>
                    <a:pt x="163" y="382"/>
                  </a:lnTo>
                  <a:lnTo>
                    <a:pt x="163" y="375"/>
                  </a:lnTo>
                  <a:lnTo>
                    <a:pt x="165" y="372"/>
                  </a:lnTo>
                  <a:lnTo>
                    <a:pt x="172" y="372"/>
                  </a:lnTo>
                  <a:lnTo>
                    <a:pt x="177" y="370"/>
                  </a:lnTo>
                  <a:lnTo>
                    <a:pt x="180" y="365"/>
                  </a:lnTo>
                  <a:lnTo>
                    <a:pt x="185" y="353"/>
                  </a:lnTo>
                  <a:lnTo>
                    <a:pt x="182" y="341"/>
                  </a:lnTo>
                  <a:lnTo>
                    <a:pt x="192" y="331"/>
                  </a:lnTo>
                  <a:lnTo>
                    <a:pt x="192" y="324"/>
                  </a:lnTo>
                  <a:lnTo>
                    <a:pt x="197" y="324"/>
                  </a:lnTo>
                  <a:lnTo>
                    <a:pt x="209" y="327"/>
                  </a:lnTo>
                  <a:lnTo>
                    <a:pt x="213" y="324"/>
                  </a:lnTo>
                  <a:lnTo>
                    <a:pt x="216" y="317"/>
                  </a:lnTo>
                  <a:lnTo>
                    <a:pt x="221" y="307"/>
                  </a:lnTo>
                  <a:lnTo>
                    <a:pt x="225" y="307"/>
                  </a:lnTo>
                  <a:lnTo>
                    <a:pt x="230" y="295"/>
                  </a:lnTo>
                  <a:lnTo>
                    <a:pt x="242" y="295"/>
                  </a:lnTo>
                  <a:lnTo>
                    <a:pt x="252" y="305"/>
                  </a:lnTo>
                  <a:lnTo>
                    <a:pt x="264" y="283"/>
                  </a:lnTo>
                  <a:lnTo>
                    <a:pt x="273" y="279"/>
                  </a:lnTo>
                  <a:lnTo>
                    <a:pt x="288" y="264"/>
                  </a:lnTo>
                  <a:lnTo>
                    <a:pt x="293" y="257"/>
                  </a:lnTo>
                  <a:lnTo>
                    <a:pt x="295" y="255"/>
                  </a:lnTo>
                  <a:lnTo>
                    <a:pt x="300" y="255"/>
                  </a:lnTo>
                  <a:lnTo>
                    <a:pt x="307" y="250"/>
                  </a:lnTo>
                  <a:lnTo>
                    <a:pt x="312" y="240"/>
                  </a:lnTo>
                  <a:lnTo>
                    <a:pt x="309" y="235"/>
                  </a:lnTo>
                  <a:lnTo>
                    <a:pt x="302" y="231"/>
                  </a:lnTo>
                  <a:lnTo>
                    <a:pt x="302" y="233"/>
                  </a:lnTo>
                  <a:lnTo>
                    <a:pt x="297" y="231"/>
                  </a:lnTo>
                  <a:lnTo>
                    <a:pt x="300" y="223"/>
                  </a:lnTo>
                  <a:lnTo>
                    <a:pt x="302" y="221"/>
                  </a:lnTo>
                  <a:lnTo>
                    <a:pt x="302" y="216"/>
                  </a:lnTo>
                  <a:lnTo>
                    <a:pt x="297" y="202"/>
                  </a:lnTo>
                  <a:lnTo>
                    <a:pt x="288" y="197"/>
                  </a:lnTo>
                  <a:lnTo>
                    <a:pt x="283" y="199"/>
                  </a:lnTo>
                  <a:lnTo>
                    <a:pt x="281" y="202"/>
                  </a:lnTo>
                  <a:lnTo>
                    <a:pt x="273" y="204"/>
                  </a:lnTo>
                  <a:lnTo>
                    <a:pt x="266" y="202"/>
                  </a:lnTo>
                  <a:lnTo>
                    <a:pt x="259" y="173"/>
                  </a:lnTo>
                  <a:lnTo>
                    <a:pt x="261" y="170"/>
                  </a:lnTo>
                  <a:lnTo>
                    <a:pt x="261" y="166"/>
                  </a:lnTo>
                  <a:lnTo>
                    <a:pt x="259" y="163"/>
                  </a:lnTo>
                  <a:lnTo>
                    <a:pt x="252" y="163"/>
                  </a:lnTo>
                  <a:lnTo>
                    <a:pt x="249" y="166"/>
                  </a:lnTo>
                  <a:lnTo>
                    <a:pt x="240" y="161"/>
                  </a:lnTo>
                  <a:lnTo>
                    <a:pt x="233" y="161"/>
                  </a:lnTo>
                  <a:lnTo>
                    <a:pt x="228" y="158"/>
                  </a:lnTo>
                  <a:lnTo>
                    <a:pt x="223" y="142"/>
                  </a:lnTo>
                  <a:lnTo>
                    <a:pt x="223" y="137"/>
                  </a:lnTo>
                  <a:lnTo>
                    <a:pt x="187" y="21"/>
                  </a:lnTo>
                  <a:lnTo>
                    <a:pt x="153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34" y="5"/>
                  </a:lnTo>
                  <a:lnTo>
                    <a:pt x="132" y="9"/>
                  </a:lnTo>
                  <a:lnTo>
                    <a:pt x="127" y="9"/>
                  </a:lnTo>
                  <a:lnTo>
                    <a:pt x="115" y="17"/>
                  </a:lnTo>
                  <a:lnTo>
                    <a:pt x="98" y="29"/>
                  </a:lnTo>
                  <a:lnTo>
                    <a:pt x="93" y="31"/>
                  </a:lnTo>
                  <a:lnTo>
                    <a:pt x="86" y="24"/>
                  </a:lnTo>
                  <a:lnTo>
                    <a:pt x="88" y="12"/>
                  </a:lnTo>
                  <a:lnTo>
                    <a:pt x="86" y="7"/>
                  </a:lnTo>
                  <a:lnTo>
                    <a:pt x="79" y="7"/>
                  </a:lnTo>
                  <a:lnTo>
                    <a:pt x="67" y="12"/>
                  </a:lnTo>
                  <a:lnTo>
                    <a:pt x="40" y="103"/>
                  </a:lnTo>
                  <a:lnTo>
                    <a:pt x="38" y="115"/>
                  </a:lnTo>
                  <a:lnTo>
                    <a:pt x="43" y="122"/>
                  </a:lnTo>
                  <a:lnTo>
                    <a:pt x="45" y="132"/>
                  </a:lnTo>
                  <a:lnTo>
                    <a:pt x="40" y="139"/>
                  </a:lnTo>
                  <a:lnTo>
                    <a:pt x="38" y="144"/>
                  </a:lnTo>
                  <a:lnTo>
                    <a:pt x="33" y="151"/>
                  </a:lnTo>
                  <a:lnTo>
                    <a:pt x="43" y="190"/>
                  </a:lnTo>
                  <a:lnTo>
                    <a:pt x="38" y="202"/>
                  </a:lnTo>
                  <a:lnTo>
                    <a:pt x="38" y="211"/>
                  </a:lnTo>
                  <a:lnTo>
                    <a:pt x="24" y="228"/>
                  </a:lnTo>
                  <a:lnTo>
                    <a:pt x="24" y="235"/>
                  </a:lnTo>
                  <a:lnTo>
                    <a:pt x="28" y="247"/>
                  </a:lnTo>
                  <a:lnTo>
                    <a:pt x="26" y="250"/>
                  </a:lnTo>
                  <a:lnTo>
                    <a:pt x="19" y="250"/>
                  </a:lnTo>
                  <a:lnTo>
                    <a:pt x="21" y="259"/>
                  </a:lnTo>
                  <a:lnTo>
                    <a:pt x="19" y="264"/>
                  </a:lnTo>
                  <a:lnTo>
                    <a:pt x="14" y="264"/>
                  </a:lnTo>
                  <a:lnTo>
                    <a:pt x="7" y="262"/>
                  </a:lnTo>
                  <a:lnTo>
                    <a:pt x="0" y="2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8074449" y="3190754"/>
              <a:ext cx="792163" cy="511175"/>
            </a:xfrm>
            <a:custGeom>
              <a:avLst/>
              <a:gdLst>
                <a:gd name="T0" fmla="*/ 125 w 499"/>
                <a:gd name="T1" fmla="*/ 305 h 322"/>
                <a:gd name="T2" fmla="*/ 348 w 499"/>
                <a:gd name="T3" fmla="*/ 262 h 322"/>
                <a:gd name="T4" fmla="*/ 420 w 499"/>
                <a:gd name="T5" fmla="*/ 250 h 322"/>
                <a:gd name="T6" fmla="*/ 420 w 499"/>
                <a:gd name="T7" fmla="*/ 247 h 322"/>
                <a:gd name="T8" fmla="*/ 425 w 499"/>
                <a:gd name="T9" fmla="*/ 247 h 322"/>
                <a:gd name="T10" fmla="*/ 425 w 499"/>
                <a:gd name="T11" fmla="*/ 240 h 322"/>
                <a:gd name="T12" fmla="*/ 432 w 499"/>
                <a:gd name="T13" fmla="*/ 233 h 322"/>
                <a:gd name="T14" fmla="*/ 442 w 499"/>
                <a:gd name="T15" fmla="*/ 230 h 322"/>
                <a:gd name="T16" fmla="*/ 449 w 499"/>
                <a:gd name="T17" fmla="*/ 233 h 322"/>
                <a:gd name="T18" fmla="*/ 468 w 499"/>
                <a:gd name="T19" fmla="*/ 218 h 322"/>
                <a:gd name="T20" fmla="*/ 470 w 499"/>
                <a:gd name="T21" fmla="*/ 206 h 322"/>
                <a:gd name="T22" fmla="*/ 485 w 499"/>
                <a:gd name="T23" fmla="*/ 194 h 322"/>
                <a:gd name="T24" fmla="*/ 497 w 499"/>
                <a:gd name="T25" fmla="*/ 187 h 322"/>
                <a:gd name="T26" fmla="*/ 499 w 499"/>
                <a:gd name="T27" fmla="*/ 185 h 322"/>
                <a:gd name="T28" fmla="*/ 487 w 499"/>
                <a:gd name="T29" fmla="*/ 175 h 322"/>
                <a:gd name="T30" fmla="*/ 482 w 499"/>
                <a:gd name="T31" fmla="*/ 170 h 322"/>
                <a:gd name="T32" fmla="*/ 475 w 499"/>
                <a:gd name="T33" fmla="*/ 168 h 322"/>
                <a:gd name="T34" fmla="*/ 473 w 499"/>
                <a:gd name="T35" fmla="*/ 165 h 322"/>
                <a:gd name="T36" fmla="*/ 466 w 499"/>
                <a:gd name="T37" fmla="*/ 161 h 322"/>
                <a:gd name="T38" fmla="*/ 461 w 499"/>
                <a:gd name="T39" fmla="*/ 149 h 322"/>
                <a:gd name="T40" fmla="*/ 451 w 499"/>
                <a:gd name="T41" fmla="*/ 149 h 322"/>
                <a:gd name="T42" fmla="*/ 449 w 499"/>
                <a:gd name="T43" fmla="*/ 146 h 322"/>
                <a:gd name="T44" fmla="*/ 449 w 499"/>
                <a:gd name="T45" fmla="*/ 127 h 322"/>
                <a:gd name="T46" fmla="*/ 454 w 499"/>
                <a:gd name="T47" fmla="*/ 122 h 322"/>
                <a:gd name="T48" fmla="*/ 451 w 499"/>
                <a:gd name="T49" fmla="*/ 113 h 322"/>
                <a:gd name="T50" fmla="*/ 446 w 499"/>
                <a:gd name="T51" fmla="*/ 105 h 322"/>
                <a:gd name="T52" fmla="*/ 446 w 499"/>
                <a:gd name="T53" fmla="*/ 103 h 322"/>
                <a:gd name="T54" fmla="*/ 446 w 499"/>
                <a:gd name="T55" fmla="*/ 98 h 322"/>
                <a:gd name="T56" fmla="*/ 456 w 499"/>
                <a:gd name="T57" fmla="*/ 89 h 322"/>
                <a:gd name="T58" fmla="*/ 461 w 499"/>
                <a:gd name="T59" fmla="*/ 74 h 322"/>
                <a:gd name="T60" fmla="*/ 461 w 499"/>
                <a:gd name="T61" fmla="*/ 69 h 322"/>
                <a:gd name="T62" fmla="*/ 466 w 499"/>
                <a:gd name="T63" fmla="*/ 60 h 322"/>
                <a:gd name="T64" fmla="*/ 470 w 499"/>
                <a:gd name="T65" fmla="*/ 57 h 322"/>
                <a:gd name="T66" fmla="*/ 463 w 499"/>
                <a:gd name="T67" fmla="*/ 52 h 322"/>
                <a:gd name="T68" fmla="*/ 444 w 499"/>
                <a:gd name="T69" fmla="*/ 50 h 322"/>
                <a:gd name="T70" fmla="*/ 442 w 499"/>
                <a:gd name="T71" fmla="*/ 48 h 322"/>
                <a:gd name="T72" fmla="*/ 439 w 499"/>
                <a:gd name="T73" fmla="*/ 45 h 322"/>
                <a:gd name="T74" fmla="*/ 437 w 499"/>
                <a:gd name="T75" fmla="*/ 36 h 322"/>
                <a:gd name="T76" fmla="*/ 425 w 499"/>
                <a:gd name="T77" fmla="*/ 16 h 322"/>
                <a:gd name="T78" fmla="*/ 420 w 499"/>
                <a:gd name="T79" fmla="*/ 14 h 322"/>
                <a:gd name="T80" fmla="*/ 418 w 499"/>
                <a:gd name="T81" fmla="*/ 12 h 322"/>
                <a:gd name="T82" fmla="*/ 415 w 499"/>
                <a:gd name="T83" fmla="*/ 12 h 322"/>
                <a:gd name="T84" fmla="*/ 413 w 499"/>
                <a:gd name="T85" fmla="*/ 9 h 322"/>
                <a:gd name="T86" fmla="*/ 410 w 499"/>
                <a:gd name="T87" fmla="*/ 4 h 322"/>
                <a:gd name="T88" fmla="*/ 403 w 499"/>
                <a:gd name="T89" fmla="*/ 0 h 322"/>
                <a:gd name="T90" fmla="*/ 60 w 499"/>
                <a:gd name="T91" fmla="*/ 69 h 322"/>
                <a:gd name="T92" fmla="*/ 53 w 499"/>
                <a:gd name="T93" fmla="*/ 40 h 322"/>
                <a:gd name="T94" fmla="*/ 36 w 499"/>
                <a:gd name="T95" fmla="*/ 57 h 322"/>
                <a:gd name="T96" fmla="*/ 31 w 499"/>
                <a:gd name="T97" fmla="*/ 60 h 322"/>
                <a:gd name="T98" fmla="*/ 29 w 499"/>
                <a:gd name="T99" fmla="*/ 57 h 322"/>
                <a:gd name="T100" fmla="*/ 26 w 499"/>
                <a:gd name="T101" fmla="*/ 57 h 322"/>
                <a:gd name="T102" fmla="*/ 21 w 499"/>
                <a:gd name="T103" fmla="*/ 67 h 322"/>
                <a:gd name="T104" fmla="*/ 7 w 499"/>
                <a:gd name="T105" fmla="*/ 81 h 322"/>
                <a:gd name="T106" fmla="*/ 0 w 499"/>
                <a:gd name="T107" fmla="*/ 86 h 322"/>
                <a:gd name="T108" fmla="*/ 26 w 499"/>
                <a:gd name="T109" fmla="*/ 226 h 322"/>
                <a:gd name="T110" fmla="*/ 41 w 499"/>
                <a:gd name="T111" fmla="*/ 322 h 322"/>
                <a:gd name="T112" fmla="*/ 125 w 499"/>
                <a:gd name="T113" fmla="*/ 30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9" h="322">
                  <a:moveTo>
                    <a:pt x="125" y="305"/>
                  </a:moveTo>
                  <a:lnTo>
                    <a:pt x="348" y="262"/>
                  </a:lnTo>
                  <a:lnTo>
                    <a:pt x="420" y="250"/>
                  </a:lnTo>
                  <a:lnTo>
                    <a:pt x="420" y="247"/>
                  </a:lnTo>
                  <a:lnTo>
                    <a:pt x="425" y="247"/>
                  </a:lnTo>
                  <a:lnTo>
                    <a:pt x="425" y="240"/>
                  </a:lnTo>
                  <a:lnTo>
                    <a:pt x="432" y="233"/>
                  </a:lnTo>
                  <a:lnTo>
                    <a:pt x="442" y="230"/>
                  </a:lnTo>
                  <a:lnTo>
                    <a:pt x="449" y="233"/>
                  </a:lnTo>
                  <a:lnTo>
                    <a:pt x="468" y="218"/>
                  </a:lnTo>
                  <a:lnTo>
                    <a:pt x="470" y="206"/>
                  </a:lnTo>
                  <a:lnTo>
                    <a:pt x="485" y="194"/>
                  </a:lnTo>
                  <a:lnTo>
                    <a:pt x="497" y="187"/>
                  </a:lnTo>
                  <a:lnTo>
                    <a:pt x="499" y="185"/>
                  </a:lnTo>
                  <a:lnTo>
                    <a:pt x="487" y="175"/>
                  </a:lnTo>
                  <a:lnTo>
                    <a:pt x="482" y="170"/>
                  </a:lnTo>
                  <a:lnTo>
                    <a:pt x="475" y="168"/>
                  </a:lnTo>
                  <a:lnTo>
                    <a:pt x="473" y="165"/>
                  </a:lnTo>
                  <a:lnTo>
                    <a:pt x="466" y="161"/>
                  </a:lnTo>
                  <a:lnTo>
                    <a:pt x="461" y="149"/>
                  </a:lnTo>
                  <a:lnTo>
                    <a:pt x="451" y="149"/>
                  </a:lnTo>
                  <a:lnTo>
                    <a:pt x="449" y="146"/>
                  </a:lnTo>
                  <a:lnTo>
                    <a:pt x="449" y="127"/>
                  </a:lnTo>
                  <a:lnTo>
                    <a:pt x="454" y="122"/>
                  </a:lnTo>
                  <a:lnTo>
                    <a:pt x="451" y="113"/>
                  </a:lnTo>
                  <a:lnTo>
                    <a:pt x="446" y="105"/>
                  </a:lnTo>
                  <a:lnTo>
                    <a:pt x="446" y="103"/>
                  </a:lnTo>
                  <a:lnTo>
                    <a:pt x="446" y="98"/>
                  </a:lnTo>
                  <a:lnTo>
                    <a:pt x="456" y="89"/>
                  </a:lnTo>
                  <a:lnTo>
                    <a:pt x="461" y="74"/>
                  </a:lnTo>
                  <a:lnTo>
                    <a:pt x="461" y="69"/>
                  </a:lnTo>
                  <a:lnTo>
                    <a:pt x="466" y="60"/>
                  </a:lnTo>
                  <a:lnTo>
                    <a:pt x="470" y="57"/>
                  </a:lnTo>
                  <a:lnTo>
                    <a:pt x="463" y="52"/>
                  </a:lnTo>
                  <a:lnTo>
                    <a:pt x="444" y="50"/>
                  </a:lnTo>
                  <a:lnTo>
                    <a:pt x="442" y="48"/>
                  </a:lnTo>
                  <a:lnTo>
                    <a:pt x="439" y="45"/>
                  </a:lnTo>
                  <a:lnTo>
                    <a:pt x="437" y="36"/>
                  </a:lnTo>
                  <a:lnTo>
                    <a:pt x="425" y="16"/>
                  </a:lnTo>
                  <a:lnTo>
                    <a:pt x="420" y="14"/>
                  </a:lnTo>
                  <a:lnTo>
                    <a:pt x="418" y="12"/>
                  </a:lnTo>
                  <a:lnTo>
                    <a:pt x="415" y="12"/>
                  </a:lnTo>
                  <a:lnTo>
                    <a:pt x="413" y="9"/>
                  </a:lnTo>
                  <a:lnTo>
                    <a:pt x="410" y="4"/>
                  </a:lnTo>
                  <a:lnTo>
                    <a:pt x="403" y="0"/>
                  </a:lnTo>
                  <a:lnTo>
                    <a:pt x="60" y="69"/>
                  </a:lnTo>
                  <a:lnTo>
                    <a:pt x="53" y="40"/>
                  </a:lnTo>
                  <a:lnTo>
                    <a:pt x="36" y="57"/>
                  </a:lnTo>
                  <a:lnTo>
                    <a:pt x="31" y="60"/>
                  </a:lnTo>
                  <a:lnTo>
                    <a:pt x="29" y="57"/>
                  </a:lnTo>
                  <a:lnTo>
                    <a:pt x="26" y="57"/>
                  </a:lnTo>
                  <a:lnTo>
                    <a:pt x="21" y="67"/>
                  </a:lnTo>
                  <a:lnTo>
                    <a:pt x="7" y="81"/>
                  </a:lnTo>
                  <a:lnTo>
                    <a:pt x="0" y="86"/>
                  </a:lnTo>
                  <a:lnTo>
                    <a:pt x="26" y="226"/>
                  </a:lnTo>
                  <a:lnTo>
                    <a:pt x="41" y="322"/>
                  </a:lnTo>
                  <a:lnTo>
                    <a:pt x="125" y="30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7285462" y="2743079"/>
              <a:ext cx="525463" cy="722312"/>
            </a:xfrm>
            <a:custGeom>
              <a:avLst/>
              <a:gdLst>
                <a:gd name="T0" fmla="*/ 165 w 331"/>
                <a:gd name="T1" fmla="*/ 433 h 455"/>
                <a:gd name="T2" fmla="*/ 269 w 331"/>
                <a:gd name="T3" fmla="*/ 423 h 455"/>
                <a:gd name="T4" fmla="*/ 283 w 331"/>
                <a:gd name="T5" fmla="*/ 395 h 455"/>
                <a:gd name="T6" fmla="*/ 288 w 331"/>
                <a:gd name="T7" fmla="*/ 371 h 455"/>
                <a:gd name="T8" fmla="*/ 305 w 331"/>
                <a:gd name="T9" fmla="*/ 346 h 455"/>
                <a:gd name="T10" fmla="*/ 307 w 331"/>
                <a:gd name="T11" fmla="*/ 330 h 455"/>
                <a:gd name="T12" fmla="*/ 317 w 331"/>
                <a:gd name="T13" fmla="*/ 315 h 455"/>
                <a:gd name="T14" fmla="*/ 321 w 331"/>
                <a:gd name="T15" fmla="*/ 322 h 455"/>
                <a:gd name="T16" fmla="*/ 329 w 331"/>
                <a:gd name="T17" fmla="*/ 318 h 455"/>
                <a:gd name="T18" fmla="*/ 329 w 331"/>
                <a:gd name="T19" fmla="*/ 296 h 455"/>
                <a:gd name="T20" fmla="*/ 324 w 331"/>
                <a:gd name="T21" fmla="*/ 265 h 455"/>
                <a:gd name="T22" fmla="*/ 297 w 331"/>
                <a:gd name="T23" fmla="*/ 178 h 455"/>
                <a:gd name="T24" fmla="*/ 266 w 331"/>
                <a:gd name="T25" fmla="*/ 176 h 455"/>
                <a:gd name="T26" fmla="*/ 228 w 331"/>
                <a:gd name="T27" fmla="*/ 229 h 455"/>
                <a:gd name="T28" fmla="*/ 221 w 331"/>
                <a:gd name="T29" fmla="*/ 226 h 455"/>
                <a:gd name="T30" fmla="*/ 209 w 331"/>
                <a:gd name="T31" fmla="*/ 219 h 455"/>
                <a:gd name="T32" fmla="*/ 206 w 331"/>
                <a:gd name="T33" fmla="*/ 193 h 455"/>
                <a:gd name="T34" fmla="*/ 225 w 331"/>
                <a:gd name="T35" fmla="*/ 176 h 455"/>
                <a:gd name="T36" fmla="*/ 230 w 331"/>
                <a:gd name="T37" fmla="*/ 164 h 455"/>
                <a:gd name="T38" fmla="*/ 237 w 331"/>
                <a:gd name="T39" fmla="*/ 152 h 455"/>
                <a:gd name="T40" fmla="*/ 245 w 331"/>
                <a:gd name="T41" fmla="*/ 111 h 455"/>
                <a:gd name="T42" fmla="*/ 235 w 331"/>
                <a:gd name="T43" fmla="*/ 92 h 455"/>
                <a:gd name="T44" fmla="*/ 223 w 331"/>
                <a:gd name="T45" fmla="*/ 75 h 455"/>
                <a:gd name="T46" fmla="*/ 235 w 331"/>
                <a:gd name="T47" fmla="*/ 65 h 455"/>
                <a:gd name="T48" fmla="*/ 225 w 331"/>
                <a:gd name="T49" fmla="*/ 44 h 455"/>
                <a:gd name="T50" fmla="*/ 189 w 331"/>
                <a:gd name="T51" fmla="*/ 27 h 455"/>
                <a:gd name="T52" fmla="*/ 163 w 331"/>
                <a:gd name="T53" fmla="*/ 17 h 455"/>
                <a:gd name="T54" fmla="*/ 132 w 331"/>
                <a:gd name="T55" fmla="*/ 8 h 455"/>
                <a:gd name="T56" fmla="*/ 113 w 331"/>
                <a:gd name="T57" fmla="*/ 5 h 455"/>
                <a:gd name="T58" fmla="*/ 96 w 331"/>
                <a:gd name="T59" fmla="*/ 24 h 455"/>
                <a:gd name="T60" fmla="*/ 98 w 331"/>
                <a:gd name="T61" fmla="*/ 41 h 455"/>
                <a:gd name="T62" fmla="*/ 103 w 331"/>
                <a:gd name="T63" fmla="*/ 46 h 455"/>
                <a:gd name="T64" fmla="*/ 93 w 331"/>
                <a:gd name="T65" fmla="*/ 51 h 455"/>
                <a:gd name="T66" fmla="*/ 81 w 331"/>
                <a:gd name="T67" fmla="*/ 63 h 455"/>
                <a:gd name="T68" fmla="*/ 79 w 331"/>
                <a:gd name="T69" fmla="*/ 84 h 455"/>
                <a:gd name="T70" fmla="*/ 74 w 331"/>
                <a:gd name="T71" fmla="*/ 109 h 455"/>
                <a:gd name="T72" fmla="*/ 62 w 331"/>
                <a:gd name="T73" fmla="*/ 104 h 455"/>
                <a:gd name="T74" fmla="*/ 62 w 331"/>
                <a:gd name="T75" fmla="*/ 82 h 455"/>
                <a:gd name="T76" fmla="*/ 62 w 331"/>
                <a:gd name="T77" fmla="*/ 75 h 455"/>
                <a:gd name="T78" fmla="*/ 55 w 331"/>
                <a:gd name="T79" fmla="*/ 84 h 455"/>
                <a:gd name="T80" fmla="*/ 48 w 331"/>
                <a:gd name="T81" fmla="*/ 101 h 455"/>
                <a:gd name="T82" fmla="*/ 33 w 331"/>
                <a:gd name="T83" fmla="*/ 109 h 455"/>
                <a:gd name="T84" fmla="*/ 28 w 331"/>
                <a:gd name="T85" fmla="*/ 123 h 455"/>
                <a:gd name="T86" fmla="*/ 19 w 331"/>
                <a:gd name="T87" fmla="*/ 149 h 455"/>
                <a:gd name="T88" fmla="*/ 16 w 331"/>
                <a:gd name="T89" fmla="*/ 181 h 455"/>
                <a:gd name="T90" fmla="*/ 4 w 331"/>
                <a:gd name="T91" fmla="*/ 202 h 455"/>
                <a:gd name="T92" fmla="*/ 12 w 331"/>
                <a:gd name="T93" fmla="*/ 236 h 455"/>
                <a:gd name="T94" fmla="*/ 14 w 331"/>
                <a:gd name="T95" fmla="*/ 262 h 455"/>
                <a:gd name="T96" fmla="*/ 41 w 331"/>
                <a:gd name="T97" fmla="*/ 320 h 455"/>
                <a:gd name="T98" fmla="*/ 45 w 331"/>
                <a:gd name="T99" fmla="*/ 346 h 455"/>
                <a:gd name="T100" fmla="*/ 43 w 331"/>
                <a:gd name="T101" fmla="*/ 354 h 455"/>
                <a:gd name="T102" fmla="*/ 36 w 331"/>
                <a:gd name="T103" fmla="*/ 392 h 455"/>
                <a:gd name="T104" fmla="*/ 16 w 331"/>
                <a:gd name="T105" fmla="*/ 440 h 455"/>
                <a:gd name="T106" fmla="*/ 0 w 331"/>
                <a:gd name="T107" fmla="*/ 45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1" h="455">
                  <a:moveTo>
                    <a:pt x="0" y="455"/>
                  </a:moveTo>
                  <a:lnTo>
                    <a:pt x="165" y="433"/>
                  </a:lnTo>
                  <a:lnTo>
                    <a:pt x="165" y="438"/>
                  </a:lnTo>
                  <a:lnTo>
                    <a:pt x="269" y="423"/>
                  </a:lnTo>
                  <a:lnTo>
                    <a:pt x="271" y="419"/>
                  </a:lnTo>
                  <a:lnTo>
                    <a:pt x="283" y="395"/>
                  </a:lnTo>
                  <a:lnTo>
                    <a:pt x="288" y="387"/>
                  </a:lnTo>
                  <a:lnTo>
                    <a:pt x="288" y="371"/>
                  </a:lnTo>
                  <a:lnTo>
                    <a:pt x="293" y="356"/>
                  </a:lnTo>
                  <a:lnTo>
                    <a:pt x="305" y="346"/>
                  </a:lnTo>
                  <a:lnTo>
                    <a:pt x="305" y="332"/>
                  </a:lnTo>
                  <a:lnTo>
                    <a:pt x="307" y="330"/>
                  </a:lnTo>
                  <a:lnTo>
                    <a:pt x="307" y="322"/>
                  </a:lnTo>
                  <a:lnTo>
                    <a:pt x="317" y="315"/>
                  </a:lnTo>
                  <a:lnTo>
                    <a:pt x="319" y="322"/>
                  </a:lnTo>
                  <a:lnTo>
                    <a:pt x="321" y="322"/>
                  </a:lnTo>
                  <a:lnTo>
                    <a:pt x="326" y="320"/>
                  </a:lnTo>
                  <a:lnTo>
                    <a:pt x="329" y="318"/>
                  </a:lnTo>
                  <a:lnTo>
                    <a:pt x="331" y="310"/>
                  </a:lnTo>
                  <a:lnTo>
                    <a:pt x="329" y="296"/>
                  </a:lnTo>
                  <a:lnTo>
                    <a:pt x="331" y="277"/>
                  </a:lnTo>
                  <a:lnTo>
                    <a:pt x="324" y="265"/>
                  </a:lnTo>
                  <a:lnTo>
                    <a:pt x="321" y="238"/>
                  </a:lnTo>
                  <a:lnTo>
                    <a:pt x="297" y="178"/>
                  </a:lnTo>
                  <a:lnTo>
                    <a:pt x="273" y="171"/>
                  </a:lnTo>
                  <a:lnTo>
                    <a:pt x="266" y="176"/>
                  </a:lnTo>
                  <a:lnTo>
                    <a:pt x="254" y="188"/>
                  </a:lnTo>
                  <a:lnTo>
                    <a:pt x="228" y="229"/>
                  </a:lnTo>
                  <a:lnTo>
                    <a:pt x="223" y="229"/>
                  </a:lnTo>
                  <a:lnTo>
                    <a:pt x="221" y="226"/>
                  </a:lnTo>
                  <a:lnTo>
                    <a:pt x="211" y="221"/>
                  </a:lnTo>
                  <a:lnTo>
                    <a:pt x="209" y="219"/>
                  </a:lnTo>
                  <a:lnTo>
                    <a:pt x="204" y="209"/>
                  </a:lnTo>
                  <a:lnTo>
                    <a:pt x="206" y="193"/>
                  </a:lnTo>
                  <a:lnTo>
                    <a:pt x="211" y="185"/>
                  </a:lnTo>
                  <a:lnTo>
                    <a:pt x="225" y="176"/>
                  </a:lnTo>
                  <a:lnTo>
                    <a:pt x="228" y="169"/>
                  </a:lnTo>
                  <a:lnTo>
                    <a:pt x="230" y="164"/>
                  </a:lnTo>
                  <a:lnTo>
                    <a:pt x="230" y="157"/>
                  </a:lnTo>
                  <a:lnTo>
                    <a:pt x="237" y="152"/>
                  </a:lnTo>
                  <a:lnTo>
                    <a:pt x="245" y="140"/>
                  </a:lnTo>
                  <a:lnTo>
                    <a:pt x="245" y="111"/>
                  </a:lnTo>
                  <a:lnTo>
                    <a:pt x="240" y="99"/>
                  </a:lnTo>
                  <a:lnTo>
                    <a:pt x="235" y="92"/>
                  </a:lnTo>
                  <a:lnTo>
                    <a:pt x="228" y="82"/>
                  </a:lnTo>
                  <a:lnTo>
                    <a:pt x="223" y="75"/>
                  </a:lnTo>
                  <a:lnTo>
                    <a:pt x="225" y="70"/>
                  </a:lnTo>
                  <a:lnTo>
                    <a:pt x="235" y="65"/>
                  </a:lnTo>
                  <a:lnTo>
                    <a:pt x="237" y="63"/>
                  </a:lnTo>
                  <a:lnTo>
                    <a:pt x="225" y="44"/>
                  </a:lnTo>
                  <a:lnTo>
                    <a:pt x="216" y="39"/>
                  </a:lnTo>
                  <a:lnTo>
                    <a:pt x="189" y="27"/>
                  </a:lnTo>
                  <a:lnTo>
                    <a:pt x="168" y="24"/>
                  </a:lnTo>
                  <a:lnTo>
                    <a:pt x="163" y="17"/>
                  </a:lnTo>
                  <a:lnTo>
                    <a:pt x="146" y="12"/>
                  </a:lnTo>
                  <a:lnTo>
                    <a:pt x="132" y="8"/>
                  </a:lnTo>
                  <a:lnTo>
                    <a:pt x="120" y="0"/>
                  </a:lnTo>
                  <a:lnTo>
                    <a:pt x="113" y="5"/>
                  </a:lnTo>
                  <a:lnTo>
                    <a:pt x="105" y="10"/>
                  </a:lnTo>
                  <a:lnTo>
                    <a:pt x="96" y="24"/>
                  </a:lnTo>
                  <a:lnTo>
                    <a:pt x="96" y="36"/>
                  </a:lnTo>
                  <a:lnTo>
                    <a:pt x="98" y="41"/>
                  </a:lnTo>
                  <a:lnTo>
                    <a:pt x="101" y="41"/>
                  </a:lnTo>
                  <a:lnTo>
                    <a:pt x="103" y="46"/>
                  </a:lnTo>
                  <a:lnTo>
                    <a:pt x="101" y="48"/>
                  </a:lnTo>
                  <a:lnTo>
                    <a:pt x="93" y="51"/>
                  </a:lnTo>
                  <a:lnTo>
                    <a:pt x="89" y="56"/>
                  </a:lnTo>
                  <a:lnTo>
                    <a:pt x="81" y="63"/>
                  </a:lnTo>
                  <a:lnTo>
                    <a:pt x="77" y="72"/>
                  </a:lnTo>
                  <a:lnTo>
                    <a:pt x="79" y="84"/>
                  </a:lnTo>
                  <a:lnTo>
                    <a:pt x="79" y="97"/>
                  </a:lnTo>
                  <a:lnTo>
                    <a:pt x="74" y="109"/>
                  </a:lnTo>
                  <a:lnTo>
                    <a:pt x="65" y="113"/>
                  </a:lnTo>
                  <a:lnTo>
                    <a:pt x="62" y="104"/>
                  </a:lnTo>
                  <a:lnTo>
                    <a:pt x="67" y="94"/>
                  </a:lnTo>
                  <a:lnTo>
                    <a:pt x="62" y="82"/>
                  </a:lnTo>
                  <a:lnTo>
                    <a:pt x="65" y="77"/>
                  </a:lnTo>
                  <a:lnTo>
                    <a:pt x="62" y="75"/>
                  </a:lnTo>
                  <a:lnTo>
                    <a:pt x="60" y="77"/>
                  </a:lnTo>
                  <a:lnTo>
                    <a:pt x="55" y="84"/>
                  </a:lnTo>
                  <a:lnTo>
                    <a:pt x="53" y="94"/>
                  </a:lnTo>
                  <a:lnTo>
                    <a:pt x="48" y="101"/>
                  </a:lnTo>
                  <a:lnTo>
                    <a:pt x="43" y="101"/>
                  </a:lnTo>
                  <a:lnTo>
                    <a:pt x="33" y="109"/>
                  </a:lnTo>
                  <a:lnTo>
                    <a:pt x="28" y="118"/>
                  </a:lnTo>
                  <a:lnTo>
                    <a:pt x="28" y="123"/>
                  </a:lnTo>
                  <a:lnTo>
                    <a:pt x="19" y="133"/>
                  </a:lnTo>
                  <a:lnTo>
                    <a:pt x="19" y="149"/>
                  </a:lnTo>
                  <a:lnTo>
                    <a:pt x="19" y="169"/>
                  </a:lnTo>
                  <a:lnTo>
                    <a:pt x="16" y="181"/>
                  </a:lnTo>
                  <a:lnTo>
                    <a:pt x="9" y="195"/>
                  </a:lnTo>
                  <a:lnTo>
                    <a:pt x="4" y="202"/>
                  </a:lnTo>
                  <a:lnTo>
                    <a:pt x="4" y="212"/>
                  </a:lnTo>
                  <a:lnTo>
                    <a:pt x="12" y="236"/>
                  </a:lnTo>
                  <a:lnTo>
                    <a:pt x="9" y="250"/>
                  </a:lnTo>
                  <a:lnTo>
                    <a:pt x="14" y="262"/>
                  </a:lnTo>
                  <a:lnTo>
                    <a:pt x="28" y="294"/>
                  </a:lnTo>
                  <a:lnTo>
                    <a:pt x="41" y="320"/>
                  </a:lnTo>
                  <a:lnTo>
                    <a:pt x="41" y="342"/>
                  </a:lnTo>
                  <a:lnTo>
                    <a:pt x="45" y="346"/>
                  </a:lnTo>
                  <a:lnTo>
                    <a:pt x="45" y="351"/>
                  </a:lnTo>
                  <a:lnTo>
                    <a:pt x="43" y="354"/>
                  </a:lnTo>
                  <a:lnTo>
                    <a:pt x="41" y="375"/>
                  </a:lnTo>
                  <a:lnTo>
                    <a:pt x="36" y="392"/>
                  </a:lnTo>
                  <a:lnTo>
                    <a:pt x="28" y="409"/>
                  </a:lnTo>
                  <a:lnTo>
                    <a:pt x="16" y="440"/>
                  </a:lnTo>
                  <a:lnTo>
                    <a:pt x="4" y="450"/>
                  </a:lnTo>
                  <a:lnTo>
                    <a:pt x="0" y="45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4"/>
            <p:cNvSpPr>
              <a:spLocks/>
            </p:cNvSpPr>
            <p:nvPr/>
          </p:nvSpPr>
          <p:spPr bwMode="auto">
            <a:xfrm>
              <a:off x="6793337" y="2500191"/>
              <a:ext cx="819150" cy="403225"/>
            </a:xfrm>
            <a:custGeom>
              <a:avLst/>
              <a:gdLst>
                <a:gd name="T0" fmla="*/ 21 w 516"/>
                <a:gd name="T1" fmla="*/ 98 h 254"/>
                <a:gd name="T2" fmla="*/ 48 w 516"/>
                <a:gd name="T3" fmla="*/ 79 h 254"/>
                <a:gd name="T4" fmla="*/ 120 w 516"/>
                <a:gd name="T5" fmla="*/ 33 h 254"/>
                <a:gd name="T6" fmla="*/ 161 w 516"/>
                <a:gd name="T7" fmla="*/ 2 h 254"/>
                <a:gd name="T8" fmla="*/ 190 w 516"/>
                <a:gd name="T9" fmla="*/ 2 h 254"/>
                <a:gd name="T10" fmla="*/ 170 w 516"/>
                <a:gd name="T11" fmla="*/ 21 h 254"/>
                <a:gd name="T12" fmla="*/ 142 w 516"/>
                <a:gd name="T13" fmla="*/ 52 h 254"/>
                <a:gd name="T14" fmla="*/ 144 w 516"/>
                <a:gd name="T15" fmla="*/ 72 h 254"/>
                <a:gd name="T16" fmla="*/ 173 w 516"/>
                <a:gd name="T17" fmla="*/ 60 h 254"/>
                <a:gd name="T18" fmla="*/ 245 w 516"/>
                <a:gd name="T19" fmla="*/ 96 h 254"/>
                <a:gd name="T20" fmla="*/ 266 w 516"/>
                <a:gd name="T21" fmla="*/ 101 h 254"/>
                <a:gd name="T22" fmla="*/ 276 w 516"/>
                <a:gd name="T23" fmla="*/ 105 h 254"/>
                <a:gd name="T24" fmla="*/ 302 w 516"/>
                <a:gd name="T25" fmla="*/ 81 h 254"/>
                <a:gd name="T26" fmla="*/ 396 w 516"/>
                <a:gd name="T27" fmla="*/ 50 h 254"/>
                <a:gd name="T28" fmla="*/ 394 w 516"/>
                <a:gd name="T29" fmla="*/ 69 h 254"/>
                <a:gd name="T30" fmla="*/ 411 w 516"/>
                <a:gd name="T31" fmla="*/ 86 h 254"/>
                <a:gd name="T32" fmla="*/ 449 w 516"/>
                <a:gd name="T33" fmla="*/ 81 h 254"/>
                <a:gd name="T34" fmla="*/ 473 w 516"/>
                <a:gd name="T35" fmla="*/ 110 h 254"/>
                <a:gd name="T36" fmla="*/ 511 w 516"/>
                <a:gd name="T37" fmla="*/ 115 h 254"/>
                <a:gd name="T38" fmla="*/ 509 w 516"/>
                <a:gd name="T39" fmla="*/ 132 h 254"/>
                <a:gd name="T40" fmla="*/ 492 w 516"/>
                <a:gd name="T41" fmla="*/ 127 h 254"/>
                <a:gd name="T42" fmla="*/ 471 w 516"/>
                <a:gd name="T43" fmla="*/ 132 h 254"/>
                <a:gd name="T44" fmla="*/ 435 w 516"/>
                <a:gd name="T45" fmla="*/ 132 h 254"/>
                <a:gd name="T46" fmla="*/ 430 w 516"/>
                <a:gd name="T47" fmla="*/ 149 h 254"/>
                <a:gd name="T48" fmla="*/ 387 w 516"/>
                <a:gd name="T49" fmla="*/ 132 h 254"/>
                <a:gd name="T50" fmla="*/ 353 w 516"/>
                <a:gd name="T51" fmla="*/ 144 h 254"/>
                <a:gd name="T52" fmla="*/ 338 w 516"/>
                <a:gd name="T53" fmla="*/ 153 h 254"/>
                <a:gd name="T54" fmla="*/ 312 w 516"/>
                <a:gd name="T55" fmla="*/ 153 h 254"/>
                <a:gd name="T56" fmla="*/ 286 w 516"/>
                <a:gd name="T57" fmla="*/ 189 h 254"/>
                <a:gd name="T58" fmla="*/ 288 w 516"/>
                <a:gd name="T59" fmla="*/ 170 h 254"/>
                <a:gd name="T60" fmla="*/ 271 w 516"/>
                <a:gd name="T61" fmla="*/ 177 h 254"/>
                <a:gd name="T62" fmla="*/ 259 w 516"/>
                <a:gd name="T63" fmla="*/ 165 h 254"/>
                <a:gd name="T64" fmla="*/ 245 w 516"/>
                <a:gd name="T65" fmla="*/ 197 h 254"/>
                <a:gd name="T66" fmla="*/ 226 w 516"/>
                <a:gd name="T67" fmla="*/ 237 h 254"/>
                <a:gd name="T68" fmla="*/ 211 w 516"/>
                <a:gd name="T69" fmla="*/ 247 h 254"/>
                <a:gd name="T70" fmla="*/ 214 w 516"/>
                <a:gd name="T71" fmla="*/ 225 h 254"/>
                <a:gd name="T72" fmla="*/ 197 w 516"/>
                <a:gd name="T73" fmla="*/ 225 h 254"/>
                <a:gd name="T74" fmla="*/ 185 w 516"/>
                <a:gd name="T75" fmla="*/ 180 h 254"/>
                <a:gd name="T76" fmla="*/ 175 w 516"/>
                <a:gd name="T77" fmla="*/ 173 h 254"/>
                <a:gd name="T78" fmla="*/ 144 w 516"/>
                <a:gd name="T79" fmla="*/ 161 h 254"/>
                <a:gd name="T80" fmla="*/ 132 w 516"/>
                <a:gd name="T81" fmla="*/ 161 h 254"/>
                <a:gd name="T82" fmla="*/ 98 w 516"/>
                <a:gd name="T83" fmla="*/ 149 h 254"/>
                <a:gd name="T84" fmla="*/ 19 w 516"/>
                <a:gd name="T85" fmla="*/ 120 h 254"/>
                <a:gd name="T86" fmla="*/ 0 w 516"/>
                <a:gd name="T87" fmla="*/ 10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16" h="254">
                  <a:moveTo>
                    <a:pt x="0" y="108"/>
                  </a:moveTo>
                  <a:lnTo>
                    <a:pt x="14" y="103"/>
                  </a:lnTo>
                  <a:lnTo>
                    <a:pt x="21" y="98"/>
                  </a:lnTo>
                  <a:lnTo>
                    <a:pt x="38" y="88"/>
                  </a:lnTo>
                  <a:lnTo>
                    <a:pt x="41" y="81"/>
                  </a:lnTo>
                  <a:lnTo>
                    <a:pt x="48" y="79"/>
                  </a:lnTo>
                  <a:lnTo>
                    <a:pt x="77" y="69"/>
                  </a:lnTo>
                  <a:lnTo>
                    <a:pt x="96" y="57"/>
                  </a:lnTo>
                  <a:lnTo>
                    <a:pt x="120" y="33"/>
                  </a:lnTo>
                  <a:lnTo>
                    <a:pt x="127" y="31"/>
                  </a:lnTo>
                  <a:lnTo>
                    <a:pt x="146" y="9"/>
                  </a:lnTo>
                  <a:lnTo>
                    <a:pt x="161" y="2"/>
                  </a:lnTo>
                  <a:lnTo>
                    <a:pt x="182" y="0"/>
                  </a:lnTo>
                  <a:lnTo>
                    <a:pt x="190" y="0"/>
                  </a:lnTo>
                  <a:lnTo>
                    <a:pt x="190" y="2"/>
                  </a:lnTo>
                  <a:lnTo>
                    <a:pt x="178" y="12"/>
                  </a:lnTo>
                  <a:lnTo>
                    <a:pt x="175" y="12"/>
                  </a:lnTo>
                  <a:lnTo>
                    <a:pt x="170" y="21"/>
                  </a:lnTo>
                  <a:lnTo>
                    <a:pt x="154" y="40"/>
                  </a:lnTo>
                  <a:lnTo>
                    <a:pt x="146" y="48"/>
                  </a:lnTo>
                  <a:lnTo>
                    <a:pt x="142" y="52"/>
                  </a:lnTo>
                  <a:lnTo>
                    <a:pt x="139" y="67"/>
                  </a:lnTo>
                  <a:lnTo>
                    <a:pt x="142" y="79"/>
                  </a:lnTo>
                  <a:lnTo>
                    <a:pt x="144" y="72"/>
                  </a:lnTo>
                  <a:lnTo>
                    <a:pt x="158" y="62"/>
                  </a:lnTo>
                  <a:lnTo>
                    <a:pt x="166" y="62"/>
                  </a:lnTo>
                  <a:lnTo>
                    <a:pt x="173" y="60"/>
                  </a:lnTo>
                  <a:lnTo>
                    <a:pt x="202" y="72"/>
                  </a:lnTo>
                  <a:lnTo>
                    <a:pt x="226" y="98"/>
                  </a:lnTo>
                  <a:lnTo>
                    <a:pt x="245" y="96"/>
                  </a:lnTo>
                  <a:lnTo>
                    <a:pt x="252" y="98"/>
                  </a:lnTo>
                  <a:lnTo>
                    <a:pt x="259" y="101"/>
                  </a:lnTo>
                  <a:lnTo>
                    <a:pt x="266" y="101"/>
                  </a:lnTo>
                  <a:lnTo>
                    <a:pt x="269" y="101"/>
                  </a:lnTo>
                  <a:lnTo>
                    <a:pt x="276" y="103"/>
                  </a:lnTo>
                  <a:lnTo>
                    <a:pt x="276" y="105"/>
                  </a:lnTo>
                  <a:lnTo>
                    <a:pt x="278" y="103"/>
                  </a:lnTo>
                  <a:lnTo>
                    <a:pt x="283" y="96"/>
                  </a:lnTo>
                  <a:lnTo>
                    <a:pt x="302" y="81"/>
                  </a:lnTo>
                  <a:lnTo>
                    <a:pt x="370" y="64"/>
                  </a:lnTo>
                  <a:lnTo>
                    <a:pt x="389" y="52"/>
                  </a:lnTo>
                  <a:lnTo>
                    <a:pt x="396" y="50"/>
                  </a:lnTo>
                  <a:lnTo>
                    <a:pt x="401" y="55"/>
                  </a:lnTo>
                  <a:lnTo>
                    <a:pt x="394" y="64"/>
                  </a:lnTo>
                  <a:lnTo>
                    <a:pt x="394" y="69"/>
                  </a:lnTo>
                  <a:lnTo>
                    <a:pt x="403" y="86"/>
                  </a:lnTo>
                  <a:lnTo>
                    <a:pt x="408" y="88"/>
                  </a:lnTo>
                  <a:lnTo>
                    <a:pt x="411" y="86"/>
                  </a:lnTo>
                  <a:lnTo>
                    <a:pt x="423" y="86"/>
                  </a:lnTo>
                  <a:lnTo>
                    <a:pt x="427" y="84"/>
                  </a:lnTo>
                  <a:lnTo>
                    <a:pt x="449" y="81"/>
                  </a:lnTo>
                  <a:lnTo>
                    <a:pt x="459" y="86"/>
                  </a:lnTo>
                  <a:lnTo>
                    <a:pt x="468" y="103"/>
                  </a:lnTo>
                  <a:lnTo>
                    <a:pt x="473" y="110"/>
                  </a:lnTo>
                  <a:lnTo>
                    <a:pt x="490" y="117"/>
                  </a:lnTo>
                  <a:lnTo>
                    <a:pt x="507" y="115"/>
                  </a:lnTo>
                  <a:lnTo>
                    <a:pt x="511" y="115"/>
                  </a:lnTo>
                  <a:lnTo>
                    <a:pt x="516" y="117"/>
                  </a:lnTo>
                  <a:lnTo>
                    <a:pt x="516" y="125"/>
                  </a:lnTo>
                  <a:lnTo>
                    <a:pt x="509" y="132"/>
                  </a:lnTo>
                  <a:lnTo>
                    <a:pt x="499" y="132"/>
                  </a:lnTo>
                  <a:lnTo>
                    <a:pt x="492" y="132"/>
                  </a:lnTo>
                  <a:lnTo>
                    <a:pt x="492" y="127"/>
                  </a:lnTo>
                  <a:lnTo>
                    <a:pt x="487" y="127"/>
                  </a:lnTo>
                  <a:lnTo>
                    <a:pt x="478" y="134"/>
                  </a:lnTo>
                  <a:lnTo>
                    <a:pt x="471" y="132"/>
                  </a:lnTo>
                  <a:lnTo>
                    <a:pt x="463" y="129"/>
                  </a:lnTo>
                  <a:lnTo>
                    <a:pt x="444" y="134"/>
                  </a:lnTo>
                  <a:lnTo>
                    <a:pt x="435" y="132"/>
                  </a:lnTo>
                  <a:lnTo>
                    <a:pt x="430" y="134"/>
                  </a:lnTo>
                  <a:lnTo>
                    <a:pt x="432" y="144"/>
                  </a:lnTo>
                  <a:lnTo>
                    <a:pt x="430" y="149"/>
                  </a:lnTo>
                  <a:lnTo>
                    <a:pt x="425" y="146"/>
                  </a:lnTo>
                  <a:lnTo>
                    <a:pt x="413" y="137"/>
                  </a:lnTo>
                  <a:lnTo>
                    <a:pt x="387" y="132"/>
                  </a:lnTo>
                  <a:lnTo>
                    <a:pt x="379" y="134"/>
                  </a:lnTo>
                  <a:lnTo>
                    <a:pt x="372" y="132"/>
                  </a:lnTo>
                  <a:lnTo>
                    <a:pt x="353" y="144"/>
                  </a:lnTo>
                  <a:lnTo>
                    <a:pt x="351" y="144"/>
                  </a:lnTo>
                  <a:lnTo>
                    <a:pt x="341" y="149"/>
                  </a:lnTo>
                  <a:lnTo>
                    <a:pt x="338" y="153"/>
                  </a:lnTo>
                  <a:lnTo>
                    <a:pt x="336" y="153"/>
                  </a:lnTo>
                  <a:lnTo>
                    <a:pt x="324" y="151"/>
                  </a:lnTo>
                  <a:lnTo>
                    <a:pt x="312" y="153"/>
                  </a:lnTo>
                  <a:lnTo>
                    <a:pt x="312" y="163"/>
                  </a:lnTo>
                  <a:lnTo>
                    <a:pt x="310" y="168"/>
                  </a:lnTo>
                  <a:lnTo>
                    <a:pt x="286" y="189"/>
                  </a:lnTo>
                  <a:lnTo>
                    <a:pt x="281" y="187"/>
                  </a:lnTo>
                  <a:lnTo>
                    <a:pt x="278" y="185"/>
                  </a:lnTo>
                  <a:lnTo>
                    <a:pt x="288" y="170"/>
                  </a:lnTo>
                  <a:lnTo>
                    <a:pt x="288" y="165"/>
                  </a:lnTo>
                  <a:lnTo>
                    <a:pt x="276" y="165"/>
                  </a:lnTo>
                  <a:lnTo>
                    <a:pt x="271" y="177"/>
                  </a:lnTo>
                  <a:lnTo>
                    <a:pt x="266" y="182"/>
                  </a:lnTo>
                  <a:lnTo>
                    <a:pt x="262" y="177"/>
                  </a:lnTo>
                  <a:lnTo>
                    <a:pt x="259" y="165"/>
                  </a:lnTo>
                  <a:lnTo>
                    <a:pt x="257" y="168"/>
                  </a:lnTo>
                  <a:lnTo>
                    <a:pt x="254" y="182"/>
                  </a:lnTo>
                  <a:lnTo>
                    <a:pt x="245" y="197"/>
                  </a:lnTo>
                  <a:lnTo>
                    <a:pt x="240" y="211"/>
                  </a:lnTo>
                  <a:lnTo>
                    <a:pt x="235" y="221"/>
                  </a:lnTo>
                  <a:lnTo>
                    <a:pt x="226" y="237"/>
                  </a:lnTo>
                  <a:lnTo>
                    <a:pt x="226" y="250"/>
                  </a:lnTo>
                  <a:lnTo>
                    <a:pt x="223" y="254"/>
                  </a:lnTo>
                  <a:lnTo>
                    <a:pt x="211" y="247"/>
                  </a:lnTo>
                  <a:lnTo>
                    <a:pt x="209" y="235"/>
                  </a:lnTo>
                  <a:lnTo>
                    <a:pt x="211" y="230"/>
                  </a:lnTo>
                  <a:lnTo>
                    <a:pt x="214" y="225"/>
                  </a:lnTo>
                  <a:lnTo>
                    <a:pt x="211" y="223"/>
                  </a:lnTo>
                  <a:lnTo>
                    <a:pt x="199" y="225"/>
                  </a:lnTo>
                  <a:lnTo>
                    <a:pt x="197" y="225"/>
                  </a:lnTo>
                  <a:lnTo>
                    <a:pt x="199" y="197"/>
                  </a:lnTo>
                  <a:lnTo>
                    <a:pt x="199" y="187"/>
                  </a:lnTo>
                  <a:lnTo>
                    <a:pt x="185" y="180"/>
                  </a:lnTo>
                  <a:lnTo>
                    <a:pt x="173" y="177"/>
                  </a:lnTo>
                  <a:lnTo>
                    <a:pt x="175" y="175"/>
                  </a:lnTo>
                  <a:lnTo>
                    <a:pt x="175" y="173"/>
                  </a:lnTo>
                  <a:lnTo>
                    <a:pt x="173" y="168"/>
                  </a:lnTo>
                  <a:lnTo>
                    <a:pt x="161" y="165"/>
                  </a:lnTo>
                  <a:lnTo>
                    <a:pt x="144" y="161"/>
                  </a:lnTo>
                  <a:lnTo>
                    <a:pt x="139" y="161"/>
                  </a:lnTo>
                  <a:lnTo>
                    <a:pt x="134" y="165"/>
                  </a:lnTo>
                  <a:lnTo>
                    <a:pt x="132" y="161"/>
                  </a:lnTo>
                  <a:lnTo>
                    <a:pt x="122" y="161"/>
                  </a:lnTo>
                  <a:lnTo>
                    <a:pt x="106" y="149"/>
                  </a:lnTo>
                  <a:lnTo>
                    <a:pt x="98" y="149"/>
                  </a:lnTo>
                  <a:lnTo>
                    <a:pt x="26" y="134"/>
                  </a:lnTo>
                  <a:lnTo>
                    <a:pt x="21" y="132"/>
                  </a:lnTo>
                  <a:lnTo>
                    <a:pt x="19" y="120"/>
                  </a:lnTo>
                  <a:lnTo>
                    <a:pt x="14" y="115"/>
                  </a:lnTo>
                  <a:lnTo>
                    <a:pt x="2" y="113"/>
                  </a:lnTo>
                  <a:lnTo>
                    <a:pt x="0" y="10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5"/>
            <p:cNvSpPr>
              <a:spLocks/>
            </p:cNvSpPr>
            <p:nvPr/>
          </p:nvSpPr>
          <p:spPr bwMode="auto">
            <a:xfrm>
              <a:off x="8942812" y="2911354"/>
              <a:ext cx="446088" cy="233362"/>
            </a:xfrm>
            <a:custGeom>
              <a:avLst/>
              <a:gdLst>
                <a:gd name="T0" fmla="*/ 58 w 281"/>
                <a:gd name="T1" fmla="*/ 51 h 147"/>
                <a:gd name="T2" fmla="*/ 149 w 281"/>
                <a:gd name="T3" fmla="*/ 24 h 147"/>
                <a:gd name="T4" fmla="*/ 156 w 281"/>
                <a:gd name="T5" fmla="*/ 24 h 147"/>
                <a:gd name="T6" fmla="*/ 156 w 281"/>
                <a:gd name="T7" fmla="*/ 17 h 147"/>
                <a:gd name="T8" fmla="*/ 168 w 281"/>
                <a:gd name="T9" fmla="*/ 3 h 147"/>
                <a:gd name="T10" fmla="*/ 180 w 281"/>
                <a:gd name="T11" fmla="*/ 3 h 147"/>
                <a:gd name="T12" fmla="*/ 195 w 281"/>
                <a:gd name="T13" fmla="*/ 24 h 147"/>
                <a:gd name="T14" fmla="*/ 195 w 281"/>
                <a:gd name="T15" fmla="*/ 34 h 147"/>
                <a:gd name="T16" fmla="*/ 185 w 281"/>
                <a:gd name="T17" fmla="*/ 46 h 147"/>
                <a:gd name="T18" fmla="*/ 183 w 281"/>
                <a:gd name="T19" fmla="*/ 63 h 147"/>
                <a:gd name="T20" fmla="*/ 204 w 281"/>
                <a:gd name="T21" fmla="*/ 70 h 147"/>
                <a:gd name="T22" fmla="*/ 226 w 281"/>
                <a:gd name="T23" fmla="*/ 96 h 147"/>
                <a:gd name="T24" fmla="*/ 252 w 281"/>
                <a:gd name="T25" fmla="*/ 106 h 147"/>
                <a:gd name="T26" fmla="*/ 272 w 281"/>
                <a:gd name="T27" fmla="*/ 89 h 147"/>
                <a:gd name="T28" fmla="*/ 260 w 281"/>
                <a:gd name="T29" fmla="*/ 79 h 147"/>
                <a:gd name="T30" fmla="*/ 250 w 281"/>
                <a:gd name="T31" fmla="*/ 70 h 147"/>
                <a:gd name="T32" fmla="*/ 262 w 281"/>
                <a:gd name="T33" fmla="*/ 70 h 147"/>
                <a:gd name="T34" fmla="*/ 281 w 281"/>
                <a:gd name="T35" fmla="*/ 106 h 147"/>
                <a:gd name="T36" fmla="*/ 274 w 281"/>
                <a:gd name="T37" fmla="*/ 111 h 147"/>
                <a:gd name="T38" fmla="*/ 250 w 281"/>
                <a:gd name="T39" fmla="*/ 123 h 147"/>
                <a:gd name="T40" fmla="*/ 233 w 281"/>
                <a:gd name="T41" fmla="*/ 135 h 147"/>
                <a:gd name="T42" fmla="*/ 231 w 281"/>
                <a:gd name="T43" fmla="*/ 128 h 147"/>
                <a:gd name="T44" fmla="*/ 226 w 281"/>
                <a:gd name="T45" fmla="*/ 118 h 147"/>
                <a:gd name="T46" fmla="*/ 209 w 281"/>
                <a:gd name="T47" fmla="*/ 144 h 147"/>
                <a:gd name="T48" fmla="*/ 200 w 281"/>
                <a:gd name="T49" fmla="*/ 140 h 147"/>
                <a:gd name="T50" fmla="*/ 195 w 281"/>
                <a:gd name="T51" fmla="*/ 137 h 147"/>
                <a:gd name="T52" fmla="*/ 188 w 281"/>
                <a:gd name="T53" fmla="*/ 130 h 147"/>
                <a:gd name="T54" fmla="*/ 173 w 281"/>
                <a:gd name="T55" fmla="*/ 123 h 147"/>
                <a:gd name="T56" fmla="*/ 164 w 281"/>
                <a:gd name="T57" fmla="*/ 111 h 147"/>
                <a:gd name="T58" fmla="*/ 130 w 281"/>
                <a:gd name="T59" fmla="*/ 108 h 147"/>
                <a:gd name="T60" fmla="*/ 58 w 281"/>
                <a:gd name="T61" fmla="*/ 130 h 147"/>
                <a:gd name="T62" fmla="*/ 51 w 281"/>
                <a:gd name="T63" fmla="*/ 128 h 147"/>
                <a:gd name="T64" fmla="*/ 0 w 281"/>
                <a:gd name="T65" fmla="*/ 13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1" h="147">
                  <a:moveTo>
                    <a:pt x="0" y="63"/>
                  </a:moveTo>
                  <a:lnTo>
                    <a:pt x="58" y="51"/>
                  </a:lnTo>
                  <a:lnTo>
                    <a:pt x="149" y="29"/>
                  </a:lnTo>
                  <a:lnTo>
                    <a:pt x="149" y="24"/>
                  </a:lnTo>
                  <a:lnTo>
                    <a:pt x="152" y="22"/>
                  </a:lnTo>
                  <a:lnTo>
                    <a:pt x="156" y="24"/>
                  </a:lnTo>
                  <a:lnTo>
                    <a:pt x="156" y="22"/>
                  </a:lnTo>
                  <a:lnTo>
                    <a:pt x="156" y="17"/>
                  </a:lnTo>
                  <a:lnTo>
                    <a:pt x="164" y="15"/>
                  </a:lnTo>
                  <a:lnTo>
                    <a:pt x="168" y="3"/>
                  </a:lnTo>
                  <a:lnTo>
                    <a:pt x="176" y="0"/>
                  </a:lnTo>
                  <a:lnTo>
                    <a:pt x="180" y="3"/>
                  </a:lnTo>
                  <a:lnTo>
                    <a:pt x="183" y="17"/>
                  </a:lnTo>
                  <a:lnTo>
                    <a:pt x="195" y="24"/>
                  </a:lnTo>
                  <a:lnTo>
                    <a:pt x="197" y="29"/>
                  </a:lnTo>
                  <a:lnTo>
                    <a:pt x="195" y="34"/>
                  </a:lnTo>
                  <a:lnTo>
                    <a:pt x="190" y="36"/>
                  </a:lnTo>
                  <a:lnTo>
                    <a:pt x="185" y="46"/>
                  </a:lnTo>
                  <a:lnTo>
                    <a:pt x="183" y="58"/>
                  </a:lnTo>
                  <a:lnTo>
                    <a:pt x="183" y="63"/>
                  </a:lnTo>
                  <a:lnTo>
                    <a:pt x="195" y="63"/>
                  </a:lnTo>
                  <a:lnTo>
                    <a:pt x="204" y="70"/>
                  </a:lnTo>
                  <a:lnTo>
                    <a:pt x="221" y="87"/>
                  </a:lnTo>
                  <a:lnTo>
                    <a:pt x="226" y="96"/>
                  </a:lnTo>
                  <a:lnTo>
                    <a:pt x="233" y="106"/>
                  </a:lnTo>
                  <a:lnTo>
                    <a:pt x="252" y="106"/>
                  </a:lnTo>
                  <a:lnTo>
                    <a:pt x="264" y="101"/>
                  </a:lnTo>
                  <a:lnTo>
                    <a:pt x="272" y="89"/>
                  </a:lnTo>
                  <a:lnTo>
                    <a:pt x="267" y="87"/>
                  </a:lnTo>
                  <a:lnTo>
                    <a:pt x="260" y="79"/>
                  </a:lnTo>
                  <a:lnTo>
                    <a:pt x="250" y="75"/>
                  </a:lnTo>
                  <a:lnTo>
                    <a:pt x="250" y="70"/>
                  </a:lnTo>
                  <a:lnTo>
                    <a:pt x="257" y="70"/>
                  </a:lnTo>
                  <a:lnTo>
                    <a:pt x="262" y="70"/>
                  </a:lnTo>
                  <a:lnTo>
                    <a:pt x="274" y="89"/>
                  </a:lnTo>
                  <a:lnTo>
                    <a:pt x="281" y="106"/>
                  </a:lnTo>
                  <a:lnTo>
                    <a:pt x="281" y="115"/>
                  </a:lnTo>
                  <a:lnTo>
                    <a:pt x="274" y="111"/>
                  </a:lnTo>
                  <a:lnTo>
                    <a:pt x="264" y="118"/>
                  </a:lnTo>
                  <a:lnTo>
                    <a:pt x="250" y="123"/>
                  </a:lnTo>
                  <a:lnTo>
                    <a:pt x="238" y="135"/>
                  </a:lnTo>
                  <a:lnTo>
                    <a:pt x="233" y="135"/>
                  </a:lnTo>
                  <a:lnTo>
                    <a:pt x="231" y="132"/>
                  </a:lnTo>
                  <a:lnTo>
                    <a:pt x="231" y="128"/>
                  </a:lnTo>
                  <a:lnTo>
                    <a:pt x="228" y="118"/>
                  </a:lnTo>
                  <a:lnTo>
                    <a:pt x="226" y="118"/>
                  </a:lnTo>
                  <a:lnTo>
                    <a:pt x="219" y="132"/>
                  </a:lnTo>
                  <a:lnTo>
                    <a:pt x="209" y="144"/>
                  </a:lnTo>
                  <a:lnTo>
                    <a:pt x="204" y="147"/>
                  </a:lnTo>
                  <a:lnTo>
                    <a:pt x="200" y="140"/>
                  </a:lnTo>
                  <a:lnTo>
                    <a:pt x="200" y="137"/>
                  </a:lnTo>
                  <a:lnTo>
                    <a:pt x="195" y="137"/>
                  </a:lnTo>
                  <a:lnTo>
                    <a:pt x="195" y="135"/>
                  </a:lnTo>
                  <a:lnTo>
                    <a:pt x="188" y="130"/>
                  </a:lnTo>
                  <a:lnTo>
                    <a:pt x="188" y="128"/>
                  </a:lnTo>
                  <a:lnTo>
                    <a:pt x="173" y="123"/>
                  </a:lnTo>
                  <a:lnTo>
                    <a:pt x="168" y="113"/>
                  </a:lnTo>
                  <a:lnTo>
                    <a:pt x="164" y="111"/>
                  </a:lnTo>
                  <a:lnTo>
                    <a:pt x="161" y="101"/>
                  </a:lnTo>
                  <a:lnTo>
                    <a:pt x="130" y="108"/>
                  </a:lnTo>
                  <a:lnTo>
                    <a:pt x="58" y="128"/>
                  </a:lnTo>
                  <a:lnTo>
                    <a:pt x="58" y="130"/>
                  </a:lnTo>
                  <a:lnTo>
                    <a:pt x="56" y="132"/>
                  </a:lnTo>
                  <a:lnTo>
                    <a:pt x="51" y="128"/>
                  </a:lnTo>
                  <a:lnTo>
                    <a:pt x="3" y="140"/>
                  </a:lnTo>
                  <a:lnTo>
                    <a:pt x="0" y="137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6"/>
            <p:cNvSpPr>
              <a:spLocks/>
            </p:cNvSpPr>
            <p:nvPr/>
          </p:nvSpPr>
          <p:spPr bwMode="auto">
            <a:xfrm>
              <a:off x="9149187" y="3071691"/>
              <a:ext cx="117475" cy="130175"/>
            </a:xfrm>
            <a:custGeom>
              <a:avLst/>
              <a:gdLst>
                <a:gd name="T0" fmla="*/ 0 w 74"/>
                <a:gd name="T1" fmla="*/ 7 h 82"/>
                <a:gd name="T2" fmla="*/ 19 w 74"/>
                <a:gd name="T3" fmla="*/ 67 h 82"/>
                <a:gd name="T4" fmla="*/ 17 w 74"/>
                <a:gd name="T5" fmla="*/ 72 h 82"/>
                <a:gd name="T6" fmla="*/ 14 w 74"/>
                <a:gd name="T7" fmla="*/ 77 h 82"/>
                <a:gd name="T8" fmla="*/ 14 w 74"/>
                <a:gd name="T9" fmla="*/ 79 h 82"/>
                <a:gd name="T10" fmla="*/ 17 w 74"/>
                <a:gd name="T11" fmla="*/ 82 h 82"/>
                <a:gd name="T12" fmla="*/ 19 w 74"/>
                <a:gd name="T13" fmla="*/ 82 h 82"/>
                <a:gd name="T14" fmla="*/ 36 w 74"/>
                <a:gd name="T15" fmla="*/ 72 h 82"/>
                <a:gd name="T16" fmla="*/ 46 w 74"/>
                <a:gd name="T17" fmla="*/ 63 h 82"/>
                <a:gd name="T18" fmla="*/ 46 w 74"/>
                <a:gd name="T19" fmla="*/ 58 h 82"/>
                <a:gd name="T20" fmla="*/ 41 w 74"/>
                <a:gd name="T21" fmla="*/ 53 h 82"/>
                <a:gd name="T22" fmla="*/ 41 w 74"/>
                <a:gd name="T23" fmla="*/ 43 h 82"/>
                <a:gd name="T24" fmla="*/ 48 w 74"/>
                <a:gd name="T25" fmla="*/ 36 h 82"/>
                <a:gd name="T26" fmla="*/ 50 w 74"/>
                <a:gd name="T27" fmla="*/ 39 h 82"/>
                <a:gd name="T28" fmla="*/ 50 w 74"/>
                <a:gd name="T29" fmla="*/ 43 h 82"/>
                <a:gd name="T30" fmla="*/ 50 w 74"/>
                <a:gd name="T31" fmla="*/ 58 h 82"/>
                <a:gd name="T32" fmla="*/ 53 w 74"/>
                <a:gd name="T33" fmla="*/ 60 h 82"/>
                <a:gd name="T34" fmla="*/ 58 w 74"/>
                <a:gd name="T35" fmla="*/ 60 h 82"/>
                <a:gd name="T36" fmla="*/ 58 w 74"/>
                <a:gd name="T37" fmla="*/ 53 h 82"/>
                <a:gd name="T38" fmla="*/ 62 w 74"/>
                <a:gd name="T39" fmla="*/ 53 h 82"/>
                <a:gd name="T40" fmla="*/ 67 w 74"/>
                <a:gd name="T41" fmla="*/ 48 h 82"/>
                <a:gd name="T42" fmla="*/ 74 w 74"/>
                <a:gd name="T43" fmla="*/ 46 h 82"/>
                <a:gd name="T44" fmla="*/ 74 w 74"/>
                <a:gd name="T45" fmla="*/ 46 h 82"/>
                <a:gd name="T46" fmla="*/ 70 w 74"/>
                <a:gd name="T47" fmla="*/ 39 h 82"/>
                <a:gd name="T48" fmla="*/ 70 w 74"/>
                <a:gd name="T49" fmla="*/ 36 h 82"/>
                <a:gd name="T50" fmla="*/ 65 w 74"/>
                <a:gd name="T51" fmla="*/ 36 h 82"/>
                <a:gd name="T52" fmla="*/ 65 w 74"/>
                <a:gd name="T53" fmla="*/ 34 h 82"/>
                <a:gd name="T54" fmla="*/ 58 w 74"/>
                <a:gd name="T55" fmla="*/ 29 h 82"/>
                <a:gd name="T56" fmla="*/ 58 w 74"/>
                <a:gd name="T57" fmla="*/ 27 h 82"/>
                <a:gd name="T58" fmla="*/ 43 w 74"/>
                <a:gd name="T59" fmla="*/ 22 h 82"/>
                <a:gd name="T60" fmla="*/ 38 w 74"/>
                <a:gd name="T61" fmla="*/ 12 h 82"/>
                <a:gd name="T62" fmla="*/ 34 w 74"/>
                <a:gd name="T63" fmla="*/ 10 h 82"/>
                <a:gd name="T64" fmla="*/ 31 w 74"/>
                <a:gd name="T65" fmla="*/ 0 h 82"/>
                <a:gd name="T66" fmla="*/ 0 w 74"/>
                <a:gd name="T67" fmla="*/ 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82">
                  <a:moveTo>
                    <a:pt x="0" y="7"/>
                  </a:moveTo>
                  <a:lnTo>
                    <a:pt x="19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14" y="79"/>
                  </a:lnTo>
                  <a:lnTo>
                    <a:pt x="17" y="82"/>
                  </a:lnTo>
                  <a:lnTo>
                    <a:pt x="19" y="82"/>
                  </a:lnTo>
                  <a:lnTo>
                    <a:pt x="36" y="72"/>
                  </a:lnTo>
                  <a:lnTo>
                    <a:pt x="46" y="63"/>
                  </a:lnTo>
                  <a:lnTo>
                    <a:pt x="46" y="58"/>
                  </a:lnTo>
                  <a:lnTo>
                    <a:pt x="41" y="53"/>
                  </a:lnTo>
                  <a:lnTo>
                    <a:pt x="41" y="43"/>
                  </a:lnTo>
                  <a:lnTo>
                    <a:pt x="48" y="36"/>
                  </a:lnTo>
                  <a:lnTo>
                    <a:pt x="50" y="39"/>
                  </a:lnTo>
                  <a:lnTo>
                    <a:pt x="50" y="43"/>
                  </a:lnTo>
                  <a:lnTo>
                    <a:pt x="50" y="58"/>
                  </a:lnTo>
                  <a:lnTo>
                    <a:pt x="53" y="60"/>
                  </a:lnTo>
                  <a:lnTo>
                    <a:pt x="58" y="60"/>
                  </a:lnTo>
                  <a:lnTo>
                    <a:pt x="58" y="53"/>
                  </a:lnTo>
                  <a:lnTo>
                    <a:pt x="62" y="53"/>
                  </a:lnTo>
                  <a:lnTo>
                    <a:pt x="67" y="48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0" y="39"/>
                  </a:lnTo>
                  <a:lnTo>
                    <a:pt x="70" y="36"/>
                  </a:lnTo>
                  <a:lnTo>
                    <a:pt x="65" y="36"/>
                  </a:lnTo>
                  <a:lnTo>
                    <a:pt x="65" y="34"/>
                  </a:lnTo>
                  <a:lnTo>
                    <a:pt x="58" y="29"/>
                  </a:lnTo>
                  <a:lnTo>
                    <a:pt x="58" y="27"/>
                  </a:lnTo>
                  <a:lnTo>
                    <a:pt x="43" y="22"/>
                  </a:lnTo>
                  <a:lnTo>
                    <a:pt x="38" y="12"/>
                  </a:lnTo>
                  <a:lnTo>
                    <a:pt x="34" y="10"/>
                  </a:lnTo>
                  <a:lnTo>
                    <a:pt x="31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7"/>
            <p:cNvSpPr>
              <a:spLocks/>
            </p:cNvSpPr>
            <p:nvPr/>
          </p:nvSpPr>
          <p:spPr bwMode="auto">
            <a:xfrm>
              <a:off x="8947574" y="3082804"/>
              <a:ext cx="231775" cy="228600"/>
            </a:xfrm>
            <a:custGeom>
              <a:avLst/>
              <a:gdLst>
                <a:gd name="T0" fmla="*/ 0 w 146"/>
                <a:gd name="T1" fmla="*/ 32 h 144"/>
                <a:gd name="T2" fmla="*/ 48 w 146"/>
                <a:gd name="T3" fmla="*/ 20 h 144"/>
                <a:gd name="T4" fmla="*/ 53 w 146"/>
                <a:gd name="T5" fmla="*/ 24 h 144"/>
                <a:gd name="T6" fmla="*/ 55 w 146"/>
                <a:gd name="T7" fmla="*/ 22 h 144"/>
                <a:gd name="T8" fmla="*/ 55 w 146"/>
                <a:gd name="T9" fmla="*/ 20 h 144"/>
                <a:gd name="T10" fmla="*/ 127 w 146"/>
                <a:gd name="T11" fmla="*/ 0 h 144"/>
                <a:gd name="T12" fmla="*/ 146 w 146"/>
                <a:gd name="T13" fmla="*/ 60 h 144"/>
                <a:gd name="T14" fmla="*/ 144 w 146"/>
                <a:gd name="T15" fmla="*/ 65 h 144"/>
                <a:gd name="T16" fmla="*/ 141 w 146"/>
                <a:gd name="T17" fmla="*/ 70 h 144"/>
                <a:gd name="T18" fmla="*/ 141 w 146"/>
                <a:gd name="T19" fmla="*/ 72 h 144"/>
                <a:gd name="T20" fmla="*/ 144 w 146"/>
                <a:gd name="T21" fmla="*/ 75 h 144"/>
                <a:gd name="T22" fmla="*/ 134 w 146"/>
                <a:gd name="T23" fmla="*/ 77 h 144"/>
                <a:gd name="T24" fmla="*/ 110 w 146"/>
                <a:gd name="T25" fmla="*/ 87 h 144"/>
                <a:gd name="T26" fmla="*/ 103 w 146"/>
                <a:gd name="T27" fmla="*/ 84 h 144"/>
                <a:gd name="T28" fmla="*/ 101 w 146"/>
                <a:gd name="T29" fmla="*/ 87 h 144"/>
                <a:gd name="T30" fmla="*/ 101 w 146"/>
                <a:gd name="T31" fmla="*/ 92 h 144"/>
                <a:gd name="T32" fmla="*/ 98 w 146"/>
                <a:gd name="T33" fmla="*/ 94 h 144"/>
                <a:gd name="T34" fmla="*/ 84 w 146"/>
                <a:gd name="T35" fmla="*/ 96 h 144"/>
                <a:gd name="T36" fmla="*/ 62 w 146"/>
                <a:gd name="T37" fmla="*/ 104 h 144"/>
                <a:gd name="T38" fmla="*/ 60 w 146"/>
                <a:gd name="T39" fmla="*/ 101 h 144"/>
                <a:gd name="T40" fmla="*/ 50 w 146"/>
                <a:gd name="T41" fmla="*/ 116 h 144"/>
                <a:gd name="T42" fmla="*/ 21 w 146"/>
                <a:gd name="T43" fmla="*/ 137 h 144"/>
                <a:gd name="T44" fmla="*/ 9 w 146"/>
                <a:gd name="T45" fmla="*/ 144 h 144"/>
                <a:gd name="T46" fmla="*/ 2 w 146"/>
                <a:gd name="T47" fmla="*/ 135 h 144"/>
                <a:gd name="T48" fmla="*/ 14 w 146"/>
                <a:gd name="T49" fmla="*/ 123 h 144"/>
                <a:gd name="T50" fmla="*/ 17 w 146"/>
                <a:gd name="T51" fmla="*/ 116 h 144"/>
                <a:gd name="T52" fmla="*/ 9 w 146"/>
                <a:gd name="T53" fmla="*/ 108 h 144"/>
                <a:gd name="T54" fmla="*/ 0 w 146"/>
                <a:gd name="T55" fmla="*/ 3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6" h="144">
                  <a:moveTo>
                    <a:pt x="0" y="32"/>
                  </a:moveTo>
                  <a:lnTo>
                    <a:pt x="48" y="20"/>
                  </a:lnTo>
                  <a:lnTo>
                    <a:pt x="53" y="24"/>
                  </a:lnTo>
                  <a:lnTo>
                    <a:pt x="55" y="22"/>
                  </a:lnTo>
                  <a:lnTo>
                    <a:pt x="55" y="20"/>
                  </a:lnTo>
                  <a:lnTo>
                    <a:pt x="127" y="0"/>
                  </a:lnTo>
                  <a:lnTo>
                    <a:pt x="146" y="60"/>
                  </a:lnTo>
                  <a:lnTo>
                    <a:pt x="144" y="65"/>
                  </a:lnTo>
                  <a:lnTo>
                    <a:pt x="141" y="70"/>
                  </a:lnTo>
                  <a:lnTo>
                    <a:pt x="141" y="72"/>
                  </a:lnTo>
                  <a:lnTo>
                    <a:pt x="144" y="75"/>
                  </a:lnTo>
                  <a:lnTo>
                    <a:pt x="134" y="77"/>
                  </a:lnTo>
                  <a:lnTo>
                    <a:pt x="110" y="87"/>
                  </a:lnTo>
                  <a:lnTo>
                    <a:pt x="103" y="84"/>
                  </a:lnTo>
                  <a:lnTo>
                    <a:pt x="101" y="87"/>
                  </a:lnTo>
                  <a:lnTo>
                    <a:pt x="101" y="92"/>
                  </a:lnTo>
                  <a:lnTo>
                    <a:pt x="98" y="94"/>
                  </a:lnTo>
                  <a:lnTo>
                    <a:pt x="84" y="96"/>
                  </a:lnTo>
                  <a:lnTo>
                    <a:pt x="62" y="104"/>
                  </a:lnTo>
                  <a:lnTo>
                    <a:pt x="60" y="101"/>
                  </a:lnTo>
                  <a:lnTo>
                    <a:pt x="50" y="116"/>
                  </a:lnTo>
                  <a:lnTo>
                    <a:pt x="21" y="137"/>
                  </a:lnTo>
                  <a:lnTo>
                    <a:pt x="9" y="144"/>
                  </a:lnTo>
                  <a:lnTo>
                    <a:pt x="2" y="135"/>
                  </a:lnTo>
                  <a:lnTo>
                    <a:pt x="14" y="123"/>
                  </a:lnTo>
                  <a:lnTo>
                    <a:pt x="17" y="116"/>
                  </a:lnTo>
                  <a:lnTo>
                    <a:pt x="9" y="108"/>
                  </a:ln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8"/>
            <p:cNvSpPr>
              <a:spLocks/>
            </p:cNvSpPr>
            <p:nvPr/>
          </p:nvSpPr>
          <p:spPr bwMode="auto">
            <a:xfrm>
              <a:off x="7906174" y="3549529"/>
              <a:ext cx="609600" cy="601662"/>
            </a:xfrm>
            <a:custGeom>
              <a:avLst/>
              <a:gdLst>
                <a:gd name="T0" fmla="*/ 127 w 384"/>
                <a:gd name="T1" fmla="*/ 0 h 379"/>
                <a:gd name="T2" fmla="*/ 127 w 384"/>
                <a:gd name="T3" fmla="*/ 16 h 379"/>
                <a:gd name="T4" fmla="*/ 132 w 384"/>
                <a:gd name="T5" fmla="*/ 33 h 379"/>
                <a:gd name="T6" fmla="*/ 123 w 384"/>
                <a:gd name="T7" fmla="*/ 81 h 379"/>
                <a:gd name="T8" fmla="*/ 123 w 384"/>
                <a:gd name="T9" fmla="*/ 96 h 379"/>
                <a:gd name="T10" fmla="*/ 115 w 384"/>
                <a:gd name="T11" fmla="*/ 117 h 379"/>
                <a:gd name="T12" fmla="*/ 96 w 384"/>
                <a:gd name="T13" fmla="*/ 136 h 379"/>
                <a:gd name="T14" fmla="*/ 84 w 384"/>
                <a:gd name="T15" fmla="*/ 144 h 379"/>
                <a:gd name="T16" fmla="*/ 72 w 384"/>
                <a:gd name="T17" fmla="*/ 149 h 379"/>
                <a:gd name="T18" fmla="*/ 63 w 384"/>
                <a:gd name="T19" fmla="*/ 161 h 379"/>
                <a:gd name="T20" fmla="*/ 58 w 384"/>
                <a:gd name="T21" fmla="*/ 192 h 379"/>
                <a:gd name="T22" fmla="*/ 41 w 384"/>
                <a:gd name="T23" fmla="*/ 189 h 379"/>
                <a:gd name="T24" fmla="*/ 27 w 384"/>
                <a:gd name="T25" fmla="*/ 216 h 379"/>
                <a:gd name="T26" fmla="*/ 27 w 384"/>
                <a:gd name="T27" fmla="*/ 240 h 379"/>
                <a:gd name="T28" fmla="*/ 12 w 384"/>
                <a:gd name="T29" fmla="*/ 259 h 379"/>
                <a:gd name="T30" fmla="*/ 3 w 384"/>
                <a:gd name="T31" fmla="*/ 273 h 379"/>
                <a:gd name="T32" fmla="*/ 3 w 384"/>
                <a:gd name="T33" fmla="*/ 290 h 379"/>
                <a:gd name="T34" fmla="*/ 22 w 384"/>
                <a:gd name="T35" fmla="*/ 317 h 379"/>
                <a:gd name="T36" fmla="*/ 36 w 384"/>
                <a:gd name="T37" fmla="*/ 336 h 379"/>
                <a:gd name="T38" fmla="*/ 48 w 384"/>
                <a:gd name="T39" fmla="*/ 341 h 379"/>
                <a:gd name="T40" fmla="*/ 53 w 384"/>
                <a:gd name="T41" fmla="*/ 343 h 379"/>
                <a:gd name="T42" fmla="*/ 65 w 384"/>
                <a:gd name="T43" fmla="*/ 348 h 379"/>
                <a:gd name="T44" fmla="*/ 65 w 384"/>
                <a:gd name="T45" fmla="*/ 358 h 379"/>
                <a:gd name="T46" fmla="*/ 96 w 384"/>
                <a:gd name="T47" fmla="*/ 377 h 379"/>
                <a:gd name="T48" fmla="*/ 115 w 384"/>
                <a:gd name="T49" fmla="*/ 370 h 379"/>
                <a:gd name="T50" fmla="*/ 123 w 384"/>
                <a:gd name="T51" fmla="*/ 360 h 379"/>
                <a:gd name="T52" fmla="*/ 135 w 384"/>
                <a:gd name="T53" fmla="*/ 370 h 379"/>
                <a:gd name="T54" fmla="*/ 161 w 384"/>
                <a:gd name="T55" fmla="*/ 360 h 379"/>
                <a:gd name="T56" fmla="*/ 168 w 384"/>
                <a:gd name="T57" fmla="*/ 346 h 379"/>
                <a:gd name="T58" fmla="*/ 190 w 384"/>
                <a:gd name="T59" fmla="*/ 334 h 379"/>
                <a:gd name="T60" fmla="*/ 209 w 384"/>
                <a:gd name="T61" fmla="*/ 319 h 379"/>
                <a:gd name="T62" fmla="*/ 207 w 384"/>
                <a:gd name="T63" fmla="*/ 300 h 379"/>
                <a:gd name="T64" fmla="*/ 240 w 384"/>
                <a:gd name="T65" fmla="*/ 204 h 379"/>
                <a:gd name="T66" fmla="*/ 252 w 384"/>
                <a:gd name="T67" fmla="*/ 209 h 379"/>
                <a:gd name="T68" fmla="*/ 259 w 384"/>
                <a:gd name="T69" fmla="*/ 218 h 379"/>
                <a:gd name="T70" fmla="*/ 279 w 384"/>
                <a:gd name="T71" fmla="*/ 204 h 379"/>
                <a:gd name="T72" fmla="*/ 291 w 384"/>
                <a:gd name="T73" fmla="*/ 168 h 379"/>
                <a:gd name="T74" fmla="*/ 308 w 384"/>
                <a:gd name="T75" fmla="*/ 156 h 379"/>
                <a:gd name="T76" fmla="*/ 320 w 384"/>
                <a:gd name="T77" fmla="*/ 146 h 379"/>
                <a:gd name="T78" fmla="*/ 329 w 384"/>
                <a:gd name="T79" fmla="*/ 127 h 379"/>
                <a:gd name="T80" fmla="*/ 327 w 384"/>
                <a:gd name="T81" fmla="*/ 122 h 379"/>
                <a:gd name="T82" fmla="*/ 329 w 384"/>
                <a:gd name="T83" fmla="*/ 98 h 379"/>
                <a:gd name="T84" fmla="*/ 372 w 384"/>
                <a:gd name="T85" fmla="*/ 120 h 379"/>
                <a:gd name="T86" fmla="*/ 380 w 384"/>
                <a:gd name="T87" fmla="*/ 120 h 379"/>
                <a:gd name="T88" fmla="*/ 384 w 384"/>
                <a:gd name="T89" fmla="*/ 98 h 379"/>
                <a:gd name="T90" fmla="*/ 370 w 384"/>
                <a:gd name="T91" fmla="*/ 79 h 379"/>
                <a:gd name="T92" fmla="*/ 360 w 384"/>
                <a:gd name="T93" fmla="*/ 72 h 379"/>
                <a:gd name="T94" fmla="*/ 348 w 384"/>
                <a:gd name="T95" fmla="*/ 67 h 379"/>
                <a:gd name="T96" fmla="*/ 317 w 384"/>
                <a:gd name="T97" fmla="*/ 84 h 379"/>
                <a:gd name="T98" fmla="*/ 298 w 384"/>
                <a:gd name="T99" fmla="*/ 86 h 379"/>
                <a:gd name="T100" fmla="*/ 288 w 384"/>
                <a:gd name="T101" fmla="*/ 91 h 379"/>
                <a:gd name="T102" fmla="*/ 276 w 384"/>
                <a:gd name="T103" fmla="*/ 103 h 379"/>
                <a:gd name="T104" fmla="*/ 252 w 384"/>
                <a:gd name="T105" fmla="*/ 124 h 379"/>
                <a:gd name="T106" fmla="*/ 243 w 384"/>
                <a:gd name="T107" fmla="*/ 134 h 379"/>
                <a:gd name="T108" fmla="*/ 147 w 384"/>
                <a:gd name="T109" fmla="*/ 96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84" h="379">
                  <a:moveTo>
                    <a:pt x="132" y="0"/>
                  </a:moveTo>
                  <a:lnTo>
                    <a:pt x="127" y="0"/>
                  </a:lnTo>
                  <a:lnTo>
                    <a:pt x="123" y="4"/>
                  </a:lnTo>
                  <a:lnTo>
                    <a:pt x="127" y="16"/>
                  </a:lnTo>
                  <a:lnTo>
                    <a:pt x="115" y="26"/>
                  </a:lnTo>
                  <a:lnTo>
                    <a:pt x="132" y="33"/>
                  </a:lnTo>
                  <a:lnTo>
                    <a:pt x="125" y="72"/>
                  </a:lnTo>
                  <a:lnTo>
                    <a:pt x="123" y="81"/>
                  </a:lnTo>
                  <a:lnTo>
                    <a:pt x="123" y="91"/>
                  </a:lnTo>
                  <a:lnTo>
                    <a:pt x="123" y="96"/>
                  </a:lnTo>
                  <a:lnTo>
                    <a:pt x="125" y="108"/>
                  </a:lnTo>
                  <a:lnTo>
                    <a:pt x="115" y="117"/>
                  </a:lnTo>
                  <a:lnTo>
                    <a:pt x="111" y="117"/>
                  </a:lnTo>
                  <a:lnTo>
                    <a:pt x="96" y="136"/>
                  </a:lnTo>
                  <a:lnTo>
                    <a:pt x="96" y="141"/>
                  </a:lnTo>
                  <a:lnTo>
                    <a:pt x="84" y="144"/>
                  </a:lnTo>
                  <a:lnTo>
                    <a:pt x="79" y="141"/>
                  </a:lnTo>
                  <a:lnTo>
                    <a:pt x="72" y="149"/>
                  </a:lnTo>
                  <a:lnTo>
                    <a:pt x="70" y="153"/>
                  </a:lnTo>
                  <a:lnTo>
                    <a:pt x="63" y="161"/>
                  </a:lnTo>
                  <a:lnTo>
                    <a:pt x="55" y="177"/>
                  </a:lnTo>
                  <a:lnTo>
                    <a:pt x="58" y="192"/>
                  </a:lnTo>
                  <a:lnTo>
                    <a:pt x="48" y="204"/>
                  </a:lnTo>
                  <a:lnTo>
                    <a:pt x="41" y="189"/>
                  </a:lnTo>
                  <a:lnTo>
                    <a:pt x="34" y="189"/>
                  </a:lnTo>
                  <a:lnTo>
                    <a:pt x="27" y="216"/>
                  </a:lnTo>
                  <a:lnTo>
                    <a:pt x="29" y="228"/>
                  </a:lnTo>
                  <a:lnTo>
                    <a:pt x="27" y="240"/>
                  </a:lnTo>
                  <a:lnTo>
                    <a:pt x="19" y="245"/>
                  </a:lnTo>
                  <a:lnTo>
                    <a:pt x="12" y="259"/>
                  </a:lnTo>
                  <a:lnTo>
                    <a:pt x="0" y="259"/>
                  </a:lnTo>
                  <a:lnTo>
                    <a:pt x="3" y="273"/>
                  </a:lnTo>
                  <a:lnTo>
                    <a:pt x="3" y="283"/>
                  </a:lnTo>
                  <a:lnTo>
                    <a:pt x="3" y="290"/>
                  </a:lnTo>
                  <a:lnTo>
                    <a:pt x="5" y="295"/>
                  </a:lnTo>
                  <a:lnTo>
                    <a:pt x="22" y="317"/>
                  </a:lnTo>
                  <a:lnTo>
                    <a:pt x="34" y="334"/>
                  </a:lnTo>
                  <a:lnTo>
                    <a:pt x="36" y="336"/>
                  </a:lnTo>
                  <a:lnTo>
                    <a:pt x="39" y="336"/>
                  </a:lnTo>
                  <a:lnTo>
                    <a:pt x="48" y="341"/>
                  </a:lnTo>
                  <a:lnTo>
                    <a:pt x="51" y="343"/>
                  </a:lnTo>
                  <a:lnTo>
                    <a:pt x="53" y="343"/>
                  </a:lnTo>
                  <a:lnTo>
                    <a:pt x="58" y="348"/>
                  </a:lnTo>
                  <a:lnTo>
                    <a:pt x="65" y="348"/>
                  </a:lnTo>
                  <a:lnTo>
                    <a:pt x="67" y="350"/>
                  </a:lnTo>
                  <a:lnTo>
                    <a:pt x="65" y="358"/>
                  </a:lnTo>
                  <a:lnTo>
                    <a:pt x="79" y="370"/>
                  </a:lnTo>
                  <a:lnTo>
                    <a:pt x="96" y="377"/>
                  </a:lnTo>
                  <a:lnTo>
                    <a:pt x="106" y="379"/>
                  </a:lnTo>
                  <a:lnTo>
                    <a:pt x="115" y="370"/>
                  </a:lnTo>
                  <a:lnTo>
                    <a:pt x="115" y="365"/>
                  </a:lnTo>
                  <a:lnTo>
                    <a:pt x="123" y="360"/>
                  </a:lnTo>
                  <a:lnTo>
                    <a:pt x="130" y="367"/>
                  </a:lnTo>
                  <a:lnTo>
                    <a:pt x="135" y="370"/>
                  </a:lnTo>
                  <a:lnTo>
                    <a:pt x="139" y="367"/>
                  </a:lnTo>
                  <a:lnTo>
                    <a:pt x="161" y="360"/>
                  </a:lnTo>
                  <a:lnTo>
                    <a:pt x="166" y="346"/>
                  </a:lnTo>
                  <a:lnTo>
                    <a:pt x="168" y="346"/>
                  </a:lnTo>
                  <a:lnTo>
                    <a:pt x="173" y="350"/>
                  </a:lnTo>
                  <a:lnTo>
                    <a:pt x="190" y="334"/>
                  </a:lnTo>
                  <a:lnTo>
                    <a:pt x="195" y="338"/>
                  </a:lnTo>
                  <a:lnTo>
                    <a:pt x="209" y="319"/>
                  </a:lnTo>
                  <a:lnTo>
                    <a:pt x="207" y="312"/>
                  </a:lnTo>
                  <a:lnTo>
                    <a:pt x="207" y="300"/>
                  </a:lnTo>
                  <a:lnTo>
                    <a:pt x="221" y="273"/>
                  </a:lnTo>
                  <a:lnTo>
                    <a:pt x="240" y="204"/>
                  </a:lnTo>
                  <a:lnTo>
                    <a:pt x="243" y="201"/>
                  </a:lnTo>
                  <a:lnTo>
                    <a:pt x="252" y="209"/>
                  </a:lnTo>
                  <a:lnTo>
                    <a:pt x="255" y="213"/>
                  </a:lnTo>
                  <a:lnTo>
                    <a:pt x="259" y="218"/>
                  </a:lnTo>
                  <a:lnTo>
                    <a:pt x="271" y="216"/>
                  </a:lnTo>
                  <a:lnTo>
                    <a:pt x="279" y="204"/>
                  </a:lnTo>
                  <a:lnTo>
                    <a:pt x="284" y="177"/>
                  </a:lnTo>
                  <a:lnTo>
                    <a:pt x="291" y="168"/>
                  </a:lnTo>
                  <a:lnTo>
                    <a:pt x="300" y="173"/>
                  </a:lnTo>
                  <a:lnTo>
                    <a:pt x="308" y="156"/>
                  </a:lnTo>
                  <a:lnTo>
                    <a:pt x="315" y="153"/>
                  </a:lnTo>
                  <a:lnTo>
                    <a:pt x="320" y="146"/>
                  </a:lnTo>
                  <a:lnTo>
                    <a:pt x="324" y="132"/>
                  </a:lnTo>
                  <a:lnTo>
                    <a:pt x="329" y="127"/>
                  </a:lnTo>
                  <a:lnTo>
                    <a:pt x="329" y="124"/>
                  </a:lnTo>
                  <a:lnTo>
                    <a:pt x="327" y="122"/>
                  </a:lnTo>
                  <a:lnTo>
                    <a:pt x="329" y="100"/>
                  </a:lnTo>
                  <a:lnTo>
                    <a:pt x="329" y="98"/>
                  </a:lnTo>
                  <a:lnTo>
                    <a:pt x="334" y="93"/>
                  </a:lnTo>
                  <a:lnTo>
                    <a:pt x="372" y="120"/>
                  </a:lnTo>
                  <a:lnTo>
                    <a:pt x="377" y="120"/>
                  </a:lnTo>
                  <a:lnTo>
                    <a:pt x="380" y="120"/>
                  </a:lnTo>
                  <a:lnTo>
                    <a:pt x="384" y="98"/>
                  </a:lnTo>
                  <a:lnTo>
                    <a:pt x="384" y="98"/>
                  </a:lnTo>
                  <a:lnTo>
                    <a:pt x="375" y="79"/>
                  </a:lnTo>
                  <a:lnTo>
                    <a:pt x="370" y="79"/>
                  </a:lnTo>
                  <a:lnTo>
                    <a:pt x="368" y="69"/>
                  </a:lnTo>
                  <a:lnTo>
                    <a:pt x="360" y="72"/>
                  </a:lnTo>
                  <a:lnTo>
                    <a:pt x="353" y="72"/>
                  </a:lnTo>
                  <a:lnTo>
                    <a:pt x="348" y="67"/>
                  </a:lnTo>
                  <a:lnTo>
                    <a:pt x="322" y="76"/>
                  </a:lnTo>
                  <a:lnTo>
                    <a:pt x="317" y="84"/>
                  </a:lnTo>
                  <a:lnTo>
                    <a:pt x="308" y="88"/>
                  </a:lnTo>
                  <a:lnTo>
                    <a:pt x="298" y="86"/>
                  </a:lnTo>
                  <a:lnTo>
                    <a:pt x="293" y="81"/>
                  </a:lnTo>
                  <a:lnTo>
                    <a:pt x="288" y="91"/>
                  </a:lnTo>
                  <a:lnTo>
                    <a:pt x="281" y="93"/>
                  </a:lnTo>
                  <a:lnTo>
                    <a:pt x="276" y="103"/>
                  </a:lnTo>
                  <a:lnTo>
                    <a:pt x="269" y="105"/>
                  </a:lnTo>
                  <a:lnTo>
                    <a:pt x="252" y="124"/>
                  </a:lnTo>
                  <a:lnTo>
                    <a:pt x="247" y="127"/>
                  </a:lnTo>
                  <a:lnTo>
                    <a:pt x="243" y="134"/>
                  </a:lnTo>
                  <a:lnTo>
                    <a:pt x="231" y="79"/>
                  </a:lnTo>
                  <a:lnTo>
                    <a:pt x="147" y="96"/>
                  </a:lnTo>
                  <a:lnTo>
                    <a:pt x="132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9"/>
            <p:cNvSpPr>
              <a:spLocks/>
            </p:cNvSpPr>
            <p:nvPr/>
          </p:nvSpPr>
          <p:spPr bwMode="auto">
            <a:xfrm>
              <a:off x="7547399" y="3327279"/>
              <a:ext cx="568325" cy="633412"/>
            </a:xfrm>
            <a:custGeom>
              <a:avLst/>
              <a:gdLst>
                <a:gd name="T0" fmla="*/ 32 w 358"/>
                <a:gd name="T1" fmla="*/ 349 h 399"/>
                <a:gd name="T2" fmla="*/ 48 w 358"/>
                <a:gd name="T3" fmla="*/ 353 h 399"/>
                <a:gd name="T4" fmla="*/ 63 w 358"/>
                <a:gd name="T5" fmla="*/ 349 h 399"/>
                <a:gd name="T6" fmla="*/ 84 w 358"/>
                <a:gd name="T7" fmla="*/ 375 h 399"/>
                <a:gd name="T8" fmla="*/ 116 w 358"/>
                <a:gd name="T9" fmla="*/ 380 h 399"/>
                <a:gd name="T10" fmla="*/ 140 w 358"/>
                <a:gd name="T11" fmla="*/ 382 h 399"/>
                <a:gd name="T12" fmla="*/ 159 w 358"/>
                <a:gd name="T13" fmla="*/ 387 h 399"/>
                <a:gd name="T14" fmla="*/ 173 w 358"/>
                <a:gd name="T15" fmla="*/ 382 h 399"/>
                <a:gd name="T16" fmla="*/ 183 w 358"/>
                <a:gd name="T17" fmla="*/ 375 h 399"/>
                <a:gd name="T18" fmla="*/ 197 w 358"/>
                <a:gd name="T19" fmla="*/ 375 h 399"/>
                <a:gd name="T20" fmla="*/ 214 w 358"/>
                <a:gd name="T21" fmla="*/ 389 h 399"/>
                <a:gd name="T22" fmla="*/ 226 w 358"/>
                <a:gd name="T23" fmla="*/ 399 h 399"/>
                <a:gd name="T24" fmla="*/ 245 w 358"/>
                <a:gd name="T25" fmla="*/ 385 h 399"/>
                <a:gd name="T26" fmla="*/ 255 w 358"/>
                <a:gd name="T27" fmla="*/ 368 h 399"/>
                <a:gd name="T28" fmla="*/ 260 w 358"/>
                <a:gd name="T29" fmla="*/ 329 h 399"/>
                <a:gd name="T30" fmla="*/ 274 w 358"/>
                <a:gd name="T31" fmla="*/ 344 h 399"/>
                <a:gd name="T32" fmla="*/ 281 w 358"/>
                <a:gd name="T33" fmla="*/ 317 h 399"/>
                <a:gd name="T34" fmla="*/ 296 w 358"/>
                <a:gd name="T35" fmla="*/ 293 h 399"/>
                <a:gd name="T36" fmla="*/ 305 w 358"/>
                <a:gd name="T37" fmla="*/ 281 h 399"/>
                <a:gd name="T38" fmla="*/ 322 w 358"/>
                <a:gd name="T39" fmla="*/ 281 h 399"/>
                <a:gd name="T40" fmla="*/ 337 w 358"/>
                <a:gd name="T41" fmla="*/ 257 h 399"/>
                <a:gd name="T42" fmla="*/ 351 w 358"/>
                <a:gd name="T43" fmla="*/ 248 h 399"/>
                <a:gd name="T44" fmla="*/ 349 w 358"/>
                <a:gd name="T45" fmla="*/ 231 h 399"/>
                <a:gd name="T46" fmla="*/ 351 w 358"/>
                <a:gd name="T47" fmla="*/ 212 h 399"/>
                <a:gd name="T48" fmla="*/ 341 w 358"/>
                <a:gd name="T49" fmla="*/ 166 h 399"/>
                <a:gd name="T50" fmla="*/ 349 w 358"/>
                <a:gd name="T51" fmla="*/ 144 h 399"/>
                <a:gd name="T52" fmla="*/ 358 w 358"/>
                <a:gd name="T53" fmla="*/ 140 h 399"/>
                <a:gd name="T54" fmla="*/ 291 w 358"/>
                <a:gd name="T55" fmla="*/ 19 h 399"/>
                <a:gd name="T56" fmla="*/ 267 w 358"/>
                <a:gd name="T57" fmla="*/ 36 h 399"/>
                <a:gd name="T58" fmla="*/ 238 w 358"/>
                <a:gd name="T59" fmla="*/ 65 h 399"/>
                <a:gd name="T60" fmla="*/ 217 w 358"/>
                <a:gd name="T61" fmla="*/ 65 h 399"/>
                <a:gd name="T62" fmla="*/ 190 w 358"/>
                <a:gd name="T63" fmla="*/ 84 h 399"/>
                <a:gd name="T64" fmla="*/ 168 w 358"/>
                <a:gd name="T65" fmla="*/ 77 h 399"/>
                <a:gd name="T66" fmla="*/ 156 w 358"/>
                <a:gd name="T67" fmla="*/ 77 h 399"/>
                <a:gd name="T68" fmla="*/ 159 w 358"/>
                <a:gd name="T69" fmla="*/ 70 h 399"/>
                <a:gd name="T70" fmla="*/ 120 w 358"/>
                <a:gd name="T71" fmla="*/ 60 h 399"/>
                <a:gd name="T72" fmla="*/ 104 w 358"/>
                <a:gd name="T73" fmla="*/ 60 h 399"/>
                <a:gd name="T74" fmla="*/ 0 w 358"/>
                <a:gd name="T75" fmla="*/ 7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8" h="399">
                  <a:moveTo>
                    <a:pt x="0" y="70"/>
                  </a:moveTo>
                  <a:lnTo>
                    <a:pt x="32" y="349"/>
                  </a:lnTo>
                  <a:lnTo>
                    <a:pt x="39" y="349"/>
                  </a:lnTo>
                  <a:lnTo>
                    <a:pt x="48" y="353"/>
                  </a:lnTo>
                  <a:lnTo>
                    <a:pt x="53" y="353"/>
                  </a:lnTo>
                  <a:lnTo>
                    <a:pt x="63" y="349"/>
                  </a:lnTo>
                  <a:lnTo>
                    <a:pt x="80" y="361"/>
                  </a:lnTo>
                  <a:lnTo>
                    <a:pt x="84" y="375"/>
                  </a:lnTo>
                  <a:lnTo>
                    <a:pt x="96" y="380"/>
                  </a:lnTo>
                  <a:lnTo>
                    <a:pt x="116" y="380"/>
                  </a:lnTo>
                  <a:lnTo>
                    <a:pt x="132" y="392"/>
                  </a:lnTo>
                  <a:lnTo>
                    <a:pt x="140" y="382"/>
                  </a:lnTo>
                  <a:lnTo>
                    <a:pt x="144" y="382"/>
                  </a:lnTo>
                  <a:lnTo>
                    <a:pt x="159" y="387"/>
                  </a:lnTo>
                  <a:lnTo>
                    <a:pt x="173" y="385"/>
                  </a:lnTo>
                  <a:lnTo>
                    <a:pt x="173" y="382"/>
                  </a:lnTo>
                  <a:lnTo>
                    <a:pt x="180" y="380"/>
                  </a:lnTo>
                  <a:lnTo>
                    <a:pt x="183" y="375"/>
                  </a:lnTo>
                  <a:lnTo>
                    <a:pt x="193" y="368"/>
                  </a:lnTo>
                  <a:lnTo>
                    <a:pt x="197" y="375"/>
                  </a:lnTo>
                  <a:lnTo>
                    <a:pt x="205" y="387"/>
                  </a:lnTo>
                  <a:lnTo>
                    <a:pt x="214" y="389"/>
                  </a:lnTo>
                  <a:lnTo>
                    <a:pt x="224" y="397"/>
                  </a:lnTo>
                  <a:lnTo>
                    <a:pt x="226" y="399"/>
                  </a:lnTo>
                  <a:lnTo>
                    <a:pt x="238" y="399"/>
                  </a:lnTo>
                  <a:lnTo>
                    <a:pt x="245" y="385"/>
                  </a:lnTo>
                  <a:lnTo>
                    <a:pt x="253" y="380"/>
                  </a:lnTo>
                  <a:lnTo>
                    <a:pt x="255" y="368"/>
                  </a:lnTo>
                  <a:lnTo>
                    <a:pt x="253" y="356"/>
                  </a:lnTo>
                  <a:lnTo>
                    <a:pt x="260" y="329"/>
                  </a:lnTo>
                  <a:lnTo>
                    <a:pt x="267" y="329"/>
                  </a:lnTo>
                  <a:lnTo>
                    <a:pt x="274" y="344"/>
                  </a:lnTo>
                  <a:lnTo>
                    <a:pt x="284" y="332"/>
                  </a:lnTo>
                  <a:lnTo>
                    <a:pt x="281" y="317"/>
                  </a:lnTo>
                  <a:lnTo>
                    <a:pt x="289" y="301"/>
                  </a:lnTo>
                  <a:lnTo>
                    <a:pt x="296" y="293"/>
                  </a:lnTo>
                  <a:lnTo>
                    <a:pt x="298" y="289"/>
                  </a:lnTo>
                  <a:lnTo>
                    <a:pt x="305" y="281"/>
                  </a:lnTo>
                  <a:lnTo>
                    <a:pt x="310" y="284"/>
                  </a:lnTo>
                  <a:lnTo>
                    <a:pt x="322" y="281"/>
                  </a:lnTo>
                  <a:lnTo>
                    <a:pt x="322" y="276"/>
                  </a:lnTo>
                  <a:lnTo>
                    <a:pt x="337" y="257"/>
                  </a:lnTo>
                  <a:lnTo>
                    <a:pt x="341" y="257"/>
                  </a:lnTo>
                  <a:lnTo>
                    <a:pt x="351" y="248"/>
                  </a:lnTo>
                  <a:lnTo>
                    <a:pt x="349" y="236"/>
                  </a:lnTo>
                  <a:lnTo>
                    <a:pt x="349" y="231"/>
                  </a:lnTo>
                  <a:lnTo>
                    <a:pt x="349" y="221"/>
                  </a:lnTo>
                  <a:lnTo>
                    <a:pt x="351" y="212"/>
                  </a:lnTo>
                  <a:lnTo>
                    <a:pt x="358" y="173"/>
                  </a:lnTo>
                  <a:lnTo>
                    <a:pt x="341" y="166"/>
                  </a:lnTo>
                  <a:lnTo>
                    <a:pt x="353" y="156"/>
                  </a:lnTo>
                  <a:lnTo>
                    <a:pt x="349" y="144"/>
                  </a:lnTo>
                  <a:lnTo>
                    <a:pt x="353" y="140"/>
                  </a:lnTo>
                  <a:lnTo>
                    <a:pt x="358" y="140"/>
                  </a:lnTo>
                  <a:lnTo>
                    <a:pt x="332" y="0"/>
                  </a:lnTo>
                  <a:lnTo>
                    <a:pt x="291" y="19"/>
                  </a:lnTo>
                  <a:lnTo>
                    <a:pt x="274" y="31"/>
                  </a:lnTo>
                  <a:lnTo>
                    <a:pt x="267" y="36"/>
                  </a:lnTo>
                  <a:lnTo>
                    <a:pt x="243" y="63"/>
                  </a:lnTo>
                  <a:lnTo>
                    <a:pt x="238" y="65"/>
                  </a:lnTo>
                  <a:lnTo>
                    <a:pt x="231" y="65"/>
                  </a:lnTo>
                  <a:lnTo>
                    <a:pt x="217" y="65"/>
                  </a:lnTo>
                  <a:lnTo>
                    <a:pt x="209" y="67"/>
                  </a:lnTo>
                  <a:lnTo>
                    <a:pt x="190" y="84"/>
                  </a:lnTo>
                  <a:lnTo>
                    <a:pt x="183" y="82"/>
                  </a:lnTo>
                  <a:lnTo>
                    <a:pt x="168" y="77"/>
                  </a:lnTo>
                  <a:lnTo>
                    <a:pt x="164" y="79"/>
                  </a:lnTo>
                  <a:lnTo>
                    <a:pt x="156" y="77"/>
                  </a:lnTo>
                  <a:lnTo>
                    <a:pt x="161" y="70"/>
                  </a:lnTo>
                  <a:lnTo>
                    <a:pt x="159" y="70"/>
                  </a:lnTo>
                  <a:lnTo>
                    <a:pt x="147" y="67"/>
                  </a:lnTo>
                  <a:lnTo>
                    <a:pt x="120" y="60"/>
                  </a:lnTo>
                  <a:lnTo>
                    <a:pt x="116" y="58"/>
                  </a:lnTo>
                  <a:lnTo>
                    <a:pt x="104" y="60"/>
                  </a:lnTo>
                  <a:lnTo>
                    <a:pt x="104" y="55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0"/>
            <p:cNvSpPr>
              <a:spLocks/>
            </p:cNvSpPr>
            <p:nvPr/>
          </p:nvSpPr>
          <p:spPr bwMode="auto">
            <a:xfrm>
              <a:off x="7193387" y="3430466"/>
              <a:ext cx="407988" cy="720725"/>
            </a:xfrm>
            <a:custGeom>
              <a:avLst/>
              <a:gdLst>
                <a:gd name="T0" fmla="*/ 7 w 257"/>
                <a:gd name="T1" fmla="*/ 26 h 454"/>
                <a:gd name="T2" fmla="*/ 29 w 257"/>
                <a:gd name="T3" fmla="*/ 281 h 454"/>
                <a:gd name="T4" fmla="*/ 26 w 257"/>
                <a:gd name="T5" fmla="*/ 286 h 454"/>
                <a:gd name="T6" fmla="*/ 26 w 257"/>
                <a:gd name="T7" fmla="*/ 296 h 454"/>
                <a:gd name="T8" fmla="*/ 24 w 257"/>
                <a:gd name="T9" fmla="*/ 308 h 454"/>
                <a:gd name="T10" fmla="*/ 34 w 257"/>
                <a:gd name="T11" fmla="*/ 329 h 454"/>
                <a:gd name="T12" fmla="*/ 36 w 257"/>
                <a:gd name="T13" fmla="*/ 351 h 454"/>
                <a:gd name="T14" fmla="*/ 26 w 257"/>
                <a:gd name="T15" fmla="*/ 373 h 454"/>
                <a:gd name="T16" fmla="*/ 24 w 257"/>
                <a:gd name="T17" fmla="*/ 380 h 454"/>
                <a:gd name="T18" fmla="*/ 17 w 257"/>
                <a:gd name="T19" fmla="*/ 397 h 454"/>
                <a:gd name="T20" fmla="*/ 2 w 257"/>
                <a:gd name="T21" fmla="*/ 409 h 454"/>
                <a:gd name="T22" fmla="*/ 2 w 257"/>
                <a:gd name="T23" fmla="*/ 425 h 454"/>
                <a:gd name="T24" fmla="*/ 0 w 257"/>
                <a:gd name="T25" fmla="*/ 445 h 454"/>
                <a:gd name="T26" fmla="*/ 0 w 257"/>
                <a:gd name="T27" fmla="*/ 449 h 454"/>
                <a:gd name="T28" fmla="*/ 0 w 257"/>
                <a:gd name="T29" fmla="*/ 454 h 454"/>
                <a:gd name="T30" fmla="*/ 0 w 257"/>
                <a:gd name="T31" fmla="*/ 454 h 454"/>
                <a:gd name="T32" fmla="*/ 7 w 257"/>
                <a:gd name="T33" fmla="*/ 454 h 454"/>
                <a:gd name="T34" fmla="*/ 14 w 257"/>
                <a:gd name="T35" fmla="*/ 452 h 454"/>
                <a:gd name="T36" fmla="*/ 12 w 257"/>
                <a:gd name="T37" fmla="*/ 447 h 454"/>
                <a:gd name="T38" fmla="*/ 14 w 257"/>
                <a:gd name="T39" fmla="*/ 440 h 454"/>
                <a:gd name="T40" fmla="*/ 31 w 257"/>
                <a:gd name="T41" fmla="*/ 442 h 454"/>
                <a:gd name="T42" fmla="*/ 50 w 257"/>
                <a:gd name="T43" fmla="*/ 435 h 454"/>
                <a:gd name="T44" fmla="*/ 77 w 257"/>
                <a:gd name="T45" fmla="*/ 445 h 454"/>
                <a:gd name="T46" fmla="*/ 79 w 257"/>
                <a:gd name="T47" fmla="*/ 447 h 454"/>
                <a:gd name="T48" fmla="*/ 84 w 257"/>
                <a:gd name="T49" fmla="*/ 447 h 454"/>
                <a:gd name="T50" fmla="*/ 89 w 257"/>
                <a:gd name="T51" fmla="*/ 430 h 454"/>
                <a:gd name="T52" fmla="*/ 103 w 257"/>
                <a:gd name="T53" fmla="*/ 425 h 454"/>
                <a:gd name="T54" fmla="*/ 111 w 257"/>
                <a:gd name="T55" fmla="*/ 433 h 454"/>
                <a:gd name="T56" fmla="*/ 118 w 257"/>
                <a:gd name="T57" fmla="*/ 437 h 454"/>
                <a:gd name="T58" fmla="*/ 125 w 257"/>
                <a:gd name="T59" fmla="*/ 433 h 454"/>
                <a:gd name="T60" fmla="*/ 132 w 257"/>
                <a:gd name="T61" fmla="*/ 411 h 454"/>
                <a:gd name="T62" fmla="*/ 137 w 257"/>
                <a:gd name="T63" fmla="*/ 404 h 454"/>
                <a:gd name="T64" fmla="*/ 142 w 257"/>
                <a:gd name="T65" fmla="*/ 404 h 454"/>
                <a:gd name="T66" fmla="*/ 151 w 257"/>
                <a:gd name="T67" fmla="*/ 416 h 454"/>
                <a:gd name="T68" fmla="*/ 173 w 257"/>
                <a:gd name="T69" fmla="*/ 416 h 454"/>
                <a:gd name="T70" fmla="*/ 178 w 257"/>
                <a:gd name="T71" fmla="*/ 394 h 454"/>
                <a:gd name="T72" fmla="*/ 211 w 257"/>
                <a:gd name="T73" fmla="*/ 351 h 454"/>
                <a:gd name="T74" fmla="*/ 211 w 257"/>
                <a:gd name="T75" fmla="*/ 336 h 454"/>
                <a:gd name="T76" fmla="*/ 219 w 257"/>
                <a:gd name="T77" fmla="*/ 332 h 454"/>
                <a:gd name="T78" fmla="*/ 233 w 257"/>
                <a:gd name="T79" fmla="*/ 334 h 454"/>
                <a:gd name="T80" fmla="*/ 245 w 257"/>
                <a:gd name="T81" fmla="*/ 324 h 454"/>
                <a:gd name="T82" fmla="*/ 255 w 257"/>
                <a:gd name="T83" fmla="*/ 322 h 454"/>
                <a:gd name="T84" fmla="*/ 257 w 257"/>
                <a:gd name="T85" fmla="*/ 315 h 454"/>
                <a:gd name="T86" fmla="*/ 252 w 257"/>
                <a:gd name="T87" fmla="*/ 298 h 454"/>
                <a:gd name="T88" fmla="*/ 252 w 257"/>
                <a:gd name="T89" fmla="*/ 291 h 454"/>
                <a:gd name="T90" fmla="*/ 255 w 257"/>
                <a:gd name="T91" fmla="*/ 284 h 454"/>
                <a:gd name="T92" fmla="*/ 223 w 257"/>
                <a:gd name="T93" fmla="*/ 5 h 454"/>
                <a:gd name="T94" fmla="*/ 223 w 257"/>
                <a:gd name="T95" fmla="*/ 0 h 454"/>
                <a:gd name="T96" fmla="*/ 58 w 257"/>
                <a:gd name="T97" fmla="*/ 22 h 454"/>
                <a:gd name="T98" fmla="*/ 53 w 257"/>
                <a:gd name="T99" fmla="*/ 24 h 454"/>
                <a:gd name="T100" fmla="*/ 41 w 257"/>
                <a:gd name="T101" fmla="*/ 29 h 454"/>
                <a:gd name="T102" fmla="*/ 34 w 257"/>
                <a:gd name="T103" fmla="*/ 34 h 454"/>
                <a:gd name="T104" fmla="*/ 19 w 257"/>
                <a:gd name="T105" fmla="*/ 36 h 454"/>
                <a:gd name="T106" fmla="*/ 7 w 257"/>
                <a:gd name="T107" fmla="*/ 2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7" h="454">
                  <a:moveTo>
                    <a:pt x="7" y="26"/>
                  </a:moveTo>
                  <a:lnTo>
                    <a:pt x="29" y="281"/>
                  </a:lnTo>
                  <a:lnTo>
                    <a:pt x="26" y="286"/>
                  </a:lnTo>
                  <a:lnTo>
                    <a:pt x="26" y="296"/>
                  </a:lnTo>
                  <a:lnTo>
                    <a:pt x="24" y="308"/>
                  </a:lnTo>
                  <a:lnTo>
                    <a:pt x="34" y="329"/>
                  </a:lnTo>
                  <a:lnTo>
                    <a:pt x="36" y="351"/>
                  </a:lnTo>
                  <a:lnTo>
                    <a:pt x="26" y="373"/>
                  </a:lnTo>
                  <a:lnTo>
                    <a:pt x="24" y="380"/>
                  </a:lnTo>
                  <a:lnTo>
                    <a:pt x="17" y="397"/>
                  </a:lnTo>
                  <a:lnTo>
                    <a:pt x="2" y="409"/>
                  </a:lnTo>
                  <a:lnTo>
                    <a:pt x="2" y="425"/>
                  </a:lnTo>
                  <a:lnTo>
                    <a:pt x="0" y="445"/>
                  </a:lnTo>
                  <a:lnTo>
                    <a:pt x="0" y="449"/>
                  </a:lnTo>
                  <a:lnTo>
                    <a:pt x="0" y="454"/>
                  </a:lnTo>
                  <a:lnTo>
                    <a:pt x="0" y="454"/>
                  </a:lnTo>
                  <a:lnTo>
                    <a:pt x="7" y="454"/>
                  </a:lnTo>
                  <a:lnTo>
                    <a:pt x="14" y="452"/>
                  </a:lnTo>
                  <a:lnTo>
                    <a:pt x="12" y="447"/>
                  </a:lnTo>
                  <a:lnTo>
                    <a:pt x="14" y="440"/>
                  </a:lnTo>
                  <a:lnTo>
                    <a:pt x="31" y="442"/>
                  </a:lnTo>
                  <a:lnTo>
                    <a:pt x="50" y="435"/>
                  </a:lnTo>
                  <a:lnTo>
                    <a:pt x="77" y="445"/>
                  </a:lnTo>
                  <a:lnTo>
                    <a:pt x="79" y="447"/>
                  </a:lnTo>
                  <a:lnTo>
                    <a:pt x="84" y="447"/>
                  </a:lnTo>
                  <a:lnTo>
                    <a:pt x="89" y="430"/>
                  </a:lnTo>
                  <a:lnTo>
                    <a:pt x="103" y="425"/>
                  </a:lnTo>
                  <a:lnTo>
                    <a:pt x="111" y="433"/>
                  </a:lnTo>
                  <a:lnTo>
                    <a:pt x="118" y="437"/>
                  </a:lnTo>
                  <a:lnTo>
                    <a:pt x="125" y="433"/>
                  </a:lnTo>
                  <a:lnTo>
                    <a:pt x="132" y="411"/>
                  </a:lnTo>
                  <a:lnTo>
                    <a:pt x="137" y="404"/>
                  </a:lnTo>
                  <a:lnTo>
                    <a:pt x="142" y="404"/>
                  </a:lnTo>
                  <a:lnTo>
                    <a:pt x="151" y="416"/>
                  </a:lnTo>
                  <a:lnTo>
                    <a:pt x="173" y="416"/>
                  </a:lnTo>
                  <a:lnTo>
                    <a:pt x="178" y="394"/>
                  </a:lnTo>
                  <a:lnTo>
                    <a:pt x="211" y="351"/>
                  </a:lnTo>
                  <a:lnTo>
                    <a:pt x="211" y="336"/>
                  </a:lnTo>
                  <a:lnTo>
                    <a:pt x="219" y="332"/>
                  </a:lnTo>
                  <a:lnTo>
                    <a:pt x="233" y="334"/>
                  </a:lnTo>
                  <a:lnTo>
                    <a:pt x="245" y="324"/>
                  </a:lnTo>
                  <a:lnTo>
                    <a:pt x="255" y="322"/>
                  </a:lnTo>
                  <a:lnTo>
                    <a:pt x="257" y="315"/>
                  </a:lnTo>
                  <a:lnTo>
                    <a:pt x="252" y="298"/>
                  </a:lnTo>
                  <a:lnTo>
                    <a:pt x="252" y="291"/>
                  </a:lnTo>
                  <a:lnTo>
                    <a:pt x="255" y="284"/>
                  </a:lnTo>
                  <a:lnTo>
                    <a:pt x="223" y="5"/>
                  </a:lnTo>
                  <a:lnTo>
                    <a:pt x="223" y="0"/>
                  </a:lnTo>
                  <a:lnTo>
                    <a:pt x="58" y="22"/>
                  </a:lnTo>
                  <a:lnTo>
                    <a:pt x="53" y="24"/>
                  </a:lnTo>
                  <a:lnTo>
                    <a:pt x="41" y="29"/>
                  </a:lnTo>
                  <a:lnTo>
                    <a:pt x="34" y="34"/>
                  </a:lnTo>
                  <a:lnTo>
                    <a:pt x="19" y="36"/>
                  </a:lnTo>
                  <a:lnTo>
                    <a:pt x="7" y="2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1"/>
            <p:cNvSpPr>
              <a:spLocks/>
            </p:cNvSpPr>
            <p:nvPr/>
          </p:nvSpPr>
          <p:spPr bwMode="auto">
            <a:xfrm>
              <a:off x="6712374" y="3346329"/>
              <a:ext cx="538163" cy="954087"/>
            </a:xfrm>
            <a:custGeom>
              <a:avLst/>
              <a:gdLst>
                <a:gd name="T0" fmla="*/ 58 w 339"/>
                <a:gd name="T1" fmla="*/ 15 h 601"/>
                <a:gd name="T2" fmla="*/ 77 w 339"/>
                <a:gd name="T3" fmla="*/ 31 h 601"/>
                <a:gd name="T4" fmla="*/ 94 w 339"/>
                <a:gd name="T5" fmla="*/ 51 h 601"/>
                <a:gd name="T6" fmla="*/ 99 w 339"/>
                <a:gd name="T7" fmla="*/ 77 h 601"/>
                <a:gd name="T8" fmla="*/ 89 w 339"/>
                <a:gd name="T9" fmla="*/ 94 h 601"/>
                <a:gd name="T10" fmla="*/ 75 w 339"/>
                <a:gd name="T11" fmla="*/ 120 h 601"/>
                <a:gd name="T12" fmla="*/ 58 w 339"/>
                <a:gd name="T13" fmla="*/ 128 h 601"/>
                <a:gd name="T14" fmla="*/ 34 w 339"/>
                <a:gd name="T15" fmla="*/ 132 h 601"/>
                <a:gd name="T16" fmla="*/ 29 w 339"/>
                <a:gd name="T17" fmla="*/ 154 h 601"/>
                <a:gd name="T18" fmla="*/ 41 w 339"/>
                <a:gd name="T19" fmla="*/ 171 h 601"/>
                <a:gd name="T20" fmla="*/ 27 w 339"/>
                <a:gd name="T21" fmla="*/ 212 h 601"/>
                <a:gd name="T22" fmla="*/ 10 w 339"/>
                <a:gd name="T23" fmla="*/ 228 h 601"/>
                <a:gd name="T24" fmla="*/ 5 w 339"/>
                <a:gd name="T25" fmla="*/ 248 h 601"/>
                <a:gd name="T26" fmla="*/ 0 w 339"/>
                <a:gd name="T27" fmla="*/ 262 h 601"/>
                <a:gd name="T28" fmla="*/ 8 w 339"/>
                <a:gd name="T29" fmla="*/ 301 h 601"/>
                <a:gd name="T30" fmla="*/ 34 w 339"/>
                <a:gd name="T31" fmla="*/ 337 h 601"/>
                <a:gd name="T32" fmla="*/ 65 w 339"/>
                <a:gd name="T33" fmla="*/ 363 h 601"/>
                <a:gd name="T34" fmla="*/ 85 w 339"/>
                <a:gd name="T35" fmla="*/ 404 h 601"/>
                <a:gd name="T36" fmla="*/ 99 w 339"/>
                <a:gd name="T37" fmla="*/ 394 h 601"/>
                <a:gd name="T38" fmla="*/ 123 w 339"/>
                <a:gd name="T39" fmla="*/ 411 h 601"/>
                <a:gd name="T40" fmla="*/ 121 w 339"/>
                <a:gd name="T41" fmla="*/ 440 h 601"/>
                <a:gd name="T42" fmla="*/ 101 w 339"/>
                <a:gd name="T43" fmla="*/ 464 h 601"/>
                <a:gd name="T44" fmla="*/ 121 w 339"/>
                <a:gd name="T45" fmla="*/ 490 h 601"/>
                <a:gd name="T46" fmla="*/ 157 w 339"/>
                <a:gd name="T47" fmla="*/ 510 h 601"/>
                <a:gd name="T48" fmla="*/ 185 w 339"/>
                <a:gd name="T49" fmla="*/ 548 h 601"/>
                <a:gd name="T50" fmla="*/ 193 w 339"/>
                <a:gd name="T51" fmla="*/ 563 h 601"/>
                <a:gd name="T52" fmla="*/ 185 w 339"/>
                <a:gd name="T53" fmla="*/ 572 h 601"/>
                <a:gd name="T54" fmla="*/ 207 w 339"/>
                <a:gd name="T55" fmla="*/ 601 h 601"/>
                <a:gd name="T56" fmla="*/ 212 w 339"/>
                <a:gd name="T57" fmla="*/ 596 h 601"/>
                <a:gd name="T58" fmla="*/ 219 w 339"/>
                <a:gd name="T59" fmla="*/ 579 h 601"/>
                <a:gd name="T60" fmla="*/ 243 w 339"/>
                <a:gd name="T61" fmla="*/ 577 h 601"/>
                <a:gd name="T62" fmla="*/ 265 w 339"/>
                <a:gd name="T63" fmla="*/ 589 h 601"/>
                <a:gd name="T64" fmla="*/ 272 w 339"/>
                <a:gd name="T65" fmla="*/ 563 h 601"/>
                <a:gd name="T66" fmla="*/ 277 w 339"/>
                <a:gd name="T67" fmla="*/ 548 h 601"/>
                <a:gd name="T68" fmla="*/ 305 w 339"/>
                <a:gd name="T69" fmla="*/ 538 h 601"/>
                <a:gd name="T70" fmla="*/ 296 w 339"/>
                <a:gd name="T71" fmla="*/ 524 h 601"/>
                <a:gd name="T72" fmla="*/ 301 w 339"/>
                <a:gd name="T73" fmla="*/ 512 h 601"/>
                <a:gd name="T74" fmla="*/ 303 w 339"/>
                <a:gd name="T75" fmla="*/ 507 h 601"/>
                <a:gd name="T76" fmla="*/ 303 w 339"/>
                <a:gd name="T77" fmla="*/ 498 h 601"/>
                <a:gd name="T78" fmla="*/ 305 w 339"/>
                <a:gd name="T79" fmla="*/ 462 h 601"/>
                <a:gd name="T80" fmla="*/ 327 w 339"/>
                <a:gd name="T81" fmla="*/ 433 h 601"/>
                <a:gd name="T82" fmla="*/ 339 w 339"/>
                <a:gd name="T83" fmla="*/ 404 h 601"/>
                <a:gd name="T84" fmla="*/ 327 w 339"/>
                <a:gd name="T85" fmla="*/ 361 h 601"/>
                <a:gd name="T86" fmla="*/ 329 w 339"/>
                <a:gd name="T87" fmla="*/ 339 h 601"/>
                <a:gd name="T88" fmla="*/ 310 w 339"/>
                <a:gd name="T89" fmla="*/ 79 h 601"/>
                <a:gd name="T90" fmla="*/ 303 w 339"/>
                <a:gd name="T91" fmla="*/ 72 h 601"/>
                <a:gd name="T92" fmla="*/ 296 w 339"/>
                <a:gd name="T93" fmla="*/ 41 h 601"/>
                <a:gd name="T94" fmla="*/ 279 w 339"/>
                <a:gd name="T95" fmla="*/ 19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9" h="601">
                  <a:moveTo>
                    <a:pt x="279" y="0"/>
                  </a:moveTo>
                  <a:lnTo>
                    <a:pt x="58" y="15"/>
                  </a:lnTo>
                  <a:lnTo>
                    <a:pt x="60" y="19"/>
                  </a:lnTo>
                  <a:lnTo>
                    <a:pt x="77" y="31"/>
                  </a:lnTo>
                  <a:lnTo>
                    <a:pt x="80" y="41"/>
                  </a:lnTo>
                  <a:lnTo>
                    <a:pt x="94" y="51"/>
                  </a:lnTo>
                  <a:lnTo>
                    <a:pt x="101" y="70"/>
                  </a:lnTo>
                  <a:lnTo>
                    <a:pt x="99" y="77"/>
                  </a:lnTo>
                  <a:lnTo>
                    <a:pt x="94" y="89"/>
                  </a:lnTo>
                  <a:lnTo>
                    <a:pt x="89" y="94"/>
                  </a:lnTo>
                  <a:lnTo>
                    <a:pt x="89" y="103"/>
                  </a:lnTo>
                  <a:lnTo>
                    <a:pt x="75" y="120"/>
                  </a:lnTo>
                  <a:lnTo>
                    <a:pt x="60" y="123"/>
                  </a:lnTo>
                  <a:lnTo>
                    <a:pt x="58" y="128"/>
                  </a:lnTo>
                  <a:lnTo>
                    <a:pt x="41" y="128"/>
                  </a:lnTo>
                  <a:lnTo>
                    <a:pt x="34" y="132"/>
                  </a:lnTo>
                  <a:lnTo>
                    <a:pt x="27" y="144"/>
                  </a:lnTo>
                  <a:lnTo>
                    <a:pt x="29" y="154"/>
                  </a:lnTo>
                  <a:lnTo>
                    <a:pt x="39" y="164"/>
                  </a:lnTo>
                  <a:lnTo>
                    <a:pt x="41" y="171"/>
                  </a:lnTo>
                  <a:lnTo>
                    <a:pt x="39" y="185"/>
                  </a:lnTo>
                  <a:lnTo>
                    <a:pt x="27" y="212"/>
                  </a:lnTo>
                  <a:lnTo>
                    <a:pt x="15" y="221"/>
                  </a:lnTo>
                  <a:lnTo>
                    <a:pt x="10" y="228"/>
                  </a:lnTo>
                  <a:lnTo>
                    <a:pt x="10" y="238"/>
                  </a:lnTo>
                  <a:lnTo>
                    <a:pt x="5" y="248"/>
                  </a:lnTo>
                  <a:lnTo>
                    <a:pt x="5" y="250"/>
                  </a:lnTo>
                  <a:lnTo>
                    <a:pt x="0" y="262"/>
                  </a:lnTo>
                  <a:lnTo>
                    <a:pt x="3" y="284"/>
                  </a:lnTo>
                  <a:lnTo>
                    <a:pt x="8" y="301"/>
                  </a:lnTo>
                  <a:lnTo>
                    <a:pt x="10" y="308"/>
                  </a:lnTo>
                  <a:lnTo>
                    <a:pt x="34" y="337"/>
                  </a:lnTo>
                  <a:lnTo>
                    <a:pt x="58" y="356"/>
                  </a:lnTo>
                  <a:lnTo>
                    <a:pt x="65" y="363"/>
                  </a:lnTo>
                  <a:lnTo>
                    <a:pt x="80" y="401"/>
                  </a:lnTo>
                  <a:lnTo>
                    <a:pt x="85" y="404"/>
                  </a:lnTo>
                  <a:lnTo>
                    <a:pt x="92" y="397"/>
                  </a:lnTo>
                  <a:lnTo>
                    <a:pt x="99" y="394"/>
                  </a:lnTo>
                  <a:lnTo>
                    <a:pt x="118" y="404"/>
                  </a:lnTo>
                  <a:lnTo>
                    <a:pt x="123" y="411"/>
                  </a:lnTo>
                  <a:lnTo>
                    <a:pt x="118" y="423"/>
                  </a:lnTo>
                  <a:lnTo>
                    <a:pt x="121" y="440"/>
                  </a:lnTo>
                  <a:lnTo>
                    <a:pt x="104" y="457"/>
                  </a:lnTo>
                  <a:lnTo>
                    <a:pt x="101" y="464"/>
                  </a:lnTo>
                  <a:lnTo>
                    <a:pt x="106" y="476"/>
                  </a:lnTo>
                  <a:lnTo>
                    <a:pt x="121" y="490"/>
                  </a:lnTo>
                  <a:lnTo>
                    <a:pt x="145" y="505"/>
                  </a:lnTo>
                  <a:lnTo>
                    <a:pt x="157" y="510"/>
                  </a:lnTo>
                  <a:lnTo>
                    <a:pt x="181" y="529"/>
                  </a:lnTo>
                  <a:lnTo>
                    <a:pt x="185" y="548"/>
                  </a:lnTo>
                  <a:lnTo>
                    <a:pt x="193" y="558"/>
                  </a:lnTo>
                  <a:lnTo>
                    <a:pt x="193" y="563"/>
                  </a:lnTo>
                  <a:lnTo>
                    <a:pt x="185" y="567"/>
                  </a:lnTo>
                  <a:lnTo>
                    <a:pt x="185" y="572"/>
                  </a:lnTo>
                  <a:lnTo>
                    <a:pt x="202" y="601"/>
                  </a:lnTo>
                  <a:lnTo>
                    <a:pt x="207" y="601"/>
                  </a:lnTo>
                  <a:lnTo>
                    <a:pt x="207" y="596"/>
                  </a:lnTo>
                  <a:lnTo>
                    <a:pt x="212" y="596"/>
                  </a:lnTo>
                  <a:lnTo>
                    <a:pt x="214" y="599"/>
                  </a:lnTo>
                  <a:lnTo>
                    <a:pt x="219" y="579"/>
                  </a:lnTo>
                  <a:lnTo>
                    <a:pt x="229" y="575"/>
                  </a:lnTo>
                  <a:lnTo>
                    <a:pt x="243" y="577"/>
                  </a:lnTo>
                  <a:lnTo>
                    <a:pt x="255" y="582"/>
                  </a:lnTo>
                  <a:lnTo>
                    <a:pt x="265" y="589"/>
                  </a:lnTo>
                  <a:lnTo>
                    <a:pt x="277" y="584"/>
                  </a:lnTo>
                  <a:lnTo>
                    <a:pt x="272" y="563"/>
                  </a:lnTo>
                  <a:lnTo>
                    <a:pt x="269" y="551"/>
                  </a:lnTo>
                  <a:lnTo>
                    <a:pt x="277" y="548"/>
                  </a:lnTo>
                  <a:lnTo>
                    <a:pt x="303" y="541"/>
                  </a:lnTo>
                  <a:lnTo>
                    <a:pt x="305" y="538"/>
                  </a:lnTo>
                  <a:lnTo>
                    <a:pt x="296" y="526"/>
                  </a:lnTo>
                  <a:lnTo>
                    <a:pt x="296" y="524"/>
                  </a:lnTo>
                  <a:lnTo>
                    <a:pt x="301" y="522"/>
                  </a:lnTo>
                  <a:lnTo>
                    <a:pt x="301" y="512"/>
                  </a:lnTo>
                  <a:lnTo>
                    <a:pt x="305" y="507"/>
                  </a:lnTo>
                  <a:lnTo>
                    <a:pt x="303" y="507"/>
                  </a:lnTo>
                  <a:lnTo>
                    <a:pt x="303" y="502"/>
                  </a:lnTo>
                  <a:lnTo>
                    <a:pt x="303" y="498"/>
                  </a:lnTo>
                  <a:lnTo>
                    <a:pt x="305" y="478"/>
                  </a:lnTo>
                  <a:lnTo>
                    <a:pt x="305" y="462"/>
                  </a:lnTo>
                  <a:lnTo>
                    <a:pt x="320" y="450"/>
                  </a:lnTo>
                  <a:lnTo>
                    <a:pt x="327" y="433"/>
                  </a:lnTo>
                  <a:lnTo>
                    <a:pt x="329" y="426"/>
                  </a:lnTo>
                  <a:lnTo>
                    <a:pt x="339" y="404"/>
                  </a:lnTo>
                  <a:lnTo>
                    <a:pt x="337" y="382"/>
                  </a:lnTo>
                  <a:lnTo>
                    <a:pt x="327" y="361"/>
                  </a:lnTo>
                  <a:lnTo>
                    <a:pt x="329" y="349"/>
                  </a:lnTo>
                  <a:lnTo>
                    <a:pt x="329" y="339"/>
                  </a:lnTo>
                  <a:lnTo>
                    <a:pt x="332" y="334"/>
                  </a:lnTo>
                  <a:lnTo>
                    <a:pt x="310" y="79"/>
                  </a:lnTo>
                  <a:lnTo>
                    <a:pt x="305" y="77"/>
                  </a:lnTo>
                  <a:lnTo>
                    <a:pt x="303" y="72"/>
                  </a:lnTo>
                  <a:lnTo>
                    <a:pt x="298" y="48"/>
                  </a:lnTo>
                  <a:lnTo>
                    <a:pt x="296" y="41"/>
                  </a:lnTo>
                  <a:lnTo>
                    <a:pt x="286" y="34"/>
                  </a:lnTo>
                  <a:lnTo>
                    <a:pt x="279" y="19"/>
                  </a:lnTo>
                  <a:lnTo>
                    <a:pt x="27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2"/>
            <p:cNvSpPr>
              <a:spLocks/>
            </p:cNvSpPr>
            <p:nvPr/>
          </p:nvSpPr>
          <p:spPr bwMode="auto">
            <a:xfrm>
              <a:off x="7712499" y="4128966"/>
              <a:ext cx="1185863" cy="514350"/>
            </a:xfrm>
            <a:custGeom>
              <a:avLst/>
              <a:gdLst>
                <a:gd name="T0" fmla="*/ 9 w 747"/>
                <a:gd name="T1" fmla="*/ 262 h 324"/>
                <a:gd name="T2" fmla="*/ 19 w 747"/>
                <a:gd name="T3" fmla="*/ 247 h 324"/>
                <a:gd name="T4" fmla="*/ 28 w 747"/>
                <a:gd name="T5" fmla="*/ 228 h 324"/>
                <a:gd name="T6" fmla="*/ 86 w 747"/>
                <a:gd name="T7" fmla="*/ 197 h 324"/>
                <a:gd name="T8" fmla="*/ 110 w 747"/>
                <a:gd name="T9" fmla="*/ 173 h 324"/>
                <a:gd name="T10" fmla="*/ 120 w 747"/>
                <a:gd name="T11" fmla="*/ 168 h 324"/>
                <a:gd name="T12" fmla="*/ 132 w 747"/>
                <a:gd name="T13" fmla="*/ 158 h 324"/>
                <a:gd name="T14" fmla="*/ 144 w 747"/>
                <a:gd name="T15" fmla="*/ 156 h 324"/>
                <a:gd name="T16" fmla="*/ 175 w 747"/>
                <a:gd name="T17" fmla="*/ 144 h 324"/>
                <a:gd name="T18" fmla="*/ 204 w 747"/>
                <a:gd name="T19" fmla="*/ 106 h 324"/>
                <a:gd name="T20" fmla="*/ 206 w 747"/>
                <a:gd name="T21" fmla="*/ 84 h 324"/>
                <a:gd name="T22" fmla="*/ 228 w 747"/>
                <a:gd name="T23" fmla="*/ 82 h 324"/>
                <a:gd name="T24" fmla="*/ 264 w 747"/>
                <a:gd name="T25" fmla="*/ 77 h 324"/>
                <a:gd name="T26" fmla="*/ 706 w 747"/>
                <a:gd name="T27" fmla="*/ 5 h 324"/>
                <a:gd name="T28" fmla="*/ 718 w 747"/>
                <a:gd name="T29" fmla="*/ 12 h 324"/>
                <a:gd name="T30" fmla="*/ 730 w 747"/>
                <a:gd name="T31" fmla="*/ 31 h 324"/>
                <a:gd name="T32" fmla="*/ 725 w 747"/>
                <a:gd name="T33" fmla="*/ 36 h 324"/>
                <a:gd name="T34" fmla="*/ 713 w 747"/>
                <a:gd name="T35" fmla="*/ 33 h 324"/>
                <a:gd name="T36" fmla="*/ 708 w 747"/>
                <a:gd name="T37" fmla="*/ 36 h 324"/>
                <a:gd name="T38" fmla="*/ 682 w 747"/>
                <a:gd name="T39" fmla="*/ 53 h 324"/>
                <a:gd name="T40" fmla="*/ 660 w 747"/>
                <a:gd name="T41" fmla="*/ 70 h 324"/>
                <a:gd name="T42" fmla="*/ 667 w 747"/>
                <a:gd name="T43" fmla="*/ 72 h 324"/>
                <a:gd name="T44" fmla="*/ 701 w 747"/>
                <a:gd name="T45" fmla="*/ 58 h 324"/>
                <a:gd name="T46" fmla="*/ 713 w 747"/>
                <a:gd name="T47" fmla="*/ 67 h 324"/>
                <a:gd name="T48" fmla="*/ 725 w 747"/>
                <a:gd name="T49" fmla="*/ 72 h 324"/>
                <a:gd name="T50" fmla="*/ 739 w 747"/>
                <a:gd name="T51" fmla="*/ 58 h 324"/>
                <a:gd name="T52" fmla="*/ 747 w 747"/>
                <a:gd name="T53" fmla="*/ 91 h 324"/>
                <a:gd name="T54" fmla="*/ 735 w 747"/>
                <a:gd name="T55" fmla="*/ 108 h 324"/>
                <a:gd name="T56" fmla="*/ 718 w 747"/>
                <a:gd name="T57" fmla="*/ 122 h 324"/>
                <a:gd name="T58" fmla="*/ 691 w 747"/>
                <a:gd name="T59" fmla="*/ 125 h 324"/>
                <a:gd name="T60" fmla="*/ 686 w 747"/>
                <a:gd name="T61" fmla="*/ 120 h 324"/>
                <a:gd name="T62" fmla="*/ 679 w 747"/>
                <a:gd name="T63" fmla="*/ 113 h 324"/>
                <a:gd name="T64" fmla="*/ 677 w 747"/>
                <a:gd name="T65" fmla="*/ 132 h 324"/>
                <a:gd name="T66" fmla="*/ 686 w 747"/>
                <a:gd name="T67" fmla="*/ 137 h 324"/>
                <a:gd name="T68" fmla="*/ 691 w 747"/>
                <a:gd name="T69" fmla="*/ 156 h 324"/>
                <a:gd name="T70" fmla="*/ 660 w 747"/>
                <a:gd name="T71" fmla="*/ 173 h 324"/>
                <a:gd name="T72" fmla="*/ 658 w 747"/>
                <a:gd name="T73" fmla="*/ 180 h 324"/>
                <a:gd name="T74" fmla="*/ 703 w 747"/>
                <a:gd name="T75" fmla="*/ 168 h 324"/>
                <a:gd name="T76" fmla="*/ 715 w 747"/>
                <a:gd name="T77" fmla="*/ 170 h 324"/>
                <a:gd name="T78" fmla="*/ 682 w 747"/>
                <a:gd name="T79" fmla="*/ 199 h 324"/>
                <a:gd name="T80" fmla="*/ 643 w 747"/>
                <a:gd name="T81" fmla="*/ 231 h 324"/>
                <a:gd name="T82" fmla="*/ 638 w 747"/>
                <a:gd name="T83" fmla="*/ 235 h 324"/>
                <a:gd name="T84" fmla="*/ 602 w 747"/>
                <a:gd name="T85" fmla="*/ 279 h 324"/>
                <a:gd name="T86" fmla="*/ 586 w 747"/>
                <a:gd name="T87" fmla="*/ 315 h 324"/>
                <a:gd name="T88" fmla="*/ 432 w 747"/>
                <a:gd name="T89" fmla="*/ 245 h 324"/>
                <a:gd name="T90" fmla="*/ 314 w 747"/>
                <a:gd name="T91" fmla="*/ 231 h 324"/>
                <a:gd name="T92" fmla="*/ 305 w 747"/>
                <a:gd name="T93" fmla="*/ 226 h 324"/>
                <a:gd name="T94" fmla="*/ 187 w 747"/>
                <a:gd name="T95" fmla="*/ 238 h 324"/>
                <a:gd name="T96" fmla="*/ 161 w 747"/>
                <a:gd name="T97" fmla="*/ 255 h 324"/>
                <a:gd name="T98" fmla="*/ 0 w 747"/>
                <a:gd name="T99" fmla="*/ 28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7" h="324">
                  <a:moveTo>
                    <a:pt x="0" y="286"/>
                  </a:moveTo>
                  <a:lnTo>
                    <a:pt x="2" y="262"/>
                  </a:lnTo>
                  <a:lnTo>
                    <a:pt x="9" y="262"/>
                  </a:lnTo>
                  <a:lnTo>
                    <a:pt x="12" y="259"/>
                  </a:lnTo>
                  <a:lnTo>
                    <a:pt x="19" y="255"/>
                  </a:lnTo>
                  <a:lnTo>
                    <a:pt x="19" y="247"/>
                  </a:lnTo>
                  <a:lnTo>
                    <a:pt x="19" y="243"/>
                  </a:lnTo>
                  <a:lnTo>
                    <a:pt x="21" y="238"/>
                  </a:lnTo>
                  <a:lnTo>
                    <a:pt x="28" y="228"/>
                  </a:lnTo>
                  <a:lnTo>
                    <a:pt x="45" y="221"/>
                  </a:lnTo>
                  <a:lnTo>
                    <a:pt x="67" y="216"/>
                  </a:lnTo>
                  <a:lnTo>
                    <a:pt x="86" y="197"/>
                  </a:lnTo>
                  <a:lnTo>
                    <a:pt x="93" y="194"/>
                  </a:lnTo>
                  <a:lnTo>
                    <a:pt x="105" y="182"/>
                  </a:lnTo>
                  <a:lnTo>
                    <a:pt x="110" y="173"/>
                  </a:lnTo>
                  <a:lnTo>
                    <a:pt x="110" y="173"/>
                  </a:lnTo>
                  <a:lnTo>
                    <a:pt x="117" y="173"/>
                  </a:lnTo>
                  <a:lnTo>
                    <a:pt x="120" y="168"/>
                  </a:lnTo>
                  <a:lnTo>
                    <a:pt x="122" y="166"/>
                  </a:lnTo>
                  <a:lnTo>
                    <a:pt x="127" y="158"/>
                  </a:lnTo>
                  <a:lnTo>
                    <a:pt x="132" y="158"/>
                  </a:lnTo>
                  <a:lnTo>
                    <a:pt x="137" y="163"/>
                  </a:lnTo>
                  <a:lnTo>
                    <a:pt x="144" y="158"/>
                  </a:lnTo>
                  <a:lnTo>
                    <a:pt x="144" y="156"/>
                  </a:lnTo>
                  <a:lnTo>
                    <a:pt x="156" y="149"/>
                  </a:lnTo>
                  <a:lnTo>
                    <a:pt x="163" y="144"/>
                  </a:lnTo>
                  <a:lnTo>
                    <a:pt x="175" y="144"/>
                  </a:lnTo>
                  <a:lnTo>
                    <a:pt x="189" y="120"/>
                  </a:lnTo>
                  <a:lnTo>
                    <a:pt x="201" y="113"/>
                  </a:lnTo>
                  <a:lnTo>
                    <a:pt x="204" y="106"/>
                  </a:lnTo>
                  <a:lnTo>
                    <a:pt x="204" y="98"/>
                  </a:lnTo>
                  <a:lnTo>
                    <a:pt x="204" y="91"/>
                  </a:lnTo>
                  <a:lnTo>
                    <a:pt x="206" y="84"/>
                  </a:lnTo>
                  <a:lnTo>
                    <a:pt x="206" y="82"/>
                  </a:lnTo>
                  <a:lnTo>
                    <a:pt x="228" y="77"/>
                  </a:lnTo>
                  <a:lnTo>
                    <a:pt x="228" y="82"/>
                  </a:lnTo>
                  <a:lnTo>
                    <a:pt x="249" y="79"/>
                  </a:lnTo>
                  <a:lnTo>
                    <a:pt x="259" y="77"/>
                  </a:lnTo>
                  <a:lnTo>
                    <a:pt x="264" y="77"/>
                  </a:lnTo>
                  <a:lnTo>
                    <a:pt x="490" y="41"/>
                  </a:lnTo>
                  <a:lnTo>
                    <a:pt x="703" y="0"/>
                  </a:lnTo>
                  <a:lnTo>
                    <a:pt x="706" y="5"/>
                  </a:lnTo>
                  <a:lnTo>
                    <a:pt x="708" y="7"/>
                  </a:lnTo>
                  <a:lnTo>
                    <a:pt x="713" y="12"/>
                  </a:lnTo>
                  <a:lnTo>
                    <a:pt x="718" y="12"/>
                  </a:lnTo>
                  <a:lnTo>
                    <a:pt x="722" y="17"/>
                  </a:lnTo>
                  <a:lnTo>
                    <a:pt x="725" y="21"/>
                  </a:lnTo>
                  <a:lnTo>
                    <a:pt x="730" y="31"/>
                  </a:lnTo>
                  <a:lnTo>
                    <a:pt x="727" y="33"/>
                  </a:lnTo>
                  <a:lnTo>
                    <a:pt x="727" y="36"/>
                  </a:lnTo>
                  <a:lnTo>
                    <a:pt x="725" y="36"/>
                  </a:lnTo>
                  <a:lnTo>
                    <a:pt x="725" y="31"/>
                  </a:lnTo>
                  <a:lnTo>
                    <a:pt x="718" y="33"/>
                  </a:lnTo>
                  <a:lnTo>
                    <a:pt x="713" y="33"/>
                  </a:lnTo>
                  <a:lnTo>
                    <a:pt x="708" y="31"/>
                  </a:lnTo>
                  <a:lnTo>
                    <a:pt x="706" y="33"/>
                  </a:lnTo>
                  <a:lnTo>
                    <a:pt x="708" y="36"/>
                  </a:lnTo>
                  <a:lnTo>
                    <a:pt x="708" y="38"/>
                  </a:lnTo>
                  <a:lnTo>
                    <a:pt x="686" y="48"/>
                  </a:lnTo>
                  <a:lnTo>
                    <a:pt x="682" y="53"/>
                  </a:lnTo>
                  <a:lnTo>
                    <a:pt x="674" y="60"/>
                  </a:lnTo>
                  <a:lnTo>
                    <a:pt x="662" y="62"/>
                  </a:lnTo>
                  <a:lnTo>
                    <a:pt x="660" y="70"/>
                  </a:lnTo>
                  <a:lnTo>
                    <a:pt x="660" y="72"/>
                  </a:lnTo>
                  <a:lnTo>
                    <a:pt x="662" y="74"/>
                  </a:lnTo>
                  <a:lnTo>
                    <a:pt x="667" y="72"/>
                  </a:lnTo>
                  <a:lnTo>
                    <a:pt x="679" y="67"/>
                  </a:lnTo>
                  <a:lnTo>
                    <a:pt x="694" y="62"/>
                  </a:lnTo>
                  <a:lnTo>
                    <a:pt x="701" y="58"/>
                  </a:lnTo>
                  <a:lnTo>
                    <a:pt x="713" y="58"/>
                  </a:lnTo>
                  <a:lnTo>
                    <a:pt x="715" y="60"/>
                  </a:lnTo>
                  <a:lnTo>
                    <a:pt x="713" y="67"/>
                  </a:lnTo>
                  <a:lnTo>
                    <a:pt x="715" y="72"/>
                  </a:lnTo>
                  <a:lnTo>
                    <a:pt x="718" y="74"/>
                  </a:lnTo>
                  <a:lnTo>
                    <a:pt x="725" y="72"/>
                  </a:lnTo>
                  <a:lnTo>
                    <a:pt x="725" y="67"/>
                  </a:lnTo>
                  <a:lnTo>
                    <a:pt x="732" y="58"/>
                  </a:lnTo>
                  <a:lnTo>
                    <a:pt x="739" y="58"/>
                  </a:lnTo>
                  <a:lnTo>
                    <a:pt x="744" y="70"/>
                  </a:lnTo>
                  <a:lnTo>
                    <a:pt x="747" y="86"/>
                  </a:lnTo>
                  <a:lnTo>
                    <a:pt x="747" y="91"/>
                  </a:lnTo>
                  <a:lnTo>
                    <a:pt x="747" y="94"/>
                  </a:lnTo>
                  <a:lnTo>
                    <a:pt x="737" y="103"/>
                  </a:lnTo>
                  <a:lnTo>
                    <a:pt x="735" y="108"/>
                  </a:lnTo>
                  <a:lnTo>
                    <a:pt x="732" y="113"/>
                  </a:lnTo>
                  <a:lnTo>
                    <a:pt x="725" y="120"/>
                  </a:lnTo>
                  <a:lnTo>
                    <a:pt x="718" y="122"/>
                  </a:lnTo>
                  <a:lnTo>
                    <a:pt x="710" y="127"/>
                  </a:lnTo>
                  <a:lnTo>
                    <a:pt x="696" y="125"/>
                  </a:lnTo>
                  <a:lnTo>
                    <a:pt x="691" y="125"/>
                  </a:lnTo>
                  <a:lnTo>
                    <a:pt x="691" y="125"/>
                  </a:lnTo>
                  <a:lnTo>
                    <a:pt x="689" y="125"/>
                  </a:lnTo>
                  <a:lnTo>
                    <a:pt x="686" y="120"/>
                  </a:lnTo>
                  <a:lnTo>
                    <a:pt x="686" y="115"/>
                  </a:lnTo>
                  <a:lnTo>
                    <a:pt x="684" y="113"/>
                  </a:lnTo>
                  <a:lnTo>
                    <a:pt x="679" y="113"/>
                  </a:lnTo>
                  <a:lnTo>
                    <a:pt x="677" y="115"/>
                  </a:lnTo>
                  <a:lnTo>
                    <a:pt x="679" y="127"/>
                  </a:lnTo>
                  <a:lnTo>
                    <a:pt x="677" y="132"/>
                  </a:lnTo>
                  <a:lnTo>
                    <a:pt x="677" y="130"/>
                  </a:lnTo>
                  <a:lnTo>
                    <a:pt x="679" y="137"/>
                  </a:lnTo>
                  <a:lnTo>
                    <a:pt x="686" y="137"/>
                  </a:lnTo>
                  <a:lnTo>
                    <a:pt x="691" y="144"/>
                  </a:lnTo>
                  <a:lnTo>
                    <a:pt x="689" y="151"/>
                  </a:lnTo>
                  <a:lnTo>
                    <a:pt x="691" y="156"/>
                  </a:lnTo>
                  <a:lnTo>
                    <a:pt x="674" y="175"/>
                  </a:lnTo>
                  <a:lnTo>
                    <a:pt x="670" y="175"/>
                  </a:lnTo>
                  <a:lnTo>
                    <a:pt x="660" y="173"/>
                  </a:lnTo>
                  <a:lnTo>
                    <a:pt x="653" y="173"/>
                  </a:lnTo>
                  <a:lnTo>
                    <a:pt x="653" y="175"/>
                  </a:lnTo>
                  <a:lnTo>
                    <a:pt x="658" y="180"/>
                  </a:lnTo>
                  <a:lnTo>
                    <a:pt x="677" y="180"/>
                  </a:lnTo>
                  <a:lnTo>
                    <a:pt x="686" y="175"/>
                  </a:lnTo>
                  <a:lnTo>
                    <a:pt x="703" y="168"/>
                  </a:lnTo>
                  <a:lnTo>
                    <a:pt x="706" y="163"/>
                  </a:lnTo>
                  <a:lnTo>
                    <a:pt x="708" y="163"/>
                  </a:lnTo>
                  <a:lnTo>
                    <a:pt x="715" y="170"/>
                  </a:lnTo>
                  <a:lnTo>
                    <a:pt x="708" y="182"/>
                  </a:lnTo>
                  <a:lnTo>
                    <a:pt x="696" y="197"/>
                  </a:lnTo>
                  <a:lnTo>
                    <a:pt x="682" y="199"/>
                  </a:lnTo>
                  <a:lnTo>
                    <a:pt x="674" y="204"/>
                  </a:lnTo>
                  <a:lnTo>
                    <a:pt x="658" y="207"/>
                  </a:lnTo>
                  <a:lnTo>
                    <a:pt x="643" y="231"/>
                  </a:lnTo>
                  <a:lnTo>
                    <a:pt x="636" y="231"/>
                  </a:lnTo>
                  <a:lnTo>
                    <a:pt x="636" y="233"/>
                  </a:lnTo>
                  <a:lnTo>
                    <a:pt x="638" y="235"/>
                  </a:lnTo>
                  <a:lnTo>
                    <a:pt x="622" y="245"/>
                  </a:lnTo>
                  <a:lnTo>
                    <a:pt x="612" y="257"/>
                  </a:lnTo>
                  <a:lnTo>
                    <a:pt x="602" y="279"/>
                  </a:lnTo>
                  <a:lnTo>
                    <a:pt x="598" y="303"/>
                  </a:lnTo>
                  <a:lnTo>
                    <a:pt x="593" y="310"/>
                  </a:lnTo>
                  <a:lnTo>
                    <a:pt x="586" y="315"/>
                  </a:lnTo>
                  <a:lnTo>
                    <a:pt x="550" y="319"/>
                  </a:lnTo>
                  <a:lnTo>
                    <a:pt x="545" y="324"/>
                  </a:lnTo>
                  <a:lnTo>
                    <a:pt x="432" y="245"/>
                  </a:lnTo>
                  <a:lnTo>
                    <a:pt x="333" y="257"/>
                  </a:lnTo>
                  <a:lnTo>
                    <a:pt x="331" y="243"/>
                  </a:lnTo>
                  <a:lnTo>
                    <a:pt x="314" y="231"/>
                  </a:lnTo>
                  <a:lnTo>
                    <a:pt x="307" y="233"/>
                  </a:lnTo>
                  <a:lnTo>
                    <a:pt x="302" y="231"/>
                  </a:lnTo>
                  <a:lnTo>
                    <a:pt x="305" y="226"/>
                  </a:lnTo>
                  <a:lnTo>
                    <a:pt x="302" y="223"/>
                  </a:lnTo>
                  <a:lnTo>
                    <a:pt x="189" y="238"/>
                  </a:lnTo>
                  <a:lnTo>
                    <a:pt x="187" y="238"/>
                  </a:lnTo>
                  <a:lnTo>
                    <a:pt x="185" y="240"/>
                  </a:lnTo>
                  <a:lnTo>
                    <a:pt x="161" y="250"/>
                  </a:lnTo>
                  <a:lnTo>
                    <a:pt x="161" y="255"/>
                  </a:lnTo>
                  <a:lnTo>
                    <a:pt x="153" y="255"/>
                  </a:lnTo>
                  <a:lnTo>
                    <a:pt x="127" y="267"/>
                  </a:lnTo>
                  <a:lnTo>
                    <a:pt x="0" y="28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3"/>
            <p:cNvSpPr>
              <a:spLocks/>
            </p:cNvSpPr>
            <p:nvPr/>
          </p:nvSpPr>
          <p:spPr bwMode="auto">
            <a:xfrm>
              <a:off x="6929862" y="4262316"/>
              <a:ext cx="1109663" cy="388937"/>
            </a:xfrm>
            <a:custGeom>
              <a:avLst/>
              <a:gdLst>
                <a:gd name="T0" fmla="*/ 699 w 699"/>
                <a:gd name="T1" fmla="*/ 0 h 245"/>
                <a:gd name="T2" fmla="*/ 557 w 699"/>
                <a:gd name="T3" fmla="*/ 17 h 245"/>
                <a:gd name="T4" fmla="*/ 548 w 699"/>
                <a:gd name="T5" fmla="*/ 22 h 245"/>
                <a:gd name="T6" fmla="*/ 197 w 699"/>
                <a:gd name="T7" fmla="*/ 55 h 245"/>
                <a:gd name="T8" fmla="*/ 190 w 699"/>
                <a:gd name="T9" fmla="*/ 50 h 245"/>
                <a:gd name="T10" fmla="*/ 176 w 699"/>
                <a:gd name="T11" fmla="*/ 53 h 245"/>
                <a:gd name="T12" fmla="*/ 180 w 699"/>
                <a:gd name="T13" fmla="*/ 58 h 245"/>
                <a:gd name="T14" fmla="*/ 180 w 699"/>
                <a:gd name="T15" fmla="*/ 70 h 245"/>
                <a:gd name="T16" fmla="*/ 56 w 699"/>
                <a:gd name="T17" fmla="*/ 79 h 245"/>
                <a:gd name="T18" fmla="*/ 48 w 699"/>
                <a:gd name="T19" fmla="*/ 94 h 245"/>
                <a:gd name="T20" fmla="*/ 44 w 699"/>
                <a:gd name="T21" fmla="*/ 113 h 245"/>
                <a:gd name="T22" fmla="*/ 46 w 699"/>
                <a:gd name="T23" fmla="*/ 118 h 245"/>
                <a:gd name="T24" fmla="*/ 41 w 699"/>
                <a:gd name="T25" fmla="*/ 135 h 245"/>
                <a:gd name="T26" fmla="*/ 39 w 699"/>
                <a:gd name="T27" fmla="*/ 139 h 245"/>
                <a:gd name="T28" fmla="*/ 41 w 699"/>
                <a:gd name="T29" fmla="*/ 144 h 245"/>
                <a:gd name="T30" fmla="*/ 36 w 699"/>
                <a:gd name="T31" fmla="*/ 154 h 245"/>
                <a:gd name="T32" fmla="*/ 27 w 699"/>
                <a:gd name="T33" fmla="*/ 166 h 245"/>
                <a:gd name="T34" fmla="*/ 22 w 699"/>
                <a:gd name="T35" fmla="*/ 187 h 245"/>
                <a:gd name="T36" fmla="*/ 10 w 699"/>
                <a:gd name="T37" fmla="*/ 202 h 245"/>
                <a:gd name="T38" fmla="*/ 12 w 699"/>
                <a:gd name="T39" fmla="*/ 216 h 245"/>
                <a:gd name="T40" fmla="*/ 12 w 699"/>
                <a:gd name="T41" fmla="*/ 235 h 245"/>
                <a:gd name="T42" fmla="*/ 8 w 699"/>
                <a:gd name="T43" fmla="*/ 235 h 245"/>
                <a:gd name="T44" fmla="*/ 0 w 699"/>
                <a:gd name="T45" fmla="*/ 245 h 245"/>
                <a:gd name="T46" fmla="*/ 180 w 699"/>
                <a:gd name="T47" fmla="*/ 233 h 245"/>
                <a:gd name="T48" fmla="*/ 404 w 699"/>
                <a:gd name="T49" fmla="*/ 211 h 245"/>
                <a:gd name="T50" fmla="*/ 493 w 699"/>
                <a:gd name="T51" fmla="*/ 202 h 245"/>
                <a:gd name="T52" fmla="*/ 495 w 699"/>
                <a:gd name="T53" fmla="*/ 178 h 245"/>
                <a:gd name="T54" fmla="*/ 502 w 699"/>
                <a:gd name="T55" fmla="*/ 178 h 245"/>
                <a:gd name="T56" fmla="*/ 505 w 699"/>
                <a:gd name="T57" fmla="*/ 175 h 245"/>
                <a:gd name="T58" fmla="*/ 512 w 699"/>
                <a:gd name="T59" fmla="*/ 171 h 245"/>
                <a:gd name="T60" fmla="*/ 512 w 699"/>
                <a:gd name="T61" fmla="*/ 163 h 245"/>
                <a:gd name="T62" fmla="*/ 512 w 699"/>
                <a:gd name="T63" fmla="*/ 159 h 245"/>
                <a:gd name="T64" fmla="*/ 514 w 699"/>
                <a:gd name="T65" fmla="*/ 154 h 245"/>
                <a:gd name="T66" fmla="*/ 521 w 699"/>
                <a:gd name="T67" fmla="*/ 144 h 245"/>
                <a:gd name="T68" fmla="*/ 538 w 699"/>
                <a:gd name="T69" fmla="*/ 137 h 245"/>
                <a:gd name="T70" fmla="*/ 560 w 699"/>
                <a:gd name="T71" fmla="*/ 132 h 245"/>
                <a:gd name="T72" fmla="*/ 579 w 699"/>
                <a:gd name="T73" fmla="*/ 113 h 245"/>
                <a:gd name="T74" fmla="*/ 586 w 699"/>
                <a:gd name="T75" fmla="*/ 110 h 245"/>
                <a:gd name="T76" fmla="*/ 598 w 699"/>
                <a:gd name="T77" fmla="*/ 98 h 245"/>
                <a:gd name="T78" fmla="*/ 603 w 699"/>
                <a:gd name="T79" fmla="*/ 89 h 245"/>
                <a:gd name="T80" fmla="*/ 603 w 699"/>
                <a:gd name="T81" fmla="*/ 89 h 245"/>
                <a:gd name="T82" fmla="*/ 610 w 699"/>
                <a:gd name="T83" fmla="*/ 89 h 245"/>
                <a:gd name="T84" fmla="*/ 613 w 699"/>
                <a:gd name="T85" fmla="*/ 84 h 245"/>
                <a:gd name="T86" fmla="*/ 615 w 699"/>
                <a:gd name="T87" fmla="*/ 82 h 245"/>
                <a:gd name="T88" fmla="*/ 620 w 699"/>
                <a:gd name="T89" fmla="*/ 74 h 245"/>
                <a:gd name="T90" fmla="*/ 625 w 699"/>
                <a:gd name="T91" fmla="*/ 74 h 245"/>
                <a:gd name="T92" fmla="*/ 630 w 699"/>
                <a:gd name="T93" fmla="*/ 79 h 245"/>
                <a:gd name="T94" fmla="*/ 637 w 699"/>
                <a:gd name="T95" fmla="*/ 74 h 245"/>
                <a:gd name="T96" fmla="*/ 637 w 699"/>
                <a:gd name="T97" fmla="*/ 72 h 245"/>
                <a:gd name="T98" fmla="*/ 649 w 699"/>
                <a:gd name="T99" fmla="*/ 65 h 245"/>
                <a:gd name="T100" fmla="*/ 656 w 699"/>
                <a:gd name="T101" fmla="*/ 60 h 245"/>
                <a:gd name="T102" fmla="*/ 668 w 699"/>
                <a:gd name="T103" fmla="*/ 60 h 245"/>
                <a:gd name="T104" fmla="*/ 682 w 699"/>
                <a:gd name="T105" fmla="*/ 36 h 245"/>
                <a:gd name="T106" fmla="*/ 694 w 699"/>
                <a:gd name="T107" fmla="*/ 29 h 245"/>
                <a:gd name="T108" fmla="*/ 697 w 699"/>
                <a:gd name="T109" fmla="*/ 22 h 245"/>
                <a:gd name="T110" fmla="*/ 697 w 699"/>
                <a:gd name="T111" fmla="*/ 14 h 245"/>
                <a:gd name="T112" fmla="*/ 697 w 699"/>
                <a:gd name="T113" fmla="*/ 7 h 245"/>
                <a:gd name="T114" fmla="*/ 699 w 699"/>
                <a:gd name="T1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99" h="245">
                  <a:moveTo>
                    <a:pt x="699" y="0"/>
                  </a:moveTo>
                  <a:lnTo>
                    <a:pt x="557" y="17"/>
                  </a:lnTo>
                  <a:lnTo>
                    <a:pt x="548" y="22"/>
                  </a:lnTo>
                  <a:lnTo>
                    <a:pt x="197" y="55"/>
                  </a:lnTo>
                  <a:lnTo>
                    <a:pt x="190" y="50"/>
                  </a:lnTo>
                  <a:lnTo>
                    <a:pt x="176" y="53"/>
                  </a:lnTo>
                  <a:lnTo>
                    <a:pt x="180" y="58"/>
                  </a:lnTo>
                  <a:lnTo>
                    <a:pt x="180" y="70"/>
                  </a:lnTo>
                  <a:lnTo>
                    <a:pt x="56" y="79"/>
                  </a:lnTo>
                  <a:lnTo>
                    <a:pt x="48" y="94"/>
                  </a:lnTo>
                  <a:lnTo>
                    <a:pt x="44" y="113"/>
                  </a:lnTo>
                  <a:lnTo>
                    <a:pt x="46" y="118"/>
                  </a:lnTo>
                  <a:lnTo>
                    <a:pt x="41" y="135"/>
                  </a:lnTo>
                  <a:lnTo>
                    <a:pt x="39" y="139"/>
                  </a:lnTo>
                  <a:lnTo>
                    <a:pt x="41" y="144"/>
                  </a:lnTo>
                  <a:lnTo>
                    <a:pt x="36" y="154"/>
                  </a:lnTo>
                  <a:lnTo>
                    <a:pt x="27" y="166"/>
                  </a:lnTo>
                  <a:lnTo>
                    <a:pt x="22" y="187"/>
                  </a:lnTo>
                  <a:lnTo>
                    <a:pt x="10" y="202"/>
                  </a:lnTo>
                  <a:lnTo>
                    <a:pt x="12" y="216"/>
                  </a:lnTo>
                  <a:lnTo>
                    <a:pt x="12" y="235"/>
                  </a:lnTo>
                  <a:lnTo>
                    <a:pt x="8" y="235"/>
                  </a:lnTo>
                  <a:lnTo>
                    <a:pt x="0" y="245"/>
                  </a:lnTo>
                  <a:lnTo>
                    <a:pt x="180" y="233"/>
                  </a:lnTo>
                  <a:lnTo>
                    <a:pt x="404" y="211"/>
                  </a:lnTo>
                  <a:lnTo>
                    <a:pt x="493" y="202"/>
                  </a:lnTo>
                  <a:lnTo>
                    <a:pt x="495" y="178"/>
                  </a:lnTo>
                  <a:lnTo>
                    <a:pt x="502" y="178"/>
                  </a:lnTo>
                  <a:lnTo>
                    <a:pt x="505" y="175"/>
                  </a:lnTo>
                  <a:lnTo>
                    <a:pt x="512" y="171"/>
                  </a:lnTo>
                  <a:lnTo>
                    <a:pt x="512" y="163"/>
                  </a:lnTo>
                  <a:lnTo>
                    <a:pt x="512" y="159"/>
                  </a:lnTo>
                  <a:lnTo>
                    <a:pt x="514" y="154"/>
                  </a:lnTo>
                  <a:lnTo>
                    <a:pt x="521" y="144"/>
                  </a:lnTo>
                  <a:lnTo>
                    <a:pt x="538" y="137"/>
                  </a:lnTo>
                  <a:lnTo>
                    <a:pt x="560" y="132"/>
                  </a:lnTo>
                  <a:lnTo>
                    <a:pt x="579" y="113"/>
                  </a:lnTo>
                  <a:lnTo>
                    <a:pt x="586" y="110"/>
                  </a:lnTo>
                  <a:lnTo>
                    <a:pt x="598" y="98"/>
                  </a:lnTo>
                  <a:lnTo>
                    <a:pt x="603" y="89"/>
                  </a:lnTo>
                  <a:lnTo>
                    <a:pt x="603" y="89"/>
                  </a:lnTo>
                  <a:lnTo>
                    <a:pt x="610" y="89"/>
                  </a:lnTo>
                  <a:lnTo>
                    <a:pt x="613" y="84"/>
                  </a:lnTo>
                  <a:lnTo>
                    <a:pt x="615" y="82"/>
                  </a:lnTo>
                  <a:lnTo>
                    <a:pt x="620" y="74"/>
                  </a:lnTo>
                  <a:lnTo>
                    <a:pt x="625" y="74"/>
                  </a:lnTo>
                  <a:lnTo>
                    <a:pt x="630" y="79"/>
                  </a:lnTo>
                  <a:lnTo>
                    <a:pt x="637" y="74"/>
                  </a:lnTo>
                  <a:lnTo>
                    <a:pt x="637" y="72"/>
                  </a:lnTo>
                  <a:lnTo>
                    <a:pt x="649" y="65"/>
                  </a:lnTo>
                  <a:lnTo>
                    <a:pt x="656" y="60"/>
                  </a:lnTo>
                  <a:lnTo>
                    <a:pt x="668" y="60"/>
                  </a:lnTo>
                  <a:lnTo>
                    <a:pt x="682" y="36"/>
                  </a:lnTo>
                  <a:lnTo>
                    <a:pt x="694" y="29"/>
                  </a:lnTo>
                  <a:lnTo>
                    <a:pt x="697" y="22"/>
                  </a:lnTo>
                  <a:lnTo>
                    <a:pt x="697" y="14"/>
                  </a:lnTo>
                  <a:lnTo>
                    <a:pt x="697" y="7"/>
                  </a:lnTo>
                  <a:lnTo>
                    <a:pt x="69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4"/>
            <p:cNvSpPr>
              <a:spLocks/>
            </p:cNvSpPr>
            <p:nvPr/>
          </p:nvSpPr>
          <p:spPr bwMode="auto">
            <a:xfrm>
              <a:off x="7887124" y="4482979"/>
              <a:ext cx="690563" cy="523875"/>
            </a:xfrm>
            <a:custGeom>
              <a:avLst/>
              <a:gdLst>
                <a:gd name="T0" fmla="*/ 257 w 435"/>
                <a:gd name="T1" fmla="*/ 330 h 330"/>
                <a:gd name="T2" fmla="*/ 240 w 435"/>
                <a:gd name="T3" fmla="*/ 327 h 330"/>
                <a:gd name="T4" fmla="*/ 233 w 435"/>
                <a:gd name="T5" fmla="*/ 298 h 330"/>
                <a:gd name="T6" fmla="*/ 209 w 435"/>
                <a:gd name="T7" fmla="*/ 279 h 330"/>
                <a:gd name="T8" fmla="*/ 192 w 435"/>
                <a:gd name="T9" fmla="*/ 245 h 330"/>
                <a:gd name="T10" fmla="*/ 183 w 435"/>
                <a:gd name="T11" fmla="*/ 231 h 330"/>
                <a:gd name="T12" fmla="*/ 156 w 435"/>
                <a:gd name="T13" fmla="*/ 214 h 330"/>
                <a:gd name="T14" fmla="*/ 147 w 435"/>
                <a:gd name="T15" fmla="*/ 200 h 330"/>
                <a:gd name="T16" fmla="*/ 137 w 435"/>
                <a:gd name="T17" fmla="*/ 188 h 330"/>
                <a:gd name="T18" fmla="*/ 96 w 435"/>
                <a:gd name="T19" fmla="*/ 157 h 330"/>
                <a:gd name="T20" fmla="*/ 79 w 435"/>
                <a:gd name="T21" fmla="*/ 142 h 330"/>
                <a:gd name="T22" fmla="*/ 60 w 435"/>
                <a:gd name="T23" fmla="*/ 116 h 330"/>
                <a:gd name="T24" fmla="*/ 48 w 435"/>
                <a:gd name="T25" fmla="*/ 101 h 330"/>
                <a:gd name="T26" fmla="*/ 7 w 435"/>
                <a:gd name="T27" fmla="*/ 87 h 330"/>
                <a:gd name="T28" fmla="*/ 7 w 435"/>
                <a:gd name="T29" fmla="*/ 60 h 330"/>
                <a:gd name="T30" fmla="*/ 17 w 435"/>
                <a:gd name="T31" fmla="*/ 51 h 330"/>
                <a:gd name="T32" fmla="*/ 17 w 435"/>
                <a:gd name="T33" fmla="*/ 44 h 330"/>
                <a:gd name="T34" fmla="*/ 51 w 435"/>
                <a:gd name="T35" fmla="*/ 32 h 330"/>
                <a:gd name="T36" fmla="*/ 75 w 435"/>
                <a:gd name="T37" fmla="*/ 17 h 330"/>
                <a:gd name="T38" fmla="*/ 79 w 435"/>
                <a:gd name="T39" fmla="*/ 15 h 330"/>
                <a:gd name="T40" fmla="*/ 195 w 435"/>
                <a:gd name="T41" fmla="*/ 3 h 330"/>
                <a:gd name="T42" fmla="*/ 197 w 435"/>
                <a:gd name="T43" fmla="*/ 10 h 330"/>
                <a:gd name="T44" fmla="*/ 221 w 435"/>
                <a:gd name="T45" fmla="*/ 20 h 330"/>
                <a:gd name="T46" fmla="*/ 322 w 435"/>
                <a:gd name="T47" fmla="*/ 22 h 330"/>
                <a:gd name="T48" fmla="*/ 432 w 435"/>
                <a:gd name="T49" fmla="*/ 104 h 330"/>
                <a:gd name="T50" fmla="*/ 416 w 435"/>
                <a:gd name="T51" fmla="*/ 121 h 330"/>
                <a:gd name="T52" fmla="*/ 396 w 435"/>
                <a:gd name="T53" fmla="*/ 149 h 330"/>
                <a:gd name="T54" fmla="*/ 392 w 435"/>
                <a:gd name="T55" fmla="*/ 173 h 330"/>
                <a:gd name="T56" fmla="*/ 389 w 435"/>
                <a:gd name="T57" fmla="*/ 188 h 330"/>
                <a:gd name="T58" fmla="*/ 380 w 435"/>
                <a:gd name="T59" fmla="*/ 193 h 330"/>
                <a:gd name="T60" fmla="*/ 370 w 435"/>
                <a:gd name="T61" fmla="*/ 205 h 330"/>
                <a:gd name="T62" fmla="*/ 358 w 435"/>
                <a:gd name="T63" fmla="*/ 221 h 330"/>
                <a:gd name="T64" fmla="*/ 336 w 435"/>
                <a:gd name="T65" fmla="*/ 245 h 330"/>
                <a:gd name="T66" fmla="*/ 320 w 435"/>
                <a:gd name="T67" fmla="*/ 260 h 330"/>
                <a:gd name="T68" fmla="*/ 308 w 435"/>
                <a:gd name="T69" fmla="*/ 270 h 330"/>
                <a:gd name="T70" fmla="*/ 293 w 435"/>
                <a:gd name="T71" fmla="*/ 277 h 330"/>
                <a:gd name="T72" fmla="*/ 291 w 435"/>
                <a:gd name="T73" fmla="*/ 282 h 330"/>
                <a:gd name="T74" fmla="*/ 286 w 435"/>
                <a:gd name="T75" fmla="*/ 294 h 330"/>
                <a:gd name="T76" fmla="*/ 271 w 435"/>
                <a:gd name="T77" fmla="*/ 298 h 330"/>
                <a:gd name="T78" fmla="*/ 269 w 435"/>
                <a:gd name="T79" fmla="*/ 303 h 330"/>
                <a:gd name="T80" fmla="*/ 274 w 435"/>
                <a:gd name="T81" fmla="*/ 306 h 330"/>
                <a:gd name="T82" fmla="*/ 276 w 435"/>
                <a:gd name="T83" fmla="*/ 313 h 330"/>
                <a:gd name="T84" fmla="*/ 264 w 435"/>
                <a:gd name="T85" fmla="*/ 322 h 330"/>
                <a:gd name="T86" fmla="*/ 262 w 435"/>
                <a:gd name="T8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5" h="330">
                  <a:moveTo>
                    <a:pt x="262" y="330"/>
                  </a:moveTo>
                  <a:lnTo>
                    <a:pt x="257" y="330"/>
                  </a:lnTo>
                  <a:lnTo>
                    <a:pt x="245" y="330"/>
                  </a:lnTo>
                  <a:lnTo>
                    <a:pt x="240" y="327"/>
                  </a:lnTo>
                  <a:lnTo>
                    <a:pt x="238" y="320"/>
                  </a:lnTo>
                  <a:lnTo>
                    <a:pt x="233" y="298"/>
                  </a:lnTo>
                  <a:lnTo>
                    <a:pt x="221" y="284"/>
                  </a:lnTo>
                  <a:lnTo>
                    <a:pt x="209" y="279"/>
                  </a:lnTo>
                  <a:lnTo>
                    <a:pt x="202" y="258"/>
                  </a:lnTo>
                  <a:lnTo>
                    <a:pt x="192" y="245"/>
                  </a:lnTo>
                  <a:lnTo>
                    <a:pt x="190" y="233"/>
                  </a:lnTo>
                  <a:lnTo>
                    <a:pt x="183" y="231"/>
                  </a:lnTo>
                  <a:lnTo>
                    <a:pt x="166" y="226"/>
                  </a:lnTo>
                  <a:lnTo>
                    <a:pt x="156" y="214"/>
                  </a:lnTo>
                  <a:lnTo>
                    <a:pt x="147" y="207"/>
                  </a:lnTo>
                  <a:lnTo>
                    <a:pt x="147" y="200"/>
                  </a:lnTo>
                  <a:lnTo>
                    <a:pt x="142" y="190"/>
                  </a:lnTo>
                  <a:lnTo>
                    <a:pt x="137" y="188"/>
                  </a:lnTo>
                  <a:lnTo>
                    <a:pt x="123" y="181"/>
                  </a:lnTo>
                  <a:lnTo>
                    <a:pt x="96" y="157"/>
                  </a:lnTo>
                  <a:lnTo>
                    <a:pt x="84" y="152"/>
                  </a:lnTo>
                  <a:lnTo>
                    <a:pt x="79" y="142"/>
                  </a:lnTo>
                  <a:lnTo>
                    <a:pt x="67" y="133"/>
                  </a:lnTo>
                  <a:lnTo>
                    <a:pt x="60" y="116"/>
                  </a:lnTo>
                  <a:lnTo>
                    <a:pt x="51" y="108"/>
                  </a:lnTo>
                  <a:lnTo>
                    <a:pt x="48" y="101"/>
                  </a:lnTo>
                  <a:lnTo>
                    <a:pt x="31" y="96"/>
                  </a:lnTo>
                  <a:lnTo>
                    <a:pt x="7" y="87"/>
                  </a:lnTo>
                  <a:lnTo>
                    <a:pt x="0" y="80"/>
                  </a:lnTo>
                  <a:lnTo>
                    <a:pt x="7" y="60"/>
                  </a:lnTo>
                  <a:lnTo>
                    <a:pt x="15" y="56"/>
                  </a:lnTo>
                  <a:lnTo>
                    <a:pt x="17" y="51"/>
                  </a:lnTo>
                  <a:lnTo>
                    <a:pt x="19" y="46"/>
                  </a:lnTo>
                  <a:lnTo>
                    <a:pt x="17" y="44"/>
                  </a:lnTo>
                  <a:lnTo>
                    <a:pt x="43" y="32"/>
                  </a:lnTo>
                  <a:lnTo>
                    <a:pt x="51" y="32"/>
                  </a:lnTo>
                  <a:lnTo>
                    <a:pt x="51" y="27"/>
                  </a:lnTo>
                  <a:lnTo>
                    <a:pt x="75" y="17"/>
                  </a:lnTo>
                  <a:lnTo>
                    <a:pt x="77" y="15"/>
                  </a:lnTo>
                  <a:lnTo>
                    <a:pt x="79" y="15"/>
                  </a:lnTo>
                  <a:lnTo>
                    <a:pt x="192" y="0"/>
                  </a:lnTo>
                  <a:lnTo>
                    <a:pt x="195" y="3"/>
                  </a:lnTo>
                  <a:lnTo>
                    <a:pt x="192" y="8"/>
                  </a:lnTo>
                  <a:lnTo>
                    <a:pt x="197" y="10"/>
                  </a:lnTo>
                  <a:lnTo>
                    <a:pt x="204" y="8"/>
                  </a:lnTo>
                  <a:lnTo>
                    <a:pt x="221" y="20"/>
                  </a:lnTo>
                  <a:lnTo>
                    <a:pt x="223" y="34"/>
                  </a:lnTo>
                  <a:lnTo>
                    <a:pt x="322" y="22"/>
                  </a:lnTo>
                  <a:lnTo>
                    <a:pt x="435" y="101"/>
                  </a:lnTo>
                  <a:lnTo>
                    <a:pt x="432" y="104"/>
                  </a:lnTo>
                  <a:lnTo>
                    <a:pt x="423" y="108"/>
                  </a:lnTo>
                  <a:lnTo>
                    <a:pt x="416" y="121"/>
                  </a:lnTo>
                  <a:lnTo>
                    <a:pt x="404" y="135"/>
                  </a:lnTo>
                  <a:lnTo>
                    <a:pt x="396" y="149"/>
                  </a:lnTo>
                  <a:lnTo>
                    <a:pt x="392" y="161"/>
                  </a:lnTo>
                  <a:lnTo>
                    <a:pt x="392" y="173"/>
                  </a:lnTo>
                  <a:lnTo>
                    <a:pt x="392" y="183"/>
                  </a:lnTo>
                  <a:lnTo>
                    <a:pt x="389" y="188"/>
                  </a:lnTo>
                  <a:lnTo>
                    <a:pt x="387" y="193"/>
                  </a:lnTo>
                  <a:lnTo>
                    <a:pt x="380" y="193"/>
                  </a:lnTo>
                  <a:lnTo>
                    <a:pt x="375" y="197"/>
                  </a:lnTo>
                  <a:lnTo>
                    <a:pt x="370" y="205"/>
                  </a:lnTo>
                  <a:lnTo>
                    <a:pt x="363" y="214"/>
                  </a:lnTo>
                  <a:lnTo>
                    <a:pt x="358" y="221"/>
                  </a:lnTo>
                  <a:lnTo>
                    <a:pt x="344" y="231"/>
                  </a:lnTo>
                  <a:lnTo>
                    <a:pt x="336" y="245"/>
                  </a:lnTo>
                  <a:lnTo>
                    <a:pt x="329" y="250"/>
                  </a:lnTo>
                  <a:lnTo>
                    <a:pt x="320" y="260"/>
                  </a:lnTo>
                  <a:lnTo>
                    <a:pt x="312" y="265"/>
                  </a:lnTo>
                  <a:lnTo>
                    <a:pt x="308" y="270"/>
                  </a:lnTo>
                  <a:lnTo>
                    <a:pt x="298" y="274"/>
                  </a:lnTo>
                  <a:lnTo>
                    <a:pt x="293" y="277"/>
                  </a:lnTo>
                  <a:lnTo>
                    <a:pt x="291" y="279"/>
                  </a:lnTo>
                  <a:lnTo>
                    <a:pt x="291" y="282"/>
                  </a:lnTo>
                  <a:lnTo>
                    <a:pt x="291" y="284"/>
                  </a:lnTo>
                  <a:lnTo>
                    <a:pt x="286" y="294"/>
                  </a:lnTo>
                  <a:lnTo>
                    <a:pt x="279" y="298"/>
                  </a:lnTo>
                  <a:lnTo>
                    <a:pt x="271" y="298"/>
                  </a:lnTo>
                  <a:lnTo>
                    <a:pt x="271" y="301"/>
                  </a:lnTo>
                  <a:lnTo>
                    <a:pt x="269" y="303"/>
                  </a:lnTo>
                  <a:lnTo>
                    <a:pt x="271" y="306"/>
                  </a:lnTo>
                  <a:lnTo>
                    <a:pt x="274" y="306"/>
                  </a:lnTo>
                  <a:lnTo>
                    <a:pt x="276" y="308"/>
                  </a:lnTo>
                  <a:lnTo>
                    <a:pt x="276" y="313"/>
                  </a:lnTo>
                  <a:lnTo>
                    <a:pt x="271" y="315"/>
                  </a:lnTo>
                  <a:lnTo>
                    <a:pt x="264" y="322"/>
                  </a:lnTo>
                  <a:lnTo>
                    <a:pt x="262" y="327"/>
                  </a:lnTo>
                  <a:lnTo>
                    <a:pt x="262" y="33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5"/>
            <p:cNvSpPr>
              <a:spLocks/>
            </p:cNvSpPr>
            <p:nvPr/>
          </p:nvSpPr>
          <p:spPr bwMode="auto">
            <a:xfrm>
              <a:off x="7215612" y="4597279"/>
              <a:ext cx="519113" cy="831850"/>
            </a:xfrm>
            <a:custGeom>
              <a:avLst/>
              <a:gdLst>
                <a:gd name="T0" fmla="*/ 0 w 327"/>
                <a:gd name="T1" fmla="*/ 22 h 524"/>
                <a:gd name="T2" fmla="*/ 8 w 327"/>
                <a:gd name="T3" fmla="*/ 32 h 524"/>
                <a:gd name="T4" fmla="*/ 0 w 327"/>
                <a:gd name="T5" fmla="*/ 347 h 524"/>
                <a:gd name="T6" fmla="*/ 3 w 327"/>
                <a:gd name="T7" fmla="*/ 361 h 524"/>
                <a:gd name="T8" fmla="*/ 22 w 327"/>
                <a:gd name="T9" fmla="*/ 522 h 524"/>
                <a:gd name="T10" fmla="*/ 27 w 327"/>
                <a:gd name="T11" fmla="*/ 517 h 524"/>
                <a:gd name="T12" fmla="*/ 32 w 327"/>
                <a:gd name="T13" fmla="*/ 515 h 524"/>
                <a:gd name="T14" fmla="*/ 46 w 327"/>
                <a:gd name="T15" fmla="*/ 520 h 524"/>
                <a:gd name="T16" fmla="*/ 48 w 327"/>
                <a:gd name="T17" fmla="*/ 512 h 524"/>
                <a:gd name="T18" fmla="*/ 51 w 327"/>
                <a:gd name="T19" fmla="*/ 491 h 524"/>
                <a:gd name="T20" fmla="*/ 58 w 327"/>
                <a:gd name="T21" fmla="*/ 474 h 524"/>
                <a:gd name="T22" fmla="*/ 68 w 327"/>
                <a:gd name="T23" fmla="*/ 491 h 524"/>
                <a:gd name="T24" fmla="*/ 65 w 327"/>
                <a:gd name="T25" fmla="*/ 496 h 524"/>
                <a:gd name="T26" fmla="*/ 70 w 327"/>
                <a:gd name="T27" fmla="*/ 508 h 524"/>
                <a:gd name="T28" fmla="*/ 80 w 327"/>
                <a:gd name="T29" fmla="*/ 522 h 524"/>
                <a:gd name="T30" fmla="*/ 89 w 327"/>
                <a:gd name="T31" fmla="*/ 524 h 524"/>
                <a:gd name="T32" fmla="*/ 97 w 327"/>
                <a:gd name="T33" fmla="*/ 522 h 524"/>
                <a:gd name="T34" fmla="*/ 109 w 327"/>
                <a:gd name="T35" fmla="*/ 510 h 524"/>
                <a:gd name="T36" fmla="*/ 111 w 327"/>
                <a:gd name="T37" fmla="*/ 510 h 524"/>
                <a:gd name="T38" fmla="*/ 116 w 327"/>
                <a:gd name="T39" fmla="*/ 505 h 524"/>
                <a:gd name="T40" fmla="*/ 116 w 327"/>
                <a:gd name="T41" fmla="*/ 503 h 524"/>
                <a:gd name="T42" fmla="*/ 113 w 327"/>
                <a:gd name="T43" fmla="*/ 500 h 524"/>
                <a:gd name="T44" fmla="*/ 109 w 327"/>
                <a:gd name="T45" fmla="*/ 498 h 524"/>
                <a:gd name="T46" fmla="*/ 109 w 327"/>
                <a:gd name="T47" fmla="*/ 496 h 524"/>
                <a:gd name="T48" fmla="*/ 113 w 327"/>
                <a:gd name="T49" fmla="*/ 486 h 524"/>
                <a:gd name="T50" fmla="*/ 111 w 327"/>
                <a:gd name="T51" fmla="*/ 484 h 524"/>
                <a:gd name="T52" fmla="*/ 104 w 327"/>
                <a:gd name="T53" fmla="*/ 476 h 524"/>
                <a:gd name="T54" fmla="*/ 101 w 327"/>
                <a:gd name="T55" fmla="*/ 476 h 524"/>
                <a:gd name="T56" fmla="*/ 97 w 327"/>
                <a:gd name="T57" fmla="*/ 472 h 524"/>
                <a:gd name="T58" fmla="*/ 89 w 327"/>
                <a:gd name="T59" fmla="*/ 462 h 524"/>
                <a:gd name="T60" fmla="*/ 89 w 327"/>
                <a:gd name="T61" fmla="*/ 455 h 524"/>
                <a:gd name="T62" fmla="*/ 92 w 327"/>
                <a:gd name="T63" fmla="*/ 452 h 524"/>
                <a:gd name="T64" fmla="*/ 92 w 327"/>
                <a:gd name="T65" fmla="*/ 450 h 524"/>
                <a:gd name="T66" fmla="*/ 92 w 327"/>
                <a:gd name="T67" fmla="*/ 445 h 524"/>
                <a:gd name="T68" fmla="*/ 327 w 327"/>
                <a:gd name="T69" fmla="*/ 421 h 524"/>
                <a:gd name="T70" fmla="*/ 327 w 327"/>
                <a:gd name="T71" fmla="*/ 416 h 524"/>
                <a:gd name="T72" fmla="*/ 315 w 327"/>
                <a:gd name="T73" fmla="*/ 399 h 524"/>
                <a:gd name="T74" fmla="*/ 317 w 327"/>
                <a:gd name="T75" fmla="*/ 371 h 524"/>
                <a:gd name="T76" fmla="*/ 305 w 327"/>
                <a:gd name="T77" fmla="*/ 347 h 524"/>
                <a:gd name="T78" fmla="*/ 305 w 327"/>
                <a:gd name="T79" fmla="*/ 327 h 524"/>
                <a:gd name="T80" fmla="*/ 310 w 327"/>
                <a:gd name="T81" fmla="*/ 315 h 524"/>
                <a:gd name="T82" fmla="*/ 310 w 327"/>
                <a:gd name="T83" fmla="*/ 301 h 524"/>
                <a:gd name="T84" fmla="*/ 317 w 327"/>
                <a:gd name="T85" fmla="*/ 289 h 524"/>
                <a:gd name="T86" fmla="*/ 320 w 327"/>
                <a:gd name="T87" fmla="*/ 286 h 524"/>
                <a:gd name="T88" fmla="*/ 313 w 327"/>
                <a:gd name="T89" fmla="*/ 277 h 524"/>
                <a:gd name="T90" fmla="*/ 315 w 327"/>
                <a:gd name="T91" fmla="*/ 267 h 524"/>
                <a:gd name="T92" fmla="*/ 310 w 327"/>
                <a:gd name="T93" fmla="*/ 260 h 524"/>
                <a:gd name="T94" fmla="*/ 301 w 327"/>
                <a:gd name="T95" fmla="*/ 255 h 524"/>
                <a:gd name="T96" fmla="*/ 298 w 327"/>
                <a:gd name="T97" fmla="*/ 248 h 524"/>
                <a:gd name="T98" fmla="*/ 293 w 327"/>
                <a:gd name="T99" fmla="*/ 234 h 524"/>
                <a:gd name="T100" fmla="*/ 289 w 327"/>
                <a:gd name="T101" fmla="*/ 226 h 524"/>
                <a:gd name="T102" fmla="*/ 224 w 327"/>
                <a:gd name="T103" fmla="*/ 0 h 524"/>
                <a:gd name="T104" fmla="*/ 0 w 327"/>
                <a:gd name="T105" fmla="*/ 22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7" h="524">
                  <a:moveTo>
                    <a:pt x="0" y="22"/>
                  </a:moveTo>
                  <a:lnTo>
                    <a:pt x="8" y="32"/>
                  </a:lnTo>
                  <a:lnTo>
                    <a:pt x="0" y="347"/>
                  </a:lnTo>
                  <a:lnTo>
                    <a:pt x="3" y="361"/>
                  </a:lnTo>
                  <a:lnTo>
                    <a:pt x="22" y="522"/>
                  </a:lnTo>
                  <a:lnTo>
                    <a:pt x="27" y="517"/>
                  </a:lnTo>
                  <a:lnTo>
                    <a:pt x="32" y="515"/>
                  </a:lnTo>
                  <a:lnTo>
                    <a:pt x="46" y="520"/>
                  </a:lnTo>
                  <a:lnTo>
                    <a:pt x="48" y="512"/>
                  </a:lnTo>
                  <a:lnTo>
                    <a:pt x="51" y="491"/>
                  </a:lnTo>
                  <a:lnTo>
                    <a:pt x="58" y="474"/>
                  </a:lnTo>
                  <a:lnTo>
                    <a:pt x="68" y="491"/>
                  </a:lnTo>
                  <a:lnTo>
                    <a:pt x="65" y="496"/>
                  </a:lnTo>
                  <a:lnTo>
                    <a:pt x="70" y="508"/>
                  </a:lnTo>
                  <a:lnTo>
                    <a:pt x="80" y="522"/>
                  </a:lnTo>
                  <a:lnTo>
                    <a:pt x="89" y="524"/>
                  </a:lnTo>
                  <a:lnTo>
                    <a:pt x="97" y="522"/>
                  </a:lnTo>
                  <a:lnTo>
                    <a:pt x="109" y="510"/>
                  </a:lnTo>
                  <a:lnTo>
                    <a:pt x="111" y="510"/>
                  </a:lnTo>
                  <a:lnTo>
                    <a:pt x="116" y="505"/>
                  </a:lnTo>
                  <a:lnTo>
                    <a:pt x="116" y="503"/>
                  </a:lnTo>
                  <a:lnTo>
                    <a:pt x="113" y="500"/>
                  </a:lnTo>
                  <a:lnTo>
                    <a:pt x="109" y="498"/>
                  </a:lnTo>
                  <a:lnTo>
                    <a:pt x="109" y="496"/>
                  </a:lnTo>
                  <a:lnTo>
                    <a:pt x="113" y="486"/>
                  </a:lnTo>
                  <a:lnTo>
                    <a:pt x="111" y="484"/>
                  </a:lnTo>
                  <a:lnTo>
                    <a:pt x="104" y="476"/>
                  </a:lnTo>
                  <a:lnTo>
                    <a:pt x="101" y="476"/>
                  </a:lnTo>
                  <a:lnTo>
                    <a:pt x="97" y="472"/>
                  </a:lnTo>
                  <a:lnTo>
                    <a:pt x="89" y="462"/>
                  </a:lnTo>
                  <a:lnTo>
                    <a:pt x="89" y="455"/>
                  </a:lnTo>
                  <a:lnTo>
                    <a:pt x="92" y="452"/>
                  </a:lnTo>
                  <a:lnTo>
                    <a:pt x="92" y="450"/>
                  </a:lnTo>
                  <a:lnTo>
                    <a:pt x="92" y="445"/>
                  </a:lnTo>
                  <a:lnTo>
                    <a:pt x="327" y="421"/>
                  </a:lnTo>
                  <a:lnTo>
                    <a:pt x="327" y="416"/>
                  </a:lnTo>
                  <a:lnTo>
                    <a:pt x="315" y="399"/>
                  </a:lnTo>
                  <a:lnTo>
                    <a:pt x="317" y="371"/>
                  </a:lnTo>
                  <a:lnTo>
                    <a:pt x="305" y="347"/>
                  </a:lnTo>
                  <a:lnTo>
                    <a:pt x="305" y="327"/>
                  </a:lnTo>
                  <a:lnTo>
                    <a:pt x="310" y="315"/>
                  </a:lnTo>
                  <a:lnTo>
                    <a:pt x="310" y="301"/>
                  </a:lnTo>
                  <a:lnTo>
                    <a:pt x="317" y="289"/>
                  </a:lnTo>
                  <a:lnTo>
                    <a:pt x="320" y="286"/>
                  </a:lnTo>
                  <a:lnTo>
                    <a:pt x="313" y="277"/>
                  </a:lnTo>
                  <a:lnTo>
                    <a:pt x="315" y="267"/>
                  </a:lnTo>
                  <a:lnTo>
                    <a:pt x="310" y="260"/>
                  </a:lnTo>
                  <a:lnTo>
                    <a:pt x="301" y="255"/>
                  </a:lnTo>
                  <a:lnTo>
                    <a:pt x="298" y="248"/>
                  </a:lnTo>
                  <a:lnTo>
                    <a:pt x="293" y="234"/>
                  </a:lnTo>
                  <a:lnTo>
                    <a:pt x="289" y="226"/>
                  </a:lnTo>
                  <a:lnTo>
                    <a:pt x="224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6"/>
            <p:cNvSpPr>
              <a:spLocks/>
            </p:cNvSpPr>
            <p:nvPr/>
          </p:nvSpPr>
          <p:spPr bwMode="auto">
            <a:xfrm>
              <a:off x="6774287" y="4632204"/>
              <a:ext cx="476250" cy="831850"/>
            </a:xfrm>
            <a:custGeom>
              <a:avLst/>
              <a:gdLst>
                <a:gd name="T0" fmla="*/ 278 w 300"/>
                <a:gd name="T1" fmla="*/ 0 h 524"/>
                <a:gd name="T2" fmla="*/ 98 w 300"/>
                <a:gd name="T3" fmla="*/ 12 h 524"/>
                <a:gd name="T4" fmla="*/ 96 w 300"/>
                <a:gd name="T5" fmla="*/ 17 h 524"/>
                <a:gd name="T6" fmla="*/ 79 w 300"/>
                <a:gd name="T7" fmla="*/ 34 h 524"/>
                <a:gd name="T8" fmla="*/ 74 w 300"/>
                <a:gd name="T9" fmla="*/ 48 h 524"/>
                <a:gd name="T10" fmla="*/ 74 w 300"/>
                <a:gd name="T11" fmla="*/ 67 h 524"/>
                <a:gd name="T12" fmla="*/ 72 w 300"/>
                <a:gd name="T13" fmla="*/ 77 h 524"/>
                <a:gd name="T14" fmla="*/ 58 w 300"/>
                <a:gd name="T15" fmla="*/ 87 h 524"/>
                <a:gd name="T16" fmla="*/ 46 w 300"/>
                <a:gd name="T17" fmla="*/ 101 h 524"/>
                <a:gd name="T18" fmla="*/ 43 w 300"/>
                <a:gd name="T19" fmla="*/ 106 h 524"/>
                <a:gd name="T20" fmla="*/ 43 w 300"/>
                <a:gd name="T21" fmla="*/ 120 h 524"/>
                <a:gd name="T22" fmla="*/ 33 w 300"/>
                <a:gd name="T23" fmla="*/ 130 h 524"/>
                <a:gd name="T24" fmla="*/ 33 w 300"/>
                <a:gd name="T25" fmla="*/ 139 h 524"/>
                <a:gd name="T26" fmla="*/ 29 w 300"/>
                <a:gd name="T27" fmla="*/ 154 h 524"/>
                <a:gd name="T28" fmla="*/ 19 w 300"/>
                <a:gd name="T29" fmla="*/ 168 h 524"/>
                <a:gd name="T30" fmla="*/ 24 w 300"/>
                <a:gd name="T31" fmla="*/ 185 h 524"/>
                <a:gd name="T32" fmla="*/ 31 w 300"/>
                <a:gd name="T33" fmla="*/ 195 h 524"/>
                <a:gd name="T34" fmla="*/ 33 w 300"/>
                <a:gd name="T35" fmla="*/ 204 h 524"/>
                <a:gd name="T36" fmla="*/ 36 w 300"/>
                <a:gd name="T37" fmla="*/ 209 h 524"/>
                <a:gd name="T38" fmla="*/ 36 w 300"/>
                <a:gd name="T39" fmla="*/ 212 h 524"/>
                <a:gd name="T40" fmla="*/ 31 w 300"/>
                <a:gd name="T41" fmla="*/ 216 h 524"/>
                <a:gd name="T42" fmla="*/ 29 w 300"/>
                <a:gd name="T43" fmla="*/ 226 h 524"/>
                <a:gd name="T44" fmla="*/ 29 w 300"/>
                <a:gd name="T45" fmla="*/ 231 h 524"/>
                <a:gd name="T46" fmla="*/ 29 w 300"/>
                <a:gd name="T47" fmla="*/ 240 h 524"/>
                <a:gd name="T48" fmla="*/ 41 w 300"/>
                <a:gd name="T49" fmla="*/ 262 h 524"/>
                <a:gd name="T50" fmla="*/ 43 w 300"/>
                <a:gd name="T51" fmla="*/ 281 h 524"/>
                <a:gd name="T52" fmla="*/ 48 w 300"/>
                <a:gd name="T53" fmla="*/ 293 h 524"/>
                <a:gd name="T54" fmla="*/ 53 w 300"/>
                <a:gd name="T55" fmla="*/ 298 h 524"/>
                <a:gd name="T56" fmla="*/ 53 w 300"/>
                <a:gd name="T57" fmla="*/ 310 h 524"/>
                <a:gd name="T58" fmla="*/ 43 w 300"/>
                <a:gd name="T59" fmla="*/ 315 h 524"/>
                <a:gd name="T60" fmla="*/ 38 w 300"/>
                <a:gd name="T61" fmla="*/ 320 h 524"/>
                <a:gd name="T62" fmla="*/ 33 w 300"/>
                <a:gd name="T63" fmla="*/ 341 h 524"/>
                <a:gd name="T64" fmla="*/ 17 w 300"/>
                <a:gd name="T65" fmla="*/ 368 h 524"/>
                <a:gd name="T66" fmla="*/ 2 w 300"/>
                <a:gd name="T67" fmla="*/ 413 h 524"/>
                <a:gd name="T68" fmla="*/ 0 w 300"/>
                <a:gd name="T69" fmla="*/ 447 h 524"/>
                <a:gd name="T70" fmla="*/ 168 w 300"/>
                <a:gd name="T71" fmla="*/ 440 h 524"/>
                <a:gd name="T72" fmla="*/ 173 w 300"/>
                <a:gd name="T73" fmla="*/ 445 h 524"/>
                <a:gd name="T74" fmla="*/ 168 w 300"/>
                <a:gd name="T75" fmla="*/ 462 h 524"/>
                <a:gd name="T76" fmla="*/ 168 w 300"/>
                <a:gd name="T77" fmla="*/ 486 h 524"/>
                <a:gd name="T78" fmla="*/ 187 w 300"/>
                <a:gd name="T79" fmla="*/ 502 h 524"/>
                <a:gd name="T80" fmla="*/ 190 w 300"/>
                <a:gd name="T81" fmla="*/ 522 h 524"/>
                <a:gd name="T82" fmla="*/ 202 w 300"/>
                <a:gd name="T83" fmla="*/ 524 h 524"/>
                <a:gd name="T84" fmla="*/ 221 w 300"/>
                <a:gd name="T85" fmla="*/ 507 h 524"/>
                <a:gd name="T86" fmla="*/ 262 w 300"/>
                <a:gd name="T87" fmla="*/ 495 h 524"/>
                <a:gd name="T88" fmla="*/ 271 w 300"/>
                <a:gd name="T89" fmla="*/ 500 h 524"/>
                <a:gd name="T90" fmla="*/ 286 w 300"/>
                <a:gd name="T91" fmla="*/ 495 h 524"/>
                <a:gd name="T92" fmla="*/ 288 w 300"/>
                <a:gd name="T93" fmla="*/ 498 h 524"/>
                <a:gd name="T94" fmla="*/ 298 w 300"/>
                <a:gd name="T95" fmla="*/ 500 h 524"/>
                <a:gd name="T96" fmla="*/ 300 w 300"/>
                <a:gd name="T97" fmla="*/ 500 h 524"/>
                <a:gd name="T98" fmla="*/ 281 w 300"/>
                <a:gd name="T99" fmla="*/ 339 h 524"/>
                <a:gd name="T100" fmla="*/ 278 w 300"/>
                <a:gd name="T101" fmla="*/ 325 h 524"/>
                <a:gd name="T102" fmla="*/ 286 w 300"/>
                <a:gd name="T103" fmla="*/ 10 h 524"/>
                <a:gd name="T104" fmla="*/ 278 w 300"/>
                <a:gd name="T10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0" h="524">
                  <a:moveTo>
                    <a:pt x="278" y="0"/>
                  </a:moveTo>
                  <a:lnTo>
                    <a:pt x="98" y="12"/>
                  </a:lnTo>
                  <a:lnTo>
                    <a:pt x="96" y="17"/>
                  </a:lnTo>
                  <a:lnTo>
                    <a:pt x="79" y="34"/>
                  </a:lnTo>
                  <a:lnTo>
                    <a:pt x="74" y="48"/>
                  </a:lnTo>
                  <a:lnTo>
                    <a:pt x="74" y="67"/>
                  </a:lnTo>
                  <a:lnTo>
                    <a:pt x="72" y="77"/>
                  </a:lnTo>
                  <a:lnTo>
                    <a:pt x="58" y="87"/>
                  </a:lnTo>
                  <a:lnTo>
                    <a:pt x="46" y="101"/>
                  </a:lnTo>
                  <a:lnTo>
                    <a:pt x="43" y="106"/>
                  </a:lnTo>
                  <a:lnTo>
                    <a:pt x="43" y="120"/>
                  </a:lnTo>
                  <a:lnTo>
                    <a:pt x="33" y="130"/>
                  </a:lnTo>
                  <a:lnTo>
                    <a:pt x="33" y="139"/>
                  </a:lnTo>
                  <a:lnTo>
                    <a:pt x="29" y="154"/>
                  </a:lnTo>
                  <a:lnTo>
                    <a:pt x="19" y="168"/>
                  </a:lnTo>
                  <a:lnTo>
                    <a:pt x="24" y="185"/>
                  </a:lnTo>
                  <a:lnTo>
                    <a:pt x="31" y="195"/>
                  </a:lnTo>
                  <a:lnTo>
                    <a:pt x="33" y="204"/>
                  </a:lnTo>
                  <a:lnTo>
                    <a:pt x="36" y="209"/>
                  </a:lnTo>
                  <a:lnTo>
                    <a:pt x="36" y="212"/>
                  </a:lnTo>
                  <a:lnTo>
                    <a:pt x="31" y="216"/>
                  </a:lnTo>
                  <a:lnTo>
                    <a:pt x="29" y="226"/>
                  </a:lnTo>
                  <a:lnTo>
                    <a:pt x="29" y="231"/>
                  </a:lnTo>
                  <a:lnTo>
                    <a:pt x="29" y="240"/>
                  </a:lnTo>
                  <a:lnTo>
                    <a:pt x="41" y="262"/>
                  </a:lnTo>
                  <a:lnTo>
                    <a:pt x="43" y="281"/>
                  </a:lnTo>
                  <a:lnTo>
                    <a:pt x="48" y="293"/>
                  </a:lnTo>
                  <a:lnTo>
                    <a:pt x="53" y="298"/>
                  </a:lnTo>
                  <a:lnTo>
                    <a:pt x="53" y="310"/>
                  </a:lnTo>
                  <a:lnTo>
                    <a:pt x="43" y="315"/>
                  </a:lnTo>
                  <a:lnTo>
                    <a:pt x="38" y="320"/>
                  </a:lnTo>
                  <a:lnTo>
                    <a:pt x="33" y="341"/>
                  </a:lnTo>
                  <a:lnTo>
                    <a:pt x="17" y="368"/>
                  </a:lnTo>
                  <a:lnTo>
                    <a:pt x="2" y="413"/>
                  </a:lnTo>
                  <a:lnTo>
                    <a:pt x="0" y="447"/>
                  </a:lnTo>
                  <a:lnTo>
                    <a:pt x="168" y="440"/>
                  </a:lnTo>
                  <a:lnTo>
                    <a:pt x="173" y="445"/>
                  </a:lnTo>
                  <a:lnTo>
                    <a:pt x="168" y="462"/>
                  </a:lnTo>
                  <a:lnTo>
                    <a:pt x="168" y="486"/>
                  </a:lnTo>
                  <a:lnTo>
                    <a:pt x="187" y="502"/>
                  </a:lnTo>
                  <a:lnTo>
                    <a:pt x="190" y="522"/>
                  </a:lnTo>
                  <a:lnTo>
                    <a:pt x="202" y="524"/>
                  </a:lnTo>
                  <a:lnTo>
                    <a:pt x="221" y="507"/>
                  </a:lnTo>
                  <a:lnTo>
                    <a:pt x="262" y="495"/>
                  </a:lnTo>
                  <a:lnTo>
                    <a:pt x="271" y="500"/>
                  </a:lnTo>
                  <a:lnTo>
                    <a:pt x="286" y="495"/>
                  </a:lnTo>
                  <a:lnTo>
                    <a:pt x="288" y="498"/>
                  </a:lnTo>
                  <a:lnTo>
                    <a:pt x="298" y="500"/>
                  </a:lnTo>
                  <a:lnTo>
                    <a:pt x="300" y="500"/>
                  </a:lnTo>
                  <a:lnTo>
                    <a:pt x="281" y="339"/>
                  </a:lnTo>
                  <a:lnTo>
                    <a:pt x="278" y="325"/>
                  </a:lnTo>
                  <a:lnTo>
                    <a:pt x="286" y="10"/>
                  </a:lnTo>
                  <a:lnTo>
                    <a:pt x="27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7"/>
            <p:cNvSpPr>
              <a:spLocks/>
            </p:cNvSpPr>
            <p:nvPr/>
          </p:nvSpPr>
          <p:spPr bwMode="auto">
            <a:xfrm>
              <a:off x="6323437" y="4392491"/>
              <a:ext cx="671513" cy="617537"/>
            </a:xfrm>
            <a:custGeom>
              <a:avLst/>
              <a:gdLst>
                <a:gd name="T0" fmla="*/ 0 w 423"/>
                <a:gd name="T1" fmla="*/ 16 h 389"/>
                <a:gd name="T2" fmla="*/ 380 w 423"/>
                <a:gd name="T3" fmla="*/ 0 h 389"/>
                <a:gd name="T4" fmla="*/ 380 w 423"/>
                <a:gd name="T5" fmla="*/ 4 h 389"/>
                <a:gd name="T6" fmla="*/ 387 w 423"/>
                <a:gd name="T7" fmla="*/ 9 h 389"/>
                <a:gd name="T8" fmla="*/ 390 w 423"/>
                <a:gd name="T9" fmla="*/ 19 h 389"/>
                <a:gd name="T10" fmla="*/ 390 w 423"/>
                <a:gd name="T11" fmla="*/ 28 h 389"/>
                <a:gd name="T12" fmla="*/ 378 w 423"/>
                <a:gd name="T13" fmla="*/ 38 h 389"/>
                <a:gd name="T14" fmla="*/ 368 w 423"/>
                <a:gd name="T15" fmla="*/ 48 h 389"/>
                <a:gd name="T16" fmla="*/ 366 w 423"/>
                <a:gd name="T17" fmla="*/ 57 h 389"/>
                <a:gd name="T18" fmla="*/ 423 w 423"/>
                <a:gd name="T19" fmla="*/ 53 h 389"/>
                <a:gd name="T20" fmla="*/ 421 w 423"/>
                <a:gd name="T21" fmla="*/ 57 h 389"/>
                <a:gd name="T22" fmla="*/ 423 w 423"/>
                <a:gd name="T23" fmla="*/ 62 h 389"/>
                <a:gd name="T24" fmla="*/ 418 w 423"/>
                <a:gd name="T25" fmla="*/ 72 h 389"/>
                <a:gd name="T26" fmla="*/ 409 w 423"/>
                <a:gd name="T27" fmla="*/ 84 h 389"/>
                <a:gd name="T28" fmla="*/ 404 w 423"/>
                <a:gd name="T29" fmla="*/ 105 h 389"/>
                <a:gd name="T30" fmla="*/ 392 w 423"/>
                <a:gd name="T31" fmla="*/ 120 h 389"/>
                <a:gd name="T32" fmla="*/ 394 w 423"/>
                <a:gd name="T33" fmla="*/ 134 h 389"/>
                <a:gd name="T34" fmla="*/ 394 w 423"/>
                <a:gd name="T35" fmla="*/ 153 h 389"/>
                <a:gd name="T36" fmla="*/ 390 w 423"/>
                <a:gd name="T37" fmla="*/ 153 h 389"/>
                <a:gd name="T38" fmla="*/ 382 w 423"/>
                <a:gd name="T39" fmla="*/ 163 h 389"/>
                <a:gd name="T40" fmla="*/ 380 w 423"/>
                <a:gd name="T41" fmla="*/ 168 h 389"/>
                <a:gd name="T42" fmla="*/ 363 w 423"/>
                <a:gd name="T43" fmla="*/ 185 h 389"/>
                <a:gd name="T44" fmla="*/ 358 w 423"/>
                <a:gd name="T45" fmla="*/ 199 h 389"/>
                <a:gd name="T46" fmla="*/ 358 w 423"/>
                <a:gd name="T47" fmla="*/ 218 h 389"/>
                <a:gd name="T48" fmla="*/ 356 w 423"/>
                <a:gd name="T49" fmla="*/ 228 h 389"/>
                <a:gd name="T50" fmla="*/ 342 w 423"/>
                <a:gd name="T51" fmla="*/ 238 h 389"/>
                <a:gd name="T52" fmla="*/ 330 w 423"/>
                <a:gd name="T53" fmla="*/ 252 h 389"/>
                <a:gd name="T54" fmla="*/ 327 w 423"/>
                <a:gd name="T55" fmla="*/ 257 h 389"/>
                <a:gd name="T56" fmla="*/ 327 w 423"/>
                <a:gd name="T57" fmla="*/ 271 h 389"/>
                <a:gd name="T58" fmla="*/ 317 w 423"/>
                <a:gd name="T59" fmla="*/ 281 h 389"/>
                <a:gd name="T60" fmla="*/ 317 w 423"/>
                <a:gd name="T61" fmla="*/ 290 h 389"/>
                <a:gd name="T62" fmla="*/ 313 w 423"/>
                <a:gd name="T63" fmla="*/ 305 h 389"/>
                <a:gd name="T64" fmla="*/ 303 w 423"/>
                <a:gd name="T65" fmla="*/ 319 h 389"/>
                <a:gd name="T66" fmla="*/ 308 w 423"/>
                <a:gd name="T67" fmla="*/ 336 h 389"/>
                <a:gd name="T68" fmla="*/ 315 w 423"/>
                <a:gd name="T69" fmla="*/ 346 h 389"/>
                <a:gd name="T70" fmla="*/ 317 w 423"/>
                <a:gd name="T71" fmla="*/ 355 h 389"/>
                <a:gd name="T72" fmla="*/ 320 w 423"/>
                <a:gd name="T73" fmla="*/ 360 h 389"/>
                <a:gd name="T74" fmla="*/ 320 w 423"/>
                <a:gd name="T75" fmla="*/ 363 h 389"/>
                <a:gd name="T76" fmla="*/ 315 w 423"/>
                <a:gd name="T77" fmla="*/ 367 h 389"/>
                <a:gd name="T78" fmla="*/ 313 w 423"/>
                <a:gd name="T79" fmla="*/ 377 h 389"/>
                <a:gd name="T80" fmla="*/ 313 w 423"/>
                <a:gd name="T81" fmla="*/ 382 h 389"/>
                <a:gd name="T82" fmla="*/ 56 w 423"/>
                <a:gd name="T83" fmla="*/ 389 h 389"/>
                <a:gd name="T84" fmla="*/ 56 w 423"/>
                <a:gd name="T85" fmla="*/ 334 h 389"/>
                <a:gd name="T86" fmla="*/ 41 w 423"/>
                <a:gd name="T87" fmla="*/ 329 h 389"/>
                <a:gd name="T88" fmla="*/ 29 w 423"/>
                <a:gd name="T89" fmla="*/ 334 h 389"/>
                <a:gd name="T90" fmla="*/ 25 w 423"/>
                <a:gd name="T91" fmla="*/ 334 h 389"/>
                <a:gd name="T92" fmla="*/ 13 w 423"/>
                <a:gd name="T93" fmla="*/ 324 h 389"/>
                <a:gd name="T94" fmla="*/ 15 w 423"/>
                <a:gd name="T95" fmla="*/ 134 h 389"/>
                <a:gd name="T96" fmla="*/ 0 w 423"/>
                <a:gd name="T97" fmla="*/ 1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23" h="389">
                  <a:moveTo>
                    <a:pt x="0" y="16"/>
                  </a:moveTo>
                  <a:lnTo>
                    <a:pt x="380" y="0"/>
                  </a:lnTo>
                  <a:lnTo>
                    <a:pt x="380" y="4"/>
                  </a:lnTo>
                  <a:lnTo>
                    <a:pt x="387" y="9"/>
                  </a:lnTo>
                  <a:lnTo>
                    <a:pt x="390" y="19"/>
                  </a:lnTo>
                  <a:lnTo>
                    <a:pt x="390" y="28"/>
                  </a:lnTo>
                  <a:lnTo>
                    <a:pt x="378" y="38"/>
                  </a:lnTo>
                  <a:lnTo>
                    <a:pt x="368" y="48"/>
                  </a:lnTo>
                  <a:lnTo>
                    <a:pt x="366" y="57"/>
                  </a:lnTo>
                  <a:lnTo>
                    <a:pt x="423" y="53"/>
                  </a:lnTo>
                  <a:lnTo>
                    <a:pt x="421" y="57"/>
                  </a:lnTo>
                  <a:lnTo>
                    <a:pt x="423" y="62"/>
                  </a:lnTo>
                  <a:lnTo>
                    <a:pt x="418" y="72"/>
                  </a:lnTo>
                  <a:lnTo>
                    <a:pt x="409" y="84"/>
                  </a:lnTo>
                  <a:lnTo>
                    <a:pt x="404" y="105"/>
                  </a:lnTo>
                  <a:lnTo>
                    <a:pt x="392" y="120"/>
                  </a:lnTo>
                  <a:lnTo>
                    <a:pt x="394" y="134"/>
                  </a:lnTo>
                  <a:lnTo>
                    <a:pt x="394" y="153"/>
                  </a:lnTo>
                  <a:lnTo>
                    <a:pt x="390" y="153"/>
                  </a:lnTo>
                  <a:lnTo>
                    <a:pt x="382" y="163"/>
                  </a:lnTo>
                  <a:lnTo>
                    <a:pt x="380" y="168"/>
                  </a:lnTo>
                  <a:lnTo>
                    <a:pt x="363" y="185"/>
                  </a:lnTo>
                  <a:lnTo>
                    <a:pt x="358" y="199"/>
                  </a:lnTo>
                  <a:lnTo>
                    <a:pt x="358" y="218"/>
                  </a:lnTo>
                  <a:lnTo>
                    <a:pt x="356" y="228"/>
                  </a:lnTo>
                  <a:lnTo>
                    <a:pt x="342" y="238"/>
                  </a:lnTo>
                  <a:lnTo>
                    <a:pt x="330" y="252"/>
                  </a:lnTo>
                  <a:lnTo>
                    <a:pt x="327" y="257"/>
                  </a:lnTo>
                  <a:lnTo>
                    <a:pt x="327" y="271"/>
                  </a:lnTo>
                  <a:lnTo>
                    <a:pt x="317" y="281"/>
                  </a:lnTo>
                  <a:lnTo>
                    <a:pt x="317" y="290"/>
                  </a:lnTo>
                  <a:lnTo>
                    <a:pt x="313" y="305"/>
                  </a:lnTo>
                  <a:lnTo>
                    <a:pt x="303" y="319"/>
                  </a:lnTo>
                  <a:lnTo>
                    <a:pt x="308" y="336"/>
                  </a:lnTo>
                  <a:lnTo>
                    <a:pt x="315" y="346"/>
                  </a:lnTo>
                  <a:lnTo>
                    <a:pt x="317" y="355"/>
                  </a:lnTo>
                  <a:lnTo>
                    <a:pt x="320" y="360"/>
                  </a:lnTo>
                  <a:lnTo>
                    <a:pt x="320" y="363"/>
                  </a:lnTo>
                  <a:lnTo>
                    <a:pt x="315" y="367"/>
                  </a:lnTo>
                  <a:lnTo>
                    <a:pt x="313" y="377"/>
                  </a:lnTo>
                  <a:lnTo>
                    <a:pt x="313" y="382"/>
                  </a:lnTo>
                  <a:lnTo>
                    <a:pt x="56" y="389"/>
                  </a:lnTo>
                  <a:lnTo>
                    <a:pt x="56" y="334"/>
                  </a:lnTo>
                  <a:lnTo>
                    <a:pt x="41" y="329"/>
                  </a:lnTo>
                  <a:lnTo>
                    <a:pt x="29" y="334"/>
                  </a:lnTo>
                  <a:lnTo>
                    <a:pt x="25" y="334"/>
                  </a:lnTo>
                  <a:lnTo>
                    <a:pt x="13" y="324"/>
                  </a:lnTo>
                  <a:lnTo>
                    <a:pt x="15" y="134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8"/>
            <p:cNvSpPr>
              <a:spLocks/>
            </p:cNvSpPr>
            <p:nvPr/>
          </p:nvSpPr>
          <p:spPr bwMode="auto">
            <a:xfrm>
              <a:off x="6412337" y="4998916"/>
              <a:ext cx="765175" cy="666750"/>
            </a:xfrm>
            <a:custGeom>
              <a:avLst/>
              <a:gdLst>
                <a:gd name="T0" fmla="*/ 257 w 482"/>
                <a:gd name="T1" fmla="*/ 9 h 420"/>
                <a:gd name="T2" fmla="*/ 276 w 482"/>
                <a:gd name="T3" fmla="*/ 62 h 420"/>
                <a:gd name="T4" fmla="*/ 271 w 482"/>
                <a:gd name="T5" fmla="*/ 84 h 420"/>
                <a:gd name="T6" fmla="*/ 245 w 482"/>
                <a:gd name="T7" fmla="*/ 137 h 420"/>
                <a:gd name="T8" fmla="*/ 396 w 482"/>
                <a:gd name="T9" fmla="*/ 209 h 420"/>
                <a:gd name="T10" fmla="*/ 396 w 482"/>
                <a:gd name="T11" fmla="*/ 255 h 420"/>
                <a:gd name="T12" fmla="*/ 394 w 482"/>
                <a:gd name="T13" fmla="*/ 286 h 420"/>
                <a:gd name="T14" fmla="*/ 360 w 482"/>
                <a:gd name="T15" fmla="*/ 279 h 420"/>
                <a:gd name="T16" fmla="*/ 350 w 482"/>
                <a:gd name="T17" fmla="*/ 310 h 420"/>
                <a:gd name="T18" fmla="*/ 386 w 482"/>
                <a:gd name="T19" fmla="*/ 303 h 420"/>
                <a:gd name="T20" fmla="*/ 410 w 482"/>
                <a:gd name="T21" fmla="*/ 300 h 420"/>
                <a:gd name="T22" fmla="*/ 401 w 482"/>
                <a:gd name="T23" fmla="*/ 312 h 420"/>
                <a:gd name="T24" fmla="*/ 415 w 482"/>
                <a:gd name="T25" fmla="*/ 324 h 420"/>
                <a:gd name="T26" fmla="*/ 446 w 482"/>
                <a:gd name="T27" fmla="*/ 300 h 420"/>
                <a:gd name="T28" fmla="*/ 461 w 482"/>
                <a:gd name="T29" fmla="*/ 303 h 420"/>
                <a:gd name="T30" fmla="*/ 458 w 482"/>
                <a:gd name="T31" fmla="*/ 319 h 420"/>
                <a:gd name="T32" fmla="*/ 422 w 482"/>
                <a:gd name="T33" fmla="*/ 353 h 420"/>
                <a:gd name="T34" fmla="*/ 446 w 482"/>
                <a:gd name="T35" fmla="*/ 382 h 420"/>
                <a:gd name="T36" fmla="*/ 480 w 482"/>
                <a:gd name="T37" fmla="*/ 408 h 420"/>
                <a:gd name="T38" fmla="*/ 446 w 482"/>
                <a:gd name="T39" fmla="*/ 401 h 420"/>
                <a:gd name="T40" fmla="*/ 401 w 482"/>
                <a:gd name="T41" fmla="*/ 375 h 420"/>
                <a:gd name="T42" fmla="*/ 384 w 482"/>
                <a:gd name="T43" fmla="*/ 394 h 420"/>
                <a:gd name="T44" fmla="*/ 372 w 482"/>
                <a:gd name="T45" fmla="*/ 411 h 420"/>
                <a:gd name="T46" fmla="*/ 355 w 482"/>
                <a:gd name="T47" fmla="*/ 396 h 420"/>
                <a:gd name="T48" fmla="*/ 336 w 482"/>
                <a:gd name="T49" fmla="*/ 396 h 420"/>
                <a:gd name="T50" fmla="*/ 305 w 482"/>
                <a:gd name="T51" fmla="*/ 408 h 420"/>
                <a:gd name="T52" fmla="*/ 254 w 482"/>
                <a:gd name="T53" fmla="*/ 375 h 420"/>
                <a:gd name="T54" fmla="*/ 233 w 482"/>
                <a:gd name="T55" fmla="*/ 360 h 420"/>
                <a:gd name="T56" fmla="*/ 233 w 482"/>
                <a:gd name="T57" fmla="*/ 353 h 420"/>
                <a:gd name="T58" fmla="*/ 213 w 482"/>
                <a:gd name="T59" fmla="*/ 351 h 420"/>
                <a:gd name="T60" fmla="*/ 204 w 482"/>
                <a:gd name="T61" fmla="*/ 341 h 420"/>
                <a:gd name="T62" fmla="*/ 192 w 482"/>
                <a:gd name="T63" fmla="*/ 370 h 420"/>
                <a:gd name="T64" fmla="*/ 89 w 482"/>
                <a:gd name="T65" fmla="*/ 353 h 420"/>
                <a:gd name="T66" fmla="*/ 19 w 482"/>
                <a:gd name="T67" fmla="*/ 351 h 420"/>
                <a:gd name="T68" fmla="*/ 31 w 482"/>
                <a:gd name="T69" fmla="*/ 334 h 420"/>
                <a:gd name="T70" fmla="*/ 33 w 482"/>
                <a:gd name="T71" fmla="*/ 293 h 420"/>
                <a:gd name="T72" fmla="*/ 36 w 482"/>
                <a:gd name="T73" fmla="*/ 267 h 420"/>
                <a:gd name="T74" fmla="*/ 50 w 482"/>
                <a:gd name="T75" fmla="*/ 233 h 420"/>
                <a:gd name="T76" fmla="*/ 41 w 482"/>
                <a:gd name="T77" fmla="*/ 192 h 420"/>
                <a:gd name="T78" fmla="*/ 36 w 482"/>
                <a:gd name="T79" fmla="*/ 180 h 420"/>
                <a:gd name="T80" fmla="*/ 21 w 482"/>
                <a:gd name="T81" fmla="*/ 161 h 420"/>
                <a:gd name="T82" fmla="*/ 5 w 482"/>
                <a:gd name="T83" fmla="*/ 122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2" h="420">
                  <a:moveTo>
                    <a:pt x="0" y="7"/>
                  </a:moveTo>
                  <a:lnTo>
                    <a:pt x="257" y="0"/>
                  </a:lnTo>
                  <a:lnTo>
                    <a:pt x="257" y="9"/>
                  </a:lnTo>
                  <a:lnTo>
                    <a:pt x="269" y="31"/>
                  </a:lnTo>
                  <a:lnTo>
                    <a:pt x="271" y="50"/>
                  </a:lnTo>
                  <a:lnTo>
                    <a:pt x="276" y="62"/>
                  </a:lnTo>
                  <a:lnTo>
                    <a:pt x="281" y="67"/>
                  </a:lnTo>
                  <a:lnTo>
                    <a:pt x="281" y="79"/>
                  </a:lnTo>
                  <a:lnTo>
                    <a:pt x="271" y="84"/>
                  </a:lnTo>
                  <a:lnTo>
                    <a:pt x="266" y="89"/>
                  </a:lnTo>
                  <a:lnTo>
                    <a:pt x="261" y="110"/>
                  </a:lnTo>
                  <a:lnTo>
                    <a:pt x="245" y="137"/>
                  </a:lnTo>
                  <a:lnTo>
                    <a:pt x="230" y="182"/>
                  </a:lnTo>
                  <a:lnTo>
                    <a:pt x="228" y="216"/>
                  </a:lnTo>
                  <a:lnTo>
                    <a:pt x="396" y="209"/>
                  </a:lnTo>
                  <a:lnTo>
                    <a:pt x="401" y="214"/>
                  </a:lnTo>
                  <a:lnTo>
                    <a:pt x="396" y="231"/>
                  </a:lnTo>
                  <a:lnTo>
                    <a:pt x="396" y="255"/>
                  </a:lnTo>
                  <a:lnTo>
                    <a:pt x="415" y="271"/>
                  </a:lnTo>
                  <a:lnTo>
                    <a:pt x="418" y="291"/>
                  </a:lnTo>
                  <a:lnTo>
                    <a:pt x="394" y="286"/>
                  </a:lnTo>
                  <a:lnTo>
                    <a:pt x="372" y="276"/>
                  </a:lnTo>
                  <a:lnTo>
                    <a:pt x="367" y="276"/>
                  </a:lnTo>
                  <a:lnTo>
                    <a:pt x="360" y="279"/>
                  </a:lnTo>
                  <a:lnTo>
                    <a:pt x="346" y="293"/>
                  </a:lnTo>
                  <a:lnTo>
                    <a:pt x="343" y="300"/>
                  </a:lnTo>
                  <a:lnTo>
                    <a:pt x="350" y="310"/>
                  </a:lnTo>
                  <a:lnTo>
                    <a:pt x="360" y="312"/>
                  </a:lnTo>
                  <a:lnTo>
                    <a:pt x="377" y="310"/>
                  </a:lnTo>
                  <a:lnTo>
                    <a:pt x="386" y="303"/>
                  </a:lnTo>
                  <a:lnTo>
                    <a:pt x="394" y="300"/>
                  </a:lnTo>
                  <a:lnTo>
                    <a:pt x="406" y="300"/>
                  </a:lnTo>
                  <a:lnTo>
                    <a:pt x="410" y="300"/>
                  </a:lnTo>
                  <a:lnTo>
                    <a:pt x="410" y="303"/>
                  </a:lnTo>
                  <a:lnTo>
                    <a:pt x="408" y="307"/>
                  </a:lnTo>
                  <a:lnTo>
                    <a:pt x="401" y="312"/>
                  </a:lnTo>
                  <a:lnTo>
                    <a:pt x="403" y="319"/>
                  </a:lnTo>
                  <a:lnTo>
                    <a:pt x="410" y="324"/>
                  </a:lnTo>
                  <a:lnTo>
                    <a:pt x="415" y="324"/>
                  </a:lnTo>
                  <a:lnTo>
                    <a:pt x="420" y="322"/>
                  </a:lnTo>
                  <a:lnTo>
                    <a:pt x="427" y="307"/>
                  </a:lnTo>
                  <a:lnTo>
                    <a:pt x="446" y="300"/>
                  </a:lnTo>
                  <a:lnTo>
                    <a:pt x="451" y="298"/>
                  </a:lnTo>
                  <a:lnTo>
                    <a:pt x="456" y="298"/>
                  </a:lnTo>
                  <a:lnTo>
                    <a:pt x="461" y="303"/>
                  </a:lnTo>
                  <a:lnTo>
                    <a:pt x="458" y="310"/>
                  </a:lnTo>
                  <a:lnTo>
                    <a:pt x="461" y="315"/>
                  </a:lnTo>
                  <a:lnTo>
                    <a:pt x="458" y="319"/>
                  </a:lnTo>
                  <a:lnTo>
                    <a:pt x="451" y="327"/>
                  </a:lnTo>
                  <a:lnTo>
                    <a:pt x="437" y="343"/>
                  </a:lnTo>
                  <a:lnTo>
                    <a:pt x="422" y="353"/>
                  </a:lnTo>
                  <a:lnTo>
                    <a:pt x="422" y="363"/>
                  </a:lnTo>
                  <a:lnTo>
                    <a:pt x="427" y="372"/>
                  </a:lnTo>
                  <a:lnTo>
                    <a:pt x="446" y="382"/>
                  </a:lnTo>
                  <a:lnTo>
                    <a:pt x="478" y="394"/>
                  </a:lnTo>
                  <a:lnTo>
                    <a:pt x="482" y="401"/>
                  </a:lnTo>
                  <a:lnTo>
                    <a:pt x="480" y="408"/>
                  </a:lnTo>
                  <a:lnTo>
                    <a:pt x="473" y="411"/>
                  </a:lnTo>
                  <a:lnTo>
                    <a:pt x="449" y="420"/>
                  </a:lnTo>
                  <a:lnTo>
                    <a:pt x="446" y="401"/>
                  </a:lnTo>
                  <a:lnTo>
                    <a:pt x="432" y="394"/>
                  </a:lnTo>
                  <a:lnTo>
                    <a:pt x="403" y="382"/>
                  </a:lnTo>
                  <a:lnTo>
                    <a:pt x="401" y="375"/>
                  </a:lnTo>
                  <a:lnTo>
                    <a:pt x="396" y="370"/>
                  </a:lnTo>
                  <a:lnTo>
                    <a:pt x="386" y="375"/>
                  </a:lnTo>
                  <a:lnTo>
                    <a:pt x="384" y="394"/>
                  </a:lnTo>
                  <a:lnTo>
                    <a:pt x="386" y="396"/>
                  </a:lnTo>
                  <a:lnTo>
                    <a:pt x="386" y="401"/>
                  </a:lnTo>
                  <a:lnTo>
                    <a:pt x="372" y="411"/>
                  </a:lnTo>
                  <a:lnTo>
                    <a:pt x="367" y="408"/>
                  </a:lnTo>
                  <a:lnTo>
                    <a:pt x="360" y="399"/>
                  </a:lnTo>
                  <a:lnTo>
                    <a:pt x="355" y="396"/>
                  </a:lnTo>
                  <a:lnTo>
                    <a:pt x="346" y="401"/>
                  </a:lnTo>
                  <a:lnTo>
                    <a:pt x="341" y="396"/>
                  </a:lnTo>
                  <a:lnTo>
                    <a:pt x="336" y="396"/>
                  </a:lnTo>
                  <a:lnTo>
                    <a:pt x="324" y="411"/>
                  </a:lnTo>
                  <a:lnTo>
                    <a:pt x="310" y="411"/>
                  </a:lnTo>
                  <a:lnTo>
                    <a:pt x="305" y="408"/>
                  </a:lnTo>
                  <a:lnTo>
                    <a:pt x="290" y="406"/>
                  </a:lnTo>
                  <a:lnTo>
                    <a:pt x="266" y="377"/>
                  </a:lnTo>
                  <a:lnTo>
                    <a:pt x="254" y="375"/>
                  </a:lnTo>
                  <a:lnTo>
                    <a:pt x="242" y="370"/>
                  </a:lnTo>
                  <a:lnTo>
                    <a:pt x="237" y="360"/>
                  </a:lnTo>
                  <a:lnTo>
                    <a:pt x="233" y="360"/>
                  </a:lnTo>
                  <a:lnTo>
                    <a:pt x="233" y="358"/>
                  </a:lnTo>
                  <a:lnTo>
                    <a:pt x="230" y="358"/>
                  </a:lnTo>
                  <a:lnTo>
                    <a:pt x="233" y="353"/>
                  </a:lnTo>
                  <a:lnTo>
                    <a:pt x="228" y="351"/>
                  </a:lnTo>
                  <a:lnTo>
                    <a:pt x="223" y="353"/>
                  </a:lnTo>
                  <a:lnTo>
                    <a:pt x="213" y="351"/>
                  </a:lnTo>
                  <a:lnTo>
                    <a:pt x="211" y="348"/>
                  </a:lnTo>
                  <a:lnTo>
                    <a:pt x="209" y="341"/>
                  </a:lnTo>
                  <a:lnTo>
                    <a:pt x="204" y="341"/>
                  </a:lnTo>
                  <a:lnTo>
                    <a:pt x="187" y="358"/>
                  </a:lnTo>
                  <a:lnTo>
                    <a:pt x="194" y="368"/>
                  </a:lnTo>
                  <a:lnTo>
                    <a:pt x="192" y="370"/>
                  </a:lnTo>
                  <a:lnTo>
                    <a:pt x="163" y="372"/>
                  </a:lnTo>
                  <a:lnTo>
                    <a:pt x="115" y="363"/>
                  </a:lnTo>
                  <a:lnTo>
                    <a:pt x="89" y="353"/>
                  </a:lnTo>
                  <a:lnTo>
                    <a:pt x="24" y="360"/>
                  </a:lnTo>
                  <a:lnTo>
                    <a:pt x="21" y="358"/>
                  </a:lnTo>
                  <a:lnTo>
                    <a:pt x="19" y="351"/>
                  </a:lnTo>
                  <a:lnTo>
                    <a:pt x="21" y="346"/>
                  </a:lnTo>
                  <a:lnTo>
                    <a:pt x="24" y="341"/>
                  </a:lnTo>
                  <a:lnTo>
                    <a:pt x="31" y="334"/>
                  </a:lnTo>
                  <a:lnTo>
                    <a:pt x="38" y="310"/>
                  </a:lnTo>
                  <a:lnTo>
                    <a:pt x="33" y="300"/>
                  </a:lnTo>
                  <a:lnTo>
                    <a:pt x="33" y="293"/>
                  </a:lnTo>
                  <a:lnTo>
                    <a:pt x="33" y="288"/>
                  </a:lnTo>
                  <a:lnTo>
                    <a:pt x="33" y="281"/>
                  </a:lnTo>
                  <a:lnTo>
                    <a:pt x="36" y="267"/>
                  </a:lnTo>
                  <a:lnTo>
                    <a:pt x="43" y="262"/>
                  </a:lnTo>
                  <a:lnTo>
                    <a:pt x="48" y="252"/>
                  </a:lnTo>
                  <a:lnTo>
                    <a:pt x="50" y="233"/>
                  </a:lnTo>
                  <a:lnTo>
                    <a:pt x="50" y="221"/>
                  </a:lnTo>
                  <a:lnTo>
                    <a:pt x="48" y="204"/>
                  </a:lnTo>
                  <a:lnTo>
                    <a:pt x="41" y="192"/>
                  </a:lnTo>
                  <a:lnTo>
                    <a:pt x="36" y="190"/>
                  </a:lnTo>
                  <a:lnTo>
                    <a:pt x="38" y="182"/>
                  </a:lnTo>
                  <a:lnTo>
                    <a:pt x="36" y="180"/>
                  </a:lnTo>
                  <a:lnTo>
                    <a:pt x="31" y="168"/>
                  </a:lnTo>
                  <a:lnTo>
                    <a:pt x="24" y="163"/>
                  </a:lnTo>
                  <a:lnTo>
                    <a:pt x="21" y="161"/>
                  </a:lnTo>
                  <a:lnTo>
                    <a:pt x="26" y="149"/>
                  </a:lnTo>
                  <a:lnTo>
                    <a:pt x="19" y="134"/>
                  </a:lnTo>
                  <a:lnTo>
                    <a:pt x="5" y="122"/>
                  </a:lnTo>
                  <a:lnTo>
                    <a:pt x="2" y="115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9"/>
            <p:cNvSpPr>
              <a:spLocks/>
            </p:cNvSpPr>
            <p:nvPr/>
          </p:nvSpPr>
          <p:spPr bwMode="auto">
            <a:xfrm>
              <a:off x="6167862" y="3697166"/>
              <a:ext cx="903288" cy="785812"/>
            </a:xfrm>
            <a:custGeom>
              <a:avLst/>
              <a:gdLst>
                <a:gd name="T0" fmla="*/ 478 w 569"/>
                <a:gd name="T1" fmla="*/ 438 h 495"/>
                <a:gd name="T2" fmla="*/ 485 w 569"/>
                <a:gd name="T3" fmla="*/ 447 h 495"/>
                <a:gd name="T4" fmla="*/ 488 w 569"/>
                <a:gd name="T5" fmla="*/ 466 h 495"/>
                <a:gd name="T6" fmla="*/ 466 w 569"/>
                <a:gd name="T7" fmla="*/ 486 h 495"/>
                <a:gd name="T8" fmla="*/ 521 w 569"/>
                <a:gd name="T9" fmla="*/ 491 h 495"/>
                <a:gd name="T10" fmla="*/ 524 w 569"/>
                <a:gd name="T11" fmla="*/ 469 h 495"/>
                <a:gd name="T12" fmla="*/ 536 w 569"/>
                <a:gd name="T13" fmla="*/ 435 h 495"/>
                <a:gd name="T14" fmla="*/ 552 w 569"/>
                <a:gd name="T15" fmla="*/ 423 h 495"/>
                <a:gd name="T16" fmla="*/ 560 w 569"/>
                <a:gd name="T17" fmla="*/ 421 h 495"/>
                <a:gd name="T18" fmla="*/ 567 w 569"/>
                <a:gd name="T19" fmla="*/ 385 h 495"/>
                <a:gd name="T20" fmla="*/ 560 w 569"/>
                <a:gd name="T21" fmla="*/ 380 h 495"/>
                <a:gd name="T22" fmla="*/ 555 w 569"/>
                <a:gd name="T23" fmla="*/ 375 h 495"/>
                <a:gd name="T24" fmla="*/ 550 w 569"/>
                <a:gd name="T25" fmla="*/ 380 h 495"/>
                <a:gd name="T26" fmla="*/ 528 w 569"/>
                <a:gd name="T27" fmla="*/ 351 h 495"/>
                <a:gd name="T28" fmla="*/ 536 w 569"/>
                <a:gd name="T29" fmla="*/ 342 h 495"/>
                <a:gd name="T30" fmla="*/ 528 w 569"/>
                <a:gd name="T31" fmla="*/ 327 h 495"/>
                <a:gd name="T32" fmla="*/ 500 w 569"/>
                <a:gd name="T33" fmla="*/ 289 h 495"/>
                <a:gd name="T34" fmla="*/ 464 w 569"/>
                <a:gd name="T35" fmla="*/ 269 h 495"/>
                <a:gd name="T36" fmla="*/ 444 w 569"/>
                <a:gd name="T37" fmla="*/ 243 h 495"/>
                <a:gd name="T38" fmla="*/ 464 w 569"/>
                <a:gd name="T39" fmla="*/ 219 h 495"/>
                <a:gd name="T40" fmla="*/ 466 w 569"/>
                <a:gd name="T41" fmla="*/ 190 h 495"/>
                <a:gd name="T42" fmla="*/ 442 w 569"/>
                <a:gd name="T43" fmla="*/ 173 h 495"/>
                <a:gd name="T44" fmla="*/ 428 w 569"/>
                <a:gd name="T45" fmla="*/ 183 h 495"/>
                <a:gd name="T46" fmla="*/ 408 w 569"/>
                <a:gd name="T47" fmla="*/ 142 h 495"/>
                <a:gd name="T48" fmla="*/ 377 w 569"/>
                <a:gd name="T49" fmla="*/ 116 h 495"/>
                <a:gd name="T50" fmla="*/ 351 w 569"/>
                <a:gd name="T51" fmla="*/ 80 h 495"/>
                <a:gd name="T52" fmla="*/ 343 w 569"/>
                <a:gd name="T53" fmla="*/ 41 h 495"/>
                <a:gd name="T54" fmla="*/ 348 w 569"/>
                <a:gd name="T55" fmla="*/ 27 h 495"/>
                <a:gd name="T56" fmla="*/ 0 w 569"/>
                <a:gd name="T57" fmla="*/ 12 h 495"/>
                <a:gd name="T58" fmla="*/ 14 w 569"/>
                <a:gd name="T59" fmla="*/ 29 h 495"/>
                <a:gd name="T60" fmla="*/ 29 w 569"/>
                <a:gd name="T61" fmla="*/ 58 h 495"/>
                <a:gd name="T62" fmla="*/ 31 w 569"/>
                <a:gd name="T63" fmla="*/ 72 h 495"/>
                <a:gd name="T64" fmla="*/ 67 w 569"/>
                <a:gd name="T65" fmla="*/ 101 h 495"/>
                <a:gd name="T66" fmla="*/ 53 w 569"/>
                <a:gd name="T67" fmla="*/ 130 h 495"/>
                <a:gd name="T68" fmla="*/ 70 w 569"/>
                <a:gd name="T69" fmla="*/ 140 h 495"/>
                <a:gd name="T70" fmla="*/ 82 w 569"/>
                <a:gd name="T71" fmla="*/ 164 h 495"/>
                <a:gd name="T72" fmla="*/ 94 w 569"/>
                <a:gd name="T73" fmla="*/ 168 h 495"/>
                <a:gd name="T74" fmla="*/ 98 w 569"/>
                <a:gd name="T75" fmla="*/ 454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9" h="495">
                  <a:moveTo>
                    <a:pt x="98" y="454"/>
                  </a:moveTo>
                  <a:lnTo>
                    <a:pt x="478" y="438"/>
                  </a:lnTo>
                  <a:lnTo>
                    <a:pt x="478" y="442"/>
                  </a:lnTo>
                  <a:lnTo>
                    <a:pt x="485" y="447"/>
                  </a:lnTo>
                  <a:lnTo>
                    <a:pt x="488" y="457"/>
                  </a:lnTo>
                  <a:lnTo>
                    <a:pt x="488" y="466"/>
                  </a:lnTo>
                  <a:lnTo>
                    <a:pt x="476" y="476"/>
                  </a:lnTo>
                  <a:lnTo>
                    <a:pt x="466" y="486"/>
                  </a:lnTo>
                  <a:lnTo>
                    <a:pt x="464" y="495"/>
                  </a:lnTo>
                  <a:lnTo>
                    <a:pt x="521" y="491"/>
                  </a:lnTo>
                  <a:lnTo>
                    <a:pt x="526" y="474"/>
                  </a:lnTo>
                  <a:lnTo>
                    <a:pt x="524" y="469"/>
                  </a:lnTo>
                  <a:lnTo>
                    <a:pt x="528" y="450"/>
                  </a:lnTo>
                  <a:lnTo>
                    <a:pt x="536" y="435"/>
                  </a:lnTo>
                  <a:lnTo>
                    <a:pt x="540" y="428"/>
                  </a:lnTo>
                  <a:lnTo>
                    <a:pt x="552" y="423"/>
                  </a:lnTo>
                  <a:lnTo>
                    <a:pt x="555" y="426"/>
                  </a:lnTo>
                  <a:lnTo>
                    <a:pt x="560" y="421"/>
                  </a:lnTo>
                  <a:lnTo>
                    <a:pt x="569" y="394"/>
                  </a:lnTo>
                  <a:lnTo>
                    <a:pt x="567" y="385"/>
                  </a:lnTo>
                  <a:lnTo>
                    <a:pt x="562" y="380"/>
                  </a:lnTo>
                  <a:lnTo>
                    <a:pt x="560" y="380"/>
                  </a:lnTo>
                  <a:lnTo>
                    <a:pt x="557" y="378"/>
                  </a:lnTo>
                  <a:lnTo>
                    <a:pt x="555" y="375"/>
                  </a:lnTo>
                  <a:lnTo>
                    <a:pt x="550" y="375"/>
                  </a:lnTo>
                  <a:lnTo>
                    <a:pt x="550" y="380"/>
                  </a:lnTo>
                  <a:lnTo>
                    <a:pt x="545" y="380"/>
                  </a:lnTo>
                  <a:lnTo>
                    <a:pt x="528" y="351"/>
                  </a:lnTo>
                  <a:lnTo>
                    <a:pt x="528" y="346"/>
                  </a:lnTo>
                  <a:lnTo>
                    <a:pt x="536" y="342"/>
                  </a:lnTo>
                  <a:lnTo>
                    <a:pt x="536" y="337"/>
                  </a:lnTo>
                  <a:lnTo>
                    <a:pt x="528" y="327"/>
                  </a:lnTo>
                  <a:lnTo>
                    <a:pt x="524" y="308"/>
                  </a:lnTo>
                  <a:lnTo>
                    <a:pt x="500" y="289"/>
                  </a:lnTo>
                  <a:lnTo>
                    <a:pt x="488" y="284"/>
                  </a:lnTo>
                  <a:lnTo>
                    <a:pt x="464" y="269"/>
                  </a:lnTo>
                  <a:lnTo>
                    <a:pt x="449" y="255"/>
                  </a:lnTo>
                  <a:lnTo>
                    <a:pt x="444" y="243"/>
                  </a:lnTo>
                  <a:lnTo>
                    <a:pt x="447" y="236"/>
                  </a:lnTo>
                  <a:lnTo>
                    <a:pt x="464" y="219"/>
                  </a:lnTo>
                  <a:lnTo>
                    <a:pt x="461" y="202"/>
                  </a:lnTo>
                  <a:lnTo>
                    <a:pt x="466" y="190"/>
                  </a:lnTo>
                  <a:lnTo>
                    <a:pt x="461" y="183"/>
                  </a:lnTo>
                  <a:lnTo>
                    <a:pt x="442" y="173"/>
                  </a:lnTo>
                  <a:lnTo>
                    <a:pt x="435" y="176"/>
                  </a:lnTo>
                  <a:lnTo>
                    <a:pt x="428" y="183"/>
                  </a:lnTo>
                  <a:lnTo>
                    <a:pt x="423" y="180"/>
                  </a:lnTo>
                  <a:lnTo>
                    <a:pt x="408" y="142"/>
                  </a:lnTo>
                  <a:lnTo>
                    <a:pt x="401" y="135"/>
                  </a:lnTo>
                  <a:lnTo>
                    <a:pt x="377" y="116"/>
                  </a:lnTo>
                  <a:lnTo>
                    <a:pt x="353" y="87"/>
                  </a:lnTo>
                  <a:lnTo>
                    <a:pt x="351" y="80"/>
                  </a:lnTo>
                  <a:lnTo>
                    <a:pt x="346" y="63"/>
                  </a:lnTo>
                  <a:lnTo>
                    <a:pt x="343" y="41"/>
                  </a:lnTo>
                  <a:lnTo>
                    <a:pt x="348" y="29"/>
                  </a:lnTo>
                  <a:lnTo>
                    <a:pt x="348" y="27"/>
                  </a:lnTo>
                  <a:lnTo>
                    <a:pt x="324" y="0"/>
                  </a:lnTo>
                  <a:lnTo>
                    <a:pt x="0" y="12"/>
                  </a:lnTo>
                  <a:lnTo>
                    <a:pt x="5" y="22"/>
                  </a:lnTo>
                  <a:lnTo>
                    <a:pt x="14" y="29"/>
                  </a:lnTo>
                  <a:lnTo>
                    <a:pt x="17" y="43"/>
                  </a:lnTo>
                  <a:lnTo>
                    <a:pt x="29" y="58"/>
                  </a:lnTo>
                  <a:lnTo>
                    <a:pt x="34" y="60"/>
                  </a:lnTo>
                  <a:lnTo>
                    <a:pt x="31" y="72"/>
                  </a:lnTo>
                  <a:lnTo>
                    <a:pt x="31" y="75"/>
                  </a:lnTo>
                  <a:lnTo>
                    <a:pt x="67" y="101"/>
                  </a:lnTo>
                  <a:lnTo>
                    <a:pt x="55" y="116"/>
                  </a:lnTo>
                  <a:lnTo>
                    <a:pt x="53" y="130"/>
                  </a:lnTo>
                  <a:lnTo>
                    <a:pt x="60" y="135"/>
                  </a:lnTo>
                  <a:lnTo>
                    <a:pt x="70" y="140"/>
                  </a:lnTo>
                  <a:lnTo>
                    <a:pt x="74" y="159"/>
                  </a:lnTo>
                  <a:lnTo>
                    <a:pt x="82" y="164"/>
                  </a:lnTo>
                  <a:lnTo>
                    <a:pt x="91" y="166"/>
                  </a:lnTo>
                  <a:lnTo>
                    <a:pt x="94" y="168"/>
                  </a:lnTo>
                  <a:lnTo>
                    <a:pt x="96" y="402"/>
                  </a:lnTo>
                  <a:lnTo>
                    <a:pt x="98" y="45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6056737" y="3197104"/>
              <a:ext cx="815975" cy="542925"/>
            </a:xfrm>
            <a:custGeom>
              <a:avLst/>
              <a:gdLst>
                <a:gd name="T0" fmla="*/ 418 w 514"/>
                <a:gd name="T1" fmla="*/ 0 h 342"/>
                <a:gd name="T2" fmla="*/ 430 w 514"/>
                <a:gd name="T3" fmla="*/ 24 h 342"/>
                <a:gd name="T4" fmla="*/ 423 w 514"/>
                <a:gd name="T5" fmla="*/ 41 h 342"/>
                <a:gd name="T6" fmla="*/ 435 w 514"/>
                <a:gd name="T7" fmla="*/ 82 h 342"/>
                <a:gd name="T8" fmla="*/ 469 w 514"/>
                <a:gd name="T9" fmla="*/ 99 h 342"/>
                <a:gd name="T10" fmla="*/ 473 w 514"/>
                <a:gd name="T11" fmla="*/ 113 h 342"/>
                <a:gd name="T12" fmla="*/ 493 w 514"/>
                <a:gd name="T13" fmla="*/ 135 h 342"/>
                <a:gd name="T14" fmla="*/ 514 w 514"/>
                <a:gd name="T15" fmla="*/ 164 h 342"/>
                <a:gd name="T16" fmla="*/ 507 w 514"/>
                <a:gd name="T17" fmla="*/ 183 h 342"/>
                <a:gd name="T18" fmla="*/ 502 w 514"/>
                <a:gd name="T19" fmla="*/ 197 h 342"/>
                <a:gd name="T20" fmla="*/ 473 w 514"/>
                <a:gd name="T21" fmla="*/ 217 h 342"/>
                <a:gd name="T22" fmla="*/ 454 w 514"/>
                <a:gd name="T23" fmla="*/ 222 h 342"/>
                <a:gd name="T24" fmla="*/ 440 w 514"/>
                <a:gd name="T25" fmla="*/ 238 h 342"/>
                <a:gd name="T26" fmla="*/ 452 w 514"/>
                <a:gd name="T27" fmla="*/ 258 h 342"/>
                <a:gd name="T28" fmla="*/ 452 w 514"/>
                <a:gd name="T29" fmla="*/ 279 h 342"/>
                <a:gd name="T30" fmla="*/ 428 w 514"/>
                <a:gd name="T31" fmla="*/ 315 h 342"/>
                <a:gd name="T32" fmla="*/ 423 w 514"/>
                <a:gd name="T33" fmla="*/ 332 h 342"/>
                <a:gd name="T34" fmla="*/ 394 w 514"/>
                <a:gd name="T35" fmla="*/ 315 h 342"/>
                <a:gd name="T36" fmla="*/ 65 w 514"/>
                <a:gd name="T37" fmla="*/ 322 h 342"/>
                <a:gd name="T38" fmla="*/ 65 w 514"/>
                <a:gd name="T39" fmla="*/ 301 h 342"/>
                <a:gd name="T40" fmla="*/ 58 w 514"/>
                <a:gd name="T41" fmla="*/ 284 h 342"/>
                <a:gd name="T42" fmla="*/ 60 w 514"/>
                <a:gd name="T43" fmla="*/ 267 h 342"/>
                <a:gd name="T44" fmla="*/ 51 w 514"/>
                <a:gd name="T45" fmla="*/ 246 h 342"/>
                <a:gd name="T46" fmla="*/ 51 w 514"/>
                <a:gd name="T47" fmla="*/ 226 h 342"/>
                <a:gd name="T48" fmla="*/ 36 w 514"/>
                <a:gd name="T49" fmla="*/ 209 h 342"/>
                <a:gd name="T50" fmla="*/ 32 w 514"/>
                <a:gd name="T51" fmla="*/ 193 h 342"/>
                <a:gd name="T52" fmla="*/ 17 w 514"/>
                <a:gd name="T53" fmla="*/ 169 h 342"/>
                <a:gd name="T54" fmla="*/ 22 w 514"/>
                <a:gd name="T55" fmla="*/ 145 h 342"/>
                <a:gd name="T56" fmla="*/ 12 w 514"/>
                <a:gd name="T57" fmla="*/ 128 h 342"/>
                <a:gd name="T58" fmla="*/ 10 w 514"/>
                <a:gd name="T59" fmla="*/ 113 h 342"/>
                <a:gd name="T60" fmla="*/ 10 w 514"/>
                <a:gd name="T61" fmla="*/ 75 h 342"/>
                <a:gd name="T62" fmla="*/ 15 w 514"/>
                <a:gd name="T63" fmla="*/ 60 h 342"/>
                <a:gd name="T64" fmla="*/ 5 w 514"/>
                <a:gd name="T65" fmla="*/ 39 h 342"/>
                <a:gd name="T66" fmla="*/ 5 w 514"/>
                <a:gd name="T67" fmla="*/ 22 h 342"/>
                <a:gd name="T68" fmla="*/ 10 w 514"/>
                <a:gd name="T69" fmla="*/ 1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4" h="342">
                  <a:moveTo>
                    <a:pt x="15" y="15"/>
                  </a:moveTo>
                  <a:lnTo>
                    <a:pt x="418" y="0"/>
                  </a:lnTo>
                  <a:lnTo>
                    <a:pt x="421" y="15"/>
                  </a:lnTo>
                  <a:lnTo>
                    <a:pt x="430" y="24"/>
                  </a:lnTo>
                  <a:lnTo>
                    <a:pt x="430" y="29"/>
                  </a:lnTo>
                  <a:lnTo>
                    <a:pt x="423" y="41"/>
                  </a:lnTo>
                  <a:lnTo>
                    <a:pt x="428" y="53"/>
                  </a:lnTo>
                  <a:lnTo>
                    <a:pt x="435" y="82"/>
                  </a:lnTo>
                  <a:lnTo>
                    <a:pt x="461" y="92"/>
                  </a:lnTo>
                  <a:lnTo>
                    <a:pt x="469" y="99"/>
                  </a:lnTo>
                  <a:lnTo>
                    <a:pt x="471" y="109"/>
                  </a:lnTo>
                  <a:lnTo>
                    <a:pt x="473" y="113"/>
                  </a:lnTo>
                  <a:lnTo>
                    <a:pt x="490" y="125"/>
                  </a:lnTo>
                  <a:lnTo>
                    <a:pt x="493" y="135"/>
                  </a:lnTo>
                  <a:lnTo>
                    <a:pt x="507" y="145"/>
                  </a:lnTo>
                  <a:lnTo>
                    <a:pt x="514" y="164"/>
                  </a:lnTo>
                  <a:lnTo>
                    <a:pt x="512" y="171"/>
                  </a:lnTo>
                  <a:lnTo>
                    <a:pt x="507" y="183"/>
                  </a:lnTo>
                  <a:lnTo>
                    <a:pt x="502" y="188"/>
                  </a:lnTo>
                  <a:lnTo>
                    <a:pt x="502" y="197"/>
                  </a:lnTo>
                  <a:lnTo>
                    <a:pt x="488" y="214"/>
                  </a:lnTo>
                  <a:lnTo>
                    <a:pt x="473" y="217"/>
                  </a:lnTo>
                  <a:lnTo>
                    <a:pt x="471" y="222"/>
                  </a:lnTo>
                  <a:lnTo>
                    <a:pt x="454" y="222"/>
                  </a:lnTo>
                  <a:lnTo>
                    <a:pt x="447" y="226"/>
                  </a:lnTo>
                  <a:lnTo>
                    <a:pt x="440" y="238"/>
                  </a:lnTo>
                  <a:lnTo>
                    <a:pt x="442" y="248"/>
                  </a:lnTo>
                  <a:lnTo>
                    <a:pt x="452" y="258"/>
                  </a:lnTo>
                  <a:lnTo>
                    <a:pt x="454" y="265"/>
                  </a:lnTo>
                  <a:lnTo>
                    <a:pt x="452" y="279"/>
                  </a:lnTo>
                  <a:lnTo>
                    <a:pt x="440" y="306"/>
                  </a:lnTo>
                  <a:lnTo>
                    <a:pt x="428" y="315"/>
                  </a:lnTo>
                  <a:lnTo>
                    <a:pt x="423" y="322"/>
                  </a:lnTo>
                  <a:lnTo>
                    <a:pt x="423" y="332"/>
                  </a:lnTo>
                  <a:lnTo>
                    <a:pt x="418" y="342"/>
                  </a:lnTo>
                  <a:lnTo>
                    <a:pt x="394" y="315"/>
                  </a:lnTo>
                  <a:lnTo>
                    <a:pt x="70" y="327"/>
                  </a:lnTo>
                  <a:lnTo>
                    <a:pt x="65" y="322"/>
                  </a:lnTo>
                  <a:lnTo>
                    <a:pt x="63" y="310"/>
                  </a:lnTo>
                  <a:lnTo>
                    <a:pt x="65" y="301"/>
                  </a:lnTo>
                  <a:lnTo>
                    <a:pt x="60" y="294"/>
                  </a:lnTo>
                  <a:lnTo>
                    <a:pt x="58" y="284"/>
                  </a:lnTo>
                  <a:lnTo>
                    <a:pt x="63" y="277"/>
                  </a:lnTo>
                  <a:lnTo>
                    <a:pt x="60" y="267"/>
                  </a:lnTo>
                  <a:lnTo>
                    <a:pt x="48" y="262"/>
                  </a:lnTo>
                  <a:lnTo>
                    <a:pt x="51" y="246"/>
                  </a:lnTo>
                  <a:lnTo>
                    <a:pt x="56" y="236"/>
                  </a:lnTo>
                  <a:lnTo>
                    <a:pt x="51" y="226"/>
                  </a:lnTo>
                  <a:lnTo>
                    <a:pt x="41" y="219"/>
                  </a:lnTo>
                  <a:lnTo>
                    <a:pt x="36" y="209"/>
                  </a:lnTo>
                  <a:lnTo>
                    <a:pt x="41" y="202"/>
                  </a:lnTo>
                  <a:lnTo>
                    <a:pt x="32" y="193"/>
                  </a:lnTo>
                  <a:lnTo>
                    <a:pt x="27" y="176"/>
                  </a:lnTo>
                  <a:lnTo>
                    <a:pt x="17" y="169"/>
                  </a:lnTo>
                  <a:lnTo>
                    <a:pt x="22" y="152"/>
                  </a:lnTo>
                  <a:lnTo>
                    <a:pt x="22" y="145"/>
                  </a:lnTo>
                  <a:lnTo>
                    <a:pt x="12" y="137"/>
                  </a:lnTo>
                  <a:lnTo>
                    <a:pt x="12" y="128"/>
                  </a:lnTo>
                  <a:lnTo>
                    <a:pt x="12" y="125"/>
                  </a:lnTo>
                  <a:lnTo>
                    <a:pt x="10" y="113"/>
                  </a:lnTo>
                  <a:lnTo>
                    <a:pt x="0" y="94"/>
                  </a:lnTo>
                  <a:lnTo>
                    <a:pt x="10" y="75"/>
                  </a:lnTo>
                  <a:lnTo>
                    <a:pt x="8" y="65"/>
                  </a:lnTo>
                  <a:lnTo>
                    <a:pt x="15" y="60"/>
                  </a:lnTo>
                  <a:lnTo>
                    <a:pt x="10" y="44"/>
                  </a:lnTo>
                  <a:lnTo>
                    <a:pt x="5" y="39"/>
                  </a:lnTo>
                  <a:lnTo>
                    <a:pt x="10" y="27"/>
                  </a:lnTo>
                  <a:lnTo>
                    <a:pt x="5" y="22"/>
                  </a:lnTo>
                  <a:lnTo>
                    <a:pt x="3" y="15"/>
                  </a:lnTo>
                  <a:lnTo>
                    <a:pt x="10" y="15"/>
                  </a:lnTo>
                  <a:lnTo>
                    <a:pt x="15" y="1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5993237" y="2220791"/>
              <a:ext cx="887413" cy="1000125"/>
            </a:xfrm>
            <a:custGeom>
              <a:avLst/>
              <a:gdLst>
                <a:gd name="T0" fmla="*/ 55 w 559"/>
                <a:gd name="T1" fmla="*/ 435 h 630"/>
                <a:gd name="T2" fmla="*/ 26 w 559"/>
                <a:gd name="T3" fmla="*/ 399 h 630"/>
                <a:gd name="T4" fmla="*/ 45 w 559"/>
                <a:gd name="T5" fmla="*/ 373 h 630"/>
                <a:gd name="T6" fmla="*/ 43 w 559"/>
                <a:gd name="T7" fmla="*/ 349 h 630"/>
                <a:gd name="T8" fmla="*/ 33 w 559"/>
                <a:gd name="T9" fmla="*/ 296 h 630"/>
                <a:gd name="T10" fmla="*/ 31 w 559"/>
                <a:gd name="T11" fmla="*/ 269 h 630"/>
                <a:gd name="T12" fmla="*/ 26 w 559"/>
                <a:gd name="T13" fmla="*/ 204 h 630"/>
                <a:gd name="T14" fmla="*/ 12 w 559"/>
                <a:gd name="T15" fmla="*/ 164 h 630"/>
                <a:gd name="T16" fmla="*/ 4 w 559"/>
                <a:gd name="T17" fmla="*/ 99 h 630"/>
                <a:gd name="T18" fmla="*/ 9 w 559"/>
                <a:gd name="T19" fmla="*/ 72 h 630"/>
                <a:gd name="T20" fmla="*/ 0 w 559"/>
                <a:gd name="T21" fmla="*/ 39 h 630"/>
                <a:gd name="T22" fmla="*/ 146 w 559"/>
                <a:gd name="T23" fmla="*/ 15 h 630"/>
                <a:gd name="T24" fmla="*/ 158 w 559"/>
                <a:gd name="T25" fmla="*/ 0 h 630"/>
                <a:gd name="T26" fmla="*/ 175 w 559"/>
                <a:gd name="T27" fmla="*/ 29 h 630"/>
                <a:gd name="T28" fmla="*/ 180 w 559"/>
                <a:gd name="T29" fmla="*/ 60 h 630"/>
                <a:gd name="T30" fmla="*/ 201 w 559"/>
                <a:gd name="T31" fmla="*/ 70 h 630"/>
                <a:gd name="T32" fmla="*/ 216 w 559"/>
                <a:gd name="T33" fmla="*/ 77 h 630"/>
                <a:gd name="T34" fmla="*/ 242 w 559"/>
                <a:gd name="T35" fmla="*/ 77 h 630"/>
                <a:gd name="T36" fmla="*/ 247 w 559"/>
                <a:gd name="T37" fmla="*/ 87 h 630"/>
                <a:gd name="T38" fmla="*/ 273 w 559"/>
                <a:gd name="T39" fmla="*/ 77 h 630"/>
                <a:gd name="T40" fmla="*/ 324 w 559"/>
                <a:gd name="T41" fmla="*/ 82 h 630"/>
                <a:gd name="T42" fmla="*/ 326 w 559"/>
                <a:gd name="T43" fmla="*/ 89 h 630"/>
                <a:gd name="T44" fmla="*/ 336 w 559"/>
                <a:gd name="T45" fmla="*/ 91 h 630"/>
                <a:gd name="T46" fmla="*/ 343 w 559"/>
                <a:gd name="T47" fmla="*/ 111 h 630"/>
                <a:gd name="T48" fmla="*/ 360 w 559"/>
                <a:gd name="T49" fmla="*/ 103 h 630"/>
                <a:gd name="T50" fmla="*/ 372 w 559"/>
                <a:gd name="T51" fmla="*/ 103 h 630"/>
                <a:gd name="T52" fmla="*/ 393 w 559"/>
                <a:gd name="T53" fmla="*/ 118 h 630"/>
                <a:gd name="T54" fmla="*/ 405 w 559"/>
                <a:gd name="T55" fmla="*/ 132 h 630"/>
                <a:gd name="T56" fmla="*/ 427 w 559"/>
                <a:gd name="T57" fmla="*/ 127 h 630"/>
                <a:gd name="T58" fmla="*/ 461 w 559"/>
                <a:gd name="T59" fmla="*/ 111 h 630"/>
                <a:gd name="T60" fmla="*/ 509 w 559"/>
                <a:gd name="T61" fmla="*/ 120 h 630"/>
                <a:gd name="T62" fmla="*/ 521 w 559"/>
                <a:gd name="T63" fmla="*/ 125 h 630"/>
                <a:gd name="T64" fmla="*/ 542 w 559"/>
                <a:gd name="T65" fmla="*/ 127 h 630"/>
                <a:gd name="T66" fmla="*/ 550 w 559"/>
                <a:gd name="T67" fmla="*/ 137 h 630"/>
                <a:gd name="T68" fmla="*/ 511 w 559"/>
                <a:gd name="T69" fmla="*/ 156 h 630"/>
                <a:gd name="T70" fmla="*/ 489 w 559"/>
                <a:gd name="T71" fmla="*/ 171 h 630"/>
                <a:gd name="T72" fmla="*/ 458 w 559"/>
                <a:gd name="T73" fmla="*/ 188 h 630"/>
                <a:gd name="T74" fmla="*/ 374 w 559"/>
                <a:gd name="T75" fmla="*/ 272 h 630"/>
                <a:gd name="T76" fmla="*/ 362 w 559"/>
                <a:gd name="T77" fmla="*/ 284 h 630"/>
                <a:gd name="T78" fmla="*/ 357 w 559"/>
                <a:gd name="T79" fmla="*/ 349 h 630"/>
                <a:gd name="T80" fmla="*/ 331 w 559"/>
                <a:gd name="T81" fmla="*/ 370 h 630"/>
                <a:gd name="T82" fmla="*/ 326 w 559"/>
                <a:gd name="T83" fmla="*/ 382 h 630"/>
                <a:gd name="T84" fmla="*/ 333 w 559"/>
                <a:gd name="T85" fmla="*/ 404 h 630"/>
                <a:gd name="T86" fmla="*/ 333 w 559"/>
                <a:gd name="T87" fmla="*/ 430 h 630"/>
                <a:gd name="T88" fmla="*/ 333 w 559"/>
                <a:gd name="T89" fmla="*/ 459 h 630"/>
                <a:gd name="T90" fmla="*/ 336 w 559"/>
                <a:gd name="T91" fmla="*/ 493 h 630"/>
                <a:gd name="T92" fmla="*/ 348 w 559"/>
                <a:gd name="T93" fmla="*/ 505 h 630"/>
                <a:gd name="T94" fmla="*/ 369 w 559"/>
                <a:gd name="T95" fmla="*/ 510 h 630"/>
                <a:gd name="T96" fmla="*/ 377 w 559"/>
                <a:gd name="T97" fmla="*/ 519 h 630"/>
                <a:gd name="T98" fmla="*/ 408 w 559"/>
                <a:gd name="T99" fmla="*/ 546 h 630"/>
                <a:gd name="T100" fmla="*/ 453 w 559"/>
                <a:gd name="T101" fmla="*/ 577 h 630"/>
                <a:gd name="T102" fmla="*/ 456 w 559"/>
                <a:gd name="T103" fmla="*/ 596 h 630"/>
                <a:gd name="T104" fmla="*/ 55 w 559"/>
                <a:gd name="T105" fmla="*/ 63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9" h="630">
                  <a:moveTo>
                    <a:pt x="55" y="630"/>
                  </a:moveTo>
                  <a:lnTo>
                    <a:pt x="55" y="435"/>
                  </a:lnTo>
                  <a:lnTo>
                    <a:pt x="26" y="409"/>
                  </a:lnTo>
                  <a:lnTo>
                    <a:pt x="26" y="399"/>
                  </a:lnTo>
                  <a:lnTo>
                    <a:pt x="40" y="385"/>
                  </a:lnTo>
                  <a:lnTo>
                    <a:pt x="45" y="373"/>
                  </a:lnTo>
                  <a:lnTo>
                    <a:pt x="43" y="365"/>
                  </a:lnTo>
                  <a:lnTo>
                    <a:pt x="43" y="349"/>
                  </a:lnTo>
                  <a:lnTo>
                    <a:pt x="45" y="334"/>
                  </a:lnTo>
                  <a:lnTo>
                    <a:pt x="33" y="296"/>
                  </a:lnTo>
                  <a:lnTo>
                    <a:pt x="31" y="289"/>
                  </a:lnTo>
                  <a:lnTo>
                    <a:pt x="31" y="269"/>
                  </a:lnTo>
                  <a:lnTo>
                    <a:pt x="28" y="257"/>
                  </a:lnTo>
                  <a:lnTo>
                    <a:pt x="26" y="204"/>
                  </a:lnTo>
                  <a:lnTo>
                    <a:pt x="21" y="173"/>
                  </a:lnTo>
                  <a:lnTo>
                    <a:pt x="12" y="164"/>
                  </a:lnTo>
                  <a:lnTo>
                    <a:pt x="4" y="127"/>
                  </a:lnTo>
                  <a:lnTo>
                    <a:pt x="4" y="99"/>
                  </a:lnTo>
                  <a:lnTo>
                    <a:pt x="7" y="82"/>
                  </a:lnTo>
                  <a:lnTo>
                    <a:pt x="9" y="72"/>
                  </a:lnTo>
                  <a:lnTo>
                    <a:pt x="2" y="48"/>
                  </a:lnTo>
                  <a:lnTo>
                    <a:pt x="0" y="39"/>
                  </a:lnTo>
                  <a:lnTo>
                    <a:pt x="146" y="39"/>
                  </a:lnTo>
                  <a:lnTo>
                    <a:pt x="146" y="15"/>
                  </a:lnTo>
                  <a:lnTo>
                    <a:pt x="148" y="0"/>
                  </a:lnTo>
                  <a:lnTo>
                    <a:pt x="158" y="0"/>
                  </a:lnTo>
                  <a:lnTo>
                    <a:pt x="175" y="5"/>
                  </a:lnTo>
                  <a:lnTo>
                    <a:pt x="175" y="29"/>
                  </a:lnTo>
                  <a:lnTo>
                    <a:pt x="180" y="46"/>
                  </a:lnTo>
                  <a:lnTo>
                    <a:pt x="180" y="60"/>
                  </a:lnTo>
                  <a:lnTo>
                    <a:pt x="194" y="72"/>
                  </a:lnTo>
                  <a:lnTo>
                    <a:pt x="201" y="70"/>
                  </a:lnTo>
                  <a:lnTo>
                    <a:pt x="211" y="72"/>
                  </a:lnTo>
                  <a:lnTo>
                    <a:pt x="216" y="77"/>
                  </a:lnTo>
                  <a:lnTo>
                    <a:pt x="230" y="75"/>
                  </a:lnTo>
                  <a:lnTo>
                    <a:pt x="242" y="77"/>
                  </a:lnTo>
                  <a:lnTo>
                    <a:pt x="247" y="84"/>
                  </a:lnTo>
                  <a:lnTo>
                    <a:pt x="247" y="87"/>
                  </a:lnTo>
                  <a:lnTo>
                    <a:pt x="266" y="87"/>
                  </a:lnTo>
                  <a:lnTo>
                    <a:pt x="273" y="77"/>
                  </a:lnTo>
                  <a:lnTo>
                    <a:pt x="305" y="77"/>
                  </a:lnTo>
                  <a:lnTo>
                    <a:pt x="324" y="82"/>
                  </a:lnTo>
                  <a:lnTo>
                    <a:pt x="331" y="82"/>
                  </a:lnTo>
                  <a:lnTo>
                    <a:pt x="326" y="89"/>
                  </a:lnTo>
                  <a:lnTo>
                    <a:pt x="333" y="94"/>
                  </a:lnTo>
                  <a:lnTo>
                    <a:pt x="336" y="91"/>
                  </a:lnTo>
                  <a:lnTo>
                    <a:pt x="341" y="96"/>
                  </a:lnTo>
                  <a:lnTo>
                    <a:pt x="343" y="111"/>
                  </a:lnTo>
                  <a:lnTo>
                    <a:pt x="350" y="115"/>
                  </a:lnTo>
                  <a:lnTo>
                    <a:pt x="360" y="103"/>
                  </a:lnTo>
                  <a:lnTo>
                    <a:pt x="365" y="101"/>
                  </a:lnTo>
                  <a:lnTo>
                    <a:pt x="372" y="103"/>
                  </a:lnTo>
                  <a:lnTo>
                    <a:pt x="377" y="115"/>
                  </a:lnTo>
                  <a:lnTo>
                    <a:pt x="393" y="118"/>
                  </a:lnTo>
                  <a:lnTo>
                    <a:pt x="398" y="125"/>
                  </a:lnTo>
                  <a:lnTo>
                    <a:pt x="405" y="132"/>
                  </a:lnTo>
                  <a:lnTo>
                    <a:pt x="417" y="132"/>
                  </a:lnTo>
                  <a:lnTo>
                    <a:pt x="427" y="127"/>
                  </a:lnTo>
                  <a:lnTo>
                    <a:pt x="456" y="108"/>
                  </a:lnTo>
                  <a:lnTo>
                    <a:pt x="461" y="111"/>
                  </a:lnTo>
                  <a:lnTo>
                    <a:pt x="468" y="120"/>
                  </a:lnTo>
                  <a:lnTo>
                    <a:pt x="509" y="120"/>
                  </a:lnTo>
                  <a:lnTo>
                    <a:pt x="516" y="123"/>
                  </a:lnTo>
                  <a:lnTo>
                    <a:pt x="521" y="125"/>
                  </a:lnTo>
                  <a:lnTo>
                    <a:pt x="533" y="132"/>
                  </a:lnTo>
                  <a:lnTo>
                    <a:pt x="542" y="127"/>
                  </a:lnTo>
                  <a:lnTo>
                    <a:pt x="559" y="127"/>
                  </a:lnTo>
                  <a:lnTo>
                    <a:pt x="550" y="137"/>
                  </a:lnTo>
                  <a:lnTo>
                    <a:pt x="525" y="152"/>
                  </a:lnTo>
                  <a:lnTo>
                    <a:pt x="511" y="156"/>
                  </a:lnTo>
                  <a:lnTo>
                    <a:pt x="501" y="159"/>
                  </a:lnTo>
                  <a:lnTo>
                    <a:pt x="489" y="171"/>
                  </a:lnTo>
                  <a:lnTo>
                    <a:pt x="468" y="180"/>
                  </a:lnTo>
                  <a:lnTo>
                    <a:pt x="458" y="188"/>
                  </a:lnTo>
                  <a:lnTo>
                    <a:pt x="425" y="226"/>
                  </a:lnTo>
                  <a:lnTo>
                    <a:pt x="374" y="272"/>
                  </a:lnTo>
                  <a:lnTo>
                    <a:pt x="367" y="279"/>
                  </a:lnTo>
                  <a:lnTo>
                    <a:pt x="362" y="284"/>
                  </a:lnTo>
                  <a:lnTo>
                    <a:pt x="365" y="344"/>
                  </a:lnTo>
                  <a:lnTo>
                    <a:pt x="357" y="349"/>
                  </a:lnTo>
                  <a:lnTo>
                    <a:pt x="353" y="353"/>
                  </a:lnTo>
                  <a:lnTo>
                    <a:pt x="331" y="370"/>
                  </a:lnTo>
                  <a:lnTo>
                    <a:pt x="329" y="380"/>
                  </a:lnTo>
                  <a:lnTo>
                    <a:pt x="326" y="382"/>
                  </a:lnTo>
                  <a:lnTo>
                    <a:pt x="321" y="399"/>
                  </a:lnTo>
                  <a:lnTo>
                    <a:pt x="333" y="404"/>
                  </a:lnTo>
                  <a:lnTo>
                    <a:pt x="341" y="418"/>
                  </a:lnTo>
                  <a:lnTo>
                    <a:pt x="333" y="430"/>
                  </a:lnTo>
                  <a:lnTo>
                    <a:pt x="333" y="440"/>
                  </a:lnTo>
                  <a:lnTo>
                    <a:pt x="333" y="459"/>
                  </a:lnTo>
                  <a:lnTo>
                    <a:pt x="333" y="488"/>
                  </a:lnTo>
                  <a:lnTo>
                    <a:pt x="336" y="493"/>
                  </a:lnTo>
                  <a:lnTo>
                    <a:pt x="345" y="500"/>
                  </a:lnTo>
                  <a:lnTo>
                    <a:pt x="348" y="505"/>
                  </a:lnTo>
                  <a:lnTo>
                    <a:pt x="367" y="507"/>
                  </a:lnTo>
                  <a:lnTo>
                    <a:pt x="369" y="510"/>
                  </a:lnTo>
                  <a:lnTo>
                    <a:pt x="372" y="514"/>
                  </a:lnTo>
                  <a:lnTo>
                    <a:pt x="377" y="519"/>
                  </a:lnTo>
                  <a:lnTo>
                    <a:pt x="401" y="529"/>
                  </a:lnTo>
                  <a:lnTo>
                    <a:pt x="408" y="546"/>
                  </a:lnTo>
                  <a:lnTo>
                    <a:pt x="427" y="560"/>
                  </a:lnTo>
                  <a:lnTo>
                    <a:pt x="453" y="577"/>
                  </a:lnTo>
                  <a:lnTo>
                    <a:pt x="456" y="584"/>
                  </a:lnTo>
                  <a:lnTo>
                    <a:pt x="456" y="596"/>
                  </a:lnTo>
                  <a:lnTo>
                    <a:pt x="458" y="615"/>
                  </a:lnTo>
                  <a:lnTo>
                    <a:pt x="55" y="63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6502824" y="2609729"/>
              <a:ext cx="712788" cy="760412"/>
            </a:xfrm>
            <a:custGeom>
              <a:avLst/>
              <a:gdLst>
                <a:gd name="T0" fmla="*/ 188 w 449"/>
                <a:gd name="T1" fmla="*/ 469 h 479"/>
                <a:gd name="T2" fmla="*/ 154 w 449"/>
                <a:gd name="T3" fmla="*/ 452 h 479"/>
                <a:gd name="T4" fmla="*/ 142 w 449"/>
                <a:gd name="T5" fmla="*/ 411 h 479"/>
                <a:gd name="T6" fmla="*/ 149 w 449"/>
                <a:gd name="T7" fmla="*/ 394 h 479"/>
                <a:gd name="T8" fmla="*/ 137 w 449"/>
                <a:gd name="T9" fmla="*/ 370 h 479"/>
                <a:gd name="T10" fmla="*/ 135 w 449"/>
                <a:gd name="T11" fmla="*/ 339 h 479"/>
                <a:gd name="T12" fmla="*/ 106 w 449"/>
                <a:gd name="T13" fmla="*/ 315 h 479"/>
                <a:gd name="T14" fmla="*/ 80 w 449"/>
                <a:gd name="T15" fmla="*/ 284 h 479"/>
                <a:gd name="T16" fmla="*/ 51 w 449"/>
                <a:gd name="T17" fmla="*/ 269 h 479"/>
                <a:gd name="T18" fmla="*/ 46 w 449"/>
                <a:gd name="T19" fmla="*/ 262 h 479"/>
                <a:gd name="T20" fmla="*/ 24 w 449"/>
                <a:gd name="T21" fmla="*/ 255 h 479"/>
                <a:gd name="T22" fmla="*/ 12 w 449"/>
                <a:gd name="T23" fmla="*/ 243 h 479"/>
                <a:gd name="T24" fmla="*/ 12 w 449"/>
                <a:gd name="T25" fmla="*/ 195 h 479"/>
                <a:gd name="T26" fmla="*/ 20 w 449"/>
                <a:gd name="T27" fmla="*/ 173 h 479"/>
                <a:gd name="T28" fmla="*/ 0 w 449"/>
                <a:gd name="T29" fmla="*/ 154 h 479"/>
                <a:gd name="T30" fmla="*/ 8 w 449"/>
                <a:gd name="T31" fmla="*/ 135 h 479"/>
                <a:gd name="T32" fmla="*/ 32 w 449"/>
                <a:gd name="T33" fmla="*/ 108 h 479"/>
                <a:gd name="T34" fmla="*/ 44 w 449"/>
                <a:gd name="T35" fmla="*/ 99 h 479"/>
                <a:gd name="T36" fmla="*/ 46 w 449"/>
                <a:gd name="T37" fmla="*/ 34 h 479"/>
                <a:gd name="T38" fmla="*/ 60 w 449"/>
                <a:gd name="T39" fmla="*/ 32 h 479"/>
                <a:gd name="T40" fmla="*/ 82 w 449"/>
                <a:gd name="T41" fmla="*/ 32 h 479"/>
                <a:gd name="T42" fmla="*/ 140 w 449"/>
                <a:gd name="T43" fmla="*/ 0 h 479"/>
                <a:gd name="T44" fmla="*/ 149 w 449"/>
                <a:gd name="T45" fmla="*/ 5 h 479"/>
                <a:gd name="T46" fmla="*/ 147 w 449"/>
                <a:gd name="T47" fmla="*/ 17 h 479"/>
                <a:gd name="T48" fmla="*/ 142 w 449"/>
                <a:gd name="T49" fmla="*/ 39 h 479"/>
                <a:gd name="T50" fmla="*/ 164 w 449"/>
                <a:gd name="T51" fmla="*/ 32 h 479"/>
                <a:gd name="T52" fmla="*/ 183 w 449"/>
                <a:gd name="T53" fmla="*/ 39 h 479"/>
                <a:gd name="T54" fmla="*/ 197 w 449"/>
                <a:gd name="T55" fmla="*/ 46 h 479"/>
                <a:gd name="T56" fmla="*/ 204 w 449"/>
                <a:gd name="T57" fmla="*/ 63 h 479"/>
                <a:gd name="T58" fmla="*/ 281 w 449"/>
                <a:gd name="T59" fmla="*/ 80 h 479"/>
                <a:gd name="T60" fmla="*/ 305 w 449"/>
                <a:gd name="T61" fmla="*/ 92 h 479"/>
                <a:gd name="T62" fmla="*/ 317 w 449"/>
                <a:gd name="T63" fmla="*/ 96 h 479"/>
                <a:gd name="T64" fmla="*/ 327 w 449"/>
                <a:gd name="T65" fmla="*/ 92 h 479"/>
                <a:gd name="T66" fmla="*/ 356 w 449"/>
                <a:gd name="T67" fmla="*/ 99 h 479"/>
                <a:gd name="T68" fmla="*/ 358 w 449"/>
                <a:gd name="T69" fmla="*/ 106 h 479"/>
                <a:gd name="T70" fmla="*/ 368 w 449"/>
                <a:gd name="T71" fmla="*/ 111 h 479"/>
                <a:gd name="T72" fmla="*/ 382 w 449"/>
                <a:gd name="T73" fmla="*/ 128 h 479"/>
                <a:gd name="T74" fmla="*/ 382 w 449"/>
                <a:gd name="T75" fmla="*/ 156 h 479"/>
                <a:gd name="T76" fmla="*/ 397 w 449"/>
                <a:gd name="T77" fmla="*/ 156 h 479"/>
                <a:gd name="T78" fmla="*/ 392 w 449"/>
                <a:gd name="T79" fmla="*/ 166 h 479"/>
                <a:gd name="T80" fmla="*/ 406 w 449"/>
                <a:gd name="T81" fmla="*/ 185 h 479"/>
                <a:gd name="T82" fmla="*/ 389 w 449"/>
                <a:gd name="T83" fmla="*/ 202 h 479"/>
                <a:gd name="T84" fmla="*/ 375 w 449"/>
                <a:gd name="T85" fmla="*/ 238 h 479"/>
                <a:gd name="T86" fmla="*/ 377 w 449"/>
                <a:gd name="T87" fmla="*/ 245 h 479"/>
                <a:gd name="T88" fmla="*/ 401 w 449"/>
                <a:gd name="T89" fmla="*/ 217 h 479"/>
                <a:gd name="T90" fmla="*/ 421 w 449"/>
                <a:gd name="T91" fmla="*/ 202 h 479"/>
                <a:gd name="T92" fmla="*/ 428 w 449"/>
                <a:gd name="T93" fmla="*/ 193 h 479"/>
                <a:gd name="T94" fmla="*/ 430 w 449"/>
                <a:gd name="T95" fmla="*/ 178 h 479"/>
                <a:gd name="T96" fmla="*/ 435 w 449"/>
                <a:gd name="T97" fmla="*/ 168 h 479"/>
                <a:gd name="T98" fmla="*/ 442 w 449"/>
                <a:gd name="T99" fmla="*/ 159 h 479"/>
                <a:gd name="T100" fmla="*/ 449 w 449"/>
                <a:gd name="T101" fmla="*/ 161 h 479"/>
                <a:gd name="T102" fmla="*/ 435 w 449"/>
                <a:gd name="T103" fmla="*/ 202 h 479"/>
                <a:gd name="T104" fmla="*/ 428 w 449"/>
                <a:gd name="T105" fmla="*/ 219 h 479"/>
                <a:gd name="T106" fmla="*/ 418 w 449"/>
                <a:gd name="T107" fmla="*/ 248 h 479"/>
                <a:gd name="T108" fmla="*/ 418 w 449"/>
                <a:gd name="T109" fmla="*/ 279 h 479"/>
                <a:gd name="T110" fmla="*/ 406 w 449"/>
                <a:gd name="T111" fmla="*/ 296 h 479"/>
                <a:gd name="T112" fmla="*/ 409 w 449"/>
                <a:gd name="T113" fmla="*/ 337 h 479"/>
                <a:gd name="T114" fmla="*/ 397 w 449"/>
                <a:gd name="T115" fmla="*/ 370 h 479"/>
                <a:gd name="T116" fmla="*/ 413 w 449"/>
                <a:gd name="T117" fmla="*/ 438 h 479"/>
                <a:gd name="T118" fmla="*/ 411 w 449"/>
                <a:gd name="T119" fmla="*/ 447 h 479"/>
                <a:gd name="T120" fmla="*/ 411 w 449"/>
                <a:gd name="T121" fmla="*/ 464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9" h="479">
                  <a:moveTo>
                    <a:pt x="190" y="479"/>
                  </a:moveTo>
                  <a:lnTo>
                    <a:pt x="188" y="469"/>
                  </a:lnTo>
                  <a:lnTo>
                    <a:pt x="180" y="462"/>
                  </a:lnTo>
                  <a:lnTo>
                    <a:pt x="154" y="452"/>
                  </a:lnTo>
                  <a:lnTo>
                    <a:pt x="147" y="423"/>
                  </a:lnTo>
                  <a:lnTo>
                    <a:pt x="142" y="411"/>
                  </a:lnTo>
                  <a:lnTo>
                    <a:pt x="149" y="399"/>
                  </a:lnTo>
                  <a:lnTo>
                    <a:pt x="149" y="394"/>
                  </a:lnTo>
                  <a:lnTo>
                    <a:pt x="140" y="385"/>
                  </a:lnTo>
                  <a:lnTo>
                    <a:pt x="137" y="370"/>
                  </a:lnTo>
                  <a:lnTo>
                    <a:pt x="135" y="351"/>
                  </a:lnTo>
                  <a:lnTo>
                    <a:pt x="135" y="339"/>
                  </a:lnTo>
                  <a:lnTo>
                    <a:pt x="132" y="332"/>
                  </a:lnTo>
                  <a:lnTo>
                    <a:pt x="106" y="315"/>
                  </a:lnTo>
                  <a:lnTo>
                    <a:pt x="87" y="301"/>
                  </a:lnTo>
                  <a:lnTo>
                    <a:pt x="80" y="284"/>
                  </a:lnTo>
                  <a:lnTo>
                    <a:pt x="56" y="274"/>
                  </a:lnTo>
                  <a:lnTo>
                    <a:pt x="51" y="269"/>
                  </a:lnTo>
                  <a:lnTo>
                    <a:pt x="48" y="265"/>
                  </a:lnTo>
                  <a:lnTo>
                    <a:pt x="46" y="262"/>
                  </a:lnTo>
                  <a:lnTo>
                    <a:pt x="27" y="260"/>
                  </a:lnTo>
                  <a:lnTo>
                    <a:pt x="24" y="255"/>
                  </a:lnTo>
                  <a:lnTo>
                    <a:pt x="15" y="248"/>
                  </a:lnTo>
                  <a:lnTo>
                    <a:pt x="12" y="243"/>
                  </a:lnTo>
                  <a:lnTo>
                    <a:pt x="12" y="214"/>
                  </a:lnTo>
                  <a:lnTo>
                    <a:pt x="12" y="195"/>
                  </a:lnTo>
                  <a:lnTo>
                    <a:pt x="12" y="185"/>
                  </a:lnTo>
                  <a:lnTo>
                    <a:pt x="20" y="173"/>
                  </a:lnTo>
                  <a:lnTo>
                    <a:pt x="12" y="159"/>
                  </a:lnTo>
                  <a:lnTo>
                    <a:pt x="0" y="154"/>
                  </a:lnTo>
                  <a:lnTo>
                    <a:pt x="5" y="137"/>
                  </a:lnTo>
                  <a:lnTo>
                    <a:pt x="8" y="135"/>
                  </a:lnTo>
                  <a:lnTo>
                    <a:pt x="10" y="125"/>
                  </a:lnTo>
                  <a:lnTo>
                    <a:pt x="32" y="108"/>
                  </a:lnTo>
                  <a:lnTo>
                    <a:pt x="36" y="104"/>
                  </a:lnTo>
                  <a:lnTo>
                    <a:pt x="44" y="99"/>
                  </a:lnTo>
                  <a:lnTo>
                    <a:pt x="41" y="39"/>
                  </a:lnTo>
                  <a:lnTo>
                    <a:pt x="46" y="34"/>
                  </a:lnTo>
                  <a:lnTo>
                    <a:pt x="53" y="27"/>
                  </a:lnTo>
                  <a:lnTo>
                    <a:pt x="60" y="32"/>
                  </a:lnTo>
                  <a:lnTo>
                    <a:pt x="70" y="34"/>
                  </a:lnTo>
                  <a:lnTo>
                    <a:pt x="82" y="32"/>
                  </a:lnTo>
                  <a:lnTo>
                    <a:pt x="104" y="19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49" y="5"/>
                  </a:lnTo>
                  <a:lnTo>
                    <a:pt x="149" y="12"/>
                  </a:lnTo>
                  <a:lnTo>
                    <a:pt x="147" y="17"/>
                  </a:lnTo>
                  <a:lnTo>
                    <a:pt x="147" y="22"/>
                  </a:lnTo>
                  <a:lnTo>
                    <a:pt x="142" y="39"/>
                  </a:lnTo>
                  <a:lnTo>
                    <a:pt x="156" y="32"/>
                  </a:lnTo>
                  <a:lnTo>
                    <a:pt x="164" y="32"/>
                  </a:lnTo>
                  <a:lnTo>
                    <a:pt x="173" y="39"/>
                  </a:lnTo>
                  <a:lnTo>
                    <a:pt x="183" y="39"/>
                  </a:lnTo>
                  <a:lnTo>
                    <a:pt x="185" y="44"/>
                  </a:lnTo>
                  <a:lnTo>
                    <a:pt x="197" y="46"/>
                  </a:lnTo>
                  <a:lnTo>
                    <a:pt x="202" y="51"/>
                  </a:lnTo>
                  <a:lnTo>
                    <a:pt x="204" y="63"/>
                  </a:lnTo>
                  <a:lnTo>
                    <a:pt x="209" y="65"/>
                  </a:lnTo>
                  <a:lnTo>
                    <a:pt x="281" y="80"/>
                  </a:lnTo>
                  <a:lnTo>
                    <a:pt x="289" y="80"/>
                  </a:lnTo>
                  <a:lnTo>
                    <a:pt x="305" y="92"/>
                  </a:lnTo>
                  <a:lnTo>
                    <a:pt x="315" y="92"/>
                  </a:lnTo>
                  <a:lnTo>
                    <a:pt x="317" y="96"/>
                  </a:lnTo>
                  <a:lnTo>
                    <a:pt x="322" y="92"/>
                  </a:lnTo>
                  <a:lnTo>
                    <a:pt x="327" y="92"/>
                  </a:lnTo>
                  <a:lnTo>
                    <a:pt x="344" y="96"/>
                  </a:lnTo>
                  <a:lnTo>
                    <a:pt x="356" y="99"/>
                  </a:lnTo>
                  <a:lnTo>
                    <a:pt x="358" y="104"/>
                  </a:lnTo>
                  <a:lnTo>
                    <a:pt x="358" y="106"/>
                  </a:lnTo>
                  <a:lnTo>
                    <a:pt x="356" y="108"/>
                  </a:lnTo>
                  <a:lnTo>
                    <a:pt x="368" y="111"/>
                  </a:lnTo>
                  <a:lnTo>
                    <a:pt x="382" y="118"/>
                  </a:lnTo>
                  <a:lnTo>
                    <a:pt x="382" y="128"/>
                  </a:lnTo>
                  <a:lnTo>
                    <a:pt x="380" y="156"/>
                  </a:lnTo>
                  <a:lnTo>
                    <a:pt x="382" y="156"/>
                  </a:lnTo>
                  <a:lnTo>
                    <a:pt x="394" y="154"/>
                  </a:lnTo>
                  <a:lnTo>
                    <a:pt x="397" y="156"/>
                  </a:lnTo>
                  <a:lnTo>
                    <a:pt x="394" y="161"/>
                  </a:lnTo>
                  <a:lnTo>
                    <a:pt x="392" y="166"/>
                  </a:lnTo>
                  <a:lnTo>
                    <a:pt x="394" y="178"/>
                  </a:lnTo>
                  <a:lnTo>
                    <a:pt x="406" y="185"/>
                  </a:lnTo>
                  <a:lnTo>
                    <a:pt x="404" y="188"/>
                  </a:lnTo>
                  <a:lnTo>
                    <a:pt x="389" y="202"/>
                  </a:lnTo>
                  <a:lnTo>
                    <a:pt x="377" y="224"/>
                  </a:lnTo>
                  <a:lnTo>
                    <a:pt x="375" y="238"/>
                  </a:lnTo>
                  <a:lnTo>
                    <a:pt x="373" y="243"/>
                  </a:lnTo>
                  <a:lnTo>
                    <a:pt x="377" y="245"/>
                  </a:lnTo>
                  <a:lnTo>
                    <a:pt x="389" y="241"/>
                  </a:lnTo>
                  <a:lnTo>
                    <a:pt x="401" y="217"/>
                  </a:lnTo>
                  <a:lnTo>
                    <a:pt x="413" y="207"/>
                  </a:lnTo>
                  <a:lnTo>
                    <a:pt x="421" y="202"/>
                  </a:lnTo>
                  <a:lnTo>
                    <a:pt x="423" y="197"/>
                  </a:lnTo>
                  <a:lnTo>
                    <a:pt x="428" y="193"/>
                  </a:lnTo>
                  <a:lnTo>
                    <a:pt x="433" y="185"/>
                  </a:lnTo>
                  <a:lnTo>
                    <a:pt x="430" y="178"/>
                  </a:lnTo>
                  <a:lnTo>
                    <a:pt x="433" y="171"/>
                  </a:lnTo>
                  <a:lnTo>
                    <a:pt x="435" y="168"/>
                  </a:lnTo>
                  <a:lnTo>
                    <a:pt x="437" y="161"/>
                  </a:lnTo>
                  <a:lnTo>
                    <a:pt x="442" y="159"/>
                  </a:lnTo>
                  <a:lnTo>
                    <a:pt x="447" y="159"/>
                  </a:lnTo>
                  <a:lnTo>
                    <a:pt x="449" y="161"/>
                  </a:lnTo>
                  <a:lnTo>
                    <a:pt x="447" y="176"/>
                  </a:lnTo>
                  <a:lnTo>
                    <a:pt x="435" y="202"/>
                  </a:lnTo>
                  <a:lnTo>
                    <a:pt x="430" y="209"/>
                  </a:lnTo>
                  <a:lnTo>
                    <a:pt x="428" y="219"/>
                  </a:lnTo>
                  <a:lnTo>
                    <a:pt x="428" y="226"/>
                  </a:lnTo>
                  <a:lnTo>
                    <a:pt x="418" y="248"/>
                  </a:lnTo>
                  <a:lnTo>
                    <a:pt x="418" y="267"/>
                  </a:lnTo>
                  <a:lnTo>
                    <a:pt x="418" y="279"/>
                  </a:lnTo>
                  <a:lnTo>
                    <a:pt x="409" y="291"/>
                  </a:lnTo>
                  <a:lnTo>
                    <a:pt x="406" y="296"/>
                  </a:lnTo>
                  <a:lnTo>
                    <a:pt x="409" y="313"/>
                  </a:lnTo>
                  <a:lnTo>
                    <a:pt x="409" y="337"/>
                  </a:lnTo>
                  <a:lnTo>
                    <a:pt x="406" y="344"/>
                  </a:lnTo>
                  <a:lnTo>
                    <a:pt x="397" y="370"/>
                  </a:lnTo>
                  <a:lnTo>
                    <a:pt x="401" y="411"/>
                  </a:lnTo>
                  <a:lnTo>
                    <a:pt x="413" y="438"/>
                  </a:lnTo>
                  <a:lnTo>
                    <a:pt x="411" y="440"/>
                  </a:lnTo>
                  <a:lnTo>
                    <a:pt x="411" y="447"/>
                  </a:lnTo>
                  <a:lnTo>
                    <a:pt x="411" y="452"/>
                  </a:lnTo>
                  <a:lnTo>
                    <a:pt x="411" y="464"/>
                  </a:lnTo>
                  <a:lnTo>
                    <a:pt x="190" y="47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8779299" y="3281241"/>
              <a:ext cx="182563" cy="415925"/>
            </a:xfrm>
            <a:custGeom>
              <a:avLst/>
              <a:gdLst>
                <a:gd name="T0" fmla="*/ 0 w 115"/>
                <a:gd name="T1" fmla="*/ 195 h 262"/>
                <a:gd name="T2" fmla="*/ 2 w 115"/>
                <a:gd name="T3" fmla="*/ 197 h 262"/>
                <a:gd name="T4" fmla="*/ 14 w 115"/>
                <a:gd name="T5" fmla="*/ 214 h 262"/>
                <a:gd name="T6" fmla="*/ 38 w 115"/>
                <a:gd name="T7" fmla="*/ 231 h 262"/>
                <a:gd name="T8" fmla="*/ 58 w 115"/>
                <a:gd name="T9" fmla="*/ 236 h 262"/>
                <a:gd name="T10" fmla="*/ 65 w 115"/>
                <a:gd name="T11" fmla="*/ 250 h 262"/>
                <a:gd name="T12" fmla="*/ 70 w 115"/>
                <a:gd name="T13" fmla="*/ 262 h 262"/>
                <a:gd name="T14" fmla="*/ 79 w 115"/>
                <a:gd name="T15" fmla="*/ 243 h 262"/>
                <a:gd name="T16" fmla="*/ 89 w 115"/>
                <a:gd name="T17" fmla="*/ 217 h 262"/>
                <a:gd name="T18" fmla="*/ 96 w 115"/>
                <a:gd name="T19" fmla="*/ 161 h 262"/>
                <a:gd name="T20" fmla="*/ 115 w 115"/>
                <a:gd name="T21" fmla="*/ 164 h 262"/>
                <a:gd name="T22" fmla="*/ 113 w 115"/>
                <a:gd name="T23" fmla="*/ 118 h 262"/>
                <a:gd name="T24" fmla="*/ 103 w 115"/>
                <a:gd name="T25" fmla="*/ 82 h 262"/>
                <a:gd name="T26" fmla="*/ 89 w 115"/>
                <a:gd name="T27" fmla="*/ 89 h 262"/>
                <a:gd name="T28" fmla="*/ 82 w 115"/>
                <a:gd name="T29" fmla="*/ 84 h 262"/>
                <a:gd name="T30" fmla="*/ 77 w 115"/>
                <a:gd name="T31" fmla="*/ 87 h 262"/>
                <a:gd name="T32" fmla="*/ 82 w 115"/>
                <a:gd name="T33" fmla="*/ 68 h 262"/>
                <a:gd name="T34" fmla="*/ 91 w 115"/>
                <a:gd name="T35" fmla="*/ 65 h 262"/>
                <a:gd name="T36" fmla="*/ 91 w 115"/>
                <a:gd name="T37" fmla="*/ 46 h 262"/>
                <a:gd name="T38" fmla="*/ 101 w 115"/>
                <a:gd name="T39" fmla="*/ 36 h 262"/>
                <a:gd name="T40" fmla="*/ 26 w 115"/>
                <a:gd name="T41" fmla="*/ 0 h 262"/>
                <a:gd name="T42" fmla="*/ 17 w 115"/>
                <a:gd name="T43" fmla="*/ 12 h 262"/>
                <a:gd name="T44" fmla="*/ 12 w 115"/>
                <a:gd name="T45" fmla="*/ 32 h 262"/>
                <a:gd name="T46" fmla="*/ 2 w 115"/>
                <a:gd name="T47" fmla="*/ 46 h 262"/>
                <a:gd name="T48" fmla="*/ 7 w 115"/>
                <a:gd name="T49" fmla="*/ 56 h 262"/>
                <a:gd name="T50" fmla="*/ 5 w 115"/>
                <a:gd name="T51" fmla="*/ 70 h 262"/>
                <a:gd name="T52" fmla="*/ 7 w 115"/>
                <a:gd name="T53" fmla="*/ 92 h 262"/>
                <a:gd name="T54" fmla="*/ 22 w 115"/>
                <a:gd name="T55" fmla="*/ 104 h 262"/>
                <a:gd name="T56" fmla="*/ 31 w 115"/>
                <a:gd name="T57" fmla="*/ 111 h 262"/>
                <a:gd name="T58" fmla="*/ 43 w 115"/>
                <a:gd name="T59" fmla="*/ 118 h 262"/>
                <a:gd name="T60" fmla="*/ 53 w 115"/>
                <a:gd name="T61" fmla="*/ 130 h 262"/>
                <a:gd name="T62" fmla="*/ 26 w 115"/>
                <a:gd name="T63" fmla="*/ 149 h 262"/>
                <a:gd name="T64" fmla="*/ 5 w 115"/>
                <a:gd name="T65" fmla="*/ 17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" h="262">
                  <a:moveTo>
                    <a:pt x="5" y="176"/>
                  </a:moveTo>
                  <a:lnTo>
                    <a:pt x="0" y="195"/>
                  </a:lnTo>
                  <a:lnTo>
                    <a:pt x="0" y="200"/>
                  </a:lnTo>
                  <a:lnTo>
                    <a:pt x="2" y="197"/>
                  </a:lnTo>
                  <a:lnTo>
                    <a:pt x="7" y="207"/>
                  </a:lnTo>
                  <a:lnTo>
                    <a:pt x="14" y="214"/>
                  </a:lnTo>
                  <a:lnTo>
                    <a:pt x="19" y="221"/>
                  </a:lnTo>
                  <a:lnTo>
                    <a:pt x="38" y="231"/>
                  </a:lnTo>
                  <a:lnTo>
                    <a:pt x="46" y="233"/>
                  </a:lnTo>
                  <a:lnTo>
                    <a:pt x="58" y="236"/>
                  </a:lnTo>
                  <a:lnTo>
                    <a:pt x="63" y="236"/>
                  </a:lnTo>
                  <a:lnTo>
                    <a:pt x="65" y="250"/>
                  </a:lnTo>
                  <a:lnTo>
                    <a:pt x="63" y="257"/>
                  </a:lnTo>
                  <a:lnTo>
                    <a:pt x="70" y="262"/>
                  </a:lnTo>
                  <a:lnTo>
                    <a:pt x="75" y="255"/>
                  </a:lnTo>
                  <a:lnTo>
                    <a:pt x="79" y="243"/>
                  </a:lnTo>
                  <a:lnTo>
                    <a:pt x="79" y="231"/>
                  </a:lnTo>
                  <a:lnTo>
                    <a:pt x="89" y="217"/>
                  </a:lnTo>
                  <a:lnTo>
                    <a:pt x="94" y="205"/>
                  </a:lnTo>
                  <a:lnTo>
                    <a:pt x="96" y="161"/>
                  </a:lnTo>
                  <a:lnTo>
                    <a:pt x="111" y="173"/>
                  </a:lnTo>
                  <a:lnTo>
                    <a:pt x="115" y="164"/>
                  </a:lnTo>
                  <a:lnTo>
                    <a:pt x="115" y="154"/>
                  </a:lnTo>
                  <a:lnTo>
                    <a:pt x="113" y="118"/>
                  </a:lnTo>
                  <a:lnTo>
                    <a:pt x="111" y="92"/>
                  </a:lnTo>
                  <a:lnTo>
                    <a:pt x="103" y="82"/>
                  </a:lnTo>
                  <a:lnTo>
                    <a:pt x="91" y="84"/>
                  </a:lnTo>
                  <a:lnTo>
                    <a:pt x="89" y="89"/>
                  </a:lnTo>
                  <a:lnTo>
                    <a:pt x="84" y="87"/>
                  </a:lnTo>
                  <a:lnTo>
                    <a:pt x="82" y="84"/>
                  </a:lnTo>
                  <a:lnTo>
                    <a:pt x="79" y="87"/>
                  </a:lnTo>
                  <a:lnTo>
                    <a:pt x="77" y="87"/>
                  </a:lnTo>
                  <a:lnTo>
                    <a:pt x="77" y="82"/>
                  </a:lnTo>
                  <a:lnTo>
                    <a:pt x="82" y="68"/>
                  </a:lnTo>
                  <a:lnTo>
                    <a:pt x="87" y="65"/>
                  </a:lnTo>
                  <a:lnTo>
                    <a:pt x="91" y="65"/>
                  </a:lnTo>
                  <a:lnTo>
                    <a:pt x="91" y="53"/>
                  </a:lnTo>
                  <a:lnTo>
                    <a:pt x="91" y="46"/>
                  </a:lnTo>
                  <a:lnTo>
                    <a:pt x="96" y="41"/>
                  </a:lnTo>
                  <a:lnTo>
                    <a:pt x="101" y="36"/>
                  </a:lnTo>
                  <a:lnTo>
                    <a:pt x="96" y="24"/>
                  </a:lnTo>
                  <a:lnTo>
                    <a:pt x="26" y="0"/>
                  </a:lnTo>
                  <a:lnTo>
                    <a:pt x="22" y="3"/>
                  </a:lnTo>
                  <a:lnTo>
                    <a:pt x="17" y="12"/>
                  </a:lnTo>
                  <a:lnTo>
                    <a:pt x="17" y="17"/>
                  </a:lnTo>
                  <a:lnTo>
                    <a:pt x="12" y="32"/>
                  </a:lnTo>
                  <a:lnTo>
                    <a:pt x="2" y="41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7" y="56"/>
                  </a:lnTo>
                  <a:lnTo>
                    <a:pt x="10" y="65"/>
                  </a:lnTo>
                  <a:lnTo>
                    <a:pt x="5" y="70"/>
                  </a:lnTo>
                  <a:lnTo>
                    <a:pt x="5" y="89"/>
                  </a:lnTo>
                  <a:lnTo>
                    <a:pt x="7" y="92"/>
                  </a:lnTo>
                  <a:lnTo>
                    <a:pt x="17" y="92"/>
                  </a:lnTo>
                  <a:lnTo>
                    <a:pt x="22" y="104"/>
                  </a:lnTo>
                  <a:lnTo>
                    <a:pt x="29" y="108"/>
                  </a:lnTo>
                  <a:lnTo>
                    <a:pt x="31" y="111"/>
                  </a:lnTo>
                  <a:lnTo>
                    <a:pt x="38" y="113"/>
                  </a:lnTo>
                  <a:lnTo>
                    <a:pt x="43" y="118"/>
                  </a:lnTo>
                  <a:lnTo>
                    <a:pt x="55" y="128"/>
                  </a:lnTo>
                  <a:lnTo>
                    <a:pt x="53" y="130"/>
                  </a:lnTo>
                  <a:lnTo>
                    <a:pt x="41" y="137"/>
                  </a:lnTo>
                  <a:lnTo>
                    <a:pt x="26" y="149"/>
                  </a:lnTo>
                  <a:lnTo>
                    <a:pt x="24" y="161"/>
                  </a:lnTo>
                  <a:lnTo>
                    <a:pt x="5" y="17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8836449" y="2582741"/>
              <a:ext cx="233363" cy="428625"/>
            </a:xfrm>
            <a:custGeom>
              <a:avLst/>
              <a:gdLst>
                <a:gd name="T0" fmla="*/ 0 w 147"/>
                <a:gd name="T1" fmla="*/ 34 h 270"/>
                <a:gd name="T2" fmla="*/ 5 w 147"/>
                <a:gd name="T3" fmla="*/ 46 h 270"/>
                <a:gd name="T4" fmla="*/ 2 w 147"/>
                <a:gd name="T5" fmla="*/ 51 h 270"/>
                <a:gd name="T6" fmla="*/ 7 w 147"/>
                <a:gd name="T7" fmla="*/ 56 h 270"/>
                <a:gd name="T8" fmla="*/ 7 w 147"/>
                <a:gd name="T9" fmla="*/ 58 h 270"/>
                <a:gd name="T10" fmla="*/ 19 w 147"/>
                <a:gd name="T11" fmla="*/ 89 h 270"/>
                <a:gd name="T12" fmla="*/ 24 w 147"/>
                <a:gd name="T13" fmla="*/ 113 h 270"/>
                <a:gd name="T14" fmla="*/ 19 w 147"/>
                <a:gd name="T15" fmla="*/ 123 h 270"/>
                <a:gd name="T16" fmla="*/ 19 w 147"/>
                <a:gd name="T17" fmla="*/ 135 h 270"/>
                <a:gd name="T18" fmla="*/ 34 w 147"/>
                <a:gd name="T19" fmla="*/ 166 h 270"/>
                <a:gd name="T20" fmla="*/ 31 w 147"/>
                <a:gd name="T21" fmla="*/ 178 h 270"/>
                <a:gd name="T22" fmla="*/ 34 w 147"/>
                <a:gd name="T23" fmla="*/ 183 h 270"/>
                <a:gd name="T24" fmla="*/ 36 w 147"/>
                <a:gd name="T25" fmla="*/ 183 h 270"/>
                <a:gd name="T26" fmla="*/ 34 w 147"/>
                <a:gd name="T27" fmla="*/ 178 h 270"/>
                <a:gd name="T28" fmla="*/ 39 w 147"/>
                <a:gd name="T29" fmla="*/ 178 h 270"/>
                <a:gd name="T30" fmla="*/ 48 w 147"/>
                <a:gd name="T31" fmla="*/ 193 h 270"/>
                <a:gd name="T32" fmla="*/ 53 w 147"/>
                <a:gd name="T33" fmla="*/ 219 h 270"/>
                <a:gd name="T34" fmla="*/ 53 w 147"/>
                <a:gd name="T35" fmla="*/ 234 h 270"/>
                <a:gd name="T36" fmla="*/ 58 w 147"/>
                <a:gd name="T37" fmla="*/ 253 h 270"/>
                <a:gd name="T38" fmla="*/ 67 w 147"/>
                <a:gd name="T39" fmla="*/ 270 h 270"/>
                <a:gd name="T40" fmla="*/ 125 w 147"/>
                <a:gd name="T41" fmla="*/ 258 h 270"/>
                <a:gd name="T42" fmla="*/ 123 w 147"/>
                <a:gd name="T43" fmla="*/ 250 h 270"/>
                <a:gd name="T44" fmla="*/ 115 w 147"/>
                <a:gd name="T45" fmla="*/ 243 h 270"/>
                <a:gd name="T46" fmla="*/ 118 w 147"/>
                <a:gd name="T47" fmla="*/ 234 h 270"/>
                <a:gd name="T48" fmla="*/ 120 w 147"/>
                <a:gd name="T49" fmla="*/ 229 h 270"/>
                <a:gd name="T50" fmla="*/ 115 w 147"/>
                <a:gd name="T51" fmla="*/ 219 h 270"/>
                <a:gd name="T52" fmla="*/ 113 w 147"/>
                <a:gd name="T53" fmla="*/ 176 h 270"/>
                <a:gd name="T54" fmla="*/ 113 w 147"/>
                <a:gd name="T55" fmla="*/ 161 h 270"/>
                <a:gd name="T56" fmla="*/ 118 w 147"/>
                <a:gd name="T57" fmla="*/ 137 h 270"/>
                <a:gd name="T58" fmla="*/ 123 w 147"/>
                <a:gd name="T59" fmla="*/ 121 h 270"/>
                <a:gd name="T60" fmla="*/ 123 w 147"/>
                <a:gd name="T61" fmla="*/ 109 h 270"/>
                <a:gd name="T62" fmla="*/ 118 w 147"/>
                <a:gd name="T63" fmla="*/ 99 h 270"/>
                <a:gd name="T64" fmla="*/ 118 w 147"/>
                <a:gd name="T65" fmla="*/ 89 h 270"/>
                <a:gd name="T66" fmla="*/ 123 w 147"/>
                <a:gd name="T67" fmla="*/ 82 h 270"/>
                <a:gd name="T68" fmla="*/ 139 w 147"/>
                <a:gd name="T69" fmla="*/ 68 h 270"/>
                <a:gd name="T70" fmla="*/ 147 w 147"/>
                <a:gd name="T71" fmla="*/ 46 h 270"/>
                <a:gd name="T72" fmla="*/ 139 w 147"/>
                <a:gd name="T73" fmla="*/ 32 h 270"/>
                <a:gd name="T74" fmla="*/ 137 w 147"/>
                <a:gd name="T75" fmla="*/ 24 h 270"/>
                <a:gd name="T76" fmla="*/ 139 w 147"/>
                <a:gd name="T77" fmla="*/ 22 h 270"/>
                <a:gd name="T78" fmla="*/ 139 w 147"/>
                <a:gd name="T79" fmla="*/ 17 h 270"/>
                <a:gd name="T80" fmla="*/ 137 w 147"/>
                <a:gd name="T81" fmla="*/ 0 h 270"/>
                <a:gd name="T82" fmla="*/ 0 w 147"/>
                <a:gd name="T83" fmla="*/ 34 h 270"/>
                <a:gd name="T84" fmla="*/ 0 w 147"/>
                <a:gd name="T85" fmla="*/ 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" h="270">
                  <a:moveTo>
                    <a:pt x="0" y="34"/>
                  </a:moveTo>
                  <a:lnTo>
                    <a:pt x="5" y="46"/>
                  </a:lnTo>
                  <a:lnTo>
                    <a:pt x="2" y="51"/>
                  </a:lnTo>
                  <a:lnTo>
                    <a:pt x="7" y="56"/>
                  </a:lnTo>
                  <a:lnTo>
                    <a:pt x="7" y="58"/>
                  </a:lnTo>
                  <a:lnTo>
                    <a:pt x="19" y="89"/>
                  </a:lnTo>
                  <a:lnTo>
                    <a:pt x="24" y="113"/>
                  </a:lnTo>
                  <a:lnTo>
                    <a:pt x="19" y="123"/>
                  </a:lnTo>
                  <a:lnTo>
                    <a:pt x="19" y="135"/>
                  </a:lnTo>
                  <a:lnTo>
                    <a:pt x="34" y="166"/>
                  </a:lnTo>
                  <a:lnTo>
                    <a:pt x="31" y="178"/>
                  </a:lnTo>
                  <a:lnTo>
                    <a:pt x="34" y="183"/>
                  </a:lnTo>
                  <a:lnTo>
                    <a:pt x="36" y="183"/>
                  </a:lnTo>
                  <a:lnTo>
                    <a:pt x="34" y="178"/>
                  </a:lnTo>
                  <a:lnTo>
                    <a:pt x="39" y="178"/>
                  </a:lnTo>
                  <a:lnTo>
                    <a:pt x="48" y="193"/>
                  </a:lnTo>
                  <a:lnTo>
                    <a:pt x="53" y="219"/>
                  </a:lnTo>
                  <a:lnTo>
                    <a:pt x="53" y="234"/>
                  </a:lnTo>
                  <a:lnTo>
                    <a:pt x="58" y="253"/>
                  </a:lnTo>
                  <a:lnTo>
                    <a:pt x="67" y="270"/>
                  </a:lnTo>
                  <a:lnTo>
                    <a:pt x="125" y="258"/>
                  </a:lnTo>
                  <a:lnTo>
                    <a:pt x="123" y="250"/>
                  </a:lnTo>
                  <a:lnTo>
                    <a:pt x="115" y="243"/>
                  </a:lnTo>
                  <a:lnTo>
                    <a:pt x="118" y="234"/>
                  </a:lnTo>
                  <a:lnTo>
                    <a:pt x="120" y="229"/>
                  </a:lnTo>
                  <a:lnTo>
                    <a:pt x="115" y="219"/>
                  </a:lnTo>
                  <a:lnTo>
                    <a:pt x="113" y="176"/>
                  </a:lnTo>
                  <a:lnTo>
                    <a:pt x="113" y="161"/>
                  </a:lnTo>
                  <a:lnTo>
                    <a:pt x="118" y="137"/>
                  </a:lnTo>
                  <a:lnTo>
                    <a:pt x="123" y="121"/>
                  </a:lnTo>
                  <a:lnTo>
                    <a:pt x="123" y="109"/>
                  </a:lnTo>
                  <a:lnTo>
                    <a:pt x="118" y="99"/>
                  </a:lnTo>
                  <a:lnTo>
                    <a:pt x="118" y="89"/>
                  </a:lnTo>
                  <a:lnTo>
                    <a:pt x="123" y="82"/>
                  </a:lnTo>
                  <a:lnTo>
                    <a:pt x="139" y="68"/>
                  </a:lnTo>
                  <a:lnTo>
                    <a:pt x="147" y="46"/>
                  </a:lnTo>
                  <a:lnTo>
                    <a:pt x="139" y="32"/>
                  </a:lnTo>
                  <a:lnTo>
                    <a:pt x="137" y="24"/>
                  </a:lnTo>
                  <a:lnTo>
                    <a:pt x="139" y="22"/>
                  </a:lnTo>
                  <a:lnTo>
                    <a:pt x="139" y="17"/>
                  </a:lnTo>
                  <a:lnTo>
                    <a:pt x="137" y="0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9015837" y="2522416"/>
              <a:ext cx="217488" cy="469900"/>
            </a:xfrm>
            <a:custGeom>
              <a:avLst/>
              <a:gdLst>
                <a:gd name="T0" fmla="*/ 134 w 137"/>
                <a:gd name="T1" fmla="*/ 248 h 296"/>
                <a:gd name="T2" fmla="*/ 130 w 137"/>
                <a:gd name="T3" fmla="*/ 245 h 296"/>
                <a:gd name="T4" fmla="*/ 122 w 137"/>
                <a:gd name="T5" fmla="*/ 248 h 296"/>
                <a:gd name="T6" fmla="*/ 118 w 137"/>
                <a:gd name="T7" fmla="*/ 260 h 296"/>
                <a:gd name="T8" fmla="*/ 110 w 137"/>
                <a:gd name="T9" fmla="*/ 262 h 296"/>
                <a:gd name="T10" fmla="*/ 110 w 137"/>
                <a:gd name="T11" fmla="*/ 267 h 296"/>
                <a:gd name="T12" fmla="*/ 110 w 137"/>
                <a:gd name="T13" fmla="*/ 269 h 296"/>
                <a:gd name="T14" fmla="*/ 106 w 137"/>
                <a:gd name="T15" fmla="*/ 267 h 296"/>
                <a:gd name="T16" fmla="*/ 103 w 137"/>
                <a:gd name="T17" fmla="*/ 269 h 296"/>
                <a:gd name="T18" fmla="*/ 103 w 137"/>
                <a:gd name="T19" fmla="*/ 274 h 296"/>
                <a:gd name="T20" fmla="*/ 12 w 137"/>
                <a:gd name="T21" fmla="*/ 296 h 296"/>
                <a:gd name="T22" fmla="*/ 10 w 137"/>
                <a:gd name="T23" fmla="*/ 288 h 296"/>
                <a:gd name="T24" fmla="*/ 2 w 137"/>
                <a:gd name="T25" fmla="*/ 281 h 296"/>
                <a:gd name="T26" fmla="*/ 5 w 137"/>
                <a:gd name="T27" fmla="*/ 272 h 296"/>
                <a:gd name="T28" fmla="*/ 7 w 137"/>
                <a:gd name="T29" fmla="*/ 267 h 296"/>
                <a:gd name="T30" fmla="*/ 2 w 137"/>
                <a:gd name="T31" fmla="*/ 257 h 296"/>
                <a:gd name="T32" fmla="*/ 0 w 137"/>
                <a:gd name="T33" fmla="*/ 214 h 296"/>
                <a:gd name="T34" fmla="*/ 0 w 137"/>
                <a:gd name="T35" fmla="*/ 199 h 296"/>
                <a:gd name="T36" fmla="*/ 5 w 137"/>
                <a:gd name="T37" fmla="*/ 175 h 296"/>
                <a:gd name="T38" fmla="*/ 10 w 137"/>
                <a:gd name="T39" fmla="*/ 159 h 296"/>
                <a:gd name="T40" fmla="*/ 10 w 137"/>
                <a:gd name="T41" fmla="*/ 147 h 296"/>
                <a:gd name="T42" fmla="*/ 5 w 137"/>
                <a:gd name="T43" fmla="*/ 137 h 296"/>
                <a:gd name="T44" fmla="*/ 5 w 137"/>
                <a:gd name="T45" fmla="*/ 127 h 296"/>
                <a:gd name="T46" fmla="*/ 10 w 137"/>
                <a:gd name="T47" fmla="*/ 120 h 296"/>
                <a:gd name="T48" fmla="*/ 26 w 137"/>
                <a:gd name="T49" fmla="*/ 106 h 296"/>
                <a:gd name="T50" fmla="*/ 34 w 137"/>
                <a:gd name="T51" fmla="*/ 84 h 296"/>
                <a:gd name="T52" fmla="*/ 26 w 137"/>
                <a:gd name="T53" fmla="*/ 70 h 296"/>
                <a:gd name="T54" fmla="*/ 24 w 137"/>
                <a:gd name="T55" fmla="*/ 62 h 296"/>
                <a:gd name="T56" fmla="*/ 26 w 137"/>
                <a:gd name="T57" fmla="*/ 60 h 296"/>
                <a:gd name="T58" fmla="*/ 26 w 137"/>
                <a:gd name="T59" fmla="*/ 55 h 296"/>
                <a:gd name="T60" fmla="*/ 24 w 137"/>
                <a:gd name="T61" fmla="*/ 38 h 296"/>
                <a:gd name="T62" fmla="*/ 26 w 137"/>
                <a:gd name="T63" fmla="*/ 19 h 296"/>
                <a:gd name="T64" fmla="*/ 22 w 137"/>
                <a:gd name="T65" fmla="*/ 12 h 296"/>
                <a:gd name="T66" fmla="*/ 24 w 137"/>
                <a:gd name="T67" fmla="*/ 10 h 296"/>
                <a:gd name="T68" fmla="*/ 29 w 137"/>
                <a:gd name="T69" fmla="*/ 10 h 296"/>
                <a:gd name="T70" fmla="*/ 31 w 137"/>
                <a:gd name="T71" fmla="*/ 2 h 296"/>
                <a:gd name="T72" fmla="*/ 36 w 137"/>
                <a:gd name="T73" fmla="*/ 5 h 296"/>
                <a:gd name="T74" fmla="*/ 43 w 137"/>
                <a:gd name="T75" fmla="*/ 2 h 296"/>
                <a:gd name="T76" fmla="*/ 46 w 137"/>
                <a:gd name="T77" fmla="*/ 0 h 296"/>
                <a:gd name="T78" fmla="*/ 106 w 137"/>
                <a:gd name="T79" fmla="*/ 180 h 296"/>
                <a:gd name="T80" fmla="*/ 108 w 137"/>
                <a:gd name="T81" fmla="*/ 183 h 296"/>
                <a:gd name="T82" fmla="*/ 106 w 137"/>
                <a:gd name="T83" fmla="*/ 192 h 296"/>
                <a:gd name="T84" fmla="*/ 108 w 137"/>
                <a:gd name="T85" fmla="*/ 195 h 296"/>
                <a:gd name="T86" fmla="*/ 122 w 137"/>
                <a:gd name="T87" fmla="*/ 207 h 296"/>
                <a:gd name="T88" fmla="*/ 125 w 137"/>
                <a:gd name="T89" fmla="*/ 207 h 296"/>
                <a:gd name="T90" fmla="*/ 127 w 137"/>
                <a:gd name="T91" fmla="*/ 214 h 296"/>
                <a:gd name="T92" fmla="*/ 127 w 137"/>
                <a:gd name="T93" fmla="*/ 216 h 296"/>
                <a:gd name="T94" fmla="*/ 137 w 137"/>
                <a:gd name="T95" fmla="*/ 231 h 296"/>
                <a:gd name="T96" fmla="*/ 134 w 137"/>
                <a:gd name="T97" fmla="*/ 233 h 296"/>
                <a:gd name="T98" fmla="*/ 134 w 137"/>
                <a:gd name="T99" fmla="*/ 243 h 296"/>
                <a:gd name="T100" fmla="*/ 134 w 137"/>
                <a:gd name="T101" fmla="*/ 24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296">
                  <a:moveTo>
                    <a:pt x="134" y="248"/>
                  </a:moveTo>
                  <a:lnTo>
                    <a:pt x="130" y="245"/>
                  </a:lnTo>
                  <a:lnTo>
                    <a:pt x="122" y="248"/>
                  </a:lnTo>
                  <a:lnTo>
                    <a:pt x="118" y="260"/>
                  </a:lnTo>
                  <a:lnTo>
                    <a:pt x="110" y="262"/>
                  </a:lnTo>
                  <a:lnTo>
                    <a:pt x="110" y="267"/>
                  </a:lnTo>
                  <a:lnTo>
                    <a:pt x="110" y="269"/>
                  </a:lnTo>
                  <a:lnTo>
                    <a:pt x="106" y="267"/>
                  </a:lnTo>
                  <a:lnTo>
                    <a:pt x="103" y="269"/>
                  </a:lnTo>
                  <a:lnTo>
                    <a:pt x="103" y="274"/>
                  </a:lnTo>
                  <a:lnTo>
                    <a:pt x="12" y="296"/>
                  </a:lnTo>
                  <a:lnTo>
                    <a:pt x="10" y="288"/>
                  </a:lnTo>
                  <a:lnTo>
                    <a:pt x="2" y="281"/>
                  </a:lnTo>
                  <a:lnTo>
                    <a:pt x="5" y="272"/>
                  </a:lnTo>
                  <a:lnTo>
                    <a:pt x="7" y="267"/>
                  </a:lnTo>
                  <a:lnTo>
                    <a:pt x="2" y="257"/>
                  </a:lnTo>
                  <a:lnTo>
                    <a:pt x="0" y="214"/>
                  </a:lnTo>
                  <a:lnTo>
                    <a:pt x="0" y="199"/>
                  </a:lnTo>
                  <a:lnTo>
                    <a:pt x="5" y="175"/>
                  </a:lnTo>
                  <a:lnTo>
                    <a:pt x="10" y="159"/>
                  </a:lnTo>
                  <a:lnTo>
                    <a:pt x="10" y="147"/>
                  </a:lnTo>
                  <a:lnTo>
                    <a:pt x="5" y="137"/>
                  </a:lnTo>
                  <a:lnTo>
                    <a:pt x="5" y="127"/>
                  </a:lnTo>
                  <a:lnTo>
                    <a:pt x="10" y="120"/>
                  </a:lnTo>
                  <a:lnTo>
                    <a:pt x="26" y="106"/>
                  </a:lnTo>
                  <a:lnTo>
                    <a:pt x="34" y="84"/>
                  </a:lnTo>
                  <a:lnTo>
                    <a:pt x="26" y="70"/>
                  </a:lnTo>
                  <a:lnTo>
                    <a:pt x="24" y="62"/>
                  </a:lnTo>
                  <a:lnTo>
                    <a:pt x="26" y="60"/>
                  </a:lnTo>
                  <a:lnTo>
                    <a:pt x="26" y="55"/>
                  </a:lnTo>
                  <a:lnTo>
                    <a:pt x="24" y="38"/>
                  </a:lnTo>
                  <a:lnTo>
                    <a:pt x="26" y="19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9" y="10"/>
                  </a:lnTo>
                  <a:lnTo>
                    <a:pt x="31" y="2"/>
                  </a:lnTo>
                  <a:lnTo>
                    <a:pt x="36" y="5"/>
                  </a:lnTo>
                  <a:lnTo>
                    <a:pt x="43" y="2"/>
                  </a:lnTo>
                  <a:lnTo>
                    <a:pt x="46" y="0"/>
                  </a:lnTo>
                  <a:lnTo>
                    <a:pt x="106" y="180"/>
                  </a:lnTo>
                  <a:lnTo>
                    <a:pt x="108" y="183"/>
                  </a:lnTo>
                  <a:lnTo>
                    <a:pt x="106" y="192"/>
                  </a:lnTo>
                  <a:lnTo>
                    <a:pt x="108" y="195"/>
                  </a:lnTo>
                  <a:lnTo>
                    <a:pt x="122" y="207"/>
                  </a:lnTo>
                  <a:lnTo>
                    <a:pt x="125" y="207"/>
                  </a:lnTo>
                  <a:lnTo>
                    <a:pt x="127" y="214"/>
                  </a:lnTo>
                  <a:lnTo>
                    <a:pt x="127" y="216"/>
                  </a:lnTo>
                  <a:lnTo>
                    <a:pt x="137" y="231"/>
                  </a:lnTo>
                  <a:lnTo>
                    <a:pt x="134" y="233"/>
                  </a:lnTo>
                  <a:lnTo>
                    <a:pt x="134" y="243"/>
                  </a:lnTo>
                  <a:lnTo>
                    <a:pt x="134" y="2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8741199" y="3555879"/>
              <a:ext cx="149225" cy="241300"/>
            </a:xfrm>
            <a:custGeom>
              <a:avLst/>
              <a:gdLst>
                <a:gd name="T0" fmla="*/ 94 w 94"/>
                <a:gd name="T1" fmla="*/ 140 h 152"/>
                <a:gd name="T2" fmla="*/ 91 w 94"/>
                <a:gd name="T3" fmla="*/ 130 h 152"/>
                <a:gd name="T4" fmla="*/ 87 w 94"/>
                <a:gd name="T5" fmla="*/ 113 h 152"/>
                <a:gd name="T6" fmla="*/ 77 w 94"/>
                <a:gd name="T7" fmla="*/ 104 h 152"/>
                <a:gd name="T8" fmla="*/ 60 w 94"/>
                <a:gd name="T9" fmla="*/ 94 h 152"/>
                <a:gd name="T10" fmla="*/ 55 w 94"/>
                <a:gd name="T11" fmla="*/ 87 h 152"/>
                <a:gd name="T12" fmla="*/ 53 w 94"/>
                <a:gd name="T13" fmla="*/ 80 h 152"/>
                <a:gd name="T14" fmla="*/ 41 w 94"/>
                <a:gd name="T15" fmla="*/ 60 h 152"/>
                <a:gd name="T16" fmla="*/ 36 w 94"/>
                <a:gd name="T17" fmla="*/ 51 h 152"/>
                <a:gd name="T18" fmla="*/ 26 w 94"/>
                <a:gd name="T19" fmla="*/ 41 h 152"/>
                <a:gd name="T20" fmla="*/ 24 w 94"/>
                <a:gd name="T21" fmla="*/ 34 h 152"/>
                <a:gd name="T22" fmla="*/ 22 w 94"/>
                <a:gd name="T23" fmla="*/ 27 h 152"/>
                <a:gd name="T24" fmla="*/ 24 w 94"/>
                <a:gd name="T25" fmla="*/ 27 h 152"/>
                <a:gd name="T26" fmla="*/ 24 w 94"/>
                <a:gd name="T27" fmla="*/ 22 h 152"/>
                <a:gd name="T28" fmla="*/ 29 w 94"/>
                <a:gd name="T29" fmla="*/ 3 h 152"/>
                <a:gd name="T30" fmla="*/ 22 w 94"/>
                <a:gd name="T31" fmla="*/ 0 h 152"/>
                <a:gd name="T32" fmla="*/ 12 w 94"/>
                <a:gd name="T33" fmla="*/ 3 h 152"/>
                <a:gd name="T34" fmla="*/ 5 w 94"/>
                <a:gd name="T35" fmla="*/ 10 h 152"/>
                <a:gd name="T36" fmla="*/ 5 w 94"/>
                <a:gd name="T37" fmla="*/ 17 h 152"/>
                <a:gd name="T38" fmla="*/ 0 w 94"/>
                <a:gd name="T39" fmla="*/ 17 h 152"/>
                <a:gd name="T40" fmla="*/ 0 w 94"/>
                <a:gd name="T41" fmla="*/ 20 h 152"/>
                <a:gd name="T42" fmla="*/ 41 w 94"/>
                <a:gd name="T43" fmla="*/ 152 h 152"/>
                <a:gd name="T44" fmla="*/ 94 w 94"/>
                <a:gd name="T45" fmla="*/ 14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4" h="152">
                  <a:moveTo>
                    <a:pt x="94" y="140"/>
                  </a:moveTo>
                  <a:lnTo>
                    <a:pt x="91" y="130"/>
                  </a:lnTo>
                  <a:lnTo>
                    <a:pt x="87" y="113"/>
                  </a:lnTo>
                  <a:lnTo>
                    <a:pt x="77" y="104"/>
                  </a:lnTo>
                  <a:lnTo>
                    <a:pt x="60" y="94"/>
                  </a:lnTo>
                  <a:lnTo>
                    <a:pt x="55" y="87"/>
                  </a:lnTo>
                  <a:lnTo>
                    <a:pt x="53" y="80"/>
                  </a:lnTo>
                  <a:lnTo>
                    <a:pt x="41" y="60"/>
                  </a:lnTo>
                  <a:lnTo>
                    <a:pt x="36" y="51"/>
                  </a:lnTo>
                  <a:lnTo>
                    <a:pt x="26" y="41"/>
                  </a:lnTo>
                  <a:lnTo>
                    <a:pt x="24" y="34"/>
                  </a:lnTo>
                  <a:lnTo>
                    <a:pt x="22" y="27"/>
                  </a:lnTo>
                  <a:lnTo>
                    <a:pt x="24" y="27"/>
                  </a:lnTo>
                  <a:lnTo>
                    <a:pt x="24" y="22"/>
                  </a:lnTo>
                  <a:lnTo>
                    <a:pt x="29" y="3"/>
                  </a:lnTo>
                  <a:lnTo>
                    <a:pt x="22" y="0"/>
                  </a:lnTo>
                  <a:lnTo>
                    <a:pt x="12" y="3"/>
                  </a:lnTo>
                  <a:lnTo>
                    <a:pt x="5" y="10"/>
                  </a:lnTo>
                  <a:lnTo>
                    <a:pt x="5" y="17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41" y="152"/>
                  </a:lnTo>
                  <a:lnTo>
                    <a:pt x="94" y="14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8591974" y="3743204"/>
              <a:ext cx="46038" cy="53975"/>
            </a:xfrm>
            <a:custGeom>
              <a:avLst/>
              <a:gdLst>
                <a:gd name="T0" fmla="*/ 0 w 29"/>
                <a:gd name="T1" fmla="*/ 12 h 34"/>
                <a:gd name="T2" fmla="*/ 15 w 29"/>
                <a:gd name="T3" fmla="*/ 0 h 34"/>
                <a:gd name="T4" fmla="*/ 29 w 29"/>
                <a:gd name="T5" fmla="*/ 22 h 34"/>
                <a:gd name="T6" fmla="*/ 12 w 29"/>
                <a:gd name="T7" fmla="*/ 34 h 34"/>
                <a:gd name="T8" fmla="*/ 0 w 29"/>
                <a:gd name="T9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4">
                  <a:moveTo>
                    <a:pt x="0" y="12"/>
                  </a:moveTo>
                  <a:lnTo>
                    <a:pt x="15" y="0"/>
                  </a:lnTo>
                  <a:lnTo>
                    <a:pt x="29" y="22"/>
                  </a:lnTo>
                  <a:lnTo>
                    <a:pt x="12" y="34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931434" y="3574455"/>
            <a:ext cx="1014770" cy="1424070"/>
            <a:chOff x="5992648" y="1603744"/>
            <a:chExt cx="1014770" cy="1424070"/>
          </a:xfrm>
        </p:grpSpPr>
        <p:sp>
          <p:nvSpPr>
            <p:cNvPr id="57" name="Oval 56"/>
            <p:cNvSpPr/>
            <p:nvPr/>
          </p:nvSpPr>
          <p:spPr>
            <a:xfrm>
              <a:off x="6056774" y="1654386"/>
              <a:ext cx="913022" cy="91302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rPr>
                <a:t>30B</a:t>
              </a:r>
              <a:endParaRPr lang="en-US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58" name="Arc 57"/>
            <p:cNvSpPr/>
            <p:nvPr/>
          </p:nvSpPr>
          <p:spPr>
            <a:xfrm>
              <a:off x="5992648" y="1603744"/>
              <a:ext cx="1014770" cy="1014768"/>
            </a:xfrm>
            <a:prstGeom prst="arc">
              <a:avLst>
                <a:gd name="adj1" fmla="val 16200000"/>
                <a:gd name="adj2" fmla="val 5361434"/>
              </a:avLst>
            </a:prstGeom>
            <a:ln w="38100" cap="rnd" cmpd="sng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072610" y="2720037"/>
              <a:ext cx="854849" cy="30777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/>
              <a:r>
                <a:rPr lang="en-US" sz="1400" b="1" dirty="0">
                  <a:latin typeface="Open Sans" charset="0"/>
                  <a:ea typeface="Open Sans" charset="0"/>
                  <a:cs typeface="Open Sans" charset="0"/>
                </a:rPr>
                <a:t>New York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064746" y="2404461"/>
            <a:ext cx="1014770" cy="1424070"/>
            <a:chOff x="5992648" y="1603744"/>
            <a:chExt cx="1014770" cy="1424070"/>
          </a:xfrm>
        </p:grpSpPr>
        <p:sp>
          <p:nvSpPr>
            <p:cNvPr id="61" name="Oval 60"/>
            <p:cNvSpPr/>
            <p:nvPr/>
          </p:nvSpPr>
          <p:spPr>
            <a:xfrm>
              <a:off x="6056774" y="1654386"/>
              <a:ext cx="913022" cy="91302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rPr>
                <a:t>300B</a:t>
              </a:r>
              <a:endParaRPr lang="en-US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62" name="Arc 61"/>
            <p:cNvSpPr/>
            <p:nvPr/>
          </p:nvSpPr>
          <p:spPr>
            <a:xfrm>
              <a:off x="5992648" y="1603744"/>
              <a:ext cx="1014770" cy="1014768"/>
            </a:xfrm>
            <a:prstGeom prst="arc">
              <a:avLst>
                <a:gd name="adj1" fmla="val 16200000"/>
                <a:gd name="adj2" fmla="val 14357667"/>
              </a:avLst>
            </a:prstGeom>
            <a:ln w="38100" cap="rnd" cmpd="sng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072611" y="2720037"/>
              <a:ext cx="854849" cy="30777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/>
              <a:r>
                <a:rPr lang="en-US" sz="1400" b="1" dirty="0" smtClean="0">
                  <a:latin typeface="Open Sans" charset="0"/>
                  <a:ea typeface="Open Sans" charset="0"/>
                  <a:cs typeface="Open Sans" charset="0"/>
                </a:rPr>
                <a:t>New York</a:t>
              </a:r>
              <a:endParaRPr lang="en-US" sz="1400" b="1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0556740" y="3379798"/>
            <a:ext cx="1014770" cy="1424070"/>
            <a:chOff x="5992648" y="1603744"/>
            <a:chExt cx="1014770" cy="1424070"/>
          </a:xfrm>
        </p:grpSpPr>
        <p:sp>
          <p:nvSpPr>
            <p:cNvPr id="65" name="Oval 64"/>
            <p:cNvSpPr/>
            <p:nvPr/>
          </p:nvSpPr>
          <p:spPr>
            <a:xfrm>
              <a:off x="6056774" y="1654386"/>
              <a:ext cx="913022" cy="91302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rPr>
                <a:t>50B</a:t>
              </a:r>
              <a:endParaRPr lang="en-US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66" name="Arc 65"/>
            <p:cNvSpPr/>
            <p:nvPr/>
          </p:nvSpPr>
          <p:spPr>
            <a:xfrm>
              <a:off x="5992648" y="1603744"/>
              <a:ext cx="1014770" cy="1014768"/>
            </a:xfrm>
            <a:prstGeom prst="arc">
              <a:avLst>
                <a:gd name="adj1" fmla="val 16200000"/>
                <a:gd name="adj2" fmla="val 9036583"/>
              </a:avLst>
            </a:prstGeom>
            <a:ln w="38100" cap="rnd" cmpd="sng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072610" y="2720037"/>
              <a:ext cx="854849" cy="30777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/>
              <a:r>
                <a:rPr lang="en-US" sz="1400" b="1" dirty="0">
                  <a:latin typeface="Open Sans" charset="0"/>
                  <a:ea typeface="Open Sans" charset="0"/>
                  <a:cs typeface="Open Sans" charset="0"/>
                </a:rPr>
                <a:t>New York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2186451" y="4679365"/>
            <a:ext cx="734753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alpha val="6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New York</a:t>
            </a:r>
            <a:endParaRPr lang="en-US" sz="1200" b="1" dirty="0">
              <a:solidFill>
                <a:schemeClr val="tx1">
                  <a:alpha val="6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87391" y="5062085"/>
            <a:ext cx="267747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79453" y="4271799"/>
            <a:ext cx="904094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2400" dirty="0" smtClean="0">
                <a:latin typeface="Open Sans" charset="0"/>
                <a:ea typeface="Open Sans" charset="0"/>
                <a:cs typeface="Open Sans" charset="0"/>
              </a:rPr>
              <a:t>$500B</a:t>
            </a:r>
            <a:endParaRPr lang="en-US" sz="24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1994131" y="4746716"/>
            <a:ext cx="130546" cy="130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7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" name="Table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796914"/>
              </p:ext>
            </p:extLst>
          </p:nvPr>
        </p:nvGraphicFramePr>
        <p:xfrm>
          <a:off x="2019608" y="3881438"/>
          <a:ext cx="3937946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8973"/>
                <a:gridCol w="1968973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China</a:t>
                      </a:r>
                    </a:p>
                  </a:txBody>
                  <a:tcPr marL="360000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$2300B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Japan</a:t>
                      </a:r>
                    </a:p>
                  </a:txBody>
                  <a:tcPr marL="360000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$400B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India</a:t>
                      </a:r>
                    </a:p>
                  </a:txBody>
                  <a:tcPr marL="360000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$50B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Saudi</a:t>
                      </a:r>
                      <a:r>
                        <a:rPr lang="en-US" sz="1400" b="0" i="0" baseline="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Arabia</a:t>
                      </a:r>
                      <a:endParaRPr lang="en-US" sz="1400" b="0" i="0" dirty="0" smtClean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360000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$54B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Russia</a:t>
                      </a:r>
                    </a:p>
                  </a:txBody>
                  <a:tcPr marL="360000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$28B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4" name="Freeform 175"/>
          <p:cNvSpPr>
            <a:spLocks/>
          </p:cNvSpPr>
          <p:nvPr/>
        </p:nvSpPr>
        <p:spPr bwMode="auto">
          <a:xfrm>
            <a:off x="10058400" y="3616325"/>
            <a:ext cx="196850" cy="344488"/>
          </a:xfrm>
          <a:custGeom>
            <a:avLst/>
            <a:gdLst>
              <a:gd name="T0" fmla="*/ 0 w 124"/>
              <a:gd name="T1" fmla="*/ 120 h 217"/>
              <a:gd name="T2" fmla="*/ 10 w 124"/>
              <a:gd name="T3" fmla="*/ 107 h 217"/>
              <a:gd name="T4" fmla="*/ 15 w 124"/>
              <a:gd name="T5" fmla="*/ 97 h 217"/>
              <a:gd name="T6" fmla="*/ 25 w 124"/>
              <a:gd name="T7" fmla="*/ 87 h 217"/>
              <a:gd name="T8" fmla="*/ 32 w 124"/>
              <a:gd name="T9" fmla="*/ 70 h 217"/>
              <a:gd name="T10" fmla="*/ 32 w 124"/>
              <a:gd name="T11" fmla="*/ 57 h 217"/>
              <a:gd name="T12" fmla="*/ 42 w 124"/>
              <a:gd name="T13" fmla="*/ 60 h 217"/>
              <a:gd name="T14" fmla="*/ 50 w 124"/>
              <a:gd name="T15" fmla="*/ 65 h 217"/>
              <a:gd name="T16" fmla="*/ 60 w 124"/>
              <a:gd name="T17" fmla="*/ 65 h 217"/>
              <a:gd name="T18" fmla="*/ 77 w 124"/>
              <a:gd name="T19" fmla="*/ 65 h 217"/>
              <a:gd name="T20" fmla="*/ 82 w 124"/>
              <a:gd name="T21" fmla="*/ 55 h 217"/>
              <a:gd name="T22" fmla="*/ 69 w 124"/>
              <a:gd name="T23" fmla="*/ 45 h 217"/>
              <a:gd name="T24" fmla="*/ 79 w 124"/>
              <a:gd name="T25" fmla="*/ 43 h 217"/>
              <a:gd name="T26" fmla="*/ 89 w 124"/>
              <a:gd name="T27" fmla="*/ 28 h 217"/>
              <a:gd name="T28" fmla="*/ 99 w 124"/>
              <a:gd name="T29" fmla="*/ 20 h 217"/>
              <a:gd name="T30" fmla="*/ 99 w 124"/>
              <a:gd name="T31" fmla="*/ 13 h 217"/>
              <a:gd name="T32" fmla="*/ 99 w 124"/>
              <a:gd name="T33" fmla="*/ 0 h 217"/>
              <a:gd name="T34" fmla="*/ 109 w 124"/>
              <a:gd name="T35" fmla="*/ 3 h 217"/>
              <a:gd name="T36" fmla="*/ 112 w 124"/>
              <a:gd name="T37" fmla="*/ 10 h 217"/>
              <a:gd name="T38" fmla="*/ 124 w 124"/>
              <a:gd name="T39" fmla="*/ 23 h 217"/>
              <a:gd name="T40" fmla="*/ 114 w 124"/>
              <a:gd name="T41" fmla="*/ 30 h 217"/>
              <a:gd name="T42" fmla="*/ 112 w 124"/>
              <a:gd name="T43" fmla="*/ 38 h 217"/>
              <a:gd name="T44" fmla="*/ 109 w 124"/>
              <a:gd name="T45" fmla="*/ 57 h 217"/>
              <a:gd name="T46" fmla="*/ 114 w 124"/>
              <a:gd name="T47" fmla="*/ 75 h 217"/>
              <a:gd name="T48" fmla="*/ 117 w 124"/>
              <a:gd name="T49" fmla="*/ 85 h 217"/>
              <a:gd name="T50" fmla="*/ 112 w 124"/>
              <a:gd name="T51" fmla="*/ 92 h 217"/>
              <a:gd name="T52" fmla="*/ 99 w 124"/>
              <a:gd name="T53" fmla="*/ 110 h 217"/>
              <a:gd name="T54" fmla="*/ 94 w 124"/>
              <a:gd name="T55" fmla="*/ 117 h 217"/>
              <a:gd name="T56" fmla="*/ 84 w 124"/>
              <a:gd name="T57" fmla="*/ 120 h 217"/>
              <a:gd name="T58" fmla="*/ 74 w 124"/>
              <a:gd name="T59" fmla="*/ 130 h 217"/>
              <a:gd name="T60" fmla="*/ 77 w 124"/>
              <a:gd name="T61" fmla="*/ 142 h 217"/>
              <a:gd name="T62" fmla="*/ 74 w 124"/>
              <a:gd name="T63" fmla="*/ 152 h 217"/>
              <a:gd name="T64" fmla="*/ 87 w 124"/>
              <a:gd name="T65" fmla="*/ 160 h 217"/>
              <a:gd name="T66" fmla="*/ 109 w 124"/>
              <a:gd name="T67" fmla="*/ 177 h 217"/>
              <a:gd name="T68" fmla="*/ 82 w 124"/>
              <a:gd name="T69" fmla="*/ 185 h 217"/>
              <a:gd name="T70" fmla="*/ 62 w 124"/>
              <a:gd name="T71" fmla="*/ 195 h 217"/>
              <a:gd name="T72" fmla="*/ 52 w 124"/>
              <a:gd name="T73" fmla="*/ 210 h 217"/>
              <a:gd name="T74" fmla="*/ 45 w 124"/>
              <a:gd name="T75" fmla="*/ 205 h 217"/>
              <a:gd name="T76" fmla="*/ 40 w 124"/>
              <a:gd name="T77" fmla="*/ 215 h 217"/>
              <a:gd name="T78" fmla="*/ 32 w 124"/>
              <a:gd name="T79" fmla="*/ 217 h 217"/>
              <a:gd name="T80" fmla="*/ 35 w 124"/>
              <a:gd name="T81" fmla="*/ 205 h 217"/>
              <a:gd name="T82" fmla="*/ 25 w 124"/>
              <a:gd name="T83" fmla="*/ 205 h 217"/>
              <a:gd name="T84" fmla="*/ 22 w 124"/>
              <a:gd name="T85" fmla="*/ 200 h 217"/>
              <a:gd name="T86" fmla="*/ 27 w 124"/>
              <a:gd name="T87" fmla="*/ 182 h 217"/>
              <a:gd name="T88" fmla="*/ 40 w 124"/>
              <a:gd name="T89" fmla="*/ 177 h 217"/>
              <a:gd name="T90" fmla="*/ 25 w 124"/>
              <a:gd name="T91" fmla="*/ 177 h 217"/>
              <a:gd name="T92" fmla="*/ 22 w 124"/>
              <a:gd name="T93" fmla="*/ 165 h 217"/>
              <a:gd name="T94" fmla="*/ 25 w 124"/>
              <a:gd name="T95" fmla="*/ 147 h 217"/>
              <a:gd name="T96" fmla="*/ 30 w 124"/>
              <a:gd name="T97" fmla="*/ 140 h 217"/>
              <a:gd name="T98" fmla="*/ 25 w 124"/>
              <a:gd name="T99" fmla="*/ 145 h 217"/>
              <a:gd name="T100" fmla="*/ 12 w 124"/>
              <a:gd name="T101" fmla="*/ 142 h 217"/>
              <a:gd name="T102" fmla="*/ 7 w 124"/>
              <a:gd name="T103" fmla="*/ 145 h 217"/>
              <a:gd name="T104" fmla="*/ 0 w 124"/>
              <a:gd name="T105" fmla="*/ 137 h 217"/>
              <a:gd name="T106" fmla="*/ 0 w 124"/>
              <a:gd name="T107" fmla="*/ 13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" h="217">
                <a:moveTo>
                  <a:pt x="0" y="135"/>
                </a:moveTo>
                <a:lnTo>
                  <a:pt x="0" y="120"/>
                </a:lnTo>
                <a:lnTo>
                  <a:pt x="5" y="115"/>
                </a:lnTo>
                <a:lnTo>
                  <a:pt x="10" y="107"/>
                </a:lnTo>
                <a:lnTo>
                  <a:pt x="10" y="102"/>
                </a:lnTo>
                <a:lnTo>
                  <a:pt x="15" y="97"/>
                </a:lnTo>
                <a:lnTo>
                  <a:pt x="20" y="90"/>
                </a:lnTo>
                <a:lnTo>
                  <a:pt x="25" y="87"/>
                </a:lnTo>
                <a:lnTo>
                  <a:pt x="30" y="75"/>
                </a:lnTo>
                <a:lnTo>
                  <a:pt x="32" y="70"/>
                </a:lnTo>
                <a:lnTo>
                  <a:pt x="32" y="67"/>
                </a:lnTo>
                <a:lnTo>
                  <a:pt x="32" y="57"/>
                </a:lnTo>
                <a:lnTo>
                  <a:pt x="37" y="52"/>
                </a:lnTo>
                <a:lnTo>
                  <a:pt x="42" y="60"/>
                </a:lnTo>
                <a:lnTo>
                  <a:pt x="47" y="62"/>
                </a:lnTo>
                <a:lnTo>
                  <a:pt x="50" y="65"/>
                </a:lnTo>
                <a:lnTo>
                  <a:pt x="55" y="62"/>
                </a:lnTo>
                <a:lnTo>
                  <a:pt x="60" y="65"/>
                </a:lnTo>
                <a:lnTo>
                  <a:pt x="72" y="65"/>
                </a:lnTo>
                <a:lnTo>
                  <a:pt x="77" y="65"/>
                </a:lnTo>
                <a:lnTo>
                  <a:pt x="82" y="57"/>
                </a:lnTo>
                <a:lnTo>
                  <a:pt x="82" y="55"/>
                </a:lnTo>
                <a:lnTo>
                  <a:pt x="74" y="50"/>
                </a:lnTo>
                <a:lnTo>
                  <a:pt x="69" y="45"/>
                </a:lnTo>
                <a:lnTo>
                  <a:pt x="74" y="43"/>
                </a:lnTo>
                <a:lnTo>
                  <a:pt x="79" y="43"/>
                </a:lnTo>
                <a:lnTo>
                  <a:pt x="89" y="33"/>
                </a:lnTo>
                <a:lnTo>
                  <a:pt x="89" y="28"/>
                </a:lnTo>
                <a:lnTo>
                  <a:pt x="94" y="23"/>
                </a:lnTo>
                <a:lnTo>
                  <a:pt x="99" y="20"/>
                </a:lnTo>
                <a:lnTo>
                  <a:pt x="102" y="15"/>
                </a:lnTo>
                <a:lnTo>
                  <a:pt x="99" y="13"/>
                </a:lnTo>
                <a:lnTo>
                  <a:pt x="99" y="8"/>
                </a:lnTo>
                <a:lnTo>
                  <a:pt x="99" y="0"/>
                </a:lnTo>
                <a:lnTo>
                  <a:pt x="104" y="0"/>
                </a:lnTo>
                <a:lnTo>
                  <a:pt x="109" y="3"/>
                </a:lnTo>
                <a:lnTo>
                  <a:pt x="109" y="8"/>
                </a:lnTo>
                <a:lnTo>
                  <a:pt x="112" y="10"/>
                </a:lnTo>
                <a:lnTo>
                  <a:pt x="119" y="13"/>
                </a:lnTo>
                <a:lnTo>
                  <a:pt x="124" y="23"/>
                </a:lnTo>
                <a:lnTo>
                  <a:pt x="124" y="20"/>
                </a:lnTo>
                <a:lnTo>
                  <a:pt x="114" y="30"/>
                </a:lnTo>
                <a:lnTo>
                  <a:pt x="112" y="30"/>
                </a:lnTo>
                <a:lnTo>
                  <a:pt x="112" y="38"/>
                </a:lnTo>
                <a:lnTo>
                  <a:pt x="109" y="50"/>
                </a:lnTo>
                <a:lnTo>
                  <a:pt x="109" y="57"/>
                </a:lnTo>
                <a:lnTo>
                  <a:pt x="114" y="62"/>
                </a:lnTo>
                <a:lnTo>
                  <a:pt x="114" y="75"/>
                </a:lnTo>
                <a:lnTo>
                  <a:pt x="119" y="80"/>
                </a:lnTo>
                <a:lnTo>
                  <a:pt x="117" y="85"/>
                </a:lnTo>
                <a:lnTo>
                  <a:pt x="109" y="90"/>
                </a:lnTo>
                <a:lnTo>
                  <a:pt x="112" y="92"/>
                </a:lnTo>
                <a:lnTo>
                  <a:pt x="97" y="107"/>
                </a:lnTo>
                <a:lnTo>
                  <a:pt x="99" y="110"/>
                </a:lnTo>
                <a:lnTo>
                  <a:pt x="94" y="115"/>
                </a:lnTo>
                <a:lnTo>
                  <a:pt x="94" y="117"/>
                </a:lnTo>
                <a:lnTo>
                  <a:pt x="89" y="117"/>
                </a:lnTo>
                <a:lnTo>
                  <a:pt x="84" y="120"/>
                </a:lnTo>
                <a:lnTo>
                  <a:pt x="82" y="127"/>
                </a:lnTo>
                <a:lnTo>
                  <a:pt x="74" y="130"/>
                </a:lnTo>
                <a:lnTo>
                  <a:pt x="74" y="137"/>
                </a:lnTo>
                <a:lnTo>
                  <a:pt x="77" y="142"/>
                </a:lnTo>
                <a:lnTo>
                  <a:pt x="74" y="147"/>
                </a:lnTo>
                <a:lnTo>
                  <a:pt x="74" y="152"/>
                </a:lnTo>
                <a:lnTo>
                  <a:pt x="84" y="155"/>
                </a:lnTo>
                <a:lnTo>
                  <a:pt x="87" y="160"/>
                </a:lnTo>
                <a:lnTo>
                  <a:pt x="107" y="170"/>
                </a:lnTo>
                <a:lnTo>
                  <a:pt x="109" y="177"/>
                </a:lnTo>
                <a:lnTo>
                  <a:pt x="99" y="182"/>
                </a:lnTo>
                <a:lnTo>
                  <a:pt x="82" y="185"/>
                </a:lnTo>
                <a:lnTo>
                  <a:pt x="72" y="192"/>
                </a:lnTo>
                <a:lnTo>
                  <a:pt x="62" y="195"/>
                </a:lnTo>
                <a:lnTo>
                  <a:pt x="55" y="205"/>
                </a:lnTo>
                <a:lnTo>
                  <a:pt x="52" y="210"/>
                </a:lnTo>
                <a:lnTo>
                  <a:pt x="47" y="202"/>
                </a:lnTo>
                <a:lnTo>
                  <a:pt x="45" y="205"/>
                </a:lnTo>
                <a:lnTo>
                  <a:pt x="45" y="207"/>
                </a:lnTo>
                <a:lnTo>
                  <a:pt x="40" y="215"/>
                </a:lnTo>
                <a:lnTo>
                  <a:pt x="37" y="212"/>
                </a:lnTo>
                <a:lnTo>
                  <a:pt x="32" y="217"/>
                </a:lnTo>
                <a:lnTo>
                  <a:pt x="30" y="212"/>
                </a:lnTo>
                <a:lnTo>
                  <a:pt x="35" y="205"/>
                </a:lnTo>
                <a:lnTo>
                  <a:pt x="30" y="202"/>
                </a:lnTo>
                <a:lnTo>
                  <a:pt x="25" y="205"/>
                </a:lnTo>
                <a:lnTo>
                  <a:pt x="22" y="205"/>
                </a:lnTo>
                <a:lnTo>
                  <a:pt x="22" y="200"/>
                </a:lnTo>
                <a:lnTo>
                  <a:pt x="25" y="190"/>
                </a:lnTo>
                <a:lnTo>
                  <a:pt x="27" y="182"/>
                </a:lnTo>
                <a:lnTo>
                  <a:pt x="35" y="182"/>
                </a:lnTo>
                <a:lnTo>
                  <a:pt x="40" y="177"/>
                </a:lnTo>
                <a:lnTo>
                  <a:pt x="35" y="180"/>
                </a:lnTo>
                <a:lnTo>
                  <a:pt x="25" y="177"/>
                </a:lnTo>
                <a:lnTo>
                  <a:pt x="22" y="177"/>
                </a:lnTo>
                <a:lnTo>
                  <a:pt x="22" y="165"/>
                </a:lnTo>
                <a:lnTo>
                  <a:pt x="30" y="152"/>
                </a:lnTo>
                <a:lnTo>
                  <a:pt x="25" y="147"/>
                </a:lnTo>
                <a:lnTo>
                  <a:pt x="30" y="145"/>
                </a:lnTo>
                <a:lnTo>
                  <a:pt x="30" y="140"/>
                </a:lnTo>
                <a:lnTo>
                  <a:pt x="27" y="142"/>
                </a:lnTo>
                <a:lnTo>
                  <a:pt x="25" y="145"/>
                </a:lnTo>
                <a:lnTo>
                  <a:pt x="15" y="147"/>
                </a:lnTo>
                <a:lnTo>
                  <a:pt x="12" y="142"/>
                </a:lnTo>
                <a:lnTo>
                  <a:pt x="7" y="140"/>
                </a:lnTo>
                <a:lnTo>
                  <a:pt x="7" y="145"/>
                </a:lnTo>
                <a:lnTo>
                  <a:pt x="2" y="147"/>
                </a:lnTo>
                <a:lnTo>
                  <a:pt x="0" y="137"/>
                </a:lnTo>
                <a:lnTo>
                  <a:pt x="0" y="137"/>
                </a:lnTo>
                <a:lnTo>
                  <a:pt x="0" y="13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ASIA</a:t>
            </a:r>
            <a:br>
              <a:rPr lang="en-US" dirty="0" smtClean="0"/>
            </a:br>
            <a:r>
              <a:rPr lang="en-US" dirty="0" smtClean="0"/>
              <a:t>CHART</a:t>
            </a:r>
            <a:endParaRPr lang="en-US" dirty="0"/>
          </a:p>
        </p:txBody>
      </p:sp>
      <p:sp>
        <p:nvSpPr>
          <p:cNvPr id="115" name="Text Placeholder 11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679238" y="379413"/>
            <a:ext cx="512762" cy="227012"/>
          </a:xfrm>
          <a:prstGeom prst="rect">
            <a:avLst/>
          </a:prstGeom>
        </p:spPr>
        <p:txBody>
          <a:bodyPr/>
          <a:lstStyle/>
          <a:p>
            <a:fld id="{D8D877B3-D348-4611-9BDB-C5374591D951}" type="slidenum">
              <a:rPr lang="en-US" smtClean="0"/>
              <a:pPr/>
              <a:t>87</a:t>
            </a:fld>
            <a:endParaRPr lang="en-US" dirty="0" smtClean="0"/>
          </a:p>
        </p:txBody>
      </p:sp>
      <p:sp>
        <p:nvSpPr>
          <p:cNvPr id="5" name="Freeform 146"/>
          <p:cNvSpPr>
            <a:spLocks/>
          </p:cNvSpPr>
          <p:nvPr/>
        </p:nvSpPr>
        <p:spPr bwMode="auto">
          <a:xfrm>
            <a:off x="6600825" y="4119563"/>
            <a:ext cx="420687" cy="400050"/>
          </a:xfrm>
          <a:custGeom>
            <a:avLst/>
            <a:gdLst>
              <a:gd name="T0" fmla="*/ 38 w 265"/>
              <a:gd name="T1" fmla="*/ 160 h 252"/>
              <a:gd name="T2" fmla="*/ 217 w 265"/>
              <a:gd name="T3" fmla="*/ 247 h 252"/>
              <a:gd name="T4" fmla="*/ 250 w 265"/>
              <a:gd name="T5" fmla="*/ 222 h 252"/>
              <a:gd name="T6" fmla="*/ 262 w 265"/>
              <a:gd name="T7" fmla="*/ 215 h 252"/>
              <a:gd name="T8" fmla="*/ 260 w 265"/>
              <a:gd name="T9" fmla="*/ 212 h 252"/>
              <a:gd name="T10" fmla="*/ 252 w 265"/>
              <a:gd name="T11" fmla="*/ 210 h 252"/>
              <a:gd name="T12" fmla="*/ 245 w 265"/>
              <a:gd name="T13" fmla="*/ 190 h 252"/>
              <a:gd name="T14" fmla="*/ 235 w 265"/>
              <a:gd name="T15" fmla="*/ 182 h 252"/>
              <a:gd name="T16" fmla="*/ 242 w 265"/>
              <a:gd name="T17" fmla="*/ 170 h 252"/>
              <a:gd name="T18" fmla="*/ 230 w 265"/>
              <a:gd name="T19" fmla="*/ 155 h 252"/>
              <a:gd name="T20" fmla="*/ 222 w 265"/>
              <a:gd name="T21" fmla="*/ 142 h 252"/>
              <a:gd name="T22" fmla="*/ 200 w 265"/>
              <a:gd name="T23" fmla="*/ 132 h 252"/>
              <a:gd name="T24" fmla="*/ 192 w 265"/>
              <a:gd name="T25" fmla="*/ 135 h 252"/>
              <a:gd name="T26" fmla="*/ 187 w 265"/>
              <a:gd name="T27" fmla="*/ 127 h 252"/>
              <a:gd name="T28" fmla="*/ 190 w 265"/>
              <a:gd name="T29" fmla="*/ 120 h 252"/>
              <a:gd name="T30" fmla="*/ 182 w 265"/>
              <a:gd name="T31" fmla="*/ 110 h 252"/>
              <a:gd name="T32" fmla="*/ 172 w 265"/>
              <a:gd name="T33" fmla="*/ 105 h 252"/>
              <a:gd name="T34" fmla="*/ 170 w 265"/>
              <a:gd name="T35" fmla="*/ 102 h 252"/>
              <a:gd name="T36" fmla="*/ 170 w 265"/>
              <a:gd name="T37" fmla="*/ 95 h 252"/>
              <a:gd name="T38" fmla="*/ 172 w 265"/>
              <a:gd name="T39" fmla="*/ 82 h 252"/>
              <a:gd name="T40" fmla="*/ 175 w 265"/>
              <a:gd name="T41" fmla="*/ 72 h 252"/>
              <a:gd name="T42" fmla="*/ 182 w 265"/>
              <a:gd name="T43" fmla="*/ 70 h 252"/>
              <a:gd name="T44" fmla="*/ 180 w 265"/>
              <a:gd name="T45" fmla="*/ 60 h 252"/>
              <a:gd name="T46" fmla="*/ 182 w 265"/>
              <a:gd name="T47" fmla="*/ 52 h 252"/>
              <a:gd name="T48" fmla="*/ 190 w 265"/>
              <a:gd name="T49" fmla="*/ 50 h 252"/>
              <a:gd name="T50" fmla="*/ 185 w 265"/>
              <a:gd name="T51" fmla="*/ 45 h 252"/>
              <a:gd name="T52" fmla="*/ 175 w 265"/>
              <a:gd name="T53" fmla="*/ 45 h 252"/>
              <a:gd name="T54" fmla="*/ 160 w 265"/>
              <a:gd name="T55" fmla="*/ 40 h 252"/>
              <a:gd name="T56" fmla="*/ 155 w 265"/>
              <a:gd name="T57" fmla="*/ 30 h 252"/>
              <a:gd name="T58" fmla="*/ 147 w 265"/>
              <a:gd name="T59" fmla="*/ 25 h 252"/>
              <a:gd name="T60" fmla="*/ 145 w 265"/>
              <a:gd name="T61" fmla="*/ 15 h 252"/>
              <a:gd name="T62" fmla="*/ 137 w 265"/>
              <a:gd name="T63" fmla="*/ 8 h 252"/>
              <a:gd name="T64" fmla="*/ 130 w 265"/>
              <a:gd name="T65" fmla="*/ 10 h 252"/>
              <a:gd name="T66" fmla="*/ 128 w 265"/>
              <a:gd name="T67" fmla="*/ 3 h 252"/>
              <a:gd name="T68" fmla="*/ 115 w 265"/>
              <a:gd name="T69" fmla="*/ 3 h 252"/>
              <a:gd name="T70" fmla="*/ 95 w 265"/>
              <a:gd name="T71" fmla="*/ 0 h 252"/>
              <a:gd name="T72" fmla="*/ 88 w 265"/>
              <a:gd name="T73" fmla="*/ 3 h 252"/>
              <a:gd name="T74" fmla="*/ 78 w 265"/>
              <a:gd name="T75" fmla="*/ 8 h 252"/>
              <a:gd name="T76" fmla="*/ 78 w 265"/>
              <a:gd name="T77" fmla="*/ 15 h 252"/>
              <a:gd name="T78" fmla="*/ 70 w 265"/>
              <a:gd name="T79" fmla="*/ 20 h 252"/>
              <a:gd name="T80" fmla="*/ 55 w 265"/>
              <a:gd name="T81" fmla="*/ 30 h 252"/>
              <a:gd name="T82" fmla="*/ 58 w 265"/>
              <a:gd name="T83" fmla="*/ 50 h 252"/>
              <a:gd name="T84" fmla="*/ 55 w 265"/>
              <a:gd name="T85" fmla="*/ 67 h 252"/>
              <a:gd name="T86" fmla="*/ 55 w 265"/>
              <a:gd name="T87" fmla="*/ 80 h 252"/>
              <a:gd name="T88" fmla="*/ 48 w 265"/>
              <a:gd name="T89" fmla="*/ 90 h 252"/>
              <a:gd name="T90" fmla="*/ 0 w 265"/>
              <a:gd name="T91" fmla="*/ 122 h 252"/>
              <a:gd name="T92" fmla="*/ 15 w 265"/>
              <a:gd name="T93" fmla="*/ 15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65" h="252">
                <a:moveTo>
                  <a:pt x="15" y="157"/>
                </a:moveTo>
                <a:lnTo>
                  <a:pt x="38" y="160"/>
                </a:lnTo>
                <a:lnTo>
                  <a:pt x="162" y="247"/>
                </a:lnTo>
                <a:lnTo>
                  <a:pt x="217" y="247"/>
                </a:lnTo>
                <a:lnTo>
                  <a:pt x="235" y="252"/>
                </a:lnTo>
                <a:lnTo>
                  <a:pt x="250" y="222"/>
                </a:lnTo>
                <a:lnTo>
                  <a:pt x="265" y="217"/>
                </a:lnTo>
                <a:lnTo>
                  <a:pt x="262" y="215"/>
                </a:lnTo>
                <a:lnTo>
                  <a:pt x="262" y="212"/>
                </a:lnTo>
                <a:lnTo>
                  <a:pt x="260" y="212"/>
                </a:lnTo>
                <a:lnTo>
                  <a:pt x="257" y="212"/>
                </a:lnTo>
                <a:lnTo>
                  <a:pt x="252" y="210"/>
                </a:lnTo>
                <a:lnTo>
                  <a:pt x="247" y="207"/>
                </a:lnTo>
                <a:lnTo>
                  <a:pt x="245" y="190"/>
                </a:lnTo>
                <a:lnTo>
                  <a:pt x="237" y="190"/>
                </a:lnTo>
                <a:lnTo>
                  <a:pt x="235" y="182"/>
                </a:lnTo>
                <a:lnTo>
                  <a:pt x="235" y="175"/>
                </a:lnTo>
                <a:lnTo>
                  <a:pt x="242" y="170"/>
                </a:lnTo>
                <a:lnTo>
                  <a:pt x="235" y="157"/>
                </a:lnTo>
                <a:lnTo>
                  <a:pt x="230" y="155"/>
                </a:lnTo>
                <a:lnTo>
                  <a:pt x="225" y="145"/>
                </a:lnTo>
                <a:lnTo>
                  <a:pt x="222" y="142"/>
                </a:lnTo>
                <a:lnTo>
                  <a:pt x="220" y="145"/>
                </a:lnTo>
                <a:lnTo>
                  <a:pt x="200" y="132"/>
                </a:lnTo>
                <a:lnTo>
                  <a:pt x="195" y="132"/>
                </a:lnTo>
                <a:lnTo>
                  <a:pt x="192" y="135"/>
                </a:lnTo>
                <a:lnTo>
                  <a:pt x="187" y="130"/>
                </a:lnTo>
                <a:lnTo>
                  <a:pt x="187" y="127"/>
                </a:lnTo>
                <a:lnTo>
                  <a:pt x="187" y="125"/>
                </a:lnTo>
                <a:lnTo>
                  <a:pt x="190" y="120"/>
                </a:lnTo>
                <a:lnTo>
                  <a:pt x="182" y="115"/>
                </a:lnTo>
                <a:lnTo>
                  <a:pt x="182" y="110"/>
                </a:lnTo>
                <a:lnTo>
                  <a:pt x="177" y="110"/>
                </a:lnTo>
                <a:lnTo>
                  <a:pt x="172" y="105"/>
                </a:lnTo>
                <a:lnTo>
                  <a:pt x="170" y="105"/>
                </a:lnTo>
                <a:lnTo>
                  <a:pt x="170" y="102"/>
                </a:lnTo>
                <a:lnTo>
                  <a:pt x="172" y="97"/>
                </a:lnTo>
                <a:lnTo>
                  <a:pt x="170" y="95"/>
                </a:lnTo>
                <a:lnTo>
                  <a:pt x="172" y="92"/>
                </a:lnTo>
                <a:lnTo>
                  <a:pt x="172" y="82"/>
                </a:lnTo>
                <a:lnTo>
                  <a:pt x="175" y="80"/>
                </a:lnTo>
                <a:lnTo>
                  <a:pt x="175" y="72"/>
                </a:lnTo>
                <a:lnTo>
                  <a:pt x="180" y="72"/>
                </a:lnTo>
                <a:lnTo>
                  <a:pt x="182" y="70"/>
                </a:lnTo>
                <a:lnTo>
                  <a:pt x="182" y="60"/>
                </a:lnTo>
                <a:lnTo>
                  <a:pt x="180" y="60"/>
                </a:lnTo>
                <a:lnTo>
                  <a:pt x="180" y="52"/>
                </a:lnTo>
                <a:lnTo>
                  <a:pt x="182" y="52"/>
                </a:lnTo>
                <a:lnTo>
                  <a:pt x="187" y="50"/>
                </a:lnTo>
                <a:lnTo>
                  <a:pt x="190" y="50"/>
                </a:lnTo>
                <a:lnTo>
                  <a:pt x="187" y="47"/>
                </a:lnTo>
                <a:lnTo>
                  <a:pt x="185" y="45"/>
                </a:lnTo>
                <a:lnTo>
                  <a:pt x="177" y="47"/>
                </a:lnTo>
                <a:lnTo>
                  <a:pt x="175" y="45"/>
                </a:lnTo>
                <a:lnTo>
                  <a:pt x="165" y="40"/>
                </a:lnTo>
                <a:lnTo>
                  <a:pt x="160" y="40"/>
                </a:lnTo>
                <a:lnTo>
                  <a:pt x="157" y="37"/>
                </a:lnTo>
                <a:lnTo>
                  <a:pt x="155" y="30"/>
                </a:lnTo>
                <a:lnTo>
                  <a:pt x="150" y="27"/>
                </a:lnTo>
                <a:lnTo>
                  <a:pt x="147" y="25"/>
                </a:lnTo>
                <a:lnTo>
                  <a:pt x="145" y="20"/>
                </a:lnTo>
                <a:lnTo>
                  <a:pt x="145" y="15"/>
                </a:lnTo>
                <a:lnTo>
                  <a:pt x="142" y="10"/>
                </a:lnTo>
                <a:lnTo>
                  <a:pt x="137" y="8"/>
                </a:lnTo>
                <a:lnTo>
                  <a:pt x="137" y="8"/>
                </a:lnTo>
                <a:lnTo>
                  <a:pt x="130" y="10"/>
                </a:lnTo>
                <a:lnTo>
                  <a:pt x="128" y="8"/>
                </a:lnTo>
                <a:lnTo>
                  <a:pt x="128" y="3"/>
                </a:lnTo>
                <a:lnTo>
                  <a:pt x="123" y="0"/>
                </a:lnTo>
                <a:lnTo>
                  <a:pt x="115" y="3"/>
                </a:lnTo>
                <a:lnTo>
                  <a:pt x="108" y="0"/>
                </a:lnTo>
                <a:lnTo>
                  <a:pt x="95" y="0"/>
                </a:lnTo>
                <a:lnTo>
                  <a:pt x="93" y="3"/>
                </a:lnTo>
                <a:lnTo>
                  <a:pt x="88" y="3"/>
                </a:lnTo>
                <a:lnTo>
                  <a:pt x="80" y="8"/>
                </a:lnTo>
                <a:lnTo>
                  <a:pt x="78" y="8"/>
                </a:lnTo>
                <a:lnTo>
                  <a:pt x="80" y="10"/>
                </a:lnTo>
                <a:lnTo>
                  <a:pt x="78" y="15"/>
                </a:lnTo>
                <a:lnTo>
                  <a:pt x="75" y="15"/>
                </a:lnTo>
                <a:lnTo>
                  <a:pt x="70" y="20"/>
                </a:lnTo>
                <a:lnTo>
                  <a:pt x="60" y="22"/>
                </a:lnTo>
                <a:lnTo>
                  <a:pt x="55" y="30"/>
                </a:lnTo>
                <a:lnTo>
                  <a:pt x="53" y="40"/>
                </a:lnTo>
                <a:lnTo>
                  <a:pt x="58" y="50"/>
                </a:lnTo>
                <a:lnTo>
                  <a:pt x="58" y="57"/>
                </a:lnTo>
                <a:lnTo>
                  <a:pt x="55" y="67"/>
                </a:lnTo>
                <a:lnTo>
                  <a:pt x="55" y="72"/>
                </a:lnTo>
                <a:lnTo>
                  <a:pt x="55" y="80"/>
                </a:lnTo>
                <a:lnTo>
                  <a:pt x="50" y="85"/>
                </a:lnTo>
                <a:lnTo>
                  <a:pt x="48" y="90"/>
                </a:lnTo>
                <a:lnTo>
                  <a:pt x="0" y="122"/>
                </a:lnTo>
                <a:lnTo>
                  <a:pt x="0" y="122"/>
                </a:lnTo>
                <a:lnTo>
                  <a:pt x="0" y="122"/>
                </a:lnTo>
                <a:lnTo>
                  <a:pt x="15" y="15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47"/>
          <p:cNvSpPr>
            <a:spLocks/>
          </p:cNvSpPr>
          <p:nvPr/>
        </p:nvSpPr>
        <p:spPr bwMode="auto">
          <a:xfrm>
            <a:off x="6589713" y="4456113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0 h 3"/>
              <a:gd name="T6" fmla="*/ 0 w 2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0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48"/>
          <p:cNvSpPr>
            <a:spLocks/>
          </p:cNvSpPr>
          <p:nvPr/>
        </p:nvSpPr>
        <p:spPr bwMode="auto">
          <a:xfrm>
            <a:off x="6451600" y="4368800"/>
            <a:ext cx="874712" cy="741363"/>
          </a:xfrm>
          <a:custGeom>
            <a:avLst/>
            <a:gdLst>
              <a:gd name="T0" fmla="*/ 334 w 551"/>
              <a:gd name="T1" fmla="*/ 98 h 467"/>
              <a:gd name="T2" fmla="*/ 132 w 551"/>
              <a:gd name="T3" fmla="*/ 3 h 467"/>
              <a:gd name="T4" fmla="*/ 59 w 551"/>
              <a:gd name="T5" fmla="*/ 23 h 467"/>
              <a:gd name="T6" fmla="*/ 77 w 551"/>
              <a:gd name="T7" fmla="*/ 78 h 467"/>
              <a:gd name="T8" fmla="*/ 10 w 551"/>
              <a:gd name="T9" fmla="*/ 90 h 467"/>
              <a:gd name="T10" fmla="*/ 2 w 551"/>
              <a:gd name="T11" fmla="*/ 113 h 467"/>
              <a:gd name="T12" fmla="*/ 2 w 551"/>
              <a:gd name="T13" fmla="*/ 120 h 467"/>
              <a:gd name="T14" fmla="*/ 14 w 551"/>
              <a:gd name="T15" fmla="*/ 125 h 467"/>
              <a:gd name="T16" fmla="*/ 24 w 551"/>
              <a:gd name="T17" fmla="*/ 143 h 467"/>
              <a:gd name="T18" fmla="*/ 34 w 551"/>
              <a:gd name="T19" fmla="*/ 155 h 467"/>
              <a:gd name="T20" fmla="*/ 44 w 551"/>
              <a:gd name="T21" fmla="*/ 172 h 467"/>
              <a:gd name="T22" fmla="*/ 52 w 551"/>
              <a:gd name="T23" fmla="*/ 185 h 467"/>
              <a:gd name="T24" fmla="*/ 67 w 551"/>
              <a:gd name="T25" fmla="*/ 205 h 467"/>
              <a:gd name="T26" fmla="*/ 69 w 551"/>
              <a:gd name="T27" fmla="*/ 217 h 467"/>
              <a:gd name="T28" fmla="*/ 77 w 551"/>
              <a:gd name="T29" fmla="*/ 230 h 467"/>
              <a:gd name="T30" fmla="*/ 89 w 551"/>
              <a:gd name="T31" fmla="*/ 232 h 467"/>
              <a:gd name="T32" fmla="*/ 107 w 551"/>
              <a:gd name="T33" fmla="*/ 250 h 467"/>
              <a:gd name="T34" fmla="*/ 112 w 551"/>
              <a:gd name="T35" fmla="*/ 260 h 467"/>
              <a:gd name="T36" fmla="*/ 122 w 551"/>
              <a:gd name="T37" fmla="*/ 282 h 467"/>
              <a:gd name="T38" fmla="*/ 119 w 551"/>
              <a:gd name="T39" fmla="*/ 295 h 467"/>
              <a:gd name="T40" fmla="*/ 124 w 551"/>
              <a:gd name="T41" fmla="*/ 320 h 467"/>
              <a:gd name="T42" fmla="*/ 144 w 551"/>
              <a:gd name="T43" fmla="*/ 342 h 467"/>
              <a:gd name="T44" fmla="*/ 157 w 551"/>
              <a:gd name="T45" fmla="*/ 350 h 467"/>
              <a:gd name="T46" fmla="*/ 167 w 551"/>
              <a:gd name="T47" fmla="*/ 360 h 467"/>
              <a:gd name="T48" fmla="*/ 177 w 551"/>
              <a:gd name="T49" fmla="*/ 367 h 467"/>
              <a:gd name="T50" fmla="*/ 189 w 551"/>
              <a:gd name="T51" fmla="*/ 400 h 467"/>
              <a:gd name="T52" fmla="*/ 214 w 551"/>
              <a:gd name="T53" fmla="*/ 432 h 467"/>
              <a:gd name="T54" fmla="*/ 231 w 551"/>
              <a:gd name="T55" fmla="*/ 447 h 467"/>
              <a:gd name="T56" fmla="*/ 246 w 551"/>
              <a:gd name="T57" fmla="*/ 440 h 467"/>
              <a:gd name="T58" fmla="*/ 251 w 551"/>
              <a:gd name="T59" fmla="*/ 415 h 467"/>
              <a:gd name="T60" fmla="*/ 299 w 551"/>
              <a:gd name="T61" fmla="*/ 432 h 467"/>
              <a:gd name="T62" fmla="*/ 371 w 551"/>
              <a:gd name="T63" fmla="*/ 402 h 467"/>
              <a:gd name="T64" fmla="*/ 546 w 551"/>
              <a:gd name="T65" fmla="*/ 270 h 467"/>
              <a:gd name="T66" fmla="*/ 458 w 551"/>
              <a:gd name="T67" fmla="*/ 265 h 467"/>
              <a:gd name="T68" fmla="*/ 446 w 551"/>
              <a:gd name="T69" fmla="*/ 227 h 467"/>
              <a:gd name="T70" fmla="*/ 443 w 551"/>
              <a:gd name="T71" fmla="*/ 225 h 467"/>
              <a:gd name="T72" fmla="*/ 441 w 551"/>
              <a:gd name="T73" fmla="*/ 220 h 467"/>
              <a:gd name="T74" fmla="*/ 429 w 551"/>
              <a:gd name="T75" fmla="*/ 212 h 467"/>
              <a:gd name="T76" fmla="*/ 421 w 551"/>
              <a:gd name="T77" fmla="*/ 205 h 467"/>
              <a:gd name="T78" fmla="*/ 401 w 551"/>
              <a:gd name="T79" fmla="*/ 175 h 467"/>
              <a:gd name="T80" fmla="*/ 401 w 551"/>
              <a:gd name="T81" fmla="*/ 160 h 467"/>
              <a:gd name="T82" fmla="*/ 394 w 551"/>
              <a:gd name="T83" fmla="*/ 153 h 467"/>
              <a:gd name="T84" fmla="*/ 379 w 551"/>
              <a:gd name="T85" fmla="*/ 135 h 467"/>
              <a:gd name="T86" fmla="*/ 384 w 551"/>
              <a:gd name="T87" fmla="*/ 135 h 467"/>
              <a:gd name="T88" fmla="*/ 369 w 551"/>
              <a:gd name="T89" fmla="*/ 128 h 467"/>
              <a:gd name="T90" fmla="*/ 356 w 551"/>
              <a:gd name="T91" fmla="*/ 108 h 467"/>
              <a:gd name="T92" fmla="*/ 351 w 551"/>
              <a:gd name="T93" fmla="*/ 100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51" h="467">
                <a:moveTo>
                  <a:pt x="351" y="100"/>
                </a:moveTo>
                <a:lnTo>
                  <a:pt x="336" y="108"/>
                </a:lnTo>
                <a:lnTo>
                  <a:pt x="334" y="98"/>
                </a:lnTo>
                <a:lnTo>
                  <a:pt x="311" y="90"/>
                </a:lnTo>
                <a:lnTo>
                  <a:pt x="256" y="90"/>
                </a:lnTo>
                <a:lnTo>
                  <a:pt x="132" y="3"/>
                </a:lnTo>
                <a:lnTo>
                  <a:pt x="107" y="0"/>
                </a:lnTo>
                <a:lnTo>
                  <a:pt x="97" y="10"/>
                </a:lnTo>
                <a:lnTo>
                  <a:pt x="59" y="23"/>
                </a:lnTo>
                <a:lnTo>
                  <a:pt x="89" y="55"/>
                </a:lnTo>
                <a:lnTo>
                  <a:pt x="77" y="68"/>
                </a:lnTo>
                <a:lnTo>
                  <a:pt x="77" y="78"/>
                </a:lnTo>
                <a:lnTo>
                  <a:pt x="57" y="80"/>
                </a:lnTo>
                <a:lnTo>
                  <a:pt x="37" y="98"/>
                </a:lnTo>
                <a:lnTo>
                  <a:pt x="10" y="90"/>
                </a:lnTo>
                <a:lnTo>
                  <a:pt x="2" y="90"/>
                </a:lnTo>
                <a:lnTo>
                  <a:pt x="2" y="100"/>
                </a:lnTo>
                <a:lnTo>
                  <a:pt x="2" y="113"/>
                </a:lnTo>
                <a:lnTo>
                  <a:pt x="0" y="120"/>
                </a:lnTo>
                <a:lnTo>
                  <a:pt x="0" y="123"/>
                </a:lnTo>
                <a:lnTo>
                  <a:pt x="2" y="120"/>
                </a:lnTo>
                <a:lnTo>
                  <a:pt x="5" y="123"/>
                </a:lnTo>
                <a:lnTo>
                  <a:pt x="7" y="120"/>
                </a:lnTo>
                <a:lnTo>
                  <a:pt x="14" y="125"/>
                </a:lnTo>
                <a:lnTo>
                  <a:pt x="12" y="125"/>
                </a:lnTo>
                <a:lnTo>
                  <a:pt x="24" y="138"/>
                </a:lnTo>
                <a:lnTo>
                  <a:pt x="24" y="143"/>
                </a:lnTo>
                <a:lnTo>
                  <a:pt x="27" y="145"/>
                </a:lnTo>
                <a:lnTo>
                  <a:pt x="29" y="150"/>
                </a:lnTo>
                <a:lnTo>
                  <a:pt x="34" y="155"/>
                </a:lnTo>
                <a:lnTo>
                  <a:pt x="37" y="155"/>
                </a:lnTo>
                <a:lnTo>
                  <a:pt x="44" y="170"/>
                </a:lnTo>
                <a:lnTo>
                  <a:pt x="44" y="172"/>
                </a:lnTo>
                <a:lnTo>
                  <a:pt x="47" y="177"/>
                </a:lnTo>
                <a:lnTo>
                  <a:pt x="52" y="177"/>
                </a:lnTo>
                <a:lnTo>
                  <a:pt x="52" y="185"/>
                </a:lnTo>
                <a:lnTo>
                  <a:pt x="54" y="190"/>
                </a:lnTo>
                <a:lnTo>
                  <a:pt x="62" y="192"/>
                </a:lnTo>
                <a:lnTo>
                  <a:pt x="67" y="205"/>
                </a:lnTo>
                <a:lnTo>
                  <a:pt x="69" y="207"/>
                </a:lnTo>
                <a:lnTo>
                  <a:pt x="72" y="215"/>
                </a:lnTo>
                <a:lnTo>
                  <a:pt x="69" y="217"/>
                </a:lnTo>
                <a:lnTo>
                  <a:pt x="69" y="222"/>
                </a:lnTo>
                <a:lnTo>
                  <a:pt x="74" y="225"/>
                </a:lnTo>
                <a:lnTo>
                  <a:pt x="77" y="230"/>
                </a:lnTo>
                <a:lnTo>
                  <a:pt x="79" y="232"/>
                </a:lnTo>
                <a:lnTo>
                  <a:pt x="84" y="227"/>
                </a:lnTo>
                <a:lnTo>
                  <a:pt x="89" y="232"/>
                </a:lnTo>
                <a:lnTo>
                  <a:pt x="97" y="237"/>
                </a:lnTo>
                <a:lnTo>
                  <a:pt x="104" y="245"/>
                </a:lnTo>
                <a:lnTo>
                  <a:pt x="107" y="250"/>
                </a:lnTo>
                <a:lnTo>
                  <a:pt x="109" y="250"/>
                </a:lnTo>
                <a:lnTo>
                  <a:pt x="109" y="257"/>
                </a:lnTo>
                <a:lnTo>
                  <a:pt x="112" y="260"/>
                </a:lnTo>
                <a:lnTo>
                  <a:pt x="114" y="267"/>
                </a:lnTo>
                <a:lnTo>
                  <a:pt x="119" y="272"/>
                </a:lnTo>
                <a:lnTo>
                  <a:pt x="122" y="282"/>
                </a:lnTo>
                <a:lnTo>
                  <a:pt x="122" y="285"/>
                </a:lnTo>
                <a:lnTo>
                  <a:pt x="119" y="295"/>
                </a:lnTo>
                <a:lnTo>
                  <a:pt x="119" y="295"/>
                </a:lnTo>
                <a:lnTo>
                  <a:pt x="119" y="300"/>
                </a:lnTo>
                <a:lnTo>
                  <a:pt x="122" y="310"/>
                </a:lnTo>
                <a:lnTo>
                  <a:pt x="124" y="320"/>
                </a:lnTo>
                <a:lnTo>
                  <a:pt x="129" y="325"/>
                </a:lnTo>
                <a:lnTo>
                  <a:pt x="129" y="327"/>
                </a:lnTo>
                <a:lnTo>
                  <a:pt x="144" y="342"/>
                </a:lnTo>
                <a:lnTo>
                  <a:pt x="147" y="345"/>
                </a:lnTo>
                <a:lnTo>
                  <a:pt x="154" y="345"/>
                </a:lnTo>
                <a:lnTo>
                  <a:pt x="157" y="350"/>
                </a:lnTo>
                <a:lnTo>
                  <a:pt x="159" y="350"/>
                </a:lnTo>
                <a:lnTo>
                  <a:pt x="167" y="355"/>
                </a:lnTo>
                <a:lnTo>
                  <a:pt x="167" y="360"/>
                </a:lnTo>
                <a:lnTo>
                  <a:pt x="174" y="362"/>
                </a:lnTo>
                <a:lnTo>
                  <a:pt x="174" y="365"/>
                </a:lnTo>
                <a:lnTo>
                  <a:pt x="177" y="367"/>
                </a:lnTo>
                <a:lnTo>
                  <a:pt x="182" y="390"/>
                </a:lnTo>
                <a:lnTo>
                  <a:pt x="189" y="392"/>
                </a:lnTo>
                <a:lnTo>
                  <a:pt x="189" y="400"/>
                </a:lnTo>
                <a:lnTo>
                  <a:pt x="209" y="420"/>
                </a:lnTo>
                <a:lnTo>
                  <a:pt x="212" y="420"/>
                </a:lnTo>
                <a:lnTo>
                  <a:pt x="214" y="432"/>
                </a:lnTo>
                <a:lnTo>
                  <a:pt x="222" y="435"/>
                </a:lnTo>
                <a:lnTo>
                  <a:pt x="226" y="447"/>
                </a:lnTo>
                <a:lnTo>
                  <a:pt x="231" y="447"/>
                </a:lnTo>
                <a:lnTo>
                  <a:pt x="236" y="449"/>
                </a:lnTo>
                <a:lnTo>
                  <a:pt x="239" y="445"/>
                </a:lnTo>
                <a:lnTo>
                  <a:pt x="246" y="440"/>
                </a:lnTo>
                <a:lnTo>
                  <a:pt x="241" y="430"/>
                </a:lnTo>
                <a:lnTo>
                  <a:pt x="244" y="417"/>
                </a:lnTo>
                <a:lnTo>
                  <a:pt x="251" y="415"/>
                </a:lnTo>
                <a:lnTo>
                  <a:pt x="259" y="422"/>
                </a:lnTo>
                <a:lnTo>
                  <a:pt x="276" y="422"/>
                </a:lnTo>
                <a:lnTo>
                  <a:pt x="299" y="432"/>
                </a:lnTo>
                <a:lnTo>
                  <a:pt x="321" y="442"/>
                </a:lnTo>
                <a:lnTo>
                  <a:pt x="324" y="467"/>
                </a:lnTo>
                <a:lnTo>
                  <a:pt x="371" y="402"/>
                </a:lnTo>
                <a:lnTo>
                  <a:pt x="548" y="350"/>
                </a:lnTo>
                <a:lnTo>
                  <a:pt x="551" y="290"/>
                </a:lnTo>
                <a:lnTo>
                  <a:pt x="546" y="270"/>
                </a:lnTo>
                <a:lnTo>
                  <a:pt x="546" y="270"/>
                </a:lnTo>
                <a:lnTo>
                  <a:pt x="536" y="277"/>
                </a:lnTo>
                <a:lnTo>
                  <a:pt x="458" y="265"/>
                </a:lnTo>
                <a:lnTo>
                  <a:pt x="453" y="245"/>
                </a:lnTo>
                <a:lnTo>
                  <a:pt x="446" y="237"/>
                </a:lnTo>
                <a:lnTo>
                  <a:pt x="446" y="227"/>
                </a:lnTo>
                <a:lnTo>
                  <a:pt x="446" y="227"/>
                </a:lnTo>
                <a:lnTo>
                  <a:pt x="446" y="227"/>
                </a:lnTo>
                <a:lnTo>
                  <a:pt x="443" y="225"/>
                </a:lnTo>
                <a:lnTo>
                  <a:pt x="443" y="222"/>
                </a:lnTo>
                <a:lnTo>
                  <a:pt x="446" y="220"/>
                </a:lnTo>
                <a:lnTo>
                  <a:pt x="441" y="220"/>
                </a:lnTo>
                <a:lnTo>
                  <a:pt x="441" y="217"/>
                </a:lnTo>
                <a:lnTo>
                  <a:pt x="436" y="217"/>
                </a:lnTo>
                <a:lnTo>
                  <a:pt x="429" y="212"/>
                </a:lnTo>
                <a:lnTo>
                  <a:pt x="426" y="210"/>
                </a:lnTo>
                <a:lnTo>
                  <a:pt x="426" y="212"/>
                </a:lnTo>
                <a:lnTo>
                  <a:pt x="421" y="205"/>
                </a:lnTo>
                <a:lnTo>
                  <a:pt x="419" y="197"/>
                </a:lnTo>
                <a:lnTo>
                  <a:pt x="406" y="182"/>
                </a:lnTo>
                <a:lnTo>
                  <a:pt x="401" y="175"/>
                </a:lnTo>
                <a:lnTo>
                  <a:pt x="406" y="175"/>
                </a:lnTo>
                <a:lnTo>
                  <a:pt x="406" y="172"/>
                </a:lnTo>
                <a:lnTo>
                  <a:pt x="401" y="160"/>
                </a:lnTo>
                <a:lnTo>
                  <a:pt x="401" y="157"/>
                </a:lnTo>
                <a:lnTo>
                  <a:pt x="396" y="153"/>
                </a:lnTo>
                <a:lnTo>
                  <a:pt x="394" y="153"/>
                </a:lnTo>
                <a:lnTo>
                  <a:pt x="386" y="140"/>
                </a:lnTo>
                <a:lnTo>
                  <a:pt x="384" y="140"/>
                </a:lnTo>
                <a:lnTo>
                  <a:pt x="379" y="135"/>
                </a:lnTo>
                <a:lnTo>
                  <a:pt x="379" y="133"/>
                </a:lnTo>
                <a:lnTo>
                  <a:pt x="381" y="133"/>
                </a:lnTo>
                <a:lnTo>
                  <a:pt x="384" y="135"/>
                </a:lnTo>
                <a:lnTo>
                  <a:pt x="381" y="130"/>
                </a:lnTo>
                <a:lnTo>
                  <a:pt x="376" y="130"/>
                </a:lnTo>
                <a:lnTo>
                  <a:pt x="369" y="128"/>
                </a:lnTo>
                <a:lnTo>
                  <a:pt x="364" y="115"/>
                </a:lnTo>
                <a:lnTo>
                  <a:pt x="359" y="108"/>
                </a:lnTo>
                <a:lnTo>
                  <a:pt x="356" y="108"/>
                </a:lnTo>
                <a:lnTo>
                  <a:pt x="356" y="103"/>
                </a:lnTo>
                <a:lnTo>
                  <a:pt x="354" y="103"/>
                </a:lnTo>
                <a:lnTo>
                  <a:pt x="351" y="10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49"/>
          <p:cNvSpPr>
            <a:spLocks noEditPoints="1"/>
          </p:cNvSpPr>
          <p:nvPr/>
        </p:nvSpPr>
        <p:spPr bwMode="auto">
          <a:xfrm>
            <a:off x="7867650" y="4289425"/>
            <a:ext cx="1189037" cy="1157288"/>
          </a:xfrm>
          <a:custGeom>
            <a:avLst/>
            <a:gdLst>
              <a:gd name="T0" fmla="*/ 255 w 749"/>
              <a:gd name="T1" fmla="*/ 63 h 729"/>
              <a:gd name="T2" fmla="*/ 297 w 749"/>
              <a:gd name="T3" fmla="*/ 83 h 729"/>
              <a:gd name="T4" fmla="*/ 305 w 749"/>
              <a:gd name="T5" fmla="*/ 140 h 729"/>
              <a:gd name="T6" fmla="*/ 390 w 749"/>
              <a:gd name="T7" fmla="*/ 175 h 729"/>
              <a:gd name="T8" fmla="*/ 487 w 749"/>
              <a:gd name="T9" fmla="*/ 198 h 729"/>
              <a:gd name="T10" fmla="*/ 524 w 749"/>
              <a:gd name="T11" fmla="*/ 160 h 729"/>
              <a:gd name="T12" fmla="*/ 567 w 749"/>
              <a:gd name="T13" fmla="*/ 195 h 729"/>
              <a:gd name="T14" fmla="*/ 602 w 749"/>
              <a:gd name="T15" fmla="*/ 165 h 729"/>
              <a:gd name="T16" fmla="*/ 639 w 749"/>
              <a:gd name="T17" fmla="*/ 138 h 729"/>
              <a:gd name="T18" fmla="*/ 696 w 749"/>
              <a:gd name="T19" fmla="*/ 118 h 729"/>
              <a:gd name="T20" fmla="*/ 724 w 749"/>
              <a:gd name="T21" fmla="*/ 120 h 729"/>
              <a:gd name="T22" fmla="*/ 749 w 749"/>
              <a:gd name="T23" fmla="*/ 150 h 729"/>
              <a:gd name="T24" fmla="*/ 709 w 749"/>
              <a:gd name="T25" fmla="*/ 185 h 729"/>
              <a:gd name="T26" fmla="*/ 684 w 749"/>
              <a:gd name="T27" fmla="*/ 267 h 729"/>
              <a:gd name="T28" fmla="*/ 659 w 749"/>
              <a:gd name="T29" fmla="*/ 317 h 729"/>
              <a:gd name="T30" fmla="*/ 646 w 749"/>
              <a:gd name="T31" fmla="*/ 332 h 729"/>
              <a:gd name="T32" fmla="*/ 626 w 749"/>
              <a:gd name="T33" fmla="*/ 285 h 729"/>
              <a:gd name="T34" fmla="*/ 611 w 749"/>
              <a:gd name="T35" fmla="*/ 295 h 729"/>
              <a:gd name="T36" fmla="*/ 619 w 749"/>
              <a:gd name="T37" fmla="*/ 270 h 729"/>
              <a:gd name="T38" fmla="*/ 614 w 749"/>
              <a:gd name="T39" fmla="*/ 237 h 729"/>
              <a:gd name="T40" fmla="*/ 562 w 749"/>
              <a:gd name="T41" fmla="*/ 220 h 729"/>
              <a:gd name="T42" fmla="*/ 542 w 749"/>
              <a:gd name="T43" fmla="*/ 207 h 729"/>
              <a:gd name="T44" fmla="*/ 524 w 749"/>
              <a:gd name="T45" fmla="*/ 205 h 729"/>
              <a:gd name="T46" fmla="*/ 532 w 749"/>
              <a:gd name="T47" fmla="*/ 237 h 729"/>
              <a:gd name="T48" fmla="*/ 542 w 749"/>
              <a:gd name="T49" fmla="*/ 297 h 729"/>
              <a:gd name="T50" fmla="*/ 549 w 749"/>
              <a:gd name="T51" fmla="*/ 345 h 729"/>
              <a:gd name="T52" fmla="*/ 532 w 749"/>
              <a:gd name="T53" fmla="*/ 340 h 729"/>
              <a:gd name="T54" fmla="*/ 524 w 749"/>
              <a:gd name="T55" fmla="*/ 340 h 729"/>
              <a:gd name="T56" fmla="*/ 497 w 749"/>
              <a:gd name="T57" fmla="*/ 380 h 729"/>
              <a:gd name="T58" fmla="*/ 464 w 749"/>
              <a:gd name="T59" fmla="*/ 400 h 729"/>
              <a:gd name="T60" fmla="*/ 412 w 749"/>
              <a:gd name="T61" fmla="*/ 462 h 729"/>
              <a:gd name="T62" fmla="*/ 362 w 749"/>
              <a:gd name="T63" fmla="*/ 507 h 729"/>
              <a:gd name="T64" fmla="*/ 337 w 749"/>
              <a:gd name="T65" fmla="*/ 562 h 729"/>
              <a:gd name="T66" fmla="*/ 330 w 749"/>
              <a:gd name="T67" fmla="*/ 672 h 729"/>
              <a:gd name="T68" fmla="*/ 320 w 749"/>
              <a:gd name="T69" fmla="*/ 702 h 729"/>
              <a:gd name="T70" fmla="*/ 287 w 749"/>
              <a:gd name="T71" fmla="*/ 724 h 729"/>
              <a:gd name="T72" fmla="*/ 230 w 749"/>
              <a:gd name="T73" fmla="*/ 657 h 729"/>
              <a:gd name="T74" fmla="*/ 195 w 749"/>
              <a:gd name="T75" fmla="*/ 592 h 729"/>
              <a:gd name="T76" fmla="*/ 165 w 749"/>
              <a:gd name="T77" fmla="*/ 529 h 729"/>
              <a:gd name="T78" fmla="*/ 140 w 749"/>
              <a:gd name="T79" fmla="*/ 450 h 729"/>
              <a:gd name="T80" fmla="*/ 125 w 749"/>
              <a:gd name="T81" fmla="*/ 390 h 729"/>
              <a:gd name="T82" fmla="*/ 120 w 749"/>
              <a:gd name="T83" fmla="*/ 347 h 729"/>
              <a:gd name="T84" fmla="*/ 120 w 749"/>
              <a:gd name="T85" fmla="*/ 327 h 729"/>
              <a:gd name="T86" fmla="*/ 95 w 749"/>
              <a:gd name="T87" fmla="*/ 367 h 729"/>
              <a:gd name="T88" fmla="*/ 18 w 749"/>
              <a:gd name="T89" fmla="*/ 330 h 729"/>
              <a:gd name="T90" fmla="*/ 40 w 749"/>
              <a:gd name="T91" fmla="*/ 330 h 729"/>
              <a:gd name="T92" fmla="*/ 45 w 749"/>
              <a:gd name="T93" fmla="*/ 317 h 729"/>
              <a:gd name="T94" fmla="*/ 0 w 749"/>
              <a:gd name="T95" fmla="*/ 292 h 729"/>
              <a:gd name="T96" fmla="*/ 58 w 749"/>
              <a:gd name="T97" fmla="*/ 267 h 729"/>
              <a:gd name="T98" fmla="*/ 55 w 749"/>
              <a:gd name="T99" fmla="*/ 230 h 729"/>
              <a:gd name="T100" fmla="*/ 18 w 749"/>
              <a:gd name="T101" fmla="*/ 195 h 729"/>
              <a:gd name="T102" fmla="*/ 63 w 749"/>
              <a:gd name="T103" fmla="*/ 165 h 729"/>
              <a:gd name="T104" fmla="*/ 125 w 749"/>
              <a:gd name="T105" fmla="*/ 93 h 729"/>
              <a:gd name="T106" fmla="*/ 150 w 749"/>
              <a:gd name="T107" fmla="*/ 33 h 729"/>
              <a:gd name="T108" fmla="*/ 220 w 749"/>
              <a:gd name="T109" fmla="*/ 8 h 729"/>
              <a:gd name="T110" fmla="*/ 542 w 749"/>
              <a:gd name="T111" fmla="*/ 345 h 729"/>
              <a:gd name="T112" fmla="*/ 537 w 749"/>
              <a:gd name="T113" fmla="*/ 352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9" h="729">
                <a:moveTo>
                  <a:pt x="240" y="23"/>
                </a:moveTo>
                <a:lnTo>
                  <a:pt x="242" y="25"/>
                </a:lnTo>
                <a:lnTo>
                  <a:pt x="242" y="30"/>
                </a:lnTo>
                <a:lnTo>
                  <a:pt x="250" y="33"/>
                </a:lnTo>
                <a:lnTo>
                  <a:pt x="250" y="43"/>
                </a:lnTo>
                <a:lnTo>
                  <a:pt x="252" y="48"/>
                </a:lnTo>
                <a:lnTo>
                  <a:pt x="250" y="53"/>
                </a:lnTo>
                <a:lnTo>
                  <a:pt x="252" y="53"/>
                </a:lnTo>
                <a:lnTo>
                  <a:pt x="255" y="58"/>
                </a:lnTo>
                <a:lnTo>
                  <a:pt x="255" y="63"/>
                </a:lnTo>
                <a:lnTo>
                  <a:pt x="257" y="63"/>
                </a:lnTo>
                <a:lnTo>
                  <a:pt x="260" y="68"/>
                </a:lnTo>
                <a:lnTo>
                  <a:pt x="267" y="73"/>
                </a:lnTo>
                <a:lnTo>
                  <a:pt x="270" y="68"/>
                </a:lnTo>
                <a:lnTo>
                  <a:pt x="275" y="68"/>
                </a:lnTo>
                <a:lnTo>
                  <a:pt x="277" y="70"/>
                </a:lnTo>
                <a:lnTo>
                  <a:pt x="285" y="70"/>
                </a:lnTo>
                <a:lnTo>
                  <a:pt x="290" y="75"/>
                </a:lnTo>
                <a:lnTo>
                  <a:pt x="292" y="78"/>
                </a:lnTo>
                <a:lnTo>
                  <a:pt x="297" y="83"/>
                </a:lnTo>
                <a:lnTo>
                  <a:pt x="300" y="85"/>
                </a:lnTo>
                <a:lnTo>
                  <a:pt x="302" y="90"/>
                </a:lnTo>
                <a:lnTo>
                  <a:pt x="302" y="88"/>
                </a:lnTo>
                <a:lnTo>
                  <a:pt x="305" y="98"/>
                </a:lnTo>
                <a:lnTo>
                  <a:pt x="300" y="113"/>
                </a:lnTo>
                <a:lnTo>
                  <a:pt x="300" y="120"/>
                </a:lnTo>
                <a:lnTo>
                  <a:pt x="292" y="130"/>
                </a:lnTo>
                <a:lnTo>
                  <a:pt x="295" y="138"/>
                </a:lnTo>
                <a:lnTo>
                  <a:pt x="300" y="138"/>
                </a:lnTo>
                <a:lnTo>
                  <a:pt x="305" y="140"/>
                </a:lnTo>
                <a:lnTo>
                  <a:pt x="310" y="140"/>
                </a:lnTo>
                <a:lnTo>
                  <a:pt x="315" y="145"/>
                </a:lnTo>
                <a:lnTo>
                  <a:pt x="325" y="148"/>
                </a:lnTo>
                <a:lnTo>
                  <a:pt x="337" y="155"/>
                </a:lnTo>
                <a:lnTo>
                  <a:pt x="345" y="165"/>
                </a:lnTo>
                <a:lnTo>
                  <a:pt x="355" y="168"/>
                </a:lnTo>
                <a:lnTo>
                  <a:pt x="360" y="170"/>
                </a:lnTo>
                <a:lnTo>
                  <a:pt x="367" y="170"/>
                </a:lnTo>
                <a:lnTo>
                  <a:pt x="375" y="178"/>
                </a:lnTo>
                <a:lnTo>
                  <a:pt x="390" y="175"/>
                </a:lnTo>
                <a:lnTo>
                  <a:pt x="394" y="180"/>
                </a:lnTo>
                <a:lnTo>
                  <a:pt x="407" y="175"/>
                </a:lnTo>
                <a:lnTo>
                  <a:pt x="419" y="180"/>
                </a:lnTo>
                <a:lnTo>
                  <a:pt x="422" y="185"/>
                </a:lnTo>
                <a:lnTo>
                  <a:pt x="429" y="193"/>
                </a:lnTo>
                <a:lnTo>
                  <a:pt x="442" y="195"/>
                </a:lnTo>
                <a:lnTo>
                  <a:pt x="447" y="193"/>
                </a:lnTo>
                <a:lnTo>
                  <a:pt x="457" y="193"/>
                </a:lnTo>
                <a:lnTo>
                  <a:pt x="479" y="200"/>
                </a:lnTo>
                <a:lnTo>
                  <a:pt x="487" y="198"/>
                </a:lnTo>
                <a:lnTo>
                  <a:pt x="497" y="203"/>
                </a:lnTo>
                <a:lnTo>
                  <a:pt x="512" y="200"/>
                </a:lnTo>
                <a:lnTo>
                  <a:pt x="514" y="188"/>
                </a:lnTo>
                <a:lnTo>
                  <a:pt x="509" y="178"/>
                </a:lnTo>
                <a:lnTo>
                  <a:pt x="512" y="165"/>
                </a:lnTo>
                <a:lnTo>
                  <a:pt x="509" y="160"/>
                </a:lnTo>
                <a:lnTo>
                  <a:pt x="509" y="160"/>
                </a:lnTo>
                <a:lnTo>
                  <a:pt x="514" y="155"/>
                </a:lnTo>
                <a:lnTo>
                  <a:pt x="522" y="155"/>
                </a:lnTo>
                <a:lnTo>
                  <a:pt x="524" y="160"/>
                </a:lnTo>
                <a:lnTo>
                  <a:pt x="524" y="168"/>
                </a:lnTo>
                <a:lnTo>
                  <a:pt x="529" y="170"/>
                </a:lnTo>
                <a:lnTo>
                  <a:pt x="529" y="170"/>
                </a:lnTo>
                <a:lnTo>
                  <a:pt x="529" y="175"/>
                </a:lnTo>
                <a:lnTo>
                  <a:pt x="527" y="180"/>
                </a:lnTo>
                <a:lnTo>
                  <a:pt x="532" y="190"/>
                </a:lnTo>
                <a:lnTo>
                  <a:pt x="542" y="190"/>
                </a:lnTo>
                <a:lnTo>
                  <a:pt x="547" y="188"/>
                </a:lnTo>
                <a:lnTo>
                  <a:pt x="559" y="195"/>
                </a:lnTo>
                <a:lnTo>
                  <a:pt x="567" y="195"/>
                </a:lnTo>
                <a:lnTo>
                  <a:pt x="572" y="190"/>
                </a:lnTo>
                <a:lnTo>
                  <a:pt x="577" y="188"/>
                </a:lnTo>
                <a:lnTo>
                  <a:pt x="582" y="190"/>
                </a:lnTo>
                <a:lnTo>
                  <a:pt x="592" y="188"/>
                </a:lnTo>
                <a:lnTo>
                  <a:pt x="599" y="190"/>
                </a:lnTo>
                <a:lnTo>
                  <a:pt x="609" y="185"/>
                </a:lnTo>
                <a:lnTo>
                  <a:pt x="609" y="180"/>
                </a:lnTo>
                <a:lnTo>
                  <a:pt x="609" y="173"/>
                </a:lnTo>
                <a:lnTo>
                  <a:pt x="602" y="170"/>
                </a:lnTo>
                <a:lnTo>
                  <a:pt x="602" y="165"/>
                </a:lnTo>
                <a:lnTo>
                  <a:pt x="602" y="158"/>
                </a:lnTo>
                <a:lnTo>
                  <a:pt x="606" y="158"/>
                </a:lnTo>
                <a:lnTo>
                  <a:pt x="616" y="155"/>
                </a:lnTo>
                <a:lnTo>
                  <a:pt x="621" y="155"/>
                </a:lnTo>
                <a:lnTo>
                  <a:pt x="624" y="148"/>
                </a:lnTo>
                <a:lnTo>
                  <a:pt x="626" y="145"/>
                </a:lnTo>
                <a:lnTo>
                  <a:pt x="631" y="148"/>
                </a:lnTo>
                <a:lnTo>
                  <a:pt x="631" y="143"/>
                </a:lnTo>
                <a:lnTo>
                  <a:pt x="636" y="143"/>
                </a:lnTo>
                <a:lnTo>
                  <a:pt x="639" y="138"/>
                </a:lnTo>
                <a:lnTo>
                  <a:pt x="644" y="130"/>
                </a:lnTo>
                <a:lnTo>
                  <a:pt x="649" y="130"/>
                </a:lnTo>
                <a:lnTo>
                  <a:pt x="659" y="128"/>
                </a:lnTo>
                <a:lnTo>
                  <a:pt x="664" y="120"/>
                </a:lnTo>
                <a:lnTo>
                  <a:pt x="664" y="115"/>
                </a:lnTo>
                <a:lnTo>
                  <a:pt x="669" y="115"/>
                </a:lnTo>
                <a:lnTo>
                  <a:pt x="674" y="110"/>
                </a:lnTo>
                <a:lnTo>
                  <a:pt x="679" y="118"/>
                </a:lnTo>
                <a:lnTo>
                  <a:pt x="686" y="115"/>
                </a:lnTo>
                <a:lnTo>
                  <a:pt x="696" y="118"/>
                </a:lnTo>
                <a:lnTo>
                  <a:pt x="699" y="115"/>
                </a:lnTo>
                <a:lnTo>
                  <a:pt x="699" y="110"/>
                </a:lnTo>
                <a:lnTo>
                  <a:pt x="709" y="105"/>
                </a:lnTo>
                <a:lnTo>
                  <a:pt x="714" y="105"/>
                </a:lnTo>
                <a:lnTo>
                  <a:pt x="716" y="110"/>
                </a:lnTo>
                <a:lnTo>
                  <a:pt x="719" y="108"/>
                </a:lnTo>
                <a:lnTo>
                  <a:pt x="721" y="110"/>
                </a:lnTo>
                <a:lnTo>
                  <a:pt x="716" y="118"/>
                </a:lnTo>
                <a:lnTo>
                  <a:pt x="719" y="123"/>
                </a:lnTo>
                <a:lnTo>
                  <a:pt x="724" y="120"/>
                </a:lnTo>
                <a:lnTo>
                  <a:pt x="726" y="120"/>
                </a:lnTo>
                <a:lnTo>
                  <a:pt x="726" y="125"/>
                </a:lnTo>
                <a:lnTo>
                  <a:pt x="731" y="130"/>
                </a:lnTo>
                <a:lnTo>
                  <a:pt x="731" y="133"/>
                </a:lnTo>
                <a:lnTo>
                  <a:pt x="726" y="138"/>
                </a:lnTo>
                <a:lnTo>
                  <a:pt x="729" y="143"/>
                </a:lnTo>
                <a:lnTo>
                  <a:pt x="734" y="143"/>
                </a:lnTo>
                <a:lnTo>
                  <a:pt x="736" y="143"/>
                </a:lnTo>
                <a:lnTo>
                  <a:pt x="741" y="143"/>
                </a:lnTo>
                <a:lnTo>
                  <a:pt x="749" y="150"/>
                </a:lnTo>
                <a:lnTo>
                  <a:pt x="749" y="153"/>
                </a:lnTo>
                <a:lnTo>
                  <a:pt x="744" y="158"/>
                </a:lnTo>
                <a:lnTo>
                  <a:pt x="744" y="165"/>
                </a:lnTo>
                <a:lnTo>
                  <a:pt x="744" y="170"/>
                </a:lnTo>
                <a:lnTo>
                  <a:pt x="739" y="168"/>
                </a:lnTo>
                <a:lnTo>
                  <a:pt x="734" y="163"/>
                </a:lnTo>
                <a:lnTo>
                  <a:pt x="726" y="170"/>
                </a:lnTo>
                <a:lnTo>
                  <a:pt x="719" y="173"/>
                </a:lnTo>
                <a:lnTo>
                  <a:pt x="716" y="178"/>
                </a:lnTo>
                <a:lnTo>
                  <a:pt x="709" y="185"/>
                </a:lnTo>
                <a:lnTo>
                  <a:pt x="704" y="188"/>
                </a:lnTo>
                <a:lnTo>
                  <a:pt x="694" y="203"/>
                </a:lnTo>
                <a:lnTo>
                  <a:pt x="694" y="207"/>
                </a:lnTo>
                <a:lnTo>
                  <a:pt x="696" y="212"/>
                </a:lnTo>
                <a:lnTo>
                  <a:pt x="691" y="222"/>
                </a:lnTo>
                <a:lnTo>
                  <a:pt x="684" y="235"/>
                </a:lnTo>
                <a:lnTo>
                  <a:pt x="686" y="237"/>
                </a:lnTo>
                <a:lnTo>
                  <a:pt x="691" y="242"/>
                </a:lnTo>
                <a:lnTo>
                  <a:pt x="686" y="255"/>
                </a:lnTo>
                <a:lnTo>
                  <a:pt x="684" y="267"/>
                </a:lnTo>
                <a:lnTo>
                  <a:pt x="679" y="277"/>
                </a:lnTo>
                <a:lnTo>
                  <a:pt x="671" y="277"/>
                </a:lnTo>
                <a:lnTo>
                  <a:pt x="669" y="275"/>
                </a:lnTo>
                <a:lnTo>
                  <a:pt x="661" y="275"/>
                </a:lnTo>
                <a:lnTo>
                  <a:pt x="666" y="287"/>
                </a:lnTo>
                <a:lnTo>
                  <a:pt x="666" y="295"/>
                </a:lnTo>
                <a:lnTo>
                  <a:pt x="664" y="305"/>
                </a:lnTo>
                <a:lnTo>
                  <a:pt x="659" y="302"/>
                </a:lnTo>
                <a:lnTo>
                  <a:pt x="659" y="310"/>
                </a:lnTo>
                <a:lnTo>
                  <a:pt x="659" y="317"/>
                </a:lnTo>
                <a:lnTo>
                  <a:pt x="661" y="322"/>
                </a:lnTo>
                <a:lnTo>
                  <a:pt x="656" y="332"/>
                </a:lnTo>
                <a:lnTo>
                  <a:pt x="654" y="332"/>
                </a:lnTo>
                <a:lnTo>
                  <a:pt x="651" y="332"/>
                </a:lnTo>
                <a:lnTo>
                  <a:pt x="651" y="337"/>
                </a:lnTo>
                <a:lnTo>
                  <a:pt x="651" y="340"/>
                </a:lnTo>
                <a:lnTo>
                  <a:pt x="649" y="340"/>
                </a:lnTo>
                <a:lnTo>
                  <a:pt x="649" y="337"/>
                </a:lnTo>
                <a:lnTo>
                  <a:pt x="649" y="335"/>
                </a:lnTo>
                <a:lnTo>
                  <a:pt x="646" y="332"/>
                </a:lnTo>
                <a:lnTo>
                  <a:pt x="646" y="327"/>
                </a:lnTo>
                <a:lnTo>
                  <a:pt x="644" y="320"/>
                </a:lnTo>
                <a:lnTo>
                  <a:pt x="641" y="310"/>
                </a:lnTo>
                <a:lnTo>
                  <a:pt x="639" y="305"/>
                </a:lnTo>
                <a:lnTo>
                  <a:pt x="639" y="300"/>
                </a:lnTo>
                <a:lnTo>
                  <a:pt x="639" y="292"/>
                </a:lnTo>
                <a:lnTo>
                  <a:pt x="636" y="290"/>
                </a:lnTo>
                <a:lnTo>
                  <a:pt x="634" y="287"/>
                </a:lnTo>
                <a:lnTo>
                  <a:pt x="629" y="287"/>
                </a:lnTo>
                <a:lnTo>
                  <a:pt x="626" y="285"/>
                </a:lnTo>
                <a:lnTo>
                  <a:pt x="624" y="287"/>
                </a:lnTo>
                <a:lnTo>
                  <a:pt x="626" y="290"/>
                </a:lnTo>
                <a:lnTo>
                  <a:pt x="624" y="292"/>
                </a:lnTo>
                <a:lnTo>
                  <a:pt x="624" y="295"/>
                </a:lnTo>
                <a:lnTo>
                  <a:pt x="621" y="297"/>
                </a:lnTo>
                <a:lnTo>
                  <a:pt x="624" y="300"/>
                </a:lnTo>
                <a:lnTo>
                  <a:pt x="621" y="305"/>
                </a:lnTo>
                <a:lnTo>
                  <a:pt x="619" y="305"/>
                </a:lnTo>
                <a:lnTo>
                  <a:pt x="616" y="297"/>
                </a:lnTo>
                <a:lnTo>
                  <a:pt x="611" y="295"/>
                </a:lnTo>
                <a:lnTo>
                  <a:pt x="611" y="292"/>
                </a:lnTo>
                <a:lnTo>
                  <a:pt x="606" y="290"/>
                </a:lnTo>
                <a:lnTo>
                  <a:pt x="604" y="282"/>
                </a:lnTo>
                <a:lnTo>
                  <a:pt x="604" y="280"/>
                </a:lnTo>
                <a:lnTo>
                  <a:pt x="606" y="277"/>
                </a:lnTo>
                <a:lnTo>
                  <a:pt x="609" y="275"/>
                </a:lnTo>
                <a:lnTo>
                  <a:pt x="614" y="270"/>
                </a:lnTo>
                <a:lnTo>
                  <a:pt x="614" y="272"/>
                </a:lnTo>
                <a:lnTo>
                  <a:pt x="619" y="272"/>
                </a:lnTo>
                <a:lnTo>
                  <a:pt x="619" y="270"/>
                </a:lnTo>
                <a:lnTo>
                  <a:pt x="619" y="267"/>
                </a:lnTo>
                <a:lnTo>
                  <a:pt x="624" y="265"/>
                </a:lnTo>
                <a:lnTo>
                  <a:pt x="626" y="255"/>
                </a:lnTo>
                <a:lnTo>
                  <a:pt x="626" y="250"/>
                </a:lnTo>
                <a:lnTo>
                  <a:pt x="631" y="245"/>
                </a:lnTo>
                <a:lnTo>
                  <a:pt x="629" y="242"/>
                </a:lnTo>
                <a:lnTo>
                  <a:pt x="624" y="237"/>
                </a:lnTo>
                <a:lnTo>
                  <a:pt x="619" y="240"/>
                </a:lnTo>
                <a:lnTo>
                  <a:pt x="619" y="237"/>
                </a:lnTo>
                <a:lnTo>
                  <a:pt x="614" y="237"/>
                </a:lnTo>
                <a:lnTo>
                  <a:pt x="604" y="237"/>
                </a:lnTo>
                <a:lnTo>
                  <a:pt x="597" y="237"/>
                </a:lnTo>
                <a:lnTo>
                  <a:pt x="587" y="237"/>
                </a:lnTo>
                <a:lnTo>
                  <a:pt x="579" y="237"/>
                </a:lnTo>
                <a:lnTo>
                  <a:pt x="574" y="235"/>
                </a:lnTo>
                <a:lnTo>
                  <a:pt x="569" y="235"/>
                </a:lnTo>
                <a:lnTo>
                  <a:pt x="564" y="235"/>
                </a:lnTo>
                <a:lnTo>
                  <a:pt x="564" y="230"/>
                </a:lnTo>
                <a:lnTo>
                  <a:pt x="562" y="225"/>
                </a:lnTo>
                <a:lnTo>
                  <a:pt x="562" y="220"/>
                </a:lnTo>
                <a:lnTo>
                  <a:pt x="559" y="215"/>
                </a:lnTo>
                <a:lnTo>
                  <a:pt x="557" y="207"/>
                </a:lnTo>
                <a:lnTo>
                  <a:pt x="554" y="210"/>
                </a:lnTo>
                <a:lnTo>
                  <a:pt x="554" y="210"/>
                </a:lnTo>
                <a:lnTo>
                  <a:pt x="549" y="210"/>
                </a:lnTo>
                <a:lnTo>
                  <a:pt x="544" y="207"/>
                </a:lnTo>
                <a:lnTo>
                  <a:pt x="542" y="203"/>
                </a:lnTo>
                <a:lnTo>
                  <a:pt x="539" y="203"/>
                </a:lnTo>
                <a:lnTo>
                  <a:pt x="539" y="205"/>
                </a:lnTo>
                <a:lnTo>
                  <a:pt x="542" y="207"/>
                </a:lnTo>
                <a:lnTo>
                  <a:pt x="539" y="210"/>
                </a:lnTo>
                <a:lnTo>
                  <a:pt x="534" y="210"/>
                </a:lnTo>
                <a:lnTo>
                  <a:pt x="529" y="205"/>
                </a:lnTo>
                <a:lnTo>
                  <a:pt x="529" y="200"/>
                </a:lnTo>
                <a:lnTo>
                  <a:pt x="527" y="198"/>
                </a:lnTo>
                <a:lnTo>
                  <a:pt x="524" y="195"/>
                </a:lnTo>
                <a:lnTo>
                  <a:pt x="522" y="198"/>
                </a:lnTo>
                <a:lnTo>
                  <a:pt x="519" y="198"/>
                </a:lnTo>
                <a:lnTo>
                  <a:pt x="522" y="203"/>
                </a:lnTo>
                <a:lnTo>
                  <a:pt x="524" y="205"/>
                </a:lnTo>
                <a:lnTo>
                  <a:pt x="522" y="210"/>
                </a:lnTo>
                <a:lnTo>
                  <a:pt x="517" y="217"/>
                </a:lnTo>
                <a:lnTo>
                  <a:pt x="514" y="222"/>
                </a:lnTo>
                <a:lnTo>
                  <a:pt x="527" y="227"/>
                </a:lnTo>
                <a:lnTo>
                  <a:pt x="532" y="225"/>
                </a:lnTo>
                <a:lnTo>
                  <a:pt x="539" y="225"/>
                </a:lnTo>
                <a:lnTo>
                  <a:pt x="537" y="230"/>
                </a:lnTo>
                <a:lnTo>
                  <a:pt x="539" y="237"/>
                </a:lnTo>
                <a:lnTo>
                  <a:pt x="537" y="240"/>
                </a:lnTo>
                <a:lnTo>
                  <a:pt x="532" y="237"/>
                </a:lnTo>
                <a:lnTo>
                  <a:pt x="529" y="240"/>
                </a:lnTo>
                <a:lnTo>
                  <a:pt x="527" y="247"/>
                </a:lnTo>
                <a:lnTo>
                  <a:pt x="522" y="247"/>
                </a:lnTo>
                <a:lnTo>
                  <a:pt x="522" y="260"/>
                </a:lnTo>
                <a:lnTo>
                  <a:pt x="527" y="265"/>
                </a:lnTo>
                <a:lnTo>
                  <a:pt x="534" y="270"/>
                </a:lnTo>
                <a:lnTo>
                  <a:pt x="542" y="277"/>
                </a:lnTo>
                <a:lnTo>
                  <a:pt x="542" y="285"/>
                </a:lnTo>
                <a:lnTo>
                  <a:pt x="544" y="292"/>
                </a:lnTo>
                <a:lnTo>
                  <a:pt x="542" y="297"/>
                </a:lnTo>
                <a:lnTo>
                  <a:pt x="544" y="305"/>
                </a:lnTo>
                <a:lnTo>
                  <a:pt x="552" y="317"/>
                </a:lnTo>
                <a:lnTo>
                  <a:pt x="552" y="322"/>
                </a:lnTo>
                <a:lnTo>
                  <a:pt x="554" y="327"/>
                </a:lnTo>
                <a:lnTo>
                  <a:pt x="554" y="337"/>
                </a:lnTo>
                <a:lnTo>
                  <a:pt x="552" y="337"/>
                </a:lnTo>
                <a:lnTo>
                  <a:pt x="557" y="342"/>
                </a:lnTo>
                <a:lnTo>
                  <a:pt x="552" y="347"/>
                </a:lnTo>
                <a:lnTo>
                  <a:pt x="549" y="342"/>
                </a:lnTo>
                <a:lnTo>
                  <a:pt x="549" y="345"/>
                </a:lnTo>
                <a:lnTo>
                  <a:pt x="547" y="345"/>
                </a:lnTo>
                <a:lnTo>
                  <a:pt x="544" y="337"/>
                </a:lnTo>
                <a:lnTo>
                  <a:pt x="542" y="335"/>
                </a:lnTo>
                <a:lnTo>
                  <a:pt x="542" y="337"/>
                </a:lnTo>
                <a:lnTo>
                  <a:pt x="542" y="340"/>
                </a:lnTo>
                <a:lnTo>
                  <a:pt x="542" y="340"/>
                </a:lnTo>
                <a:lnTo>
                  <a:pt x="539" y="342"/>
                </a:lnTo>
                <a:lnTo>
                  <a:pt x="537" y="342"/>
                </a:lnTo>
                <a:lnTo>
                  <a:pt x="534" y="342"/>
                </a:lnTo>
                <a:lnTo>
                  <a:pt x="532" y="340"/>
                </a:lnTo>
                <a:lnTo>
                  <a:pt x="529" y="335"/>
                </a:lnTo>
                <a:lnTo>
                  <a:pt x="532" y="330"/>
                </a:lnTo>
                <a:lnTo>
                  <a:pt x="527" y="327"/>
                </a:lnTo>
                <a:lnTo>
                  <a:pt x="522" y="327"/>
                </a:lnTo>
                <a:lnTo>
                  <a:pt x="522" y="327"/>
                </a:lnTo>
                <a:lnTo>
                  <a:pt x="524" y="327"/>
                </a:lnTo>
                <a:lnTo>
                  <a:pt x="527" y="330"/>
                </a:lnTo>
                <a:lnTo>
                  <a:pt x="527" y="332"/>
                </a:lnTo>
                <a:lnTo>
                  <a:pt x="524" y="337"/>
                </a:lnTo>
                <a:lnTo>
                  <a:pt x="524" y="340"/>
                </a:lnTo>
                <a:lnTo>
                  <a:pt x="519" y="345"/>
                </a:lnTo>
                <a:lnTo>
                  <a:pt x="504" y="350"/>
                </a:lnTo>
                <a:lnTo>
                  <a:pt x="502" y="352"/>
                </a:lnTo>
                <a:lnTo>
                  <a:pt x="499" y="357"/>
                </a:lnTo>
                <a:lnTo>
                  <a:pt x="497" y="362"/>
                </a:lnTo>
                <a:lnTo>
                  <a:pt x="497" y="365"/>
                </a:lnTo>
                <a:lnTo>
                  <a:pt x="502" y="370"/>
                </a:lnTo>
                <a:lnTo>
                  <a:pt x="499" y="372"/>
                </a:lnTo>
                <a:lnTo>
                  <a:pt x="502" y="372"/>
                </a:lnTo>
                <a:lnTo>
                  <a:pt x="497" y="380"/>
                </a:lnTo>
                <a:lnTo>
                  <a:pt x="494" y="382"/>
                </a:lnTo>
                <a:lnTo>
                  <a:pt x="492" y="385"/>
                </a:lnTo>
                <a:lnTo>
                  <a:pt x="492" y="387"/>
                </a:lnTo>
                <a:lnTo>
                  <a:pt x="484" y="395"/>
                </a:lnTo>
                <a:lnTo>
                  <a:pt x="482" y="397"/>
                </a:lnTo>
                <a:lnTo>
                  <a:pt x="469" y="405"/>
                </a:lnTo>
                <a:lnTo>
                  <a:pt x="467" y="402"/>
                </a:lnTo>
                <a:lnTo>
                  <a:pt x="467" y="400"/>
                </a:lnTo>
                <a:lnTo>
                  <a:pt x="464" y="400"/>
                </a:lnTo>
                <a:lnTo>
                  <a:pt x="464" y="400"/>
                </a:lnTo>
                <a:lnTo>
                  <a:pt x="459" y="402"/>
                </a:lnTo>
                <a:lnTo>
                  <a:pt x="457" y="402"/>
                </a:lnTo>
                <a:lnTo>
                  <a:pt x="454" y="410"/>
                </a:lnTo>
                <a:lnTo>
                  <a:pt x="459" y="407"/>
                </a:lnTo>
                <a:lnTo>
                  <a:pt x="462" y="407"/>
                </a:lnTo>
                <a:lnTo>
                  <a:pt x="462" y="407"/>
                </a:lnTo>
                <a:lnTo>
                  <a:pt x="444" y="425"/>
                </a:lnTo>
                <a:lnTo>
                  <a:pt x="439" y="437"/>
                </a:lnTo>
                <a:lnTo>
                  <a:pt x="417" y="455"/>
                </a:lnTo>
                <a:lnTo>
                  <a:pt x="412" y="462"/>
                </a:lnTo>
                <a:lnTo>
                  <a:pt x="407" y="467"/>
                </a:lnTo>
                <a:lnTo>
                  <a:pt x="397" y="472"/>
                </a:lnTo>
                <a:lnTo>
                  <a:pt x="390" y="477"/>
                </a:lnTo>
                <a:lnTo>
                  <a:pt x="390" y="482"/>
                </a:lnTo>
                <a:lnTo>
                  <a:pt x="390" y="490"/>
                </a:lnTo>
                <a:lnTo>
                  <a:pt x="387" y="495"/>
                </a:lnTo>
                <a:lnTo>
                  <a:pt x="380" y="499"/>
                </a:lnTo>
                <a:lnTo>
                  <a:pt x="367" y="497"/>
                </a:lnTo>
                <a:lnTo>
                  <a:pt x="362" y="502"/>
                </a:lnTo>
                <a:lnTo>
                  <a:pt x="362" y="507"/>
                </a:lnTo>
                <a:lnTo>
                  <a:pt x="355" y="517"/>
                </a:lnTo>
                <a:lnTo>
                  <a:pt x="352" y="517"/>
                </a:lnTo>
                <a:lnTo>
                  <a:pt x="350" y="512"/>
                </a:lnTo>
                <a:lnTo>
                  <a:pt x="347" y="512"/>
                </a:lnTo>
                <a:lnTo>
                  <a:pt x="337" y="522"/>
                </a:lnTo>
                <a:lnTo>
                  <a:pt x="335" y="527"/>
                </a:lnTo>
                <a:lnTo>
                  <a:pt x="335" y="537"/>
                </a:lnTo>
                <a:lnTo>
                  <a:pt x="340" y="549"/>
                </a:lnTo>
                <a:lnTo>
                  <a:pt x="335" y="554"/>
                </a:lnTo>
                <a:lnTo>
                  <a:pt x="337" y="562"/>
                </a:lnTo>
                <a:lnTo>
                  <a:pt x="337" y="582"/>
                </a:lnTo>
                <a:lnTo>
                  <a:pt x="342" y="584"/>
                </a:lnTo>
                <a:lnTo>
                  <a:pt x="345" y="597"/>
                </a:lnTo>
                <a:lnTo>
                  <a:pt x="337" y="614"/>
                </a:lnTo>
                <a:lnTo>
                  <a:pt x="330" y="627"/>
                </a:lnTo>
                <a:lnTo>
                  <a:pt x="330" y="637"/>
                </a:lnTo>
                <a:lnTo>
                  <a:pt x="335" y="642"/>
                </a:lnTo>
                <a:lnTo>
                  <a:pt x="335" y="662"/>
                </a:lnTo>
                <a:lnTo>
                  <a:pt x="335" y="669"/>
                </a:lnTo>
                <a:lnTo>
                  <a:pt x="330" y="672"/>
                </a:lnTo>
                <a:lnTo>
                  <a:pt x="327" y="669"/>
                </a:lnTo>
                <a:lnTo>
                  <a:pt x="320" y="672"/>
                </a:lnTo>
                <a:lnTo>
                  <a:pt x="317" y="677"/>
                </a:lnTo>
                <a:lnTo>
                  <a:pt x="320" y="679"/>
                </a:lnTo>
                <a:lnTo>
                  <a:pt x="312" y="687"/>
                </a:lnTo>
                <a:lnTo>
                  <a:pt x="310" y="689"/>
                </a:lnTo>
                <a:lnTo>
                  <a:pt x="310" y="694"/>
                </a:lnTo>
                <a:lnTo>
                  <a:pt x="320" y="699"/>
                </a:lnTo>
                <a:lnTo>
                  <a:pt x="320" y="699"/>
                </a:lnTo>
                <a:lnTo>
                  <a:pt x="320" y="702"/>
                </a:lnTo>
                <a:lnTo>
                  <a:pt x="320" y="699"/>
                </a:lnTo>
                <a:lnTo>
                  <a:pt x="315" y="697"/>
                </a:lnTo>
                <a:lnTo>
                  <a:pt x="305" y="702"/>
                </a:lnTo>
                <a:lnTo>
                  <a:pt x="302" y="702"/>
                </a:lnTo>
                <a:lnTo>
                  <a:pt x="292" y="704"/>
                </a:lnTo>
                <a:lnTo>
                  <a:pt x="290" y="709"/>
                </a:lnTo>
                <a:lnTo>
                  <a:pt x="290" y="712"/>
                </a:lnTo>
                <a:lnTo>
                  <a:pt x="287" y="714"/>
                </a:lnTo>
                <a:lnTo>
                  <a:pt x="290" y="717"/>
                </a:lnTo>
                <a:lnTo>
                  <a:pt x="287" y="724"/>
                </a:lnTo>
                <a:lnTo>
                  <a:pt x="277" y="729"/>
                </a:lnTo>
                <a:lnTo>
                  <a:pt x="267" y="729"/>
                </a:lnTo>
                <a:lnTo>
                  <a:pt x="260" y="724"/>
                </a:lnTo>
                <a:lnTo>
                  <a:pt x="252" y="714"/>
                </a:lnTo>
                <a:lnTo>
                  <a:pt x="242" y="694"/>
                </a:lnTo>
                <a:lnTo>
                  <a:pt x="242" y="684"/>
                </a:lnTo>
                <a:lnTo>
                  <a:pt x="240" y="674"/>
                </a:lnTo>
                <a:lnTo>
                  <a:pt x="232" y="662"/>
                </a:lnTo>
                <a:lnTo>
                  <a:pt x="232" y="657"/>
                </a:lnTo>
                <a:lnTo>
                  <a:pt x="230" y="657"/>
                </a:lnTo>
                <a:lnTo>
                  <a:pt x="227" y="649"/>
                </a:lnTo>
                <a:lnTo>
                  <a:pt x="225" y="639"/>
                </a:lnTo>
                <a:lnTo>
                  <a:pt x="217" y="632"/>
                </a:lnTo>
                <a:lnTo>
                  <a:pt x="212" y="624"/>
                </a:lnTo>
                <a:lnTo>
                  <a:pt x="212" y="624"/>
                </a:lnTo>
                <a:lnTo>
                  <a:pt x="205" y="617"/>
                </a:lnTo>
                <a:lnTo>
                  <a:pt x="200" y="609"/>
                </a:lnTo>
                <a:lnTo>
                  <a:pt x="197" y="607"/>
                </a:lnTo>
                <a:lnTo>
                  <a:pt x="197" y="597"/>
                </a:lnTo>
                <a:lnTo>
                  <a:pt x="195" y="592"/>
                </a:lnTo>
                <a:lnTo>
                  <a:pt x="190" y="579"/>
                </a:lnTo>
                <a:lnTo>
                  <a:pt x="187" y="572"/>
                </a:lnTo>
                <a:lnTo>
                  <a:pt x="185" y="564"/>
                </a:lnTo>
                <a:lnTo>
                  <a:pt x="182" y="562"/>
                </a:lnTo>
                <a:lnTo>
                  <a:pt x="182" y="552"/>
                </a:lnTo>
                <a:lnTo>
                  <a:pt x="180" y="552"/>
                </a:lnTo>
                <a:lnTo>
                  <a:pt x="175" y="542"/>
                </a:lnTo>
                <a:lnTo>
                  <a:pt x="175" y="539"/>
                </a:lnTo>
                <a:lnTo>
                  <a:pt x="173" y="539"/>
                </a:lnTo>
                <a:lnTo>
                  <a:pt x="165" y="529"/>
                </a:lnTo>
                <a:lnTo>
                  <a:pt x="165" y="524"/>
                </a:lnTo>
                <a:lnTo>
                  <a:pt x="163" y="522"/>
                </a:lnTo>
                <a:lnTo>
                  <a:pt x="160" y="514"/>
                </a:lnTo>
                <a:lnTo>
                  <a:pt x="155" y="512"/>
                </a:lnTo>
                <a:lnTo>
                  <a:pt x="153" y="502"/>
                </a:lnTo>
                <a:lnTo>
                  <a:pt x="153" y="487"/>
                </a:lnTo>
                <a:lnTo>
                  <a:pt x="140" y="465"/>
                </a:lnTo>
                <a:lnTo>
                  <a:pt x="140" y="457"/>
                </a:lnTo>
                <a:lnTo>
                  <a:pt x="135" y="450"/>
                </a:lnTo>
                <a:lnTo>
                  <a:pt x="140" y="450"/>
                </a:lnTo>
                <a:lnTo>
                  <a:pt x="133" y="440"/>
                </a:lnTo>
                <a:lnTo>
                  <a:pt x="133" y="432"/>
                </a:lnTo>
                <a:lnTo>
                  <a:pt x="138" y="432"/>
                </a:lnTo>
                <a:lnTo>
                  <a:pt x="135" y="430"/>
                </a:lnTo>
                <a:lnTo>
                  <a:pt x="133" y="425"/>
                </a:lnTo>
                <a:lnTo>
                  <a:pt x="125" y="410"/>
                </a:lnTo>
                <a:lnTo>
                  <a:pt x="125" y="400"/>
                </a:lnTo>
                <a:lnTo>
                  <a:pt x="130" y="397"/>
                </a:lnTo>
                <a:lnTo>
                  <a:pt x="125" y="395"/>
                </a:lnTo>
                <a:lnTo>
                  <a:pt x="125" y="390"/>
                </a:lnTo>
                <a:lnTo>
                  <a:pt x="128" y="385"/>
                </a:lnTo>
                <a:lnTo>
                  <a:pt x="128" y="377"/>
                </a:lnTo>
                <a:lnTo>
                  <a:pt x="125" y="370"/>
                </a:lnTo>
                <a:lnTo>
                  <a:pt x="123" y="367"/>
                </a:lnTo>
                <a:lnTo>
                  <a:pt x="120" y="355"/>
                </a:lnTo>
                <a:lnTo>
                  <a:pt x="125" y="352"/>
                </a:lnTo>
                <a:lnTo>
                  <a:pt x="128" y="347"/>
                </a:lnTo>
                <a:lnTo>
                  <a:pt x="133" y="347"/>
                </a:lnTo>
                <a:lnTo>
                  <a:pt x="128" y="347"/>
                </a:lnTo>
                <a:lnTo>
                  <a:pt x="120" y="347"/>
                </a:lnTo>
                <a:lnTo>
                  <a:pt x="118" y="347"/>
                </a:lnTo>
                <a:lnTo>
                  <a:pt x="118" y="342"/>
                </a:lnTo>
                <a:lnTo>
                  <a:pt x="115" y="337"/>
                </a:lnTo>
                <a:lnTo>
                  <a:pt x="115" y="332"/>
                </a:lnTo>
                <a:lnTo>
                  <a:pt x="118" y="332"/>
                </a:lnTo>
                <a:lnTo>
                  <a:pt x="120" y="332"/>
                </a:lnTo>
                <a:lnTo>
                  <a:pt x="125" y="327"/>
                </a:lnTo>
                <a:lnTo>
                  <a:pt x="128" y="325"/>
                </a:lnTo>
                <a:lnTo>
                  <a:pt x="123" y="327"/>
                </a:lnTo>
                <a:lnTo>
                  <a:pt x="120" y="327"/>
                </a:lnTo>
                <a:lnTo>
                  <a:pt x="113" y="327"/>
                </a:lnTo>
                <a:lnTo>
                  <a:pt x="110" y="322"/>
                </a:lnTo>
                <a:lnTo>
                  <a:pt x="110" y="327"/>
                </a:lnTo>
                <a:lnTo>
                  <a:pt x="110" y="332"/>
                </a:lnTo>
                <a:lnTo>
                  <a:pt x="108" y="342"/>
                </a:lnTo>
                <a:lnTo>
                  <a:pt x="110" y="347"/>
                </a:lnTo>
                <a:lnTo>
                  <a:pt x="110" y="357"/>
                </a:lnTo>
                <a:lnTo>
                  <a:pt x="105" y="360"/>
                </a:lnTo>
                <a:lnTo>
                  <a:pt x="105" y="362"/>
                </a:lnTo>
                <a:lnTo>
                  <a:pt x="95" y="367"/>
                </a:lnTo>
                <a:lnTo>
                  <a:pt x="83" y="377"/>
                </a:lnTo>
                <a:lnTo>
                  <a:pt x="75" y="380"/>
                </a:lnTo>
                <a:lnTo>
                  <a:pt x="65" y="377"/>
                </a:lnTo>
                <a:lnTo>
                  <a:pt x="45" y="360"/>
                </a:lnTo>
                <a:lnTo>
                  <a:pt x="38" y="350"/>
                </a:lnTo>
                <a:lnTo>
                  <a:pt x="38" y="347"/>
                </a:lnTo>
                <a:lnTo>
                  <a:pt x="35" y="347"/>
                </a:lnTo>
                <a:lnTo>
                  <a:pt x="30" y="345"/>
                </a:lnTo>
                <a:lnTo>
                  <a:pt x="20" y="335"/>
                </a:lnTo>
                <a:lnTo>
                  <a:pt x="18" y="330"/>
                </a:lnTo>
                <a:lnTo>
                  <a:pt x="20" y="327"/>
                </a:lnTo>
                <a:lnTo>
                  <a:pt x="23" y="327"/>
                </a:lnTo>
                <a:lnTo>
                  <a:pt x="23" y="327"/>
                </a:lnTo>
                <a:lnTo>
                  <a:pt x="28" y="327"/>
                </a:lnTo>
                <a:lnTo>
                  <a:pt x="28" y="332"/>
                </a:lnTo>
                <a:lnTo>
                  <a:pt x="30" y="335"/>
                </a:lnTo>
                <a:lnTo>
                  <a:pt x="35" y="332"/>
                </a:lnTo>
                <a:lnTo>
                  <a:pt x="35" y="332"/>
                </a:lnTo>
                <a:lnTo>
                  <a:pt x="38" y="332"/>
                </a:lnTo>
                <a:lnTo>
                  <a:pt x="40" y="330"/>
                </a:lnTo>
                <a:lnTo>
                  <a:pt x="50" y="322"/>
                </a:lnTo>
                <a:lnTo>
                  <a:pt x="53" y="322"/>
                </a:lnTo>
                <a:lnTo>
                  <a:pt x="58" y="315"/>
                </a:lnTo>
                <a:lnTo>
                  <a:pt x="60" y="315"/>
                </a:lnTo>
                <a:lnTo>
                  <a:pt x="63" y="310"/>
                </a:lnTo>
                <a:lnTo>
                  <a:pt x="58" y="310"/>
                </a:lnTo>
                <a:lnTo>
                  <a:pt x="55" y="307"/>
                </a:lnTo>
                <a:lnTo>
                  <a:pt x="55" y="310"/>
                </a:lnTo>
                <a:lnTo>
                  <a:pt x="55" y="312"/>
                </a:lnTo>
                <a:lnTo>
                  <a:pt x="45" y="317"/>
                </a:lnTo>
                <a:lnTo>
                  <a:pt x="38" y="317"/>
                </a:lnTo>
                <a:lnTo>
                  <a:pt x="33" y="320"/>
                </a:lnTo>
                <a:lnTo>
                  <a:pt x="15" y="312"/>
                </a:lnTo>
                <a:lnTo>
                  <a:pt x="8" y="305"/>
                </a:lnTo>
                <a:lnTo>
                  <a:pt x="5" y="302"/>
                </a:lnTo>
                <a:lnTo>
                  <a:pt x="5" y="297"/>
                </a:lnTo>
                <a:lnTo>
                  <a:pt x="10" y="290"/>
                </a:lnTo>
                <a:lnTo>
                  <a:pt x="15" y="287"/>
                </a:lnTo>
                <a:lnTo>
                  <a:pt x="8" y="287"/>
                </a:lnTo>
                <a:lnTo>
                  <a:pt x="0" y="292"/>
                </a:lnTo>
                <a:lnTo>
                  <a:pt x="0" y="285"/>
                </a:lnTo>
                <a:lnTo>
                  <a:pt x="8" y="282"/>
                </a:lnTo>
                <a:lnTo>
                  <a:pt x="10" y="282"/>
                </a:lnTo>
                <a:lnTo>
                  <a:pt x="13" y="275"/>
                </a:lnTo>
                <a:lnTo>
                  <a:pt x="18" y="275"/>
                </a:lnTo>
                <a:lnTo>
                  <a:pt x="20" y="272"/>
                </a:lnTo>
                <a:lnTo>
                  <a:pt x="40" y="275"/>
                </a:lnTo>
                <a:lnTo>
                  <a:pt x="50" y="270"/>
                </a:lnTo>
                <a:lnTo>
                  <a:pt x="53" y="267"/>
                </a:lnTo>
                <a:lnTo>
                  <a:pt x="58" y="267"/>
                </a:lnTo>
                <a:lnTo>
                  <a:pt x="55" y="270"/>
                </a:lnTo>
                <a:lnTo>
                  <a:pt x="58" y="272"/>
                </a:lnTo>
                <a:lnTo>
                  <a:pt x="65" y="270"/>
                </a:lnTo>
                <a:lnTo>
                  <a:pt x="70" y="267"/>
                </a:lnTo>
                <a:lnTo>
                  <a:pt x="68" y="265"/>
                </a:lnTo>
                <a:lnTo>
                  <a:pt x="68" y="262"/>
                </a:lnTo>
                <a:lnTo>
                  <a:pt x="63" y="245"/>
                </a:lnTo>
                <a:lnTo>
                  <a:pt x="58" y="237"/>
                </a:lnTo>
                <a:lnTo>
                  <a:pt x="58" y="235"/>
                </a:lnTo>
                <a:lnTo>
                  <a:pt x="55" y="230"/>
                </a:lnTo>
                <a:lnTo>
                  <a:pt x="50" y="232"/>
                </a:lnTo>
                <a:lnTo>
                  <a:pt x="40" y="225"/>
                </a:lnTo>
                <a:lnTo>
                  <a:pt x="40" y="215"/>
                </a:lnTo>
                <a:lnTo>
                  <a:pt x="40" y="210"/>
                </a:lnTo>
                <a:lnTo>
                  <a:pt x="35" y="203"/>
                </a:lnTo>
                <a:lnTo>
                  <a:pt x="30" y="200"/>
                </a:lnTo>
                <a:lnTo>
                  <a:pt x="28" y="203"/>
                </a:lnTo>
                <a:lnTo>
                  <a:pt x="23" y="200"/>
                </a:lnTo>
                <a:lnTo>
                  <a:pt x="18" y="200"/>
                </a:lnTo>
                <a:lnTo>
                  <a:pt x="18" y="195"/>
                </a:lnTo>
                <a:lnTo>
                  <a:pt x="23" y="183"/>
                </a:lnTo>
                <a:lnTo>
                  <a:pt x="25" y="183"/>
                </a:lnTo>
                <a:lnTo>
                  <a:pt x="33" y="173"/>
                </a:lnTo>
                <a:lnTo>
                  <a:pt x="35" y="168"/>
                </a:lnTo>
                <a:lnTo>
                  <a:pt x="40" y="165"/>
                </a:lnTo>
                <a:lnTo>
                  <a:pt x="43" y="163"/>
                </a:lnTo>
                <a:lnTo>
                  <a:pt x="48" y="165"/>
                </a:lnTo>
                <a:lnTo>
                  <a:pt x="50" y="170"/>
                </a:lnTo>
                <a:lnTo>
                  <a:pt x="53" y="170"/>
                </a:lnTo>
                <a:lnTo>
                  <a:pt x="63" y="165"/>
                </a:lnTo>
                <a:lnTo>
                  <a:pt x="78" y="165"/>
                </a:lnTo>
                <a:lnTo>
                  <a:pt x="85" y="155"/>
                </a:lnTo>
                <a:lnTo>
                  <a:pt x="90" y="140"/>
                </a:lnTo>
                <a:lnTo>
                  <a:pt x="103" y="130"/>
                </a:lnTo>
                <a:lnTo>
                  <a:pt x="105" y="125"/>
                </a:lnTo>
                <a:lnTo>
                  <a:pt x="108" y="118"/>
                </a:lnTo>
                <a:lnTo>
                  <a:pt x="113" y="108"/>
                </a:lnTo>
                <a:lnTo>
                  <a:pt x="123" y="105"/>
                </a:lnTo>
                <a:lnTo>
                  <a:pt x="125" y="98"/>
                </a:lnTo>
                <a:lnTo>
                  <a:pt x="125" y="93"/>
                </a:lnTo>
                <a:lnTo>
                  <a:pt x="120" y="90"/>
                </a:lnTo>
                <a:lnTo>
                  <a:pt x="130" y="83"/>
                </a:lnTo>
                <a:lnTo>
                  <a:pt x="133" y="78"/>
                </a:lnTo>
                <a:lnTo>
                  <a:pt x="135" y="73"/>
                </a:lnTo>
                <a:lnTo>
                  <a:pt x="135" y="58"/>
                </a:lnTo>
                <a:lnTo>
                  <a:pt x="133" y="48"/>
                </a:lnTo>
                <a:lnTo>
                  <a:pt x="130" y="48"/>
                </a:lnTo>
                <a:lnTo>
                  <a:pt x="140" y="38"/>
                </a:lnTo>
                <a:lnTo>
                  <a:pt x="145" y="38"/>
                </a:lnTo>
                <a:lnTo>
                  <a:pt x="150" y="33"/>
                </a:lnTo>
                <a:lnTo>
                  <a:pt x="153" y="35"/>
                </a:lnTo>
                <a:lnTo>
                  <a:pt x="160" y="25"/>
                </a:lnTo>
                <a:lnTo>
                  <a:pt x="168" y="13"/>
                </a:lnTo>
                <a:lnTo>
                  <a:pt x="175" y="5"/>
                </a:lnTo>
                <a:lnTo>
                  <a:pt x="182" y="5"/>
                </a:lnTo>
                <a:lnTo>
                  <a:pt x="185" y="0"/>
                </a:lnTo>
                <a:lnTo>
                  <a:pt x="190" y="0"/>
                </a:lnTo>
                <a:lnTo>
                  <a:pt x="205" y="10"/>
                </a:lnTo>
                <a:lnTo>
                  <a:pt x="212" y="5"/>
                </a:lnTo>
                <a:lnTo>
                  <a:pt x="220" y="8"/>
                </a:lnTo>
                <a:lnTo>
                  <a:pt x="222" y="15"/>
                </a:lnTo>
                <a:lnTo>
                  <a:pt x="230" y="15"/>
                </a:lnTo>
                <a:lnTo>
                  <a:pt x="240" y="23"/>
                </a:lnTo>
                <a:lnTo>
                  <a:pt x="240" y="23"/>
                </a:lnTo>
                <a:lnTo>
                  <a:pt x="240" y="23"/>
                </a:lnTo>
                <a:close/>
                <a:moveTo>
                  <a:pt x="542" y="345"/>
                </a:moveTo>
                <a:lnTo>
                  <a:pt x="542" y="350"/>
                </a:lnTo>
                <a:lnTo>
                  <a:pt x="544" y="347"/>
                </a:lnTo>
                <a:lnTo>
                  <a:pt x="542" y="345"/>
                </a:lnTo>
                <a:lnTo>
                  <a:pt x="542" y="345"/>
                </a:lnTo>
                <a:close/>
                <a:moveTo>
                  <a:pt x="539" y="342"/>
                </a:moveTo>
                <a:lnTo>
                  <a:pt x="537" y="345"/>
                </a:lnTo>
                <a:lnTo>
                  <a:pt x="537" y="347"/>
                </a:lnTo>
                <a:lnTo>
                  <a:pt x="539" y="350"/>
                </a:lnTo>
                <a:lnTo>
                  <a:pt x="539" y="345"/>
                </a:lnTo>
                <a:lnTo>
                  <a:pt x="539" y="342"/>
                </a:lnTo>
                <a:lnTo>
                  <a:pt x="539" y="342"/>
                </a:lnTo>
                <a:close/>
                <a:moveTo>
                  <a:pt x="532" y="345"/>
                </a:moveTo>
                <a:lnTo>
                  <a:pt x="532" y="350"/>
                </a:lnTo>
                <a:lnTo>
                  <a:pt x="537" y="352"/>
                </a:lnTo>
                <a:lnTo>
                  <a:pt x="534" y="347"/>
                </a:lnTo>
                <a:lnTo>
                  <a:pt x="532" y="345"/>
                </a:lnTo>
                <a:lnTo>
                  <a:pt x="532" y="345"/>
                </a:lnTo>
                <a:close/>
                <a:moveTo>
                  <a:pt x="524" y="345"/>
                </a:moveTo>
                <a:lnTo>
                  <a:pt x="524" y="347"/>
                </a:lnTo>
                <a:lnTo>
                  <a:pt x="527" y="347"/>
                </a:lnTo>
                <a:lnTo>
                  <a:pt x="529" y="340"/>
                </a:lnTo>
                <a:lnTo>
                  <a:pt x="527" y="337"/>
                </a:lnTo>
                <a:lnTo>
                  <a:pt x="524" y="34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50"/>
          <p:cNvSpPr>
            <a:spLocks/>
          </p:cNvSpPr>
          <p:nvPr/>
        </p:nvSpPr>
        <p:spPr bwMode="auto">
          <a:xfrm>
            <a:off x="8331200" y="4429125"/>
            <a:ext cx="352425" cy="182563"/>
          </a:xfrm>
          <a:custGeom>
            <a:avLst/>
            <a:gdLst>
              <a:gd name="T0" fmla="*/ 13 w 222"/>
              <a:gd name="T1" fmla="*/ 0 h 115"/>
              <a:gd name="T2" fmla="*/ 23 w 222"/>
              <a:gd name="T3" fmla="*/ 5 h 115"/>
              <a:gd name="T4" fmla="*/ 30 w 222"/>
              <a:gd name="T5" fmla="*/ 7 h 115"/>
              <a:gd name="T6" fmla="*/ 40 w 222"/>
              <a:gd name="T7" fmla="*/ 2 h 115"/>
              <a:gd name="T8" fmla="*/ 53 w 222"/>
              <a:gd name="T9" fmla="*/ 7 h 115"/>
              <a:gd name="T10" fmla="*/ 63 w 222"/>
              <a:gd name="T11" fmla="*/ 12 h 115"/>
              <a:gd name="T12" fmla="*/ 78 w 222"/>
              <a:gd name="T13" fmla="*/ 20 h 115"/>
              <a:gd name="T14" fmla="*/ 85 w 222"/>
              <a:gd name="T15" fmla="*/ 25 h 115"/>
              <a:gd name="T16" fmla="*/ 93 w 222"/>
              <a:gd name="T17" fmla="*/ 37 h 115"/>
              <a:gd name="T18" fmla="*/ 95 w 222"/>
              <a:gd name="T19" fmla="*/ 27 h 115"/>
              <a:gd name="T20" fmla="*/ 100 w 222"/>
              <a:gd name="T21" fmla="*/ 27 h 115"/>
              <a:gd name="T22" fmla="*/ 110 w 222"/>
              <a:gd name="T23" fmla="*/ 32 h 115"/>
              <a:gd name="T24" fmla="*/ 117 w 222"/>
              <a:gd name="T25" fmla="*/ 45 h 115"/>
              <a:gd name="T26" fmla="*/ 132 w 222"/>
              <a:gd name="T27" fmla="*/ 42 h 115"/>
              <a:gd name="T28" fmla="*/ 135 w 222"/>
              <a:gd name="T29" fmla="*/ 60 h 115"/>
              <a:gd name="T30" fmla="*/ 147 w 222"/>
              <a:gd name="T31" fmla="*/ 62 h 115"/>
              <a:gd name="T32" fmla="*/ 155 w 222"/>
              <a:gd name="T33" fmla="*/ 57 h 115"/>
              <a:gd name="T34" fmla="*/ 170 w 222"/>
              <a:gd name="T35" fmla="*/ 55 h 115"/>
              <a:gd name="T36" fmla="*/ 177 w 222"/>
              <a:gd name="T37" fmla="*/ 62 h 115"/>
              <a:gd name="T38" fmla="*/ 192 w 222"/>
              <a:gd name="T39" fmla="*/ 75 h 115"/>
              <a:gd name="T40" fmla="*/ 202 w 222"/>
              <a:gd name="T41" fmla="*/ 72 h 115"/>
              <a:gd name="T42" fmla="*/ 212 w 222"/>
              <a:gd name="T43" fmla="*/ 70 h 115"/>
              <a:gd name="T44" fmla="*/ 220 w 222"/>
              <a:gd name="T45" fmla="*/ 77 h 115"/>
              <a:gd name="T46" fmla="*/ 222 w 222"/>
              <a:gd name="T47" fmla="*/ 100 h 115"/>
              <a:gd name="T48" fmla="*/ 205 w 222"/>
              <a:gd name="T49" fmla="*/ 115 h 115"/>
              <a:gd name="T50" fmla="*/ 187 w 222"/>
              <a:gd name="T51" fmla="*/ 112 h 115"/>
              <a:gd name="T52" fmla="*/ 155 w 222"/>
              <a:gd name="T53" fmla="*/ 105 h 115"/>
              <a:gd name="T54" fmla="*/ 137 w 222"/>
              <a:gd name="T55" fmla="*/ 105 h 115"/>
              <a:gd name="T56" fmla="*/ 127 w 222"/>
              <a:gd name="T57" fmla="*/ 92 h 115"/>
              <a:gd name="T58" fmla="*/ 102 w 222"/>
              <a:gd name="T59" fmla="*/ 92 h 115"/>
              <a:gd name="T60" fmla="*/ 83 w 222"/>
              <a:gd name="T61" fmla="*/ 90 h 115"/>
              <a:gd name="T62" fmla="*/ 68 w 222"/>
              <a:gd name="T63" fmla="*/ 82 h 115"/>
              <a:gd name="T64" fmla="*/ 53 w 222"/>
              <a:gd name="T65" fmla="*/ 77 h 115"/>
              <a:gd name="T66" fmla="*/ 33 w 222"/>
              <a:gd name="T67" fmla="*/ 60 h 115"/>
              <a:gd name="T68" fmla="*/ 18 w 222"/>
              <a:gd name="T69" fmla="*/ 52 h 115"/>
              <a:gd name="T70" fmla="*/ 8 w 222"/>
              <a:gd name="T71" fmla="*/ 50 h 115"/>
              <a:gd name="T72" fmla="*/ 0 w 222"/>
              <a:gd name="T73" fmla="*/ 42 h 115"/>
              <a:gd name="T74" fmla="*/ 8 w 222"/>
              <a:gd name="T75" fmla="*/ 25 h 115"/>
              <a:gd name="T76" fmla="*/ 10 w 222"/>
              <a:gd name="T77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22" h="115">
                <a:moveTo>
                  <a:pt x="10" y="0"/>
                </a:moveTo>
                <a:lnTo>
                  <a:pt x="13" y="0"/>
                </a:lnTo>
                <a:lnTo>
                  <a:pt x="20" y="2"/>
                </a:lnTo>
                <a:lnTo>
                  <a:pt x="23" y="5"/>
                </a:lnTo>
                <a:lnTo>
                  <a:pt x="28" y="5"/>
                </a:lnTo>
                <a:lnTo>
                  <a:pt x="30" y="7"/>
                </a:lnTo>
                <a:lnTo>
                  <a:pt x="33" y="2"/>
                </a:lnTo>
                <a:lnTo>
                  <a:pt x="40" y="2"/>
                </a:lnTo>
                <a:lnTo>
                  <a:pt x="50" y="5"/>
                </a:lnTo>
                <a:lnTo>
                  <a:pt x="53" y="7"/>
                </a:lnTo>
                <a:lnTo>
                  <a:pt x="58" y="7"/>
                </a:lnTo>
                <a:lnTo>
                  <a:pt x="63" y="12"/>
                </a:lnTo>
                <a:lnTo>
                  <a:pt x="70" y="20"/>
                </a:lnTo>
                <a:lnTo>
                  <a:pt x="78" y="20"/>
                </a:lnTo>
                <a:lnTo>
                  <a:pt x="83" y="22"/>
                </a:lnTo>
                <a:lnTo>
                  <a:pt x="85" y="25"/>
                </a:lnTo>
                <a:lnTo>
                  <a:pt x="90" y="32"/>
                </a:lnTo>
                <a:lnTo>
                  <a:pt x="93" y="37"/>
                </a:lnTo>
                <a:lnTo>
                  <a:pt x="95" y="37"/>
                </a:lnTo>
                <a:lnTo>
                  <a:pt x="95" y="27"/>
                </a:lnTo>
                <a:lnTo>
                  <a:pt x="98" y="25"/>
                </a:lnTo>
                <a:lnTo>
                  <a:pt x="100" y="27"/>
                </a:lnTo>
                <a:lnTo>
                  <a:pt x="105" y="27"/>
                </a:lnTo>
                <a:lnTo>
                  <a:pt x="110" y="32"/>
                </a:lnTo>
                <a:lnTo>
                  <a:pt x="112" y="37"/>
                </a:lnTo>
                <a:lnTo>
                  <a:pt x="117" y="45"/>
                </a:lnTo>
                <a:lnTo>
                  <a:pt x="127" y="42"/>
                </a:lnTo>
                <a:lnTo>
                  <a:pt x="132" y="42"/>
                </a:lnTo>
                <a:lnTo>
                  <a:pt x="132" y="55"/>
                </a:lnTo>
                <a:lnTo>
                  <a:pt x="135" y="60"/>
                </a:lnTo>
                <a:lnTo>
                  <a:pt x="140" y="60"/>
                </a:lnTo>
                <a:lnTo>
                  <a:pt x="147" y="62"/>
                </a:lnTo>
                <a:lnTo>
                  <a:pt x="150" y="60"/>
                </a:lnTo>
                <a:lnTo>
                  <a:pt x="155" y="57"/>
                </a:lnTo>
                <a:lnTo>
                  <a:pt x="160" y="52"/>
                </a:lnTo>
                <a:lnTo>
                  <a:pt x="170" y="55"/>
                </a:lnTo>
                <a:lnTo>
                  <a:pt x="177" y="57"/>
                </a:lnTo>
                <a:lnTo>
                  <a:pt x="177" y="62"/>
                </a:lnTo>
                <a:lnTo>
                  <a:pt x="187" y="67"/>
                </a:lnTo>
                <a:lnTo>
                  <a:pt x="192" y="75"/>
                </a:lnTo>
                <a:lnTo>
                  <a:pt x="197" y="75"/>
                </a:lnTo>
                <a:lnTo>
                  <a:pt x="202" y="72"/>
                </a:lnTo>
                <a:lnTo>
                  <a:pt x="205" y="72"/>
                </a:lnTo>
                <a:lnTo>
                  <a:pt x="212" y="70"/>
                </a:lnTo>
                <a:lnTo>
                  <a:pt x="217" y="72"/>
                </a:lnTo>
                <a:lnTo>
                  <a:pt x="220" y="77"/>
                </a:lnTo>
                <a:lnTo>
                  <a:pt x="217" y="90"/>
                </a:lnTo>
                <a:lnTo>
                  <a:pt x="222" y="100"/>
                </a:lnTo>
                <a:lnTo>
                  <a:pt x="220" y="112"/>
                </a:lnTo>
                <a:lnTo>
                  <a:pt x="205" y="115"/>
                </a:lnTo>
                <a:lnTo>
                  <a:pt x="195" y="110"/>
                </a:lnTo>
                <a:lnTo>
                  <a:pt x="187" y="112"/>
                </a:lnTo>
                <a:lnTo>
                  <a:pt x="165" y="105"/>
                </a:lnTo>
                <a:lnTo>
                  <a:pt x="155" y="105"/>
                </a:lnTo>
                <a:lnTo>
                  <a:pt x="150" y="107"/>
                </a:lnTo>
                <a:lnTo>
                  <a:pt x="137" y="105"/>
                </a:lnTo>
                <a:lnTo>
                  <a:pt x="130" y="97"/>
                </a:lnTo>
                <a:lnTo>
                  <a:pt x="127" y="92"/>
                </a:lnTo>
                <a:lnTo>
                  <a:pt x="115" y="87"/>
                </a:lnTo>
                <a:lnTo>
                  <a:pt x="102" y="92"/>
                </a:lnTo>
                <a:lnTo>
                  <a:pt x="98" y="87"/>
                </a:lnTo>
                <a:lnTo>
                  <a:pt x="83" y="90"/>
                </a:lnTo>
                <a:lnTo>
                  <a:pt x="75" y="82"/>
                </a:lnTo>
                <a:lnTo>
                  <a:pt x="68" y="82"/>
                </a:lnTo>
                <a:lnTo>
                  <a:pt x="63" y="80"/>
                </a:lnTo>
                <a:lnTo>
                  <a:pt x="53" y="77"/>
                </a:lnTo>
                <a:lnTo>
                  <a:pt x="45" y="67"/>
                </a:lnTo>
                <a:lnTo>
                  <a:pt x="33" y="60"/>
                </a:lnTo>
                <a:lnTo>
                  <a:pt x="23" y="57"/>
                </a:lnTo>
                <a:lnTo>
                  <a:pt x="18" y="52"/>
                </a:lnTo>
                <a:lnTo>
                  <a:pt x="13" y="52"/>
                </a:lnTo>
                <a:lnTo>
                  <a:pt x="8" y="50"/>
                </a:lnTo>
                <a:lnTo>
                  <a:pt x="3" y="50"/>
                </a:lnTo>
                <a:lnTo>
                  <a:pt x="0" y="42"/>
                </a:lnTo>
                <a:lnTo>
                  <a:pt x="8" y="32"/>
                </a:lnTo>
                <a:lnTo>
                  <a:pt x="8" y="25"/>
                </a:lnTo>
                <a:lnTo>
                  <a:pt x="13" y="10"/>
                </a:lnTo>
                <a:lnTo>
                  <a:pt x="10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51"/>
          <p:cNvSpPr>
            <a:spLocks/>
          </p:cNvSpPr>
          <p:nvPr/>
        </p:nvSpPr>
        <p:spPr bwMode="auto">
          <a:xfrm>
            <a:off x="8704263" y="4524375"/>
            <a:ext cx="130175" cy="74613"/>
          </a:xfrm>
          <a:custGeom>
            <a:avLst/>
            <a:gdLst>
              <a:gd name="T0" fmla="*/ 2 w 82"/>
              <a:gd name="T1" fmla="*/ 22 h 47"/>
              <a:gd name="T2" fmla="*/ 10 w 82"/>
              <a:gd name="T3" fmla="*/ 20 h 47"/>
              <a:gd name="T4" fmla="*/ 15 w 82"/>
              <a:gd name="T5" fmla="*/ 7 h 47"/>
              <a:gd name="T6" fmla="*/ 27 w 82"/>
              <a:gd name="T7" fmla="*/ 0 h 47"/>
              <a:gd name="T8" fmla="*/ 37 w 82"/>
              <a:gd name="T9" fmla="*/ 0 h 47"/>
              <a:gd name="T10" fmla="*/ 40 w 82"/>
              <a:gd name="T11" fmla="*/ 5 h 47"/>
              <a:gd name="T12" fmla="*/ 52 w 82"/>
              <a:gd name="T13" fmla="*/ 5 h 47"/>
              <a:gd name="T14" fmla="*/ 57 w 82"/>
              <a:gd name="T15" fmla="*/ 7 h 47"/>
              <a:gd name="T16" fmla="*/ 62 w 82"/>
              <a:gd name="T17" fmla="*/ 5 h 47"/>
              <a:gd name="T18" fmla="*/ 70 w 82"/>
              <a:gd name="T19" fmla="*/ 5 h 47"/>
              <a:gd name="T20" fmla="*/ 75 w 82"/>
              <a:gd name="T21" fmla="*/ 10 h 47"/>
              <a:gd name="T22" fmla="*/ 75 w 82"/>
              <a:gd name="T23" fmla="*/ 10 h 47"/>
              <a:gd name="T24" fmla="*/ 75 w 82"/>
              <a:gd name="T25" fmla="*/ 17 h 47"/>
              <a:gd name="T26" fmla="*/ 75 w 82"/>
              <a:gd name="T27" fmla="*/ 22 h 47"/>
              <a:gd name="T28" fmla="*/ 82 w 82"/>
              <a:gd name="T29" fmla="*/ 25 h 47"/>
              <a:gd name="T30" fmla="*/ 82 w 82"/>
              <a:gd name="T31" fmla="*/ 32 h 47"/>
              <a:gd name="T32" fmla="*/ 82 w 82"/>
              <a:gd name="T33" fmla="*/ 37 h 47"/>
              <a:gd name="T34" fmla="*/ 72 w 82"/>
              <a:gd name="T35" fmla="*/ 42 h 47"/>
              <a:gd name="T36" fmla="*/ 65 w 82"/>
              <a:gd name="T37" fmla="*/ 40 h 47"/>
              <a:gd name="T38" fmla="*/ 55 w 82"/>
              <a:gd name="T39" fmla="*/ 42 h 47"/>
              <a:gd name="T40" fmla="*/ 50 w 82"/>
              <a:gd name="T41" fmla="*/ 40 h 47"/>
              <a:gd name="T42" fmla="*/ 45 w 82"/>
              <a:gd name="T43" fmla="*/ 42 h 47"/>
              <a:gd name="T44" fmla="*/ 40 w 82"/>
              <a:gd name="T45" fmla="*/ 47 h 47"/>
              <a:gd name="T46" fmla="*/ 32 w 82"/>
              <a:gd name="T47" fmla="*/ 47 h 47"/>
              <a:gd name="T48" fmla="*/ 20 w 82"/>
              <a:gd name="T49" fmla="*/ 40 h 47"/>
              <a:gd name="T50" fmla="*/ 15 w 82"/>
              <a:gd name="T51" fmla="*/ 42 h 47"/>
              <a:gd name="T52" fmla="*/ 5 w 82"/>
              <a:gd name="T53" fmla="*/ 42 h 47"/>
              <a:gd name="T54" fmla="*/ 0 w 82"/>
              <a:gd name="T55" fmla="*/ 32 h 47"/>
              <a:gd name="T56" fmla="*/ 2 w 82"/>
              <a:gd name="T57" fmla="*/ 27 h 47"/>
              <a:gd name="T58" fmla="*/ 2 w 82"/>
              <a:gd name="T59" fmla="*/ 2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2" h="47">
                <a:moveTo>
                  <a:pt x="2" y="22"/>
                </a:moveTo>
                <a:lnTo>
                  <a:pt x="10" y="20"/>
                </a:lnTo>
                <a:lnTo>
                  <a:pt x="15" y="7"/>
                </a:lnTo>
                <a:lnTo>
                  <a:pt x="27" y="0"/>
                </a:lnTo>
                <a:lnTo>
                  <a:pt x="37" y="0"/>
                </a:lnTo>
                <a:lnTo>
                  <a:pt x="40" y="5"/>
                </a:lnTo>
                <a:lnTo>
                  <a:pt x="52" y="5"/>
                </a:lnTo>
                <a:lnTo>
                  <a:pt x="57" y="7"/>
                </a:lnTo>
                <a:lnTo>
                  <a:pt x="62" y="5"/>
                </a:lnTo>
                <a:lnTo>
                  <a:pt x="70" y="5"/>
                </a:lnTo>
                <a:lnTo>
                  <a:pt x="75" y="10"/>
                </a:lnTo>
                <a:lnTo>
                  <a:pt x="75" y="10"/>
                </a:lnTo>
                <a:lnTo>
                  <a:pt x="75" y="17"/>
                </a:lnTo>
                <a:lnTo>
                  <a:pt x="75" y="22"/>
                </a:lnTo>
                <a:lnTo>
                  <a:pt x="82" y="25"/>
                </a:lnTo>
                <a:lnTo>
                  <a:pt x="82" y="32"/>
                </a:lnTo>
                <a:lnTo>
                  <a:pt x="82" y="37"/>
                </a:lnTo>
                <a:lnTo>
                  <a:pt x="72" y="42"/>
                </a:lnTo>
                <a:lnTo>
                  <a:pt x="65" y="40"/>
                </a:lnTo>
                <a:lnTo>
                  <a:pt x="55" y="42"/>
                </a:lnTo>
                <a:lnTo>
                  <a:pt x="50" y="40"/>
                </a:lnTo>
                <a:lnTo>
                  <a:pt x="45" y="42"/>
                </a:lnTo>
                <a:lnTo>
                  <a:pt x="40" y="47"/>
                </a:lnTo>
                <a:lnTo>
                  <a:pt x="32" y="47"/>
                </a:lnTo>
                <a:lnTo>
                  <a:pt x="20" y="40"/>
                </a:lnTo>
                <a:lnTo>
                  <a:pt x="15" y="42"/>
                </a:lnTo>
                <a:lnTo>
                  <a:pt x="5" y="42"/>
                </a:lnTo>
                <a:lnTo>
                  <a:pt x="0" y="32"/>
                </a:lnTo>
                <a:lnTo>
                  <a:pt x="2" y="27"/>
                </a:lnTo>
                <a:lnTo>
                  <a:pt x="2" y="2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52"/>
          <p:cNvSpPr>
            <a:spLocks/>
          </p:cNvSpPr>
          <p:nvPr/>
        </p:nvSpPr>
        <p:spPr bwMode="auto">
          <a:xfrm>
            <a:off x="8431213" y="3168650"/>
            <a:ext cx="1301750" cy="614363"/>
          </a:xfrm>
          <a:custGeom>
            <a:avLst/>
            <a:gdLst>
              <a:gd name="T0" fmla="*/ 27 w 820"/>
              <a:gd name="T1" fmla="*/ 117 h 387"/>
              <a:gd name="T2" fmla="*/ 49 w 820"/>
              <a:gd name="T3" fmla="*/ 92 h 387"/>
              <a:gd name="T4" fmla="*/ 59 w 820"/>
              <a:gd name="T5" fmla="*/ 75 h 387"/>
              <a:gd name="T6" fmla="*/ 94 w 820"/>
              <a:gd name="T7" fmla="*/ 65 h 387"/>
              <a:gd name="T8" fmla="*/ 112 w 820"/>
              <a:gd name="T9" fmla="*/ 70 h 387"/>
              <a:gd name="T10" fmla="*/ 142 w 820"/>
              <a:gd name="T11" fmla="*/ 70 h 387"/>
              <a:gd name="T12" fmla="*/ 174 w 820"/>
              <a:gd name="T13" fmla="*/ 97 h 387"/>
              <a:gd name="T14" fmla="*/ 202 w 820"/>
              <a:gd name="T15" fmla="*/ 92 h 387"/>
              <a:gd name="T16" fmla="*/ 232 w 820"/>
              <a:gd name="T17" fmla="*/ 92 h 387"/>
              <a:gd name="T18" fmla="*/ 239 w 820"/>
              <a:gd name="T19" fmla="*/ 60 h 387"/>
              <a:gd name="T20" fmla="*/ 222 w 820"/>
              <a:gd name="T21" fmla="*/ 30 h 387"/>
              <a:gd name="T22" fmla="*/ 239 w 820"/>
              <a:gd name="T23" fmla="*/ 10 h 387"/>
              <a:gd name="T24" fmla="*/ 256 w 820"/>
              <a:gd name="T25" fmla="*/ 3 h 387"/>
              <a:gd name="T26" fmla="*/ 291 w 820"/>
              <a:gd name="T27" fmla="*/ 13 h 387"/>
              <a:gd name="T28" fmla="*/ 324 w 820"/>
              <a:gd name="T29" fmla="*/ 20 h 387"/>
              <a:gd name="T30" fmla="*/ 334 w 820"/>
              <a:gd name="T31" fmla="*/ 45 h 387"/>
              <a:gd name="T32" fmla="*/ 356 w 820"/>
              <a:gd name="T33" fmla="*/ 62 h 387"/>
              <a:gd name="T34" fmla="*/ 384 w 820"/>
              <a:gd name="T35" fmla="*/ 62 h 387"/>
              <a:gd name="T36" fmla="*/ 419 w 820"/>
              <a:gd name="T37" fmla="*/ 52 h 387"/>
              <a:gd name="T38" fmla="*/ 463 w 820"/>
              <a:gd name="T39" fmla="*/ 60 h 387"/>
              <a:gd name="T40" fmla="*/ 496 w 820"/>
              <a:gd name="T41" fmla="*/ 77 h 387"/>
              <a:gd name="T42" fmla="*/ 533 w 820"/>
              <a:gd name="T43" fmla="*/ 87 h 387"/>
              <a:gd name="T44" fmla="*/ 573 w 820"/>
              <a:gd name="T45" fmla="*/ 87 h 387"/>
              <a:gd name="T46" fmla="*/ 616 w 820"/>
              <a:gd name="T47" fmla="*/ 70 h 387"/>
              <a:gd name="T48" fmla="*/ 633 w 820"/>
              <a:gd name="T49" fmla="*/ 45 h 387"/>
              <a:gd name="T50" fmla="*/ 658 w 820"/>
              <a:gd name="T51" fmla="*/ 35 h 387"/>
              <a:gd name="T52" fmla="*/ 685 w 820"/>
              <a:gd name="T53" fmla="*/ 45 h 387"/>
              <a:gd name="T54" fmla="*/ 708 w 820"/>
              <a:gd name="T55" fmla="*/ 85 h 387"/>
              <a:gd name="T56" fmla="*/ 720 w 820"/>
              <a:gd name="T57" fmla="*/ 132 h 387"/>
              <a:gd name="T58" fmla="*/ 763 w 820"/>
              <a:gd name="T59" fmla="*/ 117 h 387"/>
              <a:gd name="T60" fmla="*/ 800 w 820"/>
              <a:gd name="T61" fmla="*/ 127 h 387"/>
              <a:gd name="T62" fmla="*/ 818 w 820"/>
              <a:gd name="T63" fmla="*/ 160 h 387"/>
              <a:gd name="T64" fmla="*/ 800 w 820"/>
              <a:gd name="T65" fmla="*/ 167 h 387"/>
              <a:gd name="T66" fmla="*/ 768 w 820"/>
              <a:gd name="T67" fmla="*/ 177 h 387"/>
              <a:gd name="T68" fmla="*/ 755 w 820"/>
              <a:gd name="T69" fmla="*/ 187 h 387"/>
              <a:gd name="T70" fmla="*/ 730 w 820"/>
              <a:gd name="T71" fmla="*/ 222 h 387"/>
              <a:gd name="T72" fmla="*/ 698 w 820"/>
              <a:gd name="T73" fmla="*/ 242 h 387"/>
              <a:gd name="T74" fmla="*/ 670 w 820"/>
              <a:gd name="T75" fmla="*/ 242 h 387"/>
              <a:gd name="T76" fmla="*/ 636 w 820"/>
              <a:gd name="T77" fmla="*/ 262 h 387"/>
              <a:gd name="T78" fmla="*/ 656 w 820"/>
              <a:gd name="T79" fmla="*/ 295 h 387"/>
              <a:gd name="T80" fmla="*/ 618 w 820"/>
              <a:gd name="T81" fmla="*/ 334 h 387"/>
              <a:gd name="T82" fmla="*/ 571 w 820"/>
              <a:gd name="T83" fmla="*/ 349 h 387"/>
              <a:gd name="T84" fmla="*/ 503 w 820"/>
              <a:gd name="T85" fmla="*/ 387 h 387"/>
              <a:gd name="T86" fmla="*/ 468 w 820"/>
              <a:gd name="T87" fmla="*/ 382 h 387"/>
              <a:gd name="T88" fmla="*/ 401 w 820"/>
              <a:gd name="T89" fmla="*/ 352 h 387"/>
              <a:gd name="T90" fmla="*/ 349 w 820"/>
              <a:gd name="T91" fmla="*/ 359 h 387"/>
              <a:gd name="T92" fmla="*/ 271 w 820"/>
              <a:gd name="T93" fmla="*/ 359 h 387"/>
              <a:gd name="T94" fmla="*/ 244 w 820"/>
              <a:gd name="T95" fmla="*/ 320 h 387"/>
              <a:gd name="T96" fmla="*/ 232 w 820"/>
              <a:gd name="T97" fmla="*/ 302 h 387"/>
              <a:gd name="T98" fmla="*/ 202 w 820"/>
              <a:gd name="T99" fmla="*/ 290 h 387"/>
              <a:gd name="T100" fmla="*/ 164 w 820"/>
              <a:gd name="T101" fmla="*/ 277 h 387"/>
              <a:gd name="T102" fmla="*/ 104 w 820"/>
              <a:gd name="T103" fmla="*/ 262 h 387"/>
              <a:gd name="T104" fmla="*/ 107 w 820"/>
              <a:gd name="T105" fmla="*/ 240 h 387"/>
              <a:gd name="T106" fmla="*/ 97 w 820"/>
              <a:gd name="T107" fmla="*/ 215 h 387"/>
              <a:gd name="T108" fmla="*/ 84 w 820"/>
              <a:gd name="T109" fmla="*/ 190 h 387"/>
              <a:gd name="T110" fmla="*/ 62 w 820"/>
              <a:gd name="T111" fmla="*/ 182 h 387"/>
              <a:gd name="T112" fmla="*/ 42 w 820"/>
              <a:gd name="T113" fmla="*/ 177 h 387"/>
              <a:gd name="T114" fmla="*/ 30 w 820"/>
              <a:gd name="T115" fmla="*/ 175 h 387"/>
              <a:gd name="T116" fmla="*/ 10 w 820"/>
              <a:gd name="T117" fmla="*/ 155 h 387"/>
              <a:gd name="T118" fmla="*/ 2 w 820"/>
              <a:gd name="T119" fmla="*/ 147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20" h="387">
                <a:moveTo>
                  <a:pt x="0" y="137"/>
                </a:moveTo>
                <a:lnTo>
                  <a:pt x="5" y="127"/>
                </a:lnTo>
                <a:lnTo>
                  <a:pt x="10" y="125"/>
                </a:lnTo>
                <a:lnTo>
                  <a:pt x="22" y="125"/>
                </a:lnTo>
                <a:lnTo>
                  <a:pt x="25" y="122"/>
                </a:lnTo>
                <a:lnTo>
                  <a:pt x="27" y="117"/>
                </a:lnTo>
                <a:lnTo>
                  <a:pt x="37" y="115"/>
                </a:lnTo>
                <a:lnTo>
                  <a:pt x="37" y="110"/>
                </a:lnTo>
                <a:lnTo>
                  <a:pt x="39" y="105"/>
                </a:lnTo>
                <a:lnTo>
                  <a:pt x="47" y="100"/>
                </a:lnTo>
                <a:lnTo>
                  <a:pt x="47" y="97"/>
                </a:lnTo>
                <a:lnTo>
                  <a:pt x="49" y="92"/>
                </a:lnTo>
                <a:lnTo>
                  <a:pt x="54" y="92"/>
                </a:lnTo>
                <a:lnTo>
                  <a:pt x="59" y="87"/>
                </a:lnTo>
                <a:lnTo>
                  <a:pt x="59" y="85"/>
                </a:lnTo>
                <a:lnTo>
                  <a:pt x="57" y="82"/>
                </a:lnTo>
                <a:lnTo>
                  <a:pt x="57" y="77"/>
                </a:lnTo>
                <a:lnTo>
                  <a:pt x="59" y="75"/>
                </a:lnTo>
                <a:lnTo>
                  <a:pt x="67" y="77"/>
                </a:lnTo>
                <a:lnTo>
                  <a:pt x="72" y="77"/>
                </a:lnTo>
                <a:lnTo>
                  <a:pt x="74" y="70"/>
                </a:lnTo>
                <a:lnTo>
                  <a:pt x="79" y="67"/>
                </a:lnTo>
                <a:lnTo>
                  <a:pt x="87" y="67"/>
                </a:lnTo>
                <a:lnTo>
                  <a:pt x="94" y="65"/>
                </a:lnTo>
                <a:lnTo>
                  <a:pt x="97" y="65"/>
                </a:lnTo>
                <a:lnTo>
                  <a:pt x="104" y="65"/>
                </a:lnTo>
                <a:lnTo>
                  <a:pt x="107" y="62"/>
                </a:lnTo>
                <a:lnTo>
                  <a:pt x="109" y="62"/>
                </a:lnTo>
                <a:lnTo>
                  <a:pt x="112" y="67"/>
                </a:lnTo>
                <a:lnTo>
                  <a:pt x="112" y="70"/>
                </a:lnTo>
                <a:lnTo>
                  <a:pt x="117" y="75"/>
                </a:lnTo>
                <a:lnTo>
                  <a:pt x="122" y="72"/>
                </a:lnTo>
                <a:lnTo>
                  <a:pt x="124" y="72"/>
                </a:lnTo>
                <a:lnTo>
                  <a:pt x="129" y="72"/>
                </a:lnTo>
                <a:lnTo>
                  <a:pt x="134" y="70"/>
                </a:lnTo>
                <a:lnTo>
                  <a:pt x="142" y="70"/>
                </a:lnTo>
                <a:lnTo>
                  <a:pt x="144" y="75"/>
                </a:lnTo>
                <a:lnTo>
                  <a:pt x="144" y="77"/>
                </a:lnTo>
                <a:lnTo>
                  <a:pt x="147" y="82"/>
                </a:lnTo>
                <a:lnTo>
                  <a:pt x="159" y="90"/>
                </a:lnTo>
                <a:lnTo>
                  <a:pt x="164" y="92"/>
                </a:lnTo>
                <a:lnTo>
                  <a:pt x="174" y="97"/>
                </a:lnTo>
                <a:lnTo>
                  <a:pt x="177" y="95"/>
                </a:lnTo>
                <a:lnTo>
                  <a:pt x="182" y="95"/>
                </a:lnTo>
                <a:lnTo>
                  <a:pt x="189" y="90"/>
                </a:lnTo>
                <a:lnTo>
                  <a:pt x="192" y="90"/>
                </a:lnTo>
                <a:lnTo>
                  <a:pt x="197" y="90"/>
                </a:lnTo>
                <a:lnTo>
                  <a:pt x="202" y="92"/>
                </a:lnTo>
                <a:lnTo>
                  <a:pt x="207" y="92"/>
                </a:lnTo>
                <a:lnTo>
                  <a:pt x="217" y="92"/>
                </a:lnTo>
                <a:lnTo>
                  <a:pt x="222" y="95"/>
                </a:lnTo>
                <a:lnTo>
                  <a:pt x="227" y="95"/>
                </a:lnTo>
                <a:lnTo>
                  <a:pt x="229" y="92"/>
                </a:lnTo>
                <a:lnTo>
                  <a:pt x="232" y="92"/>
                </a:lnTo>
                <a:lnTo>
                  <a:pt x="242" y="92"/>
                </a:lnTo>
                <a:lnTo>
                  <a:pt x="247" y="85"/>
                </a:lnTo>
                <a:lnTo>
                  <a:pt x="244" y="80"/>
                </a:lnTo>
                <a:lnTo>
                  <a:pt x="239" y="77"/>
                </a:lnTo>
                <a:lnTo>
                  <a:pt x="239" y="70"/>
                </a:lnTo>
                <a:lnTo>
                  <a:pt x="239" y="60"/>
                </a:lnTo>
                <a:lnTo>
                  <a:pt x="239" y="57"/>
                </a:lnTo>
                <a:lnTo>
                  <a:pt x="234" y="55"/>
                </a:lnTo>
                <a:lnTo>
                  <a:pt x="232" y="52"/>
                </a:lnTo>
                <a:lnTo>
                  <a:pt x="224" y="50"/>
                </a:lnTo>
                <a:lnTo>
                  <a:pt x="222" y="42"/>
                </a:lnTo>
                <a:lnTo>
                  <a:pt x="222" y="30"/>
                </a:lnTo>
                <a:lnTo>
                  <a:pt x="227" y="25"/>
                </a:lnTo>
                <a:lnTo>
                  <a:pt x="227" y="20"/>
                </a:lnTo>
                <a:lnTo>
                  <a:pt x="229" y="15"/>
                </a:lnTo>
                <a:lnTo>
                  <a:pt x="234" y="15"/>
                </a:lnTo>
                <a:lnTo>
                  <a:pt x="237" y="15"/>
                </a:lnTo>
                <a:lnTo>
                  <a:pt x="239" y="10"/>
                </a:lnTo>
                <a:lnTo>
                  <a:pt x="237" y="8"/>
                </a:lnTo>
                <a:lnTo>
                  <a:pt x="239" y="3"/>
                </a:lnTo>
                <a:lnTo>
                  <a:pt x="242" y="0"/>
                </a:lnTo>
                <a:lnTo>
                  <a:pt x="247" y="0"/>
                </a:lnTo>
                <a:lnTo>
                  <a:pt x="251" y="3"/>
                </a:lnTo>
                <a:lnTo>
                  <a:pt x="256" y="3"/>
                </a:lnTo>
                <a:lnTo>
                  <a:pt x="264" y="8"/>
                </a:lnTo>
                <a:lnTo>
                  <a:pt x="266" y="10"/>
                </a:lnTo>
                <a:lnTo>
                  <a:pt x="271" y="10"/>
                </a:lnTo>
                <a:lnTo>
                  <a:pt x="279" y="13"/>
                </a:lnTo>
                <a:lnTo>
                  <a:pt x="289" y="13"/>
                </a:lnTo>
                <a:lnTo>
                  <a:pt x="291" y="13"/>
                </a:lnTo>
                <a:lnTo>
                  <a:pt x="294" y="15"/>
                </a:lnTo>
                <a:lnTo>
                  <a:pt x="301" y="18"/>
                </a:lnTo>
                <a:lnTo>
                  <a:pt x="304" y="18"/>
                </a:lnTo>
                <a:lnTo>
                  <a:pt x="309" y="20"/>
                </a:lnTo>
                <a:lnTo>
                  <a:pt x="321" y="20"/>
                </a:lnTo>
                <a:lnTo>
                  <a:pt x="324" y="20"/>
                </a:lnTo>
                <a:lnTo>
                  <a:pt x="326" y="25"/>
                </a:lnTo>
                <a:lnTo>
                  <a:pt x="326" y="28"/>
                </a:lnTo>
                <a:lnTo>
                  <a:pt x="329" y="33"/>
                </a:lnTo>
                <a:lnTo>
                  <a:pt x="329" y="35"/>
                </a:lnTo>
                <a:lnTo>
                  <a:pt x="331" y="40"/>
                </a:lnTo>
                <a:lnTo>
                  <a:pt x="334" y="45"/>
                </a:lnTo>
                <a:lnTo>
                  <a:pt x="334" y="50"/>
                </a:lnTo>
                <a:lnTo>
                  <a:pt x="336" y="52"/>
                </a:lnTo>
                <a:lnTo>
                  <a:pt x="341" y="52"/>
                </a:lnTo>
                <a:lnTo>
                  <a:pt x="346" y="57"/>
                </a:lnTo>
                <a:lnTo>
                  <a:pt x="346" y="60"/>
                </a:lnTo>
                <a:lnTo>
                  <a:pt x="356" y="62"/>
                </a:lnTo>
                <a:lnTo>
                  <a:pt x="364" y="67"/>
                </a:lnTo>
                <a:lnTo>
                  <a:pt x="366" y="67"/>
                </a:lnTo>
                <a:lnTo>
                  <a:pt x="369" y="65"/>
                </a:lnTo>
                <a:lnTo>
                  <a:pt x="376" y="65"/>
                </a:lnTo>
                <a:lnTo>
                  <a:pt x="381" y="62"/>
                </a:lnTo>
                <a:lnTo>
                  <a:pt x="384" y="62"/>
                </a:lnTo>
                <a:lnTo>
                  <a:pt x="389" y="65"/>
                </a:lnTo>
                <a:lnTo>
                  <a:pt x="391" y="62"/>
                </a:lnTo>
                <a:lnTo>
                  <a:pt x="396" y="57"/>
                </a:lnTo>
                <a:lnTo>
                  <a:pt x="404" y="55"/>
                </a:lnTo>
                <a:lnTo>
                  <a:pt x="414" y="55"/>
                </a:lnTo>
                <a:lnTo>
                  <a:pt x="419" y="52"/>
                </a:lnTo>
                <a:lnTo>
                  <a:pt x="426" y="52"/>
                </a:lnTo>
                <a:lnTo>
                  <a:pt x="434" y="50"/>
                </a:lnTo>
                <a:lnTo>
                  <a:pt x="439" y="52"/>
                </a:lnTo>
                <a:lnTo>
                  <a:pt x="446" y="52"/>
                </a:lnTo>
                <a:lnTo>
                  <a:pt x="458" y="52"/>
                </a:lnTo>
                <a:lnTo>
                  <a:pt x="463" y="60"/>
                </a:lnTo>
                <a:lnTo>
                  <a:pt x="471" y="65"/>
                </a:lnTo>
                <a:lnTo>
                  <a:pt x="481" y="65"/>
                </a:lnTo>
                <a:lnTo>
                  <a:pt x="486" y="62"/>
                </a:lnTo>
                <a:lnTo>
                  <a:pt x="488" y="65"/>
                </a:lnTo>
                <a:lnTo>
                  <a:pt x="491" y="75"/>
                </a:lnTo>
                <a:lnTo>
                  <a:pt x="496" y="77"/>
                </a:lnTo>
                <a:lnTo>
                  <a:pt x="498" y="80"/>
                </a:lnTo>
                <a:lnTo>
                  <a:pt x="503" y="80"/>
                </a:lnTo>
                <a:lnTo>
                  <a:pt x="508" y="85"/>
                </a:lnTo>
                <a:lnTo>
                  <a:pt x="511" y="85"/>
                </a:lnTo>
                <a:lnTo>
                  <a:pt x="523" y="85"/>
                </a:lnTo>
                <a:lnTo>
                  <a:pt x="533" y="87"/>
                </a:lnTo>
                <a:lnTo>
                  <a:pt x="551" y="87"/>
                </a:lnTo>
                <a:lnTo>
                  <a:pt x="556" y="87"/>
                </a:lnTo>
                <a:lnTo>
                  <a:pt x="558" y="85"/>
                </a:lnTo>
                <a:lnTo>
                  <a:pt x="566" y="85"/>
                </a:lnTo>
                <a:lnTo>
                  <a:pt x="571" y="87"/>
                </a:lnTo>
                <a:lnTo>
                  <a:pt x="573" y="87"/>
                </a:lnTo>
                <a:lnTo>
                  <a:pt x="578" y="80"/>
                </a:lnTo>
                <a:lnTo>
                  <a:pt x="588" y="75"/>
                </a:lnTo>
                <a:lnTo>
                  <a:pt x="593" y="75"/>
                </a:lnTo>
                <a:lnTo>
                  <a:pt x="598" y="70"/>
                </a:lnTo>
                <a:lnTo>
                  <a:pt x="603" y="70"/>
                </a:lnTo>
                <a:lnTo>
                  <a:pt x="616" y="70"/>
                </a:lnTo>
                <a:lnTo>
                  <a:pt x="621" y="65"/>
                </a:lnTo>
                <a:lnTo>
                  <a:pt x="621" y="60"/>
                </a:lnTo>
                <a:lnTo>
                  <a:pt x="621" y="57"/>
                </a:lnTo>
                <a:lnTo>
                  <a:pt x="626" y="52"/>
                </a:lnTo>
                <a:lnTo>
                  <a:pt x="631" y="50"/>
                </a:lnTo>
                <a:lnTo>
                  <a:pt x="633" y="45"/>
                </a:lnTo>
                <a:lnTo>
                  <a:pt x="636" y="40"/>
                </a:lnTo>
                <a:lnTo>
                  <a:pt x="641" y="35"/>
                </a:lnTo>
                <a:lnTo>
                  <a:pt x="646" y="35"/>
                </a:lnTo>
                <a:lnTo>
                  <a:pt x="646" y="38"/>
                </a:lnTo>
                <a:lnTo>
                  <a:pt x="653" y="35"/>
                </a:lnTo>
                <a:lnTo>
                  <a:pt x="658" y="35"/>
                </a:lnTo>
                <a:lnTo>
                  <a:pt x="666" y="40"/>
                </a:lnTo>
                <a:lnTo>
                  <a:pt x="668" y="45"/>
                </a:lnTo>
                <a:lnTo>
                  <a:pt x="673" y="45"/>
                </a:lnTo>
                <a:lnTo>
                  <a:pt x="678" y="42"/>
                </a:lnTo>
                <a:lnTo>
                  <a:pt x="680" y="45"/>
                </a:lnTo>
                <a:lnTo>
                  <a:pt x="685" y="45"/>
                </a:lnTo>
                <a:lnTo>
                  <a:pt x="690" y="42"/>
                </a:lnTo>
                <a:lnTo>
                  <a:pt x="690" y="40"/>
                </a:lnTo>
                <a:lnTo>
                  <a:pt x="700" y="38"/>
                </a:lnTo>
                <a:lnTo>
                  <a:pt x="710" y="40"/>
                </a:lnTo>
                <a:lnTo>
                  <a:pt x="713" y="42"/>
                </a:lnTo>
                <a:lnTo>
                  <a:pt x="708" y="85"/>
                </a:lnTo>
                <a:lnTo>
                  <a:pt x="708" y="92"/>
                </a:lnTo>
                <a:lnTo>
                  <a:pt x="705" y="102"/>
                </a:lnTo>
                <a:lnTo>
                  <a:pt x="708" y="107"/>
                </a:lnTo>
                <a:lnTo>
                  <a:pt x="703" y="117"/>
                </a:lnTo>
                <a:lnTo>
                  <a:pt x="708" y="127"/>
                </a:lnTo>
                <a:lnTo>
                  <a:pt x="720" y="132"/>
                </a:lnTo>
                <a:lnTo>
                  <a:pt x="728" y="127"/>
                </a:lnTo>
                <a:lnTo>
                  <a:pt x="740" y="127"/>
                </a:lnTo>
                <a:lnTo>
                  <a:pt x="750" y="127"/>
                </a:lnTo>
                <a:lnTo>
                  <a:pt x="755" y="132"/>
                </a:lnTo>
                <a:lnTo>
                  <a:pt x="763" y="122"/>
                </a:lnTo>
                <a:lnTo>
                  <a:pt x="763" y="117"/>
                </a:lnTo>
                <a:lnTo>
                  <a:pt x="763" y="112"/>
                </a:lnTo>
                <a:lnTo>
                  <a:pt x="770" y="110"/>
                </a:lnTo>
                <a:lnTo>
                  <a:pt x="773" y="107"/>
                </a:lnTo>
                <a:lnTo>
                  <a:pt x="785" y="112"/>
                </a:lnTo>
                <a:lnTo>
                  <a:pt x="790" y="120"/>
                </a:lnTo>
                <a:lnTo>
                  <a:pt x="800" y="127"/>
                </a:lnTo>
                <a:lnTo>
                  <a:pt x="808" y="137"/>
                </a:lnTo>
                <a:lnTo>
                  <a:pt x="818" y="145"/>
                </a:lnTo>
                <a:lnTo>
                  <a:pt x="818" y="150"/>
                </a:lnTo>
                <a:lnTo>
                  <a:pt x="820" y="152"/>
                </a:lnTo>
                <a:lnTo>
                  <a:pt x="820" y="157"/>
                </a:lnTo>
                <a:lnTo>
                  <a:pt x="818" y="160"/>
                </a:lnTo>
                <a:lnTo>
                  <a:pt x="818" y="165"/>
                </a:lnTo>
                <a:lnTo>
                  <a:pt x="815" y="167"/>
                </a:lnTo>
                <a:lnTo>
                  <a:pt x="813" y="167"/>
                </a:lnTo>
                <a:lnTo>
                  <a:pt x="810" y="165"/>
                </a:lnTo>
                <a:lnTo>
                  <a:pt x="803" y="165"/>
                </a:lnTo>
                <a:lnTo>
                  <a:pt x="800" y="167"/>
                </a:lnTo>
                <a:lnTo>
                  <a:pt x="793" y="165"/>
                </a:lnTo>
                <a:lnTo>
                  <a:pt x="788" y="165"/>
                </a:lnTo>
                <a:lnTo>
                  <a:pt x="783" y="172"/>
                </a:lnTo>
                <a:lnTo>
                  <a:pt x="778" y="177"/>
                </a:lnTo>
                <a:lnTo>
                  <a:pt x="773" y="180"/>
                </a:lnTo>
                <a:lnTo>
                  <a:pt x="768" y="177"/>
                </a:lnTo>
                <a:lnTo>
                  <a:pt x="765" y="177"/>
                </a:lnTo>
                <a:lnTo>
                  <a:pt x="765" y="182"/>
                </a:lnTo>
                <a:lnTo>
                  <a:pt x="763" y="185"/>
                </a:lnTo>
                <a:lnTo>
                  <a:pt x="760" y="185"/>
                </a:lnTo>
                <a:lnTo>
                  <a:pt x="758" y="185"/>
                </a:lnTo>
                <a:lnTo>
                  <a:pt x="755" y="187"/>
                </a:lnTo>
                <a:lnTo>
                  <a:pt x="750" y="195"/>
                </a:lnTo>
                <a:lnTo>
                  <a:pt x="748" y="205"/>
                </a:lnTo>
                <a:lnTo>
                  <a:pt x="750" y="210"/>
                </a:lnTo>
                <a:lnTo>
                  <a:pt x="745" y="212"/>
                </a:lnTo>
                <a:lnTo>
                  <a:pt x="740" y="215"/>
                </a:lnTo>
                <a:lnTo>
                  <a:pt x="730" y="222"/>
                </a:lnTo>
                <a:lnTo>
                  <a:pt x="723" y="222"/>
                </a:lnTo>
                <a:lnTo>
                  <a:pt x="715" y="220"/>
                </a:lnTo>
                <a:lnTo>
                  <a:pt x="713" y="222"/>
                </a:lnTo>
                <a:lnTo>
                  <a:pt x="708" y="232"/>
                </a:lnTo>
                <a:lnTo>
                  <a:pt x="703" y="237"/>
                </a:lnTo>
                <a:lnTo>
                  <a:pt x="698" y="242"/>
                </a:lnTo>
                <a:lnTo>
                  <a:pt x="693" y="245"/>
                </a:lnTo>
                <a:lnTo>
                  <a:pt x="693" y="250"/>
                </a:lnTo>
                <a:lnTo>
                  <a:pt x="690" y="250"/>
                </a:lnTo>
                <a:lnTo>
                  <a:pt x="683" y="247"/>
                </a:lnTo>
                <a:lnTo>
                  <a:pt x="678" y="247"/>
                </a:lnTo>
                <a:lnTo>
                  <a:pt x="670" y="242"/>
                </a:lnTo>
                <a:lnTo>
                  <a:pt x="663" y="240"/>
                </a:lnTo>
                <a:lnTo>
                  <a:pt x="656" y="237"/>
                </a:lnTo>
                <a:lnTo>
                  <a:pt x="646" y="240"/>
                </a:lnTo>
                <a:lnTo>
                  <a:pt x="641" y="245"/>
                </a:lnTo>
                <a:lnTo>
                  <a:pt x="636" y="250"/>
                </a:lnTo>
                <a:lnTo>
                  <a:pt x="636" y="262"/>
                </a:lnTo>
                <a:lnTo>
                  <a:pt x="636" y="267"/>
                </a:lnTo>
                <a:lnTo>
                  <a:pt x="636" y="272"/>
                </a:lnTo>
                <a:lnTo>
                  <a:pt x="648" y="280"/>
                </a:lnTo>
                <a:lnTo>
                  <a:pt x="658" y="287"/>
                </a:lnTo>
                <a:lnTo>
                  <a:pt x="658" y="290"/>
                </a:lnTo>
                <a:lnTo>
                  <a:pt x="656" y="295"/>
                </a:lnTo>
                <a:lnTo>
                  <a:pt x="653" y="300"/>
                </a:lnTo>
                <a:lnTo>
                  <a:pt x="641" y="312"/>
                </a:lnTo>
                <a:lnTo>
                  <a:pt x="633" y="325"/>
                </a:lnTo>
                <a:lnTo>
                  <a:pt x="631" y="332"/>
                </a:lnTo>
                <a:lnTo>
                  <a:pt x="626" y="332"/>
                </a:lnTo>
                <a:lnTo>
                  <a:pt x="618" y="334"/>
                </a:lnTo>
                <a:lnTo>
                  <a:pt x="611" y="337"/>
                </a:lnTo>
                <a:lnTo>
                  <a:pt x="603" y="339"/>
                </a:lnTo>
                <a:lnTo>
                  <a:pt x="596" y="347"/>
                </a:lnTo>
                <a:lnTo>
                  <a:pt x="588" y="347"/>
                </a:lnTo>
                <a:lnTo>
                  <a:pt x="578" y="347"/>
                </a:lnTo>
                <a:lnTo>
                  <a:pt x="571" y="349"/>
                </a:lnTo>
                <a:lnTo>
                  <a:pt x="563" y="352"/>
                </a:lnTo>
                <a:lnTo>
                  <a:pt x="543" y="359"/>
                </a:lnTo>
                <a:lnTo>
                  <a:pt x="528" y="364"/>
                </a:lnTo>
                <a:lnTo>
                  <a:pt x="521" y="372"/>
                </a:lnTo>
                <a:lnTo>
                  <a:pt x="508" y="382"/>
                </a:lnTo>
                <a:lnTo>
                  <a:pt x="503" y="387"/>
                </a:lnTo>
                <a:lnTo>
                  <a:pt x="498" y="387"/>
                </a:lnTo>
                <a:lnTo>
                  <a:pt x="491" y="384"/>
                </a:lnTo>
                <a:lnTo>
                  <a:pt x="491" y="382"/>
                </a:lnTo>
                <a:lnTo>
                  <a:pt x="488" y="377"/>
                </a:lnTo>
                <a:lnTo>
                  <a:pt x="478" y="379"/>
                </a:lnTo>
                <a:lnTo>
                  <a:pt x="468" y="382"/>
                </a:lnTo>
                <a:lnTo>
                  <a:pt x="458" y="377"/>
                </a:lnTo>
                <a:lnTo>
                  <a:pt x="451" y="377"/>
                </a:lnTo>
                <a:lnTo>
                  <a:pt x="436" y="369"/>
                </a:lnTo>
                <a:lnTo>
                  <a:pt x="419" y="362"/>
                </a:lnTo>
                <a:lnTo>
                  <a:pt x="409" y="352"/>
                </a:lnTo>
                <a:lnTo>
                  <a:pt x="401" y="352"/>
                </a:lnTo>
                <a:lnTo>
                  <a:pt x="384" y="352"/>
                </a:lnTo>
                <a:lnTo>
                  <a:pt x="366" y="352"/>
                </a:lnTo>
                <a:lnTo>
                  <a:pt x="364" y="349"/>
                </a:lnTo>
                <a:lnTo>
                  <a:pt x="361" y="352"/>
                </a:lnTo>
                <a:lnTo>
                  <a:pt x="359" y="354"/>
                </a:lnTo>
                <a:lnTo>
                  <a:pt x="349" y="359"/>
                </a:lnTo>
                <a:lnTo>
                  <a:pt x="336" y="359"/>
                </a:lnTo>
                <a:lnTo>
                  <a:pt x="314" y="357"/>
                </a:lnTo>
                <a:lnTo>
                  <a:pt x="299" y="359"/>
                </a:lnTo>
                <a:lnTo>
                  <a:pt x="286" y="357"/>
                </a:lnTo>
                <a:lnTo>
                  <a:pt x="276" y="359"/>
                </a:lnTo>
                <a:lnTo>
                  <a:pt x="271" y="359"/>
                </a:lnTo>
                <a:lnTo>
                  <a:pt x="266" y="357"/>
                </a:lnTo>
                <a:lnTo>
                  <a:pt x="261" y="347"/>
                </a:lnTo>
                <a:lnTo>
                  <a:pt x="259" y="342"/>
                </a:lnTo>
                <a:lnTo>
                  <a:pt x="251" y="332"/>
                </a:lnTo>
                <a:lnTo>
                  <a:pt x="249" y="327"/>
                </a:lnTo>
                <a:lnTo>
                  <a:pt x="244" y="320"/>
                </a:lnTo>
                <a:lnTo>
                  <a:pt x="244" y="317"/>
                </a:lnTo>
                <a:lnTo>
                  <a:pt x="242" y="312"/>
                </a:lnTo>
                <a:lnTo>
                  <a:pt x="237" y="310"/>
                </a:lnTo>
                <a:lnTo>
                  <a:pt x="234" y="310"/>
                </a:lnTo>
                <a:lnTo>
                  <a:pt x="234" y="307"/>
                </a:lnTo>
                <a:lnTo>
                  <a:pt x="232" y="302"/>
                </a:lnTo>
                <a:lnTo>
                  <a:pt x="232" y="302"/>
                </a:lnTo>
                <a:lnTo>
                  <a:pt x="229" y="302"/>
                </a:lnTo>
                <a:lnTo>
                  <a:pt x="222" y="302"/>
                </a:lnTo>
                <a:lnTo>
                  <a:pt x="214" y="300"/>
                </a:lnTo>
                <a:lnTo>
                  <a:pt x="204" y="292"/>
                </a:lnTo>
                <a:lnTo>
                  <a:pt x="202" y="290"/>
                </a:lnTo>
                <a:lnTo>
                  <a:pt x="199" y="292"/>
                </a:lnTo>
                <a:lnTo>
                  <a:pt x="194" y="290"/>
                </a:lnTo>
                <a:lnTo>
                  <a:pt x="192" y="287"/>
                </a:lnTo>
                <a:lnTo>
                  <a:pt x="184" y="282"/>
                </a:lnTo>
                <a:lnTo>
                  <a:pt x="164" y="277"/>
                </a:lnTo>
                <a:lnTo>
                  <a:pt x="164" y="277"/>
                </a:lnTo>
                <a:lnTo>
                  <a:pt x="162" y="280"/>
                </a:lnTo>
                <a:lnTo>
                  <a:pt x="154" y="280"/>
                </a:lnTo>
                <a:lnTo>
                  <a:pt x="142" y="282"/>
                </a:lnTo>
                <a:lnTo>
                  <a:pt x="117" y="275"/>
                </a:lnTo>
                <a:lnTo>
                  <a:pt x="112" y="272"/>
                </a:lnTo>
                <a:lnTo>
                  <a:pt x="104" y="262"/>
                </a:lnTo>
                <a:lnTo>
                  <a:pt x="104" y="260"/>
                </a:lnTo>
                <a:lnTo>
                  <a:pt x="104" y="255"/>
                </a:lnTo>
                <a:lnTo>
                  <a:pt x="104" y="252"/>
                </a:lnTo>
                <a:lnTo>
                  <a:pt x="109" y="250"/>
                </a:lnTo>
                <a:lnTo>
                  <a:pt x="112" y="245"/>
                </a:lnTo>
                <a:lnTo>
                  <a:pt x="107" y="240"/>
                </a:lnTo>
                <a:lnTo>
                  <a:pt x="107" y="235"/>
                </a:lnTo>
                <a:lnTo>
                  <a:pt x="107" y="232"/>
                </a:lnTo>
                <a:lnTo>
                  <a:pt x="107" y="225"/>
                </a:lnTo>
                <a:lnTo>
                  <a:pt x="104" y="222"/>
                </a:lnTo>
                <a:lnTo>
                  <a:pt x="102" y="217"/>
                </a:lnTo>
                <a:lnTo>
                  <a:pt x="97" y="215"/>
                </a:lnTo>
                <a:lnTo>
                  <a:pt x="94" y="210"/>
                </a:lnTo>
                <a:lnTo>
                  <a:pt x="92" y="207"/>
                </a:lnTo>
                <a:lnTo>
                  <a:pt x="89" y="202"/>
                </a:lnTo>
                <a:lnTo>
                  <a:pt x="87" y="197"/>
                </a:lnTo>
                <a:lnTo>
                  <a:pt x="87" y="192"/>
                </a:lnTo>
                <a:lnTo>
                  <a:pt x="84" y="190"/>
                </a:lnTo>
                <a:lnTo>
                  <a:pt x="79" y="185"/>
                </a:lnTo>
                <a:lnTo>
                  <a:pt x="77" y="185"/>
                </a:lnTo>
                <a:lnTo>
                  <a:pt x="74" y="182"/>
                </a:lnTo>
                <a:lnTo>
                  <a:pt x="69" y="180"/>
                </a:lnTo>
                <a:lnTo>
                  <a:pt x="64" y="180"/>
                </a:lnTo>
                <a:lnTo>
                  <a:pt x="62" y="182"/>
                </a:lnTo>
                <a:lnTo>
                  <a:pt x="59" y="185"/>
                </a:lnTo>
                <a:lnTo>
                  <a:pt x="57" y="182"/>
                </a:lnTo>
                <a:lnTo>
                  <a:pt x="52" y="177"/>
                </a:lnTo>
                <a:lnTo>
                  <a:pt x="52" y="175"/>
                </a:lnTo>
                <a:lnTo>
                  <a:pt x="47" y="175"/>
                </a:lnTo>
                <a:lnTo>
                  <a:pt x="42" y="177"/>
                </a:lnTo>
                <a:lnTo>
                  <a:pt x="39" y="180"/>
                </a:lnTo>
                <a:lnTo>
                  <a:pt x="39" y="185"/>
                </a:lnTo>
                <a:lnTo>
                  <a:pt x="37" y="185"/>
                </a:lnTo>
                <a:lnTo>
                  <a:pt x="30" y="180"/>
                </a:lnTo>
                <a:lnTo>
                  <a:pt x="30" y="177"/>
                </a:lnTo>
                <a:lnTo>
                  <a:pt x="30" y="175"/>
                </a:lnTo>
                <a:lnTo>
                  <a:pt x="25" y="170"/>
                </a:lnTo>
                <a:lnTo>
                  <a:pt x="20" y="167"/>
                </a:lnTo>
                <a:lnTo>
                  <a:pt x="17" y="162"/>
                </a:lnTo>
                <a:lnTo>
                  <a:pt x="12" y="160"/>
                </a:lnTo>
                <a:lnTo>
                  <a:pt x="10" y="157"/>
                </a:lnTo>
                <a:lnTo>
                  <a:pt x="10" y="155"/>
                </a:lnTo>
                <a:lnTo>
                  <a:pt x="10" y="152"/>
                </a:lnTo>
                <a:lnTo>
                  <a:pt x="7" y="147"/>
                </a:lnTo>
                <a:lnTo>
                  <a:pt x="7" y="150"/>
                </a:lnTo>
                <a:lnTo>
                  <a:pt x="7" y="150"/>
                </a:lnTo>
                <a:lnTo>
                  <a:pt x="5" y="150"/>
                </a:lnTo>
                <a:lnTo>
                  <a:pt x="2" y="147"/>
                </a:lnTo>
                <a:lnTo>
                  <a:pt x="2" y="145"/>
                </a:lnTo>
                <a:lnTo>
                  <a:pt x="2" y="140"/>
                </a:lnTo>
                <a:lnTo>
                  <a:pt x="0" y="13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53"/>
          <p:cNvSpPr>
            <a:spLocks/>
          </p:cNvSpPr>
          <p:nvPr/>
        </p:nvSpPr>
        <p:spPr bwMode="auto">
          <a:xfrm>
            <a:off x="7967663" y="4079875"/>
            <a:ext cx="307975" cy="254000"/>
          </a:xfrm>
          <a:custGeom>
            <a:avLst/>
            <a:gdLst>
              <a:gd name="T0" fmla="*/ 97 w 194"/>
              <a:gd name="T1" fmla="*/ 157 h 160"/>
              <a:gd name="T2" fmla="*/ 112 w 194"/>
              <a:gd name="T3" fmla="*/ 137 h 160"/>
              <a:gd name="T4" fmla="*/ 122 w 194"/>
              <a:gd name="T5" fmla="*/ 132 h 160"/>
              <a:gd name="T6" fmla="*/ 142 w 194"/>
              <a:gd name="T7" fmla="*/ 142 h 160"/>
              <a:gd name="T8" fmla="*/ 157 w 194"/>
              <a:gd name="T9" fmla="*/ 140 h 160"/>
              <a:gd name="T10" fmla="*/ 167 w 194"/>
              <a:gd name="T11" fmla="*/ 147 h 160"/>
              <a:gd name="T12" fmla="*/ 184 w 194"/>
              <a:gd name="T13" fmla="*/ 145 h 160"/>
              <a:gd name="T14" fmla="*/ 192 w 194"/>
              <a:gd name="T15" fmla="*/ 150 h 160"/>
              <a:gd name="T16" fmla="*/ 192 w 194"/>
              <a:gd name="T17" fmla="*/ 135 h 160"/>
              <a:gd name="T18" fmla="*/ 182 w 194"/>
              <a:gd name="T19" fmla="*/ 122 h 160"/>
              <a:gd name="T20" fmla="*/ 177 w 194"/>
              <a:gd name="T21" fmla="*/ 97 h 160"/>
              <a:gd name="T22" fmla="*/ 164 w 194"/>
              <a:gd name="T23" fmla="*/ 87 h 160"/>
              <a:gd name="T24" fmla="*/ 154 w 194"/>
              <a:gd name="T25" fmla="*/ 65 h 160"/>
              <a:gd name="T26" fmla="*/ 134 w 194"/>
              <a:gd name="T27" fmla="*/ 57 h 160"/>
              <a:gd name="T28" fmla="*/ 129 w 194"/>
              <a:gd name="T29" fmla="*/ 50 h 160"/>
              <a:gd name="T30" fmla="*/ 107 w 194"/>
              <a:gd name="T31" fmla="*/ 50 h 160"/>
              <a:gd name="T32" fmla="*/ 100 w 194"/>
              <a:gd name="T33" fmla="*/ 43 h 160"/>
              <a:gd name="T34" fmla="*/ 92 w 194"/>
              <a:gd name="T35" fmla="*/ 30 h 160"/>
              <a:gd name="T36" fmla="*/ 77 w 194"/>
              <a:gd name="T37" fmla="*/ 5 h 160"/>
              <a:gd name="T38" fmla="*/ 70 w 194"/>
              <a:gd name="T39" fmla="*/ 0 h 160"/>
              <a:gd name="T40" fmla="*/ 65 w 194"/>
              <a:gd name="T41" fmla="*/ 5 h 160"/>
              <a:gd name="T42" fmla="*/ 57 w 194"/>
              <a:gd name="T43" fmla="*/ 8 h 160"/>
              <a:gd name="T44" fmla="*/ 50 w 194"/>
              <a:gd name="T45" fmla="*/ 3 h 160"/>
              <a:gd name="T46" fmla="*/ 47 w 194"/>
              <a:gd name="T47" fmla="*/ 5 h 160"/>
              <a:gd name="T48" fmla="*/ 30 w 194"/>
              <a:gd name="T49" fmla="*/ 20 h 160"/>
              <a:gd name="T50" fmla="*/ 12 w 194"/>
              <a:gd name="T51" fmla="*/ 28 h 160"/>
              <a:gd name="T52" fmla="*/ 2 w 194"/>
              <a:gd name="T53" fmla="*/ 47 h 160"/>
              <a:gd name="T54" fmla="*/ 10 w 194"/>
              <a:gd name="T55" fmla="*/ 47 h 160"/>
              <a:gd name="T56" fmla="*/ 20 w 194"/>
              <a:gd name="T57" fmla="*/ 52 h 160"/>
              <a:gd name="T58" fmla="*/ 35 w 194"/>
              <a:gd name="T59" fmla="*/ 65 h 160"/>
              <a:gd name="T60" fmla="*/ 42 w 194"/>
              <a:gd name="T61" fmla="*/ 72 h 160"/>
              <a:gd name="T62" fmla="*/ 35 w 194"/>
              <a:gd name="T63" fmla="*/ 82 h 160"/>
              <a:gd name="T64" fmla="*/ 30 w 194"/>
              <a:gd name="T65" fmla="*/ 90 h 160"/>
              <a:gd name="T66" fmla="*/ 35 w 194"/>
              <a:gd name="T67" fmla="*/ 105 h 160"/>
              <a:gd name="T68" fmla="*/ 42 w 194"/>
              <a:gd name="T69" fmla="*/ 132 h 160"/>
              <a:gd name="T70" fmla="*/ 60 w 194"/>
              <a:gd name="T71" fmla="*/ 142 h 160"/>
              <a:gd name="T72" fmla="*/ 72 w 194"/>
              <a:gd name="T73" fmla="*/ 155 h 160"/>
              <a:gd name="T74" fmla="*/ 87 w 194"/>
              <a:gd name="T75" fmla="*/ 152 h 160"/>
              <a:gd name="T76" fmla="*/ 95 w 194"/>
              <a:gd name="T7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4" h="160">
                <a:moveTo>
                  <a:pt x="95" y="160"/>
                </a:moveTo>
                <a:lnTo>
                  <a:pt x="97" y="157"/>
                </a:lnTo>
                <a:lnTo>
                  <a:pt x="105" y="145"/>
                </a:lnTo>
                <a:lnTo>
                  <a:pt x="112" y="137"/>
                </a:lnTo>
                <a:lnTo>
                  <a:pt x="119" y="137"/>
                </a:lnTo>
                <a:lnTo>
                  <a:pt x="122" y="132"/>
                </a:lnTo>
                <a:lnTo>
                  <a:pt x="127" y="132"/>
                </a:lnTo>
                <a:lnTo>
                  <a:pt x="142" y="142"/>
                </a:lnTo>
                <a:lnTo>
                  <a:pt x="149" y="137"/>
                </a:lnTo>
                <a:lnTo>
                  <a:pt x="157" y="140"/>
                </a:lnTo>
                <a:lnTo>
                  <a:pt x="159" y="147"/>
                </a:lnTo>
                <a:lnTo>
                  <a:pt x="167" y="147"/>
                </a:lnTo>
                <a:lnTo>
                  <a:pt x="177" y="155"/>
                </a:lnTo>
                <a:lnTo>
                  <a:pt x="184" y="145"/>
                </a:lnTo>
                <a:lnTo>
                  <a:pt x="189" y="147"/>
                </a:lnTo>
                <a:lnTo>
                  <a:pt x="192" y="150"/>
                </a:lnTo>
                <a:lnTo>
                  <a:pt x="194" y="145"/>
                </a:lnTo>
                <a:lnTo>
                  <a:pt x="192" y="135"/>
                </a:lnTo>
                <a:lnTo>
                  <a:pt x="189" y="125"/>
                </a:lnTo>
                <a:lnTo>
                  <a:pt x="182" y="122"/>
                </a:lnTo>
                <a:lnTo>
                  <a:pt x="177" y="110"/>
                </a:lnTo>
                <a:lnTo>
                  <a:pt x="177" y="97"/>
                </a:lnTo>
                <a:lnTo>
                  <a:pt x="174" y="90"/>
                </a:lnTo>
                <a:lnTo>
                  <a:pt x="164" y="87"/>
                </a:lnTo>
                <a:lnTo>
                  <a:pt x="159" y="77"/>
                </a:lnTo>
                <a:lnTo>
                  <a:pt x="154" y="65"/>
                </a:lnTo>
                <a:lnTo>
                  <a:pt x="144" y="60"/>
                </a:lnTo>
                <a:lnTo>
                  <a:pt x="134" y="57"/>
                </a:lnTo>
                <a:lnTo>
                  <a:pt x="134" y="52"/>
                </a:lnTo>
                <a:lnTo>
                  <a:pt x="129" y="50"/>
                </a:lnTo>
                <a:lnTo>
                  <a:pt x="117" y="50"/>
                </a:lnTo>
                <a:lnTo>
                  <a:pt x="107" y="50"/>
                </a:lnTo>
                <a:lnTo>
                  <a:pt x="105" y="45"/>
                </a:lnTo>
                <a:lnTo>
                  <a:pt x="100" y="43"/>
                </a:lnTo>
                <a:lnTo>
                  <a:pt x="100" y="35"/>
                </a:lnTo>
                <a:lnTo>
                  <a:pt x="92" y="30"/>
                </a:lnTo>
                <a:lnTo>
                  <a:pt x="80" y="13"/>
                </a:lnTo>
                <a:lnTo>
                  <a:pt x="77" y="5"/>
                </a:lnTo>
                <a:lnTo>
                  <a:pt x="75" y="0"/>
                </a:lnTo>
                <a:lnTo>
                  <a:pt x="70" y="0"/>
                </a:lnTo>
                <a:lnTo>
                  <a:pt x="67" y="3"/>
                </a:lnTo>
                <a:lnTo>
                  <a:pt x="65" y="5"/>
                </a:lnTo>
                <a:lnTo>
                  <a:pt x="60" y="5"/>
                </a:lnTo>
                <a:lnTo>
                  <a:pt x="57" y="8"/>
                </a:lnTo>
                <a:lnTo>
                  <a:pt x="52" y="3"/>
                </a:lnTo>
                <a:lnTo>
                  <a:pt x="50" y="3"/>
                </a:lnTo>
                <a:lnTo>
                  <a:pt x="47" y="5"/>
                </a:lnTo>
                <a:lnTo>
                  <a:pt x="47" y="5"/>
                </a:lnTo>
                <a:lnTo>
                  <a:pt x="42" y="15"/>
                </a:lnTo>
                <a:lnTo>
                  <a:pt x="30" y="20"/>
                </a:lnTo>
                <a:lnTo>
                  <a:pt x="10" y="23"/>
                </a:lnTo>
                <a:lnTo>
                  <a:pt x="12" y="28"/>
                </a:lnTo>
                <a:lnTo>
                  <a:pt x="0" y="35"/>
                </a:lnTo>
                <a:lnTo>
                  <a:pt x="2" y="47"/>
                </a:lnTo>
                <a:lnTo>
                  <a:pt x="5" y="50"/>
                </a:lnTo>
                <a:lnTo>
                  <a:pt x="10" y="47"/>
                </a:lnTo>
                <a:lnTo>
                  <a:pt x="15" y="47"/>
                </a:lnTo>
                <a:lnTo>
                  <a:pt x="20" y="52"/>
                </a:lnTo>
                <a:lnTo>
                  <a:pt x="27" y="60"/>
                </a:lnTo>
                <a:lnTo>
                  <a:pt x="35" y="65"/>
                </a:lnTo>
                <a:lnTo>
                  <a:pt x="35" y="70"/>
                </a:lnTo>
                <a:lnTo>
                  <a:pt x="42" y="72"/>
                </a:lnTo>
                <a:lnTo>
                  <a:pt x="42" y="77"/>
                </a:lnTo>
                <a:lnTo>
                  <a:pt x="35" y="82"/>
                </a:lnTo>
                <a:lnTo>
                  <a:pt x="35" y="87"/>
                </a:lnTo>
                <a:lnTo>
                  <a:pt x="30" y="90"/>
                </a:lnTo>
                <a:lnTo>
                  <a:pt x="30" y="97"/>
                </a:lnTo>
                <a:lnTo>
                  <a:pt x="35" y="105"/>
                </a:lnTo>
                <a:lnTo>
                  <a:pt x="40" y="125"/>
                </a:lnTo>
                <a:lnTo>
                  <a:pt x="42" y="132"/>
                </a:lnTo>
                <a:lnTo>
                  <a:pt x="50" y="140"/>
                </a:lnTo>
                <a:lnTo>
                  <a:pt x="60" y="142"/>
                </a:lnTo>
                <a:lnTo>
                  <a:pt x="70" y="147"/>
                </a:lnTo>
                <a:lnTo>
                  <a:pt x="72" y="155"/>
                </a:lnTo>
                <a:lnTo>
                  <a:pt x="82" y="155"/>
                </a:lnTo>
                <a:lnTo>
                  <a:pt x="87" y="152"/>
                </a:lnTo>
                <a:lnTo>
                  <a:pt x="95" y="155"/>
                </a:lnTo>
                <a:lnTo>
                  <a:pt x="95" y="16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4"/>
          <p:cNvSpPr>
            <a:spLocks/>
          </p:cNvSpPr>
          <p:nvPr/>
        </p:nvSpPr>
        <p:spPr bwMode="auto">
          <a:xfrm>
            <a:off x="7488238" y="4024313"/>
            <a:ext cx="561975" cy="468313"/>
          </a:xfrm>
          <a:custGeom>
            <a:avLst/>
            <a:gdLst>
              <a:gd name="T0" fmla="*/ 327 w 354"/>
              <a:gd name="T1" fmla="*/ 28 h 295"/>
              <a:gd name="T2" fmla="*/ 339 w 354"/>
              <a:gd name="T3" fmla="*/ 28 h 295"/>
              <a:gd name="T4" fmla="*/ 344 w 354"/>
              <a:gd name="T5" fmla="*/ 38 h 295"/>
              <a:gd name="T6" fmla="*/ 332 w 354"/>
              <a:gd name="T7" fmla="*/ 55 h 295"/>
              <a:gd name="T8" fmla="*/ 289 w 354"/>
              <a:gd name="T9" fmla="*/ 60 h 295"/>
              <a:gd name="T10" fmla="*/ 272 w 354"/>
              <a:gd name="T11" fmla="*/ 73 h 295"/>
              <a:gd name="T12" fmla="*/ 279 w 354"/>
              <a:gd name="T13" fmla="*/ 105 h 295"/>
              <a:gd name="T14" fmla="*/ 274 w 354"/>
              <a:gd name="T15" fmla="*/ 135 h 295"/>
              <a:gd name="T16" fmla="*/ 247 w 354"/>
              <a:gd name="T17" fmla="*/ 142 h 295"/>
              <a:gd name="T18" fmla="*/ 249 w 354"/>
              <a:gd name="T19" fmla="*/ 157 h 295"/>
              <a:gd name="T20" fmla="*/ 244 w 354"/>
              <a:gd name="T21" fmla="*/ 172 h 295"/>
              <a:gd name="T22" fmla="*/ 237 w 354"/>
              <a:gd name="T23" fmla="*/ 185 h 295"/>
              <a:gd name="T24" fmla="*/ 232 w 354"/>
              <a:gd name="T25" fmla="*/ 197 h 295"/>
              <a:gd name="T26" fmla="*/ 224 w 354"/>
              <a:gd name="T27" fmla="*/ 212 h 295"/>
              <a:gd name="T28" fmla="*/ 214 w 354"/>
              <a:gd name="T29" fmla="*/ 215 h 295"/>
              <a:gd name="T30" fmla="*/ 202 w 354"/>
              <a:gd name="T31" fmla="*/ 217 h 295"/>
              <a:gd name="T32" fmla="*/ 195 w 354"/>
              <a:gd name="T33" fmla="*/ 230 h 295"/>
              <a:gd name="T34" fmla="*/ 175 w 354"/>
              <a:gd name="T35" fmla="*/ 232 h 295"/>
              <a:gd name="T36" fmla="*/ 167 w 354"/>
              <a:gd name="T37" fmla="*/ 242 h 295"/>
              <a:gd name="T38" fmla="*/ 165 w 354"/>
              <a:gd name="T39" fmla="*/ 265 h 295"/>
              <a:gd name="T40" fmla="*/ 165 w 354"/>
              <a:gd name="T41" fmla="*/ 280 h 295"/>
              <a:gd name="T42" fmla="*/ 137 w 354"/>
              <a:gd name="T43" fmla="*/ 285 h 295"/>
              <a:gd name="T44" fmla="*/ 110 w 354"/>
              <a:gd name="T45" fmla="*/ 290 h 295"/>
              <a:gd name="T46" fmla="*/ 62 w 354"/>
              <a:gd name="T47" fmla="*/ 295 h 295"/>
              <a:gd name="T48" fmla="*/ 47 w 354"/>
              <a:gd name="T49" fmla="*/ 252 h 295"/>
              <a:gd name="T50" fmla="*/ 42 w 354"/>
              <a:gd name="T51" fmla="*/ 225 h 295"/>
              <a:gd name="T52" fmla="*/ 15 w 354"/>
              <a:gd name="T53" fmla="*/ 210 h 295"/>
              <a:gd name="T54" fmla="*/ 7 w 354"/>
              <a:gd name="T55" fmla="*/ 180 h 295"/>
              <a:gd name="T56" fmla="*/ 12 w 354"/>
              <a:gd name="T57" fmla="*/ 165 h 295"/>
              <a:gd name="T58" fmla="*/ 2 w 354"/>
              <a:gd name="T59" fmla="*/ 147 h 295"/>
              <a:gd name="T60" fmla="*/ 2 w 354"/>
              <a:gd name="T61" fmla="*/ 135 h 295"/>
              <a:gd name="T62" fmla="*/ 12 w 354"/>
              <a:gd name="T63" fmla="*/ 125 h 295"/>
              <a:gd name="T64" fmla="*/ 10 w 354"/>
              <a:gd name="T65" fmla="*/ 115 h 295"/>
              <a:gd name="T66" fmla="*/ 12 w 354"/>
              <a:gd name="T67" fmla="*/ 100 h 295"/>
              <a:gd name="T68" fmla="*/ 20 w 354"/>
              <a:gd name="T69" fmla="*/ 100 h 295"/>
              <a:gd name="T70" fmla="*/ 32 w 354"/>
              <a:gd name="T71" fmla="*/ 100 h 295"/>
              <a:gd name="T72" fmla="*/ 45 w 354"/>
              <a:gd name="T73" fmla="*/ 110 h 295"/>
              <a:gd name="T74" fmla="*/ 57 w 354"/>
              <a:gd name="T75" fmla="*/ 107 h 295"/>
              <a:gd name="T76" fmla="*/ 65 w 354"/>
              <a:gd name="T77" fmla="*/ 97 h 295"/>
              <a:gd name="T78" fmla="*/ 82 w 354"/>
              <a:gd name="T79" fmla="*/ 87 h 295"/>
              <a:gd name="T80" fmla="*/ 92 w 354"/>
              <a:gd name="T81" fmla="*/ 80 h 295"/>
              <a:gd name="T82" fmla="*/ 100 w 354"/>
              <a:gd name="T83" fmla="*/ 60 h 295"/>
              <a:gd name="T84" fmla="*/ 97 w 354"/>
              <a:gd name="T85" fmla="*/ 48 h 295"/>
              <a:gd name="T86" fmla="*/ 110 w 354"/>
              <a:gd name="T87" fmla="*/ 43 h 295"/>
              <a:gd name="T88" fmla="*/ 127 w 354"/>
              <a:gd name="T89" fmla="*/ 35 h 295"/>
              <a:gd name="T90" fmla="*/ 140 w 354"/>
              <a:gd name="T91" fmla="*/ 40 h 295"/>
              <a:gd name="T92" fmla="*/ 157 w 354"/>
              <a:gd name="T93" fmla="*/ 45 h 295"/>
              <a:gd name="T94" fmla="*/ 170 w 354"/>
              <a:gd name="T95" fmla="*/ 40 h 295"/>
              <a:gd name="T96" fmla="*/ 187 w 354"/>
              <a:gd name="T97" fmla="*/ 48 h 295"/>
              <a:gd name="T98" fmla="*/ 200 w 354"/>
              <a:gd name="T99" fmla="*/ 40 h 295"/>
              <a:gd name="T100" fmla="*/ 207 w 354"/>
              <a:gd name="T101" fmla="*/ 43 h 295"/>
              <a:gd name="T102" fmla="*/ 214 w 354"/>
              <a:gd name="T103" fmla="*/ 38 h 295"/>
              <a:gd name="T104" fmla="*/ 222 w 354"/>
              <a:gd name="T105" fmla="*/ 30 h 295"/>
              <a:gd name="T106" fmla="*/ 232 w 354"/>
              <a:gd name="T107" fmla="*/ 33 h 295"/>
              <a:gd name="T108" fmla="*/ 237 w 354"/>
              <a:gd name="T109" fmla="*/ 15 h 295"/>
              <a:gd name="T110" fmla="*/ 244 w 354"/>
              <a:gd name="T111" fmla="*/ 0 h 295"/>
              <a:gd name="T112" fmla="*/ 259 w 354"/>
              <a:gd name="T113" fmla="*/ 5 h 295"/>
              <a:gd name="T114" fmla="*/ 259 w 354"/>
              <a:gd name="T115" fmla="*/ 20 h 295"/>
              <a:gd name="T116" fmla="*/ 264 w 354"/>
              <a:gd name="T117" fmla="*/ 33 h 295"/>
              <a:gd name="T118" fmla="*/ 272 w 354"/>
              <a:gd name="T119" fmla="*/ 53 h 295"/>
              <a:gd name="T120" fmla="*/ 282 w 354"/>
              <a:gd name="T121" fmla="*/ 58 h 295"/>
              <a:gd name="T122" fmla="*/ 297 w 354"/>
              <a:gd name="T123" fmla="*/ 48 h 295"/>
              <a:gd name="T124" fmla="*/ 307 w 354"/>
              <a:gd name="T125" fmla="*/ 3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4" h="295">
                <a:moveTo>
                  <a:pt x="307" y="38"/>
                </a:moveTo>
                <a:lnTo>
                  <a:pt x="317" y="28"/>
                </a:lnTo>
                <a:lnTo>
                  <a:pt x="327" y="28"/>
                </a:lnTo>
                <a:lnTo>
                  <a:pt x="327" y="33"/>
                </a:lnTo>
                <a:lnTo>
                  <a:pt x="337" y="33"/>
                </a:lnTo>
                <a:lnTo>
                  <a:pt x="339" y="28"/>
                </a:lnTo>
                <a:lnTo>
                  <a:pt x="352" y="28"/>
                </a:lnTo>
                <a:lnTo>
                  <a:pt x="354" y="33"/>
                </a:lnTo>
                <a:lnTo>
                  <a:pt x="344" y="38"/>
                </a:lnTo>
                <a:lnTo>
                  <a:pt x="349" y="40"/>
                </a:lnTo>
                <a:lnTo>
                  <a:pt x="344" y="50"/>
                </a:lnTo>
                <a:lnTo>
                  <a:pt x="332" y="55"/>
                </a:lnTo>
                <a:lnTo>
                  <a:pt x="304" y="60"/>
                </a:lnTo>
                <a:lnTo>
                  <a:pt x="299" y="55"/>
                </a:lnTo>
                <a:lnTo>
                  <a:pt x="289" y="60"/>
                </a:lnTo>
                <a:lnTo>
                  <a:pt x="284" y="65"/>
                </a:lnTo>
                <a:lnTo>
                  <a:pt x="277" y="65"/>
                </a:lnTo>
                <a:lnTo>
                  <a:pt x="272" y="73"/>
                </a:lnTo>
                <a:lnTo>
                  <a:pt x="267" y="78"/>
                </a:lnTo>
                <a:lnTo>
                  <a:pt x="279" y="95"/>
                </a:lnTo>
                <a:lnTo>
                  <a:pt x="279" y="105"/>
                </a:lnTo>
                <a:lnTo>
                  <a:pt x="267" y="122"/>
                </a:lnTo>
                <a:lnTo>
                  <a:pt x="274" y="130"/>
                </a:lnTo>
                <a:lnTo>
                  <a:pt x="274" y="135"/>
                </a:lnTo>
                <a:lnTo>
                  <a:pt x="267" y="147"/>
                </a:lnTo>
                <a:lnTo>
                  <a:pt x="257" y="147"/>
                </a:lnTo>
                <a:lnTo>
                  <a:pt x="247" y="142"/>
                </a:lnTo>
                <a:lnTo>
                  <a:pt x="239" y="147"/>
                </a:lnTo>
                <a:lnTo>
                  <a:pt x="244" y="155"/>
                </a:lnTo>
                <a:lnTo>
                  <a:pt x="249" y="157"/>
                </a:lnTo>
                <a:lnTo>
                  <a:pt x="252" y="165"/>
                </a:lnTo>
                <a:lnTo>
                  <a:pt x="252" y="170"/>
                </a:lnTo>
                <a:lnTo>
                  <a:pt x="244" y="172"/>
                </a:lnTo>
                <a:lnTo>
                  <a:pt x="239" y="172"/>
                </a:lnTo>
                <a:lnTo>
                  <a:pt x="237" y="177"/>
                </a:lnTo>
                <a:lnTo>
                  <a:pt x="237" y="185"/>
                </a:lnTo>
                <a:lnTo>
                  <a:pt x="234" y="192"/>
                </a:lnTo>
                <a:lnTo>
                  <a:pt x="234" y="195"/>
                </a:lnTo>
                <a:lnTo>
                  <a:pt x="232" y="197"/>
                </a:lnTo>
                <a:lnTo>
                  <a:pt x="234" y="210"/>
                </a:lnTo>
                <a:lnTo>
                  <a:pt x="229" y="217"/>
                </a:lnTo>
                <a:lnTo>
                  <a:pt x="224" y="212"/>
                </a:lnTo>
                <a:lnTo>
                  <a:pt x="219" y="212"/>
                </a:lnTo>
                <a:lnTo>
                  <a:pt x="219" y="215"/>
                </a:lnTo>
                <a:lnTo>
                  <a:pt x="214" y="215"/>
                </a:lnTo>
                <a:lnTo>
                  <a:pt x="209" y="212"/>
                </a:lnTo>
                <a:lnTo>
                  <a:pt x="205" y="212"/>
                </a:lnTo>
                <a:lnTo>
                  <a:pt x="202" y="217"/>
                </a:lnTo>
                <a:lnTo>
                  <a:pt x="192" y="225"/>
                </a:lnTo>
                <a:lnTo>
                  <a:pt x="197" y="225"/>
                </a:lnTo>
                <a:lnTo>
                  <a:pt x="195" y="230"/>
                </a:lnTo>
                <a:lnTo>
                  <a:pt x="185" y="235"/>
                </a:lnTo>
                <a:lnTo>
                  <a:pt x="180" y="232"/>
                </a:lnTo>
                <a:lnTo>
                  <a:pt x="175" y="232"/>
                </a:lnTo>
                <a:lnTo>
                  <a:pt x="172" y="237"/>
                </a:lnTo>
                <a:lnTo>
                  <a:pt x="172" y="242"/>
                </a:lnTo>
                <a:lnTo>
                  <a:pt x="167" y="242"/>
                </a:lnTo>
                <a:lnTo>
                  <a:pt x="162" y="247"/>
                </a:lnTo>
                <a:lnTo>
                  <a:pt x="162" y="255"/>
                </a:lnTo>
                <a:lnTo>
                  <a:pt x="165" y="265"/>
                </a:lnTo>
                <a:lnTo>
                  <a:pt x="165" y="270"/>
                </a:lnTo>
                <a:lnTo>
                  <a:pt x="167" y="275"/>
                </a:lnTo>
                <a:lnTo>
                  <a:pt x="165" y="280"/>
                </a:lnTo>
                <a:lnTo>
                  <a:pt x="155" y="285"/>
                </a:lnTo>
                <a:lnTo>
                  <a:pt x="147" y="285"/>
                </a:lnTo>
                <a:lnTo>
                  <a:pt x="137" y="285"/>
                </a:lnTo>
                <a:lnTo>
                  <a:pt x="122" y="285"/>
                </a:lnTo>
                <a:lnTo>
                  <a:pt x="115" y="287"/>
                </a:lnTo>
                <a:lnTo>
                  <a:pt x="110" y="290"/>
                </a:lnTo>
                <a:lnTo>
                  <a:pt x="102" y="290"/>
                </a:lnTo>
                <a:lnTo>
                  <a:pt x="92" y="292"/>
                </a:lnTo>
                <a:lnTo>
                  <a:pt x="62" y="295"/>
                </a:lnTo>
                <a:lnTo>
                  <a:pt x="27" y="282"/>
                </a:lnTo>
                <a:lnTo>
                  <a:pt x="47" y="257"/>
                </a:lnTo>
                <a:lnTo>
                  <a:pt x="47" y="252"/>
                </a:lnTo>
                <a:lnTo>
                  <a:pt x="45" y="242"/>
                </a:lnTo>
                <a:lnTo>
                  <a:pt x="47" y="235"/>
                </a:lnTo>
                <a:lnTo>
                  <a:pt x="42" y="225"/>
                </a:lnTo>
                <a:lnTo>
                  <a:pt x="20" y="225"/>
                </a:lnTo>
                <a:lnTo>
                  <a:pt x="17" y="215"/>
                </a:lnTo>
                <a:lnTo>
                  <a:pt x="15" y="210"/>
                </a:lnTo>
                <a:lnTo>
                  <a:pt x="17" y="207"/>
                </a:lnTo>
                <a:lnTo>
                  <a:pt x="12" y="195"/>
                </a:lnTo>
                <a:lnTo>
                  <a:pt x="7" y="180"/>
                </a:lnTo>
                <a:lnTo>
                  <a:pt x="7" y="175"/>
                </a:lnTo>
                <a:lnTo>
                  <a:pt x="15" y="165"/>
                </a:lnTo>
                <a:lnTo>
                  <a:pt x="12" y="165"/>
                </a:lnTo>
                <a:lnTo>
                  <a:pt x="5" y="162"/>
                </a:lnTo>
                <a:lnTo>
                  <a:pt x="5" y="157"/>
                </a:lnTo>
                <a:lnTo>
                  <a:pt x="2" y="147"/>
                </a:lnTo>
                <a:lnTo>
                  <a:pt x="2" y="145"/>
                </a:lnTo>
                <a:lnTo>
                  <a:pt x="7" y="140"/>
                </a:lnTo>
                <a:lnTo>
                  <a:pt x="2" y="135"/>
                </a:lnTo>
                <a:lnTo>
                  <a:pt x="0" y="132"/>
                </a:lnTo>
                <a:lnTo>
                  <a:pt x="5" y="130"/>
                </a:lnTo>
                <a:lnTo>
                  <a:pt x="12" y="125"/>
                </a:lnTo>
                <a:lnTo>
                  <a:pt x="12" y="122"/>
                </a:lnTo>
                <a:lnTo>
                  <a:pt x="12" y="120"/>
                </a:lnTo>
                <a:lnTo>
                  <a:pt x="10" y="115"/>
                </a:lnTo>
                <a:lnTo>
                  <a:pt x="12" y="112"/>
                </a:lnTo>
                <a:lnTo>
                  <a:pt x="12" y="107"/>
                </a:lnTo>
                <a:lnTo>
                  <a:pt x="12" y="100"/>
                </a:lnTo>
                <a:lnTo>
                  <a:pt x="12" y="100"/>
                </a:lnTo>
                <a:lnTo>
                  <a:pt x="15" y="100"/>
                </a:lnTo>
                <a:lnTo>
                  <a:pt x="20" y="100"/>
                </a:lnTo>
                <a:lnTo>
                  <a:pt x="25" y="105"/>
                </a:lnTo>
                <a:lnTo>
                  <a:pt x="27" y="105"/>
                </a:lnTo>
                <a:lnTo>
                  <a:pt x="32" y="100"/>
                </a:lnTo>
                <a:lnTo>
                  <a:pt x="37" y="100"/>
                </a:lnTo>
                <a:lnTo>
                  <a:pt x="42" y="105"/>
                </a:lnTo>
                <a:lnTo>
                  <a:pt x="45" y="110"/>
                </a:lnTo>
                <a:lnTo>
                  <a:pt x="47" y="112"/>
                </a:lnTo>
                <a:lnTo>
                  <a:pt x="50" y="107"/>
                </a:lnTo>
                <a:lnTo>
                  <a:pt x="57" y="107"/>
                </a:lnTo>
                <a:lnTo>
                  <a:pt x="60" y="102"/>
                </a:lnTo>
                <a:lnTo>
                  <a:pt x="62" y="100"/>
                </a:lnTo>
                <a:lnTo>
                  <a:pt x="65" y="97"/>
                </a:lnTo>
                <a:lnTo>
                  <a:pt x="62" y="92"/>
                </a:lnTo>
                <a:lnTo>
                  <a:pt x="72" y="87"/>
                </a:lnTo>
                <a:lnTo>
                  <a:pt x="82" y="87"/>
                </a:lnTo>
                <a:lnTo>
                  <a:pt x="82" y="82"/>
                </a:lnTo>
                <a:lnTo>
                  <a:pt x="87" y="80"/>
                </a:lnTo>
                <a:lnTo>
                  <a:pt x="92" y="80"/>
                </a:lnTo>
                <a:lnTo>
                  <a:pt x="92" y="73"/>
                </a:lnTo>
                <a:lnTo>
                  <a:pt x="92" y="65"/>
                </a:lnTo>
                <a:lnTo>
                  <a:pt x="100" y="60"/>
                </a:lnTo>
                <a:lnTo>
                  <a:pt x="100" y="53"/>
                </a:lnTo>
                <a:lnTo>
                  <a:pt x="97" y="53"/>
                </a:lnTo>
                <a:lnTo>
                  <a:pt x="97" y="48"/>
                </a:lnTo>
                <a:lnTo>
                  <a:pt x="100" y="48"/>
                </a:lnTo>
                <a:lnTo>
                  <a:pt x="102" y="45"/>
                </a:lnTo>
                <a:lnTo>
                  <a:pt x="110" y="43"/>
                </a:lnTo>
                <a:lnTo>
                  <a:pt x="112" y="43"/>
                </a:lnTo>
                <a:lnTo>
                  <a:pt x="120" y="38"/>
                </a:lnTo>
                <a:lnTo>
                  <a:pt x="127" y="35"/>
                </a:lnTo>
                <a:lnTo>
                  <a:pt x="132" y="38"/>
                </a:lnTo>
                <a:lnTo>
                  <a:pt x="137" y="38"/>
                </a:lnTo>
                <a:lnTo>
                  <a:pt x="140" y="40"/>
                </a:lnTo>
                <a:lnTo>
                  <a:pt x="147" y="38"/>
                </a:lnTo>
                <a:lnTo>
                  <a:pt x="152" y="40"/>
                </a:lnTo>
                <a:lnTo>
                  <a:pt x="157" y="45"/>
                </a:lnTo>
                <a:lnTo>
                  <a:pt x="160" y="45"/>
                </a:lnTo>
                <a:lnTo>
                  <a:pt x="165" y="40"/>
                </a:lnTo>
                <a:lnTo>
                  <a:pt x="170" y="40"/>
                </a:lnTo>
                <a:lnTo>
                  <a:pt x="175" y="48"/>
                </a:lnTo>
                <a:lnTo>
                  <a:pt x="180" y="50"/>
                </a:lnTo>
                <a:lnTo>
                  <a:pt x="187" y="48"/>
                </a:lnTo>
                <a:lnTo>
                  <a:pt x="195" y="45"/>
                </a:lnTo>
                <a:lnTo>
                  <a:pt x="197" y="40"/>
                </a:lnTo>
                <a:lnTo>
                  <a:pt x="200" y="40"/>
                </a:lnTo>
                <a:lnTo>
                  <a:pt x="202" y="38"/>
                </a:lnTo>
                <a:lnTo>
                  <a:pt x="205" y="40"/>
                </a:lnTo>
                <a:lnTo>
                  <a:pt x="207" y="43"/>
                </a:lnTo>
                <a:lnTo>
                  <a:pt x="217" y="45"/>
                </a:lnTo>
                <a:lnTo>
                  <a:pt x="217" y="40"/>
                </a:lnTo>
                <a:lnTo>
                  <a:pt x="214" y="38"/>
                </a:lnTo>
                <a:lnTo>
                  <a:pt x="214" y="33"/>
                </a:lnTo>
                <a:lnTo>
                  <a:pt x="222" y="33"/>
                </a:lnTo>
                <a:lnTo>
                  <a:pt x="222" y="30"/>
                </a:lnTo>
                <a:lnTo>
                  <a:pt x="224" y="30"/>
                </a:lnTo>
                <a:lnTo>
                  <a:pt x="227" y="33"/>
                </a:lnTo>
                <a:lnTo>
                  <a:pt x="232" y="33"/>
                </a:lnTo>
                <a:lnTo>
                  <a:pt x="234" y="25"/>
                </a:lnTo>
                <a:lnTo>
                  <a:pt x="234" y="18"/>
                </a:lnTo>
                <a:lnTo>
                  <a:pt x="237" y="15"/>
                </a:lnTo>
                <a:lnTo>
                  <a:pt x="239" y="13"/>
                </a:lnTo>
                <a:lnTo>
                  <a:pt x="242" y="5"/>
                </a:lnTo>
                <a:lnTo>
                  <a:pt x="244" y="0"/>
                </a:lnTo>
                <a:lnTo>
                  <a:pt x="249" y="0"/>
                </a:lnTo>
                <a:lnTo>
                  <a:pt x="254" y="3"/>
                </a:lnTo>
                <a:lnTo>
                  <a:pt x="259" y="5"/>
                </a:lnTo>
                <a:lnTo>
                  <a:pt x="259" y="10"/>
                </a:lnTo>
                <a:lnTo>
                  <a:pt x="257" y="15"/>
                </a:lnTo>
                <a:lnTo>
                  <a:pt x="259" y="20"/>
                </a:lnTo>
                <a:lnTo>
                  <a:pt x="264" y="20"/>
                </a:lnTo>
                <a:lnTo>
                  <a:pt x="267" y="25"/>
                </a:lnTo>
                <a:lnTo>
                  <a:pt x="264" y="33"/>
                </a:lnTo>
                <a:lnTo>
                  <a:pt x="267" y="38"/>
                </a:lnTo>
                <a:lnTo>
                  <a:pt x="267" y="48"/>
                </a:lnTo>
                <a:lnTo>
                  <a:pt x="272" y="53"/>
                </a:lnTo>
                <a:lnTo>
                  <a:pt x="272" y="58"/>
                </a:lnTo>
                <a:lnTo>
                  <a:pt x="274" y="58"/>
                </a:lnTo>
                <a:lnTo>
                  <a:pt x="282" y="58"/>
                </a:lnTo>
                <a:lnTo>
                  <a:pt x="287" y="55"/>
                </a:lnTo>
                <a:lnTo>
                  <a:pt x="287" y="53"/>
                </a:lnTo>
                <a:lnTo>
                  <a:pt x="297" y="48"/>
                </a:lnTo>
                <a:lnTo>
                  <a:pt x="302" y="45"/>
                </a:lnTo>
                <a:lnTo>
                  <a:pt x="302" y="40"/>
                </a:lnTo>
                <a:lnTo>
                  <a:pt x="307" y="38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55"/>
          <p:cNvSpPr>
            <a:spLocks/>
          </p:cNvSpPr>
          <p:nvPr/>
        </p:nvSpPr>
        <p:spPr bwMode="auto">
          <a:xfrm>
            <a:off x="7223125" y="3671888"/>
            <a:ext cx="681037" cy="423863"/>
          </a:xfrm>
          <a:custGeom>
            <a:avLst/>
            <a:gdLst>
              <a:gd name="T0" fmla="*/ 342 w 429"/>
              <a:gd name="T1" fmla="*/ 250 h 267"/>
              <a:gd name="T2" fmla="*/ 349 w 429"/>
              <a:gd name="T3" fmla="*/ 232 h 267"/>
              <a:gd name="T4" fmla="*/ 342 w 429"/>
              <a:gd name="T5" fmla="*/ 225 h 267"/>
              <a:gd name="T6" fmla="*/ 342 w 429"/>
              <a:gd name="T7" fmla="*/ 210 h 267"/>
              <a:gd name="T8" fmla="*/ 334 w 429"/>
              <a:gd name="T9" fmla="*/ 205 h 267"/>
              <a:gd name="T10" fmla="*/ 322 w 429"/>
              <a:gd name="T11" fmla="*/ 197 h 267"/>
              <a:gd name="T12" fmla="*/ 327 w 429"/>
              <a:gd name="T13" fmla="*/ 185 h 267"/>
              <a:gd name="T14" fmla="*/ 344 w 429"/>
              <a:gd name="T15" fmla="*/ 185 h 267"/>
              <a:gd name="T16" fmla="*/ 354 w 429"/>
              <a:gd name="T17" fmla="*/ 175 h 267"/>
              <a:gd name="T18" fmla="*/ 352 w 429"/>
              <a:gd name="T19" fmla="*/ 170 h 267"/>
              <a:gd name="T20" fmla="*/ 372 w 429"/>
              <a:gd name="T21" fmla="*/ 162 h 267"/>
              <a:gd name="T22" fmla="*/ 364 w 429"/>
              <a:gd name="T23" fmla="*/ 155 h 267"/>
              <a:gd name="T24" fmla="*/ 369 w 429"/>
              <a:gd name="T25" fmla="*/ 145 h 267"/>
              <a:gd name="T26" fmla="*/ 381 w 429"/>
              <a:gd name="T27" fmla="*/ 140 h 267"/>
              <a:gd name="T28" fmla="*/ 396 w 429"/>
              <a:gd name="T29" fmla="*/ 137 h 267"/>
              <a:gd name="T30" fmla="*/ 411 w 429"/>
              <a:gd name="T31" fmla="*/ 140 h 267"/>
              <a:gd name="T32" fmla="*/ 429 w 429"/>
              <a:gd name="T33" fmla="*/ 132 h 267"/>
              <a:gd name="T34" fmla="*/ 414 w 429"/>
              <a:gd name="T35" fmla="*/ 115 h 267"/>
              <a:gd name="T36" fmla="*/ 409 w 429"/>
              <a:gd name="T37" fmla="*/ 122 h 267"/>
              <a:gd name="T38" fmla="*/ 401 w 429"/>
              <a:gd name="T39" fmla="*/ 125 h 267"/>
              <a:gd name="T40" fmla="*/ 384 w 429"/>
              <a:gd name="T41" fmla="*/ 117 h 267"/>
              <a:gd name="T42" fmla="*/ 384 w 429"/>
              <a:gd name="T43" fmla="*/ 107 h 267"/>
              <a:gd name="T44" fmla="*/ 391 w 429"/>
              <a:gd name="T45" fmla="*/ 90 h 267"/>
              <a:gd name="T46" fmla="*/ 381 w 429"/>
              <a:gd name="T47" fmla="*/ 95 h 267"/>
              <a:gd name="T48" fmla="*/ 367 w 429"/>
              <a:gd name="T49" fmla="*/ 110 h 267"/>
              <a:gd name="T50" fmla="*/ 359 w 429"/>
              <a:gd name="T51" fmla="*/ 120 h 267"/>
              <a:gd name="T52" fmla="*/ 344 w 429"/>
              <a:gd name="T53" fmla="*/ 140 h 267"/>
              <a:gd name="T54" fmla="*/ 329 w 429"/>
              <a:gd name="T55" fmla="*/ 132 h 267"/>
              <a:gd name="T56" fmla="*/ 312 w 429"/>
              <a:gd name="T57" fmla="*/ 132 h 267"/>
              <a:gd name="T58" fmla="*/ 294 w 429"/>
              <a:gd name="T59" fmla="*/ 140 h 267"/>
              <a:gd name="T60" fmla="*/ 264 w 429"/>
              <a:gd name="T61" fmla="*/ 105 h 267"/>
              <a:gd name="T62" fmla="*/ 254 w 429"/>
              <a:gd name="T63" fmla="*/ 72 h 267"/>
              <a:gd name="T64" fmla="*/ 234 w 429"/>
              <a:gd name="T65" fmla="*/ 45 h 267"/>
              <a:gd name="T66" fmla="*/ 152 w 429"/>
              <a:gd name="T67" fmla="*/ 50 h 267"/>
              <a:gd name="T68" fmla="*/ 112 w 429"/>
              <a:gd name="T69" fmla="*/ 30 h 267"/>
              <a:gd name="T70" fmla="*/ 0 w 429"/>
              <a:gd name="T71" fmla="*/ 13 h 267"/>
              <a:gd name="T72" fmla="*/ 35 w 429"/>
              <a:gd name="T73" fmla="*/ 140 h 267"/>
              <a:gd name="T74" fmla="*/ 47 w 429"/>
              <a:gd name="T75" fmla="*/ 135 h 267"/>
              <a:gd name="T76" fmla="*/ 42 w 429"/>
              <a:gd name="T77" fmla="*/ 120 h 267"/>
              <a:gd name="T78" fmla="*/ 55 w 429"/>
              <a:gd name="T79" fmla="*/ 107 h 267"/>
              <a:gd name="T80" fmla="*/ 65 w 429"/>
              <a:gd name="T81" fmla="*/ 97 h 267"/>
              <a:gd name="T82" fmla="*/ 75 w 429"/>
              <a:gd name="T83" fmla="*/ 100 h 267"/>
              <a:gd name="T84" fmla="*/ 82 w 429"/>
              <a:gd name="T85" fmla="*/ 95 h 267"/>
              <a:gd name="T86" fmla="*/ 115 w 429"/>
              <a:gd name="T87" fmla="*/ 112 h 267"/>
              <a:gd name="T88" fmla="*/ 137 w 429"/>
              <a:gd name="T89" fmla="*/ 130 h 267"/>
              <a:gd name="T90" fmla="*/ 157 w 429"/>
              <a:gd name="T91" fmla="*/ 135 h 267"/>
              <a:gd name="T92" fmla="*/ 174 w 429"/>
              <a:gd name="T93" fmla="*/ 142 h 267"/>
              <a:gd name="T94" fmla="*/ 184 w 429"/>
              <a:gd name="T95" fmla="*/ 162 h 267"/>
              <a:gd name="T96" fmla="*/ 192 w 429"/>
              <a:gd name="T97" fmla="*/ 180 h 267"/>
              <a:gd name="T98" fmla="*/ 219 w 429"/>
              <a:gd name="T99" fmla="*/ 197 h 267"/>
              <a:gd name="T100" fmla="*/ 257 w 429"/>
              <a:gd name="T101" fmla="*/ 217 h 267"/>
              <a:gd name="T102" fmla="*/ 289 w 429"/>
              <a:gd name="T103" fmla="*/ 232 h 267"/>
              <a:gd name="T104" fmla="*/ 297 w 429"/>
              <a:gd name="T105" fmla="*/ 235 h 267"/>
              <a:gd name="T106" fmla="*/ 307 w 429"/>
              <a:gd name="T107" fmla="*/ 250 h 267"/>
              <a:gd name="T108" fmla="*/ 314 w 429"/>
              <a:gd name="T109" fmla="*/ 260 h 267"/>
              <a:gd name="T110" fmla="*/ 324 w 429"/>
              <a:gd name="T111" fmla="*/ 267 h 267"/>
              <a:gd name="T112" fmla="*/ 332 w 429"/>
              <a:gd name="T113" fmla="*/ 262 h 267"/>
              <a:gd name="T114" fmla="*/ 339 w 429"/>
              <a:gd name="T115" fmla="*/ 267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9" h="267">
                <a:moveTo>
                  <a:pt x="339" y="267"/>
                </a:moveTo>
                <a:lnTo>
                  <a:pt x="342" y="250"/>
                </a:lnTo>
                <a:lnTo>
                  <a:pt x="347" y="237"/>
                </a:lnTo>
                <a:lnTo>
                  <a:pt x="349" y="232"/>
                </a:lnTo>
                <a:lnTo>
                  <a:pt x="347" y="227"/>
                </a:lnTo>
                <a:lnTo>
                  <a:pt x="342" y="225"/>
                </a:lnTo>
                <a:lnTo>
                  <a:pt x="339" y="217"/>
                </a:lnTo>
                <a:lnTo>
                  <a:pt x="342" y="210"/>
                </a:lnTo>
                <a:lnTo>
                  <a:pt x="342" y="205"/>
                </a:lnTo>
                <a:lnTo>
                  <a:pt x="334" y="205"/>
                </a:lnTo>
                <a:lnTo>
                  <a:pt x="329" y="207"/>
                </a:lnTo>
                <a:lnTo>
                  <a:pt x="322" y="197"/>
                </a:lnTo>
                <a:lnTo>
                  <a:pt x="322" y="190"/>
                </a:lnTo>
                <a:lnTo>
                  <a:pt x="327" y="185"/>
                </a:lnTo>
                <a:lnTo>
                  <a:pt x="339" y="187"/>
                </a:lnTo>
                <a:lnTo>
                  <a:pt x="344" y="185"/>
                </a:lnTo>
                <a:lnTo>
                  <a:pt x="344" y="180"/>
                </a:lnTo>
                <a:lnTo>
                  <a:pt x="354" y="175"/>
                </a:lnTo>
                <a:lnTo>
                  <a:pt x="354" y="172"/>
                </a:lnTo>
                <a:lnTo>
                  <a:pt x="352" y="170"/>
                </a:lnTo>
                <a:lnTo>
                  <a:pt x="362" y="167"/>
                </a:lnTo>
                <a:lnTo>
                  <a:pt x="372" y="162"/>
                </a:lnTo>
                <a:lnTo>
                  <a:pt x="372" y="157"/>
                </a:lnTo>
                <a:lnTo>
                  <a:pt x="364" y="155"/>
                </a:lnTo>
                <a:lnTo>
                  <a:pt x="364" y="147"/>
                </a:lnTo>
                <a:lnTo>
                  <a:pt x="369" y="145"/>
                </a:lnTo>
                <a:lnTo>
                  <a:pt x="376" y="140"/>
                </a:lnTo>
                <a:lnTo>
                  <a:pt x="381" y="140"/>
                </a:lnTo>
                <a:lnTo>
                  <a:pt x="391" y="132"/>
                </a:lnTo>
                <a:lnTo>
                  <a:pt x="396" y="137"/>
                </a:lnTo>
                <a:lnTo>
                  <a:pt x="399" y="142"/>
                </a:lnTo>
                <a:lnTo>
                  <a:pt x="411" y="140"/>
                </a:lnTo>
                <a:lnTo>
                  <a:pt x="421" y="140"/>
                </a:lnTo>
                <a:lnTo>
                  <a:pt x="429" y="132"/>
                </a:lnTo>
                <a:lnTo>
                  <a:pt x="426" y="125"/>
                </a:lnTo>
                <a:lnTo>
                  <a:pt x="414" y="115"/>
                </a:lnTo>
                <a:lnTo>
                  <a:pt x="411" y="115"/>
                </a:lnTo>
                <a:lnTo>
                  <a:pt x="409" y="122"/>
                </a:lnTo>
                <a:lnTo>
                  <a:pt x="406" y="127"/>
                </a:lnTo>
                <a:lnTo>
                  <a:pt x="401" y="125"/>
                </a:lnTo>
                <a:lnTo>
                  <a:pt x="396" y="120"/>
                </a:lnTo>
                <a:lnTo>
                  <a:pt x="384" y="117"/>
                </a:lnTo>
                <a:lnTo>
                  <a:pt x="379" y="115"/>
                </a:lnTo>
                <a:lnTo>
                  <a:pt x="384" y="107"/>
                </a:lnTo>
                <a:lnTo>
                  <a:pt x="391" y="95"/>
                </a:lnTo>
                <a:lnTo>
                  <a:pt x="391" y="90"/>
                </a:lnTo>
                <a:lnTo>
                  <a:pt x="386" y="87"/>
                </a:lnTo>
                <a:lnTo>
                  <a:pt x="381" y="95"/>
                </a:lnTo>
                <a:lnTo>
                  <a:pt x="376" y="97"/>
                </a:lnTo>
                <a:lnTo>
                  <a:pt x="367" y="110"/>
                </a:lnTo>
                <a:lnTo>
                  <a:pt x="362" y="117"/>
                </a:lnTo>
                <a:lnTo>
                  <a:pt x="359" y="120"/>
                </a:lnTo>
                <a:lnTo>
                  <a:pt x="354" y="130"/>
                </a:lnTo>
                <a:lnTo>
                  <a:pt x="344" y="140"/>
                </a:lnTo>
                <a:lnTo>
                  <a:pt x="342" y="140"/>
                </a:lnTo>
                <a:lnTo>
                  <a:pt x="329" y="132"/>
                </a:lnTo>
                <a:lnTo>
                  <a:pt x="319" y="132"/>
                </a:lnTo>
                <a:lnTo>
                  <a:pt x="312" y="132"/>
                </a:lnTo>
                <a:lnTo>
                  <a:pt x="299" y="140"/>
                </a:lnTo>
                <a:lnTo>
                  <a:pt x="294" y="140"/>
                </a:lnTo>
                <a:lnTo>
                  <a:pt x="284" y="107"/>
                </a:lnTo>
                <a:lnTo>
                  <a:pt x="264" y="105"/>
                </a:lnTo>
                <a:lnTo>
                  <a:pt x="264" y="67"/>
                </a:lnTo>
                <a:lnTo>
                  <a:pt x="254" y="72"/>
                </a:lnTo>
                <a:lnTo>
                  <a:pt x="247" y="55"/>
                </a:lnTo>
                <a:lnTo>
                  <a:pt x="234" y="45"/>
                </a:lnTo>
                <a:lnTo>
                  <a:pt x="189" y="45"/>
                </a:lnTo>
                <a:lnTo>
                  <a:pt x="152" y="50"/>
                </a:lnTo>
                <a:lnTo>
                  <a:pt x="130" y="35"/>
                </a:lnTo>
                <a:lnTo>
                  <a:pt x="112" y="30"/>
                </a:lnTo>
                <a:lnTo>
                  <a:pt x="70" y="0"/>
                </a:lnTo>
                <a:lnTo>
                  <a:pt x="0" y="13"/>
                </a:lnTo>
                <a:lnTo>
                  <a:pt x="22" y="140"/>
                </a:lnTo>
                <a:lnTo>
                  <a:pt x="35" y="140"/>
                </a:lnTo>
                <a:lnTo>
                  <a:pt x="45" y="140"/>
                </a:lnTo>
                <a:lnTo>
                  <a:pt x="47" y="135"/>
                </a:lnTo>
                <a:lnTo>
                  <a:pt x="42" y="130"/>
                </a:lnTo>
                <a:lnTo>
                  <a:pt x="42" y="120"/>
                </a:lnTo>
                <a:lnTo>
                  <a:pt x="47" y="110"/>
                </a:lnTo>
                <a:lnTo>
                  <a:pt x="55" y="107"/>
                </a:lnTo>
                <a:lnTo>
                  <a:pt x="60" y="102"/>
                </a:lnTo>
                <a:lnTo>
                  <a:pt x="65" y="97"/>
                </a:lnTo>
                <a:lnTo>
                  <a:pt x="72" y="102"/>
                </a:lnTo>
                <a:lnTo>
                  <a:pt x="75" y="100"/>
                </a:lnTo>
                <a:lnTo>
                  <a:pt x="70" y="92"/>
                </a:lnTo>
                <a:lnTo>
                  <a:pt x="82" y="95"/>
                </a:lnTo>
                <a:lnTo>
                  <a:pt x="100" y="102"/>
                </a:lnTo>
                <a:lnTo>
                  <a:pt x="115" y="112"/>
                </a:lnTo>
                <a:lnTo>
                  <a:pt x="117" y="117"/>
                </a:lnTo>
                <a:lnTo>
                  <a:pt x="137" y="130"/>
                </a:lnTo>
                <a:lnTo>
                  <a:pt x="155" y="137"/>
                </a:lnTo>
                <a:lnTo>
                  <a:pt x="157" y="135"/>
                </a:lnTo>
                <a:lnTo>
                  <a:pt x="162" y="135"/>
                </a:lnTo>
                <a:lnTo>
                  <a:pt x="174" y="142"/>
                </a:lnTo>
                <a:lnTo>
                  <a:pt x="179" y="160"/>
                </a:lnTo>
                <a:lnTo>
                  <a:pt x="184" y="162"/>
                </a:lnTo>
                <a:lnTo>
                  <a:pt x="187" y="170"/>
                </a:lnTo>
                <a:lnTo>
                  <a:pt x="192" y="180"/>
                </a:lnTo>
                <a:lnTo>
                  <a:pt x="202" y="185"/>
                </a:lnTo>
                <a:lnTo>
                  <a:pt x="219" y="197"/>
                </a:lnTo>
                <a:lnTo>
                  <a:pt x="237" y="210"/>
                </a:lnTo>
                <a:lnTo>
                  <a:pt x="257" y="217"/>
                </a:lnTo>
                <a:lnTo>
                  <a:pt x="274" y="230"/>
                </a:lnTo>
                <a:lnTo>
                  <a:pt x="289" y="232"/>
                </a:lnTo>
                <a:lnTo>
                  <a:pt x="292" y="237"/>
                </a:lnTo>
                <a:lnTo>
                  <a:pt x="297" y="235"/>
                </a:lnTo>
                <a:lnTo>
                  <a:pt x="307" y="242"/>
                </a:lnTo>
                <a:lnTo>
                  <a:pt x="307" y="250"/>
                </a:lnTo>
                <a:lnTo>
                  <a:pt x="307" y="262"/>
                </a:lnTo>
                <a:lnTo>
                  <a:pt x="314" y="260"/>
                </a:lnTo>
                <a:lnTo>
                  <a:pt x="319" y="262"/>
                </a:lnTo>
                <a:lnTo>
                  <a:pt x="324" y="267"/>
                </a:lnTo>
                <a:lnTo>
                  <a:pt x="327" y="267"/>
                </a:lnTo>
                <a:lnTo>
                  <a:pt x="332" y="262"/>
                </a:lnTo>
                <a:lnTo>
                  <a:pt x="337" y="262"/>
                </a:lnTo>
                <a:lnTo>
                  <a:pt x="339" y="26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6"/>
          <p:cNvSpPr>
            <a:spLocks noEditPoints="1"/>
          </p:cNvSpPr>
          <p:nvPr/>
        </p:nvSpPr>
        <p:spPr bwMode="auto">
          <a:xfrm>
            <a:off x="8882063" y="4519613"/>
            <a:ext cx="376237" cy="844550"/>
          </a:xfrm>
          <a:custGeom>
            <a:avLst/>
            <a:gdLst>
              <a:gd name="T0" fmla="*/ 132 w 237"/>
              <a:gd name="T1" fmla="*/ 8 h 532"/>
              <a:gd name="T2" fmla="*/ 152 w 237"/>
              <a:gd name="T3" fmla="*/ 43 h 532"/>
              <a:gd name="T4" fmla="*/ 145 w 237"/>
              <a:gd name="T5" fmla="*/ 77 h 532"/>
              <a:gd name="T6" fmla="*/ 135 w 237"/>
              <a:gd name="T7" fmla="*/ 92 h 532"/>
              <a:gd name="T8" fmla="*/ 137 w 237"/>
              <a:gd name="T9" fmla="*/ 115 h 532"/>
              <a:gd name="T10" fmla="*/ 162 w 237"/>
              <a:gd name="T11" fmla="*/ 127 h 532"/>
              <a:gd name="T12" fmla="*/ 174 w 237"/>
              <a:gd name="T13" fmla="*/ 145 h 532"/>
              <a:gd name="T14" fmla="*/ 194 w 237"/>
              <a:gd name="T15" fmla="*/ 152 h 532"/>
              <a:gd name="T16" fmla="*/ 182 w 237"/>
              <a:gd name="T17" fmla="*/ 182 h 532"/>
              <a:gd name="T18" fmla="*/ 202 w 237"/>
              <a:gd name="T19" fmla="*/ 192 h 532"/>
              <a:gd name="T20" fmla="*/ 237 w 237"/>
              <a:gd name="T21" fmla="*/ 192 h 532"/>
              <a:gd name="T22" fmla="*/ 222 w 237"/>
              <a:gd name="T23" fmla="*/ 220 h 532"/>
              <a:gd name="T24" fmla="*/ 197 w 237"/>
              <a:gd name="T25" fmla="*/ 237 h 532"/>
              <a:gd name="T26" fmla="*/ 184 w 237"/>
              <a:gd name="T27" fmla="*/ 255 h 532"/>
              <a:gd name="T28" fmla="*/ 157 w 237"/>
              <a:gd name="T29" fmla="*/ 275 h 532"/>
              <a:gd name="T30" fmla="*/ 150 w 237"/>
              <a:gd name="T31" fmla="*/ 297 h 532"/>
              <a:gd name="T32" fmla="*/ 177 w 237"/>
              <a:gd name="T33" fmla="*/ 335 h 532"/>
              <a:gd name="T34" fmla="*/ 182 w 237"/>
              <a:gd name="T35" fmla="*/ 359 h 532"/>
              <a:gd name="T36" fmla="*/ 189 w 237"/>
              <a:gd name="T37" fmla="*/ 404 h 532"/>
              <a:gd name="T38" fmla="*/ 207 w 237"/>
              <a:gd name="T39" fmla="*/ 444 h 532"/>
              <a:gd name="T40" fmla="*/ 214 w 237"/>
              <a:gd name="T41" fmla="*/ 482 h 532"/>
              <a:gd name="T42" fmla="*/ 194 w 237"/>
              <a:gd name="T43" fmla="*/ 519 h 532"/>
              <a:gd name="T44" fmla="*/ 187 w 237"/>
              <a:gd name="T45" fmla="*/ 514 h 532"/>
              <a:gd name="T46" fmla="*/ 194 w 237"/>
              <a:gd name="T47" fmla="*/ 499 h 532"/>
              <a:gd name="T48" fmla="*/ 194 w 237"/>
              <a:gd name="T49" fmla="*/ 474 h 532"/>
              <a:gd name="T50" fmla="*/ 187 w 237"/>
              <a:gd name="T51" fmla="*/ 437 h 532"/>
              <a:gd name="T52" fmla="*/ 177 w 237"/>
              <a:gd name="T53" fmla="*/ 427 h 532"/>
              <a:gd name="T54" fmla="*/ 165 w 237"/>
              <a:gd name="T55" fmla="*/ 394 h 532"/>
              <a:gd name="T56" fmla="*/ 160 w 237"/>
              <a:gd name="T57" fmla="*/ 357 h 532"/>
              <a:gd name="T58" fmla="*/ 152 w 237"/>
              <a:gd name="T59" fmla="*/ 347 h 532"/>
              <a:gd name="T60" fmla="*/ 135 w 237"/>
              <a:gd name="T61" fmla="*/ 325 h 532"/>
              <a:gd name="T62" fmla="*/ 135 w 237"/>
              <a:gd name="T63" fmla="*/ 330 h 532"/>
              <a:gd name="T64" fmla="*/ 120 w 237"/>
              <a:gd name="T65" fmla="*/ 342 h 532"/>
              <a:gd name="T66" fmla="*/ 112 w 237"/>
              <a:gd name="T67" fmla="*/ 352 h 532"/>
              <a:gd name="T68" fmla="*/ 90 w 237"/>
              <a:gd name="T69" fmla="*/ 362 h 532"/>
              <a:gd name="T70" fmla="*/ 75 w 237"/>
              <a:gd name="T71" fmla="*/ 367 h 532"/>
              <a:gd name="T72" fmla="*/ 70 w 237"/>
              <a:gd name="T73" fmla="*/ 359 h 532"/>
              <a:gd name="T74" fmla="*/ 75 w 237"/>
              <a:gd name="T75" fmla="*/ 325 h 532"/>
              <a:gd name="T76" fmla="*/ 65 w 237"/>
              <a:gd name="T77" fmla="*/ 295 h 532"/>
              <a:gd name="T78" fmla="*/ 47 w 237"/>
              <a:gd name="T79" fmla="*/ 267 h 532"/>
              <a:gd name="T80" fmla="*/ 32 w 237"/>
              <a:gd name="T81" fmla="*/ 265 h 532"/>
              <a:gd name="T82" fmla="*/ 42 w 237"/>
              <a:gd name="T83" fmla="*/ 267 h 532"/>
              <a:gd name="T84" fmla="*/ 42 w 237"/>
              <a:gd name="T85" fmla="*/ 250 h 532"/>
              <a:gd name="T86" fmla="*/ 20 w 237"/>
              <a:gd name="T87" fmla="*/ 245 h 532"/>
              <a:gd name="T88" fmla="*/ 17 w 237"/>
              <a:gd name="T89" fmla="*/ 242 h 532"/>
              <a:gd name="T90" fmla="*/ 2 w 237"/>
              <a:gd name="T91" fmla="*/ 212 h 532"/>
              <a:gd name="T92" fmla="*/ 15 w 237"/>
              <a:gd name="T93" fmla="*/ 187 h 532"/>
              <a:gd name="T94" fmla="*/ 25 w 237"/>
              <a:gd name="T95" fmla="*/ 160 h 532"/>
              <a:gd name="T96" fmla="*/ 40 w 237"/>
              <a:gd name="T97" fmla="*/ 132 h 532"/>
              <a:gd name="T98" fmla="*/ 52 w 237"/>
              <a:gd name="T99" fmla="*/ 77 h 532"/>
              <a:gd name="T100" fmla="*/ 77 w 237"/>
              <a:gd name="T101" fmla="*/ 33 h 532"/>
              <a:gd name="T102" fmla="*/ 105 w 237"/>
              <a:gd name="T103" fmla="*/ 20 h 532"/>
              <a:gd name="T104" fmla="*/ 35 w 237"/>
              <a:gd name="T105" fmla="*/ 285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7" h="532">
                <a:moveTo>
                  <a:pt x="107" y="3"/>
                </a:moveTo>
                <a:lnTo>
                  <a:pt x="112" y="0"/>
                </a:lnTo>
                <a:lnTo>
                  <a:pt x="117" y="3"/>
                </a:lnTo>
                <a:lnTo>
                  <a:pt x="122" y="0"/>
                </a:lnTo>
                <a:lnTo>
                  <a:pt x="127" y="3"/>
                </a:lnTo>
                <a:lnTo>
                  <a:pt x="132" y="8"/>
                </a:lnTo>
                <a:lnTo>
                  <a:pt x="137" y="13"/>
                </a:lnTo>
                <a:lnTo>
                  <a:pt x="137" y="20"/>
                </a:lnTo>
                <a:lnTo>
                  <a:pt x="142" y="20"/>
                </a:lnTo>
                <a:lnTo>
                  <a:pt x="147" y="25"/>
                </a:lnTo>
                <a:lnTo>
                  <a:pt x="147" y="35"/>
                </a:lnTo>
                <a:lnTo>
                  <a:pt x="152" y="43"/>
                </a:lnTo>
                <a:lnTo>
                  <a:pt x="152" y="50"/>
                </a:lnTo>
                <a:lnTo>
                  <a:pt x="152" y="62"/>
                </a:lnTo>
                <a:lnTo>
                  <a:pt x="152" y="67"/>
                </a:lnTo>
                <a:lnTo>
                  <a:pt x="150" y="70"/>
                </a:lnTo>
                <a:lnTo>
                  <a:pt x="145" y="72"/>
                </a:lnTo>
                <a:lnTo>
                  <a:pt x="145" y="77"/>
                </a:lnTo>
                <a:lnTo>
                  <a:pt x="142" y="80"/>
                </a:lnTo>
                <a:lnTo>
                  <a:pt x="140" y="82"/>
                </a:lnTo>
                <a:lnTo>
                  <a:pt x="142" y="87"/>
                </a:lnTo>
                <a:lnTo>
                  <a:pt x="140" y="90"/>
                </a:lnTo>
                <a:lnTo>
                  <a:pt x="137" y="90"/>
                </a:lnTo>
                <a:lnTo>
                  <a:pt x="135" y="92"/>
                </a:lnTo>
                <a:lnTo>
                  <a:pt x="132" y="97"/>
                </a:lnTo>
                <a:lnTo>
                  <a:pt x="135" y="102"/>
                </a:lnTo>
                <a:lnTo>
                  <a:pt x="132" y="105"/>
                </a:lnTo>
                <a:lnTo>
                  <a:pt x="132" y="110"/>
                </a:lnTo>
                <a:lnTo>
                  <a:pt x="135" y="112"/>
                </a:lnTo>
                <a:lnTo>
                  <a:pt x="137" y="115"/>
                </a:lnTo>
                <a:lnTo>
                  <a:pt x="142" y="117"/>
                </a:lnTo>
                <a:lnTo>
                  <a:pt x="140" y="125"/>
                </a:lnTo>
                <a:lnTo>
                  <a:pt x="142" y="130"/>
                </a:lnTo>
                <a:lnTo>
                  <a:pt x="150" y="127"/>
                </a:lnTo>
                <a:lnTo>
                  <a:pt x="162" y="125"/>
                </a:lnTo>
                <a:lnTo>
                  <a:pt x="162" y="127"/>
                </a:lnTo>
                <a:lnTo>
                  <a:pt x="162" y="132"/>
                </a:lnTo>
                <a:lnTo>
                  <a:pt x="165" y="135"/>
                </a:lnTo>
                <a:lnTo>
                  <a:pt x="172" y="132"/>
                </a:lnTo>
                <a:lnTo>
                  <a:pt x="172" y="137"/>
                </a:lnTo>
                <a:lnTo>
                  <a:pt x="170" y="142"/>
                </a:lnTo>
                <a:lnTo>
                  <a:pt x="174" y="145"/>
                </a:lnTo>
                <a:lnTo>
                  <a:pt x="179" y="147"/>
                </a:lnTo>
                <a:lnTo>
                  <a:pt x="179" y="150"/>
                </a:lnTo>
                <a:lnTo>
                  <a:pt x="182" y="152"/>
                </a:lnTo>
                <a:lnTo>
                  <a:pt x="182" y="150"/>
                </a:lnTo>
                <a:lnTo>
                  <a:pt x="189" y="150"/>
                </a:lnTo>
                <a:lnTo>
                  <a:pt x="194" y="152"/>
                </a:lnTo>
                <a:lnTo>
                  <a:pt x="194" y="157"/>
                </a:lnTo>
                <a:lnTo>
                  <a:pt x="192" y="162"/>
                </a:lnTo>
                <a:lnTo>
                  <a:pt x="192" y="165"/>
                </a:lnTo>
                <a:lnTo>
                  <a:pt x="187" y="175"/>
                </a:lnTo>
                <a:lnTo>
                  <a:pt x="182" y="180"/>
                </a:lnTo>
                <a:lnTo>
                  <a:pt x="182" y="182"/>
                </a:lnTo>
                <a:lnTo>
                  <a:pt x="187" y="182"/>
                </a:lnTo>
                <a:lnTo>
                  <a:pt x="194" y="182"/>
                </a:lnTo>
                <a:lnTo>
                  <a:pt x="197" y="185"/>
                </a:lnTo>
                <a:lnTo>
                  <a:pt x="199" y="180"/>
                </a:lnTo>
                <a:lnTo>
                  <a:pt x="204" y="185"/>
                </a:lnTo>
                <a:lnTo>
                  <a:pt x="202" y="192"/>
                </a:lnTo>
                <a:lnTo>
                  <a:pt x="204" y="197"/>
                </a:lnTo>
                <a:lnTo>
                  <a:pt x="209" y="200"/>
                </a:lnTo>
                <a:lnTo>
                  <a:pt x="214" y="197"/>
                </a:lnTo>
                <a:lnTo>
                  <a:pt x="219" y="197"/>
                </a:lnTo>
                <a:lnTo>
                  <a:pt x="232" y="192"/>
                </a:lnTo>
                <a:lnTo>
                  <a:pt x="237" y="192"/>
                </a:lnTo>
                <a:lnTo>
                  <a:pt x="237" y="197"/>
                </a:lnTo>
                <a:lnTo>
                  <a:pt x="229" y="205"/>
                </a:lnTo>
                <a:lnTo>
                  <a:pt x="222" y="207"/>
                </a:lnTo>
                <a:lnTo>
                  <a:pt x="222" y="212"/>
                </a:lnTo>
                <a:lnTo>
                  <a:pt x="219" y="215"/>
                </a:lnTo>
                <a:lnTo>
                  <a:pt x="222" y="220"/>
                </a:lnTo>
                <a:lnTo>
                  <a:pt x="217" y="222"/>
                </a:lnTo>
                <a:lnTo>
                  <a:pt x="212" y="222"/>
                </a:lnTo>
                <a:lnTo>
                  <a:pt x="209" y="230"/>
                </a:lnTo>
                <a:lnTo>
                  <a:pt x="202" y="230"/>
                </a:lnTo>
                <a:lnTo>
                  <a:pt x="197" y="232"/>
                </a:lnTo>
                <a:lnTo>
                  <a:pt x="197" y="237"/>
                </a:lnTo>
                <a:lnTo>
                  <a:pt x="199" y="240"/>
                </a:lnTo>
                <a:lnTo>
                  <a:pt x="197" y="242"/>
                </a:lnTo>
                <a:lnTo>
                  <a:pt x="189" y="242"/>
                </a:lnTo>
                <a:lnTo>
                  <a:pt x="187" y="245"/>
                </a:lnTo>
                <a:lnTo>
                  <a:pt x="187" y="252"/>
                </a:lnTo>
                <a:lnTo>
                  <a:pt x="184" y="255"/>
                </a:lnTo>
                <a:lnTo>
                  <a:pt x="179" y="255"/>
                </a:lnTo>
                <a:lnTo>
                  <a:pt x="172" y="260"/>
                </a:lnTo>
                <a:lnTo>
                  <a:pt x="162" y="255"/>
                </a:lnTo>
                <a:lnTo>
                  <a:pt x="160" y="262"/>
                </a:lnTo>
                <a:lnTo>
                  <a:pt x="160" y="270"/>
                </a:lnTo>
                <a:lnTo>
                  <a:pt x="157" y="275"/>
                </a:lnTo>
                <a:lnTo>
                  <a:pt x="157" y="282"/>
                </a:lnTo>
                <a:lnTo>
                  <a:pt x="157" y="287"/>
                </a:lnTo>
                <a:lnTo>
                  <a:pt x="152" y="290"/>
                </a:lnTo>
                <a:lnTo>
                  <a:pt x="147" y="292"/>
                </a:lnTo>
                <a:lnTo>
                  <a:pt x="147" y="297"/>
                </a:lnTo>
                <a:lnTo>
                  <a:pt x="150" y="297"/>
                </a:lnTo>
                <a:lnTo>
                  <a:pt x="155" y="305"/>
                </a:lnTo>
                <a:lnTo>
                  <a:pt x="160" y="310"/>
                </a:lnTo>
                <a:lnTo>
                  <a:pt x="160" y="312"/>
                </a:lnTo>
                <a:lnTo>
                  <a:pt x="167" y="317"/>
                </a:lnTo>
                <a:lnTo>
                  <a:pt x="174" y="332"/>
                </a:lnTo>
                <a:lnTo>
                  <a:pt x="177" y="335"/>
                </a:lnTo>
                <a:lnTo>
                  <a:pt x="182" y="340"/>
                </a:lnTo>
                <a:lnTo>
                  <a:pt x="182" y="347"/>
                </a:lnTo>
                <a:lnTo>
                  <a:pt x="187" y="350"/>
                </a:lnTo>
                <a:lnTo>
                  <a:pt x="187" y="354"/>
                </a:lnTo>
                <a:lnTo>
                  <a:pt x="182" y="357"/>
                </a:lnTo>
                <a:lnTo>
                  <a:pt x="182" y="359"/>
                </a:lnTo>
                <a:lnTo>
                  <a:pt x="184" y="374"/>
                </a:lnTo>
                <a:lnTo>
                  <a:pt x="184" y="379"/>
                </a:lnTo>
                <a:lnTo>
                  <a:pt x="177" y="382"/>
                </a:lnTo>
                <a:lnTo>
                  <a:pt x="182" y="389"/>
                </a:lnTo>
                <a:lnTo>
                  <a:pt x="182" y="394"/>
                </a:lnTo>
                <a:lnTo>
                  <a:pt x="189" y="404"/>
                </a:lnTo>
                <a:lnTo>
                  <a:pt x="197" y="409"/>
                </a:lnTo>
                <a:lnTo>
                  <a:pt x="204" y="417"/>
                </a:lnTo>
                <a:lnTo>
                  <a:pt x="207" y="429"/>
                </a:lnTo>
                <a:lnTo>
                  <a:pt x="204" y="434"/>
                </a:lnTo>
                <a:lnTo>
                  <a:pt x="207" y="439"/>
                </a:lnTo>
                <a:lnTo>
                  <a:pt x="207" y="444"/>
                </a:lnTo>
                <a:lnTo>
                  <a:pt x="209" y="447"/>
                </a:lnTo>
                <a:lnTo>
                  <a:pt x="209" y="454"/>
                </a:lnTo>
                <a:lnTo>
                  <a:pt x="212" y="459"/>
                </a:lnTo>
                <a:lnTo>
                  <a:pt x="212" y="467"/>
                </a:lnTo>
                <a:lnTo>
                  <a:pt x="214" y="474"/>
                </a:lnTo>
                <a:lnTo>
                  <a:pt x="214" y="482"/>
                </a:lnTo>
                <a:lnTo>
                  <a:pt x="212" y="484"/>
                </a:lnTo>
                <a:lnTo>
                  <a:pt x="207" y="502"/>
                </a:lnTo>
                <a:lnTo>
                  <a:pt x="199" y="504"/>
                </a:lnTo>
                <a:lnTo>
                  <a:pt x="199" y="512"/>
                </a:lnTo>
                <a:lnTo>
                  <a:pt x="197" y="517"/>
                </a:lnTo>
                <a:lnTo>
                  <a:pt x="194" y="519"/>
                </a:lnTo>
                <a:lnTo>
                  <a:pt x="194" y="519"/>
                </a:lnTo>
                <a:lnTo>
                  <a:pt x="192" y="524"/>
                </a:lnTo>
                <a:lnTo>
                  <a:pt x="192" y="532"/>
                </a:lnTo>
                <a:lnTo>
                  <a:pt x="189" y="524"/>
                </a:lnTo>
                <a:lnTo>
                  <a:pt x="189" y="517"/>
                </a:lnTo>
                <a:lnTo>
                  <a:pt x="187" y="514"/>
                </a:lnTo>
                <a:lnTo>
                  <a:pt x="187" y="512"/>
                </a:lnTo>
                <a:lnTo>
                  <a:pt x="189" y="512"/>
                </a:lnTo>
                <a:lnTo>
                  <a:pt x="192" y="509"/>
                </a:lnTo>
                <a:lnTo>
                  <a:pt x="194" y="504"/>
                </a:lnTo>
                <a:lnTo>
                  <a:pt x="194" y="499"/>
                </a:lnTo>
                <a:lnTo>
                  <a:pt x="194" y="499"/>
                </a:lnTo>
                <a:lnTo>
                  <a:pt x="194" y="492"/>
                </a:lnTo>
                <a:lnTo>
                  <a:pt x="197" y="492"/>
                </a:lnTo>
                <a:lnTo>
                  <a:pt x="197" y="487"/>
                </a:lnTo>
                <a:lnTo>
                  <a:pt x="194" y="482"/>
                </a:lnTo>
                <a:lnTo>
                  <a:pt x="199" y="477"/>
                </a:lnTo>
                <a:lnTo>
                  <a:pt x="194" y="474"/>
                </a:lnTo>
                <a:lnTo>
                  <a:pt x="192" y="469"/>
                </a:lnTo>
                <a:lnTo>
                  <a:pt x="192" y="462"/>
                </a:lnTo>
                <a:lnTo>
                  <a:pt x="194" y="459"/>
                </a:lnTo>
                <a:lnTo>
                  <a:pt x="192" y="454"/>
                </a:lnTo>
                <a:lnTo>
                  <a:pt x="189" y="454"/>
                </a:lnTo>
                <a:lnTo>
                  <a:pt x="187" y="437"/>
                </a:lnTo>
                <a:lnTo>
                  <a:pt x="184" y="434"/>
                </a:lnTo>
                <a:lnTo>
                  <a:pt x="182" y="429"/>
                </a:lnTo>
                <a:lnTo>
                  <a:pt x="179" y="422"/>
                </a:lnTo>
                <a:lnTo>
                  <a:pt x="177" y="429"/>
                </a:lnTo>
                <a:lnTo>
                  <a:pt x="177" y="432"/>
                </a:lnTo>
                <a:lnTo>
                  <a:pt x="177" y="427"/>
                </a:lnTo>
                <a:lnTo>
                  <a:pt x="174" y="422"/>
                </a:lnTo>
                <a:lnTo>
                  <a:pt x="174" y="409"/>
                </a:lnTo>
                <a:lnTo>
                  <a:pt x="170" y="407"/>
                </a:lnTo>
                <a:lnTo>
                  <a:pt x="170" y="399"/>
                </a:lnTo>
                <a:lnTo>
                  <a:pt x="172" y="399"/>
                </a:lnTo>
                <a:lnTo>
                  <a:pt x="165" y="394"/>
                </a:lnTo>
                <a:lnTo>
                  <a:pt x="165" y="384"/>
                </a:lnTo>
                <a:lnTo>
                  <a:pt x="165" y="384"/>
                </a:lnTo>
                <a:lnTo>
                  <a:pt x="162" y="364"/>
                </a:lnTo>
                <a:lnTo>
                  <a:pt x="157" y="362"/>
                </a:lnTo>
                <a:lnTo>
                  <a:pt x="157" y="357"/>
                </a:lnTo>
                <a:lnTo>
                  <a:pt x="160" y="357"/>
                </a:lnTo>
                <a:lnTo>
                  <a:pt x="160" y="354"/>
                </a:lnTo>
                <a:lnTo>
                  <a:pt x="157" y="347"/>
                </a:lnTo>
                <a:lnTo>
                  <a:pt x="157" y="345"/>
                </a:lnTo>
                <a:lnTo>
                  <a:pt x="157" y="342"/>
                </a:lnTo>
                <a:lnTo>
                  <a:pt x="155" y="345"/>
                </a:lnTo>
                <a:lnTo>
                  <a:pt x="152" y="347"/>
                </a:lnTo>
                <a:lnTo>
                  <a:pt x="147" y="347"/>
                </a:lnTo>
                <a:lnTo>
                  <a:pt x="147" y="340"/>
                </a:lnTo>
                <a:lnTo>
                  <a:pt x="145" y="337"/>
                </a:lnTo>
                <a:lnTo>
                  <a:pt x="140" y="327"/>
                </a:lnTo>
                <a:lnTo>
                  <a:pt x="137" y="325"/>
                </a:lnTo>
                <a:lnTo>
                  <a:pt x="135" y="325"/>
                </a:lnTo>
                <a:lnTo>
                  <a:pt x="135" y="322"/>
                </a:lnTo>
                <a:lnTo>
                  <a:pt x="130" y="320"/>
                </a:lnTo>
                <a:lnTo>
                  <a:pt x="132" y="322"/>
                </a:lnTo>
                <a:lnTo>
                  <a:pt x="132" y="325"/>
                </a:lnTo>
                <a:lnTo>
                  <a:pt x="132" y="327"/>
                </a:lnTo>
                <a:lnTo>
                  <a:pt x="135" y="330"/>
                </a:lnTo>
                <a:lnTo>
                  <a:pt x="135" y="335"/>
                </a:lnTo>
                <a:lnTo>
                  <a:pt x="132" y="337"/>
                </a:lnTo>
                <a:lnTo>
                  <a:pt x="132" y="340"/>
                </a:lnTo>
                <a:lnTo>
                  <a:pt x="127" y="347"/>
                </a:lnTo>
                <a:lnTo>
                  <a:pt x="122" y="345"/>
                </a:lnTo>
                <a:lnTo>
                  <a:pt x="120" y="342"/>
                </a:lnTo>
                <a:lnTo>
                  <a:pt x="117" y="342"/>
                </a:lnTo>
                <a:lnTo>
                  <a:pt x="120" y="345"/>
                </a:lnTo>
                <a:lnTo>
                  <a:pt x="120" y="347"/>
                </a:lnTo>
                <a:lnTo>
                  <a:pt x="122" y="350"/>
                </a:lnTo>
                <a:lnTo>
                  <a:pt x="117" y="352"/>
                </a:lnTo>
                <a:lnTo>
                  <a:pt x="112" y="352"/>
                </a:lnTo>
                <a:lnTo>
                  <a:pt x="110" y="350"/>
                </a:lnTo>
                <a:lnTo>
                  <a:pt x="110" y="354"/>
                </a:lnTo>
                <a:lnTo>
                  <a:pt x="97" y="362"/>
                </a:lnTo>
                <a:lnTo>
                  <a:pt x="92" y="362"/>
                </a:lnTo>
                <a:lnTo>
                  <a:pt x="92" y="362"/>
                </a:lnTo>
                <a:lnTo>
                  <a:pt x="90" y="362"/>
                </a:lnTo>
                <a:lnTo>
                  <a:pt x="90" y="362"/>
                </a:lnTo>
                <a:lnTo>
                  <a:pt x="90" y="364"/>
                </a:lnTo>
                <a:lnTo>
                  <a:pt x="87" y="364"/>
                </a:lnTo>
                <a:lnTo>
                  <a:pt x="82" y="362"/>
                </a:lnTo>
                <a:lnTo>
                  <a:pt x="75" y="364"/>
                </a:lnTo>
                <a:lnTo>
                  <a:pt x="75" y="367"/>
                </a:lnTo>
                <a:lnTo>
                  <a:pt x="72" y="369"/>
                </a:lnTo>
                <a:lnTo>
                  <a:pt x="72" y="362"/>
                </a:lnTo>
                <a:lnTo>
                  <a:pt x="80" y="354"/>
                </a:lnTo>
                <a:lnTo>
                  <a:pt x="80" y="347"/>
                </a:lnTo>
                <a:lnTo>
                  <a:pt x="77" y="354"/>
                </a:lnTo>
                <a:lnTo>
                  <a:pt x="70" y="359"/>
                </a:lnTo>
                <a:lnTo>
                  <a:pt x="67" y="364"/>
                </a:lnTo>
                <a:lnTo>
                  <a:pt x="65" y="362"/>
                </a:lnTo>
                <a:lnTo>
                  <a:pt x="67" y="359"/>
                </a:lnTo>
                <a:lnTo>
                  <a:pt x="65" y="354"/>
                </a:lnTo>
                <a:lnTo>
                  <a:pt x="70" y="330"/>
                </a:lnTo>
                <a:lnTo>
                  <a:pt x="75" y="325"/>
                </a:lnTo>
                <a:lnTo>
                  <a:pt x="72" y="322"/>
                </a:lnTo>
                <a:lnTo>
                  <a:pt x="67" y="310"/>
                </a:lnTo>
                <a:lnTo>
                  <a:pt x="67" y="300"/>
                </a:lnTo>
                <a:lnTo>
                  <a:pt x="65" y="300"/>
                </a:lnTo>
                <a:lnTo>
                  <a:pt x="65" y="297"/>
                </a:lnTo>
                <a:lnTo>
                  <a:pt x="65" y="295"/>
                </a:lnTo>
                <a:lnTo>
                  <a:pt x="62" y="292"/>
                </a:lnTo>
                <a:lnTo>
                  <a:pt x="60" y="285"/>
                </a:lnTo>
                <a:lnTo>
                  <a:pt x="57" y="280"/>
                </a:lnTo>
                <a:lnTo>
                  <a:pt x="55" y="277"/>
                </a:lnTo>
                <a:lnTo>
                  <a:pt x="55" y="272"/>
                </a:lnTo>
                <a:lnTo>
                  <a:pt x="47" y="267"/>
                </a:lnTo>
                <a:lnTo>
                  <a:pt x="50" y="272"/>
                </a:lnTo>
                <a:lnTo>
                  <a:pt x="52" y="282"/>
                </a:lnTo>
                <a:lnTo>
                  <a:pt x="42" y="280"/>
                </a:lnTo>
                <a:lnTo>
                  <a:pt x="37" y="272"/>
                </a:lnTo>
                <a:lnTo>
                  <a:pt x="37" y="270"/>
                </a:lnTo>
                <a:lnTo>
                  <a:pt x="32" y="265"/>
                </a:lnTo>
                <a:lnTo>
                  <a:pt x="30" y="262"/>
                </a:lnTo>
                <a:lnTo>
                  <a:pt x="35" y="262"/>
                </a:lnTo>
                <a:lnTo>
                  <a:pt x="37" y="267"/>
                </a:lnTo>
                <a:lnTo>
                  <a:pt x="42" y="270"/>
                </a:lnTo>
                <a:lnTo>
                  <a:pt x="42" y="267"/>
                </a:lnTo>
                <a:lnTo>
                  <a:pt x="42" y="267"/>
                </a:lnTo>
                <a:lnTo>
                  <a:pt x="37" y="262"/>
                </a:lnTo>
                <a:lnTo>
                  <a:pt x="42" y="260"/>
                </a:lnTo>
                <a:lnTo>
                  <a:pt x="45" y="265"/>
                </a:lnTo>
                <a:lnTo>
                  <a:pt x="47" y="262"/>
                </a:lnTo>
                <a:lnTo>
                  <a:pt x="47" y="257"/>
                </a:lnTo>
                <a:lnTo>
                  <a:pt x="42" y="250"/>
                </a:lnTo>
                <a:lnTo>
                  <a:pt x="35" y="250"/>
                </a:lnTo>
                <a:lnTo>
                  <a:pt x="32" y="245"/>
                </a:lnTo>
                <a:lnTo>
                  <a:pt x="27" y="245"/>
                </a:lnTo>
                <a:lnTo>
                  <a:pt x="27" y="242"/>
                </a:lnTo>
                <a:lnTo>
                  <a:pt x="25" y="245"/>
                </a:lnTo>
                <a:lnTo>
                  <a:pt x="20" y="245"/>
                </a:lnTo>
                <a:lnTo>
                  <a:pt x="20" y="242"/>
                </a:lnTo>
                <a:lnTo>
                  <a:pt x="25" y="237"/>
                </a:lnTo>
                <a:lnTo>
                  <a:pt x="20" y="240"/>
                </a:lnTo>
                <a:lnTo>
                  <a:pt x="15" y="235"/>
                </a:lnTo>
                <a:lnTo>
                  <a:pt x="15" y="237"/>
                </a:lnTo>
                <a:lnTo>
                  <a:pt x="17" y="242"/>
                </a:lnTo>
                <a:lnTo>
                  <a:pt x="5" y="232"/>
                </a:lnTo>
                <a:lnTo>
                  <a:pt x="5" y="225"/>
                </a:lnTo>
                <a:lnTo>
                  <a:pt x="2" y="220"/>
                </a:lnTo>
                <a:lnTo>
                  <a:pt x="2" y="220"/>
                </a:lnTo>
                <a:lnTo>
                  <a:pt x="0" y="217"/>
                </a:lnTo>
                <a:lnTo>
                  <a:pt x="2" y="212"/>
                </a:lnTo>
                <a:lnTo>
                  <a:pt x="7" y="207"/>
                </a:lnTo>
                <a:lnTo>
                  <a:pt x="10" y="207"/>
                </a:lnTo>
                <a:lnTo>
                  <a:pt x="12" y="200"/>
                </a:lnTo>
                <a:lnTo>
                  <a:pt x="12" y="192"/>
                </a:lnTo>
                <a:lnTo>
                  <a:pt x="12" y="187"/>
                </a:lnTo>
                <a:lnTo>
                  <a:pt x="15" y="187"/>
                </a:lnTo>
                <a:lnTo>
                  <a:pt x="17" y="187"/>
                </a:lnTo>
                <a:lnTo>
                  <a:pt x="22" y="177"/>
                </a:lnTo>
                <a:lnTo>
                  <a:pt x="20" y="172"/>
                </a:lnTo>
                <a:lnTo>
                  <a:pt x="20" y="165"/>
                </a:lnTo>
                <a:lnTo>
                  <a:pt x="20" y="157"/>
                </a:lnTo>
                <a:lnTo>
                  <a:pt x="25" y="160"/>
                </a:lnTo>
                <a:lnTo>
                  <a:pt x="27" y="150"/>
                </a:lnTo>
                <a:lnTo>
                  <a:pt x="27" y="142"/>
                </a:lnTo>
                <a:lnTo>
                  <a:pt x="22" y="130"/>
                </a:lnTo>
                <a:lnTo>
                  <a:pt x="30" y="130"/>
                </a:lnTo>
                <a:lnTo>
                  <a:pt x="32" y="132"/>
                </a:lnTo>
                <a:lnTo>
                  <a:pt x="40" y="132"/>
                </a:lnTo>
                <a:lnTo>
                  <a:pt x="45" y="122"/>
                </a:lnTo>
                <a:lnTo>
                  <a:pt x="47" y="110"/>
                </a:lnTo>
                <a:lnTo>
                  <a:pt x="52" y="97"/>
                </a:lnTo>
                <a:lnTo>
                  <a:pt x="47" y="92"/>
                </a:lnTo>
                <a:lnTo>
                  <a:pt x="45" y="90"/>
                </a:lnTo>
                <a:lnTo>
                  <a:pt x="52" y="77"/>
                </a:lnTo>
                <a:lnTo>
                  <a:pt x="57" y="67"/>
                </a:lnTo>
                <a:lnTo>
                  <a:pt x="55" y="62"/>
                </a:lnTo>
                <a:lnTo>
                  <a:pt x="55" y="58"/>
                </a:lnTo>
                <a:lnTo>
                  <a:pt x="65" y="43"/>
                </a:lnTo>
                <a:lnTo>
                  <a:pt x="70" y="40"/>
                </a:lnTo>
                <a:lnTo>
                  <a:pt x="77" y="33"/>
                </a:lnTo>
                <a:lnTo>
                  <a:pt x="80" y="28"/>
                </a:lnTo>
                <a:lnTo>
                  <a:pt x="87" y="25"/>
                </a:lnTo>
                <a:lnTo>
                  <a:pt x="95" y="18"/>
                </a:lnTo>
                <a:lnTo>
                  <a:pt x="100" y="23"/>
                </a:lnTo>
                <a:lnTo>
                  <a:pt x="105" y="25"/>
                </a:lnTo>
                <a:lnTo>
                  <a:pt x="105" y="20"/>
                </a:lnTo>
                <a:lnTo>
                  <a:pt x="105" y="13"/>
                </a:lnTo>
                <a:lnTo>
                  <a:pt x="110" y="8"/>
                </a:lnTo>
                <a:lnTo>
                  <a:pt x="110" y="5"/>
                </a:lnTo>
                <a:lnTo>
                  <a:pt x="107" y="3"/>
                </a:lnTo>
                <a:lnTo>
                  <a:pt x="107" y="3"/>
                </a:lnTo>
                <a:close/>
                <a:moveTo>
                  <a:pt x="35" y="285"/>
                </a:moveTo>
                <a:lnTo>
                  <a:pt x="37" y="287"/>
                </a:lnTo>
                <a:lnTo>
                  <a:pt x="42" y="290"/>
                </a:lnTo>
                <a:lnTo>
                  <a:pt x="45" y="287"/>
                </a:lnTo>
                <a:lnTo>
                  <a:pt x="40" y="282"/>
                </a:lnTo>
                <a:lnTo>
                  <a:pt x="35" y="28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7"/>
          <p:cNvSpPr>
            <a:spLocks/>
          </p:cNvSpPr>
          <p:nvPr/>
        </p:nvSpPr>
        <p:spPr bwMode="auto">
          <a:xfrm>
            <a:off x="9213850" y="4792663"/>
            <a:ext cx="344487" cy="396875"/>
          </a:xfrm>
          <a:custGeom>
            <a:avLst/>
            <a:gdLst>
              <a:gd name="T0" fmla="*/ 30 w 217"/>
              <a:gd name="T1" fmla="*/ 35 h 250"/>
              <a:gd name="T2" fmla="*/ 40 w 217"/>
              <a:gd name="T3" fmla="*/ 28 h 250"/>
              <a:gd name="T4" fmla="*/ 38 w 217"/>
              <a:gd name="T5" fmla="*/ 5 h 250"/>
              <a:gd name="T6" fmla="*/ 53 w 217"/>
              <a:gd name="T7" fmla="*/ 0 h 250"/>
              <a:gd name="T8" fmla="*/ 68 w 217"/>
              <a:gd name="T9" fmla="*/ 15 h 250"/>
              <a:gd name="T10" fmla="*/ 70 w 217"/>
              <a:gd name="T11" fmla="*/ 28 h 250"/>
              <a:gd name="T12" fmla="*/ 98 w 217"/>
              <a:gd name="T13" fmla="*/ 45 h 250"/>
              <a:gd name="T14" fmla="*/ 118 w 217"/>
              <a:gd name="T15" fmla="*/ 45 h 250"/>
              <a:gd name="T16" fmla="*/ 128 w 217"/>
              <a:gd name="T17" fmla="*/ 55 h 250"/>
              <a:gd name="T18" fmla="*/ 135 w 217"/>
              <a:gd name="T19" fmla="*/ 65 h 250"/>
              <a:gd name="T20" fmla="*/ 128 w 217"/>
              <a:gd name="T21" fmla="*/ 80 h 250"/>
              <a:gd name="T22" fmla="*/ 110 w 217"/>
              <a:gd name="T23" fmla="*/ 85 h 250"/>
              <a:gd name="T24" fmla="*/ 113 w 217"/>
              <a:gd name="T25" fmla="*/ 100 h 250"/>
              <a:gd name="T26" fmla="*/ 120 w 217"/>
              <a:gd name="T27" fmla="*/ 110 h 250"/>
              <a:gd name="T28" fmla="*/ 143 w 217"/>
              <a:gd name="T29" fmla="*/ 115 h 250"/>
              <a:gd name="T30" fmla="*/ 163 w 217"/>
              <a:gd name="T31" fmla="*/ 135 h 250"/>
              <a:gd name="T32" fmla="*/ 173 w 217"/>
              <a:gd name="T33" fmla="*/ 155 h 250"/>
              <a:gd name="T34" fmla="*/ 185 w 217"/>
              <a:gd name="T35" fmla="*/ 163 h 250"/>
              <a:gd name="T36" fmla="*/ 192 w 217"/>
              <a:gd name="T37" fmla="*/ 170 h 250"/>
              <a:gd name="T38" fmla="*/ 197 w 217"/>
              <a:gd name="T39" fmla="*/ 178 h 250"/>
              <a:gd name="T40" fmla="*/ 210 w 217"/>
              <a:gd name="T41" fmla="*/ 182 h 250"/>
              <a:gd name="T42" fmla="*/ 212 w 217"/>
              <a:gd name="T43" fmla="*/ 190 h 250"/>
              <a:gd name="T44" fmla="*/ 217 w 217"/>
              <a:gd name="T45" fmla="*/ 200 h 250"/>
              <a:gd name="T46" fmla="*/ 210 w 217"/>
              <a:gd name="T47" fmla="*/ 220 h 250"/>
              <a:gd name="T48" fmla="*/ 210 w 217"/>
              <a:gd name="T49" fmla="*/ 232 h 250"/>
              <a:gd name="T50" fmla="*/ 195 w 217"/>
              <a:gd name="T51" fmla="*/ 230 h 250"/>
              <a:gd name="T52" fmla="*/ 177 w 217"/>
              <a:gd name="T53" fmla="*/ 230 h 250"/>
              <a:gd name="T54" fmla="*/ 185 w 217"/>
              <a:gd name="T55" fmla="*/ 247 h 250"/>
              <a:gd name="T56" fmla="*/ 173 w 217"/>
              <a:gd name="T57" fmla="*/ 240 h 250"/>
              <a:gd name="T58" fmla="*/ 155 w 217"/>
              <a:gd name="T59" fmla="*/ 232 h 250"/>
              <a:gd name="T60" fmla="*/ 163 w 217"/>
              <a:gd name="T61" fmla="*/ 217 h 250"/>
              <a:gd name="T62" fmla="*/ 163 w 217"/>
              <a:gd name="T63" fmla="*/ 205 h 250"/>
              <a:gd name="T64" fmla="*/ 155 w 217"/>
              <a:gd name="T65" fmla="*/ 190 h 250"/>
              <a:gd name="T66" fmla="*/ 148 w 217"/>
              <a:gd name="T67" fmla="*/ 185 h 250"/>
              <a:gd name="T68" fmla="*/ 140 w 217"/>
              <a:gd name="T69" fmla="*/ 170 h 250"/>
              <a:gd name="T70" fmla="*/ 138 w 217"/>
              <a:gd name="T71" fmla="*/ 155 h 250"/>
              <a:gd name="T72" fmla="*/ 130 w 217"/>
              <a:gd name="T73" fmla="*/ 138 h 250"/>
              <a:gd name="T74" fmla="*/ 103 w 217"/>
              <a:gd name="T75" fmla="*/ 120 h 250"/>
              <a:gd name="T76" fmla="*/ 78 w 217"/>
              <a:gd name="T77" fmla="*/ 135 h 250"/>
              <a:gd name="T78" fmla="*/ 58 w 217"/>
              <a:gd name="T79" fmla="*/ 125 h 250"/>
              <a:gd name="T80" fmla="*/ 43 w 217"/>
              <a:gd name="T81" fmla="*/ 135 h 250"/>
              <a:gd name="T82" fmla="*/ 35 w 217"/>
              <a:gd name="T83" fmla="*/ 115 h 250"/>
              <a:gd name="T84" fmla="*/ 35 w 217"/>
              <a:gd name="T85" fmla="*/ 103 h 250"/>
              <a:gd name="T86" fmla="*/ 35 w 217"/>
              <a:gd name="T87" fmla="*/ 85 h 250"/>
              <a:gd name="T88" fmla="*/ 18 w 217"/>
              <a:gd name="T89" fmla="*/ 88 h 250"/>
              <a:gd name="T90" fmla="*/ 15 w 217"/>
              <a:gd name="T91" fmla="*/ 68 h 250"/>
              <a:gd name="T92" fmla="*/ 0 w 217"/>
              <a:gd name="T93" fmla="*/ 58 h 250"/>
              <a:gd name="T94" fmla="*/ 13 w 217"/>
              <a:gd name="T95" fmla="*/ 48 h 250"/>
              <a:gd name="T96" fmla="*/ 13 w 217"/>
              <a:gd name="T97" fmla="*/ 3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7" h="250">
                <a:moveTo>
                  <a:pt x="25" y="28"/>
                </a:moveTo>
                <a:lnTo>
                  <a:pt x="28" y="30"/>
                </a:lnTo>
                <a:lnTo>
                  <a:pt x="30" y="35"/>
                </a:lnTo>
                <a:lnTo>
                  <a:pt x="38" y="33"/>
                </a:lnTo>
                <a:lnTo>
                  <a:pt x="43" y="35"/>
                </a:lnTo>
                <a:lnTo>
                  <a:pt x="40" y="28"/>
                </a:lnTo>
                <a:lnTo>
                  <a:pt x="40" y="20"/>
                </a:lnTo>
                <a:lnTo>
                  <a:pt x="38" y="15"/>
                </a:lnTo>
                <a:lnTo>
                  <a:pt x="38" y="5"/>
                </a:lnTo>
                <a:lnTo>
                  <a:pt x="43" y="3"/>
                </a:lnTo>
                <a:lnTo>
                  <a:pt x="43" y="0"/>
                </a:lnTo>
                <a:lnTo>
                  <a:pt x="53" y="0"/>
                </a:lnTo>
                <a:lnTo>
                  <a:pt x="55" y="3"/>
                </a:lnTo>
                <a:lnTo>
                  <a:pt x="63" y="8"/>
                </a:lnTo>
                <a:lnTo>
                  <a:pt x="68" y="15"/>
                </a:lnTo>
                <a:lnTo>
                  <a:pt x="73" y="18"/>
                </a:lnTo>
                <a:lnTo>
                  <a:pt x="73" y="23"/>
                </a:lnTo>
                <a:lnTo>
                  <a:pt x="70" y="28"/>
                </a:lnTo>
                <a:lnTo>
                  <a:pt x="80" y="38"/>
                </a:lnTo>
                <a:lnTo>
                  <a:pt x="85" y="45"/>
                </a:lnTo>
                <a:lnTo>
                  <a:pt x="98" y="45"/>
                </a:lnTo>
                <a:lnTo>
                  <a:pt x="103" y="48"/>
                </a:lnTo>
                <a:lnTo>
                  <a:pt x="110" y="45"/>
                </a:lnTo>
                <a:lnTo>
                  <a:pt x="118" y="45"/>
                </a:lnTo>
                <a:lnTo>
                  <a:pt x="120" y="50"/>
                </a:lnTo>
                <a:lnTo>
                  <a:pt x="128" y="50"/>
                </a:lnTo>
                <a:lnTo>
                  <a:pt x="128" y="55"/>
                </a:lnTo>
                <a:lnTo>
                  <a:pt x="128" y="60"/>
                </a:lnTo>
                <a:lnTo>
                  <a:pt x="135" y="63"/>
                </a:lnTo>
                <a:lnTo>
                  <a:pt x="135" y="65"/>
                </a:lnTo>
                <a:lnTo>
                  <a:pt x="133" y="68"/>
                </a:lnTo>
                <a:lnTo>
                  <a:pt x="130" y="78"/>
                </a:lnTo>
                <a:lnTo>
                  <a:pt x="128" y="80"/>
                </a:lnTo>
                <a:lnTo>
                  <a:pt x="120" y="83"/>
                </a:lnTo>
                <a:lnTo>
                  <a:pt x="113" y="85"/>
                </a:lnTo>
                <a:lnTo>
                  <a:pt x="110" y="85"/>
                </a:lnTo>
                <a:lnTo>
                  <a:pt x="110" y="88"/>
                </a:lnTo>
                <a:lnTo>
                  <a:pt x="115" y="95"/>
                </a:lnTo>
                <a:lnTo>
                  <a:pt x="113" y="100"/>
                </a:lnTo>
                <a:lnTo>
                  <a:pt x="113" y="103"/>
                </a:lnTo>
                <a:lnTo>
                  <a:pt x="118" y="103"/>
                </a:lnTo>
                <a:lnTo>
                  <a:pt x="120" y="110"/>
                </a:lnTo>
                <a:lnTo>
                  <a:pt x="130" y="110"/>
                </a:lnTo>
                <a:lnTo>
                  <a:pt x="138" y="115"/>
                </a:lnTo>
                <a:lnTo>
                  <a:pt x="143" y="115"/>
                </a:lnTo>
                <a:lnTo>
                  <a:pt x="150" y="125"/>
                </a:lnTo>
                <a:lnTo>
                  <a:pt x="158" y="128"/>
                </a:lnTo>
                <a:lnTo>
                  <a:pt x="163" y="135"/>
                </a:lnTo>
                <a:lnTo>
                  <a:pt x="163" y="140"/>
                </a:lnTo>
                <a:lnTo>
                  <a:pt x="170" y="148"/>
                </a:lnTo>
                <a:lnTo>
                  <a:pt x="173" y="155"/>
                </a:lnTo>
                <a:lnTo>
                  <a:pt x="175" y="158"/>
                </a:lnTo>
                <a:lnTo>
                  <a:pt x="182" y="158"/>
                </a:lnTo>
                <a:lnTo>
                  <a:pt x="185" y="163"/>
                </a:lnTo>
                <a:lnTo>
                  <a:pt x="185" y="165"/>
                </a:lnTo>
                <a:lnTo>
                  <a:pt x="190" y="170"/>
                </a:lnTo>
                <a:lnTo>
                  <a:pt x="192" y="170"/>
                </a:lnTo>
                <a:lnTo>
                  <a:pt x="195" y="170"/>
                </a:lnTo>
                <a:lnTo>
                  <a:pt x="195" y="175"/>
                </a:lnTo>
                <a:lnTo>
                  <a:pt x="197" y="178"/>
                </a:lnTo>
                <a:lnTo>
                  <a:pt x="202" y="178"/>
                </a:lnTo>
                <a:lnTo>
                  <a:pt x="207" y="182"/>
                </a:lnTo>
                <a:lnTo>
                  <a:pt x="210" y="182"/>
                </a:lnTo>
                <a:lnTo>
                  <a:pt x="215" y="180"/>
                </a:lnTo>
                <a:lnTo>
                  <a:pt x="215" y="185"/>
                </a:lnTo>
                <a:lnTo>
                  <a:pt x="212" y="190"/>
                </a:lnTo>
                <a:lnTo>
                  <a:pt x="212" y="195"/>
                </a:lnTo>
                <a:lnTo>
                  <a:pt x="212" y="200"/>
                </a:lnTo>
                <a:lnTo>
                  <a:pt x="217" y="200"/>
                </a:lnTo>
                <a:lnTo>
                  <a:pt x="217" y="205"/>
                </a:lnTo>
                <a:lnTo>
                  <a:pt x="210" y="212"/>
                </a:lnTo>
                <a:lnTo>
                  <a:pt x="210" y="220"/>
                </a:lnTo>
                <a:lnTo>
                  <a:pt x="212" y="222"/>
                </a:lnTo>
                <a:lnTo>
                  <a:pt x="215" y="230"/>
                </a:lnTo>
                <a:lnTo>
                  <a:pt x="210" y="232"/>
                </a:lnTo>
                <a:lnTo>
                  <a:pt x="205" y="232"/>
                </a:lnTo>
                <a:lnTo>
                  <a:pt x="197" y="230"/>
                </a:lnTo>
                <a:lnTo>
                  <a:pt x="195" y="230"/>
                </a:lnTo>
                <a:lnTo>
                  <a:pt x="192" y="225"/>
                </a:lnTo>
                <a:lnTo>
                  <a:pt x="182" y="227"/>
                </a:lnTo>
                <a:lnTo>
                  <a:pt x="177" y="230"/>
                </a:lnTo>
                <a:lnTo>
                  <a:pt x="185" y="237"/>
                </a:lnTo>
                <a:lnTo>
                  <a:pt x="182" y="242"/>
                </a:lnTo>
                <a:lnTo>
                  <a:pt x="185" y="247"/>
                </a:lnTo>
                <a:lnTo>
                  <a:pt x="185" y="250"/>
                </a:lnTo>
                <a:lnTo>
                  <a:pt x="177" y="247"/>
                </a:lnTo>
                <a:lnTo>
                  <a:pt x="173" y="240"/>
                </a:lnTo>
                <a:lnTo>
                  <a:pt x="165" y="240"/>
                </a:lnTo>
                <a:lnTo>
                  <a:pt x="163" y="235"/>
                </a:lnTo>
                <a:lnTo>
                  <a:pt x="155" y="232"/>
                </a:lnTo>
                <a:lnTo>
                  <a:pt x="158" y="230"/>
                </a:lnTo>
                <a:lnTo>
                  <a:pt x="163" y="225"/>
                </a:lnTo>
                <a:lnTo>
                  <a:pt x="163" y="217"/>
                </a:lnTo>
                <a:lnTo>
                  <a:pt x="160" y="212"/>
                </a:lnTo>
                <a:lnTo>
                  <a:pt x="163" y="207"/>
                </a:lnTo>
                <a:lnTo>
                  <a:pt x="163" y="205"/>
                </a:lnTo>
                <a:lnTo>
                  <a:pt x="163" y="197"/>
                </a:lnTo>
                <a:lnTo>
                  <a:pt x="163" y="195"/>
                </a:lnTo>
                <a:lnTo>
                  <a:pt x="155" y="190"/>
                </a:lnTo>
                <a:lnTo>
                  <a:pt x="158" y="187"/>
                </a:lnTo>
                <a:lnTo>
                  <a:pt x="153" y="185"/>
                </a:lnTo>
                <a:lnTo>
                  <a:pt x="148" y="185"/>
                </a:lnTo>
                <a:lnTo>
                  <a:pt x="143" y="178"/>
                </a:lnTo>
                <a:lnTo>
                  <a:pt x="138" y="175"/>
                </a:lnTo>
                <a:lnTo>
                  <a:pt x="140" y="170"/>
                </a:lnTo>
                <a:lnTo>
                  <a:pt x="140" y="163"/>
                </a:lnTo>
                <a:lnTo>
                  <a:pt x="138" y="158"/>
                </a:lnTo>
                <a:lnTo>
                  <a:pt x="138" y="155"/>
                </a:lnTo>
                <a:lnTo>
                  <a:pt x="140" y="150"/>
                </a:lnTo>
                <a:lnTo>
                  <a:pt x="138" y="143"/>
                </a:lnTo>
                <a:lnTo>
                  <a:pt x="130" y="138"/>
                </a:lnTo>
                <a:lnTo>
                  <a:pt x="118" y="130"/>
                </a:lnTo>
                <a:lnTo>
                  <a:pt x="115" y="123"/>
                </a:lnTo>
                <a:lnTo>
                  <a:pt x="103" y="120"/>
                </a:lnTo>
                <a:lnTo>
                  <a:pt x="95" y="123"/>
                </a:lnTo>
                <a:lnTo>
                  <a:pt x="88" y="133"/>
                </a:lnTo>
                <a:lnTo>
                  <a:pt x="78" y="135"/>
                </a:lnTo>
                <a:lnTo>
                  <a:pt x="73" y="130"/>
                </a:lnTo>
                <a:lnTo>
                  <a:pt x="68" y="130"/>
                </a:lnTo>
                <a:lnTo>
                  <a:pt x="58" y="125"/>
                </a:lnTo>
                <a:lnTo>
                  <a:pt x="50" y="128"/>
                </a:lnTo>
                <a:lnTo>
                  <a:pt x="50" y="135"/>
                </a:lnTo>
                <a:lnTo>
                  <a:pt x="43" y="135"/>
                </a:lnTo>
                <a:lnTo>
                  <a:pt x="35" y="140"/>
                </a:lnTo>
                <a:lnTo>
                  <a:pt x="35" y="125"/>
                </a:lnTo>
                <a:lnTo>
                  <a:pt x="35" y="115"/>
                </a:lnTo>
                <a:lnTo>
                  <a:pt x="33" y="110"/>
                </a:lnTo>
                <a:lnTo>
                  <a:pt x="35" y="105"/>
                </a:lnTo>
                <a:lnTo>
                  <a:pt x="35" y="103"/>
                </a:lnTo>
                <a:lnTo>
                  <a:pt x="33" y="95"/>
                </a:lnTo>
                <a:lnTo>
                  <a:pt x="35" y="90"/>
                </a:lnTo>
                <a:lnTo>
                  <a:pt x="35" y="85"/>
                </a:lnTo>
                <a:lnTo>
                  <a:pt x="25" y="85"/>
                </a:lnTo>
                <a:lnTo>
                  <a:pt x="20" y="90"/>
                </a:lnTo>
                <a:lnTo>
                  <a:pt x="18" y="88"/>
                </a:lnTo>
                <a:lnTo>
                  <a:pt x="13" y="80"/>
                </a:lnTo>
                <a:lnTo>
                  <a:pt x="18" y="78"/>
                </a:lnTo>
                <a:lnTo>
                  <a:pt x="15" y="68"/>
                </a:lnTo>
                <a:lnTo>
                  <a:pt x="10" y="63"/>
                </a:lnTo>
                <a:lnTo>
                  <a:pt x="3" y="65"/>
                </a:lnTo>
                <a:lnTo>
                  <a:pt x="0" y="58"/>
                </a:lnTo>
                <a:lnTo>
                  <a:pt x="3" y="50"/>
                </a:lnTo>
                <a:lnTo>
                  <a:pt x="8" y="50"/>
                </a:lnTo>
                <a:lnTo>
                  <a:pt x="13" y="48"/>
                </a:lnTo>
                <a:lnTo>
                  <a:pt x="10" y="43"/>
                </a:lnTo>
                <a:lnTo>
                  <a:pt x="13" y="40"/>
                </a:lnTo>
                <a:lnTo>
                  <a:pt x="13" y="35"/>
                </a:lnTo>
                <a:lnTo>
                  <a:pt x="20" y="33"/>
                </a:lnTo>
                <a:lnTo>
                  <a:pt x="25" y="28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8"/>
          <p:cNvSpPr>
            <a:spLocks noEditPoints="1"/>
          </p:cNvSpPr>
          <p:nvPr/>
        </p:nvSpPr>
        <p:spPr bwMode="auto">
          <a:xfrm>
            <a:off x="9297988" y="4745038"/>
            <a:ext cx="347662" cy="677863"/>
          </a:xfrm>
          <a:custGeom>
            <a:avLst/>
            <a:gdLst>
              <a:gd name="T0" fmla="*/ 7 w 219"/>
              <a:gd name="T1" fmla="*/ 23 h 427"/>
              <a:gd name="T2" fmla="*/ 22 w 219"/>
              <a:gd name="T3" fmla="*/ 28 h 427"/>
              <a:gd name="T4" fmla="*/ 40 w 219"/>
              <a:gd name="T5" fmla="*/ 20 h 427"/>
              <a:gd name="T6" fmla="*/ 60 w 219"/>
              <a:gd name="T7" fmla="*/ 18 h 427"/>
              <a:gd name="T8" fmla="*/ 82 w 219"/>
              <a:gd name="T9" fmla="*/ 0 h 427"/>
              <a:gd name="T10" fmla="*/ 110 w 219"/>
              <a:gd name="T11" fmla="*/ 13 h 427"/>
              <a:gd name="T12" fmla="*/ 117 w 219"/>
              <a:gd name="T13" fmla="*/ 23 h 427"/>
              <a:gd name="T14" fmla="*/ 132 w 219"/>
              <a:gd name="T15" fmla="*/ 48 h 427"/>
              <a:gd name="T16" fmla="*/ 154 w 219"/>
              <a:gd name="T17" fmla="*/ 50 h 427"/>
              <a:gd name="T18" fmla="*/ 154 w 219"/>
              <a:gd name="T19" fmla="*/ 60 h 427"/>
              <a:gd name="T20" fmla="*/ 137 w 219"/>
              <a:gd name="T21" fmla="*/ 65 h 427"/>
              <a:gd name="T22" fmla="*/ 127 w 219"/>
              <a:gd name="T23" fmla="*/ 73 h 427"/>
              <a:gd name="T24" fmla="*/ 120 w 219"/>
              <a:gd name="T25" fmla="*/ 75 h 427"/>
              <a:gd name="T26" fmla="*/ 117 w 219"/>
              <a:gd name="T27" fmla="*/ 90 h 427"/>
              <a:gd name="T28" fmla="*/ 110 w 219"/>
              <a:gd name="T29" fmla="*/ 103 h 427"/>
              <a:gd name="T30" fmla="*/ 100 w 219"/>
              <a:gd name="T31" fmla="*/ 110 h 427"/>
              <a:gd name="T32" fmla="*/ 100 w 219"/>
              <a:gd name="T33" fmla="*/ 133 h 427"/>
              <a:gd name="T34" fmla="*/ 112 w 219"/>
              <a:gd name="T35" fmla="*/ 148 h 427"/>
              <a:gd name="T36" fmla="*/ 124 w 219"/>
              <a:gd name="T37" fmla="*/ 165 h 427"/>
              <a:gd name="T38" fmla="*/ 144 w 219"/>
              <a:gd name="T39" fmla="*/ 188 h 427"/>
              <a:gd name="T40" fmla="*/ 189 w 219"/>
              <a:gd name="T41" fmla="*/ 225 h 427"/>
              <a:gd name="T42" fmla="*/ 197 w 219"/>
              <a:gd name="T43" fmla="*/ 242 h 427"/>
              <a:gd name="T44" fmla="*/ 207 w 219"/>
              <a:gd name="T45" fmla="*/ 262 h 427"/>
              <a:gd name="T46" fmla="*/ 212 w 219"/>
              <a:gd name="T47" fmla="*/ 285 h 427"/>
              <a:gd name="T48" fmla="*/ 214 w 219"/>
              <a:gd name="T49" fmla="*/ 302 h 427"/>
              <a:gd name="T50" fmla="*/ 214 w 219"/>
              <a:gd name="T51" fmla="*/ 307 h 427"/>
              <a:gd name="T52" fmla="*/ 212 w 219"/>
              <a:gd name="T53" fmla="*/ 320 h 427"/>
              <a:gd name="T54" fmla="*/ 212 w 219"/>
              <a:gd name="T55" fmla="*/ 340 h 427"/>
              <a:gd name="T56" fmla="*/ 194 w 219"/>
              <a:gd name="T57" fmla="*/ 357 h 427"/>
              <a:gd name="T58" fmla="*/ 177 w 219"/>
              <a:gd name="T59" fmla="*/ 370 h 427"/>
              <a:gd name="T60" fmla="*/ 149 w 219"/>
              <a:gd name="T61" fmla="*/ 377 h 427"/>
              <a:gd name="T62" fmla="*/ 144 w 219"/>
              <a:gd name="T63" fmla="*/ 375 h 427"/>
              <a:gd name="T64" fmla="*/ 149 w 219"/>
              <a:gd name="T65" fmla="*/ 382 h 427"/>
              <a:gd name="T66" fmla="*/ 144 w 219"/>
              <a:gd name="T67" fmla="*/ 392 h 427"/>
              <a:gd name="T68" fmla="*/ 134 w 219"/>
              <a:gd name="T69" fmla="*/ 395 h 427"/>
              <a:gd name="T70" fmla="*/ 132 w 219"/>
              <a:gd name="T71" fmla="*/ 405 h 427"/>
              <a:gd name="T72" fmla="*/ 117 w 219"/>
              <a:gd name="T73" fmla="*/ 412 h 427"/>
              <a:gd name="T74" fmla="*/ 102 w 219"/>
              <a:gd name="T75" fmla="*/ 427 h 427"/>
              <a:gd name="T76" fmla="*/ 105 w 219"/>
              <a:gd name="T77" fmla="*/ 420 h 427"/>
              <a:gd name="T78" fmla="*/ 100 w 219"/>
              <a:gd name="T79" fmla="*/ 405 h 427"/>
              <a:gd name="T80" fmla="*/ 110 w 219"/>
              <a:gd name="T81" fmla="*/ 385 h 427"/>
              <a:gd name="T82" fmla="*/ 90 w 219"/>
              <a:gd name="T83" fmla="*/ 382 h 427"/>
              <a:gd name="T84" fmla="*/ 100 w 219"/>
              <a:gd name="T85" fmla="*/ 367 h 427"/>
              <a:gd name="T86" fmla="*/ 129 w 219"/>
              <a:gd name="T87" fmla="*/ 362 h 427"/>
              <a:gd name="T88" fmla="*/ 132 w 219"/>
              <a:gd name="T89" fmla="*/ 352 h 427"/>
              <a:gd name="T90" fmla="*/ 144 w 219"/>
              <a:gd name="T91" fmla="*/ 332 h 427"/>
              <a:gd name="T92" fmla="*/ 167 w 219"/>
              <a:gd name="T93" fmla="*/ 312 h 427"/>
              <a:gd name="T94" fmla="*/ 162 w 219"/>
              <a:gd name="T95" fmla="*/ 275 h 427"/>
              <a:gd name="T96" fmla="*/ 159 w 219"/>
              <a:gd name="T97" fmla="*/ 252 h 427"/>
              <a:gd name="T98" fmla="*/ 159 w 219"/>
              <a:gd name="T99" fmla="*/ 230 h 427"/>
              <a:gd name="T100" fmla="*/ 157 w 219"/>
              <a:gd name="T101" fmla="*/ 212 h 427"/>
              <a:gd name="T102" fmla="*/ 142 w 219"/>
              <a:gd name="T103" fmla="*/ 200 h 427"/>
              <a:gd name="T104" fmla="*/ 129 w 219"/>
              <a:gd name="T105" fmla="*/ 188 h 427"/>
              <a:gd name="T106" fmla="*/ 110 w 219"/>
              <a:gd name="T107" fmla="*/ 165 h 427"/>
              <a:gd name="T108" fmla="*/ 77 w 219"/>
              <a:gd name="T109" fmla="*/ 140 h 427"/>
              <a:gd name="T110" fmla="*/ 62 w 219"/>
              <a:gd name="T111" fmla="*/ 125 h 427"/>
              <a:gd name="T112" fmla="*/ 75 w 219"/>
              <a:gd name="T113" fmla="*/ 110 h 427"/>
              <a:gd name="T114" fmla="*/ 75 w 219"/>
              <a:gd name="T115" fmla="*/ 90 h 427"/>
              <a:gd name="T116" fmla="*/ 57 w 219"/>
              <a:gd name="T117" fmla="*/ 75 h 427"/>
              <a:gd name="T118" fmla="*/ 17 w 219"/>
              <a:gd name="T119" fmla="*/ 58 h 427"/>
              <a:gd name="T120" fmla="*/ 2 w 219"/>
              <a:gd name="T121" fmla="*/ 33 h 427"/>
              <a:gd name="T122" fmla="*/ 75 w 219"/>
              <a:gd name="T123" fmla="*/ 385 h 427"/>
              <a:gd name="T124" fmla="*/ 77 w 219"/>
              <a:gd name="T125" fmla="*/ 375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9" h="427">
                <a:moveTo>
                  <a:pt x="0" y="30"/>
                </a:moveTo>
                <a:lnTo>
                  <a:pt x="2" y="28"/>
                </a:lnTo>
                <a:lnTo>
                  <a:pt x="2" y="28"/>
                </a:lnTo>
                <a:lnTo>
                  <a:pt x="5" y="25"/>
                </a:lnTo>
                <a:lnTo>
                  <a:pt x="7" y="23"/>
                </a:lnTo>
                <a:lnTo>
                  <a:pt x="12" y="20"/>
                </a:lnTo>
                <a:lnTo>
                  <a:pt x="17" y="20"/>
                </a:lnTo>
                <a:lnTo>
                  <a:pt x="17" y="25"/>
                </a:lnTo>
                <a:lnTo>
                  <a:pt x="20" y="28"/>
                </a:lnTo>
                <a:lnTo>
                  <a:pt x="22" y="28"/>
                </a:lnTo>
                <a:lnTo>
                  <a:pt x="22" y="23"/>
                </a:lnTo>
                <a:lnTo>
                  <a:pt x="27" y="20"/>
                </a:lnTo>
                <a:lnTo>
                  <a:pt x="32" y="25"/>
                </a:lnTo>
                <a:lnTo>
                  <a:pt x="35" y="20"/>
                </a:lnTo>
                <a:lnTo>
                  <a:pt x="40" y="20"/>
                </a:lnTo>
                <a:lnTo>
                  <a:pt x="40" y="25"/>
                </a:lnTo>
                <a:lnTo>
                  <a:pt x="45" y="23"/>
                </a:lnTo>
                <a:lnTo>
                  <a:pt x="47" y="18"/>
                </a:lnTo>
                <a:lnTo>
                  <a:pt x="52" y="15"/>
                </a:lnTo>
                <a:lnTo>
                  <a:pt x="60" y="18"/>
                </a:lnTo>
                <a:lnTo>
                  <a:pt x="67" y="15"/>
                </a:lnTo>
                <a:lnTo>
                  <a:pt x="67" y="8"/>
                </a:lnTo>
                <a:lnTo>
                  <a:pt x="72" y="5"/>
                </a:lnTo>
                <a:lnTo>
                  <a:pt x="80" y="5"/>
                </a:lnTo>
                <a:lnTo>
                  <a:pt x="82" y="0"/>
                </a:lnTo>
                <a:lnTo>
                  <a:pt x="90" y="5"/>
                </a:lnTo>
                <a:lnTo>
                  <a:pt x="90" y="8"/>
                </a:lnTo>
                <a:lnTo>
                  <a:pt x="95" y="10"/>
                </a:lnTo>
                <a:lnTo>
                  <a:pt x="97" y="13"/>
                </a:lnTo>
                <a:lnTo>
                  <a:pt x="110" y="13"/>
                </a:lnTo>
                <a:lnTo>
                  <a:pt x="112" y="15"/>
                </a:lnTo>
                <a:lnTo>
                  <a:pt x="117" y="13"/>
                </a:lnTo>
                <a:lnTo>
                  <a:pt x="122" y="18"/>
                </a:lnTo>
                <a:lnTo>
                  <a:pt x="122" y="23"/>
                </a:lnTo>
                <a:lnTo>
                  <a:pt x="117" y="23"/>
                </a:lnTo>
                <a:lnTo>
                  <a:pt x="115" y="33"/>
                </a:lnTo>
                <a:lnTo>
                  <a:pt x="117" y="33"/>
                </a:lnTo>
                <a:lnTo>
                  <a:pt x="120" y="38"/>
                </a:lnTo>
                <a:lnTo>
                  <a:pt x="129" y="43"/>
                </a:lnTo>
                <a:lnTo>
                  <a:pt x="132" y="48"/>
                </a:lnTo>
                <a:lnTo>
                  <a:pt x="137" y="48"/>
                </a:lnTo>
                <a:lnTo>
                  <a:pt x="142" y="53"/>
                </a:lnTo>
                <a:lnTo>
                  <a:pt x="147" y="50"/>
                </a:lnTo>
                <a:lnTo>
                  <a:pt x="149" y="53"/>
                </a:lnTo>
                <a:lnTo>
                  <a:pt x="154" y="50"/>
                </a:lnTo>
                <a:lnTo>
                  <a:pt x="159" y="53"/>
                </a:lnTo>
                <a:lnTo>
                  <a:pt x="157" y="53"/>
                </a:lnTo>
                <a:lnTo>
                  <a:pt x="159" y="55"/>
                </a:lnTo>
                <a:lnTo>
                  <a:pt x="157" y="58"/>
                </a:lnTo>
                <a:lnTo>
                  <a:pt x="154" y="60"/>
                </a:lnTo>
                <a:lnTo>
                  <a:pt x="152" y="60"/>
                </a:lnTo>
                <a:lnTo>
                  <a:pt x="147" y="63"/>
                </a:lnTo>
                <a:lnTo>
                  <a:pt x="142" y="63"/>
                </a:lnTo>
                <a:lnTo>
                  <a:pt x="137" y="63"/>
                </a:lnTo>
                <a:lnTo>
                  <a:pt x="137" y="65"/>
                </a:lnTo>
                <a:lnTo>
                  <a:pt x="137" y="70"/>
                </a:lnTo>
                <a:lnTo>
                  <a:pt x="134" y="70"/>
                </a:lnTo>
                <a:lnTo>
                  <a:pt x="134" y="73"/>
                </a:lnTo>
                <a:lnTo>
                  <a:pt x="132" y="70"/>
                </a:lnTo>
                <a:lnTo>
                  <a:pt x="127" y="73"/>
                </a:lnTo>
                <a:lnTo>
                  <a:pt x="124" y="75"/>
                </a:lnTo>
                <a:lnTo>
                  <a:pt x="124" y="75"/>
                </a:lnTo>
                <a:lnTo>
                  <a:pt x="122" y="73"/>
                </a:lnTo>
                <a:lnTo>
                  <a:pt x="120" y="73"/>
                </a:lnTo>
                <a:lnTo>
                  <a:pt x="120" y="75"/>
                </a:lnTo>
                <a:lnTo>
                  <a:pt x="117" y="78"/>
                </a:lnTo>
                <a:lnTo>
                  <a:pt x="120" y="80"/>
                </a:lnTo>
                <a:lnTo>
                  <a:pt x="117" y="85"/>
                </a:lnTo>
                <a:lnTo>
                  <a:pt x="120" y="88"/>
                </a:lnTo>
                <a:lnTo>
                  <a:pt x="117" y="90"/>
                </a:lnTo>
                <a:lnTo>
                  <a:pt x="120" y="93"/>
                </a:lnTo>
                <a:lnTo>
                  <a:pt x="117" y="95"/>
                </a:lnTo>
                <a:lnTo>
                  <a:pt x="115" y="95"/>
                </a:lnTo>
                <a:lnTo>
                  <a:pt x="112" y="103"/>
                </a:lnTo>
                <a:lnTo>
                  <a:pt x="110" y="103"/>
                </a:lnTo>
                <a:lnTo>
                  <a:pt x="107" y="100"/>
                </a:lnTo>
                <a:lnTo>
                  <a:pt x="107" y="103"/>
                </a:lnTo>
                <a:lnTo>
                  <a:pt x="105" y="105"/>
                </a:lnTo>
                <a:lnTo>
                  <a:pt x="102" y="108"/>
                </a:lnTo>
                <a:lnTo>
                  <a:pt x="100" y="110"/>
                </a:lnTo>
                <a:lnTo>
                  <a:pt x="100" y="115"/>
                </a:lnTo>
                <a:lnTo>
                  <a:pt x="102" y="115"/>
                </a:lnTo>
                <a:lnTo>
                  <a:pt x="105" y="118"/>
                </a:lnTo>
                <a:lnTo>
                  <a:pt x="102" y="128"/>
                </a:lnTo>
                <a:lnTo>
                  <a:pt x="100" y="133"/>
                </a:lnTo>
                <a:lnTo>
                  <a:pt x="105" y="138"/>
                </a:lnTo>
                <a:lnTo>
                  <a:pt x="105" y="140"/>
                </a:lnTo>
                <a:lnTo>
                  <a:pt x="100" y="140"/>
                </a:lnTo>
                <a:lnTo>
                  <a:pt x="105" y="143"/>
                </a:lnTo>
                <a:lnTo>
                  <a:pt x="112" y="148"/>
                </a:lnTo>
                <a:lnTo>
                  <a:pt x="120" y="153"/>
                </a:lnTo>
                <a:lnTo>
                  <a:pt x="122" y="153"/>
                </a:lnTo>
                <a:lnTo>
                  <a:pt x="124" y="160"/>
                </a:lnTo>
                <a:lnTo>
                  <a:pt x="124" y="163"/>
                </a:lnTo>
                <a:lnTo>
                  <a:pt x="124" y="165"/>
                </a:lnTo>
                <a:lnTo>
                  <a:pt x="127" y="170"/>
                </a:lnTo>
                <a:lnTo>
                  <a:pt x="127" y="173"/>
                </a:lnTo>
                <a:lnTo>
                  <a:pt x="137" y="183"/>
                </a:lnTo>
                <a:lnTo>
                  <a:pt x="144" y="185"/>
                </a:lnTo>
                <a:lnTo>
                  <a:pt x="144" y="188"/>
                </a:lnTo>
                <a:lnTo>
                  <a:pt x="159" y="195"/>
                </a:lnTo>
                <a:lnTo>
                  <a:pt x="172" y="205"/>
                </a:lnTo>
                <a:lnTo>
                  <a:pt x="174" y="210"/>
                </a:lnTo>
                <a:lnTo>
                  <a:pt x="187" y="217"/>
                </a:lnTo>
                <a:lnTo>
                  <a:pt x="189" y="225"/>
                </a:lnTo>
                <a:lnTo>
                  <a:pt x="189" y="230"/>
                </a:lnTo>
                <a:lnTo>
                  <a:pt x="192" y="230"/>
                </a:lnTo>
                <a:lnTo>
                  <a:pt x="192" y="232"/>
                </a:lnTo>
                <a:lnTo>
                  <a:pt x="197" y="240"/>
                </a:lnTo>
                <a:lnTo>
                  <a:pt x="197" y="242"/>
                </a:lnTo>
                <a:lnTo>
                  <a:pt x="199" y="245"/>
                </a:lnTo>
                <a:lnTo>
                  <a:pt x="199" y="247"/>
                </a:lnTo>
                <a:lnTo>
                  <a:pt x="202" y="252"/>
                </a:lnTo>
                <a:lnTo>
                  <a:pt x="204" y="262"/>
                </a:lnTo>
                <a:lnTo>
                  <a:pt x="207" y="262"/>
                </a:lnTo>
                <a:lnTo>
                  <a:pt x="209" y="272"/>
                </a:lnTo>
                <a:lnTo>
                  <a:pt x="209" y="272"/>
                </a:lnTo>
                <a:lnTo>
                  <a:pt x="209" y="277"/>
                </a:lnTo>
                <a:lnTo>
                  <a:pt x="209" y="282"/>
                </a:lnTo>
                <a:lnTo>
                  <a:pt x="212" y="285"/>
                </a:lnTo>
                <a:lnTo>
                  <a:pt x="209" y="287"/>
                </a:lnTo>
                <a:lnTo>
                  <a:pt x="212" y="295"/>
                </a:lnTo>
                <a:lnTo>
                  <a:pt x="212" y="297"/>
                </a:lnTo>
                <a:lnTo>
                  <a:pt x="214" y="297"/>
                </a:lnTo>
                <a:lnTo>
                  <a:pt x="214" y="302"/>
                </a:lnTo>
                <a:lnTo>
                  <a:pt x="219" y="307"/>
                </a:lnTo>
                <a:lnTo>
                  <a:pt x="217" y="312"/>
                </a:lnTo>
                <a:lnTo>
                  <a:pt x="217" y="312"/>
                </a:lnTo>
                <a:lnTo>
                  <a:pt x="217" y="310"/>
                </a:lnTo>
                <a:lnTo>
                  <a:pt x="214" y="307"/>
                </a:lnTo>
                <a:lnTo>
                  <a:pt x="212" y="310"/>
                </a:lnTo>
                <a:lnTo>
                  <a:pt x="212" y="312"/>
                </a:lnTo>
                <a:lnTo>
                  <a:pt x="214" y="315"/>
                </a:lnTo>
                <a:lnTo>
                  <a:pt x="214" y="317"/>
                </a:lnTo>
                <a:lnTo>
                  <a:pt x="212" y="320"/>
                </a:lnTo>
                <a:lnTo>
                  <a:pt x="212" y="322"/>
                </a:lnTo>
                <a:lnTo>
                  <a:pt x="207" y="327"/>
                </a:lnTo>
                <a:lnTo>
                  <a:pt x="212" y="332"/>
                </a:lnTo>
                <a:lnTo>
                  <a:pt x="209" y="337"/>
                </a:lnTo>
                <a:lnTo>
                  <a:pt x="212" y="340"/>
                </a:lnTo>
                <a:lnTo>
                  <a:pt x="207" y="342"/>
                </a:lnTo>
                <a:lnTo>
                  <a:pt x="204" y="342"/>
                </a:lnTo>
                <a:lnTo>
                  <a:pt x="204" y="350"/>
                </a:lnTo>
                <a:lnTo>
                  <a:pt x="202" y="350"/>
                </a:lnTo>
                <a:lnTo>
                  <a:pt x="194" y="357"/>
                </a:lnTo>
                <a:lnTo>
                  <a:pt x="192" y="360"/>
                </a:lnTo>
                <a:lnTo>
                  <a:pt x="187" y="362"/>
                </a:lnTo>
                <a:lnTo>
                  <a:pt x="184" y="367"/>
                </a:lnTo>
                <a:lnTo>
                  <a:pt x="179" y="367"/>
                </a:lnTo>
                <a:lnTo>
                  <a:pt x="177" y="370"/>
                </a:lnTo>
                <a:lnTo>
                  <a:pt x="167" y="377"/>
                </a:lnTo>
                <a:lnTo>
                  <a:pt x="159" y="377"/>
                </a:lnTo>
                <a:lnTo>
                  <a:pt x="157" y="377"/>
                </a:lnTo>
                <a:lnTo>
                  <a:pt x="152" y="377"/>
                </a:lnTo>
                <a:lnTo>
                  <a:pt x="149" y="377"/>
                </a:lnTo>
                <a:lnTo>
                  <a:pt x="152" y="375"/>
                </a:lnTo>
                <a:lnTo>
                  <a:pt x="149" y="370"/>
                </a:lnTo>
                <a:lnTo>
                  <a:pt x="149" y="375"/>
                </a:lnTo>
                <a:lnTo>
                  <a:pt x="149" y="375"/>
                </a:lnTo>
                <a:lnTo>
                  <a:pt x="144" y="375"/>
                </a:lnTo>
                <a:lnTo>
                  <a:pt x="147" y="377"/>
                </a:lnTo>
                <a:lnTo>
                  <a:pt x="147" y="377"/>
                </a:lnTo>
                <a:lnTo>
                  <a:pt x="144" y="380"/>
                </a:lnTo>
                <a:lnTo>
                  <a:pt x="142" y="377"/>
                </a:lnTo>
                <a:lnTo>
                  <a:pt x="149" y="382"/>
                </a:lnTo>
                <a:lnTo>
                  <a:pt x="147" y="385"/>
                </a:lnTo>
                <a:lnTo>
                  <a:pt x="149" y="387"/>
                </a:lnTo>
                <a:lnTo>
                  <a:pt x="144" y="390"/>
                </a:lnTo>
                <a:lnTo>
                  <a:pt x="139" y="387"/>
                </a:lnTo>
                <a:lnTo>
                  <a:pt x="144" y="392"/>
                </a:lnTo>
                <a:lnTo>
                  <a:pt x="144" y="395"/>
                </a:lnTo>
                <a:lnTo>
                  <a:pt x="142" y="397"/>
                </a:lnTo>
                <a:lnTo>
                  <a:pt x="139" y="397"/>
                </a:lnTo>
                <a:lnTo>
                  <a:pt x="137" y="392"/>
                </a:lnTo>
                <a:lnTo>
                  <a:pt x="134" y="395"/>
                </a:lnTo>
                <a:lnTo>
                  <a:pt x="134" y="397"/>
                </a:lnTo>
                <a:lnTo>
                  <a:pt x="134" y="400"/>
                </a:lnTo>
                <a:lnTo>
                  <a:pt x="137" y="400"/>
                </a:lnTo>
                <a:lnTo>
                  <a:pt x="134" y="402"/>
                </a:lnTo>
                <a:lnTo>
                  <a:pt x="132" y="405"/>
                </a:lnTo>
                <a:lnTo>
                  <a:pt x="129" y="405"/>
                </a:lnTo>
                <a:lnTo>
                  <a:pt x="124" y="407"/>
                </a:lnTo>
                <a:lnTo>
                  <a:pt x="122" y="410"/>
                </a:lnTo>
                <a:lnTo>
                  <a:pt x="120" y="410"/>
                </a:lnTo>
                <a:lnTo>
                  <a:pt x="117" y="412"/>
                </a:lnTo>
                <a:lnTo>
                  <a:pt x="117" y="417"/>
                </a:lnTo>
                <a:lnTo>
                  <a:pt x="115" y="422"/>
                </a:lnTo>
                <a:lnTo>
                  <a:pt x="112" y="422"/>
                </a:lnTo>
                <a:lnTo>
                  <a:pt x="112" y="422"/>
                </a:lnTo>
                <a:lnTo>
                  <a:pt x="102" y="427"/>
                </a:lnTo>
                <a:lnTo>
                  <a:pt x="95" y="427"/>
                </a:lnTo>
                <a:lnTo>
                  <a:pt x="100" y="425"/>
                </a:lnTo>
                <a:lnTo>
                  <a:pt x="105" y="422"/>
                </a:lnTo>
                <a:lnTo>
                  <a:pt x="107" y="420"/>
                </a:lnTo>
                <a:lnTo>
                  <a:pt x="105" y="420"/>
                </a:lnTo>
                <a:lnTo>
                  <a:pt x="100" y="417"/>
                </a:lnTo>
                <a:lnTo>
                  <a:pt x="100" y="410"/>
                </a:lnTo>
                <a:lnTo>
                  <a:pt x="102" y="410"/>
                </a:lnTo>
                <a:lnTo>
                  <a:pt x="100" y="410"/>
                </a:lnTo>
                <a:lnTo>
                  <a:pt x="100" y="405"/>
                </a:lnTo>
                <a:lnTo>
                  <a:pt x="100" y="397"/>
                </a:lnTo>
                <a:lnTo>
                  <a:pt x="105" y="390"/>
                </a:lnTo>
                <a:lnTo>
                  <a:pt x="112" y="385"/>
                </a:lnTo>
                <a:lnTo>
                  <a:pt x="115" y="382"/>
                </a:lnTo>
                <a:lnTo>
                  <a:pt x="110" y="385"/>
                </a:lnTo>
                <a:lnTo>
                  <a:pt x="105" y="382"/>
                </a:lnTo>
                <a:lnTo>
                  <a:pt x="100" y="385"/>
                </a:lnTo>
                <a:lnTo>
                  <a:pt x="97" y="382"/>
                </a:lnTo>
                <a:lnTo>
                  <a:pt x="95" y="382"/>
                </a:lnTo>
                <a:lnTo>
                  <a:pt x="90" y="382"/>
                </a:lnTo>
                <a:lnTo>
                  <a:pt x="92" y="380"/>
                </a:lnTo>
                <a:lnTo>
                  <a:pt x="90" y="377"/>
                </a:lnTo>
                <a:lnTo>
                  <a:pt x="90" y="375"/>
                </a:lnTo>
                <a:lnTo>
                  <a:pt x="95" y="370"/>
                </a:lnTo>
                <a:lnTo>
                  <a:pt x="100" y="367"/>
                </a:lnTo>
                <a:lnTo>
                  <a:pt x="105" y="360"/>
                </a:lnTo>
                <a:lnTo>
                  <a:pt x="110" y="360"/>
                </a:lnTo>
                <a:lnTo>
                  <a:pt x="112" y="362"/>
                </a:lnTo>
                <a:lnTo>
                  <a:pt x="124" y="360"/>
                </a:lnTo>
                <a:lnTo>
                  <a:pt x="129" y="362"/>
                </a:lnTo>
                <a:lnTo>
                  <a:pt x="129" y="367"/>
                </a:lnTo>
                <a:lnTo>
                  <a:pt x="139" y="365"/>
                </a:lnTo>
                <a:lnTo>
                  <a:pt x="137" y="360"/>
                </a:lnTo>
                <a:lnTo>
                  <a:pt x="137" y="357"/>
                </a:lnTo>
                <a:lnTo>
                  <a:pt x="132" y="352"/>
                </a:lnTo>
                <a:lnTo>
                  <a:pt x="127" y="350"/>
                </a:lnTo>
                <a:lnTo>
                  <a:pt x="124" y="340"/>
                </a:lnTo>
                <a:lnTo>
                  <a:pt x="132" y="337"/>
                </a:lnTo>
                <a:lnTo>
                  <a:pt x="139" y="337"/>
                </a:lnTo>
                <a:lnTo>
                  <a:pt x="144" y="332"/>
                </a:lnTo>
                <a:lnTo>
                  <a:pt x="152" y="327"/>
                </a:lnTo>
                <a:lnTo>
                  <a:pt x="159" y="325"/>
                </a:lnTo>
                <a:lnTo>
                  <a:pt x="159" y="322"/>
                </a:lnTo>
                <a:lnTo>
                  <a:pt x="164" y="320"/>
                </a:lnTo>
                <a:lnTo>
                  <a:pt x="167" y="312"/>
                </a:lnTo>
                <a:lnTo>
                  <a:pt x="167" y="305"/>
                </a:lnTo>
                <a:lnTo>
                  <a:pt x="169" y="297"/>
                </a:lnTo>
                <a:lnTo>
                  <a:pt x="167" y="292"/>
                </a:lnTo>
                <a:lnTo>
                  <a:pt x="167" y="285"/>
                </a:lnTo>
                <a:lnTo>
                  <a:pt x="162" y="275"/>
                </a:lnTo>
                <a:lnTo>
                  <a:pt x="157" y="272"/>
                </a:lnTo>
                <a:lnTo>
                  <a:pt x="154" y="262"/>
                </a:lnTo>
                <a:lnTo>
                  <a:pt x="157" y="262"/>
                </a:lnTo>
                <a:lnTo>
                  <a:pt x="162" y="260"/>
                </a:lnTo>
                <a:lnTo>
                  <a:pt x="159" y="252"/>
                </a:lnTo>
                <a:lnTo>
                  <a:pt x="157" y="250"/>
                </a:lnTo>
                <a:lnTo>
                  <a:pt x="157" y="242"/>
                </a:lnTo>
                <a:lnTo>
                  <a:pt x="164" y="235"/>
                </a:lnTo>
                <a:lnTo>
                  <a:pt x="164" y="230"/>
                </a:lnTo>
                <a:lnTo>
                  <a:pt x="159" y="230"/>
                </a:lnTo>
                <a:lnTo>
                  <a:pt x="159" y="225"/>
                </a:lnTo>
                <a:lnTo>
                  <a:pt x="159" y="220"/>
                </a:lnTo>
                <a:lnTo>
                  <a:pt x="162" y="215"/>
                </a:lnTo>
                <a:lnTo>
                  <a:pt x="162" y="210"/>
                </a:lnTo>
                <a:lnTo>
                  <a:pt x="157" y="212"/>
                </a:lnTo>
                <a:lnTo>
                  <a:pt x="154" y="212"/>
                </a:lnTo>
                <a:lnTo>
                  <a:pt x="149" y="208"/>
                </a:lnTo>
                <a:lnTo>
                  <a:pt x="144" y="208"/>
                </a:lnTo>
                <a:lnTo>
                  <a:pt x="142" y="205"/>
                </a:lnTo>
                <a:lnTo>
                  <a:pt x="142" y="200"/>
                </a:lnTo>
                <a:lnTo>
                  <a:pt x="139" y="200"/>
                </a:lnTo>
                <a:lnTo>
                  <a:pt x="137" y="200"/>
                </a:lnTo>
                <a:lnTo>
                  <a:pt x="132" y="195"/>
                </a:lnTo>
                <a:lnTo>
                  <a:pt x="132" y="193"/>
                </a:lnTo>
                <a:lnTo>
                  <a:pt x="129" y="188"/>
                </a:lnTo>
                <a:lnTo>
                  <a:pt x="122" y="188"/>
                </a:lnTo>
                <a:lnTo>
                  <a:pt x="120" y="185"/>
                </a:lnTo>
                <a:lnTo>
                  <a:pt x="117" y="178"/>
                </a:lnTo>
                <a:lnTo>
                  <a:pt x="110" y="170"/>
                </a:lnTo>
                <a:lnTo>
                  <a:pt x="110" y="165"/>
                </a:lnTo>
                <a:lnTo>
                  <a:pt x="105" y="158"/>
                </a:lnTo>
                <a:lnTo>
                  <a:pt x="97" y="155"/>
                </a:lnTo>
                <a:lnTo>
                  <a:pt x="90" y="145"/>
                </a:lnTo>
                <a:lnTo>
                  <a:pt x="85" y="145"/>
                </a:lnTo>
                <a:lnTo>
                  <a:pt x="77" y="140"/>
                </a:lnTo>
                <a:lnTo>
                  <a:pt x="67" y="140"/>
                </a:lnTo>
                <a:lnTo>
                  <a:pt x="65" y="133"/>
                </a:lnTo>
                <a:lnTo>
                  <a:pt x="60" y="133"/>
                </a:lnTo>
                <a:lnTo>
                  <a:pt x="60" y="130"/>
                </a:lnTo>
                <a:lnTo>
                  <a:pt x="62" y="125"/>
                </a:lnTo>
                <a:lnTo>
                  <a:pt x="57" y="118"/>
                </a:lnTo>
                <a:lnTo>
                  <a:pt x="57" y="115"/>
                </a:lnTo>
                <a:lnTo>
                  <a:pt x="60" y="115"/>
                </a:lnTo>
                <a:lnTo>
                  <a:pt x="67" y="113"/>
                </a:lnTo>
                <a:lnTo>
                  <a:pt x="75" y="110"/>
                </a:lnTo>
                <a:lnTo>
                  <a:pt x="77" y="108"/>
                </a:lnTo>
                <a:lnTo>
                  <a:pt x="80" y="98"/>
                </a:lnTo>
                <a:lnTo>
                  <a:pt x="82" y="95"/>
                </a:lnTo>
                <a:lnTo>
                  <a:pt x="82" y="93"/>
                </a:lnTo>
                <a:lnTo>
                  <a:pt x="75" y="90"/>
                </a:lnTo>
                <a:lnTo>
                  <a:pt x="75" y="85"/>
                </a:lnTo>
                <a:lnTo>
                  <a:pt x="75" y="80"/>
                </a:lnTo>
                <a:lnTo>
                  <a:pt x="67" y="80"/>
                </a:lnTo>
                <a:lnTo>
                  <a:pt x="65" y="75"/>
                </a:lnTo>
                <a:lnTo>
                  <a:pt x="57" y="75"/>
                </a:lnTo>
                <a:lnTo>
                  <a:pt x="50" y="78"/>
                </a:lnTo>
                <a:lnTo>
                  <a:pt x="45" y="75"/>
                </a:lnTo>
                <a:lnTo>
                  <a:pt x="32" y="75"/>
                </a:lnTo>
                <a:lnTo>
                  <a:pt x="27" y="68"/>
                </a:lnTo>
                <a:lnTo>
                  <a:pt x="17" y="58"/>
                </a:lnTo>
                <a:lnTo>
                  <a:pt x="20" y="53"/>
                </a:lnTo>
                <a:lnTo>
                  <a:pt x="20" y="48"/>
                </a:lnTo>
                <a:lnTo>
                  <a:pt x="15" y="45"/>
                </a:lnTo>
                <a:lnTo>
                  <a:pt x="10" y="38"/>
                </a:lnTo>
                <a:lnTo>
                  <a:pt x="2" y="33"/>
                </a:lnTo>
                <a:lnTo>
                  <a:pt x="0" y="30"/>
                </a:lnTo>
                <a:lnTo>
                  <a:pt x="0" y="30"/>
                </a:lnTo>
                <a:close/>
                <a:moveTo>
                  <a:pt x="72" y="377"/>
                </a:moveTo>
                <a:lnTo>
                  <a:pt x="75" y="382"/>
                </a:lnTo>
                <a:lnTo>
                  <a:pt x="75" y="385"/>
                </a:lnTo>
                <a:lnTo>
                  <a:pt x="77" y="387"/>
                </a:lnTo>
                <a:lnTo>
                  <a:pt x="80" y="387"/>
                </a:lnTo>
                <a:lnTo>
                  <a:pt x="82" y="380"/>
                </a:lnTo>
                <a:lnTo>
                  <a:pt x="80" y="377"/>
                </a:lnTo>
                <a:lnTo>
                  <a:pt x="77" y="375"/>
                </a:lnTo>
                <a:lnTo>
                  <a:pt x="72" y="37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59"/>
          <p:cNvSpPr>
            <a:spLocks/>
          </p:cNvSpPr>
          <p:nvPr/>
        </p:nvSpPr>
        <p:spPr bwMode="auto">
          <a:xfrm>
            <a:off x="9650413" y="4852988"/>
            <a:ext cx="15875" cy="7938"/>
          </a:xfrm>
          <a:custGeom>
            <a:avLst/>
            <a:gdLst>
              <a:gd name="T0" fmla="*/ 10 w 10"/>
              <a:gd name="T1" fmla="*/ 2 h 5"/>
              <a:gd name="T2" fmla="*/ 5 w 10"/>
              <a:gd name="T3" fmla="*/ 0 h 5"/>
              <a:gd name="T4" fmla="*/ 0 w 10"/>
              <a:gd name="T5" fmla="*/ 0 h 5"/>
              <a:gd name="T6" fmla="*/ 2 w 10"/>
              <a:gd name="T7" fmla="*/ 2 h 5"/>
              <a:gd name="T8" fmla="*/ 5 w 10"/>
              <a:gd name="T9" fmla="*/ 2 h 5"/>
              <a:gd name="T10" fmla="*/ 10 w 10"/>
              <a:gd name="T11" fmla="*/ 5 h 5"/>
              <a:gd name="T12" fmla="*/ 10 w 10"/>
              <a:gd name="T1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5">
                <a:moveTo>
                  <a:pt x="10" y="2"/>
                </a:moveTo>
                <a:lnTo>
                  <a:pt x="5" y="0"/>
                </a:lnTo>
                <a:lnTo>
                  <a:pt x="0" y="0"/>
                </a:lnTo>
                <a:lnTo>
                  <a:pt x="2" y="2"/>
                </a:lnTo>
                <a:lnTo>
                  <a:pt x="5" y="2"/>
                </a:lnTo>
                <a:lnTo>
                  <a:pt x="10" y="5"/>
                </a:lnTo>
                <a:lnTo>
                  <a:pt x="10" y="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60"/>
          <p:cNvSpPr>
            <a:spLocks/>
          </p:cNvSpPr>
          <p:nvPr/>
        </p:nvSpPr>
        <p:spPr bwMode="auto">
          <a:xfrm>
            <a:off x="9582150" y="4895850"/>
            <a:ext cx="100012" cy="87313"/>
          </a:xfrm>
          <a:custGeom>
            <a:avLst/>
            <a:gdLst>
              <a:gd name="T0" fmla="*/ 22 w 25"/>
              <a:gd name="T1" fmla="*/ 1 h 22"/>
              <a:gd name="T2" fmla="*/ 20 w 25"/>
              <a:gd name="T3" fmla="*/ 0 h 22"/>
              <a:gd name="T4" fmla="*/ 18 w 25"/>
              <a:gd name="T5" fmla="*/ 1 h 22"/>
              <a:gd name="T6" fmla="*/ 17 w 25"/>
              <a:gd name="T7" fmla="*/ 0 h 22"/>
              <a:gd name="T8" fmla="*/ 15 w 25"/>
              <a:gd name="T9" fmla="*/ 1 h 22"/>
              <a:gd name="T10" fmla="*/ 14 w 25"/>
              <a:gd name="T11" fmla="*/ 0 h 22"/>
              <a:gd name="T12" fmla="*/ 12 w 25"/>
              <a:gd name="T13" fmla="*/ 1 h 22"/>
              <a:gd name="T14" fmla="*/ 10 w 25"/>
              <a:gd name="T15" fmla="*/ 1 h 22"/>
              <a:gd name="T16" fmla="*/ 8 w 25"/>
              <a:gd name="T17" fmla="*/ 2 h 22"/>
              <a:gd name="T18" fmla="*/ 6 w 25"/>
              <a:gd name="T19" fmla="*/ 3 h 22"/>
              <a:gd name="T20" fmla="*/ 6 w 25"/>
              <a:gd name="T21" fmla="*/ 5 h 22"/>
              <a:gd name="T22" fmla="*/ 3 w 25"/>
              <a:gd name="T23" fmla="*/ 6 h 22"/>
              <a:gd name="T24" fmla="*/ 0 w 25"/>
              <a:gd name="T25" fmla="*/ 9 h 22"/>
              <a:gd name="T26" fmla="*/ 1 w 25"/>
              <a:gd name="T27" fmla="*/ 11 h 22"/>
              <a:gd name="T28" fmla="*/ 1 w 25"/>
              <a:gd name="T29" fmla="*/ 15 h 22"/>
              <a:gd name="T30" fmla="*/ 2 w 25"/>
              <a:gd name="T31" fmla="*/ 17 h 22"/>
              <a:gd name="T32" fmla="*/ 2 w 25"/>
              <a:gd name="T33" fmla="*/ 18 h 22"/>
              <a:gd name="T34" fmla="*/ 4 w 25"/>
              <a:gd name="T35" fmla="*/ 20 h 22"/>
              <a:gd name="T36" fmla="*/ 6 w 25"/>
              <a:gd name="T37" fmla="*/ 20 h 22"/>
              <a:gd name="T38" fmla="*/ 8 w 25"/>
              <a:gd name="T39" fmla="*/ 21 h 22"/>
              <a:gd name="T40" fmla="*/ 9 w 25"/>
              <a:gd name="T41" fmla="*/ 21 h 22"/>
              <a:gd name="T42" fmla="*/ 11 w 25"/>
              <a:gd name="T43" fmla="*/ 22 h 22"/>
              <a:gd name="T44" fmla="*/ 12 w 25"/>
              <a:gd name="T45" fmla="*/ 22 h 22"/>
              <a:gd name="T46" fmla="*/ 13 w 25"/>
              <a:gd name="T47" fmla="*/ 20 h 22"/>
              <a:gd name="T48" fmla="*/ 15 w 25"/>
              <a:gd name="T49" fmla="*/ 20 h 22"/>
              <a:gd name="T50" fmla="*/ 16 w 25"/>
              <a:gd name="T51" fmla="*/ 20 h 22"/>
              <a:gd name="T52" fmla="*/ 18 w 25"/>
              <a:gd name="T53" fmla="*/ 18 h 22"/>
              <a:gd name="T54" fmla="*/ 18 w 25"/>
              <a:gd name="T55" fmla="*/ 17 h 22"/>
              <a:gd name="T56" fmla="*/ 20 w 25"/>
              <a:gd name="T57" fmla="*/ 17 h 22"/>
              <a:gd name="T58" fmla="*/ 21 w 25"/>
              <a:gd name="T59" fmla="*/ 15 h 22"/>
              <a:gd name="T60" fmla="*/ 21 w 25"/>
              <a:gd name="T61" fmla="*/ 13 h 22"/>
              <a:gd name="T62" fmla="*/ 22 w 25"/>
              <a:gd name="T63" fmla="*/ 10 h 22"/>
              <a:gd name="T64" fmla="*/ 23 w 25"/>
              <a:gd name="T65" fmla="*/ 9 h 22"/>
              <a:gd name="T66" fmla="*/ 24 w 25"/>
              <a:gd name="T67" fmla="*/ 8 h 22"/>
              <a:gd name="T68" fmla="*/ 25 w 25"/>
              <a:gd name="T69" fmla="*/ 5 h 22"/>
              <a:gd name="T70" fmla="*/ 24 w 25"/>
              <a:gd name="T71" fmla="*/ 2 h 22"/>
              <a:gd name="T72" fmla="*/ 22 w 25"/>
              <a:gd name="T73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" h="22">
                <a:moveTo>
                  <a:pt x="22" y="1"/>
                </a:moveTo>
                <a:cubicBezTo>
                  <a:pt x="20" y="0"/>
                  <a:pt x="20" y="0"/>
                  <a:pt x="20" y="0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7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8" y="2"/>
                  <a:pt x="8" y="2"/>
                  <a:pt x="8" y="2"/>
                </a:cubicBezTo>
                <a:cubicBezTo>
                  <a:pt x="6" y="3"/>
                  <a:pt x="6" y="3"/>
                  <a:pt x="6" y="3"/>
                </a:cubicBezTo>
                <a:cubicBezTo>
                  <a:pt x="6" y="5"/>
                  <a:pt x="6" y="5"/>
                  <a:pt x="6" y="5"/>
                </a:cubicBezTo>
                <a:cubicBezTo>
                  <a:pt x="3" y="6"/>
                  <a:pt x="3" y="6"/>
                  <a:pt x="3" y="6"/>
                </a:cubicBezTo>
                <a:cubicBezTo>
                  <a:pt x="0" y="9"/>
                  <a:pt x="0" y="9"/>
                  <a:pt x="0" y="9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5"/>
                  <a:pt x="1" y="15"/>
                  <a:pt x="1" y="15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4" y="20"/>
                  <a:pt x="4" y="20"/>
                  <a:pt x="4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8" y="21"/>
                  <a:pt x="8" y="21"/>
                  <a:pt x="8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11" y="22"/>
                  <a:pt x="11" y="22"/>
                  <a:pt x="11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3" y="20"/>
                  <a:pt x="13" y="20"/>
                  <a:pt x="13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7"/>
                  <a:pt x="18" y="17"/>
                  <a:pt x="18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0"/>
                  <a:pt x="22" y="10"/>
                  <a:pt x="22" y="10"/>
                </a:cubicBezTo>
                <a:cubicBezTo>
                  <a:pt x="23" y="9"/>
                  <a:pt x="23" y="9"/>
                  <a:pt x="23" y="9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5"/>
                  <a:pt x="25" y="5"/>
                  <a:pt x="25" y="5"/>
                </a:cubicBezTo>
                <a:cubicBezTo>
                  <a:pt x="24" y="2"/>
                  <a:pt x="24" y="2"/>
                  <a:pt x="24" y="2"/>
                </a:cubicBezTo>
                <a:lnTo>
                  <a:pt x="22" y="1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61"/>
          <p:cNvSpPr>
            <a:spLocks/>
          </p:cNvSpPr>
          <p:nvPr/>
        </p:nvSpPr>
        <p:spPr bwMode="auto">
          <a:xfrm>
            <a:off x="9324975" y="4837113"/>
            <a:ext cx="4762" cy="3175"/>
          </a:xfrm>
          <a:custGeom>
            <a:avLst/>
            <a:gdLst>
              <a:gd name="T0" fmla="*/ 0 w 3"/>
              <a:gd name="T1" fmla="*/ 0 h 2"/>
              <a:gd name="T2" fmla="*/ 3 w 3"/>
              <a:gd name="T3" fmla="*/ 2 h 2"/>
              <a:gd name="T4" fmla="*/ 3 w 3"/>
              <a:gd name="T5" fmla="*/ 2 h 2"/>
              <a:gd name="T6" fmla="*/ 0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3" y="2"/>
                </a:lnTo>
                <a:lnTo>
                  <a:pt x="3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62"/>
          <p:cNvSpPr>
            <a:spLocks/>
          </p:cNvSpPr>
          <p:nvPr/>
        </p:nvSpPr>
        <p:spPr bwMode="auto">
          <a:xfrm>
            <a:off x="7678738" y="4044950"/>
            <a:ext cx="31750" cy="42863"/>
          </a:xfrm>
          <a:custGeom>
            <a:avLst/>
            <a:gdLst>
              <a:gd name="T0" fmla="*/ 20 w 20"/>
              <a:gd name="T1" fmla="*/ 7 h 27"/>
              <a:gd name="T2" fmla="*/ 10 w 20"/>
              <a:gd name="T3" fmla="*/ 0 h 27"/>
              <a:gd name="T4" fmla="*/ 7 w 20"/>
              <a:gd name="T5" fmla="*/ 0 h 27"/>
              <a:gd name="T6" fmla="*/ 0 w 20"/>
              <a:gd name="T7" fmla="*/ 25 h 27"/>
              <a:gd name="T8" fmla="*/ 7 w 20"/>
              <a:gd name="T9" fmla="*/ 22 h 27"/>
              <a:gd name="T10" fmla="*/ 12 w 20"/>
              <a:gd name="T11" fmla="*/ 25 h 27"/>
              <a:gd name="T12" fmla="*/ 17 w 20"/>
              <a:gd name="T13" fmla="*/ 25 h 27"/>
              <a:gd name="T14" fmla="*/ 20 w 20"/>
              <a:gd name="T15" fmla="*/ 27 h 27"/>
              <a:gd name="T16" fmla="*/ 20 w 20"/>
              <a:gd name="T17" fmla="*/ 27 h 27"/>
              <a:gd name="T18" fmla="*/ 20 w 20"/>
              <a:gd name="T19" fmla="*/ 15 h 27"/>
              <a:gd name="T20" fmla="*/ 20 w 20"/>
              <a:gd name="T21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27">
                <a:moveTo>
                  <a:pt x="20" y="7"/>
                </a:moveTo>
                <a:lnTo>
                  <a:pt x="10" y="0"/>
                </a:lnTo>
                <a:lnTo>
                  <a:pt x="7" y="0"/>
                </a:lnTo>
                <a:lnTo>
                  <a:pt x="0" y="25"/>
                </a:lnTo>
                <a:lnTo>
                  <a:pt x="7" y="22"/>
                </a:lnTo>
                <a:lnTo>
                  <a:pt x="12" y="25"/>
                </a:lnTo>
                <a:lnTo>
                  <a:pt x="17" y="25"/>
                </a:lnTo>
                <a:lnTo>
                  <a:pt x="20" y="27"/>
                </a:lnTo>
                <a:lnTo>
                  <a:pt x="20" y="27"/>
                </a:lnTo>
                <a:lnTo>
                  <a:pt x="20" y="15"/>
                </a:lnTo>
                <a:lnTo>
                  <a:pt x="20" y="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163"/>
          <p:cNvSpPr>
            <a:spLocks noChangeArrowheads="1"/>
          </p:cNvSpPr>
          <p:nvPr/>
        </p:nvSpPr>
        <p:spPr bwMode="auto">
          <a:xfrm>
            <a:off x="9547225" y="4829175"/>
            <a:ext cx="1587" cy="1588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65"/>
          <p:cNvSpPr>
            <a:spLocks/>
          </p:cNvSpPr>
          <p:nvPr/>
        </p:nvSpPr>
        <p:spPr bwMode="auto">
          <a:xfrm>
            <a:off x="10002838" y="4622800"/>
            <a:ext cx="7937" cy="7938"/>
          </a:xfrm>
          <a:custGeom>
            <a:avLst/>
            <a:gdLst>
              <a:gd name="T0" fmla="*/ 0 w 5"/>
              <a:gd name="T1" fmla="*/ 0 h 5"/>
              <a:gd name="T2" fmla="*/ 2 w 5"/>
              <a:gd name="T3" fmla="*/ 5 h 5"/>
              <a:gd name="T4" fmla="*/ 5 w 5"/>
              <a:gd name="T5" fmla="*/ 5 h 5"/>
              <a:gd name="T6" fmla="*/ 5 w 5"/>
              <a:gd name="T7" fmla="*/ 2 h 5"/>
              <a:gd name="T8" fmla="*/ 2 w 5"/>
              <a:gd name="T9" fmla="*/ 0 h 5"/>
              <a:gd name="T10" fmla="*/ 0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0" y="0"/>
                </a:moveTo>
                <a:lnTo>
                  <a:pt x="2" y="5"/>
                </a:lnTo>
                <a:lnTo>
                  <a:pt x="5" y="5"/>
                </a:lnTo>
                <a:lnTo>
                  <a:pt x="5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66"/>
          <p:cNvSpPr>
            <a:spLocks/>
          </p:cNvSpPr>
          <p:nvPr/>
        </p:nvSpPr>
        <p:spPr bwMode="auto">
          <a:xfrm>
            <a:off x="7734300" y="2954338"/>
            <a:ext cx="2589212" cy="1933575"/>
          </a:xfrm>
          <a:custGeom>
            <a:avLst/>
            <a:gdLst>
              <a:gd name="T0" fmla="*/ 1573 w 1631"/>
              <a:gd name="T1" fmla="*/ 212 h 1218"/>
              <a:gd name="T2" fmla="*/ 1519 w 1631"/>
              <a:gd name="T3" fmla="*/ 190 h 1218"/>
              <a:gd name="T4" fmla="*/ 1474 w 1631"/>
              <a:gd name="T5" fmla="*/ 158 h 1218"/>
              <a:gd name="T6" fmla="*/ 1414 w 1631"/>
              <a:gd name="T7" fmla="*/ 140 h 1218"/>
              <a:gd name="T8" fmla="*/ 1364 w 1631"/>
              <a:gd name="T9" fmla="*/ 60 h 1218"/>
              <a:gd name="T10" fmla="*/ 1324 w 1631"/>
              <a:gd name="T11" fmla="*/ 15 h 1218"/>
              <a:gd name="T12" fmla="*/ 1252 w 1631"/>
              <a:gd name="T13" fmla="*/ 0 h 1218"/>
              <a:gd name="T14" fmla="*/ 1187 w 1631"/>
              <a:gd name="T15" fmla="*/ 48 h 1218"/>
              <a:gd name="T16" fmla="*/ 1202 w 1631"/>
              <a:gd name="T17" fmla="*/ 123 h 1218"/>
              <a:gd name="T18" fmla="*/ 1152 w 1631"/>
              <a:gd name="T19" fmla="*/ 177 h 1218"/>
              <a:gd name="T20" fmla="*/ 1259 w 1631"/>
              <a:gd name="T21" fmla="*/ 287 h 1218"/>
              <a:gd name="T22" fmla="*/ 1189 w 1631"/>
              <a:gd name="T23" fmla="*/ 345 h 1218"/>
              <a:gd name="T24" fmla="*/ 1075 w 1631"/>
              <a:gd name="T25" fmla="*/ 407 h 1218"/>
              <a:gd name="T26" fmla="*/ 937 w 1631"/>
              <a:gd name="T27" fmla="*/ 522 h 1218"/>
              <a:gd name="T28" fmla="*/ 710 w 1631"/>
              <a:gd name="T29" fmla="*/ 494 h 1218"/>
              <a:gd name="T30" fmla="*/ 603 w 1631"/>
              <a:gd name="T31" fmla="*/ 412 h 1218"/>
              <a:gd name="T32" fmla="*/ 526 w 1631"/>
              <a:gd name="T33" fmla="*/ 332 h 1218"/>
              <a:gd name="T34" fmla="*/ 456 w 1631"/>
              <a:gd name="T35" fmla="*/ 297 h 1218"/>
              <a:gd name="T36" fmla="*/ 404 w 1631"/>
              <a:gd name="T37" fmla="*/ 302 h 1218"/>
              <a:gd name="T38" fmla="*/ 334 w 1631"/>
              <a:gd name="T39" fmla="*/ 407 h 1218"/>
              <a:gd name="T40" fmla="*/ 294 w 1631"/>
              <a:gd name="T41" fmla="*/ 452 h 1218"/>
              <a:gd name="T42" fmla="*/ 224 w 1631"/>
              <a:gd name="T43" fmla="*/ 509 h 1218"/>
              <a:gd name="T44" fmla="*/ 72 w 1631"/>
              <a:gd name="T45" fmla="*/ 534 h 1218"/>
              <a:gd name="T46" fmla="*/ 54 w 1631"/>
              <a:gd name="T47" fmla="*/ 592 h 1218"/>
              <a:gd name="T48" fmla="*/ 27 w 1631"/>
              <a:gd name="T49" fmla="*/ 684 h 1218"/>
              <a:gd name="T50" fmla="*/ 79 w 1631"/>
              <a:gd name="T51" fmla="*/ 692 h 1218"/>
              <a:gd name="T52" fmla="*/ 147 w 1631"/>
              <a:gd name="T53" fmla="*/ 719 h 1218"/>
              <a:gd name="T54" fmla="*/ 239 w 1631"/>
              <a:gd name="T55" fmla="*/ 739 h 1218"/>
              <a:gd name="T56" fmla="*/ 324 w 1631"/>
              <a:gd name="T57" fmla="*/ 864 h 1218"/>
              <a:gd name="T58" fmla="*/ 389 w 1631"/>
              <a:gd name="T59" fmla="*/ 929 h 1218"/>
              <a:gd name="T60" fmla="*/ 488 w 1631"/>
              <a:gd name="T61" fmla="*/ 966 h 1218"/>
              <a:gd name="T62" fmla="*/ 606 w 1631"/>
              <a:gd name="T63" fmla="*/ 996 h 1218"/>
              <a:gd name="T64" fmla="*/ 720 w 1631"/>
              <a:gd name="T65" fmla="*/ 984 h 1218"/>
              <a:gd name="T66" fmla="*/ 810 w 1631"/>
              <a:gd name="T67" fmla="*/ 966 h 1218"/>
              <a:gd name="T68" fmla="*/ 875 w 1631"/>
              <a:gd name="T69" fmla="*/ 1053 h 1218"/>
              <a:gd name="T70" fmla="*/ 888 w 1631"/>
              <a:gd name="T71" fmla="*/ 1121 h 1218"/>
              <a:gd name="T72" fmla="*/ 927 w 1631"/>
              <a:gd name="T73" fmla="*/ 1183 h 1218"/>
              <a:gd name="T74" fmla="*/ 992 w 1631"/>
              <a:gd name="T75" fmla="*/ 1151 h 1218"/>
              <a:gd name="T76" fmla="*/ 1080 w 1631"/>
              <a:gd name="T77" fmla="*/ 1138 h 1218"/>
              <a:gd name="T78" fmla="*/ 1154 w 1631"/>
              <a:gd name="T79" fmla="*/ 1178 h 1218"/>
              <a:gd name="T80" fmla="*/ 1202 w 1631"/>
              <a:gd name="T81" fmla="*/ 1216 h 1218"/>
              <a:gd name="T82" fmla="*/ 1212 w 1631"/>
              <a:gd name="T83" fmla="*/ 1191 h 1218"/>
              <a:gd name="T84" fmla="*/ 1279 w 1631"/>
              <a:gd name="T85" fmla="*/ 1141 h 1218"/>
              <a:gd name="T86" fmla="*/ 1334 w 1631"/>
              <a:gd name="T87" fmla="*/ 1141 h 1218"/>
              <a:gd name="T88" fmla="*/ 1386 w 1631"/>
              <a:gd name="T89" fmla="*/ 1103 h 1218"/>
              <a:gd name="T90" fmla="*/ 1409 w 1631"/>
              <a:gd name="T91" fmla="*/ 1073 h 1218"/>
              <a:gd name="T92" fmla="*/ 1429 w 1631"/>
              <a:gd name="T93" fmla="*/ 1041 h 1218"/>
              <a:gd name="T94" fmla="*/ 1444 w 1631"/>
              <a:gd name="T95" fmla="*/ 1004 h 1218"/>
              <a:gd name="T96" fmla="*/ 1459 w 1631"/>
              <a:gd name="T97" fmla="*/ 956 h 1218"/>
              <a:gd name="T98" fmla="*/ 1466 w 1631"/>
              <a:gd name="T99" fmla="*/ 919 h 1218"/>
              <a:gd name="T100" fmla="*/ 1426 w 1631"/>
              <a:gd name="T101" fmla="*/ 894 h 1218"/>
              <a:gd name="T102" fmla="*/ 1366 w 1631"/>
              <a:gd name="T103" fmla="*/ 846 h 1218"/>
              <a:gd name="T104" fmla="*/ 1441 w 1631"/>
              <a:gd name="T105" fmla="*/ 824 h 1218"/>
              <a:gd name="T106" fmla="*/ 1381 w 1631"/>
              <a:gd name="T107" fmla="*/ 707 h 1218"/>
              <a:gd name="T108" fmla="*/ 1434 w 1631"/>
              <a:gd name="T109" fmla="*/ 662 h 1218"/>
              <a:gd name="T110" fmla="*/ 1366 w 1631"/>
              <a:gd name="T111" fmla="*/ 647 h 1218"/>
              <a:gd name="T112" fmla="*/ 1294 w 1631"/>
              <a:gd name="T113" fmla="*/ 612 h 1218"/>
              <a:gd name="T114" fmla="*/ 1359 w 1631"/>
              <a:gd name="T115" fmla="*/ 529 h 1218"/>
              <a:gd name="T116" fmla="*/ 1396 w 1631"/>
              <a:gd name="T117" fmla="*/ 577 h 1218"/>
              <a:gd name="T118" fmla="*/ 1429 w 1631"/>
              <a:gd name="T119" fmla="*/ 567 h 1218"/>
              <a:gd name="T120" fmla="*/ 1593 w 1631"/>
              <a:gd name="T121" fmla="*/ 410 h 1218"/>
              <a:gd name="T122" fmla="*/ 1601 w 1631"/>
              <a:gd name="T123" fmla="*/ 325 h 1218"/>
              <a:gd name="T124" fmla="*/ 1628 w 1631"/>
              <a:gd name="T125" fmla="*/ 272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31" h="1218">
                <a:moveTo>
                  <a:pt x="1628" y="212"/>
                </a:moveTo>
                <a:lnTo>
                  <a:pt x="1626" y="210"/>
                </a:lnTo>
                <a:lnTo>
                  <a:pt x="1626" y="207"/>
                </a:lnTo>
                <a:lnTo>
                  <a:pt x="1621" y="202"/>
                </a:lnTo>
                <a:lnTo>
                  <a:pt x="1618" y="200"/>
                </a:lnTo>
                <a:lnTo>
                  <a:pt x="1623" y="197"/>
                </a:lnTo>
                <a:lnTo>
                  <a:pt x="1618" y="192"/>
                </a:lnTo>
                <a:lnTo>
                  <a:pt x="1618" y="190"/>
                </a:lnTo>
                <a:lnTo>
                  <a:pt x="1613" y="190"/>
                </a:lnTo>
                <a:lnTo>
                  <a:pt x="1611" y="187"/>
                </a:lnTo>
                <a:lnTo>
                  <a:pt x="1606" y="185"/>
                </a:lnTo>
                <a:lnTo>
                  <a:pt x="1603" y="187"/>
                </a:lnTo>
                <a:lnTo>
                  <a:pt x="1598" y="187"/>
                </a:lnTo>
                <a:lnTo>
                  <a:pt x="1596" y="190"/>
                </a:lnTo>
                <a:lnTo>
                  <a:pt x="1596" y="195"/>
                </a:lnTo>
                <a:lnTo>
                  <a:pt x="1593" y="195"/>
                </a:lnTo>
                <a:lnTo>
                  <a:pt x="1588" y="195"/>
                </a:lnTo>
                <a:lnTo>
                  <a:pt x="1588" y="202"/>
                </a:lnTo>
                <a:lnTo>
                  <a:pt x="1583" y="202"/>
                </a:lnTo>
                <a:lnTo>
                  <a:pt x="1578" y="202"/>
                </a:lnTo>
                <a:lnTo>
                  <a:pt x="1578" y="205"/>
                </a:lnTo>
                <a:lnTo>
                  <a:pt x="1578" y="210"/>
                </a:lnTo>
                <a:lnTo>
                  <a:pt x="1573" y="212"/>
                </a:lnTo>
                <a:lnTo>
                  <a:pt x="1573" y="217"/>
                </a:lnTo>
                <a:lnTo>
                  <a:pt x="1573" y="220"/>
                </a:lnTo>
                <a:lnTo>
                  <a:pt x="1571" y="220"/>
                </a:lnTo>
                <a:lnTo>
                  <a:pt x="1568" y="225"/>
                </a:lnTo>
                <a:lnTo>
                  <a:pt x="1561" y="225"/>
                </a:lnTo>
                <a:lnTo>
                  <a:pt x="1558" y="227"/>
                </a:lnTo>
                <a:lnTo>
                  <a:pt x="1553" y="225"/>
                </a:lnTo>
                <a:lnTo>
                  <a:pt x="1551" y="227"/>
                </a:lnTo>
                <a:lnTo>
                  <a:pt x="1548" y="230"/>
                </a:lnTo>
                <a:lnTo>
                  <a:pt x="1546" y="225"/>
                </a:lnTo>
                <a:lnTo>
                  <a:pt x="1543" y="222"/>
                </a:lnTo>
                <a:lnTo>
                  <a:pt x="1541" y="222"/>
                </a:lnTo>
                <a:lnTo>
                  <a:pt x="1536" y="225"/>
                </a:lnTo>
                <a:lnTo>
                  <a:pt x="1533" y="225"/>
                </a:lnTo>
                <a:lnTo>
                  <a:pt x="1531" y="222"/>
                </a:lnTo>
                <a:lnTo>
                  <a:pt x="1529" y="217"/>
                </a:lnTo>
                <a:lnTo>
                  <a:pt x="1526" y="215"/>
                </a:lnTo>
                <a:lnTo>
                  <a:pt x="1521" y="210"/>
                </a:lnTo>
                <a:lnTo>
                  <a:pt x="1521" y="205"/>
                </a:lnTo>
                <a:lnTo>
                  <a:pt x="1521" y="205"/>
                </a:lnTo>
                <a:lnTo>
                  <a:pt x="1521" y="200"/>
                </a:lnTo>
                <a:lnTo>
                  <a:pt x="1521" y="195"/>
                </a:lnTo>
                <a:lnTo>
                  <a:pt x="1519" y="190"/>
                </a:lnTo>
                <a:lnTo>
                  <a:pt x="1516" y="190"/>
                </a:lnTo>
                <a:lnTo>
                  <a:pt x="1514" y="187"/>
                </a:lnTo>
                <a:lnTo>
                  <a:pt x="1514" y="182"/>
                </a:lnTo>
                <a:lnTo>
                  <a:pt x="1516" y="180"/>
                </a:lnTo>
                <a:lnTo>
                  <a:pt x="1516" y="177"/>
                </a:lnTo>
                <a:lnTo>
                  <a:pt x="1516" y="175"/>
                </a:lnTo>
                <a:lnTo>
                  <a:pt x="1514" y="177"/>
                </a:lnTo>
                <a:lnTo>
                  <a:pt x="1511" y="177"/>
                </a:lnTo>
                <a:lnTo>
                  <a:pt x="1506" y="180"/>
                </a:lnTo>
                <a:lnTo>
                  <a:pt x="1504" y="180"/>
                </a:lnTo>
                <a:lnTo>
                  <a:pt x="1501" y="180"/>
                </a:lnTo>
                <a:lnTo>
                  <a:pt x="1499" y="177"/>
                </a:lnTo>
                <a:lnTo>
                  <a:pt x="1496" y="177"/>
                </a:lnTo>
                <a:lnTo>
                  <a:pt x="1494" y="175"/>
                </a:lnTo>
                <a:lnTo>
                  <a:pt x="1489" y="173"/>
                </a:lnTo>
                <a:lnTo>
                  <a:pt x="1489" y="170"/>
                </a:lnTo>
                <a:lnTo>
                  <a:pt x="1486" y="168"/>
                </a:lnTo>
                <a:lnTo>
                  <a:pt x="1484" y="168"/>
                </a:lnTo>
                <a:lnTo>
                  <a:pt x="1481" y="165"/>
                </a:lnTo>
                <a:lnTo>
                  <a:pt x="1481" y="163"/>
                </a:lnTo>
                <a:lnTo>
                  <a:pt x="1476" y="163"/>
                </a:lnTo>
                <a:lnTo>
                  <a:pt x="1474" y="160"/>
                </a:lnTo>
                <a:lnTo>
                  <a:pt x="1474" y="158"/>
                </a:lnTo>
                <a:lnTo>
                  <a:pt x="1471" y="155"/>
                </a:lnTo>
                <a:lnTo>
                  <a:pt x="1469" y="155"/>
                </a:lnTo>
                <a:lnTo>
                  <a:pt x="1469" y="158"/>
                </a:lnTo>
                <a:lnTo>
                  <a:pt x="1466" y="158"/>
                </a:lnTo>
                <a:lnTo>
                  <a:pt x="1461" y="158"/>
                </a:lnTo>
                <a:lnTo>
                  <a:pt x="1461" y="160"/>
                </a:lnTo>
                <a:lnTo>
                  <a:pt x="1459" y="158"/>
                </a:lnTo>
                <a:lnTo>
                  <a:pt x="1456" y="155"/>
                </a:lnTo>
                <a:lnTo>
                  <a:pt x="1454" y="155"/>
                </a:lnTo>
                <a:lnTo>
                  <a:pt x="1449" y="155"/>
                </a:lnTo>
                <a:lnTo>
                  <a:pt x="1446" y="153"/>
                </a:lnTo>
                <a:lnTo>
                  <a:pt x="1449" y="150"/>
                </a:lnTo>
                <a:lnTo>
                  <a:pt x="1449" y="150"/>
                </a:lnTo>
                <a:lnTo>
                  <a:pt x="1444" y="150"/>
                </a:lnTo>
                <a:lnTo>
                  <a:pt x="1441" y="153"/>
                </a:lnTo>
                <a:lnTo>
                  <a:pt x="1436" y="150"/>
                </a:lnTo>
                <a:lnTo>
                  <a:pt x="1434" y="153"/>
                </a:lnTo>
                <a:lnTo>
                  <a:pt x="1431" y="150"/>
                </a:lnTo>
                <a:lnTo>
                  <a:pt x="1429" y="150"/>
                </a:lnTo>
                <a:lnTo>
                  <a:pt x="1426" y="150"/>
                </a:lnTo>
                <a:lnTo>
                  <a:pt x="1424" y="148"/>
                </a:lnTo>
                <a:lnTo>
                  <a:pt x="1419" y="145"/>
                </a:lnTo>
                <a:lnTo>
                  <a:pt x="1414" y="140"/>
                </a:lnTo>
                <a:lnTo>
                  <a:pt x="1411" y="135"/>
                </a:lnTo>
                <a:lnTo>
                  <a:pt x="1411" y="130"/>
                </a:lnTo>
                <a:lnTo>
                  <a:pt x="1409" y="125"/>
                </a:lnTo>
                <a:lnTo>
                  <a:pt x="1406" y="125"/>
                </a:lnTo>
                <a:lnTo>
                  <a:pt x="1404" y="123"/>
                </a:lnTo>
                <a:lnTo>
                  <a:pt x="1404" y="118"/>
                </a:lnTo>
                <a:lnTo>
                  <a:pt x="1401" y="118"/>
                </a:lnTo>
                <a:lnTo>
                  <a:pt x="1401" y="110"/>
                </a:lnTo>
                <a:lnTo>
                  <a:pt x="1399" y="105"/>
                </a:lnTo>
                <a:lnTo>
                  <a:pt x="1389" y="100"/>
                </a:lnTo>
                <a:lnTo>
                  <a:pt x="1384" y="93"/>
                </a:lnTo>
                <a:lnTo>
                  <a:pt x="1384" y="90"/>
                </a:lnTo>
                <a:lnTo>
                  <a:pt x="1381" y="85"/>
                </a:lnTo>
                <a:lnTo>
                  <a:pt x="1379" y="88"/>
                </a:lnTo>
                <a:lnTo>
                  <a:pt x="1376" y="85"/>
                </a:lnTo>
                <a:lnTo>
                  <a:pt x="1379" y="83"/>
                </a:lnTo>
                <a:lnTo>
                  <a:pt x="1379" y="80"/>
                </a:lnTo>
                <a:lnTo>
                  <a:pt x="1374" y="78"/>
                </a:lnTo>
                <a:lnTo>
                  <a:pt x="1374" y="75"/>
                </a:lnTo>
                <a:lnTo>
                  <a:pt x="1369" y="73"/>
                </a:lnTo>
                <a:lnTo>
                  <a:pt x="1369" y="70"/>
                </a:lnTo>
                <a:lnTo>
                  <a:pt x="1366" y="65"/>
                </a:lnTo>
                <a:lnTo>
                  <a:pt x="1364" y="60"/>
                </a:lnTo>
                <a:lnTo>
                  <a:pt x="1356" y="58"/>
                </a:lnTo>
                <a:lnTo>
                  <a:pt x="1356" y="53"/>
                </a:lnTo>
                <a:lnTo>
                  <a:pt x="1359" y="50"/>
                </a:lnTo>
                <a:lnTo>
                  <a:pt x="1359" y="48"/>
                </a:lnTo>
                <a:lnTo>
                  <a:pt x="1351" y="48"/>
                </a:lnTo>
                <a:lnTo>
                  <a:pt x="1349" y="45"/>
                </a:lnTo>
                <a:lnTo>
                  <a:pt x="1349" y="43"/>
                </a:lnTo>
                <a:lnTo>
                  <a:pt x="1349" y="40"/>
                </a:lnTo>
                <a:lnTo>
                  <a:pt x="1349" y="35"/>
                </a:lnTo>
                <a:lnTo>
                  <a:pt x="1346" y="33"/>
                </a:lnTo>
                <a:lnTo>
                  <a:pt x="1344" y="30"/>
                </a:lnTo>
                <a:lnTo>
                  <a:pt x="1344" y="28"/>
                </a:lnTo>
                <a:lnTo>
                  <a:pt x="1341" y="28"/>
                </a:lnTo>
                <a:lnTo>
                  <a:pt x="1339" y="28"/>
                </a:lnTo>
                <a:lnTo>
                  <a:pt x="1334" y="25"/>
                </a:lnTo>
                <a:lnTo>
                  <a:pt x="1334" y="23"/>
                </a:lnTo>
                <a:lnTo>
                  <a:pt x="1334" y="20"/>
                </a:lnTo>
                <a:lnTo>
                  <a:pt x="1334" y="18"/>
                </a:lnTo>
                <a:lnTo>
                  <a:pt x="1331" y="18"/>
                </a:lnTo>
                <a:lnTo>
                  <a:pt x="1329" y="20"/>
                </a:lnTo>
                <a:lnTo>
                  <a:pt x="1326" y="18"/>
                </a:lnTo>
                <a:lnTo>
                  <a:pt x="1324" y="18"/>
                </a:lnTo>
                <a:lnTo>
                  <a:pt x="1324" y="15"/>
                </a:lnTo>
                <a:lnTo>
                  <a:pt x="1324" y="13"/>
                </a:lnTo>
                <a:lnTo>
                  <a:pt x="1321" y="10"/>
                </a:lnTo>
                <a:lnTo>
                  <a:pt x="1319" y="8"/>
                </a:lnTo>
                <a:lnTo>
                  <a:pt x="1317" y="10"/>
                </a:lnTo>
                <a:lnTo>
                  <a:pt x="1314" y="5"/>
                </a:lnTo>
                <a:lnTo>
                  <a:pt x="1312" y="8"/>
                </a:lnTo>
                <a:lnTo>
                  <a:pt x="1307" y="8"/>
                </a:lnTo>
                <a:lnTo>
                  <a:pt x="1304" y="5"/>
                </a:lnTo>
                <a:lnTo>
                  <a:pt x="1302" y="8"/>
                </a:lnTo>
                <a:lnTo>
                  <a:pt x="1304" y="10"/>
                </a:lnTo>
                <a:lnTo>
                  <a:pt x="1302" y="13"/>
                </a:lnTo>
                <a:lnTo>
                  <a:pt x="1297" y="10"/>
                </a:lnTo>
                <a:lnTo>
                  <a:pt x="1294" y="8"/>
                </a:lnTo>
                <a:lnTo>
                  <a:pt x="1292" y="10"/>
                </a:lnTo>
                <a:lnTo>
                  <a:pt x="1284" y="10"/>
                </a:lnTo>
                <a:lnTo>
                  <a:pt x="1284" y="8"/>
                </a:lnTo>
                <a:lnTo>
                  <a:pt x="1279" y="3"/>
                </a:lnTo>
                <a:lnTo>
                  <a:pt x="1272" y="3"/>
                </a:lnTo>
                <a:lnTo>
                  <a:pt x="1269" y="0"/>
                </a:lnTo>
                <a:lnTo>
                  <a:pt x="1264" y="0"/>
                </a:lnTo>
                <a:lnTo>
                  <a:pt x="1262" y="0"/>
                </a:lnTo>
                <a:lnTo>
                  <a:pt x="1259" y="0"/>
                </a:lnTo>
                <a:lnTo>
                  <a:pt x="1252" y="0"/>
                </a:lnTo>
                <a:lnTo>
                  <a:pt x="1252" y="5"/>
                </a:lnTo>
                <a:lnTo>
                  <a:pt x="1249" y="5"/>
                </a:lnTo>
                <a:lnTo>
                  <a:pt x="1247" y="8"/>
                </a:lnTo>
                <a:lnTo>
                  <a:pt x="1242" y="8"/>
                </a:lnTo>
                <a:lnTo>
                  <a:pt x="1237" y="8"/>
                </a:lnTo>
                <a:lnTo>
                  <a:pt x="1232" y="8"/>
                </a:lnTo>
                <a:lnTo>
                  <a:pt x="1229" y="10"/>
                </a:lnTo>
                <a:lnTo>
                  <a:pt x="1224" y="10"/>
                </a:lnTo>
                <a:lnTo>
                  <a:pt x="1222" y="15"/>
                </a:lnTo>
                <a:lnTo>
                  <a:pt x="1217" y="15"/>
                </a:lnTo>
                <a:lnTo>
                  <a:pt x="1214" y="15"/>
                </a:lnTo>
                <a:lnTo>
                  <a:pt x="1212" y="15"/>
                </a:lnTo>
                <a:lnTo>
                  <a:pt x="1209" y="18"/>
                </a:lnTo>
                <a:lnTo>
                  <a:pt x="1207" y="18"/>
                </a:lnTo>
                <a:lnTo>
                  <a:pt x="1199" y="18"/>
                </a:lnTo>
                <a:lnTo>
                  <a:pt x="1197" y="20"/>
                </a:lnTo>
                <a:lnTo>
                  <a:pt x="1197" y="25"/>
                </a:lnTo>
                <a:lnTo>
                  <a:pt x="1192" y="28"/>
                </a:lnTo>
                <a:lnTo>
                  <a:pt x="1192" y="33"/>
                </a:lnTo>
                <a:lnTo>
                  <a:pt x="1189" y="35"/>
                </a:lnTo>
                <a:lnTo>
                  <a:pt x="1189" y="40"/>
                </a:lnTo>
                <a:lnTo>
                  <a:pt x="1187" y="40"/>
                </a:lnTo>
                <a:lnTo>
                  <a:pt x="1187" y="48"/>
                </a:lnTo>
                <a:lnTo>
                  <a:pt x="1189" y="50"/>
                </a:lnTo>
                <a:lnTo>
                  <a:pt x="1192" y="50"/>
                </a:lnTo>
                <a:lnTo>
                  <a:pt x="1197" y="48"/>
                </a:lnTo>
                <a:lnTo>
                  <a:pt x="1202" y="45"/>
                </a:lnTo>
                <a:lnTo>
                  <a:pt x="1204" y="45"/>
                </a:lnTo>
                <a:lnTo>
                  <a:pt x="1209" y="53"/>
                </a:lnTo>
                <a:lnTo>
                  <a:pt x="1209" y="58"/>
                </a:lnTo>
                <a:lnTo>
                  <a:pt x="1214" y="60"/>
                </a:lnTo>
                <a:lnTo>
                  <a:pt x="1214" y="65"/>
                </a:lnTo>
                <a:lnTo>
                  <a:pt x="1214" y="68"/>
                </a:lnTo>
                <a:lnTo>
                  <a:pt x="1214" y="73"/>
                </a:lnTo>
                <a:lnTo>
                  <a:pt x="1212" y="75"/>
                </a:lnTo>
                <a:lnTo>
                  <a:pt x="1209" y="83"/>
                </a:lnTo>
                <a:lnTo>
                  <a:pt x="1207" y="88"/>
                </a:lnTo>
                <a:lnTo>
                  <a:pt x="1204" y="90"/>
                </a:lnTo>
                <a:lnTo>
                  <a:pt x="1202" y="95"/>
                </a:lnTo>
                <a:lnTo>
                  <a:pt x="1199" y="100"/>
                </a:lnTo>
                <a:lnTo>
                  <a:pt x="1204" y="105"/>
                </a:lnTo>
                <a:lnTo>
                  <a:pt x="1202" y="108"/>
                </a:lnTo>
                <a:lnTo>
                  <a:pt x="1202" y="113"/>
                </a:lnTo>
                <a:lnTo>
                  <a:pt x="1207" y="118"/>
                </a:lnTo>
                <a:lnTo>
                  <a:pt x="1207" y="123"/>
                </a:lnTo>
                <a:lnTo>
                  <a:pt x="1202" y="123"/>
                </a:lnTo>
                <a:lnTo>
                  <a:pt x="1202" y="125"/>
                </a:lnTo>
                <a:lnTo>
                  <a:pt x="1204" y="130"/>
                </a:lnTo>
                <a:lnTo>
                  <a:pt x="1204" y="138"/>
                </a:lnTo>
                <a:lnTo>
                  <a:pt x="1202" y="140"/>
                </a:lnTo>
                <a:lnTo>
                  <a:pt x="1202" y="148"/>
                </a:lnTo>
                <a:lnTo>
                  <a:pt x="1204" y="148"/>
                </a:lnTo>
                <a:lnTo>
                  <a:pt x="1207" y="150"/>
                </a:lnTo>
                <a:lnTo>
                  <a:pt x="1209" y="148"/>
                </a:lnTo>
                <a:lnTo>
                  <a:pt x="1212" y="150"/>
                </a:lnTo>
                <a:lnTo>
                  <a:pt x="1212" y="155"/>
                </a:lnTo>
                <a:lnTo>
                  <a:pt x="1212" y="160"/>
                </a:lnTo>
                <a:lnTo>
                  <a:pt x="1207" y="165"/>
                </a:lnTo>
                <a:lnTo>
                  <a:pt x="1197" y="165"/>
                </a:lnTo>
                <a:lnTo>
                  <a:pt x="1192" y="170"/>
                </a:lnTo>
                <a:lnTo>
                  <a:pt x="1179" y="182"/>
                </a:lnTo>
                <a:lnTo>
                  <a:pt x="1174" y="182"/>
                </a:lnTo>
                <a:lnTo>
                  <a:pt x="1172" y="180"/>
                </a:lnTo>
                <a:lnTo>
                  <a:pt x="1164" y="177"/>
                </a:lnTo>
                <a:lnTo>
                  <a:pt x="1159" y="180"/>
                </a:lnTo>
                <a:lnTo>
                  <a:pt x="1159" y="177"/>
                </a:lnTo>
                <a:lnTo>
                  <a:pt x="1154" y="177"/>
                </a:lnTo>
                <a:lnTo>
                  <a:pt x="1152" y="177"/>
                </a:lnTo>
                <a:lnTo>
                  <a:pt x="1152" y="177"/>
                </a:lnTo>
                <a:lnTo>
                  <a:pt x="1147" y="220"/>
                </a:lnTo>
                <a:lnTo>
                  <a:pt x="1147" y="227"/>
                </a:lnTo>
                <a:lnTo>
                  <a:pt x="1144" y="237"/>
                </a:lnTo>
                <a:lnTo>
                  <a:pt x="1147" y="242"/>
                </a:lnTo>
                <a:lnTo>
                  <a:pt x="1142" y="252"/>
                </a:lnTo>
                <a:lnTo>
                  <a:pt x="1147" y="262"/>
                </a:lnTo>
                <a:lnTo>
                  <a:pt x="1159" y="267"/>
                </a:lnTo>
                <a:lnTo>
                  <a:pt x="1167" y="262"/>
                </a:lnTo>
                <a:lnTo>
                  <a:pt x="1179" y="262"/>
                </a:lnTo>
                <a:lnTo>
                  <a:pt x="1189" y="262"/>
                </a:lnTo>
                <a:lnTo>
                  <a:pt x="1194" y="267"/>
                </a:lnTo>
                <a:lnTo>
                  <a:pt x="1202" y="257"/>
                </a:lnTo>
                <a:lnTo>
                  <a:pt x="1202" y="252"/>
                </a:lnTo>
                <a:lnTo>
                  <a:pt x="1202" y="247"/>
                </a:lnTo>
                <a:lnTo>
                  <a:pt x="1209" y="245"/>
                </a:lnTo>
                <a:lnTo>
                  <a:pt x="1212" y="242"/>
                </a:lnTo>
                <a:lnTo>
                  <a:pt x="1224" y="247"/>
                </a:lnTo>
                <a:lnTo>
                  <a:pt x="1229" y="255"/>
                </a:lnTo>
                <a:lnTo>
                  <a:pt x="1239" y="262"/>
                </a:lnTo>
                <a:lnTo>
                  <a:pt x="1247" y="272"/>
                </a:lnTo>
                <a:lnTo>
                  <a:pt x="1257" y="280"/>
                </a:lnTo>
                <a:lnTo>
                  <a:pt x="1257" y="285"/>
                </a:lnTo>
                <a:lnTo>
                  <a:pt x="1259" y="287"/>
                </a:lnTo>
                <a:lnTo>
                  <a:pt x="1259" y="292"/>
                </a:lnTo>
                <a:lnTo>
                  <a:pt x="1257" y="295"/>
                </a:lnTo>
                <a:lnTo>
                  <a:pt x="1257" y="300"/>
                </a:lnTo>
                <a:lnTo>
                  <a:pt x="1254" y="302"/>
                </a:lnTo>
                <a:lnTo>
                  <a:pt x="1252" y="302"/>
                </a:lnTo>
                <a:lnTo>
                  <a:pt x="1249" y="300"/>
                </a:lnTo>
                <a:lnTo>
                  <a:pt x="1242" y="300"/>
                </a:lnTo>
                <a:lnTo>
                  <a:pt x="1239" y="302"/>
                </a:lnTo>
                <a:lnTo>
                  <a:pt x="1232" y="300"/>
                </a:lnTo>
                <a:lnTo>
                  <a:pt x="1227" y="300"/>
                </a:lnTo>
                <a:lnTo>
                  <a:pt x="1222" y="307"/>
                </a:lnTo>
                <a:lnTo>
                  <a:pt x="1217" y="312"/>
                </a:lnTo>
                <a:lnTo>
                  <a:pt x="1212" y="315"/>
                </a:lnTo>
                <a:lnTo>
                  <a:pt x="1207" y="312"/>
                </a:lnTo>
                <a:lnTo>
                  <a:pt x="1204" y="312"/>
                </a:lnTo>
                <a:lnTo>
                  <a:pt x="1204" y="317"/>
                </a:lnTo>
                <a:lnTo>
                  <a:pt x="1202" y="320"/>
                </a:lnTo>
                <a:lnTo>
                  <a:pt x="1199" y="320"/>
                </a:lnTo>
                <a:lnTo>
                  <a:pt x="1197" y="320"/>
                </a:lnTo>
                <a:lnTo>
                  <a:pt x="1194" y="322"/>
                </a:lnTo>
                <a:lnTo>
                  <a:pt x="1189" y="330"/>
                </a:lnTo>
                <a:lnTo>
                  <a:pt x="1187" y="340"/>
                </a:lnTo>
                <a:lnTo>
                  <a:pt x="1189" y="345"/>
                </a:lnTo>
                <a:lnTo>
                  <a:pt x="1184" y="347"/>
                </a:lnTo>
                <a:lnTo>
                  <a:pt x="1179" y="350"/>
                </a:lnTo>
                <a:lnTo>
                  <a:pt x="1169" y="357"/>
                </a:lnTo>
                <a:lnTo>
                  <a:pt x="1162" y="357"/>
                </a:lnTo>
                <a:lnTo>
                  <a:pt x="1154" y="355"/>
                </a:lnTo>
                <a:lnTo>
                  <a:pt x="1152" y="357"/>
                </a:lnTo>
                <a:lnTo>
                  <a:pt x="1147" y="367"/>
                </a:lnTo>
                <a:lnTo>
                  <a:pt x="1142" y="372"/>
                </a:lnTo>
                <a:lnTo>
                  <a:pt x="1137" y="377"/>
                </a:lnTo>
                <a:lnTo>
                  <a:pt x="1132" y="380"/>
                </a:lnTo>
                <a:lnTo>
                  <a:pt x="1132" y="385"/>
                </a:lnTo>
                <a:lnTo>
                  <a:pt x="1129" y="385"/>
                </a:lnTo>
                <a:lnTo>
                  <a:pt x="1122" y="382"/>
                </a:lnTo>
                <a:lnTo>
                  <a:pt x="1117" y="382"/>
                </a:lnTo>
                <a:lnTo>
                  <a:pt x="1109" y="377"/>
                </a:lnTo>
                <a:lnTo>
                  <a:pt x="1102" y="375"/>
                </a:lnTo>
                <a:lnTo>
                  <a:pt x="1095" y="372"/>
                </a:lnTo>
                <a:lnTo>
                  <a:pt x="1085" y="375"/>
                </a:lnTo>
                <a:lnTo>
                  <a:pt x="1080" y="380"/>
                </a:lnTo>
                <a:lnTo>
                  <a:pt x="1075" y="385"/>
                </a:lnTo>
                <a:lnTo>
                  <a:pt x="1075" y="397"/>
                </a:lnTo>
                <a:lnTo>
                  <a:pt x="1075" y="402"/>
                </a:lnTo>
                <a:lnTo>
                  <a:pt x="1075" y="407"/>
                </a:lnTo>
                <a:lnTo>
                  <a:pt x="1087" y="415"/>
                </a:lnTo>
                <a:lnTo>
                  <a:pt x="1097" y="422"/>
                </a:lnTo>
                <a:lnTo>
                  <a:pt x="1097" y="425"/>
                </a:lnTo>
                <a:lnTo>
                  <a:pt x="1095" y="430"/>
                </a:lnTo>
                <a:lnTo>
                  <a:pt x="1092" y="435"/>
                </a:lnTo>
                <a:lnTo>
                  <a:pt x="1080" y="447"/>
                </a:lnTo>
                <a:lnTo>
                  <a:pt x="1072" y="460"/>
                </a:lnTo>
                <a:lnTo>
                  <a:pt x="1070" y="467"/>
                </a:lnTo>
                <a:lnTo>
                  <a:pt x="1065" y="467"/>
                </a:lnTo>
                <a:lnTo>
                  <a:pt x="1057" y="469"/>
                </a:lnTo>
                <a:lnTo>
                  <a:pt x="1050" y="472"/>
                </a:lnTo>
                <a:lnTo>
                  <a:pt x="1042" y="474"/>
                </a:lnTo>
                <a:lnTo>
                  <a:pt x="1035" y="482"/>
                </a:lnTo>
                <a:lnTo>
                  <a:pt x="1027" y="482"/>
                </a:lnTo>
                <a:lnTo>
                  <a:pt x="1017" y="482"/>
                </a:lnTo>
                <a:lnTo>
                  <a:pt x="1010" y="484"/>
                </a:lnTo>
                <a:lnTo>
                  <a:pt x="1002" y="487"/>
                </a:lnTo>
                <a:lnTo>
                  <a:pt x="982" y="494"/>
                </a:lnTo>
                <a:lnTo>
                  <a:pt x="967" y="499"/>
                </a:lnTo>
                <a:lnTo>
                  <a:pt x="960" y="507"/>
                </a:lnTo>
                <a:lnTo>
                  <a:pt x="947" y="517"/>
                </a:lnTo>
                <a:lnTo>
                  <a:pt x="942" y="522"/>
                </a:lnTo>
                <a:lnTo>
                  <a:pt x="937" y="522"/>
                </a:lnTo>
                <a:lnTo>
                  <a:pt x="930" y="519"/>
                </a:lnTo>
                <a:lnTo>
                  <a:pt x="930" y="517"/>
                </a:lnTo>
                <a:lnTo>
                  <a:pt x="927" y="512"/>
                </a:lnTo>
                <a:lnTo>
                  <a:pt x="917" y="514"/>
                </a:lnTo>
                <a:lnTo>
                  <a:pt x="907" y="517"/>
                </a:lnTo>
                <a:lnTo>
                  <a:pt x="897" y="512"/>
                </a:lnTo>
                <a:lnTo>
                  <a:pt x="890" y="512"/>
                </a:lnTo>
                <a:lnTo>
                  <a:pt x="875" y="504"/>
                </a:lnTo>
                <a:lnTo>
                  <a:pt x="858" y="497"/>
                </a:lnTo>
                <a:lnTo>
                  <a:pt x="848" y="487"/>
                </a:lnTo>
                <a:lnTo>
                  <a:pt x="840" y="487"/>
                </a:lnTo>
                <a:lnTo>
                  <a:pt x="823" y="487"/>
                </a:lnTo>
                <a:lnTo>
                  <a:pt x="805" y="487"/>
                </a:lnTo>
                <a:lnTo>
                  <a:pt x="803" y="484"/>
                </a:lnTo>
                <a:lnTo>
                  <a:pt x="800" y="487"/>
                </a:lnTo>
                <a:lnTo>
                  <a:pt x="798" y="489"/>
                </a:lnTo>
                <a:lnTo>
                  <a:pt x="788" y="494"/>
                </a:lnTo>
                <a:lnTo>
                  <a:pt x="775" y="494"/>
                </a:lnTo>
                <a:lnTo>
                  <a:pt x="753" y="492"/>
                </a:lnTo>
                <a:lnTo>
                  <a:pt x="738" y="494"/>
                </a:lnTo>
                <a:lnTo>
                  <a:pt x="725" y="492"/>
                </a:lnTo>
                <a:lnTo>
                  <a:pt x="715" y="494"/>
                </a:lnTo>
                <a:lnTo>
                  <a:pt x="710" y="494"/>
                </a:lnTo>
                <a:lnTo>
                  <a:pt x="705" y="492"/>
                </a:lnTo>
                <a:lnTo>
                  <a:pt x="700" y="482"/>
                </a:lnTo>
                <a:lnTo>
                  <a:pt x="698" y="477"/>
                </a:lnTo>
                <a:lnTo>
                  <a:pt x="690" y="467"/>
                </a:lnTo>
                <a:lnTo>
                  <a:pt x="688" y="462"/>
                </a:lnTo>
                <a:lnTo>
                  <a:pt x="683" y="455"/>
                </a:lnTo>
                <a:lnTo>
                  <a:pt x="683" y="452"/>
                </a:lnTo>
                <a:lnTo>
                  <a:pt x="681" y="447"/>
                </a:lnTo>
                <a:lnTo>
                  <a:pt x="676" y="445"/>
                </a:lnTo>
                <a:lnTo>
                  <a:pt x="673" y="445"/>
                </a:lnTo>
                <a:lnTo>
                  <a:pt x="673" y="442"/>
                </a:lnTo>
                <a:lnTo>
                  <a:pt x="671" y="437"/>
                </a:lnTo>
                <a:lnTo>
                  <a:pt x="671" y="437"/>
                </a:lnTo>
                <a:lnTo>
                  <a:pt x="668" y="437"/>
                </a:lnTo>
                <a:lnTo>
                  <a:pt x="661" y="437"/>
                </a:lnTo>
                <a:lnTo>
                  <a:pt x="653" y="435"/>
                </a:lnTo>
                <a:lnTo>
                  <a:pt x="643" y="427"/>
                </a:lnTo>
                <a:lnTo>
                  <a:pt x="641" y="425"/>
                </a:lnTo>
                <a:lnTo>
                  <a:pt x="638" y="427"/>
                </a:lnTo>
                <a:lnTo>
                  <a:pt x="633" y="425"/>
                </a:lnTo>
                <a:lnTo>
                  <a:pt x="631" y="422"/>
                </a:lnTo>
                <a:lnTo>
                  <a:pt x="623" y="417"/>
                </a:lnTo>
                <a:lnTo>
                  <a:pt x="603" y="412"/>
                </a:lnTo>
                <a:lnTo>
                  <a:pt x="603" y="412"/>
                </a:lnTo>
                <a:lnTo>
                  <a:pt x="601" y="415"/>
                </a:lnTo>
                <a:lnTo>
                  <a:pt x="593" y="415"/>
                </a:lnTo>
                <a:lnTo>
                  <a:pt x="581" y="417"/>
                </a:lnTo>
                <a:lnTo>
                  <a:pt x="556" y="410"/>
                </a:lnTo>
                <a:lnTo>
                  <a:pt x="551" y="407"/>
                </a:lnTo>
                <a:lnTo>
                  <a:pt x="543" y="397"/>
                </a:lnTo>
                <a:lnTo>
                  <a:pt x="543" y="395"/>
                </a:lnTo>
                <a:lnTo>
                  <a:pt x="543" y="390"/>
                </a:lnTo>
                <a:lnTo>
                  <a:pt x="543" y="387"/>
                </a:lnTo>
                <a:lnTo>
                  <a:pt x="548" y="385"/>
                </a:lnTo>
                <a:lnTo>
                  <a:pt x="551" y="380"/>
                </a:lnTo>
                <a:lnTo>
                  <a:pt x="546" y="375"/>
                </a:lnTo>
                <a:lnTo>
                  <a:pt x="546" y="370"/>
                </a:lnTo>
                <a:lnTo>
                  <a:pt x="546" y="367"/>
                </a:lnTo>
                <a:lnTo>
                  <a:pt x="546" y="360"/>
                </a:lnTo>
                <a:lnTo>
                  <a:pt x="543" y="357"/>
                </a:lnTo>
                <a:lnTo>
                  <a:pt x="541" y="352"/>
                </a:lnTo>
                <a:lnTo>
                  <a:pt x="536" y="350"/>
                </a:lnTo>
                <a:lnTo>
                  <a:pt x="533" y="345"/>
                </a:lnTo>
                <a:lnTo>
                  <a:pt x="531" y="342"/>
                </a:lnTo>
                <a:lnTo>
                  <a:pt x="528" y="337"/>
                </a:lnTo>
                <a:lnTo>
                  <a:pt x="526" y="332"/>
                </a:lnTo>
                <a:lnTo>
                  <a:pt x="526" y="327"/>
                </a:lnTo>
                <a:lnTo>
                  <a:pt x="523" y="325"/>
                </a:lnTo>
                <a:lnTo>
                  <a:pt x="518" y="320"/>
                </a:lnTo>
                <a:lnTo>
                  <a:pt x="516" y="320"/>
                </a:lnTo>
                <a:lnTo>
                  <a:pt x="513" y="317"/>
                </a:lnTo>
                <a:lnTo>
                  <a:pt x="508" y="315"/>
                </a:lnTo>
                <a:lnTo>
                  <a:pt x="503" y="315"/>
                </a:lnTo>
                <a:lnTo>
                  <a:pt x="501" y="317"/>
                </a:lnTo>
                <a:lnTo>
                  <a:pt x="498" y="320"/>
                </a:lnTo>
                <a:lnTo>
                  <a:pt x="496" y="317"/>
                </a:lnTo>
                <a:lnTo>
                  <a:pt x="491" y="312"/>
                </a:lnTo>
                <a:lnTo>
                  <a:pt x="491" y="310"/>
                </a:lnTo>
                <a:lnTo>
                  <a:pt x="486" y="310"/>
                </a:lnTo>
                <a:lnTo>
                  <a:pt x="481" y="312"/>
                </a:lnTo>
                <a:lnTo>
                  <a:pt x="478" y="315"/>
                </a:lnTo>
                <a:lnTo>
                  <a:pt x="478" y="320"/>
                </a:lnTo>
                <a:lnTo>
                  <a:pt x="476" y="320"/>
                </a:lnTo>
                <a:lnTo>
                  <a:pt x="469" y="315"/>
                </a:lnTo>
                <a:lnTo>
                  <a:pt x="469" y="312"/>
                </a:lnTo>
                <a:lnTo>
                  <a:pt x="469" y="310"/>
                </a:lnTo>
                <a:lnTo>
                  <a:pt x="464" y="305"/>
                </a:lnTo>
                <a:lnTo>
                  <a:pt x="459" y="302"/>
                </a:lnTo>
                <a:lnTo>
                  <a:pt x="456" y="297"/>
                </a:lnTo>
                <a:lnTo>
                  <a:pt x="451" y="295"/>
                </a:lnTo>
                <a:lnTo>
                  <a:pt x="449" y="292"/>
                </a:lnTo>
                <a:lnTo>
                  <a:pt x="449" y="290"/>
                </a:lnTo>
                <a:lnTo>
                  <a:pt x="449" y="287"/>
                </a:lnTo>
                <a:lnTo>
                  <a:pt x="446" y="282"/>
                </a:lnTo>
                <a:lnTo>
                  <a:pt x="446" y="285"/>
                </a:lnTo>
                <a:lnTo>
                  <a:pt x="446" y="285"/>
                </a:lnTo>
                <a:lnTo>
                  <a:pt x="444" y="285"/>
                </a:lnTo>
                <a:lnTo>
                  <a:pt x="441" y="282"/>
                </a:lnTo>
                <a:lnTo>
                  <a:pt x="441" y="280"/>
                </a:lnTo>
                <a:lnTo>
                  <a:pt x="441" y="275"/>
                </a:lnTo>
                <a:lnTo>
                  <a:pt x="439" y="272"/>
                </a:lnTo>
                <a:lnTo>
                  <a:pt x="439" y="272"/>
                </a:lnTo>
                <a:lnTo>
                  <a:pt x="431" y="270"/>
                </a:lnTo>
                <a:lnTo>
                  <a:pt x="429" y="270"/>
                </a:lnTo>
                <a:lnTo>
                  <a:pt x="429" y="272"/>
                </a:lnTo>
                <a:lnTo>
                  <a:pt x="424" y="277"/>
                </a:lnTo>
                <a:lnTo>
                  <a:pt x="421" y="280"/>
                </a:lnTo>
                <a:lnTo>
                  <a:pt x="414" y="287"/>
                </a:lnTo>
                <a:lnTo>
                  <a:pt x="414" y="290"/>
                </a:lnTo>
                <a:lnTo>
                  <a:pt x="414" y="292"/>
                </a:lnTo>
                <a:lnTo>
                  <a:pt x="411" y="300"/>
                </a:lnTo>
                <a:lnTo>
                  <a:pt x="404" y="302"/>
                </a:lnTo>
                <a:lnTo>
                  <a:pt x="399" y="305"/>
                </a:lnTo>
                <a:lnTo>
                  <a:pt x="399" y="312"/>
                </a:lnTo>
                <a:lnTo>
                  <a:pt x="399" y="322"/>
                </a:lnTo>
                <a:lnTo>
                  <a:pt x="404" y="332"/>
                </a:lnTo>
                <a:lnTo>
                  <a:pt x="409" y="340"/>
                </a:lnTo>
                <a:lnTo>
                  <a:pt x="409" y="345"/>
                </a:lnTo>
                <a:lnTo>
                  <a:pt x="401" y="352"/>
                </a:lnTo>
                <a:lnTo>
                  <a:pt x="396" y="352"/>
                </a:lnTo>
                <a:lnTo>
                  <a:pt x="391" y="360"/>
                </a:lnTo>
                <a:lnTo>
                  <a:pt x="386" y="360"/>
                </a:lnTo>
                <a:lnTo>
                  <a:pt x="384" y="360"/>
                </a:lnTo>
                <a:lnTo>
                  <a:pt x="384" y="357"/>
                </a:lnTo>
                <a:lnTo>
                  <a:pt x="379" y="357"/>
                </a:lnTo>
                <a:lnTo>
                  <a:pt x="369" y="357"/>
                </a:lnTo>
                <a:lnTo>
                  <a:pt x="361" y="357"/>
                </a:lnTo>
                <a:lnTo>
                  <a:pt x="351" y="355"/>
                </a:lnTo>
                <a:lnTo>
                  <a:pt x="344" y="352"/>
                </a:lnTo>
                <a:lnTo>
                  <a:pt x="341" y="355"/>
                </a:lnTo>
                <a:lnTo>
                  <a:pt x="339" y="365"/>
                </a:lnTo>
                <a:lnTo>
                  <a:pt x="336" y="372"/>
                </a:lnTo>
                <a:lnTo>
                  <a:pt x="336" y="380"/>
                </a:lnTo>
                <a:lnTo>
                  <a:pt x="334" y="395"/>
                </a:lnTo>
                <a:lnTo>
                  <a:pt x="334" y="407"/>
                </a:lnTo>
                <a:lnTo>
                  <a:pt x="331" y="410"/>
                </a:lnTo>
                <a:lnTo>
                  <a:pt x="336" y="412"/>
                </a:lnTo>
                <a:lnTo>
                  <a:pt x="341" y="415"/>
                </a:lnTo>
                <a:lnTo>
                  <a:pt x="339" y="422"/>
                </a:lnTo>
                <a:lnTo>
                  <a:pt x="339" y="425"/>
                </a:lnTo>
                <a:lnTo>
                  <a:pt x="336" y="425"/>
                </a:lnTo>
                <a:lnTo>
                  <a:pt x="331" y="427"/>
                </a:lnTo>
                <a:lnTo>
                  <a:pt x="329" y="427"/>
                </a:lnTo>
                <a:lnTo>
                  <a:pt x="324" y="425"/>
                </a:lnTo>
                <a:lnTo>
                  <a:pt x="321" y="427"/>
                </a:lnTo>
                <a:lnTo>
                  <a:pt x="316" y="427"/>
                </a:lnTo>
                <a:lnTo>
                  <a:pt x="304" y="430"/>
                </a:lnTo>
                <a:lnTo>
                  <a:pt x="296" y="432"/>
                </a:lnTo>
                <a:lnTo>
                  <a:pt x="291" y="432"/>
                </a:lnTo>
                <a:lnTo>
                  <a:pt x="289" y="432"/>
                </a:lnTo>
                <a:lnTo>
                  <a:pt x="284" y="432"/>
                </a:lnTo>
                <a:lnTo>
                  <a:pt x="279" y="437"/>
                </a:lnTo>
                <a:lnTo>
                  <a:pt x="279" y="442"/>
                </a:lnTo>
                <a:lnTo>
                  <a:pt x="284" y="445"/>
                </a:lnTo>
                <a:lnTo>
                  <a:pt x="291" y="445"/>
                </a:lnTo>
                <a:lnTo>
                  <a:pt x="296" y="445"/>
                </a:lnTo>
                <a:lnTo>
                  <a:pt x="296" y="447"/>
                </a:lnTo>
                <a:lnTo>
                  <a:pt x="294" y="452"/>
                </a:lnTo>
                <a:lnTo>
                  <a:pt x="296" y="460"/>
                </a:lnTo>
                <a:lnTo>
                  <a:pt x="296" y="462"/>
                </a:lnTo>
                <a:lnTo>
                  <a:pt x="299" y="467"/>
                </a:lnTo>
                <a:lnTo>
                  <a:pt x="299" y="472"/>
                </a:lnTo>
                <a:lnTo>
                  <a:pt x="304" y="479"/>
                </a:lnTo>
                <a:lnTo>
                  <a:pt x="306" y="484"/>
                </a:lnTo>
                <a:lnTo>
                  <a:pt x="311" y="489"/>
                </a:lnTo>
                <a:lnTo>
                  <a:pt x="314" y="499"/>
                </a:lnTo>
                <a:lnTo>
                  <a:pt x="309" y="502"/>
                </a:lnTo>
                <a:lnTo>
                  <a:pt x="309" y="507"/>
                </a:lnTo>
                <a:lnTo>
                  <a:pt x="314" y="512"/>
                </a:lnTo>
                <a:lnTo>
                  <a:pt x="311" y="514"/>
                </a:lnTo>
                <a:lnTo>
                  <a:pt x="309" y="517"/>
                </a:lnTo>
                <a:lnTo>
                  <a:pt x="304" y="519"/>
                </a:lnTo>
                <a:lnTo>
                  <a:pt x="304" y="527"/>
                </a:lnTo>
                <a:lnTo>
                  <a:pt x="299" y="529"/>
                </a:lnTo>
                <a:lnTo>
                  <a:pt x="289" y="527"/>
                </a:lnTo>
                <a:lnTo>
                  <a:pt x="276" y="514"/>
                </a:lnTo>
                <a:lnTo>
                  <a:pt x="271" y="514"/>
                </a:lnTo>
                <a:lnTo>
                  <a:pt x="262" y="512"/>
                </a:lnTo>
                <a:lnTo>
                  <a:pt x="244" y="509"/>
                </a:lnTo>
                <a:lnTo>
                  <a:pt x="237" y="512"/>
                </a:lnTo>
                <a:lnTo>
                  <a:pt x="224" y="509"/>
                </a:lnTo>
                <a:lnTo>
                  <a:pt x="209" y="512"/>
                </a:lnTo>
                <a:lnTo>
                  <a:pt x="204" y="514"/>
                </a:lnTo>
                <a:lnTo>
                  <a:pt x="197" y="512"/>
                </a:lnTo>
                <a:lnTo>
                  <a:pt x="192" y="514"/>
                </a:lnTo>
                <a:lnTo>
                  <a:pt x="187" y="517"/>
                </a:lnTo>
                <a:lnTo>
                  <a:pt x="174" y="517"/>
                </a:lnTo>
                <a:lnTo>
                  <a:pt x="162" y="512"/>
                </a:lnTo>
                <a:lnTo>
                  <a:pt x="157" y="509"/>
                </a:lnTo>
                <a:lnTo>
                  <a:pt x="149" y="509"/>
                </a:lnTo>
                <a:lnTo>
                  <a:pt x="147" y="512"/>
                </a:lnTo>
                <a:lnTo>
                  <a:pt x="139" y="512"/>
                </a:lnTo>
                <a:lnTo>
                  <a:pt x="134" y="509"/>
                </a:lnTo>
                <a:lnTo>
                  <a:pt x="132" y="512"/>
                </a:lnTo>
                <a:lnTo>
                  <a:pt x="132" y="517"/>
                </a:lnTo>
                <a:lnTo>
                  <a:pt x="134" y="524"/>
                </a:lnTo>
                <a:lnTo>
                  <a:pt x="134" y="529"/>
                </a:lnTo>
                <a:lnTo>
                  <a:pt x="124" y="532"/>
                </a:lnTo>
                <a:lnTo>
                  <a:pt x="109" y="532"/>
                </a:lnTo>
                <a:lnTo>
                  <a:pt x="89" y="529"/>
                </a:lnTo>
                <a:lnTo>
                  <a:pt x="84" y="527"/>
                </a:lnTo>
                <a:lnTo>
                  <a:pt x="77" y="527"/>
                </a:lnTo>
                <a:lnTo>
                  <a:pt x="72" y="532"/>
                </a:lnTo>
                <a:lnTo>
                  <a:pt x="72" y="534"/>
                </a:lnTo>
                <a:lnTo>
                  <a:pt x="67" y="539"/>
                </a:lnTo>
                <a:lnTo>
                  <a:pt x="67" y="542"/>
                </a:lnTo>
                <a:lnTo>
                  <a:pt x="64" y="539"/>
                </a:lnTo>
                <a:lnTo>
                  <a:pt x="69" y="542"/>
                </a:lnTo>
                <a:lnTo>
                  <a:pt x="69" y="547"/>
                </a:lnTo>
                <a:lnTo>
                  <a:pt x="62" y="559"/>
                </a:lnTo>
                <a:lnTo>
                  <a:pt x="57" y="567"/>
                </a:lnTo>
                <a:lnTo>
                  <a:pt x="62" y="569"/>
                </a:lnTo>
                <a:lnTo>
                  <a:pt x="74" y="572"/>
                </a:lnTo>
                <a:lnTo>
                  <a:pt x="79" y="577"/>
                </a:lnTo>
                <a:lnTo>
                  <a:pt x="84" y="579"/>
                </a:lnTo>
                <a:lnTo>
                  <a:pt x="87" y="574"/>
                </a:lnTo>
                <a:lnTo>
                  <a:pt x="89" y="567"/>
                </a:lnTo>
                <a:lnTo>
                  <a:pt x="92" y="567"/>
                </a:lnTo>
                <a:lnTo>
                  <a:pt x="104" y="577"/>
                </a:lnTo>
                <a:lnTo>
                  <a:pt x="107" y="584"/>
                </a:lnTo>
                <a:lnTo>
                  <a:pt x="99" y="592"/>
                </a:lnTo>
                <a:lnTo>
                  <a:pt x="89" y="592"/>
                </a:lnTo>
                <a:lnTo>
                  <a:pt x="77" y="594"/>
                </a:lnTo>
                <a:lnTo>
                  <a:pt x="74" y="589"/>
                </a:lnTo>
                <a:lnTo>
                  <a:pt x="69" y="584"/>
                </a:lnTo>
                <a:lnTo>
                  <a:pt x="59" y="592"/>
                </a:lnTo>
                <a:lnTo>
                  <a:pt x="54" y="592"/>
                </a:lnTo>
                <a:lnTo>
                  <a:pt x="47" y="597"/>
                </a:lnTo>
                <a:lnTo>
                  <a:pt x="42" y="599"/>
                </a:lnTo>
                <a:lnTo>
                  <a:pt x="42" y="607"/>
                </a:lnTo>
                <a:lnTo>
                  <a:pt x="50" y="609"/>
                </a:lnTo>
                <a:lnTo>
                  <a:pt x="50" y="614"/>
                </a:lnTo>
                <a:lnTo>
                  <a:pt x="40" y="619"/>
                </a:lnTo>
                <a:lnTo>
                  <a:pt x="30" y="622"/>
                </a:lnTo>
                <a:lnTo>
                  <a:pt x="32" y="624"/>
                </a:lnTo>
                <a:lnTo>
                  <a:pt x="32" y="627"/>
                </a:lnTo>
                <a:lnTo>
                  <a:pt x="22" y="632"/>
                </a:lnTo>
                <a:lnTo>
                  <a:pt x="22" y="637"/>
                </a:lnTo>
                <a:lnTo>
                  <a:pt x="17" y="639"/>
                </a:lnTo>
                <a:lnTo>
                  <a:pt x="5" y="637"/>
                </a:lnTo>
                <a:lnTo>
                  <a:pt x="0" y="642"/>
                </a:lnTo>
                <a:lnTo>
                  <a:pt x="0" y="649"/>
                </a:lnTo>
                <a:lnTo>
                  <a:pt x="7" y="659"/>
                </a:lnTo>
                <a:lnTo>
                  <a:pt x="12" y="657"/>
                </a:lnTo>
                <a:lnTo>
                  <a:pt x="20" y="657"/>
                </a:lnTo>
                <a:lnTo>
                  <a:pt x="20" y="662"/>
                </a:lnTo>
                <a:lnTo>
                  <a:pt x="17" y="669"/>
                </a:lnTo>
                <a:lnTo>
                  <a:pt x="20" y="677"/>
                </a:lnTo>
                <a:lnTo>
                  <a:pt x="25" y="679"/>
                </a:lnTo>
                <a:lnTo>
                  <a:pt x="27" y="684"/>
                </a:lnTo>
                <a:lnTo>
                  <a:pt x="25" y="689"/>
                </a:lnTo>
                <a:lnTo>
                  <a:pt x="20" y="702"/>
                </a:lnTo>
                <a:lnTo>
                  <a:pt x="17" y="719"/>
                </a:lnTo>
                <a:lnTo>
                  <a:pt x="20" y="722"/>
                </a:lnTo>
                <a:lnTo>
                  <a:pt x="25" y="724"/>
                </a:lnTo>
                <a:lnTo>
                  <a:pt x="32" y="722"/>
                </a:lnTo>
                <a:lnTo>
                  <a:pt x="40" y="719"/>
                </a:lnTo>
                <a:lnTo>
                  <a:pt x="42" y="714"/>
                </a:lnTo>
                <a:lnTo>
                  <a:pt x="45" y="714"/>
                </a:lnTo>
                <a:lnTo>
                  <a:pt x="47" y="712"/>
                </a:lnTo>
                <a:lnTo>
                  <a:pt x="50" y="714"/>
                </a:lnTo>
                <a:lnTo>
                  <a:pt x="52" y="717"/>
                </a:lnTo>
                <a:lnTo>
                  <a:pt x="62" y="719"/>
                </a:lnTo>
                <a:lnTo>
                  <a:pt x="62" y="714"/>
                </a:lnTo>
                <a:lnTo>
                  <a:pt x="59" y="712"/>
                </a:lnTo>
                <a:lnTo>
                  <a:pt x="59" y="707"/>
                </a:lnTo>
                <a:lnTo>
                  <a:pt x="67" y="707"/>
                </a:lnTo>
                <a:lnTo>
                  <a:pt x="67" y="704"/>
                </a:lnTo>
                <a:lnTo>
                  <a:pt x="69" y="704"/>
                </a:lnTo>
                <a:lnTo>
                  <a:pt x="72" y="707"/>
                </a:lnTo>
                <a:lnTo>
                  <a:pt x="77" y="707"/>
                </a:lnTo>
                <a:lnTo>
                  <a:pt x="79" y="699"/>
                </a:lnTo>
                <a:lnTo>
                  <a:pt x="79" y="692"/>
                </a:lnTo>
                <a:lnTo>
                  <a:pt x="82" y="689"/>
                </a:lnTo>
                <a:lnTo>
                  <a:pt x="84" y="687"/>
                </a:lnTo>
                <a:lnTo>
                  <a:pt x="87" y="679"/>
                </a:lnTo>
                <a:lnTo>
                  <a:pt x="89" y="674"/>
                </a:lnTo>
                <a:lnTo>
                  <a:pt x="94" y="674"/>
                </a:lnTo>
                <a:lnTo>
                  <a:pt x="99" y="677"/>
                </a:lnTo>
                <a:lnTo>
                  <a:pt x="104" y="679"/>
                </a:lnTo>
                <a:lnTo>
                  <a:pt x="104" y="684"/>
                </a:lnTo>
                <a:lnTo>
                  <a:pt x="102" y="689"/>
                </a:lnTo>
                <a:lnTo>
                  <a:pt x="104" y="694"/>
                </a:lnTo>
                <a:lnTo>
                  <a:pt x="109" y="694"/>
                </a:lnTo>
                <a:lnTo>
                  <a:pt x="112" y="699"/>
                </a:lnTo>
                <a:lnTo>
                  <a:pt x="109" y="707"/>
                </a:lnTo>
                <a:lnTo>
                  <a:pt x="112" y="712"/>
                </a:lnTo>
                <a:lnTo>
                  <a:pt x="112" y="722"/>
                </a:lnTo>
                <a:lnTo>
                  <a:pt x="117" y="727"/>
                </a:lnTo>
                <a:lnTo>
                  <a:pt x="117" y="732"/>
                </a:lnTo>
                <a:lnTo>
                  <a:pt x="119" y="732"/>
                </a:lnTo>
                <a:lnTo>
                  <a:pt x="127" y="732"/>
                </a:lnTo>
                <a:lnTo>
                  <a:pt x="132" y="729"/>
                </a:lnTo>
                <a:lnTo>
                  <a:pt x="132" y="727"/>
                </a:lnTo>
                <a:lnTo>
                  <a:pt x="142" y="722"/>
                </a:lnTo>
                <a:lnTo>
                  <a:pt x="147" y="719"/>
                </a:lnTo>
                <a:lnTo>
                  <a:pt x="147" y="714"/>
                </a:lnTo>
                <a:lnTo>
                  <a:pt x="152" y="712"/>
                </a:lnTo>
                <a:lnTo>
                  <a:pt x="162" y="702"/>
                </a:lnTo>
                <a:lnTo>
                  <a:pt x="172" y="702"/>
                </a:lnTo>
                <a:lnTo>
                  <a:pt x="172" y="707"/>
                </a:lnTo>
                <a:lnTo>
                  <a:pt x="182" y="707"/>
                </a:lnTo>
                <a:lnTo>
                  <a:pt x="184" y="702"/>
                </a:lnTo>
                <a:lnTo>
                  <a:pt x="197" y="702"/>
                </a:lnTo>
                <a:lnTo>
                  <a:pt x="199" y="707"/>
                </a:lnTo>
                <a:lnTo>
                  <a:pt x="189" y="712"/>
                </a:lnTo>
                <a:lnTo>
                  <a:pt x="194" y="714"/>
                </a:lnTo>
                <a:lnTo>
                  <a:pt x="194" y="714"/>
                </a:lnTo>
                <a:lnTo>
                  <a:pt x="197" y="712"/>
                </a:lnTo>
                <a:lnTo>
                  <a:pt x="199" y="712"/>
                </a:lnTo>
                <a:lnTo>
                  <a:pt x="204" y="717"/>
                </a:lnTo>
                <a:lnTo>
                  <a:pt x="207" y="714"/>
                </a:lnTo>
                <a:lnTo>
                  <a:pt x="212" y="714"/>
                </a:lnTo>
                <a:lnTo>
                  <a:pt x="214" y="712"/>
                </a:lnTo>
                <a:lnTo>
                  <a:pt x="217" y="709"/>
                </a:lnTo>
                <a:lnTo>
                  <a:pt x="222" y="709"/>
                </a:lnTo>
                <a:lnTo>
                  <a:pt x="224" y="714"/>
                </a:lnTo>
                <a:lnTo>
                  <a:pt x="227" y="722"/>
                </a:lnTo>
                <a:lnTo>
                  <a:pt x="239" y="739"/>
                </a:lnTo>
                <a:lnTo>
                  <a:pt x="247" y="744"/>
                </a:lnTo>
                <a:lnTo>
                  <a:pt x="247" y="752"/>
                </a:lnTo>
                <a:lnTo>
                  <a:pt x="252" y="754"/>
                </a:lnTo>
                <a:lnTo>
                  <a:pt x="254" y="759"/>
                </a:lnTo>
                <a:lnTo>
                  <a:pt x="264" y="759"/>
                </a:lnTo>
                <a:lnTo>
                  <a:pt x="276" y="759"/>
                </a:lnTo>
                <a:lnTo>
                  <a:pt x="281" y="761"/>
                </a:lnTo>
                <a:lnTo>
                  <a:pt x="281" y="766"/>
                </a:lnTo>
                <a:lnTo>
                  <a:pt x="291" y="769"/>
                </a:lnTo>
                <a:lnTo>
                  <a:pt x="301" y="774"/>
                </a:lnTo>
                <a:lnTo>
                  <a:pt x="306" y="786"/>
                </a:lnTo>
                <a:lnTo>
                  <a:pt x="311" y="796"/>
                </a:lnTo>
                <a:lnTo>
                  <a:pt x="321" y="799"/>
                </a:lnTo>
                <a:lnTo>
                  <a:pt x="324" y="806"/>
                </a:lnTo>
                <a:lnTo>
                  <a:pt x="324" y="819"/>
                </a:lnTo>
                <a:lnTo>
                  <a:pt x="329" y="831"/>
                </a:lnTo>
                <a:lnTo>
                  <a:pt x="336" y="834"/>
                </a:lnTo>
                <a:lnTo>
                  <a:pt x="339" y="844"/>
                </a:lnTo>
                <a:lnTo>
                  <a:pt x="341" y="854"/>
                </a:lnTo>
                <a:lnTo>
                  <a:pt x="339" y="859"/>
                </a:lnTo>
                <a:lnTo>
                  <a:pt x="336" y="856"/>
                </a:lnTo>
                <a:lnTo>
                  <a:pt x="331" y="854"/>
                </a:lnTo>
                <a:lnTo>
                  <a:pt x="324" y="864"/>
                </a:lnTo>
                <a:lnTo>
                  <a:pt x="326" y="866"/>
                </a:lnTo>
                <a:lnTo>
                  <a:pt x="326" y="871"/>
                </a:lnTo>
                <a:lnTo>
                  <a:pt x="334" y="874"/>
                </a:lnTo>
                <a:lnTo>
                  <a:pt x="334" y="884"/>
                </a:lnTo>
                <a:lnTo>
                  <a:pt x="336" y="889"/>
                </a:lnTo>
                <a:lnTo>
                  <a:pt x="334" y="894"/>
                </a:lnTo>
                <a:lnTo>
                  <a:pt x="336" y="894"/>
                </a:lnTo>
                <a:lnTo>
                  <a:pt x="339" y="899"/>
                </a:lnTo>
                <a:lnTo>
                  <a:pt x="339" y="904"/>
                </a:lnTo>
                <a:lnTo>
                  <a:pt x="341" y="904"/>
                </a:lnTo>
                <a:lnTo>
                  <a:pt x="344" y="909"/>
                </a:lnTo>
                <a:lnTo>
                  <a:pt x="351" y="914"/>
                </a:lnTo>
                <a:lnTo>
                  <a:pt x="354" y="909"/>
                </a:lnTo>
                <a:lnTo>
                  <a:pt x="359" y="909"/>
                </a:lnTo>
                <a:lnTo>
                  <a:pt x="361" y="911"/>
                </a:lnTo>
                <a:lnTo>
                  <a:pt x="369" y="911"/>
                </a:lnTo>
                <a:lnTo>
                  <a:pt x="374" y="916"/>
                </a:lnTo>
                <a:lnTo>
                  <a:pt x="376" y="919"/>
                </a:lnTo>
                <a:lnTo>
                  <a:pt x="381" y="924"/>
                </a:lnTo>
                <a:lnTo>
                  <a:pt x="384" y="926"/>
                </a:lnTo>
                <a:lnTo>
                  <a:pt x="386" y="931"/>
                </a:lnTo>
                <a:lnTo>
                  <a:pt x="386" y="929"/>
                </a:lnTo>
                <a:lnTo>
                  <a:pt x="389" y="929"/>
                </a:lnTo>
                <a:lnTo>
                  <a:pt x="396" y="931"/>
                </a:lnTo>
                <a:lnTo>
                  <a:pt x="399" y="934"/>
                </a:lnTo>
                <a:lnTo>
                  <a:pt x="404" y="934"/>
                </a:lnTo>
                <a:lnTo>
                  <a:pt x="406" y="936"/>
                </a:lnTo>
                <a:lnTo>
                  <a:pt x="409" y="931"/>
                </a:lnTo>
                <a:lnTo>
                  <a:pt x="416" y="931"/>
                </a:lnTo>
                <a:lnTo>
                  <a:pt x="426" y="934"/>
                </a:lnTo>
                <a:lnTo>
                  <a:pt x="429" y="936"/>
                </a:lnTo>
                <a:lnTo>
                  <a:pt x="434" y="936"/>
                </a:lnTo>
                <a:lnTo>
                  <a:pt x="439" y="941"/>
                </a:lnTo>
                <a:lnTo>
                  <a:pt x="446" y="949"/>
                </a:lnTo>
                <a:lnTo>
                  <a:pt x="454" y="949"/>
                </a:lnTo>
                <a:lnTo>
                  <a:pt x="459" y="951"/>
                </a:lnTo>
                <a:lnTo>
                  <a:pt x="461" y="954"/>
                </a:lnTo>
                <a:lnTo>
                  <a:pt x="466" y="961"/>
                </a:lnTo>
                <a:lnTo>
                  <a:pt x="469" y="966"/>
                </a:lnTo>
                <a:lnTo>
                  <a:pt x="471" y="966"/>
                </a:lnTo>
                <a:lnTo>
                  <a:pt x="471" y="956"/>
                </a:lnTo>
                <a:lnTo>
                  <a:pt x="474" y="954"/>
                </a:lnTo>
                <a:lnTo>
                  <a:pt x="476" y="956"/>
                </a:lnTo>
                <a:lnTo>
                  <a:pt x="481" y="956"/>
                </a:lnTo>
                <a:lnTo>
                  <a:pt x="486" y="961"/>
                </a:lnTo>
                <a:lnTo>
                  <a:pt x="488" y="966"/>
                </a:lnTo>
                <a:lnTo>
                  <a:pt x="493" y="974"/>
                </a:lnTo>
                <a:lnTo>
                  <a:pt x="503" y="971"/>
                </a:lnTo>
                <a:lnTo>
                  <a:pt x="508" y="971"/>
                </a:lnTo>
                <a:lnTo>
                  <a:pt x="508" y="984"/>
                </a:lnTo>
                <a:lnTo>
                  <a:pt x="511" y="989"/>
                </a:lnTo>
                <a:lnTo>
                  <a:pt x="516" y="989"/>
                </a:lnTo>
                <a:lnTo>
                  <a:pt x="523" y="991"/>
                </a:lnTo>
                <a:lnTo>
                  <a:pt x="526" y="989"/>
                </a:lnTo>
                <a:lnTo>
                  <a:pt x="531" y="986"/>
                </a:lnTo>
                <a:lnTo>
                  <a:pt x="536" y="981"/>
                </a:lnTo>
                <a:lnTo>
                  <a:pt x="546" y="984"/>
                </a:lnTo>
                <a:lnTo>
                  <a:pt x="553" y="986"/>
                </a:lnTo>
                <a:lnTo>
                  <a:pt x="553" y="991"/>
                </a:lnTo>
                <a:lnTo>
                  <a:pt x="563" y="996"/>
                </a:lnTo>
                <a:lnTo>
                  <a:pt x="568" y="1004"/>
                </a:lnTo>
                <a:lnTo>
                  <a:pt x="573" y="1004"/>
                </a:lnTo>
                <a:lnTo>
                  <a:pt x="578" y="1001"/>
                </a:lnTo>
                <a:lnTo>
                  <a:pt x="581" y="1001"/>
                </a:lnTo>
                <a:lnTo>
                  <a:pt x="588" y="999"/>
                </a:lnTo>
                <a:lnTo>
                  <a:pt x="593" y="1001"/>
                </a:lnTo>
                <a:lnTo>
                  <a:pt x="593" y="1001"/>
                </a:lnTo>
                <a:lnTo>
                  <a:pt x="598" y="996"/>
                </a:lnTo>
                <a:lnTo>
                  <a:pt x="606" y="996"/>
                </a:lnTo>
                <a:lnTo>
                  <a:pt x="608" y="1001"/>
                </a:lnTo>
                <a:lnTo>
                  <a:pt x="608" y="1009"/>
                </a:lnTo>
                <a:lnTo>
                  <a:pt x="613" y="1011"/>
                </a:lnTo>
                <a:lnTo>
                  <a:pt x="613" y="1011"/>
                </a:lnTo>
                <a:lnTo>
                  <a:pt x="621" y="1009"/>
                </a:lnTo>
                <a:lnTo>
                  <a:pt x="626" y="996"/>
                </a:lnTo>
                <a:lnTo>
                  <a:pt x="638" y="989"/>
                </a:lnTo>
                <a:lnTo>
                  <a:pt x="648" y="989"/>
                </a:lnTo>
                <a:lnTo>
                  <a:pt x="651" y="994"/>
                </a:lnTo>
                <a:lnTo>
                  <a:pt x="663" y="994"/>
                </a:lnTo>
                <a:lnTo>
                  <a:pt x="668" y="996"/>
                </a:lnTo>
                <a:lnTo>
                  <a:pt x="673" y="994"/>
                </a:lnTo>
                <a:lnTo>
                  <a:pt x="681" y="994"/>
                </a:lnTo>
                <a:lnTo>
                  <a:pt x="686" y="999"/>
                </a:lnTo>
                <a:lnTo>
                  <a:pt x="686" y="999"/>
                </a:lnTo>
                <a:lnTo>
                  <a:pt x="690" y="999"/>
                </a:lnTo>
                <a:lnTo>
                  <a:pt x="700" y="996"/>
                </a:lnTo>
                <a:lnTo>
                  <a:pt x="705" y="996"/>
                </a:lnTo>
                <a:lnTo>
                  <a:pt x="708" y="989"/>
                </a:lnTo>
                <a:lnTo>
                  <a:pt x="710" y="986"/>
                </a:lnTo>
                <a:lnTo>
                  <a:pt x="715" y="989"/>
                </a:lnTo>
                <a:lnTo>
                  <a:pt x="715" y="984"/>
                </a:lnTo>
                <a:lnTo>
                  <a:pt x="720" y="984"/>
                </a:lnTo>
                <a:lnTo>
                  <a:pt x="723" y="979"/>
                </a:lnTo>
                <a:lnTo>
                  <a:pt x="728" y="971"/>
                </a:lnTo>
                <a:lnTo>
                  <a:pt x="733" y="971"/>
                </a:lnTo>
                <a:lnTo>
                  <a:pt x="743" y="969"/>
                </a:lnTo>
                <a:lnTo>
                  <a:pt x="748" y="961"/>
                </a:lnTo>
                <a:lnTo>
                  <a:pt x="748" y="956"/>
                </a:lnTo>
                <a:lnTo>
                  <a:pt x="753" y="956"/>
                </a:lnTo>
                <a:lnTo>
                  <a:pt x="758" y="951"/>
                </a:lnTo>
                <a:lnTo>
                  <a:pt x="763" y="959"/>
                </a:lnTo>
                <a:lnTo>
                  <a:pt x="770" y="956"/>
                </a:lnTo>
                <a:lnTo>
                  <a:pt x="780" y="959"/>
                </a:lnTo>
                <a:lnTo>
                  <a:pt x="783" y="956"/>
                </a:lnTo>
                <a:lnTo>
                  <a:pt x="783" y="951"/>
                </a:lnTo>
                <a:lnTo>
                  <a:pt x="793" y="946"/>
                </a:lnTo>
                <a:lnTo>
                  <a:pt x="798" y="946"/>
                </a:lnTo>
                <a:lnTo>
                  <a:pt x="800" y="951"/>
                </a:lnTo>
                <a:lnTo>
                  <a:pt x="803" y="949"/>
                </a:lnTo>
                <a:lnTo>
                  <a:pt x="805" y="951"/>
                </a:lnTo>
                <a:lnTo>
                  <a:pt x="800" y="959"/>
                </a:lnTo>
                <a:lnTo>
                  <a:pt x="803" y="964"/>
                </a:lnTo>
                <a:lnTo>
                  <a:pt x="808" y="961"/>
                </a:lnTo>
                <a:lnTo>
                  <a:pt x="810" y="961"/>
                </a:lnTo>
                <a:lnTo>
                  <a:pt x="810" y="966"/>
                </a:lnTo>
                <a:lnTo>
                  <a:pt x="815" y="971"/>
                </a:lnTo>
                <a:lnTo>
                  <a:pt x="815" y="974"/>
                </a:lnTo>
                <a:lnTo>
                  <a:pt x="810" y="979"/>
                </a:lnTo>
                <a:lnTo>
                  <a:pt x="813" y="984"/>
                </a:lnTo>
                <a:lnTo>
                  <a:pt x="818" y="984"/>
                </a:lnTo>
                <a:lnTo>
                  <a:pt x="820" y="984"/>
                </a:lnTo>
                <a:lnTo>
                  <a:pt x="825" y="984"/>
                </a:lnTo>
                <a:lnTo>
                  <a:pt x="833" y="991"/>
                </a:lnTo>
                <a:lnTo>
                  <a:pt x="830" y="989"/>
                </a:lnTo>
                <a:lnTo>
                  <a:pt x="835" y="986"/>
                </a:lnTo>
                <a:lnTo>
                  <a:pt x="840" y="989"/>
                </a:lnTo>
                <a:lnTo>
                  <a:pt x="845" y="986"/>
                </a:lnTo>
                <a:lnTo>
                  <a:pt x="850" y="989"/>
                </a:lnTo>
                <a:lnTo>
                  <a:pt x="855" y="994"/>
                </a:lnTo>
                <a:lnTo>
                  <a:pt x="860" y="999"/>
                </a:lnTo>
                <a:lnTo>
                  <a:pt x="860" y="1006"/>
                </a:lnTo>
                <a:lnTo>
                  <a:pt x="865" y="1006"/>
                </a:lnTo>
                <a:lnTo>
                  <a:pt x="870" y="1011"/>
                </a:lnTo>
                <a:lnTo>
                  <a:pt x="870" y="1021"/>
                </a:lnTo>
                <a:lnTo>
                  <a:pt x="875" y="1029"/>
                </a:lnTo>
                <a:lnTo>
                  <a:pt x="875" y="1036"/>
                </a:lnTo>
                <a:lnTo>
                  <a:pt x="875" y="1048"/>
                </a:lnTo>
                <a:lnTo>
                  <a:pt x="875" y="1053"/>
                </a:lnTo>
                <a:lnTo>
                  <a:pt x="873" y="1056"/>
                </a:lnTo>
                <a:lnTo>
                  <a:pt x="868" y="1058"/>
                </a:lnTo>
                <a:lnTo>
                  <a:pt x="868" y="1063"/>
                </a:lnTo>
                <a:lnTo>
                  <a:pt x="865" y="1066"/>
                </a:lnTo>
                <a:lnTo>
                  <a:pt x="863" y="1068"/>
                </a:lnTo>
                <a:lnTo>
                  <a:pt x="865" y="1073"/>
                </a:lnTo>
                <a:lnTo>
                  <a:pt x="863" y="1076"/>
                </a:lnTo>
                <a:lnTo>
                  <a:pt x="860" y="1076"/>
                </a:lnTo>
                <a:lnTo>
                  <a:pt x="858" y="1078"/>
                </a:lnTo>
                <a:lnTo>
                  <a:pt x="855" y="1083"/>
                </a:lnTo>
                <a:lnTo>
                  <a:pt x="858" y="1088"/>
                </a:lnTo>
                <a:lnTo>
                  <a:pt x="855" y="1091"/>
                </a:lnTo>
                <a:lnTo>
                  <a:pt x="855" y="1096"/>
                </a:lnTo>
                <a:lnTo>
                  <a:pt x="858" y="1098"/>
                </a:lnTo>
                <a:lnTo>
                  <a:pt x="860" y="1101"/>
                </a:lnTo>
                <a:lnTo>
                  <a:pt x="865" y="1103"/>
                </a:lnTo>
                <a:lnTo>
                  <a:pt x="863" y="1111"/>
                </a:lnTo>
                <a:lnTo>
                  <a:pt x="865" y="1116"/>
                </a:lnTo>
                <a:lnTo>
                  <a:pt x="873" y="1113"/>
                </a:lnTo>
                <a:lnTo>
                  <a:pt x="885" y="1111"/>
                </a:lnTo>
                <a:lnTo>
                  <a:pt x="885" y="1113"/>
                </a:lnTo>
                <a:lnTo>
                  <a:pt x="885" y="1118"/>
                </a:lnTo>
                <a:lnTo>
                  <a:pt x="888" y="1121"/>
                </a:lnTo>
                <a:lnTo>
                  <a:pt x="895" y="1118"/>
                </a:lnTo>
                <a:lnTo>
                  <a:pt x="895" y="1123"/>
                </a:lnTo>
                <a:lnTo>
                  <a:pt x="893" y="1128"/>
                </a:lnTo>
                <a:lnTo>
                  <a:pt x="897" y="1131"/>
                </a:lnTo>
                <a:lnTo>
                  <a:pt x="902" y="1133"/>
                </a:lnTo>
                <a:lnTo>
                  <a:pt x="902" y="1136"/>
                </a:lnTo>
                <a:lnTo>
                  <a:pt x="905" y="1138"/>
                </a:lnTo>
                <a:lnTo>
                  <a:pt x="905" y="1136"/>
                </a:lnTo>
                <a:lnTo>
                  <a:pt x="912" y="1136"/>
                </a:lnTo>
                <a:lnTo>
                  <a:pt x="917" y="1138"/>
                </a:lnTo>
                <a:lnTo>
                  <a:pt x="917" y="1143"/>
                </a:lnTo>
                <a:lnTo>
                  <a:pt x="915" y="1148"/>
                </a:lnTo>
                <a:lnTo>
                  <a:pt x="915" y="1151"/>
                </a:lnTo>
                <a:lnTo>
                  <a:pt x="910" y="1161"/>
                </a:lnTo>
                <a:lnTo>
                  <a:pt x="905" y="1166"/>
                </a:lnTo>
                <a:lnTo>
                  <a:pt x="905" y="1168"/>
                </a:lnTo>
                <a:lnTo>
                  <a:pt x="910" y="1168"/>
                </a:lnTo>
                <a:lnTo>
                  <a:pt x="917" y="1168"/>
                </a:lnTo>
                <a:lnTo>
                  <a:pt x="920" y="1171"/>
                </a:lnTo>
                <a:lnTo>
                  <a:pt x="922" y="1166"/>
                </a:lnTo>
                <a:lnTo>
                  <a:pt x="927" y="1171"/>
                </a:lnTo>
                <a:lnTo>
                  <a:pt x="925" y="1178"/>
                </a:lnTo>
                <a:lnTo>
                  <a:pt x="927" y="1183"/>
                </a:lnTo>
                <a:lnTo>
                  <a:pt x="932" y="1186"/>
                </a:lnTo>
                <a:lnTo>
                  <a:pt x="937" y="1183"/>
                </a:lnTo>
                <a:lnTo>
                  <a:pt x="942" y="1183"/>
                </a:lnTo>
                <a:lnTo>
                  <a:pt x="955" y="1178"/>
                </a:lnTo>
                <a:lnTo>
                  <a:pt x="960" y="1178"/>
                </a:lnTo>
                <a:lnTo>
                  <a:pt x="960" y="1183"/>
                </a:lnTo>
                <a:lnTo>
                  <a:pt x="957" y="1186"/>
                </a:lnTo>
                <a:lnTo>
                  <a:pt x="960" y="1188"/>
                </a:lnTo>
                <a:lnTo>
                  <a:pt x="962" y="1193"/>
                </a:lnTo>
                <a:lnTo>
                  <a:pt x="970" y="1191"/>
                </a:lnTo>
                <a:lnTo>
                  <a:pt x="975" y="1193"/>
                </a:lnTo>
                <a:lnTo>
                  <a:pt x="972" y="1186"/>
                </a:lnTo>
                <a:lnTo>
                  <a:pt x="972" y="1178"/>
                </a:lnTo>
                <a:lnTo>
                  <a:pt x="970" y="1173"/>
                </a:lnTo>
                <a:lnTo>
                  <a:pt x="970" y="1163"/>
                </a:lnTo>
                <a:lnTo>
                  <a:pt x="975" y="1161"/>
                </a:lnTo>
                <a:lnTo>
                  <a:pt x="975" y="1158"/>
                </a:lnTo>
                <a:lnTo>
                  <a:pt x="985" y="1158"/>
                </a:lnTo>
                <a:lnTo>
                  <a:pt x="985" y="1158"/>
                </a:lnTo>
                <a:lnTo>
                  <a:pt x="987" y="1156"/>
                </a:lnTo>
                <a:lnTo>
                  <a:pt x="987" y="1156"/>
                </a:lnTo>
                <a:lnTo>
                  <a:pt x="990" y="1153"/>
                </a:lnTo>
                <a:lnTo>
                  <a:pt x="992" y="1151"/>
                </a:lnTo>
                <a:lnTo>
                  <a:pt x="997" y="1148"/>
                </a:lnTo>
                <a:lnTo>
                  <a:pt x="1002" y="1148"/>
                </a:lnTo>
                <a:lnTo>
                  <a:pt x="1002" y="1153"/>
                </a:lnTo>
                <a:lnTo>
                  <a:pt x="1005" y="1156"/>
                </a:lnTo>
                <a:lnTo>
                  <a:pt x="1007" y="1156"/>
                </a:lnTo>
                <a:lnTo>
                  <a:pt x="1007" y="1151"/>
                </a:lnTo>
                <a:lnTo>
                  <a:pt x="1012" y="1148"/>
                </a:lnTo>
                <a:lnTo>
                  <a:pt x="1017" y="1153"/>
                </a:lnTo>
                <a:lnTo>
                  <a:pt x="1020" y="1148"/>
                </a:lnTo>
                <a:lnTo>
                  <a:pt x="1025" y="1148"/>
                </a:lnTo>
                <a:lnTo>
                  <a:pt x="1025" y="1153"/>
                </a:lnTo>
                <a:lnTo>
                  <a:pt x="1030" y="1151"/>
                </a:lnTo>
                <a:lnTo>
                  <a:pt x="1032" y="1146"/>
                </a:lnTo>
                <a:lnTo>
                  <a:pt x="1037" y="1143"/>
                </a:lnTo>
                <a:lnTo>
                  <a:pt x="1045" y="1146"/>
                </a:lnTo>
                <a:lnTo>
                  <a:pt x="1052" y="1143"/>
                </a:lnTo>
                <a:lnTo>
                  <a:pt x="1052" y="1136"/>
                </a:lnTo>
                <a:lnTo>
                  <a:pt x="1057" y="1133"/>
                </a:lnTo>
                <a:lnTo>
                  <a:pt x="1065" y="1133"/>
                </a:lnTo>
                <a:lnTo>
                  <a:pt x="1067" y="1128"/>
                </a:lnTo>
                <a:lnTo>
                  <a:pt x="1075" y="1133"/>
                </a:lnTo>
                <a:lnTo>
                  <a:pt x="1075" y="1136"/>
                </a:lnTo>
                <a:lnTo>
                  <a:pt x="1080" y="1138"/>
                </a:lnTo>
                <a:lnTo>
                  <a:pt x="1082" y="1141"/>
                </a:lnTo>
                <a:lnTo>
                  <a:pt x="1095" y="1141"/>
                </a:lnTo>
                <a:lnTo>
                  <a:pt x="1097" y="1143"/>
                </a:lnTo>
                <a:lnTo>
                  <a:pt x="1102" y="1141"/>
                </a:lnTo>
                <a:lnTo>
                  <a:pt x="1107" y="1146"/>
                </a:lnTo>
                <a:lnTo>
                  <a:pt x="1107" y="1151"/>
                </a:lnTo>
                <a:lnTo>
                  <a:pt x="1102" y="1151"/>
                </a:lnTo>
                <a:lnTo>
                  <a:pt x="1100" y="1161"/>
                </a:lnTo>
                <a:lnTo>
                  <a:pt x="1102" y="1161"/>
                </a:lnTo>
                <a:lnTo>
                  <a:pt x="1105" y="1166"/>
                </a:lnTo>
                <a:lnTo>
                  <a:pt x="1114" y="1171"/>
                </a:lnTo>
                <a:lnTo>
                  <a:pt x="1117" y="1176"/>
                </a:lnTo>
                <a:lnTo>
                  <a:pt x="1122" y="1176"/>
                </a:lnTo>
                <a:lnTo>
                  <a:pt x="1127" y="1181"/>
                </a:lnTo>
                <a:lnTo>
                  <a:pt x="1132" y="1178"/>
                </a:lnTo>
                <a:lnTo>
                  <a:pt x="1134" y="1181"/>
                </a:lnTo>
                <a:lnTo>
                  <a:pt x="1139" y="1178"/>
                </a:lnTo>
                <a:lnTo>
                  <a:pt x="1142" y="1181"/>
                </a:lnTo>
                <a:lnTo>
                  <a:pt x="1144" y="1181"/>
                </a:lnTo>
                <a:lnTo>
                  <a:pt x="1147" y="1181"/>
                </a:lnTo>
                <a:lnTo>
                  <a:pt x="1149" y="1181"/>
                </a:lnTo>
                <a:lnTo>
                  <a:pt x="1154" y="1181"/>
                </a:lnTo>
                <a:lnTo>
                  <a:pt x="1154" y="1178"/>
                </a:lnTo>
                <a:lnTo>
                  <a:pt x="1154" y="1173"/>
                </a:lnTo>
                <a:lnTo>
                  <a:pt x="1157" y="1176"/>
                </a:lnTo>
                <a:lnTo>
                  <a:pt x="1162" y="1181"/>
                </a:lnTo>
                <a:lnTo>
                  <a:pt x="1164" y="1181"/>
                </a:lnTo>
                <a:lnTo>
                  <a:pt x="1172" y="1186"/>
                </a:lnTo>
                <a:lnTo>
                  <a:pt x="1174" y="1186"/>
                </a:lnTo>
                <a:lnTo>
                  <a:pt x="1179" y="1186"/>
                </a:lnTo>
                <a:lnTo>
                  <a:pt x="1182" y="1181"/>
                </a:lnTo>
                <a:lnTo>
                  <a:pt x="1184" y="1186"/>
                </a:lnTo>
                <a:lnTo>
                  <a:pt x="1189" y="1183"/>
                </a:lnTo>
                <a:lnTo>
                  <a:pt x="1192" y="1186"/>
                </a:lnTo>
                <a:lnTo>
                  <a:pt x="1192" y="1186"/>
                </a:lnTo>
                <a:lnTo>
                  <a:pt x="1187" y="1186"/>
                </a:lnTo>
                <a:lnTo>
                  <a:pt x="1187" y="1191"/>
                </a:lnTo>
                <a:lnTo>
                  <a:pt x="1184" y="1196"/>
                </a:lnTo>
                <a:lnTo>
                  <a:pt x="1182" y="1198"/>
                </a:lnTo>
                <a:lnTo>
                  <a:pt x="1189" y="1208"/>
                </a:lnTo>
                <a:lnTo>
                  <a:pt x="1194" y="1211"/>
                </a:lnTo>
                <a:lnTo>
                  <a:pt x="1192" y="1213"/>
                </a:lnTo>
                <a:lnTo>
                  <a:pt x="1194" y="1218"/>
                </a:lnTo>
                <a:lnTo>
                  <a:pt x="1194" y="1218"/>
                </a:lnTo>
                <a:lnTo>
                  <a:pt x="1197" y="1213"/>
                </a:lnTo>
                <a:lnTo>
                  <a:pt x="1202" y="1216"/>
                </a:lnTo>
                <a:lnTo>
                  <a:pt x="1202" y="1216"/>
                </a:lnTo>
                <a:lnTo>
                  <a:pt x="1207" y="1216"/>
                </a:lnTo>
                <a:lnTo>
                  <a:pt x="1212" y="1211"/>
                </a:lnTo>
                <a:lnTo>
                  <a:pt x="1209" y="1208"/>
                </a:lnTo>
                <a:lnTo>
                  <a:pt x="1207" y="1208"/>
                </a:lnTo>
                <a:lnTo>
                  <a:pt x="1207" y="1206"/>
                </a:lnTo>
                <a:lnTo>
                  <a:pt x="1204" y="1201"/>
                </a:lnTo>
                <a:lnTo>
                  <a:pt x="1202" y="1201"/>
                </a:lnTo>
                <a:lnTo>
                  <a:pt x="1199" y="1196"/>
                </a:lnTo>
                <a:lnTo>
                  <a:pt x="1199" y="1193"/>
                </a:lnTo>
                <a:lnTo>
                  <a:pt x="1204" y="1191"/>
                </a:lnTo>
                <a:lnTo>
                  <a:pt x="1204" y="1188"/>
                </a:lnTo>
                <a:lnTo>
                  <a:pt x="1204" y="1186"/>
                </a:lnTo>
                <a:lnTo>
                  <a:pt x="1207" y="1186"/>
                </a:lnTo>
                <a:lnTo>
                  <a:pt x="1207" y="1183"/>
                </a:lnTo>
                <a:lnTo>
                  <a:pt x="1207" y="1183"/>
                </a:lnTo>
                <a:lnTo>
                  <a:pt x="1209" y="1186"/>
                </a:lnTo>
                <a:lnTo>
                  <a:pt x="1209" y="1186"/>
                </a:lnTo>
                <a:lnTo>
                  <a:pt x="1209" y="1186"/>
                </a:lnTo>
                <a:lnTo>
                  <a:pt x="1209" y="1188"/>
                </a:lnTo>
                <a:lnTo>
                  <a:pt x="1212" y="1188"/>
                </a:lnTo>
                <a:lnTo>
                  <a:pt x="1212" y="1191"/>
                </a:lnTo>
                <a:lnTo>
                  <a:pt x="1212" y="1191"/>
                </a:lnTo>
                <a:lnTo>
                  <a:pt x="1214" y="1188"/>
                </a:lnTo>
                <a:lnTo>
                  <a:pt x="1219" y="1186"/>
                </a:lnTo>
                <a:lnTo>
                  <a:pt x="1222" y="1183"/>
                </a:lnTo>
                <a:lnTo>
                  <a:pt x="1227" y="1183"/>
                </a:lnTo>
                <a:lnTo>
                  <a:pt x="1232" y="1183"/>
                </a:lnTo>
                <a:lnTo>
                  <a:pt x="1237" y="1178"/>
                </a:lnTo>
                <a:lnTo>
                  <a:pt x="1234" y="1176"/>
                </a:lnTo>
                <a:lnTo>
                  <a:pt x="1239" y="1176"/>
                </a:lnTo>
                <a:lnTo>
                  <a:pt x="1244" y="1173"/>
                </a:lnTo>
                <a:lnTo>
                  <a:pt x="1249" y="1176"/>
                </a:lnTo>
                <a:lnTo>
                  <a:pt x="1254" y="1176"/>
                </a:lnTo>
                <a:lnTo>
                  <a:pt x="1259" y="1173"/>
                </a:lnTo>
                <a:lnTo>
                  <a:pt x="1264" y="1168"/>
                </a:lnTo>
                <a:lnTo>
                  <a:pt x="1267" y="1163"/>
                </a:lnTo>
                <a:lnTo>
                  <a:pt x="1269" y="1161"/>
                </a:lnTo>
                <a:lnTo>
                  <a:pt x="1269" y="1161"/>
                </a:lnTo>
                <a:lnTo>
                  <a:pt x="1272" y="1163"/>
                </a:lnTo>
                <a:lnTo>
                  <a:pt x="1274" y="1161"/>
                </a:lnTo>
                <a:lnTo>
                  <a:pt x="1277" y="1158"/>
                </a:lnTo>
                <a:lnTo>
                  <a:pt x="1282" y="1156"/>
                </a:lnTo>
                <a:lnTo>
                  <a:pt x="1279" y="1148"/>
                </a:lnTo>
                <a:lnTo>
                  <a:pt x="1279" y="1143"/>
                </a:lnTo>
                <a:lnTo>
                  <a:pt x="1279" y="1141"/>
                </a:lnTo>
                <a:lnTo>
                  <a:pt x="1279" y="1138"/>
                </a:lnTo>
                <a:lnTo>
                  <a:pt x="1282" y="1141"/>
                </a:lnTo>
                <a:lnTo>
                  <a:pt x="1287" y="1143"/>
                </a:lnTo>
                <a:lnTo>
                  <a:pt x="1289" y="1146"/>
                </a:lnTo>
                <a:lnTo>
                  <a:pt x="1294" y="1153"/>
                </a:lnTo>
                <a:lnTo>
                  <a:pt x="1297" y="1151"/>
                </a:lnTo>
                <a:lnTo>
                  <a:pt x="1294" y="1156"/>
                </a:lnTo>
                <a:lnTo>
                  <a:pt x="1292" y="1156"/>
                </a:lnTo>
                <a:lnTo>
                  <a:pt x="1292" y="1158"/>
                </a:lnTo>
                <a:lnTo>
                  <a:pt x="1302" y="1153"/>
                </a:lnTo>
                <a:lnTo>
                  <a:pt x="1302" y="1148"/>
                </a:lnTo>
                <a:lnTo>
                  <a:pt x="1307" y="1148"/>
                </a:lnTo>
                <a:lnTo>
                  <a:pt x="1309" y="1146"/>
                </a:lnTo>
                <a:lnTo>
                  <a:pt x="1314" y="1148"/>
                </a:lnTo>
                <a:lnTo>
                  <a:pt x="1317" y="1146"/>
                </a:lnTo>
                <a:lnTo>
                  <a:pt x="1317" y="1143"/>
                </a:lnTo>
                <a:lnTo>
                  <a:pt x="1321" y="1141"/>
                </a:lnTo>
                <a:lnTo>
                  <a:pt x="1324" y="1138"/>
                </a:lnTo>
                <a:lnTo>
                  <a:pt x="1324" y="1143"/>
                </a:lnTo>
                <a:lnTo>
                  <a:pt x="1329" y="1146"/>
                </a:lnTo>
                <a:lnTo>
                  <a:pt x="1331" y="1146"/>
                </a:lnTo>
                <a:lnTo>
                  <a:pt x="1331" y="1141"/>
                </a:lnTo>
                <a:lnTo>
                  <a:pt x="1334" y="1141"/>
                </a:lnTo>
                <a:lnTo>
                  <a:pt x="1336" y="1141"/>
                </a:lnTo>
                <a:lnTo>
                  <a:pt x="1339" y="1141"/>
                </a:lnTo>
                <a:lnTo>
                  <a:pt x="1341" y="1138"/>
                </a:lnTo>
                <a:lnTo>
                  <a:pt x="1346" y="1138"/>
                </a:lnTo>
                <a:lnTo>
                  <a:pt x="1349" y="1136"/>
                </a:lnTo>
                <a:lnTo>
                  <a:pt x="1351" y="1133"/>
                </a:lnTo>
                <a:lnTo>
                  <a:pt x="1354" y="1136"/>
                </a:lnTo>
                <a:lnTo>
                  <a:pt x="1354" y="1133"/>
                </a:lnTo>
                <a:lnTo>
                  <a:pt x="1356" y="1133"/>
                </a:lnTo>
                <a:lnTo>
                  <a:pt x="1361" y="1133"/>
                </a:lnTo>
                <a:lnTo>
                  <a:pt x="1359" y="1128"/>
                </a:lnTo>
                <a:lnTo>
                  <a:pt x="1361" y="1126"/>
                </a:lnTo>
                <a:lnTo>
                  <a:pt x="1364" y="1121"/>
                </a:lnTo>
                <a:lnTo>
                  <a:pt x="1361" y="1116"/>
                </a:lnTo>
                <a:lnTo>
                  <a:pt x="1364" y="1116"/>
                </a:lnTo>
                <a:lnTo>
                  <a:pt x="1366" y="1113"/>
                </a:lnTo>
                <a:lnTo>
                  <a:pt x="1371" y="1111"/>
                </a:lnTo>
                <a:lnTo>
                  <a:pt x="1374" y="1113"/>
                </a:lnTo>
                <a:lnTo>
                  <a:pt x="1379" y="1113"/>
                </a:lnTo>
                <a:lnTo>
                  <a:pt x="1379" y="1108"/>
                </a:lnTo>
                <a:lnTo>
                  <a:pt x="1381" y="1108"/>
                </a:lnTo>
                <a:lnTo>
                  <a:pt x="1384" y="1103"/>
                </a:lnTo>
                <a:lnTo>
                  <a:pt x="1386" y="1103"/>
                </a:lnTo>
                <a:lnTo>
                  <a:pt x="1386" y="1106"/>
                </a:lnTo>
                <a:lnTo>
                  <a:pt x="1386" y="1103"/>
                </a:lnTo>
                <a:lnTo>
                  <a:pt x="1391" y="1101"/>
                </a:lnTo>
                <a:lnTo>
                  <a:pt x="1394" y="1103"/>
                </a:lnTo>
                <a:lnTo>
                  <a:pt x="1394" y="1098"/>
                </a:lnTo>
                <a:lnTo>
                  <a:pt x="1396" y="1098"/>
                </a:lnTo>
                <a:lnTo>
                  <a:pt x="1399" y="1093"/>
                </a:lnTo>
                <a:lnTo>
                  <a:pt x="1394" y="1093"/>
                </a:lnTo>
                <a:lnTo>
                  <a:pt x="1391" y="1093"/>
                </a:lnTo>
                <a:lnTo>
                  <a:pt x="1384" y="1088"/>
                </a:lnTo>
                <a:lnTo>
                  <a:pt x="1394" y="1088"/>
                </a:lnTo>
                <a:lnTo>
                  <a:pt x="1396" y="1083"/>
                </a:lnTo>
                <a:lnTo>
                  <a:pt x="1399" y="1086"/>
                </a:lnTo>
                <a:lnTo>
                  <a:pt x="1401" y="1081"/>
                </a:lnTo>
                <a:lnTo>
                  <a:pt x="1409" y="1086"/>
                </a:lnTo>
                <a:lnTo>
                  <a:pt x="1411" y="1081"/>
                </a:lnTo>
                <a:lnTo>
                  <a:pt x="1406" y="1078"/>
                </a:lnTo>
                <a:lnTo>
                  <a:pt x="1404" y="1076"/>
                </a:lnTo>
                <a:lnTo>
                  <a:pt x="1406" y="1073"/>
                </a:lnTo>
                <a:lnTo>
                  <a:pt x="1411" y="1078"/>
                </a:lnTo>
                <a:lnTo>
                  <a:pt x="1414" y="1073"/>
                </a:lnTo>
                <a:lnTo>
                  <a:pt x="1414" y="1073"/>
                </a:lnTo>
                <a:lnTo>
                  <a:pt x="1409" y="1073"/>
                </a:lnTo>
                <a:lnTo>
                  <a:pt x="1409" y="1068"/>
                </a:lnTo>
                <a:lnTo>
                  <a:pt x="1406" y="1066"/>
                </a:lnTo>
                <a:lnTo>
                  <a:pt x="1411" y="1063"/>
                </a:lnTo>
                <a:lnTo>
                  <a:pt x="1411" y="1066"/>
                </a:lnTo>
                <a:lnTo>
                  <a:pt x="1414" y="1066"/>
                </a:lnTo>
                <a:lnTo>
                  <a:pt x="1416" y="1068"/>
                </a:lnTo>
                <a:lnTo>
                  <a:pt x="1416" y="1066"/>
                </a:lnTo>
                <a:lnTo>
                  <a:pt x="1411" y="1061"/>
                </a:lnTo>
                <a:lnTo>
                  <a:pt x="1414" y="1058"/>
                </a:lnTo>
                <a:lnTo>
                  <a:pt x="1416" y="1058"/>
                </a:lnTo>
                <a:lnTo>
                  <a:pt x="1416" y="1053"/>
                </a:lnTo>
                <a:lnTo>
                  <a:pt x="1421" y="1058"/>
                </a:lnTo>
                <a:lnTo>
                  <a:pt x="1421" y="1061"/>
                </a:lnTo>
                <a:lnTo>
                  <a:pt x="1424" y="1061"/>
                </a:lnTo>
                <a:lnTo>
                  <a:pt x="1426" y="1066"/>
                </a:lnTo>
                <a:lnTo>
                  <a:pt x="1426" y="1058"/>
                </a:lnTo>
                <a:lnTo>
                  <a:pt x="1426" y="1056"/>
                </a:lnTo>
                <a:lnTo>
                  <a:pt x="1424" y="1056"/>
                </a:lnTo>
                <a:lnTo>
                  <a:pt x="1421" y="1053"/>
                </a:lnTo>
                <a:lnTo>
                  <a:pt x="1426" y="1051"/>
                </a:lnTo>
                <a:lnTo>
                  <a:pt x="1426" y="1048"/>
                </a:lnTo>
                <a:lnTo>
                  <a:pt x="1421" y="1046"/>
                </a:lnTo>
                <a:lnTo>
                  <a:pt x="1429" y="1041"/>
                </a:lnTo>
                <a:lnTo>
                  <a:pt x="1424" y="1039"/>
                </a:lnTo>
                <a:lnTo>
                  <a:pt x="1421" y="1039"/>
                </a:lnTo>
                <a:lnTo>
                  <a:pt x="1419" y="1041"/>
                </a:lnTo>
                <a:lnTo>
                  <a:pt x="1419" y="1036"/>
                </a:lnTo>
                <a:lnTo>
                  <a:pt x="1424" y="1034"/>
                </a:lnTo>
                <a:lnTo>
                  <a:pt x="1434" y="1029"/>
                </a:lnTo>
                <a:lnTo>
                  <a:pt x="1431" y="1026"/>
                </a:lnTo>
                <a:lnTo>
                  <a:pt x="1429" y="1029"/>
                </a:lnTo>
                <a:lnTo>
                  <a:pt x="1421" y="1024"/>
                </a:lnTo>
                <a:lnTo>
                  <a:pt x="1426" y="1024"/>
                </a:lnTo>
                <a:lnTo>
                  <a:pt x="1424" y="1019"/>
                </a:lnTo>
                <a:lnTo>
                  <a:pt x="1419" y="1019"/>
                </a:lnTo>
                <a:lnTo>
                  <a:pt x="1421" y="1016"/>
                </a:lnTo>
                <a:lnTo>
                  <a:pt x="1419" y="1014"/>
                </a:lnTo>
                <a:lnTo>
                  <a:pt x="1424" y="1014"/>
                </a:lnTo>
                <a:lnTo>
                  <a:pt x="1424" y="1009"/>
                </a:lnTo>
                <a:lnTo>
                  <a:pt x="1426" y="1009"/>
                </a:lnTo>
                <a:lnTo>
                  <a:pt x="1429" y="1009"/>
                </a:lnTo>
                <a:lnTo>
                  <a:pt x="1429" y="1014"/>
                </a:lnTo>
                <a:lnTo>
                  <a:pt x="1431" y="1014"/>
                </a:lnTo>
                <a:lnTo>
                  <a:pt x="1439" y="1009"/>
                </a:lnTo>
                <a:lnTo>
                  <a:pt x="1439" y="1004"/>
                </a:lnTo>
                <a:lnTo>
                  <a:pt x="1444" y="1004"/>
                </a:lnTo>
                <a:lnTo>
                  <a:pt x="1441" y="1001"/>
                </a:lnTo>
                <a:lnTo>
                  <a:pt x="1436" y="1001"/>
                </a:lnTo>
                <a:lnTo>
                  <a:pt x="1439" y="996"/>
                </a:lnTo>
                <a:lnTo>
                  <a:pt x="1441" y="999"/>
                </a:lnTo>
                <a:lnTo>
                  <a:pt x="1446" y="996"/>
                </a:lnTo>
                <a:lnTo>
                  <a:pt x="1446" y="991"/>
                </a:lnTo>
                <a:lnTo>
                  <a:pt x="1449" y="991"/>
                </a:lnTo>
                <a:lnTo>
                  <a:pt x="1446" y="986"/>
                </a:lnTo>
                <a:lnTo>
                  <a:pt x="1446" y="984"/>
                </a:lnTo>
                <a:lnTo>
                  <a:pt x="1449" y="981"/>
                </a:lnTo>
                <a:lnTo>
                  <a:pt x="1446" y="979"/>
                </a:lnTo>
                <a:lnTo>
                  <a:pt x="1446" y="976"/>
                </a:lnTo>
                <a:lnTo>
                  <a:pt x="1441" y="974"/>
                </a:lnTo>
                <a:lnTo>
                  <a:pt x="1449" y="976"/>
                </a:lnTo>
                <a:lnTo>
                  <a:pt x="1451" y="974"/>
                </a:lnTo>
                <a:lnTo>
                  <a:pt x="1456" y="964"/>
                </a:lnTo>
                <a:lnTo>
                  <a:pt x="1461" y="964"/>
                </a:lnTo>
                <a:lnTo>
                  <a:pt x="1461" y="966"/>
                </a:lnTo>
                <a:lnTo>
                  <a:pt x="1464" y="969"/>
                </a:lnTo>
                <a:lnTo>
                  <a:pt x="1464" y="964"/>
                </a:lnTo>
                <a:lnTo>
                  <a:pt x="1469" y="961"/>
                </a:lnTo>
                <a:lnTo>
                  <a:pt x="1464" y="956"/>
                </a:lnTo>
                <a:lnTo>
                  <a:pt x="1459" y="956"/>
                </a:lnTo>
                <a:lnTo>
                  <a:pt x="1456" y="954"/>
                </a:lnTo>
                <a:lnTo>
                  <a:pt x="1459" y="951"/>
                </a:lnTo>
                <a:lnTo>
                  <a:pt x="1464" y="951"/>
                </a:lnTo>
                <a:lnTo>
                  <a:pt x="1466" y="949"/>
                </a:lnTo>
                <a:lnTo>
                  <a:pt x="1464" y="946"/>
                </a:lnTo>
                <a:lnTo>
                  <a:pt x="1461" y="946"/>
                </a:lnTo>
                <a:lnTo>
                  <a:pt x="1464" y="941"/>
                </a:lnTo>
                <a:lnTo>
                  <a:pt x="1466" y="941"/>
                </a:lnTo>
                <a:lnTo>
                  <a:pt x="1466" y="941"/>
                </a:lnTo>
                <a:lnTo>
                  <a:pt x="1464" y="939"/>
                </a:lnTo>
                <a:lnTo>
                  <a:pt x="1454" y="939"/>
                </a:lnTo>
                <a:lnTo>
                  <a:pt x="1456" y="936"/>
                </a:lnTo>
                <a:lnTo>
                  <a:pt x="1461" y="931"/>
                </a:lnTo>
                <a:lnTo>
                  <a:pt x="1466" y="931"/>
                </a:lnTo>
                <a:lnTo>
                  <a:pt x="1469" y="931"/>
                </a:lnTo>
                <a:lnTo>
                  <a:pt x="1469" y="929"/>
                </a:lnTo>
                <a:lnTo>
                  <a:pt x="1471" y="929"/>
                </a:lnTo>
                <a:lnTo>
                  <a:pt x="1471" y="931"/>
                </a:lnTo>
                <a:lnTo>
                  <a:pt x="1476" y="929"/>
                </a:lnTo>
                <a:lnTo>
                  <a:pt x="1474" y="926"/>
                </a:lnTo>
                <a:lnTo>
                  <a:pt x="1474" y="919"/>
                </a:lnTo>
                <a:lnTo>
                  <a:pt x="1471" y="916"/>
                </a:lnTo>
                <a:lnTo>
                  <a:pt x="1466" y="919"/>
                </a:lnTo>
                <a:lnTo>
                  <a:pt x="1469" y="921"/>
                </a:lnTo>
                <a:lnTo>
                  <a:pt x="1469" y="924"/>
                </a:lnTo>
                <a:lnTo>
                  <a:pt x="1461" y="921"/>
                </a:lnTo>
                <a:lnTo>
                  <a:pt x="1456" y="929"/>
                </a:lnTo>
                <a:lnTo>
                  <a:pt x="1451" y="926"/>
                </a:lnTo>
                <a:lnTo>
                  <a:pt x="1451" y="921"/>
                </a:lnTo>
                <a:lnTo>
                  <a:pt x="1459" y="921"/>
                </a:lnTo>
                <a:lnTo>
                  <a:pt x="1471" y="909"/>
                </a:lnTo>
                <a:lnTo>
                  <a:pt x="1471" y="909"/>
                </a:lnTo>
                <a:lnTo>
                  <a:pt x="1464" y="909"/>
                </a:lnTo>
                <a:lnTo>
                  <a:pt x="1464" y="906"/>
                </a:lnTo>
                <a:lnTo>
                  <a:pt x="1461" y="909"/>
                </a:lnTo>
                <a:lnTo>
                  <a:pt x="1454" y="896"/>
                </a:lnTo>
                <a:lnTo>
                  <a:pt x="1446" y="896"/>
                </a:lnTo>
                <a:lnTo>
                  <a:pt x="1439" y="904"/>
                </a:lnTo>
                <a:lnTo>
                  <a:pt x="1434" y="901"/>
                </a:lnTo>
                <a:lnTo>
                  <a:pt x="1429" y="894"/>
                </a:lnTo>
                <a:lnTo>
                  <a:pt x="1424" y="894"/>
                </a:lnTo>
                <a:lnTo>
                  <a:pt x="1419" y="899"/>
                </a:lnTo>
                <a:lnTo>
                  <a:pt x="1416" y="904"/>
                </a:lnTo>
                <a:lnTo>
                  <a:pt x="1416" y="899"/>
                </a:lnTo>
                <a:lnTo>
                  <a:pt x="1424" y="894"/>
                </a:lnTo>
                <a:lnTo>
                  <a:pt x="1426" y="894"/>
                </a:lnTo>
                <a:lnTo>
                  <a:pt x="1429" y="891"/>
                </a:lnTo>
                <a:lnTo>
                  <a:pt x="1436" y="894"/>
                </a:lnTo>
                <a:lnTo>
                  <a:pt x="1441" y="891"/>
                </a:lnTo>
                <a:lnTo>
                  <a:pt x="1441" y="886"/>
                </a:lnTo>
                <a:lnTo>
                  <a:pt x="1444" y="884"/>
                </a:lnTo>
                <a:lnTo>
                  <a:pt x="1446" y="884"/>
                </a:lnTo>
                <a:lnTo>
                  <a:pt x="1454" y="876"/>
                </a:lnTo>
                <a:lnTo>
                  <a:pt x="1461" y="876"/>
                </a:lnTo>
                <a:lnTo>
                  <a:pt x="1461" y="874"/>
                </a:lnTo>
                <a:lnTo>
                  <a:pt x="1454" y="861"/>
                </a:lnTo>
                <a:lnTo>
                  <a:pt x="1441" y="854"/>
                </a:lnTo>
                <a:lnTo>
                  <a:pt x="1431" y="849"/>
                </a:lnTo>
                <a:lnTo>
                  <a:pt x="1421" y="839"/>
                </a:lnTo>
                <a:lnTo>
                  <a:pt x="1416" y="839"/>
                </a:lnTo>
                <a:lnTo>
                  <a:pt x="1406" y="844"/>
                </a:lnTo>
                <a:lnTo>
                  <a:pt x="1404" y="844"/>
                </a:lnTo>
                <a:lnTo>
                  <a:pt x="1396" y="836"/>
                </a:lnTo>
                <a:lnTo>
                  <a:pt x="1396" y="834"/>
                </a:lnTo>
                <a:lnTo>
                  <a:pt x="1394" y="834"/>
                </a:lnTo>
                <a:lnTo>
                  <a:pt x="1386" y="836"/>
                </a:lnTo>
                <a:lnTo>
                  <a:pt x="1381" y="834"/>
                </a:lnTo>
                <a:lnTo>
                  <a:pt x="1374" y="836"/>
                </a:lnTo>
                <a:lnTo>
                  <a:pt x="1366" y="846"/>
                </a:lnTo>
                <a:lnTo>
                  <a:pt x="1374" y="834"/>
                </a:lnTo>
                <a:lnTo>
                  <a:pt x="1379" y="831"/>
                </a:lnTo>
                <a:lnTo>
                  <a:pt x="1381" y="831"/>
                </a:lnTo>
                <a:lnTo>
                  <a:pt x="1384" y="831"/>
                </a:lnTo>
                <a:lnTo>
                  <a:pt x="1386" y="831"/>
                </a:lnTo>
                <a:lnTo>
                  <a:pt x="1389" y="831"/>
                </a:lnTo>
                <a:lnTo>
                  <a:pt x="1396" y="829"/>
                </a:lnTo>
                <a:lnTo>
                  <a:pt x="1401" y="836"/>
                </a:lnTo>
                <a:lnTo>
                  <a:pt x="1404" y="839"/>
                </a:lnTo>
                <a:lnTo>
                  <a:pt x="1409" y="839"/>
                </a:lnTo>
                <a:lnTo>
                  <a:pt x="1411" y="836"/>
                </a:lnTo>
                <a:lnTo>
                  <a:pt x="1421" y="836"/>
                </a:lnTo>
                <a:lnTo>
                  <a:pt x="1426" y="841"/>
                </a:lnTo>
                <a:lnTo>
                  <a:pt x="1431" y="841"/>
                </a:lnTo>
                <a:lnTo>
                  <a:pt x="1436" y="846"/>
                </a:lnTo>
                <a:lnTo>
                  <a:pt x="1444" y="841"/>
                </a:lnTo>
                <a:lnTo>
                  <a:pt x="1454" y="846"/>
                </a:lnTo>
                <a:lnTo>
                  <a:pt x="1456" y="844"/>
                </a:lnTo>
                <a:lnTo>
                  <a:pt x="1454" y="836"/>
                </a:lnTo>
                <a:lnTo>
                  <a:pt x="1451" y="834"/>
                </a:lnTo>
                <a:lnTo>
                  <a:pt x="1444" y="826"/>
                </a:lnTo>
                <a:lnTo>
                  <a:pt x="1444" y="826"/>
                </a:lnTo>
                <a:lnTo>
                  <a:pt x="1441" y="824"/>
                </a:lnTo>
                <a:lnTo>
                  <a:pt x="1436" y="824"/>
                </a:lnTo>
                <a:lnTo>
                  <a:pt x="1431" y="821"/>
                </a:lnTo>
                <a:lnTo>
                  <a:pt x="1424" y="811"/>
                </a:lnTo>
                <a:lnTo>
                  <a:pt x="1424" y="804"/>
                </a:lnTo>
                <a:lnTo>
                  <a:pt x="1414" y="796"/>
                </a:lnTo>
                <a:lnTo>
                  <a:pt x="1414" y="789"/>
                </a:lnTo>
                <a:lnTo>
                  <a:pt x="1406" y="786"/>
                </a:lnTo>
                <a:lnTo>
                  <a:pt x="1411" y="781"/>
                </a:lnTo>
                <a:lnTo>
                  <a:pt x="1409" y="779"/>
                </a:lnTo>
                <a:lnTo>
                  <a:pt x="1401" y="764"/>
                </a:lnTo>
                <a:lnTo>
                  <a:pt x="1386" y="756"/>
                </a:lnTo>
                <a:lnTo>
                  <a:pt x="1381" y="759"/>
                </a:lnTo>
                <a:lnTo>
                  <a:pt x="1381" y="754"/>
                </a:lnTo>
                <a:lnTo>
                  <a:pt x="1369" y="747"/>
                </a:lnTo>
                <a:lnTo>
                  <a:pt x="1366" y="749"/>
                </a:lnTo>
                <a:lnTo>
                  <a:pt x="1366" y="734"/>
                </a:lnTo>
                <a:lnTo>
                  <a:pt x="1369" y="727"/>
                </a:lnTo>
                <a:lnTo>
                  <a:pt x="1366" y="719"/>
                </a:lnTo>
                <a:lnTo>
                  <a:pt x="1366" y="712"/>
                </a:lnTo>
                <a:lnTo>
                  <a:pt x="1369" y="714"/>
                </a:lnTo>
                <a:lnTo>
                  <a:pt x="1374" y="712"/>
                </a:lnTo>
                <a:lnTo>
                  <a:pt x="1379" y="704"/>
                </a:lnTo>
                <a:lnTo>
                  <a:pt x="1381" y="707"/>
                </a:lnTo>
                <a:lnTo>
                  <a:pt x="1386" y="699"/>
                </a:lnTo>
                <a:lnTo>
                  <a:pt x="1381" y="697"/>
                </a:lnTo>
                <a:lnTo>
                  <a:pt x="1379" y="694"/>
                </a:lnTo>
                <a:lnTo>
                  <a:pt x="1381" y="689"/>
                </a:lnTo>
                <a:lnTo>
                  <a:pt x="1389" y="689"/>
                </a:lnTo>
                <a:lnTo>
                  <a:pt x="1391" y="684"/>
                </a:lnTo>
                <a:lnTo>
                  <a:pt x="1396" y="682"/>
                </a:lnTo>
                <a:lnTo>
                  <a:pt x="1396" y="679"/>
                </a:lnTo>
                <a:lnTo>
                  <a:pt x="1391" y="674"/>
                </a:lnTo>
                <a:lnTo>
                  <a:pt x="1396" y="674"/>
                </a:lnTo>
                <a:lnTo>
                  <a:pt x="1401" y="677"/>
                </a:lnTo>
                <a:lnTo>
                  <a:pt x="1401" y="674"/>
                </a:lnTo>
                <a:lnTo>
                  <a:pt x="1406" y="674"/>
                </a:lnTo>
                <a:lnTo>
                  <a:pt x="1411" y="669"/>
                </a:lnTo>
                <a:lnTo>
                  <a:pt x="1414" y="669"/>
                </a:lnTo>
                <a:lnTo>
                  <a:pt x="1421" y="662"/>
                </a:lnTo>
                <a:lnTo>
                  <a:pt x="1424" y="667"/>
                </a:lnTo>
                <a:lnTo>
                  <a:pt x="1424" y="664"/>
                </a:lnTo>
                <a:lnTo>
                  <a:pt x="1426" y="667"/>
                </a:lnTo>
                <a:lnTo>
                  <a:pt x="1431" y="669"/>
                </a:lnTo>
                <a:lnTo>
                  <a:pt x="1439" y="664"/>
                </a:lnTo>
                <a:lnTo>
                  <a:pt x="1439" y="662"/>
                </a:lnTo>
                <a:lnTo>
                  <a:pt x="1434" y="662"/>
                </a:lnTo>
                <a:lnTo>
                  <a:pt x="1434" y="657"/>
                </a:lnTo>
                <a:lnTo>
                  <a:pt x="1436" y="654"/>
                </a:lnTo>
                <a:lnTo>
                  <a:pt x="1441" y="654"/>
                </a:lnTo>
                <a:lnTo>
                  <a:pt x="1436" y="647"/>
                </a:lnTo>
                <a:lnTo>
                  <a:pt x="1436" y="644"/>
                </a:lnTo>
                <a:lnTo>
                  <a:pt x="1441" y="644"/>
                </a:lnTo>
                <a:lnTo>
                  <a:pt x="1439" y="642"/>
                </a:lnTo>
                <a:lnTo>
                  <a:pt x="1431" y="642"/>
                </a:lnTo>
                <a:lnTo>
                  <a:pt x="1424" y="642"/>
                </a:lnTo>
                <a:lnTo>
                  <a:pt x="1426" y="642"/>
                </a:lnTo>
                <a:lnTo>
                  <a:pt x="1419" y="642"/>
                </a:lnTo>
                <a:lnTo>
                  <a:pt x="1416" y="644"/>
                </a:lnTo>
                <a:lnTo>
                  <a:pt x="1401" y="644"/>
                </a:lnTo>
                <a:lnTo>
                  <a:pt x="1396" y="642"/>
                </a:lnTo>
                <a:lnTo>
                  <a:pt x="1394" y="639"/>
                </a:lnTo>
                <a:lnTo>
                  <a:pt x="1391" y="634"/>
                </a:lnTo>
                <a:lnTo>
                  <a:pt x="1389" y="634"/>
                </a:lnTo>
                <a:lnTo>
                  <a:pt x="1386" y="632"/>
                </a:lnTo>
                <a:lnTo>
                  <a:pt x="1374" y="637"/>
                </a:lnTo>
                <a:lnTo>
                  <a:pt x="1366" y="637"/>
                </a:lnTo>
                <a:lnTo>
                  <a:pt x="1369" y="639"/>
                </a:lnTo>
                <a:lnTo>
                  <a:pt x="1369" y="644"/>
                </a:lnTo>
                <a:lnTo>
                  <a:pt x="1366" y="647"/>
                </a:lnTo>
                <a:lnTo>
                  <a:pt x="1359" y="649"/>
                </a:lnTo>
                <a:lnTo>
                  <a:pt x="1359" y="652"/>
                </a:lnTo>
                <a:lnTo>
                  <a:pt x="1361" y="654"/>
                </a:lnTo>
                <a:lnTo>
                  <a:pt x="1359" y="659"/>
                </a:lnTo>
                <a:lnTo>
                  <a:pt x="1356" y="662"/>
                </a:lnTo>
                <a:lnTo>
                  <a:pt x="1351" y="659"/>
                </a:lnTo>
                <a:lnTo>
                  <a:pt x="1346" y="662"/>
                </a:lnTo>
                <a:lnTo>
                  <a:pt x="1339" y="662"/>
                </a:lnTo>
                <a:lnTo>
                  <a:pt x="1334" y="647"/>
                </a:lnTo>
                <a:lnTo>
                  <a:pt x="1334" y="639"/>
                </a:lnTo>
                <a:lnTo>
                  <a:pt x="1331" y="634"/>
                </a:lnTo>
                <a:lnTo>
                  <a:pt x="1324" y="637"/>
                </a:lnTo>
                <a:lnTo>
                  <a:pt x="1321" y="637"/>
                </a:lnTo>
                <a:lnTo>
                  <a:pt x="1321" y="634"/>
                </a:lnTo>
                <a:lnTo>
                  <a:pt x="1319" y="634"/>
                </a:lnTo>
                <a:lnTo>
                  <a:pt x="1317" y="637"/>
                </a:lnTo>
                <a:lnTo>
                  <a:pt x="1314" y="634"/>
                </a:lnTo>
                <a:lnTo>
                  <a:pt x="1314" y="637"/>
                </a:lnTo>
                <a:lnTo>
                  <a:pt x="1309" y="632"/>
                </a:lnTo>
                <a:lnTo>
                  <a:pt x="1309" y="627"/>
                </a:lnTo>
                <a:lnTo>
                  <a:pt x="1299" y="622"/>
                </a:lnTo>
                <a:lnTo>
                  <a:pt x="1294" y="619"/>
                </a:lnTo>
                <a:lnTo>
                  <a:pt x="1294" y="612"/>
                </a:lnTo>
                <a:lnTo>
                  <a:pt x="1292" y="607"/>
                </a:lnTo>
                <a:lnTo>
                  <a:pt x="1294" y="604"/>
                </a:lnTo>
                <a:lnTo>
                  <a:pt x="1294" y="602"/>
                </a:lnTo>
                <a:lnTo>
                  <a:pt x="1294" y="599"/>
                </a:lnTo>
                <a:lnTo>
                  <a:pt x="1294" y="592"/>
                </a:lnTo>
                <a:lnTo>
                  <a:pt x="1299" y="589"/>
                </a:lnTo>
                <a:lnTo>
                  <a:pt x="1299" y="587"/>
                </a:lnTo>
                <a:lnTo>
                  <a:pt x="1309" y="592"/>
                </a:lnTo>
                <a:lnTo>
                  <a:pt x="1317" y="592"/>
                </a:lnTo>
                <a:lnTo>
                  <a:pt x="1324" y="592"/>
                </a:lnTo>
                <a:lnTo>
                  <a:pt x="1326" y="584"/>
                </a:lnTo>
                <a:lnTo>
                  <a:pt x="1324" y="582"/>
                </a:lnTo>
                <a:lnTo>
                  <a:pt x="1329" y="582"/>
                </a:lnTo>
                <a:lnTo>
                  <a:pt x="1329" y="577"/>
                </a:lnTo>
                <a:lnTo>
                  <a:pt x="1326" y="574"/>
                </a:lnTo>
                <a:lnTo>
                  <a:pt x="1329" y="572"/>
                </a:lnTo>
                <a:lnTo>
                  <a:pt x="1331" y="559"/>
                </a:lnTo>
                <a:lnTo>
                  <a:pt x="1341" y="552"/>
                </a:lnTo>
                <a:lnTo>
                  <a:pt x="1346" y="552"/>
                </a:lnTo>
                <a:lnTo>
                  <a:pt x="1351" y="544"/>
                </a:lnTo>
                <a:lnTo>
                  <a:pt x="1354" y="544"/>
                </a:lnTo>
                <a:lnTo>
                  <a:pt x="1354" y="534"/>
                </a:lnTo>
                <a:lnTo>
                  <a:pt x="1359" y="529"/>
                </a:lnTo>
                <a:lnTo>
                  <a:pt x="1361" y="522"/>
                </a:lnTo>
                <a:lnTo>
                  <a:pt x="1361" y="522"/>
                </a:lnTo>
                <a:lnTo>
                  <a:pt x="1366" y="514"/>
                </a:lnTo>
                <a:lnTo>
                  <a:pt x="1371" y="514"/>
                </a:lnTo>
                <a:lnTo>
                  <a:pt x="1374" y="517"/>
                </a:lnTo>
                <a:lnTo>
                  <a:pt x="1379" y="517"/>
                </a:lnTo>
                <a:lnTo>
                  <a:pt x="1381" y="512"/>
                </a:lnTo>
                <a:lnTo>
                  <a:pt x="1389" y="522"/>
                </a:lnTo>
                <a:lnTo>
                  <a:pt x="1401" y="529"/>
                </a:lnTo>
                <a:lnTo>
                  <a:pt x="1401" y="532"/>
                </a:lnTo>
                <a:lnTo>
                  <a:pt x="1399" y="534"/>
                </a:lnTo>
                <a:lnTo>
                  <a:pt x="1396" y="539"/>
                </a:lnTo>
                <a:lnTo>
                  <a:pt x="1391" y="544"/>
                </a:lnTo>
                <a:lnTo>
                  <a:pt x="1391" y="552"/>
                </a:lnTo>
                <a:lnTo>
                  <a:pt x="1386" y="552"/>
                </a:lnTo>
                <a:lnTo>
                  <a:pt x="1386" y="554"/>
                </a:lnTo>
                <a:lnTo>
                  <a:pt x="1386" y="562"/>
                </a:lnTo>
                <a:lnTo>
                  <a:pt x="1391" y="567"/>
                </a:lnTo>
                <a:lnTo>
                  <a:pt x="1391" y="572"/>
                </a:lnTo>
                <a:lnTo>
                  <a:pt x="1389" y="572"/>
                </a:lnTo>
                <a:lnTo>
                  <a:pt x="1389" y="574"/>
                </a:lnTo>
                <a:lnTo>
                  <a:pt x="1391" y="577"/>
                </a:lnTo>
                <a:lnTo>
                  <a:pt x="1396" y="577"/>
                </a:lnTo>
                <a:lnTo>
                  <a:pt x="1404" y="572"/>
                </a:lnTo>
                <a:lnTo>
                  <a:pt x="1401" y="577"/>
                </a:lnTo>
                <a:lnTo>
                  <a:pt x="1396" y="579"/>
                </a:lnTo>
                <a:lnTo>
                  <a:pt x="1396" y="582"/>
                </a:lnTo>
                <a:lnTo>
                  <a:pt x="1399" y="582"/>
                </a:lnTo>
                <a:lnTo>
                  <a:pt x="1399" y="584"/>
                </a:lnTo>
                <a:lnTo>
                  <a:pt x="1396" y="587"/>
                </a:lnTo>
                <a:lnTo>
                  <a:pt x="1391" y="587"/>
                </a:lnTo>
                <a:lnTo>
                  <a:pt x="1386" y="589"/>
                </a:lnTo>
                <a:lnTo>
                  <a:pt x="1384" y="589"/>
                </a:lnTo>
                <a:lnTo>
                  <a:pt x="1381" y="594"/>
                </a:lnTo>
                <a:lnTo>
                  <a:pt x="1386" y="597"/>
                </a:lnTo>
                <a:lnTo>
                  <a:pt x="1386" y="602"/>
                </a:lnTo>
                <a:lnTo>
                  <a:pt x="1389" y="602"/>
                </a:lnTo>
                <a:lnTo>
                  <a:pt x="1391" y="597"/>
                </a:lnTo>
                <a:lnTo>
                  <a:pt x="1396" y="597"/>
                </a:lnTo>
                <a:lnTo>
                  <a:pt x="1399" y="589"/>
                </a:lnTo>
                <a:lnTo>
                  <a:pt x="1406" y="587"/>
                </a:lnTo>
                <a:lnTo>
                  <a:pt x="1409" y="584"/>
                </a:lnTo>
                <a:lnTo>
                  <a:pt x="1406" y="579"/>
                </a:lnTo>
                <a:lnTo>
                  <a:pt x="1414" y="574"/>
                </a:lnTo>
                <a:lnTo>
                  <a:pt x="1424" y="567"/>
                </a:lnTo>
                <a:lnTo>
                  <a:pt x="1429" y="567"/>
                </a:lnTo>
                <a:lnTo>
                  <a:pt x="1429" y="559"/>
                </a:lnTo>
                <a:lnTo>
                  <a:pt x="1434" y="559"/>
                </a:lnTo>
                <a:lnTo>
                  <a:pt x="1441" y="554"/>
                </a:lnTo>
                <a:lnTo>
                  <a:pt x="1444" y="557"/>
                </a:lnTo>
                <a:lnTo>
                  <a:pt x="1449" y="557"/>
                </a:lnTo>
                <a:lnTo>
                  <a:pt x="1454" y="557"/>
                </a:lnTo>
                <a:lnTo>
                  <a:pt x="1461" y="547"/>
                </a:lnTo>
                <a:lnTo>
                  <a:pt x="1464" y="552"/>
                </a:lnTo>
                <a:lnTo>
                  <a:pt x="1464" y="552"/>
                </a:lnTo>
                <a:lnTo>
                  <a:pt x="1476" y="547"/>
                </a:lnTo>
                <a:lnTo>
                  <a:pt x="1553" y="492"/>
                </a:lnTo>
                <a:lnTo>
                  <a:pt x="1561" y="452"/>
                </a:lnTo>
                <a:lnTo>
                  <a:pt x="1583" y="432"/>
                </a:lnTo>
                <a:lnTo>
                  <a:pt x="1586" y="430"/>
                </a:lnTo>
                <a:lnTo>
                  <a:pt x="1586" y="427"/>
                </a:lnTo>
                <a:lnTo>
                  <a:pt x="1583" y="427"/>
                </a:lnTo>
                <a:lnTo>
                  <a:pt x="1581" y="422"/>
                </a:lnTo>
                <a:lnTo>
                  <a:pt x="1583" y="420"/>
                </a:lnTo>
                <a:lnTo>
                  <a:pt x="1586" y="417"/>
                </a:lnTo>
                <a:lnTo>
                  <a:pt x="1591" y="417"/>
                </a:lnTo>
                <a:lnTo>
                  <a:pt x="1593" y="417"/>
                </a:lnTo>
                <a:lnTo>
                  <a:pt x="1593" y="412"/>
                </a:lnTo>
                <a:lnTo>
                  <a:pt x="1593" y="410"/>
                </a:lnTo>
                <a:lnTo>
                  <a:pt x="1593" y="407"/>
                </a:lnTo>
                <a:lnTo>
                  <a:pt x="1593" y="405"/>
                </a:lnTo>
                <a:lnTo>
                  <a:pt x="1593" y="400"/>
                </a:lnTo>
                <a:lnTo>
                  <a:pt x="1593" y="395"/>
                </a:lnTo>
                <a:lnTo>
                  <a:pt x="1591" y="392"/>
                </a:lnTo>
                <a:lnTo>
                  <a:pt x="1591" y="385"/>
                </a:lnTo>
                <a:lnTo>
                  <a:pt x="1591" y="380"/>
                </a:lnTo>
                <a:lnTo>
                  <a:pt x="1591" y="372"/>
                </a:lnTo>
                <a:lnTo>
                  <a:pt x="1591" y="367"/>
                </a:lnTo>
                <a:lnTo>
                  <a:pt x="1586" y="362"/>
                </a:lnTo>
                <a:lnTo>
                  <a:pt x="1586" y="360"/>
                </a:lnTo>
                <a:lnTo>
                  <a:pt x="1583" y="357"/>
                </a:lnTo>
                <a:lnTo>
                  <a:pt x="1578" y="347"/>
                </a:lnTo>
                <a:lnTo>
                  <a:pt x="1576" y="342"/>
                </a:lnTo>
                <a:lnTo>
                  <a:pt x="1576" y="340"/>
                </a:lnTo>
                <a:lnTo>
                  <a:pt x="1581" y="337"/>
                </a:lnTo>
                <a:lnTo>
                  <a:pt x="1583" y="337"/>
                </a:lnTo>
                <a:lnTo>
                  <a:pt x="1586" y="335"/>
                </a:lnTo>
                <a:lnTo>
                  <a:pt x="1586" y="330"/>
                </a:lnTo>
                <a:lnTo>
                  <a:pt x="1591" y="322"/>
                </a:lnTo>
                <a:lnTo>
                  <a:pt x="1593" y="322"/>
                </a:lnTo>
                <a:lnTo>
                  <a:pt x="1598" y="322"/>
                </a:lnTo>
                <a:lnTo>
                  <a:pt x="1601" y="325"/>
                </a:lnTo>
                <a:lnTo>
                  <a:pt x="1618" y="327"/>
                </a:lnTo>
                <a:lnTo>
                  <a:pt x="1621" y="327"/>
                </a:lnTo>
                <a:lnTo>
                  <a:pt x="1623" y="327"/>
                </a:lnTo>
                <a:lnTo>
                  <a:pt x="1626" y="325"/>
                </a:lnTo>
                <a:lnTo>
                  <a:pt x="1626" y="322"/>
                </a:lnTo>
                <a:lnTo>
                  <a:pt x="1623" y="320"/>
                </a:lnTo>
                <a:lnTo>
                  <a:pt x="1623" y="317"/>
                </a:lnTo>
                <a:lnTo>
                  <a:pt x="1623" y="315"/>
                </a:lnTo>
                <a:lnTo>
                  <a:pt x="1623" y="312"/>
                </a:lnTo>
                <a:lnTo>
                  <a:pt x="1623" y="307"/>
                </a:lnTo>
                <a:lnTo>
                  <a:pt x="1623" y="302"/>
                </a:lnTo>
                <a:lnTo>
                  <a:pt x="1626" y="302"/>
                </a:lnTo>
                <a:lnTo>
                  <a:pt x="1626" y="297"/>
                </a:lnTo>
                <a:lnTo>
                  <a:pt x="1623" y="295"/>
                </a:lnTo>
                <a:lnTo>
                  <a:pt x="1626" y="292"/>
                </a:lnTo>
                <a:lnTo>
                  <a:pt x="1628" y="290"/>
                </a:lnTo>
                <a:lnTo>
                  <a:pt x="1626" y="287"/>
                </a:lnTo>
                <a:lnTo>
                  <a:pt x="1626" y="285"/>
                </a:lnTo>
                <a:lnTo>
                  <a:pt x="1626" y="282"/>
                </a:lnTo>
                <a:lnTo>
                  <a:pt x="1626" y="280"/>
                </a:lnTo>
                <a:lnTo>
                  <a:pt x="1628" y="277"/>
                </a:lnTo>
                <a:lnTo>
                  <a:pt x="1628" y="275"/>
                </a:lnTo>
                <a:lnTo>
                  <a:pt x="1628" y="272"/>
                </a:lnTo>
                <a:lnTo>
                  <a:pt x="1626" y="267"/>
                </a:lnTo>
                <a:lnTo>
                  <a:pt x="1626" y="260"/>
                </a:lnTo>
                <a:lnTo>
                  <a:pt x="1626" y="260"/>
                </a:lnTo>
                <a:lnTo>
                  <a:pt x="1628" y="260"/>
                </a:lnTo>
                <a:lnTo>
                  <a:pt x="1628" y="257"/>
                </a:lnTo>
                <a:lnTo>
                  <a:pt x="1626" y="255"/>
                </a:lnTo>
                <a:lnTo>
                  <a:pt x="1626" y="252"/>
                </a:lnTo>
                <a:lnTo>
                  <a:pt x="1623" y="250"/>
                </a:lnTo>
                <a:lnTo>
                  <a:pt x="1623" y="247"/>
                </a:lnTo>
                <a:lnTo>
                  <a:pt x="1623" y="245"/>
                </a:lnTo>
                <a:lnTo>
                  <a:pt x="1626" y="240"/>
                </a:lnTo>
                <a:lnTo>
                  <a:pt x="1623" y="237"/>
                </a:lnTo>
                <a:lnTo>
                  <a:pt x="1621" y="235"/>
                </a:lnTo>
                <a:lnTo>
                  <a:pt x="1621" y="232"/>
                </a:lnTo>
                <a:lnTo>
                  <a:pt x="1626" y="227"/>
                </a:lnTo>
                <a:lnTo>
                  <a:pt x="1628" y="227"/>
                </a:lnTo>
                <a:lnTo>
                  <a:pt x="1631" y="225"/>
                </a:lnTo>
                <a:lnTo>
                  <a:pt x="1631" y="220"/>
                </a:lnTo>
                <a:lnTo>
                  <a:pt x="1631" y="215"/>
                </a:lnTo>
                <a:lnTo>
                  <a:pt x="1628" y="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67"/>
          <p:cNvSpPr>
            <a:spLocks/>
          </p:cNvSpPr>
          <p:nvPr/>
        </p:nvSpPr>
        <p:spPr bwMode="auto">
          <a:xfrm>
            <a:off x="10021888" y="4297363"/>
            <a:ext cx="23812" cy="12700"/>
          </a:xfrm>
          <a:custGeom>
            <a:avLst/>
            <a:gdLst>
              <a:gd name="T0" fmla="*/ 8 w 15"/>
              <a:gd name="T1" fmla="*/ 0 h 8"/>
              <a:gd name="T2" fmla="*/ 0 w 15"/>
              <a:gd name="T3" fmla="*/ 0 h 8"/>
              <a:gd name="T4" fmla="*/ 0 w 15"/>
              <a:gd name="T5" fmla="*/ 3 h 8"/>
              <a:gd name="T6" fmla="*/ 3 w 15"/>
              <a:gd name="T7" fmla="*/ 5 h 8"/>
              <a:gd name="T8" fmla="*/ 8 w 15"/>
              <a:gd name="T9" fmla="*/ 5 h 8"/>
              <a:gd name="T10" fmla="*/ 15 w 15"/>
              <a:gd name="T11" fmla="*/ 8 h 8"/>
              <a:gd name="T12" fmla="*/ 13 w 15"/>
              <a:gd name="T13" fmla="*/ 3 h 8"/>
              <a:gd name="T14" fmla="*/ 10 w 15"/>
              <a:gd name="T15" fmla="*/ 3 h 8"/>
              <a:gd name="T16" fmla="*/ 8 w 15"/>
              <a:gd name="T1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8">
                <a:moveTo>
                  <a:pt x="8" y="0"/>
                </a:moveTo>
                <a:lnTo>
                  <a:pt x="0" y="0"/>
                </a:lnTo>
                <a:lnTo>
                  <a:pt x="0" y="3"/>
                </a:lnTo>
                <a:lnTo>
                  <a:pt x="3" y="5"/>
                </a:lnTo>
                <a:lnTo>
                  <a:pt x="8" y="5"/>
                </a:lnTo>
                <a:lnTo>
                  <a:pt x="15" y="8"/>
                </a:lnTo>
                <a:lnTo>
                  <a:pt x="13" y="3"/>
                </a:lnTo>
                <a:lnTo>
                  <a:pt x="10" y="3"/>
                </a:lnTo>
                <a:lnTo>
                  <a:pt x="8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68"/>
          <p:cNvSpPr>
            <a:spLocks/>
          </p:cNvSpPr>
          <p:nvPr/>
        </p:nvSpPr>
        <p:spPr bwMode="auto">
          <a:xfrm>
            <a:off x="10037763" y="4625975"/>
            <a:ext cx="76200" cy="182563"/>
          </a:xfrm>
          <a:custGeom>
            <a:avLst/>
            <a:gdLst>
              <a:gd name="T0" fmla="*/ 43 w 48"/>
              <a:gd name="T1" fmla="*/ 10 h 115"/>
              <a:gd name="T2" fmla="*/ 40 w 48"/>
              <a:gd name="T3" fmla="*/ 10 h 115"/>
              <a:gd name="T4" fmla="*/ 38 w 48"/>
              <a:gd name="T5" fmla="*/ 3 h 115"/>
              <a:gd name="T6" fmla="*/ 33 w 48"/>
              <a:gd name="T7" fmla="*/ 0 h 115"/>
              <a:gd name="T8" fmla="*/ 28 w 48"/>
              <a:gd name="T9" fmla="*/ 3 h 115"/>
              <a:gd name="T10" fmla="*/ 28 w 48"/>
              <a:gd name="T11" fmla="*/ 8 h 115"/>
              <a:gd name="T12" fmla="*/ 23 w 48"/>
              <a:gd name="T13" fmla="*/ 8 h 115"/>
              <a:gd name="T14" fmla="*/ 18 w 48"/>
              <a:gd name="T15" fmla="*/ 15 h 115"/>
              <a:gd name="T16" fmla="*/ 13 w 48"/>
              <a:gd name="T17" fmla="*/ 25 h 115"/>
              <a:gd name="T18" fmla="*/ 15 w 48"/>
              <a:gd name="T19" fmla="*/ 28 h 115"/>
              <a:gd name="T20" fmla="*/ 13 w 48"/>
              <a:gd name="T21" fmla="*/ 30 h 115"/>
              <a:gd name="T22" fmla="*/ 10 w 48"/>
              <a:gd name="T23" fmla="*/ 33 h 115"/>
              <a:gd name="T24" fmla="*/ 5 w 48"/>
              <a:gd name="T25" fmla="*/ 43 h 115"/>
              <a:gd name="T26" fmla="*/ 3 w 48"/>
              <a:gd name="T27" fmla="*/ 53 h 115"/>
              <a:gd name="T28" fmla="*/ 0 w 48"/>
              <a:gd name="T29" fmla="*/ 55 h 115"/>
              <a:gd name="T30" fmla="*/ 3 w 48"/>
              <a:gd name="T31" fmla="*/ 58 h 115"/>
              <a:gd name="T32" fmla="*/ 3 w 48"/>
              <a:gd name="T33" fmla="*/ 68 h 115"/>
              <a:gd name="T34" fmla="*/ 3 w 48"/>
              <a:gd name="T35" fmla="*/ 78 h 115"/>
              <a:gd name="T36" fmla="*/ 5 w 48"/>
              <a:gd name="T37" fmla="*/ 80 h 115"/>
              <a:gd name="T38" fmla="*/ 5 w 48"/>
              <a:gd name="T39" fmla="*/ 83 h 115"/>
              <a:gd name="T40" fmla="*/ 5 w 48"/>
              <a:gd name="T41" fmla="*/ 83 h 115"/>
              <a:gd name="T42" fmla="*/ 5 w 48"/>
              <a:gd name="T43" fmla="*/ 88 h 115"/>
              <a:gd name="T44" fmla="*/ 8 w 48"/>
              <a:gd name="T45" fmla="*/ 90 h 115"/>
              <a:gd name="T46" fmla="*/ 10 w 48"/>
              <a:gd name="T47" fmla="*/ 93 h 115"/>
              <a:gd name="T48" fmla="*/ 13 w 48"/>
              <a:gd name="T49" fmla="*/ 95 h 115"/>
              <a:gd name="T50" fmla="*/ 20 w 48"/>
              <a:gd name="T51" fmla="*/ 98 h 115"/>
              <a:gd name="T52" fmla="*/ 23 w 48"/>
              <a:gd name="T53" fmla="*/ 103 h 115"/>
              <a:gd name="T54" fmla="*/ 23 w 48"/>
              <a:gd name="T55" fmla="*/ 110 h 115"/>
              <a:gd name="T56" fmla="*/ 23 w 48"/>
              <a:gd name="T57" fmla="*/ 115 h 115"/>
              <a:gd name="T58" fmla="*/ 28 w 48"/>
              <a:gd name="T59" fmla="*/ 113 h 115"/>
              <a:gd name="T60" fmla="*/ 30 w 48"/>
              <a:gd name="T61" fmla="*/ 115 h 115"/>
              <a:gd name="T62" fmla="*/ 30 w 48"/>
              <a:gd name="T63" fmla="*/ 108 h 115"/>
              <a:gd name="T64" fmla="*/ 30 w 48"/>
              <a:gd name="T65" fmla="*/ 103 h 115"/>
              <a:gd name="T66" fmla="*/ 28 w 48"/>
              <a:gd name="T67" fmla="*/ 95 h 115"/>
              <a:gd name="T68" fmla="*/ 33 w 48"/>
              <a:gd name="T69" fmla="*/ 88 h 115"/>
              <a:gd name="T70" fmla="*/ 40 w 48"/>
              <a:gd name="T71" fmla="*/ 78 h 115"/>
              <a:gd name="T72" fmla="*/ 40 w 48"/>
              <a:gd name="T73" fmla="*/ 73 h 115"/>
              <a:gd name="T74" fmla="*/ 40 w 48"/>
              <a:gd name="T75" fmla="*/ 70 h 115"/>
              <a:gd name="T76" fmla="*/ 38 w 48"/>
              <a:gd name="T77" fmla="*/ 70 h 115"/>
              <a:gd name="T78" fmla="*/ 40 w 48"/>
              <a:gd name="T79" fmla="*/ 60 h 115"/>
              <a:gd name="T80" fmla="*/ 40 w 48"/>
              <a:gd name="T81" fmla="*/ 53 h 115"/>
              <a:gd name="T82" fmla="*/ 40 w 48"/>
              <a:gd name="T83" fmla="*/ 45 h 115"/>
              <a:gd name="T84" fmla="*/ 43 w 48"/>
              <a:gd name="T85" fmla="*/ 38 h 115"/>
              <a:gd name="T86" fmla="*/ 45 w 48"/>
              <a:gd name="T87" fmla="*/ 25 h 115"/>
              <a:gd name="T88" fmla="*/ 45 w 48"/>
              <a:gd name="T89" fmla="*/ 18 h 115"/>
              <a:gd name="T90" fmla="*/ 48 w 48"/>
              <a:gd name="T91" fmla="*/ 18 h 115"/>
              <a:gd name="T92" fmla="*/ 48 w 48"/>
              <a:gd name="T93" fmla="*/ 13 h 115"/>
              <a:gd name="T94" fmla="*/ 43 w 48"/>
              <a:gd name="T95" fmla="*/ 1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" h="115">
                <a:moveTo>
                  <a:pt x="43" y="10"/>
                </a:moveTo>
                <a:lnTo>
                  <a:pt x="40" y="10"/>
                </a:lnTo>
                <a:lnTo>
                  <a:pt x="38" y="3"/>
                </a:lnTo>
                <a:lnTo>
                  <a:pt x="33" y="0"/>
                </a:lnTo>
                <a:lnTo>
                  <a:pt x="28" y="3"/>
                </a:lnTo>
                <a:lnTo>
                  <a:pt x="28" y="8"/>
                </a:lnTo>
                <a:lnTo>
                  <a:pt x="23" y="8"/>
                </a:lnTo>
                <a:lnTo>
                  <a:pt x="18" y="15"/>
                </a:lnTo>
                <a:lnTo>
                  <a:pt x="13" y="25"/>
                </a:lnTo>
                <a:lnTo>
                  <a:pt x="15" y="28"/>
                </a:lnTo>
                <a:lnTo>
                  <a:pt x="13" y="30"/>
                </a:lnTo>
                <a:lnTo>
                  <a:pt x="10" y="33"/>
                </a:lnTo>
                <a:lnTo>
                  <a:pt x="5" y="43"/>
                </a:lnTo>
                <a:lnTo>
                  <a:pt x="3" y="53"/>
                </a:lnTo>
                <a:lnTo>
                  <a:pt x="0" y="55"/>
                </a:lnTo>
                <a:lnTo>
                  <a:pt x="3" y="58"/>
                </a:lnTo>
                <a:lnTo>
                  <a:pt x="3" y="68"/>
                </a:lnTo>
                <a:lnTo>
                  <a:pt x="3" y="78"/>
                </a:lnTo>
                <a:lnTo>
                  <a:pt x="5" y="80"/>
                </a:lnTo>
                <a:lnTo>
                  <a:pt x="5" y="83"/>
                </a:lnTo>
                <a:lnTo>
                  <a:pt x="5" y="83"/>
                </a:lnTo>
                <a:lnTo>
                  <a:pt x="5" y="88"/>
                </a:lnTo>
                <a:lnTo>
                  <a:pt x="8" y="90"/>
                </a:lnTo>
                <a:lnTo>
                  <a:pt x="10" y="93"/>
                </a:lnTo>
                <a:lnTo>
                  <a:pt x="13" y="95"/>
                </a:lnTo>
                <a:lnTo>
                  <a:pt x="20" y="98"/>
                </a:lnTo>
                <a:lnTo>
                  <a:pt x="23" y="103"/>
                </a:lnTo>
                <a:lnTo>
                  <a:pt x="23" y="110"/>
                </a:lnTo>
                <a:lnTo>
                  <a:pt x="23" y="115"/>
                </a:lnTo>
                <a:lnTo>
                  <a:pt x="28" y="113"/>
                </a:lnTo>
                <a:lnTo>
                  <a:pt x="30" y="115"/>
                </a:lnTo>
                <a:lnTo>
                  <a:pt x="30" y="108"/>
                </a:lnTo>
                <a:lnTo>
                  <a:pt x="30" y="103"/>
                </a:lnTo>
                <a:lnTo>
                  <a:pt x="28" y="95"/>
                </a:lnTo>
                <a:lnTo>
                  <a:pt x="33" y="88"/>
                </a:lnTo>
                <a:lnTo>
                  <a:pt x="40" y="78"/>
                </a:lnTo>
                <a:lnTo>
                  <a:pt x="40" y="73"/>
                </a:lnTo>
                <a:lnTo>
                  <a:pt x="40" y="70"/>
                </a:lnTo>
                <a:lnTo>
                  <a:pt x="38" y="70"/>
                </a:lnTo>
                <a:lnTo>
                  <a:pt x="40" y="60"/>
                </a:lnTo>
                <a:lnTo>
                  <a:pt x="40" y="53"/>
                </a:lnTo>
                <a:lnTo>
                  <a:pt x="40" y="45"/>
                </a:lnTo>
                <a:lnTo>
                  <a:pt x="43" y="38"/>
                </a:lnTo>
                <a:lnTo>
                  <a:pt x="45" y="25"/>
                </a:lnTo>
                <a:lnTo>
                  <a:pt x="45" y="18"/>
                </a:lnTo>
                <a:lnTo>
                  <a:pt x="48" y="18"/>
                </a:lnTo>
                <a:lnTo>
                  <a:pt x="48" y="13"/>
                </a:lnTo>
                <a:lnTo>
                  <a:pt x="43" y="1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69"/>
          <p:cNvSpPr>
            <a:spLocks/>
          </p:cNvSpPr>
          <p:nvPr/>
        </p:nvSpPr>
        <p:spPr bwMode="auto">
          <a:xfrm>
            <a:off x="9910763" y="4729163"/>
            <a:ext cx="12700" cy="7938"/>
          </a:xfrm>
          <a:custGeom>
            <a:avLst/>
            <a:gdLst>
              <a:gd name="T0" fmla="*/ 0 w 8"/>
              <a:gd name="T1" fmla="*/ 3 h 5"/>
              <a:gd name="T2" fmla="*/ 3 w 8"/>
              <a:gd name="T3" fmla="*/ 5 h 5"/>
              <a:gd name="T4" fmla="*/ 8 w 8"/>
              <a:gd name="T5" fmla="*/ 5 h 5"/>
              <a:gd name="T6" fmla="*/ 8 w 8"/>
              <a:gd name="T7" fmla="*/ 3 h 5"/>
              <a:gd name="T8" fmla="*/ 5 w 8"/>
              <a:gd name="T9" fmla="*/ 0 h 5"/>
              <a:gd name="T10" fmla="*/ 0 w 8"/>
              <a:gd name="T1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">
                <a:moveTo>
                  <a:pt x="0" y="3"/>
                </a:moveTo>
                <a:lnTo>
                  <a:pt x="3" y="5"/>
                </a:lnTo>
                <a:lnTo>
                  <a:pt x="8" y="5"/>
                </a:lnTo>
                <a:lnTo>
                  <a:pt x="8" y="3"/>
                </a:lnTo>
                <a:lnTo>
                  <a:pt x="5" y="0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70"/>
          <p:cNvSpPr>
            <a:spLocks/>
          </p:cNvSpPr>
          <p:nvPr/>
        </p:nvSpPr>
        <p:spPr bwMode="auto">
          <a:xfrm>
            <a:off x="10069513" y="4381500"/>
            <a:ext cx="15875" cy="11113"/>
          </a:xfrm>
          <a:custGeom>
            <a:avLst/>
            <a:gdLst>
              <a:gd name="T0" fmla="*/ 10 w 10"/>
              <a:gd name="T1" fmla="*/ 2 h 7"/>
              <a:gd name="T2" fmla="*/ 5 w 10"/>
              <a:gd name="T3" fmla="*/ 0 h 7"/>
              <a:gd name="T4" fmla="*/ 3 w 10"/>
              <a:gd name="T5" fmla="*/ 0 h 7"/>
              <a:gd name="T6" fmla="*/ 0 w 10"/>
              <a:gd name="T7" fmla="*/ 0 h 7"/>
              <a:gd name="T8" fmla="*/ 0 w 10"/>
              <a:gd name="T9" fmla="*/ 2 h 7"/>
              <a:gd name="T10" fmla="*/ 5 w 10"/>
              <a:gd name="T11" fmla="*/ 5 h 7"/>
              <a:gd name="T12" fmla="*/ 10 w 10"/>
              <a:gd name="T13" fmla="*/ 7 h 7"/>
              <a:gd name="T14" fmla="*/ 10 w 10"/>
              <a:gd name="T1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7">
                <a:moveTo>
                  <a:pt x="10" y="2"/>
                </a:move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5" y="5"/>
                </a:lnTo>
                <a:lnTo>
                  <a:pt x="10" y="7"/>
                </a:lnTo>
                <a:lnTo>
                  <a:pt x="10" y="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71"/>
          <p:cNvSpPr>
            <a:spLocks noEditPoints="1"/>
          </p:cNvSpPr>
          <p:nvPr/>
        </p:nvSpPr>
        <p:spPr bwMode="auto">
          <a:xfrm>
            <a:off x="8909050" y="5200650"/>
            <a:ext cx="92075" cy="306388"/>
          </a:xfrm>
          <a:custGeom>
            <a:avLst/>
            <a:gdLst>
              <a:gd name="T0" fmla="*/ 10 w 23"/>
              <a:gd name="T1" fmla="*/ 12 h 77"/>
              <a:gd name="T2" fmla="*/ 8 w 23"/>
              <a:gd name="T3" fmla="*/ 8 h 77"/>
              <a:gd name="T4" fmla="*/ 10 w 23"/>
              <a:gd name="T5" fmla="*/ 3 h 77"/>
              <a:gd name="T6" fmla="*/ 10 w 23"/>
              <a:gd name="T7" fmla="*/ 1 h 77"/>
              <a:gd name="T8" fmla="*/ 7 w 23"/>
              <a:gd name="T9" fmla="*/ 2 h 77"/>
              <a:gd name="T10" fmla="*/ 7 w 23"/>
              <a:gd name="T11" fmla="*/ 7 h 77"/>
              <a:gd name="T12" fmla="*/ 6 w 23"/>
              <a:gd name="T13" fmla="*/ 13 h 77"/>
              <a:gd name="T14" fmla="*/ 6 w 23"/>
              <a:gd name="T15" fmla="*/ 26 h 77"/>
              <a:gd name="T16" fmla="*/ 7 w 23"/>
              <a:gd name="T17" fmla="*/ 21 h 77"/>
              <a:gd name="T18" fmla="*/ 7 w 23"/>
              <a:gd name="T19" fmla="*/ 17 h 77"/>
              <a:gd name="T20" fmla="*/ 8 w 23"/>
              <a:gd name="T21" fmla="*/ 15 h 77"/>
              <a:gd name="T22" fmla="*/ 6 w 23"/>
              <a:gd name="T23" fmla="*/ 19 h 77"/>
              <a:gd name="T24" fmla="*/ 6 w 23"/>
              <a:gd name="T25" fmla="*/ 23 h 77"/>
              <a:gd name="T26" fmla="*/ 6 w 23"/>
              <a:gd name="T27" fmla="*/ 26 h 77"/>
              <a:gd name="T28" fmla="*/ 3 w 23"/>
              <a:gd name="T29" fmla="*/ 25 h 77"/>
              <a:gd name="T30" fmla="*/ 0 w 23"/>
              <a:gd name="T31" fmla="*/ 24 h 77"/>
              <a:gd name="T32" fmla="*/ 6 w 23"/>
              <a:gd name="T33" fmla="*/ 36 h 77"/>
              <a:gd name="T34" fmla="*/ 7 w 23"/>
              <a:gd name="T35" fmla="*/ 31 h 77"/>
              <a:gd name="T36" fmla="*/ 4 w 23"/>
              <a:gd name="T37" fmla="*/ 34 h 77"/>
              <a:gd name="T38" fmla="*/ 10 w 23"/>
              <a:gd name="T39" fmla="*/ 49 h 77"/>
              <a:gd name="T40" fmla="*/ 10 w 23"/>
              <a:gd name="T41" fmla="*/ 50 h 77"/>
              <a:gd name="T42" fmla="*/ 13 w 23"/>
              <a:gd name="T43" fmla="*/ 58 h 77"/>
              <a:gd name="T44" fmla="*/ 15 w 23"/>
              <a:gd name="T45" fmla="*/ 61 h 77"/>
              <a:gd name="T46" fmla="*/ 13 w 23"/>
              <a:gd name="T47" fmla="*/ 58 h 77"/>
              <a:gd name="T48" fmla="*/ 18 w 23"/>
              <a:gd name="T49" fmla="*/ 61 h 77"/>
              <a:gd name="T50" fmla="*/ 19 w 23"/>
              <a:gd name="T51" fmla="*/ 61 h 77"/>
              <a:gd name="T52" fmla="*/ 19 w 23"/>
              <a:gd name="T53" fmla="*/ 59 h 77"/>
              <a:gd name="T54" fmla="*/ 17 w 23"/>
              <a:gd name="T55" fmla="*/ 65 h 77"/>
              <a:gd name="T56" fmla="*/ 17 w 23"/>
              <a:gd name="T57" fmla="*/ 63 h 77"/>
              <a:gd name="T58" fmla="*/ 16 w 23"/>
              <a:gd name="T59" fmla="*/ 64 h 77"/>
              <a:gd name="T60" fmla="*/ 21 w 23"/>
              <a:gd name="T61" fmla="*/ 68 h 77"/>
              <a:gd name="T62" fmla="*/ 19 w 23"/>
              <a:gd name="T63" fmla="*/ 69 h 77"/>
              <a:gd name="T64" fmla="*/ 21 w 23"/>
              <a:gd name="T65" fmla="*/ 71 h 77"/>
              <a:gd name="T66" fmla="*/ 20 w 23"/>
              <a:gd name="T67" fmla="*/ 74 h 77"/>
              <a:gd name="T68" fmla="*/ 22 w 23"/>
              <a:gd name="T69" fmla="*/ 77 h 77"/>
              <a:gd name="T70" fmla="*/ 23 w 23"/>
              <a:gd name="T71" fmla="*/ 74 h 77"/>
              <a:gd name="T72" fmla="*/ 21 w 23"/>
              <a:gd name="T73" fmla="*/ 7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" h="77">
                <a:moveTo>
                  <a:pt x="7" y="14"/>
                </a:moveTo>
                <a:cubicBezTo>
                  <a:pt x="10" y="12"/>
                  <a:pt x="10" y="12"/>
                  <a:pt x="10" y="12"/>
                </a:cubicBezTo>
                <a:cubicBezTo>
                  <a:pt x="10" y="9"/>
                  <a:pt x="10" y="9"/>
                  <a:pt x="10" y="9"/>
                </a:cubicBezTo>
                <a:cubicBezTo>
                  <a:pt x="8" y="8"/>
                  <a:pt x="8" y="8"/>
                  <a:pt x="8" y="8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3"/>
                  <a:pt x="10" y="3"/>
                  <a:pt x="10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7" y="2"/>
                  <a:pt x="7" y="2"/>
                  <a:pt x="7" y="2"/>
                </a:cubicBezTo>
                <a:cubicBezTo>
                  <a:pt x="8" y="6"/>
                  <a:pt x="8" y="6"/>
                  <a:pt x="8" y="6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8"/>
                  <a:pt x="7" y="8"/>
                </a:cubicBezTo>
                <a:cubicBezTo>
                  <a:pt x="6" y="13"/>
                  <a:pt x="6" y="13"/>
                  <a:pt x="6" y="13"/>
                </a:cubicBezTo>
                <a:cubicBezTo>
                  <a:pt x="7" y="14"/>
                  <a:pt x="7" y="14"/>
                  <a:pt x="7" y="14"/>
                </a:cubicBezTo>
                <a:close/>
                <a:moveTo>
                  <a:pt x="6" y="26"/>
                </a:moveTo>
                <a:cubicBezTo>
                  <a:pt x="8" y="23"/>
                  <a:pt x="8" y="23"/>
                  <a:pt x="8" y="23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9"/>
                  <a:pt x="6" y="19"/>
                  <a:pt x="6" y="19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6"/>
                  <a:pt x="6" y="26"/>
                  <a:pt x="6" y="26"/>
                </a:cubicBezTo>
                <a:close/>
                <a:moveTo>
                  <a:pt x="0" y="24"/>
                </a:moveTo>
                <a:cubicBezTo>
                  <a:pt x="3" y="25"/>
                  <a:pt x="3" y="25"/>
                  <a:pt x="3" y="25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4"/>
                  <a:pt x="0" y="24"/>
                  <a:pt x="0" y="24"/>
                </a:cubicBezTo>
                <a:close/>
                <a:moveTo>
                  <a:pt x="4" y="36"/>
                </a:moveTo>
                <a:cubicBezTo>
                  <a:pt x="6" y="36"/>
                  <a:pt x="6" y="36"/>
                  <a:pt x="6" y="36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1"/>
                  <a:pt x="7" y="31"/>
                  <a:pt x="7" y="31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4"/>
                  <a:pt x="4" y="36"/>
                  <a:pt x="4" y="36"/>
                </a:cubicBezTo>
                <a:close/>
                <a:moveTo>
                  <a:pt x="10" y="49"/>
                </a:moveTo>
                <a:cubicBezTo>
                  <a:pt x="8" y="50"/>
                  <a:pt x="8" y="50"/>
                  <a:pt x="8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49"/>
                  <a:pt x="10" y="49"/>
                  <a:pt x="10" y="49"/>
                </a:cubicBezTo>
                <a:close/>
                <a:moveTo>
                  <a:pt x="13" y="58"/>
                </a:moveTo>
                <a:cubicBezTo>
                  <a:pt x="14" y="58"/>
                  <a:pt x="14" y="58"/>
                  <a:pt x="14" y="58"/>
                </a:cubicBezTo>
                <a:cubicBezTo>
                  <a:pt x="15" y="61"/>
                  <a:pt x="15" y="61"/>
                  <a:pt x="15" y="61"/>
                </a:cubicBezTo>
                <a:cubicBezTo>
                  <a:pt x="13" y="59"/>
                  <a:pt x="13" y="59"/>
                  <a:pt x="13" y="59"/>
                </a:cubicBezTo>
                <a:cubicBezTo>
                  <a:pt x="13" y="59"/>
                  <a:pt x="13" y="58"/>
                  <a:pt x="13" y="58"/>
                </a:cubicBezTo>
                <a:close/>
                <a:moveTo>
                  <a:pt x="19" y="59"/>
                </a:moveTo>
                <a:cubicBezTo>
                  <a:pt x="18" y="61"/>
                  <a:pt x="18" y="61"/>
                  <a:pt x="18" y="6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59"/>
                  <a:pt x="19" y="59"/>
                  <a:pt x="19" y="59"/>
                </a:cubicBezTo>
                <a:close/>
                <a:moveTo>
                  <a:pt x="16" y="64"/>
                </a:moveTo>
                <a:cubicBezTo>
                  <a:pt x="17" y="65"/>
                  <a:pt x="17" y="65"/>
                  <a:pt x="17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17" y="63"/>
                  <a:pt x="17" y="63"/>
                  <a:pt x="17" y="63"/>
                </a:cubicBezTo>
                <a:cubicBezTo>
                  <a:pt x="15" y="63"/>
                  <a:pt x="15" y="63"/>
                  <a:pt x="15" y="63"/>
                </a:cubicBezTo>
                <a:cubicBezTo>
                  <a:pt x="16" y="64"/>
                  <a:pt x="16" y="64"/>
                  <a:pt x="16" y="64"/>
                </a:cubicBezTo>
                <a:close/>
                <a:moveTo>
                  <a:pt x="20" y="70"/>
                </a:moveTo>
                <a:cubicBezTo>
                  <a:pt x="21" y="68"/>
                  <a:pt x="21" y="68"/>
                  <a:pt x="21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20" y="70"/>
                  <a:pt x="20" y="70"/>
                  <a:pt x="20" y="70"/>
                </a:cubicBezTo>
                <a:close/>
                <a:moveTo>
                  <a:pt x="21" y="71"/>
                </a:moveTo>
                <a:cubicBezTo>
                  <a:pt x="20" y="72"/>
                  <a:pt x="20" y="72"/>
                  <a:pt x="20" y="72"/>
                </a:cubicBezTo>
                <a:cubicBezTo>
                  <a:pt x="20" y="74"/>
                  <a:pt x="20" y="74"/>
                  <a:pt x="20" y="74"/>
                </a:cubicBezTo>
                <a:cubicBezTo>
                  <a:pt x="20" y="74"/>
                  <a:pt x="21" y="75"/>
                  <a:pt x="21" y="75"/>
                </a:cubicBezTo>
                <a:cubicBezTo>
                  <a:pt x="21" y="75"/>
                  <a:pt x="22" y="77"/>
                  <a:pt x="22" y="77"/>
                </a:cubicBezTo>
                <a:cubicBezTo>
                  <a:pt x="23" y="75"/>
                  <a:pt x="23" y="75"/>
                  <a:pt x="23" y="75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2"/>
                  <a:pt x="23" y="72"/>
                  <a:pt x="23" y="72"/>
                </a:cubicBezTo>
                <a:lnTo>
                  <a:pt x="21" y="71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72"/>
          <p:cNvSpPr>
            <a:spLocks noEditPoints="1"/>
          </p:cNvSpPr>
          <p:nvPr/>
        </p:nvSpPr>
        <p:spPr bwMode="auto">
          <a:xfrm>
            <a:off x="5943600" y="569913"/>
            <a:ext cx="5559425" cy="3351213"/>
          </a:xfrm>
          <a:custGeom>
            <a:avLst/>
            <a:gdLst>
              <a:gd name="T0" fmla="*/ 1074 w 1404"/>
              <a:gd name="T1" fmla="*/ 693 h 846"/>
              <a:gd name="T2" fmla="*/ 981 w 1404"/>
              <a:gd name="T3" fmla="*/ 605 h 846"/>
              <a:gd name="T4" fmla="*/ 877 w 1404"/>
              <a:gd name="T5" fmla="*/ 682 h 846"/>
              <a:gd name="T6" fmla="*/ 682 w 1404"/>
              <a:gd name="T7" fmla="*/ 684 h 846"/>
              <a:gd name="T8" fmla="*/ 480 w 1404"/>
              <a:gd name="T9" fmla="*/ 651 h 846"/>
              <a:gd name="T10" fmla="*/ 353 w 1404"/>
              <a:gd name="T11" fmla="*/ 668 h 846"/>
              <a:gd name="T12" fmla="*/ 239 w 1404"/>
              <a:gd name="T13" fmla="*/ 723 h 846"/>
              <a:gd name="T14" fmla="*/ 204 w 1404"/>
              <a:gd name="T15" fmla="*/ 845 h 846"/>
              <a:gd name="T16" fmla="*/ 118 w 1404"/>
              <a:gd name="T17" fmla="*/ 722 h 846"/>
              <a:gd name="T18" fmla="*/ 19 w 1404"/>
              <a:gd name="T19" fmla="*/ 568 h 846"/>
              <a:gd name="T20" fmla="*/ 39 w 1404"/>
              <a:gd name="T21" fmla="*/ 404 h 846"/>
              <a:gd name="T22" fmla="*/ 51 w 1404"/>
              <a:gd name="T23" fmla="*/ 460 h 846"/>
              <a:gd name="T24" fmla="*/ 144 w 1404"/>
              <a:gd name="T25" fmla="*/ 447 h 846"/>
              <a:gd name="T26" fmla="*/ 219 w 1404"/>
              <a:gd name="T27" fmla="*/ 406 h 846"/>
              <a:gd name="T28" fmla="*/ 346 w 1404"/>
              <a:gd name="T29" fmla="*/ 382 h 846"/>
              <a:gd name="T30" fmla="*/ 385 w 1404"/>
              <a:gd name="T31" fmla="*/ 386 h 846"/>
              <a:gd name="T32" fmla="*/ 419 w 1404"/>
              <a:gd name="T33" fmla="*/ 375 h 846"/>
              <a:gd name="T34" fmla="*/ 406 w 1404"/>
              <a:gd name="T35" fmla="*/ 292 h 846"/>
              <a:gd name="T36" fmla="*/ 421 w 1404"/>
              <a:gd name="T37" fmla="*/ 245 h 846"/>
              <a:gd name="T38" fmla="*/ 464 w 1404"/>
              <a:gd name="T39" fmla="*/ 163 h 846"/>
              <a:gd name="T40" fmla="*/ 529 w 1404"/>
              <a:gd name="T41" fmla="*/ 111 h 846"/>
              <a:gd name="T42" fmla="*/ 618 w 1404"/>
              <a:gd name="T43" fmla="*/ 161 h 846"/>
              <a:gd name="T44" fmla="*/ 655 w 1404"/>
              <a:gd name="T45" fmla="*/ 194 h 846"/>
              <a:gd name="T46" fmla="*/ 792 w 1404"/>
              <a:gd name="T47" fmla="*/ 185 h 846"/>
              <a:gd name="T48" fmla="*/ 892 w 1404"/>
              <a:gd name="T49" fmla="*/ 174 h 846"/>
              <a:gd name="T50" fmla="*/ 987 w 1404"/>
              <a:gd name="T51" fmla="*/ 156 h 846"/>
              <a:gd name="T52" fmla="*/ 1196 w 1404"/>
              <a:gd name="T53" fmla="*/ 160 h 846"/>
              <a:gd name="T54" fmla="*/ 1329 w 1404"/>
              <a:gd name="T55" fmla="*/ 131 h 846"/>
              <a:gd name="T56" fmla="*/ 1390 w 1404"/>
              <a:gd name="T57" fmla="*/ 166 h 846"/>
              <a:gd name="T58" fmla="*/ 1351 w 1404"/>
              <a:gd name="T59" fmla="*/ 224 h 846"/>
              <a:gd name="T60" fmla="*/ 1358 w 1404"/>
              <a:gd name="T61" fmla="*/ 318 h 846"/>
              <a:gd name="T62" fmla="*/ 1287 w 1404"/>
              <a:gd name="T63" fmla="*/ 421 h 846"/>
              <a:gd name="T64" fmla="*/ 1310 w 1404"/>
              <a:gd name="T65" fmla="*/ 576 h 846"/>
              <a:gd name="T66" fmla="*/ 1258 w 1404"/>
              <a:gd name="T67" fmla="*/ 351 h 846"/>
              <a:gd name="T68" fmla="*/ 1198 w 1404"/>
              <a:gd name="T69" fmla="*/ 391 h 846"/>
              <a:gd name="T70" fmla="*/ 1123 w 1404"/>
              <a:gd name="T71" fmla="*/ 448 h 846"/>
              <a:gd name="T72" fmla="*/ 1106 w 1404"/>
              <a:gd name="T73" fmla="*/ 566 h 846"/>
              <a:gd name="T74" fmla="*/ 1115 w 1404"/>
              <a:gd name="T75" fmla="*/ 770 h 846"/>
              <a:gd name="T76" fmla="*/ 95 w 1404"/>
              <a:gd name="T77" fmla="*/ 88 h 846"/>
              <a:gd name="T78" fmla="*/ 131 w 1404"/>
              <a:gd name="T79" fmla="*/ 53 h 846"/>
              <a:gd name="T80" fmla="*/ 120 w 1404"/>
              <a:gd name="T81" fmla="*/ 88 h 846"/>
              <a:gd name="T82" fmla="*/ 127 w 1404"/>
              <a:gd name="T83" fmla="*/ 90 h 846"/>
              <a:gd name="T84" fmla="*/ 157 w 1404"/>
              <a:gd name="T85" fmla="*/ 76 h 846"/>
              <a:gd name="T86" fmla="*/ 202 w 1404"/>
              <a:gd name="T87" fmla="*/ 292 h 846"/>
              <a:gd name="T88" fmla="*/ 247 w 1404"/>
              <a:gd name="T89" fmla="*/ 191 h 846"/>
              <a:gd name="T90" fmla="*/ 193 w 1404"/>
              <a:gd name="T91" fmla="*/ 270 h 846"/>
              <a:gd name="T92" fmla="*/ 183 w 1404"/>
              <a:gd name="T93" fmla="*/ 306 h 846"/>
              <a:gd name="T94" fmla="*/ 233 w 1404"/>
              <a:gd name="T95" fmla="*/ 358 h 846"/>
              <a:gd name="T96" fmla="*/ 450 w 1404"/>
              <a:gd name="T97" fmla="*/ 322 h 846"/>
              <a:gd name="T98" fmla="*/ 353 w 1404"/>
              <a:gd name="T99" fmla="*/ 280 h 846"/>
              <a:gd name="T100" fmla="*/ 380 w 1404"/>
              <a:gd name="T101" fmla="*/ 186 h 846"/>
              <a:gd name="T102" fmla="*/ 457 w 1404"/>
              <a:gd name="T103" fmla="*/ 135 h 846"/>
              <a:gd name="T104" fmla="*/ 349 w 1404"/>
              <a:gd name="T105" fmla="*/ 15 h 846"/>
              <a:gd name="T106" fmla="*/ 401 w 1404"/>
              <a:gd name="T107" fmla="*/ 65 h 846"/>
              <a:gd name="T108" fmla="*/ 866 w 1404"/>
              <a:gd name="T109" fmla="*/ 44 h 846"/>
              <a:gd name="T110" fmla="*/ 785 w 1404"/>
              <a:gd name="T111" fmla="*/ 66 h 846"/>
              <a:gd name="T112" fmla="*/ 470 w 1404"/>
              <a:gd name="T113" fmla="*/ 50 h 846"/>
              <a:gd name="T114" fmla="*/ 639 w 1404"/>
              <a:gd name="T115" fmla="*/ 176 h 846"/>
              <a:gd name="T116" fmla="*/ 1108 w 1404"/>
              <a:gd name="T117" fmla="*/ 166 h 846"/>
              <a:gd name="T118" fmla="*/ 1188 w 1404"/>
              <a:gd name="T119" fmla="*/ 644 h 846"/>
              <a:gd name="T120" fmla="*/ 1178 w 1404"/>
              <a:gd name="T121" fmla="*/ 682 h 846"/>
              <a:gd name="T122" fmla="*/ 1298 w 1404"/>
              <a:gd name="T123" fmla="*/ 429 h 846"/>
              <a:gd name="T124" fmla="*/ 1292 w 1404"/>
              <a:gd name="T125" fmla="*/ 646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4" h="846">
                <a:moveTo>
                  <a:pt x="1089" y="777"/>
                </a:moveTo>
                <a:cubicBezTo>
                  <a:pt x="1089" y="777"/>
                  <a:pt x="1089" y="777"/>
                  <a:pt x="1089" y="777"/>
                </a:cubicBezTo>
                <a:cubicBezTo>
                  <a:pt x="1087" y="775"/>
                  <a:pt x="1087" y="775"/>
                  <a:pt x="1087" y="775"/>
                </a:cubicBezTo>
                <a:cubicBezTo>
                  <a:pt x="1087" y="775"/>
                  <a:pt x="1087" y="775"/>
                  <a:pt x="1087" y="775"/>
                </a:cubicBezTo>
                <a:cubicBezTo>
                  <a:pt x="1088" y="774"/>
                  <a:pt x="1088" y="774"/>
                  <a:pt x="1088" y="774"/>
                </a:cubicBezTo>
                <a:cubicBezTo>
                  <a:pt x="1088" y="773"/>
                  <a:pt x="1088" y="773"/>
                  <a:pt x="1088" y="773"/>
                </a:cubicBezTo>
                <a:cubicBezTo>
                  <a:pt x="1087" y="773"/>
                  <a:pt x="1087" y="773"/>
                  <a:pt x="1087" y="773"/>
                </a:cubicBezTo>
                <a:cubicBezTo>
                  <a:pt x="1086" y="771"/>
                  <a:pt x="1086" y="771"/>
                  <a:pt x="1086" y="771"/>
                </a:cubicBezTo>
                <a:cubicBezTo>
                  <a:pt x="1087" y="770"/>
                  <a:pt x="1087" y="770"/>
                  <a:pt x="1087" y="770"/>
                </a:cubicBezTo>
                <a:cubicBezTo>
                  <a:pt x="1088" y="769"/>
                  <a:pt x="1088" y="769"/>
                  <a:pt x="1088" y="769"/>
                </a:cubicBezTo>
                <a:cubicBezTo>
                  <a:pt x="1090" y="769"/>
                  <a:pt x="1090" y="769"/>
                  <a:pt x="1090" y="769"/>
                </a:cubicBezTo>
                <a:cubicBezTo>
                  <a:pt x="1091" y="769"/>
                  <a:pt x="1091" y="769"/>
                  <a:pt x="1091" y="769"/>
                </a:cubicBezTo>
                <a:cubicBezTo>
                  <a:pt x="1091" y="767"/>
                  <a:pt x="1091" y="767"/>
                  <a:pt x="1091" y="767"/>
                </a:cubicBezTo>
                <a:cubicBezTo>
                  <a:pt x="1091" y="766"/>
                  <a:pt x="1091" y="766"/>
                  <a:pt x="1091" y="766"/>
                </a:cubicBezTo>
                <a:cubicBezTo>
                  <a:pt x="1091" y="765"/>
                  <a:pt x="1091" y="765"/>
                  <a:pt x="1091" y="765"/>
                </a:cubicBezTo>
                <a:cubicBezTo>
                  <a:pt x="1091" y="764"/>
                  <a:pt x="1091" y="764"/>
                  <a:pt x="1091" y="764"/>
                </a:cubicBezTo>
                <a:cubicBezTo>
                  <a:pt x="1091" y="762"/>
                  <a:pt x="1091" y="762"/>
                  <a:pt x="1091" y="762"/>
                </a:cubicBezTo>
                <a:cubicBezTo>
                  <a:pt x="1091" y="760"/>
                  <a:pt x="1091" y="760"/>
                  <a:pt x="1091" y="760"/>
                </a:cubicBezTo>
                <a:cubicBezTo>
                  <a:pt x="1090" y="759"/>
                  <a:pt x="1090" y="759"/>
                  <a:pt x="1090" y="759"/>
                </a:cubicBezTo>
                <a:cubicBezTo>
                  <a:pt x="1090" y="756"/>
                  <a:pt x="1090" y="756"/>
                  <a:pt x="1090" y="756"/>
                </a:cubicBezTo>
                <a:cubicBezTo>
                  <a:pt x="1090" y="754"/>
                  <a:pt x="1090" y="754"/>
                  <a:pt x="1090" y="754"/>
                </a:cubicBezTo>
                <a:cubicBezTo>
                  <a:pt x="1090" y="751"/>
                  <a:pt x="1090" y="751"/>
                  <a:pt x="1090" y="751"/>
                </a:cubicBezTo>
                <a:cubicBezTo>
                  <a:pt x="1090" y="749"/>
                  <a:pt x="1090" y="749"/>
                  <a:pt x="1090" y="749"/>
                </a:cubicBezTo>
                <a:cubicBezTo>
                  <a:pt x="1088" y="747"/>
                  <a:pt x="1088" y="747"/>
                  <a:pt x="1088" y="747"/>
                </a:cubicBezTo>
                <a:cubicBezTo>
                  <a:pt x="1088" y="746"/>
                  <a:pt x="1088" y="746"/>
                  <a:pt x="1088" y="746"/>
                </a:cubicBezTo>
                <a:cubicBezTo>
                  <a:pt x="1087" y="745"/>
                  <a:pt x="1087" y="745"/>
                  <a:pt x="1087" y="745"/>
                </a:cubicBezTo>
                <a:cubicBezTo>
                  <a:pt x="1085" y="741"/>
                  <a:pt x="1085" y="741"/>
                  <a:pt x="1085" y="741"/>
                </a:cubicBezTo>
                <a:cubicBezTo>
                  <a:pt x="1084" y="739"/>
                  <a:pt x="1084" y="739"/>
                  <a:pt x="1084" y="739"/>
                </a:cubicBezTo>
                <a:cubicBezTo>
                  <a:pt x="1084" y="738"/>
                  <a:pt x="1084" y="738"/>
                  <a:pt x="1084" y="738"/>
                </a:cubicBezTo>
                <a:cubicBezTo>
                  <a:pt x="1086" y="737"/>
                  <a:pt x="1086" y="737"/>
                  <a:pt x="1086" y="737"/>
                </a:cubicBezTo>
                <a:cubicBezTo>
                  <a:pt x="1087" y="737"/>
                  <a:pt x="1087" y="737"/>
                  <a:pt x="1087" y="737"/>
                </a:cubicBezTo>
                <a:cubicBezTo>
                  <a:pt x="1088" y="736"/>
                  <a:pt x="1088" y="736"/>
                  <a:pt x="1088" y="736"/>
                </a:cubicBezTo>
                <a:cubicBezTo>
                  <a:pt x="1088" y="734"/>
                  <a:pt x="1088" y="734"/>
                  <a:pt x="1088" y="734"/>
                </a:cubicBezTo>
                <a:cubicBezTo>
                  <a:pt x="1090" y="731"/>
                  <a:pt x="1090" y="731"/>
                  <a:pt x="1090" y="731"/>
                </a:cubicBezTo>
                <a:cubicBezTo>
                  <a:pt x="1091" y="731"/>
                  <a:pt x="1091" y="731"/>
                  <a:pt x="1091" y="731"/>
                </a:cubicBezTo>
                <a:cubicBezTo>
                  <a:pt x="1093" y="731"/>
                  <a:pt x="1093" y="731"/>
                  <a:pt x="1093" y="731"/>
                </a:cubicBezTo>
                <a:cubicBezTo>
                  <a:pt x="1094" y="732"/>
                  <a:pt x="1094" y="732"/>
                  <a:pt x="1094" y="732"/>
                </a:cubicBezTo>
                <a:cubicBezTo>
                  <a:pt x="1101" y="733"/>
                  <a:pt x="1101" y="733"/>
                  <a:pt x="1101" y="733"/>
                </a:cubicBezTo>
                <a:cubicBezTo>
                  <a:pt x="1102" y="733"/>
                  <a:pt x="1102" y="733"/>
                  <a:pt x="1102" y="733"/>
                </a:cubicBezTo>
                <a:cubicBezTo>
                  <a:pt x="1103" y="733"/>
                  <a:pt x="1103" y="733"/>
                  <a:pt x="1103" y="733"/>
                </a:cubicBezTo>
                <a:cubicBezTo>
                  <a:pt x="1104" y="732"/>
                  <a:pt x="1104" y="732"/>
                  <a:pt x="1104" y="732"/>
                </a:cubicBezTo>
                <a:cubicBezTo>
                  <a:pt x="1104" y="731"/>
                  <a:pt x="1104" y="731"/>
                  <a:pt x="1104" y="731"/>
                </a:cubicBezTo>
                <a:cubicBezTo>
                  <a:pt x="1103" y="730"/>
                  <a:pt x="1103" y="730"/>
                  <a:pt x="1103" y="730"/>
                </a:cubicBezTo>
                <a:cubicBezTo>
                  <a:pt x="1103" y="729"/>
                  <a:pt x="1103" y="729"/>
                  <a:pt x="1103" y="729"/>
                </a:cubicBezTo>
                <a:cubicBezTo>
                  <a:pt x="1103" y="728"/>
                  <a:pt x="1103" y="728"/>
                  <a:pt x="1103" y="728"/>
                </a:cubicBezTo>
                <a:cubicBezTo>
                  <a:pt x="1103" y="727"/>
                  <a:pt x="1103" y="727"/>
                  <a:pt x="1103" y="727"/>
                </a:cubicBezTo>
                <a:cubicBezTo>
                  <a:pt x="1103" y="725"/>
                  <a:pt x="1103" y="725"/>
                  <a:pt x="1103" y="725"/>
                </a:cubicBezTo>
                <a:cubicBezTo>
                  <a:pt x="1103" y="723"/>
                  <a:pt x="1103" y="723"/>
                  <a:pt x="1103" y="723"/>
                </a:cubicBezTo>
                <a:cubicBezTo>
                  <a:pt x="1104" y="723"/>
                  <a:pt x="1104" y="723"/>
                  <a:pt x="1104" y="723"/>
                </a:cubicBezTo>
                <a:cubicBezTo>
                  <a:pt x="1104" y="721"/>
                  <a:pt x="1104" y="721"/>
                  <a:pt x="1104" y="721"/>
                </a:cubicBezTo>
                <a:cubicBezTo>
                  <a:pt x="1103" y="720"/>
                  <a:pt x="1103" y="720"/>
                  <a:pt x="1103" y="720"/>
                </a:cubicBezTo>
                <a:cubicBezTo>
                  <a:pt x="1104" y="719"/>
                  <a:pt x="1104" y="719"/>
                  <a:pt x="1104" y="719"/>
                </a:cubicBezTo>
                <a:cubicBezTo>
                  <a:pt x="1105" y="718"/>
                  <a:pt x="1105" y="718"/>
                  <a:pt x="1105" y="718"/>
                </a:cubicBezTo>
                <a:cubicBezTo>
                  <a:pt x="1104" y="717"/>
                  <a:pt x="1104" y="717"/>
                  <a:pt x="1104" y="717"/>
                </a:cubicBezTo>
                <a:cubicBezTo>
                  <a:pt x="1104" y="716"/>
                  <a:pt x="1104" y="716"/>
                  <a:pt x="1104" y="716"/>
                </a:cubicBezTo>
                <a:cubicBezTo>
                  <a:pt x="1104" y="715"/>
                  <a:pt x="1104" y="715"/>
                  <a:pt x="1104" y="715"/>
                </a:cubicBezTo>
                <a:cubicBezTo>
                  <a:pt x="1104" y="714"/>
                  <a:pt x="1104" y="714"/>
                  <a:pt x="1104" y="714"/>
                </a:cubicBezTo>
                <a:cubicBezTo>
                  <a:pt x="1105" y="713"/>
                  <a:pt x="1105" y="713"/>
                  <a:pt x="1105" y="713"/>
                </a:cubicBezTo>
                <a:cubicBezTo>
                  <a:pt x="1105" y="712"/>
                  <a:pt x="1105" y="712"/>
                  <a:pt x="1105" y="712"/>
                </a:cubicBezTo>
                <a:cubicBezTo>
                  <a:pt x="1105" y="711"/>
                  <a:pt x="1105" y="711"/>
                  <a:pt x="1105" y="711"/>
                </a:cubicBezTo>
                <a:cubicBezTo>
                  <a:pt x="1104" y="709"/>
                  <a:pt x="1104" y="709"/>
                  <a:pt x="1104" y="709"/>
                </a:cubicBezTo>
                <a:cubicBezTo>
                  <a:pt x="1104" y="706"/>
                  <a:pt x="1104" y="706"/>
                  <a:pt x="1104" y="706"/>
                </a:cubicBezTo>
                <a:cubicBezTo>
                  <a:pt x="1104" y="706"/>
                  <a:pt x="1104" y="706"/>
                  <a:pt x="1104" y="706"/>
                </a:cubicBezTo>
                <a:cubicBezTo>
                  <a:pt x="1105" y="706"/>
                  <a:pt x="1105" y="706"/>
                  <a:pt x="1105" y="706"/>
                </a:cubicBezTo>
                <a:cubicBezTo>
                  <a:pt x="1105" y="705"/>
                  <a:pt x="1105" y="705"/>
                  <a:pt x="1105" y="705"/>
                </a:cubicBezTo>
                <a:cubicBezTo>
                  <a:pt x="1104" y="704"/>
                  <a:pt x="1104" y="704"/>
                  <a:pt x="1104" y="704"/>
                </a:cubicBezTo>
                <a:cubicBezTo>
                  <a:pt x="1104" y="703"/>
                  <a:pt x="1104" y="703"/>
                  <a:pt x="1104" y="703"/>
                </a:cubicBezTo>
                <a:cubicBezTo>
                  <a:pt x="1103" y="702"/>
                  <a:pt x="1103" y="702"/>
                  <a:pt x="1103" y="702"/>
                </a:cubicBezTo>
                <a:cubicBezTo>
                  <a:pt x="1103" y="701"/>
                  <a:pt x="1103" y="701"/>
                  <a:pt x="1103" y="701"/>
                </a:cubicBezTo>
                <a:cubicBezTo>
                  <a:pt x="1103" y="700"/>
                  <a:pt x="1103" y="700"/>
                  <a:pt x="1103" y="700"/>
                </a:cubicBezTo>
                <a:cubicBezTo>
                  <a:pt x="1104" y="698"/>
                  <a:pt x="1104" y="698"/>
                  <a:pt x="1104" y="698"/>
                </a:cubicBezTo>
                <a:cubicBezTo>
                  <a:pt x="1103" y="697"/>
                  <a:pt x="1103" y="697"/>
                  <a:pt x="1103" y="697"/>
                </a:cubicBezTo>
                <a:cubicBezTo>
                  <a:pt x="1102" y="696"/>
                  <a:pt x="1102" y="696"/>
                  <a:pt x="1102" y="696"/>
                </a:cubicBezTo>
                <a:cubicBezTo>
                  <a:pt x="1102" y="695"/>
                  <a:pt x="1102" y="695"/>
                  <a:pt x="1102" y="695"/>
                </a:cubicBezTo>
                <a:cubicBezTo>
                  <a:pt x="1104" y="693"/>
                  <a:pt x="1104" y="693"/>
                  <a:pt x="1104" y="693"/>
                </a:cubicBezTo>
                <a:cubicBezTo>
                  <a:pt x="1105" y="693"/>
                  <a:pt x="1105" y="693"/>
                  <a:pt x="1105" y="693"/>
                </a:cubicBezTo>
                <a:cubicBezTo>
                  <a:pt x="1106" y="692"/>
                  <a:pt x="1106" y="692"/>
                  <a:pt x="1106" y="692"/>
                </a:cubicBezTo>
                <a:cubicBezTo>
                  <a:pt x="1106" y="690"/>
                  <a:pt x="1106" y="690"/>
                  <a:pt x="1106" y="690"/>
                </a:cubicBezTo>
                <a:cubicBezTo>
                  <a:pt x="1106" y="688"/>
                  <a:pt x="1106" y="688"/>
                  <a:pt x="1106" y="688"/>
                </a:cubicBezTo>
                <a:cubicBezTo>
                  <a:pt x="1105" y="687"/>
                  <a:pt x="1105" y="687"/>
                  <a:pt x="1105" y="687"/>
                </a:cubicBezTo>
                <a:cubicBezTo>
                  <a:pt x="1104" y="686"/>
                  <a:pt x="1104" y="686"/>
                  <a:pt x="1104" y="686"/>
                </a:cubicBezTo>
                <a:cubicBezTo>
                  <a:pt x="1104" y="685"/>
                  <a:pt x="1104" y="685"/>
                  <a:pt x="1104" y="685"/>
                </a:cubicBezTo>
                <a:cubicBezTo>
                  <a:pt x="1102" y="683"/>
                  <a:pt x="1102" y="683"/>
                  <a:pt x="1102" y="683"/>
                </a:cubicBezTo>
                <a:cubicBezTo>
                  <a:pt x="1101" y="682"/>
                  <a:pt x="1101" y="682"/>
                  <a:pt x="1101" y="682"/>
                </a:cubicBezTo>
                <a:cubicBezTo>
                  <a:pt x="1103" y="681"/>
                  <a:pt x="1103" y="681"/>
                  <a:pt x="1103" y="681"/>
                </a:cubicBezTo>
                <a:cubicBezTo>
                  <a:pt x="1101" y="679"/>
                  <a:pt x="1101" y="679"/>
                  <a:pt x="1101" y="679"/>
                </a:cubicBezTo>
                <a:cubicBezTo>
                  <a:pt x="1101" y="678"/>
                  <a:pt x="1101" y="678"/>
                  <a:pt x="1101" y="678"/>
                </a:cubicBezTo>
                <a:cubicBezTo>
                  <a:pt x="1099" y="678"/>
                  <a:pt x="1099" y="678"/>
                  <a:pt x="1099" y="678"/>
                </a:cubicBezTo>
                <a:cubicBezTo>
                  <a:pt x="1098" y="677"/>
                  <a:pt x="1098" y="677"/>
                  <a:pt x="1098" y="677"/>
                </a:cubicBezTo>
                <a:cubicBezTo>
                  <a:pt x="1096" y="676"/>
                  <a:pt x="1096" y="676"/>
                  <a:pt x="1096" y="676"/>
                </a:cubicBezTo>
                <a:cubicBezTo>
                  <a:pt x="1095" y="677"/>
                  <a:pt x="1095" y="677"/>
                  <a:pt x="1095" y="677"/>
                </a:cubicBezTo>
                <a:cubicBezTo>
                  <a:pt x="1093" y="677"/>
                  <a:pt x="1093" y="677"/>
                  <a:pt x="1093" y="677"/>
                </a:cubicBezTo>
                <a:cubicBezTo>
                  <a:pt x="1092" y="678"/>
                  <a:pt x="1092" y="678"/>
                  <a:pt x="1092" y="678"/>
                </a:cubicBezTo>
                <a:cubicBezTo>
                  <a:pt x="1092" y="680"/>
                  <a:pt x="1092" y="680"/>
                  <a:pt x="1092" y="680"/>
                </a:cubicBezTo>
                <a:cubicBezTo>
                  <a:pt x="1091" y="680"/>
                  <a:pt x="1091" y="680"/>
                  <a:pt x="1091" y="680"/>
                </a:cubicBezTo>
                <a:cubicBezTo>
                  <a:pt x="1089" y="680"/>
                  <a:pt x="1089" y="680"/>
                  <a:pt x="1089" y="680"/>
                </a:cubicBezTo>
                <a:cubicBezTo>
                  <a:pt x="1089" y="683"/>
                  <a:pt x="1089" y="683"/>
                  <a:pt x="1089" y="683"/>
                </a:cubicBezTo>
                <a:cubicBezTo>
                  <a:pt x="1087" y="683"/>
                  <a:pt x="1087" y="683"/>
                  <a:pt x="1087" y="683"/>
                </a:cubicBezTo>
                <a:cubicBezTo>
                  <a:pt x="1085" y="683"/>
                  <a:pt x="1085" y="683"/>
                  <a:pt x="1085" y="683"/>
                </a:cubicBezTo>
                <a:cubicBezTo>
                  <a:pt x="1085" y="684"/>
                  <a:pt x="1085" y="684"/>
                  <a:pt x="1085" y="684"/>
                </a:cubicBezTo>
                <a:cubicBezTo>
                  <a:pt x="1085" y="686"/>
                  <a:pt x="1085" y="686"/>
                  <a:pt x="1085" y="686"/>
                </a:cubicBezTo>
                <a:cubicBezTo>
                  <a:pt x="1083" y="687"/>
                  <a:pt x="1083" y="687"/>
                  <a:pt x="1083" y="687"/>
                </a:cubicBezTo>
                <a:cubicBezTo>
                  <a:pt x="1083" y="689"/>
                  <a:pt x="1083" y="689"/>
                  <a:pt x="1083" y="689"/>
                </a:cubicBezTo>
                <a:cubicBezTo>
                  <a:pt x="1083" y="690"/>
                  <a:pt x="1083" y="690"/>
                  <a:pt x="1083" y="690"/>
                </a:cubicBezTo>
                <a:cubicBezTo>
                  <a:pt x="1082" y="690"/>
                  <a:pt x="1082" y="690"/>
                  <a:pt x="1082" y="690"/>
                </a:cubicBezTo>
                <a:cubicBezTo>
                  <a:pt x="1081" y="692"/>
                  <a:pt x="1081" y="692"/>
                  <a:pt x="1081" y="692"/>
                </a:cubicBezTo>
                <a:cubicBezTo>
                  <a:pt x="1078" y="692"/>
                  <a:pt x="1078" y="692"/>
                  <a:pt x="1078" y="692"/>
                </a:cubicBezTo>
                <a:cubicBezTo>
                  <a:pt x="1077" y="693"/>
                  <a:pt x="1077" y="693"/>
                  <a:pt x="1077" y="693"/>
                </a:cubicBezTo>
                <a:cubicBezTo>
                  <a:pt x="1075" y="692"/>
                  <a:pt x="1075" y="692"/>
                  <a:pt x="1075" y="692"/>
                </a:cubicBezTo>
                <a:cubicBezTo>
                  <a:pt x="1074" y="693"/>
                  <a:pt x="1074" y="693"/>
                  <a:pt x="1074" y="693"/>
                </a:cubicBezTo>
                <a:cubicBezTo>
                  <a:pt x="1073" y="694"/>
                  <a:pt x="1073" y="694"/>
                  <a:pt x="1073" y="694"/>
                </a:cubicBezTo>
                <a:cubicBezTo>
                  <a:pt x="1072" y="692"/>
                  <a:pt x="1072" y="692"/>
                  <a:pt x="1072" y="692"/>
                </a:cubicBezTo>
                <a:cubicBezTo>
                  <a:pt x="1071" y="691"/>
                  <a:pt x="1071" y="691"/>
                  <a:pt x="1071" y="691"/>
                </a:cubicBezTo>
                <a:cubicBezTo>
                  <a:pt x="1070" y="691"/>
                  <a:pt x="1070" y="691"/>
                  <a:pt x="1070" y="691"/>
                </a:cubicBezTo>
                <a:cubicBezTo>
                  <a:pt x="1068" y="692"/>
                  <a:pt x="1068" y="692"/>
                  <a:pt x="1068" y="692"/>
                </a:cubicBezTo>
                <a:cubicBezTo>
                  <a:pt x="1067" y="692"/>
                  <a:pt x="1067" y="692"/>
                  <a:pt x="1067" y="692"/>
                </a:cubicBezTo>
                <a:cubicBezTo>
                  <a:pt x="1066" y="691"/>
                  <a:pt x="1066" y="691"/>
                  <a:pt x="1066" y="691"/>
                </a:cubicBezTo>
                <a:cubicBezTo>
                  <a:pt x="1065" y="689"/>
                  <a:pt x="1065" y="689"/>
                  <a:pt x="1065" y="689"/>
                </a:cubicBezTo>
                <a:cubicBezTo>
                  <a:pt x="1064" y="688"/>
                  <a:pt x="1064" y="688"/>
                  <a:pt x="1064" y="688"/>
                </a:cubicBezTo>
                <a:cubicBezTo>
                  <a:pt x="1062" y="686"/>
                  <a:pt x="1062" y="686"/>
                  <a:pt x="1062" y="686"/>
                </a:cubicBezTo>
                <a:cubicBezTo>
                  <a:pt x="1062" y="684"/>
                  <a:pt x="1062" y="684"/>
                  <a:pt x="1062" y="684"/>
                </a:cubicBezTo>
                <a:cubicBezTo>
                  <a:pt x="1062" y="684"/>
                  <a:pt x="1062" y="684"/>
                  <a:pt x="1062" y="684"/>
                </a:cubicBezTo>
                <a:cubicBezTo>
                  <a:pt x="1062" y="682"/>
                  <a:pt x="1062" y="682"/>
                  <a:pt x="1062" y="682"/>
                </a:cubicBezTo>
                <a:cubicBezTo>
                  <a:pt x="1062" y="680"/>
                  <a:pt x="1062" y="680"/>
                  <a:pt x="1062" y="680"/>
                </a:cubicBezTo>
                <a:cubicBezTo>
                  <a:pt x="1061" y="678"/>
                  <a:pt x="1061" y="678"/>
                  <a:pt x="1061" y="678"/>
                </a:cubicBezTo>
                <a:cubicBezTo>
                  <a:pt x="1060" y="678"/>
                  <a:pt x="1060" y="678"/>
                  <a:pt x="1060" y="678"/>
                </a:cubicBezTo>
                <a:cubicBezTo>
                  <a:pt x="1059" y="677"/>
                  <a:pt x="1059" y="677"/>
                  <a:pt x="1059" y="677"/>
                </a:cubicBezTo>
                <a:cubicBezTo>
                  <a:pt x="1059" y="675"/>
                  <a:pt x="1059" y="675"/>
                  <a:pt x="1059" y="675"/>
                </a:cubicBezTo>
                <a:cubicBezTo>
                  <a:pt x="1060" y="674"/>
                  <a:pt x="1060" y="674"/>
                  <a:pt x="1060" y="674"/>
                </a:cubicBezTo>
                <a:cubicBezTo>
                  <a:pt x="1060" y="673"/>
                  <a:pt x="1060" y="673"/>
                  <a:pt x="1060" y="673"/>
                </a:cubicBezTo>
                <a:cubicBezTo>
                  <a:pt x="1060" y="672"/>
                  <a:pt x="1060" y="672"/>
                  <a:pt x="1060" y="672"/>
                </a:cubicBezTo>
                <a:cubicBezTo>
                  <a:pt x="1059" y="673"/>
                  <a:pt x="1059" y="673"/>
                  <a:pt x="1059" y="673"/>
                </a:cubicBezTo>
                <a:cubicBezTo>
                  <a:pt x="1058" y="673"/>
                  <a:pt x="1058" y="673"/>
                  <a:pt x="1058" y="673"/>
                </a:cubicBezTo>
                <a:cubicBezTo>
                  <a:pt x="1056" y="674"/>
                  <a:pt x="1056" y="674"/>
                  <a:pt x="1056" y="674"/>
                </a:cubicBezTo>
                <a:cubicBezTo>
                  <a:pt x="1055" y="674"/>
                  <a:pt x="1055" y="674"/>
                  <a:pt x="1055" y="674"/>
                </a:cubicBezTo>
                <a:cubicBezTo>
                  <a:pt x="1054" y="674"/>
                  <a:pt x="1054" y="674"/>
                  <a:pt x="1054" y="674"/>
                </a:cubicBezTo>
                <a:cubicBezTo>
                  <a:pt x="1053" y="673"/>
                  <a:pt x="1053" y="673"/>
                  <a:pt x="1053" y="673"/>
                </a:cubicBezTo>
                <a:cubicBezTo>
                  <a:pt x="1052" y="673"/>
                  <a:pt x="1052" y="673"/>
                  <a:pt x="1052" y="673"/>
                </a:cubicBezTo>
                <a:cubicBezTo>
                  <a:pt x="1051" y="672"/>
                  <a:pt x="1051" y="672"/>
                  <a:pt x="1051" y="672"/>
                </a:cubicBezTo>
                <a:cubicBezTo>
                  <a:pt x="1049" y="671"/>
                  <a:pt x="1049" y="671"/>
                  <a:pt x="1049" y="671"/>
                </a:cubicBezTo>
                <a:cubicBezTo>
                  <a:pt x="1049" y="670"/>
                  <a:pt x="1049" y="670"/>
                  <a:pt x="1049" y="670"/>
                </a:cubicBezTo>
                <a:cubicBezTo>
                  <a:pt x="1048" y="669"/>
                  <a:pt x="1048" y="669"/>
                  <a:pt x="1048" y="669"/>
                </a:cubicBezTo>
                <a:cubicBezTo>
                  <a:pt x="1047" y="669"/>
                  <a:pt x="1047" y="669"/>
                  <a:pt x="1047" y="669"/>
                </a:cubicBezTo>
                <a:cubicBezTo>
                  <a:pt x="1046" y="668"/>
                  <a:pt x="1046" y="668"/>
                  <a:pt x="1046" y="668"/>
                </a:cubicBezTo>
                <a:cubicBezTo>
                  <a:pt x="1046" y="667"/>
                  <a:pt x="1046" y="667"/>
                  <a:pt x="1046" y="667"/>
                </a:cubicBezTo>
                <a:cubicBezTo>
                  <a:pt x="1044" y="667"/>
                  <a:pt x="1044" y="667"/>
                  <a:pt x="1044" y="667"/>
                </a:cubicBezTo>
                <a:cubicBezTo>
                  <a:pt x="1043" y="666"/>
                  <a:pt x="1043" y="666"/>
                  <a:pt x="1043" y="666"/>
                </a:cubicBezTo>
                <a:cubicBezTo>
                  <a:pt x="1043" y="665"/>
                  <a:pt x="1043" y="665"/>
                  <a:pt x="1043" y="665"/>
                </a:cubicBezTo>
                <a:cubicBezTo>
                  <a:pt x="1042" y="664"/>
                  <a:pt x="1042" y="664"/>
                  <a:pt x="1042" y="664"/>
                </a:cubicBezTo>
                <a:cubicBezTo>
                  <a:pt x="1041" y="664"/>
                  <a:pt x="1041" y="664"/>
                  <a:pt x="1041" y="664"/>
                </a:cubicBezTo>
                <a:cubicBezTo>
                  <a:pt x="1041" y="665"/>
                  <a:pt x="1041" y="665"/>
                  <a:pt x="1041" y="665"/>
                </a:cubicBezTo>
                <a:cubicBezTo>
                  <a:pt x="1040" y="665"/>
                  <a:pt x="1040" y="665"/>
                  <a:pt x="1040" y="665"/>
                </a:cubicBezTo>
                <a:cubicBezTo>
                  <a:pt x="1038" y="665"/>
                  <a:pt x="1038" y="665"/>
                  <a:pt x="1038" y="665"/>
                </a:cubicBezTo>
                <a:cubicBezTo>
                  <a:pt x="1038" y="666"/>
                  <a:pt x="1038" y="666"/>
                  <a:pt x="1038" y="666"/>
                </a:cubicBezTo>
                <a:cubicBezTo>
                  <a:pt x="1037" y="665"/>
                  <a:pt x="1037" y="665"/>
                  <a:pt x="1037" y="665"/>
                </a:cubicBezTo>
                <a:cubicBezTo>
                  <a:pt x="1036" y="664"/>
                  <a:pt x="1036" y="664"/>
                  <a:pt x="1036" y="664"/>
                </a:cubicBezTo>
                <a:cubicBezTo>
                  <a:pt x="1035" y="664"/>
                  <a:pt x="1035" y="664"/>
                  <a:pt x="1035" y="664"/>
                </a:cubicBezTo>
                <a:cubicBezTo>
                  <a:pt x="1033" y="664"/>
                  <a:pt x="1033" y="664"/>
                  <a:pt x="1033" y="664"/>
                </a:cubicBezTo>
                <a:cubicBezTo>
                  <a:pt x="1032" y="663"/>
                  <a:pt x="1032" y="663"/>
                  <a:pt x="1032" y="663"/>
                </a:cubicBezTo>
                <a:cubicBezTo>
                  <a:pt x="1033" y="662"/>
                  <a:pt x="1033" y="662"/>
                  <a:pt x="1033" y="662"/>
                </a:cubicBezTo>
                <a:cubicBezTo>
                  <a:pt x="1033" y="662"/>
                  <a:pt x="1033" y="662"/>
                  <a:pt x="1033" y="662"/>
                </a:cubicBezTo>
                <a:cubicBezTo>
                  <a:pt x="1031" y="662"/>
                  <a:pt x="1031" y="662"/>
                  <a:pt x="1031" y="662"/>
                </a:cubicBezTo>
                <a:cubicBezTo>
                  <a:pt x="1030" y="663"/>
                  <a:pt x="1030" y="663"/>
                  <a:pt x="1030" y="663"/>
                </a:cubicBezTo>
                <a:cubicBezTo>
                  <a:pt x="1028" y="662"/>
                  <a:pt x="1028" y="662"/>
                  <a:pt x="1028" y="662"/>
                </a:cubicBezTo>
                <a:cubicBezTo>
                  <a:pt x="1027" y="663"/>
                  <a:pt x="1027" y="663"/>
                  <a:pt x="1027" y="663"/>
                </a:cubicBezTo>
                <a:cubicBezTo>
                  <a:pt x="1026" y="662"/>
                  <a:pt x="1026" y="662"/>
                  <a:pt x="1026" y="662"/>
                </a:cubicBezTo>
                <a:cubicBezTo>
                  <a:pt x="1025" y="662"/>
                  <a:pt x="1025" y="662"/>
                  <a:pt x="1025" y="662"/>
                </a:cubicBezTo>
                <a:cubicBezTo>
                  <a:pt x="1024" y="662"/>
                  <a:pt x="1024" y="662"/>
                  <a:pt x="1024" y="662"/>
                </a:cubicBezTo>
                <a:cubicBezTo>
                  <a:pt x="1023" y="661"/>
                  <a:pt x="1023" y="661"/>
                  <a:pt x="1023" y="661"/>
                </a:cubicBezTo>
                <a:cubicBezTo>
                  <a:pt x="1021" y="660"/>
                  <a:pt x="1021" y="660"/>
                  <a:pt x="1021" y="660"/>
                </a:cubicBezTo>
                <a:cubicBezTo>
                  <a:pt x="1019" y="658"/>
                  <a:pt x="1019" y="658"/>
                  <a:pt x="1019" y="658"/>
                </a:cubicBezTo>
                <a:cubicBezTo>
                  <a:pt x="1018" y="656"/>
                  <a:pt x="1018" y="656"/>
                  <a:pt x="1018" y="656"/>
                </a:cubicBezTo>
                <a:cubicBezTo>
                  <a:pt x="1018" y="654"/>
                  <a:pt x="1018" y="654"/>
                  <a:pt x="1018" y="654"/>
                </a:cubicBezTo>
                <a:cubicBezTo>
                  <a:pt x="1017" y="652"/>
                  <a:pt x="1017" y="652"/>
                  <a:pt x="1017" y="652"/>
                </a:cubicBezTo>
                <a:cubicBezTo>
                  <a:pt x="1016" y="652"/>
                  <a:pt x="1016" y="652"/>
                  <a:pt x="1016" y="652"/>
                </a:cubicBezTo>
                <a:cubicBezTo>
                  <a:pt x="1015" y="651"/>
                  <a:pt x="1015" y="651"/>
                  <a:pt x="1015" y="651"/>
                </a:cubicBezTo>
                <a:cubicBezTo>
                  <a:pt x="1015" y="649"/>
                  <a:pt x="1015" y="649"/>
                  <a:pt x="1015" y="649"/>
                </a:cubicBezTo>
                <a:cubicBezTo>
                  <a:pt x="1014" y="649"/>
                  <a:pt x="1014" y="649"/>
                  <a:pt x="1014" y="649"/>
                </a:cubicBezTo>
                <a:cubicBezTo>
                  <a:pt x="1014" y="646"/>
                  <a:pt x="1014" y="646"/>
                  <a:pt x="1014" y="646"/>
                </a:cubicBezTo>
                <a:cubicBezTo>
                  <a:pt x="1013" y="644"/>
                  <a:pt x="1013" y="644"/>
                  <a:pt x="1013" y="644"/>
                </a:cubicBezTo>
                <a:cubicBezTo>
                  <a:pt x="1009" y="642"/>
                  <a:pt x="1009" y="642"/>
                  <a:pt x="1009" y="642"/>
                </a:cubicBezTo>
                <a:cubicBezTo>
                  <a:pt x="1007" y="639"/>
                  <a:pt x="1007" y="639"/>
                  <a:pt x="1007" y="639"/>
                </a:cubicBezTo>
                <a:cubicBezTo>
                  <a:pt x="1007" y="638"/>
                  <a:pt x="1007" y="638"/>
                  <a:pt x="1007" y="638"/>
                </a:cubicBezTo>
                <a:cubicBezTo>
                  <a:pt x="1006" y="636"/>
                  <a:pt x="1006" y="636"/>
                  <a:pt x="1006" y="636"/>
                </a:cubicBezTo>
                <a:cubicBezTo>
                  <a:pt x="1005" y="637"/>
                  <a:pt x="1005" y="637"/>
                  <a:pt x="1005" y="637"/>
                </a:cubicBezTo>
                <a:cubicBezTo>
                  <a:pt x="1004" y="636"/>
                  <a:pt x="1004" y="636"/>
                  <a:pt x="1004" y="636"/>
                </a:cubicBezTo>
                <a:cubicBezTo>
                  <a:pt x="1005" y="635"/>
                  <a:pt x="1005" y="635"/>
                  <a:pt x="1005" y="635"/>
                </a:cubicBezTo>
                <a:cubicBezTo>
                  <a:pt x="1005" y="634"/>
                  <a:pt x="1005" y="634"/>
                  <a:pt x="1005" y="634"/>
                </a:cubicBezTo>
                <a:cubicBezTo>
                  <a:pt x="1003" y="633"/>
                  <a:pt x="1003" y="633"/>
                  <a:pt x="1003" y="633"/>
                </a:cubicBezTo>
                <a:cubicBezTo>
                  <a:pt x="1003" y="632"/>
                  <a:pt x="1003" y="632"/>
                  <a:pt x="1003" y="632"/>
                </a:cubicBezTo>
                <a:cubicBezTo>
                  <a:pt x="1001" y="631"/>
                  <a:pt x="1001" y="631"/>
                  <a:pt x="1001" y="631"/>
                </a:cubicBezTo>
                <a:cubicBezTo>
                  <a:pt x="1001" y="630"/>
                  <a:pt x="1001" y="630"/>
                  <a:pt x="1001" y="630"/>
                </a:cubicBezTo>
                <a:cubicBezTo>
                  <a:pt x="1000" y="628"/>
                  <a:pt x="1000" y="628"/>
                  <a:pt x="1000" y="628"/>
                </a:cubicBezTo>
                <a:cubicBezTo>
                  <a:pt x="999" y="626"/>
                  <a:pt x="999" y="626"/>
                  <a:pt x="999" y="626"/>
                </a:cubicBezTo>
                <a:cubicBezTo>
                  <a:pt x="996" y="625"/>
                  <a:pt x="996" y="625"/>
                  <a:pt x="996" y="625"/>
                </a:cubicBezTo>
                <a:cubicBezTo>
                  <a:pt x="996" y="623"/>
                  <a:pt x="996" y="623"/>
                  <a:pt x="996" y="623"/>
                </a:cubicBezTo>
                <a:cubicBezTo>
                  <a:pt x="997" y="622"/>
                  <a:pt x="997" y="622"/>
                  <a:pt x="997" y="622"/>
                </a:cubicBezTo>
                <a:cubicBezTo>
                  <a:pt x="997" y="621"/>
                  <a:pt x="997" y="621"/>
                  <a:pt x="997" y="621"/>
                </a:cubicBezTo>
                <a:cubicBezTo>
                  <a:pt x="994" y="621"/>
                  <a:pt x="994" y="621"/>
                  <a:pt x="994" y="621"/>
                </a:cubicBezTo>
                <a:cubicBezTo>
                  <a:pt x="993" y="620"/>
                  <a:pt x="993" y="620"/>
                  <a:pt x="993" y="620"/>
                </a:cubicBezTo>
                <a:cubicBezTo>
                  <a:pt x="993" y="619"/>
                  <a:pt x="993" y="619"/>
                  <a:pt x="993" y="619"/>
                </a:cubicBezTo>
                <a:cubicBezTo>
                  <a:pt x="993" y="618"/>
                  <a:pt x="993" y="618"/>
                  <a:pt x="993" y="618"/>
                </a:cubicBezTo>
                <a:cubicBezTo>
                  <a:pt x="993" y="616"/>
                  <a:pt x="993" y="616"/>
                  <a:pt x="993" y="616"/>
                </a:cubicBezTo>
                <a:cubicBezTo>
                  <a:pt x="992" y="615"/>
                  <a:pt x="992" y="615"/>
                  <a:pt x="992" y="615"/>
                </a:cubicBezTo>
                <a:cubicBezTo>
                  <a:pt x="991" y="614"/>
                  <a:pt x="991" y="614"/>
                  <a:pt x="991" y="614"/>
                </a:cubicBezTo>
                <a:cubicBezTo>
                  <a:pt x="991" y="613"/>
                  <a:pt x="991" y="613"/>
                  <a:pt x="991" y="613"/>
                </a:cubicBezTo>
                <a:cubicBezTo>
                  <a:pt x="990" y="613"/>
                  <a:pt x="990" y="613"/>
                  <a:pt x="990" y="613"/>
                </a:cubicBezTo>
                <a:cubicBezTo>
                  <a:pt x="989" y="613"/>
                  <a:pt x="989" y="613"/>
                  <a:pt x="989" y="613"/>
                </a:cubicBezTo>
                <a:cubicBezTo>
                  <a:pt x="987" y="612"/>
                  <a:pt x="987" y="612"/>
                  <a:pt x="987" y="612"/>
                </a:cubicBezTo>
                <a:cubicBezTo>
                  <a:pt x="987" y="611"/>
                  <a:pt x="987" y="611"/>
                  <a:pt x="987" y="611"/>
                </a:cubicBezTo>
                <a:cubicBezTo>
                  <a:pt x="987" y="610"/>
                  <a:pt x="987" y="610"/>
                  <a:pt x="987" y="610"/>
                </a:cubicBezTo>
                <a:cubicBezTo>
                  <a:pt x="987" y="609"/>
                  <a:pt x="987" y="609"/>
                  <a:pt x="987" y="609"/>
                </a:cubicBezTo>
                <a:cubicBezTo>
                  <a:pt x="986" y="609"/>
                  <a:pt x="986" y="609"/>
                  <a:pt x="986" y="609"/>
                </a:cubicBezTo>
                <a:cubicBezTo>
                  <a:pt x="985" y="610"/>
                  <a:pt x="985" y="610"/>
                  <a:pt x="985" y="610"/>
                </a:cubicBezTo>
                <a:cubicBezTo>
                  <a:pt x="984" y="609"/>
                  <a:pt x="984" y="609"/>
                  <a:pt x="984" y="609"/>
                </a:cubicBezTo>
                <a:cubicBezTo>
                  <a:pt x="983" y="609"/>
                  <a:pt x="983" y="609"/>
                  <a:pt x="983" y="609"/>
                </a:cubicBezTo>
                <a:cubicBezTo>
                  <a:pt x="983" y="608"/>
                  <a:pt x="983" y="608"/>
                  <a:pt x="983" y="608"/>
                </a:cubicBezTo>
                <a:cubicBezTo>
                  <a:pt x="983" y="607"/>
                  <a:pt x="983" y="607"/>
                  <a:pt x="983" y="607"/>
                </a:cubicBezTo>
                <a:cubicBezTo>
                  <a:pt x="982" y="606"/>
                  <a:pt x="982" y="606"/>
                  <a:pt x="982" y="606"/>
                </a:cubicBezTo>
                <a:cubicBezTo>
                  <a:pt x="981" y="605"/>
                  <a:pt x="981" y="605"/>
                  <a:pt x="981" y="605"/>
                </a:cubicBezTo>
                <a:cubicBezTo>
                  <a:pt x="980" y="606"/>
                  <a:pt x="980" y="606"/>
                  <a:pt x="980" y="606"/>
                </a:cubicBezTo>
                <a:cubicBezTo>
                  <a:pt x="979" y="604"/>
                  <a:pt x="979" y="604"/>
                  <a:pt x="979" y="604"/>
                </a:cubicBezTo>
                <a:cubicBezTo>
                  <a:pt x="978" y="605"/>
                  <a:pt x="978" y="605"/>
                  <a:pt x="978" y="605"/>
                </a:cubicBezTo>
                <a:cubicBezTo>
                  <a:pt x="976" y="605"/>
                  <a:pt x="976" y="605"/>
                  <a:pt x="976" y="605"/>
                </a:cubicBezTo>
                <a:cubicBezTo>
                  <a:pt x="975" y="604"/>
                  <a:pt x="975" y="604"/>
                  <a:pt x="975" y="604"/>
                </a:cubicBezTo>
                <a:cubicBezTo>
                  <a:pt x="974" y="605"/>
                  <a:pt x="974" y="605"/>
                  <a:pt x="974" y="605"/>
                </a:cubicBezTo>
                <a:cubicBezTo>
                  <a:pt x="975" y="606"/>
                  <a:pt x="975" y="606"/>
                  <a:pt x="975" y="606"/>
                </a:cubicBezTo>
                <a:cubicBezTo>
                  <a:pt x="974" y="607"/>
                  <a:pt x="974" y="607"/>
                  <a:pt x="974" y="607"/>
                </a:cubicBezTo>
                <a:cubicBezTo>
                  <a:pt x="972" y="606"/>
                  <a:pt x="972" y="606"/>
                  <a:pt x="972" y="606"/>
                </a:cubicBezTo>
                <a:cubicBezTo>
                  <a:pt x="971" y="605"/>
                  <a:pt x="971" y="605"/>
                  <a:pt x="971" y="605"/>
                </a:cubicBezTo>
                <a:cubicBezTo>
                  <a:pt x="970" y="606"/>
                  <a:pt x="970" y="606"/>
                  <a:pt x="970" y="606"/>
                </a:cubicBezTo>
                <a:cubicBezTo>
                  <a:pt x="967" y="606"/>
                  <a:pt x="967" y="606"/>
                  <a:pt x="967" y="606"/>
                </a:cubicBezTo>
                <a:cubicBezTo>
                  <a:pt x="967" y="605"/>
                  <a:pt x="967" y="605"/>
                  <a:pt x="967" y="605"/>
                </a:cubicBezTo>
                <a:cubicBezTo>
                  <a:pt x="965" y="603"/>
                  <a:pt x="965" y="603"/>
                  <a:pt x="965" y="603"/>
                </a:cubicBezTo>
                <a:cubicBezTo>
                  <a:pt x="962" y="603"/>
                  <a:pt x="962" y="603"/>
                  <a:pt x="962" y="603"/>
                </a:cubicBezTo>
                <a:cubicBezTo>
                  <a:pt x="961" y="602"/>
                  <a:pt x="961" y="602"/>
                  <a:pt x="961" y="602"/>
                </a:cubicBezTo>
                <a:cubicBezTo>
                  <a:pt x="959" y="602"/>
                  <a:pt x="959" y="602"/>
                  <a:pt x="959" y="602"/>
                </a:cubicBezTo>
                <a:cubicBezTo>
                  <a:pt x="958" y="602"/>
                  <a:pt x="958" y="602"/>
                  <a:pt x="958" y="602"/>
                </a:cubicBezTo>
                <a:cubicBezTo>
                  <a:pt x="957" y="602"/>
                  <a:pt x="957" y="602"/>
                  <a:pt x="957" y="602"/>
                </a:cubicBezTo>
                <a:cubicBezTo>
                  <a:pt x="954" y="602"/>
                  <a:pt x="954" y="602"/>
                  <a:pt x="954" y="602"/>
                </a:cubicBezTo>
                <a:cubicBezTo>
                  <a:pt x="954" y="604"/>
                  <a:pt x="954" y="604"/>
                  <a:pt x="954" y="604"/>
                </a:cubicBezTo>
                <a:cubicBezTo>
                  <a:pt x="953" y="604"/>
                  <a:pt x="953" y="604"/>
                  <a:pt x="953" y="604"/>
                </a:cubicBezTo>
                <a:cubicBezTo>
                  <a:pt x="952" y="605"/>
                  <a:pt x="952" y="605"/>
                  <a:pt x="952" y="605"/>
                </a:cubicBezTo>
                <a:cubicBezTo>
                  <a:pt x="950" y="605"/>
                  <a:pt x="950" y="605"/>
                  <a:pt x="950" y="605"/>
                </a:cubicBezTo>
                <a:cubicBezTo>
                  <a:pt x="948" y="605"/>
                  <a:pt x="948" y="605"/>
                  <a:pt x="948" y="605"/>
                </a:cubicBezTo>
                <a:cubicBezTo>
                  <a:pt x="946" y="605"/>
                  <a:pt x="946" y="605"/>
                  <a:pt x="946" y="605"/>
                </a:cubicBezTo>
                <a:cubicBezTo>
                  <a:pt x="945" y="606"/>
                  <a:pt x="945" y="606"/>
                  <a:pt x="945" y="606"/>
                </a:cubicBezTo>
                <a:cubicBezTo>
                  <a:pt x="943" y="606"/>
                  <a:pt x="943" y="606"/>
                  <a:pt x="943" y="606"/>
                </a:cubicBezTo>
                <a:cubicBezTo>
                  <a:pt x="942" y="608"/>
                  <a:pt x="942" y="608"/>
                  <a:pt x="942" y="608"/>
                </a:cubicBezTo>
                <a:cubicBezTo>
                  <a:pt x="940" y="608"/>
                  <a:pt x="940" y="608"/>
                  <a:pt x="940" y="608"/>
                </a:cubicBezTo>
                <a:cubicBezTo>
                  <a:pt x="939" y="608"/>
                  <a:pt x="939" y="608"/>
                  <a:pt x="939" y="608"/>
                </a:cubicBezTo>
                <a:cubicBezTo>
                  <a:pt x="938" y="608"/>
                  <a:pt x="938" y="608"/>
                  <a:pt x="938" y="608"/>
                </a:cubicBezTo>
                <a:cubicBezTo>
                  <a:pt x="937" y="609"/>
                  <a:pt x="937" y="609"/>
                  <a:pt x="937" y="609"/>
                </a:cubicBezTo>
                <a:cubicBezTo>
                  <a:pt x="936" y="609"/>
                  <a:pt x="936" y="609"/>
                  <a:pt x="936" y="609"/>
                </a:cubicBezTo>
                <a:cubicBezTo>
                  <a:pt x="933" y="609"/>
                  <a:pt x="933" y="609"/>
                  <a:pt x="933" y="609"/>
                </a:cubicBezTo>
                <a:cubicBezTo>
                  <a:pt x="932" y="610"/>
                  <a:pt x="932" y="610"/>
                  <a:pt x="932" y="610"/>
                </a:cubicBezTo>
                <a:cubicBezTo>
                  <a:pt x="932" y="612"/>
                  <a:pt x="932" y="612"/>
                  <a:pt x="932" y="612"/>
                </a:cubicBezTo>
                <a:cubicBezTo>
                  <a:pt x="930" y="613"/>
                  <a:pt x="930" y="613"/>
                  <a:pt x="930" y="613"/>
                </a:cubicBezTo>
                <a:cubicBezTo>
                  <a:pt x="930" y="615"/>
                  <a:pt x="930" y="615"/>
                  <a:pt x="930" y="615"/>
                </a:cubicBezTo>
                <a:cubicBezTo>
                  <a:pt x="929" y="616"/>
                  <a:pt x="929" y="616"/>
                  <a:pt x="929" y="616"/>
                </a:cubicBezTo>
                <a:cubicBezTo>
                  <a:pt x="929" y="618"/>
                  <a:pt x="929" y="618"/>
                  <a:pt x="929" y="618"/>
                </a:cubicBezTo>
                <a:cubicBezTo>
                  <a:pt x="928" y="618"/>
                  <a:pt x="928" y="618"/>
                  <a:pt x="928" y="618"/>
                </a:cubicBezTo>
                <a:cubicBezTo>
                  <a:pt x="928" y="621"/>
                  <a:pt x="928" y="621"/>
                  <a:pt x="928" y="621"/>
                </a:cubicBezTo>
                <a:cubicBezTo>
                  <a:pt x="929" y="622"/>
                  <a:pt x="929" y="622"/>
                  <a:pt x="929" y="622"/>
                </a:cubicBezTo>
                <a:cubicBezTo>
                  <a:pt x="930" y="622"/>
                  <a:pt x="930" y="622"/>
                  <a:pt x="930" y="622"/>
                </a:cubicBezTo>
                <a:cubicBezTo>
                  <a:pt x="932" y="621"/>
                  <a:pt x="932" y="621"/>
                  <a:pt x="932" y="621"/>
                </a:cubicBezTo>
                <a:cubicBezTo>
                  <a:pt x="934" y="620"/>
                  <a:pt x="934" y="620"/>
                  <a:pt x="934" y="620"/>
                </a:cubicBezTo>
                <a:cubicBezTo>
                  <a:pt x="935" y="620"/>
                  <a:pt x="935" y="620"/>
                  <a:pt x="935" y="620"/>
                </a:cubicBezTo>
                <a:cubicBezTo>
                  <a:pt x="937" y="623"/>
                  <a:pt x="937" y="623"/>
                  <a:pt x="937" y="623"/>
                </a:cubicBezTo>
                <a:cubicBezTo>
                  <a:pt x="937" y="625"/>
                  <a:pt x="937" y="625"/>
                  <a:pt x="937" y="625"/>
                </a:cubicBezTo>
                <a:cubicBezTo>
                  <a:pt x="939" y="626"/>
                  <a:pt x="939" y="626"/>
                  <a:pt x="939" y="626"/>
                </a:cubicBezTo>
                <a:cubicBezTo>
                  <a:pt x="939" y="628"/>
                  <a:pt x="939" y="628"/>
                  <a:pt x="939" y="628"/>
                </a:cubicBezTo>
                <a:cubicBezTo>
                  <a:pt x="939" y="629"/>
                  <a:pt x="939" y="629"/>
                  <a:pt x="939" y="629"/>
                </a:cubicBezTo>
                <a:cubicBezTo>
                  <a:pt x="939" y="631"/>
                  <a:pt x="939" y="631"/>
                  <a:pt x="939" y="631"/>
                </a:cubicBezTo>
                <a:cubicBezTo>
                  <a:pt x="938" y="632"/>
                  <a:pt x="938" y="632"/>
                  <a:pt x="938" y="632"/>
                </a:cubicBezTo>
                <a:cubicBezTo>
                  <a:pt x="937" y="635"/>
                  <a:pt x="937" y="635"/>
                  <a:pt x="937" y="635"/>
                </a:cubicBezTo>
                <a:cubicBezTo>
                  <a:pt x="936" y="637"/>
                  <a:pt x="936" y="637"/>
                  <a:pt x="936" y="637"/>
                </a:cubicBezTo>
                <a:cubicBezTo>
                  <a:pt x="935" y="638"/>
                  <a:pt x="935" y="638"/>
                  <a:pt x="935" y="638"/>
                </a:cubicBezTo>
                <a:cubicBezTo>
                  <a:pt x="934" y="640"/>
                  <a:pt x="934" y="640"/>
                  <a:pt x="934" y="640"/>
                </a:cubicBezTo>
                <a:cubicBezTo>
                  <a:pt x="933" y="642"/>
                  <a:pt x="933" y="642"/>
                  <a:pt x="933" y="642"/>
                </a:cubicBezTo>
                <a:cubicBezTo>
                  <a:pt x="935" y="644"/>
                  <a:pt x="935" y="644"/>
                  <a:pt x="935" y="644"/>
                </a:cubicBezTo>
                <a:cubicBezTo>
                  <a:pt x="934" y="645"/>
                  <a:pt x="934" y="645"/>
                  <a:pt x="934" y="645"/>
                </a:cubicBezTo>
                <a:cubicBezTo>
                  <a:pt x="934" y="647"/>
                  <a:pt x="934" y="647"/>
                  <a:pt x="934" y="647"/>
                </a:cubicBezTo>
                <a:cubicBezTo>
                  <a:pt x="936" y="649"/>
                  <a:pt x="936" y="649"/>
                  <a:pt x="936" y="649"/>
                </a:cubicBezTo>
                <a:cubicBezTo>
                  <a:pt x="936" y="651"/>
                  <a:pt x="936" y="651"/>
                  <a:pt x="936" y="651"/>
                </a:cubicBezTo>
                <a:cubicBezTo>
                  <a:pt x="934" y="651"/>
                  <a:pt x="934" y="651"/>
                  <a:pt x="934" y="651"/>
                </a:cubicBezTo>
                <a:cubicBezTo>
                  <a:pt x="934" y="652"/>
                  <a:pt x="934" y="652"/>
                  <a:pt x="934" y="652"/>
                </a:cubicBezTo>
                <a:cubicBezTo>
                  <a:pt x="935" y="654"/>
                  <a:pt x="935" y="654"/>
                  <a:pt x="935" y="654"/>
                </a:cubicBezTo>
                <a:cubicBezTo>
                  <a:pt x="935" y="657"/>
                  <a:pt x="935" y="657"/>
                  <a:pt x="935" y="657"/>
                </a:cubicBezTo>
                <a:cubicBezTo>
                  <a:pt x="934" y="658"/>
                  <a:pt x="934" y="658"/>
                  <a:pt x="934" y="658"/>
                </a:cubicBezTo>
                <a:cubicBezTo>
                  <a:pt x="934" y="661"/>
                  <a:pt x="934" y="661"/>
                  <a:pt x="934" y="661"/>
                </a:cubicBezTo>
                <a:cubicBezTo>
                  <a:pt x="935" y="661"/>
                  <a:pt x="935" y="661"/>
                  <a:pt x="935" y="661"/>
                </a:cubicBezTo>
                <a:cubicBezTo>
                  <a:pt x="936" y="662"/>
                  <a:pt x="936" y="662"/>
                  <a:pt x="936" y="662"/>
                </a:cubicBezTo>
                <a:cubicBezTo>
                  <a:pt x="937" y="661"/>
                  <a:pt x="937" y="661"/>
                  <a:pt x="937" y="661"/>
                </a:cubicBezTo>
                <a:cubicBezTo>
                  <a:pt x="938" y="662"/>
                  <a:pt x="938" y="662"/>
                  <a:pt x="938" y="662"/>
                </a:cubicBezTo>
                <a:cubicBezTo>
                  <a:pt x="938" y="664"/>
                  <a:pt x="938" y="664"/>
                  <a:pt x="938" y="664"/>
                </a:cubicBezTo>
                <a:cubicBezTo>
                  <a:pt x="938" y="666"/>
                  <a:pt x="938" y="666"/>
                  <a:pt x="938" y="666"/>
                </a:cubicBezTo>
                <a:cubicBezTo>
                  <a:pt x="936" y="668"/>
                  <a:pt x="936" y="668"/>
                  <a:pt x="936" y="668"/>
                </a:cubicBezTo>
                <a:cubicBezTo>
                  <a:pt x="932" y="668"/>
                  <a:pt x="932" y="668"/>
                  <a:pt x="932" y="668"/>
                </a:cubicBezTo>
                <a:cubicBezTo>
                  <a:pt x="930" y="670"/>
                  <a:pt x="930" y="670"/>
                  <a:pt x="930" y="670"/>
                </a:cubicBezTo>
                <a:cubicBezTo>
                  <a:pt x="925" y="675"/>
                  <a:pt x="925" y="675"/>
                  <a:pt x="925" y="675"/>
                </a:cubicBezTo>
                <a:cubicBezTo>
                  <a:pt x="923" y="675"/>
                  <a:pt x="923" y="675"/>
                  <a:pt x="923" y="675"/>
                </a:cubicBezTo>
                <a:cubicBezTo>
                  <a:pt x="922" y="674"/>
                  <a:pt x="922" y="674"/>
                  <a:pt x="922" y="674"/>
                </a:cubicBezTo>
                <a:cubicBezTo>
                  <a:pt x="919" y="673"/>
                  <a:pt x="919" y="673"/>
                  <a:pt x="919" y="673"/>
                </a:cubicBezTo>
                <a:cubicBezTo>
                  <a:pt x="917" y="674"/>
                  <a:pt x="917" y="674"/>
                  <a:pt x="917" y="674"/>
                </a:cubicBezTo>
                <a:cubicBezTo>
                  <a:pt x="917" y="673"/>
                  <a:pt x="917" y="673"/>
                  <a:pt x="917" y="673"/>
                </a:cubicBezTo>
                <a:cubicBezTo>
                  <a:pt x="915" y="673"/>
                  <a:pt x="915" y="673"/>
                  <a:pt x="915" y="673"/>
                </a:cubicBezTo>
                <a:cubicBezTo>
                  <a:pt x="914" y="673"/>
                  <a:pt x="914" y="673"/>
                  <a:pt x="914" y="673"/>
                </a:cubicBezTo>
                <a:cubicBezTo>
                  <a:pt x="913" y="672"/>
                  <a:pt x="913" y="672"/>
                  <a:pt x="913" y="672"/>
                </a:cubicBezTo>
                <a:cubicBezTo>
                  <a:pt x="909" y="671"/>
                  <a:pt x="909" y="671"/>
                  <a:pt x="909" y="671"/>
                </a:cubicBezTo>
                <a:cubicBezTo>
                  <a:pt x="905" y="672"/>
                  <a:pt x="905" y="672"/>
                  <a:pt x="905" y="672"/>
                </a:cubicBezTo>
                <a:cubicBezTo>
                  <a:pt x="905" y="673"/>
                  <a:pt x="905" y="673"/>
                  <a:pt x="905" y="673"/>
                </a:cubicBezTo>
                <a:cubicBezTo>
                  <a:pt x="903" y="674"/>
                  <a:pt x="903" y="674"/>
                  <a:pt x="903" y="674"/>
                </a:cubicBezTo>
                <a:cubicBezTo>
                  <a:pt x="901" y="674"/>
                  <a:pt x="901" y="674"/>
                  <a:pt x="901" y="674"/>
                </a:cubicBezTo>
                <a:cubicBezTo>
                  <a:pt x="900" y="673"/>
                  <a:pt x="900" y="673"/>
                  <a:pt x="900" y="673"/>
                </a:cubicBezTo>
                <a:cubicBezTo>
                  <a:pt x="898" y="674"/>
                  <a:pt x="898" y="674"/>
                  <a:pt x="898" y="674"/>
                </a:cubicBezTo>
                <a:cubicBezTo>
                  <a:pt x="896" y="674"/>
                  <a:pt x="896" y="674"/>
                  <a:pt x="896" y="674"/>
                </a:cubicBezTo>
                <a:cubicBezTo>
                  <a:pt x="895" y="672"/>
                  <a:pt x="895" y="672"/>
                  <a:pt x="895" y="672"/>
                </a:cubicBezTo>
                <a:cubicBezTo>
                  <a:pt x="892" y="670"/>
                  <a:pt x="892" y="670"/>
                  <a:pt x="892" y="670"/>
                </a:cubicBezTo>
                <a:cubicBezTo>
                  <a:pt x="890" y="670"/>
                  <a:pt x="890" y="670"/>
                  <a:pt x="890" y="670"/>
                </a:cubicBezTo>
                <a:cubicBezTo>
                  <a:pt x="887" y="671"/>
                  <a:pt x="887" y="671"/>
                  <a:pt x="887" y="671"/>
                </a:cubicBezTo>
                <a:cubicBezTo>
                  <a:pt x="887" y="670"/>
                  <a:pt x="887" y="670"/>
                  <a:pt x="887" y="670"/>
                </a:cubicBezTo>
                <a:cubicBezTo>
                  <a:pt x="885" y="670"/>
                  <a:pt x="885" y="670"/>
                  <a:pt x="885" y="670"/>
                </a:cubicBezTo>
                <a:cubicBezTo>
                  <a:pt x="883" y="672"/>
                  <a:pt x="883" y="672"/>
                  <a:pt x="883" y="672"/>
                </a:cubicBezTo>
                <a:cubicBezTo>
                  <a:pt x="882" y="674"/>
                  <a:pt x="882" y="674"/>
                  <a:pt x="882" y="674"/>
                </a:cubicBezTo>
                <a:cubicBezTo>
                  <a:pt x="881" y="676"/>
                  <a:pt x="881" y="676"/>
                  <a:pt x="881" y="676"/>
                </a:cubicBezTo>
                <a:cubicBezTo>
                  <a:pt x="879" y="677"/>
                  <a:pt x="879" y="677"/>
                  <a:pt x="879" y="677"/>
                </a:cubicBezTo>
                <a:cubicBezTo>
                  <a:pt x="877" y="679"/>
                  <a:pt x="877" y="679"/>
                  <a:pt x="877" y="679"/>
                </a:cubicBezTo>
                <a:cubicBezTo>
                  <a:pt x="877" y="680"/>
                  <a:pt x="877" y="680"/>
                  <a:pt x="877" y="680"/>
                </a:cubicBezTo>
                <a:cubicBezTo>
                  <a:pt x="877" y="682"/>
                  <a:pt x="877" y="682"/>
                  <a:pt x="877" y="682"/>
                </a:cubicBezTo>
                <a:cubicBezTo>
                  <a:pt x="875" y="684"/>
                  <a:pt x="875" y="684"/>
                  <a:pt x="875" y="684"/>
                </a:cubicBezTo>
                <a:cubicBezTo>
                  <a:pt x="870" y="684"/>
                  <a:pt x="870" y="684"/>
                  <a:pt x="870" y="684"/>
                </a:cubicBezTo>
                <a:cubicBezTo>
                  <a:pt x="868" y="684"/>
                  <a:pt x="868" y="684"/>
                  <a:pt x="868" y="684"/>
                </a:cubicBezTo>
                <a:cubicBezTo>
                  <a:pt x="866" y="686"/>
                  <a:pt x="866" y="686"/>
                  <a:pt x="866" y="686"/>
                </a:cubicBezTo>
                <a:cubicBezTo>
                  <a:pt x="864" y="686"/>
                  <a:pt x="864" y="686"/>
                  <a:pt x="864" y="686"/>
                </a:cubicBezTo>
                <a:cubicBezTo>
                  <a:pt x="860" y="688"/>
                  <a:pt x="860" y="688"/>
                  <a:pt x="860" y="688"/>
                </a:cubicBezTo>
                <a:cubicBezTo>
                  <a:pt x="858" y="691"/>
                  <a:pt x="858" y="691"/>
                  <a:pt x="858" y="691"/>
                </a:cubicBezTo>
                <a:cubicBezTo>
                  <a:pt x="857" y="691"/>
                  <a:pt x="857" y="691"/>
                  <a:pt x="857" y="691"/>
                </a:cubicBezTo>
                <a:cubicBezTo>
                  <a:pt x="855" y="690"/>
                  <a:pt x="855" y="690"/>
                  <a:pt x="855" y="690"/>
                </a:cubicBezTo>
                <a:cubicBezTo>
                  <a:pt x="852" y="690"/>
                  <a:pt x="852" y="690"/>
                  <a:pt x="852" y="690"/>
                </a:cubicBezTo>
                <a:cubicBezTo>
                  <a:pt x="851" y="691"/>
                  <a:pt x="851" y="691"/>
                  <a:pt x="851" y="691"/>
                </a:cubicBezTo>
                <a:cubicBezTo>
                  <a:pt x="849" y="691"/>
                  <a:pt x="849" y="691"/>
                  <a:pt x="849" y="691"/>
                </a:cubicBezTo>
                <a:cubicBezTo>
                  <a:pt x="842" y="691"/>
                  <a:pt x="842" y="691"/>
                  <a:pt x="842" y="691"/>
                </a:cubicBezTo>
                <a:cubicBezTo>
                  <a:pt x="838" y="690"/>
                  <a:pt x="838" y="690"/>
                  <a:pt x="838" y="690"/>
                </a:cubicBezTo>
                <a:cubicBezTo>
                  <a:pt x="833" y="690"/>
                  <a:pt x="833" y="690"/>
                  <a:pt x="833" y="690"/>
                </a:cubicBezTo>
                <a:cubicBezTo>
                  <a:pt x="832" y="690"/>
                  <a:pt x="832" y="690"/>
                  <a:pt x="832" y="690"/>
                </a:cubicBezTo>
                <a:cubicBezTo>
                  <a:pt x="830" y="688"/>
                  <a:pt x="830" y="688"/>
                  <a:pt x="830" y="688"/>
                </a:cubicBezTo>
                <a:cubicBezTo>
                  <a:pt x="828" y="688"/>
                  <a:pt x="828" y="688"/>
                  <a:pt x="828" y="688"/>
                </a:cubicBezTo>
                <a:cubicBezTo>
                  <a:pt x="827" y="687"/>
                  <a:pt x="827" y="687"/>
                  <a:pt x="827" y="687"/>
                </a:cubicBezTo>
                <a:cubicBezTo>
                  <a:pt x="825" y="686"/>
                  <a:pt x="825" y="686"/>
                  <a:pt x="825" y="686"/>
                </a:cubicBezTo>
                <a:cubicBezTo>
                  <a:pt x="824" y="682"/>
                  <a:pt x="824" y="682"/>
                  <a:pt x="824" y="682"/>
                </a:cubicBezTo>
                <a:cubicBezTo>
                  <a:pt x="823" y="681"/>
                  <a:pt x="823" y="681"/>
                  <a:pt x="823" y="681"/>
                </a:cubicBezTo>
                <a:cubicBezTo>
                  <a:pt x="821" y="682"/>
                  <a:pt x="821" y="682"/>
                  <a:pt x="821" y="682"/>
                </a:cubicBezTo>
                <a:cubicBezTo>
                  <a:pt x="817" y="682"/>
                  <a:pt x="817" y="682"/>
                  <a:pt x="817" y="682"/>
                </a:cubicBezTo>
                <a:cubicBezTo>
                  <a:pt x="814" y="680"/>
                  <a:pt x="814" y="680"/>
                  <a:pt x="814" y="680"/>
                </a:cubicBezTo>
                <a:cubicBezTo>
                  <a:pt x="812" y="677"/>
                  <a:pt x="812" y="677"/>
                  <a:pt x="812" y="677"/>
                </a:cubicBezTo>
                <a:cubicBezTo>
                  <a:pt x="807" y="677"/>
                  <a:pt x="807" y="677"/>
                  <a:pt x="807" y="677"/>
                </a:cubicBezTo>
                <a:cubicBezTo>
                  <a:pt x="804" y="677"/>
                  <a:pt x="804" y="677"/>
                  <a:pt x="804" y="677"/>
                </a:cubicBezTo>
                <a:cubicBezTo>
                  <a:pt x="802" y="676"/>
                  <a:pt x="802" y="676"/>
                  <a:pt x="802" y="676"/>
                </a:cubicBezTo>
                <a:cubicBezTo>
                  <a:pt x="799" y="677"/>
                  <a:pt x="799" y="677"/>
                  <a:pt x="799" y="677"/>
                </a:cubicBezTo>
                <a:cubicBezTo>
                  <a:pt x="796" y="677"/>
                  <a:pt x="796" y="677"/>
                  <a:pt x="796" y="677"/>
                </a:cubicBezTo>
                <a:cubicBezTo>
                  <a:pt x="794" y="678"/>
                  <a:pt x="794" y="678"/>
                  <a:pt x="794" y="678"/>
                </a:cubicBezTo>
                <a:cubicBezTo>
                  <a:pt x="790" y="678"/>
                  <a:pt x="790" y="678"/>
                  <a:pt x="790" y="678"/>
                </a:cubicBezTo>
                <a:cubicBezTo>
                  <a:pt x="787" y="679"/>
                  <a:pt x="787" y="679"/>
                  <a:pt x="787" y="679"/>
                </a:cubicBezTo>
                <a:cubicBezTo>
                  <a:pt x="785" y="681"/>
                  <a:pt x="785" y="681"/>
                  <a:pt x="785" y="681"/>
                </a:cubicBezTo>
                <a:cubicBezTo>
                  <a:pt x="784" y="682"/>
                  <a:pt x="784" y="682"/>
                  <a:pt x="784" y="682"/>
                </a:cubicBezTo>
                <a:cubicBezTo>
                  <a:pt x="782" y="681"/>
                  <a:pt x="782" y="681"/>
                  <a:pt x="782" y="681"/>
                </a:cubicBezTo>
                <a:cubicBezTo>
                  <a:pt x="781" y="681"/>
                  <a:pt x="781" y="681"/>
                  <a:pt x="781" y="681"/>
                </a:cubicBezTo>
                <a:cubicBezTo>
                  <a:pt x="779" y="682"/>
                  <a:pt x="779" y="682"/>
                  <a:pt x="779" y="682"/>
                </a:cubicBezTo>
                <a:cubicBezTo>
                  <a:pt x="776" y="682"/>
                  <a:pt x="776" y="682"/>
                  <a:pt x="776" y="682"/>
                </a:cubicBezTo>
                <a:cubicBezTo>
                  <a:pt x="775" y="683"/>
                  <a:pt x="775" y="683"/>
                  <a:pt x="775" y="683"/>
                </a:cubicBezTo>
                <a:cubicBezTo>
                  <a:pt x="774" y="683"/>
                  <a:pt x="774" y="683"/>
                  <a:pt x="774" y="683"/>
                </a:cubicBezTo>
                <a:cubicBezTo>
                  <a:pt x="771" y="681"/>
                  <a:pt x="771" y="681"/>
                  <a:pt x="771" y="681"/>
                </a:cubicBezTo>
                <a:cubicBezTo>
                  <a:pt x="767" y="680"/>
                  <a:pt x="767" y="680"/>
                  <a:pt x="767" y="680"/>
                </a:cubicBezTo>
                <a:cubicBezTo>
                  <a:pt x="767" y="679"/>
                  <a:pt x="767" y="679"/>
                  <a:pt x="767" y="679"/>
                </a:cubicBezTo>
                <a:cubicBezTo>
                  <a:pt x="765" y="677"/>
                  <a:pt x="765" y="677"/>
                  <a:pt x="765" y="677"/>
                </a:cubicBezTo>
                <a:cubicBezTo>
                  <a:pt x="763" y="677"/>
                  <a:pt x="763" y="677"/>
                  <a:pt x="763" y="677"/>
                </a:cubicBezTo>
                <a:cubicBezTo>
                  <a:pt x="762" y="676"/>
                  <a:pt x="762" y="676"/>
                  <a:pt x="762" y="676"/>
                </a:cubicBezTo>
                <a:cubicBezTo>
                  <a:pt x="762" y="674"/>
                  <a:pt x="762" y="674"/>
                  <a:pt x="762" y="674"/>
                </a:cubicBezTo>
                <a:cubicBezTo>
                  <a:pt x="761" y="672"/>
                  <a:pt x="761" y="672"/>
                  <a:pt x="761" y="672"/>
                </a:cubicBezTo>
                <a:cubicBezTo>
                  <a:pt x="760" y="670"/>
                  <a:pt x="760" y="670"/>
                  <a:pt x="760" y="670"/>
                </a:cubicBezTo>
                <a:cubicBezTo>
                  <a:pt x="760" y="669"/>
                  <a:pt x="760" y="669"/>
                  <a:pt x="760" y="669"/>
                </a:cubicBezTo>
                <a:cubicBezTo>
                  <a:pt x="759" y="667"/>
                  <a:pt x="759" y="667"/>
                  <a:pt x="759" y="667"/>
                </a:cubicBezTo>
                <a:cubicBezTo>
                  <a:pt x="759" y="666"/>
                  <a:pt x="759" y="666"/>
                  <a:pt x="759" y="666"/>
                </a:cubicBezTo>
                <a:cubicBezTo>
                  <a:pt x="758" y="664"/>
                  <a:pt x="758" y="664"/>
                  <a:pt x="758" y="664"/>
                </a:cubicBezTo>
                <a:cubicBezTo>
                  <a:pt x="757" y="664"/>
                  <a:pt x="757" y="664"/>
                  <a:pt x="757" y="664"/>
                </a:cubicBezTo>
                <a:cubicBezTo>
                  <a:pt x="752" y="664"/>
                  <a:pt x="752" y="664"/>
                  <a:pt x="752" y="664"/>
                </a:cubicBezTo>
                <a:cubicBezTo>
                  <a:pt x="750" y="663"/>
                  <a:pt x="750" y="663"/>
                  <a:pt x="750" y="663"/>
                </a:cubicBezTo>
                <a:cubicBezTo>
                  <a:pt x="749" y="663"/>
                  <a:pt x="749" y="663"/>
                  <a:pt x="749" y="663"/>
                </a:cubicBezTo>
                <a:cubicBezTo>
                  <a:pt x="746" y="662"/>
                  <a:pt x="746" y="662"/>
                  <a:pt x="746" y="662"/>
                </a:cubicBezTo>
                <a:cubicBezTo>
                  <a:pt x="745" y="661"/>
                  <a:pt x="745" y="661"/>
                  <a:pt x="745" y="661"/>
                </a:cubicBezTo>
                <a:cubicBezTo>
                  <a:pt x="744" y="661"/>
                  <a:pt x="744" y="661"/>
                  <a:pt x="744" y="661"/>
                </a:cubicBezTo>
                <a:cubicBezTo>
                  <a:pt x="740" y="661"/>
                  <a:pt x="740" y="661"/>
                  <a:pt x="740" y="661"/>
                </a:cubicBezTo>
                <a:cubicBezTo>
                  <a:pt x="737" y="660"/>
                  <a:pt x="737" y="660"/>
                  <a:pt x="737" y="660"/>
                </a:cubicBezTo>
                <a:cubicBezTo>
                  <a:pt x="735" y="660"/>
                  <a:pt x="735" y="660"/>
                  <a:pt x="735" y="660"/>
                </a:cubicBezTo>
                <a:cubicBezTo>
                  <a:pt x="734" y="659"/>
                  <a:pt x="734" y="659"/>
                  <a:pt x="734" y="659"/>
                </a:cubicBezTo>
                <a:cubicBezTo>
                  <a:pt x="731" y="657"/>
                  <a:pt x="731" y="657"/>
                  <a:pt x="731" y="657"/>
                </a:cubicBezTo>
                <a:cubicBezTo>
                  <a:pt x="729" y="657"/>
                  <a:pt x="729" y="657"/>
                  <a:pt x="729" y="657"/>
                </a:cubicBezTo>
                <a:cubicBezTo>
                  <a:pt x="727" y="656"/>
                  <a:pt x="727" y="656"/>
                  <a:pt x="727" y="656"/>
                </a:cubicBezTo>
                <a:cubicBezTo>
                  <a:pt x="725" y="656"/>
                  <a:pt x="725" y="656"/>
                  <a:pt x="725" y="656"/>
                </a:cubicBezTo>
                <a:cubicBezTo>
                  <a:pt x="724" y="657"/>
                  <a:pt x="724" y="657"/>
                  <a:pt x="724" y="657"/>
                </a:cubicBezTo>
                <a:cubicBezTo>
                  <a:pt x="723" y="659"/>
                  <a:pt x="723" y="659"/>
                  <a:pt x="723" y="659"/>
                </a:cubicBezTo>
                <a:cubicBezTo>
                  <a:pt x="724" y="660"/>
                  <a:pt x="724" y="660"/>
                  <a:pt x="724" y="660"/>
                </a:cubicBezTo>
                <a:cubicBezTo>
                  <a:pt x="723" y="662"/>
                  <a:pt x="723" y="662"/>
                  <a:pt x="723" y="662"/>
                </a:cubicBezTo>
                <a:cubicBezTo>
                  <a:pt x="722" y="662"/>
                  <a:pt x="722" y="662"/>
                  <a:pt x="722" y="662"/>
                </a:cubicBezTo>
                <a:cubicBezTo>
                  <a:pt x="720" y="662"/>
                  <a:pt x="720" y="662"/>
                  <a:pt x="720" y="662"/>
                </a:cubicBezTo>
                <a:cubicBezTo>
                  <a:pt x="719" y="664"/>
                  <a:pt x="719" y="664"/>
                  <a:pt x="719" y="664"/>
                </a:cubicBezTo>
                <a:cubicBezTo>
                  <a:pt x="719" y="666"/>
                  <a:pt x="719" y="666"/>
                  <a:pt x="719" y="666"/>
                </a:cubicBezTo>
                <a:cubicBezTo>
                  <a:pt x="717" y="668"/>
                  <a:pt x="717" y="668"/>
                  <a:pt x="717" y="668"/>
                </a:cubicBezTo>
                <a:cubicBezTo>
                  <a:pt x="717" y="673"/>
                  <a:pt x="717" y="673"/>
                  <a:pt x="717" y="673"/>
                </a:cubicBezTo>
                <a:cubicBezTo>
                  <a:pt x="718" y="676"/>
                  <a:pt x="718" y="676"/>
                  <a:pt x="718" y="676"/>
                </a:cubicBezTo>
                <a:cubicBezTo>
                  <a:pt x="721" y="677"/>
                  <a:pt x="721" y="677"/>
                  <a:pt x="721" y="677"/>
                </a:cubicBezTo>
                <a:cubicBezTo>
                  <a:pt x="722" y="678"/>
                  <a:pt x="722" y="678"/>
                  <a:pt x="722" y="678"/>
                </a:cubicBezTo>
                <a:cubicBezTo>
                  <a:pt x="724" y="679"/>
                  <a:pt x="724" y="679"/>
                  <a:pt x="724" y="679"/>
                </a:cubicBezTo>
                <a:cubicBezTo>
                  <a:pt x="724" y="680"/>
                  <a:pt x="724" y="680"/>
                  <a:pt x="724" y="680"/>
                </a:cubicBezTo>
                <a:cubicBezTo>
                  <a:pt x="724" y="684"/>
                  <a:pt x="724" y="684"/>
                  <a:pt x="724" y="684"/>
                </a:cubicBezTo>
                <a:cubicBezTo>
                  <a:pt x="724" y="687"/>
                  <a:pt x="724" y="687"/>
                  <a:pt x="724" y="687"/>
                </a:cubicBezTo>
                <a:cubicBezTo>
                  <a:pt x="726" y="688"/>
                  <a:pt x="726" y="688"/>
                  <a:pt x="726" y="688"/>
                </a:cubicBezTo>
                <a:cubicBezTo>
                  <a:pt x="727" y="690"/>
                  <a:pt x="727" y="690"/>
                  <a:pt x="727" y="690"/>
                </a:cubicBezTo>
                <a:cubicBezTo>
                  <a:pt x="725" y="693"/>
                  <a:pt x="725" y="693"/>
                  <a:pt x="725" y="693"/>
                </a:cubicBezTo>
                <a:cubicBezTo>
                  <a:pt x="721" y="693"/>
                  <a:pt x="721" y="693"/>
                  <a:pt x="721" y="693"/>
                </a:cubicBezTo>
                <a:cubicBezTo>
                  <a:pt x="720" y="693"/>
                  <a:pt x="720" y="693"/>
                  <a:pt x="720" y="693"/>
                </a:cubicBezTo>
                <a:cubicBezTo>
                  <a:pt x="719" y="694"/>
                  <a:pt x="719" y="694"/>
                  <a:pt x="719" y="694"/>
                </a:cubicBezTo>
                <a:cubicBezTo>
                  <a:pt x="717" y="694"/>
                  <a:pt x="717" y="694"/>
                  <a:pt x="717" y="694"/>
                </a:cubicBezTo>
                <a:cubicBezTo>
                  <a:pt x="715" y="693"/>
                  <a:pt x="715" y="693"/>
                  <a:pt x="715" y="693"/>
                </a:cubicBezTo>
                <a:cubicBezTo>
                  <a:pt x="711" y="693"/>
                  <a:pt x="711" y="693"/>
                  <a:pt x="711" y="693"/>
                </a:cubicBezTo>
                <a:cubicBezTo>
                  <a:pt x="709" y="693"/>
                  <a:pt x="709" y="693"/>
                  <a:pt x="709" y="693"/>
                </a:cubicBezTo>
                <a:cubicBezTo>
                  <a:pt x="707" y="692"/>
                  <a:pt x="707" y="692"/>
                  <a:pt x="707" y="692"/>
                </a:cubicBezTo>
                <a:cubicBezTo>
                  <a:pt x="705" y="692"/>
                  <a:pt x="705" y="692"/>
                  <a:pt x="705" y="692"/>
                </a:cubicBezTo>
                <a:cubicBezTo>
                  <a:pt x="704" y="692"/>
                  <a:pt x="704" y="692"/>
                  <a:pt x="704" y="692"/>
                </a:cubicBezTo>
                <a:cubicBezTo>
                  <a:pt x="701" y="694"/>
                  <a:pt x="701" y="694"/>
                  <a:pt x="701" y="694"/>
                </a:cubicBezTo>
                <a:cubicBezTo>
                  <a:pt x="699" y="694"/>
                  <a:pt x="699" y="694"/>
                  <a:pt x="699" y="694"/>
                </a:cubicBezTo>
                <a:cubicBezTo>
                  <a:pt x="698" y="695"/>
                  <a:pt x="698" y="695"/>
                  <a:pt x="698" y="695"/>
                </a:cubicBezTo>
                <a:cubicBezTo>
                  <a:pt x="694" y="693"/>
                  <a:pt x="694" y="693"/>
                  <a:pt x="694" y="693"/>
                </a:cubicBezTo>
                <a:cubicBezTo>
                  <a:pt x="692" y="692"/>
                  <a:pt x="692" y="692"/>
                  <a:pt x="692" y="692"/>
                </a:cubicBezTo>
                <a:cubicBezTo>
                  <a:pt x="687" y="689"/>
                  <a:pt x="687" y="689"/>
                  <a:pt x="687" y="689"/>
                </a:cubicBezTo>
                <a:cubicBezTo>
                  <a:pt x="686" y="687"/>
                  <a:pt x="686" y="687"/>
                  <a:pt x="686" y="687"/>
                </a:cubicBezTo>
                <a:cubicBezTo>
                  <a:pt x="686" y="686"/>
                  <a:pt x="686" y="686"/>
                  <a:pt x="686" y="686"/>
                </a:cubicBezTo>
                <a:cubicBezTo>
                  <a:pt x="685" y="684"/>
                  <a:pt x="685" y="684"/>
                  <a:pt x="685" y="684"/>
                </a:cubicBezTo>
                <a:cubicBezTo>
                  <a:pt x="682" y="684"/>
                  <a:pt x="682" y="684"/>
                  <a:pt x="682" y="684"/>
                </a:cubicBezTo>
                <a:cubicBezTo>
                  <a:pt x="680" y="685"/>
                  <a:pt x="680" y="685"/>
                  <a:pt x="680" y="685"/>
                </a:cubicBezTo>
                <a:cubicBezTo>
                  <a:pt x="678" y="685"/>
                  <a:pt x="678" y="685"/>
                  <a:pt x="678" y="685"/>
                </a:cubicBezTo>
                <a:cubicBezTo>
                  <a:pt x="677" y="685"/>
                  <a:pt x="677" y="685"/>
                  <a:pt x="677" y="685"/>
                </a:cubicBezTo>
                <a:cubicBezTo>
                  <a:pt x="675" y="686"/>
                  <a:pt x="675" y="686"/>
                  <a:pt x="675" y="686"/>
                </a:cubicBezTo>
                <a:cubicBezTo>
                  <a:pt x="673" y="684"/>
                  <a:pt x="673" y="684"/>
                  <a:pt x="673" y="684"/>
                </a:cubicBezTo>
                <a:cubicBezTo>
                  <a:pt x="673" y="683"/>
                  <a:pt x="673" y="683"/>
                  <a:pt x="673" y="683"/>
                </a:cubicBezTo>
                <a:cubicBezTo>
                  <a:pt x="672" y="681"/>
                  <a:pt x="672" y="681"/>
                  <a:pt x="672" y="681"/>
                </a:cubicBezTo>
                <a:cubicBezTo>
                  <a:pt x="671" y="681"/>
                  <a:pt x="671" y="681"/>
                  <a:pt x="671" y="681"/>
                </a:cubicBezTo>
                <a:cubicBezTo>
                  <a:pt x="670" y="682"/>
                  <a:pt x="670" y="682"/>
                  <a:pt x="670" y="682"/>
                </a:cubicBezTo>
                <a:cubicBezTo>
                  <a:pt x="667" y="682"/>
                  <a:pt x="667" y="682"/>
                  <a:pt x="667" y="682"/>
                </a:cubicBezTo>
                <a:cubicBezTo>
                  <a:pt x="666" y="682"/>
                  <a:pt x="666" y="682"/>
                  <a:pt x="666" y="682"/>
                </a:cubicBezTo>
                <a:cubicBezTo>
                  <a:pt x="663" y="683"/>
                  <a:pt x="663" y="683"/>
                  <a:pt x="663" y="683"/>
                </a:cubicBezTo>
                <a:cubicBezTo>
                  <a:pt x="660" y="683"/>
                  <a:pt x="660" y="683"/>
                  <a:pt x="660" y="683"/>
                </a:cubicBezTo>
                <a:cubicBezTo>
                  <a:pt x="658" y="684"/>
                  <a:pt x="658" y="684"/>
                  <a:pt x="658" y="684"/>
                </a:cubicBezTo>
                <a:cubicBezTo>
                  <a:pt x="657" y="687"/>
                  <a:pt x="657" y="687"/>
                  <a:pt x="657" y="687"/>
                </a:cubicBezTo>
                <a:cubicBezTo>
                  <a:pt x="655" y="687"/>
                  <a:pt x="655" y="687"/>
                  <a:pt x="655" y="687"/>
                </a:cubicBezTo>
                <a:cubicBezTo>
                  <a:pt x="652" y="686"/>
                  <a:pt x="652" y="686"/>
                  <a:pt x="652" y="686"/>
                </a:cubicBezTo>
                <a:cubicBezTo>
                  <a:pt x="651" y="687"/>
                  <a:pt x="651" y="687"/>
                  <a:pt x="651" y="687"/>
                </a:cubicBezTo>
                <a:cubicBezTo>
                  <a:pt x="651" y="689"/>
                  <a:pt x="651" y="689"/>
                  <a:pt x="651" y="689"/>
                </a:cubicBezTo>
                <a:cubicBezTo>
                  <a:pt x="652" y="690"/>
                  <a:pt x="652" y="690"/>
                  <a:pt x="652" y="690"/>
                </a:cubicBezTo>
                <a:cubicBezTo>
                  <a:pt x="652" y="691"/>
                  <a:pt x="652" y="691"/>
                  <a:pt x="652" y="691"/>
                </a:cubicBezTo>
                <a:cubicBezTo>
                  <a:pt x="650" y="693"/>
                  <a:pt x="650" y="693"/>
                  <a:pt x="650" y="693"/>
                </a:cubicBezTo>
                <a:cubicBezTo>
                  <a:pt x="648" y="693"/>
                  <a:pt x="648" y="693"/>
                  <a:pt x="648" y="693"/>
                </a:cubicBezTo>
                <a:cubicBezTo>
                  <a:pt x="647" y="695"/>
                  <a:pt x="647" y="695"/>
                  <a:pt x="647" y="695"/>
                </a:cubicBezTo>
                <a:cubicBezTo>
                  <a:pt x="647" y="696"/>
                  <a:pt x="647" y="696"/>
                  <a:pt x="647" y="696"/>
                </a:cubicBezTo>
                <a:cubicBezTo>
                  <a:pt x="644" y="698"/>
                  <a:pt x="644" y="698"/>
                  <a:pt x="644" y="698"/>
                </a:cubicBezTo>
                <a:cubicBezTo>
                  <a:pt x="643" y="700"/>
                  <a:pt x="643" y="700"/>
                  <a:pt x="643" y="700"/>
                </a:cubicBezTo>
                <a:cubicBezTo>
                  <a:pt x="643" y="702"/>
                  <a:pt x="643" y="702"/>
                  <a:pt x="643" y="702"/>
                </a:cubicBezTo>
                <a:cubicBezTo>
                  <a:pt x="639" y="703"/>
                  <a:pt x="639" y="703"/>
                  <a:pt x="639" y="703"/>
                </a:cubicBezTo>
                <a:cubicBezTo>
                  <a:pt x="638" y="705"/>
                  <a:pt x="638" y="705"/>
                  <a:pt x="638" y="705"/>
                </a:cubicBezTo>
                <a:cubicBezTo>
                  <a:pt x="637" y="706"/>
                  <a:pt x="637" y="706"/>
                  <a:pt x="637" y="706"/>
                </a:cubicBezTo>
                <a:cubicBezTo>
                  <a:pt x="632" y="706"/>
                  <a:pt x="632" y="706"/>
                  <a:pt x="632" y="706"/>
                </a:cubicBezTo>
                <a:cubicBezTo>
                  <a:pt x="630" y="707"/>
                  <a:pt x="630" y="707"/>
                  <a:pt x="630" y="707"/>
                </a:cubicBezTo>
                <a:cubicBezTo>
                  <a:pt x="628" y="711"/>
                  <a:pt x="628" y="711"/>
                  <a:pt x="628" y="711"/>
                </a:cubicBezTo>
                <a:cubicBezTo>
                  <a:pt x="628" y="711"/>
                  <a:pt x="628" y="711"/>
                  <a:pt x="628" y="711"/>
                </a:cubicBezTo>
                <a:cubicBezTo>
                  <a:pt x="628" y="711"/>
                  <a:pt x="628" y="711"/>
                  <a:pt x="628" y="711"/>
                </a:cubicBezTo>
                <a:cubicBezTo>
                  <a:pt x="625" y="710"/>
                  <a:pt x="625" y="710"/>
                  <a:pt x="625" y="710"/>
                </a:cubicBezTo>
                <a:cubicBezTo>
                  <a:pt x="624" y="710"/>
                  <a:pt x="624" y="710"/>
                  <a:pt x="624" y="710"/>
                </a:cubicBezTo>
                <a:cubicBezTo>
                  <a:pt x="624" y="710"/>
                  <a:pt x="624" y="710"/>
                  <a:pt x="624" y="710"/>
                </a:cubicBezTo>
                <a:cubicBezTo>
                  <a:pt x="620" y="709"/>
                  <a:pt x="620" y="709"/>
                  <a:pt x="620" y="709"/>
                </a:cubicBezTo>
                <a:cubicBezTo>
                  <a:pt x="618" y="707"/>
                  <a:pt x="618" y="707"/>
                  <a:pt x="618" y="707"/>
                </a:cubicBezTo>
                <a:cubicBezTo>
                  <a:pt x="617" y="706"/>
                  <a:pt x="617" y="706"/>
                  <a:pt x="617" y="706"/>
                </a:cubicBezTo>
                <a:cubicBezTo>
                  <a:pt x="616" y="704"/>
                  <a:pt x="616" y="704"/>
                  <a:pt x="616" y="704"/>
                </a:cubicBezTo>
                <a:cubicBezTo>
                  <a:pt x="617" y="702"/>
                  <a:pt x="617" y="702"/>
                  <a:pt x="617" y="702"/>
                </a:cubicBezTo>
                <a:cubicBezTo>
                  <a:pt x="616" y="701"/>
                  <a:pt x="616" y="701"/>
                  <a:pt x="616" y="701"/>
                </a:cubicBezTo>
                <a:cubicBezTo>
                  <a:pt x="614" y="702"/>
                  <a:pt x="614" y="702"/>
                  <a:pt x="614" y="702"/>
                </a:cubicBezTo>
                <a:cubicBezTo>
                  <a:pt x="613" y="704"/>
                  <a:pt x="613" y="704"/>
                  <a:pt x="613" y="704"/>
                </a:cubicBezTo>
                <a:cubicBezTo>
                  <a:pt x="610" y="705"/>
                  <a:pt x="610" y="705"/>
                  <a:pt x="610" y="705"/>
                </a:cubicBezTo>
                <a:cubicBezTo>
                  <a:pt x="605" y="705"/>
                  <a:pt x="605" y="705"/>
                  <a:pt x="605" y="705"/>
                </a:cubicBezTo>
                <a:cubicBezTo>
                  <a:pt x="603" y="706"/>
                  <a:pt x="603" y="706"/>
                  <a:pt x="603" y="706"/>
                </a:cubicBezTo>
                <a:cubicBezTo>
                  <a:pt x="603" y="707"/>
                  <a:pt x="603" y="707"/>
                  <a:pt x="603" y="707"/>
                </a:cubicBezTo>
                <a:cubicBezTo>
                  <a:pt x="601" y="706"/>
                  <a:pt x="601" y="706"/>
                  <a:pt x="601" y="706"/>
                </a:cubicBezTo>
                <a:cubicBezTo>
                  <a:pt x="599" y="705"/>
                  <a:pt x="599" y="705"/>
                  <a:pt x="599" y="705"/>
                </a:cubicBezTo>
                <a:cubicBezTo>
                  <a:pt x="598" y="706"/>
                  <a:pt x="598" y="706"/>
                  <a:pt x="598" y="706"/>
                </a:cubicBezTo>
                <a:cubicBezTo>
                  <a:pt x="598" y="705"/>
                  <a:pt x="598" y="705"/>
                  <a:pt x="598" y="705"/>
                </a:cubicBezTo>
                <a:cubicBezTo>
                  <a:pt x="597" y="704"/>
                  <a:pt x="597" y="704"/>
                  <a:pt x="597" y="704"/>
                </a:cubicBezTo>
                <a:cubicBezTo>
                  <a:pt x="596" y="703"/>
                  <a:pt x="596" y="703"/>
                  <a:pt x="596" y="703"/>
                </a:cubicBezTo>
                <a:cubicBezTo>
                  <a:pt x="596" y="701"/>
                  <a:pt x="596" y="701"/>
                  <a:pt x="596" y="701"/>
                </a:cubicBezTo>
                <a:cubicBezTo>
                  <a:pt x="596" y="700"/>
                  <a:pt x="596" y="700"/>
                  <a:pt x="596" y="700"/>
                </a:cubicBezTo>
                <a:cubicBezTo>
                  <a:pt x="596" y="699"/>
                  <a:pt x="596" y="699"/>
                  <a:pt x="596" y="699"/>
                </a:cubicBezTo>
                <a:cubicBezTo>
                  <a:pt x="595" y="698"/>
                  <a:pt x="595" y="698"/>
                  <a:pt x="595" y="698"/>
                </a:cubicBezTo>
                <a:cubicBezTo>
                  <a:pt x="594" y="698"/>
                  <a:pt x="594" y="698"/>
                  <a:pt x="594" y="698"/>
                </a:cubicBezTo>
                <a:cubicBezTo>
                  <a:pt x="592" y="696"/>
                  <a:pt x="592" y="696"/>
                  <a:pt x="592" y="696"/>
                </a:cubicBezTo>
                <a:cubicBezTo>
                  <a:pt x="589" y="696"/>
                  <a:pt x="589" y="696"/>
                  <a:pt x="589" y="696"/>
                </a:cubicBezTo>
                <a:cubicBezTo>
                  <a:pt x="588" y="696"/>
                  <a:pt x="588" y="696"/>
                  <a:pt x="588" y="696"/>
                </a:cubicBezTo>
                <a:cubicBezTo>
                  <a:pt x="587" y="693"/>
                  <a:pt x="587" y="693"/>
                  <a:pt x="587" y="693"/>
                </a:cubicBezTo>
                <a:cubicBezTo>
                  <a:pt x="585" y="690"/>
                  <a:pt x="585" y="690"/>
                  <a:pt x="585" y="690"/>
                </a:cubicBezTo>
                <a:cubicBezTo>
                  <a:pt x="582" y="688"/>
                  <a:pt x="582" y="688"/>
                  <a:pt x="582" y="688"/>
                </a:cubicBezTo>
                <a:cubicBezTo>
                  <a:pt x="579" y="687"/>
                  <a:pt x="579" y="687"/>
                  <a:pt x="579" y="687"/>
                </a:cubicBezTo>
                <a:cubicBezTo>
                  <a:pt x="575" y="687"/>
                  <a:pt x="575" y="687"/>
                  <a:pt x="575" y="687"/>
                </a:cubicBezTo>
                <a:cubicBezTo>
                  <a:pt x="572" y="687"/>
                  <a:pt x="572" y="687"/>
                  <a:pt x="572" y="687"/>
                </a:cubicBezTo>
                <a:cubicBezTo>
                  <a:pt x="571" y="688"/>
                  <a:pt x="571" y="688"/>
                  <a:pt x="571" y="688"/>
                </a:cubicBezTo>
                <a:cubicBezTo>
                  <a:pt x="572" y="690"/>
                  <a:pt x="572" y="690"/>
                  <a:pt x="572" y="690"/>
                </a:cubicBezTo>
                <a:cubicBezTo>
                  <a:pt x="571" y="691"/>
                  <a:pt x="571" y="691"/>
                  <a:pt x="571" y="691"/>
                </a:cubicBezTo>
                <a:cubicBezTo>
                  <a:pt x="569" y="691"/>
                  <a:pt x="569" y="691"/>
                  <a:pt x="569" y="691"/>
                </a:cubicBezTo>
                <a:cubicBezTo>
                  <a:pt x="568" y="691"/>
                  <a:pt x="568" y="691"/>
                  <a:pt x="568" y="691"/>
                </a:cubicBezTo>
                <a:cubicBezTo>
                  <a:pt x="565" y="692"/>
                  <a:pt x="565" y="692"/>
                  <a:pt x="565" y="692"/>
                </a:cubicBezTo>
                <a:cubicBezTo>
                  <a:pt x="563" y="691"/>
                  <a:pt x="563" y="691"/>
                  <a:pt x="563" y="691"/>
                </a:cubicBezTo>
                <a:cubicBezTo>
                  <a:pt x="561" y="691"/>
                  <a:pt x="561" y="691"/>
                  <a:pt x="561" y="691"/>
                </a:cubicBezTo>
                <a:cubicBezTo>
                  <a:pt x="559" y="692"/>
                  <a:pt x="559" y="692"/>
                  <a:pt x="559" y="692"/>
                </a:cubicBezTo>
                <a:cubicBezTo>
                  <a:pt x="557" y="692"/>
                  <a:pt x="557" y="692"/>
                  <a:pt x="557" y="692"/>
                </a:cubicBezTo>
                <a:cubicBezTo>
                  <a:pt x="556" y="690"/>
                  <a:pt x="556" y="690"/>
                  <a:pt x="556" y="690"/>
                </a:cubicBezTo>
                <a:cubicBezTo>
                  <a:pt x="554" y="690"/>
                  <a:pt x="554" y="690"/>
                  <a:pt x="554" y="690"/>
                </a:cubicBezTo>
                <a:cubicBezTo>
                  <a:pt x="553" y="688"/>
                  <a:pt x="553" y="688"/>
                  <a:pt x="553" y="688"/>
                </a:cubicBezTo>
                <a:cubicBezTo>
                  <a:pt x="554" y="687"/>
                  <a:pt x="554" y="687"/>
                  <a:pt x="554" y="687"/>
                </a:cubicBezTo>
                <a:cubicBezTo>
                  <a:pt x="551" y="685"/>
                  <a:pt x="551" y="685"/>
                  <a:pt x="551" y="685"/>
                </a:cubicBezTo>
                <a:cubicBezTo>
                  <a:pt x="549" y="686"/>
                  <a:pt x="549" y="686"/>
                  <a:pt x="549" y="686"/>
                </a:cubicBezTo>
                <a:cubicBezTo>
                  <a:pt x="549" y="688"/>
                  <a:pt x="549" y="688"/>
                  <a:pt x="549" y="688"/>
                </a:cubicBezTo>
                <a:cubicBezTo>
                  <a:pt x="550" y="689"/>
                  <a:pt x="550" y="689"/>
                  <a:pt x="550" y="689"/>
                </a:cubicBezTo>
                <a:cubicBezTo>
                  <a:pt x="549" y="690"/>
                  <a:pt x="549" y="690"/>
                  <a:pt x="549" y="690"/>
                </a:cubicBezTo>
                <a:cubicBezTo>
                  <a:pt x="547" y="691"/>
                  <a:pt x="547" y="691"/>
                  <a:pt x="547" y="691"/>
                </a:cubicBezTo>
                <a:cubicBezTo>
                  <a:pt x="545" y="692"/>
                  <a:pt x="545" y="692"/>
                  <a:pt x="545" y="692"/>
                </a:cubicBezTo>
                <a:cubicBezTo>
                  <a:pt x="519" y="659"/>
                  <a:pt x="519" y="659"/>
                  <a:pt x="519" y="659"/>
                </a:cubicBezTo>
                <a:cubicBezTo>
                  <a:pt x="499" y="644"/>
                  <a:pt x="499" y="644"/>
                  <a:pt x="499" y="644"/>
                </a:cubicBezTo>
                <a:cubicBezTo>
                  <a:pt x="499" y="643"/>
                  <a:pt x="499" y="643"/>
                  <a:pt x="499" y="643"/>
                </a:cubicBezTo>
                <a:cubicBezTo>
                  <a:pt x="500" y="642"/>
                  <a:pt x="500" y="642"/>
                  <a:pt x="500" y="642"/>
                </a:cubicBezTo>
                <a:cubicBezTo>
                  <a:pt x="502" y="641"/>
                  <a:pt x="502" y="641"/>
                  <a:pt x="502" y="641"/>
                </a:cubicBezTo>
                <a:cubicBezTo>
                  <a:pt x="502" y="639"/>
                  <a:pt x="502" y="639"/>
                  <a:pt x="502" y="639"/>
                </a:cubicBezTo>
                <a:cubicBezTo>
                  <a:pt x="501" y="638"/>
                  <a:pt x="501" y="638"/>
                  <a:pt x="501" y="638"/>
                </a:cubicBezTo>
                <a:cubicBezTo>
                  <a:pt x="498" y="639"/>
                  <a:pt x="498" y="639"/>
                  <a:pt x="498" y="639"/>
                </a:cubicBezTo>
                <a:cubicBezTo>
                  <a:pt x="496" y="639"/>
                  <a:pt x="496" y="639"/>
                  <a:pt x="496" y="639"/>
                </a:cubicBezTo>
                <a:cubicBezTo>
                  <a:pt x="494" y="641"/>
                  <a:pt x="494" y="641"/>
                  <a:pt x="494" y="641"/>
                </a:cubicBezTo>
                <a:cubicBezTo>
                  <a:pt x="493" y="642"/>
                  <a:pt x="493" y="642"/>
                  <a:pt x="493" y="642"/>
                </a:cubicBezTo>
                <a:cubicBezTo>
                  <a:pt x="490" y="644"/>
                  <a:pt x="490" y="644"/>
                  <a:pt x="490" y="644"/>
                </a:cubicBezTo>
                <a:cubicBezTo>
                  <a:pt x="490" y="646"/>
                  <a:pt x="490" y="646"/>
                  <a:pt x="490" y="646"/>
                </a:cubicBezTo>
                <a:cubicBezTo>
                  <a:pt x="488" y="647"/>
                  <a:pt x="488" y="647"/>
                  <a:pt x="488" y="647"/>
                </a:cubicBezTo>
                <a:cubicBezTo>
                  <a:pt x="488" y="649"/>
                  <a:pt x="488" y="649"/>
                  <a:pt x="488" y="649"/>
                </a:cubicBezTo>
                <a:cubicBezTo>
                  <a:pt x="486" y="650"/>
                  <a:pt x="486" y="650"/>
                  <a:pt x="486" y="650"/>
                </a:cubicBezTo>
                <a:cubicBezTo>
                  <a:pt x="482" y="650"/>
                  <a:pt x="482" y="650"/>
                  <a:pt x="482" y="650"/>
                </a:cubicBezTo>
                <a:cubicBezTo>
                  <a:pt x="480" y="651"/>
                  <a:pt x="480" y="651"/>
                  <a:pt x="480" y="651"/>
                </a:cubicBezTo>
                <a:cubicBezTo>
                  <a:pt x="481" y="654"/>
                  <a:pt x="481" y="654"/>
                  <a:pt x="481" y="654"/>
                </a:cubicBezTo>
                <a:cubicBezTo>
                  <a:pt x="480" y="655"/>
                  <a:pt x="480" y="655"/>
                  <a:pt x="480" y="655"/>
                </a:cubicBezTo>
                <a:cubicBezTo>
                  <a:pt x="478" y="654"/>
                  <a:pt x="478" y="654"/>
                  <a:pt x="478" y="654"/>
                </a:cubicBezTo>
                <a:cubicBezTo>
                  <a:pt x="474" y="653"/>
                  <a:pt x="474" y="653"/>
                  <a:pt x="474" y="653"/>
                </a:cubicBezTo>
                <a:cubicBezTo>
                  <a:pt x="472" y="653"/>
                  <a:pt x="472" y="653"/>
                  <a:pt x="472" y="653"/>
                </a:cubicBezTo>
                <a:cubicBezTo>
                  <a:pt x="471" y="655"/>
                  <a:pt x="471" y="655"/>
                  <a:pt x="471" y="655"/>
                </a:cubicBezTo>
                <a:cubicBezTo>
                  <a:pt x="469" y="655"/>
                  <a:pt x="469" y="655"/>
                  <a:pt x="469" y="655"/>
                </a:cubicBezTo>
                <a:cubicBezTo>
                  <a:pt x="468" y="653"/>
                  <a:pt x="468" y="653"/>
                  <a:pt x="468" y="653"/>
                </a:cubicBezTo>
                <a:cubicBezTo>
                  <a:pt x="468" y="650"/>
                  <a:pt x="468" y="650"/>
                  <a:pt x="468" y="650"/>
                </a:cubicBezTo>
                <a:cubicBezTo>
                  <a:pt x="469" y="649"/>
                  <a:pt x="469" y="649"/>
                  <a:pt x="469" y="649"/>
                </a:cubicBezTo>
                <a:cubicBezTo>
                  <a:pt x="470" y="647"/>
                  <a:pt x="470" y="647"/>
                  <a:pt x="470" y="647"/>
                </a:cubicBezTo>
                <a:cubicBezTo>
                  <a:pt x="469" y="647"/>
                  <a:pt x="469" y="647"/>
                  <a:pt x="469" y="647"/>
                </a:cubicBezTo>
                <a:cubicBezTo>
                  <a:pt x="467" y="648"/>
                  <a:pt x="467" y="648"/>
                  <a:pt x="467" y="648"/>
                </a:cubicBezTo>
                <a:cubicBezTo>
                  <a:pt x="466" y="648"/>
                  <a:pt x="466" y="648"/>
                  <a:pt x="466" y="648"/>
                </a:cubicBezTo>
                <a:cubicBezTo>
                  <a:pt x="462" y="646"/>
                  <a:pt x="462" y="646"/>
                  <a:pt x="462" y="646"/>
                </a:cubicBezTo>
                <a:cubicBezTo>
                  <a:pt x="459" y="646"/>
                  <a:pt x="459" y="646"/>
                  <a:pt x="459" y="646"/>
                </a:cubicBezTo>
                <a:cubicBezTo>
                  <a:pt x="460" y="648"/>
                  <a:pt x="460" y="648"/>
                  <a:pt x="460" y="648"/>
                </a:cubicBezTo>
                <a:cubicBezTo>
                  <a:pt x="461" y="648"/>
                  <a:pt x="461" y="648"/>
                  <a:pt x="461" y="648"/>
                </a:cubicBezTo>
                <a:cubicBezTo>
                  <a:pt x="460" y="650"/>
                  <a:pt x="460" y="650"/>
                  <a:pt x="460" y="650"/>
                </a:cubicBezTo>
                <a:cubicBezTo>
                  <a:pt x="458" y="650"/>
                  <a:pt x="458" y="650"/>
                  <a:pt x="458" y="650"/>
                </a:cubicBezTo>
                <a:cubicBezTo>
                  <a:pt x="457" y="647"/>
                  <a:pt x="457" y="647"/>
                  <a:pt x="457" y="647"/>
                </a:cubicBezTo>
                <a:cubicBezTo>
                  <a:pt x="457" y="644"/>
                  <a:pt x="457" y="644"/>
                  <a:pt x="457" y="644"/>
                </a:cubicBezTo>
                <a:cubicBezTo>
                  <a:pt x="453" y="641"/>
                  <a:pt x="453" y="641"/>
                  <a:pt x="453" y="641"/>
                </a:cubicBezTo>
                <a:cubicBezTo>
                  <a:pt x="452" y="642"/>
                  <a:pt x="452" y="642"/>
                  <a:pt x="452" y="642"/>
                </a:cubicBezTo>
                <a:cubicBezTo>
                  <a:pt x="453" y="644"/>
                  <a:pt x="453" y="644"/>
                  <a:pt x="453" y="644"/>
                </a:cubicBezTo>
                <a:cubicBezTo>
                  <a:pt x="453" y="645"/>
                  <a:pt x="453" y="645"/>
                  <a:pt x="453" y="645"/>
                </a:cubicBezTo>
                <a:cubicBezTo>
                  <a:pt x="451" y="645"/>
                  <a:pt x="451" y="645"/>
                  <a:pt x="451" y="645"/>
                </a:cubicBezTo>
                <a:cubicBezTo>
                  <a:pt x="451" y="643"/>
                  <a:pt x="451" y="643"/>
                  <a:pt x="451" y="643"/>
                </a:cubicBezTo>
                <a:cubicBezTo>
                  <a:pt x="449" y="644"/>
                  <a:pt x="449" y="644"/>
                  <a:pt x="449" y="644"/>
                </a:cubicBezTo>
                <a:cubicBezTo>
                  <a:pt x="449" y="646"/>
                  <a:pt x="449" y="646"/>
                  <a:pt x="449" y="646"/>
                </a:cubicBezTo>
                <a:cubicBezTo>
                  <a:pt x="448" y="646"/>
                  <a:pt x="448" y="646"/>
                  <a:pt x="448" y="646"/>
                </a:cubicBezTo>
                <a:cubicBezTo>
                  <a:pt x="446" y="645"/>
                  <a:pt x="446" y="645"/>
                  <a:pt x="446" y="645"/>
                </a:cubicBezTo>
                <a:cubicBezTo>
                  <a:pt x="444" y="646"/>
                  <a:pt x="444" y="646"/>
                  <a:pt x="444" y="646"/>
                </a:cubicBezTo>
                <a:cubicBezTo>
                  <a:pt x="443" y="646"/>
                  <a:pt x="443" y="646"/>
                  <a:pt x="443" y="646"/>
                </a:cubicBezTo>
                <a:cubicBezTo>
                  <a:pt x="442" y="644"/>
                  <a:pt x="442" y="644"/>
                  <a:pt x="442" y="644"/>
                </a:cubicBezTo>
                <a:cubicBezTo>
                  <a:pt x="443" y="643"/>
                  <a:pt x="443" y="643"/>
                  <a:pt x="443" y="643"/>
                </a:cubicBezTo>
                <a:cubicBezTo>
                  <a:pt x="443" y="642"/>
                  <a:pt x="443" y="642"/>
                  <a:pt x="443" y="642"/>
                </a:cubicBezTo>
                <a:cubicBezTo>
                  <a:pt x="443" y="640"/>
                  <a:pt x="443" y="640"/>
                  <a:pt x="443" y="640"/>
                </a:cubicBezTo>
                <a:cubicBezTo>
                  <a:pt x="443" y="638"/>
                  <a:pt x="443" y="638"/>
                  <a:pt x="443" y="638"/>
                </a:cubicBezTo>
                <a:cubicBezTo>
                  <a:pt x="443" y="637"/>
                  <a:pt x="443" y="637"/>
                  <a:pt x="443" y="637"/>
                </a:cubicBezTo>
                <a:cubicBezTo>
                  <a:pt x="442" y="636"/>
                  <a:pt x="442" y="636"/>
                  <a:pt x="442" y="636"/>
                </a:cubicBezTo>
                <a:cubicBezTo>
                  <a:pt x="440" y="635"/>
                  <a:pt x="440" y="635"/>
                  <a:pt x="440" y="635"/>
                </a:cubicBezTo>
                <a:cubicBezTo>
                  <a:pt x="440" y="632"/>
                  <a:pt x="440" y="632"/>
                  <a:pt x="440" y="632"/>
                </a:cubicBezTo>
                <a:cubicBezTo>
                  <a:pt x="439" y="632"/>
                  <a:pt x="439" y="632"/>
                  <a:pt x="439" y="632"/>
                </a:cubicBezTo>
                <a:cubicBezTo>
                  <a:pt x="438" y="629"/>
                  <a:pt x="438" y="629"/>
                  <a:pt x="438" y="629"/>
                </a:cubicBezTo>
                <a:cubicBezTo>
                  <a:pt x="436" y="629"/>
                  <a:pt x="436" y="629"/>
                  <a:pt x="436" y="629"/>
                </a:cubicBezTo>
                <a:cubicBezTo>
                  <a:pt x="433" y="630"/>
                  <a:pt x="433" y="630"/>
                  <a:pt x="433" y="630"/>
                </a:cubicBezTo>
                <a:cubicBezTo>
                  <a:pt x="431" y="630"/>
                  <a:pt x="431" y="630"/>
                  <a:pt x="431" y="630"/>
                </a:cubicBezTo>
                <a:cubicBezTo>
                  <a:pt x="428" y="628"/>
                  <a:pt x="428" y="628"/>
                  <a:pt x="428" y="628"/>
                </a:cubicBezTo>
                <a:cubicBezTo>
                  <a:pt x="425" y="629"/>
                  <a:pt x="425" y="629"/>
                  <a:pt x="425" y="629"/>
                </a:cubicBezTo>
                <a:cubicBezTo>
                  <a:pt x="423" y="627"/>
                  <a:pt x="423" y="627"/>
                  <a:pt x="423" y="627"/>
                </a:cubicBezTo>
                <a:cubicBezTo>
                  <a:pt x="421" y="628"/>
                  <a:pt x="421" y="628"/>
                  <a:pt x="421" y="628"/>
                </a:cubicBezTo>
                <a:cubicBezTo>
                  <a:pt x="420" y="628"/>
                  <a:pt x="420" y="628"/>
                  <a:pt x="420" y="628"/>
                </a:cubicBezTo>
                <a:cubicBezTo>
                  <a:pt x="418" y="629"/>
                  <a:pt x="418" y="629"/>
                  <a:pt x="418" y="629"/>
                </a:cubicBezTo>
                <a:cubicBezTo>
                  <a:pt x="417" y="631"/>
                  <a:pt x="417" y="631"/>
                  <a:pt x="417" y="631"/>
                </a:cubicBezTo>
                <a:cubicBezTo>
                  <a:pt x="414" y="631"/>
                  <a:pt x="414" y="631"/>
                  <a:pt x="414" y="631"/>
                </a:cubicBezTo>
                <a:cubicBezTo>
                  <a:pt x="413" y="632"/>
                  <a:pt x="413" y="632"/>
                  <a:pt x="413" y="632"/>
                </a:cubicBezTo>
                <a:cubicBezTo>
                  <a:pt x="414" y="633"/>
                  <a:pt x="414" y="633"/>
                  <a:pt x="414" y="633"/>
                </a:cubicBezTo>
                <a:cubicBezTo>
                  <a:pt x="414" y="635"/>
                  <a:pt x="414" y="635"/>
                  <a:pt x="414" y="635"/>
                </a:cubicBezTo>
                <a:cubicBezTo>
                  <a:pt x="412" y="635"/>
                  <a:pt x="412" y="635"/>
                  <a:pt x="412" y="635"/>
                </a:cubicBezTo>
                <a:cubicBezTo>
                  <a:pt x="410" y="635"/>
                  <a:pt x="410" y="635"/>
                  <a:pt x="410" y="635"/>
                </a:cubicBezTo>
                <a:cubicBezTo>
                  <a:pt x="409" y="637"/>
                  <a:pt x="409" y="637"/>
                  <a:pt x="409" y="637"/>
                </a:cubicBezTo>
                <a:cubicBezTo>
                  <a:pt x="406" y="637"/>
                  <a:pt x="406" y="637"/>
                  <a:pt x="406" y="637"/>
                </a:cubicBezTo>
                <a:cubicBezTo>
                  <a:pt x="405" y="638"/>
                  <a:pt x="405" y="638"/>
                  <a:pt x="405" y="638"/>
                </a:cubicBezTo>
                <a:cubicBezTo>
                  <a:pt x="404" y="638"/>
                  <a:pt x="404" y="638"/>
                  <a:pt x="404" y="638"/>
                </a:cubicBezTo>
                <a:cubicBezTo>
                  <a:pt x="400" y="641"/>
                  <a:pt x="400" y="641"/>
                  <a:pt x="400" y="641"/>
                </a:cubicBezTo>
                <a:cubicBezTo>
                  <a:pt x="397" y="642"/>
                  <a:pt x="397" y="642"/>
                  <a:pt x="397" y="642"/>
                </a:cubicBezTo>
                <a:cubicBezTo>
                  <a:pt x="395" y="643"/>
                  <a:pt x="395" y="643"/>
                  <a:pt x="395" y="643"/>
                </a:cubicBezTo>
                <a:cubicBezTo>
                  <a:pt x="394" y="643"/>
                  <a:pt x="394" y="643"/>
                  <a:pt x="394" y="643"/>
                </a:cubicBezTo>
                <a:cubicBezTo>
                  <a:pt x="393" y="642"/>
                  <a:pt x="393" y="642"/>
                  <a:pt x="393" y="642"/>
                </a:cubicBezTo>
                <a:cubicBezTo>
                  <a:pt x="391" y="643"/>
                  <a:pt x="391" y="643"/>
                  <a:pt x="391" y="643"/>
                </a:cubicBezTo>
                <a:cubicBezTo>
                  <a:pt x="391" y="644"/>
                  <a:pt x="391" y="644"/>
                  <a:pt x="391" y="644"/>
                </a:cubicBezTo>
                <a:cubicBezTo>
                  <a:pt x="389" y="644"/>
                  <a:pt x="389" y="644"/>
                  <a:pt x="389" y="644"/>
                </a:cubicBezTo>
                <a:cubicBezTo>
                  <a:pt x="387" y="645"/>
                  <a:pt x="387" y="645"/>
                  <a:pt x="387" y="645"/>
                </a:cubicBezTo>
                <a:cubicBezTo>
                  <a:pt x="387" y="648"/>
                  <a:pt x="387" y="648"/>
                  <a:pt x="387" y="648"/>
                </a:cubicBezTo>
                <a:cubicBezTo>
                  <a:pt x="387" y="648"/>
                  <a:pt x="387" y="648"/>
                  <a:pt x="387" y="648"/>
                </a:cubicBezTo>
                <a:cubicBezTo>
                  <a:pt x="385" y="648"/>
                  <a:pt x="385" y="648"/>
                  <a:pt x="385" y="648"/>
                </a:cubicBezTo>
                <a:cubicBezTo>
                  <a:pt x="384" y="648"/>
                  <a:pt x="384" y="648"/>
                  <a:pt x="384" y="648"/>
                </a:cubicBezTo>
                <a:cubicBezTo>
                  <a:pt x="382" y="649"/>
                  <a:pt x="382" y="649"/>
                  <a:pt x="382" y="649"/>
                </a:cubicBezTo>
                <a:cubicBezTo>
                  <a:pt x="379" y="649"/>
                  <a:pt x="379" y="649"/>
                  <a:pt x="379" y="649"/>
                </a:cubicBezTo>
                <a:cubicBezTo>
                  <a:pt x="376" y="651"/>
                  <a:pt x="376" y="651"/>
                  <a:pt x="376" y="651"/>
                </a:cubicBezTo>
                <a:cubicBezTo>
                  <a:pt x="376" y="652"/>
                  <a:pt x="376" y="652"/>
                  <a:pt x="376" y="652"/>
                </a:cubicBezTo>
                <a:cubicBezTo>
                  <a:pt x="373" y="652"/>
                  <a:pt x="373" y="652"/>
                  <a:pt x="373" y="652"/>
                </a:cubicBezTo>
                <a:cubicBezTo>
                  <a:pt x="370" y="653"/>
                  <a:pt x="370" y="653"/>
                  <a:pt x="370" y="653"/>
                </a:cubicBezTo>
                <a:cubicBezTo>
                  <a:pt x="368" y="654"/>
                  <a:pt x="368" y="654"/>
                  <a:pt x="368" y="654"/>
                </a:cubicBezTo>
                <a:cubicBezTo>
                  <a:pt x="364" y="655"/>
                  <a:pt x="364" y="655"/>
                  <a:pt x="364" y="655"/>
                </a:cubicBezTo>
                <a:cubicBezTo>
                  <a:pt x="364" y="656"/>
                  <a:pt x="364" y="656"/>
                  <a:pt x="364" y="656"/>
                </a:cubicBezTo>
                <a:cubicBezTo>
                  <a:pt x="363" y="658"/>
                  <a:pt x="363" y="658"/>
                  <a:pt x="363" y="658"/>
                </a:cubicBezTo>
                <a:cubicBezTo>
                  <a:pt x="362" y="656"/>
                  <a:pt x="362" y="656"/>
                  <a:pt x="362" y="656"/>
                </a:cubicBezTo>
                <a:cubicBezTo>
                  <a:pt x="360" y="656"/>
                  <a:pt x="360" y="656"/>
                  <a:pt x="360" y="656"/>
                </a:cubicBezTo>
                <a:cubicBezTo>
                  <a:pt x="358" y="657"/>
                  <a:pt x="358" y="657"/>
                  <a:pt x="358" y="657"/>
                </a:cubicBezTo>
                <a:cubicBezTo>
                  <a:pt x="358" y="658"/>
                  <a:pt x="358" y="658"/>
                  <a:pt x="358" y="658"/>
                </a:cubicBezTo>
                <a:cubicBezTo>
                  <a:pt x="357" y="659"/>
                  <a:pt x="357" y="659"/>
                  <a:pt x="357" y="659"/>
                </a:cubicBezTo>
                <a:cubicBezTo>
                  <a:pt x="355" y="658"/>
                  <a:pt x="355" y="658"/>
                  <a:pt x="355" y="658"/>
                </a:cubicBezTo>
                <a:cubicBezTo>
                  <a:pt x="353" y="658"/>
                  <a:pt x="353" y="658"/>
                  <a:pt x="353" y="658"/>
                </a:cubicBezTo>
                <a:cubicBezTo>
                  <a:pt x="352" y="657"/>
                  <a:pt x="352" y="657"/>
                  <a:pt x="352" y="657"/>
                </a:cubicBezTo>
                <a:cubicBezTo>
                  <a:pt x="351" y="657"/>
                  <a:pt x="351" y="657"/>
                  <a:pt x="351" y="657"/>
                </a:cubicBezTo>
                <a:cubicBezTo>
                  <a:pt x="349" y="658"/>
                  <a:pt x="349" y="658"/>
                  <a:pt x="349" y="658"/>
                </a:cubicBezTo>
                <a:cubicBezTo>
                  <a:pt x="347" y="658"/>
                  <a:pt x="347" y="658"/>
                  <a:pt x="347" y="658"/>
                </a:cubicBezTo>
                <a:cubicBezTo>
                  <a:pt x="346" y="659"/>
                  <a:pt x="346" y="659"/>
                  <a:pt x="346" y="659"/>
                </a:cubicBezTo>
                <a:cubicBezTo>
                  <a:pt x="348" y="662"/>
                  <a:pt x="348" y="662"/>
                  <a:pt x="348" y="662"/>
                </a:cubicBezTo>
                <a:cubicBezTo>
                  <a:pt x="347" y="663"/>
                  <a:pt x="347" y="663"/>
                  <a:pt x="347" y="663"/>
                </a:cubicBezTo>
                <a:cubicBezTo>
                  <a:pt x="348" y="663"/>
                  <a:pt x="348" y="663"/>
                  <a:pt x="348" y="663"/>
                </a:cubicBezTo>
                <a:cubicBezTo>
                  <a:pt x="351" y="663"/>
                  <a:pt x="351" y="663"/>
                  <a:pt x="351" y="663"/>
                </a:cubicBezTo>
                <a:cubicBezTo>
                  <a:pt x="352" y="665"/>
                  <a:pt x="352" y="665"/>
                  <a:pt x="352" y="665"/>
                </a:cubicBezTo>
                <a:cubicBezTo>
                  <a:pt x="349" y="665"/>
                  <a:pt x="349" y="665"/>
                  <a:pt x="349" y="665"/>
                </a:cubicBezTo>
                <a:cubicBezTo>
                  <a:pt x="348" y="666"/>
                  <a:pt x="348" y="666"/>
                  <a:pt x="348" y="666"/>
                </a:cubicBezTo>
                <a:cubicBezTo>
                  <a:pt x="348" y="667"/>
                  <a:pt x="348" y="667"/>
                  <a:pt x="348" y="667"/>
                </a:cubicBezTo>
                <a:cubicBezTo>
                  <a:pt x="351" y="667"/>
                  <a:pt x="351" y="667"/>
                  <a:pt x="351" y="667"/>
                </a:cubicBezTo>
                <a:cubicBezTo>
                  <a:pt x="353" y="668"/>
                  <a:pt x="353" y="668"/>
                  <a:pt x="353" y="668"/>
                </a:cubicBezTo>
                <a:cubicBezTo>
                  <a:pt x="355" y="667"/>
                  <a:pt x="355" y="667"/>
                  <a:pt x="355" y="667"/>
                </a:cubicBezTo>
                <a:cubicBezTo>
                  <a:pt x="356" y="667"/>
                  <a:pt x="356" y="667"/>
                  <a:pt x="356" y="667"/>
                </a:cubicBezTo>
                <a:cubicBezTo>
                  <a:pt x="358" y="669"/>
                  <a:pt x="358" y="669"/>
                  <a:pt x="358" y="669"/>
                </a:cubicBezTo>
                <a:cubicBezTo>
                  <a:pt x="360" y="670"/>
                  <a:pt x="360" y="670"/>
                  <a:pt x="360" y="670"/>
                </a:cubicBezTo>
                <a:cubicBezTo>
                  <a:pt x="360" y="672"/>
                  <a:pt x="360" y="672"/>
                  <a:pt x="360" y="672"/>
                </a:cubicBezTo>
                <a:cubicBezTo>
                  <a:pt x="359" y="673"/>
                  <a:pt x="359" y="673"/>
                  <a:pt x="359" y="673"/>
                </a:cubicBezTo>
                <a:cubicBezTo>
                  <a:pt x="357" y="672"/>
                  <a:pt x="357" y="672"/>
                  <a:pt x="357" y="672"/>
                </a:cubicBezTo>
                <a:cubicBezTo>
                  <a:pt x="353" y="672"/>
                  <a:pt x="353" y="672"/>
                  <a:pt x="353" y="672"/>
                </a:cubicBezTo>
                <a:cubicBezTo>
                  <a:pt x="350" y="675"/>
                  <a:pt x="350" y="675"/>
                  <a:pt x="350" y="675"/>
                </a:cubicBezTo>
                <a:cubicBezTo>
                  <a:pt x="348" y="678"/>
                  <a:pt x="348" y="678"/>
                  <a:pt x="348" y="678"/>
                </a:cubicBezTo>
                <a:cubicBezTo>
                  <a:pt x="348" y="680"/>
                  <a:pt x="348" y="680"/>
                  <a:pt x="348" y="680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50" y="683"/>
                  <a:pt x="350" y="683"/>
                  <a:pt x="350" y="683"/>
                </a:cubicBezTo>
                <a:cubicBezTo>
                  <a:pt x="348" y="685"/>
                  <a:pt x="348" y="685"/>
                  <a:pt x="348" y="685"/>
                </a:cubicBezTo>
                <a:cubicBezTo>
                  <a:pt x="348" y="687"/>
                  <a:pt x="348" y="687"/>
                  <a:pt x="348" y="687"/>
                </a:cubicBezTo>
                <a:cubicBezTo>
                  <a:pt x="346" y="687"/>
                  <a:pt x="346" y="687"/>
                  <a:pt x="346" y="687"/>
                </a:cubicBezTo>
                <a:cubicBezTo>
                  <a:pt x="346" y="689"/>
                  <a:pt x="346" y="689"/>
                  <a:pt x="346" y="689"/>
                </a:cubicBezTo>
                <a:cubicBezTo>
                  <a:pt x="347" y="690"/>
                  <a:pt x="347" y="690"/>
                  <a:pt x="347" y="690"/>
                </a:cubicBezTo>
                <a:cubicBezTo>
                  <a:pt x="347" y="691"/>
                  <a:pt x="347" y="691"/>
                  <a:pt x="347" y="691"/>
                </a:cubicBezTo>
                <a:cubicBezTo>
                  <a:pt x="349" y="691"/>
                  <a:pt x="349" y="691"/>
                  <a:pt x="349" y="691"/>
                </a:cubicBezTo>
                <a:cubicBezTo>
                  <a:pt x="351" y="693"/>
                  <a:pt x="351" y="693"/>
                  <a:pt x="351" y="693"/>
                </a:cubicBezTo>
                <a:cubicBezTo>
                  <a:pt x="353" y="693"/>
                  <a:pt x="353" y="693"/>
                  <a:pt x="353" y="693"/>
                </a:cubicBezTo>
                <a:cubicBezTo>
                  <a:pt x="353" y="694"/>
                  <a:pt x="353" y="694"/>
                  <a:pt x="353" y="694"/>
                </a:cubicBezTo>
                <a:cubicBezTo>
                  <a:pt x="355" y="696"/>
                  <a:pt x="355" y="696"/>
                  <a:pt x="355" y="696"/>
                </a:cubicBezTo>
                <a:cubicBezTo>
                  <a:pt x="359" y="696"/>
                  <a:pt x="359" y="696"/>
                  <a:pt x="359" y="696"/>
                </a:cubicBezTo>
                <a:cubicBezTo>
                  <a:pt x="360" y="697"/>
                  <a:pt x="360" y="697"/>
                  <a:pt x="360" y="697"/>
                </a:cubicBezTo>
                <a:cubicBezTo>
                  <a:pt x="360" y="705"/>
                  <a:pt x="360" y="705"/>
                  <a:pt x="360" y="705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5" y="708"/>
                  <a:pt x="355" y="708"/>
                  <a:pt x="355" y="708"/>
                </a:cubicBezTo>
                <a:cubicBezTo>
                  <a:pt x="352" y="708"/>
                  <a:pt x="352" y="708"/>
                  <a:pt x="352" y="708"/>
                </a:cubicBezTo>
                <a:cubicBezTo>
                  <a:pt x="349" y="706"/>
                  <a:pt x="349" y="706"/>
                  <a:pt x="349" y="706"/>
                </a:cubicBezTo>
                <a:cubicBezTo>
                  <a:pt x="348" y="707"/>
                  <a:pt x="348" y="707"/>
                  <a:pt x="348" y="707"/>
                </a:cubicBezTo>
                <a:cubicBezTo>
                  <a:pt x="348" y="709"/>
                  <a:pt x="348" y="709"/>
                  <a:pt x="348" y="709"/>
                </a:cubicBezTo>
                <a:cubicBezTo>
                  <a:pt x="347" y="711"/>
                  <a:pt x="347" y="711"/>
                  <a:pt x="347" y="711"/>
                </a:cubicBezTo>
                <a:cubicBezTo>
                  <a:pt x="345" y="712"/>
                  <a:pt x="345" y="712"/>
                  <a:pt x="345" y="712"/>
                </a:cubicBezTo>
                <a:cubicBezTo>
                  <a:pt x="341" y="710"/>
                  <a:pt x="341" y="710"/>
                  <a:pt x="341" y="710"/>
                </a:cubicBezTo>
                <a:cubicBezTo>
                  <a:pt x="338" y="710"/>
                  <a:pt x="338" y="710"/>
                  <a:pt x="338" y="710"/>
                </a:cubicBezTo>
                <a:cubicBezTo>
                  <a:pt x="336" y="709"/>
                  <a:pt x="336" y="709"/>
                  <a:pt x="336" y="709"/>
                </a:cubicBezTo>
                <a:cubicBezTo>
                  <a:pt x="335" y="709"/>
                  <a:pt x="335" y="709"/>
                  <a:pt x="335" y="709"/>
                </a:cubicBezTo>
                <a:cubicBezTo>
                  <a:pt x="333" y="709"/>
                  <a:pt x="333" y="709"/>
                  <a:pt x="333" y="709"/>
                </a:cubicBezTo>
                <a:cubicBezTo>
                  <a:pt x="331" y="706"/>
                  <a:pt x="331" y="706"/>
                  <a:pt x="331" y="706"/>
                </a:cubicBezTo>
                <a:cubicBezTo>
                  <a:pt x="333" y="706"/>
                  <a:pt x="333" y="706"/>
                  <a:pt x="333" y="706"/>
                </a:cubicBezTo>
                <a:cubicBezTo>
                  <a:pt x="333" y="704"/>
                  <a:pt x="333" y="704"/>
                  <a:pt x="333" y="704"/>
                </a:cubicBezTo>
                <a:cubicBezTo>
                  <a:pt x="332" y="703"/>
                  <a:pt x="332" y="703"/>
                  <a:pt x="332" y="703"/>
                </a:cubicBezTo>
                <a:cubicBezTo>
                  <a:pt x="329" y="702"/>
                  <a:pt x="329" y="702"/>
                  <a:pt x="329" y="702"/>
                </a:cubicBezTo>
                <a:cubicBezTo>
                  <a:pt x="328" y="703"/>
                  <a:pt x="328" y="703"/>
                  <a:pt x="328" y="703"/>
                </a:cubicBezTo>
                <a:cubicBezTo>
                  <a:pt x="326" y="703"/>
                  <a:pt x="326" y="703"/>
                  <a:pt x="326" y="703"/>
                </a:cubicBezTo>
                <a:cubicBezTo>
                  <a:pt x="324" y="704"/>
                  <a:pt x="324" y="704"/>
                  <a:pt x="324" y="704"/>
                </a:cubicBezTo>
                <a:cubicBezTo>
                  <a:pt x="325" y="706"/>
                  <a:pt x="325" y="706"/>
                  <a:pt x="325" y="706"/>
                </a:cubicBezTo>
                <a:cubicBezTo>
                  <a:pt x="322" y="707"/>
                  <a:pt x="322" y="707"/>
                  <a:pt x="322" y="707"/>
                </a:cubicBezTo>
                <a:cubicBezTo>
                  <a:pt x="321" y="705"/>
                  <a:pt x="321" y="705"/>
                  <a:pt x="321" y="705"/>
                </a:cubicBezTo>
                <a:cubicBezTo>
                  <a:pt x="318" y="703"/>
                  <a:pt x="318" y="703"/>
                  <a:pt x="318" y="703"/>
                </a:cubicBezTo>
                <a:cubicBezTo>
                  <a:pt x="315" y="703"/>
                  <a:pt x="315" y="703"/>
                  <a:pt x="315" y="703"/>
                </a:cubicBezTo>
                <a:cubicBezTo>
                  <a:pt x="314" y="705"/>
                  <a:pt x="314" y="705"/>
                  <a:pt x="314" y="705"/>
                </a:cubicBezTo>
                <a:cubicBezTo>
                  <a:pt x="313" y="703"/>
                  <a:pt x="313" y="703"/>
                  <a:pt x="313" y="703"/>
                </a:cubicBezTo>
                <a:cubicBezTo>
                  <a:pt x="312" y="704"/>
                  <a:pt x="312" y="704"/>
                  <a:pt x="312" y="704"/>
                </a:cubicBezTo>
                <a:cubicBezTo>
                  <a:pt x="311" y="706"/>
                  <a:pt x="311" y="706"/>
                  <a:pt x="311" y="706"/>
                </a:cubicBezTo>
                <a:cubicBezTo>
                  <a:pt x="309" y="706"/>
                  <a:pt x="309" y="706"/>
                  <a:pt x="309" y="706"/>
                </a:cubicBezTo>
                <a:cubicBezTo>
                  <a:pt x="309" y="710"/>
                  <a:pt x="309" y="710"/>
                  <a:pt x="309" y="710"/>
                </a:cubicBezTo>
                <a:cubicBezTo>
                  <a:pt x="306" y="712"/>
                  <a:pt x="306" y="712"/>
                  <a:pt x="306" y="712"/>
                </a:cubicBezTo>
                <a:cubicBezTo>
                  <a:pt x="305" y="711"/>
                  <a:pt x="305" y="711"/>
                  <a:pt x="305" y="711"/>
                </a:cubicBezTo>
                <a:cubicBezTo>
                  <a:pt x="303" y="709"/>
                  <a:pt x="303" y="709"/>
                  <a:pt x="303" y="709"/>
                </a:cubicBezTo>
                <a:cubicBezTo>
                  <a:pt x="299" y="709"/>
                  <a:pt x="299" y="709"/>
                  <a:pt x="299" y="709"/>
                </a:cubicBezTo>
                <a:cubicBezTo>
                  <a:pt x="298" y="707"/>
                  <a:pt x="298" y="707"/>
                  <a:pt x="298" y="707"/>
                </a:cubicBezTo>
                <a:cubicBezTo>
                  <a:pt x="296" y="708"/>
                  <a:pt x="296" y="708"/>
                  <a:pt x="296" y="708"/>
                </a:cubicBezTo>
                <a:cubicBezTo>
                  <a:pt x="296" y="710"/>
                  <a:pt x="296" y="710"/>
                  <a:pt x="296" y="710"/>
                </a:cubicBezTo>
                <a:cubicBezTo>
                  <a:pt x="295" y="712"/>
                  <a:pt x="295" y="712"/>
                  <a:pt x="295" y="712"/>
                </a:cubicBezTo>
                <a:cubicBezTo>
                  <a:pt x="293" y="712"/>
                  <a:pt x="293" y="712"/>
                  <a:pt x="293" y="712"/>
                </a:cubicBezTo>
                <a:cubicBezTo>
                  <a:pt x="293" y="710"/>
                  <a:pt x="293" y="710"/>
                  <a:pt x="293" y="710"/>
                </a:cubicBezTo>
                <a:cubicBezTo>
                  <a:pt x="292" y="708"/>
                  <a:pt x="292" y="708"/>
                  <a:pt x="292" y="708"/>
                </a:cubicBezTo>
                <a:cubicBezTo>
                  <a:pt x="291" y="708"/>
                  <a:pt x="291" y="708"/>
                  <a:pt x="291" y="708"/>
                </a:cubicBezTo>
                <a:cubicBezTo>
                  <a:pt x="288" y="706"/>
                  <a:pt x="288" y="706"/>
                  <a:pt x="288" y="706"/>
                </a:cubicBezTo>
                <a:cubicBezTo>
                  <a:pt x="286" y="704"/>
                  <a:pt x="286" y="704"/>
                  <a:pt x="286" y="704"/>
                </a:cubicBezTo>
                <a:cubicBezTo>
                  <a:pt x="284" y="704"/>
                  <a:pt x="284" y="704"/>
                  <a:pt x="284" y="704"/>
                </a:cubicBezTo>
                <a:cubicBezTo>
                  <a:pt x="282" y="701"/>
                  <a:pt x="282" y="701"/>
                  <a:pt x="282" y="701"/>
                </a:cubicBezTo>
                <a:cubicBezTo>
                  <a:pt x="280" y="701"/>
                  <a:pt x="280" y="701"/>
                  <a:pt x="280" y="701"/>
                </a:cubicBezTo>
                <a:cubicBezTo>
                  <a:pt x="279" y="699"/>
                  <a:pt x="279" y="699"/>
                  <a:pt x="279" y="699"/>
                </a:cubicBezTo>
                <a:cubicBezTo>
                  <a:pt x="278" y="699"/>
                  <a:pt x="278" y="699"/>
                  <a:pt x="278" y="699"/>
                </a:cubicBezTo>
                <a:cubicBezTo>
                  <a:pt x="274" y="700"/>
                  <a:pt x="274" y="700"/>
                  <a:pt x="274" y="700"/>
                </a:cubicBezTo>
                <a:cubicBezTo>
                  <a:pt x="271" y="699"/>
                  <a:pt x="271" y="699"/>
                  <a:pt x="271" y="699"/>
                </a:cubicBezTo>
                <a:cubicBezTo>
                  <a:pt x="270" y="696"/>
                  <a:pt x="270" y="696"/>
                  <a:pt x="270" y="696"/>
                </a:cubicBezTo>
                <a:cubicBezTo>
                  <a:pt x="268" y="696"/>
                  <a:pt x="268" y="696"/>
                  <a:pt x="268" y="696"/>
                </a:cubicBezTo>
                <a:cubicBezTo>
                  <a:pt x="266" y="697"/>
                  <a:pt x="266" y="697"/>
                  <a:pt x="266" y="697"/>
                </a:cubicBezTo>
                <a:cubicBezTo>
                  <a:pt x="264" y="698"/>
                  <a:pt x="264" y="698"/>
                  <a:pt x="264" y="698"/>
                </a:cubicBezTo>
                <a:cubicBezTo>
                  <a:pt x="264" y="699"/>
                  <a:pt x="264" y="699"/>
                  <a:pt x="264" y="699"/>
                </a:cubicBezTo>
                <a:cubicBezTo>
                  <a:pt x="262" y="700"/>
                  <a:pt x="262" y="700"/>
                  <a:pt x="262" y="700"/>
                </a:cubicBezTo>
                <a:cubicBezTo>
                  <a:pt x="262" y="699"/>
                  <a:pt x="262" y="699"/>
                  <a:pt x="262" y="699"/>
                </a:cubicBezTo>
                <a:cubicBezTo>
                  <a:pt x="261" y="700"/>
                  <a:pt x="261" y="700"/>
                  <a:pt x="261" y="700"/>
                </a:cubicBezTo>
                <a:cubicBezTo>
                  <a:pt x="260" y="701"/>
                  <a:pt x="260" y="701"/>
                  <a:pt x="260" y="701"/>
                </a:cubicBezTo>
                <a:cubicBezTo>
                  <a:pt x="258" y="702"/>
                  <a:pt x="258" y="702"/>
                  <a:pt x="258" y="702"/>
                </a:cubicBezTo>
                <a:cubicBezTo>
                  <a:pt x="257" y="701"/>
                  <a:pt x="257" y="701"/>
                  <a:pt x="257" y="701"/>
                </a:cubicBezTo>
                <a:cubicBezTo>
                  <a:pt x="259" y="699"/>
                  <a:pt x="259" y="699"/>
                  <a:pt x="259" y="699"/>
                </a:cubicBezTo>
                <a:cubicBezTo>
                  <a:pt x="259" y="698"/>
                  <a:pt x="259" y="698"/>
                  <a:pt x="259" y="698"/>
                </a:cubicBezTo>
                <a:cubicBezTo>
                  <a:pt x="256" y="697"/>
                  <a:pt x="256" y="697"/>
                  <a:pt x="256" y="697"/>
                </a:cubicBezTo>
                <a:cubicBezTo>
                  <a:pt x="253" y="695"/>
                  <a:pt x="253" y="695"/>
                  <a:pt x="253" y="695"/>
                </a:cubicBezTo>
                <a:cubicBezTo>
                  <a:pt x="253" y="697"/>
                  <a:pt x="253" y="697"/>
                  <a:pt x="253" y="697"/>
                </a:cubicBezTo>
                <a:cubicBezTo>
                  <a:pt x="253" y="698"/>
                  <a:pt x="253" y="698"/>
                  <a:pt x="253" y="698"/>
                </a:cubicBezTo>
                <a:cubicBezTo>
                  <a:pt x="253" y="700"/>
                  <a:pt x="253" y="700"/>
                  <a:pt x="253" y="700"/>
                </a:cubicBezTo>
                <a:cubicBezTo>
                  <a:pt x="251" y="700"/>
                  <a:pt x="251" y="700"/>
                  <a:pt x="251" y="700"/>
                </a:cubicBezTo>
                <a:cubicBezTo>
                  <a:pt x="249" y="701"/>
                  <a:pt x="249" y="701"/>
                  <a:pt x="249" y="701"/>
                </a:cubicBezTo>
                <a:cubicBezTo>
                  <a:pt x="248" y="704"/>
                  <a:pt x="248" y="704"/>
                  <a:pt x="248" y="704"/>
                </a:cubicBezTo>
                <a:cubicBezTo>
                  <a:pt x="247" y="704"/>
                  <a:pt x="247" y="704"/>
                  <a:pt x="247" y="704"/>
                </a:cubicBezTo>
                <a:cubicBezTo>
                  <a:pt x="244" y="706"/>
                  <a:pt x="244" y="706"/>
                  <a:pt x="244" y="706"/>
                </a:cubicBezTo>
                <a:cubicBezTo>
                  <a:pt x="243" y="708"/>
                  <a:pt x="243" y="708"/>
                  <a:pt x="243" y="708"/>
                </a:cubicBezTo>
                <a:cubicBezTo>
                  <a:pt x="244" y="710"/>
                  <a:pt x="244" y="710"/>
                  <a:pt x="244" y="710"/>
                </a:cubicBezTo>
                <a:cubicBezTo>
                  <a:pt x="244" y="713"/>
                  <a:pt x="244" y="713"/>
                  <a:pt x="244" y="713"/>
                </a:cubicBezTo>
                <a:cubicBezTo>
                  <a:pt x="241" y="713"/>
                  <a:pt x="241" y="713"/>
                  <a:pt x="241" y="713"/>
                </a:cubicBezTo>
                <a:cubicBezTo>
                  <a:pt x="238" y="713"/>
                  <a:pt x="238" y="713"/>
                  <a:pt x="238" y="713"/>
                </a:cubicBezTo>
                <a:cubicBezTo>
                  <a:pt x="240" y="722"/>
                  <a:pt x="240" y="722"/>
                  <a:pt x="240" y="722"/>
                </a:cubicBezTo>
                <a:cubicBezTo>
                  <a:pt x="239" y="723"/>
                  <a:pt x="239" y="723"/>
                  <a:pt x="239" y="723"/>
                </a:cubicBezTo>
                <a:cubicBezTo>
                  <a:pt x="239" y="726"/>
                  <a:pt x="239" y="726"/>
                  <a:pt x="239" y="726"/>
                </a:cubicBezTo>
                <a:cubicBezTo>
                  <a:pt x="236" y="726"/>
                  <a:pt x="236" y="726"/>
                  <a:pt x="236" y="726"/>
                </a:cubicBezTo>
                <a:cubicBezTo>
                  <a:pt x="233" y="724"/>
                  <a:pt x="233" y="724"/>
                  <a:pt x="233" y="724"/>
                </a:cubicBezTo>
                <a:cubicBezTo>
                  <a:pt x="232" y="722"/>
                  <a:pt x="232" y="722"/>
                  <a:pt x="232" y="722"/>
                </a:cubicBezTo>
                <a:cubicBezTo>
                  <a:pt x="226" y="717"/>
                  <a:pt x="226" y="717"/>
                  <a:pt x="226" y="717"/>
                </a:cubicBezTo>
                <a:cubicBezTo>
                  <a:pt x="225" y="719"/>
                  <a:pt x="225" y="719"/>
                  <a:pt x="225" y="719"/>
                </a:cubicBezTo>
                <a:cubicBezTo>
                  <a:pt x="225" y="722"/>
                  <a:pt x="225" y="722"/>
                  <a:pt x="225" y="722"/>
                </a:cubicBezTo>
                <a:cubicBezTo>
                  <a:pt x="222" y="725"/>
                  <a:pt x="222" y="725"/>
                  <a:pt x="222" y="725"/>
                </a:cubicBezTo>
                <a:cubicBezTo>
                  <a:pt x="220" y="726"/>
                  <a:pt x="220" y="726"/>
                  <a:pt x="220" y="726"/>
                </a:cubicBezTo>
                <a:cubicBezTo>
                  <a:pt x="220" y="732"/>
                  <a:pt x="220" y="732"/>
                  <a:pt x="220" y="732"/>
                </a:cubicBezTo>
                <a:cubicBezTo>
                  <a:pt x="222" y="733"/>
                  <a:pt x="222" y="733"/>
                  <a:pt x="222" y="733"/>
                </a:cubicBezTo>
                <a:cubicBezTo>
                  <a:pt x="221" y="740"/>
                  <a:pt x="221" y="740"/>
                  <a:pt x="221" y="740"/>
                </a:cubicBezTo>
                <a:cubicBezTo>
                  <a:pt x="219" y="744"/>
                  <a:pt x="219" y="744"/>
                  <a:pt x="219" y="744"/>
                </a:cubicBezTo>
                <a:cubicBezTo>
                  <a:pt x="224" y="745"/>
                  <a:pt x="224" y="745"/>
                  <a:pt x="224" y="745"/>
                </a:cubicBezTo>
                <a:cubicBezTo>
                  <a:pt x="226" y="748"/>
                  <a:pt x="226" y="748"/>
                  <a:pt x="226" y="748"/>
                </a:cubicBezTo>
                <a:cubicBezTo>
                  <a:pt x="225" y="750"/>
                  <a:pt x="225" y="750"/>
                  <a:pt x="225" y="750"/>
                </a:cubicBezTo>
                <a:cubicBezTo>
                  <a:pt x="228" y="753"/>
                  <a:pt x="228" y="753"/>
                  <a:pt x="228" y="753"/>
                </a:cubicBezTo>
                <a:cubicBezTo>
                  <a:pt x="229" y="751"/>
                  <a:pt x="229" y="751"/>
                  <a:pt x="229" y="751"/>
                </a:cubicBezTo>
                <a:cubicBezTo>
                  <a:pt x="236" y="753"/>
                  <a:pt x="236" y="753"/>
                  <a:pt x="236" y="753"/>
                </a:cubicBezTo>
                <a:cubicBezTo>
                  <a:pt x="241" y="758"/>
                  <a:pt x="241" y="758"/>
                  <a:pt x="241" y="758"/>
                </a:cubicBezTo>
                <a:cubicBezTo>
                  <a:pt x="245" y="765"/>
                  <a:pt x="245" y="765"/>
                  <a:pt x="245" y="765"/>
                </a:cubicBezTo>
                <a:cubicBezTo>
                  <a:pt x="241" y="765"/>
                  <a:pt x="241" y="765"/>
                  <a:pt x="241" y="765"/>
                </a:cubicBezTo>
                <a:cubicBezTo>
                  <a:pt x="241" y="767"/>
                  <a:pt x="241" y="767"/>
                  <a:pt x="241" y="767"/>
                </a:cubicBezTo>
                <a:cubicBezTo>
                  <a:pt x="245" y="769"/>
                  <a:pt x="245" y="769"/>
                  <a:pt x="245" y="769"/>
                </a:cubicBezTo>
                <a:cubicBezTo>
                  <a:pt x="248" y="768"/>
                  <a:pt x="248" y="768"/>
                  <a:pt x="248" y="768"/>
                </a:cubicBezTo>
                <a:cubicBezTo>
                  <a:pt x="250" y="770"/>
                  <a:pt x="250" y="770"/>
                  <a:pt x="250" y="770"/>
                </a:cubicBezTo>
                <a:cubicBezTo>
                  <a:pt x="250" y="770"/>
                  <a:pt x="250" y="770"/>
                  <a:pt x="250" y="770"/>
                </a:cubicBezTo>
                <a:cubicBezTo>
                  <a:pt x="250" y="770"/>
                  <a:pt x="250" y="770"/>
                  <a:pt x="250" y="770"/>
                </a:cubicBezTo>
                <a:cubicBezTo>
                  <a:pt x="250" y="771"/>
                  <a:pt x="250" y="771"/>
                  <a:pt x="250" y="771"/>
                </a:cubicBezTo>
                <a:cubicBezTo>
                  <a:pt x="250" y="772"/>
                  <a:pt x="250" y="772"/>
                  <a:pt x="250" y="772"/>
                </a:cubicBezTo>
                <a:cubicBezTo>
                  <a:pt x="248" y="772"/>
                  <a:pt x="248" y="772"/>
                  <a:pt x="248" y="772"/>
                </a:cubicBezTo>
                <a:cubicBezTo>
                  <a:pt x="249" y="773"/>
                  <a:pt x="249" y="773"/>
                  <a:pt x="249" y="773"/>
                </a:cubicBezTo>
                <a:cubicBezTo>
                  <a:pt x="249" y="774"/>
                  <a:pt x="249" y="774"/>
                  <a:pt x="249" y="774"/>
                </a:cubicBezTo>
                <a:cubicBezTo>
                  <a:pt x="248" y="774"/>
                  <a:pt x="248" y="774"/>
                  <a:pt x="248" y="774"/>
                </a:cubicBezTo>
                <a:cubicBezTo>
                  <a:pt x="249" y="775"/>
                  <a:pt x="249" y="775"/>
                  <a:pt x="249" y="775"/>
                </a:cubicBezTo>
                <a:cubicBezTo>
                  <a:pt x="249" y="776"/>
                  <a:pt x="249" y="776"/>
                  <a:pt x="249" y="776"/>
                </a:cubicBezTo>
                <a:cubicBezTo>
                  <a:pt x="248" y="776"/>
                  <a:pt x="248" y="776"/>
                  <a:pt x="248" y="776"/>
                </a:cubicBezTo>
                <a:cubicBezTo>
                  <a:pt x="247" y="776"/>
                  <a:pt x="247" y="776"/>
                  <a:pt x="247" y="776"/>
                </a:cubicBezTo>
                <a:cubicBezTo>
                  <a:pt x="245" y="776"/>
                  <a:pt x="245" y="776"/>
                  <a:pt x="245" y="776"/>
                </a:cubicBezTo>
                <a:cubicBezTo>
                  <a:pt x="243" y="776"/>
                  <a:pt x="243" y="776"/>
                  <a:pt x="243" y="776"/>
                </a:cubicBezTo>
                <a:cubicBezTo>
                  <a:pt x="246" y="778"/>
                  <a:pt x="246" y="778"/>
                  <a:pt x="246" y="778"/>
                </a:cubicBezTo>
                <a:cubicBezTo>
                  <a:pt x="247" y="779"/>
                  <a:pt x="247" y="779"/>
                  <a:pt x="247" y="779"/>
                </a:cubicBezTo>
                <a:cubicBezTo>
                  <a:pt x="246" y="780"/>
                  <a:pt x="246" y="780"/>
                  <a:pt x="246" y="780"/>
                </a:cubicBezTo>
                <a:cubicBezTo>
                  <a:pt x="245" y="779"/>
                  <a:pt x="245" y="779"/>
                  <a:pt x="245" y="779"/>
                </a:cubicBezTo>
                <a:cubicBezTo>
                  <a:pt x="245" y="779"/>
                  <a:pt x="244" y="779"/>
                  <a:pt x="243" y="779"/>
                </a:cubicBezTo>
                <a:cubicBezTo>
                  <a:pt x="243" y="779"/>
                  <a:pt x="243" y="779"/>
                  <a:pt x="243" y="779"/>
                </a:cubicBezTo>
                <a:cubicBezTo>
                  <a:pt x="242" y="779"/>
                  <a:pt x="242" y="779"/>
                  <a:pt x="242" y="779"/>
                </a:cubicBezTo>
                <a:cubicBezTo>
                  <a:pt x="243" y="779"/>
                  <a:pt x="243" y="779"/>
                  <a:pt x="243" y="779"/>
                </a:cubicBezTo>
                <a:cubicBezTo>
                  <a:pt x="243" y="780"/>
                  <a:pt x="243" y="780"/>
                  <a:pt x="243" y="780"/>
                </a:cubicBezTo>
                <a:cubicBezTo>
                  <a:pt x="242" y="781"/>
                  <a:pt x="242" y="781"/>
                  <a:pt x="242" y="781"/>
                </a:cubicBezTo>
                <a:cubicBezTo>
                  <a:pt x="240" y="781"/>
                  <a:pt x="240" y="781"/>
                  <a:pt x="240" y="781"/>
                </a:cubicBezTo>
                <a:cubicBezTo>
                  <a:pt x="239" y="782"/>
                  <a:pt x="239" y="782"/>
                  <a:pt x="239" y="782"/>
                </a:cubicBezTo>
                <a:cubicBezTo>
                  <a:pt x="239" y="781"/>
                  <a:pt x="239" y="781"/>
                  <a:pt x="239" y="781"/>
                </a:cubicBezTo>
                <a:cubicBezTo>
                  <a:pt x="238" y="782"/>
                  <a:pt x="238" y="782"/>
                  <a:pt x="238" y="782"/>
                </a:cubicBezTo>
                <a:cubicBezTo>
                  <a:pt x="237" y="783"/>
                  <a:pt x="237" y="783"/>
                  <a:pt x="237" y="783"/>
                </a:cubicBezTo>
                <a:cubicBezTo>
                  <a:pt x="236" y="782"/>
                  <a:pt x="236" y="782"/>
                  <a:pt x="236" y="782"/>
                </a:cubicBezTo>
                <a:cubicBezTo>
                  <a:pt x="235" y="782"/>
                  <a:pt x="235" y="782"/>
                  <a:pt x="235" y="782"/>
                </a:cubicBezTo>
                <a:cubicBezTo>
                  <a:pt x="235" y="783"/>
                  <a:pt x="235" y="783"/>
                  <a:pt x="235" y="783"/>
                </a:cubicBezTo>
                <a:cubicBezTo>
                  <a:pt x="234" y="785"/>
                  <a:pt x="234" y="785"/>
                  <a:pt x="234" y="785"/>
                </a:cubicBezTo>
                <a:cubicBezTo>
                  <a:pt x="234" y="787"/>
                  <a:pt x="234" y="787"/>
                  <a:pt x="234" y="787"/>
                </a:cubicBezTo>
                <a:cubicBezTo>
                  <a:pt x="233" y="788"/>
                  <a:pt x="233" y="788"/>
                  <a:pt x="233" y="788"/>
                </a:cubicBezTo>
                <a:cubicBezTo>
                  <a:pt x="232" y="790"/>
                  <a:pt x="232" y="790"/>
                  <a:pt x="232" y="790"/>
                </a:cubicBezTo>
                <a:cubicBezTo>
                  <a:pt x="231" y="792"/>
                  <a:pt x="231" y="792"/>
                  <a:pt x="231" y="792"/>
                </a:cubicBezTo>
                <a:cubicBezTo>
                  <a:pt x="231" y="796"/>
                  <a:pt x="231" y="796"/>
                  <a:pt x="231" y="796"/>
                </a:cubicBezTo>
                <a:cubicBezTo>
                  <a:pt x="230" y="796"/>
                  <a:pt x="230" y="796"/>
                  <a:pt x="230" y="796"/>
                </a:cubicBezTo>
                <a:cubicBezTo>
                  <a:pt x="229" y="798"/>
                  <a:pt x="229" y="798"/>
                  <a:pt x="229" y="798"/>
                </a:cubicBezTo>
                <a:cubicBezTo>
                  <a:pt x="230" y="802"/>
                  <a:pt x="230" y="802"/>
                  <a:pt x="230" y="802"/>
                </a:cubicBezTo>
                <a:cubicBezTo>
                  <a:pt x="232" y="802"/>
                  <a:pt x="232" y="802"/>
                  <a:pt x="232" y="802"/>
                </a:cubicBezTo>
                <a:cubicBezTo>
                  <a:pt x="233" y="802"/>
                  <a:pt x="233" y="802"/>
                  <a:pt x="233" y="802"/>
                </a:cubicBezTo>
                <a:cubicBezTo>
                  <a:pt x="235" y="804"/>
                  <a:pt x="235" y="804"/>
                  <a:pt x="235" y="804"/>
                </a:cubicBezTo>
                <a:cubicBezTo>
                  <a:pt x="237" y="804"/>
                  <a:pt x="237" y="804"/>
                  <a:pt x="237" y="804"/>
                </a:cubicBezTo>
                <a:cubicBezTo>
                  <a:pt x="237" y="808"/>
                  <a:pt x="237" y="808"/>
                  <a:pt x="237" y="808"/>
                </a:cubicBezTo>
                <a:cubicBezTo>
                  <a:pt x="239" y="809"/>
                  <a:pt x="239" y="809"/>
                  <a:pt x="239" y="809"/>
                </a:cubicBezTo>
                <a:cubicBezTo>
                  <a:pt x="240" y="808"/>
                  <a:pt x="240" y="808"/>
                  <a:pt x="240" y="808"/>
                </a:cubicBezTo>
                <a:cubicBezTo>
                  <a:pt x="241" y="808"/>
                  <a:pt x="241" y="808"/>
                  <a:pt x="241" y="808"/>
                </a:cubicBezTo>
                <a:cubicBezTo>
                  <a:pt x="240" y="810"/>
                  <a:pt x="240" y="810"/>
                  <a:pt x="240" y="810"/>
                </a:cubicBezTo>
                <a:cubicBezTo>
                  <a:pt x="240" y="812"/>
                  <a:pt x="240" y="812"/>
                  <a:pt x="240" y="812"/>
                </a:cubicBezTo>
                <a:cubicBezTo>
                  <a:pt x="239" y="812"/>
                  <a:pt x="239" y="812"/>
                  <a:pt x="239" y="812"/>
                </a:cubicBezTo>
                <a:cubicBezTo>
                  <a:pt x="239" y="813"/>
                  <a:pt x="239" y="813"/>
                  <a:pt x="239" y="813"/>
                </a:cubicBezTo>
                <a:cubicBezTo>
                  <a:pt x="240" y="813"/>
                  <a:pt x="240" y="813"/>
                  <a:pt x="240" y="813"/>
                </a:cubicBezTo>
                <a:cubicBezTo>
                  <a:pt x="240" y="815"/>
                  <a:pt x="240" y="815"/>
                  <a:pt x="240" y="815"/>
                </a:cubicBezTo>
                <a:cubicBezTo>
                  <a:pt x="241" y="816"/>
                  <a:pt x="241" y="816"/>
                  <a:pt x="241" y="816"/>
                </a:cubicBezTo>
                <a:cubicBezTo>
                  <a:pt x="241" y="819"/>
                  <a:pt x="241" y="819"/>
                  <a:pt x="241" y="819"/>
                </a:cubicBezTo>
                <a:cubicBezTo>
                  <a:pt x="243" y="821"/>
                  <a:pt x="243" y="821"/>
                  <a:pt x="243" y="821"/>
                </a:cubicBezTo>
                <a:cubicBezTo>
                  <a:pt x="244" y="824"/>
                  <a:pt x="244" y="824"/>
                  <a:pt x="244" y="824"/>
                </a:cubicBezTo>
                <a:cubicBezTo>
                  <a:pt x="248" y="829"/>
                  <a:pt x="248" y="829"/>
                  <a:pt x="248" y="829"/>
                </a:cubicBezTo>
                <a:cubicBezTo>
                  <a:pt x="253" y="833"/>
                  <a:pt x="253" y="833"/>
                  <a:pt x="253" y="833"/>
                </a:cubicBezTo>
                <a:cubicBezTo>
                  <a:pt x="254" y="834"/>
                  <a:pt x="254" y="834"/>
                  <a:pt x="254" y="834"/>
                </a:cubicBezTo>
                <a:cubicBezTo>
                  <a:pt x="254" y="834"/>
                  <a:pt x="254" y="834"/>
                  <a:pt x="254" y="834"/>
                </a:cubicBezTo>
                <a:cubicBezTo>
                  <a:pt x="251" y="839"/>
                  <a:pt x="251" y="839"/>
                  <a:pt x="251" y="839"/>
                </a:cubicBezTo>
                <a:cubicBezTo>
                  <a:pt x="247" y="840"/>
                  <a:pt x="247" y="840"/>
                  <a:pt x="247" y="840"/>
                </a:cubicBezTo>
                <a:cubicBezTo>
                  <a:pt x="247" y="842"/>
                  <a:pt x="247" y="842"/>
                  <a:pt x="247" y="842"/>
                </a:cubicBezTo>
                <a:cubicBezTo>
                  <a:pt x="242" y="842"/>
                  <a:pt x="242" y="842"/>
                  <a:pt x="242" y="842"/>
                </a:cubicBezTo>
                <a:cubicBezTo>
                  <a:pt x="240" y="839"/>
                  <a:pt x="240" y="839"/>
                  <a:pt x="240" y="839"/>
                </a:cubicBezTo>
                <a:cubicBezTo>
                  <a:pt x="235" y="835"/>
                  <a:pt x="235" y="835"/>
                  <a:pt x="235" y="835"/>
                </a:cubicBezTo>
                <a:cubicBezTo>
                  <a:pt x="232" y="835"/>
                  <a:pt x="232" y="835"/>
                  <a:pt x="232" y="835"/>
                </a:cubicBezTo>
                <a:cubicBezTo>
                  <a:pt x="231" y="839"/>
                  <a:pt x="231" y="839"/>
                  <a:pt x="231" y="839"/>
                </a:cubicBezTo>
                <a:cubicBezTo>
                  <a:pt x="234" y="840"/>
                  <a:pt x="234" y="840"/>
                  <a:pt x="234" y="840"/>
                </a:cubicBezTo>
                <a:cubicBezTo>
                  <a:pt x="235" y="843"/>
                  <a:pt x="235" y="843"/>
                  <a:pt x="235" y="843"/>
                </a:cubicBezTo>
                <a:cubicBezTo>
                  <a:pt x="235" y="846"/>
                  <a:pt x="235" y="846"/>
                  <a:pt x="235" y="846"/>
                </a:cubicBezTo>
                <a:cubicBezTo>
                  <a:pt x="231" y="844"/>
                  <a:pt x="231" y="844"/>
                  <a:pt x="231" y="844"/>
                </a:cubicBezTo>
                <a:cubicBezTo>
                  <a:pt x="227" y="844"/>
                  <a:pt x="227" y="844"/>
                  <a:pt x="227" y="844"/>
                </a:cubicBezTo>
                <a:cubicBezTo>
                  <a:pt x="221" y="841"/>
                  <a:pt x="221" y="841"/>
                  <a:pt x="221" y="841"/>
                </a:cubicBezTo>
                <a:cubicBezTo>
                  <a:pt x="217" y="842"/>
                  <a:pt x="217" y="842"/>
                  <a:pt x="217" y="842"/>
                </a:cubicBezTo>
                <a:cubicBezTo>
                  <a:pt x="217" y="844"/>
                  <a:pt x="217" y="844"/>
                  <a:pt x="217" y="844"/>
                </a:cubicBezTo>
                <a:cubicBezTo>
                  <a:pt x="219" y="846"/>
                  <a:pt x="219" y="846"/>
                  <a:pt x="219" y="846"/>
                </a:cubicBezTo>
                <a:cubicBezTo>
                  <a:pt x="216" y="844"/>
                  <a:pt x="216" y="844"/>
                  <a:pt x="216" y="844"/>
                </a:cubicBezTo>
                <a:cubicBezTo>
                  <a:pt x="210" y="844"/>
                  <a:pt x="210" y="844"/>
                  <a:pt x="210" y="844"/>
                </a:cubicBezTo>
                <a:cubicBezTo>
                  <a:pt x="209" y="843"/>
                  <a:pt x="209" y="843"/>
                  <a:pt x="209" y="843"/>
                </a:cubicBezTo>
                <a:cubicBezTo>
                  <a:pt x="204" y="845"/>
                  <a:pt x="204" y="845"/>
                  <a:pt x="204" y="845"/>
                </a:cubicBezTo>
                <a:cubicBezTo>
                  <a:pt x="201" y="846"/>
                  <a:pt x="201" y="846"/>
                  <a:pt x="201" y="846"/>
                </a:cubicBezTo>
                <a:cubicBezTo>
                  <a:pt x="201" y="846"/>
                  <a:pt x="201" y="846"/>
                  <a:pt x="201" y="846"/>
                </a:cubicBezTo>
                <a:cubicBezTo>
                  <a:pt x="199" y="845"/>
                  <a:pt x="199" y="845"/>
                  <a:pt x="199" y="845"/>
                </a:cubicBezTo>
                <a:cubicBezTo>
                  <a:pt x="194" y="841"/>
                  <a:pt x="194" y="841"/>
                  <a:pt x="194" y="841"/>
                </a:cubicBezTo>
                <a:cubicBezTo>
                  <a:pt x="192" y="841"/>
                  <a:pt x="192" y="841"/>
                  <a:pt x="192" y="841"/>
                </a:cubicBezTo>
                <a:cubicBezTo>
                  <a:pt x="191" y="842"/>
                  <a:pt x="191" y="842"/>
                  <a:pt x="191" y="842"/>
                </a:cubicBezTo>
                <a:cubicBezTo>
                  <a:pt x="190" y="842"/>
                  <a:pt x="190" y="842"/>
                  <a:pt x="190" y="842"/>
                </a:cubicBezTo>
                <a:cubicBezTo>
                  <a:pt x="187" y="841"/>
                  <a:pt x="187" y="841"/>
                  <a:pt x="187" y="841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5" y="842"/>
                  <a:pt x="185" y="842"/>
                  <a:pt x="185" y="842"/>
                </a:cubicBezTo>
                <a:cubicBezTo>
                  <a:pt x="184" y="840"/>
                  <a:pt x="184" y="840"/>
                  <a:pt x="184" y="840"/>
                </a:cubicBezTo>
                <a:cubicBezTo>
                  <a:pt x="183" y="840"/>
                  <a:pt x="183" y="840"/>
                  <a:pt x="183" y="840"/>
                </a:cubicBezTo>
                <a:cubicBezTo>
                  <a:pt x="183" y="840"/>
                  <a:pt x="183" y="840"/>
                  <a:pt x="183" y="840"/>
                </a:cubicBezTo>
                <a:cubicBezTo>
                  <a:pt x="183" y="840"/>
                  <a:pt x="183" y="840"/>
                  <a:pt x="183" y="840"/>
                </a:cubicBezTo>
                <a:cubicBezTo>
                  <a:pt x="183" y="838"/>
                  <a:pt x="183" y="838"/>
                  <a:pt x="183" y="838"/>
                </a:cubicBezTo>
                <a:cubicBezTo>
                  <a:pt x="183" y="837"/>
                  <a:pt x="183" y="837"/>
                  <a:pt x="183" y="837"/>
                </a:cubicBezTo>
                <a:cubicBezTo>
                  <a:pt x="182" y="833"/>
                  <a:pt x="182" y="833"/>
                  <a:pt x="182" y="833"/>
                </a:cubicBezTo>
                <a:cubicBezTo>
                  <a:pt x="181" y="829"/>
                  <a:pt x="181" y="829"/>
                  <a:pt x="181" y="829"/>
                </a:cubicBezTo>
                <a:cubicBezTo>
                  <a:pt x="180" y="827"/>
                  <a:pt x="180" y="827"/>
                  <a:pt x="180" y="827"/>
                </a:cubicBezTo>
                <a:cubicBezTo>
                  <a:pt x="177" y="824"/>
                  <a:pt x="177" y="824"/>
                  <a:pt x="177" y="824"/>
                </a:cubicBezTo>
                <a:cubicBezTo>
                  <a:pt x="175" y="823"/>
                  <a:pt x="175" y="823"/>
                  <a:pt x="175" y="823"/>
                </a:cubicBezTo>
                <a:cubicBezTo>
                  <a:pt x="175" y="822"/>
                  <a:pt x="175" y="822"/>
                  <a:pt x="175" y="822"/>
                </a:cubicBezTo>
                <a:cubicBezTo>
                  <a:pt x="172" y="820"/>
                  <a:pt x="172" y="820"/>
                  <a:pt x="172" y="820"/>
                </a:cubicBezTo>
                <a:cubicBezTo>
                  <a:pt x="171" y="820"/>
                  <a:pt x="171" y="820"/>
                  <a:pt x="171" y="820"/>
                </a:cubicBezTo>
                <a:cubicBezTo>
                  <a:pt x="170" y="820"/>
                  <a:pt x="170" y="820"/>
                  <a:pt x="170" y="820"/>
                </a:cubicBezTo>
                <a:cubicBezTo>
                  <a:pt x="168" y="819"/>
                  <a:pt x="168" y="819"/>
                  <a:pt x="168" y="819"/>
                </a:cubicBezTo>
                <a:cubicBezTo>
                  <a:pt x="166" y="817"/>
                  <a:pt x="166" y="817"/>
                  <a:pt x="166" y="817"/>
                </a:cubicBezTo>
                <a:cubicBezTo>
                  <a:pt x="165" y="817"/>
                  <a:pt x="165" y="817"/>
                  <a:pt x="165" y="817"/>
                </a:cubicBezTo>
                <a:cubicBezTo>
                  <a:pt x="163" y="816"/>
                  <a:pt x="163" y="816"/>
                  <a:pt x="163" y="816"/>
                </a:cubicBezTo>
                <a:cubicBezTo>
                  <a:pt x="162" y="815"/>
                  <a:pt x="162" y="815"/>
                  <a:pt x="162" y="815"/>
                </a:cubicBezTo>
                <a:cubicBezTo>
                  <a:pt x="161" y="815"/>
                  <a:pt x="161" y="815"/>
                  <a:pt x="161" y="815"/>
                </a:cubicBezTo>
                <a:cubicBezTo>
                  <a:pt x="159" y="813"/>
                  <a:pt x="159" y="813"/>
                  <a:pt x="159" y="813"/>
                </a:cubicBezTo>
                <a:cubicBezTo>
                  <a:pt x="158" y="812"/>
                  <a:pt x="158" y="812"/>
                  <a:pt x="158" y="812"/>
                </a:cubicBezTo>
                <a:cubicBezTo>
                  <a:pt x="156" y="811"/>
                  <a:pt x="156" y="811"/>
                  <a:pt x="156" y="811"/>
                </a:cubicBezTo>
                <a:cubicBezTo>
                  <a:pt x="155" y="809"/>
                  <a:pt x="155" y="809"/>
                  <a:pt x="155" y="809"/>
                </a:cubicBezTo>
                <a:cubicBezTo>
                  <a:pt x="148" y="804"/>
                  <a:pt x="148" y="804"/>
                  <a:pt x="148" y="804"/>
                </a:cubicBezTo>
                <a:cubicBezTo>
                  <a:pt x="145" y="803"/>
                  <a:pt x="145" y="803"/>
                  <a:pt x="145" y="803"/>
                </a:cubicBezTo>
                <a:cubicBezTo>
                  <a:pt x="141" y="800"/>
                  <a:pt x="141" y="800"/>
                  <a:pt x="141" y="800"/>
                </a:cubicBezTo>
                <a:cubicBezTo>
                  <a:pt x="137" y="801"/>
                  <a:pt x="137" y="801"/>
                  <a:pt x="137" y="801"/>
                </a:cubicBezTo>
                <a:cubicBezTo>
                  <a:pt x="135" y="798"/>
                  <a:pt x="135" y="798"/>
                  <a:pt x="135" y="798"/>
                </a:cubicBezTo>
                <a:cubicBezTo>
                  <a:pt x="135" y="797"/>
                  <a:pt x="135" y="797"/>
                  <a:pt x="135" y="797"/>
                </a:cubicBezTo>
                <a:cubicBezTo>
                  <a:pt x="132" y="794"/>
                  <a:pt x="132" y="794"/>
                  <a:pt x="132" y="794"/>
                </a:cubicBezTo>
                <a:cubicBezTo>
                  <a:pt x="131" y="794"/>
                  <a:pt x="131" y="794"/>
                  <a:pt x="131" y="794"/>
                </a:cubicBezTo>
                <a:cubicBezTo>
                  <a:pt x="128" y="794"/>
                  <a:pt x="128" y="794"/>
                  <a:pt x="128" y="794"/>
                </a:cubicBezTo>
                <a:cubicBezTo>
                  <a:pt x="129" y="793"/>
                  <a:pt x="129" y="793"/>
                  <a:pt x="129" y="793"/>
                </a:cubicBezTo>
                <a:cubicBezTo>
                  <a:pt x="131" y="792"/>
                  <a:pt x="131" y="792"/>
                  <a:pt x="131" y="792"/>
                </a:cubicBezTo>
                <a:cubicBezTo>
                  <a:pt x="130" y="791"/>
                  <a:pt x="130" y="791"/>
                  <a:pt x="130" y="791"/>
                </a:cubicBezTo>
                <a:cubicBezTo>
                  <a:pt x="130" y="790"/>
                  <a:pt x="130" y="790"/>
                  <a:pt x="130" y="790"/>
                </a:cubicBezTo>
                <a:cubicBezTo>
                  <a:pt x="133" y="790"/>
                  <a:pt x="133" y="790"/>
                  <a:pt x="133" y="790"/>
                </a:cubicBezTo>
                <a:cubicBezTo>
                  <a:pt x="134" y="791"/>
                  <a:pt x="134" y="791"/>
                  <a:pt x="134" y="791"/>
                </a:cubicBezTo>
                <a:cubicBezTo>
                  <a:pt x="135" y="791"/>
                  <a:pt x="135" y="791"/>
                  <a:pt x="135" y="791"/>
                </a:cubicBezTo>
                <a:cubicBezTo>
                  <a:pt x="137" y="791"/>
                  <a:pt x="137" y="791"/>
                  <a:pt x="137" y="791"/>
                </a:cubicBezTo>
                <a:cubicBezTo>
                  <a:pt x="137" y="788"/>
                  <a:pt x="137" y="788"/>
                  <a:pt x="137" y="788"/>
                </a:cubicBezTo>
                <a:cubicBezTo>
                  <a:pt x="136" y="788"/>
                  <a:pt x="136" y="788"/>
                  <a:pt x="136" y="788"/>
                </a:cubicBezTo>
                <a:cubicBezTo>
                  <a:pt x="136" y="786"/>
                  <a:pt x="136" y="786"/>
                  <a:pt x="136" y="786"/>
                </a:cubicBezTo>
                <a:cubicBezTo>
                  <a:pt x="139" y="783"/>
                  <a:pt x="139" y="783"/>
                  <a:pt x="139" y="783"/>
                </a:cubicBezTo>
                <a:cubicBezTo>
                  <a:pt x="139" y="782"/>
                  <a:pt x="139" y="782"/>
                  <a:pt x="139" y="782"/>
                </a:cubicBezTo>
                <a:cubicBezTo>
                  <a:pt x="140" y="782"/>
                  <a:pt x="140" y="782"/>
                  <a:pt x="140" y="782"/>
                </a:cubicBezTo>
                <a:cubicBezTo>
                  <a:pt x="141" y="782"/>
                  <a:pt x="141" y="782"/>
                  <a:pt x="141" y="782"/>
                </a:cubicBezTo>
                <a:cubicBezTo>
                  <a:pt x="142" y="781"/>
                  <a:pt x="142" y="781"/>
                  <a:pt x="142" y="781"/>
                </a:cubicBezTo>
                <a:cubicBezTo>
                  <a:pt x="143" y="780"/>
                  <a:pt x="143" y="780"/>
                  <a:pt x="143" y="780"/>
                </a:cubicBezTo>
                <a:cubicBezTo>
                  <a:pt x="143" y="779"/>
                  <a:pt x="143" y="779"/>
                  <a:pt x="143" y="779"/>
                </a:cubicBezTo>
                <a:cubicBezTo>
                  <a:pt x="141" y="779"/>
                  <a:pt x="141" y="779"/>
                  <a:pt x="141" y="779"/>
                </a:cubicBezTo>
                <a:cubicBezTo>
                  <a:pt x="141" y="778"/>
                  <a:pt x="141" y="778"/>
                  <a:pt x="141" y="778"/>
                </a:cubicBezTo>
                <a:cubicBezTo>
                  <a:pt x="139" y="779"/>
                  <a:pt x="139" y="779"/>
                  <a:pt x="139" y="779"/>
                </a:cubicBezTo>
                <a:cubicBezTo>
                  <a:pt x="138" y="777"/>
                  <a:pt x="138" y="777"/>
                  <a:pt x="138" y="777"/>
                </a:cubicBezTo>
                <a:cubicBezTo>
                  <a:pt x="136" y="774"/>
                  <a:pt x="136" y="774"/>
                  <a:pt x="136" y="774"/>
                </a:cubicBezTo>
                <a:cubicBezTo>
                  <a:pt x="140" y="773"/>
                  <a:pt x="140" y="773"/>
                  <a:pt x="140" y="773"/>
                </a:cubicBezTo>
                <a:cubicBezTo>
                  <a:pt x="143" y="774"/>
                  <a:pt x="143" y="774"/>
                  <a:pt x="143" y="774"/>
                </a:cubicBezTo>
                <a:cubicBezTo>
                  <a:pt x="144" y="772"/>
                  <a:pt x="144" y="772"/>
                  <a:pt x="144" y="772"/>
                </a:cubicBezTo>
                <a:cubicBezTo>
                  <a:pt x="143" y="772"/>
                  <a:pt x="143" y="772"/>
                  <a:pt x="143" y="772"/>
                </a:cubicBezTo>
                <a:cubicBezTo>
                  <a:pt x="142" y="771"/>
                  <a:pt x="142" y="771"/>
                  <a:pt x="142" y="771"/>
                </a:cubicBezTo>
                <a:cubicBezTo>
                  <a:pt x="144" y="770"/>
                  <a:pt x="144" y="770"/>
                  <a:pt x="144" y="770"/>
                </a:cubicBezTo>
                <a:cubicBezTo>
                  <a:pt x="149" y="767"/>
                  <a:pt x="149" y="767"/>
                  <a:pt x="149" y="767"/>
                </a:cubicBezTo>
                <a:cubicBezTo>
                  <a:pt x="150" y="765"/>
                  <a:pt x="150" y="765"/>
                  <a:pt x="150" y="765"/>
                </a:cubicBezTo>
                <a:cubicBezTo>
                  <a:pt x="149" y="764"/>
                  <a:pt x="149" y="764"/>
                  <a:pt x="149" y="764"/>
                </a:cubicBezTo>
                <a:cubicBezTo>
                  <a:pt x="147" y="764"/>
                  <a:pt x="147" y="764"/>
                  <a:pt x="147" y="764"/>
                </a:cubicBezTo>
                <a:cubicBezTo>
                  <a:pt x="144" y="766"/>
                  <a:pt x="144" y="766"/>
                  <a:pt x="144" y="766"/>
                </a:cubicBezTo>
                <a:cubicBezTo>
                  <a:pt x="142" y="766"/>
                  <a:pt x="142" y="766"/>
                  <a:pt x="142" y="766"/>
                </a:cubicBezTo>
                <a:cubicBezTo>
                  <a:pt x="142" y="766"/>
                  <a:pt x="142" y="766"/>
                  <a:pt x="142" y="766"/>
                </a:cubicBezTo>
                <a:cubicBezTo>
                  <a:pt x="142" y="766"/>
                  <a:pt x="142" y="766"/>
                  <a:pt x="142" y="766"/>
                </a:cubicBezTo>
                <a:cubicBezTo>
                  <a:pt x="142" y="761"/>
                  <a:pt x="142" y="761"/>
                  <a:pt x="142" y="761"/>
                </a:cubicBezTo>
                <a:cubicBezTo>
                  <a:pt x="144" y="760"/>
                  <a:pt x="144" y="760"/>
                  <a:pt x="144" y="760"/>
                </a:cubicBezTo>
                <a:cubicBezTo>
                  <a:pt x="146" y="757"/>
                  <a:pt x="146" y="757"/>
                  <a:pt x="146" y="757"/>
                </a:cubicBezTo>
                <a:cubicBezTo>
                  <a:pt x="151" y="756"/>
                  <a:pt x="151" y="756"/>
                  <a:pt x="151" y="756"/>
                </a:cubicBezTo>
                <a:cubicBezTo>
                  <a:pt x="153" y="755"/>
                  <a:pt x="153" y="755"/>
                  <a:pt x="153" y="755"/>
                </a:cubicBezTo>
                <a:cubicBezTo>
                  <a:pt x="153" y="752"/>
                  <a:pt x="153" y="752"/>
                  <a:pt x="153" y="752"/>
                </a:cubicBezTo>
                <a:cubicBezTo>
                  <a:pt x="154" y="748"/>
                  <a:pt x="154" y="748"/>
                  <a:pt x="154" y="748"/>
                </a:cubicBezTo>
                <a:cubicBezTo>
                  <a:pt x="153" y="745"/>
                  <a:pt x="153" y="745"/>
                  <a:pt x="153" y="745"/>
                </a:cubicBezTo>
                <a:cubicBezTo>
                  <a:pt x="150" y="743"/>
                  <a:pt x="150" y="743"/>
                  <a:pt x="150" y="743"/>
                </a:cubicBezTo>
                <a:cubicBezTo>
                  <a:pt x="151" y="738"/>
                  <a:pt x="151" y="738"/>
                  <a:pt x="151" y="738"/>
                </a:cubicBezTo>
                <a:cubicBezTo>
                  <a:pt x="153" y="738"/>
                  <a:pt x="153" y="738"/>
                  <a:pt x="153" y="738"/>
                </a:cubicBezTo>
                <a:cubicBezTo>
                  <a:pt x="155" y="736"/>
                  <a:pt x="155" y="736"/>
                  <a:pt x="155" y="736"/>
                </a:cubicBezTo>
                <a:cubicBezTo>
                  <a:pt x="155" y="733"/>
                  <a:pt x="155" y="733"/>
                  <a:pt x="155" y="733"/>
                </a:cubicBezTo>
                <a:cubicBezTo>
                  <a:pt x="153" y="732"/>
                  <a:pt x="153" y="732"/>
                  <a:pt x="153" y="732"/>
                </a:cubicBezTo>
                <a:cubicBezTo>
                  <a:pt x="153" y="729"/>
                  <a:pt x="153" y="729"/>
                  <a:pt x="153" y="729"/>
                </a:cubicBezTo>
                <a:cubicBezTo>
                  <a:pt x="151" y="731"/>
                  <a:pt x="151" y="731"/>
                  <a:pt x="151" y="731"/>
                </a:cubicBezTo>
                <a:cubicBezTo>
                  <a:pt x="148" y="730"/>
                  <a:pt x="148" y="730"/>
                  <a:pt x="148" y="730"/>
                </a:cubicBezTo>
                <a:cubicBezTo>
                  <a:pt x="145" y="729"/>
                  <a:pt x="145" y="729"/>
                  <a:pt x="145" y="729"/>
                </a:cubicBezTo>
                <a:cubicBezTo>
                  <a:pt x="143" y="729"/>
                  <a:pt x="143" y="729"/>
                  <a:pt x="143" y="729"/>
                </a:cubicBezTo>
                <a:cubicBezTo>
                  <a:pt x="141" y="728"/>
                  <a:pt x="141" y="728"/>
                  <a:pt x="141" y="728"/>
                </a:cubicBezTo>
                <a:cubicBezTo>
                  <a:pt x="138" y="728"/>
                  <a:pt x="138" y="728"/>
                  <a:pt x="138" y="728"/>
                </a:cubicBezTo>
                <a:cubicBezTo>
                  <a:pt x="134" y="727"/>
                  <a:pt x="134" y="727"/>
                  <a:pt x="134" y="727"/>
                </a:cubicBezTo>
                <a:cubicBezTo>
                  <a:pt x="133" y="728"/>
                  <a:pt x="133" y="728"/>
                  <a:pt x="133" y="728"/>
                </a:cubicBezTo>
                <a:cubicBezTo>
                  <a:pt x="132" y="726"/>
                  <a:pt x="132" y="726"/>
                  <a:pt x="132" y="726"/>
                </a:cubicBezTo>
                <a:cubicBezTo>
                  <a:pt x="128" y="724"/>
                  <a:pt x="128" y="724"/>
                  <a:pt x="128" y="724"/>
                </a:cubicBezTo>
                <a:cubicBezTo>
                  <a:pt x="126" y="719"/>
                  <a:pt x="126" y="719"/>
                  <a:pt x="126" y="719"/>
                </a:cubicBezTo>
                <a:cubicBezTo>
                  <a:pt x="124" y="719"/>
                  <a:pt x="124" y="719"/>
                  <a:pt x="124" y="719"/>
                </a:cubicBezTo>
                <a:cubicBezTo>
                  <a:pt x="121" y="722"/>
                  <a:pt x="121" y="722"/>
                  <a:pt x="121" y="722"/>
                </a:cubicBezTo>
                <a:cubicBezTo>
                  <a:pt x="118" y="722"/>
                  <a:pt x="118" y="722"/>
                  <a:pt x="118" y="722"/>
                </a:cubicBezTo>
                <a:cubicBezTo>
                  <a:pt x="116" y="722"/>
                  <a:pt x="116" y="722"/>
                  <a:pt x="116" y="722"/>
                </a:cubicBezTo>
                <a:cubicBezTo>
                  <a:pt x="113" y="721"/>
                  <a:pt x="113" y="721"/>
                  <a:pt x="113" y="721"/>
                </a:cubicBezTo>
                <a:cubicBezTo>
                  <a:pt x="111" y="723"/>
                  <a:pt x="111" y="723"/>
                  <a:pt x="111" y="723"/>
                </a:cubicBezTo>
                <a:cubicBezTo>
                  <a:pt x="106" y="718"/>
                  <a:pt x="106" y="718"/>
                  <a:pt x="106" y="718"/>
                </a:cubicBezTo>
                <a:cubicBezTo>
                  <a:pt x="105" y="715"/>
                  <a:pt x="105" y="715"/>
                  <a:pt x="105" y="715"/>
                </a:cubicBezTo>
                <a:cubicBezTo>
                  <a:pt x="105" y="712"/>
                  <a:pt x="105" y="712"/>
                  <a:pt x="105" y="712"/>
                </a:cubicBezTo>
                <a:cubicBezTo>
                  <a:pt x="103" y="711"/>
                  <a:pt x="103" y="711"/>
                  <a:pt x="103" y="711"/>
                </a:cubicBezTo>
                <a:cubicBezTo>
                  <a:pt x="103" y="709"/>
                  <a:pt x="103" y="709"/>
                  <a:pt x="103" y="709"/>
                </a:cubicBezTo>
                <a:cubicBezTo>
                  <a:pt x="100" y="707"/>
                  <a:pt x="100" y="707"/>
                  <a:pt x="100" y="707"/>
                </a:cubicBezTo>
                <a:cubicBezTo>
                  <a:pt x="95" y="708"/>
                  <a:pt x="95" y="708"/>
                  <a:pt x="95" y="708"/>
                </a:cubicBezTo>
                <a:cubicBezTo>
                  <a:pt x="92" y="704"/>
                  <a:pt x="92" y="704"/>
                  <a:pt x="92" y="704"/>
                </a:cubicBezTo>
                <a:cubicBezTo>
                  <a:pt x="93" y="702"/>
                  <a:pt x="93" y="702"/>
                  <a:pt x="93" y="702"/>
                </a:cubicBezTo>
                <a:cubicBezTo>
                  <a:pt x="91" y="700"/>
                  <a:pt x="91" y="700"/>
                  <a:pt x="91" y="700"/>
                </a:cubicBezTo>
                <a:cubicBezTo>
                  <a:pt x="89" y="695"/>
                  <a:pt x="89" y="695"/>
                  <a:pt x="89" y="695"/>
                </a:cubicBezTo>
                <a:cubicBezTo>
                  <a:pt x="87" y="695"/>
                  <a:pt x="87" y="695"/>
                  <a:pt x="87" y="695"/>
                </a:cubicBezTo>
                <a:cubicBezTo>
                  <a:pt x="84" y="697"/>
                  <a:pt x="84" y="697"/>
                  <a:pt x="84" y="697"/>
                </a:cubicBezTo>
                <a:cubicBezTo>
                  <a:pt x="78" y="697"/>
                  <a:pt x="78" y="697"/>
                  <a:pt x="78" y="697"/>
                </a:cubicBezTo>
                <a:cubicBezTo>
                  <a:pt x="73" y="695"/>
                  <a:pt x="73" y="695"/>
                  <a:pt x="73" y="695"/>
                </a:cubicBezTo>
                <a:cubicBezTo>
                  <a:pt x="72" y="696"/>
                  <a:pt x="72" y="696"/>
                  <a:pt x="72" y="696"/>
                </a:cubicBezTo>
                <a:cubicBezTo>
                  <a:pt x="72" y="698"/>
                  <a:pt x="72" y="698"/>
                  <a:pt x="72" y="698"/>
                </a:cubicBezTo>
                <a:cubicBezTo>
                  <a:pt x="69" y="699"/>
                  <a:pt x="69" y="699"/>
                  <a:pt x="69" y="699"/>
                </a:cubicBezTo>
                <a:cubicBezTo>
                  <a:pt x="68" y="699"/>
                  <a:pt x="68" y="699"/>
                  <a:pt x="68" y="699"/>
                </a:cubicBezTo>
                <a:cubicBezTo>
                  <a:pt x="68" y="696"/>
                  <a:pt x="68" y="696"/>
                  <a:pt x="68" y="696"/>
                </a:cubicBezTo>
                <a:cubicBezTo>
                  <a:pt x="65" y="693"/>
                  <a:pt x="65" y="693"/>
                  <a:pt x="65" y="693"/>
                </a:cubicBezTo>
                <a:cubicBezTo>
                  <a:pt x="65" y="690"/>
                  <a:pt x="65" y="690"/>
                  <a:pt x="65" y="690"/>
                </a:cubicBezTo>
                <a:cubicBezTo>
                  <a:pt x="63" y="687"/>
                  <a:pt x="63" y="687"/>
                  <a:pt x="63" y="687"/>
                </a:cubicBezTo>
                <a:cubicBezTo>
                  <a:pt x="63" y="684"/>
                  <a:pt x="63" y="684"/>
                  <a:pt x="63" y="684"/>
                </a:cubicBezTo>
                <a:cubicBezTo>
                  <a:pt x="64" y="683"/>
                  <a:pt x="64" y="683"/>
                  <a:pt x="64" y="683"/>
                </a:cubicBezTo>
                <a:cubicBezTo>
                  <a:pt x="66" y="685"/>
                  <a:pt x="66" y="685"/>
                  <a:pt x="66" y="685"/>
                </a:cubicBezTo>
                <a:cubicBezTo>
                  <a:pt x="72" y="684"/>
                  <a:pt x="72" y="684"/>
                  <a:pt x="72" y="684"/>
                </a:cubicBezTo>
                <a:cubicBezTo>
                  <a:pt x="74" y="680"/>
                  <a:pt x="74" y="680"/>
                  <a:pt x="74" y="680"/>
                </a:cubicBezTo>
                <a:cubicBezTo>
                  <a:pt x="75" y="679"/>
                  <a:pt x="75" y="679"/>
                  <a:pt x="75" y="679"/>
                </a:cubicBezTo>
                <a:cubicBezTo>
                  <a:pt x="72" y="677"/>
                  <a:pt x="72" y="677"/>
                  <a:pt x="72" y="677"/>
                </a:cubicBezTo>
                <a:cubicBezTo>
                  <a:pt x="72" y="675"/>
                  <a:pt x="72" y="675"/>
                  <a:pt x="72" y="675"/>
                </a:cubicBezTo>
                <a:cubicBezTo>
                  <a:pt x="68" y="672"/>
                  <a:pt x="68" y="672"/>
                  <a:pt x="68" y="672"/>
                </a:cubicBezTo>
                <a:cubicBezTo>
                  <a:pt x="65" y="671"/>
                  <a:pt x="65" y="671"/>
                  <a:pt x="65" y="671"/>
                </a:cubicBezTo>
                <a:cubicBezTo>
                  <a:pt x="64" y="667"/>
                  <a:pt x="64" y="667"/>
                  <a:pt x="64" y="667"/>
                </a:cubicBezTo>
                <a:cubicBezTo>
                  <a:pt x="62" y="666"/>
                  <a:pt x="62" y="666"/>
                  <a:pt x="62" y="666"/>
                </a:cubicBezTo>
                <a:cubicBezTo>
                  <a:pt x="59" y="662"/>
                  <a:pt x="59" y="662"/>
                  <a:pt x="59" y="662"/>
                </a:cubicBezTo>
                <a:cubicBezTo>
                  <a:pt x="58" y="659"/>
                  <a:pt x="58" y="659"/>
                  <a:pt x="58" y="659"/>
                </a:cubicBezTo>
                <a:cubicBezTo>
                  <a:pt x="55" y="657"/>
                  <a:pt x="55" y="657"/>
                  <a:pt x="55" y="657"/>
                </a:cubicBezTo>
                <a:cubicBezTo>
                  <a:pt x="55" y="653"/>
                  <a:pt x="55" y="653"/>
                  <a:pt x="55" y="653"/>
                </a:cubicBezTo>
                <a:cubicBezTo>
                  <a:pt x="53" y="651"/>
                  <a:pt x="53" y="651"/>
                  <a:pt x="53" y="651"/>
                </a:cubicBezTo>
                <a:cubicBezTo>
                  <a:pt x="54" y="648"/>
                  <a:pt x="54" y="648"/>
                  <a:pt x="54" y="648"/>
                </a:cubicBezTo>
                <a:cubicBezTo>
                  <a:pt x="53" y="646"/>
                  <a:pt x="53" y="646"/>
                  <a:pt x="53" y="646"/>
                </a:cubicBezTo>
                <a:cubicBezTo>
                  <a:pt x="49" y="644"/>
                  <a:pt x="49" y="644"/>
                  <a:pt x="49" y="644"/>
                </a:cubicBezTo>
                <a:cubicBezTo>
                  <a:pt x="47" y="644"/>
                  <a:pt x="47" y="644"/>
                  <a:pt x="47" y="644"/>
                </a:cubicBezTo>
                <a:cubicBezTo>
                  <a:pt x="46" y="643"/>
                  <a:pt x="46" y="643"/>
                  <a:pt x="46" y="643"/>
                </a:cubicBezTo>
                <a:cubicBezTo>
                  <a:pt x="43" y="644"/>
                  <a:pt x="43" y="644"/>
                  <a:pt x="43" y="644"/>
                </a:cubicBezTo>
                <a:cubicBezTo>
                  <a:pt x="40" y="646"/>
                  <a:pt x="40" y="646"/>
                  <a:pt x="40" y="646"/>
                </a:cubicBezTo>
                <a:cubicBezTo>
                  <a:pt x="38" y="642"/>
                  <a:pt x="38" y="642"/>
                  <a:pt x="38" y="642"/>
                </a:cubicBezTo>
                <a:cubicBezTo>
                  <a:pt x="36" y="642"/>
                  <a:pt x="36" y="642"/>
                  <a:pt x="36" y="642"/>
                </a:cubicBezTo>
                <a:cubicBezTo>
                  <a:pt x="33" y="643"/>
                  <a:pt x="33" y="643"/>
                  <a:pt x="33" y="643"/>
                </a:cubicBezTo>
                <a:cubicBezTo>
                  <a:pt x="31" y="640"/>
                  <a:pt x="31" y="640"/>
                  <a:pt x="31" y="640"/>
                </a:cubicBezTo>
                <a:cubicBezTo>
                  <a:pt x="29" y="641"/>
                  <a:pt x="29" y="641"/>
                  <a:pt x="29" y="641"/>
                </a:cubicBezTo>
                <a:cubicBezTo>
                  <a:pt x="27" y="640"/>
                  <a:pt x="27" y="640"/>
                  <a:pt x="27" y="640"/>
                </a:cubicBezTo>
                <a:cubicBezTo>
                  <a:pt x="26" y="640"/>
                  <a:pt x="26" y="640"/>
                  <a:pt x="26" y="640"/>
                </a:cubicBezTo>
                <a:cubicBezTo>
                  <a:pt x="26" y="637"/>
                  <a:pt x="26" y="637"/>
                  <a:pt x="26" y="637"/>
                </a:cubicBezTo>
                <a:cubicBezTo>
                  <a:pt x="24" y="635"/>
                  <a:pt x="24" y="635"/>
                  <a:pt x="24" y="635"/>
                </a:cubicBezTo>
                <a:cubicBezTo>
                  <a:pt x="23" y="632"/>
                  <a:pt x="23" y="632"/>
                  <a:pt x="23" y="632"/>
                </a:cubicBezTo>
                <a:cubicBezTo>
                  <a:pt x="22" y="631"/>
                  <a:pt x="22" y="631"/>
                  <a:pt x="22" y="631"/>
                </a:cubicBezTo>
                <a:cubicBezTo>
                  <a:pt x="21" y="628"/>
                  <a:pt x="21" y="628"/>
                  <a:pt x="21" y="628"/>
                </a:cubicBezTo>
                <a:cubicBezTo>
                  <a:pt x="21" y="627"/>
                  <a:pt x="21" y="627"/>
                  <a:pt x="21" y="627"/>
                </a:cubicBezTo>
                <a:cubicBezTo>
                  <a:pt x="21" y="625"/>
                  <a:pt x="21" y="625"/>
                  <a:pt x="21" y="625"/>
                </a:cubicBezTo>
                <a:cubicBezTo>
                  <a:pt x="20" y="624"/>
                  <a:pt x="20" y="624"/>
                  <a:pt x="20" y="624"/>
                </a:cubicBezTo>
                <a:cubicBezTo>
                  <a:pt x="20" y="623"/>
                  <a:pt x="20" y="623"/>
                  <a:pt x="20" y="623"/>
                </a:cubicBezTo>
                <a:cubicBezTo>
                  <a:pt x="20" y="622"/>
                  <a:pt x="20" y="622"/>
                  <a:pt x="20" y="622"/>
                </a:cubicBezTo>
                <a:cubicBezTo>
                  <a:pt x="18" y="621"/>
                  <a:pt x="18" y="621"/>
                  <a:pt x="18" y="621"/>
                </a:cubicBezTo>
                <a:cubicBezTo>
                  <a:pt x="19" y="619"/>
                  <a:pt x="19" y="619"/>
                  <a:pt x="19" y="619"/>
                </a:cubicBezTo>
                <a:cubicBezTo>
                  <a:pt x="19" y="617"/>
                  <a:pt x="19" y="617"/>
                  <a:pt x="19" y="617"/>
                </a:cubicBezTo>
                <a:cubicBezTo>
                  <a:pt x="21" y="615"/>
                  <a:pt x="21" y="615"/>
                  <a:pt x="21" y="615"/>
                </a:cubicBezTo>
                <a:cubicBezTo>
                  <a:pt x="21" y="613"/>
                  <a:pt x="21" y="613"/>
                  <a:pt x="21" y="613"/>
                </a:cubicBezTo>
                <a:cubicBezTo>
                  <a:pt x="16" y="604"/>
                  <a:pt x="16" y="604"/>
                  <a:pt x="16" y="604"/>
                </a:cubicBezTo>
                <a:cubicBezTo>
                  <a:pt x="17" y="596"/>
                  <a:pt x="17" y="596"/>
                  <a:pt x="17" y="596"/>
                </a:cubicBezTo>
                <a:cubicBezTo>
                  <a:pt x="18" y="596"/>
                  <a:pt x="18" y="596"/>
                  <a:pt x="18" y="596"/>
                </a:cubicBezTo>
                <a:cubicBezTo>
                  <a:pt x="19" y="593"/>
                  <a:pt x="19" y="593"/>
                  <a:pt x="19" y="593"/>
                </a:cubicBezTo>
                <a:cubicBezTo>
                  <a:pt x="20" y="590"/>
                  <a:pt x="20" y="590"/>
                  <a:pt x="20" y="590"/>
                </a:cubicBezTo>
                <a:cubicBezTo>
                  <a:pt x="21" y="590"/>
                  <a:pt x="21" y="590"/>
                  <a:pt x="21" y="590"/>
                </a:cubicBezTo>
                <a:cubicBezTo>
                  <a:pt x="21" y="589"/>
                  <a:pt x="21" y="589"/>
                  <a:pt x="21" y="589"/>
                </a:cubicBezTo>
                <a:cubicBezTo>
                  <a:pt x="20" y="588"/>
                  <a:pt x="20" y="588"/>
                  <a:pt x="20" y="588"/>
                </a:cubicBezTo>
                <a:cubicBezTo>
                  <a:pt x="20" y="588"/>
                  <a:pt x="20" y="588"/>
                  <a:pt x="20" y="588"/>
                </a:cubicBezTo>
                <a:cubicBezTo>
                  <a:pt x="20" y="585"/>
                  <a:pt x="20" y="585"/>
                  <a:pt x="20" y="585"/>
                </a:cubicBezTo>
                <a:cubicBezTo>
                  <a:pt x="19" y="584"/>
                  <a:pt x="19" y="584"/>
                  <a:pt x="19" y="584"/>
                </a:cubicBezTo>
                <a:cubicBezTo>
                  <a:pt x="19" y="582"/>
                  <a:pt x="19" y="582"/>
                  <a:pt x="19" y="582"/>
                </a:cubicBezTo>
                <a:cubicBezTo>
                  <a:pt x="20" y="582"/>
                  <a:pt x="20" y="582"/>
                  <a:pt x="20" y="582"/>
                </a:cubicBezTo>
                <a:cubicBezTo>
                  <a:pt x="21" y="584"/>
                  <a:pt x="21" y="584"/>
                  <a:pt x="21" y="584"/>
                </a:cubicBezTo>
                <a:cubicBezTo>
                  <a:pt x="23" y="583"/>
                  <a:pt x="23" y="583"/>
                  <a:pt x="23" y="583"/>
                </a:cubicBezTo>
                <a:cubicBezTo>
                  <a:pt x="23" y="581"/>
                  <a:pt x="23" y="581"/>
                  <a:pt x="23" y="581"/>
                </a:cubicBezTo>
                <a:cubicBezTo>
                  <a:pt x="24" y="580"/>
                  <a:pt x="24" y="580"/>
                  <a:pt x="24" y="580"/>
                </a:cubicBezTo>
                <a:cubicBezTo>
                  <a:pt x="26" y="581"/>
                  <a:pt x="26" y="581"/>
                  <a:pt x="26" y="581"/>
                </a:cubicBezTo>
                <a:cubicBezTo>
                  <a:pt x="29" y="580"/>
                  <a:pt x="29" y="580"/>
                  <a:pt x="29" y="580"/>
                </a:cubicBezTo>
                <a:cubicBezTo>
                  <a:pt x="29" y="578"/>
                  <a:pt x="29" y="578"/>
                  <a:pt x="29" y="578"/>
                </a:cubicBezTo>
                <a:cubicBezTo>
                  <a:pt x="31" y="577"/>
                  <a:pt x="31" y="577"/>
                  <a:pt x="31" y="577"/>
                </a:cubicBezTo>
                <a:cubicBezTo>
                  <a:pt x="34" y="578"/>
                  <a:pt x="34" y="578"/>
                  <a:pt x="34" y="578"/>
                </a:cubicBezTo>
                <a:cubicBezTo>
                  <a:pt x="35" y="577"/>
                  <a:pt x="35" y="577"/>
                  <a:pt x="35" y="577"/>
                </a:cubicBezTo>
                <a:cubicBezTo>
                  <a:pt x="33" y="574"/>
                  <a:pt x="33" y="574"/>
                  <a:pt x="33" y="574"/>
                </a:cubicBezTo>
                <a:cubicBezTo>
                  <a:pt x="31" y="574"/>
                  <a:pt x="31" y="574"/>
                  <a:pt x="31" y="574"/>
                </a:cubicBezTo>
                <a:cubicBezTo>
                  <a:pt x="30" y="574"/>
                  <a:pt x="30" y="574"/>
                  <a:pt x="30" y="574"/>
                </a:cubicBezTo>
                <a:cubicBezTo>
                  <a:pt x="28" y="574"/>
                  <a:pt x="28" y="574"/>
                  <a:pt x="28" y="574"/>
                </a:cubicBezTo>
                <a:cubicBezTo>
                  <a:pt x="27" y="572"/>
                  <a:pt x="27" y="572"/>
                  <a:pt x="27" y="572"/>
                </a:cubicBezTo>
                <a:cubicBezTo>
                  <a:pt x="24" y="572"/>
                  <a:pt x="24" y="572"/>
                  <a:pt x="24" y="572"/>
                </a:cubicBezTo>
                <a:cubicBezTo>
                  <a:pt x="22" y="569"/>
                  <a:pt x="22" y="569"/>
                  <a:pt x="22" y="569"/>
                </a:cubicBezTo>
                <a:cubicBezTo>
                  <a:pt x="22" y="568"/>
                  <a:pt x="22" y="568"/>
                  <a:pt x="22" y="568"/>
                </a:cubicBezTo>
                <a:cubicBezTo>
                  <a:pt x="24" y="570"/>
                  <a:pt x="24" y="570"/>
                  <a:pt x="24" y="570"/>
                </a:cubicBezTo>
                <a:cubicBezTo>
                  <a:pt x="24" y="568"/>
                  <a:pt x="24" y="568"/>
                  <a:pt x="24" y="568"/>
                </a:cubicBezTo>
                <a:cubicBezTo>
                  <a:pt x="24" y="567"/>
                  <a:pt x="24" y="567"/>
                  <a:pt x="24" y="567"/>
                </a:cubicBezTo>
                <a:cubicBezTo>
                  <a:pt x="25" y="565"/>
                  <a:pt x="25" y="565"/>
                  <a:pt x="25" y="565"/>
                </a:cubicBezTo>
                <a:cubicBezTo>
                  <a:pt x="23" y="566"/>
                  <a:pt x="23" y="566"/>
                  <a:pt x="23" y="566"/>
                </a:cubicBezTo>
                <a:cubicBezTo>
                  <a:pt x="23" y="566"/>
                  <a:pt x="20" y="567"/>
                  <a:pt x="20" y="568"/>
                </a:cubicBezTo>
                <a:cubicBezTo>
                  <a:pt x="20" y="568"/>
                  <a:pt x="20" y="568"/>
                  <a:pt x="19" y="568"/>
                </a:cubicBezTo>
                <a:cubicBezTo>
                  <a:pt x="19" y="568"/>
                  <a:pt x="19" y="568"/>
                  <a:pt x="19" y="568"/>
                </a:cubicBezTo>
                <a:cubicBezTo>
                  <a:pt x="19" y="565"/>
                  <a:pt x="19" y="565"/>
                  <a:pt x="19" y="565"/>
                </a:cubicBezTo>
                <a:cubicBezTo>
                  <a:pt x="24" y="560"/>
                  <a:pt x="24" y="560"/>
                  <a:pt x="24" y="560"/>
                </a:cubicBezTo>
                <a:cubicBezTo>
                  <a:pt x="26" y="559"/>
                  <a:pt x="26" y="559"/>
                  <a:pt x="26" y="559"/>
                </a:cubicBezTo>
                <a:cubicBezTo>
                  <a:pt x="29" y="554"/>
                  <a:pt x="29" y="554"/>
                  <a:pt x="29" y="554"/>
                </a:cubicBezTo>
                <a:cubicBezTo>
                  <a:pt x="32" y="550"/>
                  <a:pt x="32" y="550"/>
                  <a:pt x="32" y="550"/>
                </a:cubicBezTo>
                <a:cubicBezTo>
                  <a:pt x="35" y="544"/>
                  <a:pt x="35" y="544"/>
                  <a:pt x="35" y="544"/>
                </a:cubicBezTo>
                <a:cubicBezTo>
                  <a:pt x="39" y="537"/>
                  <a:pt x="39" y="537"/>
                  <a:pt x="39" y="537"/>
                </a:cubicBezTo>
                <a:cubicBezTo>
                  <a:pt x="42" y="530"/>
                  <a:pt x="42" y="530"/>
                  <a:pt x="42" y="530"/>
                </a:cubicBezTo>
                <a:cubicBezTo>
                  <a:pt x="41" y="526"/>
                  <a:pt x="41" y="526"/>
                  <a:pt x="41" y="526"/>
                </a:cubicBezTo>
                <a:cubicBezTo>
                  <a:pt x="37" y="521"/>
                  <a:pt x="37" y="521"/>
                  <a:pt x="37" y="521"/>
                </a:cubicBezTo>
                <a:cubicBezTo>
                  <a:pt x="34" y="520"/>
                  <a:pt x="34" y="520"/>
                  <a:pt x="34" y="520"/>
                </a:cubicBezTo>
                <a:cubicBezTo>
                  <a:pt x="29" y="513"/>
                  <a:pt x="29" y="513"/>
                  <a:pt x="29" y="513"/>
                </a:cubicBezTo>
                <a:cubicBezTo>
                  <a:pt x="30" y="510"/>
                  <a:pt x="30" y="510"/>
                  <a:pt x="30" y="510"/>
                </a:cubicBezTo>
                <a:cubicBezTo>
                  <a:pt x="32" y="507"/>
                  <a:pt x="32" y="507"/>
                  <a:pt x="32" y="507"/>
                </a:cubicBezTo>
                <a:cubicBezTo>
                  <a:pt x="32" y="504"/>
                  <a:pt x="32" y="504"/>
                  <a:pt x="32" y="504"/>
                </a:cubicBezTo>
                <a:cubicBezTo>
                  <a:pt x="28" y="502"/>
                  <a:pt x="28" y="502"/>
                  <a:pt x="28" y="502"/>
                </a:cubicBezTo>
                <a:cubicBezTo>
                  <a:pt x="27" y="499"/>
                  <a:pt x="27" y="499"/>
                  <a:pt x="27" y="499"/>
                </a:cubicBezTo>
                <a:cubicBezTo>
                  <a:pt x="27" y="496"/>
                  <a:pt x="27" y="496"/>
                  <a:pt x="27" y="496"/>
                </a:cubicBezTo>
                <a:cubicBezTo>
                  <a:pt x="28" y="495"/>
                  <a:pt x="28" y="495"/>
                  <a:pt x="28" y="495"/>
                </a:cubicBezTo>
                <a:cubicBezTo>
                  <a:pt x="27" y="493"/>
                  <a:pt x="27" y="493"/>
                  <a:pt x="27" y="493"/>
                </a:cubicBezTo>
                <a:cubicBezTo>
                  <a:pt x="24" y="492"/>
                  <a:pt x="24" y="492"/>
                  <a:pt x="24" y="492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87"/>
                  <a:pt x="23" y="487"/>
                  <a:pt x="23" y="487"/>
                </a:cubicBezTo>
                <a:cubicBezTo>
                  <a:pt x="24" y="485"/>
                  <a:pt x="24" y="485"/>
                  <a:pt x="24" y="485"/>
                </a:cubicBezTo>
                <a:cubicBezTo>
                  <a:pt x="22" y="484"/>
                  <a:pt x="22" y="484"/>
                  <a:pt x="22" y="484"/>
                </a:cubicBezTo>
                <a:cubicBezTo>
                  <a:pt x="22" y="482"/>
                  <a:pt x="22" y="482"/>
                  <a:pt x="22" y="482"/>
                </a:cubicBezTo>
                <a:cubicBezTo>
                  <a:pt x="23" y="476"/>
                  <a:pt x="23" y="476"/>
                  <a:pt x="23" y="476"/>
                </a:cubicBezTo>
                <a:cubicBezTo>
                  <a:pt x="25" y="475"/>
                  <a:pt x="25" y="475"/>
                  <a:pt x="25" y="475"/>
                </a:cubicBezTo>
                <a:cubicBezTo>
                  <a:pt x="20" y="464"/>
                  <a:pt x="20" y="464"/>
                  <a:pt x="20" y="464"/>
                </a:cubicBezTo>
                <a:cubicBezTo>
                  <a:pt x="15" y="456"/>
                  <a:pt x="15" y="456"/>
                  <a:pt x="15" y="456"/>
                </a:cubicBezTo>
                <a:cubicBezTo>
                  <a:pt x="15" y="453"/>
                  <a:pt x="15" y="453"/>
                  <a:pt x="15" y="453"/>
                </a:cubicBezTo>
                <a:cubicBezTo>
                  <a:pt x="12" y="450"/>
                  <a:pt x="12" y="450"/>
                  <a:pt x="12" y="450"/>
                </a:cubicBezTo>
                <a:cubicBezTo>
                  <a:pt x="14" y="445"/>
                  <a:pt x="14" y="445"/>
                  <a:pt x="14" y="445"/>
                </a:cubicBezTo>
                <a:cubicBezTo>
                  <a:pt x="16" y="442"/>
                  <a:pt x="16" y="442"/>
                  <a:pt x="16" y="442"/>
                </a:cubicBezTo>
                <a:cubicBezTo>
                  <a:pt x="17" y="439"/>
                  <a:pt x="17" y="439"/>
                  <a:pt x="17" y="439"/>
                </a:cubicBezTo>
                <a:cubicBezTo>
                  <a:pt x="16" y="437"/>
                  <a:pt x="16" y="437"/>
                  <a:pt x="16" y="437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10" y="432"/>
                  <a:pt x="10" y="432"/>
                  <a:pt x="10" y="432"/>
                </a:cubicBezTo>
                <a:cubicBezTo>
                  <a:pt x="8" y="430"/>
                  <a:pt x="8" y="430"/>
                  <a:pt x="8" y="430"/>
                </a:cubicBezTo>
                <a:cubicBezTo>
                  <a:pt x="5" y="428"/>
                  <a:pt x="5" y="428"/>
                  <a:pt x="5" y="428"/>
                </a:cubicBezTo>
                <a:cubicBezTo>
                  <a:pt x="4" y="428"/>
                  <a:pt x="4" y="428"/>
                  <a:pt x="4" y="428"/>
                </a:cubicBezTo>
                <a:cubicBezTo>
                  <a:pt x="2" y="423"/>
                  <a:pt x="2" y="423"/>
                  <a:pt x="2" y="423"/>
                </a:cubicBezTo>
                <a:cubicBezTo>
                  <a:pt x="1" y="421"/>
                  <a:pt x="1" y="421"/>
                  <a:pt x="1" y="421"/>
                </a:cubicBezTo>
                <a:cubicBezTo>
                  <a:pt x="1" y="418"/>
                  <a:pt x="1" y="418"/>
                  <a:pt x="1" y="418"/>
                </a:cubicBezTo>
                <a:cubicBezTo>
                  <a:pt x="2" y="415"/>
                  <a:pt x="2" y="415"/>
                  <a:pt x="2" y="415"/>
                </a:cubicBezTo>
                <a:cubicBezTo>
                  <a:pt x="0" y="414"/>
                  <a:pt x="0" y="414"/>
                  <a:pt x="0" y="414"/>
                </a:cubicBezTo>
                <a:cubicBezTo>
                  <a:pt x="2" y="413"/>
                  <a:pt x="2" y="413"/>
                  <a:pt x="2" y="413"/>
                </a:cubicBezTo>
                <a:cubicBezTo>
                  <a:pt x="5" y="412"/>
                  <a:pt x="5" y="412"/>
                  <a:pt x="5" y="412"/>
                </a:cubicBezTo>
                <a:cubicBezTo>
                  <a:pt x="5" y="412"/>
                  <a:pt x="5" y="412"/>
                  <a:pt x="5" y="412"/>
                </a:cubicBezTo>
                <a:cubicBezTo>
                  <a:pt x="6" y="412"/>
                  <a:pt x="6" y="412"/>
                  <a:pt x="6" y="412"/>
                </a:cubicBezTo>
                <a:cubicBezTo>
                  <a:pt x="6" y="408"/>
                  <a:pt x="6" y="408"/>
                  <a:pt x="6" y="408"/>
                </a:cubicBezTo>
                <a:cubicBezTo>
                  <a:pt x="9" y="405"/>
                  <a:pt x="9" y="405"/>
                  <a:pt x="9" y="405"/>
                </a:cubicBezTo>
                <a:cubicBezTo>
                  <a:pt x="11" y="405"/>
                  <a:pt x="11" y="405"/>
                  <a:pt x="11" y="405"/>
                </a:cubicBezTo>
                <a:cubicBezTo>
                  <a:pt x="13" y="403"/>
                  <a:pt x="13" y="403"/>
                  <a:pt x="13" y="403"/>
                </a:cubicBezTo>
                <a:cubicBezTo>
                  <a:pt x="13" y="400"/>
                  <a:pt x="13" y="400"/>
                  <a:pt x="13" y="400"/>
                </a:cubicBezTo>
                <a:cubicBezTo>
                  <a:pt x="15" y="400"/>
                  <a:pt x="15" y="400"/>
                  <a:pt x="15" y="400"/>
                </a:cubicBezTo>
                <a:cubicBezTo>
                  <a:pt x="17" y="400"/>
                  <a:pt x="17" y="400"/>
                  <a:pt x="17" y="40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397"/>
                  <a:pt x="18" y="397"/>
                  <a:pt x="18" y="397"/>
                </a:cubicBezTo>
                <a:cubicBezTo>
                  <a:pt x="18" y="396"/>
                  <a:pt x="18" y="396"/>
                  <a:pt x="18" y="396"/>
                </a:cubicBezTo>
                <a:cubicBezTo>
                  <a:pt x="20" y="397"/>
                  <a:pt x="20" y="397"/>
                  <a:pt x="20" y="397"/>
                </a:cubicBezTo>
                <a:cubicBezTo>
                  <a:pt x="21" y="398"/>
                  <a:pt x="21" y="398"/>
                  <a:pt x="21" y="398"/>
                </a:cubicBezTo>
                <a:cubicBezTo>
                  <a:pt x="21" y="400"/>
                  <a:pt x="21" y="400"/>
                  <a:pt x="21" y="400"/>
                </a:cubicBezTo>
                <a:cubicBezTo>
                  <a:pt x="22" y="401"/>
                  <a:pt x="22" y="401"/>
                  <a:pt x="22" y="401"/>
                </a:cubicBezTo>
                <a:cubicBezTo>
                  <a:pt x="22" y="398"/>
                  <a:pt x="22" y="398"/>
                  <a:pt x="22" y="398"/>
                </a:cubicBezTo>
                <a:cubicBezTo>
                  <a:pt x="23" y="397"/>
                  <a:pt x="23" y="397"/>
                  <a:pt x="23" y="397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26" y="397"/>
                  <a:pt x="26" y="397"/>
                  <a:pt x="26" y="397"/>
                </a:cubicBezTo>
                <a:cubicBezTo>
                  <a:pt x="24" y="395"/>
                  <a:pt x="24" y="395"/>
                  <a:pt x="24" y="395"/>
                </a:cubicBezTo>
                <a:cubicBezTo>
                  <a:pt x="24" y="395"/>
                  <a:pt x="24" y="395"/>
                  <a:pt x="24" y="395"/>
                </a:cubicBezTo>
                <a:cubicBezTo>
                  <a:pt x="25" y="395"/>
                  <a:pt x="25" y="395"/>
                  <a:pt x="25" y="395"/>
                </a:cubicBezTo>
                <a:cubicBezTo>
                  <a:pt x="26" y="395"/>
                  <a:pt x="26" y="395"/>
                  <a:pt x="26" y="395"/>
                </a:cubicBezTo>
                <a:cubicBezTo>
                  <a:pt x="26" y="394"/>
                  <a:pt x="26" y="394"/>
                  <a:pt x="26" y="394"/>
                </a:cubicBezTo>
                <a:cubicBezTo>
                  <a:pt x="26" y="394"/>
                  <a:pt x="26" y="394"/>
                  <a:pt x="26" y="394"/>
                </a:cubicBezTo>
                <a:cubicBezTo>
                  <a:pt x="25" y="392"/>
                  <a:pt x="25" y="392"/>
                  <a:pt x="25" y="392"/>
                </a:cubicBezTo>
                <a:cubicBezTo>
                  <a:pt x="25" y="392"/>
                  <a:pt x="25" y="392"/>
                  <a:pt x="25" y="392"/>
                </a:cubicBezTo>
                <a:cubicBezTo>
                  <a:pt x="27" y="392"/>
                  <a:pt x="27" y="392"/>
                  <a:pt x="27" y="392"/>
                </a:cubicBezTo>
                <a:cubicBezTo>
                  <a:pt x="30" y="393"/>
                  <a:pt x="30" y="393"/>
                  <a:pt x="30" y="393"/>
                </a:cubicBezTo>
                <a:cubicBezTo>
                  <a:pt x="31" y="394"/>
                  <a:pt x="31" y="394"/>
                  <a:pt x="31" y="394"/>
                </a:cubicBezTo>
                <a:cubicBezTo>
                  <a:pt x="32" y="395"/>
                  <a:pt x="32" y="395"/>
                  <a:pt x="32" y="395"/>
                </a:cubicBezTo>
                <a:cubicBezTo>
                  <a:pt x="33" y="395"/>
                  <a:pt x="33" y="395"/>
                  <a:pt x="33" y="395"/>
                </a:cubicBezTo>
                <a:cubicBezTo>
                  <a:pt x="34" y="395"/>
                  <a:pt x="34" y="395"/>
                  <a:pt x="34" y="395"/>
                </a:cubicBezTo>
                <a:cubicBezTo>
                  <a:pt x="35" y="396"/>
                  <a:pt x="35" y="396"/>
                  <a:pt x="35" y="396"/>
                </a:cubicBezTo>
                <a:cubicBezTo>
                  <a:pt x="36" y="397"/>
                  <a:pt x="36" y="397"/>
                  <a:pt x="36" y="397"/>
                </a:cubicBezTo>
                <a:cubicBezTo>
                  <a:pt x="36" y="398"/>
                  <a:pt x="36" y="398"/>
                  <a:pt x="36" y="398"/>
                </a:cubicBezTo>
                <a:cubicBezTo>
                  <a:pt x="34" y="399"/>
                  <a:pt x="34" y="399"/>
                  <a:pt x="34" y="399"/>
                </a:cubicBezTo>
                <a:cubicBezTo>
                  <a:pt x="33" y="399"/>
                  <a:pt x="33" y="399"/>
                  <a:pt x="33" y="399"/>
                </a:cubicBezTo>
                <a:cubicBezTo>
                  <a:pt x="30" y="399"/>
                  <a:pt x="30" y="399"/>
                  <a:pt x="30" y="399"/>
                </a:cubicBezTo>
                <a:cubicBezTo>
                  <a:pt x="29" y="397"/>
                  <a:pt x="29" y="397"/>
                  <a:pt x="29" y="397"/>
                </a:cubicBezTo>
                <a:cubicBezTo>
                  <a:pt x="29" y="396"/>
                  <a:pt x="29" y="396"/>
                  <a:pt x="29" y="396"/>
                </a:cubicBezTo>
                <a:cubicBezTo>
                  <a:pt x="27" y="397"/>
                  <a:pt x="27" y="397"/>
                  <a:pt x="27" y="397"/>
                </a:cubicBezTo>
                <a:cubicBezTo>
                  <a:pt x="27" y="400"/>
                  <a:pt x="27" y="400"/>
                  <a:pt x="27" y="400"/>
                </a:cubicBezTo>
                <a:cubicBezTo>
                  <a:pt x="28" y="402"/>
                  <a:pt x="28" y="402"/>
                  <a:pt x="28" y="402"/>
                </a:cubicBezTo>
                <a:cubicBezTo>
                  <a:pt x="29" y="400"/>
                  <a:pt x="29" y="400"/>
                  <a:pt x="29" y="400"/>
                </a:cubicBezTo>
                <a:cubicBezTo>
                  <a:pt x="30" y="401"/>
                  <a:pt x="30" y="401"/>
                  <a:pt x="30" y="401"/>
                </a:cubicBezTo>
                <a:cubicBezTo>
                  <a:pt x="31" y="403"/>
                  <a:pt x="31" y="403"/>
                  <a:pt x="31" y="403"/>
                </a:cubicBezTo>
                <a:cubicBezTo>
                  <a:pt x="32" y="401"/>
                  <a:pt x="32" y="401"/>
                  <a:pt x="32" y="401"/>
                </a:cubicBezTo>
                <a:cubicBezTo>
                  <a:pt x="34" y="402"/>
                  <a:pt x="34" y="402"/>
                  <a:pt x="34" y="402"/>
                </a:cubicBezTo>
                <a:cubicBezTo>
                  <a:pt x="34" y="403"/>
                  <a:pt x="34" y="403"/>
                  <a:pt x="34" y="403"/>
                </a:cubicBezTo>
                <a:cubicBezTo>
                  <a:pt x="35" y="403"/>
                  <a:pt x="35" y="403"/>
                  <a:pt x="35" y="403"/>
                </a:cubicBezTo>
                <a:cubicBezTo>
                  <a:pt x="36" y="402"/>
                  <a:pt x="36" y="402"/>
                  <a:pt x="36" y="402"/>
                </a:cubicBezTo>
                <a:cubicBezTo>
                  <a:pt x="37" y="403"/>
                  <a:pt x="37" y="403"/>
                  <a:pt x="37" y="403"/>
                </a:cubicBezTo>
                <a:cubicBezTo>
                  <a:pt x="36" y="403"/>
                  <a:pt x="36" y="403"/>
                  <a:pt x="36" y="403"/>
                </a:cubicBezTo>
                <a:cubicBezTo>
                  <a:pt x="36" y="405"/>
                  <a:pt x="36" y="405"/>
                  <a:pt x="36" y="405"/>
                </a:cubicBezTo>
                <a:cubicBezTo>
                  <a:pt x="38" y="403"/>
                  <a:pt x="38" y="403"/>
                  <a:pt x="38" y="403"/>
                </a:cubicBezTo>
                <a:cubicBezTo>
                  <a:pt x="39" y="402"/>
                  <a:pt x="39" y="402"/>
                  <a:pt x="39" y="402"/>
                </a:cubicBezTo>
                <a:cubicBezTo>
                  <a:pt x="40" y="402"/>
                  <a:pt x="40" y="402"/>
                  <a:pt x="40" y="402"/>
                </a:cubicBezTo>
                <a:cubicBezTo>
                  <a:pt x="39" y="403"/>
                  <a:pt x="39" y="403"/>
                  <a:pt x="39" y="403"/>
                </a:cubicBezTo>
                <a:cubicBezTo>
                  <a:pt x="39" y="404"/>
                  <a:pt x="39" y="404"/>
                  <a:pt x="39" y="404"/>
                </a:cubicBezTo>
                <a:cubicBezTo>
                  <a:pt x="41" y="404"/>
                  <a:pt x="41" y="404"/>
                  <a:pt x="41" y="404"/>
                </a:cubicBezTo>
                <a:cubicBezTo>
                  <a:pt x="41" y="405"/>
                  <a:pt x="41" y="405"/>
                  <a:pt x="41" y="405"/>
                </a:cubicBezTo>
                <a:cubicBezTo>
                  <a:pt x="40" y="406"/>
                  <a:pt x="40" y="406"/>
                  <a:pt x="40" y="406"/>
                </a:cubicBezTo>
                <a:cubicBezTo>
                  <a:pt x="39" y="408"/>
                  <a:pt x="39" y="408"/>
                  <a:pt x="39" y="408"/>
                </a:cubicBezTo>
                <a:cubicBezTo>
                  <a:pt x="41" y="408"/>
                  <a:pt x="41" y="408"/>
                  <a:pt x="41" y="408"/>
                </a:cubicBezTo>
                <a:cubicBezTo>
                  <a:pt x="42" y="405"/>
                  <a:pt x="42" y="405"/>
                  <a:pt x="42" y="405"/>
                </a:cubicBezTo>
                <a:cubicBezTo>
                  <a:pt x="42" y="404"/>
                  <a:pt x="42" y="404"/>
                  <a:pt x="42" y="404"/>
                </a:cubicBezTo>
                <a:cubicBezTo>
                  <a:pt x="43" y="403"/>
                  <a:pt x="43" y="403"/>
                  <a:pt x="43" y="403"/>
                </a:cubicBezTo>
                <a:cubicBezTo>
                  <a:pt x="45" y="403"/>
                  <a:pt x="45" y="403"/>
                  <a:pt x="45" y="403"/>
                </a:cubicBezTo>
                <a:cubicBezTo>
                  <a:pt x="46" y="404"/>
                  <a:pt x="46" y="404"/>
                  <a:pt x="46" y="404"/>
                </a:cubicBezTo>
                <a:cubicBezTo>
                  <a:pt x="47" y="403"/>
                  <a:pt x="47" y="403"/>
                  <a:pt x="47" y="403"/>
                </a:cubicBezTo>
                <a:cubicBezTo>
                  <a:pt x="46" y="401"/>
                  <a:pt x="46" y="401"/>
                  <a:pt x="46" y="401"/>
                </a:cubicBezTo>
                <a:cubicBezTo>
                  <a:pt x="46" y="401"/>
                  <a:pt x="46" y="401"/>
                  <a:pt x="46" y="401"/>
                </a:cubicBezTo>
                <a:cubicBezTo>
                  <a:pt x="48" y="401"/>
                  <a:pt x="48" y="401"/>
                  <a:pt x="48" y="401"/>
                </a:cubicBezTo>
                <a:cubicBezTo>
                  <a:pt x="49" y="403"/>
                  <a:pt x="49" y="403"/>
                  <a:pt x="49" y="403"/>
                </a:cubicBezTo>
                <a:cubicBezTo>
                  <a:pt x="52" y="403"/>
                  <a:pt x="52" y="403"/>
                  <a:pt x="52" y="403"/>
                </a:cubicBezTo>
                <a:cubicBezTo>
                  <a:pt x="54" y="404"/>
                  <a:pt x="54" y="404"/>
                  <a:pt x="54" y="404"/>
                </a:cubicBezTo>
                <a:cubicBezTo>
                  <a:pt x="56" y="403"/>
                  <a:pt x="56" y="403"/>
                  <a:pt x="56" y="403"/>
                </a:cubicBezTo>
                <a:cubicBezTo>
                  <a:pt x="56" y="402"/>
                  <a:pt x="56" y="402"/>
                  <a:pt x="56" y="402"/>
                </a:cubicBezTo>
                <a:cubicBezTo>
                  <a:pt x="58" y="403"/>
                  <a:pt x="58" y="403"/>
                  <a:pt x="58" y="403"/>
                </a:cubicBezTo>
                <a:cubicBezTo>
                  <a:pt x="60" y="404"/>
                  <a:pt x="60" y="404"/>
                  <a:pt x="60" y="404"/>
                </a:cubicBezTo>
                <a:cubicBezTo>
                  <a:pt x="61" y="403"/>
                  <a:pt x="61" y="403"/>
                  <a:pt x="61" y="403"/>
                </a:cubicBezTo>
                <a:cubicBezTo>
                  <a:pt x="63" y="404"/>
                  <a:pt x="63" y="404"/>
                  <a:pt x="63" y="404"/>
                </a:cubicBezTo>
                <a:cubicBezTo>
                  <a:pt x="74" y="410"/>
                  <a:pt x="74" y="410"/>
                  <a:pt x="74" y="410"/>
                </a:cubicBezTo>
                <a:cubicBezTo>
                  <a:pt x="81" y="415"/>
                  <a:pt x="81" y="415"/>
                  <a:pt x="81" y="415"/>
                </a:cubicBezTo>
                <a:cubicBezTo>
                  <a:pt x="83" y="417"/>
                  <a:pt x="83" y="417"/>
                  <a:pt x="83" y="417"/>
                </a:cubicBezTo>
                <a:cubicBezTo>
                  <a:pt x="85" y="417"/>
                  <a:pt x="85" y="417"/>
                  <a:pt x="85" y="417"/>
                </a:cubicBezTo>
                <a:cubicBezTo>
                  <a:pt x="87" y="421"/>
                  <a:pt x="87" y="421"/>
                  <a:pt x="87" y="421"/>
                </a:cubicBezTo>
                <a:cubicBezTo>
                  <a:pt x="89" y="422"/>
                  <a:pt x="89" y="422"/>
                  <a:pt x="89" y="422"/>
                </a:cubicBezTo>
                <a:cubicBezTo>
                  <a:pt x="89" y="420"/>
                  <a:pt x="89" y="420"/>
                  <a:pt x="89" y="420"/>
                </a:cubicBezTo>
                <a:cubicBezTo>
                  <a:pt x="89" y="420"/>
                  <a:pt x="89" y="420"/>
                  <a:pt x="89" y="420"/>
                </a:cubicBezTo>
                <a:cubicBezTo>
                  <a:pt x="90" y="420"/>
                  <a:pt x="90" y="420"/>
                  <a:pt x="90" y="420"/>
                </a:cubicBezTo>
                <a:cubicBezTo>
                  <a:pt x="93" y="422"/>
                  <a:pt x="93" y="422"/>
                  <a:pt x="93" y="422"/>
                </a:cubicBezTo>
                <a:cubicBezTo>
                  <a:pt x="94" y="422"/>
                  <a:pt x="94" y="422"/>
                  <a:pt x="94" y="422"/>
                </a:cubicBezTo>
                <a:cubicBezTo>
                  <a:pt x="97" y="425"/>
                  <a:pt x="97" y="425"/>
                  <a:pt x="97" y="425"/>
                </a:cubicBezTo>
                <a:cubicBezTo>
                  <a:pt x="99" y="424"/>
                  <a:pt x="99" y="424"/>
                  <a:pt x="99" y="424"/>
                </a:cubicBezTo>
                <a:cubicBezTo>
                  <a:pt x="97" y="422"/>
                  <a:pt x="97" y="422"/>
                  <a:pt x="97" y="422"/>
                </a:cubicBezTo>
                <a:cubicBezTo>
                  <a:pt x="96" y="421"/>
                  <a:pt x="96" y="421"/>
                  <a:pt x="96" y="421"/>
                </a:cubicBezTo>
                <a:cubicBezTo>
                  <a:pt x="98" y="421"/>
                  <a:pt x="98" y="421"/>
                  <a:pt x="98" y="421"/>
                </a:cubicBezTo>
                <a:cubicBezTo>
                  <a:pt x="100" y="423"/>
                  <a:pt x="100" y="423"/>
                  <a:pt x="100" y="423"/>
                </a:cubicBezTo>
                <a:cubicBezTo>
                  <a:pt x="100" y="425"/>
                  <a:pt x="100" y="425"/>
                  <a:pt x="100" y="425"/>
                </a:cubicBezTo>
                <a:cubicBezTo>
                  <a:pt x="104" y="428"/>
                  <a:pt x="104" y="428"/>
                  <a:pt x="104" y="428"/>
                </a:cubicBezTo>
                <a:cubicBezTo>
                  <a:pt x="104" y="429"/>
                  <a:pt x="104" y="429"/>
                  <a:pt x="104" y="429"/>
                </a:cubicBezTo>
                <a:cubicBezTo>
                  <a:pt x="106" y="430"/>
                  <a:pt x="106" y="430"/>
                  <a:pt x="106" y="430"/>
                </a:cubicBezTo>
                <a:cubicBezTo>
                  <a:pt x="107" y="430"/>
                  <a:pt x="107" y="430"/>
                  <a:pt x="107" y="430"/>
                </a:cubicBezTo>
                <a:cubicBezTo>
                  <a:pt x="108" y="430"/>
                  <a:pt x="108" y="430"/>
                  <a:pt x="108" y="430"/>
                </a:cubicBezTo>
                <a:cubicBezTo>
                  <a:pt x="111" y="432"/>
                  <a:pt x="111" y="432"/>
                  <a:pt x="111" y="432"/>
                </a:cubicBezTo>
                <a:cubicBezTo>
                  <a:pt x="111" y="435"/>
                  <a:pt x="111" y="435"/>
                  <a:pt x="111" y="435"/>
                </a:cubicBezTo>
                <a:cubicBezTo>
                  <a:pt x="113" y="436"/>
                  <a:pt x="113" y="436"/>
                  <a:pt x="113" y="436"/>
                </a:cubicBezTo>
                <a:cubicBezTo>
                  <a:pt x="114" y="438"/>
                  <a:pt x="114" y="438"/>
                  <a:pt x="114" y="438"/>
                </a:cubicBezTo>
                <a:cubicBezTo>
                  <a:pt x="115" y="438"/>
                  <a:pt x="115" y="438"/>
                  <a:pt x="115" y="438"/>
                </a:cubicBezTo>
                <a:cubicBezTo>
                  <a:pt x="116" y="439"/>
                  <a:pt x="116" y="439"/>
                  <a:pt x="116" y="439"/>
                </a:cubicBezTo>
                <a:cubicBezTo>
                  <a:pt x="116" y="442"/>
                  <a:pt x="116" y="442"/>
                  <a:pt x="116" y="442"/>
                </a:cubicBezTo>
                <a:cubicBezTo>
                  <a:pt x="116" y="444"/>
                  <a:pt x="116" y="444"/>
                  <a:pt x="116" y="444"/>
                </a:cubicBezTo>
                <a:cubicBezTo>
                  <a:pt x="116" y="447"/>
                  <a:pt x="116" y="447"/>
                  <a:pt x="116" y="447"/>
                </a:cubicBezTo>
                <a:cubicBezTo>
                  <a:pt x="115" y="449"/>
                  <a:pt x="115" y="449"/>
                  <a:pt x="115" y="449"/>
                </a:cubicBezTo>
                <a:cubicBezTo>
                  <a:pt x="115" y="450"/>
                  <a:pt x="115" y="450"/>
                  <a:pt x="115" y="450"/>
                </a:cubicBezTo>
                <a:cubicBezTo>
                  <a:pt x="113" y="453"/>
                  <a:pt x="113" y="453"/>
                  <a:pt x="113" y="453"/>
                </a:cubicBezTo>
                <a:cubicBezTo>
                  <a:pt x="112" y="455"/>
                  <a:pt x="112" y="455"/>
                  <a:pt x="112" y="455"/>
                </a:cubicBezTo>
                <a:cubicBezTo>
                  <a:pt x="108" y="460"/>
                  <a:pt x="108" y="460"/>
                  <a:pt x="108" y="460"/>
                </a:cubicBezTo>
                <a:cubicBezTo>
                  <a:pt x="105" y="462"/>
                  <a:pt x="105" y="462"/>
                  <a:pt x="105" y="462"/>
                </a:cubicBezTo>
                <a:cubicBezTo>
                  <a:pt x="102" y="462"/>
                  <a:pt x="102" y="462"/>
                  <a:pt x="102" y="462"/>
                </a:cubicBezTo>
                <a:cubicBezTo>
                  <a:pt x="100" y="464"/>
                  <a:pt x="100" y="464"/>
                  <a:pt x="100" y="464"/>
                </a:cubicBezTo>
                <a:cubicBezTo>
                  <a:pt x="97" y="464"/>
                  <a:pt x="97" y="464"/>
                  <a:pt x="97" y="464"/>
                </a:cubicBezTo>
                <a:cubicBezTo>
                  <a:pt x="97" y="464"/>
                  <a:pt x="97" y="464"/>
                  <a:pt x="97" y="464"/>
                </a:cubicBezTo>
                <a:cubicBezTo>
                  <a:pt x="92" y="465"/>
                  <a:pt x="92" y="465"/>
                  <a:pt x="92" y="465"/>
                </a:cubicBezTo>
                <a:cubicBezTo>
                  <a:pt x="86" y="465"/>
                  <a:pt x="86" y="465"/>
                  <a:pt x="86" y="465"/>
                </a:cubicBezTo>
                <a:cubicBezTo>
                  <a:pt x="82" y="464"/>
                  <a:pt x="82" y="464"/>
                  <a:pt x="82" y="464"/>
                </a:cubicBezTo>
                <a:cubicBezTo>
                  <a:pt x="80" y="462"/>
                  <a:pt x="80" y="462"/>
                  <a:pt x="80" y="462"/>
                </a:cubicBezTo>
                <a:cubicBezTo>
                  <a:pt x="78" y="463"/>
                  <a:pt x="78" y="463"/>
                  <a:pt x="78" y="463"/>
                </a:cubicBezTo>
                <a:cubicBezTo>
                  <a:pt x="76" y="462"/>
                  <a:pt x="76" y="462"/>
                  <a:pt x="76" y="462"/>
                </a:cubicBezTo>
                <a:cubicBezTo>
                  <a:pt x="73" y="462"/>
                  <a:pt x="73" y="462"/>
                  <a:pt x="73" y="462"/>
                </a:cubicBezTo>
                <a:cubicBezTo>
                  <a:pt x="73" y="461"/>
                  <a:pt x="73" y="461"/>
                  <a:pt x="73" y="461"/>
                </a:cubicBezTo>
                <a:cubicBezTo>
                  <a:pt x="71" y="461"/>
                  <a:pt x="71" y="461"/>
                  <a:pt x="71" y="461"/>
                </a:cubicBezTo>
                <a:cubicBezTo>
                  <a:pt x="69" y="462"/>
                  <a:pt x="69" y="462"/>
                  <a:pt x="69" y="462"/>
                </a:cubicBezTo>
                <a:cubicBezTo>
                  <a:pt x="67" y="459"/>
                  <a:pt x="67" y="459"/>
                  <a:pt x="67" y="459"/>
                </a:cubicBezTo>
                <a:cubicBezTo>
                  <a:pt x="67" y="458"/>
                  <a:pt x="67" y="458"/>
                  <a:pt x="67" y="458"/>
                </a:cubicBezTo>
                <a:cubicBezTo>
                  <a:pt x="65" y="458"/>
                  <a:pt x="65" y="458"/>
                  <a:pt x="65" y="458"/>
                </a:cubicBezTo>
                <a:cubicBezTo>
                  <a:pt x="63" y="458"/>
                  <a:pt x="63" y="458"/>
                  <a:pt x="63" y="458"/>
                </a:cubicBezTo>
                <a:cubicBezTo>
                  <a:pt x="64" y="458"/>
                  <a:pt x="64" y="458"/>
                  <a:pt x="64" y="458"/>
                </a:cubicBezTo>
                <a:cubicBezTo>
                  <a:pt x="60" y="458"/>
                  <a:pt x="60" y="458"/>
                  <a:pt x="60" y="458"/>
                </a:cubicBezTo>
                <a:cubicBezTo>
                  <a:pt x="59" y="459"/>
                  <a:pt x="59" y="459"/>
                  <a:pt x="59" y="459"/>
                </a:cubicBezTo>
                <a:cubicBezTo>
                  <a:pt x="57" y="459"/>
                  <a:pt x="57" y="459"/>
                  <a:pt x="57" y="459"/>
                </a:cubicBezTo>
                <a:cubicBezTo>
                  <a:pt x="57" y="457"/>
                  <a:pt x="57" y="457"/>
                  <a:pt x="57" y="457"/>
                </a:cubicBezTo>
                <a:cubicBezTo>
                  <a:pt x="57" y="457"/>
                  <a:pt x="57" y="457"/>
                  <a:pt x="57" y="457"/>
                </a:cubicBezTo>
                <a:cubicBezTo>
                  <a:pt x="58" y="456"/>
                  <a:pt x="58" y="456"/>
                  <a:pt x="58" y="456"/>
                </a:cubicBezTo>
                <a:cubicBezTo>
                  <a:pt x="57" y="454"/>
                  <a:pt x="57" y="454"/>
                  <a:pt x="57" y="454"/>
                </a:cubicBezTo>
                <a:cubicBezTo>
                  <a:pt x="56" y="455"/>
                  <a:pt x="56" y="455"/>
                  <a:pt x="56" y="455"/>
                </a:cubicBezTo>
                <a:cubicBezTo>
                  <a:pt x="53" y="455"/>
                  <a:pt x="53" y="455"/>
                  <a:pt x="53" y="455"/>
                </a:cubicBezTo>
                <a:cubicBezTo>
                  <a:pt x="50" y="454"/>
                  <a:pt x="50" y="454"/>
                  <a:pt x="50" y="454"/>
                </a:cubicBezTo>
                <a:cubicBezTo>
                  <a:pt x="50" y="454"/>
                  <a:pt x="50" y="454"/>
                  <a:pt x="50" y="454"/>
                </a:cubicBezTo>
                <a:cubicBezTo>
                  <a:pt x="49" y="454"/>
                  <a:pt x="49" y="454"/>
                  <a:pt x="49" y="454"/>
                </a:cubicBezTo>
                <a:cubicBezTo>
                  <a:pt x="44" y="450"/>
                  <a:pt x="44" y="450"/>
                  <a:pt x="44" y="450"/>
                </a:cubicBezTo>
                <a:cubicBezTo>
                  <a:pt x="44" y="448"/>
                  <a:pt x="44" y="448"/>
                  <a:pt x="44" y="448"/>
                </a:cubicBezTo>
                <a:cubicBezTo>
                  <a:pt x="41" y="448"/>
                  <a:pt x="41" y="448"/>
                  <a:pt x="41" y="448"/>
                </a:cubicBezTo>
                <a:cubicBezTo>
                  <a:pt x="40" y="448"/>
                  <a:pt x="40" y="448"/>
                  <a:pt x="40" y="448"/>
                </a:cubicBezTo>
                <a:cubicBezTo>
                  <a:pt x="38" y="448"/>
                  <a:pt x="38" y="448"/>
                  <a:pt x="38" y="448"/>
                </a:cubicBezTo>
                <a:cubicBezTo>
                  <a:pt x="38" y="448"/>
                  <a:pt x="38" y="448"/>
                  <a:pt x="38" y="448"/>
                </a:cubicBezTo>
                <a:cubicBezTo>
                  <a:pt x="40" y="450"/>
                  <a:pt x="40" y="450"/>
                  <a:pt x="40" y="450"/>
                </a:cubicBezTo>
                <a:cubicBezTo>
                  <a:pt x="41" y="453"/>
                  <a:pt x="41" y="453"/>
                  <a:pt x="41" y="453"/>
                </a:cubicBezTo>
                <a:cubicBezTo>
                  <a:pt x="43" y="454"/>
                  <a:pt x="43" y="454"/>
                  <a:pt x="43" y="454"/>
                </a:cubicBezTo>
                <a:cubicBezTo>
                  <a:pt x="44" y="456"/>
                  <a:pt x="44" y="456"/>
                  <a:pt x="44" y="456"/>
                </a:cubicBezTo>
                <a:cubicBezTo>
                  <a:pt x="47" y="457"/>
                  <a:pt x="47" y="457"/>
                  <a:pt x="47" y="457"/>
                </a:cubicBezTo>
                <a:cubicBezTo>
                  <a:pt x="47" y="458"/>
                  <a:pt x="47" y="458"/>
                  <a:pt x="47" y="458"/>
                </a:cubicBezTo>
                <a:cubicBezTo>
                  <a:pt x="45" y="459"/>
                  <a:pt x="45" y="459"/>
                  <a:pt x="45" y="459"/>
                </a:cubicBezTo>
                <a:cubicBezTo>
                  <a:pt x="44" y="460"/>
                  <a:pt x="44" y="460"/>
                  <a:pt x="44" y="460"/>
                </a:cubicBezTo>
                <a:cubicBezTo>
                  <a:pt x="45" y="460"/>
                  <a:pt x="45" y="460"/>
                  <a:pt x="45" y="460"/>
                </a:cubicBezTo>
                <a:cubicBezTo>
                  <a:pt x="48" y="460"/>
                  <a:pt x="48" y="460"/>
                  <a:pt x="48" y="460"/>
                </a:cubicBezTo>
                <a:cubicBezTo>
                  <a:pt x="50" y="459"/>
                  <a:pt x="50" y="459"/>
                  <a:pt x="50" y="459"/>
                </a:cubicBezTo>
                <a:cubicBezTo>
                  <a:pt x="51" y="460"/>
                  <a:pt x="51" y="460"/>
                  <a:pt x="51" y="460"/>
                </a:cubicBezTo>
                <a:cubicBezTo>
                  <a:pt x="50" y="460"/>
                  <a:pt x="50" y="460"/>
                  <a:pt x="50" y="460"/>
                </a:cubicBezTo>
                <a:cubicBezTo>
                  <a:pt x="50" y="461"/>
                  <a:pt x="50" y="461"/>
                  <a:pt x="50" y="461"/>
                </a:cubicBezTo>
                <a:cubicBezTo>
                  <a:pt x="52" y="461"/>
                  <a:pt x="52" y="461"/>
                  <a:pt x="52" y="461"/>
                </a:cubicBezTo>
                <a:cubicBezTo>
                  <a:pt x="52" y="463"/>
                  <a:pt x="52" y="463"/>
                  <a:pt x="52" y="463"/>
                </a:cubicBezTo>
                <a:cubicBezTo>
                  <a:pt x="49" y="463"/>
                  <a:pt x="49" y="463"/>
                  <a:pt x="49" y="463"/>
                </a:cubicBezTo>
                <a:cubicBezTo>
                  <a:pt x="49" y="464"/>
                  <a:pt x="49" y="464"/>
                  <a:pt x="49" y="464"/>
                </a:cubicBezTo>
                <a:cubicBezTo>
                  <a:pt x="51" y="465"/>
                  <a:pt x="51" y="465"/>
                  <a:pt x="51" y="465"/>
                </a:cubicBezTo>
                <a:cubicBezTo>
                  <a:pt x="52" y="464"/>
                  <a:pt x="52" y="464"/>
                  <a:pt x="52" y="464"/>
                </a:cubicBezTo>
                <a:cubicBezTo>
                  <a:pt x="54" y="464"/>
                  <a:pt x="54" y="464"/>
                  <a:pt x="54" y="464"/>
                </a:cubicBezTo>
                <a:cubicBezTo>
                  <a:pt x="55" y="465"/>
                  <a:pt x="55" y="465"/>
                  <a:pt x="55" y="465"/>
                </a:cubicBezTo>
                <a:cubicBezTo>
                  <a:pt x="56" y="464"/>
                  <a:pt x="56" y="464"/>
                  <a:pt x="56" y="464"/>
                </a:cubicBezTo>
                <a:cubicBezTo>
                  <a:pt x="61" y="466"/>
                  <a:pt x="61" y="466"/>
                  <a:pt x="61" y="466"/>
                </a:cubicBezTo>
                <a:cubicBezTo>
                  <a:pt x="63" y="469"/>
                  <a:pt x="63" y="469"/>
                  <a:pt x="63" y="469"/>
                </a:cubicBezTo>
                <a:cubicBezTo>
                  <a:pt x="64" y="470"/>
                  <a:pt x="64" y="470"/>
                  <a:pt x="64" y="470"/>
                </a:cubicBezTo>
                <a:cubicBezTo>
                  <a:pt x="64" y="471"/>
                  <a:pt x="64" y="471"/>
                  <a:pt x="64" y="471"/>
                </a:cubicBezTo>
                <a:cubicBezTo>
                  <a:pt x="63" y="472"/>
                  <a:pt x="63" y="472"/>
                  <a:pt x="63" y="472"/>
                </a:cubicBezTo>
                <a:cubicBezTo>
                  <a:pt x="64" y="473"/>
                  <a:pt x="64" y="473"/>
                  <a:pt x="64" y="473"/>
                </a:cubicBezTo>
                <a:cubicBezTo>
                  <a:pt x="64" y="475"/>
                  <a:pt x="64" y="475"/>
                  <a:pt x="64" y="475"/>
                </a:cubicBezTo>
                <a:cubicBezTo>
                  <a:pt x="64" y="478"/>
                  <a:pt x="64" y="478"/>
                  <a:pt x="64" y="478"/>
                </a:cubicBezTo>
                <a:cubicBezTo>
                  <a:pt x="62" y="479"/>
                  <a:pt x="62" y="479"/>
                  <a:pt x="62" y="479"/>
                </a:cubicBezTo>
                <a:cubicBezTo>
                  <a:pt x="62" y="481"/>
                  <a:pt x="62" y="481"/>
                  <a:pt x="62" y="481"/>
                </a:cubicBezTo>
                <a:cubicBezTo>
                  <a:pt x="64" y="481"/>
                  <a:pt x="64" y="481"/>
                  <a:pt x="64" y="481"/>
                </a:cubicBezTo>
                <a:cubicBezTo>
                  <a:pt x="64" y="483"/>
                  <a:pt x="64" y="483"/>
                  <a:pt x="64" y="483"/>
                </a:cubicBezTo>
                <a:cubicBezTo>
                  <a:pt x="67" y="486"/>
                  <a:pt x="67" y="486"/>
                  <a:pt x="67" y="486"/>
                </a:cubicBezTo>
                <a:cubicBezTo>
                  <a:pt x="67" y="488"/>
                  <a:pt x="67" y="488"/>
                  <a:pt x="67" y="488"/>
                </a:cubicBezTo>
                <a:cubicBezTo>
                  <a:pt x="69" y="490"/>
                  <a:pt x="69" y="490"/>
                  <a:pt x="69" y="490"/>
                </a:cubicBezTo>
                <a:cubicBezTo>
                  <a:pt x="69" y="492"/>
                  <a:pt x="69" y="492"/>
                  <a:pt x="69" y="492"/>
                </a:cubicBezTo>
                <a:cubicBezTo>
                  <a:pt x="69" y="494"/>
                  <a:pt x="69" y="494"/>
                  <a:pt x="69" y="494"/>
                </a:cubicBezTo>
                <a:cubicBezTo>
                  <a:pt x="68" y="496"/>
                  <a:pt x="68" y="496"/>
                  <a:pt x="68" y="496"/>
                </a:cubicBezTo>
                <a:cubicBezTo>
                  <a:pt x="69" y="497"/>
                  <a:pt x="69" y="497"/>
                  <a:pt x="69" y="497"/>
                </a:cubicBezTo>
                <a:cubicBezTo>
                  <a:pt x="70" y="499"/>
                  <a:pt x="70" y="499"/>
                  <a:pt x="70" y="499"/>
                </a:cubicBezTo>
                <a:cubicBezTo>
                  <a:pt x="74" y="500"/>
                  <a:pt x="74" y="500"/>
                  <a:pt x="74" y="500"/>
                </a:cubicBezTo>
                <a:cubicBezTo>
                  <a:pt x="76" y="499"/>
                  <a:pt x="76" y="499"/>
                  <a:pt x="76" y="499"/>
                </a:cubicBezTo>
                <a:cubicBezTo>
                  <a:pt x="77" y="499"/>
                  <a:pt x="77" y="499"/>
                  <a:pt x="77" y="499"/>
                </a:cubicBezTo>
                <a:cubicBezTo>
                  <a:pt x="79" y="501"/>
                  <a:pt x="79" y="501"/>
                  <a:pt x="79" y="501"/>
                </a:cubicBezTo>
                <a:cubicBezTo>
                  <a:pt x="81" y="502"/>
                  <a:pt x="81" y="502"/>
                  <a:pt x="81" y="502"/>
                </a:cubicBezTo>
                <a:cubicBezTo>
                  <a:pt x="81" y="504"/>
                  <a:pt x="81" y="504"/>
                  <a:pt x="81" y="504"/>
                </a:cubicBezTo>
                <a:cubicBezTo>
                  <a:pt x="82" y="505"/>
                  <a:pt x="82" y="505"/>
                  <a:pt x="82" y="505"/>
                </a:cubicBezTo>
                <a:cubicBezTo>
                  <a:pt x="85" y="505"/>
                  <a:pt x="85" y="505"/>
                  <a:pt x="85" y="505"/>
                </a:cubicBezTo>
                <a:cubicBezTo>
                  <a:pt x="86" y="506"/>
                  <a:pt x="86" y="506"/>
                  <a:pt x="86" y="506"/>
                </a:cubicBezTo>
                <a:cubicBezTo>
                  <a:pt x="89" y="506"/>
                  <a:pt x="89" y="506"/>
                  <a:pt x="89" y="506"/>
                </a:cubicBezTo>
                <a:cubicBezTo>
                  <a:pt x="91" y="508"/>
                  <a:pt x="91" y="508"/>
                  <a:pt x="91" y="508"/>
                </a:cubicBezTo>
                <a:cubicBezTo>
                  <a:pt x="93" y="508"/>
                  <a:pt x="93" y="508"/>
                  <a:pt x="93" y="508"/>
                </a:cubicBezTo>
                <a:cubicBezTo>
                  <a:pt x="95" y="506"/>
                  <a:pt x="95" y="506"/>
                  <a:pt x="95" y="506"/>
                </a:cubicBezTo>
                <a:cubicBezTo>
                  <a:pt x="97" y="506"/>
                  <a:pt x="97" y="506"/>
                  <a:pt x="97" y="506"/>
                </a:cubicBezTo>
                <a:cubicBezTo>
                  <a:pt x="98" y="505"/>
                  <a:pt x="98" y="505"/>
                  <a:pt x="98" y="505"/>
                </a:cubicBezTo>
                <a:cubicBezTo>
                  <a:pt x="98" y="502"/>
                  <a:pt x="98" y="502"/>
                  <a:pt x="98" y="502"/>
                </a:cubicBezTo>
                <a:cubicBezTo>
                  <a:pt x="96" y="500"/>
                  <a:pt x="96" y="500"/>
                  <a:pt x="96" y="500"/>
                </a:cubicBezTo>
                <a:cubicBezTo>
                  <a:pt x="97" y="499"/>
                  <a:pt x="97" y="499"/>
                  <a:pt x="97" y="499"/>
                </a:cubicBezTo>
                <a:cubicBezTo>
                  <a:pt x="97" y="498"/>
                  <a:pt x="97" y="498"/>
                  <a:pt x="97" y="498"/>
                </a:cubicBezTo>
                <a:cubicBezTo>
                  <a:pt x="95" y="498"/>
                  <a:pt x="95" y="498"/>
                  <a:pt x="95" y="498"/>
                </a:cubicBezTo>
                <a:cubicBezTo>
                  <a:pt x="94" y="496"/>
                  <a:pt x="94" y="496"/>
                  <a:pt x="94" y="496"/>
                </a:cubicBezTo>
                <a:cubicBezTo>
                  <a:pt x="93" y="497"/>
                  <a:pt x="93" y="497"/>
                  <a:pt x="93" y="497"/>
                </a:cubicBezTo>
                <a:cubicBezTo>
                  <a:pt x="92" y="497"/>
                  <a:pt x="92" y="497"/>
                  <a:pt x="92" y="497"/>
                </a:cubicBezTo>
                <a:cubicBezTo>
                  <a:pt x="90" y="498"/>
                  <a:pt x="90" y="498"/>
                  <a:pt x="90" y="498"/>
                </a:cubicBezTo>
                <a:cubicBezTo>
                  <a:pt x="87" y="497"/>
                  <a:pt x="87" y="497"/>
                  <a:pt x="87" y="497"/>
                </a:cubicBezTo>
                <a:cubicBezTo>
                  <a:pt x="85" y="494"/>
                  <a:pt x="85" y="494"/>
                  <a:pt x="85" y="494"/>
                </a:cubicBezTo>
                <a:cubicBezTo>
                  <a:pt x="82" y="493"/>
                  <a:pt x="82" y="493"/>
                  <a:pt x="82" y="493"/>
                </a:cubicBezTo>
                <a:cubicBezTo>
                  <a:pt x="82" y="490"/>
                  <a:pt x="82" y="490"/>
                  <a:pt x="82" y="490"/>
                </a:cubicBezTo>
                <a:cubicBezTo>
                  <a:pt x="80" y="488"/>
                  <a:pt x="80" y="488"/>
                  <a:pt x="80" y="488"/>
                </a:cubicBezTo>
                <a:cubicBezTo>
                  <a:pt x="82" y="488"/>
                  <a:pt x="82" y="488"/>
                  <a:pt x="82" y="488"/>
                </a:cubicBezTo>
                <a:cubicBezTo>
                  <a:pt x="84" y="486"/>
                  <a:pt x="84" y="486"/>
                  <a:pt x="84" y="486"/>
                </a:cubicBezTo>
                <a:cubicBezTo>
                  <a:pt x="83" y="485"/>
                  <a:pt x="83" y="485"/>
                  <a:pt x="83" y="485"/>
                </a:cubicBezTo>
                <a:cubicBezTo>
                  <a:pt x="83" y="484"/>
                  <a:pt x="83" y="484"/>
                  <a:pt x="83" y="484"/>
                </a:cubicBezTo>
                <a:cubicBezTo>
                  <a:pt x="83" y="483"/>
                  <a:pt x="83" y="483"/>
                  <a:pt x="83" y="483"/>
                </a:cubicBezTo>
                <a:cubicBezTo>
                  <a:pt x="83" y="481"/>
                  <a:pt x="83" y="481"/>
                  <a:pt x="83" y="481"/>
                </a:cubicBezTo>
                <a:cubicBezTo>
                  <a:pt x="86" y="481"/>
                  <a:pt x="86" y="481"/>
                  <a:pt x="86" y="481"/>
                </a:cubicBezTo>
                <a:cubicBezTo>
                  <a:pt x="88" y="483"/>
                  <a:pt x="88" y="483"/>
                  <a:pt x="88" y="483"/>
                </a:cubicBezTo>
                <a:cubicBezTo>
                  <a:pt x="91" y="483"/>
                  <a:pt x="91" y="483"/>
                  <a:pt x="91" y="483"/>
                </a:cubicBezTo>
                <a:cubicBezTo>
                  <a:pt x="92" y="486"/>
                  <a:pt x="92" y="486"/>
                  <a:pt x="92" y="486"/>
                </a:cubicBezTo>
                <a:cubicBezTo>
                  <a:pt x="94" y="487"/>
                  <a:pt x="94" y="487"/>
                  <a:pt x="94" y="487"/>
                </a:cubicBezTo>
                <a:cubicBezTo>
                  <a:pt x="98" y="487"/>
                  <a:pt x="98" y="487"/>
                  <a:pt x="98" y="487"/>
                </a:cubicBezTo>
                <a:cubicBezTo>
                  <a:pt x="99" y="489"/>
                  <a:pt x="99" y="489"/>
                  <a:pt x="99" y="489"/>
                </a:cubicBezTo>
                <a:cubicBezTo>
                  <a:pt x="101" y="489"/>
                  <a:pt x="101" y="489"/>
                  <a:pt x="101" y="489"/>
                </a:cubicBezTo>
                <a:cubicBezTo>
                  <a:pt x="108" y="492"/>
                  <a:pt x="108" y="492"/>
                  <a:pt x="108" y="492"/>
                </a:cubicBezTo>
                <a:cubicBezTo>
                  <a:pt x="111" y="495"/>
                  <a:pt x="111" y="495"/>
                  <a:pt x="111" y="495"/>
                </a:cubicBezTo>
                <a:cubicBezTo>
                  <a:pt x="112" y="493"/>
                  <a:pt x="112" y="493"/>
                  <a:pt x="112" y="493"/>
                </a:cubicBezTo>
                <a:cubicBezTo>
                  <a:pt x="114" y="492"/>
                  <a:pt x="114" y="492"/>
                  <a:pt x="114" y="492"/>
                </a:cubicBezTo>
                <a:cubicBezTo>
                  <a:pt x="114" y="489"/>
                  <a:pt x="114" y="489"/>
                  <a:pt x="114" y="489"/>
                </a:cubicBezTo>
                <a:cubicBezTo>
                  <a:pt x="115" y="489"/>
                  <a:pt x="115" y="489"/>
                  <a:pt x="115" y="489"/>
                </a:cubicBezTo>
                <a:cubicBezTo>
                  <a:pt x="117" y="487"/>
                  <a:pt x="117" y="487"/>
                  <a:pt x="117" y="487"/>
                </a:cubicBezTo>
                <a:cubicBezTo>
                  <a:pt x="114" y="483"/>
                  <a:pt x="114" y="483"/>
                  <a:pt x="114" y="483"/>
                </a:cubicBezTo>
                <a:cubicBezTo>
                  <a:pt x="109" y="478"/>
                  <a:pt x="109" y="478"/>
                  <a:pt x="109" y="478"/>
                </a:cubicBezTo>
                <a:cubicBezTo>
                  <a:pt x="108" y="475"/>
                  <a:pt x="108" y="475"/>
                  <a:pt x="108" y="475"/>
                </a:cubicBezTo>
                <a:cubicBezTo>
                  <a:pt x="108" y="473"/>
                  <a:pt x="108" y="473"/>
                  <a:pt x="108" y="473"/>
                </a:cubicBezTo>
                <a:cubicBezTo>
                  <a:pt x="111" y="471"/>
                  <a:pt x="111" y="471"/>
                  <a:pt x="111" y="471"/>
                </a:cubicBezTo>
                <a:cubicBezTo>
                  <a:pt x="114" y="468"/>
                  <a:pt x="114" y="468"/>
                  <a:pt x="114" y="468"/>
                </a:cubicBezTo>
                <a:cubicBezTo>
                  <a:pt x="114" y="465"/>
                  <a:pt x="114" y="465"/>
                  <a:pt x="114" y="465"/>
                </a:cubicBezTo>
                <a:cubicBezTo>
                  <a:pt x="116" y="463"/>
                  <a:pt x="116" y="463"/>
                  <a:pt x="116" y="463"/>
                </a:cubicBezTo>
                <a:cubicBezTo>
                  <a:pt x="119" y="463"/>
                  <a:pt x="119" y="463"/>
                  <a:pt x="119" y="463"/>
                </a:cubicBezTo>
                <a:cubicBezTo>
                  <a:pt x="122" y="460"/>
                  <a:pt x="122" y="460"/>
                  <a:pt x="122" y="460"/>
                </a:cubicBezTo>
                <a:cubicBezTo>
                  <a:pt x="125" y="455"/>
                  <a:pt x="125" y="455"/>
                  <a:pt x="125" y="455"/>
                </a:cubicBezTo>
                <a:cubicBezTo>
                  <a:pt x="126" y="454"/>
                  <a:pt x="126" y="454"/>
                  <a:pt x="126" y="454"/>
                </a:cubicBezTo>
                <a:cubicBezTo>
                  <a:pt x="129" y="454"/>
                  <a:pt x="129" y="454"/>
                  <a:pt x="129" y="454"/>
                </a:cubicBezTo>
                <a:cubicBezTo>
                  <a:pt x="131" y="456"/>
                  <a:pt x="131" y="456"/>
                  <a:pt x="131" y="456"/>
                </a:cubicBezTo>
                <a:cubicBezTo>
                  <a:pt x="134" y="456"/>
                  <a:pt x="134" y="456"/>
                  <a:pt x="134" y="456"/>
                </a:cubicBezTo>
                <a:cubicBezTo>
                  <a:pt x="137" y="456"/>
                  <a:pt x="137" y="456"/>
                  <a:pt x="137" y="456"/>
                </a:cubicBezTo>
                <a:cubicBezTo>
                  <a:pt x="138" y="457"/>
                  <a:pt x="138" y="457"/>
                  <a:pt x="138" y="457"/>
                </a:cubicBezTo>
                <a:cubicBezTo>
                  <a:pt x="138" y="460"/>
                  <a:pt x="138" y="460"/>
                  <a:pt x="138" y="460"/>
                </a:cubicBezTo>
                <a:cubicBezTo>
                  <a:pt x="140" y="457"/>
                  <a:pt x="140" y="457"/>
                  <a:pt x="140" y="457"/>
                </a:cubicBezTo>
                <a:cubicBezTo>
                  <a:pt x="143" y="459"/>
                  <a:pt x="143" y="459"/>
                  <a:pt x="143" y="459"/>
                </a:cubicBezTo>
                <a:cubicBezTo>
                  <a:pt x="144" y="462"/>
                  <a:pt x="144" y="462"/>
                  <a:pt x="144" y="462"/>
                </a:cubicBezTo>
                <a:cubicBezTo>
                  <a:pt x="145" y="463"/>
                  <a:pt x="145" y="463"/>
                  <a:pt x="145" y="463"/>
                </a:cubicBezTo>
                <a:cubicBezTo>
                  <a:pt x="145" y="459"/>
                  <a:pt x="145" y="459"/>
                  <a:pt x="145" y="459"/>
                </a:cubicBezTo>
                <a:cubicBezTo>
                  <a:pt x="144" y="456"/>
                  <a:pt x="144" y="456"/>
                  <a:pt x="144" y="456"/>
                </a:cubicBezTo>
                <a:cubicBezTo>
                  <a:pt x="144" y="455"/>
                  <a:pt x="144" y="455"/>
                  <a:pt x="144" y="455"/>
                </a:cubicBezTo>
                <a:cubicBezTo>
                  <a:pt x="144" y="450"/>
                  <a:pt x="144" y="450"/>
                  <a:pt x="144" y="450"/>
                </a:cubicBezTo>
                <a:cubicBezTo>
                  <a:pt x="145" y="449"/>
                  <a:pt x="145" y="449"/>
                  <a:pt x="145" y="449"/>
                </a:cubicBezTo>
                <a:cubicBezTo>
                  <a:pt x="144" y="448"/>
                  <a:pt x="144" y="448"/>
                  <a:pt x="144" y="448"/>
                </a:cubicBezTo>
                <a:cubicBezTo>
                  <a:pt x="144" y="447"/>
                  <a:pt x="144" y="447"/>
                  <a:pt x="144" y="447"/>
                </a:cubicBezTo>
                <a:cubicBezTo>
                  <a:pt x="144" y="446"/>
                  <a:pt x="144" y="446"/>
                  <a:pt x="144" y="446"/>
                </a:cubicBezTo>
                <a:cubicBezTo>
                  <a:pt x="144" y="444"/>
                  <a:pt x="144" y="444"/>
                  <a:pt x="144" y="444"/>
                </a:cubicBezTo>
                <a:cubicBezTo>
                  <a:pt x="144" y="443"/>
                  <a:pt x="144" y="443"/>
                  <a:pt x="144" y="443"/>
                </a:cubicBezTo>
                <a:cubicBezTo>
                  <a:pt x="143" y="442"/>
                  <a:pt x="143" y="442"/>
                  <a:pt x="143" y="442"/>
                </a:cubicBezTo>
                <a:cubicBezTo>
                  <a:pt x="141" y="440"/>
                  <a:pt x="141" y="440"/>
                  <a:pt x="141" y="440"/>
                </a:cubicBezTo>
                <a:cubicBezTo>
                  <a:pt x="137" y="440"/>
                  <a:pt x="137" y="440"/>
                  <a:pt x="137" y="440"/>
                </a:cubicBezTo>
                <a:cubicBezTo>
                  <a:pt x="137" y="438"/>
                  <a:pt x="137" y="438"/>
                  <a:pt x="137" y="438"/>
                </a:cubicBezTo>
                <a:cubicBezTo>
                  <a:pt x="137" y="435"/>
                  <a:pt x="137" y="435"/>
                  <a:pt x="137" y="435"/>
                </a:cubicBezTo>
                <a:cubicBezTo>
                  <a:pt x="137" y="430"/>
                  <a:pt x="137" y="430"/>
                  <a:pt x="137" y="430"/>
                </a:cubicBezTo>
                <a:cubicBezTo>
                  <a:pt x="138" y="430"/>
                  <a:pt x="138" y="430"/>
                  <a:pt x="138" y="430"/>
                </a:cubicBezTo>
                <a:cubicBezTo>
                  <a:pt x="138" y="428"/>
                  <a:pt x="138" y="428"/>
                  <a:pt x="138" y="428"/>
                </a:cubicBezTo>
                <a:cubicBezTo>
                  <a:pt x="138" y="426"/>
                  <a:pt x="138" y="426"/>
                  <a:pt x="138" y="426"/>
                </a:cubicBezTo>
                <a:cubicBezTo>
                  <a:pt x="139" y="425"/>
                  <a:pt x="139" y="425"/>
                  <a:pt x="139" y="425"/>
                </a:cubicBezTo>
                <a:cubicBezTo>
                  <a:pt x="137" y="424"/>
                  <a:pt x="137" y="424"/>
                  <a:pt x="137" y="424"/>
                </a:cubicBezTo>
                <a:cubicBezTo>
                  <a:pt x="137" y="421"/>
                  <a:pt x="137" y="421"/>
                  <a:pt x="137" y="421"/>
                </a:cubicBezTo>
                <a:cubicBezTo>
                  <a:pt x="136" y="417"/>
                  <a:pt x="136" y="417"/>
                  <a:pt x="136" y="417"/>
                </a:cubicBezTo>
                <a:cubicBezTo>
                  <a:pt x="133" y="415"/>
                  <a:pt x="133" y="415"/>
                  <a:pt x="133" y="415"/>
                </a:cubicBezTo>
                <a:cubicBezTo>
                  <a:pt x="128" y="410"/>
                  <a:pt x="128" y="410"/>
                  <a:pt x="128" y="410"/>
                </a:cubicBezTo>
                <a:cubicBezTo>
                  <a:pt x="127" y="409"/>
                  <a:pt x="127" y="409"/>
                  <a:pt x="127" y="409"/>
                </a:cubicBezTo>
                <a:cubicBezTo>
                  <a:pt x="130" y="409"/>
                  <a:pt x="130" y="409"/>
                  <a:pt x="130" y="409"/>
                </a:cubicBezTo>
                <a:cubicBezTo>
                  <a:pt x="134" y="412"/>
                  <a:pt x="134" y="412"/>
                  <a:pt x="134" y="412"/>
                </a:cubicBezTo>
                <a:cubicBezTo>
                  <a:pt x="137" y="412"/>
                  <a:pt x="137" y="412"/>
                  <a:pt x="137" y="412"/>
                </a:cubicBezTo>
                <a:cubicBezTo>
                  <a:pt x="139" y="411"/>
                  <a:pt x="139" y="411"/>
                  <a:pt x="139" y="411"/>
                </a:cubicBezTo>
                <a:cubicBezTo>
                  <a:pt x="142" y="411"/>
                  <a:pt x="142" y="411"/>
                  <a:pt x="142" y="411"/>
                </a:cubicBezTo>
                <a:cubicBezTo>
                  <a:pt x="148" y="412"/>
                  <a:pt x="148" y="412"/>
                  <a:pt x="148" y="412"/>
                </a:cubicBezTo>
                <a:cubicBezTo>
                  <a:pt x="151" y="413"/>
                  <a:pt x="151" y="413"/>
                  <a:pt x="151" y="413"/>
                </a:cubicBezTo>
                <a:cubicBezTo>
                  <a:pt x="151" y="415"/>
                  <a:pt x="151" y="415"/>
                  <a:pt x="151" y="415"/>
                </a:cubicBezTo>
                <a:cubicBezTo>
                  <a:pt x="153" y="418"/>
                  <a:pt x="153" y="418"/>
                  <a:pt x="153" y="418"/>
                </a:cubicBezTo>
                <a:cubicBezTo>
                  <a:pt x="155" y="418"/>
                  <a:pt x="155" y="418"/>
                  <a:pt x="155" y="418"/>
                </a:cubicBezTo>
                <a:cubicBezTo>
                  <a:pt x="156" y="420"/>
                  <a:pt x="156" y="420"/>
                  <a:pt x="156" y="420"/>
                </a:cubicBezTo>
                <a:cubicBezTo>
                  <a:pt x="159" y="424"/>
                  <a:pt x="159" y="424"/>
                  <a:pt x="159" y="424"/>
                </a:cubicBezTo>
                <a:cubicBezTo>
                  <a:pt x="158" y="425"/>
                  <a:pt x="158" y="425"/>
                  <a:pt x="158" y="425"/>
                </a:cubicBezTo>
                <a:cubicBezTo>
                  <a:pt x="155" y="425"/>
                  <a:pt x="155" y="425"/>
                  <a:pt x="155" y="425"/>
                </a:cubicBezTo>
                <a:cubicBezTo>
                  <a:pt x="154" y="427"/>
                  <a:pt x="154" y="427"/>
                  <a:pt x="154" y="427"/>
                </a:cubicBezTo>
                <a:cubicBezTo>
                  <a:pt x="150" y="427"/>
                  <a:pt x="150" y="427"/>
                  <a:pt x="150" y="427"/>
                </a:cubicBezTo>
                <a:cubicBezTo>
                  <a:pt x="149" y="428"/>
                  <a:pt x="149" y="428"/>
                  <a:pt x="149" y="428"/>
                </a:cubicBezTo>
                <a:cubicBezTo>
                  <a:pt x="150" y="429"/>
                  <a:pt x="150" y="429"/>
                  <a:pt x="150" y="429"/>
                </a:cubicBezTo>
                <a:cubicBezTo>
                  <a:pt x="149" y="431"/>
                  <a:pt x="149" y="431"/>
                  <a:pt x="149" y="431"/>
                </a:cubicBezTo>
                <a:cubicBezTo>
                  <a:pt x="148" y="430"/>
                  <a:pt x="148" y="430"/>
                  <a:pt x="148" y="430"/>
                </a:cubicBezTo>
                <a:cubicBezTo>
                  <a:pt x="147" y="431"/>
                  <a:pt x="147" y="431"/>
                  <a:pt x="147" y="431"/>
                </a:cubicBezTo>
                <a:cubicBezTo>
                  <a:pt x="147" y="434"/>
                  <a:pt x="147" y="434"/>
                  <a:pt x="147" y="434"/>
                </a:cubicBezTo>
                <a:cubicBezTo>
                  <a:pt x="148" y="435"/>
                  <a:pt x="148" y="435"/>
                  <a:pt x="148" y="435"/>
                </a:cubicBezTo>
                <a:cubicBezTo>
                  <a:pt x="153" y="439"/>
                  <a:pt x="153" y="439"/>
                  <a:pt x="153" y="439"/>
                </a:cubicBezTo>
                <a:cubicBezTo>
                  <a:pt x="157" y="444"/>
                  <a:pt x="157" y="444"/>
                  <a:pt x="157" y="444"/>
                </a:cubicBezTo>
                <a:cubicBezTo>
                  <a:pt x="159" y="444"/>
                  <a:pt x="159" y="444"/>
                  <a:pt x="159" y="444"/>
                </a:cubicBezTo>
                <a:cubicBezTo>
                  <a:pt x="162" y="442"/>
                  <a:pt x="162" y="442"/>
                  <a:pt x="162" y="442"/>
                </a:cubicBezTo>
                <a:cubicBezTo>
                  <a:pt x="163" y="445"/>
                  <a:pt x="163" y="445"/>
                  <a:pt x="163" y="445"/>
                </a:cubicBezTo>
                <a:cubicBezTo>
                  <a:pt x="164" y="443"/>
                  <a:pt x="164" y="443"/>
                  <a:pt x="164" y="443"/>
                </a:cubicBezTo>
                <a:cubicBezTo>
                  <a:pt x="166" y="443"/>
                  <a:pt x="166" y="443"/>
                  <a:pt x="166" y="443"/>
                </a:cubicBezTo>
                <a:cubicBezTo>
                  <a:pt x="167" y="442"/>
                  <a:pt x="167" y="442"/>
                  <a:pt x="167" y="442"/>
                </a:cubicBezTo>
                <a:cubicBezTo>
                  <a:pt x="171" y="441"/>
                  <a:pt x="171" y="441"/>
                  <a:pt x="171" y="441"/>
                </a:cubicBezTo>
                <a:cubicBezTo>
                  <a:pt x="171" y="438"/>
                  <a:pt x="171" y="438"/>
                  <a:pt x="171" y="438"/>
                </a:cubicBezTo>
                <a:cubicBezTo>
                  <a:pt x="171" y="435"/>
                  <a:pt x="171" y="435"/>
                  <a:pt x="171" y="435"/>
                </a:cubicBezTo>
                <a:cubicBezTo>
                  <a:pt x="172" y="433"/>
                  <a:pt x="172" y="433"/>
                  <a:pt x="172" y="433"/>
                </a:cubicBezTo>
                <a:cubicBezTo>
                  <a:pt x="172" y="431"/>
                  <a:pt x="172" y="431"/>
                  <a:pt x="172" y="431"/>
                </a:cubicBezTo>
                <a:cubicBezTo>
                  <a:pt x="170" y="429"/>
                  <a:pt x="170" y="429"/>
                  <a:pt x="170" y="429"/>
                </a:cubicBezTo>
                <a:cubicBezTo>
                  <a:pt x="171" y="428"/>
                  <a:pt x="171" y="428"/>
                  <a:pt x="171" y="428"/>
                </a:cubicBezTo>
                <a:cubicBezTo>
                  <a:pt x="177" y="427"/>
                  <a:pt x="177" y="427"/>
                  <a:pt x="177" y="427"/>
                </a:cubicBezTo>
                <a:cubicBezTo>
                  <a:pt x="178" y="426"/>
                  <a:pt x="178" y="426"/>
                  <a:pt x="178" y="426"/>
                </a:cubicBezTo>
                <a:cubicBezTo>
                  <a:pt x="181" y="427"/>
                  <a:pt x="181" y="427"/>
                  <a:pt x="181" y="427"/>
                </a:cubicBezTo>
                <a:cubicBezTo>
                  <a:pt x="181" y="426"/>
                  <a:pt x="181" y="426"/>
                  <a:pt x="181" y="426"/>
                </a:cubicBezTo>
                <a:cubicBezTo>
                  <a:pt x="178" y="424"/>
                  <a:pt x="178" y="424"/>
                  <a:pt x="178" y="424"/>
                </a:cubicBezTo>
                <a:cubicBezTo>
                  <a:pt x="177" y="421"/>
                  <a:pt x="177" y="421"/>
                  <a:pt x="177" y="421"/>
                </a:cubicBezTo>
                <a:cubicBezTo>
                  <a:pt x="178" y="421"/>
                  <a:pt x="178" y="421"/>
                  <a:pt x="178" y="421"/>
                </a:cubicBezTo>
                <a:cubicBezTo>
                  <a:pt x="180" y="423"/>
                  <a:pt x="180" y="423"/>
                  <a:pt x="180" y="423"/>
                </a:cubicBezTo>
                <a:cubicBezTo>
                  <a:pt x="182" y="422"/>
                  <a:pt x="182" y="422"/>
                  <a:pt x="182" y="422"/>
                </a:cubicBezTo>
                <a:cubicBezTo>
                  <a:pt x="186" y="417"/>
                  <a:pt x="186" y="417"/>
                  <a:pt x="186" y="417"/>
                </a:cubicBezTo>
                <a:cubicBezTo>
                  <a:pt x="187" y="417"/>
                  <a:pt x="187" y="417"/>
                  <a:pt x="187" y="417"/>
                </a:cubicBezTo>
                <a:cubicBezTo>
                  <a:pt x="191" y="412"/>
                  <a:pt x="191" y="412"/>
                  <a:pt x="191" y="412"/>
                </a:cubicBezTo>
                <a:cubicBezTo>
                  <a:pt x="191" y="410"/>
                  <a:pt x="191" y="410"/>
                  <a:pt x="191" y="410"/>
                </a:cubicBezTo>
                <a:cubicBezTo>
                  <a:pt x="192" y="410"/>
                  <a:pt x="192" y="410"/>
                  <a:pt x="192" y="410"/>
                </a:cubicBezTo>
                <a:cubicBezTo>
                  <a:pt x="195" y="410"/>
                  <a:pt x="195" y="410"/>
                  <a:pt x="195" y="410"/>
                </a:cubicBezTo>
                <a:cubicBezTo>
                  <a:pt x="198" y="409"/>
                  <a:pt x="198" y="409"/>
                  <a:pt x="198" y="409"/>
                </a:cubicBezTo>
                <a:cubicBezTo>
                  <a:pt x="198" y="407"/>
                  <a:pt x="198" y="407"/>
                  <a:pt x="198" y="407"/>
                </a:cubicBezTo>
                <a:cubicBezTo>
                  <a:pt x="202" y="406"/>
                  <a:pt x="202" y="406"/>
                  <a:pt x="202" y="406"/>
                </a:cubicBezTo>
                <a:cubicBezTo>
                  <a:pt x="203" y="408"/>
                  <a:pt x="203" y="408"/>
                  <a:pt x="203" y="408"/>
                </a:cubicBezTo>
                <a:cubicBezTo>
                  <a:pt x="203" y="408"/>
                  <a:pt x="203" y="408"/>
                  <a:pt x="203" y="408"/>
                </a:cubicBezTo>
                <a:cubicBezTo>
                  <a:pt x="204" y="409"/>
                  <a:pt x="204" y="409"/>
                  <a:pt x="204" y="409"/>
                </a:cubicBezTo>
                <a:cubicBezTo>
                  <a:pt x="203" y="411"/>
                  <a:pt x="203" y="411"/>
                  <a:pt x="203" y="411"/>
                </a:cubicBezTo>
                <a:cubicBezTo>
                  <a:pt x="204" y="411"/>
                  <a:pt x="204" y="411"/>
                  <a:pt x="204" y="411"/>
                </a:cubicBezTo>
                <a:cubicBezTo>
                  <a:pt x="207" y="409"/>
                  <a:pt x="207" y="409"/>
                  <a:pt x="207" y="409"/>
                </a:cubicBezTo>
                <a:cubicBezTo>
                  <a:pt x="207" y="408"/>
                  <a:pt x="207" y="408"/>
                  <a:pt x="207" y="408"/>
                </a:cubicBezTo>
                <a:cubicBezTo>
                  <a:pt x="206" y="407"/>
                  <a:pt x="206" y="407"/>
                  <a:pt x="206" y="407"/>
                </a:cubicBezTo>
                <a:cubicBezTo>
                  <a:pt x="204" y="405"/>
                  <a:pt x="204" y="405"/>
                  <a:pt x="204" y="405"/>
                </a:cubicBezTo>
                <a:cubicBezTo>
                  <a:pt x="204" y="404"/>
                  <a:pt x="204" y="404"/>
                  <a:pt x="204" y="404"/>
                </a:cubicBezTo>
                <a:cubicBezTo>
                  <a:pt x="208" y="401"/>
                  <a:pt x="208" y="401"/>
                  <a:pt x="208" y="401"/>
                </a:cubicBezTo>
                <a:cubicBezTo>
                  <a:pt x="208" y="400"/>
                  <a:pt x="208" y="400"/>
                  <a:pt x="208" y="400"/>
                </a:cubicBezTo>
                <a:cubicBezTo>
                  <a:pt x="209" y="402"/>
                  <a:pt x="209" y="402"/>
                  <a:pt x="209" y="402"/>
                </a:cubicBezTo>
                <a:cubicBezTo>
                  <a:pt x="208" y="402"/>
                  <a:pt x="208" y="402"/>
                  <a:pt x="208" y="402"/>
                </a:cubicBezTo>
                <a:cubicBezTo>
                  <a:pt x="207" y="403"/>
                  <a:pt x="207" y="403"/>
                  <a:pt x="207" y="403"/>
                </a:cubicBezTo>
                <a:cubicBezTo>
                  <a:pt x="209" y="405"/>
                  <a:pt x="209" y="405"/>
                  <a:pt x="209" y="405"/>
                </a:cubicBezTo>
                <a:cubicBezTo>
                  <a:pt x="211" y="405"/>
                  <a:pt x="211" y="405"/>
                  <a:pt x="211" y="405"/>
                </a:cubicBezTo>
                <a:cubicBezTo>
                  <a:pt x="212" y="403"/>
                  <a:pt x="212" y="403"/>
                  <a:pt x="212" y="403"/>
                </a:cubicBezTo>
                <a:cubicBezTo>
                  <a:pt x="211" y="402"/>
                  <a:pt x="211" y="402"/>
                  <a:pt x="211" y="402"/>
                </a:cubicBezTo>
                <a:cubicBezTo>
                  <a:pt x="210" y="400"/>
                  <a:pt x="210" y="400"/>
                  <a:pt x="210" y="400"/>
                </a:cubicBezTo>
                <a:cubicBezTo>
                  <a:pt x="210" y="399"/>
                  <a:pt x="210" y="399"/>
                  <a:pt x="210" y="399"/>
                </a:cubicBezTo>
                <a:cubicBezTo>
                  <a:pt x="211" y="398"/>
                  <a:pt x="211" y="398"/>
                  <a:pt x="211" y="398"/>
                </a:cubicBezTo>
                <a:cubicBezTo>
                  <a:pt x="217" y="395"/>
                  <a:pt x="217" y="395"/>
                  <a:pt x="217" y="395"/>
                </a:cubicBezTo>
                <a:cubicBezTo>
                  <a:pt x="221" y="395"/>
                  <a:pt x="221" y="395"/>
                  <a:pt x="221" y="395"/>
                </a:cubicBezTo>
                <a:cubicBezTo>
                  <a:pt x="221" y="396"/>
                  <a:pt x="221" y="396"/>
                  <a:pt x="221" y="396"/>
                </a:cubicBezTo>
                <a:cubicBezTo>
                  <a:pt x="219" y="397"/>
                  <a:pt x="219" y="397"/>
                  <a:pt x="219" y="397"/>
                </a:cubicBezTo>
                <a:cubicBezTo>
                  <a:pt x="217" y="397"/>
                  <a:pt x="217" y="397"/>
                  <a:pt x="217" y="397"/>
                </a:cubicBezTo>
                <a:cubicBezTo>
                  <a:pt x="213" y="399"/>
                  <a:pt x="213" y="399"/>
                  <a:pt x="213" y="399"/>
                </a:cubicBezTo>
                <a:cubicBezTo>
                  <a:pt x="214" y="400"/>
                  <a:pt x="214" y="400"/>
                  <a:pt x="214" y="400"/>
                </a:cubicBezTo>
                <a:cubicBezTo>
                  <a:pt x="216" y="400"/>
                  <a:pt x="216" y="400"/>
                  <a:pt x="216" y="400"/>
                </a:cubicBezTo>
                <a:cubicBezTo>
                  <a:pt x="217" y="399"/>
                  <a:pt x="217" y="399"/>
                  <a:pt x="217" y="399"/>
                </a:cubicBezTo>
                <a:cubicBezTo>
                  <a:pt x="219" y="402"/>
                  <a:pt x="219" y="402"/>
                  <a:pt x="219" y="402"/>
                </a:cubicBezTo>
                <a:cubicBezTo>
                  <a:pt x="218" y="403"/>
                  <a:pt x="218" y="403"/>
                  <a:pt x="218" y="403"/>
                </a:cubicBezTo>
                <a:cubicBezTo>
                  <a:pt x="217" y="403"/>
                  <a:pt x="217" y="403"/>
                  <a:pt x="217" y="403"/>
                </a:cubicBezTo>
                <a:cubicBezTo>
                  <a:pt x="219" y="406"/>
                  <a:pt x="219" y="406"/>
                  <a:pt x="219" y="406"/>
                </a:cubicBezTo>
                <a:cubicBezTo>
                  <a:pt x="218" y="407"/>
                  <a:pt x="218" y="407"/>
                  <a:pt x="218" y="407"/>
                </a:cubicBezTo>
                <a:cubicBezTo>
                  <a:pt x="216" y="407"/>
                  <a:pt x="216" y="407"/>
                  <a:pt x="216" y="407"/>
                </a:cubicBezTo>
                <a:cubicBezTo>
                  <a:pt x="214" y="409"/>
                  <a:pt x="214" y="409"/>
                  <a:pt x="214" y="409"/>
                </a:cubicBezTo>
                <a:cubicBezTo>
                  <a:pt x="214" y="411"/>
                  <a:pt x="214" y="411"/>
                  <a:pt x="214" y="411"/>
                </a:cubicBezTo>
                <a:cubicBezTo>
                  <a:pt x="216" y="411"/>
                  <a:pt x="216" y="411"/>
                  <a:pt x="216" y="411"/>
                </a:cubicBezTo>
                <a:cubicBezTo>
                  <a:pt x="217" y="411"/>
                  <a:pt x="217" y="411"/>
                  <a:pt x="217" y="411"/>
                </a:cubicBezTo>
                <a:cubicBezTo>
                  <a:pt x="219" y="411"/>
                  <a:pt x="219" y="411"/>
                  <a:pt x="219" y="411"/>
                </a:cubicBezTo>
                <a:cubicBezTo>
                  <a:pt x="220" y="410"/>
                  <a:pt x="220" y="410"/>
                  <a:pt x="220" y="410"/>
                </a:cubicBezTo>
                <a:cubicBezTo>
                  <a:pt x="222" y="411"/>
                  <a:pt x="222" y="411"/>
                  <a:pt x="222" y="411"/>
                </a:cubicBezTo>
                <a:cubicBezTo>
                  <a:pt x="222" y="413"/>
                  <a:pt x="222" y="413"/>
                  <a:pt x="222" y="413"/>
                </a:cubicBezTo>
                <a:cubicBezTo>
                  <a:pt x="223" y="411"/>
                  <a:pt x="223" y="411"/>
                  <a:pt x="223" y="411"/>
                </a:cubicBezTo>
                <a:cubicBezTo>
                  <a:pt x="226" y="408"/>
                  <a:pt x="226" y="408"/>
                  <a:pt x="226" y="408"/>
                </a:cubicBezTo>
                <a:cubicBezTo>
                  <a:pt x="227" y="408"/>
                  <a:pt x="227" y="408"/>
                  <a:pt x="227" y="408"/>
                </a:cubicBezTo>
                <a:cubicBezTo>
                  <a:pt x="228" y="410"/>
                  <a:pt x="228" y="410"/>
                  <a:pt x="228" y="410"/>
                </a:cubicBezTo>
                <a:cubicBezTo>
                  <a:pt x="229" y="411"/>
                  <a:pt x="229" y="411"/>
                  <a:pt x="229" y="411"/>
                </a:cubicBezTo>
                <a:cubicBezTo>
                  <a:pt x="230" y="410"/>
                  <a:pt x="230" y="410"/>
                  <a:pt x="230" y="410"/>
                </a:cubicBezTo>
                <a:cubicBezTo>
                  <a:pt x="230" y="409"/>
                  <a:pt x="230" y="409"/>
                  <a:pt x="230" y="409"/>
                </a:cubicBezTo>
                <a:cubicBezTo>
                  <a:pt x="230" y="407"/>
                  <a:pt x="230" y="407"/>
                  <a:pt x="230" y="407"/>
                </a:cubicBezTo>
                <a:cubicBezTo>
                  <a:pt x="229" y="406"/>
                  <a:pt x="229" y="406"/>
                  <a:pt x="229" y="406"/>
                </a:cubicBezTo>
                <a:cubicBezTo>
                  <a:pt x="228" y="405"/>
                  <a:pt x="228" y="405"/>
                  <a:pt x="228" y="405"/>
                </a:cubicBezTo>
                <a:cubicBezTo>
                  <a:pt x="230" y="403"/>
                  <a:pt x="230" y="403"/>
                  <a:pt x="230" y="403"/>
                </a:cubicBezTo>
                <a:cubicBezTo>
                  <a:pt x="232" y="403"/>
                  <a:pt x="232" y="403"/>
                  <a:pt x="232" y="403"/>
                </a:cubicBezTo>
                <a:cubicBezTo>
                  <a:pt x="233" y="402"/>
                  <a:pt x="233" y="402"/>
                  <a:pt x="233" y="402"/>
                </a:cubicBezTo>
                <a:cubicBezTo>
                  <a:pt x="236" y="400"/>
                  <a:pt x="236" y="400"/>
                  <a:pt x="236" y="400"/>
                </a:cubicBezTo>
                <a:cubicBezTo>
                  <a:pt x="237" y="401"/>
                  <a:pt x="237" y="401"/>
                  <a:pt x="237" y="401"/>
                </a:cubicBezTo>
                <a:cubicBezTo>
                  <a:pt x="239" y="401"/>
                  <a:pt x="239" y="401"/>
                  <a:pt x="239" y="401"/>
                </a:cubicBezTo>
                <a:cubicBezTo>
                  <a:pt x="239" y="401"/>
                  <a:pt x="239" y="401"/>
                  <a:pt x="239" y="401"/>
                </a:cubicBezTo>
                <a:cubicBezTo>
                  <a:pt x="241" y="401"/>
                  <a:pt x="241" y="401"/>
                  <a:pt x="241" y="401"/>
                </a:cubicBezTo>
                <a:cubicBezTo>
                  <a:pt x="246" y="401"/>
                  <a:pt x="246" y="401"/>
                  <a:pt x="246" y="401"/>
                </a:cubicBezTo>
                <a:cubicBezTo>
                  <a:pt x="247" y="400"/>
                  <a:pt x="247" y="400"/>
                  <a:pt x="247" y="400"/>
                </a:cubicBezTo>
                <a:cubicBezTo>
                  <a:pt x="247" y="399"/>
                  <a:pt x="247" y="399"/>
                  <a:pt x="247" y="399"/>
                </a:cubicBezTo>
                <a:cubicBezTo>
                  <a:pt x="248" y="397"/>
                  <a:pt x="248" y="397"/>
                  <a:pt x="248" y="397"/>
                </a:cubicBezTo>
                <a:cubicBezTo>
                  <a:pt x="251" y="397"/>
                  <a:pt x="251" y="397"/>
                  <a:pt x="251" y="397"/>
                </a:cubicBezTo>
                <a:cubicBezTo>
                  <a:pt x="251" y="396"/>
                  <a:pt x="251" y="396"/>
                  <a:pt x="251" y="396"/>
                </a:cubicBezTo>
                <a:cubicBezTo>
                  <a:pt x="253" y="394"/>
                  <a:pt x="253" y="394"/>
                  <a:pt x="253" y="394"/>
                </a:cubicBezTo>
                <a:cubicBezTo>
                  <a:pt x="255" y="394"/>
                  <a:pt x="255" y="394"/>
                  <a:pt x="255" y="394"/>
                </a:cubicBezTo>
                <a:cubicBezTo>
                  <a:pt x="258" y="391"/>
                  <a:pt x="258" y="391"/>
                  <a:pt x="258" y="391"/>
                </a:cubicBezTo>
                <a:cubicBezTo>
                  <a:pt x="259" y="391"/>
                  <a:pt x="259" y="391"/>
                  <a:pt x="259" y="391"/>
                </a:cubicBezTo>
                <a:cubicBezTo>
                  <a:pt x="260" y="390"/>
                  <a:pt x="260" y="390"/>
                  <a:pt x="260" y="390"/>
                </a:cubicBezTo>
                <a:cubicBezTo>
                  <a:pt x="261" y="391"/>
                  <a:pt x="261" y="391"/>
                  <a:pt x="261" y="391"/>
                </a:cubicBezTo>
                <a:cubicBezTo>
                  <a:pt x="259" y="393"/>
                  <a:pt x="259" y="393"/>
                  <a:pt x="259" y="393"/>
                </a:cubicBezTo>
                <a:cubicBezTo>
                  <a:pt x="261" y="393"/>
                  <a:pt x="261" y="393"/>
                  <a:pt x="261" y="393"/>
                </a:cubicBezTo>
                <a:cubicBezTo>
                  <a:pt x="263" y="396"/>
                  <a:pt x="263" y="396"/>
                  <a:pt x="263" y="396"/>
                </a:cubicBezTo>
                <a:cubicBezTo>
                  <a:pt x="263" y="397"/>
                  <a:pt x="263" y="397"/>
                  <a:pt x="263" y="397"/>
                </a:cubicBezTo>
                <a:cubicBezTo>
                  <a:pt x="261" y="398"/>
                  <a:pt x="261" y="398"/>
                  <a:pt x="261" y="398"/>
                </a:cubicBezTo>
                <a:cubicBezTo>
                  <a:pt x="262" y="400"/>
                  <a:pt x="262" y="400"/>
                  <a:pt x="262" y="400"/>
                </a:cubicBezTo>
                <a:cubicBezTo>
                  <a:pt x="262" y="402"/>
                  <a:pt x="262" y="402"/>
                  <a:pt x="262" y="402"/>
                </a:cubicBezTo>
                <a:cubicBezTo>
                  <a:pt x="263" y="404"/>
                  <a:pt x="263" y="404"/>
                  <a:pt x="263" y="404"/>
                </a:cubicBezTo>
                <a:cubicBezTo>
                  <a:pt x="269" y="404"/>
                  <a:pt x="269" y="404"/>
                  <a:pt x="269" y="404"/>
                </a:cubicBezTo>
                <a:cubicBezTo>
                  <a:pt x="270" y="403"/>
                  <a:pt x="270" y="403"/>
                  <a:pt x="270" y="403"/>
                </a:cubicBezTo>
                <a:cubicBezTo>
                  <a:pt x="270" y="401"/>
                  <a:pt x="270" y="401"/>
                  <a:pt x="270" y="401"/>
                </a:cubicBezTo>
                <a:cubicBezTo>
                  <a:pt x="269" y="401"/>
                  <a:pt x="269" y="401"/>
                  <a:pt x="269" y="401"/>
                </a:cubicBezTo>
                <a:cubicBezTo>
                  <a:pt x="267" y="398"/>
                  <a:pt x="267" y="398"/>
                  <a:pt x="267" y="398"/>
                </a:cubicBezTo>
                <a:cubicBezTo>
                  <a:pt x="267" y="397"/>
                  <a:pt x="267" y="397"/>
                  <a:pt x="267" y="397"/>
                </a:cubicBezTo>
                <a:cubicBezTo>
                  <a:pt x="268" y="396"/>
                  <a:pt x="268" y="396"/>
                  <a:pt x="268" y="396"/>
                </a:cubicBezTo>
                <a:cubicBezTo>
                  <a:pt x="271" y="397"/>
                  <a:pt x="271" y="397"/>
                  <a:pt x="271" y="397"/>
                </a:cubicBezTo>
                <a:cubicBezTo>
                  <a:pt x="273" y="395"/>
                  <a:pt x="273" y="395"/>
                  <a:pt x="273" y="395"/>
                </a:cubicBezTo>
                <a:cubicBezTo>
                  <a:pt x="274" y="392"/>
                  <a:pt x="274" y="392"/>
                  <a:pt x="274" y="392"/>
                </a:cubicBezTo>
                <a:cubicBezTo>
                  <a:pt x="276" y="392"/>
                  <a:pt x="276" y="392"/>
                  <a:pt x="276" y="392"/>
                </a:cubicBezTo>
                <a:cubicBezTo>
                  <a:pt x="277" y="393"/>
                  <a:pt x="277" y="393"/>
                  <a:pt x="277" y="393"/>
                </a:cubicBezTo>
                <a:cubicBezTo>
                  <a:pt x="280" y="393"/>
                  <a:pt x="280" y="393"/>
                  <a:pt x="280" y="393"/>
                </a:cubicBezTo>
                <a:cubicBezTo>
                  <a:pt x="277" y="390"/>
                  <a:pt x="277" y="390"/>
                  <a:pt x="277" y="390"/>
                </a:cubicBezTo>
                <a:cubicBezTo>
                  <a:pt x="274" y="389"/>
                  <a:pt x="274" y="389"/>
                  <a:pt x="274" y="389"/>
                </a:cubicBezTo>
                <a:cubicBezTo>
                  <a:pt x="274" y="387"/>
                  <a:pt x="274" y="387"/>
                  <a:pt x="274" y="387"/>
                </a:cubicBezTo>
                <a:cubicBezTo>
                  <a:pt x="272" y="384"/>
                  <a:pt x="272" y="384"/>
                  <a:pt x="272" y="384"/>
                </a:cubicBezTo>
                <a:cubicBezTo>
                  <a:pt x="271" y="384"/>
                  <a:pt x="271" y="384"/>
                  <a:pt x="271" y="384"/>
                </a:cubicBezTo>
                <a:cubicBezTo>
                  <a:pt x="270" y="386"/>
                  <a:pt x="270" y="386"/>
                  <a:pt x="270" y="386"/>
                </a:cubicBezTo>
                <a:cubicBezTo>
                  <a:pt x="269" y="384"/>
                  <a:pt x="269" y="384"/>
                  <a:pt x="269" y="384"/>
                </a:cubicBezTo>
                <a:cubicBezTo>
                  <a:pt x="268" y="380"/>
                  <a:pt x="268" y="380"/>
                  <a:pt x="268" y="380"/>
                </a:cubicBezTo>
                <a:cubicBezTo>
                  <a:pt x="267" y="379"/>
                  <a:pt x="267" y="379"/>
                  <a:pt x="267" y="379"/>
                </a:cubicBezTo>
                <a:cubicBezTo>
                  <a:pt x="265" y="377"/>
                  <a:pt x="265" y="377"/>
                  <a:pt x="265" y="377"/>
                </a:cubicBezTo>
                <a:cubicBezTo>
                  <a:pt x="265" y="376"/>
                  <a:pt x="265" y="376"/>
                  <a:pt x="265" y="376"/>
                </a:cubicBezTo>
                <a:cubicBezTo>
                  <a:pt x="268" y="375"/>
                  <a:pt x="268" y="375"/>
                  <a:pt x="268" y="375"/>
                </a:cubicBezTo>
                <a:cubicBezTo>
                  <a:pt x="268" y="373"/>
                  <a:pt x="268" y="373"/>
                  <a:pt x="268" y="373"/>
                </a:cubicBezTo>
                <a:cubicBezTo>
                  <a:pt x="267" y="371"/>
                  <a:pt x="267" y="371"/>
                  <a:pt x="267" y="371"/>
                </a:cubicBezTo>
                <a:cubicBezTo>
                  <a:pt x="268" y="370"/>
                  <a:pt x="268" y="370"/>
                  <a:pt x="268" y="370"/>
                </a:cubicBezTo>
                <a:cubicBezTo>
                  <a:pt x="270" y="370"/>
                  <a:pt x="270" y="370"/>
                  <a:pt x="270" y="370"/>
                </a:cubicBezTo>
                <a:cubicBezTo>
                  <a:pt x="270" y="370"/>
                  <a:pt x="270" y="370"/>
                  <a:pt x="270" y="370"/>
                </a:cubicBezTo>
                <a:cubicBezTo>
                  <a:pt x="272" y="371"/>
                  <a:pt x="272" y="371"/>
                  <a:pt x="272" y="371"/>
                </a:cubicBezTo>
                <a:cubicBezTo>
                  <a:pt x="274" y="371"/>
                  <a:pt x="274" y="371"/>
                  <a:pt x="274" y="371"/>
                </a:cubicBezTo>
                <a:cubicBezTo>
                  <a:pt x="276" y="371"/>
                  <a:pt x="276" y="371"/>
                  <a:pt x="276" y="371"/>
                </a:cubicBezTo>
                <a:cubicBezTo>
                  <a:pt x="284" y="370"/>
                  <a:pt x="284" y="370"/>
                  <a:pt x="284" y="370"/>
                </a:cubicBezTo>
                <a:cubicBezTo>
                  <a:pt x="295" y="371"/>
                  <a:pt x="295" y="371"/>
                  <a:pt x="295" y="371"/>
                </a:cubicBezTo>
                <a:cubicBezTo>
                  <a:pt x="298" y="373"/>
                  <a:pt x="298" y="373"/>
                  <a:pt x="298" y="373"/>
                </a:cubicBezTo>
                <a:cubicBezTo>
                  <a:pt x="304" y="375"/>
                  <a:pt x="304" y="375"/>
                  <a:pt x="304" y="375"/>
                </a:cubicBezTo>
                <a:cubicBezTo>
                  <a:pt x="305" y="377"/>
                  <a:pt x="305" y="377"/>
                  <a:pt x="305" y="377"/>
                </a:cubicBezTo>
                <a:cubicBezTo>
                  <a:pt x="304" y="378"/>
                  <a:pt x="304" y="378"/>
                  <a:pt x="304" y="378"/>
                </a:cubicBezTo>
                <a:cubicBezTo>
                  <a:pt x="305" y="380"/>
                  <a:pt x="305" y="380"/>
                  <a:pt x="305" y="380"/>
                </a:cubicBezTo>
                <a:cubicBezTo>
                  <a:pt x="307" y="378"/>
                  <a:pt x="307" y="378"/>
                  <a:pt x="307" y="378"/>
                </a:cubicBezTo>
                <a:cubicBezTo>
                  <a:pt x="310" y="377"/>
                  <a:pt x="310" y="377"/>
                  <a:pt x="310" y="377"/>
                </a:cubicBezTo>
                <a:cubicBezTo>
                  <a:pt x="312" y="379"/>
                  <a:pt x="312" y="379"/>
                  <a:pt x="312" y="379"/>
                </a:cubicBezTo>
                <a:cubicBezTo>
                  <a:pt x="314" y="379"/>
                  <a:pt x="314" y="379"/>
                  <a:pt x="314" y="379"/>
                </a:cubicBezTo>
                <a:cubicBezTo>
                  <a:pt x="314" y="381"/>
                  <a:pt x="314" y="381"/>
                  <a:pt x="314" y="381"/>
                </a:cubicBezTo>
                <a:cubicBezTo>
                  <a:pt x="318" y="382"/>
                  <a:pt x="318" y="382"/>
                  <a:pt x="318" y="382"/>
                </a:cubicBezTo>
                <a:cubicBezTo>
                  <a:pt x="324" y="385"/>
                  <a:pt x="324" y="385"/>
                  <a:pt x="324" y="385"/>
                </a:cubicBezTo>
                <a:cubicBezTo>
                  <a:pt x="329" y="385"/>
                  <a:pt x="329" y="385"/>
                  <a:pt x="329" y="385"/>
                </a:cubicBezTo>
                <a:cubicBezTo>
                  <a:pt x="332" y="387"/>
                  <a:pt x="332" y="387"/>
                  <a:pt x="332" y="387"/>
                </a:cubicBezTo>
                <a:cubicBezTo>
                  <a:pt x="333" y="390"/>
                  <a:pt x="333" y="390"/>
                  <a:pt x="333" y="390"/>
                </a:cubicBezTo>
                <a:cubicBezTo>
                  <a:pt x="336" y="391"/>
                  <a:pt x="336" y="391"/>
                  <a:pt x="336" y="391"/>
                </a:cubicBezTo>
                <a:cubicBezTo>
                  <a:pt x="339" y="393"/>
                  <a:pt x="339" y="393"/>
                  <a:pt x="339" y="393"/>
                </a:cubicBezTo>
                <a:cubicBezTo>
                  <a:pt x="342" y="398"/>
                  <a:pt x="342" y="398"/>
                  <a:pt x="342" y="398"/>
                </a:cubicBezTo>
                <a:cubicBezTo>
                  <a:pt x="344" y="398"/>
                  <a:pt x="344" y="398"/>
                  <a:pt x="344" y="398"/>
                </a:cubicBezTo>
                <a:cubicBezTo>
                  <a:pt x="344" y="397"/>
                  <a:pt x="344" y="397"/>
                  <a:pt x="344" y="397"/>
                </a:cubicBezTo>
                <a:cubicBezTo>
                  <a:pt x="343" y="394"/>
                  <a:pt x="343" y="394"/>
                  <a:pt x="343" y="394"/>
                </a:cubicBezTo>
                <a:cubicBezTo>
                  <a:pt x="345" y="394"/>
                  <a:pt x="345" y="394"/>
                  <a:pt x="345" y="394"/>
                </a:cubicBezTo>
                <a:cubicBezTo>
                  <a:pt x="345" y="393"/>
                  <a:pt x="345" y="393"/>
                  <a:pt x="345" y="393"/>
                </a:cubicBezTo>
                <a:cubicBezTo>
                  <a:pt x="344" y="391"/>
                  <a:pt x="344" y="391"/>
                  <a:pt x="344" y="391"/>
                </a:cubicBezTo>
                <a:cubicBezTo>
                  <a:pt x="344" y="389"/>
                  <a:pt x="344" y="389"/>
                  <a:pt x="344" y="389"/>
                </a:cubicBezTo>
                <a:cubicBezTo>
                  <a:pt x="344" y="383"/>
                  <a:pt x="344" y="383"/>
                  <a:pt x="344" y="383"/>
                </a:cubicBezTo>
                <a:cubicBezTo>
                  <a:pt x="346" y="382"/>
                  <a:pt x="346" y="382"/>
                  <a:pt x="346" y="382"/>
                </a:cubicBezTo>
                <a:cubicBezTo>
                  <a:pt x="344" y="382"/>
                  <a:pt x="344" y="382"/>
                  <a:pt x="344" y="382"/>
                </a:cubicBezTo>
                <a:cubicBezTo>
                  <a:pt x="344" y="381"/>
                  <a:pt x="344" y="381"/>
                  <a:pt x="344" y="381"/>
                </a:cubicBezTo>
                <a:cubicBezTo>
                  <a:pt x="342" y="381"/>
                  <a:pt x="342" y="381"/>
                  <a:pt x="342" y="381"/>
                </a:cubicBezTo>
                <a:cubicBezTo>
                  <a:pt x="340" y="382"/>
                  <a:pt x="340" y="382"/>
                  <a:pt x="340" y="382"/>
                </a:cubicBezTo>
                <a:cubicBezTo>
                  <a:pt x="338" y="381"/>
                  <a:pt x="338" y="381"/>
                  <a:pt x="338" y="381"/>
                </a:cubicBezTo>
                <a:cubicBezTo>
                  <a:pt x="334" y="376"/>
                  <a:pt x="334" y="376"/>
                  <a:pt x="334" y="376"/>
                </a:cubicBezTo>
                <a:cubicBezTo>
                  <a:pt x="333" y="376"/>
                  <a:pt x="333" y="376"/>
                  <a:pt x="333" y="376"/>
                </a:cubicBezTo>
                <a:cubicBezTo>
                  <a:pt x="331" y="374"/>
                  <a:pt x="331" y="374"/>
                  <a:pt x="331" y="374"/>
                </a:cubicBezTo>
                <a:cubicBezTo>
                  <a:pt x="331" y="370"/>
                  <a:pt x="331" y="370"/>
                  <a:pt x="331" y="370"/>
                </a:cubicBezTo>
                <a:cubicBezTo>
                  <a:pt x="330" y="369"/>
                  <a:pt x="330" y="369"/>
                  <a:pt x="330" y="369"/>
                </a:cubicBezTo>
                <a:cubicBezTo>
                  <a:pt x="328" y="372"/>
                  <a:pt x="328" y="372"/>
                  <a:pt x="328" y="372"/>
                </a:cubicBezTo>
                <a:cubicBezTo>
                  <a:pt x="326" y="371"/>
                  <a:pt x="326" y="371"/>
                  <a:pt x="326" y="371"/>
                </a:cubicBezTo>
                <a:cubicBezTo>
                  <a:pt x="323" y="370"/>
                  <a:pt x="323" y="370"/>
                  <a:pt x="323" y="370"/>
                </a:cubicBezTo>
                <a:cubicBezTo>
                  <a:pt x="321" y="369"/>
                  <a:pt x="321" y="369"/>
                  <a:pt x="321" y="369"/>
                </a:cubicBezTo>
                <a:cubicBezTo>
                  <a:pt x="320" y="371"/>
                  <a:pt x="320" y="371"/>
                  <a:pt x="320" y="371"/>
                </a:cubicBezTo>
                <a:cubicBezTo>
                  <a:pt x="319" y="367"/>
                  <a:pt x="319" y="367"/>
                  <a:pt x="319" y="367"/>
                </a:cubicBezTo>
                <a:cubicBezTo>
                  <a:pt x="318" y="366"/>
                  <a:pt x="318" y="366"/>
                  <a:pt x="318" y="366"/>
                </a:cubicBezTo>
                <a:cubicBezTo>
                  <a:pt x="316" y="361"/>
                  <a:pt x="316" y="361"/>
                  <a:pt x="316" y="361"/>
                </a:cubicBezTo>
                <a:cubicBezTo>
                  <a:pt x="316" y="360"/>
                  <a:pt x="316" y="360"/>
                  <a:pt x="316" y="360"/>
                </a:cubicBezTo>
                <a:cubicBezTo>
                  <a:pt x="318" y="361"/>
                  <a:pt x="318" y="361"/>
                  <a:pt x="318" y="361"/>
                </a:cubicBezTo>
                <a:cubicBezTo>
                  <a:pt x="319" y="359"/>
                  <a:pt x="319" y="359"/>
                  <a:pt x="319" y="359"/>
                </a:cubicBezTo>
                <a:cubicBezTo>
                  <a:pt x="319" y="357"/>
                  <a:pt x="319" y="357"/>
                  <a:pt x="319" y="357"/>
                </a:cubicBezTo>
                <a:cubicBezTo>
                  <a:pt x="316" y="354"/>
                  <a:pt x="316" y="354"/>
                  <a:pt x="316" y="354"/>
                </a:cubicBezTo>
                <a:cubicBezTo>
                  <a:pt x="316" y="352"/>
                  <a:pt x="316" y="352"/>
                  <a:pt x="316" y="352"/>
                </a:cubicBezTo>
                <a:cubicBezTo>
                  <a:pt x="317" y="350"/>
                  <a:pt x="317" y="350"/>
                  <a:pt x="317" y="350"/>
                </a:cubicBezTo>
                <a:cubicBezTo>
                  <a:pt x="319" y="350"/>
                  <a:pt x="319" y="350"/>
                  <a:pt x="319" y="350"/>
                </a:cubicBezTo>
                <a:cubicBezTo>
                  <a:pt x="317" y="348"/>
                  <a:pt x="317" y="348"/>
                  <a:pt x="317" y="348"/>
                </a:cubicBezTo>
                <a:cubicBezTo>
                  <a:pt x="314" y="348"/>
                  <a:pt x="314" y="348"/>
                  <a:pt x="314" y="348"/>
                </a:cubicBezTo>
                <a:cubicBezTo>
                  <a:pt x="313" y="344"/>
                  <a:pt x="313" y="344"/>
                  <a:pt x="313" y="344"/>
                </a:cubicBezTo>
                <a:cubicBezTo>
                  <a:pt x="311" y="343"/>
                  <a:pt x="311" y="343"/>
                  <a:pt x="311" y="343"/>
                </a:cubicBezTo>
                <a:cubicBezTo>
                  <a:pt x="310" y="344"/>
                  <a:pt x="310" y="344"/>
                  <a:pt x="310" y="344"/>
                </a:cubicBezTo>
                <a:cubicBezTo>
                  <a:pt x="308" y="341"/>
                  <a:pt x="308" y="341"/>
                  <a:pt x="308" y="341"/>
                </a:cubicBezTo>
                <a:cubicBezTo>
                  <a:pt x="308" y="338"/>
                  <a:pt x="308" y="338"/>
                  <a:pt x="308" y="338"/>
                </a:cubicBezTo>
                <a:cubicBezTo>
                  <a:pt x="309" y="336"/>
                  <a:pt x="309" y="336"/>
                  <a:pt x="309" y="336"/>
                </a:cubicBezTo>
                <a:cubicBezTo>
                  <a:pt x="308" y="334"/>
                  <a:pt x="308" y="334"/>
                  <a:pt x="308" y="334"/>
                </a:cubicBezTo>
                <a:cubicBezTo>
                  <a:pt x="307" y="332"/>
                  <a:pt x="307" y="332"/>
                  <a:pt x="307" y="332"/>
                </a:cubicBezTo>
                <a:cubicBezTo>
                  <a:pt x="309" y="331"/>
                  <a:pt x="309" y="331"/>
                  <a:pt x="309" y="331"/>
                </a:cubicBezTo>
                <a:cubicBezTo>
                  <a:pt x="312" y="325"/>
                  <a:pt x="312" y="325"/>
                  <a:pt x="312" y="325"/>
                </a:cubicBezTo>
                <a:cubicBezTo>
                  <a:pt x="315" y="324"/>
                  <a:pt x="315" y="324"/>
                  <a:pt x="315" y="324"/>
                </a:cubicBezTo>
                <a:cubicBezTo>
                  <a:pt x="315" y="323"/>
                  <a:pt x="315" y="323"/>
                  <a:pt x="315" y="323"/>
                </a:cubicBezTo>
                <a:cubicBezTo>
                  <a:pt x="314" y="320"/>
                  <a:pt x="314" y="320"/>
                  <a:pt x="314" y="320"/>
                </a:cubicBezTo>
                <a:cubicBezTo>
                  <a:pt x="314" y="318"/>
                  <a:pt x="314" y="318"/>
                  <a:pt x="314" y="318"/>
                </a:cubicBezTo>
                <a:cubicBezTo>
                  <a:pt x="316" y="315"/>
                  <a:pt x="316" y="315"/>
                  <a:pt x="316" y="315"/>
                </a:cubicBezTo>
                <a:cubicBezTo>
                  <a:pt x="314" y="313"/>
                  <a:pt x="314" y="313"/>
                  <a:pt x="314" y="313"/>
                </a:cubicBezTo>
                <a:cubicBezTo>
                  <a:pt x="314" y="309"/>
                  <a:pt x="314" y="309"/>
                  <a:pt x="314" y="309"/>
                </a:cubicBezTo>
                <a:cubicBezTo>
                  <a:pt x="315" y="308"/>
                  <a:pt x="315" y="308"/>
                  <a:pt x="315" y="308"/>
                </a:cubicBezTo>
                <a:cubicBezTo>
                  <a:pt x="314" y="306"/>
                  <a:pt x="314" y="306"/>
                  <a:pt x="314" y="306"/>
                </a:cubicBezTo>
                <a:cubicBezTo>
                  <a:pt x="314" y="304"/>
                  <a:pt x="314" y="304"/>
                  <a:pt x="314" y="304"/>
                </a:cubicBezTo>
                <a:cubicBezTo>
                  <a:pt x="313" y="302"/>
                  <a:pt x="313" y="302"/>
                  <a:pt x="313" y="302"/>
                </a:cubicBezTo>
                <a:cubicBezTo>
                  <a:pt x="314" y="298"/>
                  <a:pt x="314" y="298"/>
                  <a:pt x="314" y="298"/>
                </a:cubicBezTo>
                <a:cubicBezTo>
                  <a:pt x="314" y="298"/>
                  <a:pt x="314" y="298"/>
                  <a:pt x="314" y="298"/>
                </a:cubicBezTo>
                <a:cubicBezTo>
                  <a:pt x="313" y="295"/>
                  <a:pt x="313" y="295"/>
                  <a:pt x="313" y="295"/>
                </a:cubicBezTo>
                <a:cubicBezTo>
                  <a:pt x="313" y="292"/>
                  <a:pt x="313" y="292"/>
                  <a:pt x="313" y="292"/>
                </a:cubicBezTo>
                <a:cubicBezTo>
                  <a:pt x="313" y="287"/>
                  <a:pt x="313" y="287"/>
                  <a:pt x="313" y="287"/>
                </a:cubicBezTo>
                <a:cubicBezTo>
                  <a:pt x="315" y="287"/>
                  <a:pt x="315" y="287"/>
                  <a:pt x="315" y="287"/>
                </a:cubicBezTo>
                <a:cubicBezTo>
                  <a:pt x="316" y="288"/>
                  <a:pt x="316" y="288"/>
                  <a:pt x="316" y="288"/>
                </a:cubicBezTo>
                <a:cubicBezTo>
                  <a:pt x="316" y="289"/>
                  <a:pt x="316" y="289"/>
                  <a:pt x="316" y="289"/>
                </a:cubicBezTo>
                <a:cubicBezTo>
                  <a:pt x="316" y="289"/>
                  <a:pt x="316" y="289"/>
                  <a:pt x="316" y="289"/>
                </a:cubicBezTo>
                <a:cubicBezTo>
                  <a:pt x="319" y="288"/>
                  <a:pt x="319" y="288"/>
                  <a:pt x="319" y="288"/>
                </a:cubicBezTo>
                <a:cubicBezTo>
                  <a:pt x="322" y="288"/>
                  <a:pt x="322" y="288"/>
                  <a:pt x="322" y="288"/>
                </a:cubicBezTo>
                <a:cubicBezTo>
                  <a:pt x="324" y="287"/>
                  <a:pt x="324" y="287"/>
                  <a:pt x="324" y="287"/>
                </a:cubicBezTo>
                <a:cubicBezTo>
                  <a:pt x="326" y="287"/>
                  <a:pt x="326" y="287"/>
                  <a:pt x="326" y="287"/>
                </a:cubicBezTo>
                <a:cubicBezTo>
                  <a:pt x="328" y="288"/>
                  <a:pt x="328" y="288"/>
                  <a:pt x="328" y="288"/>
                </a:cubicBezTo>
                <a:cubicBezTo>
                  <a:pt x="329" y="287"/>
                  <a:pt x="329" y="287"/>
                  <a:pt x="329" y="287"/>
                </a:cubicBezTo>
                <a:cubicBezTo>
                  <a:pt x="332" y="287"/>
                  <a:pt x="332" y="287"/>
                  <a:pt x="332" y="287"/>
                </a:cubicBezTo>
                <a:cubicBezTo>
                  <a:pt x="338" y="289"/>
                  <a:pt x="338" y="289"/>
                  <a:pt x="338" y="289"/>
                </a:cubicBezTo>
                <a:cubicBezTo>
                  <a:pt x="341" y="290"/>
                  <a:pt x="341" y="290"/>
                  <a:pt x="341" y="290"/>
                </a:cubicBezTo>
                <a:cubicBezTo>
                  <a:pt x="343" y="290"/>
                  <a:pt x="343" y="290"/>
                  <a:pt x="343" y="290"/>
                </a:cubicBezTo>
                <a:cubicBezTo>
                  <a:pt x="344" y="292"/>
                  <a:pt x="344" y="292"/>
                  <a:pt x="344" y="292"/>
                </a:cubicBezTo>
                <a:cubicBezTo>
                  <a:pt x="343" y="293"/>
                  <a:pt x="343" y="293"/>
                  <a:pt x="343" y="293"/>
                </a:cubicBezTo>
                <a:cubicBezTo>
                  <a:pt x="344" y="295"/>
                  <a:pt x="344" y="295"/>
                  <a:pt x="344" y="295"/>
                </a:cubicBezTo>
                <a:cubicBezTo>
                  <a:pt x="344" y="298"/>
                  <a:pt x="344" y="298"/>
                  <a:pt x="344" y="298"/>
                </a:cubicBezTo>
                <a:cubicBezTo>
                  <a:pt x="345" y="299"/>
                  <a:pt x="345" y="299"/>
                  <a:pt x="345" y="299"/>
                </a:cubicBezTo>
                <a:cubicBezTo>
                  <a:pt x="345" y="303"/>
                  <a:pt x="345" y="303"/>
                  <a:pt x="345" y="303"/>
                </a:cubicBezTo>
                <a:cubicBezTo>
                  <a:pt x="346" y="306"/>
                  <a:pt x="346" y="306"/>
                  <a:pt x="346" y="306"/>
                </a:cubicBezTo>
                <a:cubicBezTo>
                  <a:pt x="345" y="312"/>
                  <a:pt x="345" y="312"/>
                  <a:pt x="345" y="312"/>
                </a:cubicBezTo>
                <a:cubicBezTo>
                  <a:pt x="347" y="313"/>
                  <a:pt x="347" y="313"/>
                  <a:pt x="347" y="313"/>
                </a:cubicBezTo>
                <a:cubicBezTo>
                  <a:pt x="346" y="315"/>
                  <a:pt x="346" y="315"/>
                  <a:pt x="346" y="315"/>
                </a:cubicBezTo>
                <a:cubicBezTo>
                  <a:pt x="347" y="317"/>
                  <a:pt x="347" y="317"/>
                  <a:pt x="347" y="317"/>
                </a:cubicBezTo>
                <a:cubicBezTo>
                  <a:pt x="347" y="319"/>
                  <a:pt x="347" y="319"/>
                  <a:pt x="347" y="319"/>
                </a:cubicBezTo>
                <a:cubicBezTo>
                  <a:pt x="345" y="319"/>
                  <a:pt x="345" y="319"/>
                  <a:pt x="345" y="319"/>
                </a:cubicBezTo>
                <a:cubicBezTo>
                  <a:pt x="346" y="322"/>
                  <a:pt x="346" y="322"/>
                  <a:pt x="346" y="322"/>
                </a:cubicBezTo>
                <a:cubicBezTo>
                  <a:pt x="348" y="324"/>
                  <a:pt x="348" y="324"/>
                  <a:pt x="348" y="324"/>
                </a:cubicBezTo>
                <a:cubicBezTo>
                  <a:pt x="350" y="327"/>
                  <a:pt x="350" y="327"/>
                  <a:pt x="350" y="327"/>
                </a:cubicBezTo>
                <a:cubicBezTo>
                  <a:pt x="352" y="328"/>
                  <a:pt x="352" y="328"/>
                  <a:pt x="352" y="328"/>
                </a:cubicBezTo>
                <a:cubicBezTo>
                  <a:pt x="352" y="328"/>
                  <a:pt x="352" y="328"/>
                  <a:pt x="352" y="328"/>
                </a:cubicBezTo>
                <a:cubicBezTo>
                  <a:pt x="354" y="327"/>
                  <a:pt x="354" y="327"/>
                  <a:pt x="354" y="327"/>
                </a:cubicBezTo>
                <a:cubicBezTo>
                  <a:pt x="355" y="328"/>
                  <a:pt x="355" y="328"/>
                  <a:pt x="355" y="328"/>
                </a:cubicBezTo>
                <a:cubicBezTo>
                  <a:pt x="356" y="332"/>
                  <a:pt x="356" y="332"/>
                  <a:pt x="356" y="332"/>
                </a:cubicBezTo>
                <a:cubicBezTo>
                  <a:pt x="358" y="334"/>
                  <a:pt x="358" y="334"/>
                  <a:pt x="358" y="334"/>
                </a:cubicBezTo>
                <a:cubicBezTo>
                  <a:pt x="360" y="336"/>
                  <a:pt x="360" y="336"/>
                  <a:pt x="360" y="336"/>
                </a:cubicBezTo>
                <a:cubicBezTo>
                  <a:pt x="361" y="343"/>
                  <a:pt x="361" y="343"/>
                  <a:pt x="361" y="343"/>
                </a:cubicBezTo>
                <a:cubicBezTo>
                  <a:pt x="362" y="345"/>
                  <a:pt x="362" y="345"/>
                  <a:pt x="362" y="345"/>
                </a:cubicBezTo>
                <a:cubicBezTo>
                  <a:pt x="362" y="346"/>
                  <a:pt x="362" y="346"/>
                  <a:pt x="362" y="346"/>
                </a:cubicBezTo>
                <a:cubicBezTo>
                  <a:pt x="362" y="348"/>
                  <a:pt x="362" y="348"/>
                  <a:pt x="362" y="348"/>
                </a:cubicBezTo>
                <a:cubicBezTo>
                  <a:pt x="364" y="350"/>
                  <a:pt x="364" y="350"/>
                  <a:pt x="364" y="350"/>
                </a:cubicBezTo>
                <a:cubicBezTo>
                  <a:pt x="364" y="353"/>
                  <a:pt x="364" y="353"/>
                  <a:pt x="364" y="353"/>
                </a:cubicBezTo>
                <a:cubicBezTo>
                  <a:pt x="367" y="358"/>
                  <a:pt x="367" y="358"/>
                  <a:pt x="367" y="358"/>
                </a:cubicBezTo>
                <a:cubicBezTo>
                  <a:pt x="366" y="361"/>
                  <a:pt x="366" y="361"/>
                  <a:pt x="366" y="361"/>
                </a:cubicBezTo>
                <a:cubicBezTo>
                  <a:pt x="368" y="363"/>
                  <a:pt x="368" y="363"/>
                  <a:pt x="368" y="363"/>
                </a:cubicBezTo>
                <a:cubicBezTo>
                  <a:pt x="370" y="365"/>
                  <a:pt x="370" y="365"/>
                  <a:pt x="370" y="365"/>
                </a:cubicBezTo>
                <a:cubicBezTo>
                  <a:pt x="369" y="367"/>
                  <a:pt x="369" y="367"/>
                  <a:pt x="369" y="367"/>
                </a:cubicBezTo>
                <a:cubicBezTo>
                  <a:pt x="370" y="368"/>
                  <a:pt x="370" y="368"/>
                  <a:pt x="370" y="368"/>
                </a:cubicBezTo>
                <a:cubicBezTo>
                  <a:pt x="371" y="372"/>
                  <a:pt x="371" y="372"/>
                  <a:pt x="371" y="372"/>
                </a:cubicBezTo>
                <a:cubicBezTo>
                  <a:pt x="375" y="378"/>
                  <a:pt x="375" y="378"/>
                  <a:pt x="375" y="378"/>
                </a:cubicBezTo>
                <a:cubicBezTo>
                  <a:pt x="379" y="379"/>
                  <a:pt x="379" y="379"/>
                  <a:pt x="379" y="379"/>
                </a:cubicBezTo>
                <a:cubicBezTo>
                  <a:pt x="380" y="381"/>
                  <a:pt x="380" y="381"/>
                  <a:pt x="380" y="381"/>
                </a:cubicBezTo>
                <a:cubicBezTo>
                  <a:pt x="382" y="381"/>
                  <a:pt x="382" y="381"/>
                  <a:pt x="382" y="381"/>
                </a:cubicBezTo>
                <a:cubicBezTo>
                  <a:pt x="385" y="384"/>
                  <a:pt x="385" y="384"/>
                  <a:pt x="385" y="384"/>
                </a:cubicBezTo>
                <a:cubicBezTo>
                  <a:pt x="385" y="386"/>
                  <a:pt x="385" y="386"/>
                  <a:pt x="385" y="386"/>
                </a:cubicBezTo>
                <a:cubicBezTo>
                  <a:pt x="384" y="385"/>
                  <a:pt x="384" y="385"/>
                  <a:pt x="384" y="385"/>
                </a:cubicBezTo>
                <a:cubicBezTo>
                  <a:pt x="384" y="388"/>
                  <a:pt x="384" y="388"/>
                  <a:pt x="384" y="388"/>
                </a:cubicBezTo>
                <a:cubicBezTo>
                  <a:pt x="383" y="391"/>
                  <a:pt x="383" y="391"/>
                  <a:pt x="383" y="391"/>
                </a:cubicBezTo>
                <a:cubicBezTo>
                  <a:pt x="384" y="395"/>
                  <a:pt x="384" y="395"/>
                  <a:pt x="384" y="395"/>
                </a:cubicBezTo>
                <a:cubicBezTo>
                  <a:pt x="387" y="397"/>
                  <a:pt x="387" y="397"/>
                  <a:pt x="387" y="397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5" y="402"/>
                  <a:pt x="385" y="402"/>
                  <a:pt x="385" y="402"/>
                </a:cubicBezTo>
                <a:cubicBezTo>
                  <a:pt x="385" y="403"/>
                  <a:pt x="385" y="403"/>
                  <a:pt x="385" y="403"/>
                </a:cubicBezTo>
                <a:cubicBezTo>
                  <a:pt x="384" y="405"/>
                  <a:pt x="384" y="405"/>
                  <a:pt x="384" y="405"/>
                </a:cubicBezTo>
                <a:cubicBezTo>
                  <a:pt x="385" y="406"/>
                  <a:pt x="385" y="406"/>
                  <a:pt x="385" y="406"/>
                </a:cubicBezTo>
                <a:cubicBezTo>
                  <a:pt x="385" y="411"/>
                  <a:pt x="385" y="411"/>
                  <a:pt x="385" y="411"/>
                </a:cubicBezTo>
                <a:cubicBezTo>
                  <a:pt x="382" y="412"/>
                  <a:pt x="382" y="412"/>
                  <a:pt x="382" y="412"/>
                </a:cubicBezTo>
                <a:cubicBezTo>
                  <a:pt x="383" y="413"/>
                  <a:pt x="383" y="413"/>
                  <a:pt x="383" y="413"/>
                </a:cubicBezTo>
                <a:cubicBezTo>
                  <a:pt x="385" y="412"/>
                  <a:pt x="385" y="412"/>
                  <a:pt x="385" y="412"/>
                </a:cubicBezTo>
                <a:cubicBezTo>
                  <a:pt x="385" y="414"/>
                  <a:pt x="385" y="414"/>
                  <a:pt x="385" y="414"/>
                </a:cubicBezTo>
                <a:cubicBezTo>
                  <a:pt x="382" y="415"/>
                  <a:pt x="382" y="415"/>
                  <a:pt x="382" y="415"/>
                </a:cubicBezTo>
                <a:cubicBezTo>
                  <a:pt x="382" y="419"/>
                  <a:pt x="382" y="419"/>
                  <a:pt x="382" y="419"/>
                </a:cubicBezTo>
                <a:cubicBezTo>
                  <a:pt x="381" y="421"/>
                  <a:pt x="381" y="421"/>
                  <a:pt x="381" y="421"/>
                </a:cubicBezTo>
                <a:cubicBezTo>
                  <a:pt x="379" y="420"/>
                  <a:pt x="379" y="420"/>
                  <a:pt x="379" y="420"/>
                </a:cubicBezTo>
                <a:cubicBezTo>
                  <a:pt x="379" y="421"/>
                  <a:pt x="379" y="421"/>
                  <a:pt x="379" y="421"/>
                </a:cubicBezTo>
                <a:cubicBezTo>
                  <a:pt x="381" y="423"/>
                  <a:pt x="381" y="423"/>
                  <a:pt x="381" y="423"/>
                </a:cubicBezTo>
                <a:cubicBezTo>
                  <a:pt x="381" y="425"/>
                  <a:pt x="381" y="425"/>
                  <a:pt x="381" y="425"/>
                </a:cubicBezTo>
                <a:cubicBezTo>
                  <a:pt x="379" y="426"/>
                  <a:pt x="379" y="426"/>
                  <a:pt x="379" y="426"/>
                </a:cubicBezTo>
                <a:cubicBezTo>
                  <a:pt x="377" y="428"/>
                  <a:pt x="377" y="428"/>
                  <a:pt x="377" y="428"/>
                </a:cubicBezTo>
                <a:cubicBezTo>
                  <a:pt x="373" y="428"/>
                  <a:pt x="373" y="428"/>
                  <a:pt x="373" y="428"/>
                </a:cubicBezTo>
                <a:cubicBezTo>
                  <a:pt x="371" y="427"/>
                  <a:pt x="371" y="427"/>
                  <a:pt x="371" y="427"/>
                </a:cubicBezTo>
                <a:cubicBezTo>
                  <a:pt x="374" y="425"/>
                  <a:pt x="374" y="425"/>
                  <a:pt x="374" y="425"/>
                </a:cubicBezTo>
                <a:cubicBezTo>
                  <a:pt x="374" y="423"/>
                  <a:pt x="374" y="423"/>
                  <a:pt x="374" y="423"/>
                </a:cubicBezTo>
                <a:cubicBezTo>
                  <a:pt x="372" y="423"/>
                  <a:pt x="372" y="423"/>
                  <a:pt x="372" y="423"/>
                </a:cubicBezTo>
                <a:cubicBezTo>
                  <a:pt x="372" y="425"/>
                  <a:pt x="372" y="425"/>
                  <a:pt x="372" y="425"/>
                </a:cubicBezTo>
                <a:cubicBezTo>
                  <a:pt x="370" y="425"/>
                  <a:pt x="370" y="425"/>
                  <a:pt x="370" y="425"/>
                </a:cubicBezTo>
                <a:cubicBezTo>
                  <a:pt x="365" y="422"/>
                  <a:pt x="365" y="422"/>
                  <a:pt x="365" y="422"/>
                </a:cubicBezTo>
                <a:cubicBezTo>
                  <a:pt x="364" y="423"/>
                  <a:pt x="364" y="423"/>
                  <a:pt x="364" y="423"/>
                </a:cubicBezTo>
                <a:cubicBezTo>
                  <a:pt x="358" y="424"/>
                  <a:pt x="358" y="424"/>
                  <a:pt x="358" y="424"/>
                </a:cubicBezTo>
                <a:cubicBezTo>
                  <a:pt x="355" y="425"/>
                  <a:pt x="355" y="425"/>
                  <a:pt x="355" y="425"/>
                </a:cubicBezTo>
                <a:cubicBezTo>
                  <a:pt x="354" y="427"/>
                  <a:pt x="354" y="427"/>
                  <a:pt x="354" y="427"/>
                </a:cubicBezTo>
                <a:cubicBezTo>
                  <a:pt x="355" y="428"/>
                  <a:pt x="355" y="428"/>
                  <a:pt x="355" y="428"/>
                </a:cubicBezTo>
                <a:cubicBezTo>
                  <a:pt x="356" y="428"/>
                  <a:pt x="356" y="428"/>
                  <a:pt x="356" y="428"/>
                </a:cubicBezTo>
                <a:cubicBezTo>
                  <a:pt x="357" y="426"/>
                  <a:pt x="357" y="426"/>
                  <a:pt x="357" y="426"/>
                </a:cubicBezTo>
                <a:cubicBezTo>
                  <a:pt x="360" y="426"/>
                  <a:pt x="360" y="426"/>
                  <a:pt x="360" y="426"/>
                </a:cubicBezTo>
                <a:cubicBezTo>
                  <a:pt x="361" y="428"/>
                  <a:pt x="361" y="428"/>
                  <a:pt x="361" y="428"/>
                </a:cubicBezTo>
                <a:cubicBezTo>
                  <a:pt x="364" y="430"/>
                  <a:pt x="364" y="430"/>
                  <a:pt x="364" y="430"/>
                </a:cubicBezTo>
                <a:cubicBezTo>
                  <a:pt x="372" y="432"/>
                  <a:pt x="372" y="432"/>
                  <a:pt x="372" y="432"/>
                </a:cubicBezTo>
                <a:cubicBezTo>
                  <a:pt x="375" y="433"/>
                  <a:pt x="375" y="433"/>
                  <a:pt x="375" y="433"/>
                </a:cubicBezTo>
                <a:cubicBezTo>
                  <a:pt x="379" y="432"/>
                  <a:pt x="379" y="432"/>
                  <a:pt x="379" y="432"/>
                </a:cubicBezTo>
                <a:cubicBezTo>
                  <a:pt x="383" y="432"/>
                  <a:pt x="383" y="432"/>
                  <a:pt x="383" y="432"/>
                </a:cubicBezTo>
                <a:cubicBezTo>
                  <a:pt x="384" y="433"/>
                  <a:pt x="384" y="433"/>
                  <a:pt x="384" y="433"/>
                </a:cubicBezTo>
                <a:cubicBezTo>
                  <a:pt x="388" y="434"/>
                  <a:pt x="388" y="434"/>
                  <a:pt x="388" y="434"/>
                </a:cubicBezTo>
                <a:cubicBezTo>
                  <a:pt x="391" y="432"/>
                  <a:pt x="391" y="432"/>
                  <a:pt x="391" y="432"/>
                </a:cubicBezTo>
                <a:cubicBezTo>
                  <a:pt x="391" y="430"/>
                  <a:pt x="391" y="430"/>
                  <a:pt x="391" y="430"/>
                </a:cubicBezTo>
                <a:cubicBezTo>
                  <a:pt x="390" y="429"/>
                  <a:pt x="390" y="429"/>
                  <a:pt x="390" y="429"/>
                </a:cubicBezTo>
                <a:cubicBezTo>
                  <a:pt x="390" y="426"/>
                  <a:pt x="390" y="426"/>
                  <a:pt x="390" y="426"/>
                </a:cubicBezTo>
                <a:cubicBezTo>
                  <a:pt x="391" y="424"/>
                  <a:pt x="391" y="424"/>
                  <a:pt x="391" y="424"/>
                </a:cubicBezTo>
                <a:cubicBezTo>
                  <a:pt x="393" y="423"/>
                  <a:pt x="393" y="423"/>
                  <a:pt x="393" y="423"/>
                </a:cubicBezTo>
                <a:cubicBezTo>
                  <a:pt x="393" y="422"/>
                  <a:pt x="393" y="422"/>
                  <a:pt x="393" y="422"/>
                </a:cubicBezTo>
                <a:cubicBezTo>
                  <a:pt x="396" y="419"/>
                  <a:pt x="396" y="419"/>
                  <a:pt x="396" y="419"/>
                </a:cubicBezTo>
                <a:cubicBezTo>
                  <a:pt x="396" y="417"/>
                  <a:pt x="396" y="417"/>
                  <a:pt x="396" y="417"/>
                </a:cubicBezTo>
                <a:cubicBezTo>
                  <a:pt x="398" y="412"/>
                  <a:pt x="398" y="412"/>
                  <a:pt x="398" y="412"/>
                </a:cubicBezTo>
                <a:cubicBezTo>
                  <a:pt x="396" y="408"/>
                  <a:pt x="396" y="408"/>
                  <a:pt x="396" y="408"/>
                </a:cubicBezTo>
                <a:cubicBezTo>
                  <a:pt x="397" y="405"/>
                  <a:pt x="397" y="405"/>
                  <a:pt x="397" y="405"/>
                </a:cubicBezTo>
                <a:cubicBezTo>
                  <a:pt x="400" y="399"/>
                  <a:pt x="400" y="399"/>
                  <a:pt x="400" y="399"/>
                </a:cubicBezTo>
                <a:cubicBezTo>
                  <a:pt x="401" y="397"/>
                  <a:pt x="401" y="397"/>
                  <a:pt x="401" y="397"/>
                </a:cubicBezTo>
                <a:cubicBezTo>
                  <a:pt x="397" y="389"/>
                  <a:pt x="397" y="389"/>
                  <a:pt x="397" y="389"/>
                </a:cubicBezTo>
                <a:cubicBezTo>
                  <a:pt x="393" y="387"/>
                  <a:pt x="393" y="387"/>
                  <a:pt x="393" y="387"/>
                </a:cubicBezTo>
                <a:cubicBezTo>
                  <a:pt x="392" y="385"/>
                  <a:pt x="392" y="385"/>
                  <a:pt x="392" y="385"/>
                </a:cubicBezTo>
                <a:cubicBezTo>
                  <a:pt x="391" y="379"/>
                  <a:pt x="391" y="379"/>
                  <a:pt x="391" y="379"/>
                </a:cubicBezTo>
                <a:cubicBezTo>
                  <a:pt x="395" y="376"/>
                  <a:pt x="395" y="376"/>
                  <a:pt x="395" y="376"/>
                </a:cubicBezTo>
                <a:cubicBezTo>
                  <a:pt x="396" y="374"/>
                  <a:pt x="396" y="374"/>
                  <a:pt x="396" y="374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403" y="369"/>
                  <a:pt x="403" y="369"/>
                  <a:pt x="403" y="369"/>
                </a:cubicBezTo>
                <a:cubicBezTo>
                  <a:pt x="406" y="369"/>
                  <a:pt x="406" y="369"/>
                  <a:pt x="406" y="369"/>
                </a:cubicBezTo>
                <a:cubicBezTo>
                  <a:pt x="410" y="372"/>
                  <a:pt x="410" y="372"/>
                  <a:pt x="410" y="372"/>
                </a:cubicBezTo>
                <a:cubicBezTo>
                  <a:pt x="410" y="375"/>
                  <a:pt x="410" y="375"/>
                  <a:pt x="410" y="375"/>
                </a:cubicBezTo>
                <a:cubicBezTo>
                  <a:pt x="413" y="377"/>
                  <a:pt x="413" y="377"/>
                  <a:pt x="413" y="377"/>
                </a:cubicBezTo>
                <a:cubicBezTo>
                  <a:pt x="414" y="379"/>
                  <a:pt x="414" y="379"/>
                  <a:pt x="414" y="379"/>
                </a:cubicBezTo>
                <a:cubicBezTo>
                  <a:pt x="415" y="379"/>
                  <a:pt x="415" y="379"/>
                  <a:pt x="415" y="379"/>
                </a:cubicBezTo>
                <a:cubicBezTo>
                  <a:pt x="418" y="382"/>
                  <a:pt x="418" y="382"/>
                  <a:pt x="418" y="382"/>
                </a:cubicBezTo>
                <a:cubicBezTo>
                  <a:pt x="417" y="384"/>
                  <a:pt x="417" y="384"/>
                  <a:pt x="417" y="384"/>
                </a:cubicBezTo>
                <a:cubicBezTo>
                  <a:pt x="419" y="386"/>
                  <a:pt x="419" y="386"/>
                  <a:pt x="419" y="386"/>
                </a:cubicBezTo>
                <a:cubicBezTo>
                  <a:pt x="420" y="388"/>
                  <a:pt x="420" y="388"/>
                  <a:pt x="420" y="388"/>
                </a:cubicBezTo>
                <a:cubicBezTo>
                  <a:pt x="422" y="391"/>
                  <a:pt x="422" y="391"/>
                  <a:pt x="422" y="391"/>
                </a:cubicBezTo>
                <a:cubicBezTo>
                  <a:pt x="422" y="393"/>
                  <a:pt x="422" y="393"/>
                  <a:pt x="422" y="393"/>
                </a:cubicBezTo>
                <a:cubicBezTo>
                  <a:pt x="421" y="394"/>
                  <a:pt x="421" y="394"/>
                  <a:pt x="421" y="394"/>
                </a:cubicBezTo>
                <a:cubicBezTo>
                  <a:pt x="423" y="397"/>
                  <a:pt x="423" y="397"/>
                  <a:pt x="423" y="397"/>
                </a:cubicBezTo>
                <a:cubicBezTo>
                  <a:pt x="425" y="397"/>
                  <a:pt x="425" y="397"/>
                  <a:pt x="425" y="397"/>
                </a:cubicBezTo>
                <a:cubicBezTo>
                  <a:pt x="428" y="399"/>
                  <a:pt x="428" y="399"/>
                  <a:pt x="428" y="399"/>
                </a:cubicBezTo>
                <a:cubicBezTo>
                  <a:pt x="431" y="398"/>
                  <a:pt x="431" y="398"/>
                  <a:pt x="431" y="398"/>
                </a:cubicBezTo>
                <a:cubicBezTo>
                  <a:pt x="433" y="398"/>
                  <a:pt x="433" y="398"/>
                  <a:pt x="433" y="398"/>
                </a:cubicBezTo>
                <a:cubicBezTo>
                  <a:pt x="436" y="397"/>
                  <a:pt x="436" y="397"/>
                  <a:pt x="436" y="397"/>
                </a:cubicBezTo>
                <a:cubicBezTo>
                  <a:pt x="437" y="396"/>
                  <a:pt x="437" y="396"/>
                  <a:pt x="437" y="396"/>
                </a:cubicBezTo>
                <a:cubicBezTo>
                  <a:pt x="438" y="395"/>
                  <a:pt x="438" y="395"/>
                  <a:pt x="438" y="395"/>
                </a:cubicBezTo>
                <a:cubicBezTo>
                  <a:pt x="437" y="395"/>
                  <a:pt x="437" y="395"/>
                  <a:pt x="437" y="395"/>
                </a:cubicBezTo>
                <a:cubicBezTo>
                  <a:pt x="434" y="395"/>
                  <a:pt x="434" y="395"/>
                  <a:pt x="434" y="395"/>
                </a:cubicBezTo>
                <a:cubicBezTo>
                  <a:pt x="434" y="394"/>
                  <a:pt x="434" y="394"/>
                  <a:pt x="434" y="394"/>
                </a:cubicBezTo>
                <a:cubicBezTo>
                  <a:pt x="432" y="396"/>
                  <a:pt x="432" y="396"/>
                  <a:pt x="432" y="396"/>
                </a:cubicBezTo>
                <a:cubicBezTo>
                  <a:pt x="429" y="396"/>
                  <a:pt x="429" y="396"/>
                  <a:pt x="429" y="396"/>
                </a:cubicBezTo>
                <a:cubicBezTo>
                  <a:pt x="428" y="394"/>
                  <a:pt x="428" y="394"/>
                  <a:pt x="428" y="394"/>
                </a:cubicBezTo>
                <a:cubicBezTo>
                  <a:pt x="425" y="395"/>
                  <a:pt x="425" y="395"/>
                  <a:pt x="425" y="395"/>
                </a:cubicBezTo>
                <a:cubicBezTo>
                  <a:pt x="424" y="393"/>
                  <a:pt x="424" y="393"/>
                  <a:pt x="424" y="393"/>
                </a:cubicBezTo>
                <a:cubicBezTo>
                  <a:pt x="425" y="391"/>
                  <a:pt x="425" y="391"/>
                  <a:pt x="425" y="391"/>
                </a:cubicBezTo>
                <a:cubicBezTo>
                  <a:pt x="423" y="390"/>
                  <a:pt x="423" y="390"/>
                  <a:pt x="423" y="390"/>
                </a:cubicBezTo>
                <a:cubicBezTo>
                  <a:pt x="422" y="387"/>
                  <a:pt x="422" y="387"/>
                  <a:pt x="422" y="387"/>
                </a:cubicBezTo>
                <a:cubicBezTo>
                  <a:pt x="422" y="383"/>
                  <a:pt x="422" y="383"/>
                  <a:pt x="422" y="383"/>
                </a:cubicBezTo>
                <a:cubicBezTo>
                  <a:pt x="424" y="383"/>
                  <a:pt x="424" y="383"/>
                  <a:pt x="424" y="383"/>
                </a:cubicBezTo>
                <a:cubicBezTo>
                  <a:pt x="426" y="381"/>
                  <a:pt x="426" y="381"/>
                  <a:pt x="426" y="381"/>
                </a:cubicBezTo>
                <a:cubicBezTo>
                  <a:pt x="424" y="380"/>
                  <a:pt x="424" y="380"/>
                  <a:pt x="424" y="380"/>
                </a:cubicBezTo>
                <a:cubicBezTo>
                  <a:pt x="424" y="379"/>
                  <a:pt x="424" y="379"/>
                  <a:pt x="424" y="379"/>
                </a:cubicBezTo>
                <a:cubicBezTo>
                  <a:pt x="423" y="378"/>
                  <a:pt x="423" y="378"/>
                  <a:pt x="423" y="378"/>
                </a:cubicBezTo>
                <a:cubicBezTo>
                  <a:pt x="423" y="376"/>
                  <a:pt x="423" y="376"/>
                  <a:pt x="423" y="376"/>
                </a:cubicBezTo>
                <a:cubicBezTo>
                  <a:pt x="419" y="375"/>
                  <a:pt x="419" y="375"/>
                  <a:pt x="419" y="375"/>
                </a:cubicBezTo>
                <a:cubicBezTo>
                  <a:pt x="419" y="373"/>
                  <a:pt x="419" y="373"/>
                  <a:pt x="419" y="373"/>
                </a:cubicBezTo>
                <a:cubicBezTo>
                  <a:pt x="417" y="370"/>
                  <a:pt x="417" y="370"/>
                  <a:pt x="417" y="370"/>
                </a:cubicBezTo>
                <a:cubicBezTo>
                  <a:pt x="413" y="370"/>
                  <a:pt x="413" y="370"/>
                  <a:pt x="413" y="370"/>
                </a:cubicBezTo>
                <a:cubicBezTo>
                  <a:pt x="408" y="368"/>
                  <a:pt x="408" y="368"/>
                  <a:pt x="408" y="368"/>
                </a:cubicBezTo>
                <a:cubicBezTo>
                  <a:pt x="407" y="365"/>
                  <a:pt x="407" y="365"/>
                  <a:pt x="407" y="365"/>
                </a:cubicBezTo>
                <a:cubicBezTo>
                  <a:pt x="404" y="366"/>
                  <a:pt x="404" y="366"/>
                  <a:pt x="404" y="366"/>
                </a:cubicBezTo>
                <a:cubicBezTo>
                  <a:pt x="401" y="364"/>
                  <a:pt x="401" y="364"/>
                  <a:pt x="401" y="364"/>
                </a:cubicBezTo>
                <a:cubicBezTo>
                  <a:pt x="399" y="364"/>
                  <a:pt x="399" y="364"/>
                  <a:pt x="399" y="364"/>
                </a:cubicBezTo>
                <a:cubicBezTo>
                  <a:pt x="396" y="364"/>
                  <a:pt x="396" y="364"/>
                  <a:pt x="396" y="364"/>
                </a:cubicBezTo>
                <a:cubicBezTo>
                  <a:pt x="394" y="366"/>
                  <a:pt x="394" y="366"/>
                  <a:pt x="394" y="366"/>
                </a:cubicBezTo>
                <a:cubicBezTo>
                  <a:pt x="393" y="369"/>
                  <a:pt x="393" y="369"/>
                  <a:pt x="393" y="369"/>
                </a:cubicBezTo>
                <a:cubicBezTo>
                  <a:pt x="391" y="370"/>
                  <a:pt x="391" y="370"/>
                  <a:pt x="391" y="370"/>
                </a:cubicBezTo>
                <a:cubicBezTo>
                  <a:pt x="388" y="369"/>
                  <a:pt x="388" y="369"/>
                  <a:pt x="388" y="369"/>
                </a:cubicBezTo>
                <a:cubicBezTo>
                  <a:pt x="384" y="371"/>
                  <a:pt x="384" y="371"/>
                  <a:pt x="384" y="371"/>
                </a:cubicBezTo>
                <a:cubicBezTo>
                  <a:pt x="381" y="370"/>
                  <a:pt x="381" y="370"/>
                  <a:pt x="381" y="370"/>
                </a:cubicBezTo>
                <a:cubicBezTo>
                  <a:pt x="380" y="369"/>
                  <a:pt x="380" y="369"/>
                  <a:pt x="380" y="369"/>
                </a:cubicBezTo>
                <a:cubicBezTo>
                  <a:pt x="381" y="366"/>
                  <a:pt x="381" y="366"/>
                  <a:pt x="381" y="366"/>
                </a:cubicBezTo>
                <a:cubicBezTo>
                  <a:pt x="380" y="364"/>
                  <a:pt x="380" y="364"/>
                  <a:pt x="380" y="364"/>
                </a:cubicBezTo>
                <a:cubicBezTo>
                  <a:pt x="376" y="360"/>
                  <a:pt x="376" y="360"/>
                  <a:pt x="376" y="360"/>
                </a:cubicBezTo>
                <a:cubicBezTo>
                  <a:pt x="375" y="357"/>
                  <a:pt x="375" y="357"/>
                  <a:pt x="375" y="357"/>
                </a:cubicBezTo>
                <a:cubicBezTo>
                  <a:pt x="375" y="352"/>
                  <a:pt x="375" y="352"/>
                  <a:pt x="375" y="352"/>
                </a:cubicBezTo>
                <a:cubicBezTo>
                  <a:pt x="373" y="349"/>
                  <a:pt x="373" y="349"/>
                  <a:pt x="373" y="349"/>
                </a:cubicBezTo>
                <a:cubicBezTo>
                  <a:pt x="374" y="346"/>
                  <a:pt x="374" y="346"/>
                  <a:pt x="374" y="346"/>
                </a:cubicBezTo>
                <a:cubicBezTo>
                  <a:pt x="374" y="339"/>
                  <a:pt x="374" y="339"/>
                  <a:pt x="374" y="339"/>
                </a:cubicBezTo>
                <a:cubicBezTo>
                  <a:pt x="372" y="335"/>
                  <a:pt x="372" y="335"/>
                  <a:pt x="372" y="335"/>
                </a:cubicBezTo>
                <a:cubicBezTo>
                  <a:pt x="370" y="332"/>
                  <a:pt x="370" y="332"/>
                  <a:pt x="370" y="332"/>
                </a:cubicBezTo>
                <a:cubicBezTo>
                  <a:pt x="367" y="332"/>
                  <a:pt x="367" y="332"/>
                  <a:pt x="367" y="332"/>
                </a:cubicBezTo>
                <a:cubicBezTo>
                  <a:pt x="366" y="329"/>
                  <a:pt x="366" y="329"/>
                  <a:pt x="366" y="329"/>
                </a:cubicBezTo>
                <a:cubicBezTo>
                  <a:pt x="361" y="325"/>
                  <a:pt x="361" y="325"/>
                  <a:pt x="361" y="325"/>
                </a:cubicBezTo>
                <a:cubicBezTo>
                  <a:pt x="357" y="323"/>
                  <a:pt x="357" y="323"/>
                  <a:pt x="357" y="323"/>
                </a:cubicBezTo>
                <a:cubicBezTo>
                  <a:pt x="357" y="320"/>
                  <a:pt x="357" y="320"/>
                  <a:pt x="357" y="320"/>
                </a:cubicBezTo>
                <a:cubicBezTo>
                  <a:pt x="359" y="316"/>
                  <a:pt x="359" y="316"/>
                  <a:pt x="359" y="316"/>
                </a:cubicBezTo>
                <a:cubicBezTo>
                  <a:pt x="358" y="313"/>
                  <a:pt x="358" y="313"/>
                  <a:pt x="358" y="313"/>
                </a:cubicBezTo>
                <a:cubicBezTo>
                  <a:pt x="356" y="311"/>
                  <a:pt x="356" y="311"/>
                  <a:pt x="356" y="311"/>
                </a:cubicBezTo>
                <a:cubicBezTo>
                  <a:pt x="356" y="310"/>
                  <a:pt x="356" y="310"/>
                  <a:pt x="356" y="310"/>
                </a:cubicBezTo>
                <a:cubicBezTo>
                  <a:pt x="358" y="308"/>
                  <a:pt x="358" y="308"/>
                  <a:pt x="358" y="308"/>
                </a:cubicBezTo>
                <a:cubicBezTo>
                  <a:pt x="362" y="304"/>
                  <a:pt x="362" y="304"/>
                  <a:pt x="362" y="304"/>
                </a:cubicBezTo>
                <a:cubicBezTo>
                  <a:pt x="363" y="299"/>
                  <a:pt x="363" y="299"/>
                  <a:pt x="363" y="299"/>
                </a:cubicBezTo>
                <a:cubicBezTo>
                  <a:pt x="362" y="293"/>
                  <a:pt x="362" y="293"/>
                  <a:pt x="362" y="293"/>
                </a:cubicBezTo>
                <a:cubicBezTo>
                  <a:pt x="357" y="284"/>
                  <a:pt x="357" y="284"/>
                  <a:pt x="357" y="284"/>
                </a:cubicBezTo>
                <a:cubicBezTo>
                  <a:pt x="359" y="284"/>
                  <a:pt x="359" y="284"/>
                  <a:pt x="359" y="284"/>
                </a:cubicBezTo>
                <a:cubicBezTo>
                  <a:pt x="362" y="286"/>
                  <a:pt x="362" y="286"/>
                  <a:pt x="362" y="286"/>
                </a:cubicBezTo>
                <a:cubicBezTo>
                  <a:pt x="362" y="289"/>
                  <a:pt x="362" y="289"/>
                  <a:pt x="362" y="289"/>
                </a:cubicBezTo>
                <a:cubicBezTo>
                  <a:pt x="364" y="289"/>
                  <a:pt x="364" y="289"/>
                  <a:pt x="364" y="289"/>
                </a:cubicBezTo>
                <a:cubicBezTo>
                  <a:pt x="365" y="290"/>
                  <a:pt x="365" y="290"/>
                  <a:pt x="365" y="290"/>
                </a:cubicBezTo>
                <a:cubicBezTo>
                  <a:pt x="365" y="294"/>
                  <a:pt x="365" y="294"/>
                  <a:pt x="365" y="294"/>
                </a:cubicBezTo>
                <a:cubicBezTo>
                  <a:pt x="367" y="296"/>
                  <a:pt x="367" y="296"/>
                  <a:pt x="367" y="296"/>
                </a:cubicBezTo>
                <a:cubicBezTo>
                  <a:pt x="367" y="301"/>
                  <a:pt x="367" y="301"/>
                  <a:pt x="367" y="301"/>
                </a:cubicBezTo>
                <a:cubicBezTo>
                  <a:pt x="369" y="303"/>
                  <a:pt x="369" y="303"/>
                  <a:pt x="369" y="303"/>
                </a:cubicBezTo>
                <a:cubicBezTo>
                  <a:pt x="368" y="306"/>
                  <a:pt x="368" y="306"/>
                  <a:pt x="368" y="306"/>
                </a:cubicBezTo>
                <a:cubicBezTo>
                  <a:pt x="369" y="308"/>
                  <a:pt x="369" y="308"/>
                  <a:pt x="369" y="308"/>
                </a:cubicBezTo>
                <a:cubicBezTo>
                  <a:pt x="372" y="311"/>
                  <a:pt x="372" y="311"/>
                  <a:pt x="372" y="311"/>
                </a:cubicBezTo>
                <a:cubicBezTo>
                  <a:pt x="372" y="313"/>
                  <a:pt x="372" y="313"/>
                  <a:pt x="372" y="313"/>
                </a:cubicBezTo>
                <a:cubicBezTo>
                  <a:pt x="374" y="315"/>
                  <a:pt x="374" y="315"/>
                  <a:pt x="374" y="315"/>
                </a:cubicBezTo>
                <a:cubicBezTo>
                  <a:pt x="374" y="316"/>
                  <a:pt x="374" y="316"/>
                  <a:pt x="374" y="316"/>
                </a:cubicBezTo>
                <a:cubicBezTo>
                  <a:pt x="372" y="317"/>
                  <a:pt x="372" y="317"/>
                  <a:pt x="372" y="317"/>
                </a:cubicBezTo>
                <a:cubicBezTo>
                  <a:pt x="373" y="319"/>
                  <a:pt x="373" y="319"/>
                  <a:pt x="373" y="319"/>
                </a:cubicBezTo>
                <a:cubicBezTo>
                  <a:pt x="376" y="319"/>
                  <a:pt x="376" y="319"/>
                  <a:pt x="376" y="319"/>
                </a:cubicBezTo>
                <a:cubicBezTo>
                  <a:pt x="379" y="320"/>
                  <a:pt x="379" y="320"/>
                  <a:pt x="379" y="320"/>
                </a:cubicBezTo>
                <a:cubicBezTo>
                  <a:pt x="382" y="320"/>
                  <a:pt x="382" y="320"/>
                  <a:pt x="382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86" y="321"/>
                  <a:pt x="386" y="321"/>
                  <a:pt x="386" y="321"/>
                </a:cubicBezTo>
                <a:cubicBezTo>
                  <a:pt x="387" y="323"/>
                  <a:pt x="387" y="323"/>
                  <a:pt x="387" y="323"/>
                </a:cubicBezTo>
                <a:cubicBezTo>
                  <a:pt x="389" y="320"/>
                  <a:pt x="389" y="320"/>
                  <a:pt x="389" y="320"/>
                </a:cubicBezTo>
                <a:cubicBezTo>
                  <a:pt x="391" y="320"/>
                  <a:pt x="391" y="320"/>
                  <a:pt x="391" y="320"/>
                </a:cubicBezTo>
                <a:cubicBezTo>
                  <a:pt x="394" y="319"/>
                  <a:pt x="394" y="319"/>
                  <a:pt x="394" y="319"/>
                </a:cubicBezTo>
                <a:cubicBezTo>
                  <a:pt x="395" y="319"/>
                  <a:pt x="395" y="319"/>
                  <a:pt x="395" y="319"/>
                </a:cubicBezTo>
                <a:cubicBezTo>
                  <a:pt x="398" y="323"/>
                  <a:pt x="398" y="323"/>
                  <a:pt x="398" y="323"/>
                </a:cubicBezTo>
                <a:cubicBezTo>
                  <a:pt x="400" y="323"/>
                  <a:pt x="400" y="323"/>
                  <a:pt x="400" y="323"/>
                </a:cubicBezTo>
                <a:cubicBezTo>
                  <a:pt x="403" y="325"/>
                  <a:pt x="403" y="325"/>
                  <a:pt x="403" y="325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7" y="323"/>
                  <a:pt x="407" y="323"/>
                  <a:pt x="407" y="323"/>
                </a:cubicBezTo>
                <a:cubicBezTo>
                  <a:pt x="403" y="323"/>
                  <a:pt x="403" y="323"/>
                  <a:pt x="403" y="323"/>
                </a:cubicBezTo>
                <a:cubicBezTo>
                  <a:pt x="402" y="321"/>
                  <a:pt x="402" y="321"/>
                  <a:pt x="402" y="321"/>
                </a:cubicBezTo>
                <a:cubicBezTo>
                  <a:pt x="401" y="320"/>
                  <a:pt x="401" y="320"/>
                  <a:pt x="401" y="320"/>
                </a:cubicBezTo>
                <a:cubicBezTo>
                  <a:pt x="400" y="317"/>
                  <a:pt x="400" y="317"/>
                  <a:pt x="400" y="317"/>
                </a:cubicBezTo>
                <a:cubicBezTo>
                  <a:pt x="396" y="317"/>
                  <a:pt x="396" y="317"/>
                  <a:pt x="396" y="317"/>
                </a:cubicBezTo>
                <a:cubicBezTo>
                  <a:pt x="396" y="315"/>
                  <a:pt x="396" y="315"/>
                  <a:pt x="396" y="315"/>
                </a:cubicBezTo>
                <a:cubicBezTo>
                  <a:pt x="395" y="315"/>
                  <a:pt x="395" y="315"/>
                  <a:pt x="395" y="315"/>
                </a:cubicBezTo>
                <a:cubicBezTo>
                  <a:pt x="393" y="317"/>
                  <a:pt x="393" y="317"/>
                  <a:pt x="393" y="317"/>
                </a:cubicBezTo>
                <a:cubicBezTo>
                  <a:pt x="388" y="316"/>
                  <a:pt x="388" y="316"/>
                  <a:pt x="388" y="316"/>
                </a:cubicBezTo>
                <a:cubicBezTo>
                  <a:pt x="386" y="315"/>
                  <a:pt x="386" y="315"/>
                  <a:pt x="386" y="315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79" y="311"/>
                  <a:pt x="379" y="311"/>
                  <a:pt x="379" y="311"/>
                </a:cubicBezTo>
                <a:cubicBezTo>
                  <a:pt x="378" y="308"/>
                  <a:pt x="378" y="308"/>
                  <a:pt x="378" y="308"/>
                </a:cubicBezTo>
                <a:cubicBezTo>
                  <a:pt x="377" y="308"/>
                  <a:pt x="377" y="308"/>
                  <a:pt x="377" y="308"/>
                </a:cubicBezTo>
                <a:cubicBezTo>
                  <a:pt x="374" y="303"/>
                  <a:pt x="374" y="303"/>
                  <a:pt x="374" y="303"/>
                </a:cubicBezTo>
                <a:cubicBezTo>
                  <a:pt x="375" y="303"/>
                  <a:pt x="375" y="303"/>
                  <a:pt x="375" y="303"/>
                </a:cubicBezTo>
                <a:cubicBezTo>
                  <a:pt x="376" y="302"/>
                  <a:pt x="376" y="302"/>
                  <a:pt x="376" y="302"/>
                </a:cubicBezTo>
                <a:cubicBezTo>
                  <a:pt x="379" y="299"/>
                  <a:pt x="379" y="299"/>
                  <a:pt x="379" y="299"/>
                </a:cubicBezTo>
                <a:cubicBezTo>
                  <a:pt x="381" y="299"/>
                  <a:pt x="381" y="299"/>
                  <a:pt x="381" y="299"/>
                </a:cubicBezTo>
                <a:cubicBezTo>
                  <a:pt x="384" y="303"/>
                  <a:pt x="384" y="303"/>
                  <a:pt x="384" y="303"/>
                </a:cubicBezTo>
                <a:cubicBezTo>
                  <a:pt x="388" y="305"/>
                  <a:pt x="388" y="305"/>
                  <a:pt x="388" y="305"/>
                </a:cubicBezTo>
                <a:cubicBezTo>
                  <a:pt x="391" y="304"/>
                  <a:pt x="391" y="304"/>
                  <a:pt x="391" y="304"/>
                </a:cubicBezTo>
                <a:cubicBezTo>
                  <a:pt x="394" y="300"/>
                  <a:pt x="394" y="300"/>
                  <a:pt x="394" y="300"/>
                </a:cubicBezTo>
                <a:cubicBezTo>
                  <a:pt x="392" y="296"/>
                  <a:pt x="392" y="296"/>
                  <a:pt x="392" y="296"/>
                </a:cubicBezTo>
                <a:cubicBezTo>
                  <a:pt x="388" y="295"/>
                  <a:pt x="388" y="295"/>
                  <a:pt x="388" y="295"/>
                </a:cubicBezTo>
                <a:cubicBezTo>
                  <a:pt x="384" y="297"/>
                  <a:pt x="384" y="297"/>
                  <a:pt x="384" y="297"/>
                </a:cubicBezTo>
                <a:cubicBezTo>
                  <a:pt x="383" y="296"/>
                  <a:pt x="383" y="296"/>
                  <a:pt x="383" y="296"/>
                </a:cubicBezTo>
                <a:cubicBezTo>
                  <a:pt x="384" y="295"/>
                  <a:pt x="384" y="295"/>
                  <a:pt x="384" y="295"/>
                </a:cubicBezTo>
                <a:cubicBezTo>
                  <a:pt x="385" y="295"/>
                  <a:pt x="385" y="295"/>
                  <a:pt x="385" y="295"/>
                </a:cubicBezTo>
                <a:cubicBezTo>
                  <a:pt x="386" y="294"/>
                  <a:pt x="386" y="294"/>
                  <a:pt x="386" y="294"/>
                </a:cubicBezTo>
                <a:cubicBezTo>
                  <a:pt x="386" y="292"/>
                  <a:pt x="386" y="292"/>
                  <a:pt x="386" y="292"/>
                </a:cubicBezTo>
                <a:cubicBezTo>
                  <a:pt x="389" y="288"/>
                  <a:pt x="389" y="288"/>
                  <a:pt x="389" y="288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3" y="288"/>
                  <a:pt x="393" y="288"/>
                  <a:pt x="393" y="288"/>
                </a:cubicBezTo>
                <a:cubicBezTo>
                  <a:pt x="401" y="287"/>
                  <a:pt x="401" y="287"/>
                  <a:pt x="401" y="287"/>
                </a:cubicBezTo>
                <a:cubicBezTo>
                  <a:pt x="403" y="290"/>
                  <a:pt x="403" y="290"/>
                  <a:pt x="403" y="290"/>
                </a:cubicBezTo>
                <a:cubicBezTo>
                  <a:pt x="406" y="292"/>
                  <a:pt x="406" y="292"/>
                  <a:pt x="406" y="292"/>
                </a:cubicBezTo>
                <a:cubicBezTo>
                  <a:pt x="412" y="293"/>
                  <a:pt x="412" y="293"/>
                  <a:pt x="412" y="293"/>
                </a:cubicBezTo>
                <a:cubicBezTo>
                  <a:pt x="412" y="295"/>
                  <a:pt x="412" y="295"/>
                  <a:pt x="412" y="295"/>
                </a:cubicBezTo>
                <a:cubicBezTo>
                  <a:pt x="415" y="296"/>
                  <a:pt x="415" y="296"/>
                  <a:pt x="415" y="296"/>
                </a:cubicBezTo>
                <a:cubicBezTo>
                  <a:pt x="419" y="301"/>
                  <a:pt x="419" y="301"/>
                  <a:pt x="419" y="301"/>
                </a:cubicBezTo>
                <a:cubicBezTo>
                  <a:pt x="422" y="301"/>
                  <a:pt x="422" y="301"/>
                  <a:pt x="422" y="301"/>
                </a:cubicBezTo>
                <a:cubicBezTo>
                  <a:pt x="428" y="300"/>
                  <a:pt x="428" y="300"/>
                  <a:pt x="428" y="300"/>
                </a:cubicBezTo>
                <a:cubicBezTo>
                  <a:pt x="432" y="297"/>
                  <a:pt x="432" y="297"/>
                  <a:pt x="432" y="297"/>
                </a:cubicBezTo>
                <a:cubicBezTo>
                  <a:pt x="434" y="299"/>
                  <a:pt x="434" y="299"/>
                  <a:pt x="434" y="299"/>
                </a:cubicBezTo>
                <a:cubicBezTo>
                  <a:pt x="435" y="299"/>
                  <a:pt x="435" y="299"/>
                  <a:pt x="435" y="299"/>
                </a:cubicBezTo>
                <a:cubicBezTo>
                  <a:pt x="437" y="299"/>
                  <a:pt x="437" y="299"/>
                  <a:pt x="437" y="299"/>
                </a:cubicBezTo>
                <a:cubicBezTo>
                  <a:pt x="437" y="303"/>
                  <a:pt x="437" y="303"/>
                  <a:pt x="437" y="303"/>
                </a:cubicBezTo>
                <a:cubicBezTo>
                  <a:pt x="437" y="305"/>
                  <a:pt x="437" y="305"/>
                  <a:pt x="437" y="305"/>
                </a:cubicBezTo>
                <a:cubicBezTo>
                  <a:pt x="437" y="306"/>
                  <a:pt x="437" y="306"/>
                  <a:pt x="437" y="306"/>
                </a:cubicBezTo>
                <a:cubicBezTo>
                  <a:pt x="434" y="308"/>
                  <a:pt x="434" y="308"/>
                  <a:pt x="434" y="308"/>
                </a:cubicBezTo>
                <a:cubicBezTo>
                  <a:pt x="434" y="311"/>
                  <a:pt x="434" y="311"/>
                  <a:pt x="434" y="311"/>
                </a:cubicBezTo>
                <a:cubicBezTo>
                  <a:pt x="435" y="313"/>
                  <a:pt x="435" y="313"/>
                  <a:pt x="435" y="313"/>
                </a:cubicBezTo>
                <a:cubicBezTo>
                  <a:pt x="435" y="317"/>
                  <a:pt x="435" y="317"/>
                  <a:pt x="435" y="317"/>
                </a:cubicBezTo>
                <a:cubicBezTo>
                  <a:pt x="439" y="320"/>
                  <a:pt x="439" y="320"/>
                  <a:pt x="439" y="320"/>
                </a:cubicBezTo>
                <a:cubicBezTo>
                  <a:pt x="439" y="322"/>
                  <a:pt x="439" y="322"/>
                  <a:pt x="439" y="322"/>
                </a:cubicBezTo>
                <a:cubicBezTo>
                  <a:pt x="438" y="324"/>
                  <a:pt x="438" y="324"/>
                  <a:pt x="438" y="324"/>
                </a:cubicBezTo>
                <a:cubicBezTo>
                  <a:pt x="439" y="331"/>
                  <a:pt x="439" y="331"/>
                  <a:pt x="439" y="331"/>
                </a:cubicBezTo>
                <a:cubicBezTo>
                  <a:pt x="440" y="330"/>
                  <a:pt x="440" y="330"/>
                  <a:pt x="440" y="330"/>
                </a:cubicBezTo>
                <a:cubicBezTo>
                  <a:pt x="441" y="328"/>
                  <a:pt x="441" y="328"/>
                  <a:pt x="441" y="328"/>
                </a:cubicBezTo>
                <a:cubicBezTo>
                  <a:pt x="440" y="327"/>
                  <a:pt x="440" y="327"/>
                  <a:pt x="440" y="327"/>
                </a:cubicBezTo>
                <a:cubicBezTo>
                  <a:pt x="441" y="325"/>
                  <a:pt x="441" y="325"/>
                  <a:pt x="441" y="325"/>
                </a:cubicBezTo>
                <a:cubicBezTo>
                  <a:pt x="441" y="323"/>
                  <a:pt x="441" y="323"/>
                  <a:pt x="441" y="323"/>
                </a:cubicBezTo>
                <a:cubicBezTo>
                  <a:pt x="443" y="322"/>
                  <a:pt x="443" y="322"/>
                  <a:pt x="443" y="322"/>
                </a:cubicBezTo>
                <a:cubicBezTo>
                  <a:pt x="444" y="318"/>
                  <a:pt x="444" y="318"/>
                  <a:pt x="444" y="318"/>
                </a:cubicBezTo>
                <a:cubicBezTo>
                  <a:pt x="446" y="320"/>
                  <a:pt x="446" y="320"/>
                  <a:pt x="446" y="320"/>
                </a:cubicBezTo>
                <a:cubicBezTo>
                  <a:pt x="447" y="323"/>
                  <a:pt x="447" y="323"/>
                  <a:pt x="447" y="323"/>
                </a:cubicBezTo>
                <a:cubicBezTo>
                  <a:pt x="447" y="328"/>
                  <a:pt x="447" y="328"/>
                  <a:pt x="447" y="328"/>
                </a:cubicBezTo>
                <a:cubicBezTo>
                  <a:pt x="448" y="330"/>
                  <a:pt x="448" y="330"/>
                  <a:pt x="448" y="330"/>
                </a:cubicBezTo>
                <a:cubicBezTo>
                  <a:pt x="446" y="331"/>
                  <a:pt x="446" y="331"/>
                  <a:pt x="446" y="331"/>
                </a:cubicBezTo>
                <a:cubicBezTo>
                  <a:pt x="446" y="334"/>
                  <a:pt x="446" y="334"/>
                  <a:pt x="446" y="334"/>
                </a:cubicBezTo>
                <a:cubicBezTo>
                  <a:pt x="445" y="334"/>
                  <a:pt x="445" y="334"/>
                  <a:pt x="445" y="334"/>
                </a:cubicBezTo>
                <a:cubicBezTo>
                  <a:pt x="449" y="337"/>
                  <a:pt x="449" y="337"/>
                  <a:pt x="449" y="337"/>
                </a:cubicBezTo>
                <a:cubicBezTo>
                  <a:pt x="453" y="337"/>
                  <a:pt x="453" y="337"/>
                  <a:pt x="453" y="337"/>
                </a:cubicBezTo>
                <a:cubicBezTo>
                  <a:pt x="456" y="337"/>
                  <a:pt x="456" y="337"/>
                  <a:pt x="456" y="337"/>
                </a:cubicBezTo>
                <a:cubicBezTo>
                  <a:pt x="458" y="340"/>
                  <a:pt x="458" y="340"/>
                  <a:pt x="458" y="340"/>
                </a:cubicBezTo>
                <a:cubicBezTo>
                  <a:pt x="458" y="342"/>
                  <a:pt x="458" y="342"/>
                  <a:pt x="458" y="342"/>
                </a:cubicBezTo>
                <a:cubicBezTo>
                  <a:pt x="460" y="344"/>
                  <a:pt x="460" y="344"/>
                  <a:pt x="460" y="344"/>
                </a:cubicBezTo>
                <a:cubicBezTo>
                  <a:pt x="464" y="344"/>
                  <a:pt x="464" y="344"/>
                  <a:pt x="464" y="344"/>
                </a:cubicBezTo>
                <a:cubicBezTo>
                  <a:pt x="469" y="349"/>
                  <a:pt x="469" y="349"/>
                  <a:pt x="469" y="349"/>
                </a:cubicBezTo>
                <a:cubicBezTo>
                  <a:pt x="468" y="347"/>
                  <a:pt x="468" y="347"/>
                  <a:pt x="468" y="347"/>
                </a:cubicBezTo>
                <a:cubicBezTo>
                  <a:pt x="468" y="344"/>
                  <a:pt x="468" y="344"/>
                  <a:pt x="468" y="344"/>
                </a:cubicBezTo>
                <a:cubicBezTo>
                  <a:pt x="472" y="341"/>
                  <a:pt x="472" y="341"/>
                  <a:pt x="472" y="341"/>
                </a:cubicBezTo>
                <a:cubicBezTo>
                  <a:pt x="474" y="341"/>
                  <a:pt x="474" y="341"/>
                  <a:pt x="474" y="341"/>
                </a:cubicBezTo>
                <a:cubicBezTo>
                  <a:pt x="478" y="344"/>
                  <a:pt x="478" y="344"/>
                  <a:pt x="478" y="344"/>
                </a:cubicBezTo>
                <a:cubicBezTo>
                  <a:pt x="482" y="344"/>
                  <a:pt x="482" y="344"/>
                  <a:pt x="482" y="344"/>
                </a:cubicBezTo>
                <a:cubicBezTo>
                  <a:pt x="483" y="347"/>
                  <a:pt x="483" y="347"/>
                  <a:pt x="483" y="347"/>
                </a:cubicBezTo>
                <a:cubicBezTo>
                  <a:pt x="484" y="350"/>
                  <a:pt x="484" y="350"/>
                  <a:pt x="484" y="350"/>
                </a:cubicBezTo>
                <a:cubicBezTo>
                  <a:pt x="484" y="346"/>
                  <a:pt x="484" y="346"/>
                  <a:pt x="484" y="346"/>
                </a:cubicBezTo>
                <a:cubicBezTo>
                  <a:pt x="483" y="343"/>
                  <a:pt x="483" y="343"/>
                  <a:pt x="483" y="343"/>
                </a:cubicBezTo>
                <a:cubicBezTo>
                  <a:pt x="481" y="343"/>
                  <a:pt x="481" y="343"/>
                  <a:pt x="481" y="343"/>
                </a:cubicBezTo>
                <a:cubicBezTo>
                  <a:pt x="478" y="342"/>
                  <a:pt x="478" y="342"/>
                  <a:pt x="478" y="342"/>
                </a:cubicBezTo>
                <a:cubicBezTo>
                  <a:pt x="474" y="340"/>
                  <a:pt x="474" y="340"/>
                  <a:pt x="474" y="340"/>
                </a:cubicBezTo>
                <a:cubicBezTo>
                  <a:pt x="470" y="340"/>
                  <a:pt x="470" y="340"/>
                  <a:pt x="470" y="340"/>
                </a:cubicBezTo>
                <a:cubicBezTo>
                  <a:pt x="467" y="343"/>
                  <a:pt x="467" y="343"/>
                  <a:pt x="467" y="343"/>
                </a:cubicBezTo>
                <a:cubicBezTo>
                  <a:pt x="465" y="342"/>
                  <a:pt x="465" y="342"/>
                  <a:pt x="465" y="342"/>
                </a:cubicBezTo>
                <a:cubicBezTo>
                  <a:pt x="465" y="343"/>
                  <a:pt x="465" y="343"/>
                  <a:pt x="465" y="343"/>
                </a:cubicBezTo>
                <a:cubicBezTo>
                  <a:pt x="461" y="341"/>
                  <a:pt x="461" y="341"/>
                  <a:pt x="461" y="341"/>
                </a:cubicBezTo>
                <a:cubicBezTo>
                  <a:pt x="457" y="337"/>
                  <a:pt x="457" y="337"/>
                  <a:pt x="457" y="337"/>
                </a:cubicBezTo>
                <a:cubicBezTo>
                  <a:pt x="455" y="336"/>
                  <a:pt x="455" y="336"/>
                  <a:pt x="455" y="336"/>
                </a:cubicBezTo>
                <a:cubicBezTo>
                  <a:pt x="452" y="335"/>
                  <a:pt x="452" y="335"/>
                  <a:pt x="452" y="335"/>
                </a:cubicBezTo>
                <a:cubicBezTo>
                  <a:pt x="449" y="332"/>
                  <a:pt x="449" y="332"/>
                  <a:pt x="449" y="332"/>
                </a:cubicBezTo>
                <a:cubicBezTo>
                  <a:pt x="451" y="333"/>
                  <a:pt x="451" y="333"/>
                  <a:pt x="451" y="333"/>
                </a:cubicBezTo>
                <a:cubicBezTo>
                  <a:pt x="452" y="333"/>
                  <a:pt x="452" y="333"/>
                  <a:pt x="452" y="333"/>
                </a:cubicBezTo>
                <a:cubicBezTo>
                  <a:pt x="455" y="328"/>
                  <a:pt x="455" y="328"/>
                  <a:pt x="455" y="328"/>
                </a:cubicBezTo>
                <a:cubicBezTo>
                  <a:pt x="454" y="326"/>
                  <a:pt x="454" y="326"/>
                  <a:pt x="454" y="326"/>
                </a:cubicBezTo>
                <a:cubicBezTo>
                  <a:pt x="451" y="323"/>
                  <a:pt x="451" y="323"/>
                  <a:pt x="451" y="323"/>
                </a:cubicBezTo>
                <a:cubicBezTo>
                  <a:pt x="450" y="318"/>
                  <a:pt x="450" y="318"/>
                  <a:pt x="450" y="318"/>
                </a:cubicBezTo>
                <a:cubicBezTo>
                  <a:pt x="447" y="313"/>
                  <a:pt x="447" y="313"/>
                  <a:pt x="447" y="313"/>
                </a:cubicBezTo>
                <a:cubicBezTo>
                  <a:pt x="444" y="312"/>
                  <a:pt x="444" y="312"/>
                  <a:pt x="444" y="312"/>
                </a:cubicBezTo>
                <a:cubicBezTo>
                  <a:pt x="442" y="309"/>
                  <a:pt x="442" y="309"/>
                  <a:pt x="442" y="309"/>
                </a:cubicBezTo>
                <a:cubicBezTo>
                  <a:pt x="443" y="307"/>
                  <a:pt x="443" y="307"/>
                  <a:pt x="443" y="307"/>
                </a:cubicBezTo>
                <a:cubicBezTo>
                  <a:pt x="442" y="304"/>
                  <a:pt x="442" y="304"/>
                  <a:pt x="442" y="304"/>
                </a:cubicBezTo>
                <a:cubicBezTo>
                  <a:pt x="441" y="299"/>
                  <a:pt x="441" y="299"/>
                  <a:pt x="441" y="299"/>
                </a:cubicBezTo>
                <a:cubicBezTo>
                  <a:pt x="439" y="296"/>
                  <a:pt x="439" y="296"/>
                  <a:pt x="439" y="296"/>
                </a:cubicBezTo>
                <a:cubicBezTo>
                  <a:pt x="438" y="296"/>
                  <a:pt x="438" y="296"/>
                  <a:pt x="438" y="296"/>
                </a:cubicBezTo>
                <a:cubicBezTo>
                  <a:pt x="434" y="294"/>
                  <a:pt x="434" y="294"/>
                  <a:pt x="434" y="294"/>
                </a:cubicBezTo>
                <a:cubicBezTo>
                  <a:pt x="428" y="294"/>
                  <a:pt x="428" y="294"/>
                  <a:pt x="428" y="294"/>
                </a:cubicBezTo>
                <a:cubicBezTo>
                  <a:pt x="427" y="291"/>
                  <a:pt x="427" y="291"/>
                  <a:pt x="427" y="291"/>
                </a:cubicBezTo>
                <a:cubicBezTo>
                  <a:pt x="424" y="289"/>
                  <a:pt x="424" y="289"/>
                  <a:pt x="424" y="289"/>
                </a:cubicBezTo>
                <a:cubicBezTo>
                  <a:pt x="424" y="286"/>
                  <a:pt x="424" y="286"/>
                  <a:pt x="424" y="286"/>
                </a:cubicBezTo>
                <a:cubicBezTo>
                  <a:pt x="423" y="284"/>
                  <a:pt x="423" y="284"/>
                  <a:pt x="423" y="284"/>
                </a:cubicBezTo>
                <a:cubicBezTo>
                  <a:pt x="423" y="283"/>
                  <a:pt x="423" y="283"/>
                  <a:pt x="423" y="283"/>
                </a:cubicBezTo>
                <a:cubicBezTo>
                  <a:pt x="420" y="284"/>
                  <a:pt x="420" y="284"/>
                  <a:pt x="420" y="284"/>
                </a:cubicBezTo>
                <a:cubicBezTo>
                  <a:pt x="413" y="284"/>
                  <a:pt x="413" y="284"/>
                  <a:pt x="413" y="284"/>
                </a:cubicBezTo>
                <a:cubicBezTo>
                  <a:pt x="410" y="284"/>
                  <a:pt x="410" y="284"/>
                  <a:pt x="410" y="284"/>
                </a:cubicBezTo>
                <a:cubicBezTo>
                  <a:pt x="407" y="282"/>
                  <a:pt x="407" y="282"/>
                  <a:pt x="407" y="282"/>
                </a:cubicBezTo>
                <a:cubicBezTo>
                  <a:pt x="407" y="279"/>
                  <a:pt x="407" y="279"/>
                  <a:pt x="407" y="279"/>
                </a:cubicBezTo>
                <a:cubicBezTo>
                  <a:pt x="406" y="279"/>
                  <a:pt x="406" y="279"/>
                  <a:pt x="406" y="279"/>
                </a:cubicBezTo>
                <a:cubicBezTo>
                  <a:pt x="405" y="278"/>
                  <a:pt x="405" y="278"/>
                  <a:pt x="405" y="278"/>
                </a:cubicBezTo>
                <a:cubicBezTo>
                  <a:pt x="405" y="274"/>
                  <a:pt x="405" y="274"/>
                  <a:pt x="405" y="274"/>
                </a:cubicBezTo>
                <a:cubicBezTo>
                  <a:pt x="402" y="269"/>
                  <a:pt x="402" y="269"/>
                  <a:pt x="402" y="269"/>
                </a:cubicBezTo>
                <a:cubicBezTo>
                  <a:pt x="399" y="267"/>
                  <a:pt x="399" y="267"/>
                  <a:pt x="399" y="267"/>
                </a:cubicBezTo>
                <a:cubicBezTo>
                  <a:pt x="399" y="265"/>
                  <a:pt x="399" y="265"/>
                  <a:pt x="399" y="265"/>
                </a:cubicBezTo>
                <a:cubicBezTo>
                  <a:pt x="399" y="264"/>
                  <a:pt x="399" y="264"/>
                  <a:pt x="399" y="264"/>
                </a:cubicBezTo>
                <a:cubicBezTo>
                  <a:pt x="397" y="264"/>
                  <a:pt x="397" y="264"/>
                  <a:pt x="397" y="264"/>
                </a:cubicBezTo>
                <a:cubicBezTo>
                  <a:pt x="396" y="262"/>
                  <a:pt x="396" y="262"/>
                  <a:pt x="396" y="262"/>
                </a:cubicBezTo>
                <a:cubicBezTo>
                  <a:pt x="397" y="260"/>
                  <a:pt x="397" y="260"/>
                  <a:pt x="397" y="260"/>
                </a:cubicBezTo>
                <a:cubicBezTo>
                  <a:pt x="397" y="258"/>
                  <a:pt x="397" y="258"/>
                  <a:pt x="397" y="258"/>
                </a:cubicBezTo>
                <a:cubicBezTo>
                  <a:pt x="394" y="256"/>
                  <a:pt x="394" y="256"/>
                  <a:pt x="394" y="256"/>
                </a:cubicBezTo>
                <a:cubicBezTo>
                  <a:pt x="396" y="255"/>
                  <a:pt x="396" y="255"/>
                  <a:pt x="396" y="255"/>
                </a:cubicBezTo>
                <a:cubicBezTo>
                  <a:pt x="399" y="255"/>
                  <a:pt x="399" y="255"/>
                  <a:pt x="399" y="255"/>
                </a:cubicBezTo>
                <a:cubicBezTo>
                  <a:pt x="401" y="252"/>
                  <a:pt x="401" y="252"/>
                  <a:pt x="401" y="252"/>
                </a:cubicBezTo>
                <a:cubicBezTo>
                  <a:pt x="404" y="252"/>
                  <a:pt x="404" y="252"/>
                  <a:pt x="404" y="252"/>
                </a:cubicBezTo>
                <a:cubicBezTo>
                  <a:pt x="410" y="251"/>
                  <a:pt x="410" y="251"/>
                  <a:pt x="410" y="251"/>
                </a:cubicBezTo>
                <a:cubicBezTo>
                  <a:pt x="418" y="248"/>
                  <a:pt x="418" y="248"/>
                  <a:pt x="418" y="248"/>
                </a:cubicBezTo>
                <a:cubicBezTo>
                  <a:pt x="421" y="245"/>
                  <a:pt x="421" y="245"/>
                  <a:pt x="421" y="245"/>
                </a:cubicBezTo>
                <a:cubicBezTo>
                  <a:pt x="424" y="245"/>
                  <a:pt x="424" y="245"/>
                  <a:pt x="424" y="245"/>
                </a:cubicBezTo>
                <a:cubicBezTo>
                  <a:pt x="426" y="245"/>
                  <a:pt x="426" y="245"/>
                  <a:pt x="426" y="245"/>
                </a:cubicBezTo>
                <a:cubicBezTo>
                  <a:pt x="428" y="244"/>
                  <a:pt x="428" y="244"/>
                  <a:pt x="428" y="244"/>
                </a:cubicBezTo>
                <a:cubicBezTo>
                  <a:pt x="429" y="242"/>
                  <a:pt x="429" y="242"/>
                  <a:pt x="429" y="242"/>
                </a:cubicBezTo>
                <a:cubicBezTo>
                  <a:pt x="433" y="240"/>
                  <a:pt x="433" y="240"/>
                  <a:pt x="433" y="240"/>
                </a:cubicBezTo>
                <a:cubicBezTo>
                  <a:pt x="441" y="237"/>
                  <a:pt x="441" y="237"/>
                  <a:pt x="441" y="237"/>
                </a:cubicBezTo>
                <a:cubicBezTo>
                  <a:pt x="441" y="238"/>
                  <a:pt x="441" y="238"/>
                  <a:pt x="441" y="238"/>
                </a:cubicBezTo>
                <a:cubicBezTo>
                  <a:pt x="440" y="240"/>
                  <a:pt x="440" y="240"/>
                  <a:pt x="440" y="240"/>
                </a:cubicBezTo>
                <a:cubicBezTo>
                  <a:pt x="440" y="242"/>
                  <a:pt x="440" y="242"/>
                  <a:pt x="440" y="242"/>
                </a:cubicBezTo>
                <a:cubicBezTo>
                  <a:pt x="439" y="243"/>
                  <a:pt x="439" y="243"/>
                  <a:pt x="439" y="243"/>
                </a:cubicBezTo>
                <a:cubicBezTo>
                  <a:pt x="437" y="247"/>
                  <a:pt x="437" y="247"/>
                  <a:pt x="437" y="247"/>
                </a:cubicBezTo>
                <a:cubicBezTo>
                  <a:pt x="437" y="250"/>
                  <a:pt x="437" y="250"/>
                  <a:pt x="437" y="250"/>
                </a:cubicBezTo>
                <a:cubicBezTo>
                  <a:pt x="441" y="253"/>
                  <a:pt x="441" y="253"/>
                  <a:pt x="441" y="253"/>
                </a:cubicBezTo>
                <a:cubicBezTo>
                  <a:pt x="445" y="253"/>
                  <a:pt x="445" y="253"/>
                  <a:pt x="445" y="253"/>
                </a:cubicBezTo>
                <a:cubicBezTo>
                  <a:pt x="443" y="252"/>
                  <a:pt x="443" y="252"/>
                  <a:pt x="443" y="252"/>
                </a:cubicBezTo>
                <a:cubicBezTo>
                  <a:pt x="439" y="248"/>
                  <a:pt x="439" y="248"/>
                  <a:pt x="439" y="248"/>
                </a:cubicBezTo>
                <a:cubicBezTo>
                  <a:pt x="439" y="247"/>
                  <a:pt x="439" y="247"/>
                  <a:pt x="439" y="247"/>
                </a:cubicBezTo>
                <a:cubicBezTo>
                  <a:pt x="441" y="245"/>
                  <a:pt x="441" y="245"/>
                  <a:pt x="441" y="245"/>
                </a:cubicBezTo>
                <a:cubicBezTo>
                  <a:pt x="445" y="242"/>
                  <a:pt x="445" y="242"/>
                  <a:pt x="445" y="242"/>
                </a:cubicBezTo>
                <a:cubicBezTo>
                  <a:pt x="447" y="238"/>
                  <a:pt x="447" y="238"/>
                  <a:pt x="447" y="238"/>
                </a:cubicBezTo>
                <a:cubicBezTo>
                  <a:pt x="445" y="235"/>
                  <a:pt x="445" y="235"/>
                  <a:pt x="445" y="235"/>
                </a:cubicBezTo>
                <a:cubicBezTo>
                  <a:pt x="443" y="235"/>
                  <a:pt x="443" y="235"/>
                  <a:pt x="443" y="235"/>
                </a:cubicBezTo>
                <a:cubicBezTo>
                  <a:pt x="440" y="233"/>
                  <a:pt x="440" y="233"/>
                  <a:pt x="440" y="233"/>
                </a:cubicBezTo>
                <a:cubicBezTo>
                  <a:pt x="440" y="231"/>
                  <a:pt x="440" y="231"/>
                  <a:pt x="440" y="231"/>
                </a:cubicBezTo>
                <a:cubicBezTo>
                  <a:pt x="437" y="231"/>
                  <a:pt x="437" y="231"/>
                  <a:pt x="437" y="231"/>
                </a:cubicBezTo>
                <a:cubicBezTo>
                  <a:pt x="436" y="232"/>
                  <a:pt x="436" y="232"/>
                  <a:pt x="436" y="232"/>
                </a:cubicBezTo>
                <a:cubicBezTo>
                  <a:pt x="435" y="231"/>
                  <a:pt x="435" y="231"/>
                  <a:pt x="435" y="231"/>
                </a:cubicBezTo>
                <a:cubicBezTo>
                  <a:pt x="433" y="228"/>
                  <a:pt x="433" y="228"/>
                  <a:pt x="433" y="228"/>
                </a:cubicBezTo>
                <a:cubicBezTo>
                  <a:pt x="430" y="228"/>
                  <a:pt x="430" y="228"/>
                  <a:pt x="430" y="228"/>
                </a:cubicBezTo>
                <a:cubicBezTo>
                  <a:pt x="428" y="229"/>
                  <a:pt x="428" y="229"/>
                  <a:pt x="428" y="229"/>
                </a:cubicBezTo>
                <a:cubicBezTo>
                  <a:pt x="426" y="226"/>
                  <a:pt x="426" y="226"/>
                  <a:pt x="426" y="226"/>
                </a:cubicBezTo>
                <a:cubicBezTo>
                  <a:pt x="427" y="226"/>
                  <a:pt x="427" y="226"/>
                  <a:pt x="427" y="226"/>
                </a:cubicBezTo>
                <a:cubicBezTo>
                  <a:pt x="427" y="224"/>
                  <a:pt x="427" y="224"/>
                  <a:pt x="427" y="224"/>
                </a:cubicBezTo>
                <a:cubicBezTo>
                  <a:pt x="428" y="223"/>
                  <a:pt x="428" y="223"/>
                  <a:pt x="428" y="223"/>
                </a:cubicBezTo>
                <a:cubicBezTo>
                  <a:pt x="430" y="225"/>
                  <a:pt x="430" y="225"/>
                  <a:pt x="430" y="225"/>
                </a:cubicBezTo>
                <a:cubicBezTo>
                  <a:pt x="433" y="225"/>
                  <a:pt x="433" y="225"/>
                  <a:pt x="433" y="225"/>
                </a:cubicBezTo>
                <a:cubicBezTo>
                  <a:pt x="435" y="224"/>
                  <a:pt x="435" y="224"/>
                  <a:pt x="435" y="224"/>
                </a:cubicBezTo>
                <a:cubicBezTo>
                  <a:pt x="434" y="223"/>
                  <a:pt x="434" y="223"/>
                  <a:pt x="434" y="223"/>
                </a:cubicBezTo>
                <a:cubicBezTo>
                  <a:pt x="433" y="223"/>
                  <a:pt x="433" y="223"/>
                  <a:pt x="433" y="223"/>
                </a:cubicBezTo>
                <a:cubicBezTo>
                  <a:pt x="431" y="224"/>
                  <a:pt x="431" y="224"/>
                  <a:pt x="431" y="224"/>
                </a:cubicBezTo>
                <a:cubicBezTo>
                  <a:pt x="429" y="222"/>
                  <a:pt x="429" y="222"/>
                  <a:pt x="429" y="222"/>
                </a:cubicBezTo>
                <a:cubicBezTo>
                  <a:pt x="429" y="220"/>
                  <a:pt x="429" y="220"/>
                  <a:pt x="429" y="220"/>
                </a:cubicBezTo>
                <a:cubicBezTo>
                  <a:pt x="426" y="220"/>
                  <a:pt x="426" y="220"/>
                  <a:pt x="426" y="220"/>
                </a:cubicBezTo>
                <a:cubicBezTo>
                  <a:pt x="423" y="219"/>
                  <a:pt x="423" y="219"/>
                  <a:pt x="423" y="219"/>
                </a:cubicBezTo>
                <a:cubicBezTo>
                  <a:pt x="421" y="220"/>
                  <a:pt x="421" y="220"/>
                  <a:pt x="421" y="220"/>
                </a:cubicBezTo>
                <a:cubicBezTo>
                  <a:pt x="419" y="217"/>
                  <a:pt x="419" y="217"/>
                  <a:pt x="419" y="217"/>
                </a:cubicBezTo>
                <a:cubicBezTo>
                  <a:pt x="421" y="216"/>
                  <a:pt x="421" y="216"/>
                  <a:pt x="421" y="216"/>
                </a:cubicBezTo>
                <a:cubicBezTo>
                  <a:pt x="420" y="214"/>
                  <a:pt x="420" y="214"/>
                  <a:pt x="420" y="214"/>
                </a:cubicBezTo>
                <a:cubicBezTo>
                  <a:pt x="419" y="213"/>
                  <a:pt x="419" y="213"/>
                  <a:pt x="419" y="213"/>
                </a:cubicBezTo>
                <a:cubicBezTo>
                  <a:pt x="420" y="212"/>
                  <a:pt x="420" y="212"/>
                  <a:pt x="420" y="212"/>
                </a:cubicBezTo>
                <a:cubicBezTo>
                  <a:pt x="421" y="212"/>
                  <a:pt x="421" y="212"/>
                  <a:pt x="421" y="212"/>
                </a:cubicBezTo>
                <a:cubicBezTo>
                  <a:pt x="423" y="216"/>
                  <a:pt x="423" y="216"/>
                  <a:pt x="423" y="216"/>
                </a:cubicBezTo>
                <a:cubicBezTo>
                  <a:pt x="425" y="215"/>
                  <a:pt x="425" y="215"/>
                  <a:pt x="425" y="215"/>
                </a:cubicBezTo>
                <a:cubicBezTo>
                  <a:pt x="428" y="218"/>
                  <a:pt x="428" y="218"/>
                  <a:pt x="428" y="218"/>
                </a:cubicBezTo>
                <a:cubicBezTo>
                  <a:pt x="428" y="216"/>
                  <a:pt x="428" y="216"/>
                  <a:pt x="428" y="216"/>
                </a:cubicBezTo>
                <a:cubicBezTo>
                  <a:pt x="428" y="215"/>
                  <a:pt x="428" y="215"/>
                  <a:pt x="428" y="215"/>
                </a:cubicBezTo>
                <a:cubicBezTo>
                  <a:pt x="429" y="213"/>
                  <a:pt x="429" y="213"/>
                  <a:pt x="429" y="213"/>
                </a:cubicBezTo>
                <a:cubicBezTo>
                  <a:pt x="430" y="209"/>
                  <a:pt x="430" y="209"/>
                  <a:pt x="430" y="209"/>
                </a:cubicBezTo>
                <a:cubicBezTo>
                  <a:pt x="428" y="208"/>
                  <a:pt x="428" y="208"/>
                  <a:pt x="428" y="208"/>
                </a:cubicBezTo>
                <a:cubicBezTo>
                  <a:pt x="429" y="207"/>
                  <a:pt x="429" y="207"/>
                  <a:pt x="429" y="207"/>
                </a:cubicBezTo>
                <a:cubicBezTo>
                  <a:pt x="431" y="207"/>
                  <a:pt x="431" y="207"/>
                  <a:pt x="431" y="207"/>
                </a:cubicBezTo>
                <a:cubicBezTo>
                  <a:pt x="432" y="206"/>
                  <a:pt x="432" y="206"/>
                  <a:pt x="432" y="206"/>
                </a:cubicBezTo>
                <a:cubicBezTo>
                  <a:pt x="427" y="205"/>
                  <a:pt x="427" y="205"/>
                  <a:pt x="427" y="205"/>
                </a:cubicBezTo>
                <a:cubicBezTo>
                  <a:pt x="426" y="206"/>
                  <a:pt x="426" y="206"/>
                  <a:pt x="426" y="206"/>
                </a:cubicBezTo>
                <a:cubicBezTo>
                  <a:pt x="424" y="206"/>
                  <a:pt x="424" y="206"/>
                  <a:pt x="424" y="206"/>
                </a:cubicBezTo>
                <a:cubicBezTo>
                  <a:pt x="424" y="204"/>
                  <a:pt x="424" y="204"/>
                  <a:pt x="424" y="204"/>
                </a:cubicBezTo>
                <a:cubicBezTo>
                  <a:pt x="426" y="202"/>
                  <a:pt x="426" y="202"/>
                  <a:pt x="426" y="202"/>
                </a:cubicBezTo>
                <a:cubicBezTo>
                  <a:pt x="430" y="202"/>
                  <a:pt x="430" y="202"/>
                  <a:pt x="430" y="202"/>
                </a:cubicBezTo>
                <a:cubicBezTo>
                  <a:pt x="433" y="201"/>
                  <a:pt x="433" y="201"/>
                  <a:pt x="433" y="201"/>
                </a:cubicBezTo>
                <a:cubicBezTo>
                  <a:pt x="432" y="199"/>
                  <a:pt x="432" y="199"/>
                  <a:pt x="432" y="199"/>
                </a:cubicBezTo>
                <a:cubicBezTo>
                  <a:pt x="435" y="197"/>
                  <a:pt x="435" y="197"/>
                  <a:pt x="435" y="197"/>
                </a:cubicBezTo>
                <a:cubicBezTo>
                  <a:pt x="435" y="195"/>
                  <a:pt x="435" y="195"/>
                  <a:pt x="435" y="195"/>
                </a:cubicBezTo>
                <a:cubicBezTo>
                  <a:pt x="435" y="194"/>
                  <a:pt x="435" y="194"/>
                  <a:pt x="435" y="194"/>
                </a:cubicBezTo>
                <a:cubicBezTo>
                  <a:pt x="435" y="193"/>
                  <a:pt x="435" y="193"/>
                  <a:pt x="435" y="193"/>
                </a:cubicBezTo>
                <a:cubicBezTo>
                  <a:pt x="437" y="190"/>
                  <a:pt x="437" y="190"/>
                  <a:pt x="437" y="190"/>
                </a:cubicBezTo>
                <a:cubicBezTo>
                  <a:pt x="438" y="190"/>
                  <a:pt x="438" y="190"/>
                  <a:pt x="438" y="190"/>
                </a:cubicBezTo>
                <a:cubicBezTo>
                  <a:pt x="439" y="192"/>
                  <a:pt x="439" y="192"/>
                  <a:pt x="439" y="192"/>
                </a:cubicBezTo>
                <a:cubicBezTo>
                  <a:pt x="440" y="191"/>
                  <a:pt x="440" y="191"/>
                  <a:pt x="440" y="191"/>
                </a:cubicBezTo>
                <a:cubicBezTo>
                  <a:pt x="440" y="189"/>
                  <a:pt x="440" y="189"/>
                  <a:pt x="440" y="189"/>
                </a:cubicBezTo>
                <a:cubicBezTo>
                  <a:pt x="441" y="189"/>
                  <a:pt x="441" y="189"/>
                  <a:pt x="441" y="189"/>
                </a:cubicBezTo>
                <a:cubicBezTo>
                  <a:pt x="440" y="187"/>
                  <a:pt x="440" y="187"/>
                  <a:pt x="440" y="187"/>
                </a:cubicBezTo>
                <a:cubicBezTo>
                  <a:pt x="441" y="186"/>
                  <a:pt x="441" y="186"/>
                  <a:pt x="441" y="186"/>
                </a:cubicBezTo>
                <a:cubicBezTo>
                  <a:pt x="444" y="185"/>
                  <a:pt x="444" y="185"/>
                  <a:pt x="444" y="185"/>
                </a:cubicBezTo>
                <a:cubicBezTo>
                  <a:pt x="445" y="184"/>
                  <a:pt x="445" y="184"/>
                  <a:pt x="445" y="184"/>
                </a:cubicBezTo>
                <a:cubicBezTo>
                  <a:pt x="445" y="182"/>
                  <a:pt x="445" y="182"/>
                  <a:pt x="445" y="182"/>
                </a:cubicBezTo>
                <a:cubicBezTo>
                  <a:pt x="447" y="182"/>
                  <a:pt x="447" y="182"/>
                  <a:pt x="447" y="182"/>
                </a:cubicBezTo>
                <a:cubicBezTo>
                  <a:pt x="448" y="183"/>
                  <a:pt x="448" y="183"/>
                  <a:pt x="448" y="183"/>
                </a:cubicBezTo>
                <a:cubicBezTo>
                  <a:pt x="452" y="182"/>
                  <a:pt x="452" y="182"/>
                  <a:pt x="452" y="182"/>
                </a:cubicBezTo>
                <a:cubicBezTo>
                  <a:pt x="451" y="181"/>
                  <a:pt x="451" y="181"/>
                  <a:pt x="451" y="181"/>
                </a:cubicBezTo>
                <a:cubicBezTo>
                  <a:pt x="452" y="179"/>
                  <a:pt x="452" y="179"/>
                  <a:pt x="452" y="179"/>
                </a:cubicBezTo>
                <a:cubicBezTo>
                  <a:pt x="456" y="179"/>
                  <a:pt x="456" y="179"/>
                  <a:pt x="456" y="179"/>
                </a:cubicBezTo>
                <a:cubicBezTo>
                  <a:pt x="459" y="177"/>
                  <a:pt x="459" y="177"/>
                  <a:pt x="459" y="177"/>
                </a:cubicBezTo>
                <a:cubicBezTo>
                  <a:pt x="460" y="175"/>
                  <a:pt x="460" y="175"/>
                  <a:pt x="460" y="175"/>
                </a:cubicBezTo>
                <a:cubicBezTo>
                  <a:pt x="466" y="172"/>
                  <a:pt x="466" y="172"/>
                  <a:pt x="466" y="172"/>
                </a:cubicBezTo>
                <a:cubicBezTo>
                  <a:pt x="466" y="170"/>
                  <a:pt x="466" y="170"/>
                  <a:pt x="466" y="170"/>
                </a:cubicBezTo>
                <a:cubicBezTo>
                  <a:pt x="465" y="170"/>
                  <a:pt x="465" y="170"/>
                  <a:pt x="465" y="170"/>
                </a:cubicBezTo>
                <a:cubicBezTo>
                  <a:pt x="461" y="172"/>
                  <a:pt x="461" y="172"/>
                  <a:pt x="461" y="172"/>
                </a:cubicBezTo>
                <a:cubicBezTo>
                  <a:pt x="460" y="171"/>
                  <a:pt x="460" y="171"/>
                  <a:pt x="460" y="171"/>
                </a:cubicBezTo>
                <a:cubicBezTo>
                  <a:pt x="458" y="173"/>
                  <a:pt x="458" y="173"/>
                  <a:pt x="458" y="173"/>
                </a:cubicBezTo>
                <a:cubicBezTo>
                  <a:pt x="457" y="172"/>
                  <a:pt x="457" y="172"/>
                  <a:pt x="457" y="172"/>
                </a:cubicBezTo>
                <a:cubicBezTo>
                  <a:pt x="457" y="167"/>
                  <a:pt x="457" y="167"/>
                  <a:pt x="457" y="167"/>
                </a:cubicBezTo>
                <a:cubicBezTo>
                  <a:pt x="458" y="167"/>
                  <a:pt x="458" y="167"/>
                  <a:pt x="458" y="167"/>
                </a:cubicBezTo>
                <a:cubicBezTo>
                  <a:pt x="459" y="165"/>
                  <a:pt x="459" y="165"/>
                  <a:pt x="459" y="165"/>
                </a:cubicBezTo>
                <a:cubicBezTo>
                  <a:pt x="459" y="165"/>
                  <a:pt x="459" y="165"/>
                  <a:pt x="459" y="165"/>
                </a:cubicBezTo>
                <a:cubicBezTo>
                  <a:pt x="460" y="166"/>
                  <a:pt x="460" y="166"/>
                  <a:pt x="460" y="166"/>
                </a:cubicBezTo>
                <a:cubicBezTo>
                  <a:pt x="461" y="166"/>
                  <a:pt x="461" y="166"/>
                  <a:pt x="461" y="166"/>
                </a:cubicBezTo>
                <a:cubicBezTo>
                  <a:pt x="462" y="165"/>
                  <a:pt x="462" y="165"/>
                  <a:pt x="462" y="165"/>
                </a:cubicBezTo>
                <a:cubicBezTo>
                  <a:pt x="460" y="163"/>
                  <a:pt x="460" y="163"/>
                  <a:pt x="460" y="163"/>
                </a:cubicBezTo>
                <a:cubicBezTo>
                  <a:pt x="462" y="162"/>
                  <a:pt x="462" y="162"/>
                  <a:pt x="462" y="162"/>
                </a:cubicBezTo>
                <a:cubicBezTo>
                  <a:pt x="464" y="163"/>
                  <a:pt x="464" y="163"/>
                  <a:pt x="464" y="163"/>
                </a:cubicBezTo>
                <a:cubicBezTo>
                  <a:pt x="466" y="164"/>
                  <a:pt x="466" y="164"/>
                  <a:pt x="466" y="164"/>
                </a:cubicBezTo>
                <a:cubicBezTo>
                  <a:pt x="469" y="161"/>
                  <a:pt x="469" y="161"/>
                  <a:pt x="469" y="161"/>
                </a:cubicBezTo>
                <a:cubicBezTo>
                  <a:pt x="471" y="162"/>
                  <a:pt x="471" y="162"/>
                  <a:pt x="471" y="162"/>
                </a:cubicBezTo>
                <a:cubicBezTo>
                  <a:pt x="477" y="160"/>
                  <a:pt x="477" y="160"/>
                  <a:pt x="477" y="160"/>
                </a:cubicBezTo>
                <a:cubicBezTo>
                  <a:pt x="479" y="161"/>
                  <a:pt x="479" y="161"/>
                  <a:pt x="479" y="161"/>
                </a:cubicBezTo>
                <a:cubicBezTo>
                  <a:pt x="480" y="162"/>
                  <a:pt x="480" y="162"/>
                  <a:pt x="480" y="162"/>
                </a:cubicBezTo>
                <a:cubicBezTo>
                  <a:pt x="478" y="167"/>
                  <a:pt x="478" y="167"/>
                  <a:pt x="478" y="167"/>
                </a:cubicBezTo>
                <a:cubicBezTo>
                  <a:pt x="478" y="169"/>
                  <a:pt x="478" y="169"/>
                  <a:pt x="478" y="169"/>
                </a:cubicBezTo>
                <a:cubicBezTo>
                  <a:pt x="480" y="170"/>
                  <a:pt x="480" y="170"/>
                  <a:pt x="480" y="170"/>
                </a:cubicBezTo>
                <a:cubicBezTo>
                  <a:pt x="481" y="167"/>
                  <a:pt x="481" y="167"/>
                  <a:pt x="481" y="167"/>
                </a:cubicBezTo>
                <a:cubicBezTo>
                  <a:pt x="483" y="164"/>
                  <a:pt x="483" y="164"/>
                  <a:pt x="483" y="164"/>
                </a:cubicBezTo>
                <a:cubicBezTo>
                  <a:pt x="483" y="162"/>
                  <a:pt x="483" y="162"/>
                  <a:pt x="483" y="162"/>
                </a:cubicBezTo>
                <a:cubicBezTo>
                  <a:pt x="483" y="161"/>
                  <a:pt x="483" y="161"/>
                  <a:pt x="483" y="161"/>
                </a:cubicBezTo>
                <a:cubicBezTo>
                  <a:pt x="485" y="163"/>
                  <a:pt x="485" y="163"/>
                  <a:pt x="485" y="163"/>
                </a:cubicBezTo>
                <a:cubicBezTo>
                  <a:pt x="485" y="166"/>
                  <a:pt x="485" y="166"/>
                  <a:pt x="485" y="166"/>
                </a:cubicBezTo>
                <a:cubicBezTo>
                  <a:pt x="487" y="166"/>
                  <a:pt x="487" y="166"/>
                  <a:pt x="487" y="166"/>
                </a:cubicBezTo>
                <a:cubicBezTo>
                  <a:pt x="488" y="164"/>
                  <a:pt x="488" y="164"/>
                  <a:pt x="488" y="164"/>
                </a:cubicBezTo>
                <a:cubicBezTo>
                  <a:pt x="487" y="162"/>
                  <a:pt x="487" y="162"/>
                  <a:pt x="487" y="162"/>
                </a:cubicBezTo>
                <a:cubicBezTo>
                  <a:pt x="488" y="160"/>
                  <a:pt x="488" y="160"/>
                  <a:pt x="488" y="160"/>
                </a:cubicBezTo>
                <a:cubicBezTo>
                  <a:pt x="489" y="161"/>
                  <a:pt x="489" y="161"/>
                  <a:pt x="489" y="161"/>
                </a:cubicBezTo>
                <a:cubicBezTo>
                  <a:pt x="490" y="163"/>
                  <a:pt x="490" y="163"/>
                  <a:pt x="490" y="163"/>
                </a:cubicBezTo>
                <a:cubicBezTo>
                  <a:pt x="493" y="161"/>
                  <a:pt x="493" y="161"/>
                  <a:pt x="493" y="161"/>
                </a:cubicBezTo>
                <a:cubicBezTo>
                  <a:pt x="493" y="159"/>
                  <a:pt x="493" y="159"/>
                  <a:pt x="493" y="159"/>
                </a:cubicBezTo>
                <a:cubicBezTo>
                  <a:pt x="492" y="158"/>
                  <a:pt x="492" y="158"/>
                  <a:pt x="492" y="158"/>
                </a:cubicBezTo>
                <a:cubicBezTo>
                  <a:pt x="494" y="158"/>
                  <a:pt x="494" y="158"/>
                  <a:pt x="494" y="158"/>
                </a:cubicBezTo>
                <a:cubicBezTo>
                  <a:pt x="495" y="156"/>
                  <a:pt x="495" y="156"/>
                  <a:pt x="495" y="156"/>
                </a:cubicBezTo>
                <a:cubicBezTo>
                  <a:pt x="493" y="156"/>
                  <a:pt x="493" y="156"/>
                  <a:pt x="493" y="156"/>
                </a:cubicBezTo>
                <a:cubicBezTo>
                  <a:pt x="495" y="153"/>
                  <a:pt x="495" y="153"/>
                  <a:pt x="495" y="153"/>
                </a:cubicBezTo>
                <a:cubicBezTo>
                  <a:pt x="498" y="153"/>
                  <a:pt x="498" y="153"/>
                  <a:pt x="498" y="153"/>
                </a:cubicBezTo>
                <a:cubicBezTo>
                  <a:pt x="500" y="152"/>
                  <a:pt x="500" y="152"/>
                  <a:pt x="500" y="152"/>
                </a:cubicBezTo>
                <a:cubicBezTo>
                  <a:pt x="501" y="152"/>
                  <a:pt x="501" y="152"/>
                  <a:pt x="501" y="152"/>
                </a:cubicBezTo>
                <a:cubicBezTo>
                  <a:pt x="502" y="154"/>
                  <a:pt x="502" y="154"/>
                  <a:pt x="502" y="154"/>
                </a:cubicBezTo>
                <a:cubicBezTo>
                  <a:pt x="502" y="154"/>
                  <a:pt x="502" y="154"/>
                  <a:pt x="502" y="154"/>
                </a:cubicBezTo>
                <a:cubicBezTo>
                  <a:pt x="506" y="155"/>
                  <a:pt x="506" y="155"/>
                  <a:pt x="506" y="155"/>
                </a:cubicBezTo>
                <a:cubicBezTo>
                  <a:pt x="506" y="158"/>
                  <a:pt x="506" y="158"/>
                  <a:pt x="506" y="158"/>
                </a:cubicBezTo>
                <a:cubicBezTo>
                  <a:pt x="507" y="159"/>
                  <a:pt x="507" y="159"/>
                  <a:pt x="507" y="159"/>
                </a:cubicBezTo>
                <a:cubicBezTo>
                  <a:pt x="505" y="164"/>
                  <a:pt x="505" y="164"/>
                  <a:pt x="505" y="164"/>
                </a:cubicBezTo>
                <a:cubicBezTo>
                  <a:pt x="508" y="162"/>
                  <a:pt x="508" y="162"/>
                  <a:pt x="508" y="162"/>
                </a:cubicBezTo>
                <a:cubicBezTo>
                  <a:pt x="510" y="158"/>
                  <a:pt x="510" y="158"/>
                  <a:pt x="510" y="158"/>
                </a:cubicBezTo>
                <a:cubicBezTo>
                  <a:pt x="508" y="154"/>
                  <a:pt x="508" y="154"/>
                  <a:pt x="508" y="154"/>
                </a:cubicBezTo>
                <a:cubicBezTo>
                  <a:pt x="505" y="152"/>
                  <a:pt x="505" y="152"/>
                  <a:pt x="505" y="152"/>
                </a:cubicBezTo>
                <a:cubicBezTo>
                  <a:pt x="503" y="149"/>
                  <a:pt x="503" y="149"/>
                  <a:pt x="503" y="149"/>
                </a:cubicBezTo>
                <a:cubicBezTo>
                  <a:pt x="501" y="151"/>
                  <a:pt x="501" y="151"/>
                  <a:pt x="501" y="151"/>
                </a:cubicBezTo>
                <a:cubicBezTo>
                  <a:pt x="499" y="150"/>
                  <a:pt x="499" y="150"/>
                  <a:pt x="499" y="150"/>
                </a:cubicBezTo>
                <a:cubicBezTo>
                  <a:pt x="497" y="150"/>
                  <a:pt x="497" y="150"/>
                  <a:pt x="497" y="150"/>
                </a:cubicBezTo>
                <a:cubicBezTo>
                  <a:pt x="496" y="148"/>
                  <a:pt x="496" y="148"/>
                  <a:pt x="496" y="148"/>
                </a:cubicBezTo>
                <a:cubicBezTo>
                  <a:pt x="494" y="148"/>
                  <a:pt x="494" y="148"/>
                  <a:pt x="494" y="148"/>
                </a:cubicBezTo>
                <a:cubicBezTo>
                  <a:pt x="494" y="147"/>
                  <a:pt x="494" y="147"/>
                  <a:pt x="494" y="147"/>
                </a:cubicBezTo>
                <a:cubicBezTo>
                  <a:pt x="495" y="145"/>
                  <a:pt x="495" y="145"/>
                  <a:pt x="495" y="145"/>
                </a:cubicBezTo>
                <a:cubicBezTo>
                  <a:pt x="500" y="145"/>
                  <a:pt x="500" y="145"/>
                  <a:pt x="500" y="145"/>
                </a:cubicBezTo>
                <a:cubicBezTo>
                  <a:pt x="501" y="144"/>
                  <a:pt x="501" y="144"/>
                  <a:pt x="501" y="144"/>
                </a:cubicBezTo>
                <a:cubicBezTo>
                  <a:pt x="503" y="144"/>
                  <a:pt x="503" y="144"/>
                  <a:pt x="503" y="144"/>
                </a:cubicBezTo>
                <a:cubicBezTo>
                  <a:pt x="505" y="144"/>
                  <a:pt x="505" y="144"/>
                  <a:pt x="505" y="144"/>
                </a:cubicBezTo>
                <a:cubicBezTo>
                  <a:pt x="507" y="143"/>
                  <a:pt x="507" y="143"/>
                  <a:pt x="507" y="143"/>
                </a:cubicBezTo>
                <a:cubicBezTo>
                  <a:pt x="509" y="144"/>
                  <a:pt x="509" y="144"/>
                  <a:pt x="509" y="144"/>
                </a:cubicBezTo>
                <a:cubicBezTo>
                  <a:pt x="514" y="142"/>
                  <a:pt x="514" y="142"/>
                  <a:pt x="514" y="142"/>
                </a:cubicBezTo>
                <a:cubicBezTo>
                  <a:pt x="516" y="143"/>
                  <a:pt x="516" y="143"/>
                  <a:pt x="516" y="143"/>
                </a:cubicBezTo>
                <a:cubicBezTo>
                  <a:pt x="518" y="143"/>
                  <a:pt x="518" y="143"/>
                  <a:pt x="518" y="143"/>
                </a:cubicBezTo>
                <a:cubicBezTo>
                  <a:pt x="520" y="144"/>
                  <a:pt x="520" y="144"/>
                  <a:pt x="520" y="144"/>
                </a:cubicBezTo>
                <a:cubicBezTo>
                  <a:pt x="521" y="142"/>
                  <a:pt x="521" y="142"/>
                  <a:pt x="521" y="142"/>
                </a:cubicBezTo>
                <a:cubicBezTo>
                  <a:pt x="521" y="141"/>
                  <a:pt x="521" y="141"/>
                  <a:pt x="521" y="141"/>
                </a:cubicBezTo>
                <a:cubicBezTo>
                  <a:pt x="517" y="141"/>
                  <a:pt x="517" y="141"/>
                  <a:pt x="517" y="141"/>
                </a:cubicBezTo>
                <a:cubicBezTo>
                  <a:pt x="514" y="139"/>
                  <a:pt x="514" y="139"/>
                  <a:pt x="514" y="139"/>
                </a:cubicBezTo>
                <a:cubicBezTo>
                  <a:pt x="511" y="140"/>
                  <a:pt x="511" y="140"/>
                  <a:pt x="511" y="140"/>
                </a:cubicBezTo>
                <a:cubicBezTo>
                  <a:pt x="507" y="140"/>
                  <a:pt x="507" y="140"/>
                  <a:pt x="507" y="140"/>
                </a:cubicBezTo>
                <a:cubicBezTo>
                  <a:pt x="507" y="138"/>
                  <a:pt x="507" y="138"/>
                  <a:pt x="507" y="138"/>
                </a:cubicBezTo>
                <a:cubicBezTo>
                  <a:pt x="506" y="136"/>
                  <a:pt x="506" y="136"/>
                  <a:pt x="506" y="136"/>
                </a:cubicBezTo>
                <a:cubicBezTo>
                  <a:pt x="510" y="134"/>
                  <a:pt x="510" y="134"/>
                  <a:pt x="510" y="134"/>
                </a:cubicBezTo>
                <a:cubicBezTo>
                  <a:pt x="507" y="133"/>
                  <a:pt x="507" y="133"/>
                  <a:pt x="507" y="133"/>
                </a:cubicBezTo>
                <a:cubicBezTo>
                  <a:pt x="504" y="130"/>
                  <a:pt x="504" y="130"/>
                  <a:pt x="504" y="130"/>
                </a:cubicBezTo>
                <a:cubicBezTo>
                  <a:pt x="502" y="130"/>
                  <a:pt x="502" y="130"/>
                  <a:pt x="502" y="130"/>
                </a:cubicBezTo>
                <a:cubicBezTo>
                  <a:pt x="500" y="128"/>
                  <a:pt x="500" y="128"/>
                  <a:pt x="500" y="128"/>
                </a:cubicBezTo>
                <a:cubicBezTo>
                  <a:pt x="500" y="125"/>
                  <a:pt x="500" y="125"/>
                  <a:pt x="500" y="125"/>
                </a:cubicBezTo>
                <a:cubicBezTo>
                  <a:pt x="502" y="125"/>
                  <a:pt x="502" y="125"/>
                  <a:pt x="502" y="125"/>
                </a:cubicBezTo>
                <a:cubicBezTo>
                  <a:pt x="502" y="123"/>
                  <a:pt x="502" y="123"/>
                  <a:pt x="502" y="123"/>
                </a:cubicBezTo>
                <a:cubicBezTo>
                  <a:pt x="499" y="120"/>
                  <a:pt x="499" y="120"/>
                  <a:pt x="499" y="120"/>
                </a:cubicBezTo>
                <a:cubicBezTo>
                  <a:pt x="499" y="110"/>
                  <a:pt x="499" y="110"/>
                  <a:pt x="499" y="110"/>
                </a:cubicBezTo>
                <a:cubicBezTo>
                  <a:pt x="502" y="108"/>
                  <a:pt x="502" y="108"/>
                  <a:pt x="502" y="108"/>
                </a:cubicBezTo>
                <a:cubicBezTo>
                  <a:pt x="501" y="105"/>
                  <a:pt x="501" y="105"/>
                  <a:pt x="501" y="105"/>
                </a:cubicBezTo>
                <a:cubicBezTo>
                  <a:pt x="501" y="102"/>
                  <a:pt x="501" y="102"/>
                  <a:pt x="501" y="102"/>
                </a:cubicBezTo>
                <a:cubicBezTo>
                  <a:pt x="503" y="100"/>
                  <a:pt x="503" y="100"/>
                  <a:pt x="503" y="100"/>
                </a:cubicBezTo>
                <a:cubicBezTo>
                  <a:pt x="502" y="97"/>
                  <a:pt x="502" y="97"/>
                  <a:pt x="502" y="97"/>
                </a:cubicBezTo>
                <a:cubicBezTo>
                  <a:pt x="504" y="97"/>
                  <a:pt x="504" y="97"/>
                  <a:pt x="504" y="97"/>
                </a:cubicBezTo>
                <a:cubicBezTo>
                  <a:pt x="504" y="95"/>
                  <a:pt x="504" y="95"/>
                  <a:pt x="504" y="95"/>
                </a:cubicBezTo>
                <a:cubicBezTo>
                  <a:pt x="507" y="93"/>
                  <a:pt x="507" y="93"/>
                  <a:pt x="507" y="93"/>
                </a:cubicBezTo>
                <a:cubicBezTo>
                  <a:pt x="509" y="93"/>
                  <a:pt x="509" y="93"/>
                  <a:pt x="509" y="93"/>
                </a:cubicBezTo>
                <a:cubicBezTo>
                  <a:pt x="511" y="96"/>
                  <a:pt x="511" y="96"/>
                  <a:pt x="511" y="96"/>
                </a:cubicBezTo>
                <a:cubicBezTo>
                  <a:pt x="513" y="94"/>
                  <a:pt x="513" y="94"/>
                  <a:pt x="513" y="94"/>
                </a:cubicBezTo>
                <a:cubicBezTo>
                  <a:pt x="515" y="93"/>
                  <a:pt x="515" y="93"/>
                  <a:pt x="515" y="93"/>
                </a:cubicBezTo>
                <a:cubicBezTo>
                  <a:pt x="516" y="97"/>
                  <a:pt x="516" y="97"/>
                  <a:pt x="516" y="97"/>
                </a:cubicBezTo>
                <a:cubicBezTo>
                  <a:pt x="519" y="97"/>
                  <a:pt x="519" y="97"/>
                  <a:pt x="519" y="97"/>
                </a:cubicBezTo>
                <a:cubicBezTo>
                  <a:pt x="522" y="95"/>
                  <a:pt x="522" y="95"/>
                  <a:pt x="522" y="95"/>
                </a:cubicBezTo>
                <a:cubicBezTo>
                  <a:pt x="523" y="95"/>
                  <a:pt x="523" y="95"/>
                  <a:pt x="523" y="95"/>
                </a:cubicBezTo>
                <a:cubicBezTo>
                  <a:pt x="523" y="98"/>
                  <a:pt x="523" y="98"/>
                  <a:pt x="523" y="98"/>
                </a:cubicBezTo>
                <a:cubicBezTo>
                  <a:pt x="524" y="99"/>
                  <a:pt x="524" y="99"/>
                  <a:pt x="524" y="99"/>
                </a:cubicBezTo>
                <a:cubicBezTo>
                  <a:pt x="527" y="100"/>
                  <a:pt x="527" y="100"/>
                  <a:pt x="527" y="100"/>
                </a:cubicBezTo>
                <a:cubicBezTo>
                  <a:pt x="528" y="101"/>
                  <a:pt x="528" y="101"/>
                  <a:pt x="528" y="101"/>
                </a:cubicBezTo>
                <a:cubicBezTo>
                  <a:pt x="526" y="102"/>
                  <a:pt x="526" y="102"/>
                  <a:pt x="526" y="102"/>
                </a:cubicBezTo>
                <a:cubicBezTo>
                  <a:pt x="525" y="103"/>
                  <a:pt x="525" y="103"/>
                  <a:pt x="525" y="103"/>
                </a:cubicBezTo>
                <a:cubicBezTo>
                  <a:pt x="524" y="105"/>
                  <a:pt x="524" y="105"/>
                  <a:pt x="524" y="105"/>
                </a:cubicBezTo>
                <a:cubicBezTo>
                  <a:pt x="525" y="107"/>
                  <a:pt x="525" y="107"/>
                  <a:pt x="525" y="107"/>
                </a:cubicBezTo>
                <a:cubicBezTo>
                  <a:pt x="523" y="110"/>
                  <a:pt x="523" y="110"/>
                  <a:pt x="523" y="110"/>
                </a:cubicBezTo>
                <a:cubicBezTo>
                  <a:pt x="520" y="111"/>
                  <a:pt x="520" y="111"/>
                  <a:pt x="520" y="111"/>
                </a:cubicBezTo>
                <a:cubicBezTo>
                  <a:pt x="519" y="114"/>
                  <a:pt x="519" y="114"/>
                  <a:pt x="519" y="114"/>
                </a:cubicBezTo>
                <a:cubicBezTo>
                  <a:pt x="520" y="114"/>
                  <a:pt x="520" y="114"/>
                  <a:pt x="520" y="114"/>
                </a:cubicBezTo>
                <a:cubicBezTo>
                  <a:pt x="525" y="112"/>
                  <a:pt x="525" y="112"/>
                  <a:pt x="525" y="112"/>
                </a:cubicBezTo>
                <a:cubicBezTo>
                  <a:pt x="529" y="107"/>
                  <a:pt x="529" y="107"/>
                  <a:pt x="529" y="107"/>
                </a:cubicBezTo>
                <a:cubicBezTo>
                  <a:pt x="530" y="107"/>
                  <a:pt x="530" y="107"/>
                  <a:pt x="530" y="107"/>
                </a:cubicBezTo>
                <a:cubicBezTo>
                  <a:pt x="530" y="109"/>
                  <a:pt x="530" y="109"/>
                  <a:pt x="530" y="109"/>
                </a:cubicBezTo>
                <a:cubicBezTo>
                  <a:pt x="529" y="111"/>
                  <a:pt x="529" y="111"/>
                  <a:pt x="529" y="111"/>
                </a:cubicBezTo>
                <a:cubicBezTo>
                  <a:pt x="529" y="113"/>
                  <a:pt x="529" y="113"/>
                  <a:pt x="529" y="113"/>
                </a:cubicBezTo>
                <a:cubicBezTo>
                  <a:pt x="531" y="113"/>
                  <a:pt x="531" y="113"/>
                  <a:pt x="531" y="113"/>
                </a:cubicBezTo>
                <a:cubicBezTo>
                  <a:pt x="533" y="110"/>
                  <a:pt x="533" y="110"/>
                  <a:pt x="533" y="110"/>
                </a:cubicBezTo>
                <a:cubicBezTo>
                  <a:pt x="535" y="109"/>
                  <a:pt x="535" y="109"/>
                  <a:pt x="535" y="109"/>
                </a:cubicBezTo>
                <a:cubicBezTo>
                  <a:pt x="536" y="110"/>
                  <a:pt x="536" y="110"/>
                  <a:pt x="536" y="110"/>
                </a:cubicBezTo>
                <a:cubicBezTo>
                  <a:pt x="539" y="110"/>
                  <a:pt x="539" y="110"/>
                  <a:pt x="539" y="110"/>
                </a:cubicBezTo>
                <a:cubicBezTo>
                  <a:pt x="539" y="107"/>
                  <a:pt x="539" y="107"/>
                  <a:pt x="539" y="107"/>
                </a:cubicBezTo>
                <a:cubicBezTo>
                  <a:pt x="540" y="107"/>
                  <a:pt x="540" y="107"/>
                  <a:pt x="540" y="107"/>
                </a:cubicBezTo>
                <a:cubicBezTo>
                  <a:pt x="542" y="108"/>
                  <a:pt x="542" y="108"/>
                  <a:pt x="542" y="108"/>
                </a:cubicBezTo>
                <a:cubicBezTo>
                  <a:pt x="544" y="107"/>
                  <a:pt x="544" y="107"/>
                  <a:pt x="544" y="107"/>
                </a:cubicBezTo>
                <a:cubicBezTo>
                  <a:pt x="546" y="110"/>
                  <a:pt x="546" y="110"/>
                  <a:pt x="546" y="110"/>
                </a:cubicBezTo>
                <a:cubicBezTo>
                  <a:pt x="546" y="112"/>
                  <a:pt x="546" y="112"/>
                  <a:pt x="546" y="112"/>
                </a:cubicBezTo>
                <a:cubicBezTo>
                  <a:pt x="548" y="115"/>
                  <a:pt x="548" y="115"/>
                  <a:pt x="548" y="115"/>
                </a:cubicBezTo>
                <a:cubicBezTo>
                  <a:pt x="547" y="116"/>
                  <a:pt x="547" y="116"/>
                  <a:pt x="547" y="116"/>
                </a:cubicBezTo>
                <a:cubicBezTo>
                  <a:pt x="547" y="118"/>
                  <a:pt x="547" y="118"/>
                  <a:pt x="547" y="118"/>
                </a:cubicBezTo>
                <a:cubicBezTo>
                  <a:pt x="545" y="121"/>
                  <a:pt x="545" y="121"/>
                  <a:pt x="545" y="121"/>
                </a:cubicBezTo>
                <a:cubicBezTo>
                  <a:pt x="548" y="126"/>
                  <a:pt x="548" y="126"/>
                  <a:pt x="548" y="126"/>
                </a:cubicBezTo>
                <a:cubicBezTo>
                  <a:pt x="548" y="128"/>
                  <a:pt x="548" y="128"/>
                  <a:pt x="548" y="128"/>
                </a:cubicBezTo>
                <a:cubicBezTo>
                  <a:pt x="546" y="129"/>
                  <a:pt x="546" y="129"/>
                  <a:pt x="546" y="129"/>
                </a:cubicBezTo>
                <a:cubicBezTo>
                  <a:pt x="544" y="130"/>
                  <a:pt x="544" y="130"/>
                  <a:pt x="544" y="130"/>
                </a:cubicBezTo>
                <a:cubicBezTo>
                  <a:pt x="546" y="131"/>
                  <a:pt x="546" y="131"/>
                  <a:pt x="546" y="131"/>
                </a:cubicBezTo>
                <a:cubicBezTo>
                  <a:pt x="550" y="130"/>
                  <a:pt x="550" y="130"/>
                  <a:pt x="550" y="130"/>
                </a:cubicBezTo>
                <a:cubicBezTo>
                  <a:pt x="552" y="127"/>
                  <a:pt x="552" y="127"/>
                  <a:pt x="552" y="127"/>
                </a:cubicBezTo>
                <a:cubicBezTo>
                  <a:pt x="556" y="127"/>
                  <a:pt x="556" y="127"/>
                  <a:pt x="556" y="127"/>
                </a:cubicBezTo>
                <a:cubicBezTo>
                  <a:pt x="557" y="124"/>
                  <a:pt x="557" y="124"/>
                  <a:pt x="557" y="124"/>
                </a:cubicBezTo>
                <a:cubicBezTo>
                  <a:pt x="557" y="120"/>
                  <a:pt x="557" y="120"/>
                  <a:pt x="557" y="120"/>
                </a:cubicBezTo>
                <a:cubicBezTo>
                  <a:pt x="556" y="117"/>
                  <a:pt x="556" y="117"/>
                  <a:pt x="556" y="117"/>
                </a:cubicBezTo>
                <a:cubicBezTo>
                  <a:pt x="554" y="117"/>
                  <a:pt x="554" y="117"/>
                  <a:pt x="554" y="117"/>
                </a:cubicBezTo>
                <a:cubicBezTo>
                  <a:pt x="553" y="117"/>
                  <a:pt x="553" y="117"/>
                  <a:pt x="553" y="117"/>
                </a:cubicBezTo>
                <a:cubicBezTo>
                  <a:pt x="553" y="115"/>
                  <a:pt x="553" y="115"/>
                  <a:pt x="553" y="115"/>
                </a:cubicBezTo>
                <a:cubicBezTo>
                  <a:pt x="554" y="114"/>
                  <a:pt x="554" y="114"/>
                  <a:pt x="554" y="114"/>
                </a:cubicBezTo>
                <a:cubicBezTo>
                  <a:pt x="555" y="114"/>
                  <a:pt x="555" y="114"/>
                  <a:pt x="555" y="114"/>
                </a:cubicBezTo>
                <a:cubicBezTo>
                  <a:pt x="556" y="115"/>
                  <a:pt x="556" y="115"/>
                  <a:pt x="556" y="115"/>
                </a:cubicBezTo>
                <a:cubicBezTo>
                  <a:pt x="558" y="114"/>
                  <a:pt x="558" y="114"/>
                  <a:pt x="558" y="114"/>
                </a:cubicBezTo>
                <a:cubicBezTo>
                  <a:pt x="561" y="113"/>
                  <a:pt x="561" y="113"/>
                  <a:pt x="561" y="113"/>
                </a:cubicBezTo>
                <a:cubicBezTo>
                  <a:pt x="564" y="110"/>
                  <a:pt x="564" y="110"/>
                  <a:pt x="564" y="110"/>
                </a:cubicBezTo>
                <a:cubicBezTo>
                  <a:pt x="565" y="111"/>
                  <a:pt x="565" y="111"/>
                  <a:pt x="565" y="111"/>
                </a:cubicBezTo>
                <a:cubicBezTo>
                  <a:pt x="568" y="111"/>
                  <a:pt x="568" y="111"/>
                  <a:pt x="568" y="111"/>
                </a:cubicBezTo>
                <a:cubicBezTo>
                  <a:pt x="569" y="109"/>
                  <a:pt x="569" y="109"/>
                  <a:pt x="569" y="109"/>
                </a:cubicBezTo>
                <a:cubicBezTo>
                  <a:pt x="571" y="107"/>
                  <a:pt x="571" y="107"/>
                  <a:pt x="571" y="107"/>
                </a:cubicBezTo>
                <a:cubicBezTo>
                  <a:pt x="572" y="107"/>
                  <a:pt x="572" y="107"/>
                  <a:pt x="572" y="107"/>
                </a:cubicBezTo>
                <a:cubicBezTo>
                  <a:pt x="573" y="106"/>
                  <a:pt x="573" y="106"/>
                  <a:pt x="573" y="106"/>
                </a:cubicBezTo>
                <a:cubicBezTo>
                  <a:pt x="576" y="105"/>
                  <a:pt x="576" y="105"/>
                  <a:pt x="576" y="105"/>
                </a:cubicBezTo>
                <a:cubicBezTo>
                  <a:pt x="576" y="106"/>
                  <a:pt x="576" y="106"/>
                  <a:pt x="576" y="106"/>
                </a:cubicBezTo>
                <a:cubicBezTo>
                  <a:pt x="579" y="106"/>
                  <a:pt x="579" y="106"/>
                  <a:pt x="579" y="106"/>
                </a:cubicBezTo>
                <a:cubicBezTo>
                  <a:pt x="579" y="107"/>
                  <a:pt x="579" y="107"/>
                  <a:pt x="579" y="107"/>
                </a:cubicBezTo>
                <a:cubicBezTo>
                  <a:pt x="578" y="108"/>
                  <a:pt x="578" y="108"/>
                  <a:pt x="578" y="108"/>
                </a:cubicBezTo>
                <a:cubicBezTo>
                  <a:pt x="579" y="110"/>
                  <a:pt x="579" y="110"/>
                  <a:pt x="579" y="110"/>
                </a:cubicBezTo>
                <a:cubicBezTo>
                  <a:pt x="583" y="109"/>
                  <a:pt x="583" y="109"/>
                  <a:pt x="583" y="109"/>
                </a:cubicBezTo>
                <a:cubicBezTo>
                  <a:pt x="584" y="110"/>
                  <a:pt x="584" y="110"/>
                  <a:pt x="584" y="110"/>
                </a:cubicBezTo>
                <a:cubicBezTo>
                  <a:pt x="586" y="111"/>
                  <a:pt x="586" y="111"/>
                  <a:pt x="586" y="111"/>
                </a:cubicBezTo>
                <a:cubicBezTo>
                  <a:pt x="594" y="115"/>
                  <a:pt x="594" y="115"/>
                  <a:pt x="594" y="115"/>
                </a:cubicBezTo>
                <a:cubicBezTo>
                  <a:pt x="596" y="116"/>
                  <a:pt x="596" y="116"/>
                  <a:pt x="596" y="116"/>
                </a:cubicBezTo>
                <a:cubicBezTo>
                  <a:pt x="597" y="118"/>
                  <a:pt x="597" y="118"/>
                  <a:pt x="597" y="118"/>
                </a:cubicBezTo>
                <a:cubicBezTo>
                  <a:pt x="597" y="120"/>
                  <a:pt x="597" y="120"/>
                  <a:pt x="597" y="120"/>
                </a:cubicBezTo>
                <a:cubicBezTo>
                  <a:pt x="601" y="124"/>
                  <a:pt x="601" y="124"/>
                  <a:pt x="601" y="124"/>
                </a:cubicBezTo>
                <a:cubicBezTo>
                  <a:pt x="602" y="123"/>
                  <a:pt x="602" y="123"/>
                  <a:pt x="602" y="123"/>
                </a:cubicBezTo>
                <a:cubicBezTo>
                  <a:pt x="602" y="122"/>
                  <a:pt x="602" y="122"/>
                  <a:pt x="602" y="122"/>
                </a:cubicBezTo>
                <a:cubicBezTo>
                  <a:pt x="603" y="121"/>
                  <a:pt x="603" y="121"/>
                  <a:pt x="603" y="121"/>
                </a:cubicBezTo>
                <a:cubicBezTo>
                  <a:pt x="603" y="120"/>
                  <a:pt x="603" y="120"/>
                  <a:pt x="603" y="120"/>
                </a:cubicBezTo>
                <a:cubicBezTo>
                  <a:pt x="602" y="119"/>
                  <a:pt x="602" y="119"/>
                  <a:pt x="602" y="119"/>
                </a:cubicBezTo>
                <a:cubicBezTo>
                  <a:pt x="600" y="119"/>
                  <a:pt x="600" y="119"/>
                  <a:pt x="600" y="119"/>
                </a:cubicBezTo>
                <a:cubicBezTo>
                  <a:pt x="600" y="117"/>
                  <a:pt x="600" y="117"/>
                  <a:pt x="600" y="117"/>
                </a:cubicBezTo>
                <a:cubicBezTo>
                  <a:pt x="602" y="116"/>
                  <a:pt x="602" y="116"/>
                  <a:pt x="602" y="116"/>
                </a:cubicBezTo>
                <a:cubicBezTo>
                  <a:pt x="603" y="116"/>
                  <a:pt x="603" y="116"/>
                  <a:pt x="603" y="116"/>
                </a:cubicBezTo>
                <a:cubicBezTo>
                  <a:pt x="604" y="117"/>
                  <a:pt x="604" y="117"/>
                  <a:pt x="604" y="117"/>
                </a:cubicBezTo>
                <a:cubicBezTo>
                  <a:pt x="606" y="119"/>
                  <a:pt x="606" y="119"/>
                  <a:pt x="606" y="119"/>
                </a:cubicBezTo>
                <a:cubicBezTo>
                  <a:pt x="606" y="121"/>
                  <a:pt x="606" y="121"/>
                  <a:pt x="606" y="121"/>
                </a:cubicBezTo>
                <a:cubicBezTo>
                  <a:pt x="609" y="123"/>
                  <a:pt x="609" y="123"/>
                  <a:pt x="609" y="123"/>
                </a:cubicBezTo>
                <a:cubicBezTo>
                  <a:pt x="609" y="126"/>
                  <a:pt x="609" y="126"/>
                  <a:pt x="609" y="126"/>
                </a:cubicBezTo>
                <a:cubicBezTo>
                  <a:pt x="611" y="126"/>
                  <a:pt x="611" y="126"/>
                  <a:pt x="611" y="126"/>
                </a:cubicBezTo>
                <a:cubicBezTo>
                  <a:pt x="612" y="126"/>
                  <a:pt x="612" y="126"/>
                  <a:pt x="612" y="126"/>
                </a:cubicBezTo>
                <a:cubicBezTo>
                  <a:pt x="613" y="125"/>
                  <a:pt x="613" y="125"/>
                  <a:pt x="613" y="125"/>
                </a:cubicBezTo>
                <a:cubicBezTo>
                  <a:pt x="614" y="126"/>
                  <a:pt x="614" y="126"/>
                  <a:pt x="614" y="126"/>
                </a:cubicBezTo>
                <a:cubicBezTo>
                  <a:pt x="615" y="128"/>
                  <a:pt x="615" y="128"/>
                  <a:pt x="615" y="128"/>
                </a:cubicBezTo>
                <a:cubicBezTo>
                  <a:pt x="616" y="130"/>
                  <a:pt x="616" y="130"/>
                  <a:pt x="616" y="130"/>
                </a:cubicBezTo>
                <a:cubicBezTo>
                  <a:pt x="617" y="133"/>
                  <a:pt x="617" y="133"/>
                  <a:pt x="617" y="133"/>
                </a:cubicBezTo>
                <a:cubicBezTo>
                  <a:pt x="617" y="134"/>
                  <a:pt x="617" y="134"/>
                  <a:pt x="617" y="134"/>
                </a:cubicBezTo>
                <a:cubicBezTo>
                  <a:pt x="616" y="134"/>
                  <a:pt x="616" y="134"/>
                  <a:pt x="616" y="134"/>
                </a:cubicBezTo>
                <a:cubicBezTo>
                  <a:pt x="616" y="133"/>
                  <a:pt x="616" y="133"/>
                  <a:pt x="616" y="133"/>
                </a:cubicBezTo>
                <a:cubicBezTo>
                  <a:pt x="615" y="132"/>
                  <a:pt x="615" y="132"/>
                  <a:pt x="615" y="132"/>
                </a:cubicBezTo>
                <a:cubicBezTo>
                  <a:pt x="614" y="132"/>
                  <a:pt x="614" y="132"/>
                  <a:pt x="614" y="132"/>
                </a:cubicBezTo>
                <a:cubicBezTo>
                  <a:pt x="613" y="133"/>
                  <a:pt x="613" y="133"/>
                  <a:pt x="613" y="133"/>
                </a:cubicBezTo>
                <a:cubicBezTo>
                  <a:pt x="612" y="131"/>
                  <a:pt x="612" y="131"/>
                  <a:pt x="612" y="131"/>
                </a:cubicBezTo>
                <a:cubicBezTo>
                  <a:pt x="608" y="130"/>
                  <a:pt x="608" y="130"/>
                  <a:pt x="608" y="130"/>
                </a:cubicBezTo>
                <a:cubicBezTo>
                  <a:pt x="605" y="130"/>
                  <a:pt x="605" y="130"/>
                  <a:pt x="605" y="130"/>
                </a:cubicBezTo>
                <a:cubicBezTo>
                  <a:pt x="605" y="131"/>
                  <a:pt x="605" y="131"/>
                  <a:pt x="605" y="131"/>
                </a:cubicBezTo>
                <a:cubicBezTo>
                  <a:pt x="606" y="133"/>
                  <a:pt x="606" y="133"/>
                  <a:pt x="606" y="133"/>
                </a:cubicBezTo>
                <a:cubicBezTo>
                  <a:pt x="609" y="133"/>
                  <a:pt x="609" y="133"/>
                  <a:pt x="609" y="133"/>
                </a:cubicBezTo>
                <a:cubicBezTo>
                  <a:pt x="610" y="134"/>
                  <a:pt x="610" y="134"/>
                  <a:pt x="610" y="134"/>
                </a:cubicBezTo>
                <a:cubicBezTo>
                  <a:pt x="610" y="134"/>
                  <a:pt x="610" y="134"/>
                  <a:pt x="610" y="134"/>
                </a:cubicBezTo>
                <a:cubicBezTo>
                  <a:pt x="611" y="137"/>
                  <a:pt x="611" y="137"/>
                  <a:pt x="611" y="137"/>
                </a:cubicBezTo>
                <a:cubicBezTo>
                  <a:pt x="612" y="138"/>
                  <a:pt x="612" y="138"/>
                  <a:pt x="612" y="138"/>
                </a:cubicBezTo>
                <a:cubicBezTo>
                  <a:pt x="613" y="137"/>
                  <a:pt x="613" y="137"/>
                  <a:pt x="613" y="137"/>
                </a:cubicBezTo>
                <a:cubicBezTo>
                  <a:pt x="614" y="134"/>
                  <a:pt x="614" y="134"/>
                  <a:pt x="614" y="134"/>
                </a:cubicBezTo>
                <a:cubicBezTo>
                  <a:pt x="615" y="134"/>
                  <a:pt x="615" y="134"/>
                  <a:pt x="615" y="134"/>
                </a:cubicBezTo>
                <a:cubicBezTo>
                  <a:pt x="616" y="136"/>
                  <a:pt x="616" y="136"/>
                  <a:pt x="616" y="136"/>
                </a:cubicBezTo>
                <a:cubicBezTo>
                  <a:pt x="617" y="137"/>
                  <a:pt x="617" y="137"/>
                  <a:pt x="617" y="137"/>
                </a:cubicBezTo>
                <a:cubicBezTo>
                  <a:pt x="618" y="136"/>
                  <a:pt x="618" y="136"/>
                  <a:pt x="618" y="136"/>
                </a:cubicBezTo>
                <a:cubicBezTo>
                  <a:pt x="619" y="137"/>
                  <a:pt x="619" y="137"/>
                  <a:pt x="619" y="137"/>
                </a:cubicBezTo>
                <a:cubicBezTo>
                  <a:pt x="620" y="138"/>
                  <a:pt x="620" y="138"/>
                  <a:pt x="620" y="138"/>
                </a:cubicBezTo>
                <a:cubicBezTo>
                  <a:pt x="619" y="139"/>
                  <a:pt x="619" y="139"/>
                  <a:pt x="619" y="139"/>
                </a:cubicBezTo>
                <a:cubicBezTo>
                  <a:pt x="621" y="143"/>
                  <a:pt x="621" y="143"/>
                  <a:pt x="621" y="143"/>
                </a:cubicBezTo>
                <a:cubicBezTo>
                  <a:pt x="622" y="146"/>
                  <a:pt x="622" y="146"/>
                  <a:pt x="622" y="146"/>
                </a:cubicBezTo>
                <a:cubicBezTo>
                  <a:pt x="622" y="150"/>
                  <a:pt x="622" y="150"/>
                  <a:pt x="622" y="150"/>
                </a:cubicBezTo>
                <a:cubicBezTo>
                  <a:pt x="620" y="154"/>
                  <a:pt x="620" y="154"/>
                  <a:pt x="620" y="154"/>
                </a:cubicBezTo>
                <a:cubicBezTo>
                  <a:pt x="620" y="154"/>
                  <a:pt x="620" y="154"/>
                  <a:pt x="620" y="154"/>
                </a:cubicBezTo>
                <a:cubicBezTo>
                  <a:pt x="619" y="156"/>
                  <a:pt x="619" y="156"/>
                  <a:pt x="619" y="156"/>
                </a:cubicBezTo>
                <a:cubicBezTo>
                  <a:pt x="619" y="158"/>
                  <a:pt x="619" y="158"/>
                  <a:pt x="619" y="158"/>
                </a:cubicBezTo>
                <a:cubicBezTo>
                  <a:pt x="618" y="161"/>
                  <a:pt x="618" y="161"/>
                  <a:pt x="618" y="161"/>
                </a:cubicBezTo>
                <a:cubicBezTo>
                  <a:pt x="618" y="162"/>
                  <a:pt x="618" y="162"/>
                  <a:pt x="618" y="162"/>
                </a:cubicBezTo>
                <a:cubicBezTo>
                  <a:pt x="619" y="163"/>
                  <a:pt x="619" y="163"/>
                  <a:pt x="619" y="163"/>
                </a:cubicBezTo>
                <a:cubicBezTo>
                  <a:pt x="619" y="165"/>
                  <a:pt x="619" y="165"/>
                  <a:pt x="619" y="165"/>
                </a:cubicBezTo>
                <a:cubicBezTo>
                  <a:pt x="617" y="166"/>
                  <a:pt x="617" y="166"/>
                  <a:pt x="617" y="166"/>
                </a:cubicBezTo>
                <a:cubicBezTo>
                  <a:pt x="616" y="168"/>
                  <a:pt x="616" y="168"/>
                  <a:pt x="616" y="168"/>
                </a:cubicBezTo>
                <a:cubicBezTo>
                  <a:pt x="616" y="169"/>
                  <a:pt x="616" y="169"/>
                  <a:pt x="616" y="169"/>
                </a:cubicBezTo>
                <a:cubicBezTo>
                  <a:pt x="615" y="173"/>
                  <a:pt x="615" y="173"/>
                  <a:pt x="615" y="173"/>
                </a:cubicBezTo>
                <a:cubicBezTo>
                  <a:pt x="613" y="174"/>
                  <a:pt x="613" y="174"/>
                  <a:pt x="613" y="174"/>
                </a:cubicBezTo>
                <a:cubicBezTo>
                  <a:pt x="614" y="175"/>
                  <a:pt x="614" y="175"/>
                  <a:pt x="614" y="175"/>
                </a:cubicBezTo>
                <a:cubicBezTo>
                  <a:pt x="613" y="177"/>
                  <a:pt x="613" y="177"/>
                  <a:pt x="613" y="177"/>
                </a:cubicBezTo>
                <a:cubicBezTo>
                  <a:pt x="611" y="178"/>
                  <a:pt x="611" y="178"/>
                  <a:pt x="611" y="178"/>
                </a:cubicBezTo>
                <a:cubicBezTo>
                  <a:pt x="608" y="180"/>
                  <a:pt x="608" y="180"/>
                  <a:pt x="608" y="180"/>
                </a:cubicBezTo>
                <a:cubicBezTo>
                  <a:pt x="606" y="180"/>
                  <a:pt x="606" y="180"/>
                  <a:pt x="606" y="180"/>
                </a:cubicBezTo>
                <a:cubicBezTo>
                  <a:pt x="609" y="181"/>
                  <a:pt x="609" y="181"/>
                  <a:pt x="609" y="181"/>
                </a:cubicBezTo>
                <a:cubicBezTo>
                  <a:pt x="610" y="181"/>
                  <a:pt x="610" y="181"/>
                  <a:pt x="610" y="181"/>
                </a:cubicBezTo>
                <a:cubicBezTo>
                  <a:pt x="612" y="180"/>
                  <a:pt x="612" y="180"/>
                  <a:pt x="612" y="180"/>
                </a:cubicBezTo>
                <a:cubicBezTo>
                  <a:pt x="612" y="180"/>
                  <a:pt x="612" y="180"/>
                  <a:pt x="612" y="180"/>
                </a:cubicBezTo>
                <a:cubicBezTo>
                  <a:pt x="613" y="183"/>
                  <a:pt x="613" y="183"/>
                  <a:pt x="613" y="183"/>
                </a:cubicBezTo>
                <a:cubicBezTo>
                  <a:pt x="612" y="186"/>
                  <a:pt x="612" y="186"/>
                  <a:pt x="612" y="186"/>
                </a:cubicBezTo>
                <a:cubicBezTo>
                  <a:pt x="610" y="189"/>
                  <a:pt x="610" y="189"/>
                  <a:pt x="610" y="189"/>
                </a:cubicBezTo>
                <a:cubicBezTo>
                  <a:pt x="609" y="194"/>
                  <a:pt x="609" y="194"/>
                  <a:pt x="609" y="194"/>
                </a:cubicBezTo>
                <a:cubicBezTo>
                  <a:pt x="610" y="196"/>
                  <a:pt x="610" y="196"/>
                  <a:pt x="610" y="196"/>
                </a:cubicBezTo>
                <a:cubicBezTo>
                  <a:pt x="610" y="198"/>
                  <a:pt x="610" y="198"/>
                  <a:pt x="610" y="198"/>
                </a:cubicBezTo>
                <a:cubicBezTo>
                  <a:pt x="608" y="202"/>
                  <a:pt x="608" y="202"/>
                  <a:pt x="608" y="202"/>
                </a:cubicBezTo>
                <a:cubicBezTo>
                  <a:pt x="606" y="203"/>
                  <a:pt x="606" y="203"/>
                  <a:pt x="606" y="203"/>
                </a:cubicBezTo>
                <a:cubicBezTo>
                  <a:pt x="605" y="203"/>
                  <a:pt x="605" y="203"/>
                  <a:pt x="605" y="203"/>
                </a:cubicBezTo>
                <a:cubicBezTo>
                  <a:pt x="603" y="203"/>
                  <a:pt x="603" y="203"/>
                  <a:pt x="603" y="203"/>
                </a:cubicBezTo>
                <a:cubicBezTo>
                  <a:pt x="602" y="205"/>
                  <a:pt x="602" y="205"/>
                  <a:pt x="602" y="205"/>
                </a:cubicBezTo>
                <a:cubicBezTo>
                  <a:pt x="603" y="206"/>
                  <a:pt x="603" y="206"/>
                  <a:pt x="603" y="206"/>
                </a:cubicBezTo>
                <a:cubicBezTo>
                  <a:pt x="604" y="210"/>
                  <a:pt x="604" y="210"/>
                  <a:pt x="604" y="210"/>
                </a:cubicBezTo>
                <a:cubicBezTo>
                  <a:pt x="604" y="212"/>
                  <a:pt x="604" y="212"/>
                  <a:pt x="604" y="212"/>
                </a:cubicBezTo>
                <a:cubicBezTo>
                  <a:pt x="601" y="213"/>
                  <a:pt x="601" y="213"/>
                  <a:pt x="601" y="213"/>
                </a:cubicBezTo>
                <a:cubicBezTo>
                  <a:pt x="600" y="216"/>
                  <a:pt x="600" y="216"/>
                  <a:pt x="600" y="216"/>
                </a:cubicBezTo>
                <a:cubicBezTo>
                  <a:pt x="601" y="219"/>
                  <a:pt x="601" y="219"/>
                  <a:pt x="601" y="219"/>
                </a:cubicBezTo>
                <a:cubicBezTo>
                  <a:pt x="602" y="222"/>
                  <a:pt x="602" y="222"/>
                  <a:pt x="602" y="222"/>
                </a:cubicBezTo>
                <a:cubicBezTo>
                  <a:pt x="601" y="223"/>
                  <a:pt x="601" y="223"/>
                  <a:pt x="601" y="223"/>
                </a:cubicBezTo>
                <a:cubicBezTo>
                  <a:pt x="601" y="224"/>
                  <a:pt x="601" y="224"/>
                  <a:pt x="601" y="224"/>
                </a:cubicBezTo>
                <a:cubicBezTo>
                  <a:pt x="602" y="225"/>
                  <a:pt x="602" y="225"/>
                  <a:pt x="602" y="225"/>
                </a:cubicBezTo>
                <a:cubicBezTo>
                  <a:pt x="601" y="231"/>
                  <a:pt x="601" y="231"/>
                  <a:pt x="601" y="231"/>
                </a:cubicBezTo>
                <a:cubicBezTo>
                  <a:pt x="599" y="232"/>
                  <a:pt x="599" y="232"/>
                  <a:pt x="599" y="232"/>
                </a:cubicBezTo>
                <a:cubicBezTo>
                  <a:pt x="599" y="234"/>
                  <a:pt x="599" y="234"/>
                  <a:pt x="599" y="234"/>
                </a:cubicBezTo>
                <a:cubicBezTo>
                  <a:pt x="599" y="233"/>
                  <a:pt x="599" y="233"/>
                  <a:pt x="599" y="233"/>
                </a:cubicBezTo>
                <a:cubicBezTo>
                  <a:pt x="601" y="233"/>
                  <a:pt x="601" y="233"/>
                  <a:pt x="601" y="233"/>
                </a:cubicBezTo>
                <a:cubicBezTo>
                  <a:pt x="603" y="231"/>
                  <a:pt x="603" y="231"/>
                  <a:pt x="603" y="231"/>
                </a:cubicBezTo>
                <a:cubicBezTo>
                  <a:pt x="604" y="229"/>
                  <a:pt x="604" y="229"/>
                  <a:pt x="604" y="229"/>
                </a:cubicBezTo>
                <a:cubicBezTo>
                  <a:pt x="604" y="228"/>
                  <a:pt x="604" y="228"/>
                  <a:pt x="604" y="228"/>
                </a:cubicBezTo>
                <a:cubicBezTo>
                  <a:pt x="605" y="227"/>
                  <a:pt x="605" y="227"/>
                  <a:pt x="605" y="227"/>
                </a:cubicBezTo>
                <a:cubicBezTo>
                  <a:pt x="608" y="226"/>
                  <a:pt x="608" y="226"/>
                  <a:pt x="608" y="226"/>
                </a:cubicBezTo>
                <a:cubicBezTo>
                  <a:pt x="609" y="226"/>
                  <a:pt x="609" y="226"/>
                  <a:pt x="609" y="226"/>
                </a:cubicBezTo>
                <a:cubicBezTo>
                  <a:pt x="607" y="226"/>
                  <a:pt x="607" y="226"/>
                  <a:pt x="607" y="226"/>
                </a:cubicBezTo>
                <a:cubicBezTo>
                  <a:pt x="604" y="222"/>
                  <a:pt x="604" y="222"/>
                  <a:pt x="604" y="222"/>
                </a:cubicBezTo>
                <a:cubicBezTo>
                  <a:pt x="603" y="219"/>
                  <a:pt x="603" y="219"/>
                  <a:pt x="603" y="219"/>
                </a:cubicBezTo>
                <a:cubicBezTo>
                  <a:pt x="604" y="217"/>
                  <a:pt x="604" y="217"/>
                  <a:pt x="604" y="217"/>
                </a:cubicBezTo>
                <a:cubicBezTo>
                  <a:pt x="608" y="216"/>
                  <a:pt x="608" y="216"/>
                  <a:pt x="608" y="216"/>
                </a:cubicBezTo>
                <a:cubicBezTo>
                  <a:pt x="611" y="216"/>
                  <a:pt x="611" y="216"/>
                  <a:pt x="611" y="216"/>
                </a:cubicBezTo>
                <a:cubicBezTo>
                  <a:pt x="615" y="213"/>
                  <a:pt x="615" y="213"/>
                  <a:pt x="615" y="213"/>
                </a:cubicBezTo>
                <a:cubicBezTo>
                  <a:pt x="616" y="213"/>
                  <a:pt x="616" y="213"/>
                  <a:pt x="616" y="213"/>
                </a:cubicBezTo>
                <a:cubicBezTo>
                  <a:pt x="617" y="212"/>
                  <a:pt x="617" y="212"/>
                  <a:pt x="617" y="212"/>
                </a:cubicBezTo>
                <a:cubicBezTo>
                  <a:pt x="616" y="210"/>
                  <a:pt x="616" y="210"/>
                  <a:pt x="616" y="210"/>
                </a:cubicBezTo>
                <a:cubicBezTo>
                  <a:pt x="619" y="208"/>
                  <a:pt x="619" y="208"/>
                  <a:pt x="619" y="208"/>
                </a:cubicBezTo>
                <a:cubicBezTo>
                  <a:pt x="621" y="205"/>
                  <a:pt x="621" y="205"/>
                  <a:pt x="621" y="205"/>
                </a:cubicBezTo>
                <a:cubicBezTo>
                  <a:pt x="620" y="203"/>
                  <a:pt x="620" y="203"/>
                  <a:pt x="620" y="203"/>
                </a:cubicBezTo>
                <a:cubicBezTo>
                  <a:pt x="620" y="202"/>
                  <a:pt x="620" y="202"/>
                  <a:pt x="620" y="202"/>
                </a:cubicBezTo>
                <a:cubicBezTo>
                  <a:pt x="622" y="203"/>
                  <a:pt x="622" y="203"/>
                  <a:pt x="622" y="203"/>
                </a:cubicBezTo>
                <a:cubicBezTo>
                  <a:pt x="624" y="203"/>
                  <a:pt x="624" y="203"/>
                  <a:pt x="624" y="203"/>
                </a:cubicBezTo>
                <a:cubicBezTo>
                  <a:pt x="626" y="200"/>
                  <a:pt x="626" y="200"/>
                  <a:pt x="626" y="200"/>
                </a:cubicBezTo>
                <a:cubicBezTo>
                  <a:pt x="625" y="199"/>
                  <a:pt x="625" y="199"/>
                  <a:pt x="625" y="199"/>
                </a:cubicBezTo>
                <a:cubicBezTo>
                  <a:pt x="629" y="196"/>
                  <a:pt x="629" y="196"/>
                  <a:pt x="629" y="196"/>
                </a:cubicBezTo>
                <a:cubicBezTo>
                  <a:pt x="629" y="193"/>
                  <a:pt x="629" y="193"/>
                  <a:pt x="629" y="193"/>
                </a:cubicBezTo>
                <a:cubicBezTo>
                  <a:pt x="628" y="192"/>
                  <a:pt x="628" y="192"/>
                  <a:pt x="628" y="192"/>
                </a:cubicBezTo>
                <a:cubicBezTo>
                  <a:pt x="624" y="194"/>
                  <a:pt x="624" y="194"/>
                  <a:pt x="624" y="194"/>
                </a:cubicBezTo>
                <a:cubicBezTo>
                  <a:pt x="624" y="195"/>
                  <a:pt x="624" y="195"/>
                  <a:pt x="624" y="195"/>
                </a:cubicBezTo>
                <a:cubicBezTo>
                  <a:pt x="621" y="198"/>
                  <a:pt x="621" y="198"/>
                  <a:pt x="621" y="198"/>
                </a:cubicBezTo>
                <a:cubicBezTo>
                  <a:pt x="618" y="197"/>
                  <a:pt x="618" y="197"/>
                  <a:pt x="618" y="197"/>
                </a:cubicBezTo>
                <a:cubicBezTo>
                  <a:pt x="617" y="194"/>
                  <a:pt x="617" y="194"/>
                  <a:pt x="617" y="194"/>
                </a:cubicBezTo>
                <a:cubicBezTo>
                  <a:pt x="619" y="192"/>
                  <a:pt x="619" y="192"/>
                  <a:pt x="619" y="192"/>
                </a:cubicBezTo>
                <a:cubicBezTo>
                  <a:pt x="618" y="188"/>
                  <a:pt x="618" y="188"/>
                  <a:pt x="618" y="188"/>
                </a:cubicBezTo>
                <a:cubicBezTo>
                  <a:pt x="620" y="186"/>
                  <a:pt x="620" y="186"/>
                  <a:pt x="620" y="186"/>
                </a:cubicBezTo>
                <a:cubicBezTo>
                  <a:pt x="623" y="186"/>
                  <a:pt x="623" y="186"/>
                  <a:pt x="623" y="186"/>
                </a:cubicBezTo>
                <a:cubicBezTo>
                  <a:pt x="627" y="188"/>
                  <a:pt x="627" y="188"/>
                  <a:pt x="627" y="188"/>
                </a:cubicBezTo>
                <a:cubicBezTo>
                  <a:pt x="628" y="187"/>
                  <a:pt x="628" y="187"/>
                  <a:pt x="628" y="187"/>
                </a:cubicBezTo>
                <a:cubicBezTo>
                  <a:pt x="628" y="184"/>
                  <a:pt x="628" y="184"/>
                  <a:pt x="628" y="184"/>
                </a:cubicBezTo>
                <a:cubicBezTo>
                  <a:pt x="631" y="183"/>
                  <a:pt x="631" y="183"/>
                  <a:pt x="631" y="183"/>
                </a:cubicBezTo>
                <a:cubicBezTo>
                  <a:pt x="631" y="185"/>
                  <a:pt x="631" y="185"/>
                  <a:pt x="631" y="185"/>
                </a:cubicBezTo>
                <a:cubicBezTo>
                  <a:pt x="630" y="186"/>
                  <a:pt x="630" y="186"/>
                  <a:pt x="630" y="186"/>
                </a:cubicBezTo>
                <a:cubicBezTo>
                  <a:pt x="630" y="188"/>
                  <a:pt x="630" y="188"/>
                  <a:pt x="630" y="188"/>
                </a:cubicBezTo>
                <a:cubicBezTo>
                  <a:pt x="636" y="193"/>
                  <a:pt x="636" y="193"/>
                  <a:pt x="636" y="193"/>
                </a:cubicBezTo>
                <a:cubicBezTo>
                  <a:pt x="639" y="193"/>
                  <a:pt x="639" y="193"/>
                  <a:pt x="639" y="193"/>
                </a:cubicBezTo>
                <a:cubicBezTo>
                  <a:pt x="640" y="192"/>
                  <a:pt x="640" y="192"/>
                  <a:pt x="640" y="192"/>
                </a:cubicBezTo>
                <a:cubicBezTo>
                  <a:pt x="644" y="192"/>
                  <a:pt x="644" y="192"/>
                  <a:pt x="644" y="192"/>
                </a:cubicBezTo>
                <a:cubicBezTo>
                  <a:pt x="646" y="190"/>
                  <a:pt x="646" y="190"/>
                  <a:pt x="646" y="190"/>
                </a:cubicBezTo>
                <a:cubicBezTo>
                  <a:pt x="646" y="187"/>
                  <a:pt x="646" y="187"/>
                  <a:pt x="646" y="187"/>
                </a:cubicBezTo>
                <a:cubicBezTo>
                  <a:pt x="643" y="184"/>
                  <a:pt x="643" y="184"/>
                  <a:pt x="643" y="184"/>
                </a:cubicBezTo>
                <a:cubicBezTo>
                  <a:pt x="642" y="182"/>
                  <a:pt x="642" y="182"/>
                  <a:pt x="642" y="182"/>
                </a:cubicBezTo>
                <a:cubicBezTo>
                  <a:pt x="644" y="183"/>
                  <a:pt x="644" y="183"/>
                  <a:pt x="644" y="183"/>
                </a:cubicBezTo>
                <a:cubicBezTo>
                  <a:pt x="648" y="187"/>
                  <a:pt x="648" y="187"/>
                  <a:pt x="648" y="187"/>
                </a:cubicBezTo>
                <a:cubicBezTo>
                  <a:pt x="649" y="187"/>
                  <a:pt x="649" y="187"/>
                  <a:pt x="649" y="187"/>
                </a:cubicBezTo>
                <a:cubicBezTo>
                  <a:pt x="651" y="189"/>
                  <a:pt x="651" y="189"/>
                  <a:pt x="651" y="189"/>
                </a:cubicBezTo>
                <a:cubicBezTo>
                  <a:pt x="651" y="190"/>
                  <a:pt x="651" y="190"/>
                  <a:pt x="651" y="190"/>
                </a:cubicBezTo>
                <a:cubicBezTo>
                  <a:pt x="651" y="192"/>
                  <a:pt x="651" y="192"/>
                  <a:pt x="651" y="192"/>
                </a:cubicBezTo>
                <a:cubicBezTo>
                  <a:pt x="654" y="194"/>
                  <a:pt x="654" y="194"/>
                  <a:pt x="654" y="194"/>
                </a:cubicBezTo>
                <a:cubicBezTo>
                  <a:pt x="655" y="198"/>
                  <a:pt x="655" y="198"/>
                  <a:pt x="655" y="198"/>
                </a:cubicBezTo>
                <a:cubicBezTo>
                  <a:pt x="655" y="199"/>
                  <a:pt x="655" y="199"/>
                  <a:pt x="655" y="199"/>
                </a:cubicBezTo>
                <a:cubicBezTo>
                  <a:pt x="655" y="198"/>
                  <a:pt x="655" y="198"/>
                  <a:pt x="655" y="198"/>
                </a:cubicBezTo>
                <a:cubicBezTo>
                  <a:pt x="657" y="196"/>
                  <a:pt x="657" y="196"/>
                  <a:pt x="657" y="196"/>
                </a:cubicBezTo>
                <a:cubicBezTo>
                  <a:pt x="658" y="196"/>
                  <a:pt x="658" y="196"/>
                  <a:pt x="658" y="196"/>
                </a:cubicBezTo>
                <a:cubicBezTo>
                  <a:pt x="659" y="194"/>
                  <a:pt x="659" y="194"/>
                  <a:pt x="659" y="194"/>
                </a:cubicBezTo>
                <a:cubicBezTo>
                  <a:pt x="658" y="193"/>
                  <a:pt x="658" y="193"/>
                  <a:pt x="658" y="193"/>
                </a:cubicBezTo>
                <a:cubicBezTo>
                  <a:pt x="657" y="194"/>
                  <a:pt x="657" y="194"/>
                  <a:pt x="657" y="194"/>
                </a:cubicBezTo>
                <a:cubicBezTo>
                  <a:pt x="655" y="194"/>
                  <a:pt x="655" y="194"/>
                  <a:pt x="655" y="194"/>
                </a:cubicBezTo>
                <a:cubicBezTo>
                  <a:pt x="654" y="191"/>
                  <a:pt x="654" y="191"/>
                  <a:pt x="654" y="191"/>
                </a:cubicBezTo>
                <a:cubicBezTo>
                  <a:pt x="657" y="188"/>
                  <a:pt x="657" y="188"/>
                  <a:pt x="657" y="188"/>
                </a:cubicBezTo>
                <a:cubicBezTo>
                  <a:pt x="659" y="187"/>
                  <a:pt x="659" y="187"/>
                  <a:pt x="659" y="187"/>
                </a:cubicBezTo>
                <a:cubicBezTo>
                  <a:pt x="660" y="186"/>
                  <a:pt x="660" y="186"/>
                  <a:pt x="660" y="186"/>
                </a:cubicBezTo>
                <a:cubicBezTo>
                  <a:pt x="661" y="186"/>
                  <a:pt x="661" y="186"/>
                  <a:pt x="661" y="186"/>
                </a:cubicBezTo>
                <a:cubicBezTo>
                  <a:pt x="662" y="184"/>
                  <a:pt x="662" y="184"/>
                  <a:pt x="662" y="184"/>
                </a:cubicBezTo>
                <a:cubicBezTo>
                  <a:pt x="667" y="183"/>
                  <a:pt x="667" y="183"/>
                  <a:pt x="667" y="183"/>
                </a:cubicBezTo>
                <a:cubicBezTo>
                  <a:pt x="674" y="181"/>
                  <a:pt x="674" y="181"/>
                  <a:pt x="674" y="181"/>
                </a:cubicBezTo>
                <a:cubicBezTo>
                  <a:pt x="682" y="181"/>
                  <a:pt x="682" y="181"/>
                  <a:pt x="682" y="181"/>
                </a:cubicBezTo>
                <a:cubicBezTo>
                  <a:pt x="689" y="178"/>
                  <a:pt x="689" y="178"/>
                  <a:pt x="689" y="178"/>
                </a:cubicBezTo>
                <a:cubicBezTo>
                  <a:pt x="692" y="178"/>
                  <a:pt x="692" y="178"/>
                  <a:pt x="692" y="178"/>
                </a:cubicBezTo>
                <a:cubicBezTo>
                  <a:pt x="695" y="179"/>
                  <a:pt x="695" y="179"/>
                  <a:pt x="695" y="179"/>
                </a:cubicBezTo>
                <a:cubicBezTo>
                  <a:pt x="695" y="181"/>
                  <a:pt x="695" y="181"/>
                  <a:pt x="695" y="181"/>
                </a:cubicBezTo>
                <a:cubicBezTo>
                  <a:pt x="694" y="181"/>
                  <a:pt x="694" y="181"/>
                  <a:pt x="694" y="181"/>
                </a:cubicBezTo>
                <a:cubicBezTo>
                  <a:pt x="692" y="184"/>
                  <a:pt x="692" y="184"/>
                  <a:pt x="692" y="184"/>
                </a:cubicBezTo>
                <a:cubicBezTo>
                  <a:pt x="694" y="188"/>
                  <a:pt x="694" y="188"/>
                  <a:pt x="694" y="188"/>
                </a:cubicBezTo>
                <a:cubicBezTo>
                  <a:pt x="697" y="190"/>
                  <a:pt x="697" y="190"/>
                  <a:pt x="697" y="190"/>
                </a:cubicBezTo>
                <a:cubicBezTo>
                  <a:pt x="706" y="191"/>
                  <a:pt x="706" y="191"/>
                  <a:pt x="706" y="191"/>
                </a:cubicBezTo>
                <a:cubicBezTo>
                  <a:pt x="708" y="191"/>
                  <a:pt x="708" y="191"/>
                  <a:pt x="708" y="191"/>
                </a:cubicBezTo>
                <a:cubicBezTo>
                  <a:pt x="709" y="191"/>
                  <a:pt x="709" y="191"/>
                  <a:pt x="709" y="191"/>
                </a:cubicBezTo>
                <a:cubicBezTo>
                  <a:pt x="712" y="191"/>
                  <a:pt x="712" y="191"/>
                  <a:pt x="712" y="191"/>
                </a:cubicBezTo>
                <a:cubicBezTo>
                  <a:pt x="714" y="192"/>
                  <a:pt x="714" y="192"/>
                  <a:pt x="714" y="192"/>
                </a:cubicBezTo>
                <a:cubicBezTo>
                  <a:pt x="721" y="191"/>
                  <a:pt x="721" y="191"/>
                  <a:pt x="721" y="191"/>
                </a:cubicBezTo>
                <a:cubicBezTo>
                  <a:pt x="726" y="188"/>
                  <a:pt x="726" y="188"/>
                  <a:pt x="726" y="188"/>
                </a:cubicBezTo>
                <a:cubicBezTo>
                  <a:pt x="727" y="189"/>
                  <a:pt x="727" y="189"/>
                  <a:pt x="727" y="189"/>
                </a:cubicBezTo>
                <a:cubicBezTo>
                  <a:pt x="730" y="188"/>
                  <a:pt x="730" y="188"/>
                  <a:pt x="730" y="188"/>
                </a:cubicBezTo>
                <a:cubicBezTo>
                  <a:pt x="731" y="186"/>
                  <a:pt x="731" y="186"/>
                  <a:pt x="731" y="186"/>
                </a:cubicBezTo>
                <a:cubicBezTo>
                  <a:pt x="730" y="185"/>
                  <a:pt x="730" y="185"/>
                  <a:pt x="730" y="185"/>
                </a:cubicBezTo>
                <a:cubicBezTo>
                  <a:pt x="732" y="184"/>
                  <a:pt x="732" y="184"/>
                  <a:pt x="732" y="184"/>
                </a:cubicBezTo>
                <a:cubicBezTo>
                  <a:pt x="734" y="185"/>
                  <a:pt x="734" y="185"/>
                  <a:pt x="734" y="185"/>
                </a:cubicBezTo>
                <a:cubicBezTo>
                  <a:pt x="737" y="184"/>
                  <a:pt x="737" y="184"/>
                  <a:pt x="737" y="184"/>
                </a:cubicBezTo>
                <a:cubicBezTo>
                  <a:pt x="737" y="186"/>
                  <a:pt x="737" y="186"/>
                  <a:pt x="737" y="186"/>
                </a:cubicBezTo>
                <a:cubicBezTo>
                  <a:pt x="739" y="186"/>
                  <a:pt x="739" y="186"/>
                  <a:pt x="739" y="186"/>
                </a:cubicBezTo>
                <a:cubicBezTo>
                  <a:pt x="740" y="184"/>
                  <a:pt x="740" y="184"/>
                  <a:pt x="740" y="184"/>
                </a:cubicBezTo>
                <a:cubicBezTo>
                  <a:pt x="739" y="182"/>
                  <a:pt x="739" y="182"/>
                  <a:pt x="739" y="182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8" y="179"/>
                  <a:pt x="738" y="179"/>
                  <a:pt x="738" y="179"/>
                </a:cubicBezTo>
                <a:cubicBezTo>
                  <a:pt x="737" y="177"/>
                  <a:pt x="737" y="177"/>
                  <a:pt x="737" y="177"/>
                </a:cubicBezTo>
                <a:cubicBezTo>
                  <a:pt x="734" y="176"/>
                  <a:pt x="734" y="176"/>
                  <a:pt x="734" y="176"/>
                </a:cubicBezTo>
                <a:cubicBezTo>
                  <a:pt x="734" y="174"/>
                  <a:pt x="734" y="174"/>
                  <a:pt x="734" y="174"/>
                </a:cubicBezTo>
                <a:cubicBezTo>
                  <a:pt x="733" y="173"/>
                  <a:pt x="733" y="173"/>
                  <a:pt x="733" y="173"/>
                </a:cubicBezTo>
                <a:cubicBezTo>
                  <a:pt x="732" y="171"/>
                  <a:pt x="732" y="171"/>
                  <a:pt x="732" y="171"/>
                </a:cubicBezTo>
                <a:cubicBezTo>
                  <a:pt x="731" y="169"/>
                  <a:pt x="731" y="169"/>
                  <a:pt x="731" y="169"/>
                </a:cubicBezTo>
                <a:cubicBezTo>
                  <a:pt x="730" y="167"/>
                  <a:pt x="730" y="167"/>
                  <a:pt x="730" y="167"/>
                </a:cubicBezTo>
                <a:cubicBezTo>
                  <a:pt x="732" y="165"/>
                  <a:pt x="732" y="165"/>
                  <a:pt x="732" y="165"/>
                </a:cubicBezTo>
                <a:cubicBezTo>
                  <a:pt x="732" y="166"/>
                  <a:pt x="732" y="166"/>
                  <a:pt x="732" y="166"/>
                </a:cubicBezTo>
                <a:cubicBezTo>
                  <a:pt x="733" y="167"/>
                  <a:pt x="733" y="167"/>
                  <a:pt x="733" y="167"/>
                </a:cubicBezTo>
                <a:cubicBezTo>
                  <a:pt x="735" y="165"/>
                  <a:pt x="735" y="165"/>
                  <a:pt x="735" y="165"/>
                </a:cubicBezTo>
                <a:cubicBezTo>
                  <a:pt x="735" y="164"/>
                  <a:pt x="735" y="164"/>
                  <a:pt x="735" y="164"/>
                </a:cubicBezTo>
                <a:cubicBezTo>
                  <a:pt x="734" y="162"/>
                  <a:pt x="734" y="162"/>
                  <a:pt x="734" y="162"/>
                </a:cubicBezTo>
                <a:cubicBezTo>
                  <a:pt x="736" y="162"/>
                  <a:pt x="736" y="162"/>
                  <a:pt x="736" y="162"/>
                </a:cubicBezTo>
                <a:cubicBezTo>
                  <a:pt x="739" y="164"/>
                  <a:pt x="739" y="164"/>
                  <a:pt x="739" y="164"/>
                </a:cubicBezTo>
                <a:cubicBezTo>
                  <a:pt x="740" y="163"/>
                  <a:pt x="740" y="163"/>
                  <a:pt x="740" y="163"/>
                </a:cubicBezTo>
                <a:cubicBezTo>
                  <a:pt x="740" y="161"/>
                  <a:pt x="740" y="161"/>
                  <a:pt x="740" y="161"/>
                </a:cubicBezTo>
                <a:cubicBezTo>
                  <a:pt x="741" y="162"/>
                  <a:pt x="741" y="162"/>
                  <a:pt x="741" y="162"/>
                </a:cubicBezTo>
                <a:cubicBezTo>
                  <a:pt x="744" y="162"/>
                  <a:pt x="744" y="162"/>
                  <a:pt x="744" y="162"/>
                </a:cubicBezTo>
                <a:cubicBezTo>
                  <a:pt x="745" y="162"/>
                  <a:pt x="745" y="162"/>
                  <a:pt x="745" y="162"/>
                </a:cubicBezTo>
                <a:cubicBezTo>
                  <a:pt x="746" y="161"/>
                  <a:pt x="746" y="161"/>
                  <a:pt x="746" y="161"/>
                </a:cubicBezTo>
                <a:cubicBezTo>
                  <a:pt x="748" y="163"/>
                  <a:pt x="748" y="163"/>
                  <a:pt x="748" y="163"/>
                </a:cubicBezTo>
                <a:cubicBezTo>
                  <a:pt x="750" y="163"/>
                  <a:pt x="750" y="163"/>
                  <a:pt x="750" y="163"/>
                </a:cubicBezTo>
                <a:cubicBezTo>
                  <a:pt x="751" y="165"/>
                  <a:pt x="751" y="165"/>
                  <a:pt x="751" y="165"/>
                </a:cubicBezTo>
                <a:cubicBezTo>
                  <a:pt x="752" y="164"/>
                  <a:pt x="752" y="164"/>
                  <a:pt x="752" y="164"/>
                </a:cubicBezTo>
                <a:cubicBezTo>
                  <a:pt x="752" y="162"/>
                  <a:pt x="752" y="162"/>
                  <a:pt x="752" y="162"/>
                </a:cubicBezTo>
                <a:cubicBezTo>
                  <a:pt x="754" y="162"/>
                  <a:pt x="754" y="162"/>
                  <a:pt x="754" y="162"/>
                </a:cubicBezTo>
                <a:cubicBezTo>
                  <a:pt x="755" y="164"/>
                  <a:pt x="755" y="164"/>
                  <a:pt x="755" y="164"/>
                </a:cubicBezTo>
                <a:cubicBezTo>
                  <a:pt x="754" y="166"/>
                  <a:pt x="754" y="166"/>
                  <a:pt x="754" y="166"/>
                </a:cubicBezTo>
                <a:cubicBezTo>
                  <a:pt x="753" y="167"/>
                  <a:pt x="753" y="167"/>
                  <a:pt x="753" y="167"/>
                </a:cubicBezTo>
                <a:cubicBezTo>
                  <a:pt x="754" y="168"/>
                  <a:pt x="754" y="168"/>
                  <a:pt x="754" y="168"/>
                </a:cubicBezTo>
                <a:cubicBezTo>
                  <a:pt x="756" y="167"/>
                  <a:pt x="756" y="167"/>
                  <a:pt x="756" y="167"/>
                </a:cubicBezTo>
                <a:cubicBezTo>
                  <a:pt x="757" y="168"/>
                  <a:pt x="757" y="168"/>
                  <a:pt x="757" y="168"/>
                </a:cubicBezTo>
                <a:cubicBezTo>
                  <a:pt x="757" y="166"/>
                  <a:pt x="757" y="166"/>
                  <a:pt x="757" y="166"/>
                </a:cubicBezTo>
                <a:cubicBezTo>
                  <a:pt x="758" y="166"/>
                  <a:pt x="758" y="166"/>
                  <a:pt x="758" y="166"/>
                </a:cubicBezTo>
                <a:cubicBezTo>
                  <a:pt x="759" y="166"/>
                  <a:pt x="759" y="166"/>
                  <a:pt x="759" y="166"/>
                </a:cubicBezTo>
                <a:cubicBezTo>
                  <a:pt x="759" y="164"/>
                  <a:pt x="759" y="164"/>
                  <a:pt x="759" y="164"/>
                </a:cubicBezTo>
                <a:cubicBezTo>
                  <a:pt x="757" y="163"/>
                  <a:pt x="757" y="163"/>
                  <a:pt x="757" y="163"/>
                </a:cubicBezTo>
                <a:cubicBezTo>
                  <a:pt x="758" y="162"/>
                  <a:pt x="758" y="162"/>
                  <a:pt x="758" y="162"/>
                </a:cubicBezTo>
                <a:cubicBezTo>
                  <a:pt x="760" y="162"/>
                  <a:pt x="760" y="162"/>
                  <a:pt x="760" y="162"/>
                </a:cubicBezTo>
                <a:cubicBezTo>
                  <a:pt x="763" y="161"/>
                  <a:pt x="763" y="161"/>
                  <a:pt x="763" y="161"/>
                </a:cubicBezTo>
                <a:cubicBezTo>
                  <a:pt x="764" y="162"/>
                  <a:pt x="764" y="162"/>
                  <a:pt x="764" y="162"/>
                </a:cubicBezTo>
                <a:cubicBezTo>
                  <a:pt x="765" y="161"/>
                  <a:pt x="765" y="161"/>
                  <a:pt x="765" y="161"/>
                </a:cubicBezTo>
                <a:cubicBezTo>
                  <a:pt x="768" y="161"/>
                  <a:pt x="768" y="161"/>
                  <a:pt x="768" y="161"/>
                </a:cubicBezTo>
                <a:cubicBezTo>
                  <a:pt x="768" y="163"/>
                  <a:pt x="768" y="163"/>
                  <a:pt x="768" y="163"/>
                </a:cubicBezTo>
                <a:cubicBezTo>
                  <a:pt x="769" y="166"/>
                  <a:pt x="769" y="166"/>
                  <a:pt x="769" y="166"/>
                </a:cubicBezTo>
                <a:cubicBezTo>
                  <a:pt x="769" y="164"/>
                  <a:pt x="769" y="164"/>
                  <a:pt x="769" y="164"/>
                </a:cubicBezTo>
                <a:cubicBezTo>
                  <a:pt x="770" y="164"/>
                  <a:pt x="770" y="164"/>
                  <a:pt x="770" y="164"/>
                </a:cubicBezTo>
                <a:cubicBezTo>
                  <a:pt x="772" y="162"/>
                  <a:pt x="772" y="162"/>
                  <a:pt x="772" y="162"/>
                </a:cubicBezTo>
                <a:cubicBezTo>
                  <a:pt x="773" y="165"/>
                  <a:pt x="773" y="165"/>
                  <a:pt x="773" y="165"/>
                </a:cubicBezTo>
                <a:cubicBezTo>
                  <a:pt x="774" y="165"/>
                  <a:pt x="774" y="165"/>
                  <a:pt x="774" y="165"/>
                </a:cubicBezTo>
                <a:cubicBezTo>
                  <a:pt x="776" y="164"/>
                  <a:pt x="776" y="164"/>
                  <a:pt x="776" y="164"/>
                </a:cubicBezTo>
                <a:cubicBezTo>
                  <a:pt x="778" y="166"/>
                  <a:pt x="778" y="166"/>
                  <a:pt x="778" y="166"/>
                </a:cubicBezTo>
                <a:cubicBezTo>
                  <a:pt x="779" y="170"/>
                  <a:pt x="779" y="170"/>
                  <a:pt x="779" y="170"/>
                </a:cubicBezTo>
                <a:cubicBezTo>
                  <a:pt x="780" y="167"/>
                  <a:pt x="780" y="167"/>
                  <a:pt x="780" y="167"/>
                </a:cubicBezTo>
                <a:cubicBezTo>
                  <a:pt x="782" y="166"/>
                  <a:pt x="782" y="166"/>
                  <a:pt x="782" y="166"/>
                </a:cubicBezTo>
                <a:cubicBezTo>
                  <a:pt x="783" y="167"/>
                  <a:pt x="783" y="167"/>
                  <a:pt x="783" y="167"/>
                </a:cubicBezTo>
                <a:cubicBezTo>
                  <a:pt x="781" y="170"/>
                  <a:pt x="781" y="170"/>
                  <a:pt x="781" y="170"/>
                </a:cubicBezTo>
                <a:cubicBezTo>
                  <a:pt x="783" y="171"/>
                  <a:pt x="783" y="171"/>
                  <a:pt x="783" y="171"/>
                </a:cubicBezTo>
                <a:cubicBezTo>
                  <a:pt x="784" y="172"/>
                  <a:pt x="784" y="172"/>
                  <a:pt x="784" y="172"/>
                </a:cubicBezTo>
                <a:cubicBezTo>
                  <a:pt x="786" y="172"/>
                  <a:pt x="786" y="172"/>
                  <a:pt x="786" y="172"/>
                </a:cubicBezTo>
                <a:cubicBezTo>
                  <a:pt x="786" y="174"/>
                  <a:pt x="786" y="174"/>
                  <a:pt x="786" y="174"/>
                </a:cubicBezTo>
                <a:cubicBezTo>
                  <a:pt x="787" y="173"/>
                  <a:pt x="787" y="173"/>
                  <a:pt x="787" y="173"/>
                </a:cubicBezTo>
                <a:cubicBezTo>
                  <a:pt x="788" y="173"/>
                  <a:pt x="788" y="173"/>
                  <a:pt x="788" y="173"/>
                </a:cubicBezTo>
                <a:cubicBezTo>
                  <a:pt x="789" y="175"/>
                  <a:pt x="789" y="175"/>
                  <a:pt x="789" y="175"/>
                </a:cubicBezTo>
                <a:cubicBezTo>
                  <a:pt x="787" y="177"/>
                  <a:pt x="787" y="177"/>
                  <a:pt x="787" y="177"/>
                </a:cubicBezTo>
                <a:cubicBezTo>
                  <a:pt x="787" y="180"/>
                  <a:pt x="787" y="180"/>
                  <a:pt x="787" y="180"/>
                </a:cubicBezTo>
                <a:cubicBezTo>
                  <a:pt x="790" y="177"/>
                  <a:pt x="790" y="177"/>
                  <a:pt x="790" y="177"/>
                </a:cubicBezTo>
                <a:cubicBezTo>
                  <a:pt x="792" y="177"/>
                  <a:pt x="792" y="177"/>
                  <a:pt x="792" y="177"/>
                </a:cubicBezTo>
                <a:cubicBezTo>
                  <a:pt x="792" y="178"/>
                  <a:pt x="792" y="178"/>
                  <a:pt x="792" y="178"/>
                </a:cubicBezTo>
                <a:cubicBezTo>
                  <a:pt x="788" y="182"/>
                  <a:pt x="788" y="182"/>
                  <a:pt x="788" y="182"/>
                </a:cubicBezTo>
                <a:cubicBezTo>
                  <a:pt x="789" y="185"/>
                  <a:pt x="789" y="185"/>
                  <a:pt x="789" y="185"/>
                </a:cubicBezTo>
                <a:cubicBezTo>
                  <a:pt x="792" y="185"/>
                  <a:pt x="792" y="185"/>
                  <a:pt x="792" y="185"/>
                </a:cubicBezTo>
                <a:cubicBezTo>
                  <a:pt x="793" y="184"/>
                  <a:pt x="793" y="184"/>
                  <a:pt x="793" y="184"/>
                </a:cubicBezTo>
                <a:cubicBezTo>
                  <a:pt x="794" y="183"/>
                  <a:pt x="794" y="183"/>
                  <a:pt x="794" y="183"/>
                </a:cubicBezTo>
                <a:cubicBezTo>
                  <a:pt x="796" y="184"/>
                  <a:pt x="796" y="184"/>
                  <a:pt x="796" y="184"/>
                </a:cubicBezTo>
                <a:cubicBezTo>
                  <a:pt x="796" y="186"/>
                  <a:pt x="796" y="186"/>
                  <a:pt x="796" y="186"/>
                </a:cubicBezTo>
                <a:cubicBezTo>
                  <a:pt x="798" y="185"/>
                  <a:pt x="798" y="185"/>
                  <a:pt x="798" y="185"/>
                </a:cubicBezTo>
                <a:cubicBezTo>
                  <a:pt x="800" y="187"/>
                  <a:pt x="800" y="187"/>
                  <a:pt x="800" y="187"/>
                </a:cubicBezTo>
                <a:cubicBezTo>
                  <a:pt x="799" y="191"/>
                  <a:pt x="799" y="191"/>
                  <a:pt x="799" y="191"/>
                </a:cubicBezTo>
                <a:cubicBezTo>
                  <a:pt x="801" y="190"/>
                  <a:pt x="801" y="190"/>
                  <a:pt x="801" y="190"/>
                </a:cubicBezTo>
                <a:cubicBezTo>
                  <a:pt x="802" y="192"/>
                  <a:pt x="802" y="192"/>
                  <a:pt x="802" y="192"/>
                </a:cubicBezTo>
                <a:cubicBezTo>
                  <a:pt x="803" y="191"/>
                  <a:pt x="803" y="191"/>
                  <a:pt x="803" y="191"/>
                </a:cubicBezTo>
                <a:cubicBezTo>
                  <a:pt x="804" y="193"/>
                  <a:pt x="804" y="193"/>
                  <a:pt x="804" y="193"/>
                </a:cubicBezTo>
                <a:cubicBezTo>
                  <a:pt x="802" y="196"/>
                  <a:pt x="802" y="196"/>
                  <a:pt x="802" y="196"/>
                </a:cubicBezTo>
                <a:cubicBezTo>
                  <a:pt x="800" y="197"/>
                  <a:pt x="800" y="197"/>
                  <a:pt x="800" y="197"/>
                </a:cubicBezTo>
                <a:cubicBezTo>
                  <a:pt x="798" y="196"/>
                  <a:pt x="798" y="196"/>
                  <a:pt x="798" y="196"/>
                </a:cubicBezTo>
                <a:cubicBezTo>
                  <a:pt x="793" y="195"/>
                  <a:pt x="793" y="195"/>
                  <a:pt x="793" y="195"/>
                </a:cubicBezTo>
                <a:cubicBezTo>
                  <a:pt x="789" y="195"/>
                  <a:pt x="789" y="195"/>
                  <a:pt x="789" y="195"/>
                </a:cubicBezTo>
                <a:cubicBezTo>
                  <a:pt x="791" y="196"/>
                  <a:pt x="791" y="196"/>
                  <a:pt x="791" y="196"/>
                </a:cubicBezTo>
                <a:cubicBezTo>
                  <a:pt x="791" y="198"/>
                  <a:pt x="791" y="198"/>
                  <a:pt x="791" y="198"/>
                </a:cubicBezTo>
                <a:cubicBezTo>
                  <a:pt x="796" y="199"/>
                  <a:pt x="796" y="199"/>
                  <a:pt x="796" y="199"/>
                </a:cubicBezTo>
                <a:cubicBezTo>
                  <a:pt x="796" y="200"/>
                  <a:pt x="796" y="200"/>
                  <a:pt x="796" y="200"/>
                </a:cubicBezTo>
                <a:cubicBezTo>
                  <a:pt x="800" y="203"/>
                  <a:pt x="800" y="203"/>
                  <a:pt x="800" y="203"/>
                </a:cubicBezTo>
                <a:cubicBezTo>
                  <a:pt x="804" y="204"/>
                  <a:pt x="804" y="204"/>
                  <a:pt x="804" y="204"/>
                </a:cubicBezTo>
                <a:cubicBezTo>
                  <a:pt x="807" y="202"/>
                  <a:pt x="807" y="202"/>
                  <a:pt x="807" y="202"/>
                </a:cubicBezTo>
                <a:cubicBezTo>
                  <a:pt x="807" y="200"/>
                  <a:pt x="807" y="200"/>
                  <a:pt x="807" y="200"/>
                </a:cubicBezTo>
                <a:cubicBezTo>
                  <a:pt x="805" y="198"/>
                  <a:pt x="805" y="198"/>
                  <a:pt x="805" y="198"/>
                </a:cubicBezTo>
                <a:cubicBezTo>
                  <a:pt x="804" y="197"/>
                  <a:pt x="804" y="197"/>
                  <a:pt x="804" y="197"/>
                </a:cubicBezTo>
                <a:cubicBezTo>
                  <a:pt x="805" y="197"/>
                  <a:pt x="805" y="197"/>
                  <a:pt x="805" y="197"/>
                </a:cubicBezTo>
                <a:cubicBezTo>
                  <a:pt x="807" y="199"/>
                  <a:pt x="807" y="199"/>
                  <a:pt x="807" y="199"/>
                </a:cubicBezTo>
                <a:cubicBezTo>
                  <a:pt x="810" y="201"/>
                  <a:pt x="810" y="201"/>
                  <a:pt x="810" y="201"/>
                </a:cubicBezTo>
                <a:cubicBezTo>
                  <a:pt x="811" y="202"/>
                  <a:pt x="811" y="202"/>
                  <a:pt x="811" y="202"/>
                </a:cubicBezTo>
                <a:cubicBezTo>
                  <a:pt x="809" y="201"/>
                  <a:pt x="809" y="201"/>
                  <a:pt x="809" y="201"/>
                </a:cubicBezTo>
                <a:cubicBezTo>
                  <a:pt x="805" y="205"/>
                  <a:pt x="805" y="205"/>
                  <a:pt x="805" y="205"/>
                </a:cubicBezTo>
                <a:cubicBezTo>
                  <a:pt x="806" y="207"/>
                  <a:pt x="806" y="207"/>
                  <a:pt x="806" y="207"/>
                </a:cubicBezTo>
                <a:cubicBezTo>
                  <a:pt x="808" y="207"/>
                  <a:pt x="808" y="207"/>
                  <a:pt x="808" y="207"/>
                </a:cubicBezTo>
                <a:cubicBezTo>
                  <a:pt x="809" y="206"/>
                  <a:pt x="809" y="206"/>
                  <a:pt x="809" y="206"/>
                </a:cubicBezTo>
                <a:cubicBezTo>
                  <a:pt x="811" y="206"/>
                  <a:pt x="811" y="206"/>
                  <a:pt x="811" y="206"/>
                </a:cubicBezTo>
                <a:cubicBezTo>
                  <a:pt x="818" y="212"/>
                  <a:pt x="818" y="212"/>
                  <a:pt x="818" y="212"/>
                </a:cubicBezTo>
                <a:cubicBezTo>
                  <a:pt x="820" y="213"/>
                  <a:pt x="820" y="213"/>
                  <a:pt x="820" y="213"/>
                </a:cubicBezTo>
                <a:cubicBezTo>
                  <a:pt x="822" y="216"/>
                  <a:pt x="822" y="216"/>
                  <a:pt x="822" y="216"/>
                </a:cubicBezTo>
                <a:cubicBezTo>
                  <a:pt x="827" y="216"/>
                  <a:pt x="827" y="216"/>
                  <a:pt x="827" y="216"/>
                </a:cubicBezTo>
                <a:cubicBezTo>
                  <a:pt x="830" y="220"/>
                  <a:pt x="830" y="220"/>
                  <a:pt x="830" y="220"/>
                </a:cubicBezTo>
                <a:cubicBezTo>
                  <a:pt x="833" y="221"/>
                  <a:pt x="833" y="221"/>
                  <a:pt x="833" y="221"/>
                </a:cubicBezTo>
                <a:cubicBezTo>
                  <a:pt x="834" y="219"/>
                  <a:pt x="834" y="219"/>
                  <a:pt x="834" y="219"/>
                </a:cubicBezTo>
                <a:cubicBezTo>
                  <a:pt x="833" y="218"/>
                  <a:pt x="833" y="218"/>
                  <a:pt x="833" y="218"/>
                </a:cubicBezTo>
                <a:cubicBezTo>
                  <a:pt x="834" y="217"/>
                  <a:pt x="834" y="217"/>
                  <a:pt x="834" y="217"/>
                </a:cubicBezTo>
                <a:cubicBezTo>
                  <a:pt x="836" y="219"/>
                  <a:pt x="836" y="219"/>
                  <a:pt x="836" y="219"/>
                </a:cubicBezTo>
                <a:cubicBezTo>
                  <a:pt x="836" y="221"/>
                  <a:pt x="836" y="221"/>
                  <a:pt x="836" y="221"/>
                </a:cubicBezTo>
                <a:cubicBezTo>
                  <a:pt x="838" y="222"/>
                  <a:pt x="838" y="222"/>
                  <a:pt x="838" y="222"/>
                </a:cubicBezTo>
                <a:cubicBezTo>
                  <a:pt x="839" y="222"/>
                  <a:pt x="839" y="222"/>
                  <a:pt x="839" y="222"/>
                </a:cubicBezTo>
                <a:cubicBezTo>
                  <a:pt x="840" y="220"/>
                  <a:pt x="840" y="220"/>
                  <a:pt x="840" y="220"/>
                </a:cubicBezTo>
                <a:cubicBezTo>
                  <a:pt x="837" y="209"/>
                  <a:pt x="837" y="209"/>
                  <a:pt x="837" y="209"/>
                </a:cubicBezTo>
                <a:cubicBezTo>
                  <a:pt x="835" y="204"/>
                  <a:pt x="835" y="204"/>
                  <a:pt x="835" y="204"/>
                </a:cubicBezTo>
                <a:cubicBezTo>
                  <a:pt x="832" y="197"/>
                  <a:pt x="832" y="197"/>
                  <a:pt x="832" y="197"/>
                </a:cubicBezTo>
                <a:cubicBezTo>
                  <a:pt x="831" y="192"/>
                  <a:pt x="831" y="192"/>
                  <a:pt x="831" y="192"/>
                </a:cubicBezTo>
                <a:cubicBezTo>
                  <a:pt x="830" y="188"/>
                  <a:pt x="830" y="188"/>
                  <a:pt x="830" y="188"/>
                </a:cubicBezTo>
                <a:cubicBezTo>
                  <a:pt x="830" y="187"/>
                  <a:pt x="830" y="187"/>
                  <a:pt x="830" y="187"/>
                </a:cubicBezTo>
                <a:cubicBezTo>
                  <a:pt x="832" y="187"/>
                  <a:pt x="832" y="187"/>
                  <a:pt x="832" y="187"/>
                </a:cubicBezTo>
                <a:cubicBezTo>
                  <a:pt x="833" y="190"/>
                  <a:pt x="833" y="190"/>
                  <a:pt x="833" y="190"/>
                </a:cubicBezTo>
                <a:cubicBezTo>
                  <a:pt x="835" y="193"/>
                  <a:pt x="835" y="193"/>
                  <a:pt x="835" y="193"/>
                </a:cubicBezTo>
                <a:cubicBezTo>
                  <a:pt x="838" y="193"/>
                  <a:pt x="838" y="193"/>
                  <a:pt x="838" y="193"/>
                </a:cubicBezTo>
                <a:cubicBezTo>
                  <a:pt x="840" y="196"/>
                  <a:pt x="840" y="196"/>
                  <a:pt x="840" y="196"/>
                </a:cubicBezTo>
                <a:cubicBezTo>
                  <a:pt x="844" y="196"/>
                  <a:pt x="844" y="196"/>
                  <a:pt x="844" y="196"/>
                </a:cubicBezTo>
                <a:cubicBezTo>
                  <a:pt x="852" y="195"/>
                  <a:pt x="852" y="195"/>
                  <a:pt x="852" y="195"/>
                </a:cubicBezTo>
                <a:cubicBezTo>
                  <a:pt x="854" y="196"/>
                  <a:pt x="854" y="196"/>
                  <a:pt x="854" y="196"/>
                </a:cubicBezTo>
                <a:cubicBezTo>
                  <a:pt x="856" y="195"/>
                  <a:pt x="856" y="195"/>
                  <a:pt x="856" y="195"/>
                </a:cubicBezTo>
                <a:cubicBezTo>
                  <a:pt x="858" y="197"/>
                  <a:pt x="858" y="197"/>
                  <a:pt x="858" y="197"/>
                </a:cubicBezTo>
                <a:cubicBezTo>
                  <a:pt x="858" y="196"/>
                  <a:pt x="858" y="196"/>
                  <a:pt x="858" y="196"/>
                </a:cubicBezTo>
                <a:cubicBezTo>
                  <a:pt x="857" y="194"/>
                  <a:pt x="857" y="194"/>
                  <a:pt x="857" y="194"/>
                </a:cubicBezTo>
                <a:cubicBezTo>
                  <a:pt x="857" y="193"/>
                  <a:pt x="857" y="193"/>
                  <a:pt x="857" y="193"/>
                </a:cubicBezTo>
                <a:cubicBezTo>
                  <a:pt x="856" y="191"/>
                  <a:pt x="856" y="191"/>
                  <a:pt x="856" y="191"/>
                </a:cubicBezTo>
                <a:cubicBezTo>
                  <a:pt x="856" y="190"/>
                  <a:pt x="856" y="190"/>
                  <a:pt x="856" y="190"/>
                </a:cubicBezTo>
                <a:cubicBezTo>
                  <a:pt x="857" y="188"/>
                  <a:pt x="857" y="188"/>
                  <a:pt x="857" y="188"/>
                </a:cubicBezTo>
                <a:cubicBezTo>
                  <a:pt x="864" y="185"/>
                  <a:pt x="864" y="185"/>
                  <a:pt x="864" y="185"/>
                </a:cubicBezTo>
                <a:cubicBezTo>
                  <a:pt x="865" y="186"/>
                  <a:pt x="865" y="186"/>
                  <a:pt x="865" y="186"/>
                </a:cubicBezTo>
                <a:cubicBezTo>
                  <a:pt x="867" y="185"/>
                  <a:pt x="867" y="185"/>
                  <a:pt x="867" y="185"/>
                </a:cubicBezTo>
                <a:cubicBezTo>
                  <a:pt x="869" y="187"/>
                  <a:pt x="869" y="187"/>
                  <a:pt x="869" y="187"/>
                </a:cubicBezTo>
                <a:cubicBezTo>
                  <a:pt x="872" y="187"/>
                  <a:pt x="872" y="187"/>
                  <a:pt x="872" y="187"/>
                </a:cubicBezTo>
                <a:cubicBezTo>
                  <a:pt x="875" y="189"/>
                  <a:pt x="875" y="189"/>
                  <a:pt x="875" y="189"/>
                </a:cubicBezTo>
                <a:cubicBezTo>
                  <a:pt x="877" y="190"/>
                  <a:pt x="877" y="190"/>
                  <a:pt x="877" y="190"/>
                </a:cubicBezTo>
                <a:cubicBezTo>
                  <a:pt x="879" y="192"/>
                  <a:pt x="879" y="192"/>
                  <a:pt x="879" y="192"/>
                </a:cubicBezTo>
                <a:cubicBezTo>
                  <a:pt x="882" y="192"/>
                  <a:pt x="882" y="192"/>
                  <a:pt x="882" y="192"/>
                </a:cubicBezTo>
                <a:cubicBezTo>
                  <a:pt x="883" y="194"/>
                  <a:pt x="883" y="194"/>
                  <a:pt x="883" y="194"/>
                </a:cubicBezTo>
                <a:cubicBezTo>
                  <a:pt x="888" y="194"/>
                  <a:pt x="888" y="194"/>
                  <a:pt x="888" y="194"/>
                </a:cubicBezTo>
                <a:cubicBezTo>
                  <a:pt x="885" y="192"/>
                  <a:pt x="885" y="192"/>
                  <a:pt x="885" y="192"/>
                </a:cubicBezTo>
                <a:cubicBezTo>
                  <a:pt x="885" y="191"/>
                  <a:pt x="885" y="191"/>
                  <a:pt x="885" y="191"/>
                </a:cubicBezTo>
                <a:cubicBezTo>
                  <a:pt x="888" y="192"/>
                  <a:pt x="888" y="192"/>
                  <a:pt x="888" y="192"/>
                </a:cubicBezTo>
                <a:cubicBezTo>
                  <a:pt x="890" y="191"/>
                  <a:pt x="890" y="191"/>
                  <a:pt x="890" y="191"/>
                </a:cubicBezTo>
                <a:cubicBezTo>
                  <a:pt x="888" y="190"/>
                  <a:pt x="888" y="190"/>
                  <a:pt x="888" y="190"/>
                </a:cubicBezTo>
                <a:cubicBezTo>
                  <a:pt x="889" y="188"/>
                  <a:pt x="889" y="188"/>
                  <a:pt x="889" y="188"/>
                </a:cubicBezTo>
                <a:cubicBezTo>
                  <a:pt x="887" y="186"/>
                  <a:pt x="887" y="186"/>
                  <a:pt x="887" y="186"/>
                </a:cubicBezTo>
                <a:cubicBezTo>
                  <a:pt x="885" y="188"/>
                  <a:pt x="885" y="188"/>
                  <a:pt x="885" y="188"/>
                </a:cubicBezTo>
                <a:cubicBezTo>
                  <a:pt x="882" y="187"/>
                  <a:pt x="882" y="187"/>
                  <a:pt x="882" y="187"/>
                </a:cubicBezTo>
                <a:cubicBezTo>
                  <a:pt x="882" y="184"/>
                  <a:pt x="882" y="184"/>
                  <a:pt x="882" y="184"/>
                </a:cubicBezTo>
                <a:cubicBezTo>
                  <a:pt x="881" y="181"/>
                  <a:pt x="881" y="181"/>
                  <a:pt x="881" y="181"/>
                </a:cubicBezTo>
                <a:cubicBezTo>
                  <a:pt x="882" y="180"/>
                  <a:pt x="882" y="180"/>
                  <a:pt x="882" y="180"/>
                </a:cubicBezTo>
                <a:cubicBezTo>
                  <a:pt x="883" y="181"/>
                  <a:pt x="883" y="181"/>
                  <a:pt x="883" y="181"/>
                </a:cubicBezTo>
                <a:cubicBezTo>
                  <a:pt x="885" y="180"/>
                  <a:pt x="885" y="180"/>
                  <a:pt x="885" y="180"/>
                </a:cubicBezTo>
                <a:cubicBezTo>
                  <a:pt x="884" y="178"/>
                  <a:pt x="884" y="178"/>
                  <a:pt x="884" y="178"/>
                </a:cubicBezTo>
                <a:cubicBezTo>
                  <a:pt x="886" y="178"/>
                  <a:pt x="886" y="178"/>
                  <a:pt x="886" y="178"/>
                </a:cubicBezTo>
                <a:cubicBezTo>
                  <a:pt x="889" y="180"/>
                  <a:pt x="889" y="180"/>
                  <a:pt x="889" y="180"/>
                </a:cubicBezTo>
                <a:cubicBezTo>
                  <a:pt x="890" y="183"/>
                  <a:pt x="890" y="183"/>
                  <a:pt x="890" y="183"/>
                </a:cubicBezTo>
                <a:cubicBezTo>
                  <a:pt x="891" y="182"/>
                  <a:pt x="891" y="182"/>
                  <a:pt x="891" y="182"/>
                </a:cubicBezTo>
                <a:cubicBezTo>
                  <a:pt x="893" y="183"/>
                  <a:pt x="893" y="183"/>
                  <a:pt x="893" y="183"/>
                </a:cubicBezTo>
                <a:cubicBezTo>
                  <a:pt x="894" y="182"/>
                  <a:pt x="894" y="182"/>
                  <a:pt x="894" y="182"/>
                </a:cubicBezTo>
                <a:cubicBezTo>
                  <a:pt x="893" y="180"/>
                  <a:pt x="893" y="180"/>
                  <a:pt x="893" y="180"/>
                </a:cubicBezTo>
                <a:cubicBezTo>
                  <a:pt x="895" y="179"/>
                  <a:pt x="895" y="179"/>
                  <a:pt x="895" y="179"/>
                </a:cubicBezTo>
                <a:cubicBezTo>
                  <a:pt x="897" y="180"/>
                  <a:pt x="897" y="180"/>
                  <a:pt x="897" y="180"/>
                </a:cubicBezTo>
                <a:cubicBezTo>
                  <a:pt x="898" y="178"/>
                  <a:pt x="898" y="178"/>
                  <a:pt x="898" y="178"/>
                </a:cubicBezTo>
                <a:cubicBezTo>
                  <a:pt x="894" y="174"/>
                  <a:pt x="894" y="174"/>
                  <a:pt x="894" y="174"/>
                </a:cubicBezTo>
                <a:cubicBezTo>
                  <a:pt x="892" y="174"/>
                  <a:pt x="892" y="174"/>
                  <a:pt x="892" y="174"/>
                </a:cubicBezTo>
                <a:cubicBezTo>
                  <a:pt x="889" y="171"/>
                  <a:pt x="889" y="171"/>
                  <a:pt x="889" y="171"/>
                </a:cubicBezTo>
                <a:cubicBezTo>
                  <a:pt x="890" y="169"/>
                  <a:pt x="890" y="169"/>
                  <a:pt x="890" y="169"/>
                </a:cubicBezTo>
                <a:cubicBezTo>
                  <a:pt x="888" y="167"/>
                  <a:pt x="888" y="167"/>
                  <a:pt x="888" y="167"/>
                </a:cubicBezTo>
                <a:cubicBezTo>
                  <a:pt x="886" y="168"/>
                  <a:pt x="886" y="168"/>
                  <a:pt x="886" y="168"/>
                </a:cubicBezTo>
                <a:cubicBezTo>
                  <a:pt x="884" y="168"/>
                  <a:pt x="884" y="168"/>
                  <a:pt x="884" y="168"/>
                </a:cubicBezTo>
                <a:cubicBezTo>
                  <a:pt x="887" y="166"/>
                  <a:pt x="887" y="166"/>
                  <a:pt x="887" y="166"/>
                </a:cubicBezTo>
                <a:cubicBezTo>
                  <a:pt x="886" y="164"/>
                  <a:pt x="886" y="164"/>
                  <a:pt x="886" y="164"/>
                </a:cubicBezTo>
                <a:cubicBezTo>
                  <a:pt x="886" y="164"/>
                  <a:pt x="886" y="164"/>
                  <a:pt x="886" y="164"/>
                </a:cubicBezTo>
                <a:cubicBezTo>
                  <a:pt x="885" y="161"/>
                  <a:pt x="885" y="161"/>
                  <a:pt x="885" y="161"/>
                </a:cubicBezTo>
                <a:cubicBezTo>
                  <a:pt x="888" y="161"/>
                  <a:pt x="888" y="161"/>
                  <a:pt x="888" y="161"/>
                </a:cubicBezTo>
                <a:cubicBezTo>
                  <a:pt x="889" y="157"/>
                  <a:pt x="889" y="157"/>
                  <a:pt x="889" y="157"/>
                </a:cubicBezTo>
                <a:cubicBezTo>
                  <a:pt x="885" y="158"/>
                  <a:pt x="885" y="158"/>
                  <a:pt x="885" y="158"/>
                </a:cubicBezTo>
                <a:cubicBezTo>
                  <a:pt x="883" y="161"/>
                  <a:pt x="883" y="161"/>
                  <a:pt x="883" y="161"/>
                </a:cubicBezTo>
                <a:cubicBezTo>
                  <a:pt x="882" y="163"/>
                  <a:pt x="882" y="163"/>
                  <a:pt x="882" y="163"/>
                </a:cubicBezTo>
                <a:cubicBezTo>
                  <a:pt x="878" y="162"/>
                  <a:pt x="878" y="162"/>
                  <a:pt x="878" y="162"/>
                </a:cubicBezTo>
                <a:cubicBezTo>
                  <a:pt x="876" y="158"/>
                  <a:pt x="876" y="158"/>
                  <a:pt x="876" y="158"/>
                </a:cubicBezTo>
                <a:cubicBezTo>
                  <a:pt x="877" y="156"/>
                  <a:pt x="877" y="156"/>
                  <a:pt x="877" y="156"/>
                </a:cubicBezTo>
                <a:cubicBezTo>
                  <a:pt x="878" y="153"/>
                  <a:pt x="878" y="153"/>
                  <a:pt x="878" y="153"/>
                </a:cubicBezTo>
                <a:cubicBezTo>
                  <a:pt x="881" y="152"/>
                  <a:pt x="881" y="152"/>
                  <a:pt x="881" y="152"/>
                </a:cubicBezTo>
                <a:cubicBezTo>
                  <a:pt x="884" y="152"/>
                  <a:pt x="884" y="152"/>
                  <a:pt x="884" y="152"/>
                </a:cubicBezTo>
                <a:cubicBezTo>
                  <a:pt x="887" y="148"/>
                  <a:pt x="887" y="148"/>
                  <a:pt x="887" y="148"/>
                </a:cubicBezTo>
                <a:cubicBezTo>
                  <a:pt x="888" y="147"/>
                  <a:pt x="888" y="147"/>
                  <a:pt x="888" y="147"/>
                </a:cubicBezTo>
                <a:cubicBezTo>
                  <a:pt x="886" y="144"/>
                  <a:pt x="886" y="144"/>
                  <a:pt x="886" y="144"/>
                </a:cubicBezTo>
                <a:cubicBezTo>
                  <a:pt x="883" y="145"/>
                  <a:pt x="883" y="145"/>
                  <a:pt x="883" y="145"/>
                </a:cubicBezTo>
                <a:cubicBezTo>
                  <a:pt x="881" y="144"/>
                  <a:pt x="881" y="144"/>
                  <a:pt x="881" y="144"/>
                </a:cubicBezTo>
                <a:cubicBezTo>
                  <a:pt x="878" y="144"/>
                  <a:pt x="878" y="144"/>
                  <a:pt x="878" y="144"/>
                </a:cubicBezTo>
                <a:cubicBezTo>
                  <a:pt x="876" y="141"/>
                  <a:pt x="876" y="141"/>
                  <a:pt x="876" y="141"/>
                </a:cubicBezTo>
                <a:cubicBezTo>
                  <a:pt x="879" y="140"/>
                  <a:pt x="879" y="140"/>
                  <a:pt x="879" y="140"/>
                </a:cubicBezTo>
                <a:cubicBezTo>
                  <a:pt x="883" y="139"/>
                  <a:pt x="883" y="139"/>
                  <a:pt x="883" y="139"/>
                </a:cubicBezTo>
                <a:cubicBezTo>
                  <a:pt x="888" y="141"/>
                  <a:pt x="888" y="141"/>
                  <a:pt x="888" y="141"/>
                </a:cubicBezTo>
                <a:cubicBezTo>
                  <a:pt x="892" y="140"/>
                  <a:pt x="892" y="140"/>
                  <a:pt x="892" y="140"/>
                </a:cubicBezTo>
                <a:cubicBezTo>
                  <a:pt x="899" y="140"/>
                  <a:pt x="899" y="140"/>
                  <a:pt x="899" y="140"/>
                </a:cubicBezTo>
                <a:cubicBezTo>
                  <a:pt x="911" y="139"/>
                  <a:pt x="911" y="139"/>
                  <a:pt x="911" y="139"/>
                </a:cubicBezTo>
                <a:cubicBezTo>
                  <a:pt x="913" y="138"/>
                  <a:pt x="913" y="138"/>
                  <a:pt x="913" y="138"/>
                </a:cubicBezTo>
                <a:cubicBezTo>
                  <a:pt x="923" y="138"/>
                  <a:pt x="923" y="138"/>
                  <a:pt x="923" y="138"/>
                </a:cubicBezTo>
                <a:cubicBezTo>
                  <a:pt x="927" y="138"/>
                  <a:pt x="927" y="138"/>
                  <a:pt x="927" y="138"/>
                </a:cubicBezTo>
                <a:cubicBezTo>
                  <a:pt x="930" y="138"/>
                  <a:pt x="930" y="138"/>
                  <a:pt x="930" y="138"/>
                </a:cubicBezTo>
                <a:cubicBezTo>
                  <a:pt x="935" y="138"/>
                  <a:pt x="935" y="138"/>
                  <a:pt x="935" y="138"/>
                </a:cubicBezTo>
                <a:cubicBezTo>
                  <a:pt x="932" y="139"/>
                  <a:pt x="932" y="139"/>
                  <a:pt x="932" y="139"/>
                </a:cubicBezTo>
                <a:cubicBezTo>
                  <a:pt x="925" y="142"/>
                  <a:pt x="925" y="142"/>
                  <a:pt x="925" y="142"/>
                </a:cubicBezTo>
                <a:cubicBezTo>
                  <a:pt x="923" y="141"/>
                  <a:pt x="923" y="141"/>
                  <a:pt x="923" y="141"/>
                </a:cubicBezTo>
                <a:cubicBezTo>
                  <a:pt x="922" y="141"/>
                  <a:pt x="922" y="141"/>
                  <a:pt x="922" y="141"/>
                </a:cubicBezTo>
                <a:cubicBezTo>
                  <a:pt x="919" y="140"/>
                  <a:pt x="919" y="140"/>
                  <a:pt x="919" y="140"/>
                </a:cubicBezTo>
                <a:cubicBezTo>
                  <a:pt x="918" y="145"/>
                  <a:pt x="918" y="145"/>
                  <a:pt x="918" y="145"/>
                </a:cubicBezTo>
                <a:cubicBezTo>
                  <a:pt x="920" y="147"/>
                  <a:pt x="920" y="147"/>
                  <a:pt x="920" y="147"/>
                </a:cubicBezTo>
                <a:cubicBezTo>
                  <a:pt x="918" y="148"/>
                  <a:pt x="918" y="148"/>
                  <a:pt x="918" y="148"/>
                </a:cubicBezTo>
                <a:cubicBezTo>
                  <a:pt x="918" y="150"/>
                  <a:pt x="918" y="150"/>
                  <a:pt x="918" y="150"/>
                </a:cubicBezTo>
                <a:cubicBezTo>
                  <a:pt x="920" y="151"/>
                  <a:pt x="920" y="151"/>
                  <a:pt x="920" y="151"/>
                </a:cubicBezTo>
                <a:cubicBezTo>
                  <a:pt x="923" y="149"/>
                  <a:pt x="923" y="149"/>
                  <a:pt x="923" y="149"/>
                </a:cubicBezTo>
                <a:cubicBezTo>
                  <a:pt x="923" y="146"/>
                  <a:pt x="923" y="146"/>
                  <a:pt x="923" y="146"/>
                </a:cubicBezTo>
                <a:cubicBezTo>
                  <a:pt x="929" y="143"/>
                  <a:pt x="929" y="143"/>
                  <a:pt x="929" y="143"/>
                </a:cubicBezTo>
                <a:cubicBezTo>
                  <a:pt x="936" y="140"/>
                  <a:pt x="936" y="140"/>
                  <a:pt x="936" y="140"/>
                </a:cubicBezTo>
                <a:cubicBezTo>
                  <a:pt x="937" y="144"/>
                  <a:pt x="937" y="144"/>
                  <a:pt x="937" y="144"/>
                </a:cubicBezTo>
                <a:cubicBezTo>
                  <a:pt x="937" y="149"/>
                  <a:pt x="937" y="149"/>
                  <a:pt x="937" y="149"/>
                </a:cubicBezTo>
                <a:cubicBezTo>
                  <a:pt x="937" y="150"/>
                  <a:pt x="937" y="150"/>
                  <a:pt x="937" y="150"/>
                </a:cubicBezTo>
                <a:cubicBezTo>
                  <a:pt x="935" y="147"/>
                  <a:pt x="935" y="147"/>
                  <a:pt x="935" y="147"/>
                </a:cubicBezTo>
                <a:cubicBezTo>
                  <a:pt x="933" y="145"/>
                  <a:pt x="933" y="145"/>
                  <a:pt x="933" y="145"/>
                </a:cubicBezTo>
                <a:cubicBezTo>
                  <a:pt x="933" y="143"/>
                  <a:pt x="933" y="143"/>
                  <a:pt x="933" y="143"/>
                </a:cubicBezTo>
                <a:cubicBezTo>
                  <a:pt x="931" y="145"/>
                  <a:pt x="931" y="145"/>
                  <a:pt x="931" y="145"/>
                </a:cubicBezTo>
                <a:cubicBezTo>
                  <a:pt x="930" y="144"/>
                  <a:pt x="930" y="144"/>
                  <a:pt x="930" y="144"/>
                </a:cubicBezTo>
                <a:cubicBezTo>
                  <a:pt x="931" y="148"/>
                  <a:pt x="931" y="148"/>
                  <a:pt x="931" y="148"/>
                </a:cubicBezTo>
                <a:cubicBezTo>
                  <a:pt x="933" y="149"/>
                  <a:pt x="933" y="149"/>
                  <a:pt x="933" y="149"/>
                </a:cubicBezTo>
                <a:cubicBezTo>
                  <a:pt x="934" y="153"/>
                  <a:pt x="934" y="153"/>
                  <a:pt x="934" y="153"/>
                </a:cubicBezTo>
                <a:cubicBezTo>
                  <a:pt x="932" y="156"/>
                  <a:pt x="932" y="156"/>
                  <a:pt x="932" y="156"/>
                </a:cubicBezTo>
                <a:cubicBezTo>
                  <a:pt x="931" y="156"/>
                  <a:pt x="931" y="156"/>
                  <a:pt x="931" y="156"/>
                </a:cubicBezTo>
                <a:cubicBezTo>
                  <a:pt x="929" y="157"/>
                  <a:pt x="929" y="157"/>
                  <a:pt x="929" y="157"/>
                </a:cubicBezTo>
                <a:cubicBezTo>
                  <a:pt x="932" y="159"/>
                  <a:pt x="932" y="159"/>
                  <a:pt x="932" y="159"/>
                </a:cubicBezTo>
                <a:cubicBezTo>
                  <a:pt x="932" y="160"/>
                  <a:pt x="932" y="160"/>
                  <a:pt x="932" y="160"/>
                </a:cubicBezTo>
                <a:cubicBezTo>
                  <a:pt x="933" y="161"/>
                  <a:pt x="933" y="161"/>
                  <a:pt x="933" y="161"/>
                </a:cubicBezTo>
                <a:cubicBezTo>
                  <a:pt x="935" y="161"/>
                  <a:pt x="935" y="161"/>
                  <a:pt x="935" y="161"/>
                </a:cubicBezTo>
                <a:cubicBezTo>
                  <a:pt x="937" y="159"/>
                  <a:pt x="937" y="159"/>
                  <a:pt x="937" y="159"/>
                </a:cubicBezTo>
                <a:cubicBezTo>
                  <a:pt x="937" y="156"/>
                  <a:pt x="937" y="156"/>
                  <a:pt x="937" y="156"/>
                </a:cubicBezTo>
                <a:cubicBezTo>
                  <a:pt x="939" y="153"/>
                  <a:pt x="939" y="153"/>
                  <a:pt x="939" y="153"/>
                </a:cubicBezTo>
                <a:cubicBezTo>
                  <a:pt x="939" y="151"/>
                  <a:pt x="939" y="151"/>
                  <a:pt x="939" y="151"/>
                </a:cubicBezTo>
                <a:cubicBezTo>
                  <a:pt x="939" y="148"/>
                  <a:pt x="939" y="148"/>
                  <a:pt x="939" y="148"/>
                </a:cubicBezTo>
                <a:cubicBezTo>
                  <a:pt x="938" y="137"/>
                  <a:pt x="938" y="137"/>
                  <a:pt x="938" y="137"/>
                </a:cubicBezTo>
                <a:cubicBezTo>
                  <a:pt x="942" y="134"/>
                  <a:pt x="942" y="134"/>
                  <a:pt x="942" y="134"/>
                </a:cubicBezTo>
                <a:cubicBezTo>
                  <a:pt x="947" y="133"/>
                  <a:pt x="947" y="133"/>
                  <a:pt x="947" y="133"/>
                </a:cubicBezTo>
                <a:cubicBezTo>
                  <a:pt x="954" y="131"/>
                  <a:pt x="954" y="131"/>
                  <a:pt x="954" y="131"/>
                </a:cubicBezTo>
                <a:cubicBezTo>
                  <a:pt x="959" y="132"/>
                  <a:pt x="959" y="132"/>
                  <a:pt x="959" y="132"/>
                </a:cubicBezTo>
                <a:cubicBezTo>
                  <a:pt x="966" y="135"/>
                  <a:pt x="966" y="135"/>
                  <a:pt x="966" y="135"/>
                </a:cubicBezTo>
                <a:cubicBezTo>
                  <a:pt x="970" y="139"/>
                  <a:pt x="970" y="139"/>
                  <a:pt x="970" y="139"/>
                </a:cubicBezTo>
                <a:cubicBezTo>
                  <a:pt x="970" y="142"/>
                  <a:pt x="970" y="142"/>
                  <a:pt x="970" y="142"/>
                </a:cubicBezTo>
                <a:cubicBezTo>
                  <a:pt x="968" y="143"/>
                  <a:pt x="968" y="143"/>
                  <a:pt x="968" y="143"/>
                </a:cubicBezTo>
                <a:cubicBezTo>
                  <a:pt x="964" y="140"/>
                  <a:pt x="964" y="140"/>
                  <a:pt x="964" y="140"/>
                </a:cubicBezTo>
                <a:cubicBezTo>
                  <a:pt x="964" y="141"/>
                  <a:pt x="964" y="141"/>
                  <a:pt x="964" y="141"/>
                </a:cubicBezTo>
                <a:cubicBezTo>
                  <a:pt x="964" y="143"/>
                  <a:pt x="964" y="143"/>
                  <a:pt x="964" y="143"/>
                </a:cubicBezTo>
                <a:cubicBezTo>
                  <a:pt x="964" y="145"/>
                  <a:pt x="964" y="145"/>
                  <a:pt x="964" y="145"/>
                </a:cubicBezTo>
                <a:cubicBezTo>
                  <a:pt x="965" y="147"/>
                  <a:pt x="965" y="147"/>
                  <a:pt x="965" y="147"/>
                </a:cubicBezTo>
                <a:cubicBezTo>
                  <a:pt x="963" y="149"/>
                  <a:pt x="963" y="149"/>
                  <a:pt x="963" y="149"/>
                </a:cubicBezTo>
                <a:cubicBezTo>
                  <a:pt x="964" y="149"/>
                  <a:pt x="964" y="149"/>
                  <a:pt x="964" y="149"/>
                </a:cubicBezTo>
                <a:cubicBezTo>
                  <a:pt x="967" y="148"/>
                  <a:pt x="967" y="148"/>
                  <a:pt x="967" y="148"/>
                </a:cubicBezTo>
                <a:cubicBezTo>
                  <a:pt x="970" y="148"/>
                  <a:pt x="970" y="148"/>
                  <a:pt x="970" y="148"/>
                </a:cubicBezTo>
                <a:cubicBezTo>
                  <a:pt x="972" y="145"/>
                  <a:pt x="972" y="145"/>
                  <a:pt x="972" y="145"/>
                </a:cubicBezTo>
                <a:cubicBezTo>
                  <a:pt x="973" y="149"/>
                  <a:pt x="973" y="149"/>
                  <a:pt x="973" y="149"/>
                </a:cubicBezTo>
                <a:cubicBezTo>
                  <a:pt x="975" y="151"/>
                  <a:pt x="975" y="151"/>
                  <a:pt x="975" y="151"/>
                </a:cubicBezTo>
                <a:cubicBezTo>
                  <a:pt x="975" y="153"/>
                  <a:pt x="975" y="153"/>
                  <a:pt x="975" y="153"/>
                </a:cubicBezTo>
                <a:cubicBezTo>
                  <a:pt x="976" y="155"/>
                  <a:pt x="976" y="155"/>
                  <a:pt x="976" y="155"/>
                </a:cubicBezTo>
                <a:cubicBezTo>
                  <a:pt x="978" y="152"/>
                  <a:pt x="978" y="152"/>
                  <a:pt x="978" y="152"/>
                </a:cubicBezTo>
                <a:cubicBezTo>
                  <a:pt x="977" y="151"/>
                  <a:pt x="977" y="151"/>
                  <a:pt x="977" y="151"/>
                </a:cubicBezTo>
                <a:cubicBezTo>
                  <a:pt x="980" y="149"/>
                  <a:pt x="980" y="149"/>
                  <a:pt x="980" y="149"/>
                </a:cubicBezTo>
                <a:cubicBezTo>
                  <a:pt x="982" y="150"/>
                  <a:pt x="982" y="150"/>
                  <a:pt x="982" y="150"/>
                </a:cubicBezTo>
                <a:cubicBezTo>
                  <a:pt x="983" y="153"/>
                  <a:pt x="983" y="153"/>
                  <a:pt x="983" y="153"/>
                </a:cubicBezTo>
                <a:cubicBezTo>
                  <a:pt x="982" y="154"/>
                  <a:pt x="982" y="154"/>
                  <a:pt x="982" y="154"/>
                </a:cubicBezTo>
                <a:cubicBezTo>
                  <a:pt x="982" y="157"/>
                  <a:pt x="982" y="157"/>
                  <a:pt x="982" y="157"/>
                </a:cubicBezTo>
                <a:cubicBezTo>
                  <a:pt x="982" y="158"/>
                  <a:pt x="982" y="158"/>
                  <a:pt x="982" y="158"/>
                </a:cubicBezTo>
                <a:cubicBezTo>
                  <a:pt x="984" y="157"/>
                  <a:pt x="984" y="157"/>
                  <a:pt x="984" y="157"/>
                </a:cubicBezTo>
                <a:cubicBezTo>
                  <a:pt x="985" y="155"/>
                  <a:pt x="985" y="155"/>
                  <a:pt x="985" y="155"/>
                </a:cubicBezTo>
                <a:cubicBezTo>
                  <a:pt x="986" y="154"/>
                  <a:pt x="986" y="154"/>
                  <a:pt x="986" y="154"/>
                </a:cubicBezTo>
                <a:cubicBezTo>
                  <a:pt x="987" y="156"/>
                  <a:pt x="987" y="156"/>
                  <a:pt x="987" y="156"/>
                </a:cubicBezTo>
                <a:cubicBezTo>
                  <a:pt x="987" y="153"/>
                  <a:pt x="987" y="153"/>
                  <a:pt x="987" y="153"/>
                </a:cubicBezTo>
                <a:cubicBezTo>
                  <a:pt x="989" y="149"/>
                  <a:pt x="989" y="149"/>
                  <a:pt x="989" y="149"/>
                </a:cubicBezTo>
                <a:cubicBezTo>
                  <a:pt x="990" y="148"/>
                  <a:pt x="990" y="148"/>
                  <a:pt x="990" y="148"/>
                </a:cubicBezTo>
                <a:cubicBezTo>
                  <a:pt x="991" y="149"/>
                  <a:pt x="991" y="149"/>
                  <a:pt x="991" y="149"/>
                </a:cubicBezTo>
                <a:cubicBezTo>
                  <a:pt x="996" y="152"/>
                  <a:pt x="996" y="152"/>
                  <a:pt x="996" y="152"/>
                </a:cubicBezTo>
                <a:cubicBezTo>
                  <a:pt x="1002" y="154"/>
                  <a:pt x="1002" y="154"/>
                  <a:pt x="1002" y="154"/>
                </a:cubicBezTo>
                <a:cubicBezTo>
                  <a:pt x="1005" y="157"/>
                  <a:pt x="1005" y="157"/>
                  <a:pt x="1005" y="157"/>
                </a:cubicBezTo>
                <a:cubicBezTo>
                  <a:pt x="1004" y="159"/>
                  <a:pt x="1004" y="159"/>
                  <a:pt x="1004" y="159"/>
                </a:cubicBezTo>
                <a:cubicBezTo>
                  <a:pt x="1001" y="161"/>
                  <a:pt x="1001" y="161"/>
                  <a:pt x="1001" y="161"/>
                </a:cubicBezTo>
                <a:cubicBezTo>
                  <a:pt x="998" y="164"/>
                  <a:pt x="998" y="164"/>
                  <a:pt x="998" y="164"/>
                </a:cubicBezTo>
                <a:cubicBezTo>
                  <a:pt x="1002" y="162"/>
                  <a:pt x="1002" y="162"/>
                  <a:pt x="1002" y="162"/>
                </a:cubicBezTo>
                <a:cubicBezTo>
                  <a:pt x="1006" y="161"/>
                  <a:pt x="1006" y="161"/>
                  <a:pt x="1006" y="161"/>
                </a:cubicBezTo>
                <a:cubicBezTo>
                  <a:pt x="1009" y="162"/>
                  <a:pt x="1009" y="162"/>
                  <a:pt x="1009" y="162"/>
                </a:cubicBezTo>
                <a:cubicBezTo>
                  <a:pt x="1013" y="161"/>
                  <a:pt x="1013" y="161"/>
                  <a:pt x="1013" y="161"/>
                </a:cubicBezTo>
                <a:cubicBezTo>
                  <a:pt x="1015" y="159"/>
                  <a:pt x="1015" y="159"/>
                  <a:pt x="1015" y="159"/>
                </a:cubicBezTo>
                <a:cubicBezTo>
                  <a:pt x="1018" y="158"/>
                  <a:pt x="1018" y="158"/>
                  <a:pt x="1018" y="158"/>
                </a:cubicBezTo>
                <a:cubicBezTo>
                  <a:pt x="1022" y="154"/>
                  <a:pt x="1022" y="154"/>
                  <a:pt x="1022" y="154"/>
                </a:cubicBezTo>
                <a:cubicBezTo>
                  <a:pt x="1024" y="153"/>
                  <a:pt x="1024" y="153"/>
                  <a:pt x="1024" y="153"/>
                </a:cubicBezTo>
                <a:cubicBezTo>
                  <a:pt x="1027" y="150"/>
                  <a:pt x="1027" y="150"/>
                  <a:pt x="1027" y="150"/>
                </a:cubicBezTo>
                <a:cubicBezTo>
                  <a:pt x="1030" y="149"/>
                  <a:pt x="1030" y="149"/>
                  <a:pt x="1030" y="149"/>
                </a:cubicBezTo>
                <a:cubicBezTo>
                  <a:pt x="1038" y="145"/>
                  <a:pt x="1038" y="145"/>
                  <a:pt x="1038" y="145"/>
                </a:cubicBezTo>
                <a:cubicBezTo>
                  <a:pt x="1042" y="144"/>
                  <a:pt x="1042" y="144"/>
                  <a:pt x="1042" y="144"/>
                </a:cubicBezTo>
                <a:cubicBezTo>
                  <a:pt x="1045" y="144"/>
                  <a:pt x="1045" y="144"/>
                  <a:pt x="1045" y="144"/>
                </a:cubicBezTo>
                <a:cubicBezTo>
                  <a:pt x="1045" y="143"/>
                  <a:pt x="1045" y="143"/>
                  <a:pt x="1045" y="143"/>
                </a:cubicBezTo>
                <a:cubicBezTo>
                  <a:pt x="1049" y="140"/>
                  <a:pt x="1049" y="140"/>
                  <a:pt x="1049" y="140"/>
                </a:cubicBezTo>
                <a:cubicBezTo>
                  <a:pt x="1052" y="140"/>
                  <a:pt x="1052" y="140"/>
                  <a:pt x="1052" y="140"/>
                </a:cubicBezTo>
                <a:cubicBezTo>
                  <a:pt x="1057" y="140"/>
                  <a:pt x="1057" y="140"/>
                  <a:pt x="1057" y="140"/>
                </a:cubicBezTo>
                <a:cubicBezTo>
                  <a:pt x="1068" y="144"/>
                  <a:pt x="1068" y="144"/>
                  <a:pt x="1068" y="144"/>
                </a:cubicBezTo>
                <a:cubicBezTo>
                  <a:pt x="1072" y="148"/>
                  <a:pt x="1072" y="148"/>
                  <a:pt x="1072" y="148"/>
                </a:cubicBezTo>
                <a:cubicBezTo>
                  <a:pt x="1077" y="151"/>
                  <a:pt x="1077" y="151"/>
                  <a:pt x="1077" y="151"/>
                </a:cubicBezTo>
                <a:cubicBezTo>
                  <a:pt x="1080" y="155"/>
                  <a:pt x="1080" y="155"/>
                  <a:pt x="1080" y="155"/>
                </a:cubicBezTo>
                <a:cubicBezTo>
                  <a:pt x="1082" y="159"/>
                  <a:pt x="1082" y="159"/>
                  <a:pt x="1082" y="159"/>
                </a:cubicBezTo>
                <a:cubicBezTo>
                  <a:pt x="1083" y="161"/>
                  <a:pt x="1083" y="161"/>
                  <a:pt x="1083" y="161"/>
                </a:cubicBezTo>
                <a:cubicBezTo>
                  <a:pt x="1084" y="162"/>
                  <a:pt x="1084" y="162"/>
                  <a:pt x="1084" y="162"/>
                </a:cubicBezTo>
                <a:cubicBezTo>
                  <a:pt x="1084" y="165"/>
                  <a:pt x="1084" y="165"/>
                  <a:pt x="1084" y="165"/>
                </a:cubicBezTo>
                <a:cubicBezTo>
                  <a:pt x="1086" y="169"/>
                  <a:pt x="1086" y="169"/>
                  <a:pt x="1086" y="169"/>
                </a:cubicBezTo>
                <a:cubicBezTo>
                  <a:pt x="1086" y="171"/>
                  <a:pt x="1086" y="171"/>
                  <a:pt x="1086" y="171"/>
                </a:cubicBezTo>
                <a:cubicBezTo>
                  <a:pt x="1084" y="173"/>
                  <a:pt x="1084" y="173"/>
                  <a:pt x="1084" y="173"/>
                </a:cubicBezTo>
                <a:cubicBezTo>
                  <a:pt x="1087" y="173"/>
                  <a:pt x="1087" y="173"/>
                  <a:pt x="1087" y="173"/>
                </a:cubicBezTo>
                <a:cubicBezTo>
                  <a:pt x="1089" y="170"/>
                  <a:pt x="1089" y="170"/>
                  <a:pt x="1089" y="170"/>
                </a:cubicBezTo>
                <a:cubicBezTo>
                  <a:pt x="1092" y="170"/>
                  <a:pt x="1092" y="170"/>
                  <a:pt x="1092" y="170"/>
                </a:cubicBezTo>
                <a:cubicBezTo>
                  <a:pt x="1094" y="171"/>
                  <a:pt x="1094" y="171"/>
                  <a:pt x="1094" y="171"/>
                </a:cubicBezTo>
                <a:cubicBezTo>
                  <a:pt x="1094" y="170"/>
                  <a:pt x="1094" y="170"/>
                  <a:pt x="1094" y="170"/>
                </a:cubicBezTo>
                <a:cubicBezTo>
                  <a:pt x="1097" y="169"/>
                  <a:pt x="1097" y="169"/>
                  <a:pt x="1097" y="169"/>
                </a:cubicBezTo>
                <a:cubicBezTo>
                  <a:pt x="1099" y="171"/>
                  <a:pt x="1099" y="171"/>
                  <a:pt x="1099" y="171"/>
                </a:cubicBezTo>
                <a:cubicBezTo>
                  <a:pt x="1100" y="173"/>
                  <a:pt x="1100" y="173"/>
                  <a:pt x="1100" y="173"/>
                </a:cubicBezTo>
                <a:cubicBezTo>
                  <a:pt x="1100" y="171"/>
                  <a:pt x="1100" y="171"/>
                  <a:pt x="1100" y="171"/>
                </a:cubicBezTo>
                <a:cubicBezTo>
                  <a:pt x="1100" y="168"/>
                  <a:pt x="1100" y="168"/>
                  <a:pt x="1100" y="168"/>
                </a:cubicBezTo>
                <a:cubicBezTo>
                  <a:pt x="1101" y="168"/>
                  <a:pt x="1101" y="168"/>
                  <a:pt x="1101" y="168"/>
                </a:cubicBezTo>
                <a:cubicBezTo>
                  <a:pt x="1103" y="170"/>
                  <a:pt x="1103" y="170"/>
                  <a:pt x="1103" y="170"/>
                </a:cubicBezTo>
                <a:cubicBezTo>
                  <a:pt x="1107" y="174"/>
                  <a:pt x="1107" y="174"/>
                  <a:pt x="1107" y="174"/>
                </a:cubicBezTo>
                <a:cubicBezTo>
                  <a:pt x="1107" y="178"/>
                  <a:pt x="1107" y="178"/>
                  <a:pt x="1107" y="178"/>
                </a:cubicBezTo>
                <a:cubicBezTo>
                  <a:pt x="1109" y="178"/>
                  <a:pt x="1109" y="178"/>
                  <a:pt x="1109" y="178"/>
                </a:cubicBezTo>
                <a:cubicBezTo>
                  <a:pt x="1112" y="182"/>
                  <a:pt x="1112" y="182"/>
                  <a:pt x="1112" y="182"/>
                </a:cubicBezTo>
                <a:cubicBezTo>
                  <a:pt x="1112" y="180"/>
                  <a:pt x="1112" y="180"/>
                  <a:pt x="1112" y="180"/>
                </a:cubicBezTo>
                <a:cubicBezTo>
                  <a:pt x="1111" y="177"/>
                  <a:pt x="1111" y="177"/>
                  <a:pt x="1111" y="177"/>
                </a:cubicBezTo>
                <a:cubicBezTo>
                  <a:pt x="1109" y="176"/>
                  <a:pt x="1109" y="176"/>
                  <a:pt x="1109" y="176"/>
                </a:cubicBezTo>
                <a:cubicBezTo>
                  <a:pt x="1109" y="174"/>
                  <a:pt x="1109" y="174"/>
                  <a:pt x="1109" y="174"/>
                </a:cubicBezTo>
                <a:cubicBezTo>
                  <a:pt x="1111" y="175"/>
                  <a:pt x="1111" y="175"/>
                  <a:pt x="1111" y="175"/>
                </a:cubicBezTo>
                <a:cubicBezTo>
                  <a:pt x="1113" y="175"/>
                  <a:pt x="1113" y="175"/>
                  <a:pt x="1113" y="175"/>
                </a:cubicBezTo>
                <a:cubicBezTo>
                  <a:pt x="1115" y="177"/>
                  <a:pt x="1115" y="177"/>
                  <a:pt x="1115" y="177"/>
                </a:cubicBezTo>
                <a:cubicBezTo>
                  <a:pt x="1118" y="181"/>
                  <a:pt x="1118" y="181"/>
                  <a:pt x="1118" y="181"/>
                </a:cubicBezTo>
                <a:cubicBezTo>
                  <a:pt x="1117" y="178"/>
                  <a:pt x="1117" y="178"/>
                  <a:pt x="1117" y="178"/>
                </a:cubicBezTo>
                <a:cubicBezTo>
                  <a:pt x="1113" y="173"/>
                  <a:pt x="1113" y="173"/>
                  <a:pt x="1113" y="173"/>
                </a:cubicBezTo>
                <a:cubicBezTo>
                  <a:pt x="1113" y="168"/>
                  <a:pt x="1113" y="168"/>
                  <a:pt x="1113" y="168"/>
                </a:cubicBezTo>
                <a:cubicBezTo>
                  <a:pt x="1113" y="164"/>
                  <a:pt x="1113" y="164"/>
                  <a:pt x="1113" y="164"/>
                </a:cubicBezTo>
                <a:cubicBezTo>
                  <a:pt x="1116" y="161"/>
                  <a:pt x="1116" y="161"/>
                  <a:pt x="1116" y="161"/>
                </a:cubicBezTo>
                <a:cubicBezTo>
                  <a:pt x="1120" y="160"/>
                  <a:pt x="1120" y="160"/>
                  <a:pt x="1120" y="160"/>
                </a:cubicBezTo>
                <a:cubicBezTo>
                  <a:pt x="1122" y="159"/>
                  <a:pt x="1122" y="159"/>
                  <a:pt x="1122" y="159"/>
                </a:cubicBezTo>
                <a:cubicBezTo>
                  <a:pt x="1126" y="157"/>
                  <a:pt x="1126" y="157"/>
                  <a:pt x="1126" y="157"/>
                </a:cubicBezTo>
                <a:cubicBezTo>
                  <a:pt x="1126" y="156"/>
                  <a:pt x="1126" y="156"/>
                  <a:pt x="1126" y="156"/>
                </a:cubicBezTo>
                <a:cubicBezTo>
                  <a:pt x="1126" y="155"/>
                  <a:pt x="1126" y="155"/>
                  <a:pt x="1126" y="155"/>
                </a:cubicBezTo>
                <a:cubicBezTo>
                  <a:pt x="1128" y="155"/>
                  <a:pt x="1128" y="155"/>
                  <a:pt x="1128" y="155"/>
                </a:cubicBezTo>
                <a:cubicBezTo>
                  <a:pt x="1130" y="157"/>
                  <a:pt x="1130" y="157"/>
                  <a:pt x="1130" y="157"/>
                </a:cubicBezTo>
                <a:cubicBezTo>
                  <a:pt x="1132" y="157"/>
                  <a:pt x="1132" y="157"/>
                  <a:pt x="1132" y="157"/>
                </a:cubicBezTo>
                <a:cubicBezTo>
                  <a:pt x="1135" y="157"/>
                  <a:pt x="1135" y="157"/>
                  <a:pt x="1135" y="157"/>
                </a:cubicBezTo>
                <a:cubicBezTo>
                  <a:pt x="1138" y="155"/>
                  <a:pt x="1138" y="155"/>
                  <a:pt x="1138" y="155"/>
                </a:cubicBezTo>
                <a:cubicBezTo>
                  <a:pt x="1139" y="155"/>
                  <a:pt x="1139" y="155"/>
                  <a:pt x="1139" y="155"/>
                </a:cubicBezTo>
                <a:cubicBezTo>
                  <a:pt x="1143" y="154"/>
                  <a:pt x="1143" y="154"/>
                  <a:pt x="1143" y="154"/>
                </a:cubicBezTo>
                <a:cubicBezTo>
                  <a:pt x="1147" y="154"/>
                  <a:pt x="1147" y="154"/>
                  <a:pt x="1147" y="154"/>
                </a:cubicBezTo>
                <a:cubicBezTo>
                  <a:pt x="1149" y="153"/>
                  <a:pt x="1149" y="153"/>
                  <a:pt x="1149" y="153"/>
                </a:cubicBezTo>
                <a:cubicBezTo>
                  <a:pt x="1150" y="153"/>
                  <a:pt x="1150" y="153"/>
                  <a:pt x="1150" y="153"/>
                </a:cubicBezTo>
                <a:cubicBezTo>
                  <a:pt x="1151" y="154"/>
                  <a:pt x="1151" y="154"/>
                  <a:pt x="1151" y="154"/>
                </a:cubicBezTo>
                <a:cubicBezTo>
                  <a:pt x="1152" y="155"/>
                  <a:pt x="1152" y="155"/>
                  <a:pt x="1152" y="155"/>
                </a:cubicBezTo>
                <a:cubicBezTo>
                  <a:pt x="1153" y="153"/>
                  <a:pt x="1153" y="153"/>
                  <a:pt x="1153" y="153"/>
                </a:cubicBezTo>
                <a:cubicBezTo>
                  <a:pt x="1156" y="150"/>
                  <a:pt x="1156" y="150"/>
                  <a:pt x="1156" y="150"/>
                </a:cubicBezTo>
                <a:cubicBezTo>
                  <a:pt x="1155" y="148"/>
                  <a:pt x="1155" y="148"/>
                  <a:pt x="1155" y="148"/>
                </a:cubicBezTo>
                <a:cubicBezTo>
                  <a:pt x="1155" y="145"/>
                  <a:pt x="1155" y="145"/>
                  <a:pt x="1155" y="145"/>
                </a:cubicBezTo>
                <a:cubicBezTo>
                  <a:pt x="1155" y="143"/>
                  <a:pt x="1155" y="143"/>
                  <a:pt x="1155" y="143"/>
                </a:cubicBezTo>
                <a:cubicBezTo>
                  <a:pt x="1156" y="142"/>
                  <a:pt x="1156" y="142"/>
                  <a:pt x="1156" y="142"/>
                </a:cubicBezTo>
                <a:cubicBezTo>
                  <a:pt x="1160" y="143"/>
                  <a:pt x="1160" y="143"/>
                  <a:pt x="1160" y="143"/>
                </a:cubicBezTo>
                <a:cubicBezTo>
                  <a:pt x="1161" y="145"/>
                  <a:pt x="1161" y="145"/>
                  <a:pt x="1161" y="145"/>
                </a:cubicBezTo>
                <a:cubicBezTo>
                  <a:pt x="1161" y="146"/>
                  <a:pt x="1161" y="146"/>
                  <a:pt x="1161" y="146"/>
                </a:cubicBezTo>
                <a:cubicBezTo>
                  <a:pt x="1164" y="147"/>
                  <a:pt x="1164" y="147"/>
                  <a:pt x="1164" y="147"/>
                </a:cubicBezTo>
                <a:cubicBezTo>
                  <a:pt x="1166" y="148"/>
                  <a:pt x="1166" y="148"/>
                  <a:pt x="1166" y="148"/>
                </a:cubicBezTo>
                <a:cubicBezTo>
                  <a:pt x="1166" y="151"/>
                  <a:pt x="1166" y="151"/>
                  <a:pt x="1166" y="151"/>
                </a:cubicBezTo>
                <a:cubicBezTo>
                  <a:pt x="1169" y="154"/>
                  <a:pt x="1169" y="154"/>
                  <a:pt x="1169" y="154"/>
                </a:cubicBezTo>
                <a:cubicBezTo>
                  <a:pt x="1171" y="155"/>
                  <a:pt x="1171" y="155"/>
                  <a:pt x="1171" y="155"/>
                </a:cubicBezTo>
                <a:cubicBezTo>
                  <a:pt x="1174" y="155"/>
                  <a:pt x="1174" y="155"/>
                  <a:pt x="1174" y="155"/>
                </a:cubicBezTo>
                <a:cubicBezTo>
                  <a:pt x="1179" y="156"/>
                  <a:pt x="1179" y="156"/>
                  <a:pt x="1179" y="156"/>
                </a:cubicBezTo>
                <a:cubicBezTo>
                  <a:pt x="1180" y="155"/>
                  <a:pt x="1180" y="155"/>
                  <a:pt x="1180" y="155"/>
                </a:cubicBezTo>
                <a:cubicBezTo>
                  <a:pt x="1181" y="155"/>
                  <a:pt x="1181" y="155"/>
                  <a:pt x="1181" y="155"/>
                </a:cubicBezTo>
                <a:cubicBezTo>
                  <a:pt x="1185" y="160"/>
                  <a:pt x="1185" y="160"/>
                  <a:pt x="1185" y="160"/>
                </a:cubicBezTo>
                <a:cubicBezTo>
                  <a:pt x="1185" y="163"/>
                  <a:pt x="1185" y="163"/>
                  <a:pt x="1185" y="163"/>
                </a:cubicBezTo>
                <a:cubicBezTo>
                  <a:pt x="1186" y="164"/>
                  <a:pt x="1186" y="164"/>
                  <a:pt x="1186" y="164"/>
                </a:cubicBezTo>
                <a:cubicBezTo>
                  <a:pt x="1190" y="164"/>
                  <a:pt x="1190" y="164"/>
                  <a:pt x="1190" y="164"/>
                </a:cubicBezTo>
                <a:cubicBezTo>
                  <a:pt x="1191" y="163"/>
                  <a:pt x="1191" y="163"/>
                  <a:pt x="1191" y="163"/>
                </a:cubicBezTo>
                <a:cubicBezTo>
                  <a:pt x="1194" y="163"/>
                  <a:pt x="1194" y="163"/>
                  <a:pt x="1194" y="163"/>
                </a:cubicBezTo>
                <a:cubicBezTo>
                  <a:pt x="1194" y="161"/>
                  <a:pt x="1194" y="161"/>
                  <a:pt x="1194" y="161"/>
                </a:cubicBezTo>
                <a:cubicBezTo>
                  <a:pt x="1196" y="160"/>
                  <a:pt x="1196" y="160"/>
                  <a:pt x="1196" y="160"/>
                </a:cubicBezTo>
                <a:cubicBezTo>
                  <a:pt x="1198" y="160"/>
                  <a:pt x="1198" y="160"/>
                  <a:pt x="1198" y="160"/>
                </a:cubicBezTo>
                <a:cubicBezTo>
                  <a:pt x="1198" y="159"/>
                  <a:pt x="1198" y="159"/>
                  <a:pt x="1198" y="159"/>
                </a:cubicBezTo>
                <a:cubicBezTo>
                  <a:pt x="1197" y="157"/>
                  <a:pt x="1197" y="157"/>
                  <a:pt x="1197" y="157"/>
                </a:cubicBezTo>
                <a:cubicBezTo>
                  <a:pt x="1198" y="156"/>
                  <a:pt x="1198" y="156"/>
                  <a:pt x="1198" y="156"/>
                </a:cubicBezTo>
                <a:cubicBezTo>
                  <a:pt x="1197" y="155"/>
                  <a:pt x="1197" y="155"/>
                  <a:pt x="1197" y="155"/>
                </a:cubicBezTo>
                <a:cubicBezTo>
                  <a:pt x="1198" y="153"/>
                  <a:pt x="1198" y="153"/>
                  <a:pt x="1198" y="153"/>
                </a:cubicBezTo>
                <a:cubicBezTo>
                  <a:pt x="1196" y="151"/>
                  <a:pt x="1196" y="151"/>
                  <a:pt x="1196" y="151"/>
                </a:cubicBezTo>
                <a:cubicBezTo>
                  <a:pt x="1192" y="150"/>
                  <a:pt x="1192" y="150"/>
                  <a:pt x="1192" y="150"/>
                </a:cubicBezTo>
                <a:cubicBezTo>
                  <a:pt x="1192" y="146"/>
                  <a:pt x="1192" y="146"/>
                  <a:pt x="1192" y="146"/>
                </a:cubicBezTo>
                <a:cubicBezTo>
                  <a:pt x="1188" y="143"/>
                  <a:pt x="1188" y="143"/>
                  <a:pt x="1188" y="143"/>
                </a:cubicBezTo>
                <a:cubicBezTo>
                  <a:pt x="1186" y="142"/>
                  <a:pt x="1186" y="142"/>
                  <a:pt x="1186" y="142"/>
                </a:cubicBezTo>
                <a:cubicBezTo>
                  <a:pt x="1185" y="141"/>
                  <a:pt x="1185" y="141"/>
                  <a:pt x="1185" y="141"/>
                </a:cubicBezTo>
                <a:cubicBezTo>
                  <a:pt x="1182" y="139"/>
                  <a:pt x="1182" y="139"/>
                  <a:pt x="1182" y="139"/>
                </a:cubicBezTo>
                <a:cubicBezTo>
                  <a:pt x="1180" y="141"/>
                  <a:pt x="1180" y="141"/>
                  <a:pt x="1180" y="141"/>
                </a:cubicBezTo>
                <a:cubicBezTo>
                  <a:pt x="1178" y="140"/>
                  <a:pt x="1178" y="140"/>
                  <a:pt x="1178" y="140"/>
                </a:cubicBezTo>
                <a:cubicBezTo>
                  <a:pt x="1178" y="138"/>
                  <a:pt x="1178" y="138"/>
                  <a:pt x="1178" y="138"/>
                </a:cubicBezTo>
                <a:cubicBezTo>
                  <a:pt x="1179" y="136"/>
                  <a:pt x="1179" y="136"/>
                  <a:pt x="1179" y="136"/>
                </a:cubicBezTo>
                <a:cubicBezTo>
                  <a:pt x="1178" y="133"/>
                  <a:pt x="1178" y="133"/>
                  <a:pt x="1178" y="133"/>
                </a:cubicBezTo>
                <a:cubicBezTo>
                  <a:pt x="1177" y="131"/>
                  <a:pt x="1177" y="131"/>
                  <a:pt x="1177" y="131"/>
                </a:cubicBezTo>
                <a:cubicBezTo>
                  <a:pt x="1176" y="130"/>
                  <a:pt x="1176" y="130"/>
                  <a:pt x="1176" y="130"/>
                </a:cubicBezTo>
                <a:cubicBezTo>
                  <a:pt x="1174" y="127"/>
                  <a:pt x="1174" y="127"/>
                  <a:pt x="1174" y="127"/>
                </a:cubicBezTo>
                <a:cubicBezTo>
                  <a:pt x="1171" y="124"/>
                  <a:pt x="1171" y="124"/>
                  <a:pt x="1171" y="124"/>
                </a:cubicBezTo>
                <a:cubicBezTo>
                  <a:pt x="1172" y="124"/>
                  <a:pt x="1172" y="124"/>
                  <a:pt x="1172" y="124"/>
                </a:cubicBezTo>
                <a:cubicBezTo>
                  <a:pt x="1177" y="123"/>
                  <a:pt x="1177" y="123"/>
                  <a:pt x="1177" y="123"/>
                </a:cubicBezTo>
                <a:cubicBezTo>
                  <a:pt x="1178" y="124"/>
                  <a:pt x="1178" y="124"/>
                  <a:pt x="1178" y="124"/>
                </a:cubicBezTo>
                <a:cubicBezTo>
                  <a:pt x="1184" y="123"/>
                  <a:pt x="1184" y="123"/>
                  <a:pt x="1184" y="123"/>
                </a:cubicBezTo>
                <a:cubicBezTo>
                  <a:pt x="1189" y="123"/>
                  <a:pt x="1189" y="123"/>
                  <a:pt x="1189" y="123"/>
                </a:cubicBezTo>
                <a:cubicBezTo>
                  <a:pt x="1189" y="122"/>
                  <a:pt x="1189" y="122"/>
                  <a:pt x="1189" y="122"/>
                </a:cubicBezTo>
                <a:cubicBezTo>
                  <a:pt x="1191" y="121"/>
                  <a:pt x="1191" y="121"/>
                  <a:pt x="1191" y="121"/>
                </a:cubicBezTo>
                <a:cubicBezTo>
                  <a:pt x="1194" y="123"/>
                  <a:pt x="1194" y="123"/>
                  <a:pt x="1194" y="123"/>
                </a:cubicBezTo>
                <a:cubicBezTo>
                  <a:pt x="1196" y="122"/>
                  <a:pt x="1196" y="122"/>
                  <a:pt x="1196" y="122"/>
                </a:cubicBezTo>
                <a:cubicBezTo>
                  <a:pt x="1197" y="122"/>
                  <a:pt x="1197" y="122"/>
                  <a:pt x="1197" y="122"/>
                </a:cubicBezTo>
                <a:cubicBezTo>
                  <a:pt x="1197" y="120"/>
                  <a:pt x="1197" y="120"/>
                  <a:pt x="1197" y="120"/>
                </a:cubicBezTo>
                <a:cubicBezTo>
                  <a:pt x="1200" y="120"/>
                  <a:pt x="1200" y="120"/>
                  <a:pt x="1200" y="120"/>
                </a:cubicBezTo>
                <a:cubicBezTo>
                  <a:pt x="1201" y="121"/>
                  <a:pt x="1201" y="121"/>
                  <a:pt x="1201" y="121"/>
                </a:cubicBezTo>
                <a:cubicBezTo>
                  <a:pt x="1202" y="121"/>
                  <a:pt x="1202" y="121"/>
                  <a:pt x="1202" y="121"/>
                </a:cubicBezTo>
                <a:cubicBezTo>
                  <a:pt x="1203" y="119"/>
                  <a:pt x="1203" y="119"/>
                  <a:pt x="1203" y="119"/>
                </a:cubicBezTo>
                <a:cubicBezTo>
                  <a:pt x="1205" y="120"/>
                  <a:pt x="1205" y="120"/>
                  <a:pt x="1205" y="120"/>
                </a:cubicBezTo>
                <a:cubicBezTo>
                  <a:pt x="1205" y="117"/>
                  <a:pt x="1205" y="117"/>
                  <a:pt x="1205" y="117"/>
                </a:cubicBezTo>
                <a:cubicBezTo>
                  <a:pt x="1214" y="115"/>
                  <a:pt x="1214" y="115"/>
                  <a:pt x="1214" y="115"/>
                </a:cubicBezTo>
                <a:cubicBezTo>
                  <a:pt x="1215" y="117"/>
                  <a:pt x="1215" y="117"/>
                  <a:pt x="1215" y="117"/>
                </a:cubicBezTo>
                <a:cubicBezTo>
                  <a:pt x="1215" y="116"/>
                  <a:pt x="1215" y="116"/>
                  <a:pt x="1215" y="116"/>
                </a:cubicBezTo>
                <a:cubicBezTo>
                  <a:pt x="1217" y="114"/>
                  <a:pt x="1217" y="114"/>
                  <a:pt x="1217" y="114"/>
                </a:cubicBezTo>
                <a:cubicBezTo>
                  <a:pt x="1218" y="114"/>
                  <a:pt x="1218" y="114"/>
                  <a:pt x="1218" y="114"/>
                </a:cubicBezTo>
                <a:cubicBezTo>
                  <a:pt x="1220" y="114"/>
                  <a:pt x="1220" y="114"/>
                  <a:pt x="1220" y="114"/>
                </a:cubicBezTo>
                <a:cubicBezTo>
                  <a:pt x="1222" y="114"/>
                  <a:pt x="1222" y="114"/>
                  <a:pt x="1222" y="114"/>
                </a:cubicBezTo>
                <a:cubicBezTo>
                  <a:pt x="1224" y="115"/>
                  <a:pt x="1224" y="115"/>
                  <a:pt x="1224" y="115"/>
                </a:cubicBezTo>
                <a:cubicBezTo>
                  <a:pt x="1228" y="115"/>
                  <a:pt x="1228" y="115"/>
                  <a:pt x="1228" y="115"/>
                </a:cubicBezTo>
                <a:cubicBezTo>
                  <a:pt x="1230" y="114"/>
                  <a:pt x="1230" y="114"/>
                  <a:pt x="1230" y="114"/>
                </a:cubicBezTo>
                <a:cubicBezTo>
                  <a:pt x="1231" y="116"/>
                  <a:pt x="1231" y="116"/>
                  <a:pt x="1231" y="116"/>
                </a:cubicBezTo>
                <a:cubicBezTo>
                  <a:pt x="1232" y="116"/>
                  <a:pt x="1232" y="116"/>
                  <a:pt x="1232" y="116"/>
                </a:cubicBezTo>
                <a:cubicBezTo>
                  <a:pt x="1234" y="115"/>
                  <a:pt x="1234" y="115"/>
                  <a:pt x="1234" y="115"/>
                </a:cubicBezTo>
                <a:cubicBezTo>
                  <a:pt x="1237" y="115"/>
                  <a:pt x="1237" y="115"/>
                  <a:pt x="1237" y="115"/>
                </a:cubicBezTo>
                <a:cubicBezTo>
                  <a:pt x="1244" y="117"/>
                  <a:pt x="1244" y="117"/>
                  <a:pt x="1244" y="117"/>
                </a:cubicBezTo>
                <a:cubicBezTo>
                  <a:pt x="1246" y="118"/>
                  <a:pt x="1246" y="118"/>
                  <a:pt x="1246" y="118"/>
                </a:cubicBezTo>
                <a:cubicBezTo>
                  <a:pt x="1248" y="117"/>
                  <a:pt x="1248" y="117"/>
                  <a:pt x="1248" y="117"/>
                </a:cubicBezTo>
                <a:cubicBezTo>
                  <a:pt x="1247" y="117"/>
                  <a:pt x="1247" y="117"/>
                  <a:pt x="1247" y="117"/>
                </a:cubicBezTo>
                <a:cubicBezTo>
                  <a:pt x="1249" y="116"/>
                  <a:pt x="1249" y="116"/>
                  <a:pt x="1249" y="116"/>
                </a:cubicBezTo>
                <a:cubicBezTo>
                  <a:pt x="1251" y="117"/>
                  <a:pt x="1251" y="117"/>
                  <a:pt x="1251" y="117"/>
                </a:cubicBezTo>
                <a:cubicBezTo>
                  <a:pt x="1250" y="118"/>
                  <a:pt x="1250" y="118"/>
                  <a:pt x="1250" y="118"/>
                </a:cubicBezTo>
                <a:cubicBezTo>
                  <a:pt x="1251" y="119"/>
                  <a:pt x="1251" y="119"/>
                  <a:pt x="1251" y="119"/>
                </a:cubicBezTo>
                <a:cubicBezTo>
                  <a:pt x="1254" y="118"/>
                  <a:pt x="1254" y="118"/>
                  <a:pt x="1254" y="118"/>
                </a:cubicBezTo>
                <a:cubicBezTo>
                  <a:pt x="1261" y="119"/>
                  <a:pt x="1261" y="119"/>
                  <a:pt x="1261" y="119"/>
                </a:cubicBezTo>
                <a:cubicBezTo>
                  <a:pt x="1267" y="123"/>
                  <a:pt x="1267" y="123"/>
                  <a:pt x="1267" y="123"/>
                </a:cubicBezTo>
                <a:cubicBezTo>
                  <a:pt x="1267" y="124"/>
                  <a:pt x="1267" y="124"/>
                  <a:pt x="1267" y="124"/>
                </a:cubicBezTo>
                <a:cubicBezTo>
                  <a:pt x="1265" y="123"/>
                  <a:pt x="1265" y="123"/>
                  <a:pt x="1265" y="123"/>
                </a:cubicBezTo>
                <a:cubicBezTo>
                  <a:pt x="1261" y="122"/>
                  <a:pt x="1261" y="122"/>
                  <a:pt x="1261" y="122"/>
                </a:cubicBezTo>
                <a:cubicBezTo>
                  <a:pt x="1261" y="123"/>
                  <a:pt x="1261" y="123"/>
                  <a:pt x="1261" y="123"/>
                </a:cubicBezTo>
                <a:cubicBezTo>
                  <a:pt x="1267" y="125"/>
                  <a:pt x="1267" y="125"/>
                  <a:pt x="1267" y="125"/>
                </a:cubicBezTo>
                <a:cubicBezTo>
                  <a:pt x="1271" y="125"/>
                  <a:pt x="1271" y="125"/>
                  <a:pt x="1271" y="125"/>
                </a:cubicBezTo>
                <a:cubicBezTo>
                  <a:pt x="1271" y="124"/>
                  <a:pt x="1271" y="124"/>
                  <a:pt x="1271" y="124"/>
                </a:cubicBezTo>
                <a:cubicBezTo>
                  <a:pt x="1274" y="123"/>
                  <a:pt x="1274" y="123"/>
                  <a:pt x="1274" y="123"/>
                </a:cubicBezTo>
                <a:cubicBezTo>
                  <a:pt x="1277" y="123"/>
                  <a:pt x="1277" y="123"/>
                  <a:pt x="1277" y="123"/>
                </a:cubicBezTo>
                <a:cubicBezTo>
                  <a:pt x="1277" y="122"/>
                  <a:pt x="1277" y="122"/>
                  <a:pt x="1277" y="122"/>
                </a:cubicBezTo>
                <a:cubicBezTo>
                  <a:pt x="1278" y="121"/>
                  <a:pt x="1278" y="121"/>
                  <a:pt x="1278" y="121"/>
                </a:cubicBezTo>
                <a:cubicBezTo>
                  <a:pt x="1280" y="123"/>
                  <a:pt x="1280" y="123"/>
                  <a:pt x="1280" y="123"/>
                </a:cubicBezTo>
                <a:cubicBezTo>
                  <a:pt x="1282" y="123"/>
                  <a:pt x="1282" y="123"/>
                  <a:pt x="1282" y="123"/>
                </a:cubicBezTo>
                <a:cubicBezTo>
                  <a:pt x="1283" y="124"/>
                  <a:pt x="1283" y="124"/>
                  <a:pt x="1283" y="124"/>
                </a:cubicBezTo>
                <a:cubicBezTo>
                  <a:pt x="1283" y="123"/>
                  <a:pt x="1283" y="123"/>
                  <a:pt x="1283" y="123"/>
                </a:cubicBezTo>
                <a:cubicBezTo>
                  <a:pt x="1283" y="122"/>
                  <a:pt x="1283" y="122"/>
                  <a:pt x="1283" y="122"/>
                </a:cubicBezTo>
                <a:cubicBezTo>
                  <a:pt x="1287" y="123"/>
                  <a:pt x="1287" y="123"/>
                  <a:pt x="1287" y="123"/>
                </a:cubicBezTo>
                <a:cubicBezTo>
                  <a:pt x="1287" y="124"/>
                  <a:pt x="1287" y="124"/>
                  <a:pt x="1287" y="124"/>
                </a:cubicBezTo>
                <a:cubicBezTo>
                  <a:pt x="1290" y="126"/>
                  <a:pt x="1290" y="126"/>
                  <a:pt x="1290" y="126"/>
                </a:cubicBezTo>
                <a:cubicBezTo>
                  <a:pt x="1293" y="125"/>
                  <a:pt x="1293" y="125"/>
                  <a:pt x="1293" y="125"/>
                </a:cubicBezTo>
                <a:cubicBezTo>
                  <a:pt x="1302" y="126"/>
                  <a:pt x="1302" y="126"/>
                  <a:pt x="1302" y="126"/>
                </a:cubicBezTo>
                <a:cubicBezTo>
                  <a:pt x="1301" y="125"/>
                  <a:pt x="1301" y="125"/>
                  <a:pt x="1301" y="125"/>
                </a:cubicBezTo>
                <a:cubicBezTo>
                  <a:pt x="1304" y="125"/>
                  <a:pt x="1304" y="125"/>
                  <a:pt x="1304" y="125"/>
                </a:cubicBezTo>
                <a:cubicBezTo>
                  <a:pt x="1305" y="127"/>
                  <a:pt x="1305" y="127"/>
                  <a:pt x="1305" y="127"/>
                </a:cubicBezTo>
                <a:cubicBezTo>
                  <a:pt x="1306" y="127"/>
                  <a:pt x="1306" y="127"/>
                  <a:pt x="1306" y="127"/>
                </a:cubicBezTo>
                <a:cubicBezTo>
                  <a:pt x="1306" y="125"/>
                  <a:pt x="1306" y="125"/>
                  <a:pt x="1306" y="125"/>
                </a:cubicBezTo>
                <a:cubicBezTo>
                  <a:pt x="1307" y="125"/>
                  <a:pt x="1307" y="125"/>
                  <a:pt x="1307" y="125"/>
                </a:cubicBezTo>
                <a:cubicBezTo>
                  <a:pt x="1310" y="125"/>
                  <a:pt x="1310" y="125"/>
                  <a:pt x="1310" y="125"/>
                </a:cubicBezTo>
                <a:cubicBezTo>
                  <a:pt x="1310" y="126"/>
                  <a:pt x="1310" y="126"/>
                  <a:pt x="1310" y="126"/>
                </a:cubicBezTo>
                <a:cubicBezTo>
                  <a:pt x="1311" y="129"/>
                  <a:pt x="1311" y="129"/>
                  <a:pt x="1311" y="129"/>
                </a:cubicBezTo>
                <a:cubicBezTo>
                  <a:pt x="1314" y="128"/>
                  <a:pt x="1314" y="128"/>
                  <a:pt x="1314" y="128"/>
                </a:cubicBezTo>
                <a:cubicBezTo>
                  <a:pt x="1314" y="127"/>
                  <a:pt x="1314" y="127"/>
                  <a:pt x="1314" y="127"/>
                </a:cubicBezTo>
                <a:cubicBezTo>
                  <a:pt x="1313" y="126"/>
                  <a:pt x="1313" y="126"/>
                  <a:pt x="1313" y="126"/>
                </a:cubicBezTo>
                <a:cubicBezTo>
                  <a:pt x="1317" y="126"/>
                  <a:pt x="1317" y="126"/>
                  <a:pt x="1317" y="126"/>
                </a:cubicBezTo>
                <a:cubicBezTo>
                  <a:pt x="1318" y="127"/>
                  <a:pt x="1318" y="127"/>
                  <a:pt x="1318" y="127"/>
                </a:cubicBezTo>
                <a:cubicBezTo>
                  <a:pt x="1317" y="128"/>
                  <a:pt x="1317" y="128"/>
                  <a:pt x="1317" y="128"/>
                </a:cubicBezTo>
                <a:cubicBezTo>
                  <a:pt x="1319" y="130"/>
                  <a:pt x="1319" y="130"/>
                  <a:pt x="1319" y="130"/>
                </a:cubicBezTo>
                <a:cubicBezTo>
                  <a:pt x="1323" y="132"/>
                  <a:pt x="1323" y="132"/>
                  <a:pt x="1323" y="132"/>
                </a:cubicBezTo>
                <a:cubicBezTo>
                  <a:pt x="1326" y="131"/>
                  <a:pt x="1326" y="131"/>
                  <a:pt x="1326" y="131"/>
                </a:cubicBezTo>
                <a:cubicBezTo>
                  <a:pt x="1322" y="129"/>
                  <a:pt x="1322" y="129"/>
                  <a:pt x="1322" y="129"/>
                </a:cubicBezTo>
                <a:cubicBezTo>
                  <a:pt x="1320" y="128"/>
                  <a:pt x="1320" y="128"/>
                  <a:pt x="1320" y="128"/>
                </a:cubicBezTo>
                <a:cubicBezTo>
                  <a:pt x="1319" y="127"/>
                  <a:pt x="1319" y="127"/>
                  <a:pt x="1319" y="127"/>
                </a:cubicBezTo>
                <a:cubicBezTo>
                  <a:pt x="1322" y="126"/>
                  <a:pt x="1322" y="126"/>
                  <a:pt x="1322" y="126"/>
                </a:cubicBezTo>
                <a:cubicBezTo>
                  <a:pt x="1324" y="127"/>
                  <a:pt x="1324" y="127"/>
                  <a:pt x="1324" y="127"/>
                </a:cubicBezTo>
                <a:cubicBezTo>
                  <a:pt x="1328" y="129"/>
                  <a:pt x="1328" y="129"/>
                  <a:pt x="1328" y="129"/>
                </a:cubicBezTo>
                <a:cubicBezTo>
                  <a:pt x="1329" y="131"/>
                  <a:pt x="1329" y="131"/>
                  <a:pt x="1329" y="131"/>
                </a:cubicBezTo>
                <a:cubicBezTo>
                  <a:pt x="1330" y="132"/>
                  <a:pt x="1330" y="132"/>
                  <a:pt x="1330" y="132"/>
                </a:cubicBezTo>
                <a:cubicBezTo>
                  <a:pt x="1331" y="130"/>
                  <a:pt x="1331" y="130"/>
                  <a:pt x="1331" y="130"/>
                </a:cubicBezTo>
                <a:cubicBezTo>
                  <a:pt x="1330" y="129"/>
                  <a:pt x="1330" y="129"/>
                  <a:pt x="1330" y="129"/>
                </a:cubicBezTo>
                <a:cubicBezTo>
                  <a:pt x="1332" y="130"/>
                  <a:pt x="1332" y="130"/>
                  <a:pt x="1332" y="130"/>
                </a:cubicBezTo>
                <a:cubicBezTo>
                  <a:pt x="1333" y="131"/>
                  <a:pt x="1333" y="131"/>
                  <a:pt x="1333" y="131"/>
                </a:cubicBezTo>
                <a:cubicBezTo>
                  <a:pt x="1333" y="132"/>
                  <a:pt x="1333" y="132"/>
                  <a:pt x="1333" y="132"/>
                </a:cubicBezTo>
                <a:cubicBezTo>
                  <a:pt x="1335" y="134"/>
                  <a:pt x="1335" y="134"/>
                  <a:pt x="1335" y="134"/>
                </a:cubicBezTo>
                <a:cubicBezTo>
                  <a:pt x="1338" y="140"/>
                  <a:pt x="1338" y="140"/>
                  <a:pt x="1338" y="140"/>
                </a:cubicBezTo>
                <a:cubicBezTo>
                  <a:pt x="1342" y="142"/>
                  <a:pt x="1342" y="142"/>
                  <a:pt x="1342" y="142"/>
                </a:cubicBezTo>
                <a:cubicBezTo>
                  <a:pt x="1343" y="144"/>
                  <a:pt x="1343" y="144"/>
                  <a:pt x="1343" y="144"/>
                </a:cubicBezTo>
                <a:cubicBezTo>
                  <a:pt x="1345" y="146"/>
                  <a:pt x="1345" y="146"/>
                  <a:pt x="1345" y="146"/>
                </a:cubicBezTo>
                <a:cubicBezTo>
                  <a:pt x="1346" y="148"/>
                  <a:pt x="1346" y="148"/>
                  <a:pt x="1346" y="148"/>
                </a:cubicBezTo>
                <a:cubicBezTo>
                  <a:pt x="1345" y="149"/>
                  <a:pt x="1345" y="149"/>
                  <a:pt x="1345" y="149"/>
                </a:cubicBezTo>
                <a:cubicBezTo>
                  <a:pt x="1346" y="151"/>
                  <a:pt x="1346" y="151"/>
                  <a:pt x="1346" y="151"/>
                </a:cubicBezTo>
                <a:cubicBezTo>
                  <a:pt x="1347" y="152"/>
                  <a:pt x="1347" y="152"/>
                  <a:pt x="1347" y="152"/>
                </a:cubicBezTo>
                <a:cubicBezTo>
                  <a:pt x="1350" y="150"/>
                  <a:pt x="1350" y="150"/>
                  <a:pt x="1350" y="150"/>
                </a:cubicBezTo>
                <a:cubicBezTo>
                  <a:pt x="1352" y="150"/>
                  <a:pt x="1352" y="150"/>
                  <a:pt x="1352" y="150"/>
                </a:cubicBezTo>
                <a:cubicBezTo>
                  <a:pt x="1354" y="153"/>
                  <a:pt x="1354" y="153"/>
                  <a:pt x="1354" y="153"/>
                </a:cubicBezTo>
                <a:cubicBezTo>
                  <a:pt x="1356" y="154"/>
                  <a:pt x="1356" y="154"/>
                  <a:pt x="1356" y="154"/>
                </a:cubicBezTo>
                <a:cubicBezTo>
                  <a:pt x="1356" y="153"/>
                  <a:pt x="1356" y="153"/>
                  <a:pt x="1356" y="153"/>
                </a:cubicBezTo>
                <a:cubicBezTo>
                  <a:pt x="1355" y="152"/>
                  <a:pt x="1355" y="152"/>
                  <a:pt x="1355" y="152"/>
                </a:cubicBezTo>
                <a:cubicBezTo>
                  <a:pt x="1355" y="150"/>
                  <a:pt x="1355" y="150"/>
                  <a:pt x="1355" y="150"/>
                </a:cubicBezTo>
                <a:cubicBezTo>
                  <a:pt x="1356" y="149"/>
                  <a:pt x="1356" y="149"/>
                  <a:pt x="1356" y="149"/>
                </a:cubicBezTo>
                <a:cubicBezTo>
                  <a:pt x="1357" y="149"/>
                  <a:pt x="1357" y="149"/>
                  <a:pt x="1357" y="149"/>
                </a:cubicBezTo>
                <a:cubicBezTo>
                  <a:pt x="1358" y="152"/>
                  <a:pt x="1358" y="152"/>
                  <a:pt x="1358" y="152"/>
                </a:cubicBezTo>
                <a:cubicBezTo>
                  <a:pt x="1360" y="154"/>
                  <a:pt x="1360" y="154"/>
                  <a:pt x="1360" y="154"/>
                </a:cubicBezTo>
                <a:cubicBezTo>
                  <a:pt x="1360" y="153"/>
                  <a:pt x="1360" y="153"/>
                  <a:pt x="1360" y="153"/>
                </a:cubicBezTo>
                <a:cubicBezTo>
                  <a:pt x="1359" y="150"/>
                  <a:pt x="1359" y="150"/>
                  <a:pt x="1359" y="150"/>
                </a:cubicBezTo>
                <a:cubicBezTo>
                  <a:pt x="1359" y="148"/>
                  <a:pt x="1359" y="148"/>
                  <a:pt x="1359" y="148"/>
                </a:cubicBezTo>
                <a:cubicBezTo>
                  <a:pt x="1357" y="146"/>
                  <a:pt x="1357" y="146"/>
                  <a:pt x="1357" y="146"/>
                </a:cubicBezTo>
                <a:cubicBezTo>
                  <a:pt x="1354" y="147"/>
                  <a:pt x="1354" y="147"/>
                  <a:pt x="1354" y="147"/>
                </a:cubicBezTo>
                <a:cubicBezTo>
                  <a:pt x="1352" y="148"/>
                  <a:pt x="1352" y="148"/>
                  <a:pt x="1352" y="148"/>
                </a:cubicBezTo>
                <a:cubicBezTo>
                  <a:pt x="1351" y="146"/>
                  <a:pt x="1351" y="146"/>
                  <a:pt x="1351" y="146"/>
                </a:cubicBezTo>
                <a:cubicBezTo>
                  <a:pt x="1353" y="144"/>
                  <a:pt x="1353" y="144"/>
                  <a:pt x="1353" y="144"/>
                </a:cubicBezTo>
                <a:cubicBezTo>
                  <a:pt x="1352" y="142"/>
                  <a:pt x="1352" y="142"/>
                  <a:pt x="1352" y="142"/>
                </a:cubicBezTo>
                <a:cubicBezTo>
                  <a:pt x="1348" y="139"/>
                  <a:pt x="1348" y="139"/>
                  <a:pt x="1348" y="139"/>
                </a:cubicBezTo>
                <a:cubicBezTo>
                  <a:pt x="1346" y="137"/>
                  <a:pt x="1346" y="137"/>
                  <a:pt x="1346" y="137"/>
                </a:cubicBezTo>
                <a:cubicBezTo>
                  <a:pt x="1345" y="135"/>
                  <a:pt x="1345" y="135"/>
                  <a:pt x="1345" y="135"/>
                </a:cubicBezTo>
                <a:cubicBezTo>
                  <a:pt x="1344" y="135"/>
                  <a:pt x="1344" y="135"/>
                  <a:pt x="1344" y="135"/>
                </a:cubicBezTo>
                <a:cubicBezTo>
                  <a:pt x="1341" y="138"/>
                  <a:pt x="1341" y="138"/>
                  <a:pt x="1341" y="138"/>
                </a:cubicBezTo>
                <a:cubicBezTo>
                  <a:pt x="1341" y="136"/>
                  <a:pt x="1341" y="136"/>
                  <a:pt x="1341" y="136"/>
                </a:cubicBezTo>
                <a:cubicBezTo>
                  <a:pt x="1343" y="135"/>
                  <a:pt x="1343" y="135"/>
                  <a:pt x="1343" y="135"/>
                </a:cubicBezTo>
                <a:cubicBezTo>
                  <a:pt x="1344" y="131"/>
                  <a:pt x="1344" y="131"/>
                  <a:pt x="1344" y="131"/>
                </a:cubicBezTo>
                <a:cubicBezTo>
                  <a:pt x="1347" y="128"/>
                  <a:pt x="1347" y="128"/>
                  <a:pt x="1347" y="128"/>
                </a:cubicBezTo>
                <a:cubicBezTo>
                  <a:pt x="1349" y="127"/>
                  <a:pt x="1349" y="127"/>
                  <a:pt x="1349" y="127"/>
                </a:cubicBezTo>
                <a:cubicBezTo>
                  <a:pt x="1348" y="128"/>
                  <a:pt x="1348" y="128"/>
                  <a:pt x="1348" y="128"/>
                </a:cubicBezTo>
                <a:cubicBezTo>
                  <a:pt x="1350" y="132"/>
                  <a:pt x="1350" y="132"/>
                  <a:pt x="1350" y="132"/>
                </a:cubicBezTo>
                <a:cubicBezTo>
                  <a:pt x="1352" y="133"/>
                  <a:pt x="1352" y="133"/>
                  <a:pt x="1352" y="133"/>
                </a:cubicBezTo>
                <a:cubicBezTo>
                  <a:pt x="1353" y="132"/>
                  <a:pt x="1353" y="132"/>
                  <a:pt x="1353" y="132"/>
                </a:cubicBezTo>
                <a:cubicBezTo>
                  <a:pt x="1351" y="130"/>
                  <a:pt x="1351" y="130"/>
                  <a:pt x="1351" y="130"/>
                </a:cubicBezTo>
                <a:cubicBezTo>
                  <a:pt x="1350" y="129"/>
                  <a:pt x="1350" y="129"/>
                  <a:pt x="1350" y="129"/>
                </a:cubicBezTo>
                <a:cubicBezTo>
                  <a:pt x="1351" y="128"/>
                  <a:pt x="1351" y="128"/>
                  <a:pt x="1351" y="128"/>
                </a:cubicBezTo>
                <a:cubicBezTo>
                  <a:pt x="1354" y="127"/>
                  <a:pt x="1354" y="127"/>
                  <a:pt x="1354" y="127"/>
                </a:cubicBezTo>
                <a:cubicBezTo>
                  <a:pt x="1354" y="125"/>
                  <a:pt x="1354" y="125"/>
                  <a:pt x="1354" y="125"/>
                </a:cubicBezTo>
                <a:cubicBezTo>
                  <a:pt x="1352" y="125"/>
                  <a:pt x="1352" y="125"/>
                  <a:pt x="1352" y="125"/>
                </a:cubicBezTo>
                <a:cubicBezTo>
                  <a:pt x="1353" y="124"/>
                  <a:pt x="1353" y="124"/>
                  <a:pt x="1353" y="124"/>
                </a:cubicBezTo>
                <a:cubicBezTo>
                  <a:pt x="1354" y="124"/>
                  <a:pt x="1354" y="124"/>
                  <a:pt x="1354" y="124"/>
                </a:cubicBezTo>
                <a:cubicBezTo>
                  <a:pt x="1356" y="123"/>
                  <a:pt x="1356" y="123"/>
                  <a:pt x="1356" y="123"/>
                </a:cubicBezTo>
                <a:cubicBezTo>
                  <a:pt x="1358" y="120"/>
                  <a:pt x="1358" y="120"/>
                  <a:pt x="1358" y="120"/>
                </a:cubicBezTo>
                <a:cubicBezTo>
                  <a:pt x="1360" y="121"/>
                  <a:pt x="1360" y="121"/>
                  <a:pt x="1360" y="121"/>
                </a:cubicBezTo>
                <a:cubicBezTo>
                  <a:pt x="1360" y="122"/>
                  <a:pt x="1360" y="122"/>
                  <a:pt x="1360" y="122"/>
                </a:cubicBezTo>
                <a:cubicBezTo>
                  <a:pt x="1361" y="121"/>
                  <a:pt x="1361" y="121"/>
                  <a:pt x="1361" y="121"/>
                </a:cubicBezTo>
                <a:cubicBezTo>
                  <a:pt x="1363" y="122"/>
                  <a:pt x="1363" y="122"/>
                  <a:pt x="1363" y="122"/>
                </a:cubicBezTo>
                <a:cubicBezTo>
                  <a:pt x="1364" y="123"/>
                  <a:pt x="1364" y="123"/>
                  <a:pt x="1364" y="123"/>
                </a:cubicBezTo>
                <a:cubicBezTo>
                  <a:pt x="1366" y="125"/>
                  <a:pt x="1366" y="125"/>
                  <a:pt x="1366" y="125"/>
                </a:cubicBezTo>
                <a:cubicBezTo>
                  <a:pt x="1369" y="125"/>
                  <a:pt x="1369" y="125"/>
                  <a:pt x="1369" y="125"/>
                </a:cubicBezTo>
                <a:cubicBezTo>
                  <a:pt x="1370" y="124"/>
                  <a:pt x="1370" y="124"/>
                  <a:pt x="1370" y="124"/>
                </a:cubicBezTo>
                <a:cubicBezTo>
                  <a:pt x="1377" y="126"/>
                  <a:pt x="1377" y="126"/>
                  <a:pt x="1377" y="126"/>
                </a:cubicBezTo>
                <a:cubicBezTo>
                  <a:pt x="1376" y="128"/>
                  <a:pt x="1376" y="128"/>
                  <a:pt x="1376" y="128"/>
                </a:cubicBezTo>
                <a:cubicBezTo>
                  <a:pt x="1377" y="129"/>
                  <a:pt x="1377" y="129"/>
                  <a:pt x="1377" y="129"/>
                </a:cubicBezTo>
                <a:cubicBezTo>
                  <a:pt x="1378" y="128"/>
                  <a:pt x="1378" y="128"/>
                  <a:pt x="1378" y="128"/>
                </a:cubicBezTo>
                <a:cubicBezTo>
                  <a:pt x="1378" y="127"/>
                  <a:pt x="1378" y="127"/>
                  <a:pt x="1378" y="127"/>
                </a:cubicBezTo>
                <a:cubicBezTo>
                  <a:pt x="1380" y="127"/>
                  <a:pt x="1380" y="127"/>
                  <a:pt x="1380" y="127"/>
                </a:cubicBezTo>
                <a:cubicBezTo>
                  <a:pt x="1380" y="130"/>
                  <a:pt x="1380" y="130"/>
                  <a:pt x="1380" y="130"/>
                </a:cubicBezTo>
                <a:cubicBezTo>
                  <a:pt x="1382" y="128"/>
                  <a:pt x="1382" y="128"/>
                  <a:pt x="1382" y="128"/>
                </a:cubicBezTo>
                <a:cubicBezTo>
                  <a:pt x="1384" y="126"/>
                  <a:pt x="1384" y="126"/>
                  <a:pt x="1384" y="126"/>
                </a:cubicBezTo>
                <a:cubicBezTo>
                  <a:pt x="1386" y="127"/>
                  <a:pt x="1386" y="127"/>
                  <a:pt x="1386" y="127"/>
                </a:cubicBezTo>
                <a:cubicBezTo>
                  <a:pt x="1386" y="128"/>
                  <a:pt x="1386" y="128"/>
                  <a:pt x="1386" y="128"/>
                </a:cubicBezTo>
                <a:cubicBezTo>
                  <a:pt x="1385" y="130"/>
                  <a:pt x="1385" y="130"/>
                  <a:pt x="1385" y="130"/>
                </a:cubicBezTo>
                <a:cubicBezTo>
                  <a:pt x="1384" y="131"/>
                  <a:pt x="1384" y="131"/>
                  <a:pt x="1384" y="131"/>
                </a:cubicBezTo>
                <a:cubicBezTo>
                  <a:pt x="1386" y="137"/>
                  <a:pt x="1386" y="137"/>
                  <a:pt x="1386" y="137"/>
                </a:cubicBezTo>
                <a:cubicBezTo>
                  <a:pt x="1385" y="140"/>
                  <a:pt x="1385" y="140"/>
                  <a:pt x="1385" y="140"/>
                </a:cubicBezTo>
                <a:cubicBezTo>
                  <a:pt x="1386" y="141"/>
                  <a:pt x="1386" y="141"/>
                  <a:pt x="1386" y="141"/>
                </a:cubicBezTo>
                <a:cubicBezTo>
                  <a:pt x="1388" y="140"/>
                  <a:pt x="1388" y="140"/>
                  <a:pt x="1388" y="140"/>
                </a:cubicBezTo>
                <a:cubicBezTo>
                  <a:pt x="1389" y="143"/>
                  <a:pt x="1389" y="143"/>
                  <a:pt x="1389" y="143"/>
                </a:cubicBezTo>
                <a:cubicBezTo>
                  <a:pt x="1391" y="144"/>
                  <a:pt x="1391" y="144"/>
                  <a:pt x="1391" y="144"/>
                </a:cubicBezTo>
                <a:cubicBezTo>
                  <a:pt x="1392" y="146"/>
                  <a:pt x="1392" y="146"/>
                  <a:pt x="1392" y="146"/>
                </a:cubicBezTo>
                <a:cubicBezTo>
                  <a:pt x="1391" y="147"/>
                  <a:pt x="1391" y="147"/>
                  <a:pt x="1391" y="147"/>
                </a:cubicBezTo>
                <a:cubicBezTo>
                  <a:pt x="1387" y="147"/>
                  <a:pt x="1387" y="147"/>
                  <a:pt x="1387" y="147"/>
                </a:cubicBezTo>
                <a:cubicBezTo>
                  <a:pt x="1384" y="148"/>
                  <a:pt x="1384" y="148"/>
                  <a:pt x="1384" y="148"/>
                </a:cubicBezTo>
                <a:cubicBezTo>
                  <a:pt x="1389" y="149"/>
                  <a:pt x="1389" y="149"/>
                  <a:pt x="1389" y="149"/>
                </a:cubicBezTo>
                <a:cubicBezTo>
                  <a:pt x="1390" y="151"/>
                  <a:pt x="1390" y="151"/>
                  <a:pt x="1390" y="151"/>
                </a:cubicBezTo>
                <a:cubicBezTo>
                  <a:pt x="1389" y="153"/>
                  <a:pt x="1389" y="153"/>
                  <a:pt x="1389" y="153"/>
                </a:cubicBezTo>
                <a:cubicBezTo>
                  <a:pt x="1387" y="153"/>
                  <a:pt x="1387" y="153"/>
                  <a:pt x="1387" y="153"/>
                </a:cubicBezTo>
                <a:cubicBezTo>
                  <a:pt x="1385" y="157"/>
                  <a:pt x="1385" y="157"/>
                  <a:pt x="1385" y="157"/>
                </a:cubicBezTo>
                <a:cubicBezTo>
                  <a:pt x="1384" y="156"/>
                  <a:pt x="1384" y="156"/>
                  <a:pt x="1384" y="156"/>
                </a:cubicBezTo>
                <a:cubicBezTo>
                  <a:pt x="1382" y="158"/>
                  <a:pt x="1382" y="158"/>
                  <a:pt x="1382" y="158"/>
                </a:cubicBezTo>
                <a:cubicBezTo>
                  <a:pt x="1379" y="158"/>
                  <a:pt x="1379" y="158"/>
                  <a:pt x="1379" y="158"/>
                </a:cubicBezTo>
                <a:cubicBezTo>
                  <a:pt x="1377" y="160"/>
                  <a:pt x="1377" y="160"/>
                  <a:pt x="1377" y="160"/>
                </a:cubicBezTo>
                <a:cubicBezTo>
                  <a:pt x="1380" y="159"/>
                  <a:pt x="1380" y="159"/>
                  <a:pt x="1380" y="159"/>
                </a:cubicBezTo>
                <a:cubicBezTo>
                  <a:pt x="1381" y="160"/>
                  <a:pt x="1381" y="160"/>
                  <a:pt x="1381" y="160"/>
                </a:cubicBezTo>
                <a:cubicBezTo>
                  <a:pt x="1382" y="162"/>
                  <a:pt x="1382" y="162"/>
                  <a:pt x="1382" y="162"/>
                </a:cubicBezTo>
                <a:cubicBezTo>
                  <a:pt x="1384" y="160"/>
                  <a:pt x="1384" y="160"/>
                  <a:pt x="1384" y="160"/>
                </a:cubicBezTo>
                <a:cubicBezTo>
                  <a:pt x="1385" y="160"/>
                  <a:pt x="1385" y="160"/>
                  <a:pt x="1385" y="160"/>
                </a:cubicBezTo>
                <a:cubicBezTo>
                  <a:pt x="1385" y="162"/>
                  <a:pt x="1385" y="162"/>
                  <a:pt x="1385" y="162"/>
                </a:cubicBezTo>
                <a:cubicBezTo>
                  <a:pt x="1387" y="165"/>
                  <a:pt x="1387" y="165"/>
                  <a:pt x="1387" y="165"/>
                </a:cubicBezTo>
                <a:cubicBezTo>
                  <a:pt x="1385" y="166"/>
                  <a:pt x="1385" y="166"/>
                  <a:pt x="1385" y="166"/>
                </a:cubicBezTo>
                <a:cubicBezTo>
                  <a:pt x="1385" y="169"/>
                  <a:pt x="1385" y="169"/>
                  <a:pt x="1385" y="169"/>
                </a:cubicBezTo>
                <a:cubicBezTo>
                  <a:pt x="1387" y="166"/>
                  <a:pt x="1387" y="166"/>
                  <a:pt x="1387" y="166"/>
                </a:cubicBezTo>
                <a:cubicBezTo>
                  <a:pt x="1390" y="166"/>
                  <a:pt x="1390" y="166"/>
                  <a:pt x="1390" y="166"/>
                </a:cubicBezTo>
                <a:cubicBezTo>
                  <a:pt x="1393" y="168"/>
                  <a:pt x="1393" y="168"/>
                  <a:pt x="1393" y="168"/>
                </a:cubicBezTo>
                <a:cubicBezTo>
                  <a:pt x="1393" y="170"/>
                  <a:pt x="1393" y="170"/>
                  <a:pt x="1393" y="170"/>
                </a:cubicBezTo>
                <a:cubicBezTo>
                  <a:pt x="1394" y="173"/>
                  <a:pt x="1394" y="173"/>
                  <a:pt x="1394" y="173"/>
                </a:cubicBezTo>
                <a:cubicBezTo>
                  <a:pt x="1392" y="175"/>
                  <a:pt x="1392" y="175"/>
                  <a:pt x="1392" y="175"/>
                </a:cubicBezTo>
                <a:cubicBezTo>
                  <a:pt x="1393" y="175"/>
                  <a:pt x="1393" y="175"/>
                  <a:pt x="1393" y="175"/>
                </a:cubicBezTo>
                <a:cubicBezTo>
                  <a:pt x="1394" y="178"/>
                  <a:pt x="1394" y="178"/>
                  <a:pt x="1394" y="178"/>
                </a:cubicBezTo>
                <a:cubicBezTo>
                  <a:pt x="1391" y="179"/>
                  <a:pt x="1391" y="179"/>
                  <a:pt x="1391" y="179"/>
                </a:cubicBezTo>
                <a:cubicBezTo>
                  <a:pt x="1391" y="181"/>
                  <a:pt x="1391" y="181"/>
                  <a:pt x="1391" y="181"/>
                </a:cubicBezTo>
                <a:cubicBezTo>
                  <a:pt x="1392" y="182"/>
                  <a:pt x="1392" y="182"/>
                  <a:pt x="1392" y="182"/>
                </a:cubicBezTo>
                <a:cubicBezTo>
                  <a:pt x="1392" y="181"/>
                  <a:pt x="1392" y="181"/>
                  <a:pt x="1392" y="181"/>
                </a:cubicBezTo>
                <a:cubicBezTo>
                  <a:pt x="1394" y="180"/>
                  <a:pt x="1394" y="180"/>
                  <a:pt x="1394" y="180"/>
                </a:cubicBezTo>
                <a:cubicBezTo>
                  <a:pt x="1395" y="182"/>
                  <a:pt x="1395" y="182"/>
                  <a:pt x="1395" y="182"/>
                </a:cubicBezTo>
                <a:cubicBezTo>
                  <a:pt x="1395" y="184"/>
                  <a:pt x="1395" y="184"/>
                  <a:pt x="1395" y="184"/>
                </a:cubicBezTo>
                <a:cubicBezTo>
                  <a:pt x="1397" y="184"/>
                  <a:pt x="1397" y="184"/>
                  <a:pt x="1397" y="184"/>
                </a:cubicBezTo>
                <a:cubicBezTo>
                  <a:pt x="1398" y="185"/>
                  <a:pt x="1398" y="185"/>
                  <a:pt x="1398" y="185"/>
                </a:cubicBezTo>
                <a:cubicBezTo>
                  <a:pt x="1398" y="184"/>
                  <a:pt x="1398" y="184"/>
                  <a:pt x="1398" y="184"/>
                </a:cubicBezTo>
                <a:cubicBezTo>
                  <a:pt x="1400" y="182"/>
                  <a:pt x="1400" y="182"/>
                  <a:pt x="1400" y="182"/>
                </a:cubicBezTo>
                <a:cubicBezTo>
                  <a:pt x="1401" y="183"/>
                  <a:pt x="1401" y="183"/>
                  <a:pt x="1401" y="183"/>
                </a:cubicBezTo>
                <a:cubicBezTo>
                  <a:pt x="1403" y="184"/>
                  <a:pt x="1403" y="184"/>
                  <a:pt x="1403" y="184"/>
                </a:cubicBezTo>
                <a:cubicBezTo>
                  <a:pt x="1403" y="186"/>
                  <a:pt x="1403" y="186"/>
                  <a:pt x="1403" y="186"/>
                </a:cubicBezTo>
                <a:cubicBezTo>
                  <a:pt x="1402" y="187"/>
                  <a:pt x="1402" y="187"/>
                  <a:pt x="1402" y="187"/>
                </a:cubicBezTo>
                <a:cubicBezTo>
                  <a:pt x="1400" y="186"/>
                  <a:pt x="1400" y="186"/>
                  <a:pt x="1400" y="186"/>
                </a:cubicBezTo>
                <a:cubicBezTo>
                  <a:pt x="1398" y="188"/>
                  <a:pt x="1398" y="188"/>
                  <a:pt x="1398" y="188"/>
                </a:cubicBezTo>
                <a:cubicBezTo>
                  <a:pt x="1401" y="189"/>
                  <a:pt x="1401" y="189"/>
                  <a:pt x="1401" y="189"/>
                </a:cubicBezTo>
                <a:cubicBezTo>
                  <a:pt x="1403" y="189"/>
                  <a:pt x="1403" y="189"/>
                  <a:pt x="1403" y="189"/>
                </a:cubicBezTo>
                <a:cubicBezTo>
                  <a:pt x="1404" y="192"/>
                  <a:pt x="1404" y="192"/>
                  <a:pt x="1404" y="192"/>
                </a:cubicBezTo>
                <a:cubicBezTo>
                  <a:pt x="1404" y="193"/>
                  <a:pt x="1404" y="193"/>
                  <a:pt x="1404" y="193"/>
                </a:cubicBezTo>
                <a:cubicBezTo>
                  <a:pt x="1401" y="194"/>
                  <a:pt x="1401" y="194"/>
                  <a:pt x="1401" y="194"/>
                </a:cubicBezTo>
                <a:cubicBezTo>
                  <a:pt x="1399" y="191"/>
                  <a:pt x="1399" y="191"/>
                  <a:pt x="1399" y="191"/>
                </a:cubicBezTo>
                <a:cubicBezTo>
                  <a:pt x="1398" y="190"/>
                  <a:pt x="1398" y="190"/>
                  <a:pt x="1398" y="190"/>
                </a:cubicBezTo>
                <a:cubicBezTo>
                  <a:pt x="1399" y="194"/>
                  <a:pt x="1399" y="194"/>
                  <a:pt x="1399" y="194"/>
                </a:cubicBezTo>
                <a:cubicBezTo>
                  <a:pt x="1397" y="196"/>
                  <a:pt x="1397" y="196"/>
                  <a:pt x="1397" y="196"/>
                </a:cubicBezTo>
                <a:cubicBezTo>
                  <a:pt x="1396" y="196"/>
                  <a:pt x="1396" y="196"/>
                  <a:pt x="1396" y="196"/>
                </a:cubicBezTo>
                <a:cubicBezTo>
                  <a:pt x="1396" y="195"/>
                  <a:pt x="1396" y="195"/>
                  <a:pt x="1396" y="195"/>
                </a:cubicBezTo>
                <a:cubicBezTo>
                  <a:pt x="1394" y="195"/>
                  <a:pt x="1394" y="195"/>
                  <a:pt x="1394" y="195"/>
                </a:cubicBezTo>
                <a:cubicBezTo>
                  <a:pt x="1393" y="194"/>
                  <a:pt x="1393" y="194"/>
                  <a:pt x="1393" y="194"/>
                </a:cubicBezTo>
                <a:cubicBezTo>
                  <a:pt x="1388" y="194"/>
                  <a:pt x="1388" y="194"/>
                  <a:pt x="1388" y="194"/>
                </a:cubicBezTo>
                <a:cubicBezTo>
                  <a:pt x="1386" y="195"/>
                  <a:pt x="1386" y="195"/>
                  <a:pt x="1386" y="195"/>
                </a:cubicBezTo>
                <a:cubicBezTo>
                  <a:pt x="1384" y="195"/>
                  <a:pt x="1384" y="195"/>
                  <a:pt x="1384" y="195"/>
                </a:cubicBezTo>
                <a:cubicBezTo>
                  <a:pt x="1384" y="193"/>
                  <a:pt x="1384" y="193"/>
                  <a:pt x="1384" y="193"/>
                </a:cubicBezTo>
                <a:cubicBezTo>
                  <a:pt x="1384" y="192"/>
                  <a:pt x="1384" y="192"/>
                  <a:pt x="1384" y="192"/>
                </a:cubicBezTo>
                <a:cubicBezTo>
                  <a:pt x="1382" y="192"/>
                  <a:pt x="1382" y="192"/>
                  <a:pt x="1382" y="192"/>
                </a:cubicBezTo>
                <a:cubicBezTo>
                  <a:pt x="1383" y="194"/>
                  <a:pt x="1383" y="194"/>
                  <a:pt x="1383" y="194"/>
                </a:cubicBezTo>
                <a:cubicBezTo>
                  <a:pt x="1381" y="194"/>
                  <a:pt x="1381" y="194"/>
                  <a:pt x="1381" y="194"/>
                </a:cubicBezTo>
                <a:cubicBezTo>
                  <a:pt x="1381" y="195"/>
                  <a:pt x="1381" y="195"/>
                  <a:pt x="1381" y="195"/>
                </a:cubicBezTo>
                <a:cubicBezTo>
                  <a:pt x="1382" y="197"/>
                  <a:pt x="1382" y="197"/>
                  <a:pt x="1382" y="197"/>
                </a:cubicBezTo>
                <a:cubicBezTo>
                  <a:pt x="1380" y="199"/>
                  <a:pt x="1380" y="199"/>
                  <a:pt x="1380" y="199"/>
                </a:cubicBezTo>
                <a:cubicBezTo>
                  <a:pt x="1379" y="199"/>
                  <a:pt x="1379" y="199"/>
                  <a:pt x="1379" y="199"/>
                </a:cubicBezTo>
                <a:cubicBezTo>
                  <a:pt x="1379" y="198"/>
                  <a:pt x="1379" y="198"/>
                  <a:pt x="1379" y="198"/>
                </a:cubicBezTo>
                <a:cubicBezTo>
                  <a:pt x="1379" y="197"/>
                  <a:pt x="1379" y="197"/>
                  <a:pt x="1379" y="197"/>
                </a:cubicBezTo>
                <a:cubicBezTo>
                  <a:pt x="1374" y="198"/>
                  <a:pt x="1374" y="198"/>
                  <a:pt x="1374" y="198"/>
                </a:cubicBezTo>
                <a:cubicBezTo>
                  <a:pt x="1373" y="198"/>
                  <a:pt x="1373" y="198"/>
                  <a:pt x="1373" y="198"/>
                </a:cubicBezTo>
                <a:cubicBezTo>
                  <a:pt x="1373" y="196"/>
                  <a:pt x="1373" y="196"/>
                  <a:pt x="1373" y="196"/>
                </a:cubicBezTo>
                <a:cubicBezTo>
                  <a:pt x="1372" y="194"/>
                  <a:pt x="1372" y="194"/>
                  <a:pt x="1372" y="194"/>
                </a:cubicBezTo>
                <a:cubicBezTo>
                  <a:pt x="1372" y="193"/>
                  <a:pt x="1372" y="193"/>
                  <a:pt x="1372" y="193"/>
                </a:cubicBezTo>
                <a:cubicBezTo>
                  <a:pt x="1366" y="189"/>
                  <a:pt x="1366" y="189"/>
                  <a:pt x="1366" y="189"/>
                </a:cubicBezTo>
                <a:cubicBezTo>
                  <a:pt x="1366" y="189"/>
                  <a:pt x="1366" y="189"/>
                  <a:pt x="1366" y="189"/>
                </a:cubicBezTo>
                <a:cubicBezTo>
                  <a:pt x="1366" y="188"/>
                  <a:pt x="1366" y="188"/>
                  <a:pt x="1366" y="188"/>
                </a:cubicBezTo>
                <a:cubicBezTo>
                  <a:pt x="1363" y="187"/>
                  <a:pt x="1363" y="187"/>
                  <a:pt x="1363" y="187"/>
                </a:cubicBezTo>
                <a:cubicBezTo>
                  <a:pt x="1362" y="189"/>
                  <a:pt x="1362" y="189"/>
                  <a:pt x="1362" y="189"/>
                </a:cubicBezTo>
                <a:cubicBezTo>
                  <a:pt x="1359" y="190"/>
                  <a:pt x="1359" y="190"/>
                  <a:pt x="1359" y="190"/>
                </a:cubicBezTo>
                <a:cubicBezTo>
                  <a:pt x="1357" y="192"/>
                  <a:pt x="1357" y="192"/>
                  <a:pt x="1357" y="192"/>
                </a:cubicBezTo>
                <a:cubicBezTo>
                  <a:pt x="1356" y="192"/>
                  <a:pt x="1356" y="192"/>
                  <a:pt x="1356" y="192"/>
                </a:cubicBezTo>
                <a:cubicBezTo>
                  <a:pt x="1355" y="189"/>
                  <a:pt x="1355" y="189"/>
                  <a:pt x="1355" y="189"/>
                </a:cubicBezTo>
                <a:cubicBezTo>
                  <a:pt x="1354" y="187"/>
                  <a:pt x="1354" y="187"/>
                  <a:pt x="1354" y="187"/>
                </a:cubicBezTo>
                <a:cubicBezTo>
                  <a:pt x="1355" y="189"/>
                  <a:pt x="1355" y="189"/>
                  <a:pt x="1355" y="189"/>
                </a:cubicBezTo>
                <a:cubicBezTo>
                  <a:pt x="1354" y="193"/>
                  <a:pt x="1354" y="193"/>
                  <a:pt x="1354" y="193"/>
                </a:cubicBezTo>
                <a:cubicBezTo>
                  <a:pt x="1355" y="196"/>
                  <a:pt x="1355" y="196"/>
                  <a:pt x="1355" y="196"/>
                </a:cubicBezTo>
                <a:cubicBezTo>
                  <a:pt x="1355" y="198"/>
                  <a:pt x="1355" y="198"/>
                  <a:pt x="1355" y="198"/>
                </a:cubicBezTo>
                <a:cubicBezTo>
                  <a:pt x="1351" y="204"/>
                  <a:pt x="1351" y="204"/>
                  <a:pt x="1351" y="204"/>
                </a:cubicBezTo>
                <a:cubicBezTo>
                  <a:pt x="1349" y="204"/>
                  <a:pt x="1349" y="204"/>
                  <a:pt x="1349" y="204"/>
                </a:cubicBezTo>
                <a:cubicBezTo>
                  <a:pt x="1349" y="200"/>
                  <a:pt x="1349" y="200"/>
                  <a:pt x="1349" y="200"/>
                </a:cubicBezTo>
                <a:cubicBezTo>
                  <a:pt x="1346" y="199"/>
                  <a:pt x="1346" y="199"/>
                  <a:pt x="1346" y="199"/>
                </a:cubicBezTo>
                <a:cubicBezTo>
                  <a:pt x="1344" y="200"/>
                  <a:pt x="1344" y="200"/>
                  <a:pt x="1344" y="200"/>
                </a:cubicBezTo>
                <a:cubicBezTo>
                  <a:pt x="1339" y="196"/>
                  <a:pt x="1339" y="196"/>
                  <a:pt x="1339" y="196"/>
                </a:cubicBezTo>
                <a:cubicBezTo>
                  <a:pt x="1339" y="194"/>
                  <a:pt x="1339" y="194"/>
                  <a:pt x="1339" y="194"/>
                </a:cubicBezTo>
                <a:cubicBezTo>
                  <a:pt x="1339" y="189"/>
                  <a:pt x="1339" y="189"/>
                  <a:pt x="1339" y="189"/>
                </a:cubicBezTo>
                <a:cubicBezTo>
                  <a:pt x="1337" y="189"/>
                  <a:pt x="1337" y="189"/>
                  <a:pt x="1337" y="189"/>
                </a:cubicBezTo>
                <a:cubicBezTo>
                  <a:pt x="1336" y="187"/>
                  <a:pt x="1336" y="187"/>
                  <a:pt x="1336" y="187"/>
                </a:cubicBezTo>
                <a:cubicBezTo>
                  <a:pt x="1335" y="186"/>
                  <a:pt x="1335" y="186"/>
                  <a:pt x="1335" y="186"/>
                </a:cubicBezTo>
                <a:cubicBezTo>
                  <a:pt x="1334" y="187"/>
                  <a:pt x="1334" y="187"/>
                  <a:pt x="1334" y="187"/>
                </a:cubicBezTo>
                <a:cubicBezTo>
                  <a:pt x="1334" y="189"/>
                  <a:pt x="1334" y="189"/>
                  <a:pt x="1334" y="189"/>
                </a:cubicBezTo>
                <a:cubicBezTo>
                  <a:pt x="1334" y="190"/>
                  <a:pt x="1334" y="190"/>
                  <a:pt x="1334" y="190"/>
                </a:cubicBezTo>
                <a:cubicBezTo>
                  <a:pt x="1336" y="192"/>
                  <a:pt x="1336" y="192"/>
                  <a:pt x="1336" y="192"/>
                </a:cubicBezTo>
                <a:cubicBezTo>
                  <a:pt x="1335" y="193"/>
                  <a:pt x="1335" y="193"/>
                  <a:pt x="1335" y="193"/>
                </a:cubicBezTo>
                <a:cubicBezTo>
                  <a:pt x="1332" y="191"/>
                  <a:pt x="1332" y="191"/>
                  <a:pt x="1332" y="191"/>
                </a:cubicBezTo>
                <a:cubicBezTo>
                  <a:pt x="1329" y="188"/>
                  <a:pt x="1329" y="188"/>
                  <a:pt x="1329" y="188"/>
                </a:cubicBezTo>
                <a:cubicBezTo>
                  <a:pt x="1329" y="189"/>
                  <a:pt x="1329" y="189"/>
                  <a:pt x="1329" y="189"/>
                </a:cubicBezTo>
                <a:cubicBezTo>
                  <a:pt x="1330" y="191"/>
                  <a:pt x="1330" y="191"/>
                  <a:pt x="1330" y="191"/>
                </a:cubicBezTo>
                <a:cubicBezTo>
                  <a:pt x="1329" y="193"/>
                  <a:pt x="1329" y="193"/>
                  <a:pt x="1329" y="193"/>
                </a:cubicBezTo>
                <a:cubicBezTo>
                  <a:pt x="1330" y="193"/>
                  <a:pt x="1330" y="193"/>
                  <a:pt x="1330" y="193"/>
                </a:cubicBezTo>
                <a:cubicBezTo>
                  <a:pt x="1332" y="193"/>
                  <a:pt x="1332" y="193"/>
                  <a:pt x="1332" y="193"/>
                </a:cubicBezTo>
                <a:cubicBezTo>
                  <a:pt x="1334" y="195"/>
                  <a:pt x="1334" y="195"/>
                  <a:pt x="1334" y="195"/>
                </a:cubicBezTo>
                <a:cubicBezTo>
                  <a:pt x="1333" y="197"/>
                  <a:pt x="1333" y="197"/>
                  <a:pt x="1333" y="197"/>
                </a:cubicBezTo>
                <a:cubicBezTo>
                  <a:pt x="1330" y="198"/>
                  <a:pt x="1330" y="198"/>
                  <a:pt x="1330" y="198"/>
                </a:cubicBezTo>
                <a:cubicBezTo>
                  <a:pt x="1329" y="199"/>
                  <a:pt x="1329" y="199"/>
                  <a:pt x="1329" y="199"/>
                </a:cubicBezTo>
                <a:cubicBezTo>
                  <a:pt x="1331" y="200"/>
                  <a:pt x="1331" y="200"/>
                  <a:pt x="1331" y="200"/>
                </a:cubicBezTo>
                <a:cubicBezTo>
                  <a:pt x="1337" y="207"/>
                  <a:pt x="1337" y="207"/>
                  <a:pt x="1337" y="207"/>
                </a:cubicBezTo>
                <a:cubicBezTo>
                  <a:pt x="1341" y="208"/>
                  <a:pt x="1341" y="208"/>
                  <a:pt x="1341" y="208"/>
                </a:cubicBezTo>
                <a:cubicBezTo>
                  <a:pt x="1343" y="207"/>
                  <a:pt x="1343" y="207"/>
                  <a:pt x="1343" y="207"/>
                </a:cubicBezTo>
                <a:cubicBezTo>
                  <a:pt x="1346" y="208"/>
                  <a:pt x="1346" y="208"/>
                  <a:pt x="1346" y="208"/>
                </a:cubicBezTo>
                <a:cubicBezTo>
                  <a:pt x="1347" y="211"/>
                  <a:pt x="1347" y="211"/>
                  <a:pt x="1347" y="211"/>
                </a:cubicBezTo>
                <a:cubicBezTo>
                  <a:pt x="1346" y="211"/>
                  <a:pt x="1346" y="211"/>
                  <a:pt x="1346" y="211"/>
                </a:cubicBezTo>
                <a:cubicBezTo>
                  <a:pt x="1344" y="209"/>
                  <a:pt x="1344" y="209"/>
                  <a:pt x="1344" y="209"/>
                </a:cubicBezTo>
                <a:cubicBezTo>
                  <a:pt x="1343" y="209"/>
                  <a:pt x="1343" y="209"/>
                  <a:pt x="1343" y="209"/>
                </a:cubicBezTo>
                <a:cubicBezTo>
                  <a:pt x="1345" y="212"/>
                  <a:pt x="1345" y="212"/>
                  <a:pt x="1345" y="212"/>
                </a:cubicBezTo>
                <a:cubicBezTo>
                  <a:pt x="1348" y="214"/>
                  <a:pt x="1348" y="214"/>
                  <a:pt x="1348" y="214"/>
                </a:cubicBezTo>
                <a:cubicBezTo>
                  <a:pt x="1349" y="217"/>
                  <a:pt x="1349" y="217"/>
                  <a:pt x="1349" y="217"/>
                </a:cubicBezTo>
                <a:cubicBezTo>
                  <a:pt x="1351" y="219"/>
                  <a:pt x="1351" y="219"/>
                  <a:pt x="1351" y="219"/>
                </a:cubicBezTo>
                <a:cubicBezTo>
                  <a:pt x="1351" y="224"/>
                  <a:pt x="1351" y="224"/>
                  <a:pt x="1351" y="224"/>
                </a:cubicBezTo>
                <a:cubicBezTo>
                  <a:pt x="1349" y="231"/>
                  <a:pt x="1349" y="231"/>
                  <a:pt x="1349" y="231"/>
                </a:cubicBezTo>
                <a:cubicBezTo>
                  <a:pt x="1350" y="235"/>
                  <a:pt x="1350" y="235"/>
                  <a:pt x="1350" y="235"/>
                </a:cubicBezTo>
                <a:cubicBezTo>
                  <a:pt x="1350" y="238"/>
                  <a:pt x="1350" y="238"/>
                  <a:pt x="1350" y="238"/>
                </a:cubicBezTo>
                <a:cubicBezTo>
                  <a:pt x="1351" y="239"/>
                  <a:pt x="1351" y="239"/>
                  <a:pt x="1351" y="239"/>
                </a:cubicBezTo>
                <a:cubicBezTo>
                  <a:pt x="1348" y="243"/>
                  <a:pt x="1348" y="243"/>
                  <a:pt x="1348" y="243"/>
                </a:cubicBezTo>
                <a:cubicBezTo>
                  <a:pt x="1348" y="246"/>
                  <a:pt x="1348" y="246"/>
                  <a:pt x="1348" y="246"/>
                </a:cubicBezTo>
                <a:cubicBezTo>
                  <a:pt x="1346" y="247"/>
                  <a:pt x="1346" y="247"/>
                  <a:pt x="1346" y="247"/>
                </a:cubicBezTo>
                <a:cubicBezTo>
                  <a:pt x="1347" y="245"/>
                  <a:pt x="1347" y="245"/>
                  <a:pt x="1347" y="245"/>
                </a:cubicBezTo>
                <a:cubicBezTo>
                  <a:pt x="1346" y="244"/>
                  <a:pt x="1346" y="244"/>
                  <a:pt x="1346" y="244"/>
                </a:cubicBezTo>
                <a:cubicBezTo>
                  <a:pt x="1341" y="248"/>
                  <a:pt x="1341" y="248"/>
                  <a:pt x="1341" y="248"/>
                </a:cubicBezTo>
                <a:cubicBezTo>
                  <a:pt x="1340" y="247"/>
                  <a:pt x="1340" y="247"/>
                  <a:pt x="1340" y="247"/>
                </a:cubicBezTo>
                <a:cubicBezTo>
                  <a:pt x="1338" y="248"/>
                  <a:pt x="1338" y="248"/>
                  <a:pt x="1338" y="248"/>
                </a:cubicBezTo>
                <a:cubicBezTo>
                  <a:pt x="1336" y="248"/>
                  <a:pt x="1336" y="248"/>
                  <a:pt x="1336" y="248"/>
                </a:cubicBezTo>
                <a:cubicBezTo>
                  <a:pt x="1335" y="246"/>
                  <a:pt x="1335" y="246"/>
                  <a:pt x="1335" y="246"/>
                </a:cubicBezTo>
                <a:cubicBezTo>
                  <a:pt x="1333" y="245"/>
                  <a:pt x="1333" y="245"/>
                  <a:pt x="1333" y="245"/>
                </a:cubicBezTo>
                <a:cubicBezTo>
                  <a:pt x="1330" y="242"/>
                  <a:pt x="1330" y="242"/>
                  <a:pt x="1330" y="242"/>
                </a:cubicBezTo>
                <a:cubicBezTo>
                  <a:pt x="1327" y="241"/>
                  <a:pt x="1327" y="241"/>
                  <a:pt x="1327" y="241"/>
                </a:cubicBezTo>
                <a:cubicBezTo>
                  <a:pt x="1324" y="240"/>
                  <a:pt x="1324" y="240"/>
                  <a:pt x="1324" y="240"/>
                </a:cubicBezTo>
                <a:cubicBezTo>
                  <a:pt x="1323" y="239"/>
                  <a:pt x="1323" y="239"/>
                  <a:pt x="1323" y="239"/>
                </a:cubicBezTo>
                <a:cubicBezTo>
                  <a:pt x="1321" y="240"/>
                  <a:pt x="1321" y="240"/>
                  <a:pt x="1321" y="240"/>
                </a:cubicBezTo>
                <a:cubicBezTo>
                  <a:pt x="1319" y="242"/>
                  <a:pt x="1319" y="242"/>
                  <a:pt x="1319" y="242"/>
                </a:cubicBezTo>
                <a:cubicBezTo>
                  <a:pt x="1317" y="242"/>
                  <a:pt x="1317" y="242"/>
                  <a:pt x="1317" y="242"/>
                </a:cubicBezTo>
                <a:cubicBezTo>
                  <a:pt x="1319" y="243"/>
                  <a:pt x="1319" y="243"/>
                  <a:pt x="1319" y="243"/>
                </a:cubicBezTo>
                <a:cubicBezTo>
                  <a:pt x="1322" y="243"/>
                  <a:pt x="1322" y="243"/>
                  <a:pt x="1322" y="243"/>
                </a:cubicBezTo>
                <a:cubicBezTo>
                  <a:pt x="1323" y="241"/>
                  <a:pt x="1323" y="241"/>
                  <a:pt x="1323" y="241"/>
                </a:cubicBezTo>
                <a:cubicBezTo>
                  <a:pt x="1329" y="243"/>
                  <a:pt x="1329" y="243"/>
                  <a:pt x="1329" y="243"/>
                </a:cubicBezTo>
                <a:cubicBezTo>
                  <a:pt x="1330" y="245"/>
                  <a:pt x="1330" y="245"/>
                  <a:pt x="1330" y="245"/>
                </a:cubicBezTo>
                <a:cubicBezTo>
                  <a:pt x="1327" y="247"/>
                  <a:pt x="1327" y="247"/>
                  <a:pt x="1327" y="247"/>
                </a:cubicBezTo>
                <a:cubicBezTo>
                  <a:pt x="1325" y="246"/>
                  <a:pt x="1325" y="246"/>
                  <a:pt x="1325" y="246"/>
                </a:cubicBezTo>
                <a:cubicBezTo>
                  <a:pt x="1323" y="246"/>
                  <a:pt x="1323" y="246"/>
                  <a:pt x="1323" y="246"/>
                </a:cubicBezTo>
                <a:cubicBezTo>
                  <a:pt x="1323" y="248"/>
                  <a:pt x="1323" y="248"/>
                  <a:pt x="1323" y="248"/>
                </a:cubicBezTo>
                <a:cubicBezTo>
                  <a:pt x="1321" y="246"/>
                  <a:pt x="1321" y="246"/>
                  <a:pt x="1321" y="246"/>
                </a:cubicBezTo>
                <a:cubicBezTo>
                  <a:pt x="1319" y="246"/>
                  <a:pt x="1319" y="246"/>
                  <a:pt x="1319" y="246"/>
                </a:cubicBezTo>
                <a:cubicBezTo>
                  <a:pt x="1320" y="246"/>
                  <a:pt x="1320" y="246"/>
                  <a:pt x="1320" y="246"/>
                </a:cubicBezTo>
                <a:cubicBezTo>
                  <a:pt x="1321" y="249"/>
                  <a:pt x="1321" y="249"/>
                  <a:pt x="1321" y="249"/>
                </a:cubicBezTo>
                <a:cubicBezTo>
                  <a:pt x="1324" y="251"/>
                  <a:pt x="1324" y="251"/>
                  <a:pt x="1324" y="251"/>
                </a:cubicBezTo>
                <a:cubicBezTo>
                  <a:pt x="1323" y="254"/>
                  <a:pt x="1323" y="254"/>
                  <a:pt x="1323" y="254"/>
                </a:cubicBezTo>
                <a:cubicBezTo>
                  <a:pt x="1325" y="258"/>
                  <a:pt x="1325" y="258"/>
                  <a:pt x="1325" y="258"/>
                </a:cubicBezTo>
                <a:cubicBezTo>
                  <a:pt x="1327" y="259"/>
                  <a:pt x="1327" y="259"/>
                  <a:pt x="1327" y="259"/>
                </a:cubicBezTo>
                <a:cubicBezTo>
                  <a:pt x="1325" y="257"/>
                  <a:pt x="1325" y="257"/>
                  <a:pt x="1325" y="257"/>
                </a:cubicBezTo>
                <a:cubicBezTo>
                  <a:pt x="1326" y="253"/>
                  <a:pt x="1326" y="253"/>
                  <a:pt x="1326" y="253"/>
                </a:cubicBezTo>
                <a:cubicBezTo>
                  <a:pt x="1327" y="252"/>
                  <a:pt x="1327" y="252"/>
                  <a:pt x="1327" y="252"/>
                </a:cubicBezTo>
                <a:cubicBezTo>
                  <a:pt x="1329" y="253"/>
                  <a:pt x="1329" y="253"/>
                  <a:pt x="1329" y="253"/>
                </a:cubicBezTo>
                <a:cubicBezTo>
                  <a:pt x="1329" y="251"/>
                  <a:pt x="1329" y="251"/>
                  <a:pt x="1329" y="251"/>
                </a:cubicBezTo>
                <a:cubicBezTo>
                  <a:pt x="1332" y="248"/>
                  <a:pt x="1332" y="248"/>
                  <a:pt x="1332" y="248"/>
                </a:cubicBezTo>
                <a:cubicBezTo>
                  <a:pt x="1334" y="248"/>
                  <a:pt x="1334" y="248"/>
                  <a:pt x="1334" y="248"/>
                </a:cubicBezTo>
                <a:cubicBezTo>
                  <a:pt x="1335" y="249"/>
                  <a:pt x="1335" y="249"/>
                  <a:pt x="1335" y="249"/>
                </a:cubicBezTo>
                <a:cubicBezTo>
                  <a:pt x="1335" y="250"/>
                  <a:pt x="1335" y="250"/>
                  <a:pt x="1335" y="250"/>
                </a:cubicBezTo>
                <a:cubicBezTo>
                  <a:pt x="1338" y="255"/>
                  <a:pt x="1338" y="255"/>
                  <a:pt x="1338" y="255"/>
                </a:cubicBezTo>
                <a:cubicBezTo>
                  <a:pt x="1341" y="255"/>
                  <a:pt x="1341" y="255"/>
                  <a:pt x="1341" y="255"/>
                </a:cubicBezTo>
                <a:cubicBezTo>
                  <a:pt x="1343" y="258"/>
                  <a:pt x="1343" y="258"/>
                  <a:pt x="1343" y="258"/>
                </a:cubicBezTo>
                <a:cubicBezTo>
                  <a:pt x="1346" y="257"/>
                  <a:pt x="1346" y="257"/>
                  <a:pt x="1346" y="257"/>
                </a:cubicBezTo>
                <a:cubicBezTo>
                  <a:pt x="1347" y="256"/>
                  <a:pt x="1347" y="256"/>
                  <a:pt x="1347" y="256"/>
                </a:cubicBezTo>
                <a:cubicBezTo>
                  <a:pt x="1347" y="254"/>
                  <a:pt x="1347" y="254"/>
                  <a:pt x="1347" y="254"/>
                </a:cubicBezTo>
                <a:cubicBezTo>
                  <a:pt x="1348" y="254"/>
                  <a:pt x="1348" y="254"/>
                  <a:pt x="1348" y="254"/>
                </a:cubicBezTo>
                <a:cubicBezTo>
                  <a:pt x="1353" y="259"/>
                  <a:pt x="1353" y="259"/>
                  <a:pt x="1353" y="259"/>
                </a:cubicBezTo>
                <a:cubicBezTo>
                  <a:pt x="1354" y="261"/>
                  <a:pt x="1354" y="261"/>
                  <a:pt x="1354" y="261"/>
                </a:cubicBezTo>
                <a:cubicBezTo>
                  <a:pt x="1352" y="260"/>
                  <a:pt x="1352" y="260"/>
                  <a:pt x="1352" y="260"/>
                </a:cubicBezTo>
                <a:cubicBezTo>
                  <a:pt x="1352" y="262"/>
                  <a:pt x="1352" y="262"/>
                  <a:pt x="1352" y="262"/>
                </a:cubicBezTo>
                <a:cubicBezTo>
                  <a:pt x="1356" y="266"/>
                  <a:pt x="1356" y="266"/>
                  <a:pt x="1356" y="266"/>
                </a:cubicBezTo>
                <a:cubicBezTo>
                  <a:pt x="1357" y="266"/>
                  <a:pt x="1357" y="266"/>
                  <a:pt x="1357" y="266"/>
                </a:cubicBezTo>
                <a:cubicBezTo>
                  <a:pt x="1357" y="265"/>
                  <a:pt x="1357" y="265"/>
                  <a:pt x="1357" y="265"/>
                </a:cubicBezTo>
                <a:cubicBezTo>
                  <a:pt x="1357" y="262"/>
                  <a:pt x="1357" y="262"/>
                  <a:pt x="1357" y="262"/>
                </a:cubicBezTo>
                <a:cubicBezTo>
                  <a:pt x="1360" y="264"/>
                  <a:pt x="1360" y="264"/>
                  <a:pt x="1360" y="264"/>
                </a:cubicBezTo>
                <a:cubicBezTo>
                  <a:pt x="1364" y="271"/>
                  <a:pt x="1364" y="271"/>
                  <a:pt x="1364" y="271"/>
                </a:cubicBezTo>
                <a:cubicBezTo>
                  <a:pt x="1363" y="269"/>
                  <a:pt x="1363" y="269"/>
                  <a:pt x="1363" y="269"/>
                </a:cubicBezTo>
                <a:cubicBezTo>
                  <a:pt x="1361" y="269"/>
                  <a:pt x="1361" y="269"/>
                  <a:pt x="1361" y="269"/>
                </a:cubicBezTo>
                <a:cubicBezTo>
                  <a:pt x="1361" y="270"/>
                  <a:pt x="1361" y="270"/>
                  <a:pt x="1361" y="270"/>
                </a:cubicBezTo>
                <a:cubicBezTo>
                  <a:pt x="1363" y="272"/>
                  <a:pt x="1363" y="272"/>
                  <a:pt x="1363" y="272"/>
                </a:cubicBezTo>
                <a:cubicBezTo>
                  <a:pt x="1360" y="274"/>
                  <a:pt x="1360" y="274"/>
                  <a:pt x="1360" y="274"/>
                </a:cubicBezTo>
                <a:cubicBezTo>
                  <a:pt x="1360" y="276"/>
                  <a:pt x="1360" y="276"/>
                  <a:pt x="1360" y="276"/>
                </a:cubicBezTo>
                <a:cubicBezTo>
                  <a:pt x="1361" y="278"/>
                  <a:pt x="1361" y="278"/>
                  <a:pt x="1361" y="278"/>
                </a:cubicBezTo>
                <a:cubicBezTo>
                  <a:pt x="1363" y="277"/>
                  <a:pt x="1363" y="277"/>
                  <a:pt x="1363" y="277"/>
                </a:cubicBezTo>
                <a:cubicBezTo>
                  <a:pt x="1364" y="274"/>
                  <a:pt x="1364" y="274"/>
                  <a:pt x="1364" y="274"/>
                </a:cubicBezTo>
                <a:cubicBezTo>
                  <a:pt x="1364" y="274"/>
                  <a:pt x="1364" y="274"/>
                  <a:pt x="1364" y="274"/>
                </a:cubicBezTo>
                <a:cubicBezTo>
                  <a:pt x="1366" y="274"/>
                  <a:pt x="1366" y="274"/>
                  <a:pt x="1366" y="274"/>
                </a:cubicBezTo>
                <a:cubicBezTo>
                  <a:pt x="1366" y="272"/>
                  <a:pt x="1366" y="272"/>
                  <a:pt x="1366" y="272"/>
                </a:cubicBezTo>
                <a:cubicBezTo>
                  <a:pt x="1368" y="276"/>
                  <a:pt x="1368" y="276"/>
                  <a:pt x="1368" y="276"/>
                </a:cubicBezTo>
                <a:cubicBezTo>
                  <a:pt x="1373" y="279"/>
                  <a:pt x="1373" y="279"/>
                  <a:pt x="1373" y="279"/>
                </a:cubicBezTo>
                <a:cubicBezTo>
                  <a:pt x="1378" y="280"/>
                  <a:pt x="1378" y="280"/>
                  <a:pt x="1378" y="280"/>
                </a:cubicBezTo>
                <a:cubicBezTo>
                  <a:pt x="1381" y="282"/>
                  <a:pt x="1381" y="282"/>
                  <a:pt x="1381" y="282"/>
                </a:cubicBezTo>
                <a:cubicBezTo>
                  <a:pt x="1379" y="284"/>
                  <a:pt x="1379" y="284"/>
                  <a:pt x="1379" y="284"/>
                </a:cubicBezTo>
                <a:cubicBezTo>
                  <a:pt x="1382" y="288"/>
                  <a:pt x="1382" y="288"/>
                  <a:pt x="1382" y="288"/>
                </a:cubicBezTo>
                <a:cubicBezTo>
                  <a:pt x="1384" y="288"/>
                  <a:pt x="1384" y="288"/>
                  <a:pt x="1384" y="288"/>
                </a:cubicBezTo>
                <a:cubicBezTo>
                  <a:pt x="1387" y="293"/>
                  <a:pt x="1387" y="293"/>
                  <a:pt x="1387" y="293"/>
                </a:cubicBezTo>
                <a:cubicBezTo>
                  <a:pt x="1387" y="299"/>
                  <a:pt x="1387" y="299"/>
                  <a:pt x="1387" y="299"/>
                </a:cubicBezTo>
                <a:cubicBezTo>
                  <a:pt x="1386" y="300"/>
                  <a:pt x="1386" y="300"/>
                  <a:pt x="1386" y="300"/>
                </a:cubicBezTo>
                <a:cubicBezTo>
                  <a:pt x="1386" y="301"/>
                  <a:pt x="1386" y="301"/>
                  <a:pt x="1386" y="301"/>
                </a:cubicBezTo>
                <a:cubicBezTo>
                  <a:pt x="1388" y="302"/>
                  <a:pt x="1388" y="302"/>
                  <a:pt x="1388" y="302"/>
                </a:cubicBezTo>
                <a:cubicBezTo>
                  <a:pt x="1389" y="305"/>
                  <a:pt x="1389" y="305"/>
                  <a:pt x="1389" y="305"/>
                </a:cubicBezTo>
                <a:cubicBezTo>
                  <a:pt x="1388" y="305"/>
                  <a:pt x="1388" y="305"/>
                  <a:pt x="1388" y="305"/>
                </a:cubicBezTo>
                <a:cubicBezTo>
                  <a:pt x="1387" y="304"/>
                  <a:pt x="1387" y="304"/>
                  <a:pt x="1387" y="304"/>
                </a:cubicBezTo>
                <a:cubicBezTo>
                  <a:pt x="1379" y="304"/>
                  <a:pt x="1379" y="304"/>
                  <a:pt x="1379" y="304"/>
                </a:cubicBezTo>
                <a:cubicBezTo>
                  <a:pt x="1376" y="302"/>
                  <a:pt x="1376" y="302"/>
                  <a:pt x="1376" y="302"/>
                </a:cubicBezTo>
                <a:cubicBezTo>
                  <a:pt x="1375" y="303"/>
                  <a:pt x="1375" y="303"/>
                  <a:pt x="1375" y="303"/>
                </a:cubicBezTo>
                <a:cubicBezTo>
                  <a:pt x="1373" y="303"/>
                  <a:pt x="1373" y="303"/>
                  <a:pt x="1373" y="303"/>
                </a:cubicBezTo>
                <a:cubicBezTo>
                  <a:pt x="1373" y="301"/>
                  <a:pt x="1373" y="301"/>
                  <a:pt x="1373" y="301"/>
                </a:cubicBezTo>
                <a:cubicBezTo>
                  <a:pt x="1371" y="300"/>
                  <a:pt x="1371" y="300"/>
                  <a:pt x="1371" y="300"/>
                </a:cubicBezTo>
                <a:cubicBezTo>
                  <a:pt x="1371" y="301"/>
                  <a:pt x="1371" y="301"/>
                  <a:pt x="1371" y="301"/>
                </a:cubicBezTo>
                <a:cubicBezTo>
                  <a:pt x="1372" y="303"/>
                  <a:pt x="1372" y="303"/>
                  <a:pt x="1372" y="303"/>
                </a:cubicBezTo>
                <a:cubicBezTo>
                  <a:pt x="1368" y="305"/>
                  <a:pt x="1368" y="305"/>
                  <a:pt x="1368" y="305"/>
                </a:cubicBezTo>
                <a:cubicBezTo>
                  <a:pt x="1366" y="305"/>
                  <a:pt x="1366" y="305"/>
                  <a:pt x="1366" y="305"/>
                </a:cubicBezTo>
                <a:cubicBezTo>
                  <a:pt x="1365" y="306"/>
                  <a:pt x="1365" y="306"/>
                  <a:pt x="1365" y="306"/>
                </a:cubicBezTo>
                <a:cubicBezTo>
                  <a:pt x="1366" y="307"/>
                  <a:pt x="1366" y="307"/>
                  <a:pt x="1366" y="307"/>
                </a:cubicBezTo>
                <a:cubicBezTo>
                  <a:pt x="1363" y="310"/>
                  <a:pt x="1363" y="310"/>
                  <a:pt x="1363" y="310"/>
                </a:cubicBezTo>
                <a:cubicBezTo>
                  <a:pt x="1361" y="310"/>
                  <a:pt x="1361" y="310"/>
                  <a:pt x="1361" y="310"/>
                </a:cubicBezTo>
                <a:cubicBezTo>
                  <a:pt x="1361" y="312"/>
                  <a:pt x="1361" y="312"/>
                  <a:pt x="1361" y="312"/>
                </a:cubicBezTo>
                <a:cubicBezTo>
                  <a:pt x="1362" y="312"/>
                  <a:pt x="1362" y="312"/>
                  <a:pt x="1362" y="312"/>
                </a:cubicBezTo>
                <a:cubicBezTo>
                  <a:pt x="1359" y="316"/>
                  <a:pt x="1359" y="316"/>
                  <a:pt x="1359" y="316"/>
                </a:cubicBezTo>
                <a:cubicBezTo>
                  <a:pt x="1358" y="318"/>
                  <a:pt x="1358" y="318"/>
                  <a:pt x="1358" y="318"/>
                </a:cubicBezTo>
                <a:cubicBezTo>
                  <a:pt x="1357" y="317"/>
                  <a:pt x="1357" y="317"/>
                  <a:pt x="1357" y="317"/>
                </a:cubicBezTo>
                <a:cubicBezTo>
                  <a:pt x="1356" y="317"/>
                  <a:pt x="1356" y="317"/>
                  <a:pt x="1356" y="317"/>
                </a:cubicBezTo>
                <a:cubicBezTo>
                  <a:pt x="1356" y="320"/>
                  <a:pt x="1356" y="320"/>
                  <a:pt x="1356" y="320"/>
                </a:cubicBezTo>
                <a:cubicBezTo>
                  <a:pt x="1357" y="323"/>
                  <a:pt x="1357" y="323"/>
                  <a:pt x="1357" y="323"/>
                </a:cubicBezTo>
                <a:cubicBezTo>
                  <a:pt x="1355" y="325"/>
                  <a:pt x="1355" y="325"/>
                  <a:pt x="1355" y="325"/>
                </a:cubicBezTo>
                <a:cubicBezTo>
                  <a:pt x="1354" y="324"/>
                  <a:pt x="1354" y="324"/>
                  <a:pt x="1354" y="324"/>
                </a:cubicBezTo>
                <a:cubicBezTo>
                  <a:pt x="1353" y="326"/>
                  <a:pt x="1353" y="326"/>
                  <a:pt x="1353" y="326"/>
                </a:cubicBezTo>
                <a:cubicBezTo>
                  <a:pt x="1354" y="328"/>
                  <a:pt x="1354" y="328"/>
                  <a:pt x="1354" y="328"/>
                </a:cubicBezTo>
                <a:cubicBezTo>
                  <a:pt x="1352" y="330"/>
                  <a:pt x="1352" y="330"/>
                  <a:pt x="1352" y="330"/>
                </a:cubicBezTo>
                <a:cubicBezTo>
                  <a:pt x="1350" y="331"/>
                  <a:pt x="1350" y="331"/>
                  <a:pt x="1350" y="331"/>
                </a:cubicBezTo>
                <a:cubicBezTo>
                  <a:pt x="1351" y="332"/>
                  <a:pt x="1351" y="332"/>
                  <a:pt x="1351" y="332"/>
                </a:cubicBezTo>
                <a:cubicBezTo>
                  <a:pt x="1351" y="333"/>
                  <a:pt x="1351" y="333"/>
                  <a:pt x="1351" y="333"/>
                </a:cubicBezTo>
                <a:cubicBezTo>
                  <a:pt x="1350" y="335"/>
                  <a:pt x="1350" y="335"/>
                  <a:pt x="1350" y="335"/>
                </a:cubicBezTo>
                <a:cubicBezTo>
                  <a:pt x="1348" y="334"/>
                  <a:pt x="1348" y="334"/>
                  <a:pt x="1348" y="334"/>
                </a:cubicBezTo>
                <a:cubicBezTo>
                  <a:pt x="1347" y="335"/>
                  <a:pt x="1347" y="335"/>
                  <a:pt x="1347" y="335"/>
                </a:cubicBezTo>
                <a:cubicBezTo>
                  <a:pt x="1348" y="336"/>
                  <a:pt x="1348" y="336"/>
                  <a:pt x="1348" y="336"/>
                </a:cubicBezTo>
                <a:cubicBezTo>
                  <a:pt x="1348" y="338"/>
                  <a:pt x="1348" y="338"/>
                  <a:pt x="1348" y="338"/>
                </a:cubicBezTo>
                <a:cubicBezTo>
                  <a:pt x="1346" y="340"/>
                  <a:pt x="1346" y="340"/>
                  <a:pt x="1346" y="340"/>
                </a:cubicBezTo>
                <a:cubicBezTo>
                  <a:pt x="1347" y="341"/>
                  <a:pt x="1347" y="341"/>
                  <a:pt x="1347" y="341"/>
                </a:cubicBezTo>
                <a:cubicBezTo>
                  <a:pt x="1347" y="343"/>
                  <a:pt x="1347" y="343"/>
                  <a:pt x="1347" y="343"/>
                </a:cubicBezTo>
                <a:cubicBezTo>
                  <a:pt x="1345" y="343"/>
                  <a:pt x="1345" y="343"/>
                  <a:pt x="1345" y="343"/>
                </a:cubicBezTo>
                <a:cubicBezTo>
                  <a:pt x="1344" y="342"/>
                  <a:pt x="1344" y="342"/>
                  <a:pt x="1344" y="342"/>
                </a:cubicBezTo>
                <a:cubicBezTo>
                  <a:pt x="1343" y="343"/>
                  <a:pt x="1343" y="343"/>
                  <a:pt x="1343" y="343"/>
                </a:cubicBezTo>
                <a:cubicBezTo>
                  <a:pt x="1344" y="344"/>
                  <a:pt x="1344" y="344"/>
                  <a:pt x="1344" y="344"/>
                </a:cubicBezTo>
                <a:cubicBezTo>
                  <a:pt x="1347" y="346"/>
                  <a:pt x="1347" y="346"/>
                  <a:pt x="1347" y="346"/>
                </a:cubicBezTo>
                <a:cubicBezTo>
                  <a:pt x="1346" y="348"/>
                  <a:pt x="1346" y="348"/>
                  <a:pt x="1346" y="348"/>
                </a:cubicBezTo>
                <a:cubicBezTo>
                  <a:pt x="1343" y="348"/>
                  <a:pt x="1343" y="348"/>
                  <a:pt x="1343" y="348"/>
                </a:cubicBezTo>
                <a:cubicBezTo>
                  <a:pt x="1343" y="349"/>
                  <a:pt x="1343" y="349"/>
                  <a:pt x="1343" y="349"/>
                </a:cubicBezTo>
                <a:cubicBezTo>
                  <a:pt x="1344" y="350"/>
                  <a:pt x="1344" y="350"/>
                  <a:pt x="1344" y="350"/>
                </a:cubicBezTo>
                <a:cubicBezTo>
                  <a:pt x="1346" y="354"/>
                  <a:pt x="1346" y="354"/>
                  <a:pt x="1346" y="354"/>
                </a:cubicBezTo>
                <a:cubicBezTo>
                  <a:pt x="1345" y="355"/>
                  <a:pt x="1345" y="355"/>
                  <a:pt x="1345" y="355"/>
                </a:cubicBezTo>
                <a:cubicBezTo>
                  <a:pt x="1346" y="356"/>
                  <a:pt x="1346" y="356"/>
                  <a:pt x="1346" y="356"/>
                </a:cubicBezTo>
                <a:cubicBezTo>
                  <a:pt x="1343" y="359"/>
                  <a:pt x="1343" y="359"/>
                  <a:pt x="1343" y="359"/>
                </a:cubicBezTo>
                <a:cubicBezTo>
                  <a:pt x="1344" y="361"/>
                  <a:pt x="1344" y="361"/>
                  <a:pt x="1344" y="361"/>
                </a:cubicBezTo>
                <a:cubicBezTo>
                  <a:pt x="1342" y="365"/>
                  <a:pt x="1342" y="365"/>
                  <a:pt x="1342" y="365"/>
                </a:cubicBezTo>
                <a:cubicBezTo>
                  <a:pt x="1342" y="370"/>
                  <a:pt x="1342" y="370"/>
                  <a:pt x="1342" y="370"/>
                </a:cubicBezTo>
                <a:cubicBezTo>
                  <a:pt x="1340" y="372"/>
                  <a:pt x="1340" y="372"/>
                  <a:pt x="1340" y="372"/>
                </a:cubicBezTo>
                <a:cubicBezTo>
                  <a:pt x="1340" y="374"/>
                  <a:pt x="1340" y="374"/>
                  <a:pt x="1340" y="374"/>
                </a:cubicBezTo>
                <a:cubicBezTo>
                  <a:pt x="1341" y="374"/>
                  <a:pt x="1341" y="374"/>
                  <a:pt x="1341" y="374"/>
                </a:cubicBezTo>
                <a:cubicBezTo>
                  <a:pt x="1342" y="375"/>
                  <a:pt x="1342" y="375"/>
                  <a:pt x="1342" y="375"/>
                </a:cubicBezTo>
                <a:cubicBezTo>
                  <a:pt x="1341" y="377"/>
                  <a:pt x="1341" y="377"/>
                  <a:pt x="1341" y="377"/>
                </a:cubicBezTo>
                <a:cubicBezTo>
                  <a:pt x="1344" y="381"/>
                  <a:pt x="1344" y="381"/>
                  <a:pt x="1344" y="381"/>
                </a:cubicBezTo>
                <a:cubicBezTo>
                  <a:pt x="1345" y="383"/>
                  <a:pt x="1345" y="383"/>
                  <a:pt x="1345" y="383"/>
                </a:cubicBezTo>
                <a:cubicBezTo>
                  <a:pt x="1343" y="382"/>
                  <a:pt x="1343" y="382"/>
                  <a:pt x="1343" y="382"/>
                </a:cubicBezTo>
                <a:cubicBezTo>
                  <a:pt x="1340" y="382"/>
                  <a:pt x="1340" y="382"/>
                  <a:pt x="1340" y="382"/>
                </a:cubicBezTo>
                <a:cubicBezTo>
                  <a:pt x="1339" y="381"/>
                  <a:pt x="1339" y="381"/>
                  <a:pt x="1339" y="381"/>
                </a:cubicBezTo>
                <a:cubicBezTo>
                  <a:pt x="1337" y="382"/>
                  <a:pt x="1337" y="382"/>
                  <a:pt x="1337" y="382"/>
                </a:cubicBezTo>
                <a:cubicBezTo>
                  <a:pt x="1334" y="378"/>
                  <a:pt x="1334" y="378"/>
                  <a:pt x="1334" y="378"/>
                </a:cubicBezTo>
                <a:cubicBezTo>
                  <a:pt x="1335" y="377"/>
                  <a:pt x="1335" y="377"/>
                  <a:pt x="1335" y="377"/>
                </a:cubicBezTo>
                <a:cubicBezTo>
                  <a:pt x="1334" y="377"/>
                  <a:pt x="1334" y="377"/>
                  <a:pt x="1334" y="377"/>
                </a:cubicBezTo>
                <a:cubicBezTo>
                  <a:pt x="1332" y="377"/>
                  <a:pt x="1332" y="377"/>
                  <a:pt x="1332" y="377"/>
                </a:cubicBezTo>
                <a:cubicBezTo>
                  <a:pt x="1331" y="377"/>
                  <a:pt x="1331" y="377"/>
                  <a:pt x="1331" y="377"/>
                </a:cubicBezTo>
                <a:cubicBezTo>
                  <a:pt x="1330" y="375"/>
                  <a:pt x="1330" y="375"/>
                  <a:pt x="1330" y="375"/>
                </a:cubicBezTo>
                <a:cubicBezTo>
                  <a:pt x="1325" y="372"/>
                  <a:pt x="1325" y="372"/>
                  <a:pt x="1325" y="372"/>
                </a:cubicBezTo>
                <a:cubicBezTo>
                  <a:pt x="1322" y="371"/>
                  <a:pt x="1322" y="371"/>
                  <a:pt x="1322" y="371"/>
                </a:cubicBezTo>
                <a:cubicBezTo>
                  <a:pt x="1318" y="374"/>
                  <a:pt x="1318" y="374"/>
                  <a:pt x="1318" y="374"/>
                </a:cubicBezTo>
                <a:cubicBezTo>
                  <a:pt x="1317" y="373"/>
                  <a:pt x="1317" y="373"/>
                  <a:pt x="1317" y="373"/>
                </a:cubicBezTo>
                <a:cubicBezTo>
                  <a:pt x="1315" y="373"/>
                  <a:pt x="1315" y="373"/>
                  <a:pt x="1315" y="373"/>
                </a:cubicBezTo>
                <a:cubicBezTo>
                  <a:pt x="1313" y="376"/>
                  <a:pt x="1313" y="376"/>
                  <a:pt x="1313" y="376"/>
                </a:cubicBezTo>
                <a:cubicBezTo>
                  <a:pt x="1310" y="376"/>
                  <a:pt x="1310" y="376"/>
                  <a:pt x="1310" y="376"/>
                </a:cubicBezTo>
                <a:cubicBezTo>
                  <a:pt x="1309" y="380"/>
                  <a:pt x="1309" y="380"/>
                  <a:pt x="1309" y="380"/>
                </a:cubicBezTo>
                <a:cubicBezTo>
                  <a:pt x="1308" y="382"/>
                  <a:pt x="1308" y="382"/>
                  <a:pt x="1308" y="382"/>
                </a:cubicBezTo>
                <a:cubicBezTo>
                  <a:pt x="1306" y="380"/>
                  <a:pt x="1306" y="380"/>
                  <a:pt x="1306" y="380"/>
                </a:cubicBezTo>
                <a:cubicBezTo>
                  <a:pt x="1307" y="383"/>
                  <a:pt x="1307" y="383"/>
                  <a:pt x="1307" y="383"/>
                </a:cubicBezTo>
                <a:cubicBezTo>
                  <a:pt x="1306" y="385"/>
                  <a:pt x="1306" y="385"/>
                  <a:pt x="1306" y="385"/>
                </a:cubicBezTo>
                <a:cubicBezTo>
                  <a:pt x="1307" y="388"/>
                  <a:pt x="1307" y="388"/>
                  <a:pt x="1307" y="388"/>
                </a:cubicBezTo>
                <a:cubicBezTo>
                  <a:pt x="1306" y="389"/>
                  <a:pt x="1306" y="389"/>
                  <a:pt x="1306" y="389"/>
                </a:cubicBezTo>
                <a:cubicBezTo>
                  <a:pt x="1305" y="395"/>
                  <a:pt x="1305" y="395"/>
                  <a:pt x="1305" y="395"/>
                </a:cubicBezTo>
                <a:cubicBezTo>
                  <a:pt x="1304" y="396"/>
                  <a:pt x="1304" y="396"/>
                  <a:pt x="1304" y="396"/>
                </a:cubicBezTo>
                <a:cubicBezTo>
                  <a:pt x="1303" y="394"/>
                  <a:pt x="1303" y="394"/>
                  <a:pt x="1303" y="394"/>
                </a:cubicBezTo>
                <a:cubicBezTo>
                  <a:pt x="1300" y="387"/>
                  <a:pt x="1300" y="387"/>
                  <a:pt x="1300" y="387"/>
                </a:cubicBezTo>
                <a:cubicBezTo>
                  <a:pt x="1300" y="385"/>
                  <a:pt x="1300" y="385"/>
                  <a:pt x="1300" y="385"/>
                </a:cubicBezTo>
                <a:cubicBezTo>
                  <a:pt x="1298" y="384"/>
                  <a:pt x="1298" y="384"/>
                  <a:pt x="1298" y="384"/>
                </a:cubicBezTo>
                <a:cubicBezTo>
                  <a:pt x="1297" y="382"/>
                  <a:pt x="1297" y="382"/>
                  <a:pt x="1297" y="382"/>
                </a:cubicBezTo>
                <a:cubicBezTo>
                  <a:pt x="1296" y="384"/>
                  <a:pt x="1296" y="384"/>
                  <a:pt x="1296" y="384"/>
                </a:cubicBezTo>
                <a:cubicBezTo>
                  <a:pt x="1294" y="389"/>
                  <a:pt x="1294" y="389"/>
                  <a:pt x="1294" y="389"/>
                </a:cubicBezTo>
                <a:cubicBezTo>
                  <a:pt x="1292" y="390"/>
                  <a:pt x="1292" y="390"/>
                  <a:pt x="1292" y="390"/>
                </a:cubicBezTo>
                <a:cubicBezTo>
                  <a:pt x="1292" y="392"/>
                  <a:pt x="1292" y="392"/>
                  <a:pt x="1292" y="392"/>
                </a:cubicBezTo>
                <a:cubicBezTo>
                  <a:pt x="1294" y="393"/>
                  <a:pt x="1294" y="393"/>
                  <a:pt x="1294" y="393"/>
                </a:cubicBezTo>
                <a:cubicBezTo>
                  <a:pt x="1292" y="398"/>
                  <a:pt x="1292" y="398"/>
                  <a:pt x="1292" y="398"/>
                </a:cubicBezTo>
                <a:cubicBezTo>
                  <a:pt x="1290" y="395"/>
                  <a:pt x="1290" y="395"/>
                  <a:pt x="1290" y="395"/>
                </a:cubicBezTo>
                <a:cubicBezTo>
                  <a:pt x="1289" y="395"/>
                  <a:pt x="1289" y="395"/>
                  <a:pt x="1289" y="395"/>
                </a:cubicBezTo>
                <a:cubicBezTo>
                  <a:pt x="1288" y="394"/>
                  <a:pt x="1288" y="394"/>
                  <a:pt x="1288" y="394"/>
                </a:cubicBezTo>
                <a:cubicBezTo>
                  <a:pt x="1286" y="394"/>
                  <a:pt x="1286" y="394"/>
                  <a:pt x="1286" y="394"/>
                </a:cubicBezTo>
                <a:cubicBezTo>
                  <a:pt x="1285" y="397"/>
                  <a:pt x="1285" y="397"/>
                  <a:pt x="1285" y="397"/>
                </a:cubicBezTo>
                <a:cubicBezTo>
                  <a:pt x="1284" y="397"/>
                  <a:pt x="1284" y="397"/>
                  <a:pt x="1284" y="397"/>
                </a:cubicBezTo>
                <a:cubicBezTo>
                  <a:pt x="1282" y="396"/>
                  <a:pt x="1282" y="396"/>
                  <a:pt x="1282" y="396"/>
                </a:cubicBezTo>
                <a:cubicBezTo>
                  <a:pt x="1281" y="396"/>
                  <a:pt x="1281" y="396"/>
                  <a:pt x="1281" y="396"/>
                </a:cubicBezTo>
                <a:cubicBezTo>
                  <a:pt x="1280" y="398"/>
                  <a:pt x="1280" y="398"/>
                  <a:pt x="1280" y="398"/>
                </a:cubicBezTo>
                <a:cubicBezTo>
                  <a:pt x="1282" y="400"/>
                  <a:pt x="1282" y="400"/>
                  <a:pt x="1282" y="400"/>
                </a:cubicBezTo>
                <a:cubicBezTo>
                  <a:pt x="1281" y="400"/>
                  <a:pt x="1281" y="400"/>
                  <a:pt x="1281" y="400"/>
                </a:cubicBezTo>
                <a:cubicBezTo>
                  <a:pt x="1280" y="402"/>
                  <a:pt x="1280" y="402"/>
                  <a:pt x="1280" y="402"/>
                </a:cubicBezTo>
                <a:cubicBezTo>
                  <a:pt x="1280" y="404"/>
                  <a:pt x="1280" y="404"/>
                  <a:pt x="1280" y="404"/>
                </a:cubicBezTo>
                <a:cubicBezTo>
                  <a:pt x="1282" y="406"/>
                  <a:pt x="1282" y="406"/>
                  <a:pt x="1282" y="406"/>
                </a:cubicBezTo>
                <a:cubicBezTo>
                  <a:pt x="1282" y="409"/>
                  <a:pt x="1282" y="409"/>
                  <a:pt x="1282" y="409"/>
                </a:cubicBezTo>
                <a:cubicBezTo>
                  <a:pt x="1281" y="409"/>
                  <a:pt x="1281" y="409"/>
                  <a:pt x="1281" y="409"/>
                </a:cubicBezTo>
                <a:cubicBezTo>
                  <a:pt x="1282" y="411"/>
                  <a:pt x="1282" y="411"/>
                  <a:pt x="1282" y="411"/>
                </a:cubicBezTo>
                <a:cubicBezTo>
                  <a:pt x="1284" y="411"/>
                  <a:pt x="1284" y="411"/>
                  <a:pt x="1284" y="411"/>
                </a:cubicBezTo>
                <a:cubicBezTo>
                  <a:pt x="1285" y="413"/>
                  <a:pt x="1285" y="413"/>
                  <a:pt x="1285" y="413"/>
                </a:cubicBezTo>
                <a:cubicBezTo>
                  <a:pt x="1286" y="414"/>
                  <a:pt x="1286" y="414"/>
                  <a:pt x="1286" y="414"/>
                </a:cubicBezTo>
                <a:cubicBezTo>
                  <a:pt x="1285" y="414"/>
                  <a:pt x="1285" y="414"/>
                  <a:pt x="1285" y="414"/>
                </a:cubicBezTo>
                <a:cubicBezTo>
                  <a:pt x="1284" y="416"/>
                  <a:pt x="1284" y="416"/>
                  <a:pt x="1284" y="416"/>
                </a:cubicBezTo>
                <a:cubicBezTo>
                  <a:pt x="1286" y="417"/>
                  <a:pt x="1286" y="417"/>
                  <a:pt x="1286" y="417"/>
                </a:cubicBezTo>
                <a:cubicBezTo>
                  <a:pt x="1288" y="419"/>
                  <a:pt x="1288" y="419"/>
                  <a:pt x="1288" y="419"/>
                </a:cubicBezTo>
                <a:cubicBezTo>
                  <a:pt x="1287" y="420"/>
                  <a:pt x="1287" y="420"/>
                  <a:pt x="1287" y="420"/>
                </a:cubicBezTo>
                <a:cubicBezTo>
                  <a:pt x="1286" y="418"/>
                  <a:pt x="1286" y="418"/>
                  <a:pt x="1286" y="418"/>
                </a:cubicBezTo>
                <a:cubicBezTo>
                  <a:pt x="1284" y="419"/>
                  <a:pt x="1284" y="419"/>
                  <a:pt x="1284" y="419"/>
                </a:cubicBezTo>
                <a:cubicBezTo>
                  <a:pt x="1284" y="420"/>
                  <a:pt x="1284" y="420"/>
                  <a:pt x="1284" y="420"/>
                </a:cubicBezTo>
                <a:cubicBezTo>
                  <a:pt x="1286" y="422"/>
                  <a:pt x="1286" y="422"/>
                  <a:pt x="1286" y="422"/>
                </a:cubicBezTo>
                <a:cubicBezTo>
                  <a:pt x="1287" y="421"/>
                  <a:pt x="1287" y="421"/>
                  <a:pt x="1287" y="421"/>
                </a:cubicBezTo>
                <a:cubicBezTo>
                  <a:pt x="1287" y="423"/>
                  <a:pt x="1287" y="423"/>
                  <a:pt x="1287" y="423"/>
                </a:cubicBezTo>
                <a:cubicBezTo>
                  <a:pt x="1286" y="426"/>
                  <a:pt x="1286" y="426"/>
                  <a:pt x="1286" y="426"/>
                </a:cubicBezTo>
                <a:cubicBezTo>
                  <a:pt x="1287" y="428"/>
                  <a:pt x="1287" y="428"/>
                  <a:pt x="1287" y="428"/>
                </a:cubicBezTo>
                <a:cubicBezTo>
                  <a:pt x="1285" y="430"/>
                  <a:pt x="1285" y="430"/>
                  <a:pt x="1285" y="430"/>
                </a:cubicBezTo>
                <a:cubicBezTo>
                  <a:pt x="1286" y="433"/>
                  <a:pt x="1286" y="433"/>
                  <a:pt x="1286" y="433"/>
                </a:cubicBezTo>
                <a:cubicBezTo>
                  <a:pt x="1286" y="434"/>
                  <a:pt x="1286" y="434"/>
                  <a:pt x="1286" y="434"/>
                </a:cubicBezTo>
                <a:cubicBezTo>
                  <a:pt x="1287" y="436"/>
                  <a:pt x="1287" y="436"/>
                  <a:pt x="1287" y="436"/>
                </a:cubicBezTo>
                <a:cubicBezTo>
                  <a:pt x="1287" y="438"/>
                  <a:pt x="1287" y="438"/>
                  <a:pt x="1287" y="438"/>
                </a:cubicBezTo>
                <a:cubicBezTo>
                  <a:pt x="1287" y="440"/>
                  <a:pt x="1287" y="440"/>
                  <a:pt x="1287" y="440"/>
                </a:cubicBezTo>
                <a:cubicBezTo>
                  <a:pt x="1288" y="444"/>
                  <a:pt x="1288" y="444"/>
                  <a:pt x="1288" y="444"/>
                </a:cubicBezTo>
                <a:cubicBezTo>
                  <a:pt x="1288" y="445"/>
                  <a:pt x="1288" y="445"/>
                  <a:pt x="1288" y="445"/>
                </a:cubicBezTo>
                <a:cubicBezTo>
                  <a:pt x="1289" y="446"/>
                  <a:pt x="1289" y="446"/>
                  <a:pt x="1289" y="446"/>
                </a:cubicBezTo>
                <a:cubicBezTo>
                  <a:pt x="1291" y="448"/>
                  <a:pt x="1291" y="448"/>
                  <a:pt x="1291" y="448"/>
                </a:cubicBezTo>
                <a:cubicBezTo>
                  <a:pt x="1294" y="452"/>
                  <a:pt x="1294" y="452"/>
                  <a:pt x="1294" y="452"/>
                </a:cubicBezTo>
                <a:cubicBezTo>
                  <a:pt x="1297" y="453"/>
                  <a:pt x="1297" y="453"/>
                  <a:pt x="1297" y="453"/>
                </a:cubicBezTo>
                <a:cubicBezTo>
                  <a:pt x="1297" y="452"/>
                  <a:pt x="1297" y="452"/>
                  <a:pt x="1297" y="452"/>
                </a:cubicBezTo>
                <a:cubicBezTo>
                  <a:pt x="1298" y="450"/>
                  <a:pt x="1298" y="450"/>
                  <a:pt x="1298" y="450"/>
                </a:cubicBezTo>
                <a:cubicBezTo>
                  <a:pt x="1295" y="447"/>
                  <a:pt x="1295" y="447"/>
                  <a:pt x="1295" y="447"/>
                </a:cubicBezTo>
                <a:cubicBezTo>
                  <a:pt x="1295" y="446"/>
                  <a:pt x="1295" y="446"/>
                  <a:pt x="1295" y="446"/>
                </a:cubicBezTo>
                <a:cubicBezTo>
                  <a:pt x="1296" y="444"/>
                  <a:pt x="1296" y="444"/>
                  <a:pt x="1296" y="444"/>
                </a:cubicBezTo>
                <a:cubicBezTo>
                  <a:pt x="1299" y="445"/>
                  <a:pt x="1299" y="445"/>
                  <a:pt x="1299" y="445"/>
                </a:cubicBezTo>
                <a:cubicBezTo>
                  <a:pt x="1302" y="447"/>
                  <a:pt x="1302" y="447"/>
                  <a:pt x="1302" y="447"/>
                </a:cubicBezTo>
                <a:cubicBezTo>
                  <a:pt x="1304" y="447"/>
                  <a:pt x="1304" y="447"/>
                  <a:pt x="1304" y="447"/>
                </a:cubicBezTo>
                <a:cubicBezTo>
                  <a:pt x="1306" y="448"/>
                  <a:pt x="1306" y="448"/>
                  <a:pt x="1306" y="448"/>
                </a:cubicBezTo>
                <a:cubicBezTo>
                  <a:pt x="1306" y="450"/>
                  <a:pt x="1306" y="450"/>
                  <a:pt x="1306" y="450"/>
                </a:cubicBezTo>
                <a:cubicBezTo>
                  <a:pt x="1305" y="451"/>
                  <a:pt x="1305" y="451"/>
                  <a:pt x="1305" y="451"/>
                </a:cubicBezTo>
                <a:cubicBezTo>
                  <a:pt x="1307" y="452"/>
                  <a:pt x="1307" y="452"/>
                  <a:pt x="1307" y="452"/>
                </a:cubicBezTo>
                <a:cubicBezTo>
                  <a:pt x="1305" y="454"/>
                  <a:pt x="1305" y="454"/>
                  <a:pt x="1305" y="454"/>
                </a:cubicBezTo>
                <a:cubicBezTo>
                  <a:pt x="1306" y="456"/>
                  <a:pt x="1306" y="456"/>
                  <a:pt x="1306" y="456"/>
                </a:cubicBezTo>
                <a:cubicBezTo>
                  <a:pt x="1305" y="457"/>
                  <a:pt x="1305" y="457"/>
                  <a:pt x="1305" y="457"/>
                </a:cubicBezTo>
                <a:cubicBezTo>
                  <a:pt x="1304" y="459"/>
                  <a:pt x="1304" y="459"/>
                  <a:pt x="1304" y="459"/>
                </a:cubicBezTo>
                <a:cubicBezTo>
                  <a:pt x="1305" y="463"/>
                  <a:pt x="1305" y="463"/>
                  <a:pt x="1305" y="463"/>
                </a:cubicBezTo>
                <a:cubicBezTo>
                  <a:pt x="1307" y="465"/>
                  <a:pt x="1307" y="465"/>
                  <a:pt x="1307" y="465"/>
                </a:cubicBezTo>
                <a:cubicBezTo>
                  <a:pt x="1307" y="469"/>
                  <a:pt x="1307" y="469"/>
                  <a:pt x="1307" y="469"/>
                </a:cubicBezTo>
                <a:cubicBezTo>
                  <a:pt x="1309" y="470"/>
                  <a:pt x="1309" y="470"/>
                  <a:pt x="1309" y="470"/>
                </a:cubicBezTo>
                <a:cubicBezTo>
                  <a:pt x="1310" y="470"/>
                  <a:pt x="1310" y="470"/>
                  <a:pt x="1310" y="470"/>
                </a:cubicBezTo>
                <a:cubicBezTo>
                  <a:pt x="1310" y="468"/>
                  <a:pt x="1310" y="468"/>
                  <a:pt x="1310" y="468"/>
                </a:cubicBezTo>
                <a:cubicBezTo>
                  <a:pt x="1312" y="467"/>
                  <a:pt x="1312" y="467"/>
                  <a:pt x="1312" y="467"/>
                </a:cubicBezTo>
                <a:cubicBezTo>
                  <a:pt x="1312" y="466"/>
                  <a:pt x="1312" y="466"/>
                  <a:pt x="1312" y="466"/>
                </a:cubicBezTo>
                <a:cubicBezTo>
                  <a:pt x="1313" y="467"/>
                  <a:pt x="1313" y="467"/>
                  <a:pt x="1313" y="467"/>
                </a:cubicBezTo>
                <a:cubicBezTo>
                  <a:pt x="1315" y="468"/>
                  <a:pt x="1315" y="468"/>
                  <a:pt x="1315" y="468"/>
                </a:cubicBezTo>
                <a:cubicBezTo>
                  <a:pt x="1315" y="473"/>
                  <a:pt x="1315" y="473"/>
                  <a:pt x="1315" y="473"/>
                </a:cubicBezTo>
                <a:cubicBezTo>
                  <a:pt x="1320" y="477"/>
                  <a:pt x="1320" y="477"/>
                  <a:pt x="1320" y="477"/>
                </a:cubicBezTo>
                <a:cubicBezTo>
                  <a:pt x="1322" y="480"/>
                  <a:pt x="1322" y="480"/>
                  <a:pt x="1322" y="480"/>
                </a:cubicBezTo>
                <a:cubicBezTo>
                  <a:pt x="1321" y="482"/>
                  <a:pt x="1321" y="482"/>
                  <a:pt x="1321" y="482"/>
                </a:cubicBezTo>
                <a:cubicBezTo>
                  <a:pt x="1321" y="485"/>
                  <a:pt x="1321" y="485"/>
                  <a:pt x="1321" y="485"/>
                </a:cubicBezTo>
                <a:cubicBezTo>
                  <a:pt x="1319" y="485"/>
                  <a:pt x="1319" y="485"/>
                  <a:pt x="1319" y="485"/>
                </a:cubicBezTo>
                <a:cubicBezTo>
                  <a:pt x="1316" y="483"/>
                  <a:pt x="1316" y="483"/>
                  <a:pt x="1316" y="483"/>
                </a:cubicBezTo>
                <a:cubicBezTo>
                  <a:pt x="1313" y="482"/>
                  <a:pt x="1313" y="482"/>
                  <a:pt x="1313" y="482"/>
                </a:cubicBezTo>
                <a:cubicBezTo>
                  <a:pt x="1313" y="479"/>
                  <a:pt x="1313" y="479"/>
                  <a:pt x="1313" y="479"/>
                </a:cubicBezTo>
                <a:cubicBezTo>
                  <a:pt x="1314" y="477"/>
                  <a:pt x="1314" y="477"/>
                  <a:pt x="1314" y="477"/>
                </a:cubicBezTo>
                <a:cubicBezTo>
                  <a:pt x="1314" y="474"/>
                  <a:pt x="1314" y="474"/>
                  <a:pt x="1314" y="474"/>
                </a:cubicBezTo>
                <a:cubicBezTo>
                  <a:pt x="1314" y="472"/>
                  <a:pt x="1314" y="472"/>
                  <a:pt x="1314" y="472"/>
                </a:cubicBezTo>
                <a:cubicBezTo>
                  <a:pt x="1312" y="473"/>
                  <a:pt x="1312" y="473"/>
                  <a:pt x="1312" y="473"/>
                </a:cubicBezTo>
                <a:cubicBezTo>
                  <a:pt x="1313" y="474"/>
                  <a:pt x="1313" y="474"/>
                  <a:pt x="1313" y="474"/>
                </a:cubicBezTo>
                <a:cubicBezTo>
                  <a:pt x="1313" y="476"/>
                  <a:pt x="1313" y="476"/>
                  <a:pt x="1313" y="476"/>
                </a:cubicBezTo>
                <a:cubicBezTo>
                  <a:pt x="1311" y="476"/>
                  <a:pt x="1311" y="476"/>
                  <a:pt x="1311" y="476"/>
                </a:cubicBezTo>
                <a:cubicBezTo>
                  <a:pt x="1309" y="479"/>
                  <a:pt x="1309" y="479"/>
                  <a:pt x="1309" y="479"/>
                </a:cubicBezTo>
                <a:cubicBezTo>
                  <a:pt x="1309" y="481"/>
                  <a:pt x="1309" y="481"/>
                  <a:pt x="1309" y="481"/>
                </a:cubicBezTo>
                <a:cubicBezTo>
                  <a:pt x="1312" y="480"/>
                  <a:pt x="1312" y="480"/>
                  <a:pt x="1312" y="480"/>
                </a:cubicBezTo>
                <a:cubicBezTo>
                  <a:pt x="1312" y="482"/>
                  <a:pt x="1312" y="482"/>
                  <a:pt x="1312" y="482"/>
                </a:cubicBezTo>
                <a:cubicBezTo>
                  <a:pt x="1310" y="485"/>
                  <a:pt x="1310" y="485"/>
                  <a:pt x="1310" y="485"/>
                </a:cubicBezTo>
                <a:cubicBezTo>
                  <a:pt x="1311" y="488"/>
                  <a:pt x="1311" y="488"/>
                  <a:pt x="1311" y="488"/>
                </a:cubicBezTo>
                <a:cubicBezTo>
                  <a:pt x="1311" y="489"/>
                  <a:pt x="1311" y="489"/>
                  <a:pt x="1311" y="489"/>
                </a:cubicBezTo>
                <a:cubicBezTo>
                  <a:pt x="1311" y="496"/>
                  <a:pt x="1311" y="496"/>
                  <a:pt x="1311" y="496"/>
                </a:cubicBezTo>
                <a:cubicBezTo>
                  <a:pt x="1312" y="498"/>
                  <a:pt x="1312" y="498"/>
                  <a:pt x="1312" y="498"/>
                </a:cubicBezTo>
                <a:cubicBezTo>
                  <a:pt x="1312" y="500"/>
                  <a:pt x="1312" y="500"/>
                  <a:pt x="1312" y="500"/>
                </a:cubicBezTo>
                <a:cubicBezTo>
                  <a:pt x="1318" y="508"/>
                  <a:pt x="1318" y="508"/>
                  <a:pt x="1318" y="508"/>
                </a:cubicBezTo>
                <a:cubicBezTo>
                  <a:pt x="1319" y="508"/>
                  <a:pt x="1319" y="508"/>
                  <a:pt x="1319" y="508"/>
                </a:cubicBezTo>
                <a:cubicBezTo>
                  <a:pt x="1323" y="513"/>
                  <a:pt x="1323" y="513"/>
                  <a:pt x="1323" y="513"/>
                </a:cubicBezTo>
                <a:cubicBezTo>
                  <a:pt x="1325" y="514"/>
                  <a:pt x="1325" y="514"/>
                  <a:pt x="1325" y="514"/>
                </a:cubicBezTo>
                <a:cubicBezTo>
                  <a:pt x="1324" y="516"/>
                  <a:pt x="1324" y="516"/>
                  <a:pt x="1324" y="516"/>
                </a:cubicBezTo>
                <a:cubicBezTo>
                  <a:pt x="1324" y="519"/>
                  <a:pt x="1324" y="519"/>
                  <a:pt x="1324" y="519"/>
                </a:cubicBezTo>
                <a:cubicBezTo>
                  <a:pt x="1318" y="521"/>
                  <a:pt x="1318" y="521"/>
                  <a:pt x="1318" y="521"/>
                </a:cubicBezTo>
                <a:cubicBezTo>
                  <a:pt x="1317" y="520"/>
                  <a:pt x="1317" y="520"/>
                  <a:pt x="1317" y="520"/>
                </a:cubicBezTo>
                <a:cubicBezTo>
                  <a:pt x="1314" y="522"/>
                  <a:pt x="1314" y="522"/>
                  <a:pt x="1314" y="522"/>
                </a:cubicBezTo>
                <a:cubicBezTo>
                  <a:pt x="1312" y="522"/>
                  <a:pt x="1312" y="522"/>
                  <a:pt x="1312" y="522"/>
                </a:cubicBezTo>
                <a:cubicBezTo>
                  <a:pt x="1313" y="523"/>
                  <a:pt x="1313" y="523"/>
                  <a:pt x="1313" y="523"/>
                </a:cubicBezTo>
                <a:cubicBezTo>
                  <a:pt x="1311" y="527"/>
                  <a:pt x="1311" y="527"/>
                  <a:pt x="1311" y="527"/>
                </a:cubicBezTo>
                <a:cubicBezTo>
                  <a:pt x="1311" y="530"/>
                  <a:pt x="1311" y="530"/>
                  <a:pt x="1311" y="530"/>
                </a:cubicBezTo>
                <a:cubicBezTo>
                  <a:pt x="1310" y="531"/>
                  <a:pt x="1310" y="531"/>
                  <a:pt x="1310" y="531"/>
                </a:cubicBezTo>
                <a:cubicBezTo>
                  <a:pt x="1311" y="533"/>
                  <a:pt x="1311" y="533"/>
                  <a:pt x="1311" y="533"/>
                </a:cubicBezTo>
                <a:cubicBezTo>
                  <a:pt x="1310" y="538"/>
                  <a:pt x="1310" y="538"/>
                  <a:pt x="1310" y="538"/>
                </a:cubicBezTo>
                <a:cubicBezTo>
                  <a:pt x="1312" y="544"/>
                  <a:pt x="1312" y="544"/>
                  <a:pt x="1312" y="544"/>
                </a:cubicBezTo>
                <a:cubicBezTo>
                  <a:pt x="1315" y="546"/>
                  <a:pt x="1315" y="546"/>
                  <a:pt x="1315" y="546"/>
                </a:cubicBezTo>
                <a:cubicBezTo>
                  <a:pt x="1315" y="549"/>
                  <a:pt x="1315" y="549"/>
                  <a:pt x="1315" y="549"/>
                </a:cubicBezTo>
                <a:cubicBezTo>
                  <a:pt x="1318" y="550"/>
                  <a:pt x="1318" y="550"/>
                  <a:pt x="1318" y="550"/>
                </a:cubicBezTo>
                <a:cubicBezTo>
                  <a:pt x="1319" y="552"/>
                  <a:pt x="1319" y="552"/>
                  <a:pt x="1319" y="552"/>
                </a:cubicBezTo>
                <a:cubicBezTo>
                  <a:pt x="1317" y="552"/>
                  <a:pt x="1317" y="552"/>
                  <a:pt x="1317" y="552"/>
                </a:cubicBezTo>
                <a:cubicBezTo>
                  <a:pt x="1316" y="551"/>
                  <a:pt x="1316" y="551"/>
                  <a:pt x="1316" y="551"/>
                </a:cubicBezTo>
                <a:cubicBezTo>
                  <a:pt x="1314" y="553"/>
                  <a:pt x="1314" y="553"/>
                  <a:pt x="1314" y="553"/>
                </a:cubicBezTo>
                <a:cubicBezTo>
                  <a:pt x="1312" y="554"/>
                  <a:pt x="1312" y="554"/>
                  <a:pt x="1312" y="554"/>
                </a:cubicBezTo>
                <a:cubicBezTo>
                  <a:pt x="1311" y="554"/>
                  <a:pt x="1311" y="554"/>
                  <a:pt x="1311" y="554"/>
                </a:cubicBezTo>
                <a:cubicBezTo>
                  <a:pt x="1308" y="557"/>
                  <a:pt x="1308" y="557"/>
                  <a:pt x="1308" y="557"/>
                </a:cubicBezTo>
                <a:cubicBezTo>
                  <a:pt x="1306" y="555"/>
                  <a:pt x="1306" y="555"/>
                  <a:pt x="1306" y="555"/>
                </a:cubicBezTo>
                <a:cubicBezTo>
                  <a:pt x="1305" y="557"/>
                  <a:pt x="1305" y="557"/>
                  <a:pt x="1305" y="557"/>
                </a:cubicBezTo>
                <a:cubicBezTo>
                  <a:pt x="1306" y="558"/>
                  <a:pt x="1306" y="558"/>
                  <a:pt x="1306" y="558"/>
                </a:cubicBezTo>
                <a:cubicBezTo>
                  <a:pt x="1308" y="558"/>
                  <a:pt x="1308" y="558"/>
                  <a:pt x="1308" y="558"/>
                </a:cubicBezTo>
                <a:cubicBezTo>
                  <a:pt x="1307" y="561"/>
                  <a:pt x="1307" y="561"/>
                  <a:pt x="1307" y="561"/>
                </a:cubicBezTo>
                <a:cubicBezTo>
                  <a:pt x="1307" y="562"/>
                  <a:pt x="1307" y="562"/>
                  <a:pt x="1307" y="562"/>
                </a:cubicBezTo>
                <a:cubicBezTo>
                  <a:pt x="1309" y="564"/>
                  <a:pt x="1309" y="564"/>
                  <a:pt x="1309" y="564"/>
                </a:cubicBezTo>
                <a:cubicBezTo>
                  <a:pt x="1308" y="565"/>
                  <a:pt x="1308" y="565"/>
                  <a:pt x="1308" y="565"/>
                </a:cubicBezTo>
                <a:cubicBezTo>
                  <a:pt x="1307" y="565"/>
                  <a:pt x="1307" y="565"/>
                  <a:pt x="1307" y="565"/>
                </a:cubicBezTo>
                <a:cubicBezTo>
                  <a:pt x="1309" y="568"/>
                  <a:pt x="1309" y="568"/>
                  <a:pt x="1309" y="568"/>
                </a:cubicBezTo>
                <a:cubicBezTo>
                  <a:pt x="1308" y="569"/>
                  <a:pt x="1308" y="569"/>
                  <a:pt x="1308" y="569"/>
                </a:cubicBezTo>
                <a:cubicBezTo>
                  <a:pt x="1309" y="570"/>
                  <a:pt x="1309" y="570"/>
                  <a:pt x="1309" y="570"/>
                </a:cubicBezTo>
                <a:cubicBezTo>
                  <a:pt x="1310" y="569"/>
                  <a:pt x="1310" y="569"/>
                  <a:pt x="1310" y="569"/>
                </a:cubicBezTo>
                <a:cubicBezTo>
                  <a:pt x="1312" y="571"/>
                  <a:pt x="1312" y="571"/>
                  <a:pt x="1312" y="571"/>
                </a:cubicBezTo>
                <a:cubicBezTo>
                  <a:pt x="1311" y="573"/>
                  <a:pt x="1311" y="573"/>
                  <a:pt x="1311" y="573"/>
                </a:cubicBezTo>
                <a:cubicBezTo>
                  <a:pt x="1310" y="576"/>
                  <a:pt x="1310" y="576"/>
                  <a:pt x="1310" y="576"/>
                </a:cubicBezTo>
                <a:cubicBezTo>
                  <a:pt x="1312" y="578"/>
                  <a:pt x="1312" y="578"/>
                  <a:pt x="1312" y="578"/>
                </a:cubicBezTo>
                <a:cubicBezTo>
                  <a:pt x="1311" y="582"/>
                  <a:pt x="1311" y="582"/>
                  <a:pt x="1311" y="582"/>
                </a:cubicBezTo>
                <a:cubicBezTo>
                  <a:pt x="1310" y="584"/>
                  <a:pt x="1310" y="584"/>
                  <a:pt x="1310" y="584"/>
                </a:cubicBezTo>
                <a:cubicBezTo>
                  <a:pt x="1310" y="585"/>
                  <a:pt x="1310" y="585"/>
                  <a:pt x="1310" y="585"/>
                </a:cubicBezTo>
                <a:cubicBezTo>
                  <a:pt x="1310" y="587"/>
                  <a:pt x="1310" y="587"/>
                  <a:pt x="1310" y="587"/>
                </a:cubicBezTo>
                <a:cubicBezTo>
                  <a:pt x="1307" y="589"/>
                  <a:pt x="1307" y="589"/>
                  <a:pt x="1307" y="589"/>
                </a:cubicBezTo>
                <a:cubicBezTo>
                  <a:pt x="1307" y="591"/>
                  <a:pt x="1307" y="591"/>
                  <a:pt x="1307" y="591"/>
                </a:cubicBezTo>
                <a:cubicBezTo>
                  <a:pt x="1306" y="592"/>
                  <a:pt x="1306" y="592"/>
                  <a:pt x="1306" y="592"/>
                </a:cubicBezTo>
                <a:cubicBezTo>
                  <a:pt x="1305" y="597"/>
                  <a:pt x="1305" y="597"/>
                  <a:pt x="1305" y="597"/>
                </a:cubicBezTo>
                <a:cubicBezTo>
                  <a:pt x="1303" y="601"/>
                  <a:pt x="1303" y="601"/>
                  <a:pt x="1303" y="601"/>
                </a:cubicBezTo>
                <a:cubicBezTo>
                  <a:pt x="1303" y="599"/>
                  <a:pt x="1303" y="599"/>
                  <a:pt x="1303" y="599"/>
                </a:cubicBezTo>
                <a:cubicBezTo>
                  <a:pt x="1303" y="598"/>
                  <a:pt x="1303" y="598"/>
                  <a:pt x="1303" y="598"/>
                </a:cubicBezTo>
                <a:cubicBezTo>
                  <a:pt x="1303" y="595"/>
                  <a:pt x="1303" y="595"/>
                  <a:pt x="1303" y="595"/>
                </a:cubicBezTo>
                <a:cubicBezTo>
                  <a:pt x="1302" y="594"/>
                  <a:pt x="1302" y="594"/>
                  <a:pt x="1302" y="594"/>
                </a:cubicBezTo>
                <a:cubicBezTo>
                  <a:pt x="1298" y="594"/>
                  <a:pt x="1298" y="594"/>
                  <a:pt x="1298" y="594"/>
                </a:cubicBezTo>
                <a:cubicBezTo>
                  <a:pt x="1296" y="590"/>
                  <a:pt x="1296" y="590"/>
                  <a:pt x="1296" y="590"/>
                </a:cubicBezTo>
                <a:cubicBezTo>
                  <a:pt x="1295" y="586"/>
                  <a:pt x="1295" y="586"/>
                  <a:pt x="1295" y="586"/>
                </a:cubicBezTo>
                <a:cubicBezTo>
                  <a:pt x="1291" y="577"/>
                  <a:pt x="1291" y="577"/>
                  <a:pt x="1291" y="577"/>
                </a:cubicBezTo>
                <a:cubicBezTo>
                  <a:pt x="1289" y="573"/>
                  <a:pt x="1289" y="573"/>
                  <a:pt x="1289" y="573"/>
                </a:cubicBezTo>
                <a:cubicBezTo>
                  <a:pt x="1290" y="573"/>
                  <a:pt x="1290" y="573"/>
                  <a:pt x="1290" y="573"/>
                </a:cubicBezTo>
                <a:cubicBezTo>
                  <a:pt x="1292" y="572"/>
                  <a:pt x="1292" y="572"/>
                  <a:pt x="1292" y="572"/>
                </a:cubicBezTo>
                <a:cubicBezTo>
                  <a:pt x="1293" y="570"/>
                  <a:pt x="1293" y="570"/>
                  <a:pt x="1293" y="570"/>
                </a:cubicBezTo>
                <a:cubicBezTo>
                  <a:pt x="1291" y="571"/>
                  <a:pt x="1291" y="571"/>
                  <a:pt x="1291" y="571"/>
                </a:cubicBezTo>
                <a:cubicBezTo>
                  <a:pt x="1288" y="571"/>
                  <a:pt x="1288" y="571"/>
                  <a:pt x="1288" y="571"/>
                </a:cubicBezTo>
                <a:cubicBezTo>
                  <a:pt x="1284" y="569"/>
                  <a:pt x="1284" y="569"/>
                  <a:pt x="1284" y="569"/>
                </a:cubicBezTo>
                <a:cubicBezTo>
                  <a:pt x="1276" y="554"/>
                  <a:pt x="1276" y="554"/>
                  <a:pt x="1276" y="554"/>
                </a:cubicBezTo>
                <a:cubicBezTo>
                  <a:pt x="1269" y="545"/>
                  <a:pt x="1269" y="545"/>
                  <a:pt x="1269" y="545"/>
                </a:cubicBezTo>
                <a:cubicBezTo>
                  <a:pt x="1268" y="542"/>
                  <a:pt x="1268" y="542"/>
                  <a:pt x="1268" y="542"/>
                </a:cubicBezTo>
                <a:cubicBezTo>
                  <a:pt x="1266" y="539"/>
                  <a:pt x="1266" y="539"/>
                  <a:pt x="1266" y="539"/>
                </a:cubicBezTo>
                <a:cubicBezTo>
                  <a:pt x="1260" y="530"/>
                  <a:pt x="1260" y="530"/>
                  <a:pt x="1260" y="530"/>
                </a:cubicBezTo>
                <a:cubicBezTo>
                  <a:pt x="1254" y="519"/>
                  <a:pt x="1254" y="519"/>
                  <a:pt x="1254" y="519"/>
                </a:cubicBezTo>
                <a:cubicBezTo>
                  <a:pt x="1250" y="508"/>
                  <a:pt x="1250" y="508"/>
                  <a:pt x="1250" y="508"/>
                </a:cubicBezTo>
                <a:cubicBezTo>
                  <a:pt x="1250" y="504"/>
                  <a:pt x="1250" y="504"/>
                  <a:pt x="1250" y="504"/>
                </a:cubicBezTo>
                <a:cubicBezTo>
                  <a:pt x="1247" y="500"/>
                  <a:pt x="1247" y="500"/>
                  <a:pt x="1247" y="500"/>
                </a:cubicBezTo>
                <a:cubicBezTo>
                  <a:pt x="1246" y="492"/>
                  <a:pt x="1246" y="492"/>
                  <a:pt x="1246" y="492"/>
                </a:cubicBezTo>
                <a:cubicBezTo>
                  <a:pt x="1244" y="488"/>
                  <a:pt x="1244" y="488"/>
                  <a:pt x="1244" y="488"/>
                </a:cubicBezTo>
                <a:cubicBezTo>
                  <a:pt x="1244" y="484"/>
                  <a:pt x="1244" y="484"/>
                  <a:pt x="1244" y="484"/>
                </a:cubicBezTo>
                <a:cubicBezTo>
                  <a:pt x="1247" y="481"/>
                  <a:pt x="1247" y="481"/>
                  <a:pt x="1247" y="481"/>
                </a:cubicBezTo>
                <a:cubicBezTo>
                  <a:pt x="1247" y="478"/>
                  <a:pt x="1247" y="478"/>
                  <a:pt x="1247" y="478"/>
                </a:cubicBezTo>
                <a:cubicBezTo>
                  <a:pt x="1249" y="477"/>
                  <a:pt x="1249" y="477"/>
                  <a:pt x="1249" y="477"/>
                </a:cubicBezTo>
                <a:cubicBezTo>
                  <a:pt x="1248" y="475"/>
                  <a:pt x="1248" y="475"/>
                  <a:pt x="1248" y="475"/>
                </a:cubicBezTo>
                <a:cubicBezTo>
                  <a:pt x="1249" y="474"/>
                  <a:pt x="1249" y="474"/>
                  <a:pt x="1249" y="474"/>
                </a:cubicBezTo>
                <a:cubicBezTo>
                  <a:pt x="1249" y="469"/>
                  <a:pt x="1249" y="469"/>
                  <a:pt x="1249" y="469"/>
                </a:cubicBezTo>
                <a:cubicBezTo>
                  <a:pt x="1245" y="463"/>
                  <a:pt x="1245" y="463"/>
                  <a:pt x="1245" y="463"/>
                </a:cubicBezTo>
                <a:cubicBezTo>
                  <a:pt x="1242" y="463"/>
                  <a:pt x="1242" y="463"/>
                  <a:pt x="1242" y="463"/>
                </a:cubicBezTo>
                <a:cubicBezTo>
                  <a:pt x="1242" y="462"/>
                  <a:pt x="1242" y="462"/>
                  <a:pt x="1242" y="462"/>
                </a:cubicBezTo>
                <a:cubicBezTo>
                  <a:pt x="1244" y="460"/>
                  <a:pt x="1244" y="460"/>
                  <a:pt x="1244" y="460"/>
                </a:cubicBezTo>
                <a:cubicBezTo>
                  <a:pt x="1248" y="462"/>
                  <a:pt x="1248" y="462"/>
                  <a:pt x="1248" y="462"/>
                </a:cubicBezTo>
                <a:cubicBezTo>
                  <a:pt x="1251" y="459"/>
                  <a:pt x="1251" y="459"/>
                  <a:pt x="1251" y="459"/>
                </a:cubicBezTo>
                <a:cubicBezTo>
                  <a:pt x="1250" y="458"/>
                  <a:pt x="1250" y="458"/>
                  <a:pt x="1250" y="458"/>
                </a:cubicBezTo>
                <a:cubicBezTo>
                  <a:pt x="1250" y="454"/>
                  <a:pt x="1250" y="454"/>
                  <a:pt x="1250" y="454"/>
                </a:cubicBezTo>
                <a:cubicBezTo>
                  <a:pt x="1254" y="453"/>
                  <a:pt x="1254" y="453"/>
                  <a:pt x="1254" y="453"/>
                </a:cubicBezTo>
                <a:cubicBezTo>
                  <a:pt x="1256" y="454"/>
                  <a:pt x="1256" y="454"/>
                  <a:pt x="1256" y="454"/>
                </a:cubicBezTo>
                <a:cubicBezTo>
                  <a:pt x="1254" y="451"/>
                  <a:pt x="1254" y="451"/>
                  <a:pt x="1254" y="451"/>
                </a:cubicBezTo>
                <a:cubicBezTo>
                  <a:pt x="1257" y="445"/>
                  <a:pt x="1257" y="445"/>
                  <a:pt x="1257" y="445"/>
                </a:cubicBezTo>
                <a:cubicBezTo>
                  <a:pt x="1256" y="441"/>
                  <a:pt x="1256" y="441"/>
                  <a:pt x="1256" y="441"/>
                </a:cubicBezTo>
                <a:cubicBezTo>
                  <a:pt x="1256" y="437"/>
                  <a:pt x="1256" y="437"/>
                  <a:pt x="1256" y="437"/>
                </a:cubicBezTo>
                <a:cubicBezTo>
                  <a:pt x="1255" y="434"/>
                  <a:pt x="1255" y="434"/>
                  <a:pt x="1255" y="434"/>
                </a:cubicBezTo>
                <a:cubicBezTo>
                  <a:pt x="1256" y="432"/>
                  <a:pt x="1256" y="432"/>
                  <a:pt x="1256" y="432"/>
                </a:cubicBezTo>
                <a:cubicBezTo>
                  <a:pt x="1256" y="430"/>
                  <a:pt x="1256" y="430"/>
                  <a:pt x="1256" y="430"/>
                </a:cubicBezTo>
                <a:cubicBezTo>
                  <a:pt x="1256" y="429"/>
                  <a:pt x="1256" y="429"/>
                  <a:pt x="1256" y="429"/>
                </a:cubicBezTo>
                <a:cubicBezTo>
                  <a:pt x="1256" y="425"/>
                  <a:pt x="1256" y="425"/>
                  <a:pt x="1256" y="425"/>
                </a:cubicBezTo>
                <a:cubicBezTo>
                  <a:pt x="1258" y="425"/>
                  <a:pt x="1258" y="425"/>
                  <a:pt x="1258" y="425"/>
                </a:cubicBezTo>
                <a:cubicBezTo>
                  <a:pt x="1256" y="423"/>
                  <a:pt x="1256" y="423"/>
                  <a:pt x="1256" y="423"/>
                </a:cubicBezTo>
                <a:cubicBezTo>
                  <a:pt x="1256" y="421"/>
                  <a:pt x="1256" y="421"/>
                  <a:pt x="1256" y="421"/>
                </a:cubicBezTo>
                <a:cubicBezTo>
                  <a:pt x="1256" y="420"/>
                  <a:pt x="1256" y="420"/>
                  <a:pt x="1256" y="420"/>
                </a:cubicBezTo>
                <a:cubicBezTo>
                  <a:pt x="1257" y="416"/>
                  <a:pt x="1257" y="416"/>
                  <a:pt x="1257" y="416"/>
                </a:cubicBezTo>
                <a:cubicBezTo>
                  <a:pt x="1256" y="415"/>
                  <a:pt x="1256" y="415"/>
                  <a:pt x="1256" y="415"/>
                </a:cubicBezTo>
                <a:cubicBezTo>
                  <a:pt x="1256" y="413"/>
                  <a:pt x="1256" y="413"/>
                  <a:pt x="1256" y="413"/>
                </a:cubicBezTo>
                <a:cubicBezTo>
                  <a:pt x="1259" y="412"/>
                  <a:pt x="1259" y="412"/>
                  <a:pt x="1259" y="412"/>
                </a:cubicBezTo>
                <a:cubicBezTo>
                  <a:pt x="1260" y="411"/>
                  <a:pt x="1260" y="411"/>
                  <a:pt x="1260" y="411"/>
                </a:cubicBezTo>
                <a:cubicBezTo>
                  <a:pt x="1259" y="408"/>
                  <a:pt x="1259" y="408"/>
                  <a:pt x="1259" y="408"/>
                </a:cubicBezTo>
                <a:cubicBezTo>
                  <a:pt x="1260" y="403"/>
                  <a:pt x="1260" y="403"/>
                  <a:pt x="1260" y="403"/>
                </a:cubicBezTo>
                <a:cubicBezTo>
                  <a:pt x="1259" y="402"/>
                  <a:pt x="1259" y="402"/>
                  <a:pt x="1259" y="402"/>
                </a:cubicBezTo>
                <a:cubicBezTo>
                  <a:pt x="1258" y="401"/>
                  <a:pt x="1258" y="401"/>
                  <a:pt x="1258" y="401"/>
                </a:cubicBezTo>
                <a:cubicBezTo>
                  <a:pt x="1260" y="398"/>
                  <a:pt x="1260" y="398"/>
                  <a:pt x="1260" y="398"/>
                </a:cubicBezTo>
                <a:cubicBezTo>
                  <a:pt x="1260" y="395"/>
                  <a:pt x="1260" y="395"/>
                  <a:pt x="1260" y="395"/>
                </a:cubicBezTo>
                <a:cubicBezTo>
                  <a:pt x="1259" y="395"/>
                  <a:pt x="1259" y="395"/>
                  <a:pt x="1259" y="395"/>
                </a:cubicBezTo>
                <a:cubicBezTo>
                  <a:pt x="1258" y="393"/>
                  <a:pt x="1258" y="393"/>
                  <a:pt x="1258" y="393"/>
                </a:cubicBezTo>
                <a:cubicBezTo>
                  <a:pt x="1259" y="391"/>
                  <a:pt x="1259" y="391"/>
                  <a:pt x="1259" y="391"/>
                </a:cubicBezTo>
                <a:cubicBezTo>
                  <a:pt x="1259" y="389"/>
                  <a:pt x="1259" y="389"/>
                  <a:pt x="1259" y="389"/>
                </a:cubicBezTo>
                <a:cubicBezTo>
                  <a:pt x="1261" y="388"/>
                  <a:pt x="1261" y="388"/>
                  <a:pt x="1261" y="388"/>
                </a:cubicBezTo>
                <a:cubicBezTo>
                  <a:pt x="1261" y="387"/>
                  <a:pt x="1261" y="387"/>
                  <a:pt x="1261" y="387"/>
                </a:cubicBezTo>
                <a:cubicBezTo>
                  <a:pt x="1264" y="386"/>
                  <a:pt x="1264" y="386"/>
                  <a:pt x="1264" y="386"/>
                </a:cubicBezTo>
                <a:cubicBezTo>
                  <a:pt x="1264" y="384"/>
                  <a:pt x="1264" y="384"/>
                  <a:pt x="1264" y="384"/>
                </a:cubicBezTo>
                <a:cubicBezTo>
                  <a:pt x="1267" y="381"/>
                  <a:pt x="1267" y="381"/>
                  <a:pt x="1267" y="381"/>
                </a:cubicBezTo>
                <a:cubicBezTo>
                  <a:pt x="1267" y="381"/>
                  <a:pt x="1267" y="381"/>
                  <a:pt x="1267" y="381"/>
                </a:cubicBezTo>
                <a:cubicBezTo>
                  <a:pt x="1269" y="380"/>
                  <a:pt x="1269" y="380"/>
                  <a:pt x="1269" y="380"/>
                </a:cubicBezTo>
                <a:cubicBezTo>
                  <a:pt x="1271" y="380"/>
                  <a:pt x="1271" y="380"/>
                  <a:pt x="1271" y="380"/>
                </a:cubicBezTo>
                <a:cubicBezTo>
                  <a:pt x="1271" y="378"/>
                  <a:pt x="1271" y="378"/>
                  <a:pt x="1271" y="378"/>
                </a:cubicBezTo>
                <a:cubicBezTo>
                  <a:pt x="1270" y="377"/>
                  <a:pt x="1270" y="377"/>
                  <a:pt x="1270" y="377"/>
                </a:cubicBezTo>
                <a:cubicBezTo>
                  <a:pt x="1268" y="377"/>
                  <a:pt x="1268" y="377"/>
                  <a:pt x="1268" y="377"/>
                </a:cubicBezTo>
                <a:cubicBezTo>
                  <a:pt x="1267" y="378"/>
                  <a:pt x="1267" y="378"/>
                  <a:pt x="1267" y="378"/>
                </a:cubicBezTo>
                <a:cubicBezTo>
                  <a:pt x="1265" y="377"/>
                  <a:pt x="1265" y="377"/>
                  <a:pt x="1265" y="377"/>
                </a:cubicBezTo>
                <a:cubicBezTo>
                  <a:pt x="1266" y="373"/>
                  <a:pt x="1266" y="373"/>
                  <a:pt x="1266" y="373"/>
                </a:cubicBezTo>
                <a:cubicBezTo>
                  <a:pt x="1267" y="370"/>
                  <a:pt x="1267" y="370"/>
                  <a:pt x="1267" y="370"/>
                </a:cubicBezTo>
                <a:cubicBezTo>
                  <a:pt x="1266" y="368"/>
                  <a:pt x="1266" y="368"/>
                  <a:pt x="1266" y="368"/>
                </a:cubicBezTo>
                <a:cubicBezTo>
                  <a:pt x="1265" y="366"/>
                  <a:pt x="1265" y="366"/>
                  <a:pt x="1265" y="366"/>
                </a:cubicBezTo>
                <a:cubicBezTo>
                  <a:pt x="1264" y="366"/>
                  <a:pt x="1264" y="366"/>
                  <a:pt x="1264" y="366"/>
                </a:cubicBezTo>
                <a:cubicBezTo>
                  <a:pt x="1263" y="367"/>
                  <a:pt x="1263" y="367"/>
                  <a:pt x="1263" y="367"/>
                </a:cubicBezTo>
                <a:cubicBezTo>
                  <a:pt x="1262" y="367"/>
                  <a:pt x="1262" y="367"/>
                  <a:pt x="1262" y="367"/>
                </a:cubicBezTo>
                <a:cubicBezTo>
                  <a:pt x="1262" y="362"/>
                  <a:pt x="1262" y="362"/>
                  <a:pt x="1262" y="362"/>
                </a:cubicBezTo>
                <a:cubicBezTo>
                  <a:pt x="1263" y="361"/>
                  <a:pt x="1263" y="361"/>
                  <a:pt x="1263" y="361"/>
                </a:cubicBezTo>
                <a:cubicBezTo>
                  <a:pt x="1263" y="360"/>
                  <a:pt x="1263" y="360"/>
                  <a:pt x="1263" y="360"/>
                </a:cubicBezTo>
                <a:cubicBezTo>
                  <a:pt x="1262" y="357"/>
                  <a:pt x="1262" y="357"/>
                  <a:pt x="1262" y="357"/>
                </a:cubicBezTo>
                <a:cubicBezTo>
                  <a:pt x="1260" y="356"/>
                  <a:pt x="1260" y="356"/>
                  <a:pt x="1260" y="356"/>
                </a:cubicBezTo>
                <a:cubicBezTo>
                  <a:pt x="1261" y="355"/>
                  <a:pt x="1261" y="355"/>
                  <a:pt x="1261" y="355"/>
                </a:cubicBezTo>
                <a:cubicBezTo>
                  <a:pt x="1260" y="355"/>
                  <a:pt x="1260" y="355"/>
                  <a:pt x="1260" y="355"/>
                </a:cubicBezTo>
                <a:cubicBezTo>
                  <a:pt x="1260" y="354"/>
                  <a:pt x="1260" y="354"/>
                  <a:pt x="1260" y="354"/>
                </a:cubicBezTo>
                <a:cubicBezTo>
                  <a:pt x="1258" y="351"/>
                  <a:pt x="1258" y="351"/>
                  <a:pt x="1258" y="351"/>
                </a:cubicBezTo>
                <a:cubicBezTo>
                  <a:pt x="1258" y="350"/>
                  <a:pt x="1258" y="350"/>
                  <a:pt x="1258" y="350"/>
                </a:cubicBezTo>
                <a:cubicBezTo>
                  <a:pt x="1256" y="348"/>
                  <a:pt x="1256" y="348"/>
                  <a:pt x="1256" y="348"/>
                </a:cubicBezTo>
                <a:cubicBezTo>
                  <a:pt x="1256" y="346"/>
                  <a:pt x="1256" y="346"/>
                  <a:pt x="1256" y="346"/>
                </a:cubicBezTo>
                <a:cubicBezTo>
                  <a:pt x="1255" y="344"/>
                  <a:pt x="1255" y="344"/>
                  <a:pt x="1255" y="344"/>
                </a:cubicBezTo>
                <a:cubicBezTo>
                  <a:pt x="1255" y="342"/>
                  <a:pt x="1255" y="342"/>
                  <a:pt x="1255" y="342"/>
                </a:cubicBezTo>
                <a:cubicBezTo>
                  <a:pt x="1258" y="339"/>
                  <a:pt x="1258" y="339"/>
                  <a:pt x="1258" y="339"/>
                </a:cubicBezTo>
                <a:cubicBezTo>
                  <a:pt x="1260" y="340"/>
                  <a:pt x="1260" y="340"/>
                  <a:pt x="1260" y="340"/>
                </a:cubicBezTo>
                <a:cubicBezTo>
                  <a:pt x="1263" y="339"/>
                  <a:pt x="1263" y="339"/>
                  <a:pt x="1263" y="339"/>
                </a:cubicBezTo>
                <a:cubicBezTo>
                  <a:pt x="1261" y="338"/>
                  <a:pt x="1261" y="338"/>
                  <a:pt x="1261" y="338"/>
                </a:cubicBezTo>
                <a:cubicBezTo>
                  <a:pt x="1264" y="336"/>
                  <a:pt x="1264" y="336"/>
                  <a:pt x="1264" y="336"/>
                </a:cubicBezTo>
                <a:cubicBezTo>
                  <a:pt x="1263" y="337"/>
                  <a:pt x="1263" y="337"/>
                  <a:pt x="1263" y="337"/>
                </a:cubicBezTo>
                <a:cubicBezTo>
                  <a:pt x="1261" y="336"/>
                  <a:pt x="1261" y="336"/>
                  <a:pt x="1261" y="336"/>
                </a:cubicBezTo>
                <a:cubicBezTo>
                  <a:pt x="1259" y="336"/>
                  <a:pt x="1259" y="336"/>
                  <a:pt x="1259" y="336"/>
                </a:cubicBezTo>
                <a:cubicBezTo>
                  <a:pt x="1256" y="336"/>
                  <a:pt x="1256" y="336"/>
                  <a:pt x="1256" y="336"/>
                </a:cubicBezTo>
                <a:cubicBezTo>
                  <a:pt x="1253" y="333"/>
                  <a:pt x="1253" y="333"/>
                  <a:pt x="1253" y="333"/>
                </a:cubicBezTo>
                <a:cubicBezTo>
                  <a:pt x="1252" y="334"/>
                  <a:pt x="1252" y="334"/>
                  <a:pt x="1252" y="334"/>
                </a:cubicBezTo>
                <a:cubicBezTo>
                  <a:pt x="1250" y="334"/>
                  <a:pt x="1250" y="334"/>
                  <a:pt x="1250" y="334"/>
                </a:cubicBezTo>
                <a:cubicBezTo>
                  <a:pt x="1248" y="336"/>
                  <a:pt x="1248" y="336"/>
                  <a:pt x="1248" y="336"/>
                </a:cubicBezTo>
                <a:cubicBezTo>
                  <a:pt x="1246" y="336"/>
                  <a:pt x="1246" y="336"/>
                  <a:pt x="1246" y="336"/>
                </a:cubicBezTo>
                <a:cubicBezTo>
                  <a:pt x="1243" y="339"/>
                  <a:pt x="1243" y="339"/>
                  <a:pt x="1243" y="339"/>
                </a:cubicBezTo>
                <a:cubicBezTo>
                  <a:pt x="1244" y="340"/>
                  <a:pt x="1244" y="340"/>
                  <a:pt x="1244" y="340"/>
                </a:cubicBezTo>
                <a:cubicBezTo>
                  <a:pt x="1243" y="342"/>
                  <a:pt x="1243" y="342"/>
                  <a:pt x="1243" y="342"/>
                </a:cubicBezTo>
                <a:cubicBezTo>
                  <a:pt x="1246" y="344"/>
                  <a:pt x="1246" y="344"/>
                  <a:pt x="1246" y="344"/>
                </a:cubicBezTo>
                <a:cubicBezTo>
                  <a:pt x="1246" y="346"/>
                  <a:pt x="1246" y="346"/>
                  <a:pt x="1246" y="346"/>
                </a:cubicBezTo>
                <a:cubicBezTo>
                  <a:pt x="1246" y="347"/>
                  <a:pt x="1246" y="347"/>
                  <a:pt x="1246" y="347"/>
                </a:cubicBezTo>
                <a:cubicBezTo>
                  <a:pt x="1246" y="350"/>
                  <a:pt x="1246" y="350"/>
                  <a:pt x="1246" y="350"/>
                </a:cubicBezTo>
                <a:cubicBezTo>
                  <a:pt x="1248" y="351"/>
                  <a:pt x="1248" y="351"/>
                  <a:pt x="1248" y="351"/>
                </a:cubicBezTo>
                <a:cubicBezTo>
                  <a:pt x="1248" y="353"/>
                  <a:pt x="1248" y="353"/>
                  <a:pt x="1248" y="353"/>
                </a:cubicBezTo>
                <a:cubicBezTo>
                  <a:pt x="1250" y="353"/>
                  <a:pt x="1250" y="353"/>
                  <a:pt x="1250" y="353"/>
                </a:cubicBezTo>
                <a:cubicBezTo>
                  <a:pt x="1251" y="358"/>
                  <a:pt x="1251" y="358"/>
                  <a:pt x="1251" y="358"/>
                </a:cubicBezTo>
                <a:cubicBezTo>
                  <a:pt x="1254" y="359"/>
                  <a:pt x="1254" y="359"/>
                  <a:pt x="1254" y="359"/>
                </a:cubicBezTo>
                <a:cubicBezTo>
                  <a:pt x="1254" y="362"/>
                  <a:pt x="1254" y="362"/>
                  <a:pt x="1254" y="362"/>
                </a:cubicBezTo>
                <a:cubicBezTo>
                  <a:pt x="1255" y="363"/>
                  <a:pt x="1255" y="363"/>
                  <a:pt x="1255" y="363"/>
                </a:cubicBezTo>
                <a:cubicBezTo>
                  <a:pt x="1254" y="364"/>
                  <a:pt x="1254" y="364"/>
                  <a:pt x="1254" y="364"/>
                </a:cubicBezTo>
                <a:cubicBezTo>
                  <a:pt x="1253" y="363"/>
                  <a:pt x="1253" y="363"/>
                  <a:pt x="1253" y="363"/>
                </a:cubicBezTo>
                <a:cubicBezTo>
                  <a:pt x="1252" y="361"/>
                  <a:pt x="1252" y="361"/>
                  <a:pt x="1252" y="361"/>
                </a:cubicBezTo>
                <a:cubicBezTo>
                  <a:pt x="1249" y="362"/>
                  <a:pt x="1249" y="362"/>
                  <a:pt x="1249" y="362"/>
                </a:cubicBezTo>
                <a:cubicBezTo>
                  <a:pt x="1247" y="363"/>
                  <a:pt x="1247" y="363"/>
                  <a:pt x="1247" y="363"/>
                </a:cubicBezTo>
                <a:cubicBezTo>
                  <a:pt x="1246" y="366"/>
                  <a:pt x="1246" y="366"/>
                  <a:pt x="1246" y="366"/>
                </a:cubicBezTo>
                <a:cubicBezTo>
                  <a:pt x="1247" y="368"/>
                  <a:pt x="1247" y="368"/>
                  <a:pt x="1247" y="368"/>
                </a:cubicBezTo>
                <a:cubicBezTo>
                  <a:pt x="1247" y="371"/>
                  <a:pt x="1247" y="371"/>
                  <a:pt x="1247" y="371"/>
                </a:cubicBezTo>
                <a:cubicBezTo>
                  <a:pt x="1246" y="372"/>
                  <a:pt x="1246" y="372"/>
                  <a:pt x="1246" y="372"/>
                </a:cubicBezTo>
                <a:cubicBezTo>
                  <a:pt x="1246" y="372"/>
                  <a:pt x="1246" y="372"/>
                  <a:pt x="1246" y="372"/>
                </a:cubicBezTo>
                <a:cubicBezTo>
                  <a:pt x="1247" y="373"/>
                  <a:pt x="1247" y="373"/>
                  <a:pt x="1247" y="373"/>
                </a:cubicBezTo>
                <a:cubicBezTo>
                  <a:pt x="1247" y="374"/>
                  <a:pt x="1247" y="374"/>
                  <a:pt x="1247" y="374"/>
                </a:cubicBezTo>
                <a:cubicBezTo>
                  <a:pt x="1245" y="376"/>
                  <a:pt x="1245" y="376"/>
                  <a:pt x="1245" y="376"/>
                </a:cubicBezTo>
                <a:cubicBezTo>
                  <a:pt x="1246" y="378"/>
                  <a:pt x="1246" y="378"/>
                  <a:pt x="1246" y="378"/>
                </a:cubicBezTo>
                <a:cubicBezTo>
                  <a:pt x="1245" y="379"/>
                  <a:pt x="1245" y="379"/>
                  <a:pt x="1245" y="379"/>
                </a:cubicBezTo>
                <a:cubicBezTo>
                  <a:pt x="1245" y="384"/>
                  <a:pt x="1245" y="384"/>
                  <a:pt x="1245" y="384"/>
                </a:cubicBezTo>
                <a:cubicBezTo>
                  <a:pt x="1244" y="386"/>
                  <a:pt x="1244" y="386"/>
                  <a:pt x="1244" y="386"/>
                </a:cubicBezTo>
                <a:cubicBezTo>
                  <a:pt x="1244" y="387"/>
                  <a:pt x="1244" y="387"/>
                  <a:pt x="1244" y="387"/>
                </a:cubicBezTo>
                <a:cubicBezTo>
                  <a:pt x="1242" y="388"/>
                  <a:pt x="1242" y="388"/>
                  <a:pt x="1242" y="388"/>
                </a:cubicBezTo>
                <a:cubicBezTo>
                  <a:pt x="1241" y="391"/>
                  <a:pt x="1241" y="391"/>
                  <a:pt x="1241" y="391"/>
                </a:cubicBezTo>
                <a:cubicBezTo>
                  <a:pt x="1240" y="389"/>
                  <a:pt x="1240" y="389"/>
                  <a:pt x="1240" y="389"/>
                </a:cubicBezTo>
                <a:cubicBezTo>
                  <a:pt x="1239" y="387"/>
                  <a:pt x="1239" y="387"/>
                  <a:pt x="1239" y="387"/>
                </a:cubicBezTo>
                <a:cubicBezTo>
                  <a:pt x="1240" y="384"/>
                  <a:pt x="1240" y="384"/>
                  <a:pt x="1240" y="384"/>
                </a:cubicBezTo>
                <a:cubicBezTo>
                  <a:pt x="1239" y="383"/>
                  <a:pt x="1239" y="383"/>
                  <a:pt x="1239" y="383"/>
                </a:cubicBezTo>
                <a:cubicBezTo>
                  <a:pt x="1238" y="383"/>
                  <a:pt x="1238" y="383"/>
                  <a:pt x="1238" y="383"/>
                </a:cubicBezTo>
                <a:cubicBezTo>
                  <a:pt x="1236" y="384"/>
                  <a:pt x="1236" y="384"/>
                  <a:pt x="1236" y="384"/>
                </a:cubicBezTo>
                <a:cubicBezTo>
                  <a:pt x="1236" y="386"/>
                  <a:pt x="1236" y="386"/>
                  <a:pt x="1236" y="386"/>
                </a:cubicBezTo>
                <a:cubicBezTo>
                  <a:pt x="1235" y="387"/>
                  <a:pt x="1235" y="387"/>
                  <a:pt x="1235" y="387"/>
                </a:cubicBezTo>
                <a:cubicBezTo>
                  <a:pt x="1235" y="383"/>
                  <a:pt x="1235" y="383"/>
                  <a:pt x="1235" y="383"/>
                </a:cubicBezTo>
                <a:cubicBezTo>
                  <a:pt x="1232" y="383"/>
                  <a:pt x="1232" y="383"/>
                  <a:pt x="1232" y="383"/>
                </a:cubicBezTo>
                <a:cubicBezTo>
                  <a:pt x="1232" y="381"/>
                  <a:pt x="1232" y="381"/>
                  <a:pt x="1232" y="381"/>
                </a:cubicBezTo>
                <a:cubicBezTo>
                  <a:pt x="1230" y="383"/>
                  <a:pt x="1230" y="383"/>
                  <a:pt x="1230" y="383"/>
                </a:cubicBezTo>
                <a:cubicBezTo>
                  <a:pt x="1229" y="382"/>
                  <a:pt x="1229" y="382"/>
                  <a:pt x="1229" y="382"/>
                </a:cubicBezTo>
                <a:cubicBezTo>
                  <a:pt x="1230" y="381"/>
                  <a:pt x="1230" y="381"/>
                  <a:pt x="1230" y="381"/>
                </a:cubicBezTo>
                <a:cubicBezTo>
                  <a:pt x="1231" y="380"/>
                  <a:pt x="1231" y="380"/>
                  <a:pt x="1231" y="380"/>
                </a:cubicBezTo>
                <a:cubicBezTo>
                  <a:pt x="1230" y="379"/>
                  <a:pt x="1230" y="379"/>
                  <a:pt x="1230" y="379"/>
                </a:cubicBezTo>
                <a:cubicBezTo>
                  <a:pt x="1230" y="377"/>
                  <a:pt x="1230" y="377"/>
                  <a:pt x="1230" y="377"/>
                </a:cubicBezTo>
                <a:cubicBezTo>
                  <a:pt x="1231" y="377"/>
                  <a:pt x="1231" y="377"/>
                  <a:pt x="1231" y="377"/>
                </a:cubicBezTo>
                <a:cubicBezTo>
                  <a:pt x="1230" y="375"/>
                  <a:pt x="1230" y="375"/>
                  <a:pt x="1230" y="375"/>
                </a:cubicBezTo>
                <a:cubicBezTo>
                  <a:pt x="1229" y="374"/>
                  <a:pt x="1229" y="374"/>
                  <a:pt x="1229" y="374"/>
                </a:cubicBezTo>
                <a:cubicBezTo>
                  <a:pt x="1231" y="372"/>
                  <a:pt x="1231" y="372"/>
                  <a:pt x="1231" y="372"/>
                </a:cubicBezTo>
                <a:cubicBezTo>
                  <a:pt x="1230" y="371"/>
                  <a:pt x="1230" y="371"/>
                  <a:pt x="1230" y="371"/>
                </a:cubicBezTo>
                <a:cubicBezTo>
                  <a:pt x="1229" y="369"/>
                  <a:pt x="1229" y="369"/>
                  <a:pt x="1229" y="369"/>
                </a:cubicBezTo>
                <a:cubicBezTo>
                  <a:pt x="1230" y="368"/>
                  <a:pt x="1230" y="368"/>
                  <a:pt x="1230" y="368"/>
                </a:cubicBezTo>
                <a:cubicBezTo>
                  <a:pt x="1229" y="366"/>
                  <a:pt x="1229" y="366"/>
                  <a:pt x="1229" y="366"/>
                </a:cubicBezTo>
                <a:cubicBezTo>
                  <a:pt x="1227" y="364"/>
                  <a:pt x="1227" y="364"/>
                  <a:pt x="1227" y="364"/>
                </a:cubicBezTo>
                <a:cubicBezTo>
                  <a:pt x="1227" y="363"/>
                  <a:pt x="1227" y="363"/>
                  <a:pt x="1227" y="363"/>
                </a:cubicBezTo>
                <a:cubicBezTo>
                  <a:pt x="1226" y="363"/>
                  <a:pt x="1226" y="363"/>
                  <a:pt x="1226" y="363"/>
                </a:cubicBezTo>
                <a:cubicBezTo>
                  <a:pt x="1225" y="365"/>
                  <a:pt x="1225" y="365"/>
                  <a:pt x="1225" y="365"/>
                </a:cubicBezTo>
                <a:cubicBezTo>
                  <a:pt x="1224" y="366"/>
                  <a:pt x="1224" y="366"/>
                  <a:pt x="1224" y="366"/>
                </a:cubicBezTo>
                <a:cubicBezTo>
                  <a:pt x="1224" y="368"/>
                  <a:pt x="1224" y="368"/>
                  <a:pt x="1224" y="368"/>
                </a:cubicBezTo>
                <a:cubicBezTo>
                  <a:pt x="1222" y="371"/>
                  <a:pt x="1222" y="371"/>
                  <a:pt x="1222" y="371"/>
                </a:cubicBezTo>
                <a:cubicBezTo>
                  <a:pt x="1221" y="371"/>
                  <a:pt x="1221" y="371"/>
                  <a:pt x="1221" y="371"/>
                </a:cubicBezTo>
                <a:cubicBezTo>
                  <a:pt x="1220" y="368"/>
                  <a:pt x="1220" y="368"/>
                  <a:pt x="1220" y="368"/>
                </a:cubicBezTo>
                <a:cubicBezTo>
                  <a:pt x="1219" y="368"/>
                  <a:pt x="1219" y="368"/>
                  <a:pt x="1219" y="368"/>
                </a:cubicBezTo>
                <a:cubicBezTo>
                  <a:pt x="1218" y="368"/>
                  <a:pt x="1218" y="368"/>
                  <a:pt x="1218" y="368"/>
                </a:cubicBezTo>
                <a:cubicBezTo>
                  <a:pt x="1218" y="366"/>
                  <a:pt x="1218" y="366"/>
                  <a:pt x="1218" y="366"/>
                </a:cubicBezTo>
                <a:cubicBezTo>
                  <a:pt x="1215" y="366"/>
                  <a:pt x="1215" y="366"/>
                  <a:pt x="1215" y="366"/>
                </a:cubicBezTo>
                <a:cubicBezTo>
                  <a:pt x="1215" y="367"/>
                  <a:pt x="1215" y="367"/>
                  <a:pt x="1215" y="367"/>
                </a:cubicBezTo>
                <a:cubicBezTo>
                  <a:pt x="1214" y="367"/>
                  <a:pt x="1214" y="367"/>
                  <a:pt x="1214" y="367"/>
                </a:cubicBezTo>
                <a:cubicBezTo>
                  <a:pt x="1213" y="369"/>
                  <a:pt x="1213" y="369"/>
                  <a:pt x="1213" y="369"/>
                </a:cubicBezTo>
                <a:cubicBezTo>
                  <a:pt x="1212" y="370"/>
                  <a:pt x="1212" y="370"/>
                  <a:pt x="1212" y="370"/>
                </a:cubicBezTo>
                <a:cubicBezTo>
                  <a:pt x="1211" y="371"/>
                  <a:pt x="1211" y="371"/>
                  <a:pt x="1211" y="371"/>
                </a:cubicBezTo>
                <a:cubicBezTo>
                  <a:pt x="1208" y="371"/>
                  <a:pt x="1208" y="371"/>
                  <a:pt x="1208" y="371"/>
                </a:cubicBezTo>
                <a:cubicBezTo>
                  <a:pt x="1206" y="372"/>
                  <a:pt x="1206" y="372"/>
                  <a:pt x="1206" y="372"/>
                </a:cubicBezTo>
                <a:cubicBezTo>
                  <a:pt x="1205" y="372"/>
                  <a:pt x="1205" y="372"/>
                  <a:pt x="1205" y="372"/>
                </a:cubicBezTo>
                <a:cubicBezTo>
                  <a:pt x="1204" y="373"/>
                  <a:pt x="1204" y="373"/>
                  <a:pt x="1204" y="373"/>
                </a:cubicBezTo>
                <a:cubicBezTo>
                  <a:pt x="1201" y="373"/>
                  <a:pt x="1201" y="373"/>
                  <a:pt x="1201" y="373"/>
                </a:cubicBezTo>
                <a:cubicBezTo>
                  <a:pt x="1199" y="376"/>
                  <a:pt x="1199" y="376"/>
                  <a:pt x="1199" y="376"/>
                </a:cubicBezTo>
                <a:cubicBezTo>
                  <a:pt x="1198" y="377"/>
                  <a:pt x="1198" y="377"/>
                  <a:pt x="1198" y="377"/>
                </a:cubicBezTo>
                <a:cubicBezTo>
                  <a:pt x="1198" y="380"/>
                  <a:pt x="1198" y="380"/>
                  <a:pt x="1198" y="380"/>
                </a:cubicBezTo>
                <a:cubicBezTo>
                  <a:pt x="1196" y="381"/>
                  <a:pt x="1196" y="381"/>
                  <a:pt x="1196" y="381"/>
                </a:cubicBezTo>
                <a:cubicBezTo>
                  <a:pt x="1196" y="382"/>
                  <a:pt x="1196" y="382"/>
                  <a:pt x="1196" y="382"/>
                </a:cubicBezTo>
                <a:cubicBezTo>
                  <a:pt x="1197" y="383"/>
                  <a:pt x="1197" y="383"/>
                  <a:pt x="1197" y="383"/>
                </a:cubicBezTo>
                <a:cubicBezTo>
                  <a:pt x="1198" y="386"/>
                  <a:pt x="1198" y="386"/>
                  <a:pt x="1198" y="386"/>
                </a:cubicBezTo>
                <a:cubicBezTo>
                  <a:pt x="1200" y="389"/>
                  <a:pt x="1200" y="389"/>
                  <a:pt x="1200" y="389"/>
                </a:cubicBezTo>
                <a:cubicBezTo>
                  <a:pt x="1198" y="391"/>
                  <a:pt x="1198" y="391"/>
                  <a:pt x="1198" y="391"/>
                </a:cubicBezTo>
                <a:cubicBezTo>
                  <a:pt x="1197" y="398"/>
                  <a:pt x="1197" y="398"/>
                  <a:pt x="1197" y="398"/>
                </a:cubicBezTo>
                <a:cubicBezTo>
                  <a:pt x="1200" y="401"/>
                  <a:pt x="1200" y="401"/>
                  <a:pt x="1200" y="401"/>
                </a:cubicBezTo>
                <a:cubicBezTo>
                  <a:pt x="1197" y="402"/>
                  <a:pt x="1197" y="402"/>
                  <a:pt x="1197" y="402"/>
                </a:cubicBezTo>
                <a:cubicBezTo>
                  <a:pt x="1198" y="402"/>
                  <a:pt x="1198" y="402"/>
                  <a:pt x="1198" y="402"/>
                </a:cubicBezTo>
                <a:cubicBezTo>
                  <a:pt x="1198" y="405"/>
                  <a:pt x="1198" y="405"/>
                  <a:pt x="1198" y="405"/>
                </a:cubicBezTo>
                <a:cubicBezTo>
                  <a:pt x="1196" y="407"/>
                  <a:pt x="1196" y="407"/>
                  <a:pt x="1196" y="407"/>
                </a:cubicBezTo>
                <a:cubicBezTo>
                  <a:pt x="1196" y="410"/>
                  <a:pt x="1196" y="410"/>
                  <a:pt x="1196" y="410"/>
                </a:cubicBezTo>
                <a:cubicBezTo>
                  <a:pt x="1194" y="412"/>
                  <a:pt x="1194" y="412"/>
                  <a:pt x="1194" y="412"/>
                </a:cubicBezTo>
                <a:cubicBezTo>
                  <a:pt x="1194" y="414"/>
                  <a:pt x="1194" y="414"/>
                  <a:pt x="1194" y="414"/>
                </a:cubicBezTo>
                <a:cubicBezTo>
                  <a:pt x="1193" y="418"/>
                  <a:pt x="1193" y="418"/>
                  <a:pt x="1193" y="418"/>
                </a:cubicBezTo>
                <a:cubicBezTo>
                  <a:pt x="1195" y="421"/>
                  <a:pt x="1195" y="421"/>
                  <a:pt x="1195" y="421"/>
                </a:cubicBezTo>
                <a:cubicBezTo>
                  <a:pt x="1193" y="422"/>
                  <a:pt x="1193" y="422"/>
                  <a:pt x="1193" y="422"/>
                </a:cubicBezTo>
                <a:cubicBezTo>
                  <a:pt x="1196" y="426"/>
                  <a:pt x="1196" y="426"/>
                  <a:pt x="1196" y="426"/>
                </a:cubicBezTo>
                <a:cubicBezTo>
                  <a:pt x="1195" y="427"/>
                  <a:pt x="1195" y="427"/>
                  <a:pt x="1195" y="427"/>
                </a:cubicBezTo>
                <a:cubicBezTo>
                  <a:pt x="1195" y="429"/>
                  <a:pt x="1195" y="429"/>
                  <a:pt x="1195" y="429"/>
                </a:cubicBezTo>
                <a:cubicBezTo>
                  <a:pt x="1196" y="429"/>
                  <a:pt x="1196" y="429"/>
                  <a:pt x="1196" y="429"/>
                </a:cubicBezTo>
                <a:cubicBezTo>
                  <a:pt x="1197" y="429"/>
                  <a:pt x="1197" y="429"/>
                  <a:pt x="1197" y="429"/>
                </a:cubicBezTo>
                <a:cubicBezTo>
                  <a:pt x="1199" y="429"/>
                  <a:pt x="1199" y="429"/>
                  <a:pt x="1199" y="429"/>
                </a:cubicBezTo>
                <a:cubicBezTo>
                  <a:pt x="1199" y="428"/>
                  <a:pt x="1199" y="428"/>
                  <a:pt x="1199" y="428"/>
                </a:cubicBezTo>
                <a:cubicBezTo>
                  <a:pt x="1200" y="427"/>
                  <a:pt x="1200" y="427"/>
                  <a:pt x="1200" y="427"/>
                </a:cubicBezTo>
                <a:cubicBezTo>
                  <a:pt x="1202" y="428"/>
                  <a:pt x="1202" y="428"/>
                  <a:pt x="1202" y="428"/>
                </a:cubicBezTo>
                <a:cubicBezTo>
                  <a:pt x="1203" y="428"/>
                  <a:pt x="1203" y="428"/>
                  <a:pt x="1203" y="428"/>
                </a:cubicBezTo>
                <a:cubicBezTo>
                  <a:pt x="1203" y="427"/>
                  <a:pt x="1203" y="427"/>
                  <a:pt x="1203" y="427"/>
                </a:cubicBezTo>
                <a:cubicBezTo>
                  <a:pt x="1203" y="427"/>
                  <a:pt x="1203" y="427"/>
                  <a:pt x="1203" y="427"/>
                </a:cubicBezTo>
                <a:cubicBezTo>
                  <a:pt x="1204" y="428"/>
                  <a:pt x="1204" y="428"/>
                  <a:pt x="1204" y="428"/>
                </a:cubicBezTo>
                <a:cubicBezTo>
                  <a:pt x="1206" y="429"/>
                  <a:pt x="1206" y="429"/>
                  <a:pt x="1206" y="429"/>
                </a:cubicBezTo>
                <a:cubicBezTo>
                  <a:pt x="1206" y="430"/>
                  <a:pt x="1206" y="430"/>
                  <a:pt x="1206" y="430"/>
                </a:cubicBezTo>
                <a:cubicBezTo>
                  <a:pt x="1206" y="431"/>
                  <a:pt x="1206" y="431"/>
                  <a:pt x="1206" y="431"/>
                </a:cubicBezTo>
                <a:cubicBezTo>
                  <a:pt x="1208" y="433"/>
                  <a:pt x="1208" y="433"/>
                  <a:pt x="1208" y="433"/>
                </a:cubicBezTo>
                <a:cubicBezTo>
                  <a:pt x="1207" y="434"/>
                  <a:pt x="1207" y="434"/>
                  <a:pt x="1207" y="434"/>
                </a:cubicBezTo>
                <a:cubicBezTo>
                  <a:pt x="1206" y="433"/>
                  <a:pt x="1206" y="433"/>
                  <a:pt x="1206" y="433"/>
                </a:cubicBezTo>
                <a:cubicBezTo>
                  <a:pt x="1205" y="434"/>
                  <a:pt x="1205" y="434"/>
                  <a:pt x="1205" y="434"/>
                </a:cubicBezTo>
                <a:cubicBezTo>
                  <a:pt x="1203" y="434"/>
                  <a:pt x="1203" y="434"/>
                  <a:pt x="1203" y="434"/>
                </a:cubicBezTo>
                <a:cubicBezTo>
                  <a:pt x="1202" y="435"/>
                  <a:pt x="1202" y="435"/>
                  <a:pt x="1202" y="435"/>
                </a:cubicBezTo>
                <a:cubicBezTo>
                  <a:pt x="1201" y="435"/>
                  <a:pt x="1201" y="435"/>
                  <a:pt x="1201" y="435"/>
                </a:cubicBezTo>
                <a:cubicBezTo>
                  <a:pt x="1203" y="437"/>
                  <a:pt x="1203" y="437"/>
                  <a:pt x="1203" y="437"/>
                </a:cubicBezTo>
                <a:cubicBezTo>
                  <a:pt x="1200" y="439"/>
                  <a:pt x="1200" y="439"/>
                  <a:pt x="1200" y="439"/>
                </a:cubicBezTo>
                <a:cubicBezTo>
                  <a:pt x="1198" y="439"/>
                  <a:pt x="1198" y="439"/>
                  <a:pt x="1198" y="439"/>
                </a:cubicBezTo>
                <a:cubicBezTo>
                  <a:pt x="1198" y="437"/>
                  <a:pt x="1198" y="437"/>
                  <a:pt x="1198" y="437"/>
                </a:cubicBezTo>
                <a:cubicBezTo>
                  <a:pt x="1197" y="436"/>
                  <a:pt x="1197" y="436"/>
                  <a:pt x="1197" y="436"/>
                </a:cubicBezTo>
                <a:cubicBezTo>
                  <a:pt x="1195" y="437"/>
                  <a:pt x="1195" y="437"/>
                  <a:pt x="1195" y="437"/>
                </a:cubicBezTo>
                <a:cubicBezTo>
                  <a:pt x="1194" y="436"/>
                  <a:pt x="1194" y="436"/>
                  <a:pt x="1194" y="436"/>
                </a:cubicBezTo>
                <a:cubicBezTo>
                  <a:pt x="1193" y="436"/>
                  <a:pt x="1193" y="436"/>
                  <a:pt x="1193" y="436"/>
                </a:cubicBezTo>
                <a:cubicBezTo>
                  <a:pt x="1193" y="438"/>
                  <a:pt x="1193" y="438"/>
                  <a:pt x="1193" y="438"/>
                </a:cubicBezTo>
                <a:cubicBezTo>
                  <a:pt x="1193" y="440"/>
                  <a:pt x="1193" y="440"/>
                  <a:pt x="1193" y="440"/>
                </a:cubicBezTo>
                <a:cubicBezTo>
                  <a:pt x="1192" y="440"/>
                  <a:pt x="1192" y="440"/>
                  <a:pt x="1192" y="440"/>
                </a:cubicBezTo>
                <a:cubicBezTo>
                  <a:pt x="1191" y="441"/>
                  <a:pt x="1191" y="441"/>
                  <a:pt x="1191" y="441"/>
                </a:cubicBezTo>
                <a:cubicBezTo>
                  <a:pt x="1190" y="442"/>
                  <a:pt x="1190" y="442"/>
                  <a:pt x="1190" y="442"/>
                </a:cubicBezTo>
                <a:cubicBezTo>
                  <a:pt x="1191" y="443"/>
                  <a:pt x="1191" y="443"/>
                  <a:pt x="1191" y="443"/>
                </a:cubicBezTo>
                <a:cubicBezTo>
                  <a:pt x="1190" y="444"/>
                  <a:pt x="1190" y="444"/>
                  <a:pt x="1190" y="444"/>
                </a:cubicBezTo>
                <a:cubicBezTo>
                  <a:pt x="1188" y="444"/>
                  <a:pt x="1188" y="444"/>
                  <a:pt x="1188" y="444"/>
                </a:cubicBezTo>
                <a:cubicBezTo>
                  <a:pt x="1186" y="441"/>
                  <a:pt x="1186" y="441"/>
                  <a:pt x="1186" y="441"/>
                </a:cubicBezTo>
                <a:cubicBezTo>
                  <a:pt x="1184" y="441"/>
                  <a:pt x="1184" y="441"/>
                  <a:pt x="1184" y="441"/>
                </a:cubicBezTo>
                <a:cubicBezTo>
                  <a:pt x="1186" y="444"/>
                  <a:pt x="1186" y="444"/>
                  <a:pt x="1186" y="444"/>
                </a:cubicBezTo>
                <a:cubicBezTo>
                  <a:pt x="1184" y="445"/>
                  <a:pt x="1184" y="445"/>
                  <a:pt x="1184" y="445"/>
                </a:cubicBezTo>
                <a:cubicBezTo>
                  <a:pt x="1184" y="446"/>
                  <a:pt x="1184" y="446"/>
                  <a:pt x="1184" y="446"/>
                </a:cubicBezTo>
                <a:cubicBezTo>
                  <a:pt x="1183" y="447"/>
                  <a:pt x="1183" y="447"/>
                  <a:pt x="1183" y="447"/>
                </a:cubicBezTo>
                <a:cubicBezTo>
                  <a:pt x="1180" y="448"/>
                  <a:pt x="1180" y="448"/>
                  <a:pt x="1180" y="448"/>
                </a:cubicBezTo>
                <a:cubicBezTo>
                  <a:pt x="1179" y="449"/>
                  <a:pt x="1179" y="449"/>
                  <a:pt x="1179" y="449"/>
                </a:cubicBezTo>
                <a:cubicBezTo>
                  <a:pt x="1176" y="446"/>
                  <a:pt x="1176" y="446"/>
                  <a:pt x="1176" y="446"/>
                </a:cubicBezTo>
                <a:cubicBezTo>
                  <a:pt x="1174" y="446"/>
                  <a:pt x="1174" y="446"/>
                  <a:pt x="1174" y="446"/>
                </a:cubicBezTo>
                <a:cubicBezTo>
                  <a:pt x="1174" y="445"/>
                  <a:pt x="1174" y="445"/>
                  <a:pt x="1174" y="445"/>
                </a:cubicBezTo>
                <a:cubicBezTo>
                  <a:pt x="1174" y="444"/>
                  <a:pt x="1174" y="444"/>
                  <a:pt x="1174" y="444"/>
                </a:cubicBezTo>
                <a:cubicBezTo>
                  <a:pt x="1176" y="444"/>
                  <a:pt x="1176" y="444"/>
                  <a:pt x="1176" y="444"/>
                </a:cubicBezTo>
                <a:cubicBezTo>
                  <a:pt x="1176" y="442"/>
                  <a:pt x="1176" y="442"/>
                  <a:pt x="1176" y="442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80" y="441"/>
                  <a:pt x="1180" y="441"/>
                  <a:pt x="1180" y="441"/>
                </a:cubicBezTo>
                <a:cubicBezTo>
                  <a:pt x="1183" y="438"/>
                  <a:pt x="1183" y="438"/>
                  <a:pt x="1183" y="438"/>
                </a:cubicBezTo>
                <a:cubicBezTo>
                  <a:pt x="1183" y="437"/>
                  <a:pt x="1183" y="437"/>
                  <a:pt x="1183" y="437"/>
                </a:cubicBezTo>
                <a:cubicBezTo>
                  <a:pt x="1181" y="436"/>
                  <a:pt x="1181" y="436"/>
                  <a:pt x="1181" y="436"/>
                </a:cubicBezTo>
                <a:cubicBezTo>
                  <a:pt x="1179" y="438"/>
                  <a:pt x="1179" y="438"/>
                  <a:pt x="1179" y="438"/>
                </a:cubicBezTo>
                <a:cubicBezTo>
                  <a:pt x="1177" y="438"/>
                  <a:pt x="1177" y="438"/>
                  <a:pt x="1177" y="438"/>
                </a:cubicBezTo>
                <a:cubicBezTo>
                  <a:pt x="1177" y="437"/>
                  <a:pt x="1177" y="437"/>
                  <a:pt x="1177" y="437"/>
                </a:cubicBezTo>
                <a:cubicBezTo>
                  <a:pt x="1175" y="435"/>
                  <a:pt x="1175" y="435"/>
                  <a:pt x="1175" y="435"/>
                </a:cubicBezTo>
                <a:cubicBezTo>
                  <a:pt x="1173" y="435"/>
                  <a:pt x="1173" y="435"/>
                  <a:pt x="1173" y="435"/>
                </a:cubicBezTo>
                <a:cubicBezTo>
                  <a:pt x="1170" y="434"/>
                  <a:pt x="1170" y="434"/>
                  <a:pt x="1170" y="434"/>
                </a:cubicBezTo>
                <a:cubicBezTo>
                  <a:pt x="1166" y="434"/>
                  <a:pt x="1166" y="434"/>
                  <a:pt x="1166" y="434"/>
                </a:cubicBezTo>
                <a:cubicBezTo>
                  <a:pt x="1167" y="436"/>
                  <a:pt x="1167" y="436"/>
                  <a:pt x="1167" y="436"/>
                </a:cubicBezTo>
                <a:cubicBezTo>
                  <a:pt x="1166" y="436"/>
                  <a:pt x="1166" y="436"/>
                  <a:pt x="1166" y="436"/>
                </a:cubicBezTo>
                <a:cubicBezTo>
                  <a:pt x="1165" y="435"/>
                  <a:pt x="1165" y="435"/>
                  <a:pt x="1165" y="435"/>
                </a:cubicBezTo>
                <a:cubicBezTo>
                  <a:pt x="1165" y="434"/>
                  <a:pt x="1165" y="434"/>
                  <a:pt x="1165" y="434"/>
                </a:cubicBezTo>
                <a:cubicBezTo>
                  <a:pt x="1162" y="435"/>
                  <a:pt x="1162" y="435"/>
                  <a:pt x="1162" y="435"/>
                </a:cubicBezTo>
                <a:cubicBezTo>
                  <a:pt x="1158" y="434"/>
                  <a:pt x="1158" y="434"/>
                  <a:pt x="1158" y="434"/>
                </a:cubicBezTo>
                <a:cubicBezTo>
                  <a:pt x="1156" y="434"/>
                  <a:pt x="1156" y="434"/>
                  <a:pt x="1156" y="434"/>
                </a:cubicBezTo>
                <a:cubicBezTo>
                  <a:pt x="1155" y="433"/>
                  <a:pt x="1155" y="433"/>
                  <a:pt x="1155" y="433"/>
                </a:cubicBezTo>
                <a:cubicBezTo>
                  <a:pt x="1152" y="433"/>
                  <a:pt x="1152" y="433"/>
                  <a:pt x="1152" y="433"/>
                </a:cubicBezTo>
                <a:cubicBezTo>
                  <a:pt x="1149" y="436"/>
                  <a:pt x="1149" y="436"/>
                  <a:pt x="1149" y="436"/>
                </a:cubicBezTo>
                <a:cubicBezTo>
                  <a:pt x="1148" y="437"/>
                  <a:pt x="1148" y="437"/>
                  <a:pt x="1148" y="437"/>
                </a:cubicBezTo>
                <a:cubicBezTo>
                  <a:pt x="1147" y="438"/>
                  <a:pt x="1147" y="438"/>
                  <a:pt x="1147" y="438"/>
                </a:cubicBezTo>
                <a:cubicBezTo>
                  <a:pt x="1150" y="440"/>
                  <a:pt x="1150" y="440"/>
                  <a:pt x="1150" y="440"/>
                </a:cubicBezTo>
                <a:cubicBezTo>
                  <a:pt x="1147" y="441"/>
                  <a:pt x="1147" y="441"/>
                  <a:pt x="1147" y="441"/>
                </a:cubicBezTo>
                <a:cubicBezTo>
                  <a:pt x="1147" y="439"/>
                  <a:pt x="1147" y="439"/>
                  <a:pt x="1147" y="439"/>
                </a:cubicBezTo>
                <a:cubicBezTo>
                  <a:pt x="1145" y="442"/>
                  <a:pt x="1145" y="442"/>
                  <a:pt x="1145" y="442"/>
                </a:cubicBezTo>
                <a:cubicBezTo>
                  <a:pt x="1148" y="443"/>
                  <a:pt x="1148" y="443"/>
                  <a:pt x="1148" y="443"/>
                </a:cubicBezTo>
                <a:cubicBezTo>
                  <a:pt x="1149" y="443"/>
                  <a:pt x="1149" y="443"/>
                  <a:pt x="1149" y="443"/>
                </a:cubicBezTo>
                <a:cubicBezTo>
                  <a:pt x="1150" y="443"/>
                  <a:pt x="1150" y="443"/>
                  <a:pt x="1150" y="443"/>
                </a:cubicBezTo>
                <a:cubicBezTo>
                  <a:pt x="1150" y="445"/>
                  <a:pt x="1150" y="445"/>
                  <a:pt x="1150" y="445"/>
                </a:cubicBezTo>
                <a:cubicBezTo>
                  <a:pt x="1146" y="446"/>
                  <a:pt x="1146" y="446"/>
                  <a:pt x="1146" y="446"/>
                </a:cubicBezTo>
                <a:cubicBezTo>
                  <a:pt x="1144" y="445"/>
                  <a:pt x="1144" y="445"/>
                  <a:pt x="1144" y="445"/>
                </a:cubicBezTo>
                <a:cubicBezTo>
                  <a:pt x="1141" y="445"/>
                  <a:pt x="1141" y="445"/>
                  <a:pt x="1141" y="445"/>
                </a:cubicBezTo>
                <a:cubicBezTo>
                  <a:pt x="1140" y="446"/>
                  <a:pt x="1140" y="446"/>
                  <a:pt x="1140" y="446"/>
                </a:cubicBezTo>
                <a:cubicBezTo>
                  <a:pt x="1140" y="447"/>
                  <a:pt x="1140" y="447"/>
                  <a:pt x="1140" y="447"/>
                </a:cubicBezTo>
                <a:cubicBezTo>
                  <a:pt x="1139" y="447"/>
                  <a:pt x="1139" y="447"/>
                  <a:pt x="1139" y="447"/>
                </a:cubicBezTo>
                <a:cubicBezTo>
                  <a:pt x="1137" y="448"/>
                  <a:pt x="1137" y="448"/>
                  <a:pt x="1137" y="448"/>
                </a:cubicBezTo>
                <a:cubicBezTo>
                  <a:pt x="1136" y="448"/>
                  <a:pt x="1136" y="448"/>
                  <a:pt x="1136" y="448"/>
                </a:cubicBezTo>
                <a:cubicBezTo>
                  <a:pt x="1136" y="447"/>
                  <a:pt x="1136" y="447"/>
                  <a:pt x="1136" y="447"/>
                </a:cubicBezTo>
                <a:cubicBezTo>
                  <a:pt x="1131" y="447"/>
                  <a:pt x="1131" y="447"/>
                  <a:pt x="1131" y="447"/>
                </a:cubicBezTo>
                <a:cubicBezTo>
                  <a:pt x="1129" y="448"/>
                  <a:pt x="1129" y="448"/>
                  <a:pt x="1129" y="448"/>
                </a:cubicBezTo>
                <a:cubicBezTo>
                  <a:pt x="1125" y="447"/>
                  <a:pt x="1125" y="447"/>
                  <a:pt x="1125" y="447"/>
                </a:cubicBezTo>
                <a:cubicBezTo>
                  <a:pt x="1123" y="448"/>
                  <a:pt x="1123" y="448"/>
                  <a:pt x="1123" y="448"/>
                </a:cubicBezTo>
                <a:cubicBezTo>
                  <a:pt x="1123" y="449"/>
                  <a:pt x="1123" y="449"/>
                  <a:pt x="1123" y="449"/>
                </a:cubicBezTo>
                <a:cubicBezTo>
                  <a:pt x="1126" y="452"/>
                  <a:pt x="1126" y="452"/>
                  <a:pt x="1126" y="452"/>
                </a:cubicBezTo>
                <a:cubicBezTo>
                  <a:pt x="1124" y="453"/>
                  <a:pt x="1124" y="453"/>
                  <a:pt x="1124" y="453"/>
                </a:cubicBezTo>
                <a:cubicBezTo>
                  <a:pt x="1123" y="455"/>
                  <a:pt x="1123" y="455"/>
                  <a:pt x="1123" y="455"/>
                </a:cubicBezTo>
                <a:cubicBezTo>
                  <a:pt x="1121" y="453"/>
                  <a:pt x="1121" y="453"/>
                  <a:pt x="1121" y="453"/>
                </a:cubicBezTo>
                <a:cubicBezTo>
                  <a:pt x="1120" y="453"/>
                  <a:pt x="1120" y="453"/>
                  <a:pt x="1120" y="453"/>
                </a:cubicBezTo>
                <a:cubicBezTo>
                  <a:pt x="1121" y="451"/>
                  <a:pt x="1121" y="451"/>
                  <a:pt x="1121" y="451"/>
                </a:cubicBezTo>
                <a:cubicBezTo>
                  <a:pt x="1119" y="449"/>
                  <a:pt x="1119" y="449"/>
                  <a:pt x="1119" y="449"/>
                </a:cubicBezTo>
                <a:cubicBezTo>
                  <a:pt x="1118" y="451"/>
                  <a:pt x="1118" y="451"/>
                  <a:pt x="1118" y="451"/>
                </a:cubicBezTo>
                <a:cubicBezTo>
                  <a:pt x="1116" y="451"/>
                  <a:pt x="1116" y="451"/>
                  <a:pt x="1116" y="451"/>
                </a:cubicBezTo>
                <a:cubicBezTo>
                  <a:pt x="1114" y="451"/>
                  <a:pt x="1114" y="451"/>
                  <a:pt x="1114" y="451"/>
                </a:cubicBezTo>
                <a:cubicBezTo>
                  <a:pt x="1112" y="453"/>
                  <a:pt x="1112" y="453"/>
                  <a:pt x="1112" y="453"/>
                </a:cubicBezTo>
                <a:cubicBezTo>
                  <a:pt x="1110" y="452"/>
                  <a:pt x="1110" y="452"/>
                  <a:pt x="1110" y="452"/>
                </a:cubicBezTo>
                <a:cubicBezTo>
                  <a:pt x="1107" y="454"/>
                  <a:pt x="1107" y="454"/>
                  <a:pt x="1107" y="454"/>
                </a:cubicBezTo>
                <a:cubicBezTo>
                  <a:pt x="1103" y="455"/>
                  <a:pt x="1103" y="455"/>
                  <a:pt x="1103" y="455"/>
                </a:cubicBezTo>
                <a:cubicBezTo>
                  <a:pt x="1100" y="458"/>
                  <a:pt x="1100" y="458"/>
                  <a:pt x="1100" y="458"/>
                </a:cubicBezTo>
                <a:cubicBezTo>
                  <a:pt x="1098" y="458"/>
                  <a:pt x="1098" y="458"/>
                  <a:pt x="1098" y="458"/>
                </a:cubicBezTo>
                <a:cubicBezTo>
                  <a:pt x="1096" y="456"/>
                  <a:pt x="1096" y="456"/>
                  <a:pt x="1096" y="456"/>
                </a:cubicBezTo>
                <a:cubicBezTo>
                  <a:pt x="1095" y="457"/>
                  <a:pt x="1095" y="457"/>
                  <a:pt x="1095" y="457"/>
                </a:cubicBezTo>
                <a:cubicBezTo>
                  <a:pt x="1094" y="459"/>
                  <a:pt x="1094" y="459"/>
                  <a:pt x="1094" y="459"/>
                </a:cubicBezTo>
                <a:cubicBezTo>
                  <a:pt x="1090" y="462"/>
                  <a:pt x="1090" y="462"/>
                  <a:pt x="1090" y="462"/>
                </a:cubicBezTo>
                <a:cubicBezTo>
                  <a:pt x="1090" y="464"/>
                  <a:pt x="1090" y="464"/>
                  <a:pt x="1090" y="464"/>
                </a:cubicBezTo>
                <a:cubicBezTo>
                  <a:pt x="1088" y="466"/>
                  <a:pt x="1088" y="466"/>
                  <a:pt x="1088" y="466"/>
                </a:cubicBezTo>
                <a:cubicBezTo>
                  <a:pt x="1087" y="468"/>
                  <a:pt x="1087" y="468"/>
                  <a:pt x="1087" y="468"/>
                </a:cubicBezTo>
                <a:cubicBezTo>
                  <a:pt x="1090" y="472"/>
                  <a:pt x="1090" y="472"/>
                  <a:pt x="1090" y="472"/>
                </a:cubicBezTo>
                <a:cubicBezTo>
                  <a:pt x="1089" y="476"/>
                  <a:pt x="1089" y="476"/>
                  <a:pt x="1089" y="476"/>
                </a:cubicBezTo>
                <a:cubicBezTo>
                  <a:pt x="1086" y="480"/>
                  <a:pt x="1086" y="480"/>
                  <a:pt x="1086" y="480"/>
                </a:cubicBezTo>
                <a:cubicBezTo>
                  <a:pt x="1085" y="483"/>
                  <a:pt x="1085" y="483"/>
                  <a:pt x="1085" y="483"/>
                </a:cubicBezTo>
                <a:cubicBezTo>
                  <a:pt x="1085" y="486"/>
                  <a:pt x="1085" y="486"/>
                  <a:pt x="1085" y="486"/>
                </a:cubicBezTo>
                <a:cubicBezTo>
                  <a:pt x="1085" y="490"/>
                  <a:pt x="1085" y="490"/>
                  <a:pt x="1085" y="490"/>
                </a:cubicBezTo>
                <a:cubicBezTo>
                  <a:pt x="1086" y="492"/>
                  <a:pt x="1086" y="492"/>
                  <a:pt x="1086" y="492"/>
                </a:cubicBezTo>
                <a:cubicBezTo>
                  <a:pt x="1086" y="494"/>
                  <a:pt x="1086" y="494"/>
                  <a:pt x="1086" y="494"/>
                </a:cubicBezTo>
                <a:cubicBezTo>
                  <a:pt x="1085" y="494"/>
                  <a:pt x="1085" y="494"/>
                  <a:pt x="1085" y="494"/>
                </a:cubicBezTo>
                <a:cubicBezTo>
                  <a:pt x="1084" y="495"/>
                  <a:pt x="1084" y="495"/>
                  <a:pt x="1084" y="495"/>
                </a:cubicBezTo>
                <a:cubicBezTo>
                  <a:pt x="1084" y="497"/>
                  <a:pt x="1084" y="497"/>
                  <a:pt x="1084" y="497"/>
                </a:cubicBezTo>
                <a:cubicBezTo>
                  <a:pt x="1083" y="498"/>
                  <a:pt x="1083" y="498"/>
                  <a:pt x="1083" y="498"/>
                </a:cubicBezTo>
                <a:cubicBezTo>
                  <a:pt x="1084" y="502"/>
                  <a:pt x="1084" y="502"/>
                  <a:pt x="1084" y="502"/>
                </a:cubicBezTo>
                <a:cubicBezTo>
                  <a:pt x="1082" y="503"/>
                  <a:pt x="1082" y="503"/>
                  <a:pt x="1082" y="503"/>
                </a:cubicBezTo>
                <a:cubicBezTo>
                  <a:pt x="1082" y="506"/>
                  <a:pt x="1082" y="506"/>
                  <a:pt x="1082" y="506"/>
                </a:cubicBezTo>
                <a:cubicBezTo>
                  <a:pt x="1079" y="510"/>
                  <a:pt x="1079" y="510"/>
                  <a:pt x="1079" y="510"/>
                </a:cubicBezTo>
                <a:cubicBezTo>
                  <a:pt x="1079" y="512"/>
                  <a:pt x="1079" y="512"/>
                  <a:pt x="1079" y="512"/>
                </a:cubicBezTo>
                <a:cubicBezTo>
                  <a:pt x="1077" y="513"/>
                  <a:pt x="1077" y="513"/>
                  <a:pt x="1077" y="513"/>
                </a:cubicBezTo>
                <a:cubicBezTo>
                  <a:pt x="1077" y="517"/>
                  <a:pt x="1077" y="517"/>
                  <a:pt x="1077" y="517"/>
                </a:cubicBezTo>
                <a:cubicBezTo>
                  <a:pt x="1076" y="517"/>
                  <a:pt x="1076" y="517"/>
                  <a:pt x="1076" y="517"/>
                </a:cubicBezTo>
                <a:cubicBezTo>
                  <a:pt x="1075" y="522"/>
                  <a:pt x="1075" y="522"/>
                  <a:pt x="1075" y="522"/>
                </a:cubicBezTo>
                <a:cubicBezTo>
                  <a:pt x="1075" y="526"/>
                  <a:pt x="1075" y="526"/>
                  <a:pt x="1075" y="526"/>
                </a:cubicBezTo>
                <a:cubicBezTo>
                  <a:pt x="1074" y="527"/>
                  <a:pt x="1074" y="527"/>
                  <a:pt x="1074" y="527"/>
                </a:cubicBezTo>
                <a:cubicBezTo>
                  <a:pt x="1075" y="530"/>
                  <a:pt x="1075" y="530"/>
                  <a:pt x="1075" y="530"/>
                </a:cubicBezTo>
                <a:cubicBezTo>
                  <a:pt x="1074" y="532"/>
                  <a:pt x="1074" y="532"/>
                  <a:pt x="1074" y="532"/>
                </a:cubicBezTo>
                <a:cubicBezTo>
                  <a:pt x="1073" y="534"/>
                  <a:pt x="1073" y="534"/>
                  <a:pt x="1073" y="534"/>
                </a:cubicBezTo>
                <a:cubicBezTo>
                  <a:pt x="1071" y="537"/>
                  <a:pt x="1071" y="537"/>
                  <a:pt x="1071" y="537"/>
                </a:cubicBezTo>
                <a:cubicBezTo>
                  <a:pt x="1071" y="539"/>
                  <a:pt x="1071" y="539"/>
                  <a:pt x="1071" y="539"/>
                </a:cubicBezTo>
                <a:cubicBezTo>
                  <a:pt x="1070" y="539"/>
                  <a:pt x="1070" y="539"/>
                  <a:pt x="1070" y="539"/>
                </a:cubicBezTo>
                <a:cubicBezTo>
                  <a:pt x="1070" y="542"/>
                  <a:pt x="1070" y="542"/>
                  <a:pt x="1070" y="542"/>
                </a:cubicBezTo>
                <a:cubicBezTo>
                  <a:pt x="1067" y="544"/>
                  <a:pt x="1067" y="544"/>
                  <a:pt x="1067" y="544"/>
                </a:cubicBezTo>
                <a:cubicBezTo>
                  <a:pt x="1067" y="548"/>
                  <a:pt x="1067" y="548"/>
                  <a:pt x="1067" y="548"/>
                </a:cubicBezTo>
                <a:cubicBezTo>
                  <a:pt x="1064" y="551"/>
                  <a:pt x="1064" y="551"/>
                  <a:pt x="1064" y="551"/>
                </a:cubicBezTo>
                <a:cubicBezTo>
                  <a:pt x="1064" y="552"/>
                  <a:pt x="1064" y="552"/>
                  <a:pt x="1064" y="552"/>
                </a:cubicBezTo>
                <a:cubicBezTo>
                  <a:pt x="1062" y="555"/>
                  <a:pt x="1062" y="555"/>
                  <a:pt x="1062" y="555"/>
                </a:cubicBezTo>
                <a:cubicBezTo>
                  <a:pt x="1061" y="558"/>
                  <a:pt x="1061" y="558"/>
                  <a:pt x="1061" y="558"/>
                </a:cubicBezTo>
                <a:cubicBezTo>
                  <a:pt x="1060" y="560"/>
                  <a:pt x="1060" y="560"/>
                  <a:pt x="1060" y="560"/>
                </a:cubicBezTo>
                <a:cubicBezTo>
                  <a:pt x="1061" y="562"/>
                  <a:pt x="1061" y="562"/>
                  <a:pt x="1061" y="562"/>
                </a:cubicBezTo>
                <a:cubicBezTo>
                  <a:pt x="1063" y="563"/>
                  <a:pt x="1063" y="563"/>
                  <a:pt x="1063" y="563"/>
                </a:cubicBezTo>
                <a:cubicBezTo>
                  <a:pt x="1065" y="562"/>
                  <a:pt x="1065" y="562"/>
                  <a:pt x="1065" y="562"/>
                </a:cubicBezTo>
                <a:cubicBezTo>
                  <a:pt x="1067" y="564"/>
                  <a:pt x="1067" y="564"/>
                  <a:pt x="1067" y="564"/>
                </a:cubicBezTo>
                <a:cubicBezTo>
                  <a:pt x="1069" y="564"/>
                  <a:pt x="1069" y="564"/>
                  <a:pt x="1069" y="564"/>
                </a:cubicBezTo>
                <a:cubicBezTo>
                  <a:pt x="1072" y="562"/>
                  <a:pt x="1072" y="562"/>
                  <a:pt x="1072" y="562"/>
                </a:cubicBezTo>
                <a:cubicBezTo>
                  <a:pt x="1073" y="561"/>
                  <a:pt x="1073" y="561"/>
                  <a:pt x="1073" y="561"/>
                </a:cubicBezTo>
                <a:cubicBezTo>
                  <a:pt x="1075" y="560"/>
                  <a:pt x="1075" y="560"/>
                  <a:pt x="1075" y="560"/>
                </a:cubicBezTo>
                <a:cubicBezTo>
                  <a:pt x="1076" y="560"/>
                  <a:pt x="1076" y="560"/>
                  <a:pt x="1076" y="560"/>
                </a:cubicBezTo>
                <a:cubicBezTo>
                  <a:pt x="1079" y="560"/>
                  <a:pt x="1079" y="560"/>
                  <a:pt x="1079" y="560"/>
                </a:cubicBezTo>
                <a:cubicBezTo>
                  <a:pt x="1079" y="565"/>
                  <a:pt x="1079" y="565"/>
                  <a:pt x="1079" y="565"/>
                </a:cubicBezTo>
                <a:cubicBezTo>
                  <a:pt x="1081" y="569"/>
                  <a:pt x="1081" y="569"/>
                  <a:pt x="1081" y="569"/>
                </a:cubicBezTo>
                <a:cubicBezTo>
                  <a:pt x="1082" y="572"/>
                  <a:pt x="1082" y="572"/>
                  <a:pt x="1082" y="572"/>
                </a:cubicBezTo>
                <a:cubicBezTo>
                  <a:pt x="1081" y="575"/>
                  <a:pt x="1081" y="575"/>
                  <a:pt x="1081" y="575"/>
                </a:cubicBezTo>
                <a:cubicBezTo>
                  <a:pt x="1084" y="577"/>
                  <a:pt x="1084" y="577"/>
                  <a:pt x="1084" y="577"/>
                </a:cubicBezTo>
                <a:cubicBezTo>
                  <a:pt x="1086" y="575"/>
                  <a:pt x="1086" y="575"/>
                  <a:pt x="1086" y="575"/>
                </a:cubicBezTo>
                <a:cubicBezTo>
                  <a:pt x="1086" y="575"/>
                  <a:pt x="1086" y="575"/>
                  <a:pt x="1086" y="575"/>
                </a:cubicBezTo>
                <a:cubicBezTo>
                  <a:pt x="1087" y="574"/>
                  <a:pt x="1087" y="574"/>
                  <a:pt x="1087" y="574"/>
                </a:cubicBezTo>
                <a:cubicBezTo>
                  <a:pt x="1088" y="572"/>
                  <a:pt x="1088" y="572"/>
                  <a:pt x="1088" y="572"/>
                </a:cubicBezTo>
                <a:cubicBezTo>
                  <a:pt x="1090" y="572"/>
                  <a:pt x="1090" y="572"/>
                  <a:pt x="1090" y="572"/>
                </a:cubicBezTo>
                <a:cubicBezTo>
                  <a:pt x="1091" y="573"/>
                  <a:pt x="1091" y="573"/>
                  <a:pt x="1091" y="573"/>
                </a:cubicBezTo>
                <a:cubicBezTo>
                  <a:pt x="1092" y="572"/>
                  <a:pt x="1092" y="572"/>
                  <a:pt x="1092" y="572"/>
                </a:cubicBezTo>
                <a:cubicBezTo>
                  <a:pt x="1094" y="572"/>
                  <a:pt x="1094" y="572"/>
                  <a:pt x="1094" y="572"/>
                </a:cubicBezTo>
                <a:cubicBezTo>
                  <a:pt x="1093" y="573"/>
                  <a:pt x="1093" y="573"/>
                  <a:pt x="1093" y="573"/>
                </a:cubicBezTo>
                <a:cubicBezTo>
                  <a:pt x="1092" y="575"/>
                  <a:pt x="1092" y="575"/>
                  <a:pt x="1092" y="575"/>
                </a:cubicBezTo>
                <a:cubicBezTo>
                  <a:pt x="1093" y="578"/>
                  <a:pt x="1093" y="578"/>
                  <a:pt x="1093" y="578"/>
                </a:cubicBezTo>
                <a:cubicBezTo>
                  <a:pt x="1091" y="578"/>
                  <a:pt x="1091" y="578"/>
                  <a:pt x="1091" y="578"/>
                </a:cubicBezTo>
                <a:cubicBezTo>
                  <a:pt x="1090" y="579"/>
                  <a:pt x="1090" y="579"/>
                  <a:pt x="1090" y="579"/>
                </a:cubicBezTo>
                <a:cubicBezTo>
                  <a:pt x="1090" y="580"/>
                  <a:pt x="1090" y="580"/>
                  <a:pt x="1090" y="580"/>
                </a:cubicBezTo>
                <a:cubicBezTo>
                  <a:pt x="1095" y="579"/>
                  <a:pt x="1095" y="579"/>
                  <a:pt x="1095" y="579"/>
                </a:cubicBezTo>
                <a:cubicBezTo>
                  <a:pt x="1098" y="578"/>
                  <a:pt x="1098" y="578"/>
                  <a:pt x="1098" y="578"/>
                </a:cubicBezTo>
                <a:cubicBezTo>
                  <a:pt x="1099" y="575"/>
                  <a:pt x="1099" y="575"/>
                  <a:pt x="1099" y="575"/>
                </a:cubicBezTo>
                <a:cubicBezTo>
                  <a:pt x="1098" y="573"/>
                  <a:pt x="1098" y="573"/>
                  <a:pt x="1098" y="573"/>
                </a:cubicBezTo>
                <a:cubicBezTo>
                  <a:pt x="1099" y="571"/>
                  <a:pt x="1099" y="571"/>
                  <a:pt x="1099" y="571"/>
                </a:cubicBezTo>
                <a:cubicBezTo>
                  <a:pt x="1100" y="574"/>
                  <a:pt x="1100" y="574"/>
                  <a:pt x="1100" y="574"/>
                </a:cubicBezTo>
                <a:cubicBezTo>
                  <a:pt x="1100" y="577"/>
                  <a:pt x="1100" y="577"/>
                  <a:pt x="1100" y="577"/>
                </a:cubicBezTo>
                <a:cubicBezTo>
                  <a:pt x="1100" y="579"/>
                  <a:pt x="1100" y="579"/>
                  <a:pt x="1100" y="579"/>
                </a:cubicBezTo>
                <a:cubicBezTo>
                  <a:pt x="1101" y="578"/>
                  <a:pt x="1101" y="578"/>
                  <a:pt x="1101" y="578"/>
                </a:cubicBezTo>
                <a:cubicBezTo>
                  <a:pt x="1102" y="576"/>
                  <a:pt x="1102" y="576"/>
                  <a:pt x="1102" y="576"/>
                </a:cubicBezTo>
                <a:cubicBezTo>
                  <a:pt x="1101" y="572"/>
                  <a:pt x="1101" y="572"/>
                  <a:pt x="1101" y="572"/>
                </a:cubicBezTo>
                <a:cubicBezTo>
                  <a:pt x="1102" y="570"/>
                  <a:pt x="1102" y="570"/>
                  <a:pt x="1102" y="570"/>
                </a:cubicBezTo>
                <a:cubicBezTo>
                  <a:pt x="1100" y="568"/>
                  <a:pt x="1100" y="568"/>
                  <a:pt x="1100" y="568"/>
                </a:cubicBezTo>
                <a:cubicBezTo>
                  <a:pt x="1099" y="565"/>
                  <a:pt x="1099" y="565"/>
                  <a:pt x="1099" y="565"/>
                </a:cubicBezTo>
                <a:cubicBezTo>
                  <a:pt x="1101" y="564"/>
                  <a:pt x="1101" y="564"/>
                  <a:pt x="1101" y="564"/>
                </a:cubicBezTo>
                <a:cubicBezTo>
                  <a:pt x="1103" y="566"/>
                  <a:pt x="1103" y="566"/>
                  <a:pt x="1103" y="566"/>
                </a:cubicBezTo>
                <a:cubicBezTo>
                  <a:pt x="1103" y="567"/>
                  <a:pt x="1103" y="567"/>
                  <a:pt x="1103" y="567"/>
                </a:cubicBezTo>
                <a:cubicBezTo>
                  <a:pt x="1104" y="568"/>
                  <a:pt x="1104" y="568"/>
                  <a:pt x="1104" y="568"/>
                </a:cubicBezTo>
                <a:cubicBezTo>
                  <a:pt x="1105" y="568"/>
                  <a:pt x="1105" y="568"/>
                  <a:pt x="1105" y="568"/>
                </a:cubicBezTo>
                <a:cubicBezTo>
                  <a:pt x="1106" y="566"/>
                  <a:pt x="1106" y="566"/>
                  <a:pt x="1106" y="566"/>
                </a:cubicBezTo>
                <a:cubicBezTo>
                  <a:pt x="1108" y="566"/>
                  <a:pt x="1108" y="566"/>
                  <a:pt x="1108" y="566"/>
                </a:cubicBezTo>
                <a:cubicBezTo>
                  <a:pt x="1110" y="564"/>
                  <a:pt x="1110" y="564"/>
                  <a:pt x="1110" y="564"/>
                </a:cubicBezTo>
                <a:cubicBezTo>
                  <a:pt x="1113" y="566"/>
                  <a:pt x="1113" y="566"/>
                  <a:pt x="1113" y="566"/>
                </a:cubicBezTo>
                <a:cubicBezTo>
                  <a:pt x="1115" y="566"/>
                  <a:pt x="1115" y="566"/>
                  <a:pt x="1115" y="566"/>
                </a:cubicBezTo>
                <a:cubicBezTo>
                  <a:pt x="1117" y="568"/>
                  <a:pt x="1117" y="568"/>
                  <a:pt x="1117" y="568"/>
                </a:cubicBezTo>
                <a:cubicBezTo>
                  <a:pt x="1118" y="570"/>
                  <a:pt x="1118" y="570"/>
                  <a:pt x="1118" y="570"/>
                </a:cubicBezTo>
                <a:cubicBezTo>
                  <a:pt x="1119" y="571"/>
                  <a:pt x="1119" y="571"/>
                  <a:pt x="1119" y="571"/>
                </a:cubicBezTo>
                <a:cubicBezTo>
                  <a:pt x="1122" y="572"/>
                  <a:pt x="1122" y="572"/>
                  <a:pt x="1122" y="572"/>
                </a:cubicBezTo>
                <a:cubicBezTo>
                  <a:pt x="1123" y="573"/>
                  <a:pt x="1123" y="573"/>
                  <a:pt x="1123" y="573"/>
                </a:cubicBezTo>
                <a:cubicBezTo>
                  <a:pt x="1128" y="575"/>
                  <a:pt x="1128" y="575"/>
                  <a:pt x="1128" y="575"/>
                </a:cubicBezTo>
                <a:cubicBezTo>
                  <a:pt x="1128" y="576"/>
                  <a:pt x="1128" y="576"/>
                  <a:pt x="1128" y="576"/>
                </a:cubicBezTo>
                <a:cubicBezTo>
                  <a:pt x="1130" y="576"/>
                  <a:pt x="1130" y="576"/>
                  <a:pt x="1130" y="576"/>
                </a:cubicBezTo>
                <a:cubicBezTo>
                  <a:pt x="1132" y="578"/>
                  <a:pt x="1132" y="578"/>
                  <a:pt x="1132" y="578"/>
                </a:cubicBezTo>
                <a:cubicBezTo>
                  <a:pt x="1133" y="578"/>
                  <a:pt x="1133" y="578"/>
                  <a:pt x="1133" y="578"/>
                </a:cubicBezTo>
                <a:cubicBezTo>
                  <a:pt x="1135" y="581"/>
                  <a:pt x="1135" y="581"/>
                  <a:pt x="1135" y="581"/>
                </a:cubicBezTo>
                <a:cubicBezTo>
                  <a:pt x="1133" y="583"/>
                  <a:pt x="1133" y="583"/>
                  <a:pt x="1133" y="583"/>
                </a:cubicBezTo>
                <a:cubicBezTo>
                  <a:pt x="1133" y="585"/>
                  <a:pt x="1133" y="585"/>
                  <a:pt x="1133" y="585"/>
                </a:cubicBezTo>
                <a:cubicBezTo>
                  <a:pt x="1132" y="586"/>
                  <a:pt x="1132" y="586"/>
                  <a:pt x="1132" y="586"/>
                </a:cubicBezTo>
                <a:cubicBezTo>
                  <a:pt x="1134" y="588"/>
                  <a:pt x="1134" y="588"/>
                  <a:pt x="1134" y="588"/>
                </a:cubicBezTo>
                <a:cubicBezTo>
                  <a:pt x="1135" y="588"/>
                  <a:pt x="1135" y="588"/>
                  <a:pt x="1135" y="588"/>
                </a:cubicBezTo>
                <a:cubicBezTo>
                  <a:pt x="1138" y="592"/>
                  <a:pt x="1138" y="592"/>
                  <a:pt x="1138" y="592"/>
                </a:cubicBezTo>
                <a:cubicBezTo>
                  <a:pt x="1138" y="594"/>
                  <a:pt x="1138" y="594"/>
                  <a:pt x="1138" y="594"/>
                </a:cubicBezTo>
                <a:cubicBezTo>
                  <a:pt x="1137" y="595"/>
                  <a:pt x="1137" y="595"/>
                  <a:pt x="1137" y="595"/>
                </a:cubicBezTo>
                <a:cubicBezTo>
                  <a:pt x="1137" y="597"/>
                  <a:pt x="1137" y="597"/>
                  <a:pt x="1137" y="597"/>
                </a:cubicBezTo>
                <a:cubicBezTo>
                  <a:pt x="1139" y="599"/>
                  <a:pt x="1139" y="599"/>
                  <a:pt x="1139" y="599"/>
                </a:cubicBezTo>
                <a:cubicBezTo>
                  <a:pt x="1141" y="600"/>
                  <a:pt x="1141" y="600"/>
                  <a:pt x="1141" y="600"/>
                </a:cubicBezTo>
                <a:cubicBezTo>
                  <a:pt x="1142" y="598"/>
                  <a:pt x="1142" y="598"/>
                  <a:pt x="1142" y="598"/>
                </a:cubicBezTo>
                <a:cubicBezTo>
                  <a:pt x="1143" y="600"/>
                  <a:pt x="1143" y="600"/>
                  <a:pt x="1143" y="600"/>
                </a:cubicBezTo>
                <a:cubicBezTo>
                  <a:pt x="1142" y="602"/>
                  <a:pt x="1142" y="602"/>
                  <a:pt x="1142" y="602"/>
                </a:cubicBezTo>
                <a:cubicBezTo>
                  <a:pt x="1142" y="604"/>
                  <a:pt x="1142" y="604"/>
                  <a:pt x="1142" y="604"/>
                </a:cubicBezTo>
                <a:cubicBezTo>
                  <a:pt x="1144" y="606"/>
                  <a:pt x="1144" y="606"/>
                  <a:pt x="1144" y="606"/>
                </a:cubicBezTo>
                <a:cubicBezTo>
                  <a:pt x="1143" y="607"/>
                  <a:pt x="1143" y="607"/>
                  <a:pt x="1143" y="607"/>
                </a:cubicBezTo>
                <a:cubicBezTo>
                  <a:pt x="1142" y="608"/>
                  <a:pt x="1142" y="608"/>
                  <a:pt x="1142" y="608"/>
                </a:cubicBezTo>
                <a:cubicBezTo>
                  <a:pt x="1143" y="610"/>
                  <a:pt x="1143" y="610"/>
                  <a:pt x="1143" y="610"/>
                </a:cubicBezTo>
                <a:cubicBezTo>
                  <a:pt x="1142" y="612"/>
                  <a:pt x="1142" y="612"/>
                  <a:pt x="1142" y="612"/>
                </a:cubicBezTo>
                <a:cubicBezTo>
                  <a:pt x="1143" y="613"/>
                  <a:pt x="1143" y="613"/>
                  <a:pt x="1143" y="613"/>
                </a:cubicBezTo>
                <a:cubicBezTo>
                  <a:pt x="1143" y="615"/>
                  <a:pt x="1143" y="615"/>
                  <a:pt x="1143" y="615"/>
                </a:cubicBezTo>
                <a:cubicBezTo>
                  <a:pt x="1142" y="616"/>
                  <a:pt x="1142" y="616"/>
                  <a:pt x="1142" y="616"/>
                </a:cubicBezTo>
                <a:cubicBezTo>
                  <a:pt x="1144" y="616"/>
                  <a:pt x="1144" y="616"/>
                  <a:pt x="1144" y="616"/>
                </a:cubicBezTo>
                <a:cubicBezTo>
                  <a:pt x="1142" y="618"/>
                  <a:pt x="1142" y="618"/>
                  <a:pt x="1142" y="618"/>
                </a:cubicBezTo>
                <a:cubicBezTo>
                  <a:pt x="1144" y="623"/>
                  <a:pt x="1144" y="623"/>
                  <a:pt x="1144" y="623"/>
                </a:cubicBezTo>
                <a:cubicBezTo>
                  <a:pt x="1143" y="624"/>
                  <a:pt x="1143" y="624"/>
                  <a:pt x="1143" y="624"/>
                </a:cubicBezTo>
                <a:cubicBezTo>
                  <a:pt x="1144" y="628"/>
                  <a:pt x="1144" y="628"/>
                  <a:pt x="1144" y="628"/>
                </a:cubicBezTo>
                <a:cubicBezTo>
                  <a:pt x="1144" y="630"/>
                  <a:pt x="1144" y="630"/>
                  <a:pt x="1144" y="630"/>
                </a:cubicBezTo>
                <a:cubicBezTo>
                  <a:pt x="1144" y="632"/>
                  <a:pt x="1144" y="632"/>
                  <a:pt x="1144" y="632"/>
                </a:cubicBezTo>
                <a:cubicBezTo>
                  <a:pt x="1146" y="639"/>
                  <a:pt x="1146" y="639"/>
                  <a:pt x="1146" y="639"/>
                </a:cubicBezTo>
                <a:cubicBezTo>
                  <a:pt x="1148" y="639"/>
                  <a:pt x="1148" y="639"/>
                  <a:pt x="1148" y="639"/>
                </a:cubicBezTo>
                <a:cubicBezTo>
                  <a:pt x="1150" y="638"/>
                  <a:pt x="1150" y="638"/>
                  <a:pt x="1150" y="638"/>
                </a:cubicBezTo>
                <a:cubicBezTo>
                  <a:pt x="1150" y="639"/>
                  <a:pt x="1150" y="639"/>
                  <a:pt x="1150" y="639"/>
                </a:cubicBezTo>
                <a:cubicBezTo>
                  <a:pt x="1148" y="641"/>
                  <a:pt x="1148" y="641"/>
                  <a:pt x="1148" y="641"/>
                </a:cubicBezTo>
                <a:cubicBezTo>
                  <a:pt x="1147" y="642"/>
                  <a:pt x="1147" y="642"/>
                  <a:pt x="1147" y="642"/>
                </a:cubicBezTo>
                <a:cubicBezTo>
                  <a:pt x="1149" y="644"/>
                  <a:pt x="1149" y="644"/>
                  <a:pt x="1149" y="644"/>
                </a:cubicBezTo>
                <a:cubicBezTo>
                  <a:pt x="1150" y="644"/>
                  <a:pt x="1150" y="644"/>
                  <a:pt x="1150" y="644"/>
                </a:cubicBezTo>
                <a:cubicBezTo>
                  <a:pt x="1152" y="647"/>
                  <a:pt x="1152" y="647"/>
                  <a:pt x="1152" y="647"/>
                </a:cubicBezTo>
                <a:cubicBezTo>
                  <a:pt x="1152" y="651"/>
                  <a:pt x="1152" y="651"/>
                  <a:pt x="1152" y="651"/>
                </a:cubicBezTo>
                <a:cubicBezTo>
                  <a:pt x="1153" y="653"/>
                  <a:pt x="1153" y="653"/>
                  <a:pt x="1153" y="653"/>
                </a:cubicBezTo>
                <a:cubicBezTo>
                  <a:pt x="1153" y="654"/>
                  <a:pt x="1153" y="654"/>
                  <a:pt x="1153" y="654"/>
                </a:cubicBezTo>
                <a:cubicBezTo>
                  <a:pt x="1153" y="659"/>
                  <a:pt x="1153" y="659"/>
                  <a:pt x="1153" y="659"/>
                </a:cubicBezTo>
                <a:cubicBezTo>
                  <a:pt x="1155" y="659"/>
                  <a:pt x="1155" y="659"/>
                  <a:pt x="1155" y="659"/>
                </a:cubicBezTo>
                <a:cubicBezTo>
                  <a:pt x="1155" y="662"/>
                  <a:pt x="1155" y="662"/>
                  <a:pt x="1155" y="662"/>
                </a:cubicBezTo>
                <a:cubicBezTo>
                  <a:pt x="1154" y="663"/>
                  <a:pt x="1154" y="663"/>
                  <a:pt x="1154" y="663"/>
                </a:cubicBezTo>
                <a:cubicBezTo>
                  <a:pt x="1154" y="666"/>
                  <a:pt x="1154" y="666"/>
                  <a:pt x="1154" y="666"/>
                </a:cubicBezTo>
                <a:cubicBezTo>
                  <a:pt x="1155" y="668"/>
                  <a:pt x="1155" y="668"/>
                  <a:pt x="1155" y="668"/>
                </a:cubicBezTo>
                <a:cubicBezTo>
                  <a:pt x="1156" y="671"/>
                  <a:pt x="1156" y="671"/>
                  <a:pt x="1156" y="671"/>
                </a:cubicBezTo>
                <a:cubicBezTo>
                  <a:pt x="1153" y="674"/>
                  <a:pt x="1153" y="674"/>
                  <a:pt x="1153" y="674"/>
                </a:cubicBezTo>
                <a:cubicBezTo>
                  <a:pt x="1152" y="677"/>
                  <a:pt x="1152" y="677"/>
                  <a:pt x="1152" y="677"/>
                </a:cubicBezTo>
                <a:cubicBezTo>
                  <a:pt x="1151" y="680"/>
                  <a:pt x="1151" y="680"/>
                  <a:pt x="1151" y="680"/>
                </a:cubicBezTo>
                <a:cubicBezTo>
                  <a:pt x="1151" y="684"/>
                  <a:pt x="1151" y="684"/>
                  <a:pt x="1151" y="684"/>
                </a:cubicBezTo>
                <a:cubicBezTo>
                  <a:pt x="1152" y="684"/>
                  <a:pt x="1152" y="684"/>
                  <a:pt x="1152" y="684"/>
                </a:cubicBezTo>
                <a:cubicBezTo>
                  <a:pt x="1152" y="687"/>
                  <a:pt x="1152" y="687"/>
                  <a:pt x="1152" y="687"/>
                </a:cubicBezTo>
                <a:cubicBezTo>
                  <a:pt x="1150" y="689"/>
                  <a:pt x="1150" y="689"/>
                  <a:pt x="1150" y="689"/>
                </a:cubicBezTo>
                <a:cubicBezTo>
                  <a:pt x="1150" y="692"/>
                  <a:pt x="1150" y="692"/>
                  <a:pt x="1150" y="692"/>
                </a:cubicBezTo>
                <a:cubicBezTo>
                  <a:pt x="1148" y="695"/>
                  <a:pt x="1148" y="695"/>
                  <a:pt x="1148" y="695"/>
                </a:cubicBezTo>
                <a:cubicBezTo>
                  <a:pt x="1149" y="696"/>
                  <a:pt x="1149" y="696"/>
                  <a:pt x="1149" y="696"/>
                </a:cubicBezTo>
                <a:cubicBezTo>
                  <a:pt x="1149" y="697"/>
                  <a:pt x="1149" y="697"/>
                  <a:pt x="1149" y="697"/>
                </a:cubicBezTo>
                <a:cubicBezTo>
                  <a:pt x="1147" y="699"/>
                  <a:pt x="1147" y="699"/>
                  <a:pt x="1147" y="699"/>
                </a:cubicBezTo>
                <a:cubicBezTo>
                  <a:pt x="1149" y="704"/>
                  <a:pt x="1149" y="704"/>
                  <a:pt x="1149" y="704"/>
                </a:cubicBezTo>
                <a:cubicBezTo>
                  <a:pt x="1146" y="706"/>
                  <a:pt x="1146" y="706"/>
                  <a:pt x="1146" y="706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8" y="710"/>
                  <a:pt x="1148" y="710"/>
                  <a:pt x="1148" y="710"/>
                </a:cubicBezTo>
                <a:cubicBezTo>
                  <a:pt x="1148" y="712"/>
                  <a:pt x="1148" y="712"/>
                  <a:pt x="1148" y="712"/>
                </a:cubicBezTo>
                <a:cubicBezTo>
                  <a:pt x="1145" y="715"/>
                  <a:pt x="1145" y="715"/>
                  <a:pt x="1145" y="715"/>
                </a:cubicBezTo>
                <a:cubicBezTo>
                  <a:pt x="1145" y="717"/>
                  <a:pt x="1145" y="717"/>
                  <a:pt x="1145" y="717"/>
                </a:cubicBezTo>
                <a:cubicBezTo>
                  <a:pt x="1143" y="719"/>
                  <a:pt x="1143" y="719"/>
                  <a:pt x="1143" y="719"/>
                </a:cubicBezTo>
                <a:cubicBezTo>
                  <a:pt x="1142" y="721"/>
                  <a:pt x="1142" y="721"/>
                  <a:pt x="1142" y="721"/>
                </a:cubicBezTo>
                <a:cubicBezTo>
                  <a:pt x="1140" y="724"/>
                  <a:pt x="1140" y="724"/>
                  <a:pt x="1140" y="724"/>
                </a:cubicBezTo>
                <a:cubicBezTo>
                  <a:pt x="1138" y="733"/>
                  <a:pt x="1138" y="733"/>
                  <a:pt x="1138" y="733"/>
                </a:cubicBezTo>
                <a:cubicBezTo>
                  <a:pt x="1137" y="734"/>
                  <a:pt x="1137" y="734"/>
                  <a:pt x="1137" y="734"/>
                </a:cubicBezTo>
                <a:cubicBezTo>
                  <a:pt x="1137" y="736"/>
                  <a:pt x="1137" y="736"/>
                  <a:pt x="1137" y="736"/>
                </a:cubicBezTo>
                <a:cubicBezTo>
                  <a:pt x="1138" y="737"/>
                  <a:pt x="1138" y="737"/>
                  <a:pt x="1138" y="737"/>
                </a:cubicBezTo>
                <a:cubicBezTo>
                  <a:pt x="1137" y="738"/>
                  <a:pt x="1137" y="738"/>
                  <a:pt x="1137" y="738"/>
                </a:cubicBezTo>
                <a:cubicBezTo>
                  <a:pt x="1134" y="740"/>
                  <a:pt x="1134" y="740"/>
                  <a:pt x="1134" y="740"/>
                </a:cubicBezTo>
                <a:cubicBezTo>
                  <a:pt x="1134" y="742"/>
                  <a:pt x="1134" y="742"/>
                  <a:pt x="1134" y="742"/>
                </a:cubicBezTo>
                <a:cubicBezTo>
                  <a:pt x="1132" y="743"/>
                  <a:pt x="1132" y="743"/>
                  <a:pt x="1132" y="743"/>
                </a:cubicBezTo>
                <a:cubicBezTo>
                  <a:pt x="1133" y="747"/>
                  <a:pt x="1133" y="747"/>
                  <a:pt x="1133" y="747"/>
                </a:cubicBezTo>
                <a:cubicBezTo>
                  <a:pt x="1131" y="747"/>
                  <a:pt x="1131" y="747"/>
                  <a:pt x="1131" y="747"/>
                </a:cubicBezTo>
                <a:cubicBezTo>
                  <a:pt x="1132" y="749"/>
                  <a:pt x="1132" y="749"/>
                  <a:pt x="1132" y="749"/>
                </a:cubicBezTo>
                <a:cubicBezTo>
                  <a:pt x="1130" y="753"/>
                  <a:pt x="1130" y="753"/>
                  <a:pt x="1130" y="753"/>
                </a:cubicBezTo>
                <a:cubicBezTo>
                  <a:pt x="1130" y="752"/>
                  <a:pt x="1130" y="752"/>
                  <a:pt x="1130" y="752"/>
                </a:cubicBezTo>
                <a:cubicBezTo>
                  <a:pt x="1128" y="752"/>
                  <a:pt x="1128" y="752"/>
                  <a:pt x="1128" y="752"/>
                </a:cubicBezTo>
                <a:cubicBezTo>
                  <a:pt x="1129" y="754"/>
                  <a:pt x="1129" y="754"/>
                  <a:pt x="1129" y="754"/>
                </a:cubicBezTo>
                <a:cubicBezTo>
                  <a:pt x="1129" y="756"/>
                  <a:pt x="1129" y="756"/>
                  <a:pt x="1129" y="756"/>
                </a:cubicBezTo>
                <a:cubicBezTo>
                  <a:pt x="1126" y="757"/>
                  <a:pt x="1126" y="757"/>
                  <a:pt x="1126" y="757"/>
                </a:cubicBezTo>
                <a:cubicBezTo>
                  <a:pt x="1127" y="759"/>
                  <a:pt x="1127" y="759"/>
                  <a:pt x="1127" y="759"/>
                </a:cubicBezTo>
                <a:cubicBezTo>
                  <a:pt x="1124" y="763"/>
                  <a:pt x="1124" y="763"/>
                  <a:pt x="1124" y="763"/>
                </a:cubicBezTo>
                <a:cubicBezTo>
                  <a:pt x="1122" y="766"/>
                  <a:pt x="1122" y="766"/>
                  <a:pt x="1122" y="766"/>
                </a:cubicBezTo>
                <a:cubicBezTo>
                  <a:pt x="1120" y="766"/>
                  <a:pt x="1120" y="766"/>
                  <a:pt x="1120" y="766"/>
                </a:cubicBezTo>
                <a:cubicBezTo>
                  <a:pt x="1120" y="767"/>
                  <a:pt x="1120" y="767"/>
                  <a:pt x="1120" y="767"/>
                </a:cubicBezTo>
                <a:cubicBezTo>
                  <a:pt x="1117" y="768"/>
                  <a:pt x="1117" y="768"/>
                  <a:pt x="1117" y="768"/>
                </a:cubicBezTo>
                <a:cubicBezTo>
                  <a:pt x="1115" y="770"/>
                  <a:pt x="1115" y="770"/>
                  <a:pt x="1115" y="770"/>
                </a:cubicBezTo>
                <a:cubicBezTo>
                  <a:pt x="1113" y="769"/>
                  <a:pt x="1113" y="769"/>
                  <a:pt x="1113" y="769"/>
                </a:cubicBezTo>
                <a:cubicBezTo>
                  <a:pt x="1112" y="770"/>
                  <a:pt x="1112" y="770"/>
                  <a:pt x="1112" y="770"/>
                </a:cubicBezTo>
                <a:cubicBezTo>
                  <a:pt x="1109" y="768"/>
                  <a:pt x="1109" y="768"/>
                  <a:pt x="1109" y="768"/>
                </a:cubicBezTo>
                <a:cubicBezTo>
                  <a:pt x="1106" y="767"/>
                  <a:pt x="1106" y="767"/>
                  <a:pt x="1106" y="767"/>
                </a:cubicBezTo>
                <a:cubicBezTo>
                  <a:pt x="1105" y="763"/>
                  <a:pt x="1105" y="763"/>
                  <a:pt x="1105" y="763"/>
                </a:cubicBezTo>
                <a:cubicBezTo>
                  <a:pt x="1104" y="762"/>
                  <a:pt x="1104" y="762"/>
                  <a:pt x="1104" y="762"/>
                </a:cubicBezTo>
                <a:cubicBezTo>
                  <a:pt x="1101" y="763"/>
                  <a:pt x="1101" y="763"/>
                  <a:pt x="1101" y="763"/>
                </a:cubicBezTo>
                <a:cubicBezTo>
                  <a:pt x="1099" y="762"/>
                  <a:pt x="1099" y="762"/>
                  <a:pt x="1099" y="762"/>
                </a:cubicBezTo>
                <a:cubicBezTo>
                  <a:pt x="1099" y="763"/>
                  <a:pt x="1099" y="763"/>
                  <a:pt x="1099" y="763"/>
                </a:cubicBezTo>
                <a:cubicBezTo>
                  <a:pt x="1099" y="765"/>
                  <a:pt x="1099" y="765"/>
                  <a:pt x="1099" y="765"/>
                </a:cubicBezTo>
                <a:cubicBezTo>
                  <a:pt x="1097" y="766"/>
                  <a:pt x="1097" y="766"/>
                  <a:pt x="1097" y="766"/>
                </a:cubicBezTo>
                <a:cubicBezTo>
                  <a:pt x="1096" y="770"/>
                  <a:pt x="1096" y="770"/>
                  <a:pt x="1096" y="770"/>
                </a:cubicBezTo>
                <a:cubicBezTo>
                  <a:pt x="1095" y="771"/>
                  <a:pt x="1095" y="771"/>
                  <a:pt x="1095" y="771"/>
                </a:cubicBezTo>
                <a:cubicBezTo>
                  <a:pt x="1094" y="775"/>
                  <a:pt x="1094" y="775"/>
                  <a:pt x="1094" y="775"/>
                </a:cubicBezTo>
                <a:cubicBezTo>
                  <a:pt x="1093" y="774"/>
                  <a:pt x="1093" y="774"/>
                  <a:pt x="1093" y="774"/>
                </a:cubicBezTo>
                <a:cubicBezTo>
                  <a:pt x="1091" y="774"/>
                  <a:pt x="1091" y="774"/>
                  <a:pt x="1091" y="774"/>
                </a:cubicBezTo>
                <a:cubicBezTo>
                  <a:pt x="1090" y="778"/>
                  <a:pt x="1090" y="778"/>
                  <a:pt x="1090" y="778"/>
                </a:cubicBezTo>
                <a:cubicBezTo>
                  <a:pt x="1089" y="777"/>
                  <a:pt x="1089" y="777"/>
                  <a:pt x="1089" y="777"/>
                </a:cubicBezTo>
                <a:close/>
                <a:moveTo>
                  <a:pt x="354" y="785"/>
                </a:moveTo>
                <a:cubicBezTo>
                  <a:pt x="351" y="783"/>
                  <a:pt x="351" y="783"/>
                  <a:pt x="351" y="783"/>
                </a:cubicBezTo>
                <a:cubicBezTo>
                  <a:pt x="339" y="785"/>
                  <a:pt x="339" y="785"/>
                  <a:pt x="339" y="785"/>
                </a:cubicBezTo>
                <a:cubicBezTo>
                  <a:pt x="354" y="785"/>
                  <a:pt x="354" y="785"/>
                  <a:pt x="354" y="785"/>
                </a:cubicBezTo>
                <a:close/>
                <a:moveTo>
                  <a:pt x="1246" y="740"/>
                </a:moveTo>
                <a:cubicBezTo>
                  <a:pt x="1247" y="740"/>
                  <a:pt x="1247" y="740"/>
                  <a:pt x="1247" y="740"/>
                </a:cubicBezTo>
                <a:cubicBezTo>
                  <a:pt x="1249" y="739"/>
                  <a:pt x="1249" y="739"/>
                  <a:pt x="1249" y="739"/>
                </a:cubicBezTo>
                <a:cubicBezTo>
                  <a:pt x="1249" y="737"/>
                  <a:pt x="1249" y="737"/>
                  <a:pt x="1249" y="737"/>
                </a:cubicBezTo>
                <a:cubicBezTo>
                  <a:pt x="1248" y="738"/>
                  <a:pt x="1248" y="738"/>
                  <a:pt x="1248" y="738"/>
                </a:cubicBezTo>
                <a:cubicBezTo>
                  <a:pt x="1246" y="740"/>
                  <a:pt x="1246" y="740"/>
                  <a:pt x="1246" y="740"/>
                </a:cubicBezTo>
                <a:close/>
                <a:moveTo>
                  <a:pt x="70" y="109"/>
                </a:moveTo>
                <a:cubicBezTo>
                  <a:pt x="69" y="107"/>
                  <a:pt x="69" y="107"/>
                  <a:pt x="69" y="107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68" y="98"/>
                  <a:pt x="68" y="98"/>
                  <a:pt x="68" y="98"/>
                </a:cubicBezTo>
                <a:cubicBezTo>
                  <a:pt x="69" y="95"/>
                  <a:pt x="69" y="95"/>
                  <a:pt x="69" y="95"/>
                </a:cubicBezTo>
                <a:cubicBezTo>
                  <a:pt x="72" y="95"/>
                  <a:pt x="72" y="95"/>
                  <a:pt x="72" y="95"/>
                </a:cubicBezTo>
                <a:cubicBezTo>
                  <a:pt x="74" y="94"/>
                  <a:pt x="74" y="94"/>
                  <a:pt x="74" y="94"/>
                </a:cubicBezTo>
                <a:cubicBezTo>
                  <a:pt x="75" y="94"/>
                  <a:pt x="75" y="94"/>
                  <a:pt x="75" y="94"/>
                </a:cubicBezTo>
                <a:cubicBezTo>
                  <a:pt x="76" y="97"/>
                  <a:pt x="76" y="97"/>
                  <a:pt x="76" y="97"/>
                </a:cubicBezTo>
                <a:cubicBezTo>
                  <a:pt x="78" y="98"/>
                  <a:pt x="78" y="98"/>
                  <a:pt x="78" y="98"/>
                </a:cubicBezTo>
                <a:cubicBezTo>
                  <a:pt x="81" y="97"/>
                  <a:pt x="81" y="97"/>
                  <a:pt x="81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2" y="96"/>
                  <a:pt x="82" y="96"/>
                  <a:pt x="82" y="96"/>
                </a:cubicBezTo>
                <a:cubicBezTo>
                  <a:pt x="81" y="95"/>
                  <a:pt x="81" y="95"/>
                  <a:pt x="81" y="95"/>
                </a:cubicBezTo>
                <a:cubicBezTo>
                  <a:pt x="79" y="94"/>
                  <a:pt x="79" y="94"/>
                  <a:pt x="79" y="94"/>
                </a:cubicBezTo>
                <a:cubicBezTo>
                  <a:pt x="73" y="91"/>
                  <a:pt x="73" y="91"/>
                  <a:pt x="73" y="91"/>
                </a:cubicBezTo>
                <a:cubicBezTo>
                  <a:pt x="68" y="90"/>
                  <a:pt x="68" y="90"/>
                  <a:pt x="68" y="90"/>
                </a:cubicBezTo>
                <a:cubicBezTo>
                  <a:pt x="66" y="90"/>
                  <a:pt x="66" y="90"/>
                  <a:pt x="66" y="90"/>
                </a:cubicBezTo>
                <a:cubicBezTo>
                  <a:pt x="62" y="94"/>
                  <a:pt x="62" y="94"/>
                  <a:pt x="62" y="94"/>
                </a:cubicBezTo>
                <a:cubicBezTo>
                  <a:pt x="60" y="97"/>
                  <a:pt x="60" y="97"/>
                  <a:pt x="60" y="97"/>
                </a:cubicBezTo>
                <a:cubicBezTo>
                  <a:pt x="58" y="97"/>
                  <a:pt x="58" y="97"/>
                  <a:pt x="58" y="97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5" y="105"/>
                  <a:pt x="55" y="105"/>
                  <a:pt x="55" y="105"/>
                </a:cubicBezTo>
                <a:cubicBezTo>
                  <a:pt x="57" y="106"/>
                  <a:pt x="57" y="106"/>
                  <a:pt x="57" y="106"/>
                </a:cubicBezTo>
                <a:cubicBezTo>
                  <a:pt x="59" y="105"/>
                  <a:pt x="59" y="105"/>
                  <a:pt x="59" y="105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2" y="108"/>
                  <a:pt x="62" y="108"/>
                  <a:pt x="62" y="108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5" y="107"/>
                  <a:pt x="65" y="107"/>
                  <a:pt x="65" y="107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106"/>
                  <a:pt x="67" y="106"/>
                  <a:pt x="67" y="106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09"/>
                  <a:pt x="70" y="109"/>
                  <a:pt x="70" y="109"/>
                </a:cubicBezTo>
                <a:close/>
                <a:moveTo>
                  <a:pt x="87" y="78"/>
                </a:moveTo>
                <a:cubicBezTo>
                  <a:pt x="88" y="75"/>
                  <a:pt x="88" y="75"/>
                  <a:pt x="88" y="75"/>
                </a:cubicBezTo>
                <a:cubicBezTo>
                  <a:pt x="89" y="73"/>
                  <a:pt x="89" y="73"/>
                  <a:pt x="89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5"/>
                  <a:pt x="90" y="75"/>
                  <a:pt x="90" y="75"/>
                </a:cubicBezTo>
                <a:cubicBezTo>
                  <a:pt x="91" y="77"/>
                  <a:pt x="91" y="77"/>
                  <a:pt x="91" y="77"/>
                </a:cubicBezTo>
                <a:cubicBezTo>
                  <a:pt x="91" y="78"/>
                  <a:pt x="91" y="78"/>
                  <a:pt x="91" y="78"/>
                </a:cubicBezTo>
                <a:cubicBezTo>
                  <a:pt x="88" y="78"/>
                  <a:pt x="88" y="78"/>
                  <a:pt x="88" y="78"/>
                </a:cubicBezTo>
                <a:cubicBezTo>
                  <a:pt x="88" y="78"/>
                  <a:pt x="87" y="78"/>
                  <a:pt x="87" y="78"/>
                </a:cubicBezTo>
                <a:close/>
                <a:moveTo>
                  <a:pt x="83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16"/>
                  <a:pt x="86" y="116"/>
                  <a:pt x="86" y="116"/>
                </a:cubicBezTo>
                <a:cubicBezTo>
                  <a:pt x="86" y="115"/>
                  <a:pt x="86" y="115"/>
                  <a:pt x="86" y="115"/>
                </a:cubicBezTo>
                <a:cubicBezTo>
                  <a:pt x="87" y="116"/>
                  <a:pt x="87" y="116"/>
                  <a:pt x="87" y="116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9" y="112"/>
                  <a:pt x="89" y="112"/>
                  <a:pt x="89" y="112"/>
                </a:cubicBezTo>
                <a:cubicBezTo>
                  <a:pt x="89" y="109"/>
                  <a:pt x="89" y="109"/>
                  <a:pt x="89" y="109"/>
                </a:cubicBezTo>
                <a:cubicBezTo>
                  <a:pt x="87" y="108"/>
                  <a:pt x="87" y="108"/>
                  <a:pt x="87" y="108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91" y="106"/>
                  <a:pt x="91" y="106"/>
                  <a:pt x="91" y="106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5" y="105"/>
                  <a:pt x="95" y="105"/>
                  <a:pt x="95" y="105"/>
                </a:cubicBezTo>
                <a:cubicBezTo>
                  <a:pt x="95" y="104"/>
                  <a:pt x="95" y="104"/>
                  <a:pt x="95" y="104"/>
                </a:cubicBezTo>
                <a:cubicBezTo>
                  <a:pt x="94" y="103"/>
                  <a:pt x="94" y="103"/>
                  <a:pt x="94" y="103"/>
                </a:cubicBezTo>
                <a:cubicBezTo>
                  <a:pt x="93" y="102"/>
                  <a:pt x="93" y="102"/>
                  <a:pt x="93" y="102"/>
                </a:cubicBezTo>
                <a:cubicBezTo>
                  <a:pt x="92" y="102"/>
                  <a:pt x="92" y="102"/>
                  <a:pt x="92" y="102"/>
                </a:cubicBezTo>
                <a:cubicBezTo>
                  <a:pt x="92" y="101"/>
                  <a:pt x="92" y="101"/>
                  <a:pt x="92" y="101"/>
                </a:cubicBezTo>
                <a:cubicBezTo>
                  <a:pt x="92" y="99"/>
                  <a:pt x="92" y="99"/>
                  <a:pt x="92" y="99"/>
                </a:cubicBezTo>
                <a:cubicBezTo>
                  <a:pt x="92" y="98"/>
                  <a:pt x="92" y="98"/>
                  <a:pt x="92" y="98"/>
                </a:cubicBezTo>
                <a:cubicBezTo>
                  <a:pt x="94" y="98"/>
                  <a:pt x="94" y="98"/>
                  <a:pt x="94" y="98"/>
                </a:cubicBezTo>
                <a:cubicBezTo>
                  <a:pt x="94" y="99"/>
                  <a:pt x="94" y="99"/>
                  <a:pt x="94" y="99"/>
                </a:cubicBezTo>
                <a:cubicBezTo>
                  <a:pt x="95" y="99"/>
                  <a:pt x="95" y="99"/>
                  <a:pt x="95" y="99"/>
                </a:cubicBezTo>
                <a:cubicBezTo>
                  <a:pt x="96" y="99"/>
                  <a:pt x="96" y="99"/>
                  <a:pt x="96" y="99"/>
                </a:cubicBezTo>
                <a:cubicBezTo>
                  <a:pt x="98" y="97"/>
                  <a:pt x="98" y="97"/>
                  <a:pt x="98" y="97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99" y="93"/>
                  <a:pt x="99" y="93"/>
                  <a:pt x="99" y="93"/>
                </a:cubicBezTo>
                <a:cubicBezTo>
                  <a:pt x="99" y="92"/>
                  <a:pt x="99" y="92"/>
                  <a:pt x="99" y="92"/>
                </a:cubicBezTo>
                <a:cubicBezTo>
                  <a:pt x="97" y="90"/>
                  <a:pt x="97" y="90"/>
                  <a:pt x="97" y="90"/>
                </a:cubicBezTo>
                <a:cubicBezTo>
                  <a:pt x="96" y="89"/>
                  <a:pt x="96" y="89"/>
                  <a:pt x="96" y="89"/>
                </a:cubicBezTo>
                <a:cubicBezTo>
                  <a:pt x="95" y="88"/>
                  <a:pt x="95" y="88"/>
                  <a:pt x="95" y="88"/>
                </a:cubicBezTo>
                <a:cubicBezTo>
                  <a:pt x="93" y="90"/>
                  <a:pt x="93" y="90"/>
                  <a:pt x="93" y="90"/>
                </a:cubicBezTo>
                <a:cubicBezTo>
                  <a:pt x="91" y="92"/>
                  <a:pt x="91" y="92"/>
                  <a:pt x="91" y="92"/>
                </a:cubicBezTo>
                <a:cubicBezTo>
                  <a:pt x="90" y="92"/>
                  <a:pt x="90" y="92"/>
                  <a:pt x="90" y="92"/>
                </a:cubicBezTo>
                <a:cubicBezTo>
                  <a:pt x="90" y="91"/>
                  <a:pt x="90" y="91"/>
                  <a:pt x="90" y="91"/>
                </a:cubicBezTo>
                <a:cubicBezTo>
                  <a:pt x="91" y="89"/>
                  <a:pt x="91" y="89"/>
                  <a:pt x="91" y="89"/>
                </a:cubicBezTo>
                <a:cubicBezTo>
                  <a:pt x="92" y="88"/>
                  <a:pt x="92" y="88"/>
                  <a:pt x="92" y="88"/>
                </a:cubicBezTo>
                <a:cubicBezTo>
                  <a:pt x="93" y="85"/>
                  <a:pt x="93" y="85"/>
                  <a:pt x="93" y="85"/>
                </a:cubicBezTo>
                <a:cubicBezTo>
                  <a:pt x="93" y="83"/>
                  <a:pt x="93" y="83"/>
                  <a:pt x="93" y="83"/>
                </a:cubicBezTo>
                <a:cubicBezTo>
                  <a:pt x="93" y="82"/>
                  <a:pt x="93" y="82"/>
                  <a:pt x="93" y="82"/>
                </a:cubicBezTo>
                <a:cubicBezTo>
                  <a:pt x="91" y="85"/>
                  <a:pt x="91" y="85"/>
                  <a:pt x="91" y="85"/>
                </a:cubicBezTo>
                <a:cubicBezTo>
                  <a:pt x="90" y="88"/>
                  <a:pt x="90" y="88"/>
                  <a:pt x="90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5"/>
                  <a:pt x="89" y="85"/>
                  <a:pt x="89" y="85"/>
                </a:cubicBezTo>
                <a:cubicBezTo>
                  <a:pt x="89" y="84"/>
                  <a:pt x="89" y="84"/>
                  <a:pt x="89" y="84"/>
                </a:cubicBezTo>
                <a:cubicBezTo>
                  <a:pt x="88" y="84"/>
                  <a:pt x="88" y="84"/>
                  <a:pt x="88" y="84"/>
                </a:cubicBezTo>
                <a:cubicBezTo>
                  <a:pt x="87" y="87"/>
                  <a:pt x="87" y="87"/>
                  <a:pt x="87" y="87"/>
                </a:cubicBezTo>
                <a:cubicBezTo>
                  <a:pt x="85" y="88"/>
                  <a:pt x="85" y="88"/>
                  <a:pt x="85" y="88"/>
                </a:cubicBezTo>
                <a:cubicBezTo>
                  <a:pt x="85" y="90"/>
                  <a:pt x="85" y="90"/>
                  <a:pt x="85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87" y="90"/>
                  <a:pt x="87" y="90"/>
                  <a:pt x="87" y="90"/>
                </a:cubicBezTo>
                <a:cubicBezTo>
                  <a:pt x="88" y="90"/>
                  <a:pt x="88" y="90"/>
                  <a:pt x="88" y="90"/>
                </a:cubicBezTo>
                <a:cubicBezTo>
                  <a:pt x="88" y="92"/>
                  <a:pt x="88" y="92"/>
                  <a:pt x="88" y="92"/>
                </a:cubicBezTo>
                <a:cubicBezTo>
                  <a:pt x="87" y="92"/>
                  <a:pt x="87" y="92"/>
                  <a:pt x="87" y="92"/>
                </a:cubicBezTo>
                <a:cubicBezTo>
                  <a:pt x="85" y="94"/>
                  <a:pt x="85" y="94"/>
                  <a:pt x="85" y="94"/>
                </a:cubicBezTo>
                <a:cubicBezTo>
                  <a:pt x="86" y="96"/>
                  <a:pt x="86" y="96"/>
                  <a:pt x="86" y="96"/>
                </a:cubicBezTo>
                <a:cubicBezTo>
                  <a:pt x="85" y="97"/>
                  <a:pt x="85" y="97"/>
                  <a:pt x="85" y="97"/>
                </a:cubicBezTo>
                <a:cubicBezTo>
                  <a:pt x="83" y="98"/>
                  <a:pt x="83" y="98"/>
                  <a:pt x="83" y="98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6" y="100"/>
                  <a:pt x="76" y="100"/>
                  <a:pt x="76" y="100"/>
                </a:cubicBezTo>
                <a:cubicBezTo>
                  <a:pt x="74" y="99"/>
                  <a:pt x="74" y="99"/>
                  <a:pt x="74" y="99"/>
                </a:cubicBezTo>
                <a:cubicBezTo>
                  <a:pt x="73" y="98"/>
                  <a:pt x="73" y="98"/>
                  <a:pt x="73" y="98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7" y="106"/>
                  <a:pt x="77" y="106"/>
                  <a:pt x="77" y="106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9" y="107"/>
                  <a:pt x="79" y="107"/>
                  <a:pt x="79" y="107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75" y="108"/>
                  <a:pt x="75" y="108"/>
                  <a:pt x="75" y="108"/>
                </a:cubicBezTo>
                <a:cubicBezTo>
                  <a:pt x="74" y="109"/>
                  <a:pt x="74" y="109"/>
                  <a:pt x="74" y="109"/>
                </a:cubicBezTo>
                <a:cubicBezTo>
                  <a:pt x="74" y="114"/>
                  <a:pt x="74" y="114"/>
                  <a:pt x="74" y="114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5" y="117"/>
                  <a:pt x="75" y="117"/>
                  <a:pt x="75" y="117"/>
                </a:cubicBezTo>
                <a:cubicBezTo>
                  <a:pt x="75" y="119"/>
                  <a:pt x="75" y="119"/>
                  <a:pt x="75" y="119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81" y="114"/>
                  <a:pt x="81" y="114"/>
                  <a:pt x="81" y="114"/>
                </a:cubicBezTo>
                <a:cubicBezTo>
                  <a:pt x="82" y="116"/>
                  <a:pt x="82" y="116"/>
                  <a:pt x="82" y="116"/>
                </a:cubicBezTo>
                <a:cubicBezTo>
                  <a:pt x="83" y="120"/>
                  <a:pt x="83" y="120"/>
                  <a:pt x="83" y="120"/>
                </a:cubicBezTo>
                <a:close/>
                <a:moveTo>
                  <a:pt x="97" y="116"/>
                </a:moveTo>
                <a:cubicBezTo>
                  <a:pt x="97" y="114"/>
                  <a:pt x="97" y="114"/>
                  <a:pt x="97" y="114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6" y="110"/>
                  <a:pt x="96" y="110"/>
                  <a:pt x="96" y="110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3" y="113"/>
                  <a:pt x="93" y="113"/>
                  <a:pt x="93" y="113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7" y="116"/>
                  <a:pt x="97" y="116"/>
                  <a:pt x="97" y="116"/>
                </a:cubicBezTo>
                <a:close/>
                <a:moveTo>
                  <a:pt x="100" y="122"/>
                </a:moveTo>
                <a:cubicBezTo>
                  <a:pt x="100" y="122"/>
                  <a:pt x="101" y="122"/>
                  <a:pt x="101" y="122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07" y="118"/>
                  <a:pt x="107" y="118"/>
                  <a:pt x="107" y="118"/>
                </a:cubicBezTo>
                <a:cubicBezTo>
                  <a:pt x="104" y="117"/>
                  <a:pt x="104" y="117"/>
                  <a:pt x="104" y="117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102" y="112"/>
                  <a:pt x="102" y="112"/>
                  <a:pt x="102" y="112"/>
                </a:cubicBezTo>
                <a:cubicBezTo>
                  <a:pt x="101" y="113"/>
                  <a:pt x="101" y="113"/>
                  <a:pt x="101" y="113"/>
                </a:cubicBezTo>
                <a:cubicBezTo>
                  <a:pt x="101" y="116"/>
                  <a:pt x="101" y="116"/>
                  <a:pt x="101" y="116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7" y="118"/>
                  <a:pt x="97" y="118"/>
                  <a:pt x="97" y="118"/>
                </a:cubicBezTo>
                <a:cubicBezTo>
                  <a:pt x="99" y="120"/>
                  <a:pt x="99" y="120"/>
                  <a:pt x="99" y="120"/>
                </a:cubicBezTo>
                <a:cubicBezTo>
                  <a:pt x="100" y="122"/>
                  <a:pt x="100" y="122"/>
                  <a:pt x="100" y="122"/>
                </a:cubicBezTo>
                <a:close/>
                <a:moveTo>
                  <a:pt x="127" y="46"/>
                </a:moveTo>
                <a:cubicBezTo>
                  <a:pt x="129" y="45"/>
                  <a:pt x="129" y="45"/>
                  <a:pt x="129" y="45"/>
                </a:cubicBezTo>
                <a:cubicBezTo>
                  <a:pt x="131" y="45"/>
                  <a:pt x="131" y="45"/>
                  <a:pt x="131" y="45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32" y="42"/>
                  <a:pt x="132" y="42"/>
                  <a:pt x="132" y="42"/>
                </a:cubicBezTo>
                <a:cubicBezTo>
                  <a:pt x="131" y="40"/>
                  <a:pt x="131" y="40"/>
                  <a:pt x="131" y="40"/>
                </a:cubicBezTo>
                <a:cubicBezTo>
                  <a:pt x="130" y="39"/>
                  <a:pt x="130" y="39"/>
                  <a:pt x="130" y="39"/>
                </a:cubicBezTo>
                <a:cubicBezTo>
                  <a:pt x="129" y="40"/>
                  <a:pt x="129" y="40"/>
                  <a:pt x="129" y="40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24" y="41"/>
                  <a:pt x="124" y="41"/>
                  <a:pt x="124" y="41"/>
                </a:cubicBezTo>
                <a:cubicBezTo>
                  <a:pt x="124" y="42"/>
                  <a:pt x="124" y="42"/>
                  <a:pt x="124" y="42"/>
                </a:cubicBezTo>
                <a:cubicBezTo>
                  <a:pt x="125" y="43"/>
                  <a:pt x="125" y="43"/>
                  <a:pt x="125" y="43"/>
                </a:cubicBezTo>
                <a:cubicBezTo>
                  <a:pt x="126" y="45"/>
                  <a:pt x="126" y="45"/>
                  <a:pt x="126" y="45"/>
                </a:cubicBezTo>
                <a:cubicBezTo>
                  <a:pt x="126" y="45"/>
                  <a:pt x="127" y="46"/>
                  <a:pt x="127" y="46"/>
                </a:cubicBezTo>
                <a:close/>
                <a:moveTo>
                  <a:pt x="129" y="50"/>
                </a:moveTo>
                <a:cubicBezTo>
                  <a:pt x="129" y="49"/>
                  <a:pt x="129" y="49"/>
                  <a:pt x="129" y="49"/>
                </a:cubicBezTo>
                <a:cubicBezTo>
                  <a:pt x="130" y="48"/>
                  <a:pt x="130" y="48"/>
                  <a:pt x="130" y="48"/>
                </a:cubicBezTo>
                <a:cubicBezTo>
                  <a:pt x="130" y="49"/>
                  <a:pt x="130" y="49"/>
                  <a:pt x="130" y="49"/>
                </a:cubicBezTo>
                <a:cubicBezTo>
                  <a:pt x="129" y="50"/>
                  <a:pt x="129" y="50"/>
                  <a:pt x="129" y="50"/>
                </a:cubicBezTo>
                <a:close/>
                <a:moveTo>
                  <a:pt x="130" y="57"/>
                </a:moveTo>
                <a:cubicBezTo>
                  <a:pt x="131" y="55"/>
                  <a:pt x="131" y="55"/>
                  <a:pt x="131" y="55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3" y="53"/>
                  <a:pt x="133" y="53"/>
                  <a:pt x="133" y="53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29" y="53"/>
                  <a:pt x="129" y="53"/>
                  <a:pt x="129" y="53"/>
                </a:cubicBezTo>
                <a:cubicBezTo>
                  <a:pt x="127" y="52"/>
                  <a:pt x="127" y="52"/>
                  <a:pt x="127" y="52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24" y="53"/>
                  <a:pt x="124" y="53"/>
                  <a:pt x="124" y="53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2" y="56"/>
                  <a:pt x="122" y="56"/>
                  <a:pt x="122" y="56"/>
                </a:cubicBezTo>
                <a:cubicBezTo>
                  <a:pt x="122" y="57"/>
                  <a:pt x="122" y="57"/>
                  <a:pt x="122" y="57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9" y="58"/>
                  <a:pt x="129" y="58"/>
                  <a:pt x="129" y="58"/>
                </a:cubicBezTo>
                <a:cubicBezTo>
                  <a:pt x="130" y="57"/>
                  <a:pt x="130" y="57"/>
                  <a:pt x="130" y="57"/>
                </a:cubicBezTo>
                <a:close/>
                <a:moveTo>
                  <a:pt x="135" y="57"/>
                </a:moveTo>
                <a:cubicBezTo>
                  <a:pt x="134" y="55"/>
                  <a:pt x="134" y="55"/>
                  <a:pt x="134" y="55"/>
                </a:cubicBezTo>
                <a:cubicBezTo>
                  <a:pt x="135" y="53"/>
                  <a:pt x="135" y="53"/>
                  <a:pt x="135" y="53"/>
                </a:cubicBezTo>
                <a:cubicBezTo>
                  <a:pt x="137" y="53"/>
                  <a:pt x="137" y="53"/>
                  <a:pt x="137" y="53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8" y="57"/>
                  <a:pt x="138" y="57"/>
                  <a:pt x="138" y="57"/>
                </a:cubicBezTo>
                <a:cubicBezTo>
                  <a:pt x="136" y="58"/>
                  <a:pt x="136" y="58"/>
                  <a:pt x="136" y="58"/>
                </a:cubicBezTo>
                <a:cubicBezTo>
                  <a:pt x="135" y="57"/>
                  <a:pt x="135" y="57"/>
                  <a:pt x="135" y="57"/>
                </a:cubicBezTo>
                <a:close/>
                <a:moveTo>
                  <a:pt x="126" y="68"/>
                </a:moveTo>
                <a:cubicBezTo>
                  <a:pt x="128" y="65"/>
                  <a:pt x="128" y="65"/>
                  <a:pt x="128" y="65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25" y="60"/>
                  <a:pt x="125" y="60"/>
                  <a:pt x="125" y="60"/>
                </a:cubicBezTo>
                <a:cubicBezTo>
                  <a:pt x="123" y="59"/>
                  <a:pt x="123" y="59"/>
                  <a:pt x="123" y="59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121" y="63"/>
                  <a:pt x="121" y="63"/>
                  <a:pt x="121" y="63"/>
                </a:cubicBezTo>
                <a:cubicBezTo>
                  <a:pt x="122" y="63"/>
                  <a:pt x="122" y="63"/>
                  <a:pt x="122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5" y="66"/>
                  <a:pt x="125" y="66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21" y="71"/>
                  <a:pt x="121" y="71"/>
                  <a:pt x="121" y="71"/>
                </a:cubicBezTo>
                <a:cubicBezTo>
                  <a:pt x="123" y="69"/>
                  <a:pt x="123" y="69"/>
                  <a:pt x="123" y="69"/>
                </a:cubicBezTo>
                <a:cubicBezTo>
                  <a:pt x="123" y="69"/>
                  <a:pt x="126" y="69"/>
                  <a:pt x="126" y="68"/>
                </a:cubicBezTo>
                <a:close/>
                <a:moveTo>
                  <a:pt x="132" y="69"/>
                </a:moveTo>
                <a:cubicBezTo>
                  <a:pt x="130" y="68"/>
                  <a:pt x="130" y="68"/>
                  <a:pt x="130" y="68"/>
                </a:cubicBezTo>
                <a:cubicBezTo>
                  <a:pt x="129" y="69"/>
                  <a:pt x="129" y="69"/>
                  <a:pt x="129" y="69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31" y="65"/>
                  <a:pt x="131" y="65"/>
                  <a:pt x="131" y="65"/>
                </a:cubicBezTo>
                <a:cubicBezTo>
                  <a:pt x="131" y="64"/>
                  <a:pt x="131" y="64"/>
                  <a:pt x="131" y="64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7"/>
                  <a:pt x="133" y="67"/>
                  <a:pt x="133" y="67"/>
                </a:cubicBezTo>
                <a:cubicBezTo>
                  <a:pt x="132" y="69"/>
                  <a:pt x="132" y="69"/>
                  <a:pt x="132" y="69"/>
                </a:cubicBezTo>
                <a:close/>
                <a:moveTo>
                  <a:pt x="139" y="73"/>
                </a:moveTo>
                <a:cubicBezTo>
                  <a:pt x="135" y="71"/>
                  <a:pt x="135" y="71"/>
                  <a:pt x="135" y="71"/>
                </a:cubicBezTo>
                <a:cubicBezTo>
                  <a:pt x="135" y="69"/>
                  <a:pt x="135" y="69"/>
                  <a:pt x="135" y="69"/>
                </a:cubicBezTo>
                <a:cubicBezTo>
                  <a:pt x="135" y="67"/>
                  <a:pt x="135" y="67"/>
                  <a:pt x="135" y="67"/>
                </a:cubicBezTo>
                <a:cubicBezTo>
                  <a:pt x="136" y="67"/>
                  <a:pt x="136" y="67"/>
                  <a:pt x="136" y="67"/>
                </a:cubicBezTo>
                <a:cubicBezTo>
                  <a:pt x="137" y="69"/>
                  <a:pt x="137" y="69"/>
                  <a:pt x="137" y="69"/>
                </a:cubicBezTo>
                <a:cubicBezTo>
                  <a:pt x="139" y="69"/>
                  <a:pt x="139" y="69"/>
                  <a:pt x="139" y="69"/>
                </a:cubicBezTo>
                <a:cubicBezTo>
                  <a:pt x="141" y="70"/>
                  <a:pt x="141" y="70"/>
                  <a:pt x="141" y="70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39" y="73"/>
                  <a:pt x="139" y="73"/>
                  <a:pt x="139" y="73"/>
                </a:cubicBezTo>
                <a:close/>
                <a:moveTo>
                  <a:pt x="136" y="79"/>
                </a:moveTo>
                <a:cubicBezTo>
                  <a:pt x="134" y="77"/>
                  <a:pt x="134" y="77"/>
                  <a:pt x="134" y="77"/>
                </a:cubicBezTo>
                <a:cubicBezTo>
                  <a:pt x="130" y="74"/>
                  <a:pt x="130" y="74"/>
                  <a:pt x="130" y="74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4" y="72"/>
                  <a:pt x="124" y="72"/>
                  <a:pt x="124" y="72"/>
                </a:cubicBezTo>
                <a:cubicBezTo>
                  <a:pt x="123" y="72"/>
                  <a:pt x="123" y="72"/>
                  <a:pt x="123" y="72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129" y="70"/>
                  <a:pt x="129" y="70"/>
                  <a:pt x="129" y="70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35" y="75"/>
                  <a:pt x="135" y="75"/>
                  <a:pt x="135" y="75"/>
                </a:cubicBezTo>
                <a:cubicBezTo>
                  <a:pt x="136" y="75"/>
                  <a:pt x="136" y="75"/>
                  <a:pt x="136" y="75"/>
                </a:cubicBezTo>
                <a:cubicBezTo>
                  <a:pt x="138" y="74"/>
                  <a:pt x="138" y="74"/>
                  <a:pt x="138" y="74"/>
                </a:cubicBezTo>
                <a:cubicBezTo>
                  <a:pt x="138" y="74"/>
                  <a:pt x="138" y="74"/>
                  <a:pt x="138" y="74"/>
                </a:cubicBezTo>
                <a:cubicBezTo>
                  <a:pt x="138" y="76"/>
                  <a:pt x="138" y="76"/>
                  <a:pt x="138" y="76"/>
                </a:cubicBezTo>
                <a:cubicBezTo>
                  <a:pt x="137" y="78"/>
                  <a:pt x="137" y="78"/>
                  <a:pt x="137" y="78"/>
                </a:cubicBezTo>
                <a:cubicBezTo>
                  <a:pt x="136" y="79"/>
                  <a:pt x="136" y="79"/>
                  <a:pt x="136" y="79"/>
                </a:cubicBezTo>
                <a:close/>
                <a:moveTo>
                  <a:pt x="137" y="85"/>
                </a:moveTo>
                <a:cubicBezTo>
                  <a:pt x="138" y="82"/>
                  <a:pt x="138" y="82"/>
                  <a:pt x="138" y="82"/>
                </a:cubicBezTo>
                <a:cubicBezTo>
                  <a:pt x="136" y="79"/>
                  <a:pt x="136" y="79"/>
                  <a:pt x="136" y="79"/>
                </a:cubicBezTo>
                <a:cubicBezTo>
                  <a:pt x="134" y="79"/>
                  <a:pt x="134" y="79"/>
                  <a:pt x="134" y="79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7" y="76"/>
                  <a:pt x="127" y="76"/>
                  <a:pt x="127" y="76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3" y="75"/>
                  <a:pt x="123" y="75"/>
                  <a:pt x="123" y="75"/>
                </a:cubicBezTo>
                <a:cubicBezTo>
                  <a:pt x="121" y="74"/>
                  <a:pt x="121" y="74"/>
                  <a:pt x="121" y="74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14" y="75"/>
                  <a:pt x="114" y="75"/>
                  <a:pt x="114" y="75"/>
                </a:cubicBezTo>
                <a:cubicBezTo>
                  <a:pt x="114" y="77"/>
                  <a:pt x="114" y="77"/>
                  <a:pt x="114" y="77"/>
                </a:cubicBezTo>
                <a:cubicBezTo>
                  <a:pt x="114" y="77"/>
                  <a:pt x="114" y="77"/>
                  <a:pt x="114" y="77"/>
                </a:cubicBezTo>
                <a:cubicBezTo>
                  <a:pt x="115" y="78"/>
                  <a:pt x="115" y="78"/>
                  <a:pt x="115" y="78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2" y="79"/>
                  <a:pt x="122" y="79"/>
                  <a:pt x="122" y="79"/>
                </a:cubicBezTo>
                <a:cubicBezTo>
                  <a:pt x="123" y="81"/>
                  <a:pt x="123" y="81"/>
                  <a:pt x="123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6" y="83"/>
                  <a:pt x="126" y="83"/>
                  <a:pt x="126" y="83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31" y="83"/>
                  <a:pt x="131" y="83"/>
                  <a:pt x="131" y="83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36" y="85"/>
                  <a:pt x="136" y="85"/>
                  <a:pt x="136" y="85"/>
                </a:cubicBezTo>
                <a:cubicBezTo>
                  <a:pt x="137" y="85"/>
                  <a:pt x="137" y="85"/>
                  <a:pt x="137" y="85"/>
                </a:cubicBezTo>
                <a:close/>
                <a:moveTo>
                  <a:pt x="121" y="88"/>
                </a:moveTo>
                <a:cubicBezTo>
                  <a:pt x="121" y="88"/>
                  <a:pt x="120" y="88"/>
                  <a:pt x="120" y="88"/>
                </a:cubicBezTo>
                <a:cubicBezTo>
                  <a:pt x="119" y="87"/>
                  <a:pt x="119" y="87"/>
                  <a:pt x="119" y="87"/>
                </a:cubicBezTo>
                <a:cubicBezTo>
                  <a:pt x="117" y="87"/>
                  <a:pt x="117" y="87"/>
                  <a:pt x="117" y="87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16" y="83"/>
                  <a:pt x="116" y="83"/>
                  <a:pt x="116" y="83"/>
                </a:cubicBezTo>
                <a:cubicBezTo>
                  <a:pt x="119" y="83"/>
                  <a:pt x="119" y="83"/>
                  <a:pt x="119" y="83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2" y="82"/>
                  <a:pt x="122" y="82"/>
                  <a:pt x="122" y="82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4" y="84"/>
                  <a:pt x="124" y="84"/>
                  <a:pt x="124" y="84"/>
                </a:cubicBezTo>
                <a:cubicBezTo>
                  <a:pt x="125" y="84"/>
                  <a:pt x="125" y="84"/>
                  <a:pt x="125" y="84"/>
                </a:cubicBezTo>
                <a:cubicBezTo>
                  <a:pt x="126" y="84"/>
                  <a:pt x="126" y="84"/>
                  <a:pt x="126" y="84"/>
                </a:cubicBezTo>
                <a:cubicBezTo>
                  <a:pt x="126" y="85"/>
                  <a:pt x="126" y="85"/>
                  <a:pt x="126" y="85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21" y="88"/>
                  <a:pt x="121" y="88"/>
                  <a:pt x="121" y="88"/>
                </a:cubicBezTo>
                <a:close/>
                <a:moveTo>
                  <a:pt x="117" y="100"/>
                </a:moveTo>
                <a:cubicBezTo>
                  <a:pt x="116" y="98"/>
                  <a:pt x="116" y="98"/>
                  <a:pt x="116" y="98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4" y="94"/>
                  <a:pt x="114" y="94"/>
                  <a:pt x="114" y="94"/>
                </a:cubicBezTo>
                <a:cubicBezTo>
                  <a:pt x="114" y="97"/>
                  <a:pt x="114" y="97"/>
                  <a:pt x="114" y="97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14" y="99"/>
                  <a:pt x="114" y="99"/>
                  <a:pt x="114" y="99"/>
                </a:cubicBezTo>
                <a:cubicBezTo>
                  <a:pt x="116" y="100"/>
                  <a:pt x="116" y="100"/>
                  <a:pt x="116" y="100"/>
                </a:cubicBezTo>
                <a:cubicBezTo>
                  <a:pt x="117" y="100"/>
                  <a:pt x="117" y="100"/>
                  <a:pt x="117" y="100"/>
                </a:cubicBezTo>
                <a:close/>
                <a:moveTo>
                  <a:pt x="119" y="99"/>
                </a:moveTo>
                <a:cubicBezTo>
                  <a:pt x="120" y="99"/>
                  <a:pt x="120" y="99"/>
                  <a:pt x="120" y="99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96"/>
                  <a:pt x="117" y="96"/>
                  <a:pt x="117" y="96"/>
                </a:cubicBezTo>
                <a:cubicBezTo>
                  <a:pt x="119" y="99"/>
                  <a:pt x="119" y="99"/>
                  <a:pt x="119" y="99"/>
                </a:cubicBezTo>
                <a:close/>
                <a:moveTo>
                  <a:pt x="123" y="97"/>
                </a:moveTo>
                <a:cubicBezTo>
                  <a:pt x="123" y="97"/>
                  <a:pt x="125" y="97"/>
                  <a:pt x="125" y="97"/>
                </a:cubicBezTo>
                <a:cubicBezTo>
                  <a:pt x="126" y="96"/>
                  <a:pt x="126" y="96"/>
                  <a:pt x="126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2" y="94"/>
                  <a:pt x="122" y="94"/>
                  <a:pt x="122" y="94"/>
                </a:cubicBezTo>
                <a:cubicBezTo>
                  <a:pt x="122" y="95"/>
                  <a:pt x="122" y="95"/>
                  <a:pt x="122" y="95"/>
                </a:cubicBezTo>
                <a:cubicBezTo>
                  <a:pt x="123" y="97"/>
                  <a:pt x="123" y="97"/>
                  <a:pt x="123" y="97"/>
                </a:cubicBezTo>
                <a:close/>
                <a:moveTo>
                  <a:pt x="123" y="102"/>
                </a:moveTo>
                <a:cubicBezTo>
                  <a:pt x="123" y="101"/>
                  <a:pt x="123" y="101"/>
                  <a:pt x="123" y="101"/>
                </a:cubicBezTo>
                <a:cubicBezTo>
                  <a:pt x="124" y="99"/>
                  <a:pt x="124" y="99"/>
                  <a:pt x="124" y="99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1" y="101"/>
                  <a:pt x="121" y="101"/>
                  <a:pt x="121" y="101"/>
                </a:cubicBezTo>
                <a:cubicBezTo>
                  <a:pt x="123" y="102"/>
                  <a:pt x="123" y="102"/>
                  <a:pt x="123" y="102"/>
                </a:cubicBezTo>
                <a:close/>
                <a:moveTo>
                  <a:pt x="120" y="107"/>
                </a:moveTo>
                <a:cubicBezTo>
                  <a:pt x="119" y="106"/>
                  <a:pt x="119" y="106"/>
                  <a:pt x="119" y="106"/>
                </a:cubicBezTo>
                <a:cubicBezTo>
                  <a:pt x="118" y="106"/>
                  <a:pt x="118" y="106"/>
                  <a:pt x="118" y="106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115" y="107"/>
                  <a:pt x="115" y="107"/>
                  <a:pt x="115" y="107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113" y="109"/>
                  <a:pt x="113" y="109"/>
                  <a:pt x="113" y="109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17" y="111"/>
                  <a:pt x="117" y="111"/>
                  <a:pt x="117" y="111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20" y="107"/>
                  <a:pt x="120" y="107"/>
                  <a:pt x="120" y="107"/>
                </a:cubicBezTo>
                <a:close/>
                <a:moveTo>
                  <a:pt x="122" y="104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8"/>
                  <a:pt x="124" y="108"/>
                  <a:pt x="124" y="108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2" y="104"/>
                  <a:pt x="122" y="104"/>
                  <a:pt x="122" y="104"/>
                </a:cubicBezTo>
                <a:close/>
                <a:moveTo>
                  <a:pt x="139" y="80"/>
                </a:moveTo>
                <a:cubicBezTo>
                  <a:pt x="139" y="79"/>
                  <a:pt x="139" y="79"/>
                  <a:pt x="139" y="79"/>
                </a:cubicBezTo>
                <a:cubicBezTo>
                  <a:pt x="139" y="78"/>
                  <a:pt x="139" y="78"/>
                  <a:pt x="139" y="78"/>
                </a:cubicBezTo>
                <a:cubicBezTo>
                  <a:pt x="140" y="75"/>
                  <a:pt x="140" y="75"/>
                  <a:pt x="140" y="75"/>
                </a:cubicBezTo>
                <a:cubicBezTo>
                  <a:pt x="141" y="75"/>
                  <a:pt x="141" y="75"/>
                  <a:pt x="141" y="75"/>
                </a:cubicBezTo>
                <a:cubicBezTo>
                  <a:pt x="142" y="75"/>
                  <a:pt x="142" y="75"/>
                  <a:pt x="142" y="75"/>
                </a:cubicBezTo>
                <a:cubicBezTo>
                  <a:pt x="143" y="77"/>
                  <a:pt x="143" y="77"/>
                  <a:pt x="143" y="77"/>
                </a:cubicBezTo>
                <a:cubicBezTo>
                  <a:pt x="143" y="78"/>
                  <a:pt x="143" y="78"/>
                  <a:pt x="143" y="78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2" y="80"/>
                  <a:pt x="142" y="80"/>
                  <a:pt x="142" y="80"/>
                </a:cubicBezTo>
                <a:cubicBezTo>
                  <a:pt x="141" y="81"/>
                  <a:pt x="141" y="81"/>
                  <a:pt x="141" y="81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39" y="80"/>
                  <a:pt x="139" y="80"/>
                  <a:pt x="139" y="80"/>
                </a:cubicBezTo>
                <a:close/>
                <a:moveTo>
                  <a:pt x="126" y="103"/>
                </a:moveTo>
                <a:cubicBezTo>
                  <a:pt x="126" y="105"/>
                  <a:pt x="126" y="105"/>
                  <a:pt x="126" y="105"/>
                </a:cubicBezTo>
                <a:cubicBezTo>
                  <a:pt x="129" y="105"/>
                  <a:pt x="129" y="105"/>
                  <a:pt x="129" y="105"/>
                </a:cubicBezTo>
                <a:cubicBezTo>
                  <a:pt x="130" y="105"/>
                  <a:pt x="130" y="105"/>
                  <a:pt x="130" y="105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30" y="102"/>
                  <a:pt x="130" y="102"/>
                  <a:pt x="130" y="102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27" y="103"/>
                  <a:pt x="127" y="103"/>
                  <a:pt x="127" y="103"/>
                </a:cubicBezTo>
                <a:cubicBezTo>
                  <a:pt x="126" y="103"/>
                  <a:pt x="126" y="103"/>
                  <a:pt x="126" y="103"/>
                </a:cubicBezTo>
                <a:close/>
                <a:moveTo>
                  <a:pt x="127" y="99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98"/>
                  <a:pt x="128" y="98"/>
                  <a:pt x="128" y="98"/>
                </a:cubicBezTo>
                <a:cubicBezTo>
                  <a:pt x="129" y="96"/>
                  <a:pt x="129" y="96"/>
                  <a:pt x="129" y="96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127" y="99"/>
                  <a:pt x="127" y="99"/>
                  <a:pt x="127" y="99"/>
                </a:cubicBezTo>
                <a:close/>
                <a:moveTo>
                  <a:pt x="130" y="98"/>
                </a:moveTo>
                <a:cubicBezTo>
                  <a:pt x="130" y="98"/>
                  <a:pt x="130" y="98"/>
                  <a:pt x="130" y="98"/>
                </a:cubicBezTo>
                <a:cubicBezTo>
                  <a:pt x="132" y="99"/>
                  <a:pt x="132" y="99"/>
                  <a:pt x="132" y="99"/>
                </a:cubicBezTo>
                <a:cubicBezTo>
                  <a:pt x="133" y="98"/>
                  <a:pt x="133" y="98"/>
                  <a:pt x="133" y="98"/>
                </a:cubicBezTo>
                <a:cubicBezTo>
                  <a:pt x="134" y="97"/>
                  <a:pt x="134" y="97"/>
                  <a:pt x="134" y="97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31" y="97"/>
                  <a:pt x="131" y="97"/>
                  <a:pt x="131" y="97"/>
                </a:cubicBezTo>
                <a:cubicBezTo>
                  <a:pt x="130" y="98"/>
                  <a:pt x="130" y="98"/>
                  <a:pt x="130" y="98"/>
                </a:cubicBezTo>
                <a:close/>
                <a:moveTo>
                  <a:pt x="130" y="89"/>
                </a:moveTo>
                <a:cubicBezTo>
                  <a:pt x="129" y="91"/>
                  <a:pt x="129" y="91"/>
                  <a:pt x="129" y="91"/>
                </a:cubicBezTo>
                <a:cubicBezTo>
                  <a:pt x="128" y="91"/>
                  <a:pt x="128" y="91"/>
                  <a:pt x="128" y="91"/>
                </a:cubicBezTo>
                <a:cubicBezTo>
                  <a:pt x="127" y="90"/>
                  <a:pt x="127" y="90"/>
                  <a:pt x="127" y="90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3" y="86"/>
                  <a:pt x="133" y="86"/>
                  <a:pt x="133" y="86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34" y="90"/>
                  <a:pt x="134" y="90"/>
                  <a:pt x="134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0" y="89"/>
                  <a:pt x="130" y="89"/>
                  <a:pt x="130" y="89"/>
                </a:cubicBezTo>
                <a:close/>
                <a:moveTo>
                  <a:pt x="138" y="88"/>
                </a:moveTo>
                <a:cubicBezTo>
                  <a:pt x="140" y="90"/>
                  <a:pt x="140" y="90"/>
                  <a:pt x="140" y="90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3" y="89"/>
                  <a:pt x="143" y="89"/>
                  <a:pt x="143" y="89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2" y="86"/>
                  <a:pt x="142" y="86"/>
                  <a:pt x="142" y="86"/>
                </a:cubicBezTo>
                <a:cubicBezTo>
                  <a:pt x="141" y="87"/>
                  <a:pt x="141" y="87"/>
                  <a:pt x="141" y="87"/>
                </a:cubicBezTo>
                <a:cubicBezTo>
                  <a:pt x="140" y="88"/>
                  <a:pt x="140" y="88"/>
                  <a:pt x="140" y="88"/>
                </a:cubicBezTo>
                <a:cubicBezTo>
                  <a:pt x="138" y="88"/>
                  <a:pt x="138" y="88"/>
                  <a:pt x="138" y="88"/>
                </a:cubicBezTo>
                <a:close/>
                <a:moveTo>
                  <a:pt x="143" y="108"/>
                </a:moveTo>
                <a:cubicBezTo>
                  <a:pt x="143" y="107"/>
                  <a:pt x="143" y="107"/>
                  <a:pt x="143" y="107"/>
                </a:cubicBezTo>
                <a:cubicBezTo>
                  <a:pt x="142" y="105"/>
                  <a:pt x="142" y="105"/>
                  <a:pt x="142" y="105"/>
                </a:cubicBezTo>
                <a:cubicBezTo>
                  <a:pt x="142" y="103"/>
                  <a:pt x="142" y="103"/>
                  <a:pt x="142" y="103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0" y="98"/>
                  <a:pt x="140" y="98"/>
                  <a:pt x="140" y="98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38" y="98"/>
                  <a:pt x="138" y="98"/>
                  <a:pt x="138" y="98"/>
                </a:cubicBezTo>
                <a:cubicBezTo>
                  <a:pt x="135" y="98"/>
                  <a:pt x="135" y="98"/>
                  <a:pt x="135" y="98"/>
                </a:cubicBezTo>
                <a:cubicBezTo>
                  <a:pt x="133" y="100"/>
                  <a:pt x="133" y="100"/>
                  <a:pt x="133" y="100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34" y="104"/>
                  <a:pt x="134" y="104"/>
                  <a:pt x="134" y="104"/>
                </a:cubicBezTo>
                <a:cubicBezTo>
                  <a:pt x="135" y="108"/>
                  <a:pt x="135" y="108"/>
                  <a:pt x="135" y="108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8" y="109"/>
                  <a:pt x="138" y="109"/>
                  <a:pt x="138" y="109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143" y="108"/>
                  <a:pt x="143" y="108"/>
                  <a:pt x="143" y="108"/>
                </a:cubicBezTo>
                <a:close/>
                <a:moveTo>
                  <a:pt x="149" y="107"/>
                </a:moveTo>
                <a:cubicBezTo>
                  <a:pt x="149" y="105"/>
                  <a:pt x="149" y="105"/>
                  <a:pt x="149" y="105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9" y="102"/>
                  <a:pt x="149" y="102"/>
                  <a:pt x="149" y="102"/>
                </a:cubicBezTo>
                <a:cubicBezTo>
                  <a:pt x="150" y="100"/>
                  <a:pt x="150" y="100"/>
                  <a:pt x="150" y="100"/>
                </a:cubicBezTo>
                <a:cubicBezTo>
                  <a:pt x="150" y="99"/>
                  <a:pt x="150" y="99"/>
                  <a:pt x="150" y="99"/>
                </a:cubicBezTo>
                <a:cubicBezTo>
                  <a:pt x="153" y="97"/>
                  <a:pt x="153" y="97"/>
                  <a:pt x="153" y="97"/>
                </a:cubicBezTo>
                <a:cubicBezTo>
                  <a:pt x="154" y="97"/>
                  <a:pt x="154" y="97"/>
                  <a:pt x="154" y="97"/>
                </a:cubicBezTo>
                <a:cubicBezTo>
                  <a:pt x="155" y="96"/>
                  <a:pt x="155" y="96"/>
                  <a:pt x="155" y="96"/>
                </a:cubicBezTo>
                <a:cubicBezTo>
                  <a:pt x="153" y="96"/>
                  <a:pt x="153" y="96"/>
                  <a:pt x="153" y="96"/>
                </a:cubicBezTo>
                <a:cubicBezTo>
                  <a:pt x="151" y="96"/>
                  <a:pt x="151" y="96"/>
                  <a:pt x="151" y="96"/>
                </a:cubicBezTo>
                <a:cubicBezTo>
                  <a:pt x="147" y="94"/>
                  <a:pt x="147" y="94"/>
                  <a:pt x="147" y="94"/>
                </a:cubicBezTo>
                <a:cubicBezTo>
                  <a:pt x="145" y="92"/>
                  <a:pt x="145" y="92"/>
                  <a:pt x="145" y="92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42" y="93"/>
                  <a:pt x="142" y="93"/>
                  <a:pt x="142" y="93"/>
                </a:cubicBezTo>
                <a:cubicBezTo>
                  <a:pt x="141" y="93"/>
                  <a:pt x="141" y="93"/>
                  <a:pt x="141" y="93"/>
                </a:cubicBezTo>
                <a:cubicBezTo>
                  <a:pt x="141" y="95"/>
                  <a:pt x="141" y="95"/>
                  <a:pt x="141" y="95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47" y="107"/>
                  <a:pt x="147" y="107"/>
                  <a:pt x="147" y="107"/>
                </a:cubicBezTo>
                <a:cubicBezTo>
                  <a:pt x="149" y="107"/>
                  <a:pt x="149" y="107"/>
                  <a:pt x="149" y="107"/>
                </a:cubicBezTo>
                <a:close/>
                <a:moveTo>
                  <a:pt x="155" y="107"/>
                </a:moveTo>
                <a:cubicBezTo>
                  <a:pt x="155" y="108"/>
                  <a:pt x="155" y="108"/>
                  <a:pt x="155" y="108"/>
                </a:cubicBezTo>
                <a:cubicBezTo>
                  <a:pt x="158" y="109"/>
                  <a:pt x="158" y="109"/>
                  <a:pt x="158" y="109"/>
                </a:cubicBezTo>
                <a:cubicBezTo>
                  <a:pt x="159" y="111"/>
                  <a:pt x="159" y="111"/>
                  <a:pt x="159" y="111"/>
                </a:cubicBezTo>
                <a:cubicBezTo>
                  <a:pt x="162" y="111"/>
                  <a:pt x="162" y="111"/>
                  <a:pt x="162" y="111"/>
                </a:cubicBezTo>
                <a:cubicBezTo>
                  <a:pt x="164" y="108"/>
                  <a:pt x="164" y="108"/>
                  <a:pt x="164" y="108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58" y="105"/>
                  <a:pt x="158" y="105"/>
                  <a:pt x="158" y="105"/>
                </a:cubicBezTo>
                <a:cubicBezTo>
                  <a:pt x="155" y="107"/>
                  <a:pt x="155" y="107"/>
                  <a:pt x="155" y="107"/>
                </a:cubicBezTo>
                <a:close/>
                <a:moveTo>
                  <a:pt x="155" y="111"/>
                </a:moveTo>
                <a:cubicBezTo>
                  <a:pt x="155" y="113"/>
                  <a:pt x="155" y="113"/>
                  <a:pt x="155" y="113"/>
                </a:cubicBezTo>
                <a:cubicBezTo>
                  <a:pt x="157" y="113"/>
                  <a:pt x="157" y="113"/>
                  <a:pt x="157" y="113"/>
                </a:cubicBezTo>
                <a:cubicBezTo>
                  <a:pt x="158" y="114"/>
                  <a:pt x="158" y="114"/>
                  <a:pt x="158" y="114"/>
                </a:cubicBezTo>
                <a:cubicBezTo>
                  <a:pt x="159" y="113"/>
                  <a:pt x="159" y="113"/>
                  <a:pt x="159" y="113"/>
                </a:cubicBezTo>
                <a:cubicBezTo>
                  <a:pt x="157" y="111"/>
                  <a:pt x="157" y="111"/>
                  <a:pt x="157" y="111"/>
                </a:cubicBezTo>
                <a:cubicBezTo>
                  <a:pt x="155" y="111"/>
                  <a:pt x="155" y="111"/>
                  <a:pt x="155" y="111"/>
                </a:cubicBezTo>
                <a:close/>
                <a:moveTo>
                  <a:pt x="155" y="43"/>
                </a:moveTo>
                <a:cubicBezTo>
                  <a:pt x="156" y="42"/>
                  <a:pt x="156" y="42"/>
                  <a:pt x="156" y="42"/>
                </a:cubicBezTo>
                <a:cubicBezTo>
                  <a:pt x="158" y="42"/>
                  <a:pt x="158" y="42"/>
                  <a:pt x="158" y="42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1" y="41"/>
                  <a:pt x="161" y="41"/>
                  <a:pt x="161" y="41"/>
                </a:cubicBezTo>
                <a:cubicBezTo>
                  <a:pt x="162" y="41"/>
                  <a:pt x="162" y="41"/>
                  <a:pt x="162" y="41"/>
                </a:cubicBezTo>
                <a:cubicBezTo>
                  <a:pt x="163" y="42"/>
                  <a:pt x="163" y="42"/>
                  <a:pt x="163" y="42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2" y="45"/>
                  <a:pt x="162" y="45"/>
                  <a:pt x="162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59" y="44"/>
                  <a:pt x="159" y="44"/>
                  <a:pt x="159" y="44"/>
                </a:cubicBezTo>
                <a:cubicBezTo>
                  <a:pt x="156" y="44"/>
                  <a:pt x="156" y="44"/>
                  <a:pt x="156" y="44"/>
                </a:cubicBezTo>
                <a:cubicBezTo>
                  <a:pt x="155" y="43"/>
                  <a:pt x="155" y="43"/>
                  <a:pt x="155" y="43"/>
                </a:cubicBezTo>
                <a:close/>
                <a:moveTo>
                  <a:pt x="159" y="73"/>
                </a:moveTo>
                <a:cubicBezTo>
                  <a:pt x="160" y="70"/>
                  <a:pt x="160" y="70"/>
                  <a:pt x="160" y="70"/>
                </a:cubicBezTo>
                <a:cubicBezTo>
                  <a:pt x="162" y="69"/>
                  <a:pt x="162" y="69"/>
                  <a:pt x="162" y="69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9" y="65"/>
                  <a:pt x="159" y="65"/>
                  <a:pt x="159" y="65"/>
                </a:cubicBezTo>
                <a:cubicBezTo>
                  <a:pt x="157" y="65"/>
                  <a:pt x="157" y="65"/>
                  <a:pt x="157" y="65"/>
                </a:cubicBezTo>
                <a:cubicBezTo>
                  <a:pt x="154" y="66"/>
                  <a:pt x="154" y="66"/>
                  <a:pt x="154" y="66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7" y="74"/>
                  <a:pt x="157" y="74"/>
                  <a:pt x="157" y="74"/>
                </a:cubicBezTo>
                <a:cubicBezTo>
                  <a:pt x="159" y="73"/>
                  <a:pt x="159" y="73"/>
                  <a:pt x="159" y="73"/>
                </a:cubicBezTo>
                <a:close/>
                <a:moveTo>
                  <a:pt x="165" y="69"/>
                </a:moveTo>
                <a:cubicBezTo>
                  <a:pt x="164" y="71"/>
                  <a:pt x="164" y="71"/>
                  <a:pt x="164" y="71"/>
                </a:cubicBezTo>
                <a:cubicBezTo>
                  <a:pt x="164" y="73"/>
                  <a:pt x="164" y="73"/>
                  <a:pt x="164" y="73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0" y="74"/>
                  <a:pt x="160" y="74"/>
                  <a:pt x="160" y="74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7"/>
                  <a:pt x="155" y="77"/>
                  <a:pt x="155" y="77"/>
                </a:cubicBezTo>
                <a:cubicBezTo>
                  <a:pt x="154" y="75"/>
                  <a:pt x="154" y="75"/>
                  <a:pt x="154" y="75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3" y="86"/>
                  <a:pt x="153" y="86"/>
                  <a:pt x="153" y="86"/>
                </a:cubicBezTo>
                <a:cubicBezTo>
                  <a:pt x="154" y="89"/>
                  <a:pt x="154" y="89"/>
                  <a:pt x="154" y="89"/>
                </a:cubicBezTo>
                <a:cubicBezTo>
                  <a:pt x="157" y="93"/>
                  <a:pt x="157" y="93"/>
                  <a:pt x="157" y="93"/>
                </a:cubicBezTo>
                <a:cubicBezTo>
                  <a:pt x="159" y="93"/>
                  <a:pt x="159" y="93"/>
                  <a:pt x="159" y="93"/>
                </a:cubicBezTo>
                <a:cubicBezTo>
                  <a:pt x="162" y="92"/>
                  <a:pt x="162" y="92"/>
                  <a:pt x="162" y="92"/>
                </a:cubicBezTo>
                <a:cubicBezTo>
                  <a:pt x="165" y="91"/>
                  <a:pt x="165" y="91"/>
                  <a:pt x="165" y="91"/>
                </a:cubicBezTo>
                <a:cubicBezTo>
                  <a:pt x="167" y="90"/>
                  <a:pt x="167" y="90"/>
                  <a:pt x="167" y="90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70" y="88"/>
                  <a:pt x="170" y="88"/>
                  <a:pt x="170" y="88"/>
                </a:cubicBezTo>
                <a:cubicBezTo>
                  <a:pt x="168" y="86"/>
                  <a:pt x="168" y="86"/>
                  <a:pt x="168" y="86"/>
                </a:cubicBezTo>
                <a:cubicBezTo>
                  <a:pt x="167" y="84"/>
                  <a:pt x="167" y="84"/>
                  <a:pt x="167" y="84"/>
                </a:cubicBezTo>
                <a:cubicBezTo>
                  <a:pt x="164" y="83"/>
                  <a:pt x="164" y="83"/>
                  <a:pt x="164" y="83"/>
                </a:cubicBezTo>
                <a:cubicBezTo>
                  <a:pt x="163" y="81"/>
                  <a:pt x="163" y="81"/>
                  <a:pt x="163" y="81"/>
                </a:cubicBezTo>
                <a:cubicBezTo>
                  <a:pt x="163" y="79"/>
                  <a:pt x="163" y="79"/>
                  <a:pt x="163" y="79"/>
                </a:cubicBezTo>
                <a:cubicBezTo>
                  <a:pt x="165" y="78"/>
                  <a:pt x="165" y="78"/>
                  <a:pt x="165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9" y="77"/>
                  <a:pt x="169" y="77"/>
                  <a:pt x="169" y="77"/>
                </a:cubicBezTo>
                <a:cubicBezTo>
                  <a:pt x="169" y="75"/>
                  <a:pt x="169" y="75"/>
                  <a:pt x="169" y="75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6" y="72"/>
                  <a:pt x="166" y="72"/>
                  <a:pt x="166" y="72"/>
                </a:cubicBezTo>
                <a:cubicBezTo>
                  <a:pt x="165" y="69"/>
                  <a:pt x="165" y="69"/>
                  <a:pt x="165" y="69"/>
                </a:cubicBezTo>
                <a:close/>
                <a:moveTo>
                  <a:pt x="174" y="73"/>
                </a:moveTo>
                <a:cubicBezTo>
                  <a:pt x="173" y="72"/>
                  <a:pt x="173" y="72"/>
                  <a:pt x="173" y="72"/>
                </a:cubicBezTo>
                <a:cubicBezTo>
                  <a:pt x="172" y="71"/>
                  <a:pt x="172" y="71"/>
                  <a:pt x="172" y="71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67" y="68"/>
                  <a:pt x="167" y="68"/>
                  <a:pt x="167" y="68"/>
                </a:cubicBezTo>
                <a:cubicBezTo>
                  <a:pt x="167" y="66"/>
                  <a:pt x="167" y="66"/>
                  <a:pt x="167" y="66"/>
                </a:cubicBezTo>
                <a:cubicBezTo>
                  <a:pt x="168" y="65"/>
                  <a:pt x="168" y="65"/>
                  <a:pt x="168" y="65"/>
                </a:cubicBezTo>
                <a:cubicBezTo>
                  <a:pt x="167" y="62"/>
                  <a:pt x="167" y="62"/>
                  <a:pt x="167" y="62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67" y="56"/>
                  <a:pt x="167" y="56"/>
                  <a:pt x="167" y="56"/>
                </a:cubicBezTo>
                <a:cubicBezTo>
                  <a:pt x="169" y="55"/>
                  <a:pt x="169" y="55"/>
                  <a:pt x="169" y="55"/>
                </a:cubicBezTo>
                <a:cubicBezTo>
                  <a:pt x="171" y="53"/>
                  <a:pt x="171" y="53"/>
                  <a:pt x="171" y="53"/>
                </a:cubicBezTo>
                <a:cubicBezTo>
                  <a:pt x="171" y="51"/>
                  <a:pt x="171" y="51"/>
                  <a:pt x="171" y="51"/>
                </a:cubicBezTo>
                <a:cubicBezTo>
                  <a:pt x="171" y="50"/>
                  <a:pt x="171" y="50"/>
                  <a:pt x="171" y="50"/>
                </a:cubicBezTo>
                <a:cubicBezTo>
                  <a:pt x="173" y="49"/>
                  <a:pt x="173" y="49"/>
                  <a:pt x="173" y="49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6" y="51"/>
                  <a:pt x="176" y="51"/>
                  <a:pt x="176" y="51"/>
                </a:cubicBezTo>
                <a:cubicBezTo>
                  <a:pt x="177" y="53"/>
                  <a:pt x="177" y="53"/>
                  <a:pt x="177" y="53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8"/>
                  <a:pt x="179" y="58"/>
                  <a:pt x="179" y="58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83" y="61"/>
                  <a:pt x="183" y="61"/>
                  <a:pt x="183" y="61"/>
                </a:cubicBezTo>
                <a:cubicBezTo>
                  <a:pt x="183" y="62"/>
                  <a:pt x="183" y="62"/>
                  <a:pt x="183" y="62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76" y="65"/>
                  <a:pt x="176" y="65"/>
                  <a:pt x="176" y="65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6" y="69"/>
                  <a:pt x="176" y="69"/>
                  <a:pt x="176" y="69"/>
                </a:cubicBezTo>
                <a:cubicBezTo>
                  <a:pt x="176" y="71"/>
                  <a:pt x="176" y="71"/>
                  <a:pt x="176" y="71"/>
                </a:cubicBezTo>
                <a:cubicBezTo>
                  <a:pt x="174" y="73"/>
                  <a:pt x="174" y="73"/>
                  <a:pt x="174" y="73"/>
                </a:cubicBezTo>
                <a:close/>
                <a:moveTo>
                  <a:pt x="1088" y="133"/>
                </a:moveTo>
                <a:cubicBezTo>
                  <a:pt x="1089" y="133"/>
                  <a:pt x="1089" y="133"/>
                  <a:pt x="1089" y="133"/>
                </a:cubicBezTo>
                <a:cubicBezTo>
                  <a:pt x="1090" y="132"/>
                  <a:pt x="1090" y="132"/>
                  <a:pt x="1090" y="132"/>
                </a:cubicBezTo>
                <a:cubicBezTo>
                  <a:pt x="1089" y="131"/>
                  <a:pt x="1089" y="131"/>
                  <a:pt x="1089" y="131"/>
                </a:cubicBezTo>
                <a:cubicBezTo>
                  <a:pt x="1088" y="132"/>
                  <a:pt x="1088" y="132"/>
                  <a:pt x="1088" y="132"/>
                </a:cubicBezTo>
                <a:cubicBezTo>
                  <a:pt x="1088" y="133"/>
                  <a:pt x="1088" y="133"/>
                  <a:pt x="1088" y="133"/>
                </a:cubicBezTo>
                <a:close/>
                <a:moveTo>
                  <a:pt x="1080" y="132"/>
                </a:moveTo>
                <a:cubicBezTo>
                  <a:pt x="1082" y="132"/>
                  <a:pt x="1082" y="132"/>
                  <a:pt x="1082" y="132"/>
                </a:cubicBezTo>
                <a:cubicBezTo>
                  <a:pt x="1082" y="130"/>
                  <a:pt x="1082" y="130"/>
                  <a:pt x="1082" y="130"/>
                </a:cubicBezTo>
                <a:cubicBezTo>
                  <a:pt x="1080" y="130"/>
                  <a:pt x="1080" y="130"/>
                  <a:pt x="1080" y="130"/>
                </a:cubicBezTo>
                <a:cubicBezTo>
                  <a:pt x="1079" y="131"/>
                  <a:pt x="1079" y="131"/>
                  <a:pt x="1079" y="131"/>
                </a:cubicBezTo>
                <a:cubicBezTo>
                  <a:pt x="1080" y="132"/>
                  <a:pt x="1080" y="132"/>
                  <a:pt x="1080" y="132"/>
                </a:cubicBezTo>
                <a:close/>
                <a:moveTo>
                  <a:pt x="1072" y="135"/>
                </a:moveTo>
                <a:cubicBezTo>
                  <a:pt x="1073" y="135"/>
                  <a:pt x="1073" y="135"/>
                  <a:pt x="1073" y="135"/>
                </a:cubicBezTo>
                <a:cubicBezTo>
                  <a:pt x="1074" y="134"/>
                  <a:pt x="1074" y="134"/>
                  <a:pt x="1074" y="134"/>
                </a:cubicBezTo>
                <a:cubicBezTo>
                  <a:pt x="1073" y="132"/>
                  <a:pt x="1073" y="132"/>
                  <a:pt x="1073" y="132"/>
                </a:cubicBezTo>
                <a:cubicBezTo>
                  <a:pt x="1072" y="132"/>
                  <a:pt x="1072" y="132"/>
                  <a:pt x="1072" y="132"/>
                </a:cubicBezTo>
                <a:cubicBezTo>
                  <a:pt x="1071" y="133"/>
                  <a:pt x="1071" y="133"/>
                  <a:pt x="1071" y="133"/>
                </a:cubicBezTo>
                <a:cubicBezTo>
                  <a:pt x="1072" y="135"/>
                  <a:pt x="1072" y="135"/>
                  <a:pt x="1072" y="135"/>
                </a:cubicBezTo>
                <a:close/>
                <a:moveTo>
                  <a:pt x="1257" y="361"/>
                </a:moveTo>
                <a:cubicBezTo>
                  <a:pt x="1256" y="361"/>
                  <a:pt x="1256" y="361"/>
                  <a:pt x="1256" y="361"/>
                </a:cubicBezTo>
                <a:cubicBezTo>
                  <a:pt x="1257" y="363"/>
                  <a:pt x="1257" y="363"/>
                  <a:pt x="1257" y="363"/>
                </a:cubicBezTo>
                <a:cubicBezTo>
                  <a:pt x="1258" y="362"/>
                  <a:pt x="1258" y="362"/>
                  <a:pt x="1258" y="362"/>
                </a:cubicBezTo>
                <a:cubicBezTo>
                  <a:pt x="1258" y="361"/>
                  <a:pt x="1258" y="361"/>
                  <a:pt x="1258" y="361"/>
                </a:cubicBezTo>
                <a:cubicBezTo>
                  <a:pt x="1258" y="360"/>
                  <a:pt x="1258" y="360"/>
                  <a:pt x="1258" y="360"/>
                </a:cubicBezTo>
                <a:cubicBezTo>
                  <a:pt x="1257" y="361"/>
                  <a:pt x="1257" y="361"/>
                  <a:pt x="1257" y="361"/>
                </a:cubicBezTo>
                <a:close/>
                <a:moveTo>
                  <a:pt x="1254" y="357"/>
                </a:moveTo>
                <a:cubicBezTo>
                  <a:pt x="1257" y="359"/>
                  <a:pt x="1257" y="359"/>
                  <a:pt x="1257" y="359"/>
                </a:cubicBezTo>
                <a:cubicBezTo>
                  <a:pt x="1257" y="358"/>
                  <a:pt x="1257" y="358"/>
                  <a:pt x="1257" y="358"/>
                </a:cubicBezTo>
                <a:cubicBezTo>
                  <a:pt x="1258" y="357"/>
                  <a:pt x="1258" y="357"/>
                  <a:pt x="1258" y="357"/>
                </a:cubicBezTo>
                <a:cubicBezTo>
                  <a:pt x="1256" y="355"/>
                  <a:pt x="1256" y="355"/>
                  <a:pt x="1256" y="355"/>
                </a:cubicBezTo>
                <a:cubicBezTo>
                  <a:pt x="1255" y="356"/>
                  <a:pt x="1255" y="356"/>
                  <a:pt x="1255" y="356"/>
                </a:cubicBezTo>
                <a:cubicBezTo>
                  <a:pt x="1254" y="357"/>
                  <a:pt x="1254" y="357"/>
                  <a:pt x="1254" y="357"/>
                </a:cubicBezTo>
                <a:close/>
                <a:moveTo>
                  <a:pt x="200" y="227"/>
                </a:moveTo>
                <a:cubicBezTo>
                  <a:pt x="201" y="227"/>
                  <a:pt x="201" y="227"/>
                  <a:pt x="201" y="227"/>
                </a:cubicBezTo>
                <a:cubicBezTo>
                  <a:pt x="201" y="226"/>
                  <a:pt x="201" y="226"/>
                  <a:pt x="201" y="226"/>
                </a:cubicBezTo>
                <a:cubicBezTo>
                  <a:pt x="204" y="224"/>
                  <a:pt x="204" y="224"/>
                  <a:pt x="204" y="224"/>
                </a:cubicBezTo>
                <a:cubicBezTo>
                  <a:pt x="205" y="222"/>
                  <a:pt x="205" y="222"/>
                  <a:pt x="205" y="222"/>
                </a:cubicBezTo>
                <a:cubicBezTo>
                  <a:pt x="204" y="222"/>
                  <a:pt x="204" y="222"/>
                  <a:pt x="204" y="222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200" y="225"/>
                  <a:pt x="200" y="225"/>
                  <a:pt x="200" y="225"/>
                </a:cubicBezTo>
                <a:cubicBezTo>
                  <a:pt x="199" y="226"/>
                  <a:pt x="199" y="226"/>
                  <a:pt x="199" y="226"/>
                </a:cubicBezTo>
                <a:cubicBezTo>
                  <a:pt x="200" y="227"/>
                  <a:pt x="200" y="227"/>
                  <a:pt x="200" y="227"/>
                </a:cubicBezTo>
                <a:close/>
                <a:moveTo>
                  <a:pt x="187" y="296"/>
                </a:moveTo>
                <a:cubicBezTo>
                  <a:pt x="190" y="296"/>
                  <a:pt x="190" y="296"/>
                  <a:pt x="190" y="296"/>
                </a:cubicBezTo>
                <a:cubicBezTo>
                  <a:pt x="193" y="294"/>
                  <a:pt x="193" y="294"/>
                  <a:pt x="193" y="294"/>
                </a:cubicBezTo>
                <a:cubicBezTo>
                  <a:pt x="196" y="293"/>
                  <a:pt x="196" y="293"/>
                  <a:pt x="196" y="293"/>
                </a:cubicBezTo>
                <a:cubicBezTo>
                  <a:pt x="198" y="293"/>
                  <a:pt x="198" y="293"/>
                  <a:pt x="198" y="293"/>
                </a:cubicBezTo>
                <a:cubicBezTo>
                  <a:pt x="199" y="295"/>
                  <a:pt x="199" y="295"/>
                  <a:pt x="199" y="295"/>
                </a:cubicBezTo>
                <a:cubicBezTo>
                  <a:pt x="201" y="295"/>
                  <a:pt x="201" y="295"/>
                  <a:pt x="201" y="295"/>
                </a:cubicBezTo>
                <a:cubicBezTo>
                  <a:pt x="203" y="294"/>
                  <a:pt x="203" y="294"/>
                  <a:pt x="203" y="294"/>
                </a:cubicBezTo>
                <a:cubicBezTo>
                  <a:pt x="202" y="293"/>
                  <a:pt x="202" y="293"/>
                  <a:pt x="202" y="293"/>
                </a:cubicBezTo>
                <a:cubicBezTo>
                  <a:pt x="202" y="292"/>
                  <a:pt x="202" y="292"/>
                  <a:pt x="202" y="292"/>
                </a:cubicBezTo>
                <a:cubicBezTo>
                  <a:pt x="203" y="292"/>
                  <a:pt x="203" y="292"/>
                  <a:pt x="203" y="292"/>
                </a:cubicBezTo>
                <a:cubicBezTo>
                  <a:pt x="204" y="294"/>
                  <a:pt x="204" y="294"/>
                  <a:pt x="204" y="294"/>
                </a:cubicBezTo>
                <a:cubicBezTo>
                  <a:pt x="206" y="295"/>
                  <a:pt x="206" y="295"/>
                  <a:pt x="206" y="295"/>
                </a:cubicBezTo>
                <a:cubicBezTo>
                  <a:pt x="209" y="295"/>
                  <a:pt x="209" y="295"/>
                  <a:pt x="209" y="295"/>
                </a:cubicBezTo>
                <a:cubicBezTo>
                  <a:pt x="209" y="294"/>
                  <a:pt x="209" y="294"/>
                  <a:pt x="209" y="294"/>
                </a:cubicBezTo>
                <a:cubicBezTo>
                  <a:pt x="211" y="293"/>
                  <a:pt x="211" y="293"/>
                  <a:pt x="211" y="293"/>
                </a:cubicBezTo>
                <a:cubicBezTo>
                  <a:pt x="212" y="291"/>
                  <a:pt x="212" y="291"/>
                  <a:pt x="212" y="291"/>
                </a:cubicBezTo>
                <a:cubicBezTo>
                  <a:pt x="212" y="288"/>
                  <a:pt x="212" y="288"/>
                  <a:pt x="212" y="288"/>
                </a:cubicBezTo>
                <a:cubicBezTo>
                  <a:pt x="213" y="286"/>
                  <a:pt x="213" y="286"/>
                  <a:pt x="213" y="286"/>
                </a:cubicBezTo>
                <a:cubicBezTo>
                  <a:pt x="214" y="284"/>
                  <a:pt x="214" y="284"/>
                  <a:pt x="214" y="284"/>
                </a:cubicBezTo>
                <a:cubicBezTo>
                  <a:pt x="212" y="283"/>
                  <a:pt x="212" y="283"/>
                  <a:pt x="212" y="283"/>
                </a:cubicBezTo>
                <a:cubicBezTo>
                  <a:pt x="211" y="280"/>
                  <a:pt x="211" y="280"/>
                  <a:pt x="211" y="280"/>
                </a:cubicBezTo>
                <a:cubicBezTo>
                  <a:pt x="209" y="280"/>
                  <a:pt x="209" y="280"/>
                  <a:pt x="209" y="280"/>
                </a:cubicBezTo>
                <a:cubicBezTo>
                  <a:pt x="207" y="280"/>
                  <a:pt x="207" y="280"/>
                  <a:pt x="207" y="280"/>
                </a:cubicBezTo>
                <a:cubicBezTo>
                  <a:pt x="207" y="279"/>
                  <a:pt x="207" y="279"/>
                  <a:pt x="207" y="279"/>
                </a:cubicBezTo>
                <a:cubicBezTo>
                  <a:pt x="208" y="278"/>
                  <a:pt x="208" y="278"/>
                  <a:pt x="208" y="278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1" y="278"/>
                  <a:pt x="211" y="278"/>
                  <a:pt x="211" y="278"/>
                </a:cubicBezTo>
                <a:cubicBezTo>
                  <a:pt x="212" y="280"/>
                  <a:pt x="212" y="280"/>
                  <a:pt x="212" y="280"/>
                </a:cubicBezTo>
                <a:cubicBezTo>
                  <a:pt x="212" y="281"/>
                  <a:pt x="212" y="281"/>
                  <a:pt x="212" y="281"/>
                </a:cubicBezTo>
                <a:cubicBezTo>
                  <a:pt x="213" y="282"/>
                  <a:pt x="213" y="282"/>
                  <a:pt x="213" y="282"/>
                </a:cubicBezTo>
                <a:cubicBezTo>
                  <a:pt x="214" y="280"/>
                  <a:pt x="214" y="280"/>
                  <a:pt x="214" y="280"/>
                </a:cubicBezTo>
                <a:cubicBezTo>
                  <a:pt x="213" y="277"/>
                  <a:pt x="213" y="277"/>
                  <a:pt x="213" y="277"/>
                </a:cubicBezTo>
                <a:cubicBezTo>
                  <a:pt x="211" y="274"/>
                  <a:pt x="211" y="274"/>
                  <a:pt x="211" y="274"/>
                </a:cubicBezTo>
                <a:cubicBezTo>
                  <a:pt x="209" y="271"/>
                  <a:pt x="209" y="271"/>
                  <a:pt x="209" y="271"/>
                </a:cubicBezTo>
                <a:cubicBezTo>
                  <a:pt x="210" y="270"/>
                  <a:pt x="210" y="270"/>
                  <a:pt x="210" y="270"/>
                </a:cubicBezTo>
                <a:cubicBezTo>
                  <a:pt x="211" y="272"/>
                  <a:pt x="211" y="272"/>
                  <a:pt x="211" y="272"/>
                </a:cubicBezTo>
                <a:cubicBezTo>
                  <a:pt x="211" y="274"/>
                  <a:pt x="211" y="274"/>
                  <a:pt x="211" y="274"/>
                </a:cubicBezTo>
                <a:cubicBezTo>
                  <a:pt x="213" y="274"/>
                  <a:pt x="213" y="274"/>
                  <a:pt x="213" y="274"/>
                </a:cubicBezTo>
                <a:cubicBezTo>
                  <a:pt x="215" y="275"/>
                  <a:pt x="215" y="275"/>
                  <a:pt x="215" y="275"/>
                </a:cubicBezTo>
                <a:cubicBezTo>
                  <a:pt x="216" y="274"/>
                  <a:pt x="216" y="274"/>
                  <a:pt x="216" y="274"/>
                </a:cubicBezTo>
                <a:cubicBezTo>
                  <a:pt x="216" y="272"/>
                  <a:pt x="216" y="272"/>
                  <a:pt x="216" y="272"/>
                </a:cubicBezTo>
                <a:cubicBezTo>
                  <a:pt x="215" y="272"/>
                  <a:pt x="215" y="272"/>
                  <a:pt x="215" y="272"/>
                </a:cubicBezTo>
                <a:cubicBezTo>
                  <a:pt x="215" y="270"/>
                  <a:pt x="215" y="270"/>
                  <a:pt x="215" y="270"/>
                </a:cubicBezTo>
                <a:cubicBezTo>
                  <a:pt x="216" y="268"/>
                  <a:pt x="216" y="268"/>
                  <a:pt x="216" y="268"/>
                </a:cubicBezTo>
                <a:cubicBezTo>
                  <a:pt x="216" y="266"/>
                  <a:pt x="216" y="266"/>
                  <a:pt x="216" y="266"/>
                </a:cubicBezTo>
                <a:cubicBezTo>
                  <a:pt x="214" y="264"/>
                  <a:pt x="214" y="264"/>
                  <a:pt x="214" y="264"/>
                </a:cubicBezTo>
                <a:cubicBezTo>
                  <a:pt x="212" y="261"/>
                  <a:pt x="212" y="261"/>
                  <a:pt x="212" y="261"/>
                </a:cubicBezTo>
                <a:cubicBezTo>
                  <a:pt x="214" y="261"/>
                  <a:pt x="214" y="261"/>
                  <a:pt x="214" y="261"/>
                </a:cubicBezTo>
                <a:cubicBezTo>
                  <a:pt x="215" y="263"/>
                  <a:pt x="215" y="263"/>
                  <a:pt x="215" y="263"/>
                </a:cubicBezTo>
                <a:cubicBezTo>
                  <a:pt x="217" y="262"/>
                  <a:pt x="217" y="262"/>
                  <a:pt x="217" y="262"/>
                </a:cubicBezTo>
                <a:cubicBezTo>
                  <a:pt x="218" y="260"/>
                  <a:pt x="218" y="260"/>
                  <a:pt x="218" y="260"/>
                </a:cubicBezTo>
                <a:cubicBezTo>
                  <a:pt x="217" y="259"/>
                  <a:pt x="217" y="259"/>
                  <a:pt x="217" y="259"/>
                </a:cubicBezTo>
                <a:cubicBezTo>
                  <a:pt x="216" y="259"/>
                  <a:pt x="216" y="259"/>
                  <a:pt x="216" y="259"/>
                </a:cubicBezTo>
                <a:cubicBezTo>
                  <a:pt x="216" y="257"/>
                  <a:pt x="216" y="257"/>
                  <a:pt x="216" y="257"/>
                </a:cubicBezTo>
                <a:cubicBezTo>
                  <a:pt x="217" y="256"/>
                  <a:pt x="217" y="256"/>
                  <a:pt x="217" y="256"/>
                </a:cubicBezTo>
                <a:cubicBezTo>
                  <a:pt x="219" y="257"/>
                  <a:pt x="219" y="257"/>
                  <a:pt x="219" y="257"/>
                </a:cubicBezTo>
                <a:cubicBezTo>
                  <a:pt x="222" y="259"/>
                  <a:pt x="222" y="259"/>
                  <a:pt x="222" y="259"/>
                </a:cubicBezTo>
                <a:cubicBezTo>
                  <a:pt x="223" y="257"/>
                  <a:pt x="223" y="257"/>
                  <a:pt x="223" y="257"/>
                </a:cubicBezTo>
                <a:cubicBezTo>
                  <a:pt x="221" y="256"/>
                  <a:pt x="221" y="256"/>
                  <a:pt x="221" y="256"/>
                </a:cubicBezTo>
                <a:cubicBezTo>
                  <a:pt x="221" y="255"/>
                  <a:pt x="221" y="255"/>
                  <a:pt x="221" y="255"/>
                </a:cubicBezTo>
                <a:cubicBezTo>
                  <a:pt x="223" y="255"/>
                  <a:pt x="223" y="255"/>
                  <a:pt x="223" y="255"/>
                </a:cubicBezTo>
                <a:cubicBezTo>
                  <a:pt x="224" y="256"/>
                  <a:pt x="224" y="256"/>
                  <a:pt x="224" y="256"/>
                </a:cubicBezTo>
                <a:cubicBezTo>
                  <a:pt x="225" y="254"/>
                  <a:pt x="225" y="254"/>
                  <a:pt x="225" y="254"/>
                </a:cubicBezTo>
                <a:cubicBezTo>
                  <a:pt x="225" y="252"/>
                  <a:pt x="225" y="252"/>
                  <a:pt x="225" y="252"/>
                </a:cubicBezTo>
                <a:cubicBezTo>
                  <a:pt x="225" y="252"/>
                  <a:pt x="225" y="252"/>
                  <a:pt x="225" y="252"/>
                </a:cubicBezTo>
                <a:cubicBezTo>
                  <a:pt x="225" y="251"/>
                  <a:pt x="225" y="251"/>
                  <a:pt x="225" y="251"/>
                </a:cubicBezTo>
                <a:cubicBezTo>
                  <a:pt x="228" y="249"/>
                  <a:pt x="228" y="249"/>
                  <a:pt x="228" y="249"/>
                </a:cubicBezTo>
                <a:cubicBezTo>
                  <a:pt x="228" y="248"/>
                  <a:pt x="228" y="248"/>
                  <a:pt x="228" y="248"/>
                </a:cubicBezTo>
                <a:cubicBezTo>
                  <a:pt x="227" y="247"/>
                  <a:pt x="227" y="247"/>
                  <a:pt x="227" y="247"/>
                </a:cubicBezTo>
                <a:cubicBezTo>
                  <a:pt x="226" y="245"/>
                  <a:pt x="226" y="245"/>
                  <a:pt x="226" y="245"/>
                </a:cubicBezTo>
                <a:cubicBezTo>
                  <a:pt x="227" y="243"/>
                  <a:pt x="227" y="243"/>
                  <a:pt x="227" y="243"/>
                </a:cubicBezTo>
                <a:cubicBezTo>
                  <a:pt x="228" y="245"/>
                  <a:pt x="228" y="245"/>
                  <a:pt x="228" y="245"/>
                </a:cubicBezTo>
                <a:cubicBezTo>
                  <a:pt x="229" y="244"/>
                  <a:pt x="229" y="244"/>
                  <a:pt x="229" y="244"/>
                </a:cubicBezTo>
                <a:cubicBezTo>
                  <a:pt x="232" y="240"/>
                  <a:pt x="232" y="240"/>
                  <a:pt x="232" y="240"/>
                </a:cubicBezTo>
                <a:cubicBezTo>
                  <a:pt x="233" y="238"/>
                  <a:pt x="233" y="238"/>
                  <a:pt x="233" y="238"/>
                </a:cubicBezTo>
                <a:cubicBezTo>
                  <a:pt x="234" y="237"/>
                  <a:pt x="234" y="237"/>
                  <a:pt x="234" y="237"/>
                </a:cubicBezTo>
                <a:cubicBezTo>
                  <a:pt x="235" y="234"/>
                  <a:pt x="235" y="234"/>
                  <a:pt x="235" y="234"/>
                </a:cubicBezTo>
                <a:cubicBezTo>
                  <a:pt x="238" y="232"/>
                  <a:pt x="238" y="232"/>
                  <a:pt x="238" y="232"/>
                </a:cubicBezTo>
                <a:cubicBezTo>
                  <a:pt x="239" y="229"/>
                  <a:pt x="239" y="229"/>
                  <a:pt x="239" y="229"/>
                </a:cubicBezTo>
                <a:cubicBezTo>
                  <a:pt x="240" y="225"/>
                  <a:pt x="240" y="225"/>
                  <a:pt x="240" y="225"/>
                </a:cubicBezTo>
                <a:cubicBezTo>
                  <a:pt x="242" y="225"/>
                  <a:pt x="242" y="225"/>
                  <a:pt x="242" y="225"/>
                </a:cubicBezTo>
                <a:cubicBezTo>
                  <a:pt x="246" y="222"/>
                  <a:pt x="246" y="222"/>
                  <a:pt x="246" y="222"/>
                </a:cubicBezTo>
                <a:cubicBezTo>
                  <a:pt x="250" y="217"/>
                  <a:pt x="250" y="217"/>
                  <a:pt x="250" y="217"/>
                </a:cubicBezTo>
                <a:cubicBezTo>
                  <a:pt x="254" y="215"/>
                  <a:pt x="254" y="215"/>
                  <a:pt x="254" y="215"/>
                </a:cubicBezTo>
                <a:cubicBezTo>
                  <a:pt x="255" y="214"/>
                  <a:pt x="255" y="214"/>
                  <a:pt x="255" y="214"/>
                </a:cubicBezTo>
                <a:cubicBezTo>
                  <a:pt x="258" y="212"/>
                  <a:pt x="258" y="212"/>
                  <a:pt x="258" y="212"/>
                </a:cubicBezTo>
                <a:cubicBezTo>
                  <a:pt x="261" y="211"/>
                  <a:pt x="261" y="211"/>
                  <a:pt x="261" y="211"/>
                </a:cubicBezTo>
                <a:cubicBezTo>
                  <a:pt x="263" y="209"/>
                  <a:pt x="263" y="209"/>
                  <a:pt x="263" y="209"/>
                </a:cubicBezTo>
                <a:cubicBezTo>
                  <a:pt x="266" y="206"/>
                  <a:pt x="266" y="206"/>
                  <a:pt x="266" y="206"/>
                </a:cubicBezTo>
                <a:cubicBezTo>
                  <a:pt x="268" y="205"/>
                  <a:pt x="268" y="205"/>
                  <a:pt x="268" y="205"/>
                </a:cubicBezTo>
                <a:cubicBezTo>
                  <a:pt x="269" y="205"/>
                  <a:pt x="269" y="205"/>
                  <a:pt x="269" y="205"/>
                </a:cubicBezTo>
                <a:cubicBezTo>
                  <a:pt x="271" y="204"/>
                  <a:pt x="271" y="204"/>
                  <a:pt x="271" y="204"/>
                </a:cubicBezTo>
                <a:cubicBezTo>
                  <a:pt x="271" y="203"/>
                  <a:pt x="271" y="203"/>
                  <a:pt x="271" y="203"/>
                </a:cubicBezTo>
                <a:cubicBezTo>
                  <a:pt x="270" y="202"/>
                  <a:pt x="270" y="202"/>
                  <a:pt x="270" y="202"/>
                </a:cubicBezTo>
                <a:cubicBezTo>
                  <a:pt x="271" y="200"/>
                  <a:pt x="271" y="200"/>
                  <a:pt x="271" y="200"/>
                </a:cubicBezTo>
                <a:cubicBezTo>
                  <a:pt x="271" y="198"/>
                  <a:pt x="271" y="198"/>
                  <a:pt x="271" y="198"/>
                </a:cubicBezTo>
                <a:cubicBezTo>
                  <a:pt x="271" y="195"/>
                  <a:pt x="271" y="195"/>
                  <a:pt x="271" y="195"/>
                </a:cubicBezTo>
                <a:cubicBezTo>
                  <a:pt x="270" y="195"/>
                  <a:pt x="270" y="195"/>
                  <a:pt x="270" y="195"/>
                </a:cubicBezTo>
                <a:cubicBezTo>
                  <a:pt x="269" y="194"/>
                  <a:pt x="269" y="194"/>
                  <a:pt x="269" y="194"/>
                </a:cubicBezTo>
                <a:cubicBezTo>
                  <a:pt x="269" y="192"/>
                  <a:pt x="269" y="192"/>
                  <a:pt x="269" y="192"/>
                </a:cubicBezTo>
                <a:cubicBezTo>
                  <a:pt x="270" y="189"/>
                  <a:pt x="270" y="189"/>
                  <a:pt x="270" y="189"/>
                </a:cubicBezTo>
                <a:cubicBezTo>
                  <a:pt x="269" y="188"/>
                  <a:pt x="269" y="188"/>
                  <a:pt x="269" y="188"/>
                </a:cubicBezTo>
                <a:cubicBezTo>
                  <a:pt x="267" y="188"/>
                  <a:pt x="267" y="188"/>
                  <a:pt x="267" y="188"/>
                </a:cubicBezTo>
                <a:cubicBezTo>
                  <a:pt x="266" y="187"/>
                  <a:pt x="266" y="187"/>
                  <a:pt x="266" y="187"/>
                </a:cubicBezTo>
                <a:cubicBezTo>
                  <a:pt x="264" y="186"/>
                  <a:pt x="264" y="186"/>
                  <a:pt x="264" y="186"/>
                </a:cubicBezTo>
                <a:cubicBezTo>
                  <a:pt x="263" y="185"/>
                  <a:pt x="263" y="185"/>
                  <a:pt x="263" y="185"/>
                </a:cubicBezTo>
                <a:cubicBezTo>
                  <a:pt x="263" y="183"/>
                  <a:pt x="263" y="183"/>
                  <a:pt x="263" y="183"/>
                </a:cubicBezTo>
                <a:cubicBezTo>
                  <a:pt x="262" y="182"/>
                  <a:pt x="262" y="182"/>
                  <a:pt x="262" y="182"/>
                </a:cubicBezTo>
                <a:cubicBezTo>
                  <a:pt x="259" y="183"/>
                  <a:pt x="259" y="183"/>
                  <a:pt x="259" y="183"/>
                </a:cubicBezTo>
                <a:cubicBezTo>
                  <a:pt x="259" y="185"/>
                  <a:pt x="259" y="185"/>
                  <a:pt x="259" y="185"/>
                </a:cubicBezTo>
                <a:cubicBezTo>
                  <a:pt x="258" y="184"/>
                  <a:pt x="258" y="184"/>
                  <a:pt x="258" y="184"/>
                </a:cubicBezTo>
                <a:cubicBezTo>
                  <a:pt x="256" y="183"/>
                  <a:pt x="256" y="183"/>
                  <a:pt x="256" y="183"/>
                </a:cubicBezTo>
                <a:cubicBezTo>
                  <a:pt x="254" y="184"/>
                  <a:pt x="254" y="184"/>
                  <a:pt x="254" y="184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51" y="187"/>
                  <a:pt x="251" y="187"/>
                  <a:pt x="251" y="187"/>
                </a:cubicBezTo>
                <a:cubicBezTo>
                  <a:pt x="250" y="188"/>
                  <a:pt x="250" y="188"/>
                  <a:pt x="250" y="188"/>
                </a:cubicBezTo>
                <a:cubicBezTo>
                  <a:pt x="248" y="189"/>
                  <a:pt x="248" y="189"/>
                  <a:pt x="248" y="189"/>
                </a:cubicBezTo>
                <a:cubicBezTo>
                  <a:pt x="247" y="190"/>
                  <a:pt x="247" y="190"/>
                  <a:pt x="247" y="190"/>
                </a:cubicBezTo>
                <a:cubicBezTo>
                  <a:pt x="247" y="191"/>
                  <a:pt x="247" y="191"/>
                  <a:pt x="247" y="191"/>
                </a:cubicBezTo>
                <a:cubicBezTo>
                  <a:pt x="245" y="193"/>
                  <a:pt x="245" y="193"/>
                  <a:pt x="245" y="193"/>
                </a:cubicBezTo>
                <a:cubicBezTo>
                  <a:pt x="245" y="194"/>
                  <a:pt x="245" y="194"/>
                  <a:pt x="245" y="194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46" y="198"/>
                  <a:pt x="246" y="198"/>
                  <a:pt x="246" y="198"/>
                </a:cubicBezTo>
                <a:cubicBezTo>
                  <a:pt x="245" y="198"/>
                  <a:pt x="245" y="198"/>
                  <a:pt x="245" y="198"/>
                </a:cubicBezTo>
                <a:cubicBezTo>
                  <a:pt x="244" y="199"/>
                  <a:pt x="244" y="199"/>
                  <a:pt x="244" y="199"/>
                </a:cubicBezTo>
                <a:cubicBezTo>
                  <a:pt x="244" y="200"/>
                  <a:pt x="244" y="200"/>
                  <a:pt x="244" y="200"/>
                </a:cubicBezTo>
                <a:cubicBezTo>
                  <a:pt x="243" y="201"/>
                  <a:pt x="243" y="201"/>
                  <a:pt x="243" y="201"/>
                </a:cubicBezTo>
                <a:cubicBezTo>
                  <a:pt x="241" y="203"/>
                  <a:pt x="241" y="203"/>
                  <a:pt x="241" y="203"/>
                </a:cubicBezTo>
                <a:cubicBezTo>
                  <a:pt x="238" y="205"/>
                  <a:pt x="238" y="205"/>
                  <a:pt x="238" y="205"/>
                </a:cubicBezTo>
                <a:cubicBezTo>
                  <a:pt x="236" y="206"/>
                  <a:pt x="236" y="206"/>
                  <a:pt x="236" y="206"/>
                </a:cubicBezTo>
                <a:cubicBezTo>
                  <a:pt x="236" y="206"/>
                  <a:pt x="236" y="206"/>
                  <a:pt x="236" y="206"/>
                </a:cubicBezTo>
                <a:cubicBezTo>
                  <a:pt x="234" y="206"/>
                  <a:pt x="234" y="206"/>
                  <a:pt x="234" y="206"/>
                </a:cubicBezTo>
                <a:cubicBezTo>
                  <a:pt x="232" y="207"/>
                  <a:pt x="232" y="207"/>
                  <a:pt x="232" y="207"/>
                </a:cubicBezTo>
                <a:cubicBezTo>
                  <a:pt x="230" y="210"/>
                  <a:pt x="230" y="210"/>
                  <a:pt x="230" y="210"/>
                </a:cubicBezTo>
                <a:cubicBezTo>
                  <a:pt x="229" y="211"/>
                  <a:pt x="229" y="211"/>
                  <a:pt x="229" y="211"/>
                </a:cubicBezTo>
                <a:cubicBezTo>
                  <a:pt x="228" y="210"/>
                  <a:pt x="228" y="210"/>
                  <a:pt x="228" y="210"/>
                </a:cubicBezTo>
                <a:cubicBezTo>
                  <a:pt x="227" y="209"/>
                  <a:pt x="227" y="209"/>
                  <a:pt x="227" y="209"/>
                </a:cubicBezTo>
                <a:cubicBezTo>
                  <a:pt x="226" y="209"/>
                  <a:pt x="226" y="209"/>
                  <a:pt x="226" y="209"/>
                </a:cubicBezTo>
                <a:cubicBezTo>
                  <a:pt x="226" y="210"/>
                  <a:pt x="226" y="210"/>
                  <a:pt x="226" y="210"/>
                </a:cubicBezTo>
                <a:cubicBezTo>
                  <a:pt x="226" y="212"/>
                  <a:pt x="226" y="212"/>
                  <a:pt x="226" y="212"/>
                </a:cubicBezTo>
                <a:cubicBezTo>
                  <a:pt x="226" y="213"/>
                  <a:pt x="226" y="213"/>
                  <a:pt x="226" y="213"/>
                </a:cubicBezTo>
                <a:cubicBezTo>
                  <a:pt x="225" y="211"/>
                  <a:pt x="225" y="211"/>
                  <a:pt x="225" y="211"/>
                </a:cubicBezTo>
                <a:cubicBezTo>
                  <a:pt x="224" y="209"/>
                  <a:pt x="224" y="209"/>
                  <a:pt x="224" y="209"/>
                </a:cubicBezTo>
                <a:cubicBezTo>
                  <a:pt x="221" y="210"/>
                  <a:pt x="221" y="210"/>
                  <a:pt x="221" y="210"/>
                </a:cubicBezTo>
                <a:cubicBezTo>
                  <a:pt x="217" y="211"/>
                  <a:pt x="217" y="211"/>
                  <a:pt x="217" y="211"/>
                </a:cubicBezTo>
                <a:cubicBezTo>
                  <a:pt x="216" y="212"/>
                  <a:pt x="216" y="212"/>
                  <a:pt x="216" y="212"/>
                </a:cubicBezTo>
                <a:cubicBezTo>
                  <a:pt x="215" y="212"/>
                  <a:pt x="215" y="212"/>
                  <a:pt x="215" y="212"/>
                </a:cubicBezTo>
                <a:cubicBezTo>
                  <a:pt x="214" y="213"/>
                  <a:pt x="214" y="213"/>
                  <a:pt x="214" y="213"/>
                </a:cubicBezTo>
                <a:cubicBezTo>
                  <a:pt x="215" y="216"/>
                  <a:pt x="215" y="216"/>
                  <a:pt x="215" y="216"/>
                </a:cubicBezTo>
                <a:cubicBezTo>
                  <a:pt x="216" y="217"/>
                  <a:pt x="216" y="217"/>
                  <a:pt x="216" y="217"/>
                </a:cubicBezTo>
                <a:cubicBezTo>
                  <a:pt x="216" y="218"/>
                  <a:pt x="216" y="218"/>
                  <a:pt x="216" y="218"/>
                </a:cubicBezTo>
                <a:cubicBezTo>
                  <a:pt x="215" y="218"/>
                  <a:pt x="215" y="218"/>
                  <a:pt x="215" y="218"/>
                </a:cubicBezTo>
                <a:cubicBezTo>
                  <a:pt x="213" y="220"/>
                  <a:pt x="213" y="220"/>
                  <a:pt x="213" y="220"/>
                </a:cubicBezTo>
                <a:cubicBezTo>
                  <a:pt x="213" y="219"/>
                  <a:pt x="213" y="219"/>
                  <a:pt x="213" y="219"/>
                </a:cubicBezTo>
                <a:cubicBezTo>
                  <a:pt x="213" y="218"/>
                  <a:pt x="213" y="218"/>
                  <a:pt x="213" y="218"/>
                </a:cubicBezTo>
                <a:cubicBezTo>
                  <a:pt x="214" y="217"/>
                  <a:pt x="214" y="217"/>
                  <a:pt x="214" y="217"/>
                </a:cubicBezTo>
                <a:cubicBezTo>
                  <a:pt x="214" y="216"/>
                  <a:pt x="214" y="216"/>
                  <a:pt x="214" y="216"/>
                </a:cubicBezTo>
                <a:cubicBezTo>
                  <a:pt x="212" y="216"/>
                  <a:pt x="212" y="216"/>
                  <a:pt x="212" y="216"/>
                </a:cubicBezTo>
                <a:cubicBezTo>
                  <a:pt x="210" y="218"/>
                  <a:pt x="210" y="218"/>
                  <a:pt x="210" y="218"/>
                </a:cubicBezTo>
                <a:cubicBezTo>
                  <a:pt x="209" y="219"/>
                  <a:pt x="209" y="219"/>
                  <a:pt x="209" y="219"/>
                </a:cubicBezTo>
                <a:cubicBezTo>
                  <a:pt x="209" y="221"/>
                  <a:pt x="209" y="221"/>
                  <a:pt x="209" y="221"/>
                </a:cubicBezTo>
                <a:cubicBezTo>
                  <a:pt x="210" y="222"/>
                  <a:pt x="210" y="222"/>
                  <a:pt x="210" y="222"/>
                </a:cubicBezTo>
                <a:cubicBezTo>
                  <a:pt x="209" y="222"/>
                  <a:pt x="209" y="222"/>
                  <a:pt x="209" y="222"/>
                </a:cubicBezTo>
                <a:cubicBezTo>
                  <a:pt x="208" y="224"/>
                  <a:pt x="208" y="224"/>
                  <a:pt x="208" y="224"/>
                </a:cubicBezTo>
                <a:cubicBezTo>
                  <a:pt x="206" y="224"/>
                  <a:pt x="206" y="224"/>
                  <a:pt x="206" y="224"/>
                </a:cubicBezTo>
                <a:cubicBezTo>
                  <a:pt x="205" y="225"/>
                  <a:pt x="205" y="225"/>
                  <a:pt x="205" y="225"/>
                </a:cubicBezTo>
                <a:cubicBezTo>
                  <a:pt x="204" y="227"/>
                  <a:pt x="204" y="227"/>
                  <a:pt x="204" y="227"/>
                </a:cubicBezTo>
                <a:cubicBezTo>
                  <a:pt x="203" y="227"/>
                  <a:pt x="203" y="227"/>
                  <a:pt x="203" y="227"/>
                </a:cubicBezTo>
                <a:cubicBezTo>
                  <a:pt x="201" y="228"/>
                  <a:pt x="201" y="228"/>
                  <a:pt x="201" y="228"/>
                </a:cubicBezTo>
                <a:cubicBezTo>
                  <a:pt x="201" y="231"/>
                  <a:pt x="201" y="231"/>
                  <a:pt x="201" y="231"/>
                </a:cubicBezTo>
                <a:cubicBezTo>
                  <a:pt x="202" y="232"/>
                  <a:pt x="202" y="232"/>
                  <a:pt x="202" y="232"/>
                </a:cubicBezTo>
                <a:cubicBezTo>
                  <a:pt x="203" y="232"/>
                  <a:pt x="203" y="232"/>
                  <a:pt x="203" y="232"/>
                </a:cubicBezTo>
                <a:cubicBezTo>
                  <a:pt x="201" y="234"/>
                  <a:pt x="201" y="234"/>
                  <a:pt x="201" y="234"/>
                </a:cubicBezTo>
                <a:cubicBezTo>
                  <a:pt x="198" y="234"/>
                  <a:pt x="198" y="234"/>
                  <a:pt x="198" y="234"/>
                </a:cubicBezTo>
                <a:cubicBezTo>
                  <a:pt x="197" y="235"/>
                  <a:pt x="197" y="235"/>
                  <a:pt x="197" y="235"/>
                </a:cubicBezTo>
                <a:cubicBezTo>
                  <a:pt x="197" y="238"/>
                  <a:pt x="197" y="238"/>
                  <a:pt x="197" y="238"/>
                </a:cubicBezTo>
                <a:cubicBezTo>
                  <a:pt x="197" y="239"/>
                  <a:pt x="197" y="239"/>
                  <a:pt x="197" y="239"/>
                </a:cubicBezTo>
                <a:cubicBezTo>
                  <a:pt x="198" y="239"/>
                  <a:pt x="198" y="239"/>
                  <a:pt x="198" y="239"/>
                </a:cubicBezTo>
                <a:cubicBezTo>
                  <a:pt x="199" y="239"/>
                  <a:pt x="199" y="239"/>
                  <a:pt x="199" y="239"/>
                </a:cubicBezTo>
                <a:cubicBezTo>
                  <a:pt x="200" y="240"/>
                  <a:pt x="200" y="240"/>
                  <a:pt x="200" y="240"/>
                </a:cubicBezTo>
                <a:cubicBezTo>
                  <a:pt x="200" y="241"/>
                  <a:pt x="200" y="241"/>
                  <a:pt x="200" y="241"/>
                </a:cubicBezTo>
                <a:cubicBezTo>
                  <a:pt x="200" y="243"/>
                  <a:pt x="200" y="243"/>
                  <a:pt x="200" y="243"/>
                </a:cubicBezTo>
                <a:cubicBezTo>
                  <a:pt x="198" y="244"/>
                  <a:pt x="198" y="244"/>
                  <a:pt x="198" y="244"/>
                </a:cubicBezTo>
                <a:cubicBezTo>
                  <a:pt x="197" y="243"/>
                  <a:pt x="197" y="243"/>
                  <a:pt x="197" y="243"/>
                </a:cubicBezTo>
                <a:cubicBezTo>
                  <a:pt x="195" y="243"/>
                  <a:pt x="195" y="243"/>
                  <a:pt x="195" y="243"/>
                </a:cubicBezTo>
                <a:cubicBezTo>
                  <a:pt x="192" y="244"/>
                  <a:pt x="192" y="244"/>
                  <a:pt x="192" y="244"/>
                </a:cubicBezTo>
                <a:cubicBezTo>
                  <a:pt x="192" y="245"/>
                  <a:pt x="192" y="245"/>
                  <a:pt x="192" y="245"/>
                </a:cubicBezTo>
                <a:cubicBezTo>
                  <a:pt x="192" y="247"/>
                  <a:pt x="192" y="247"/>
                  <a:pt x="192" y="247"/>
                </a:cubicBezTo>
                <a:cubicBezTo>
                  <a:pt x="191" y="249"/>
                  <a:pt x="191" y="249"/>
                  <a:pt x="191" y="249"/>
                </a:cubicBezTo>
                <a:cubicBezTo>
                  <a:pt x="189" y="250"/>
                  <a:pt x="189" y="250"/>
                  <a:pt x="189" y="250"/>
                </a:cubicBezTo>
                <a:cubicBezTo>
                  <a:pt x="187" y="250"/>
                  <a:pt x="187" y="250"/>
                  <a:pt x="187" y="250"/>
                </a:cubicBezTo>
                <a:cubicBezTo>
                  <a:pt x="186" y="248"/>
                  <a:pt x="186" y="248"/>
                  <a:pt x="186" y="248"/>
                </a:cubicBezTo>
                <a:cubicBezTo>
                  <a:pt x="186" y="247"/>
                  <a:pt x="186" y="247"/>
                  <a:pt x="186" y="247"/>
                </a:cubicBezTo>
                <a:cubicBezTo>
                  <a:pt x="185" y="247"/>
                  <a:pt x="185" y="247"/>
                  <a:pt x="185" y="247"/>
                </a:cubicBezTo>
                <a:cubicBezTo>
                  <a:pt x="184" y="250"/>
                  <a:pt x="184" y="250"/>
                  <a:pt x="184" y="250"/>
                </a:cubicBezTo>
                <a:cubicBezTo>
                  <a:pt x="185" y="252"/>
                  <a:pt x="185" y="252"/>
                  <a:pt x="185" y="252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88" y="253"/>
                  <a:pt x="188" y="253"/>
                  <a:pt x="188" y="253"/>
                </a:cubicBezTo>
                <a:cubicBezTo>
                  <a:pt x="189" y="254"/>
                  <a:pt x="189" y="254"/>
                  <a:pt x="189" y="254"/>
                </a:cubicBezTo>
                <a:cubicBezTo>
                  <a:pt x="189" y="255"/>
                  <a:pt x="189" y="255"/>
                  <a:pt x="189" y="255"/>
                </a:cubicBezTo>
                <a:cubicBezTo>
                  <a:pt x="188" y="257"/>
                  <a:pt x="188" y="257"/>
                  <a:pt x="188" y="257"/>
                </a:cubicBezTo>
                <a:cubicBezTo>
                  <a:pt x="188" y="258"/>
                  <a:pt x="188" y="258"/>
                  <a:pt x="188" y="258"/>
                </a:cubicBezTo>
                <a:cubicBezTo>
                  <a:pt x="190" y="259"/>
                  <a:pt x="190" y="259"/>
                  <a:pt x="190" y="259"/>
                </a:cubicBezTo>
                <a:cubicBezTo>
                  <a:pt x="191" y="258"/>
                  <a:pt x="191" y="258"/>
                  <a:pt x="191" y="258"/>
                </a:cubicBezTo>
                <a:cubicBezTo>
                  <a:pt x="192" y="258"/>
                  <a:pt x="192" y="258"/>
                  <a:pt x="192" y="258"/>
                </a:cubicBezTo>
                <a:cubicBezTo>
                  <a:pt x="192" y="258"/>
                  <a:pt x="192" y="258"/>
                  <a:pt x="192" y="258"/>
                </a:cubicBezTo>
                <a:cubicBezTo>
                  <a:pt x="194" y="258"/>
                  <a:pt x="194" y="258"/>
                  <a:pt x="194" y="258"/>
                </a:cubicBezTo>
                <a:cubicBezTo>
                  <a:pt x="196" y="257"/>
                  <a:pt x="196" y="257"/>
                  <a:pt x="196" y="257"/>
                </a:cubicBezTo>
                <a:cubicBezTo>
                  <a:pt x="196" y="258"/>
                  <a:pt x="196" y="258"/>
                  <a:pt x="196" y="258"/>
                </a:cubicBezTo>
                <a:cubicBezTo>
                  <a:pt x="196" y="259"/>
                  <a:pt x="196" y="259"/>
                  <a:pt x="196" y="259"/>
                </a:cubicBezTo>
                <a:cubicBezTo>
                  <a:pt x="194" y="260"/>
                  <a:pt x="194" y="260"/>
                  <a:pt x="194" y="260"/>
                </a:cubicBezTo>
                <a:cubicBezTo>
                  <a:pt x="192" y="260"/>
                  <a:pt x="192" y="260"/>
                  <a:pt x="192" y="260"/>
                </a:cubicBezTo>
                <a:cubicBezTo>
                  <a:pt x="191" y="261"/>
                  <a:pt x="191" y="261"/>
                  <a:pt x="191" y="261"/>
                </a:cubicBezTo>
                <a:cubicBezTo>
                  <a:pt x="189" y="260"/>
                  <a:pt x="189" y="260"/>
                  <a:pt x="189" y="260"/>
                </a:cubicBezTo>
                <a:cubicBezTo>
                  <a:pt x="189" y="262"/>
                  <a:pt x="189" y="262"/>
                  <a:pt x="189" y="262"/>
                </a:cubicBezTo>
                <a:cubicBezTo>
                  <a:pt x="189" y="264"/>
                  <a:pt x="189" y="264"/>
                  <a:pt x="189" y="264"/>
                </a:cubicBezTo>
                <a:cubicBezTo>
                  <a:pt x="191" y="265"/>
                  <a:pt x="191" y="265"/>
                  <a:pt x="191" y="265"/>
                </a:cubicBezTo>
                <a:cubicBezTo>
                  <a:pt x="192" y="265"/>
                  <a:pt x="192" y="265"/>
                  <a:pt x="192" y="265"/>
                </a:cubicBezTo>
                <a:cubicBezTo>
                  <a:pt x="194" y="265"/>
                  <a:pt x="194" y="265"/>
                  <a:pt x="194" y="265"/>
                </a:cubicBezTo>
                <a:cubicBezTo>
                  <a:pt x="194" y="265"/>
                  <a:pt x="194" y="265"/>
                  <a:pt x="194" y="265"/>
                </a:cubicBezTo>
                <a:cubicBezTo>
                  <a:pt x="194" y="266"/>
                  <a:pt x="194" y="266"/>
                  <a:pt x="194" y="266"/>
                </a:cubicBezTo>
                <a:cubicBezTo>
                  <a:pt x="192" y="267"/>
                  <a:pt x="192" y="267"/>
                  <a:pt x="192" y="267"/>
                </a:cubicBezTo>
                <a:cubicBezTo>
                  <a:pt x="189" y="267"/>
                  <a:pt x="189" y="267"/>
                  <a:pt x="189" y="267"/>
                </a:cubicBezTo>
                <a:cubicBezTo>
                  <a:pt x="188" y="268"/>
                  <a:pt x="188" y="268"/>
                  <a:pt x="188" y="268"/>
                </a:cubicBezTo>
                <a:cubicBezTo>
                  <a:pt x="188" y="269"/>
                  <a:pt x="188" y="269"/>
                  <a:pt x="188" y="269"/>
                </a:cubicBezTo>
                <a:cubicBezTo>
                  <a:pt x="189" y="270"/>
                  <a:pt x="189" y="270"/>
                  <a:pt x="189" y="270"/>
                </a:cubicBezTo>
                <a:cubicBezTo>
                  <a:pt x="190" y="270"/>
                  <a:pt x="190" y="270"/>
                  <a:pt x="190" y="270"/>
                </a:cubicBezTo>
                <a:cubicBezTo>
                  <a:pt x="193" y="270"/>
                  <a:pt x="193" y="270"/>
                  <a:pt x="193" y="270"/>
                </a:cubicBezTo>
                <a:cubicBezTo>
                  <a:pt x="193" y="270"/>
                  <a:pt x="193" y="270"/>
                  <a:pt x="193" y="270"/>
                </a:cubicBezTo>
                <a:cubicBezTo>
                  <a:pt x="191" y="271"/>
                  <a:pt x="191" y="271"/>
                  <a:pt x="191" y="271"/>
                </a:cubicBezTo>
                <a:cubicBezTo>
                  <a:pt x="189" y="271"/>
                  <a:pt x="189" y="271"/>
                  <a:pt x="189" y="271"/>
                </a:cubicBezTo>
                <a:cubicBezTo>
                  <a:pt x="189" y="272"/>
                  <a:pt x="189" y="272"/>
                  <a:pt x="189" y="272"/>
                </a:cubicBezTo>
                <a:cubicBezTo>
                  <a:pt x="190" y="273"/>
                  <a:pt x="190" y="273"/>
                  <a:pt x="190" y="273"/>
                </a:cubicBezTo>
                <a:cubicBezTo>
                  <a:pt x="193" y="273"/>
                  <a:pt x="193" y="273"/>
                  <a:pt x="193" y="273"/>
                </a:cubicBezTo>
                <a:cubicBezTo>
                  <a:pt x="196" y="275"/>
                  <a:pt x="196" y="275"/>
                  <a:pt x="196" y="275"/>
                </a:cubicBezTo>
                <a:cubicBezTo>
                  <a:pt x="197" y="276"/>
                  <a:pt x="197" y="276"/>
                  <a:pt x="197" y="276"/>
                </a:cubicBezTo>
                <a:cubicBezTo>
                  <a:pt x="197" y="276"/>
                  <a:pt x="197" y="276"/>
                  <a:pt x="197" y="276"/>
                </a:cubicBezTo>
                <a:cubicBezTo>
                  <a:pt x="197" y="278"/>
                  <a:pt x="197" y="278"/>
                  <a:pt x="197" y="278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194" y="275"/>
                  <a:pt x="194" y="275"/>
                  <a:pt x="194" y="275"/>
                </a:cubicBezTo>
                <a:cubicBezTo>
                  <a:pt x="192" y="275"/>
                  <a:pt x="192" y="275"/>
                  <a:pt x="192" y="275"/>
                </a:cubicBezTo>
                <a:cubicBezTo>
                  <a:pt x="190" y="274"/>
                  <a:pt x="190" y="274"/>
                  <a:pt x="190" y="274"/>
                </a:cubicBezTo>
                <a:cubicBezTo>
                  <a:pt x="188" y="274"/>
                  <a:pt x="188" y="274"/>
                  <a:pt x="188" y="274"/>
                </a:cubicBezTo>
                <a:cubicBezTo>
                  <a:pt x="187" y="275"/>
                  <a:pt x="187" y="275"/>
                  <a:pt x="187" y="275"/>
                </a:cubicBezTo>
                <a:cubicBezTo>
                  <a:pt x="187" y="276"/>
                  <a:pt x="187" y="276"/>
                  <a:pt x="187" y="276"/>
                </a:cubicBezTo>
                <a:cubicBezTo>
                  <a:pt x="186" y="277"/>
                  <a:pt x="186" y="277"/>
                  <a:pt x="186" y="277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7" y="279"/>
                  <a:pt x="187" y="279"/>
                  <a:pt x="187" y="279"/>
                </a:cubicBezTo>
                <a:cubicBezTo>
                  <a:pt x="187" y="280"/>
                  <a:pt x="187" y="280"/>
                  <a:pt x="187" y="280"/>
                </a:cubicBezTo>
                <a:cubicBezTo>
                  <a:pt x="186" y="281"/>
                  <a:pt x="186" y="281"/>
                  <a:pt x="186" y="281"/>
                </a:cubicBezTo>
                <a:cubicBezTo>
                  <a:pt x="185" y="280"/>
                  <a:pt x="185" y="280"/>
                  <a:pt x="185" y="280"/>
                </a:cubicBezTo>
                <a:cubicBezTo>
                  <a:pt x="183" y="282"/>
                  <a:pt x="183" y="282"/>
                  <a:pt x="183" y="282"/>
                </a:cubicBezTo>
                <a:cubicBezTo>
                  <a:pt x="183" y="284"/>
                  <a:pt x="183" y="284"/>
                  <a:pt x="183" y="284"/>
                </a:cubicBezTo>
                <a:cubicBezTo>
                  <a:pt x="183" y="285"/>
                  <a:pt x="183" y="285"/>
                  <a:pt x="183" y="285"/>
                </a:cubicBezTo>
                <a:cubicBezTo>
                  <a:pt x="182" y="285"/>
                  <a:pt x="182" y="285"/>
                  <a:pt x="182" y="285"/>
                </a:cubicBezTo>
                <a:cubicBezTo>
                  <a:pt x="181" y="286"/>
                  <a:pt x="181" y="286"/>
                  <a:pt x="181" y="286"/>
                </a:cubicBezTo>
                <a:cubicBezTo>
                  <a:pt x="181" y="287"/>
                  <a:pt x="181" y="287"/>
                  <a:pt x="181" y="287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5" y="290"/>
                  <a:pt x="185" y="290"/>
                  <a:pt x="185" y="290"/>
                </a:cubicBezTo>
                <a:cubicBezTo>
                  <a:pt x="186" y="289"/>
                  <a:pt x="186" y="289"/>
                  <a:pt x="186" y="289"/>
                </a:cubicBezTo>
                <a:cubicBezTo>
                  <a:pt x="186" y="288"/>
                  <a:pt x="186" y="288"/>
                  <a:pt x="186" y="288"/>
                </a:cubicBezTo>
                <a:cubicBezTo>
                  <a:pt x="188" y="287"/>
                  <a:pt x="188" y="287"/>
                  <a:pt x="188" y="287"/>
                </a:cubicBezTo>
                <a:cubicBezTo>
                  <a:pt x="190" y="285"/>
                  <a:pt x="190" y="285"/>
                  <a:pt x="190" y="285"/>
                </a:cubicBezTo>
                <a:cubicBezTo>
                  <a:pt x="193" y="284"/>
                  <a:pt x="193" y="284"/>
                  <a:pt x="193" y="284"/>
                </a:cubicBezTo>
                <a:cubicBezTo>
                  <a:pt x="195" y="285"/>
                  <a:pt x="195" y="285"/>
                  <a:pt x="195" y="285"/>
                </a:cubicBezTo>
                <a:cubicBezTo>
                  <a:pt x="196" y="285"/>
                  <a:pt x="196" y="285"/>
                  <a:pt x="196" y="285"/>
                </a:cubicBezTo>
                <a:cubicBezTo>
                  <a:pt x="196" y="286"/>
                  <a:pt x="196" y="286"/>
                  <a:pt x="196" y="286"/>
                </a:cubicBezTo>
                <a:cubicBezTo>
                  <a:pt x="195" y="287"/>
                  <a:pt x="195" y="287"/>
                  <a:pt x="195" y="287"/>
                </a:cubicBezTo>
                <a:cubicBezTo>
                  <a:pt x="193" y="285"/>
                  <a:pt x="193" y="285"/>
                  <a:pt x="193" y="285"/>
                </a:cubicBezTo>
                <a:cubicBezTo>
                  <a:pt x="192" y="285"/>
                  <a:pt x="192" y="285"/>
                  <a:pt x="192" y="285"/>
                </a:cubicBezTo>
                <a:cubicBezTo>
                  <a:pt x="192" y="287"/>
                  <a:pt x="192" y="287"/>
                  <a:pt x="192" y="287"/>
                </a:cubicBezTo>
                <a:cubicBezTo>
                  <a:pt x="189" y="288"/>
                  <a:pt x="189" y="288"/>
                  <a:pt x="189" y="288"/>
                </a:cubicBezTo>
                <a:cubicBezTo>
                  <a:pt x="188" y="290"/>
                  <a:pt x="188" y="290"/>
                  <a:pt x="188" y="290"/>
                </a:cubicBezTo>
                <a:cubicBezTo>
                  <a:pt x="187" y="292"/>
                  <a:pt x="187" y="292"/>
                  <a:pt x="187" y="292"/>
                </a:cubicBezTo>
                <a:cubicBezTo>
                  <a:pt x="188" y="294"/>
                  <a:pt x="188" y="294"/>
                  <a:pt x="188" y="294"/>
                </a:cubicBezTo>
                <a:cubicBezTo>
                  <a:pt x="187" y="295"/>
                  <a:pt x="187" y="295"/>
                  <a:pt x="187" y="295"/>
                </a:cubicBezTo>
                <a:cubicBezTo>
                  <a:pt x="187" y="295"/>
                  <a:pt x="187" y="296"/>
                  <a:pt x="187" y="296"/>
                </a:cubicBezTo>
                <a:close/>
                <a:moveTo>
                  <a:pt x="197" y="353"/>
                </a:moveTo>
                <a:cubicBezTo>
                  <a:pt x="198" y="354"/>
                  <a:pt x="198" y="354"/>
                  <a:pt x="198" y="354"/>
                </a:cubicBezTo>
                <a:cubicBezTo>
                  <a:pt x="198" y="352"/>
                  <a:pt x="198" y="352"/>
                  <a:pt x="198" y="352"/>
                </a:cubicBezTo>
                <a:cubicBezTo>
                  <a:pt x="197" y="351"/>
                  <a:pt x="197" y="351"/>
                  <a:pt x="197" y="351"/>
                </a:cubicBezTo>
                <a:cubicBezTo>
                  <a:pt x="198" y="349"/>
                  <a:pt x="198" y="349"/>
                  <a:pt x="198" y="349"/>
                </a:cubicBezTo>
                <a:cubicBezTo>
                  <a:pt x="197" y="348"/>
                  <a:pt x="197" y="348"/>
                  <a:pt x="197" y="348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194" y="346"/>
                  <a:pt x="194" y="346"/>
                  <a:pt x="194" y="346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190" y="345"/>
                  <a:pt x="190" y="345"/>
                  <a:pt x="190" y="345"/>
                </a:cubicBezTo>
                <a:cubicBezTo>
                  <a:pt x="189" y="347"/>
                  <a:pt x="189" y="347"/>
                  <a:pt x="189" y="347"/>
                </a:cubicBezTo>
                <a:cubicBezTo>
                  <a:pt x="189" y="348"/>
                  <a:pt x="189" y="348"/>
                  <a:pt x="189" y="348"/>
                </a:cubicBezTo>
                <a:cubicBezTo>
                  <a:pt x="191" y="348"/>
                  <a:pt x="191" y="348"/>
                  <a:pt x="191" y="348"/>
                </a:cubicBezTo>
                <a:cubicBezTo>
                  <a:pt x="192" y="348"/>
                  <a:pt x="192" y="348"/>
                  <a:pt x="192" y="348"/>
                </a:cubicBezTo>
                <a:cubicBezTo>
                  <a:pt x="193" y="349"/>
                  <a:pt x="193" y="349"/>
                  <a:pt x="193" y="349"/>
                </a:cubicBezTo>
                <a:cubicBezTo>
                  <a:pt x="193" y="351"/>
                  <a:pt x="193" y="351"/>
                  <a:pt x="193" y="351"/>
                </a:cubicBezTo>
                <a:cubicBezTo>
                  <a:pt x="195" y="351"/>
                  <a:pt x="195" y="351"/>
                  <a:pt x="195" y="351"/>
                </a:cubicBezTo>
                <a:cubicBezTo>
                  <a:pt x="197" y="353"/>
                  <a:pt x="197" y="353"/>
                  <a:pt x="197" y="353"/>
                </a:cubicBezTo>
                <a:close/>
                <a:moveTo>
                  <a:pt x="235" y="353"/>
                </a:moveTo>
                <a:cubicBezTo>
                  <a:pt x="233" y="351"/>
                  <a:pt x="233" y="351"/>
                  <a:pt x="233" y="351"/>
                </a:cubicBezTo>
                <a:cubicBezTo>
                  <a:pt x="231" y="352"/>
                  <a:pt x="231" y="352"/>
                  <a:pt x="231" y="352"/>
                </a:cubicBezTo>
                <a:cubicBezTo>
                  <a:pt x="230" y="351"/>
                  <a:pt x="230" y="351"/>
                  <a:pt x="230" y="351"/>
                </a:cubicBezTo>
                <a:cubicBezTo>
                  <a:pt x="228" y="349"/>
                  <a:pt x="228" y="349"/>
                  <a:pt x="228" y="349"/>
                </a:cubicBezTo>
                <a:cubicBezTo>
                  <a:pt x="226" y="349"/>
                  <a:pt x="226" y="349"/>
                  <a:pt x="226" y="349"/>
                </a:cubicBezTo>
                <a:cubicBezTo>
                  <a:pt x="222" y="346"/>
                  <a:pt x="222" y="346"/>
                  <a:pt x="222" y="346"/>
                </a:cubicBezTo>
                <a:cubicBezTo>
                  <a:pt x="221" y="344"/>
                  <a:pt x="221" y="344"/>
                  <a:pt x="221" y="344"/>
                </a:cubicBezTo>
                <a:cubicBezTo>
                  <a:pt x="219" y="344"/>
                  <a:pt x="219" y="344"/>
                  <a:pt x="219" y="344"/>
                </a:cubicBezTo>
                <a:cubicBezTo>
                  <a:pt x="216" y="339"/>
                  <a:pt x="216" y="339"/>
                  <a:pt x="216" y="339"/>
                </a:cubicBezTo>
                <a:cubicBezTo>
                  <a:pt x="213" y="335"/>
                  <a:pt x="213" y="335"/>
                  <a:pt x="213" y="335"/>
                </a:cubicBezTo>
                <a:cubicBezTo>
                  <a:pt x="211" y="330"/>
                  <a:pt x="211" y="330"/>
                  <a:pt x="211" y="330"/>
                </a:cubicBezTo>
                <a:cubicBezTo>
                  <a:pt x="209" y="327"/>
                  <a:pt x="209" y="327"/>
                  <a:pt x="209" y="327"/>
                </a:cubicBezTo>
                <a:cubicBezTo>
                  <a:pt x="209" y="322"/>
                  <a:pt x="209" y="322"/>
                  <a:pt x="209" y="322"/>
                </a:cubicBezTo>
                <a:cubicBezTo>
                  <a:pt x="208" y="318"/>
                  <a:pt x="208" y="318"/>
                  <a:pt x="208" y="318"/>
                </a:cubicBezTo>
                <a:cubicBezTo>
                  <a:pt x="207" y="313"/>
                  <a:pt x="207" y="313"/>
                  <a:pt x="207" y="313"/>
                </a:cubicBezTo>
                <a:cubicBezTo>
                  <a:pt x="206" y="311"/>
                  <a:pt x="206" y="311"/>
                  <a:pt x="206" y="311"/>
                </a:cubicBezTo>
                <a:cubicBezTo>
                  <a:pt x="207" y="309"/>
                  <a:pt x="207" y="309"/>
                  <a:pt x="207" y="309"/>
                </a:cubicBezTo>
                <a:cubicBezTo>
                  <a:pt x="207" y="308"/>
                  <a:pt x="207" y="308"/>
                  <a:pt x="207" y="308"/>
                </a:cubicBezTo>
                <a:cubicBezTo>
                  <a:pt x="205" y="308"/>
                  <a:pt x="205" y="308"/>
                  <a:pt x="205" y="308"/>
                </a:cubicBezTo>
                <a:cubicBezTo>
                  <a:pt x="203" y="308"/>
                  <a:pt x="203" y="308"/>
                  <a:pt x="203" y="308"/>
                </a:cubicBezTo>
                <a:cubicBezTo>
                  <a:pt x="202" y="307"/>
                  <a:pt x="202" y="307"/>
                  <a:pt x="202" y="307"/>
                </a:cubicBezTo>
                <a:cubicBezTo>
                  <a:pt x="203" y="307"/>
                  <a:pt x="203" y="307"/>
                  <a:pt x="203" y="307"/>
                </a:cubicBezTo>
                <a:cubicBezTo>
                  <a:pt x="205" y="307"/>
                  <a:pt x="205" y="307"/>
                  <a:pt x="205" y="307"/>
                </a:cubicBezTo>
                <a:cubicBezTo>
                  <a:pt x="208" y="306"/>
                  <a:pt x="208" y="306"/>
                  <a:pt x="208" y="306"/>
                </a:cubicBezTo>
                <a:cubicBezTo>
                  <a:pt x="208" y="301"/>
                  <a:pt x="208" y="301"/>
                  <a:pt x="208" y="301"/>
                </a:cubicBezTo>
                <a:cubicBezTo>
                  <a:pt x="208" y="300"/>
                  <a:pt x="208" y="300"/>
                  <a:pt x="208" y="300"/>
                </a:cubicBezTo>
                <a:cubicBezTo>
                  <a:pt x="206" y="300"/>
                  <a:pt x="206" y="300"/>
                  <a:pt x="206" y="300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5" y="300"/>
                  <a:pt x="205" y="300"/>
                  <a:pt x="205" y="300"/>
                </a:cubicBezTo>
                <a:cubicBezTo>
                  <a:pt x="208" y="299"/>
                  <a:pt x="208" y="299"/>
                  <a:pt x="208" y="299"/>
                </a:cubicBezTo>
                <a:cubicBezTo>
                  <a:pt x="208" y="297"/>
                  <a:pt x="208" y="297"/>
                  <a:pt x="208" y="297"/>
                </a:cubicBezTo>
                <a:cubicBezTo>
                  <a:pt x="207" y="296"/>
                  <a:pt x="207" y="296"/>
                  <a:pt x="207" y="296"/>
                </a:cubicBezTo>
                <a:cubicBezTo>
                  <a:pt x="203" y="296"/>
                  <a:pt x="203" y="296"/>
                  <a:pt x="203" y="296"/>
                </a:cubicBezTo>
                <a:cubicBezTo>
                  <a:pt x="198" y="296"/>
                  <a:pt x="198" y="296"/>
                  <a:pt x="198" y="296"/>
                </a:cubicBezTo>
                <a:cubicBezTo>
                  <a:pt x="196" y="294"/>
                  <a:pt x="196" y="294"/>
                  <a:pt x="196" y="294"/>
                </a:cubicBezTo>
                <a:cubicBezTo>
                  <a:pt x="195" y="294"/>
                  <a:pt x="195" y="294"/>
                  <a:pt x="195" y="294"/>
                </a:cubicBezTo>
                <a:cubicBezTo>
                  <a:pt x="191" y="297"/>
                  <a:pt x="191" y="297"/>
                  <a:pt x="191" y="297"/>
                </a:cubicBezTo>
                <a:cubicBezTo>
                  <a:pt x="187" y="297"/>
                  <a:pt x="187" y="297"/>
                  <a:pt x="187" y="297"/>
                </a:cubicBezTo>
                <a:cubicBezTo>
                  <a:pt x="186" y="298"/>
                  <a:pt x="186" y="298"/>
                  <a:pt x="186" y="298"/>
                </a:cubicBezTo>
                <a:cubicBezTo>
                  <a:pt x="183" y="300"/>
                  <a:pt x="183" y="300"/>
                  <a:pt x="183" y="300"/>
                </a:cubicBezTo>
                <a:cubicBezTo>
                  <a:pt x="183" y="302"/>
                  <a:pt x="183" y="302"/>
                  <a:pt x="183" y="302"/>
                </a:cubicBezTo>
                <a:cubicBezTo>
                  <a:pt x="182" y="304"/>
                  <a:pt x="182" y="304"/>
                  <a:pt x="182" y="304"/>
                </a:cubicBezTo>
                <a:cubicBezTo>
                  <a:pt x="183" y="306"/>
                  <a:pt x="183" y="306"/>
                  <a:pt x="183" y="306"/>
                </a:cubicBezTo>
                <a:cubicBezTo>
                  <a:pt x="185" y="306"/>
                  <a:pt x="185" y="306"/>
                  <a:pt x="185" y="306"/>
                </a:cubicBezTo>
                <a:cubicBezTo>
                  <a:pt x="185" y="307"/>
                  <a:pt x="185" y="307"/>
                  <a:pt x="185" y="307"/>
                </a:cubicBezTo>
                <a:cubicBezTo>
                  <a:pt x="185" y="308"/>
                  <a:pt x="185" y="308"/>
                  <a:pt x="185" y="308"/>
                </a:cubicBezTo>
                <a:cubicBezTo>
                  <a:pt x="183" y="308"/>
                  <a:pt x="183" y="308"/>
                  <a:pt x="183" y="308"/>
                </a:cubicBezTo>
                <a:cubicBezTo>
                  <a:pt x="181" y="308"/>
                  <a:pt x="181" y="308"/>
                  <a:pt x="181" y="308"/>
                </a:cubicBezTo>
                <a:cubicBezTo>
                  <a:pt x="179" y="312"/>
                  <a:pt x="179" y="312"/>
                  <a:pt x="179" y="312"/>
                </a:cubicBezTo>
                <a:cubicBezTo>
                  <a:pt x="179" y="314"/>
                  <a:pt x="179" y="314"/>
                  <a:pt x="179" y="314"/>
                </a:cubicBezTo>
                <a:cubicBezTo>
                  <a:pt x="180" y="315"/>
                  <a:pt x="180" y="315"/>
                  <a:pt x="180" y="315"/>
                </a:cubicBezTo>
                <a:cubicBezTo>
                  <a:pt x="182" y="314"/>
                  <a:pt x="182" y="314"/>
                  <a:pt x="182" y="314"/>
                </a:cubicBezTo>
                <a:cubicBezTo>
                  <a:pt x="184" y="313"/>
                  <a:pt x="184" y="313"/>
                  <a:pt x="184" y="313"/>
                </a:cubicBezTo>
                <a:cubicBezTo>
                  <a:pt x="185" y="314"/>
                  <a:pt x="185" y="314"/>
                  <a:pt x="185" y="314"/>
                </a:cubicBezTo>
                <a:cubicBezTo>
                  <a:pt x="183" y="316"/>
                  <a:pt x="183" y="316"/>
                  <a:pt x="183" y="316"/>
                </a:cubicBezTo>
                <a:cubicBezTo>
                  <a:pt x="182" y="317"/>
                  <a:pt x="182" y="317"/>
                  <a:pt x="182" y="317"/>
                </a:cubicBezTo>
                <a:cubicBezTo>
                  <a:pt x="184" y="317"/>
                  <a:pt x="184" y="317"/>
                  <a:pt x="184" y="317"/>
                </a:cubicBezTo>
                <a:cubicBezTo>
                  <a:pt x="185" y="316"/>
                  <a:pt x="185" y="316"/>
                  <a:pt x="185" y="316"/>
                </a:cubicBezTo>
                <a:cubicBezTo>
                  <a:pt x="186" y="315"/>
                  <a:pt x="186" y="315"/>
                  <a:pt x="186" y="315"/>
                </a:cubicBezTo>
                <a:cubicBezTo>
                  <a:pt x="187" y="316"/>
                  <a:pt x="187" y="316"/>
                  <a:pt x="187" y="316"/>
                </a:cubicBezTo>
                <a:cubicBezTo>
                  <a:pt x="185" y="318"/>
                  <a:pt x="185" y="318"/>
                  <a:pt x="185" y="318"/>
                </a:cubicBezTo>
                <a:cubicBezTo>
                  <a:pt x="185" y="319"/>
                  <a:pt x="185" y="319"/>
                  <a:pt x="185" y="319"/>
                </a:cubicBezTo>
                <a:cubicBezTo>
                  <a:pt x="186" y="321"/>
                  <a:pt x="186" y="321"/>
                  <a:pt x="186" y="321"/>
                </a:cubicBezTo>
                <a:cubicBezTo>
                  <a:pt x="188" y="321"/>
                  <a:pt x="188" y="321"/>
                  <a:pt x="188" y="321"/>
                </a:cubicBezTo>
                <a:cubicBezTo>
                  <a:pt x="187" y="322"/>
                  <a:pt x="187" y="322"/>
                  <a:pt x="187" y="322"/>
                </a:cubicBezTo>
                <a:cubicBezTo>
                  <a:pt x="186" y="322"/>
                  <a:pt x="186" y="322"/>
                  <a:pt x="186" y="322"/>
                </a:cubicBezTo>
                <a:cubicBezTo>
                  <a:pt x="184" y="323"/>
                  <a:pt x="184" y="323"/>
                  <a:pt x="184" y="323"/>
                </a:cubicBezTo>
                <a:cubicBezTo>
                  <a:pt x="184" y="325"/>
                  <a:pt x="184" y="325"/>
                  <a:pt x="184" y="325"/>
                </a:cubicBezTo>
                <a:cubicBezTo>
                  <a:pt x="186" y="327"/>
                  <a:pt x="186" y="327"/>
                  <a:pt x="186" y="327"/>
                </a:cubicBezTo>
                <a:cubicBezTo>
                  <a:pt x="185" y="327"/>
                  <a:pt x="185" y="327"/>
                  <a:pt x="185" y="327"/>
                </a:cubicBezTo>
                <a:cubicBezTo>
                  <a:pt x="184" y="327"/>
                  <a:pt x="184" y="327"/>
                  <a:pt x="184" y="327"/>
                </a:cubicBezTo>
                <a:cubicBezTo>
                  <a:pt x="182" y="327"/>
                  <a:pt x="182" y="327"/>
                  <a:pt x="182" y="327"/>
                </a:cubicBezTo>
                <a:cubicBezTo>
                  <a:pt x="180" y="327"/>
                  <a:pt x="180" y="327"/>
                  <a:pt x="180" y="327"/>
                </a:cubicBezTo>
                <a:cubicBezTo>
                  <a:pt x="179" y="327"/>
                  <a:pt x="179" y="327"/>
                  <a:pt x="179" y="327"/>
                </a:cubicBezTo>
                <a:cubicBezTo>
                  <a:pt x="177" y="329"/>
                  <a:pt x="177" y="329"/>
                  <a:pt x="177" y="329"/>
                </a:cubicBezTo>
                <a:cubicBezTo>
                  <a:pt x="177" y="331"/>
                  <a:pt x="177" y="331"/>
                  <a:pt x="177" y="331"/>
                </a:cubicBezTo>
                <a:cubicBezTo>
                  <a:pt x="178" y="334"/>
                  <a:pt x="178" y="334"/>
                  <a:pt x="178" y="334"/>
                </a:cubicBezTo>
                <a:cubicBezTo>
                  <a:pt x="177" y="336"/>
                  <a:pt x="177" y="336"/>
                  <a:pt x="177" y="336"/>
                </a:cubicBezTo>
                <a:cubicBezTo>
                  <a:pt x="178" y="338"/>
                  <a:pt x="178" y="338"/>
                  <a:pt x="178" y="338"/>
                </a:cubicBezTo>
                <a:cubicBezTo>
                  <a:pt x="180" y="341"/>
                  <a:pt x="180" y="341"/>
                  <a:pt x="180" y="341"/>
                </a:cubicBezTo>
                <a:cubicBezTo>
                  <a:pt x="181" y="342"/>
                  <a:pt x="181" y="342"/>
                  <a:pt x="181" y="342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85" y="345"/>
                  <a:pt x="185" y="345"/>
                  <a:pt x="185" y="345"/>
                </a:cubicBezTo>
                <a:cubicBezTo>
                  <a:pt x="186" y="344"/>
                  <a:pt x="186" y="344"/>
                  <a:pt x="186" y="344"/>
                </a:cubicBezTo>
                <a:cubicBezTo>
                  <a:pt x="188" y="344"/>
                  <a:pt x="188" y="344"/>
                  <a:pt x="188" y="344"/>
                </a:cubicBezTo>
                <a:cubicBezTo>
                  <a:pt x="190" y="341"/>
                  <a:pt x="190" y="341"/>
                  <a:pt x="190" y="341"/>
                </a:cubicBezTo>
                <a:cubicBezTo>
                  <a:pt x="189" y="338"/>
                  <a:pt x="189" y="338"/>
                  <a:pt x="189" y="338"/>
                </a:cubicBezTo>
                <a:cubicBezTo>
                  <a:pt x="190" y="336"/>
                  <a:pt x="190" y="336"/>
                  <a:pt x="190" y="336"/>
                </a:cubicBezTo>
                <a:cubicBezTo>
                  <a:pt x="191" y="334"/>
                  <a:pt x="191" y="334"/>
                  <a:pt x="191" y="334"/>
                </a:cubicBezTo>
                <a:cubicBezTo>
                  <a:pt x="190" y="337"/>
                  <a:pt x="190" y="337"/>
                  <a:pt x="190" y="337"/>
                </a:cubicBezTo>
                <a:cubicBezTo>
                  <a:pt x="190" y="338"/>
                  <a:pt x="190" y="338"/>
                  <a:pt x="190" y="338"/>
                </a:cubicBezTo>
                <a:cubicBezTo>
                  <a:pt x="191" y="340"/>
                  <a:pt x="191" y="340"/>
                  <a:pt x="191" y="340"/>
                </a:cubicBezTo>
                <a:cubicBezTo>
                  <a:pt x="192" y="343"/>
                  <a:pt x="192" y="343"/>
                  <a:pt x="192" y="343"/>
                </a:cubicBezTo>
                <a:cubicBezTo>
                  <a:pt x="193" y="343"/>
                  <a:pt x="193" y="343"/>
                  <a:pt x="193" y="343"/>
                </a:cubicBezTo>
                <a:cubicBezTo>
                  <a:pt x="194" y="342"/>
                  <a:pt x="194" y="342"/>
                  <a:pt x="194" y="342"/>
                </a:cubicBezTo>
                <a:cubicBezTo>
                  <a:pt x="194" y="340"/>
                  <a:pt x="194" y="340"/>
                  <a:pt x="194" y="340"/>
                </a:cubicBezTo>
                <a:cubicBezTo>
                  <a:pt x="195" y="338"/>
                  <a:pt x="195" y="338"/>
                  <a:pt x="195" y="338"/>
                </a:cubicBezTo>
                <a:cubicBezTo>
                  <a:pt x="196" y="339"/>
                  <a:pt x="196" y="339"/>
                  <a:pt x="196" y="339"/>
                </a:cubicBezTo>
                <a:cubicBezTo>
                  <a:pt x="196" y="340"/>
                  <a:pt x="196" y="340"/>
                  <a:pt x="196" y="340"/>
                </a:cubicBezTo>
                <a:cubicBezTo>
                  <a:pt x="196" y="342"/>
                  <a:pt x="196" y="342"/>
                  <a:pt x="196" y="342"/>
                </a:cubicBezTo>
                <a:cubicBezTo>
                  <a:pt x="198" y="345"/>
                  <a:pt x="198" y="345"/>
                  <a:pt x="198" y="345"/>
                </a:cubicBezTo>
                <a:cubicBezTo>
                  <a:pt x="200" y="347"/>
                  <a:pt x="200" y="347"/>
                  <a:pt x="200" y="347"/>
                </a:cubicBezTo>
                <a:cubicBezTo>
                  <a:pt x="202" y="347"/>
                  <a:pt x="202" y="347"/>
                  <a:pt x="202" y="347"/>
                </a:cubicBezTo>
                <a:cubicBezTo>
                  <a:pt x="203" y="346"/>
                  <a:pt x="203" y="346"/>
                  <a:pt x="203" y="346"/>
                </a:cubicBezTo>
                <a:cubicBezTo>
                  <a:pt x="204" y="346"/>
                  <a:pt x="204" y="346"/>
                  <a:pt x="204" y="346"/>
                </a:cubicBezTo>
                <a:cubicBezTo>
                  <a:pt x="204" y="347"/>
                  <a:pt x="204" y="347"/>
                  <a:pt x="204" y="347"/>
                </a:cubicBezTo>
                <a:cubicBezTo>
                  <a:pt x="203" y="347"/>
                  <a:pt x="203" y="347"/>
                  <a:pt x="203" y="347"/>
                </a:cubicBezTo>
                <a:cubicBezTo>
                  <a:pt x="202" y="348"/>
                  <a:pt x="202" y="348"/>
                  <a:pt x="202" y="348"/>
                </a:cubicBezTo>
                <a:cubicBezTo>
                  <a:pt x="201" y="349"/>
                  <a:pt x="201" y="349"/>
                  <a:pt x="201" y="349"/>
                </a:cubicBezTo>
                <a:cubicBezTo>
                  <a:pt x="200" y="351"/>
                  <a:pt x="200" y="351"/>
                  <a:pt x="200" y="351"/>
                </a:cubicBezTo>
                <a:cubicBezTo>
                  <a:pt x="202" y="352"/>
                  <a:pt x="202" y="352"/>
                  <a:pt x="202" y="352"/>
                </a:cubicBezTo>
                <a:cubicBezTo>
                  <a:pt x="202" y="354"/>
                  <a:pt x="202" y="354"/>
                  <a:pt x="202" y="354"/>
                </a:cubicBezTo>
                <a:cubicBezTo>
                  <a:pt x="201" y="354"/>
                  <a:pt x="201" y="354"/>
                  <a:pt x="201" y="354"/>
                </a:cubicBezTo>
                <a:cubicBezTo>
                  <a:pt x="200" y="354"/>
                  <a:pt x="200" y="354"/>
                  <a:pt x="200" y="354"/>
                </a:cubicBezTo>
                <a:cubicBezTo>
                  <a:pt x="200" y="355"/>
                  <a:pt x="200" y="355"/>
                  <a:pt x="200" y="355"/>
                </a:cubicBezTo>
                <a:cubicBezTo>
                  <a:pt x="201" y="356"/>
                  <a:pt x="201" y="356"/>
                  <a:pt x="201" y="356"/>
                </a:cubicBezTo>
                <a:cubicBezTo>
                  <a:pt x="204" y="356"/>
                  <a:pt x="204" y="356"/>
                  <a:pt x="204" y="356"/>
                </a:cubicBezTo>
                <a:cubicBezTo>
                  <a:pt x="206" y="357"/>
                  <a:pt x="206" y="357"/>
                  <a:pt x="206" y="357"/>
                </a:cubicBezTo>
                <a:cubicBezTo>
                  <a:pt x="208" y="357"/>
                  <a:pt x="208" y="357"/>
                  <a:pt x="208" y="357"/>
                </a:cubicBezTo>
                <a:cubicBezTo>
                  <a:pt x="211" y="358"/>
                  <a:pt x="211" y="358"/>
                  <a:pt x="211" y="358"/>
                </a:cubicBezTo>
                <a:cubicBezTo>
                  <a:pt x="211" y="356"/>
                  <a:pt x="211" y="356"/>
                  <a:pt x="211" y="356"/>
                </a:cubicBezTo>
                <a:cubicBezTo>
                  <a:pt x="212" y="356"/>
                  <a:pt x="212" y="356"/>
                  <a:pt x="212" y="356"/>
                </a:cubicBezTo>
                <a:cubicBezTo>
                  <a:pt x="213" y="358"/>
                  <a:pt x="213" y="358"/>
                  <a:pt x="213" y="358"/>
                </a:cubicBezTo>
                <a:cubicBezTo>
                  <a:pt x="214" y="361"/>
                  <a:pt x="214" y="361"/>
                  <a:pt x="214" y="361"/>
                </a:cubicBezTo>
                <a:cubicBezTo>
                  <a:pt x="215" y="362"/>
                  <a:pt x="215" y="362"/>
                  <a:pt x="215" y="362"/>
                </a:cubicBezTo>
                <a:cubicBezTo>
                  <a:pt x="217" y="362"/>
                  <a:pt x="217" y="362"/>
                  <a:pt x="217" y="362"/>
                </a:cubicBezTo>
                <a:cubicBezTo>
                  <a:pt x="218" y="360"/>
                  <a:pt x="218" y="360"/>
                  <a:pt x="218" y="360"/>
                </a:cubicBezTo>
                <a:cubicBezTo>
                  <a:pt x="218" y="358"/>
                  <a:pt x="218" y="358"/>
                  <a:pt x="218" y="358"/>
                </a:cubicBezTo>
                <a:cubicBezTo>
                  <a:pt x="215" y="357"/>
                  <a:pt x="215" y="357"/>
                  <a:pt x="215" y="357"/>
                </a:cubicBezTo>
                <a:cubicBezTo>
                  <a:pt x="214" y="356"/>
                  <a:pt x="214" y="356"/>
                  <a:pt x="214" y="356"/>
                </a:cubicBezTo>
                <a:cubicBezTo>
                  <a:pt x="215" y="355"/>
                  <a:pt x="215" y="355"/>
                  <a:pt x="215" y="355"/>
                </a:cubicBezTo>
                <a:cubicBezTo>
                  <a:pt x="216" y="356"/>
                  <a:pt x="216" y="356"/>
                  <a:pt x="216" y="356"/>
                </a:cubicBezTo>
                <a:cubicBezTo>
                  <a:pt x="219" y="357"/>
                  <a:pt x="219" y="357"/>
                  <a:pt x="219" y="357"/>
                </a:cubicBezTo>
                <a:cubicBezTo>
                  <a:pt x="219" y="359"/>
                  <a:pt x="219" y="359"/>
                  <a:pt x="219" y="359"/>
                </a:cubicBezTo>
                <a:cubicBezTo>
                  <a:pt x="220" y="361"/>
                  <a:pt x="220" y="361"/>
                  <a:pt x="220" y="361"/>
                </a:cubicBezTo>
                <a:cubicBezTo>
                  <a:pt x="221" y="361"/>
                  <a:pt x="221" y="361"/>
                  <a:pt x="221" y="361"/>
                </a:cubicBezTo>
                <a:cubicBezTo>
                  <a:pt x="222" y="359"/>
                  <a:pt x="222" y="359"/>
                  <a:pt x="222" y="359"/>
                </a:cubicBezTo>
                <a:cubicBezTo>
                  <a:pt x="223" y="359"/>
                  <a:pt x="223" y="359"/>
                  <a:pt x="223" y="359"/>
                </a:cubicBezTo>
                <a:cubicBezTo>
                  <a:pt x="224" y="360"/>
                  <a:pt x="224" y="360"/>
                  <a:pt x="224" y="360"/>
                </a:cubicBezTo>
                <a:cubicBezTo>
                  <a:pt x="226" y="361"/>
                  <a:pt x="226" y="361"/>
                  <a:pt x="226" y="361"/>
                </a:cubicBezTo>
                <a:cubicBezTo>
                  <a:pt x="228" y="361"/>
                  <a:pt x="228" y="361"/>
                  <a:pt x="228" y="361"/>
                </a:cubicBezTo>
                <a:cubicBezTo>
                  <a:pt x="228" y="360"/>
                  <a:pt x="228" y="360"/>
                  <a:pt x="228" y="360"/>
                </a:cubicBezTo>
                <a:cubicBezTo>
                  <a:pt x="226" y="358"/>
                  <a:pt x="226" y="358"/>
                  <a:pt x="226" y="358"/>
                </a:cubicBezTo>
                <a:cubicBezTo>
                  <a:pt x="226" y="358"/>
                  <a:pt x="226" y="358"/>
                  <a:pt x="226" y="358"/>
                </a:cubicBezTo>
                <a:cubicBezTo>
                  <a:pt x="227" y="357"/>
                  <a:pt x="227" y="357"/>
                  <a:pt x="227" y="357"/>
                </a:cubicBezTo>
                <a:cubicBezTo>
                  <a:pt x="229" y="358"/>
                  <a:pt x="229" y="358"/>
                  <a:pt x="229" y="358"/>
                </a:cubicBezTo>
                <a:cubicBezTo>
                  <a:pt x="230" y="359"/>
                  <a:pt x="230" y="359"/>
                  <a:pt x="230" y="359"/>
                </a:cubicBezTo>
                <a:cubicBezTo>
                  <a:pt x="230" y="359"/>
                  <a:pt x="230" y="359"/>
                  <a:pt x="230" y="359"/>
                </a:cubicBezTo>
                <a:cubicBezTo>
                  <a:pt x="231" y="361"/>
                  <a:pt x="231" y="361"/>
                  <a:pt x="231" y="361"/>
                </a:cubicBezTo>
                <a:cubicBezTo>
                  <a:pt x="232" y="362"/>
                  <a:pt x="232" y="362"/>
                  <a:pt x="232" y="362"/>
                </a:cubicBezTo>
                <a:cubicBezTo>
                  <a:pt x="233" y="362"/>
                  <a:pt x="233" y="362"/>
                  <a:pt x="233" y="362"/>
                </a:cubicBezTo>
                <a:cubicBezTo>
                  <a:pt x="234" y="360"/>
                  <a:pt x="234" y="360"/>
                  <a:pt x="234" y="360"/>
                </a:cubicBezTo>
                <a:cubicBezTo>
                  <a:pt x="233" y="358"/>
                  <a:pt x="233" y="358"/>
                  <a:pt x="233" y="358"/>
                </a:cubicBezTo>
                <a:cubicBezTo>
                  <a:pt x="231" y="358"/>
                  <a:pt x="231" y="358"/>
                  <a:pt x="231" y="358"/>
                </a:cubicBezTo>
                <a:cubicBezTo>
                  <a:pt x="230" y="358"/>
                  <a:pt x="230" y="358"/>
                  <a:pt x="230" y="358"/>
                </a:cubicBezTo>
                <a:cubicBezTo>
                  <a:pt x="231" y="357"/>
                  <a:pt x="231" y="357"/>
                  <a:pt x="231" y="357"/>
                </a:cubicBezTo>
                <a:cubicBezTo>
                  <a:pt x="232" y="357"/>
                  <a:pt x="232" y="357"/>
                  <a:pt x="232" y="357"/>
                </a:cubicBezTo>
                <a:cubicBezTo>
                  <a:pt x="233" y="357"/>
                  <a:pt x="233" y="357"/>
                  <a:pt x="233" y="357"/>
                </a:cubicBezTo>
                <a:cubicBezTo>
                  <a:pt x="234" y="355"/>
                  <a:pt x="234" y="355"/>
                  <a:pt x="234" y="355"/>
                </a:cubicBezTo>
                <a:cubicBezTo>
                  <a:pt x="235" y="354"/>
                  <a:pt x="235" y="354"/>
                  <a:pt x="235" y="354"/>
                </a:cubicBezTo>
                <a:cubicBezTo>
                  <a:pt x="235" y="353"/>
                  <a:pt x="235" y="353"/>
                  <a:pt x="235" y="353"/>
                </a:cubicBezTo>
                <a:close/>
                <a:moveTo>
                  <a:pt x="75" y="486"/>
                </a:moveTo>
                <a:cubicBezTo>
                  <a:pt x="74" y="484"/>
                  <a:pt x="74" y="484"/>
                  <a:pt x="74" y="484"/>
                </a:cubicBezTo>
                <a:cubicBezTo>
                  <a:pt x="74" y="484"/>
                  <a:pt x="74" y="484"/>
                  <a:pt x="74" y="484"/>
                </a:cubicBezTo>
                <a:cubicBezTo>
                  <a:pt x="74" y="482"/>
                  <a:pt x="74" y="482"/>
                  <a:pt x="74" y="482"/>
                </a:cubicBezTo>
                <a:cubicBezTo>
                  <a:pt x="73" y="482"/>
                  <a:pt x="73" y="482"/>
                  <a:pt x="73" y="482"/>
                </a:cubicBezTo>
                <a:cubicBezTo>
                  <a:pt x="72" y="483"/>
                  <a:pt x="72" y="483"/>
                  <a:pt x="72" y="483"/>
                </a:cubicBezTo>
                <a:cubicBezTo>
                  <a:pt x="72" y="485"/>
                  <a:pt x="72" y="485"/>
                  <a:pt x="72" y="485"/>
                </a:cubicBezTo>
                <a:cubicBezTo>
                  <a:pt x="73" y="486"/>
                  <a:pt x="73" y="486"/>
                  <a:pt x="73" y="486"/>
                </a:cubicBezTo>
                <a:cubicBezTo>
                  <a:pt x="74" y="487"/>
                  <a:pt x="74" y="487"/>
                  <a:pt x="74" y="487"/>
                </a:cubicBezTo>
                <a:cubicBezTo>
                  <a:pt x="75" y="487"/>
                  <a:pt x="75" y="487"/>
                  <a:pt x="75" y="487"/>
                </a:cubicBezTo>
                <a:cubicBezTo>
                  <a:pt x="75" y="486"/>
                  <a:pt x="75" y="486"/>
                  <a:pt x="75" y="486"/>
                </a:cubicBezTo>
                <a:close/>
                <a:moveTo>
                  <a:pt x="130" y="451"/>
                </a:moveTo>
                <a:cubicBezTo>
                  <a:pt x="131" y="451"/>
                  <a:pt x="131" y="451"/>
                  <a:pt x="131" y="451"/>
                </a:cubicBezTo>
                <a:cubicBezTo>
                  <a:pt x="131" y="450"/>
                  <a:pt x="131" y="450"/>
                  <a:pt x="131" y="450"/>
                </a:cubicBezTo>
                <a:cubicBezTo>
                  <a:pt x="130" y="449"/>
                  <a:pt x="130" y="449"/>
                  <a:pt x="130" y="449"/>
                </a:cubicBezTo>
                <a:cubicBezTo>
                  <a:pt x="129" y="449"/>
                  <a:pt x="129" y="449"/>
                  <a:pt x="129" y="449"/>
                </a:cubicBezTo>
                <a:cubicBezTo>
                  <a:pt x="129" y="450"/>
                  <a:pt x="129" y="450"/>
                  <a:pt x="129" y="450"/>
                </a:cubicBezTo>
                <a:cubicBezTo>
                  <a:pt x="130" y="451"/>
                  <a:pt x="130" y="451"/>
                  <a:pt x="130" y="451"/>
                </a:cubicBezTo>
                <a:close/>
                <a:moveTo>
                  <a:pt x="173" y="405"/>
                </a:moveTo>
                <a:cubicBezTo>
                  <a:pt x="175" y="405"/>
                  <a:pt x="175" y="405"/>
                  <a:pt x="175" y="405"/>
                </a:cubicBezTo>
                <a:cubicBezTo>
                  <a:pt x="178" y="402"/>
                  <a:pt x="178" y="402"/>
                  <a:pt x="178" y="402"/>
                </a:cubicBezTo>
                <a:cubicBezTo>
                  <a:pt x="180" y="400"/>
                  <a:pt x="180" y="400"/>
                  <a:pt x="180" y="400"/>
                </a:cubicBezTo>
                <a:cubicBezTo>
                  <a:pt x="180" y="396"/>
                  <a:pt x="180" y="396"/>
                  <a:pt x="180" y="396"/>
                </a:cubicBezTo>
                <a:cubicBezTo>
                  <a:pt x="181" y="395"/>
                  <a:pt x="181" y="395"/>
                  <a:pt x="181" y="395"/>
                </a:cubicBezTo>
                <a:cubicBezTo>
                  <a:pt x="182" y="397"/>
                  <a:pt x="182" y="397"/>
                  <a:pt x="182" y="397"/>
                </a:cubicBezTo>
                <a:cubicBezTo>
                  <a:pt x="181" y="400"/>
                  <a:pt x="181" y="400"/>
                  <a:pt x="181" y="400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183" y="395"/>
                  <a:pt x="183" y="395"/>
                  <a:pt x="183" y="395"/>
                </a:cubicBezTo>
                <a:cubicBezTo>
                  <a:pt x="181" y="392"/>
                  <a:pt x="181" y="392"/>
                  <a:pt x="181" y="392"/>
                </a:cubicBezTo>
                <a:cubicBezTo>
                  <a:pt x="173" y="389"/>
                  <a:pt x="173" y="389"/>
                  <a:pt x="173" y="389"/>
                </a:cubicBezTo>
                <a:cubicBezTo>
                  <a:pt x="170" y="388"/>
                  <a:pt x="170" y="388"/>
                  <a:pt x="170" y="388"/>
                </a:cubicBezTo>
                <a:cubicBezTo>
                  <a:pt x="167" y="390"/>
                  <a:pt x="167" y="390"/>
                  <a:pt x="167" y="390"/>
                </a:cubicBezTo>
                <a:cubicBezTo>
                  <a:pt x="166" y="394"/>
                  <a:pt x="166" y="394"/>
                  <a:pt x="166" y="394"/>
                </a:cubicBezTo>
                <a:cubicBezTo>
                  <a:pt x="166" y="400"/>
                  <a:pt x="166" y="400"/>
                  <a:pt x="166" y="400"/>
                </a:cubicBezTo>
                <a:cubicBezTo>
                  <a:pt x="167" y="402"/>
                  <a:pt x="167" y="402"/>
                  <a:pt x="167" y="402"/>
                </a:cubicBezTo>
                <a:cubicBezTo>
                  <a:pt x="168" y="405"/>
                  <a:pt x="168" y="405"/>
                  <a:pt x="168" y="405"/>
                </a:cubicBezTo>
                <a:cubicBezTo>
                  <a:pt x="169" y="404"/>
                  <a:pt x="169" y="404"/>
                  <a:pt x="169" y="404"/>
                </a:cubicBezTo>
                <a:cubicBezTo>
                  <a:pt x="170" y="405"/>
                  <a:pt x="170" y="405"/>
                  <a:pt x="170" y="405"/>
                </a:cubicBezTo>
                <a:cubicBezTo>
                  <a:pt x="170" y="406"/>
                  <a:pt x="170" y="406"/>
                  <a:pt x="170" y="406"/>
                </a:cubicBezTo>
                <a:cubicBezTo>
                  <a:pt x="171" y="406"/>
                  <a:pt x="171" y="406"/>
                  <a:pt x="171" y="406"/>
                </a:cubicBezTo>
                <a:cubicBezTo>
                  <a:pt x="173" y="405"/>
                  <a:pt x="173" y="405"/>
                  <a:pt x="173" y="405"/>
                </a:cubicBezTo>
                <a:close/>
                <a:moveTo>
                  <a:pt x="192" y="409"/>
                </a:moveTo>
                <a:cubicBezTo>
                  <a:pt x="193" y="409"/>
                  <a:pt x="193" y="409"/>
                  <a:pt x="193" y="409"/>
                </a:cubicBezTo>
                <a:cubicBezTo>
                  <a:pt x="193" y="408"/>
                  <a:pt x="193" y="408"/>
                  <a:pt x="193" y="408"/>
                </a:cubicBezTo>
                <a:cubicBezTo>
                  <a:pt x="196" y="408"/>
                  <a:pt x="196" y="408"/>
                  <a:pt x="196" y="408"/>
                </a:cubicBezTo>
                <a:cubicBezTo>
                  <a:pt x="197" y="407"/>
                  <a:pt x="197" y="407"/>
                  <a:pt x="197" y="407"/>
                </a:cubicBezTo>
                <a:cubicBezTo>
                  <a:pt x="194" y="407"/>
                  <a:pt x="194" y="407"/>
                  <a:pt x="194" y="407"/>
                </a:cubicBezTo>
                <a:cubicBezTo>
                  <a:pt x="192" y="408"/>
                  <a:pt x="192" y="408"/>
                  <a:pt x="192" y="408"/>
                </a:cubicBezTo>
                <a:cubicBezTo>
                  <a:pt x="192" y="409"/>
                  <a:pt x="192" y="409"/>
                  <a:pt x="192" y="409"/>
                </a:cubicBezTo>
                <a:close/>
                <a:moveTo>
                  <a:pt x="223" y="408"/>
                </a:moveTo>
                <a:cubicBezTo>
                  <a:pt x="223" y="409"/>
                  <a:pt x="223" y="409"/>
                  <a:pt x="223" y="409"/>
                </a:cubicBezTo>
                <a:cubicBezTo>
                  <a:pt x="225" y="407"/>
                  <a:pt x="225" y="407"/>
                  <a:pt x="225" y="407"/>
                </a:cubicBezTo>
                <a:cubicBezTo>
                  <a:pt x="225" y="406"/>
                  <a:pt x="225" y="406"/>
                  <a:pt x="225" y="406"/>
                </a:cubicBezTo>
                <a:cubicBezTo>
                  <a:pt x="223" y="406"/>
                  <a:pt x="223" y="406"/>
                  <a:pt x="223" y="406"/>
                </a:cubicBezTo>
                <a:cubicBezTo>
                  <a:pt x="223" y="407"/>
                  <a:pt x="223" y="407"/>
                  <a:pt x="223" y="407"/>
                </a:cubicBezTo>
                <a:cubicBezTo>
                  <a:pt x="223" y="408"/>
                  <a:pt x="223" y="408"/>
                  <a:pt x="223" y="408"/>
                </a:cubicBezTo>
                <a:close/>
                <a:moveTo>
                  <a:pt x="219" y="409"/>
                </a:moveTo>
                <a:cubicBezTo>
                  <a:pt x="220" y="409"/>
                  <a:pt x="220" y="409"/>
                  <a:pt x="220" y="409"/>
                </a:cubicBezTo>
                <a:cubicBezTo>
                  <a:pt x="221" y="408"/>
                  <a:pt x="221" y="408"/>
                  <a:pt x="221" y="408"/>
                </a:cubicBezTo>
                <a:cubicBezTo>
                  <a:pt x="220" y="407"/>
                  <a:pt x="220" y="407"/>
                  <a:pt x="220" y="407"/>
                </a:cubicBezTo>
                <a:cubicBezTo>
                  <a:pt x="219" y="407"/>
                  <a:pt x="219" y="407"/>
                  <a:pt x="219" y="407"/>
                </a:cubicBezTo>
                <a:cubicBezTo>
                  <a:pt x="219" y="409"/>
                  <a:pt x="219" y="409"/>
                  <a:pt x="219" y="409"/>
                </a:cubicBezTo>
                <a:close/>
                <a:moveTo>
                  <a:pt x="244" y="398"/>
                </a:moveTo>
                <a:cubicBezTo>
                  <a:pt x="245" y="398"/>
                  <a:pt x="245" y="398"/>
                  <a:pt x="245" y="398"/>
                </a:cubicBezTo>
                <a:cubicBezTo>
                  <a:pt x="246" y="397"/>
                  <a:pt x="246" y="397"/>
                  <a:pt x="246" y="397"/>
                </a:cubicBezTo>
                <a:cubicBezTo>
                  <a:pt x="249" y="396"/>
                  <a:pt x="249" y="396"/>
                  <a:pt x="249" y="396"/>
                </a:cubicBezTo>
                <a:cubicBezTo>
                  <a:pt x="250" y="395"/>
                  <a:pt x="250" y="395"/>
                  <a:pt x="250" y="395"/>
                </a:cubicBezTo>
                <a:cubicBezTo>
                  <a:pt x="248" y="395"/>
                  <a:pt x="248" y="395"/>
                  <a:pt x="248" y="395"/>
                </a:cubicBezTo>
                <a:cubicBezTo>
                  <a:pt x="245" y="396"/>
                  <a:pt x="245" y="396"/>
                  <a:pt x="245" y="396"/>
                </a:cubicBezTo>
                <a:cubicBezTo>
                  <a:pt x="244" y="398"/>
                  <a:pt x="244" y="398"/>
                  <a:pt x="244" y="398"/>
                </a:cubicBezTo>
                <a:close/>
                <a:moveTo>
                  <a:pt x="234" y="396"/>
                </a:moveTo>
                <a:cubicBezTo>
                  <a:pt x="235" y="397"/>
                  <a:pt x="235" y="397"/>
                  <a:pt x="235" y="397"/>
                </a:cubicBezTo>
                <a:cubicBezTo>
                  <a:pt x="236" y="397"/>
                  <a:pt x="236" y="397"/>
                  <a:pt x="236" y="397"/>
                </a:cubicBezTo>
                <a:cubicBezTo>
                  <a:pt x="236" y="396"/>
                  <a:pt x="236" y="396"/>
                  <a:pt x="236" y="396"/>
                </a:cubicBezTo>
                <a:cubicBezTo>
                  <a:pt x="235" y="395"/>
                  <a:pt x="235" y="395"/>
                  <a:pt x="235" y="395"/>
                </a:cubicBezTo>
                <a:cubicBezTo>
                  <a:pt x="234" y="396"/>
                  <a:pt x="234" y="396"/>
                  <a:pt x="234" y="396"/>
                </a:cubicBezTo>
                <a:close/>
                <a:moveTo>
                  <a:pt x="227" y="395"/>
                </a:moveTo>
                <a:cubicBezTo>
                  <a:pt x="229" y="396"/>
                  <a:pt x="229" y="396"/>
                  <a:pt x="229" y="396"/>
                </a:cubicBezTo>
                <a:cubicBezTo>
                  <a:pt x="230" y="397"/>
                  <a:pt x="230" y="397"/>
                  <a:pt x="230" y="397"/>
                </a:cubicBezTo>
                <a:cubicBezTo>
                  <a:pt x="232" y="397"/>
                  <a:pt x="232" y="397"/>
                  <a:pt x="232" y="397"/>
                </a:cubicBezTo>
                <a:cubicBezTo>
                  <a:pt x="231" y="395"/>
                  <a:pt x="231" y="395"/>
                  <a:pt x="231" y="395"/>
                </a:cubicBezTo>
                <a:cubicBezTo>
                  <a:pt x="229" y="394"/>
                  <a:pt x="229" y="394"/>
                  <a:pt x="229" y="394"/>
                </a:cubicBezTo>
                <a:cubicBezTo>
                  <a:pt x="227" y="395"/>
                  <a:pt x="227" y="395"/>
                  <a:pt x="227" y="395"/>
                </a:cubicBezTo>
                <a:close/>
                <a:moveTo>
                  <a:pt x="224" y="396"/>
                </a:moveTo>
                <a:cubicBezTo>
                  <a:pt x="224" y="396"/>
                  <a:pt x="224" y="396"/>
                  <a:pt x="224" y="396"/>
                </a:cubicBezTo>
                <a:cubicBezTo>
                  <a:pt x="226" y="396"/>
                  <a:pt x="226" y="396"/>
                  <a:pt x="226" y="396"/>
                </a:cubicBezTo>
                <a:cubicBezTo>
                  <a:pt x="226" y="395"/>
                  <a:pt x="226" y="395"/>
                  <a:pt x="226" y="395"/>
                </a:cubicBezTo>
                <a:cubicBezTo>
                  <a:pt x="225" y="395"/>
                  <a:pt x="225" y="395"/>
                  <a:pt x="225" y="395"/>
                </a:cubicBezTo>
                <a:cubicBezTo>
                  <a:pt x="224" y="396"/>
                  <a:pt x="224" y="396"/>
                  <a:pt x="224" y="396"/>
                </a:cubicBezTo>
                <a:close/>
                <a:moveTo>
                  <a:pt x="452" y="326"/>
                </a:moveTo>
                <a:cubicBezTo>
                  <a:pt x="452" y="329"/>
                  <a:pt x="452" y="329"/>
                  <a:pt x="452" y="329"/>
                </a:cubicBezTo>
                <a:cubicBezTo>
                  <a:pt x="453" y="330"/>
                  <a:pt x="453" y="330"/>
                  <a:pt x="453" y="330"/>
                </a:cubicBezTo>
                <a:cubicBezTo>
                  <a:pt x="453" y="328"/>
                  <a:pt x="453" y="328"/>
                  <a:pt x="453" y="328"/>
                </a:cubicBezTo>
                <a:cubicBezTo>
                  <a:pt x="453" y="326"/>
                  <a:pt x="453" y="326"/>
                  <a:pt x="453" y="326"/>
                </a:cubicBezTo>
                <a:cubicBezTo>
                  <a:pt x="452" y="326"/>
                  <a:pt x="452" y="326"/>
                  <a:pt x="452" y="326"/>
                </a:cubicBezTo>
                <a:close/>
                <a:moveTo>
                  <a:pt x="448" y="320"/>
                </a:moveTo>
                <a:cubicBezTo>
                  <a:pt x="448" y="324"/>
                  <a:pt x="448" y="324"/>
                  <a:pt x="448" y="324"/>
                </a:cubicBezTo>
                <a:cubicBezTo>
                  <a:pt x="449" y="326"/>
                  <a:pt x="449" y="326"/>
                  <a:pt x="449" y="326"/>
                </a:cubicBezTo>
                <a:cubicBezTo>
                  <a:pt x="448" y="329"/>
                  <a:pt x="448" y="329"/>
                  <a:pt x="448" y="329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50" y="328"/>
                  <a:pt x="450" y="328"/>
                  <a:pt x="450" y="328"/>
                </a:cubicBezTo>
                <a:cubicBezTo>
                  <a:pt x="450" y="322"/>
                  <a:pt x="450" y="322"/>
                  <a:pt x="450" y="322"/>
                </a:cubicBezTo>
                <a:cubicBezTo>
                  <a:pt x="448" y="320"/>
                  <a:pt x="448" y="320"/>
                  <a:pt x="448" y="320"/>
                </a:cubicBezTo>
                <a:cubicBezTo>
                  <a:pt x="448" y="320"/>
                  <a:pt x="448" y="320"/>
                  <a:pt x="448" y="320"/>
                </a:cubicBezTo>
                <a:close/>
                <a:moveTo>
                  <a:pt x="445" y="316"/>
                </a:moveTo>
                <a:cubicBezTo>
                  <a:pt x="446" y="318"/>
                  <a:pt x="446" y="318"/>
                  <a:pt x="446" y="318"/>
                </a:cubicBezTo>
                <a:cubicBezTo>
                  <a:pt x="447" y="319"/>
                  <a:pt x="447" y="319"/>
                  <a:pt x="447" y="319"/>
                </a:cubicBezTo>
                <a:cubicBezTo>
                  <a:pt x="447" y="317"/>
                  <a:pt x="447" y="317"/>
                  <a:pt x="447" y="317"/>
                </a:cubicBezTo>
                <a:cubicBezTo>
                  <a:pt x="446" y="315"/>
                  <a:pt x="446" y="315"/>
                  <a:pt x="446" y="315"/>
                </a:cubicBezTo>
                <a:cubicBezTo>
                  <a:pt x="445" y="316"/>
                  <a:pt x="445" y="316"/>
                  <a:pt x="445" y="316"/>
                </a:cubicBezTo>
                <a:close/>
                <a:moveTo>
                  <a:pt x="251" y="380"/>
                </a:moveTo>
                <a:cubicBezTo>
                  <a:pt x="252" y="380"/>
                  <a:pt x="252" y="380"/>
                  <a:pt x="252" y="380"/>
                </a:cubicBezTo>
                <a:cubicBezTo>
                  <a:pt x="252" y="378"/>
                  <a:pt x="252" y="378"/>
                  <a:pt x="252" y="378"/>
                </a:cubicBezTo>
                <a:cubicBezTo>
                  <a:pt x="251" y="377"/>
                  <a:pt x="251" y="377"/>
                  <a:pt x="251" y="377"/>
                </a:cubicBezTo>
                <a:cubicBezTo>
                  <a:pt x="251" y="380"/>
                  <a:pt x="251" y="380"/>
                  <a:pt x="251" y="380"/>
                </a:cubicBezTo>
                <a:close/>
                <a:moveTo>
                  <a:pt x="261" y="389"/>
                </a:moveTo>
                <a:cubicBezTo>
                  <a:pt x="261" y="388"/>
                  <a:pt x="262" y="387"/>
                  <a:pt x="262" y="387"/>
                </a:cubicBezTo>
                <a:cubicBezTo>
                  <a:pt x="261" y="387"/>
                  <a:pt x="261" y="387"/>
                  <a:pt x="261" y="387"/>
                </a:cubicBezTo>
                <a:cubicBezTo>
                  <a:pt x="261" y="389"/>
                  <a:pt x="261" y="389"/>
                  <a:pt x="261" y="389"/>
                </a:cubicBezTo>
                <a:close/>
                <a:moveTo>
                  <a:pt x="259" y="385"/>
                </a:moveTo>
                <a:cubicBezTo>
                  <a:pt x="259" y="383"/>
                  <a:pt x="259" y="383"/>
                  <a:pt x="259" y="383"/>
                </a:cubicBezTo>
                <a:cubicBezTo>
                  <a:pt x="256" y="381"/>
                  <a:pt x="256" y="381"/>
                  <a:pt x="256" y="381"/>
                </a:cubicBezTo>
                <a:cubicBezTo>
                  <a:pt x="254" y="380"/>
                  <a:pt x="254" y="380"/>
                  <a:pt x="254" y="380"/>
                </a:cubicBezTo>
                <a:cubicBezTo>
                  <a:pt x="254" y="381"/>
                  <a:pt x="254" y="381"/>
                  <a:pt x="254" y="381"/>
                </a:cubicBezTo>
                <a:cubicBezTo>
                  <a:pt x="256" y="383"/>
                  <a:pt x="256" y="383"/>
                  <a:pt x="256" y="383"/>
                </a:cubicBezTo>
                <a:cubicBezTo>
                  <a:pt x="259" y="385"/>
                  <a:pt x="259" y="385"/>
                  <a:pt x="259" y="385"/>
                </a:cubicBezTo>
                <a:close/>
                <a:moveTo>
                  <a:pt x="265" y="375"/>
                </a:moveTo>
                <a:cubicBezTo>
                  <a:pt x="266" y="373"/>
                  <a:pt x="266" y="373"/>
                  <a:pt x="266" y="373"/>
                </a:cubicBezTo>
                <a:cubicBezTo>
                  <a:pt x="265" y="370"/>
                  <a:pt x="265" y="370"/>
                  <a:pt x="265" y="370"/>
                </a:cubicBezTo>
                <a:cubicBezTo>
                  <a:pt x="261" y="367"/>
                  <a:pt x="261" y="367"/>
                  <a:pt x="261" y="367"/>
                </a:cubicBezTo>
                <a:cubicBezTo>
                  <a:pt x="259" y="364"/>
                  <a:pt x="259" y="364"/>
                  <a:pt x="259" y="364"/>
                </a:cubicBezTo>
                <a:cubicBezTo>
                  <a:pt x="257" y="364"/>
                  <a:pt x="257" y="364"/>
                  <a:pt x="257" y="364"/>
                </a:cubicBezTo>
                <a:cubicBezTo>
                  <a:pt x="254" y="362"/>
                  <a:pt x="254" y="362"/>
                  <a:pt x="254" y="362"/>
                </a:cubicBezTo>
                <a:cubicBezTo>
                  <a:pt x="252" y="361"/>
                  <a:pt x="252" y="361"/>
                  <a:pt x="252" y="361"/>
                </a:cubicBezTo>
                <a:cubicBezTo>
                  <a:pt x="252" y="359"/>
                  <a:pt x="252" y="359"/>
                  <a:pt x="252" y="359"/>
                </a:cubicBezTo>
                <a:cubicBezTo>
                  <a:pt x="249" y="357"/>
                  <a:pt x="249" y="357"/>
                  <a:pt x="249" y="357"/>
                </a:cubicBezTo>
                <a:cubicBezTo>
                  <a:pt x="247" y="357"/>
                  <a:pt x="247" y="357"/>
                  <a:pt x="247" y="357"/>
                </a:cubicBezTo>
                <a:cubicBezTo>
                  <a:pt x="246" y="358"/>
                  <a:pt x="246" y="358"/>
                  <a:pt x="246" y="358"/>
                </a:cubicBezTo>
                <a:cubicBezTo>
                  <a:pt x="246" y="359"/>
                  <a:pt x="246" y="359"/>
                  <a:pt x="246" y="359"/>
                </a:cubicBezTo>
                <a:cubicBezTo>
                  <a:pt x="245" y="360"/>
                  <a:pt x="245" y="360"/>
                  <a:pt x="245" y="360"/>
                </a:cubicBezTo>
                <a:cubicBezTo>
                  <a:pt x="246" y="362"/>
                  <a:pt x="246" y="362"/>
                  <a:pt x="246" y="362"/>
                </a:cubicBezTo>
                <a:cubicBezTo>
                  <a:pt x="248" y="362"/>
                  <a:pt x="248" y="362"/>
                  <a:pt x="248" y="362"/>
                </a:cubicBezTo>
                <a:cubicBezTo>
                  <a:pt x="248" y="363"/>
                  <a:pt x="248" y="363"/>
                  <a:pt x="248" y="363"/>
                </a:cubicBezTo>
                <a:cubicBezTo>
                  <a:pt x="246" y="364"/>
                  <a:pt x="246" y="364"/>
                  <a:pt x="246" y="364"/>
                </a:cubicBezTo>
                <a:cubicBezTo>
                  <a:pt x="245" y="363"/>
                  <a:pt x="245" y="363"/>
                  <a:pt x="245" y="363"/>
                </a:cubicBezTo>
                <a:cubicBezTo>
                  <a:pt x="244" y="363"/>
                  <a:pt x="244" y="363"/>
                  <a:pt x="244" y="363"/>
                </a:cubicBezTo>
                <a:cubicBezTo>
                  <a:pt x="245" y="364"/>
                  <a:pt x="245" y="364"/>
                  <a:pt x="245" y="364"/>
                </a:cubicBezTo>
                <a:cubicBezTo>
                  <a:pt x="249" y="369"/>
                  <a:pt x="249" y="369"/>
                  <a:pt x="249" y="369"/>
                </a:cubicBezTo>
                <a:cubicBezTo>
                  <a:pt x="251" y="370"/>
                  <a:pt x="251" y="370"/>
                  <a:pt x="251" y="370"/>
                </a:cubicBezTo>
                <a:cubicBezTo>
                  <a:pt x="252" y="372"/>
                  <a:pt x="252" y="372"/>
                  <a:pt x="252" y="372"/>
                </a:cubicBezTo>
                <a:cubicBezTo>
                  <a:pt x="253" y="372"/>
                  <a:pt x="253" y="372"/>
                  <a:pt x="253" y="372"/>
                </a:cubicBezTo>
                <a:cubicBezTo>
                  <a:pt x="253" y="369"/>
                  <a:pt x="253" y="369"/>
                  <a:pt x="253" y="369"/>
                </a:cubicBezTo>
                <a:cubicBezTo>
                  <a:pt x="255" y="370"/>
                  <a:pt x="255" y="370"/>
                  <a:pt x="255" y="370"/>
                </a:cubicBezTo>
                <a:cubicBezTo>
                  <a:pt x="257" y="370"/>
                  <a:pt x="257" y="370"/>
                  <a:pt x="257" y="370"/>
                </a:cubicBezTo>
                <a:cubicBezTo>
                  <a:pt x="257" y="371"/>
                  <a:pt x="257" y="371"/>
                  <a:pt x="257" y="371"/>
                </a:cubicBezTo>
                <a:cubicBezTo>
                  <a:pt x="258" y="373"/>
                  <a:pt x="258" y="373"/>
                  <a:pt x="258" y="373"/>
                </a:cubicBezTo>
                <a:cubicBezTo>
                  <a:pt x="257" y="374"/>
                  <a:pt x="257" y="374"/>
                  <a:pt x="257" y="374"/>
                </a:cubicBezTo>
                <a:cubicBezTo>
                  <a:pt x="259" y="376"/>
                  <a:pt x="259" y="376"/>
                  <a:pt x="259" y="376"/>
                </a:cubicBezTo>
                <a:cubicBezTo>
                  <a:pt x="261" y="376"/>
                  <a:pt x="261" y="376"/>
                  <a:pt x="261" y="376"/>
                </a:cubicBezTo>
                <a:cubicBezTo>
                  <a:pt x="263" y="375"/>
                  <a:pt x="263" y="375"/>
                  <a:pt x="263" y="375"/>
                </a:cubicBezTo>
                <a:cubicBezTo>
                  <a:pt x="265" y="375"/>
                  <a:pt x="265" y="375"/>
                  <a:pt x="265" y="375"/>
                </a:cubicBezTo>
                <a:close/>
                <a:moveTo>
                  <a:pt x="315" y="285"/>
                </a:moveTo>
                <a:cubicBezTo>
                  <a:pt x="316" y="285"/>
                  <a:pt x="316" y="285"/>
                  <a:pt x="316" y="285"/>
                </a:cubicBezTo>
                <a:cubicBezTo>
                  <a:pt x="316" y="284"/>
                  <a:pt x="316" y="284"/>
                  <a:pt x="316" y="284"/>
                </a:cubicBezTo>
                <a:cubicBezTo>
                  <a:pt x="316" y="282"/>
                  <a:pt x="316" y="282"/>
                  <a:pt x="316" y="282"/>
                </a:cubicBezTo>
                <a:cubicBezTo>
                  <a:pt x="317" y="282"/>
                  <a:pt x="317" y="282"/>
                  <a:pt x="317" y="282"/>
                </a:cubicBezTo>
                <a:cubicBezTo>
                  <a:pt x="318" y="284"/>
                  <a:pt x="318" y="284"/>
                  <a:pt x="318" y="284"/>
                </a:cubicBezTo>
                <a:cubicBezTo>
                  <a:pt x="319" y="284"/>
                  <a:pt x="319" y="284"/>
                  <a:pt x="319" y="284"/>
                </a:cubicBezTo>
                <a:cubicBezTo>
                  <a:pt x="320" y="284"/>
                  <a:pt x="320" y="284"/>
                  <a:pt x="320" y="284"/>
                </a:cubicBezTo>
                <a:cubicBezTo>
                  <a:pt x="322" y="284"/>
                  <a:pt x="322" y="284"/>
                  <a:pt x="322" y="284"/>
                </a:cubicBezTo>
                <a:cubicBezTo>
                  <a:pt x="322" y="282"/>
                  <a:pt x="322" y="282"/>
                  <a:pt x="322" y="282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326" y="280"/>
                  <a:pt x="326" y="280"/>
                  <a:pt x="326" y="280"/>
                </a:cubicBezTo>
                <a:cubicBezTo>
                  <a:pt x="327" y="278"/>
                  <a:pt x="327" y="278"/>
                  <a:pt x="327" y="278"/>
                </a:cubicBezTo>
                <a:cubicBezTo>
                  <a:pt x="326" y="276"/>
                  <a:pt x="326" y="276"/>
                  <a:pt x="326" y="276"/>
                </a:cubicBezTo>
                <a:cubicBezTo>
                  <a:pt x="323" y="275"/>
                  <a:pt x="323" y="275"/>
                  <a:pt x="323" y="275"/>
                </a:cubicBezTo>
                <a:cubicBezTo>
                  <a:pt x="322" y="273"/>
                  <a:pt x="322" y="273"/>
                  <a:pt x="322" y="273"/>
                </a:cubicBezTo>
                <a:cubicBezTo>
                  <a:pt x="321" y="271"/>
                  <a:pt x="321" y="271"/>
                  <a:pt x="321" y="271"/>
                </a:cubicBezTo>
                <a:cubicBezTo>
                  <a:pt x="319" y="270"/>
                  <a:pt x="319" y="270"/>
                  <a:pt x="319" y="270"/>
                </a:cubicBezTo>
                <a:cubicBezTo>
                  <a:pt x="318" y="271"/>
                  <a:pt x="318" y="271"/>
                  <a:pt x="318" y="271"/>
                </a:cubicBezTo>
                <a:cubicBezTo>
                  <a:pt x="316" y="273"/>
                  <a:pt x="316" y="273"/>
                  <a:pt x="316" y="273"/>
                </a:cubicBezTo>
                <a:cubicBezTo>
                  <a:pt x="314" y="273"/>
                  <a:pt x="314" y="273"/>
                  <a:pt x="314" y="273"/>
                </a:cubicBezTo>
                <a:cubicBezTo>
                  <a:pt x="312" y="274"/>
                  <a:pt x="312" y="274"/>
                  <a:pt x="312" y="274"/>
                </a:cubicBezTo>
                <a:cubicBezTo>
                  <a:pt x="312" y="276"/>
                  <a:pt x="312" y="276"/>
                  <a:pt x="312" y="276"/>
                </a:cubicBezTo>
                <a:cubicBezTo>
                  <a:pt x="314" y="278"/>
                  <a:pt x="314" y="278"/>
                  <a:pt x="314" y="278"/>
                </a:cubicBezTo>
                <a:cubicBezTo>
                  <a:pt x="314" y="280"/>
                  <a:pt x="314" y="280"/>
                  <a:pt x="314" y="280"/>
                </a:cubicBezTo>
                <a:cubicBezTo>
                  <a:pt x="314" y="283"/>
                  <a:pt x="314" y="283"/>
                  <a:pt x="314" y="283"/>
                </a:cubicBezTo>
                <a:cubicBezTo>
                  <a:pt x="315" y="285"/>
                  <a:pt x="315" y="285"/>
                  <a:pt x="315" y="285"/>
                </a:cubicBezTo>
                <a:close/>
                <a:moveTo>
                  <a:pt x="322" y="374"/>
                </a:moveTo>
                <a:cubicBezTo>
                  <a:pt x="322" y="374"/>
                  <a:pt x="322" y="375"/>
                  <a:pt x="322" y="375"/>
                </a:cubicBezTo>
                <a:cubicBezTo>
                  <a:pt x="324" y="376"/>
                  <a:pt x="324" y="376"/>
                  <a:pt x="324" y="376"/>
                </a:cubicBezTo>
                <a:cubicBezTo>
                  <a:pt x="325" y="374"/>
                  <a:pt x="325" y="374"/>
                  <a:pt x="325" y="374"/>
                </a:cubicBezTo>
                <a:cubicBezTo>
                  <a:pt x="325" y="373"/>
                  <a:pt x="325" y="373"/>
                  <a:pt x="325" y="373"/>
                </a:cubicBezTo>
                <a:cubicBezTo>
                  <a:pt x="324" y="371"/>
                  <a:pt x="324" y="371"/>
                  <a:pt x="324" y="371"/>
                </a:cubicBezTo>
                <a:cubicBezTo>
                  <a:pt x="322" y="372"/>
                  <a:pt x="322" y="372"/>
                  <a:pt x="322" y="372"/>
                </a:cubicBezTo>
                <a:cubicBezTo>
                  <a:pt x="322" y="373"/>
                  <a:pt x="322" y="373"/>
                  <a:pt x="322" y="373"/>
                </a:cubicBezTo>
                <a:cubicBezTo>
                  <a:pt x="322" y="374"/>
                  <a:pt x="322" y="374"/>
                  <a:pt x="322" y="374"/>
                </a:cubicBezTo>
                <a:close/>
                <a:moveTo>
                  <a:pt x="362" y="425"/>
                </a:moveTo>
                <a:cubicBezTo>
                  <a:pt x="362" y="426"/>
                  <a:pt x="362" y="426"/>
                  <a:pt x="362" y="426"/>
                </a:cubicBezTo>
                <a:cubicBezTo>
                  <a:pt x="363" y="426"/>
                  <a:pt x="363" y="426"/>
                  <a:pt x="363" y="426"/>
                </a:cubicBezTo>
                <a:cubicBezTo>
                  <a:pt x="363" y="428"/>
                  <a:pt x="363" y="428"/>
                  <a:pt x="363" y="428"/>
                </a:cubicBezTo>
                <a:cubicBezTo>
                  <a:pt x="366" y="429"/>
                  <a:pt x="366" y="429"/>
                  <a:pt x="366" y="429"/>
                </a:cubicBezTo>
                <a:cubicBezTo>
                  <a:pt x="368" y="428"/>
                  <a:pt x="368" y="428"/>
                  <a:pt x="368" y="428"/>
                </a:cubicBezTo>
                <a:cubicBezTo>
                  <a:pt x="369" y="427"/>
                  <a:pt x="369" y="427"/>
                  <a:pt x="369" y="427"/>
                </a:cubicBezTo>
                <a:cubicBezTo>
                  <a:pt x="368" y="425"/>
                  <a:pt x="368" y="425"/>
                  <a:pt x="368" y="425"/>
                </a:cubicBezTo>
                <a:cubicBezTo>
                  <a:pt x="366" y="425"/>
                  <a:pt x="366" y="425"/>
                  <a:pt x="366" y="425"/>
                </a:cubicBezTo>
                <a:cubicBezTo>
                  <a:pt x="365" y="425"/>
                  <a:pt x="365" y="425"/>
                  <a:pt x="365" y="425"/>
                </a:cubicBezTo>
                <a:cubicBezTo>
                  <a:pt x="363" y="425"/>
                  <a:pt x="363" y="425"/>
                  <a:pt x="363" y="425"/>
                </a:cubicBezTo>
                <a:cubicBezTo>
                  <a:pt x="362" y="425"/>
                  <a:pt x="362" y="425"/>
                  <a:pt x="362" y="425"/>
                </a:cubicBezTo>
                <a:close/>
                <a:moveTo>
                  <a:pt x="354" y="283"/>
                </a:moveTo>
                <a:cubicBezTo>
                  <a:pt x="354" y="281"/>
                  <a:pt x="354" y="281"/>
                  <a:pt x="354" y="281"/>
                </a:cubicBezTo>
                <a:cubicBezTo>
                  <a:pt x="353" y="280"/>
                  <a:pt x="353" y="280"/>
                  <a:pt x="353" y="280"/>
                </a:cubicBezTo>
                <a:cubicBezTo>
                  <a:pt x="353" y="279"/>
                  <a:pt x="353" y="279"/>
                  <a:pt x="353" y="279"/>
                </a:cubicBezTo>
                <a:cubicBezTo>
                  <a:pt x="354" y="278"/>
                  <a:pt x="354" y="278"/>
                  <a:pt x="354" y="278"/>
                </a:cubicBezTo>
                <a:cubicBezTo>
                  <a:pt x="353" y="276"/>
                  <a:pt x="353" y="276"/>
                  <a:pt x="353" y="276"/>
                </a:cubicBezTo>
                <a:cubicBezTo>
                  <a:pt x="351" y="276"/>
                  <a:pt x="351" y="276"/>
                  <a:pt x="351" y="276"/>
                </a:cubicBezTo>
                <a:cubicBezTo>
                  <a:pt x="350" y="277"/>
                  <a:pt x="350" y="277"/>
                  <a:pt x="350" y="277"/>
                </a:cubicBezTo>
                <a:cubicBezTo>
                  <a:pt x="349" y="280"/>
                  <a:pt x="349" y="280"/>
                  <a:pt x="349" y="280"/>
                </a:cubicBezTo>
                <a:cubicBezTo>
                  <a:pt x="350" y="282"/>
                  <a:pt x="350" y="282"/>
                  <a:pt x="350" y="282"/>
                </a:cubicBezTo>
                <a:cubicBezTo>
                  <a:pt x="352" y="282"/>
                  <a:pt x="352" y="282"/>
                  <a:pt x="352" y="282"/>
                </a:cubicBezTo>
                <a:cubicBezTo>
                  <a:pt x="353" y="283"/>
                  <a:pt x="353" y="283"/>
                  <a:pt x="353" y="283"/>
                </a:cubicBezTo>
                <a:cubicBezTo>
                  <a:pt x="354" y="283"/>
                  <a:pt x="354" y="283"/>
                  <a:pt x="354" y="283"/>
                </a:cubicBezTo>
                <a:close/>
                <a:moveTo>
                  <a:pt x="351" y="268"/>
                </a:moveTo>
                <a:cubicBezTo>
                  <a:pt x="353" y="266"/>
                  <a:pt x="353" y="266"/>
                  <a:pt x="353" y="266"/>
                </a:cubicBezTo>
                <a:cubicBezTo>
                  <a:pt x="354" y="267"/>
                  <a:pt x="354" y="267"/>
                  <a:pt x="354" y="267"/>
                </a:cubicBezTo>
                <a:cubicBezTo>
                  <a:pt x="356" y="265"/>
                  <a:pt x="356" y="265"/>
                  <a:pt x="356" y="265"/>
                </a:cubicBezTo>
                <a:cubicBezTo>
                  <a:pt x="356" y="264"/>
                  <a:pt x="356" y="264"/>
                  <a:pt x="356" y="264"/>
                </a:cubicBezTo>
                <a:cubicBezTo>
                  <a:pt x="356" y="263"/>
                  <a:pt x="356" y="263"/>
                  <a:pt x="356" y="263"/>
                </a:cubicBezTo>
                <a:cubicBezTo>
                  <a:pt x="357" y="262"/>
                  <a:pt x="357" y="262"/>
                  <a:pt x="357" y="262"/>
                </a:cubicBezTo>
                <a:cubicBezTo>
                  <a:pt x="356" y="262"/>
                  <a:pt x="356" y="262"/>
                  <a:pt x="356" y="262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2" y="264"/>
                  <a:pt x="352" y="264"/>
                  <a:pt x="352" y="264"/>
                </a:cubicBezTo>
                <a:cubicBezTo>
                  <a:pt x="351" y="266"/>
                  <a:pt x="351" y="266"/>
                  <a:pt x="351" y="266"/>
                </a:cubicBezTo>
                <a:cubicBezTo>
                  <a:pt x="351" y="268"/>
                  <a:pt x="351" y="268"/>
                  <a:pt x="351" y="268"/>
                </a:cubicBezTo>
                <a:close/>
                <a:moveTo>
                  <a:pt x="360" y="270"/>
                </a:moveTo>
                <a:cubicBezTo>
                  <a:pt x="362" y="272"/>
                  <a:pt x="362" y="272"/>
                  <a:pt x="362" y="272"/>
                </a:cubicBezTo>
                <a:cubicBezTo>
                  <a:pt x="365" y="273"/>
                  <a:pt x="365" y="273"/>
                  <a:pt x="365" y="273"/>
                </a:cubicBezTo>
                <a:cubicBezTo>
                  <a:pt x="367" y="272"/>
                  <a:pt x="367" y="272"/>
                  <a:pt x="367" y="272"/>
                </a:cubicBezTo>
                <a:cubicBezTo>
                  <a:pt x="366" y="271"/>
                  <a:pt x="366" y="271"/>
                  <a:pt x="366" y="271"/>
                </a:cubicBezTo>
                <a:cubicBezTo>
                  <a:pt x="363" y="271"/>
                  <a:pt x="363" y="271"/>
                  <a:pt x="363" y="271"/>
                </a:cubicBezTo>
                <a:cubicBezTo>
                  <a:pt x="361" y="270"/>
                  <a:pt x="361" y="270"/>
                  <a:pt x="361" y="270"/>
                </a:cubicBezTo>
                <a:cubicBezTo>
                  <a:pt x="360" y="270"/>
                  <a:pt x="360" y="270"/>
                  <a:pt x="360" y="270"/>
                </a:cubicBezTo>
                <a:close/>
                <a:moveTo>
                  <a:pt x="381" y="286"/>
                </a:moveTo>
                <a:cubicBezTo>
                  <a:pt x="381" y="288"/>
                  <a:pt x="381" y="288"/>
                  <a:pt x="381" y="288"/>
                </a:cubicBezTo>
                <a:cubicBezTo>
                  <a:pt x="380" y="290"/>
                  <a:pt x="380" y="290"/>
                  <a:pt x="380" y="290"/>
                </a:cubicBezTo>
                <a:cubicBezTo>
                  <a:pt x="378" y="291"/>
                  <a:pt x="378" y="291"/>
                  <a:pt x="378" y="291"/>
                </a:cubicBezTo>
                <a:cubicBezTo>
                  <a:pt x="378" y="292"/>
                  <a:pt x="378" y="292"/>
                  <a:pt x="378" y="292"/>
                </a:cubicBezTo>
                <a:cubicBezTo>
                  <a:pt x="379" y="294"/>
                  <a:pt x="379" y="294"/>
                  <a:pt x="379" y="294"/>
                </a:cubicBezTo>
                <a:cubicBezTo>
                  <a:pt x="380" y="294"/>
                  <a:pt x="380" y="294"/>
                  <a:pt x="380" y="294"/>
                </a:cubicBezTo>
                <a:cubicBezTo>
                  <a:pt x="382" y="292"/>
                  <a:pt x="382" y="292"/>
                  <a:pt x="382" y="292"/>
                </a:cubicBezTo>
                <a:cubicBezTo>
                  <a:pt x="384" y="291"/>
                  <a:pt x="384" y="291"/>
                  <a:pt x="384" y="291"/>
                </a:cubicBezTo>
                <a:cubicBezTo>
                  <a:pt x="385" y="289"/>
                  <a:pt x="385" y="289"/>
                  <a:pt x="385" y="289"/>
                </a:cubicBezTo>
                <a:cubicBezTo>
                  <a:pt x="387" y="288"/>
                  <a:pt x="387" y="288"/>
                  <a:pt x="387" y="288"/>
                </a:cubicBezTo>
                <a:cubicBezTo>
                  <a:pt x="389" y="286"/>
                  <a:pt x="389" y="286"/>
                  <a:pt x="389" y="286"/>
                </a:cubicBezTo>
                <a:cubicBezTo>
                  <a:pt x="388" y="284"/>
                  <a:pt x="388" y="284"/>
                  <a:pt x="388" y="284"/>
                </a:cubicBezTo>
                <a:cubicBezTo>
                  <a:pt x="387" y="283"/>
                  <a:pt x="387" y="283"/>
                  <a:pt x="387" y="283"/>
                </a:cubicBezTo>
                <a:cubicBezTo>
                  <a:pt x="385" y="283"/>
                  <a:pt x="385" y="283"/>
                  <a:pt x="385" y="283"/>
                </a:cubicBezTo>
                <a:cubicBezTo>
                  <a:pt x="382" y="284"/>
                  <a:pt x="382" y="284"/>
                  <a:pt x="382" y="284"/>
                </a:cubicBezTo>
                <a:cubicBezTo>
                  <a:pt x="381" y="286"/>
                  <a:pt x="381" y="286"/>
                  <a:pt x="381" y="286"/>
                </a:cubicBezTo>
                <a:close/>
                <a:moveTo>
                  <a:pt x="388" y="266"/>
                </a:moveTo>
                <a:cubicBezTo>
                  <a:pt x="387" y="269"/>
                  <a:pt x="387" y="269"/>
                  <a:pt x="387" y="269"/>
                </a:cubicBezTo>
                <a:cubicBezTo>
                  <a:pt x="386" y="272"/>
                  <a:pt x="386" y="272"/>
                  <a:pt x="386" y="272"/>
                </a:cubicBezTo>
                <a:cubicBezTo>
                  <a:pt x="385" y="275"/>
                  <a:pt x="385" y="275"/>
                  <a:pt x="385" y="275"/>
                </a:cubicBezTo>
                <a:cubicBezTo>
                  <a:pt x="385" y="276"/>
                  <a:pt x="385" y="276"/>
                  <a:pt x="385" y="276"/>
                </a:cubicBezTo>
                <a:cubicBezTo>
                  <a:pt x="387" y="277"/>
                  <a:pt x="387" y="277"/>
                  <a:pt x="387" y="277"/>
                </a:cubicBezTo>
                <a:cubicBezTo>
                  <a:pt x="388" y="278"/>
                  <a:pt x="388" y="278"/>
                  <a:pt x="388" y="278"/>
                </a:cubicBezTo>
                <a:cubicBezTo>
                  <a:pt x="390" y="278"/>
                  <a:pt x="390" y="278"/>
                  <a:pt x="390" y="278"/>
                </a:cubicBezTo>
                <a:cubicBezTo>
                  <a:pt x="392" y="279"/>
                  <a:pt x="392" y="279"/>
                  <a:pt x="392" y="279"/>
                </a:cubicBezTo>
                <a:cubicBezTo>
                  <a:pt x="394" y="278"/>
                  <a:pt x="394" y="278"/>
                  <a:pt x="394" y="278"/>
                </a:cubicBezTo>
                <a:cubicBezTo>
                  <a:pt x="394" y="277"/>
                  <a:pt x="394" y="277"/>
                  <a:pt x="394" y="277"/>
                </a:cubicBezTo>
                <a:cubicBezTo>
                  <a:pt x="392" y="274"/>
                  <a:pt x="392" y="274"/>
                  <a:pt x="392" y="274"/>
                </a:cubicBezTo>
                <a:cubicBezTo>
                  <a:pt x="392" y="271"/>
                  <a:pt x="392" y="271"/>
                  <a:pt x="392" y="271"/>
                </a:cubicBezTo>
                <a:cubicBezTo>
                  <a:pt x="389" y="269"/>
                  <a:pt x="389" y="269"/>
                  <a:pt x="389" y="269"/>
                </a:cubicBezTo>
                <a:cubicBezTo>
                  <a:pt x="388" y="266"/>
                  <a:pt x="388" y="266"/>
                  <a:pt x="388" y="266"/>
                </a:cubicBezTo>
                <a:close/>
                <a:moveTo>
                  <a:pt x="374" y="231"/>
                </a:moveTo>
                <a:cubicBezTo>
                  <a:pt x="373" y="229"/>
                  <a:pt x="373" y="229"/>
                  <a:pt x="373" y="229"/>
                </a:cubicBezTo>
                <a:cubicBezTo>
                  <a:pt x="373" y="228"/>
                  <a:pt x="373" y="228"/>
                  <a:pt x="373" y="228"/>
                </a:cubicBezTo>
                <a:cubicBezTo>
                  <a:pt x="372" y="227"/>
                  <a:pt x="372" y="227"/>
                  <a:pt x="372" y="227"/>
                </a:cubicBezTo>
                <a:cubicBezTo>
                  <a:pt x="370" y="227"/>
                  <a:pt x="370" y="227"/>
                  <a:pt x="370" y="227"/>
                </a:cubicBezTo>
                <a:cubicBezTo>
                  <a:pt x="369" y="228"/>
                  <a:pt x="369" y="228"/>
                  <a:pt x="369" y="228"/>
                </a:cubicBezTo>
                <a:cubicBezTo>
                  <a:pt x="370" y="229"/>
                  <a:pt x="370" y="229"/>
                  <a:pt x="370" y="229"/>
                </a:cubicBezTo>
                <a:cubicBezTo>
                  <a:pt x="371" y="231"/>
                  <a:pt x="371" y="231"/>
                  <a:pt x="371" y="231"/>
                </a:cubicBezTo>
                <a:cubicBezTo>
                  <a:pt x="372" y="232"/>
                  <a:pt x="372" y="232"/>
                  <a:pt x="372" y="232"/>
                </a:cubicBezTo>
                <a:cubicBezTo>
                  <a:pt x="374" y="231"/>
                  <a:pt x="374" y="231"/>
                  <a:pt x="374" y="231"/>
                </a:cubicBezTo>
                <a:close/>
                <a:moveTo>
                  <a:pt x="380" y="204"/>
                </a:moveTo>
                <a:cubicBezTo>
                  <a:pt x="379" y="204"/>
                  <a:pt x="379" y="204"/>
                  <a:pt x="379" y="204"/>
                </a:cubicBezTo>
                <a:cubicBezTo>
                  <a:pt x="378" y="203"/>
                  <a:pt x="378" y="203"/>
                  <a:pt x="378" y="203"/>
                </a:cubicBezTo>
                <a:cubicBezTo>
                  <a:pt x="379" y="207"/>
                  <a:pt x="379" y="207"/>
                  <a:pt x="379" y="207"/>
                </a:cubicBezTo>
                <a:cubicBezTo>
                  <a:pt x="380" y="207"/>
                  <a:pt x="380" y="207"/>
                  <a:pt x="380" y="207"/>
                </a:cubicBezTo>
                <a:cubicBezTo>
                  <a:pt x="381" y="206"/>
                  <a:pt x="381" y="206"/>
                  <a:pt x="381" y="206"/>
                </a:cubicBezTo>
                <a:cubicBezTo>
                  <a:pt x="382" y="207"/>
                  <a:pt x="382" y="207"/>
                  <a:pt x="382" y="207"/>
                </a:cubicBezTo>
                <a:cubicBezTo>
                  <a:pt x="382" y="209"/>
                  <a:pt x="382" y="209"/>
                  <a:pt x="382" y="209"/>
                </a:cubicBezTo>
                <a:cubicBezTo>
                  <a:pt x="383" y="210"/>
                  <a:pt x="383" y="210"/>
                  <a:pt x="383" y="210"/>
                </a:cubicBezTo>
                <a:cubicBezTo>
                  <a:pt x="383" y="208"/>
                  <a:pt x="383" y="208"/>
                  <a:pt x="383" y="208"/>
                </a:cubicBezTo>
                <a:cubicBezTo>
                  <a:pt x="383" y="206"/>
                  <a:pt x="383" y="206"/>
                  <a:pt x="383" y="206"/>
                </a:cubicBezTo>
                <a:cubicBezTo>
                  <a:pt x="384" y="205"/>
                  <a:pt x="384" y="205"/>
                  <a:pt x="384" y="205"/>
                </a:cubicBezTo>
                <a:cubicBezTo>
                  <a:pt x="384" y="203"/>
                  <a:pt x="384" y="203"/>
                  <a:pt x="384" y="203"/>
                </a:cubicBezTo>
                <a:cubicBezTo>
                  <a:pt x="383" y="202"/>
                  <a:pt x="383" y="202"/>
                  <a:pt x="383" y="202"/>
                </a:cubicBezTo>
                <a:cubicBezTo>
                  <a:pt x="383" y="201"/>
                  <a:pt x="383" y="201"/>
                  <a:pt x="383" y="201"/>
                </a:cubicBezTo>
                <a:cubicBezTo>
                  <a:pt x="382" y="199"/>
                  <a:pt x="382" y="199"/>
                  <a:pt x="382" y="199"/>
                </a:cubicBezTo>
                <a:cubicBezTo>
                  <a:pt x="381" y="200"/>
                  <a:pt x="381" y="200"/>
                  <a:pt x="381" y="200"/>
                </a:cubicBezTo>
                <a:cubicBezTo>
                  <a:pt x="380" y="200"/>
                  <a:pt x="380" y="200"/>
                  <a:pt x="380" y="200"/>
                </a:cubicBezTo>
                <a:cubicBezTo>
                  <a:pt x="379" y="201"/>
                  <a:pt x="379" y="201"/>
                  <a:pt x="379" y="201"/>
                </a:cubicBezTo>
                <a:cubicBezTo>
                  <a:pt x="380" y="202"/>
                  <a:pt x="380" y="202"/>
                  <a:pt x="380" y="202"/>
                </a:cubicBezTo>
                <a:cubicBezTo>
                  <a:pt x="380" y="204"/>
                  <a:pt x="380" y="204"/>
                  <a:pt x="380" y="204"/>
                </a:cubicBezTo>
                <a:close/>
                <a:moveTo>
                  <a:pt x="377" y="191"/>
                </a:moveTo>
                <a:cubicBezTo>
                  <a:pt x="374" y="191"/>
                  <a:pt x="374" y="191"/>
                  <a:pt x="374" y="191"/>
                </a:cubicBezTo>
                <a:cubicBezTo>
                  <a:pt x="373" y="189"/>
                  <a:pt x="373" y="189"/>
                  <a:pt x="373" y="189"/>
                </a:cubicBezTo>
                <a:cubicBezTo>
                  <a:pt x="372" y="189"/>
                  <a:pt x="372" y="189"/>
                  <a:pt x="372" y="189"/>
                </a:cubicBezTo>
                <a:cubicBezTo>
                  <a:pt x="371" y="190"/>
                  <a:pt x="371" y="190"/>
                  <a:pt x="371" y="190"/>
                </a:cubicBezTo>
                <a:cubicBezTo>
                  <a:pt x="371" y="191"/>
                  <a:pt x="371" y="191"/>
                  <a:pt x="371" y="191"/>
                </a:cubicBezTo>
                <a:cubicBezTo>
                  <a:pt x="374" y="192"/>
                  <a:pt x="374" y="192"/>
                  <a:pt x="374" y="192"/>
                </a:cubicBezTo>
                <a:cubicBezTo>
                  <a:pt x="376" y="192"/>
                  <a:pt x="376" y="192"/>
                  <a:pt x="376" y="192"/>
                </a:cubicBezTo>
                <a:cubicBezTo>
                  <a:pt x="377" y="191"/>
                  <a:pt x="377" y="191"/>
                  <a:pt x="377" y="191"/>
                </a:cubicBezTo>
                <a:close/>
                <a:moveTo>
                  <a:pt x="377" y="189"/>
                </a:moveTo>
                <a:cubicBezTo>
                  <a:pt x="377" y="189"/>
                  <a:pt x="378" y="190"/>
                  <a:pt x="378" y="190"/>
                </a:cubicBezTo>
                <a:cubicBezTo>
                  <a:pt x="381" y="189"/>
                  <a:pt x="381" y="189"/>
                  <a:pt x="381" y="189"/>
                </a:cubicBezTo>
                <a:cubicBezTo>
                  <a:pt x="382" y="189"/>
                  <a:pt x="382" y="189"/>
                  <a:pt x="382" y="189"/>
                </a:cubicBezTo>
                <a:cubicBezTo>
                  <a:pt x="384" y="189"/>
                  <a:pt x="384" y="189"/>
                  <a:pt x="384" y="189"/>
                </a:cubicBezTo>
                <a:cubicBezTo>
                  <a:pt x="384" y="188"/>
                  <a:pt x="384" y="188"/>
                  <a:pt x="384" y="188"/>
                </a:cubicBezTo>
                <a:cubicBezTo>
                  <a:pt x="381" y="187"/>
                  <a:pt x="381" y="187"/>
                  <a:pt x="381" y="187"/>
                </a:cubicBezTo>
                <a:cubicBezTo>
                  <a:pt x="380" y="186"/>
                  <a:pt x="380" y="186"/>
                  <a:pt x="380" y="186"/>
                </a:cubicBezTo>
                <a:cubicBezTo>
                  <a:pt x="378" y="187"/>
                  <a:pt x="378" y="187"/>
                  <a:pt x="378" y="187"/>
                </a:cubicBezTo>
                <a:cubicBezTo>
                  <a:pt x="377" y="189"/>
                  <a:pt x="377" y="189"/>
                  <a:pt x="377" y="189"/>
                </a:cubicBezTo>
                <a:close/>
                <a:moveTo>
                  <a:pt x="401" y="240"/>
                </a:moveTo>
                <a:cubicBezTo>
                  <a:pt x="403" y="238"/>
                  <a:pt x="403" y="238"/>
                  <a:pt x="403" y="238"/>
                </a:cubicBezTo>
                <a:cubicBezTo>
                  <a:pt x="402" y="237"/>
                  <a:pt x="402" y="237"/>
                  <a:pt x="402" y="237"/>
                </a:cubicBezTo>
                <a:cubicBezTo>
                  <a:pt x="400" y="237"/>
                  <a:pt x="400" y="237"/>
                  <a:pt x="400" y="237"/>
                </a:cubicBezTo>
                <a:cubicBezTo>
                  <a:pt x="399" y="238"/>
                  <a:pt x="399" y="238"/>
                  <a:pt x="399" y="238"/>
                </a:cubicBezTo>
                <a:cubicBezTo>
                  <a:pt x="400" y="240"/>
                  <a:pt x="400" y="240"/>
                  <a:pt x="400" y="240"/>
                </a:cubicBezTo>
                <a:cubicBezTo>
                  <a:pt x="401" y="240"/>
                  <a:pt x="401" y="240"/>
                  <a:pt x="401" y="240"/>
                </a:cubicBezTo>
                <a:close/>
                <a:moveTo>
                  <a:pt x="408" y="239"/>
                </a:moveTo>
                <a:cubicBezTo>
                  <a:pt x="409" y="237"/>
                  <a:pt x="409" y="237"/>
                  <a:pt x="409" y="237"/>
                </a:cubicBezTo>
                <a:cubicBezTo>
                  <a:pt x="409" y="236"/>
                  <a:pt x="409" y="236"/>
                  <a:pt x="409" y="236"/>
                </a:cubicBezTo>
                <a:cubicBezTo>
                  <a:pt x="407" y="236"/>
                  <a:pt x="407" y="236"/>
                  <a:pt x="407" y="236"/>
                </a:cubicBezTo>
                <a:cubicBezTo>
                  <a:pt x="406" y="236"/>
                  <a:pt x="406" y="236"/>
                  <a:pt x="406" y="236"/>
                </a:cubicBezTo>
                <a:cubicBezTo>
                  <a:pt x="405" y="237"/>
                  <a:pt x="405" y="237"/>
                  <a:pt x="405" y="237"/>
                </a:cubicBezTo>
                <a:cubicBezTo>
                  <a:pt x="405" y="238"/>
                  <a:pt x="405" y="238"/>
                  <a:pt x="405" y="238"/>
                </a:cubicBezTo>
                <a:cubicBezTo>
                  <a:pt x="408" y="239"/>
                  <a:pt x="408" y="239"/>
                  <a:pt x="408" y="239"/>
                </a:cubicBezTo>
                <a:close/>
                <a:moveTo>
                  <a:pt x="417" y="240"/>
                </a:moveTo>
                <a:cubicBezTo>
                  <a:pt x="418" y="239"/>
                  <a:pt x="418" y="239"/>
                  <a:pt x="418" y="239"/>
                </a:cubicBezTo>
                <a:cubicBezTo>
                  <a:pt x="416" y="238"/>
                  <a:pt x="416" y="238"/>
                  <a:pt x="416" y="238"/>
                </a:cubicBezTo>
                <a:cubicBezTo>
                  <a:pt x="413" y="239"/>
                  <a:pt x="413" y="239"/>
                  <a:pt x="413" y="239"/>
                </a:cubicBezTo>
                <a:cubicBezTo>
                  <a:pt x="414" y="240"/>
                  <a:pt x="414" y="240"/>
                  <a:pt x="414" y="240"/>
                </a:cubicBezTo>
                <a:cubicBezTo>
                  <a:pt x="417" y="240"/>
                  <a:pt x="417" y="240"/>
                  <a:pt x="417" y="240"/>
                </a:cubicBezTo>
                <a:close/>
                <a:moveTo>
                  <a:pt x="432" y="235"/>
                </a:moveTo>
                <a:cubicBezTo>
                  <a:pt x="433" y="238"/>
                  <a:pt x="433" y="238"/>
                  <a:pt x="433" y="238"/>
                </a:cubicBezTo>
                <a:cubicBezTo>
                  <a:pt x="434" y="239"/>
                  <a:pt x="434" y="239"/>
                  <a:pt x="434" y="239"/>
                </a:cubicBezTo>
                <a:cubicBezTo>
                  <a:pt x="435" y="237"/>
                  <a:pt x="435" y="237"/>
                  <a:pt x="435" y="237"/>
                </a:cubicBezTo>
                <a:cubicBezTo>
                  <a:pt x="434" y="236"/>
                  <a:pt x="434" y="236"/>
                  <a:pt x="434" y="236"/>
                </a:cubicBezTo>
                <a:cubicBezTo>
                  <a:pt x="432" y="235"/>
                  <a:pt x="432" y="235"/>
                  <a:pt x="432" y="235"/>
                </a:cubicBezTo>
                <a:close/>
                <a:moveTo>
                  <a:pt x="423" y="234"/>
                </a:moveTo>
                <a:cubicBezTo>
                  <a:pt x="426" y="234"/>
                  <a:pt x="426" y="234"/>
                  <a:pt x="426" y="234"/>
                </a:cubicBezTo>
                <a:cubicBezTo>
                  <a:pt x="427" y="232"/>
                  <a:pt x="427" y="232"/>
                  <a:pt x="427" y="232"/>
                </a:cubicBezTo>
                <a:cubicBezTo>
                  <a:pt x="425" y="231"/>
                  <a:pt x="425" y="231"/>
                  <a:pt x="425" y="231"/>
                </a:cubicBezTo>
                <a:cubicBezTo>
                  <a:pt x="424" y="232"/>
                  <a:pt x="424" y="232"/>
                  <a:pt x="424" y="232"/>
                </a:cubicBezTo>
                <a:cubicBezTo>
                  <a:pt x="424" y="233"/>
                  <a:pt x="424" y="233"/>
                  <a:pt x="424" y="233"/>
                </a:cubicBezTo>
                <a:cubicBezTo>
                  <a:pt x="423" y="234"/>
                  <a:pt x="423" y="234"/>
                  <a:pt x="423" y="234"/>
                </a:cubicBezTo>
                <a:close/>
                <a:moveTo>
                  <a:pt x="417" y="225"/>
                </a:moveTo>
                <a:cubicBezTo>
                  <a:pt x="417" y="224"/>
                  <a:pt x="417" y="224"/>
                  <a:pt x="417" y="224"/>
                </a:cubicBezTo>
                <a:cubicBezTo>
                  <a:pt x="415" y="224"/>
                  <a:pt x="415" y="224"/>
                  <a:pt x="415" y="224"/>
                </a:cubicBezTo>
                <a:cubicBezTo>
                  <a:pt x="413" y="226"/>
                  <a:pt x="413" y="226"/>
                  <a:pt x="413" y="226"/>
                </a:cubicBezTo>
                <a:cubicBezTo>
                  <a:pt x="413" y="227"/>
                  <a:pt x="413" y="227"/>
                  <a:pt x="413" y="227"/>
                </a:cubicBezTo>
                <a:cubicBezTo>
                  <a:pt x="415" y="228"/>
                  <a:pt x="415" y="228"/>
                  <a:pt x="415" y="228"/>
                </a:cubicBezTo>
                <a:cubicBezTo>
                  <a:pt x="415" y="227"/>
                  <a:pt x="415" y="227"/>
                  <a:pt x="415" y="227"/>
                </a:cubicBezTo>
                <a:cubicBezTo>
                  <a:pt x="415" y="226"/>
                  <a:pt x="415" y="226"/>
                  <a:pt x="415" y="226"/>
                </a:cubicBezTo>
                <a:cubicBezTo>
                  <a:pt x="415" y="226"/>
                  <a:pt x="415" y="226"/>
                  <a:pt x="415" y="226"/>
                </a:cubicBezTo>
                <a:cubicBezTo>
                  <a:pt x="417" y="225"/>
                  <a:pt x="417" y="225"/>
                  <a:pt x="417" y="225"/>
                </a:cubicBezTo>
                <a:close/>
                <a:moveTo>
                  <a:pt x="422" y="223"/>
                </a:moveTo>
                <a:cubicBezTo>
                  <a:pt x="422" y="222"/>
                  <a:pt x="422" y="222"/>
                  <a:pt x="422" y="222"/>
                </a:cubicBezTo>
                <a:cubicBezTo>
                  <a:pt x="420" y="222"/>
                  <a:pt x="420" y="222"/>
                  <a:pt x="420" y="222"/>
                </a:cubicBezTo>
                <a:cubicBezTo>
                  <a:pt x="419" y="223"/>
                  <a:pt x="419" y="223"/>
                  <a:pt x="419" y="223"/>
                </a:cubicBezTo>
                <a:cubicBezTo>
                  <a:pt x="419" y="225"/>
                  <a:pt x="419" y="225"/>
                  <a:pt x="419" y="225"/>
                </a:cubicBezTo>
                <a:cubicBezTo>
                  <a:pt x="421" y="225"/>
                  <a:pt x="421" y="225"/>
                  <a:pt x="421" y="225"/>
                </a:cubicBezTo>
                <a:cubicBezTo>
                  <a:pt x="422" y="224"/>
                  <a:pt x="422" y="224"/>
                  <a:pt x="422" y="224"/>
                </a:cubicBezTo>
                <a:cubicBezTo>
                  <a:pt x="422" y="223"/>
                  <a:pt x="422" y="223"/>
                  <a:pt x="422" y="223"/>
                </a:cubicBezTo>
                <a:close/>
                <a:moveTo>
                  <a:pt x="423" y="224"/>
                </a:moveTo>
                <a:cubicBezTo>
                  <a:pt x="424" y="225"/>
                  <a:pt x="424" y="225"/>
                  <a:pt x="424" y="225"/>
                </a:cubicBezTo>
                <a:cubicBezTo>
                  <a:pt x="424" y="224"/>
                  <a:pt x="424" y="224"/>
                  <a:pt x="424" y="224"/>
                </a:cubicBezTo>
                <a:cubicBezTo>
                  <a:pt x="426" y="223"/>
                  <a:pt x="426" y="223"/>
                  <a:pt x="426" y="223"/>
                </a:cubicBezTo>
                <a:cubicBezTo>
                  <a:pt x="427" y="221"/>
                  <a:pt x="427" y="221"/>
                  <a:pt x="427" y="221"/>
                </a:cubicBezTo>
                <a:cubicBezTo>
                  <a:pt x="426" y="220"/>
                  <a:pt x="426" y="220"/>
                  <a:pt x="426" y="220"/>
                </a:cubicBezTo>
                <a:cubicBezTo>
                  <a:pt x="424" y="220"/>
                  <a:pt x="424" y="220"/>
                  <a:pt x="424" y="220"/>
                </a:cubicBezTo>
                <a:cubicBezTo>
                  <a:pt x="423" y="222"/>
                  <a:pt x="423" y="222"/>
                  <a:pt x="423" y="222"/>
                </a:cubicBezTo>
                <a:cubicBezTo>
                  <a:pt x="424" y="223"/>
                  <a:pt x="424" y="223"/>
                  <a:pt x="424" y="223"/>
                </a:cubicBezTo>
                <a:cubicBezTo>
                  <a:pt x="423" y="224"/>
                  <a:pt x="423" y="224"/>
                  <a:pt x="423" y="224"/>
                </a:cubicBezTo>
                <a:close/>
                <a:moveTo>
                  <a:pt x="417" y="218"/>
                </a:moveTo>
                <a:cubicBezTo>
                  <a:pt x="418" y="216"/>
                  <a:pt x="418" y="216"/>
                  <a:pt x="418" y="216"/>
                </a:cubicBezTo>
                <a:cubicBezTo>
                  <a:pt x="418" y="215"/>
                  <a:pt x="418" y="215"/>
                  <a:pt x="418" y="215"/>
                </a:cubicBezTo>
                <a:cubicBezTo>
                  <a:pt x="416" y="215"/>
                  <a:pt x="416" y="215"/>
                  <a:pt x="416" y="215"/>
                </a:cubicBezTo>
                <a:cubicBezTo>
                  <a:pt x="415" y="215"/>
                  <a:pt x="415" y="215"/>
                  <a:pt x="415" y="215"/>
                </a:cubicBezTo>
                <a:cubicBezTo>
                  <a:pt x="413" y="216"/>
                  <a:pt x="413" y="216"/>
                  <a:pt x="413" y="216"/>
                </a:cubicBezTo>
                <a:cubicBezTo>
                  <a:pt x="413" y="216"/>
                  <a:pt x="413" y="216"/>
                  <a:pt x="413" y="216"/>
                </a:cubicBezTo>
                <a:cubicBezTo>
                  <a:pt x="416" y="217"/>
                  <a:pt x="416" y="217"/>
                  <a:pt x="416" y="217"/>
                </a:cubicBezTo>
                <a:cubicBezTo>
                  <a:pt x="417" y="218"/>
                  <a:pt x="417" y="218"/>
                  <a:pt x="417" y="218"/>
                </a:cubicBezTo>
                <a:close/>
                <a:moveTo>
                  <a:pt x="427" y="213"/>
                </a:moveTo>
                <a:cubicBezTo>
                  <a:pt x="428" y="212"/>
                  <a:pt x="428" y="212"/>
                  <a:pt x="428" y="212"/>
                </a:cubicBezTo>
                <a:cubicBezTo>
                  <a:pt x="427" y="212"/>
                  <a:pt x="427" y="212"/>
                  <a:pt x="427" y="212"/>
                </a:cubicBezTo>
                <a:cubicBezTo>
                  <a:pt x="427" y="211"/>
                  <a:pt x="427" y="211"/>
                  <a:pt x="427" y="211"/>
                </a:cubicBezTo>
                <a:cubicBezTo>
                  <a:pt x="428" y="210"/>
                  <a:pt x="428" y="210"/>
                  <a:pt x="428" y="210"/>
                </a:cubicBezTo>
                <a:cubicBezTo>
                  <a:pt x="428" y="209"/>
                  <a:pt x="428" y="209"/>
                  <a:pt x="428" y="209"/>
                </a:cubicBezTo>
                <a:cubicBezTo>
                  <a:pt x="427" y="208"/>
                  <a:pt x="427" y="208"/>
                  <a:pt x="427" y="208"/>
                </a:cubicBezTo>
                <a:cubicBezTo>
                  <a:pt x="424" y="207"/>
                  <a:pt x="424" y="207"/>
                  <a:pt x="424" y="207"/>
                </a:cubicBezTo>
                <a:cubicBezTo>
                  <a:pt x="423" y="208"/>
                  <a:pt x="423" y="208"/>
                  <a:pt x="423" y="208"/>
                </a:cubicBezTo>
                <a:cubicBezTo>
                  <a:pt x="424" y="210"/>
                  <a:pt x="424" y="210"/>
                  <a:pt x="424" y="210"/>
                </a:cubicBezTo>
                <a:cubicBezTo>
                  <a:pt x="423" y="210"/>
                  <a:pt x="423" y="210"/>
                  <a:pt x="423" y="210"/>
                </a:cubicBezTo>
                <a:cubicBezTo>
                  <a:pt x="421" y="209"/>
                  <a:pt x="421" y="209"/>
                  <a:pt x="421" y="209"/>
                </a:cubicBezTo>
                <a:cubicBezTo>
                  <a:pt x="421" y="209"/>
                  <a:pt x="421" y="209"/>
                  <a:pt x="421" y="209"/>
                </a:cubicBezTo>
                <a:cubicBezTo>
                  <a:pt x="422" y="211"/>
                  <a:pt x="422" y="211"/>
                  <a:pt x="422" y="211"/>
                </a:cubicBezTo>
                <a:cubicBezTo>
                  <a:pt x="423" y="212"/>
                  <a:pt x="423" y="212"/>
                  <a:pt x="423" y="212"/>
                </a:cubicBezTo>
                <a:cubicBezTo>
                  <a:pt x="425" y="212"/>
                  <a:pt x="425" y="212"/>
                  <a:pt x="425" y="212"/>
                </a:cubicBezTo>
                <a:cubicBezTo>
                  <a:pt x="427" y="213"/>
                  <a:pt x="427" y="213"/>
                  <a:pt x="427" y="213"/>
                </a:cubicBezTo>
                <a:close/>
                <a:moveTo>
                  <a:pt x="419" y="121"/>
                </a:moveTo>
                <a:cubicBezTo>
                  <a:pt x="420" y="121"/>
                  <a:pt x="420" y="121"/>
                  <a:pt x="420" y="121"/>
                </a:cubicBezTo>
                <a:cubicBezTo>
                  <a:pt x="420" y="120"/>
                  <a:pt x="420" y="120"/>
                  <a:pt x="420" y="120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20"/>
                  <a:pt x="418" y="120"/>
                  <a:pt x="418" y="120"/>
                </a:cubicBezTo>
                <a:cubicBezTo>
                  <a:pt x="419" y="121"/>
                  <a:pt x="419" y="121"/>
                  <a:pt x="419" y="121"/>
                </a:cubicBezTo>
                <a:close/>
                <a:moveTo>
                  <a:pt x="407" y="140"/>
                </a:moveTo>
                <a:cubicBezTo>
                  <a:pt x="408" y="141"/>
                  <a:pt x="408" y="141"/>
                  <a:pt x="408" y="141"/>
                </a:cubicBezTo>
                <a:cubicBezTo>
                  <a:pt x="409" y="141"/>
                  <a:pt x="409" y="141"/>
                  <a:pt x="409" y="141"/>
                </a:cubicBezTo>
                <a:cubicBezTo>
                  <a:pt x="410" y="140"/>
                  <a:pt x="410" y="140"/>
                  <a:pt x="410" y="140"/>
                </a:cubicBezTo>
                <a:cubicBezTo>
                  <a:pt x="411" y="139"/>
                  <a:pt x="411" y="139"/>
                  <a:pt x="411" y="139"/>
                </a:cubicBezTo>
                <a:cubicBezTo>
                  <a:pt x="411" y="136"/>
                  <a:pt x="411" y="136"/>
                  <a:pt x="411" y="136"/>
                </a:cubicBezTo>
                <a:cubicBezTo>
                  <a:pt x="409" y="135"/>
                  <a:pt x="409" y="135"/>
                  <a:pt x="409" y="135"/>
                </a:cubicBezTo>
                <a:cubicBezTo>
                  <a:pt x="408" y="135"/>
                  <a:pt x="408" y="135"/>
                  <a:pt x="408" y="135"/>
                </a:cubicBezTo>
                <a:cubicBezTo>
                  <a:pt x="407" y="136"/>
                  <a:pt x="407" y="136"/>
                  <a:pt x="407" y="136"/>
                </a:cubicBezTo>
                <a:cubicBezTo>
                  <a:pt x="407" y="138"/>
                  <a:pt x="407" y="138"/>
                  <a:pt x="407" y="138"/>
                </a:cubicBezTo>
                <a:cubicBezTo>
                  <a:pt x="407" y="140"/>
                  <a:pt x="407" y="140"/>
                  <a:pt x="407" y="140"/>
                </a:cubicBezTo>
                <a:close/>
                <a:moveTo>
                  <a:pt x="454" y="136"/>
                </a:moveTo>
                <a:cubicBezTo>
                  <a:pt x="455" y="136"/>
                  <a:pt x="455" y="136"/>
                  <a:pt x="455" y="136"/>
                </a:cubicBezTo>
                <a:cubicBezTo>
                  <a:pt x="457" y="135"/>
                  <a:pt x="457" y="135"/>
                  <a:pt x="457" y="135"/>
                </a:cubicBezTo>
                <a:cubicBezTo>
                  <a:pt x="459" y="134"/>
                  <a:pt x="459" y="134"/>
                  <a:pt x="459" y="134"/>
                </a:cubicBezTo>
                <a:cubicBezTo>
                  <a:pt x="460" y="134"/>
                  <a:pt x="460" y="134"/>
                  <a:pt x="460" y="134"/>
                </a:cubicBezTo>
                <a:cubicBezTo>
                  <a:pt x="460" y="135"/>
                  <a:pt x="460" y="135"/>
                  <a:pt x="460" y="135"/>
                </a:cubicBezTo>
                <a:cubicBezTo>
                  <a:pt x="459" y="136"/>
                  <a:pt x="459" y="136"/>
                  <a:pt x="459" y="136"/>
                </a:cubicBezTo>
                <a:cubicBezTo>
                  <a:pt x="461" y="134"/>
                  <a:pt x="461" y="134"/>
                  <a:pt x="461" y="134"/>
                </a:cubicBezTo>
                <a:cubicBezTo>
                  <a:pt x="463" y="132"/>
                  <a:pt x="463" y="132"/>
                  <a:pt x="463" y="132"/>
                </a:cubicBezTo>
                <a:cubicBezTo>
                  <a:pt x="463" y="130"/>
                  <a:pt x="463" y="130"/>
                  <a:pt x="463" y="130"/>
                </a:cubicBezTo>
                <a:cubicBezTo>
                  <a:pt x="465" y="129"/>
                  <a:pt x="465" y="129"/>
                  <a:pt x="465" y="129"/>
                </a:cubicBezTo>
                <a:cubicBezTo>
                  <a:pt x="465" y="127"/>
                  <a:pt x="465" y="127"/>
                  <a:pt x="465" y="127"/>
                </a:cubicBezTo>
                <a:cubicBezTo>
                  <a:pt x="464" y="126"/>
                  <a:pt x="464" y="126"/>
                  <a:pt x="464" y="126"/>
                </a:cubicBezTo>
                <a:cubicBezTo>
                  <a:pt x="463" y="127"/>
                  <a:pt x="463" y="127"/>
                  <a:pt x="463" y="127"/>
                </a:cubicBezTo>
                <a:cubicBezTo>
                  <a:pt x="462" y="128"/>
                  <a:pt x="462" y="128"/>
                  <a:pt x="462" y="128"/>
                </a:cubicBezTo>
                <a:cubicBezTo>
                  <a:pt x="460" y="129"/>
                  <a:pt x="460" y="129"/>
                  <a:pt x="460" y="129"/>
                </a:cubicBezTo>
                <a:cubicBezTo>
                  <a:pt x="457" y="131"/>
                  <a:pt x="457" y="131"/>
                  <a:pt x="457" y="131"/>
                </a:cubicBezTo>
                <a:cubicBezTo>
                  <a:pt x="455" y="134"/>
                  <a:pt x="455" y="134"/>
                  <a:pt x="455" y="134"/>
                </a:cubicBezTo>
                <a:cubicBezTo>
                  <a:pt x="454" y="136"/>
                  <a:pt x="454" y="136"/>
                  <a:pt x="454" y="136"/>
                </a:cubicBezTo>
                <a:close/>
                <a:moveTo>
                  <a:pt x="475" y="138"/>
                </a:moveTo>
                <a:cubicBezTo>
                  <a:pt x="478" y="137"/>
                  <a:pt x="478" y="137"/>
                  <a:pt x="478" y="137"/>
                </a:cubicBezTo>
                <a:cubicBezTo>
                  <a:pt x="479" y="136"/>
                  <a:pt x="479" y="136"/>
                  <a:pt x="479" y="136"/>
                </a:cubicBezTo>
                <a:cubicBezTo>
                  <a:pt x="477" y="135"/>
                  <a:pt x="477" y="135"/>
                  <a:pt x="477" y="135"/>
                </a:cubicBezTo>
                <a:cubicBezTo>
                  <a:pt x="475" y="136"/>
                  <a:pt x="475" y="136"/>
                  <a:pt x="475" y="136"/>
                </a:cubicBezTo>
                <a:cubicBezTo>
                  <a:pt x="475" y="137"/>
                  <a:pt x="475" y="137"/>
                  <a:pt x="475" y="137"/>
                </a:cubicBezTo>
                <a:cubicBezTo>
                  <a:pt x="475" y="138"/>
                  <a:pt x="475" y="138"/>
                  <a:pt x="475" y="138"/>
                </a:cubicBezTo>
                <a:close/>
                <a:moveTo>
                  <a:pt x="479" y="142"/>
                </a:moveTo>
                <a:cubicBezTo>
                  <a:pt x="479" y="142"/>
                  <a:pt x="479" y="142"/>
                  <a:pt x="479" y="142"/>
                </a:cubicBezTo>
                <a:cubicBezTo>
                  <a:pt x="480" y="142"/>
                  <a:pt x="480" y="142"/>
                  <a:pt x="480" y="142"/>
                </a:cubicBezTo>
                <a:cubicBezTo>
                  <a:pt x="481" y="141"/>
                  <a:pt x="481" y="141"/>
                  <a:pt x="481" y="141"/>
                </a:cubicBezTo>
                <a:cubicBezTo>
                  <a:pt x="479" y="140"/>
                  <a:pt x="479" y="140"/>
                  <a:pt x="479" y="140"/>
                </a:cubicBezTo>
                <a:cubicBezTo>
                  <a:pt x="478" y="138"/>
                  <a:pt x="478" y="138"/>
                  <a:pt x="478" y="138"/>
                </a:cubicBezTo>
                <a:cubicBezTo>
                  <a:pt x="477" y="138"/>
                  <a:pt x="477" y="138"/>
                  <a:pt x="477" y="138"/>
                </a:cubicBezTo>
                <a:cubicBezTo>
                  <a:pt x="477" y="139"/>
                  <a:pt x="477" y="139"/>
                  <a:pt x="477" y="139"/>
                </a:cubicBezTo>
                <a:cubicBezTo>
                  <a:pt x="478" y="141"/>
                  <a:pt x="478" y="141"/>
                  <a:pt x="478" y="141"/>
                </a:cubicBezTo>
                <a:cubicBezTo>
                  <a:pt x="479" y="142"/>
                  <a:pt x="479" y="142"/>
                  <a:pt x="479" y="142"/>
                </a:cubicBezTo>
                <a:close/>
                <a:moveTo>
                  <a:pt x="460" y="147"/>
                </a:moveTo>
                <a:cubicBezTo>
                  <a:pt x="462" y="147"/>
                  <a:pt x="462" y="147"/>
                  <a:pt x="462" y="147"/>
                </a:cubicBezTo>
                <a:cubicBezTo>
                  <a:pt x="462" y="145"/>
                  <a:pt x="462" y="145"/>
                  <a:pt x="462" y="145"/>
                </a:cubicBezTo>
                <a:cubicBezTo>
                  <a:pt x="461" y="144"/>
                  <a:pt x="461" y="144"/>
                  <a:pt x="461" y="144"/>
                </a:cubicBezTo>
                <a:cubicBezTo>
                  <a:pt x="460" y="146"/>
                  <a:pt x="460" y="146"/>
                  <a:pt x="460" y="146"/>
                </a:cubicBezTo>
                <a:cubicBezTo>
                  <a:pt x="458" y="147"/>
                  <a:pt x="458" y="147"/>
                  <a:pt x="458" y="147"/>
                </a:cubicBezTo>
                <a:cubicBezTo>
                  <a:pt x="458" y="148"/>
                  <a:pt x="458" y="148"/>
                  <a:pt x="458" y="148"/>
                </a:cubicBezTo>
                <a:cubicBezTo>
                  <a:pt x="460" y="147"/>
                  <a:pt x="460" y="147"/>
                  <a:pt x="460" y="147"/>
                </a:cubicBezTo>
                <a:close/>
                <a:moveTo>
                  <a:pt x="471" y="148"/>
                </a:moveTo>
                <a:cubicBezTo>
                  <a:pt x="472" y="147"/>
                  <a:pt x="472" y="147"/>
                  <a:pt x="472" y="147"/>
                </a:cubicBezTo>
                <a:cubicBezTo>
                  <a:pt x="472" y="145"/>
                  <a:pt x="472" y="145"/>
                  <a:pt x="472" y="145"/>
                </a:cubicBezTo>
                <a:cubicBezTo>
                  <a:pt x="471" y="144"/>
                  <a:pt x="471" y="144"/>
                  <a:pt x="471" y="144"/>
                </a:cubicBezTo>
                <a:cubicBezTo>
                  <a:pt x="471" y="142"/>
                  <a:pt x="471" y="142"/>
                  <a:pt x="471" y="142"/>
                </a:cubicBezTo>
                <a:cubicBezTo>
                  <a:pt x="470" y="142"/>
                  <a:pt x="470" y="142"/>
                  <a:pt x="470" y="142"/>
                </a:cubicBezTo>
                <a:cubicBezTo>
                  <a:pt x="469" y="143"/>
                  <a:pt x="469" y="143"/>
                  <a:pt x="469" y="143"/>
                </a:cubicBezTo>
                <a:cubicBezTo>
                  <a:pt x="468" y="145"/>
                  <a:pt x="468" y="145"/>
                  <a:pt x="468" y="145"/>
                </a:cubicBezTo>
                <a:cubicBezTo>
                  <a:pt x="467" y="146"/>
                  <a:pt x="467" y="146"/>
                  <a:pt x="467" y="146"/>
                </a:cubicBezTo>
                <a:cubicBezTo>
                  <a:pt x="467" y="147"/>
                  <a:pt x="467" y="147"/>
                  <a:pt x="467" y="147"/>
                </a:cubicBezTo>
                <a:cubicBezTo>
                  <a:pt x="468" y="146"/>
                  <a:pt x="468" y="146"/>
                  <a:pt x="468" y="146"/>
                </a:cubicBezTo>
                <a:cubicBezTo>
                  <a:pt x="469" y="145"/>
                  <a:pt x="469" y="145"/>
                  <a:pt x="469" y="145"/>
                </a:cubicBezTo>
                <a:cubicBezTo>
                  <a:pt x="470" y="146"/>
                  <a:pt x="470" y="146"/>
                  <a:pt x="470" y="146"/>
                </a:cubicBezTo>
                <a:cubicBezTo>
                  <a:pt x="471" y="148"/>
                  <a:pt x="471" y="148"/>
                  <a:pt x="471" y="148"/>
                </a:cubicBezTo>
                <a:close/>
                <a:moveTo>
                  <a:pt x="472" y="158"/>
                </a:moveTo>
                <a:cubicBezTo>
                  <a:pt x="473" y="158"/>
                  <a:pt x="473" y="158"/>
                  <a:pt x="473" y="158"/>
                </a:cubicBezTo>
                <a:cubicBezTo>
                  <a:pt x="474" y="159"/>
                  <a:pt x="474" y="159"/>
                  <a:pt x="474" y="159"/>
                </a:cubicBezTo>
                <a:cubicBezTo>
                  <a:pt x="476" y="159"/>
                  <a:pt x="476" y="159"/>
                  <a:pt x="476" y="159"/>
                </a:cubicBezTo>
                <a:cubicBezTo>
                  <a:pt x="478" y="159"/>
                  <a:pt x="478" y="159"/>
                  <a:pt x="478" y="159"/>
                </a:cubicBezTo>
                <a:cubicBezTo>
                  <a:pt x="480" y="159"/>
                  <a:pt x="480" y="159"/>
                  <a:pt x="480" y="159"/>
                </a:cubicBezTo>
                <a:cubicBezTo>
                  <a:pt x="481" y="158"/>
                  <a:pt x="481" y="158"/>
                  <a:pt x="481" y="158"/>
                </a:cubicBezTo>
                <a:cubicBezTo>
                  <a:pt x="482" y="157"/>
                  <a:pt x="482" y="157"/>
                  <a:pt x="482" y="157"/>
                </a:cubicBezTo>
                <a:cubicBezTo>
                  <a:pt x="482" y="156"/>
                  <a:pt x="482" y="156"/>
                  <a:pt x="482" y="156"/>
                </a:cubicBezTo>
                <a:cubicBezTo>
                  <a:pt x="481" y="156"/>
                  <a:pt x="481" y="156"/>
                  <a:pt x="481" y="156"/>
                </a:cubicBezTo>
                <a:cubicBezTo>
                  <a:pt x="482" y="155"/>
                  <a:pt x="482" y="155"/>
                  <a:pt x="482" y="155"/>
                </a:cubicBezTo>
                <a:cubicBezTo>
                  <a:pt x="481" y="153"/>
                  <a:pt x="481" y="153"/>
                  <a:pt x="481" y="153"/>
                </a:cubicBezTo>
                <a:cubicBezTo>
                  <a:pt x="480" y="153"/>
                  <a:pt x="480" y="153"/>
                  <a:pt x="480" y="153"/>
                </a:cubicBezTo>
                <a:cubicBezTo>
                  <a:pt x="478" y="154"/>
                  <a:pt x="478" y="154"/>
                  <a:pt x="478" y="154"/>
                </a:cubicBezTo>
                <a:cubicBezTo>
                  <a:pt x="479" y="155"/>
                  <a:pt x="479" y="155"/>
                  <a:pt x="479" y="155"/>
                </a:cubicBezTo>
                <a:cubicBezTo>
                  <a:pt x="478" y="156"/>
                  <a:pt x="478" y="156"/>
                  <a:pt x="478" y="156"/>
                </a:cubicBezTo>
                <a:cubicBezTo>
                  <a:pt x="477" y="156"/>
                  <a:pt x="477" y="156"/>
                  <a:pt x="477" y="156"/>
                </a:cubicBezTo>
                <a:cubicBezTo>
                  <a:pt x="476" y="155"/>
                  <a:pt x="476" y="155"/>
                  <a:pt x="476" y="155"/>
                </a:cubicBezTo>
                <a:cubicBezTo>
                  <a:pt x="475" y="155"/>
                  <a:pt x="475" y="155"/>
                  <a:pt x="475" y="155"/>
                </a:cubicBezTo>
                <a:cubicBezTo>
                  <a:pt x="475" y="156"/>
                  <a:pt x="475" y="156"/>
                  <a:pt x="475" y="156"/>
                </a:cubicBezTo>
                <a:cubicBezTo>
                  <a:pt x="473" y="156"/>
                  <a:pt x="473" y="156"/>
                  <a:pt x="473" y="156"/>
                </a:cubicBezTo>
                <a:cubicBezTo>
                  <a:pt x="472" y="156"/>
                  <a:pt x="472" y="156"/>
                  <a:pt x="472" y="156"/>
                </a:cubicBezTo>
                <a:cubicBezTo>
                  <a:pt x="471" y="158"/>
                  <a:pt x="471" y="158"/>
                  <a:pt x="471" y="158"/>
                </a:cubicBezTo>
                <a:cubicBezTo>
                  <a:pt x="472" y="158"/>
                  <a:pt x="472" y="158"/>
                  <a:pt x="472" y="158"/>
                </a:cubicBezTo>
                <a:close/>
                <a:moveTo>
                  <a:pt x="280" y="95"/>
                </a:moveTo>
                <a:cubicBezTo>
                  <a:pt x="283" y="96"/>
                  <a:pt x="283" y="96"/>
                  <a:pt x="283" y="96"/>
                </a:cubicBezTo>
                <a:cubicBezTo>
                  <a:pt x="284" y="97"/>
                  <a:pt x="284" y="97"/>
                  <a:pt x="284" y="97"/>
                </a:cubicBezTo>
                <a:cubicBezTo>
                  <a:pt x="285" y="97"/>
                  <a:pt x="285" y="97"/>
                  <a:pt x="285" y="97"/>
                </a:cubicBezTo>
                <a:cubicBezTo>
                  <a:pt x="288" y="96"/>
                  <a:pt x="288" y="96"/>
                  <a:pt x="288" y="96"/>
                </a:cubicBezTo>
                <a:cubicBezTo>
                  <a:pt x="288" y="95"/>
                  <a:pt x="288" y="95"/>
                  <a:pt x="288" y="95"/>
                </a:cubicBezTo>
                <a:cubicBezTo>
                  <a:pt x="287" y="94"/>
                  <a:pt x="287" y="94"/>
                  <a:pt x="287" y="94"/>
                </a:cubicBezTo>
                <a:cubicBezTo>
                  <a:pt x="285" y="95"/>
                  <a:pt x="285" y="95"/>
                  <a:pt x="285" y="95"/>
                </a:cubicBezTo>
                <a:cubicBezTo>
                  <a:pt x="283" y="94"/>
                  <a:pt x="283" y="94"/>
                  <a:pt x="283" y="94"/>
                </a:cubicBezTo>
                <a:cubicBezTo>
                  <a:pt x="282" y="93"/>
                  <a:pt x="282" y="93"/>
                  <a:pt x="282" y="93"/>
                </a:cubicBezTo>
                <a:cubicBezTo>
                  <a:pt x="280" y="94"/>
                  <a:pt x="280" y="94"/>
                  <a:pt x="280" y="94"/>
                </a:cubicBezTo>
                <a:cubicBezTo>
                  <a:pt x="280" y="95"/>
                  <a:pt x="280" y="95"/>
                  <a:pt x="280" y="95"/>
                </a:cubicBezTo>
                <a:cubicBezTo>
                  <a:pt x="280" y="95"/>
                  <a:pt x="280" y="95"/>
                  <a:pt x="280" y="95"/>
                </a:cubicBezTo>
                <a:close/>
                <a:moveTo>
                  <a:pt x="275" y="50"/>
                </a:moveTo>
                <a:cubicBezTo>
                  <a:pt x="275" y="49"/>
                  <a:pt x="275" y="49"/>
                  <a:pt x="275" y="49"/>
                </a:cubicBezTo>
                <a:cubicBezTo>
                  <a:pt x="275" y="48"/>
                  <a:pt x="275" y="48"/>
                  <a:pt x="275" y="48"/>
                </a:cubicBezTo>
                <a:cubicBezTo>
                  <a:pt x="277" y="45"/>
                  <a:pt x="277" y="45"/>
                  <a:pt x="277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4" y="46"/>
                  <a:pt x="284" y="46"/>
                  <a:pt x="284" y="46"/>
                </a:cubicBezTo>
                <a:cubicBezTo>
                  <a:pt x="285" y="48"/>
                  <a:pt x="285" y="48"/>
                  <a:pt x="285" y="48"/>
                </a:cubicBezTo>
                <a:cubicBezTo>
                  <a:pt x="283" y="50"/>
                  <a:pt x="283" y="50"/>
                  <a:pt x="283" y="50"/>
                </a:cubicBezTo>
                <a:cubicBezTo>
                  <a:pt x="281" y="50"/>
                  <a:pt x="281" y="50"/>
                  <a:pt x="281" y="50"/>
                </a:cubicBezTo>
                <a:cubicBezTo>
                  <a:pt x="277" y="50"/>
                  <a:pt x="277" y="50"/>
                  <a:pt x="277" y="50"/>
                </a:cubicBezTo>
                <a:cubicBezTo>
                  <a:pt x="277" y="50"/>
                  <a:pt x="275" y="50"/>
                  <a:pt x="275" y="50"/>
                </a:cubicBezTo>
                <a:close/>
                <a:moveTo>
                  <a:pt x="342" y="16"/>
                </a:moveTo>
                <a:cubicBezTo>
                  <a:pt x="344" y="14"/>
                  <a:pt x="344" y="14"/>
                  <a:pt x="344" y="14"/>
                </a:cubicBezTo>
                <a:cubicBezTo>
                  <a:pt x="345" y="12"/>
                  <a:pt x="345" y="12"/>
                  <a:pt x="345" y="12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0" y="12"/>
                  <a:pt x="350" y="12"/>
                  <a:pt x="350" y="12"/>
                </a:cubicBezTo>
                <a:cubicBezTo>
                  <a:pt x="349" y="14"/>
                  <a:pt x="349" y="14"/>
                  <a:pt x="349" y="14"/>
                </a:cubicBezTo>
                <a:cubicBezTo>
                  <a:pt x="349" y="15"/>
                  <a:pt x="349" y="15"/>
                  <a:pt x="349" y="15"/>
                </a:cubicBezTo>
                <a:cubicBezTo>
                  <a:pt x="347" y="17"/>
                  <a:pt x="347" y="17"/>
                  <a:pt x="347" y="17"/>
                </a:cubicBezTo>
                <a:cubicBezTo>
                  <a:pt x="345" y="18"/>
                  <a:pt x="345" y="18"/>
                  <a:pt x="345" y="18"/>
                </a:cubicBezTo>
                <a:cubicBezTo>
                  <a:pt x="343" y="17"/>
                  <a:pt x="343" y="17"/>
                  <a:pt x="343" y="17"/>
                </a:cubicBezTo>
                <a:cubicBezTo>
                  <a:pt x="342" y="16"/>
                  <a:pt x="342" y="16"/>
                  <a:pt x="342" y="16"/>
                </a:cubicBezTo>
                <a:close/>
                <a:moveTo>
                  <a:pt x="389" y="46"/>
                </a:moveTo>
                <a:cubicBezTo>
                  <a:pt x="393" y="44"/>
                  <a:pt x="393" y="44"/>
                  <a:pt x="393" y="44"/>
                </a:cubicBezTo>
                <a:cubicBezTo>
                  <a:pt x="394" y="42"/>
                  <a:pt x="394" y="42"/>
                  <a:pt x="394" y="42"/>
                </a:cubicBezTo>
                <a:cubicBezTo>
                  <a:pt x="394" y="40"/>
                  <a:pt x="394" y="40"/>
                  <a:pt x="394" y="40"/>
                </a:cubicBezTo>
                <a:cubicBezTo>
                  <a:pt x="397" y="37"/>
                  <a:pt x="397" y="37"/>
                  <a:pt x="397" y="37"/>
                </a:cubicBezTo>
                <a:cubicBezTo>
                  <a:pt x="401" y="34"/>
                  <a:pt x="401" y="34"/>
                  <a:pt x="401" y="34"/>
                </a:cubicBezTo>
                <a:cubicBezTo>
                  <a:pt x="404" y="33"/>
                  <a:pt x="404" y="33"/>
                  <a:pt x="404" y="33"/>
                </a:cubicBezTo>
                <a:cubicBezTo>
                  <a:pt x="405" y="31"/>
                  <a:pt x="405" y="31"/>
                  <a:pt x="405" y="31"/>
                </a:cubicBezTo>
                <a:cubicBezTo>
                  <a:pt x="405" y="28"/>
                  <a:pt x="405" y="28"/>
                  <a:pt x="405" y="28"/>
                </a:cubicBezTo>
                <a:cubicBezTo>
                  <a:pt x="401" y="26"/>
                  <a:pt x="401" y="26"/>
                  <a:pt x="401" y="26"/>
                </a:cubicBezTo>
                <a:cubicBezTo>
                  <a:pt x="398" y="23"/>
                  <a:pt x="398" y="23"/>
                  <a:pt x="398" y="23"/>
                </a:cubicBezTo>
                <a:cubicBezTo>
                  <a:pt x="396" y="20"/>
                  <a:pt x="396" y="20"/>
                  <a:pt x="396" y="20"/>
                </a:cubicBezTo>
                <a:cubicBezTo>
                  <a:pt x="396" y="18"/>
                  <a:pt x="396" y="18"/>
                  <a:pt x="396" y="18"/>
                </a:cubicBezTo>
                <a:cubicBezTo>
                  <a:pt x="397" y="15"/>
                  <a:pt x="397" y="15"/>
                  <a:pt x="397" y="15"/>
                </a:cubicBezTo>
                <a:cubicBezTo>
                  <a:pt x="397" y="14"/>
                  <a:pt x="397" y="14"/>
                  <a:pt x="397" y="14"/>
                </a:cubicBezTo>
                <a:cubicBezTo>
                  <a:pt x="396" y="13"/>
                  <a:pt x="396" y="13"/>
                  <a:pt x="396" y="13"/>
                </a:cubicBezTo>
                <a:cubicBezTo>
                  <a:pt x="391" y="13"/>
                  <a:pt x="391" y="13"/>
                  <a:pt x="391" y="13"/>
                </a:cubicBezTo>
                <a:cubicBezTo>
                  <a:pt x="387" y="12"/>
                  <a:pt x="387" y="12"/>
                  <a:pt x="387" y="12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0" y="5"/>
                  <a:pt x="380" y="5"/>
                  <a:pt x="380" y="5"/>
                </a:cubicBezTo>
                <a:cubicBezTo>
                  <a:pt x="377" y="2"/>
                  <a:pt x="377" y="2"/>
                  <a:pt x="377" y="2"/>
                </a:cubicBezTo>
                <a:cubicBezTo>
                  <a:pt x="373" y="0"/>
                  <a:pt x="373" y="0"/>
                  <a:pt x="373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1" y="1"/>
                  <a:pt x="371" y="1"/>
                  <a:pt x="371" y="1"/>
                </a:cubicBezTo>
                <a:cubicBezTo>
                  <a:pt x="371" y="3"/>
                  <a:pt x="371" y="3"/>
                  <a:pt x="371" y="3"/>
                </a:cubicBezTo>
                <a:cubicBezTo>
                  <a:pt x="371" y="5"/>
                  <a:pt x="371" y="5"/>
                  <a:pt x="371" y="5"/>
                </a:cubicBezTo>
                <a:cubicBezTo>
                  <a:pt x="371" y="7"/>
                  <a:pt x="371" y="7"/>
                  <a:pt x="371" y="7"/>
                </a:cubicBezTo>
                <a:cubicBezTo>
                  <a:pt x="369" y="10"/>
                  <a:pt x="369" y="10"/>
                  <a:pt x="369" y="10"/>
                </a:cubicBezTo>
                <a:cubicBezTo>
                  <a:pt x="367" y="13"/>
                  <a:pt x="367" y="13"/>
                  <a:pt x="367" y="13"/>
                </a:cubicBezTo>
                <a:cubicBezTo>
                  <a:pt x="365" y="16"/>
                  <a:pt x="365" y="16"/>
                  <a:pt x="365" y="16"/>
                </a:cubicBezTo>
                <a:cubicBezTo>
                  <a:pt x="365" y="18"/>
                  <a:pt x="365" y="18"/>
                  <a:pt x="365" y="18"/>
                </a:cubicBezTo>
                <a:cubicBezTo>
                  <a:pt x="365" y="27"/>
                  <a:pt x="365" y="27"/>
                  <a:pt x="365" y="27"/>
                </a:cubicBezTo>
                <a:cubicBezTo>
                  <a:pt x="367" y="29"/>
                  <a:pt x="367" y="29"/>
                  <a:pt x="367" y="29"/>
                </a:cubicBezTo>
                <a:cubicBezTo>
                  <a:pt x="369" y="30"/>
                  <a:pt x="369" y="30"/>
                  <a:pt x="369" y="30"/>
                </a:cubicBezTo>
                <a:cubicBezTo>
                  <a:pt x="369" y="32"/>
                  <a:pt x="369" y="32"/>
                  <a:pt x="369" y="32"/>
                </a:cubicBezTo>
                <a:cubicBezTo>
                  <a:pt x="368" y="38"/>
                  <a:pt x="368" y="38"/>
                  <a:pt x="368" y="38"/>
                </a:cubicBezTo>
                <a:cubicBezTo>
                  <a:pt x="367" y="40"/>
                  <a:pt x="367" y="40"/>
                  <a:pt x="367" y="40"/>
                </a:cubicBezTo>
                <a:cubicBezTo>
                  <a:pt x="366" y="42"/>
                  <a:pt x="366" y="42"/>
                  <a:pt x="366" y="42"/>
                </a:cubicBezTo>
                <a:cubicBezTo>
                  <a:pt x="367" y="43"/>
                  <a:pt x="367" y="43"/>
                  <a:pt x="367" y="43"/>
                </a:cubicBezTo>
                <a:cubicBezTo>
                  <a:pt x="368" y="43"/>
                  <a:pt x="368" y="43"/>
                  <a:pt x="368" y="43"/>
                </a:cubicBezTo>
                <a:cubicBezTo>
                  <a:pt x="369" y="41"/>
                  <a:pt x="369" y="41"/>
                  <a:pt x="369" y="41"/>
                </a:cubicBezTo>
                <a:cubicBezTo>
                  <a:pt x="372" y="40"/>
                  <a:pt x="372" y="40"/>
                  <a:pt x="372" y="40"/>
                </a:cubicBezTo>
                <a:cubicBezTo>
                  <a:pt x="373" y="41"/>
                  <a:pt x="373" y="41"/>
                  <a:pt x="373" y="41"/>
                </a:cubicBezTo>
                <a:cubicBezTo>
                  <a:pt x="374" y="43"/>
                  <a:pt x="374" y="43"/>
                  <a:pt x="374" y="43"/>
                </a:cubicBezTo>
                <a:cubicBezTo>
                  <a:pt x="377" y="45"/>
                  <a:pt x="377" y="45"/>
                  <a:pt x="377" y="45"/>
                </a:cubicBezTo>
                <a:cubicBezTo>
                  <a:pt x="379" y="45"/>
                  <a:pt x="379" y="45"/>
                  <a:pt x="379" y="45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381" y="44"/>
                  <a:pt x="381" y="44"/>
                  <a:pt x="381" y="44"/>
                </a:cubicBezTo>
                <a:cubicBezTo>
                  <a:pt x="384" y="46"/>
                  <a:pt x="384" y="46"/>
                  <a:pt x="384" y="46"/>
                </a:cubicBezTo>
                <a:cubicBezTo>
                  <a:pt x="387" y="46"/>
                  <a:pt x="387" y="46"/>
                  <a:pt x="387" y="46"/>
                </a:cubicBezTo>
                <a:cubicBezTo>
                  <a:pt x="389" y="46"/>
                  <a:pt x="389" y="46"/>
                  <a:pt x="389" y="46"/>
                </a:cubicBezTo>
                <a:close/>
                <a:moveTo>
                  <a:pt x="379" y="61"/>
                </a:moveTo>
                <a:cubicBezTo>
                  <a:pt x="379" y="62"/>
                  <a:pt x="379" y="62"/>
                  <a:pt x="379" y="62"/>
                </a:cubicBezTo>
                <a:cubicBezTo>
                  <a:pt x="381" y="63"/>
                  <a:pt x="381" y="63"/>
                  <a:pt x="381" y="63"/>
                </a:cubicBezTo>
                <a:cubicBezTo>
                  <a:pt x="384" y="63"/>
                  <a:pt x="384" y="63"/>
                  <a:pt x="384" y="63"/>
                </a:cubicBezTo>
                <a:cubicBezTo>
                  <a:pt x="386" y="61"/>
                  <a:pt x="386" y="61"/>
                  <a:pt x="386" y="61"/>
                </a:cubicBezTo>
                <a:cubicBezTo>
                  <a:pt x="388" y="59"/>
                  <a:pt x="388" y="59"/>
                  <a:pt x="388" y="59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1" y="56"/>
                  <a:pt x="391" y="56"/>
                  <a:pt x="391" y="56"/>
                </a:cubicBezTo>
                <a:cubicBezTo>
                  <a:pt x="392" y="52"/>
                  <a:pt x="392" y="52"/>
                  <a:pt x="392" y="52"/>
                </a:cubicBezTo>
                <a:cubicBezTo>
                  <a:pt x="391" y="51"/>
                  <a:pt x="391" y="51"/>
                  <a:pt x="391" y="51"/>
                </a:cubicBezTo>
                <a:cubicBezTo>
                  <a:pt x="387" y="49"/>
                  <a:pt x="387" y="49"/>
                  <a:pt x="387" y="49"/>
                </a:cubicBezTo>
                <a:cubicBezTo>
                  <a:pt x="383" y="48"/>
                  <a:pt x="383" y="48"/>
                  <a:pt x="383" y="48"/>
                </a:cubicBezTo>
                <a:cubicBezTo>
                  <a:pt x="380" y="49"/>
                  <a:pt x="380" y="49"/>
                  <a:pt x="380" y="49"/>
                </a:cubicBezTo>
                <a:cubicBezTo>
                  <a:pt x="378" y="50"/>
                  <a:pt x="378" y="50"/>
                  <a:pt x="378" y="50"/>
                </a:cubicBezTo>
                <a:cubicBezTo>
                  <a:pt x="376" y="49"/>
                  <a:pt x="376" y="49"/>
                  <a:pt x="376" y="49"/>
                </a:cubicBezTo>
                <a:cubicBezTo>
                  <a:pt x="375" y="49"/>
                  <a:pt x="375" y="49"/>
                  <a:pt x="375" y="49"/>
                </a:cubicBezTo>
                <a:cubicBezTo>
                  <a:pt x="373" y="50"/>
                  <a:pt x="373" y="50"/>
                  <a:pt x="373" y="50"/>
                </a:cubicBezTo>
                <a:cubicBezTo>
                  <a:pt x="370" y="50"/>
                  <a:pt x="370" y="50"/>
                  <a:pt x="370" y="50"/>
                </a:cubicBezTo>
                <a:cubicBezTo>
                  <a:pt x="370" y="51"/>
                  <a:pt x="370" y="51"/>
                  <a:pt x="370" y="51"/>
                </a:cubicBezTo>
                <a:cubicBezTo>
                  <a:pt x="370" y="52"/>
                  <a:pt x="370" y="52"/>
                  <a:pt x="370" y="52"/>
                </a:cubicBezTo>
                <a:cubicBezTo>
                  <a:pt x="373" y="53"/>
                  <a:pt x="373" y="53"/>
                  <a:pt x="373" y="53"/>
                </a:cubicBezTo>
                <a:cubicBezTo>
                  <a:pt x="374" y="55"/>
                  <a:pt x="374" y="55"/>
                  <a:pt x="374" y="55"/>
                </a:cubicBezTo>
                <a:cubicBezTo>
                  <a:pt x="376" y="56"/>
                  <a:pt x="376" y="56"/>
                  <a:pt x="376" y="56"/>
                </a:cubicBezTo>
                <a:cubicBezTo>
                  <a:pt x="378" y="58"/>
                  <a:pt x="378" y="58"/>
                  <a:pt x="378" y="58"/>
                </a:cubicBezTo>
                <a:cubicBezTo>
                  <a:pt x="380" y="59"/>
                  <a:pt x="380" y="59"/>
                  <a:pt x="380" y="59"/>
                </a:cubicBezTo>
                <a:cubicBezTo>
                  <a:pt x="384" y="59"/>
                  <a:pt x="384" y="59"/>
                  <a:pt x="384" y="59"/>
                </a:cubicBezTo>
                <a:cubicBezTo>
                  <a:pt x="386" y="59"/>
                  <a:pt x="386" y="59"/>
                  <a:pt x="386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2" y="61"/>
                  <a:pt x="382" y="61"/>
                  <a:pt x="382" y="61"/>
                </a:cubicBezTo>
                <a:cubicBezTo>
                  <a:pt x="379" y="61"/>
                  <a:pt x="379" y="61"/>
                  <a:pt x="379" y="61"/>
                </a:cubicBezTo>
                <a:close/>
                <a:moveTo>
                  <a:pt x="451" y="67"/>
                </a:moveTo>
                <a:cubicBezTo>
                  <a:pt x="451" y="69"/>
                  <a:pt x="451" y="69"/>
                  <a:pt x="451" y="69"/>
                </a:cubicBezTo>
                <a:cubicBezTo>
                  <a:pt x="449" y="72"/>
                  <a:pt x="449" y="72"/>
                  <a:pt x="449" y="72"/>
                </a:cubicBezTo>
                <a:cubicBezTo>
                  <a:pt x="446" y="73"/>
                  <a:pt x="446" y="73"/>
                  <a:pt x="446" y="73"/>
                </a:cubicBezTo>
                <a:cubicBezTo>
                  <a:pt x="443" y="76"/>
                  <a:pt x="443" y="76"/>
                  <a:pt x="443" y="76"/>
                </a:cubicBezTo>
                <a:cubicBezTo>
                  <a:pt x="441" y="77"/>
                  <a:pt x="441" y="77"/>
                  <a:pt x="441" y="77"/>
                </a:cubicBezTo>
                <a:cubicBezTo>
                  <a:pt x="439" y="77"/>
                  <a:pt x="439" y="77"/>
                  <a:pt x="439" y="77"/>
                </a:cubicBezTo>
                <a:cubicBezTo>
                  <a:pt x="437" y="76"/>
                  <a:pt x="437" y="76"/>
                  <a:pt x="437" y="76"/>
                </a:cubicBezTo>
                <a:cubicBezTo>
                  <a:pt x="436" y="74"/>
                  <a:pt x="436" y="74"/>
                  <a:pt x="436" y="74"/>
                </a:cubicBezTo>
                <a:cubicBezTo>
                  <a:pt x="434" y="75"/>
                  <a:pt x="434" y="75"/>
                  <a:pt x="434" y="75"/>
                </a:cubicBezTo>
                <a:cubicBezTo>
                  <a:pt x="432" y="74"/>
                  <a:pt x="432" y="74"/>
                  <a:pt x="432" y="74"/>
                </a:cubicBezTo>
                <a:cubicBezTo>
                  <a:pt x="430" y="75"/>
                  <a:pt x="430" y="75"/>
                  <a:pt x="430" y="75"/>
                </a:cubicBezTo>
                <a:cubicBezTo>
                  <a:pt x="425" y="74"/>
                  <a:pt x="425" y="74"/>
                  <a:pt x="425" y="74"/>
                </a:cubicBezTo>
                <a:cubicBezTo>
                  <a:pt x="422" y="73"/>
                  <a:pt x="422" y="73"/>
                  <a:pt x="422" y="73"/>
                </a:cubicBezTo>
                <a:cubicBezTo>
                  <a:pt x="421" y="72"/>
                  <a:pt x="421" y="72"/>
                  <a:pt x="421" y="72"/>
                </a:cubicBezTo>
                <a:cubicBezTo>
                  <a:pt x="418" y="73"/>
                  <a:pt x="418" y="73"/>
                  <a:pt x="418" y="73"/>
                </a:cubicBezTo>
                <a:cubicBezTo>
                  <a:pt x="416" y="74"/>
                  <a:pt x="416" y="74"/>
                  <a:pt x="416" y="74"/>
                </a:cubicBezTo>
                <a:cubicBezTo>
                  <a:pt x="414" y="74"/>
                  <a:pt x="414" y="74"/>
                  <a:pt x="414" y="74"/>
                </a:cubicBezTo>
                <a:cubicBezTo>
                  <a:pt x="411" y="72"/>
                  <a:pt x="411" y="72"/>
                  <a:pt x="411" y="72"/>
                </a:cubicBezTo>
                <a:cubicBezTo>
                  <a:pt x="409" y="72"/>
                  <a:pt x="409" y="72"/>
                  <a:pt x="409" y="72"/>
                </a:cubicBezTo>
                <a:cubicBezTo>
                  <a:pt x="407" y="70"/>
                  <a:pt x="407" y="70"/>
                  <a:pt x="407" y="70"/>
                </a:cubicBezTo>
                <a:cubicBezTo>
                  <a:pt x="406" y="66"/>
                  <a:pt x="406" y="66"/>
                  <a:pt x="406" y="66"/>
                </a:cubicBezTo>
                <a:cubicBezTo>
                  <a:pt x="404" y="64"/>
                  <a:pt x="404" y="64"/>
                  <a:pt x="404" y="64"/>
                </a:cubicBezTo>
                <a:cubicBezTo>
                  <a:pt x="403" y="64"/>
                  <a:pt x="403" y="64"/>
                  <a:pt x="403" y="64"/>
                </a:cubicBezTo>
                <a:cubicBezTo>
                  <a:pt x="401" y="65"/>
                  <a:pt x="401" y="65"/>
                  <a:pt x="401" y="65"/>
                </a:cubicBezTo>
                <a:cubicBezTo>
                  <a:pt x="399" y="63"/>
                  <a:pt x="399" y="63"/>
                  <a:pt x="399" y="63"/>
                </a:cubicBezTo>
                <a:cubicBezTo>
                  <a:pt x="398" y="63"/>
                  <a:pt x="398" y="63"/>
                  <a:pt x="398" y="63"/>
                </a:cubicBezTo>
                <a:cubicBezTo>
                  <a:pt x="397" y="64"/>
                  <a:pt x="397" y="64"/>
                  <a:pt x="397" y="64"/>
                </a:cubicBezTo>
                <a:cubicBezTo>
                  <a:pt x="398" y="65"/>
                  <a:pt x="398" y="65"/>
                  <a:pt x="398" y="65"/>
                </a:cubicBezTo>
                <a:cubicBezTo>
                  <a:pt x="396" y="66"/>
                  <a:pt x="396" y="66"/>
                  <a:pt x="396" y="66"/>
                </a:cubicBezTo>
                <a:cubicBezTo>
                  <a:pt x="396" y="65"/>
                  <a:pt x="396" y="65"/>
                  <a:pt x="396" y="65"/>
                </a:cubicBezTo>
                <a:cubicBezTo>
                  <a:pt x="393" y="63"/>
                  <a:pt x="393" y="63"/>
                  <a:pt x="393" y="63"/>
                </a:cubicBezTo>
                <a:cubicBezTo>
                  <a:pt x="394" y="62"/>
                  <a:pt x="394" y="62"/>
                  <a:pt x="394" y="62"/>
                </a:cubicBezTo>
                <a:cubicBezTo>
                  <a:pt x="396" y="61"/>
                  <a:pt x="396" y="61"/>
                  <a:pt x="396" y="61"/>
                </a:cubicBezTo>
                <a:cubicBezTo>
                  <a:pt x="397" y="59"/>
                  <a:pt x="397" y="59"/>
                  <a:pt x="397" y="59"/>
                </a:cubicBezTo>
                <a:cubicBezTo>
                  <a:pt x="396" y="56"/>
                  <a:pt x="396" y="56"/>
                  <a:pt x="396" y="56"/>
                </a:cubicBezTo>
                <a:cubicBezTo>
                  <a:pt x="396" y="54"/>
                  <a:pt x="396" y="54"/>
                  <a:pt x="396" y="54"/>
                </a:cubicBezTo>
                <a:cubicBezTo>
                  <a:pt x="399" y="52"/>
                  <a:pt x="399" y="52"/>
                  <a:pt x="399" y="52"/>
                </a:cubicBezTo>
                <a:cubicBezTo>
                  <a:pt x="398" y="50"/>
                  <a:pt x="398" y="50"/>
                  <a:pt x="398" y="50"/>
                </a:cubicBezTo>
                <a:cubicBezTo>
                  <a:pt x="397" y="50"/>
                  <a:pt x="397" y="50"/>
                  <a:pt x="397" y="50"/>
                </a:cubicBezTo>
                <a:cubicBezTo>
                  <a:pt x="394" y="49"/>
                  <a:pt x="394" y="49"/>
                  <a:pt x="394" y="49"/>
                </a:cubicBezTo>
                <a:cubicBezTo>
                  <a:pt x="394" y="47"/>
                  <a:pt x="394" y="47"/>
                  <a:pt x="394" y="47"/>
                </a:cubicBezTo>
                <a:cubicBezTo>
                  <a:pt x="395" y="44"/>
                  <a:pt x="395" y="44"/>
                  <a:pt x="395" y="44"/>
                </a:cubicBezTo>
                <a:cubicBezTo>
                  <a:pt x="397" y="43"/>
                  <a:pt x="397" y="43"/>
                  <a:pt x="397" y="43"/>
                </a:cubicBezTo>
                <a:cubicBezTo>
                  <a:pt x="400" y="42"/>
                  <a:pt x="400" y="42"/>
                  <a:pt x="400" y="42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1" y="39"/>
                  <a:pt x="401" y="39"/>
                  <a:pt x="401" y="39"/>
                </a:cubicBezTo>
                <a:cubicBezTo>
                  <a:pt x="404" y="38"/>
                  <a:pt x="404" y="38"/>
                  <a:pt x="404" y="38"/>
                </a:cubicBezTo>
                <a:cubicBezTo>
                  <a:pt x="407" y="35"/>
                  <a:pt x="407" y="35"/>
                  <a:pt x="407" y="35"/>
                </a:cubicBezTo>
                <a:cubicBezTo>
                  <a:pt x="408" y="33"/>
                  <a:pt x="408" y="33"/>
                  <a:pt x="408" y="33"/>
                </a:cubicBezTo>
                <a:cubicBezTo>
                  <a:pt x="409" y="32"/>
                  <a:pt x="409" y="32"/>
                  <a:pt x="409" y="32"/>
                </a:cubicBezTo>
                <a:cubicBezTo>
                  <a:pt x="413" y="32"/>
                  <a:pt x="413" y="32"/>
                  <a:pt x="413" y="32"/>
                </a:cubicBezTo>
                <a:cubicBezTo>
                  <a:pt x="416" y="35"/>
                  <a:pt x="416" y="35"/>
                  <a:pt x="416" y="35"/>
                </a:cubicBezTo>
                <a:cubicBezTo>
                  <a:pt x="419" y="39"/>
                  <a:pt x="419" y="39"/>
                  <a:pt x="419" y="39"/>
                </a:cubicBezTo>
                <a:cubicBezTo>
                  <a:pt x="420" y="41"/>
                  <a:pt x="420" y="41"/>
                  <a:pt x="420" y="41"/>
                </a:cubicBezTo>
                <a:cubicBezTo>
                  <a:pt x="419" y="45"/>
                  <a:pt x="419" y="45"/>
                  <a:pt x="419" y="45"/>
                </a:cubicBezTo>
                <a:cubicBezTo>
                  <a:pt x="420" y="46"/>
                  <a:pt x="420" y="46"/>
                  <a:pt x="420" y="46"/>
                </a:cubicBezTo>
                <a:cubicBezTo>
                  <a:pt x="420" y="48"/>
                  <a:pt x="420" y="48"/>
                  <a:pt x="420" y="48"/>
                </a:cubicBezTo>
                <a:cubicBezTo>
                  <a:pt x="419" y="49"/>
                  <a:pt x="419" y="49"/>
                  <a:pt x="419" y="49"/>
                </a:cubicBezTo>
                <a:cubicBezTo>
                  <a:pt x="419" y="51"/>
                  <a:pt x="419" y="51"/>
                  <a:pt x="419" y="51"/>
                </a:cubicBezTo>
                <a:cubicBezTo>
                  <a:pt x="420" y="50"/>
                  <a:pt x="420" y="50"/>
                  <a:pt x="420" y="50"/>
                </a:cubicBezTo>
                <a:cubicBezTo>
                  <a:pt x="421" y="47"/>
                  <a:pt x="421" y="47"/>
                  <a:pt x="421" y="47"/>
                </a:cubicBezTo>
                <a:cubicBezTo>
                  <a:pt x="422" y="45"/>
                  <a:pt x="422" y="45"/>
                  <a:pt x="422" y="45"/>
                </a:cubicBezTo>
                <a:cubicBezTo>
                  <a:pt x="422" y="43"/>
                  <a:pt x="422" y="43"/>
                  <a:pt x="422" y="43"/>
                </a:cubicBezTo>
                <a:cubicBezTo>
                  <a:pt x="423" y="41"/>
                  <a:pt x="423" y="41"/>
                  <a:pt x="423" y="41"/>
                </a:cubicBezTo>
                <a:cubicBezTo>
                  <a:pt x="422" y="40"/>
                  <a:pt x="422" y="40"/>
                  <a:pt x="422" y="40"/>
                </a:cubicBezTo>
                <a:cubicBezTo>
                  <a:pt x="420" y="37"/>
                  <a:pt x="420" y="37"/>
                  <a:pt x="420" y="37"/>
                </a:cubicBezTo>
                <a:cubicBezTo>
                  <a:pt x="419" y="35"/>
                  <a:pt x="419" y="35"/>
                  <a:pt x="419" y="35"/>
                </a:cubicBezTo>
                <a:cubicBezTo>
                  <a:pt x="420" y="34"/>
                  <a:pt x="420" y="34"/>
                  <a:pt x="420" y="34"/>
                </a:cubicBezTo>
                <a:cubicBezTo>
                  <a:pt x="423" y="33"/>
                  <a:pt x="423" y="33"/>
                  <a:pt x="423" y="33"/>
                </a:cubicBezTo>
                <a:cubicBezTo>
                  <a:pt x="427" y="34"/>
                  <a:pt x="427" y="34"/>
                  <a:pt x="427" y="34"/>
                </a:cubicBezTo>
                <a:cubicBezTo>
                  <a:pt x="434" y="39"/>
                  <a:pt x="434" y="39"/>
                  <a:pt x="434" y="39"/>
                </a:cubicBezTo>
                <a:cubicBezTo>
                  <a:pt x="435" y="39"/>
                  <a:pt x="435" y="39"/>
                  <a:pt x="435" y="39"/>
                </a:cubicBezTo>
                <a:cubicBezTo>
                  <a:pt x="436" y="40"/>
                  <a:pt x="436" y="40"/>
                  <a:pt x="436" y="40"/>
                </a:cubicBezTo>
                <a:cubicBezTo>
                  <a:pt x="436" y="43"/>
                  <a:pt x="436" y="43"/>
                  <a:pt x="436" y="43"/>
                </a:cubicBezTo>
                <a:cubicBezTo>
                  <a:pt x="438" y="44"/>
                  <a:pt x="438" y="44"/>
                  <a:pt x="438" y="44"/>
                </a:cubicBezTo>
                <a:cubicBezTo>
                  <a:pt x="439" y="47"/>
                  <a:pt x="439" y="47"/>
                  <a:pt x="439" y="47"/>
                </a:cubicBezTo>
                <a:cubicBezTo>
                  <a:pt x="439" y="50"/>
                  <a:pt x="439" y="50"/>
                  <a:pt x="439" y="50"/>
                </a:cubicBezTo>
                <a:cubicBezTo>
                  <a:pt x="442" y="53"/>
                  <a:pt x="442" y="53"/>
                  <a:pt x="442" y="53"/>
                </a:cubicBezTo>
                <a:cubicBezTo>
                  <a:pt x="444" y="56"/>
                  <a:pt x="444" y="56"/>
                  <a:pt x="444" y="56"/>
                </a:cubicBezTo>
                <a:cubicBezTo>
                  <a:pt x="444" y="57"/>
                  <a:pt x="444" y="57"/>
                  <a:pt x="444" y="57"/>
                </a:cubicBezTo>
                <a:cubicBezTo>
                  <a:pt x="442" y="57"/>
                  <a:pt x="442" y="57"/>
                  <a:pt x="442" y="57"/>
                </a:cubicBezTo>
                <a:cubicBezTo>
                  <a:pt x="440" y="56"/>
                  <a:pt x="440" y="56"/>
                  <a:pt x="440" y="56"/>
                </a:cubicBezTo>
                <a:cubicBezTo>
                  <a:pt x="439" y="56"/>
                  <a:pt x="439" y="56"/>
                  <a:pt x="439" y="56"/>
                </a:cubicBezTo>
                <a:cubicBezTo>
                  <a:pt x="440" y="59"/>
                  <a:pt x="440" y="59"/>
                  <a:pt x="440" y="59"/>
                </a:cubicBezTo>
                <a:cubicBezTo>
                  <a:pt x="442" y="61"/>
                  <a:pt x="442" y="61"/>
                  <a:pt x="442" y="61"/>
                </a:cubicBezTo>
                <a:cubicBezTo>
                  <a:pt x="445" y="61"/>
                  <a:pt x="445" y="61"/>
                  <a:pt x="445" y="61"/>
                </a:cubicBezTo>
                <a:cubicBezTo>
                  <a:pt x="447" y="64"/>
                  <a:pt x="447" y="64"/>
                  <a:pt x="447" y="64"/>
                </a:cubicBezTo>
                <a:cubicBezTo>
                  <a:pt x="449" y="64"/>
                  <a:pt x="449" y="64"/>
                  <a:pt x="449" y="64"/>
                </a:cubicBezTo>
                <a:cubicBezTo>
                  <a:pt x="451" y="67"/>
                  <a:pt x="451" y="67"/>
                  <a:pt x="451" y="67"/>
                </a:cubicBezTo>
                <a:close/>
                <a:moveTo>
                  <a:pt x="841" y="8"/>
                </a:moveTo>
                <a:cubicBezTo>
                  <a:pt x="842" y="4"/>
                  <a:pt x="842" y="4"/>
                  <a:pt x="842" y="4"/>
                </a:cubicBezTo>
                <a:cubicBezTo>
                  <a:pt x="845" y="1"/>
                  <a:pt x="845" y="1"/>
                  <a:pt x="845" y="1"/>
                </a:cubicBezTo>
                <a:cubicBezTo>
                  <a:pt x="846" y="1"/>
                  <a:pt x="846" y="1"/>
                  <a:pt x="846" y="1"/>
                </a:cubicBezTo>
                <a:cubicBezTo>
                  <a:pt x="846" y="3"/>
                  <a:pt x="846" y="3"/>
                  <a:pt x="846" y="3"/>
                </a:cubicBezTo>
                <a:cubicBezTo>
                  <a:pt x="846" y="4"/>
                  <a:pt x="846" y="4"/>
                  <a:pt x="846" y="4"/>
                </a:cubicBezTo>
                <a:cubicBezTo>
                  <a:pt x="845" y="5"/>
                  <a:pt x="845" y="5"/>
                  <a:pt x="845" y="5"/>
                </a:cubicBezTo>
                <a:cubicBezTo>
                  <a:pt x="844" y="7"/>
                  <a:pt x="844" y="7"/>
                  <a:pt x="844" y="7"/>
                </a:cubicBezTo>
                <a:cubicBezTo>
                  <a:pt x="841" y="8"/>
                  <a:pt x="841" y="8"/>
                  <a:pt x="841" y="8"/>
                </a:cubicBezTo>
                <a:close/>
                <a:moveTo>
                  <a:pt x="864" y="44"/>
                </a:moveTo>
                <a:cubicBezTo>
                  <a:pt x="865" y="48"/>
                  <a:pt x="865" y="48"/>
                  <a:pt x="865" y="48"/>
                </a:cubicBezTo>
                <a:cubicBezTo>
                  <a:pt x="869" y="53"/>
                  <a:pt x="869" y="53"/>
                  <a:pt x="869" y="53"/>
                </a:cubicBezTo>
                <a:cubicBezTo>
                  <a:pt x="870" y="55"/>
                  <a:pt x="870" y="55"/>
                  <a:pt x="870" y="55"/>
                </a:cubicBezTo>
                <a:cubicBezTo>
                  <a:pt x="877" y="57"/>
                  <a:pt x="877" y="57"/>
                  <a:pt x="877" y="57"/>
                </a:cubicBezTo>
                <a:cubicBezTo>
                  <a:pt x="882" y="58"/>
                  <a:pt x="882" y="58"/>
                  <a:pt x="882" y="58"/>
                </a:cubicBezTo>
                <a:cubicBezTo>
                  <a:pt x="886" y="60"/>
                  <a:pt x="886" y="60"/>
                  <a:pt x="886" y="60"/>
                </a:cubicBezTo>
                <a:cubicBezTo>
                  <a:pt x="890" y="60"/>
                  <a:pt x="890" y="60"/>
                  <a:pt x="890" y="60"/>
                </a:cubicBezTo>
                <a:cubicBezTo>
                  <a:pt x="893" y="59"/>
                  <a:pt x="893" y="59"/>
                  <a:pt x="893" y="59"/>
                </a:cubicBezTo>
                <a:cubicBezTo>
                  <a:pt x="896" y="60"/>
                  <a:pt x="896" y="60"/>
                  <a:pt x="896" y="60"/>
                </a:cubicBezTo>
                <a:cubicBezTo>
                  <a:pt x="898" y="59"/>
                  <a:pt x="898" y="59"/>
                  <a:pt x="898" y="59"/>
                </a:cubicBezTo>
                <a:cubicBezTo>
                  <a:pt x="902" y="57"/>
                  <a:pt x="902" y="57"/>
                  <a:pt x="902" y="57"/>
                </a:cubicBezTo>
                <a:cubicBezTo>
                  <a:pt x="903" y="54"/>
                  <a:pt x="903" y="54"/>
                  <a:pt x="903" y="54"/>
                </a:cubicBezTo>
                <a:cubicBezTo>
                  <a:pt x="904" y="52"/>
                  <a:pt x="904" y="52"/>
                  <a:pt x="904" y="52"/>
                </a:cubicBezTo>
                <a:cubicBezTo>
                  <a:pt x="903" y="49"/>
                  <a:pt x="903" y="49"/>
                  <a:pt x="903" y="49"/>
                </a:cubicBezTo>
                <a:cubicBezTo>
                  <a:pt x="902" y="48"/>
                  <a:pt x="902" y="48"/>
                  <a:pt x="902" y="48"/>
                </a:cubicBezTo>
                <a:cubicBezTo>
                  <a:pt x="900" y="48"/>
                  <a:pt x="900" y="48"/>
                  <a:pt x="900" y="48"/>
                </a:cubicBezTo>
                <a:cubicBezTo>
                  <a:pt x="899" y="46"/>
                  <a:pt x="899" y="46"/>
                  <a:pt x="899" y="46"/>
                </a:cubicBezTo>
                <a:cubicBezTo>
                  <a:pt x="900" y="45"/>
                  <a:pt x="900" y="45"/>
                  <a:pt x="900" y="45"/>
                </a:cubicBezTo>
                <a:cubicBezTo>
                  <a:pt x="899" y="44"/>
                  <a:pt x="899" y="44"/>
                  <a:pt x="899" y="44"/>
                </a:cubicBezTo>
                <a:cubicBezTo>
                  <a:pt x="897" y="45"/>
                  <a:pt x="897" y="45"/>
                  <a:pt x="897" y="45"/>
                </a:cubicBezTo>
                <a:cubicBezTo>
                  <a:pt x="894" y="44"/>
                  <a:pt x="894" y="44"/>
                  <a:pt x="894" y="44"/>
                </a:cubicBezTo>
                <a:cubicBezTo>
                  <a:pt x="888" y="45"/>
                  <a:pt x="888" y="45"/>
                  <a:pt x="888" y="45"/>
                </a:cubicBezTo>
                <a:cubicBezTo>
                  <a:pt x="885" y="47"/>
                  <a:pt x="885" y="47"/>
                  <a:pt x="885" y="47"/>
                </a:cubicBezTo>
                <a:cubicBezTo>
                  <a:pt x="883" y="48"/>
                  <a:pt x="883" y="48"/>
                  <a:pt x="883" y="48"/>
                </a:cubicBezTo>
                <a:cubicBezTo>
                  <a:pt x="882" y="47"/>
                  <a:pt x="882" y="47"/>
                  <a:pt x="882" y="47"/>
                </a:cubicBezTo>
                <a:cubicBezTo>
                  <a:pt x="882" y="45"/>
                  <a:pt x="882" y="45"/>
                  <a:pt x="882" y="45"/>
                </a:cubicBezTo>
                <a:cubicBezTo>
                  <a:pt x="880" y="45"/>
                  <a:pt x="880" y="45"/>
                  <a:pt x="880" y="45"/>
                </a:cubicBezTo>
                <a:cubicBezTo>
                  <a:pt x="878" y="46"/>
                  <a:pt x="878" y="46"/>
                  <a:pt x="878" y="46"/>
                </a:cubicBezTo>
                <a:cubicBezTo>
                  <a:pt x="874" y="46"/>
                  <a:pt x="874" y="46"/>
                  <a:pt x="874" y="46"/>
                </a:cubicBezTo>
                <a:cubicBezTo>
                  <a:pt x="873" y="45"/>
                  <a:pt x="873" y="45"/>
                  <a:pt x="873" y="45"/>
                </a:cubicBezTo>
                <a:cubicBezTo>
                  <a:pt x="873" y="47"/>
                  <a:pt x="873" y="47"/>
                  <a:pt x="873" y="47"/>
                </a:cubicBezTo>
                <a:cubicBezTo>
                  <a:pt x="871" y="48"/>
                  <a:pt x="871" y="48"/>
                  <a:pt x="871" y="48"/>
                </a:cubicBezTo>
                <a:cubicBezTo>
                  <a:pt x="867" y="47"/>
                  <a:pt x="867" y="47"/>
                  <a:pt x="867" y="47"/>
                </a:cubicBezTo>
                <a:cubicBezTo>
                  <a:pt x="866" y="46"/>
                  <a:pt x="866" y="46"/>
                  <a:pt x="866" y="46"/>
                </a:cubicBezTo>
                <a:cubicBezTo>
                  <a:pt x="866" y="44"/>
                  <a:pt x="866" y="44"/>
                  <a:pt x="866" y="44"/>
                </a:cubicBezTo>
                <a:cubicBezTo>
                  <a:pt x="864" y="44"/>
                  <a:pt x="864" y="44"/>
                  <a:pt x="864" y="44"/>
                </a:cubicBezTo>
                <a:close/>
                <a:moveTo>
                  <a:pt x="782" y="81"/>
                </a:moveTo>
                <a:cubicBezTo>
                  <a:pt x="780" y="76"/>
                  <a:pt x="780" y="76"/>
                  <a:pt x="780" y="76"/>
                </a:cubicBezTo>
                <a:cubicBezTo>
                  <a:pt x="779" y="73"/>
                  <a:pt x="779" y="73"/>
                  <a:pt x="779" y="73"/>
                </a:cubicBezTo>
                <a:cubicBezTo>
                  <a:pt x="777" y="72"/>
                  <a:pt x="777" y="72"/>
                  <a:pt x="777" y="72"/>
                </a:cubicBezTo>
                <a:cubicBezTo>
                  <a:pt x="773" y="71"/>
                  <a:pt x="773" y="71"/>
                  <a:pt x="773" y="71"/>
                </a:cubicBezTo>
                <a:cubicBezTo>
                  <a:pt x="772" y="69"/>
                  <a:pt x="772" y="69"/>
                  <a:pt x="772" y="69"/>
                </a:cubicBezTo>
                <a:cubicBezTo>
                  <a:pt x="770" y="67"/>
                  <a:pt x="770" y="67"/>
                  <a:pt x="770" y="67"/>
                </a:cubicBezTo>
                <a:cubicBezTo>
                  <a:pt x="769" y="67"/>
                  <a:pt x="769" y="67"/>
                  <a:pt x="769" y="67"/>
                </a:cubicBezTo>
                <a:cubicBezTo>
                  <a:pt x="769" y="68"/>
                  <a:pt x="769" y="68"/>
                  <a:pt x="769" y="68"/>
                </a:cubicBezTo>
                <a:cubicBezTo>
                  <a:pt x="771" y="72"/>
                  <a:pt x="771" y="72"/>
                  <a:pt x="771" y="72"/>
                </a:cubicBezTo>
                <a:cubicBezTo>
                  <a:pt x="774" y="74"/>
                  <a:pt x="774" y="74"/>
                  <a:pt x="774" y="74"/>
                </a:cubicBezTo>
                <a:cubicBezTo>
                  <a:pt x="777" y="79"/>
                  <a:pt x="777" y="79"/>
                  <a:pt x="777" y="79"/>
                </a:cubicBezTo>
                <a:cubicBezTo>
                  <a:pt x="779" y="83"/>
                  <a:pt x="779" y="83"/>
                  <a:pt x="779" y="83"/>
                </a:cubicBezTo>
                <a:cubicBezTo>
                  <a:pt x="781" y="84"/>
                  <a:pt x="781" y="84"/>
                  <a:pt x="781" y="84"/>
                </a:cubicBezTo>
                <a:cubicBezTo>
                  <a:pt x="782" y="83"/>
                  <a:pt x="782" y="83"/>
                  <a:pt x="782" y="83"/>
                </a:cubicBezTo>
                <a:cubicBezTo>
                  <a:pt x="782" y="81"/>
                  <a:pt x="782" y="81"/>
                  <a:pt x="782" y="81"/>
                </a:cubicBezTo>
                <a:close/>
                <a:moveTo>
                  <a:pt x="823" y="85"/>
                </a:moveTo>
                <a:cubicBezTo>
                  <a:pt x="822" y="86"/>
                  <a:pt x="822" y="86"/>
                  <a:pt x="822" y="86"/>
                </a:cubicBezTo>
                <a:cubicBezTo>
                  <a:pt x="821" y="85"/>
                  <a:pt x="821" y="85"/>
                  <a:pt x="821" y="85"/>
                </a:cubicBezTo>
                <a:cubicBezTo>
                  <a:pt x="821" y="83"/>
                  <a:pt x="821" y="83"/>
                  <a:pt x="821" y="83"/>
                </a:cubicBezTo>
                <a:cubicBezTo>
                  <a:pt x="821" y="82"/>
                  <a:pt x="821" y="82"/>
                  <a:pt x="821" y="82"/>
                </a:cubicBezTo>
                <a:cubicBezTo>
                  <a:pt x="822" y="83"/>
                  <a:pt x="822" y="83"/>
                  <a:pt x="822" y="83"/>
                </a:cubicBezTo>
                <a:cubicBezTo>
                  <a:pt x="823" y="84"/>
                  <a:pt x="823" y="84"/>
                  <a:pt x="823" y="84"/>
                </a:cubicBezTo>
                <a:cubicBezTo>
                  <a:pt x="825" y="85"/>
                  <a:pt x="825" y="85"/>
                  <a:pt x="825" y="85"/>
                </a:cubicBezTo>
                <a:cubicBezTo>
                  <a:pt x="826" y="86"/>
                  <a:pt x="826" y="86"/>
                  <a:pt x="826" y="86"/>
                </a:cubicBezTo>
                <a:cubicBezTo>
                  <a:pt x="826" y="87"/>
                  <a:pt x="826" y="87"/>
                  <a:pt x="826" y="87"/>
                </a:cubicBezTo>
                <a:cubicBezTo>
                  <a:pt x="828" y="87"/>
                  <a:pt x="828" y="87"/>
                  <a:pt x="828" y="87"/>
                </a:cubicBezTo>
                <a:cubicBezTo>
                  <a:pt x="829" y="84"/>
                  <a:pt x="829" y="84"/>
                  <a:pt x="829" y="84"/>
                </a:cubicBezTo>
                <a:cubicBezTo>
                  <a:pt x="831" y="80"/>
                  <a:pt x="831" y="80"/>
                  <a:pt x="831" y="80"/>
                </a:cubicBezTo>
                <a:cubicBezTo>
                  <a:pt x="835" y="77"/>
                  <a:pt x="835" y="77"/>
                  <a:pt x="835" y="77"/>
                </a:cubicBezTo>
                <a:cubicBezTo>
                  <a:pt x="838" y="76"/>
                  <a:pt x="838" y="76"/>
                  <a:pt x="838" y="76"/>
                </a:cubicBezTo>
                <a:cubicBezTo>
                  <a:pt x="839" y="75"/>
                  <a:pt x="839" y="75"/>
                  <a:pt x="839" y="75"/>
                </a:cubicBezTo>
                <a:cubicBezTo>
                  <a:pt x="840" y="75"/>
                  <a:pt x="840" y="75"/>
                  <a:pt x="840" y="75"/>
                </a:cubicBezTo>
                <a:cubicBezTo>
                  <a:pt x="840" y="77"/>
                  <a:pt x="840" y="77"/>
                  <a:pt x="840" y="77"/>
                </a:cubicBezTo>
                <a:cubicBezTo>
                  <a:pt x="842" y="77"/>
                  <a:pt x="842" y="77"/>
                  <a:pt x="842" y="77"/>
                </a:cubicBezTo>
                <a:cubicBezTo>
                  <a:pt x="843" y="78"/>
                  <a:pt x="843" y="78"/>
                  <a:pt x="843" y="78"/>
                </a:cubicBezTo>
                <a:cubicBezTo>
                  <a:pt x="845" y="77"/>
                  <a:pt x="845" y="77"/>
                  <a:pt x="845" y="77"/>
                </a:cubicBezTo>
                <a:cubicBezTo>
                  <a:pt x="845" y="75"/>
                  <a:pt x="845" y="75"/>
                  <a:pt x="845" y="75"/>
                </a:cubicBezTo>
                <a:cubicBezTo>
                  <a:pt x="848" y="74"/>
                  <a:pt x="848" y="74"/>
                  <a:pt x="848" y="74"/>
                </a:cubicBezTo>
                <a:cubicBezTo>
                  <a:pt x="850" y="72"/>
                  <a:pt x="850" y="72"/>
                  <a:pt x="850" y="72"/>
                </a:cubicBezTo>
                <a:cubicBezTo>
                  <a:pt x="849" y="71"/>
                  <a:pt x="849" y="71"/>
                  <a:pt x="849" y="71"/>
                </a:cubicBezTo>
                <a:cubicBezTo>
                  <a:pt x="846" y="71"/>
                  <a:pt x="846" y="71"/>
                  <a:pt x="846" y="71"/>
                </a:cubicBezTo>
                <a:cubicBezTo>
                  <a:pt x="843" y="73"/>
                  <a:pt x="843" y="73"/>
                  <a:pt x="843" y="73"/>
                </a:cubicBezTo>
                <a:cubicBezTo>
                  <a:pt x="840" y="71"/>
                  <a:pt x="840" y="71"/>
                  <a:pt x="840" y="71"/>
                </a:cubicBezTo>
                <a:cubicBezTo>
                  <a:pt x="836" y="70"/>
                  <a:pt x="836" y="70"/>
                  <a:pt x="836" y="70"/>
                </a:cubicBezTo>
                <a:cubicBezTo>
                  <a:pt x="835" y="68"/>
                  <a:pt x="835" y="68"/>
                  <a:pt x="835" y="68"/>
                </a:cubicBezTo>
                <a:cubicBezTo>
                  <a:pt x="833" y="68"/>
                  <a:pt x="833" y="68"/>
                  <a:pt x="833" y="68"/>
                </a:cubicBezTo>
                <a:cubicBezTo>
                  <a:pt x="832" y="67"/>
                  <a:pt x="832" y="67"/>
                  <a:pt x="832" y="67"/>
                </a:cubicBezTo>
                <a:cubicBezTo>
                  <a:pt x="829" y="64"/>
                  <a:pt x="829" y="64"/>
                  <a:pt x="829" y="64"/>
                </a:cubicBezTo>
                <a:cubicBezTo>
                  <a:pt x="827" y="63"/>
                  <a:pt x="827" y="63"/>
                  <a:pt x="827" y="63"/>
                </a:cubicBezTo>
                <a:cubicBezTo>
                  <a:pt x="826" y="59"/>
                  <a:pt x="826" y="59"/>
                  <a:pt x="826" y="59"/>
                </a:cubicBezTo>
                <a:cubicBezTo>
                  <a:pt x="826" y="58"/>
                  <a:pt x="826" y="58"/>
                  <a:pt x="826" y="58"/>
                </a:cubicBezTo>
                <a:cubicBezTo>
                  <a:pt x="824" y="56"/>
                  <a:pt x="824" y="56"/>
                  <a:pt x="824" y="56"/>
                </a:cubicBezTo>
                <a:cubicBezTo>
                  <a:pt x="824" y="54"/>
                  <a:pt x="824" y="54"/>
                  <a:pt x="824" y="54"/>
                </a:cubicBezTo>
                <a:cubicBezTo>
                  <a:pt x="822" y="52"/>
                  <a:pt x="822" y="52"/>
                  <a:pt x="822" y="52"/>
                </a:cubicBezTo>
                <a:cubicBezTo>
                  <a:pt x="822" y="51"/>
                  <a:pt x="822" y="51"/>
                  <a:pt x="822" y="51"/>
                </a:cubicBezTo>
                <a:cubicBezTo>
                  <a:pt x="823" y="51"/>
                  <a:pt x="823" y="51"/>
                  <a:pt x="823" y="51"/>
                </a:cubicBezTo>
                <a:cubicBezTo>
                  <a:pt x="822" y="49"/>
                  <a:pt x="822" y="49"/>
                  <a:pt x="822" y="49"/>
                </a:cubicBezTo>
                <a:cubicBezTo>
                  <a:pt x="823" y="48"/>
                  <a:pt x="823" y="48"/>
                  <a:pt x="823" y="48"/>
                </a:cubicBezTo>
                <a:cubicBezTo>
                  <a:pt x="824" y="48"/>
                  <a:pt x="824" y="48"/>
                  <a:pt x="824" y="48"/>
                </a:cubicBezTo>
                <a:cubicBezTo>
                  <a:pt x="824" y="46"/>
                  <a:pt x="824" y="46"/>
                  <a:pt x="824" y="46"/>
                </a:cubicBezTo>
                <a:cubicBezTo>
                  <a:pt x="823" y="46"/>
                  <a:pt x="823" y="46"/>
                  <a:pt x="823" y="46"/>
                </a:cubicBezTo>
                <a:cubicBezTo>
                  <a:pt x="821" y="44"/>
                  <a:pt x="821" y="44"/>
                  <a:pt x="821" y="44"/>
                </a:cubicBezTo>
                <a:cubicBezTo>
                  <a:pt x="817" y="45"/>
                  <a:pt x="817" y="45"/>
                  <a:pt x="817" y="45"/>
                </a:cubicBezTo>
                <a:cubicBezTo>
                  <a:pt x="814" y="44"/>
                  <a:pt x="814" y="44"/>
                  <a:pt x="814" y="44"/>
                </a:cubicBezTo>
                <a:cubicBezTo>
                  <a:pt x="812" y="42"/>
                  <a:pt x="812" y="42"/>
                  <a:pt x="812" y="42"/>
                </a:cubicBezTo>
                <a:cubicBezTo>
                  <a:pt x="810" y="42"/>
                  <a:pt x="810" y="42"/>
                  <a:pt x="810" y="42"/>
                </a:cubicBezTo>
                <a:cubicBezTo>
                  <a:pt x="808" y="41"/>
                  <a:pt x="808" y="41"/>
                  <a:pt x="808" y="41"/>
                </a:cubicBezTo>
                <a:cubicBezTo>
                  <a:pt x="807" y="42"/>
                  <a:pt x="807" y="42"/>
                  <a:pt x="807" y="42"/>
                </a:cubicBezTo>
                <a:cubicBezTo>
                  <a:pt x="810" y="45"/>
                  <a:pt x="810" y="45"/>
                  <a:pt x="810" y="45"/>
                </a:cubicBezTo>
                <a:cubicBezTo>
                  <a:pt x="812" y="45"/>
                  <a:pt x="812" y="45"/>
                  <a:pt x="812" y="45"/>
                </a:cubicBezTo>
                <a:cubicBezTo>
                  <a:pt x="813" y="46"/>
                  <a:pt x="813" y="46"/>
                  <a:pt x="813" y="46"/>
                </a:cubicBezTo>
                <a:cubicBezTo>
                  <a:pt x="810" y="46"/>
                  <a:pt x="810" y="46"/>
                  <a:pt x="810" y="46"/>
                </a:cubicBezTo>
                <a:cubicBezTo>
                  <a:pt x="810" y="46"/>
                  <a:pt x="810" y="46"/>
                  <a:pt x="810" y="46"/>
                </a:cubicBezTo>
                <a:cubicBezTo>
                  <a:pt x="808" y="46"/>
                  <a:pt x="808" y="46"/>
                  <a:pt x="808" y="46"/>
                </a:cubicBezTo>
                <a:cubicBezTo>
                  <a:pt x="807" y="48"/>
                  <a:pt x="807" y="48"/>
                  <a:pt x="807" y="48"/>
                </a:cubicBezTo>
                <a:cubicBezTo>
                  <a:pt x="807" y="50"/>
                  <a:pt x="807" y="50"/>
                  <a:pt x="807" y="50"/>
                </a:cubicBezTo>
                <a:cubicBezTo>
                  <a:pt x="809" y="52"/>
                  <a:pt x="809" y="52"/>
                  <a:pt x="809" y="52"/>
                </a:cubicBezTo>
                <a:cubicBezTo>
                  <a:pt x="809" y="55"/>
                  <a:pt x="809" y="55"/>
                  <a:pt x="809" y="55"/>
                </a:cubicBezTo>
                <a:cubicBezTo>
                  <a:pt x="813" y="59"/>
                  <a:pt x="813" y="59"/>
                  <a:pt x="813" y="59"/>
                </a:cubicBezTo>
                <a:cubicBezTo>
                  <a:pt x="813" y="60"/>
                  <a:pt x="813" y="60"/>
                  <a:pt x="813" y="60"/>
                </a:cubicBezTo>
                <a:cubicBezTo>
                  <a:pt x="812" y="61"/>
                  <a:pt x="812" y="61"/>
                  <a:pt x="812" y="61"/>
                </a:cubicBezTo>
                <a:cubicBezTo>
                  <a:pt x="810" y="61"/>
                  <a:pt x="810" y="61"/>
                  <a:pt x="810" y="61"/>
                </a:cubicBezTo>
                <a:cubicBezTo>
                  <a:pt x="808" y="59"/>
                  <a:pt x="808" y="59"/>
                  <a:pt x="808" y="59"/>
                </a:cubicBezTo>
                <a:cubicBezTo>
                  <a:pt x="806" y="55"/>
                  <a:pt x="806" y="55"/>
                  <a:pt x="806" y="55"/>
                </a:cubicBezTo>
                <a:cubicBezTo>
                  <a:pt x="805" y="55"/>
                  <a:pt x="805" y="55"/>
                  <a:pt x="805" y="55"/>
                </a:cubicBezTo>
                <a:cubicBezTo>
                  <a:pt x="803" y="55"/>
                  <a:pt x="803" y="55"/>
                  <a:pt x="803" y="55"/>
                </a:cubicBezTo>
                <a:cubicBezTo>
                  <a:pt x="802" y="56"/>
                  <a:pt x="802" y="56"/>
                  <a:pt x="802" y="56"/>
                </a:cubicBezTo>
                <a:cubicBezTo>
                  <a:pt x="801" y="55"/>
                  <a:pt x="801" y="55"/>
                  <a:pt x="801" y="55"/>
                </a:cubicBezTo>
                <a:cubicBezTo>
                  <a:pt x="799" y="55"/>
                  <a:pt x="799" y="55"/>
                  <a:pt x="799" y="55"/>
                </a:cubicBezTo>
                <a:cubicBezTo>
                  <a:pt x="799" y="52"/>
                  <a:pt x="799" y="52"/>
                  <a:pt x="799" y="52"/>
                </a:cubicBezTo>
                <a:cubicBezTo>
                  <a:pt x="798" y="51"/>
                  <a:pt x="798" y="51"/>
                  <a:pt x="798" y="51"/>
                </a:cubicBezTo>
                <a:cubicBezTo>
                  <a:pt x="796" y="50"/>
                  <a:pt x="796" y="50"/>
                  <a:pt x="796" y="50"/>
                </a:cubicBezTo>
                <a:cubicBezTo>
                  <a:pt x="794" y="48"/>
                  <a:pt x="794" y="48"/>
                  <a:pt x="794" y="48"/>
                </a:cubicBezTo>
                <a:cubicBezTo>
                  <a:pt x="790" y="48"/>
                  <a:pt x="790" y="48"/>
                  <a:pt x="790" y="48"/>
                </a:cubicBezTo>
                <a:cubicBezTo>
                  <a:pt x="789" y="47"/>
                  <a:pt x="789" y="47"/>
                  <a:pt x="789" y="47"/>
                </a:cubicBezTo>
                <a:cubicBezTo>
                  <a:pt x="788" y="45"/>
                  <a:pt x="788" y="45"/>
                  <a:pt x="788" y="45"/>
                </a:cubicBezTo>
                <a:cubicBezTo>
                  <a:pt x="786" y="46"/>
                  <a:pt x="786" y="46"/>
                  <a:pt x="786" y="46"/>
                </a:cubicBezTo>
                <a:cubicBezTo>
                  <a:pt x="784" y="48"/>
                  <a:pt x="784" y="48"/>
                  <a:pt x="784" y="48"/>
                </a:cubicBezTo>
                <a:cubicBezTo>
                  <a:pt x="784" y="51"/>
                  <a:pt x="784" y="51"/>
                  <a:pt x="784" y="51"/>
                </a:cubicBezTo>
                <a:cubicBezTo>
                  <a:pt x="784" y="51"/>
                  <a:pt x="784" y="51"/>
                  <a:pt x="784" y="51"/>
                </a:cubicBezTo>
                <a:cubicBezTo>
                  <a:pt x="784" y="54"/>
                  <a:pt x="784" y="54"/>
                  <a:pt x="784" y="54"/>
                </a:cubicBezTo>
                <a:cubicBezTo>
                  <a:pt x="783" y="57"/>
                  <a:pt x="783" y="57"/>
                  <a:pt x="783" y="57"/>
                </a:cubicBezTo>
                <a:cubicBezTo>
                  <a:pt x="781" y="59"/>
                  <a:pt x="781" y="59"/>
                  <a:pt x="781" y="59"/>
                </a:cubicBezTo>
                <a:cubicBezTo>
                  <a:pt x="781" y="60"/>
                  <a:pt x="781" y="60"/>
                  <a:pt x="781" y="60"/>
                </a:cubicBezTo>
                <a:cubicBezTo>
                  <a:pt x="783" y="64"/>
                  <a:pt x="783" y="64"/>
                  <a:pt x="783" y="64"/>
                </a:cubicBezTo>
                <a:cubicBezTo>
                  <a:pt x="785" y="64"/>
                  <a:pt x="785" y="64"/>
                  <a:pt x="785" y="64"/>
                </a:cubicBezTo>
                <a:cubicBezTo>
                  <a:pt x="786" y="65"/>
                  <a:pt x="786" y="65"/>
                  <a:pt x="786" y="65"/>
                </a:cubicBezTo>
                <a:cubicBezTo>
                  <a:pt x="785" y="66"/>
                  <a:pt x="785" y="66"/>
                  <a:pt x="785" y="66"/>
                </a:cubicBezTo>
                <a:cubicBezTo>
                  <a:pt x="784" y="66"/>
                  <a:pt x="784" y="66"/>
                  <a:pt x="784" y="66"/>
                </a:cubicBezTo>
                <a:cubicBezTo>
                  <a:pt x="784" y="68"/>
                  <a:pt x="784" y="68"/>
                  <a:pt x="784" y="68"/>
                </a:cubicBezTo>
                <a:cubicBezTo>
                  <a:pt x="786" y="69"/>
                  <a:pt x="786" y="69"/>
                  <a:pt x="786" y="69"/>
                </a:cubicBezTo>
                <a:cubicBezTo>
                  <a:pt x="787" y="71"/>
                  <a:pt x="787" y="71"/>
                  <a:pt x="787" y="71"/>
                </a:cubicBezTo>
                <a:cubicBezTo>
                  <a:pt x="787" y="72"/>
                  <a:pt x="787" y="72"/>
                  <a:pt x="787" y="72"/>
                </a:cubicBezTo>
                <a:cubicBezTo>
                  <a:pt x="788" y="73"/>
                  <a:pt x="788" y="73"/>
                  <a:pt x="788" y="73"/>
                </a:cubicBezTo>
                <a:cubicBezTo>
                  <a:pt x="790" y="74"/>
                  <a:pt x="790" y="74"/>
                  <a:pt x="790" y="74"/>
                </a:cubicBezTo>
                <a:cubicBezTo>
                  <a:pt x="791" y="75"/>
                  <a:pt x="791" y="75"/>
                  <a:pt x="791" y="75"/>
                </a:cubicBezTo>
                <a:cubicBezTo>
                  <a:pt x="791" y="76"/>
                  <a:pt x="791" y="76"/>
                  <a:pt x="791" y="76"/>
                </a:cubicBezTo>
                <a:cubicBezTo>
                  <a:pt x="792" y="77"/>
                  <a:pt x="792" y="77"/>
                  <a:pt x="792" y="77"/>
                </a:cubicBezTo>
                <a:cubicBezTo>
                  <a:pt x="793" y="77"/>
                  <a:pt x="793" y="77"/>
                  <a:pt x="793" y="77"/>
                </a:cubicBezTo>
                <a:cubicBezTo>
                  <a:pt x="794" y="77"/>
                  <a:pt x="794" y="77"/>
                  <a:pt x="794" y="77"/>
                </a:cubicBezTo>
                <a:cubicBezTo>
                  <a:pt x="795" y="78"/>
                  <a:pt x="795" y="78"/>
                  <a:pt x="795" y="78"/>
                </a:cubicBezTo>
                <a:cubicBezTo>
                  <a:pt x="793" y="79"/>
                  <a:pt x="793" y="79"/>
                  <a:pt x="793" y="79"/>
                </a:cubicBezTo>
                <a:cubicBezTo>
                  <a:pt x="793" y="78"/>
                  <a:pt x="793" y="78"/>
                  <a:pt x="793" y="78"/>
                </a:cubicBezTo>
                <a:cubicBezTo>
                  <a:pt x="791" y="78"/>
                  <a:pt x="791" y="78"/>
                  <a:pt x="791" y="78"/>
                </a:cubicBezTo>
                <a:cubicBezTo>
                  <a:pt x="791" y="80"/>
                  <a:pt x="791" y="80"/>
                  <a:pt x="791" y="80"/>
                </a:cubicBezTo>
                <a:cubicBezTo>
                  <a:pt x="791" y="82"/>
                  <a:pt x="791" y="82"/>
                  <a:pt x="791" y="82"/>
                </a:cubicBezTo>
                <a:cubicBezTo>
                  <a:pt x="798" y="86"/>
                  <a:pt x="798" y="86"/>
                  <a:pt x="798" y="86"/>
                </a:cubicBezTo>
                <a:cubicBezTo>
                  <a:pt x="801" y="87"/>
                  <a:pt x="801" y="87"/>
                  <a:pt x="801" y="87"/>
                </a:cubicBezTo>
                <a:cubicBezTo>
                  <a:pt x="804" y="87"/>
                  <a:pt x="804" y="87"/>
                  <a:pt x="804" y="87"/>
                </a:cubicBezTo>
                <a:cubicBezTo>
                  <a:pt x="806" y="88"/>
                  <a:pt x="806" y="88"/>
                  <a:pt x="806" y="88"/>
                </a:cubicBezTo>
                <a:cubicBezTo>
                  <a:pt x="808" y="90"/>
                  <a:pt x="808" y="90"/>
                  <a:pt x="808" y="90"/>
                </a:cubicBezTo>
                <a:cubicBezTo>
                  <a:pt x="809" y="92"/>
                  <a:pt x="809" y="92"/>
                  <a:pt x="809" y="92"/>
                </a:cubicBezTo>
                <a:cubicBezTo>
                  <a:pt x="811" y="94"/>
                  <a:pt x="811" y="94"/>
                  <a:pt x="811" y="94"/>
                </a:cubicBezTo>
                <a:cubicBezTo>
                  <a:pt x="814" y="94"/>
                  <a:pt x="814" y="94"/>
                  <a:pt x="814" y="94"/>
                </a:cubicBezTo>
                <a:cubicBezTo>
                  <a:pt x="817" y="92"/>
                  <a:pt x="817" y="92"/>
                  <a:pt x="817" y="92"/>
                </a:cubicBezTo>
                <a:cubicBezTo>
                  <a:pt x="820" y="93"/>
                  <a:pt x="820" y="93"/>
                  <a:pt x="820" y="93"/>
                </a:cubicBezTo>
                <a:cubicBezTo>
                  <a:pt x="822" y="94"/>
                  <a:pt x="822" y="94"/>
                  <a:pt x="822" y="94"/>
                </a:cubicBezTo>
                <a:cubicBezTo>
                  <a:pt x="824" y="94"/>
                  <a:pt x="824" y="94"/>
                  <a:pt x="824" y="94"/>
                </a:cubicBezTo>
                <a:cubicBezTo>
                  <a:pt x="825" y="92"/>
                  <a:pt x="825" y="92"/>
                  <a:pt x="825" y="92"/>
                </a:cubicBezTo>
                <a:cubicBezTo>
                  <a:pt x="825" y="90"/>
                  <a:pt x="825" y="90"/>
                  <a:pt x="825" y="90"/>
                </a:cubicBezTo>
                <a:cubicBezTo>
                  <a:pt x="823" y="87"/>
                  <a:pt x="823" y="87"/>
                  <a:pt x="823" y="87"/>
                </a:cubicBezTo>
                <a:cubicBezTo>
                  <a:pt x="823" y="85"/>
                  <a:pt x="823" y="85"/>
                  <a:pt x="823" y="85"/>
                </a:cubicBezTo>
                <a:close/>
                <a:moveTo>
                  <a:pt x="825" y="44"/>
                </a:moveTo>
                <a:cubicBezTo>
                  <a:pt x="828" y="44"/>
                  <a:pt x="828" y="44"/>
                  <a:pt x="828" y="44"/>
                </a:cubicBezTo>
                <a:cubicBezTo>
                  <a:pt x="831" y="44"/>
                  <a:pt x="831" y="44"/>
                  <a:pt x="831" y="44"/>
                </a:cubicBezTo>
                <a:cubicBezTo>
                  <a:pt x="833" y="44"/>
                  <a:pt x="833" y="44"/>
                  <a:pt x="833" y="44"/>
                </a:cubicBezTo>
                <a:cubicBezTo>
                  <a:pt x="838" y="47"/>
                  <a:pt x="838" y="47"/>
                  <a:pt x="838" y="47"/>
                </a:cubicBezTo>
                <a:cubicBezTo>
                  <a:pt x="841" y="47"/>
                  <a:pt x="841" y="47"/>
                  <a:pt x="841" y="47"/>
                </a:cubicBezTo>
                <a:cubicBezTo>
                  <a:pt x="843" y="47"/>
                  <a:pt x="843" y="47"/>
                  <a:pt x="843" y="47"/>
                </a:cubicBezTo>
                <a:cubicBezTo>
                  <a:pt x="848" y="47"/>
                  <a:pt x="848" y="47"/>
                  <a:pt x="848" y="47"/>
                </a:cubicBezTo>
                <a:cubicBezTo>
                  <a:pt x="853" y="49"/>
                  <a:pt x="853" y="49"/>
                  <a:pt x="853" y="49"/>
                </a:cubicBezTo>
                <a:cubicBezTo>
                  <a:pt x="853" y="50"/>
                  <a:pt x="853" y="50"/>
                  <a:pt x="853" y="50"/>
                </a:cubicBezTo>
                <a:cubicBezTo>
                  <a:pt x="851" y="50"/>
                  <a:pt x="851" y="50"/>
                  <a:pt x="851" y="50"/>
                </a:cubicBezTo>
                <a:cubicBezTo>
                  <a:pt x="849" y="52"/>
                  <a:pt x="849" y="52"/>
                  <a:pt x="849" y="52"/>
                </a:cubicBezTo>
                <a:cubicBezTo>
                  <a:pt x="849" y="54"/>
                  <a:pt x="849" y="54"/>
                  <a:pt x="849" y="54"/>
                </a:cubicBezTo>
                <a:cubicBezTo>
                  <a:pt x="852" y="57"/>
                  <a:pt x="852" y="57"/>
                  <a:pt x="852" y="57"/>
                </a:cubicBezTo>
                <a:cubicBezTo>
                  <a:pt x="854" y="57"/>
                  <a:pt x="854" y="57"/>
                  <a:pt x="854" y="57"/>
                </a:cubicBezTo>
                <a:cubicBezTo>
                  <a:pt x="854" y="60"/>
                  <a:pt x="854" y="60"/>
                  <a:pt x="854" y="60"/>
                </a:cubicBezTo>
                <a:cubicBezTo>
                  <a:pt x="855" y="62"/>
                  <a:pt x="855" y="62"/>
                  <a:pt x="855" y="62"/>
                </a:cubicBezTo>
                <a:cubicBezTo>
                  <a:pt x="854" y="63"/>
                  <a:pt x="854" y="63"/>
                  <a:pt x="854" y="63"/>
                </a:cubicBezTo>
                <a:cubicBezTo>
                  <a:pt x="853" y="66"/>
                  <a:pt x="853" y="66"/>
                  <a:pt x="853" y="66"/>
                </a:cubicBezTo>
                <a:cubicBezTo>
                  <a:pt x="851" y="68"/>
                  <a:pt x="851" y="68"/>
                  <a:pt x="851" y="68"/>
                </a:cubicBezTo>
                <a:cubicBezTo>
                  <a:pt x="850" y="69"/>
                  <a:pt x="850" y="69"/>
                  <a:pt x="850" y="69"/>
                </a:cubicBezTo>
                <a:cubicBezTo>
                  <a:pt x="848" y="68"/>
                  <a:pt x="848" y="68"/>
                  <a:pt x="848" y="68"/>
                </a:cubicBezTo>
                <a:cubicBezTo>
                  <a:pt x="847" y="68"/>
                  <a:pt x="847" y="68"/>
                  <a:pt x="847" y="68"/>
                </a:cubicBezTo>
                <a:cubicBezTo>
                  <a:pt x="845" y="70"/>
                  <a:pt x="845" y="70"/>
                  <a:pt x="845" y="70"/>
                </a:cubicBezTo>
                <a:cubicBezTo>
                  <a:pt x="843" y="70"/>
                  <a:pt x="843" y="70"/>
                  <a:pt x="843" y="70"/>
                </a:cubicBezTo>
                <a:cubicBezTo>
                  <a:pt x="838" y="67"/>
                  <a:pt x="838" y="67"/>
                  <a:pt x="838" y="67"/>
                </a:cubicBezTo>
                <a:cubicBezTo>
                  <a:pt x="835" y="65"/>
                  <a:pt x="835" y="65"/>
                  <a:pt x="835" y="65"/>
                </a:cubicBezTo>
                <a:cubicBezTo>
                  <a:pt x="831" y="61"/>
                  <a:pt x="831" y="61"/>
                  <a:pt x="831" y="61"/>
                </a:cubicBezTo>
                <a:cubicBezTo>
                  <a:pt x="830" y="58"/>
                  <a:pt x="830" y="58"/>
                  <a:pt x="830" y="58"/>
                </a:cubicBezTo>
                <a:cubicBezTo>
                  <a:pt x="831" y="56"/>
                  <a:pt x="831" y="56"/>
                  <a:pt x="831" y="56"/>
                </a:cubicBezTo>
                <a:cubicBezTo>
                  <a:pt x="831" y="54"/>
                  <a:pt x="831" y="54"/>
                  <a:pt x="831" y="54"/>
                </a:cubicBezTo>
                <a:cubicBezTo>
                  <a:pt x="831" y="53"/>
                  <a:pt x="831" y="53"/>
                  <a:pt x="831" y="53"/>
                </a:cubicBezTo>
                <a:cubicBezTo>
                  <a:pt x="830" y="51"/>
                  <a:pt x="830" y="51"/>
                  <a:pt x="830" y="51"/>
                </a:cubicBezTo>
                <a:cubicBezTo>
                  <a:pt x="829" y="51"/>
                  <a:pt x="829" y="51"/>
                  <a:pt x="829" y="51"/>
                </a:cubicBezTo>
                <a:cubicBezTo>
                  <a:pt x="829" y="49"/>
                  <a:pt x="829" y="49"/>
                  <a:pt x="829" y="49"/>
                </a:cubicBezTo>
                <a:cubicBezTo>
                  <a:pt x="827" y="48"/>
                  <a:pt x="827" y="48"/>
                  <a:pt x="827" y="48"/>
                </a:cubicBezTo>
                <a:cubicBezTo>
                  <a:pt x="826" y="46"/>
                  <a:pt x="826" y="46"/>
                  <a:pt x="826" y="46"/>
                </a:cubicBezTo>
                <a:cubicBezTo>
                  <a:pt x="825" y="44"/>
                  <a:pt x="825" y="44"/>
                  <a:pt x="825" y="44"/>
                </a:cubicBezTo>
                <a:close/>
                <a:moveTo>
                  <a:pt x="470" y="99"/>
                </a:moveTo>
                <a:cubicBezTo>
                  <a:pt x="470" y="99"/>
                  <a:pt x="473" y="98"/>
                  <a:pt x="473" y="98"/>
                </a:cubicBezTo>
                <a:cubicBezTo>
                  <a:pt x="474" y="95"/>
                  <a:pt x="474" y="95"/>
                  <a:pt x="474" y="95"/>
                </a:cubicBezTo>
                <a:cubicBezTo>
                  <a:pt x="477" y="92"/>
                  <a:pt x="477" y="92"/>
                  <a:pt x="477" y="92"/>
                </a:cubicBezTo>
                <a:cubicBezTo>
                  <a:pt x="478" y="91"/>
                  <a:pt x="478" y="91"/>
                  <a:pt x="478" y="91"/>
                </a:cubicBezTo>
                <a:cubicBezTo>
                  <a:pt x="478" y="90"/>
                  <a:pt x="478" y="90"/>
                  <a:pt x="478" y="90"/>
                </a:cubicBezTo>
                <a:cubicBezTo>
                  <a:pt x="478" y="88"/>
                  <a:pt x="478" y="88"/>
                  <a:pt x="478" y="88"/>
                </a:cubicBezTo>
                <a:cubicBezTo>
                  <a:pt x="483" y="85"/>
                  <a:pt x="483" y="85"/>
                  <a:pt x="483" y="85"/>
                </a:cubicBezTo>
                <a:cubicBezTo>
                  <a:pt x="485" y="85"/>
                  <a:pt x="485" y="85"/>
                  <a:pt x="485" y="85"/>
                </a:cubicBezTo>
                <a:cubicBezTo>
                  <a:pt x="486" y="86"/>
                  <a:pt x="486" y="86"/>
                  <a:pt x="486" y="86"/>
                </a:cubicBezTo>
                <a:cubicBezTo>
                  <a:pt x="487" y="86"/>
                  <a:pt x="487" y="86"/>
                  <a:pt x="487" y="86"/>
                </a:cubicBezTo>
                <a:cubicBezTo>
                  <a:pt x="488" y="84"/>
                  <a:pt x="488" y="84"/>
                  <a:pt x="488" y="84"/>
                </a:cubicBezTo>
                <a:cubicBezTo>
                  <a:pt x="489" y="82"/>
                  <a:pt x="489" y="82"/>
                  <a:pt x="489" y="82"/>
                </a:cubicBezTo>
                <a:cubicBezTo>
                  <a:pt x="492" y="81"/>
                  <a:pt x="492" y="81"/>
                  <a:pt x="492" y="81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496" y="77"/>
                  <a:pt x="496" y="77"/>
                  <a:pt x="496" y="77"/>
                </a:cubicBezTo>
                <a:cubicBezTo>
                  <a:pt x="497" y="76"/>
                  <a:pt x="497" y="76"/>
                  <a:pt x="497" y="76"/>
                </a:cubicBezTo>
                <a:cubicBezTo>
                  <a:pt x="499" y="72"/>
                  <a:pt x="499" y="72"/>
                  <a:pt x="499" y="72"/>
                </a:cubicBezTo>
                <a:cubicBezTo>
                  <a:pt x="498" y="69"/>
                  <a:pt x="498" y="69"/>
                  <a:pt x="498" y="69"/>
                </a:cubicBezTo>
                <a:cubicBezTo>
                  <a:pt x="496" y="66"/>
                  <a:pt x="496" y="66"/>
                  <a:pt x="496" y="66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1"/>
                  <a:pt x="494" y="61"/>
                  <a:pt x="494" y="61"/>
                </a:cubicBezTo>
                <a:cubicBezTo>
                  <a:pt x="491" y="59"/>
                  <a:pt x="491" y="59"/>
                  <a:pt x="491" y="59"/>
                </a:cubicBezTo>
                <a:cubicBezTo>
                  <a:pt x="489" y="59"/>
                  <a:pt x="489" y="59"/>
                  <a:pt x="489" y="59"/>
                </a:cubicBezTo>
                <a:cubicBezTo>
                  <a:pt x="488" y="60"/>
                  <a:pt x="488" y="60"/>
                  <a:pt x="488" y="60"/>
                </a:cubicBezTo>
                <a:cubicBezTo>
                  <a:pt x="486" y="59"/>
                  <a:pt x="486" y="59"/>
                  <a:pt x="486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1" y="55"/>
                  <a:pt x="481" y="55"/>
                  <a:pt x="481" y="55"/>
                </a:cubicBezTo>
                <a:cubicBezTo>
                  <a:pt x="480" y="55"/>
                  <a:pt x="480" y="55"/>
                  <a:pt x="480" y="55"/>
                </a:cubicBezTo>
                <a:cubicBezTo>
                  <a:pt x="479" y="56"/>
                  <a:pt x="479" y="56"/>
                  <a:pt x="479" y="56"/>
                </a:cubicBezTo>
                <a:cubicBezTo>
                  <a:pt x="478" y="55"/>
                  <a:pt x="478" y="55"/>
                  <a:pt x="478" y="55"/>
                </a:cubicBezTo>
                <a:cubicBezTo>
                  <a:pt x="477" y="54"/>
                  <a:pt x="477" y="54"/>
                  <a:pt x="477" y="54"/>
                </a:cubicBezTo>
                <a:cubicBezTo>
                  <a:pt x="476" y="52"/>
                  <a:pt x="476" y="52"/>
                  <a:pt x="476" y="52"/>
                </a:cubicBezTo>
                <a:cubicBezTo>
                  <a:pt x="474" y="52"/>
                  <a:pt x="474" y="52"/>
                  <a:pt x="474" y="52"/>
                </a:cubicBezTo>
                <a:cubicBezTo>
                  <a:pt x="474" y="54"/>
                  <a:pt x="474" y="54"/>
                  <a:pt x="474" y="54"/>
                </a:cubicBezTo>
                <a:cubicBezTo>
                  <a:pt x="473" y="54"/>
                  <a:pt x="473" y="54"/>
                  <a:pt x="473" y="54"/>
                </a:cubicBezTo>
                <a:cubicBezTo>
                  <a:pt x="471" y="51"/>
                  <a:pt x="471" y="51"/>
                  <a:pt x="471" y="51"/>
                </a:cubicBezTo>
                <a:cubicBezTo>
                  <a:pt x="470" y="50"/>
                  <a:pt x="470" y="50"/>
                  <a:pt x="470" y="50"/>
                </a:cubicBezTo>
                <a:cubicBezTo>
                  <a:pt x="470" y="51"/>
                  <a:pt x="470" y="51"/>
                  <a:pt x="470" y="51"/>
                </a:cubicBezTo>
                <a:cubicBezTo>
                  <a:pt x="471" y="53"/>
                  <a:pt x="471" y="53"/>
                  <a:pt x="471" y="53"/>
                </a:cubicBezTo>
                <a:cubicBezTo>
                  <a:pt x="471" y="54"/>
                  <a:pt x="471" y="54"/>
                  <a:pt x="471" y="54"/>
                </a:cubicBezTo>
                <a:cubicBezTo>
                  <a:pt x="470" y="56"/>
                  <a:pt x="470" y="56"/>
                  <a:pt x="470" y="56"/>
                </a:cubicBezTo>
                <a:cubicBezTo>
                  <a:pt x="470" y="58"/>
                  <a:pt x="470" y="58"/>
                  <a:pt x="470" y="58"/>
                </a:cubicBezTo>
                <a:cubicBezTo>
                  <a:pt x="469" y="57"/>
                  <a:pt x="469" y="57"/>
                  <a:pt x="469" y="57"/>
                </a:cubicBezTo>
                <a:cubicBezTo>
                  <a:pt x="468" y="56"/>
                  <a:pt x="468" y="56"/>
                  <a:pt x="468" y="56"/>
                </a:cubicBezTo>
                <a:cubicBezTo>
                  <a:pt x="468" y="49"/>
                  <a:pt x="468" y="49"/>
                  <a:pt x="468" y="49"/>
                </a:cubicBezTo>
                <a:cubicBezTo>
                  <a:pt x="465" y="48"/>
                  <a:pt x="465" y="48"/>
                  <a:pt x="465" y="48"/>
                </a:cubicBezTo>
                <a:cubicBezTo>
                  <a:pt x="463" y="48"/>
                  <a:pt x="463" y="48"/>
                  <a:pt x="463" y="48"/>
                </a:cubicBezTo>
                <a:cubicBezTo>
                  <a:pt x="461" y="46"/>
                  <a:pt x="461" y="46"/>
                  <a:pt x="461" y="46"/>
                </a:cubicBezTo>
                <a:cubicBezTo>
                  <a:pt x="459" y="46"/>
                  <a:pt x="459" y="46"/>
                  <a:pt x="459" y="46"/>
                </a:cubicBezTo>
                <a:cubicBezTo>
                  <a:pt x="458" y="48"/>
                  <a:pt x="458" y="48"/>
                  <a:pt x="458" y="48"/>
                </a:cubicBezTo>
                <a:cubicBezTo>
                  <a:pt x="458" y="50"/>
                  <a:pt x="458" y="50"/>
                  <a:pt x="458" y="50"/>
                </a:cubicBezTo>
                <a:cubicBezTo>
                  <a:pt x="461" y="51"/>
                  <a:pt x="461" y="51"/>
                  <a:pt x="461" y="51"/>
                </a:cubicBezTo>
                <a:cubicBezTo>
                  <a:pt x="462" y="53"/>
                  <a:pt x="462" y="53"/>
                  <a:pt x="462" y="53"/>
                </a:cubicBezTo>
                <a:cubicBezTo>
                  <a:pt x="461" y="54"/>
                  <a:pt x="461" y="54"/>
                  <a:pt x="461" y="54"/>
                </a:cubicBezTo>
                <a:cubicBezTo>
                  <a:pt x="459" y="54"/>
                  <a:pt x="459" y="54"/>
                  <a:pt x="459" y="54"/>
                </a:cubicBezTo>
                <a:cubicBezTo>
                  <a:pt x="459" y="53"/>
                  <a:pt x="459" y="53"/>
                  <a:pt x="459" y="53"/>
                </a:cubicBezTo>
                <a:cubicBezTo>
                  <a:pt x="457" y="52"/>
                  <a:pt x="457" y="52"/>
                  <a:pt x="457" y="52"/>
                </a:cubicBezTo>
                <a:cubicBezTo>
                  <a:pt x="456" y="52"/>
                  <a:pt x="456" y="52"/>
                  <a:pt x="456" y="52"/>
                </a:cubicBezTo>
                <a:cubicBezTo>
                  <a:pt x="457" y="53"/>
                  <a:pt x="457" y="53"/>
                  <a:pt x="457" y="53"/>
                </a:cubicBezTo>
                <a:cubicBezTo>
                  <a:pt x="457" y="55"/>
                  <a:pt x="457" y="55"/>
                  <a:pt x="457" y="55"/>
                </a:cubicBezTo>
                <a:cubicBezTo>
                  <a:pt x="457" y="55"/>
                  <a:pt x="457" y="55"/>
                  <a:pt x="457" y="55"/>
                </a:cubicBezTo>
                <a:cubicBezTo>
                  <a:pt x="457" y="58"/>
                  <a:pt x="457" y="58"/>
                  <a:pt x="457" y="58"/>
                </a:cubicBezTo>
                <a:cubicBezTo>
                  <a:pt x="458" y="59"/>
                  <a:pt x="458" y="59"/>
                  <a:pt x="458" y="59"/>
                </a:cubicBezTo>
                <a:cubicBezTo>
                  <a:pt x="460" y="59"/>
                  <a:pt x="460" y="59"/>
                  <a:pt x="460" y="59"/>
                </a:cubicBezTo>
                <a:cubicBezTo>
                  <a:pt x="460" y="61"/>
                  <a:pt x="460" y="61"/>
                  <a:pt x="460" y="61"/>
                </a:cubicBezTo>
                <a:cubicBezTo>
                  <a:pt x="460" y="62"/>
                  <a:pt x="460" y="62"/>
                  <a:pt x="460" y="62"/>
                </a:cubicBezTo>
                <a:cubicBezTo>
                  <a:pt x="462" y="68"/>
                  <a:pt x="462" y="68"/>
                  <a:pt x="462" y="68"/>
                </a:cubicBezTo>
                <a:cubicBezTo>
                  <a:pt x="464" y="69"/>
                  <a:pt x="464" y="69"/>
                  <a:pt x="464" y="69"/>
                </a:cubicBezTo>
                <a:cubicBezTo>
                  <a:pt x="466" y="69"/>
                  <a:pt x="466" y="69"/>
                  <a:pt x="466" y="69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3" y="71"/>
                  <a:pt x="463" y="71"/>
                  <a:pt x="463" y="71"/>
                </a:cubicBezTo>
                <a:cubicBezTo>
                  <a:pt x="461" y="75"/>
                  <a:pt x="461" y="75"/>
                  <a:pt x="461" y="75"/>
                </a:cubicBezTo>
                <a:cubicBezTo>
                  <a:pt x="463" y="78"/>
                  <a:pt x="463" y="78"/>
                  <a:pt x="463" y="78"/>
                </a:cubicBezTo>
                <a:cubicBezTo>
                  <a:pt x="464" y="81"/>
                  <a:pt x="464" y="81"/>
                  <a:pt x="464" y="81"/>
                </a:cubicBezTo>
                <a:cubicBezTo>
                  <a:pt x="464" y="84"/>
                  <a:pt x="464" y="84"/>
                  <a:pt x="464" y="84"/>
                </a:cubicBezTo>
                <a:cubicBezTo>
                  <a:pt x="465" y="85"/>
                  <a:pt x="465" y="85"/>
                  <a:pt x="465" y="85"/>
                </a:cubicBezTo>
                <a:cubicBezTo>
                  <a:pt x="465" y="87"/>
                  <a:pt x="465" y="87"/>
                  <a:pt x="465" y="87"/>
                </a:cubicBezTo>
                <a:cubicBezTo>
                  <a:pt x="465" y="88"/>
                  <a:pt x="465" y="88"/>
                  <a:pt x="465" y="88"/>
                </a:cubicBezTo>
                <a:cubicBezTo>
                  <a:pt x="466" y="91"/>
                  <a:pt x="466" y="91"/>
                  <a:pt x="466" y="91"/>
                </a:cubicBezTo>
                <a:cubicBezTo>
                  <a:pt x="467" y="94"/>
                  <a:pt x="467" y="94"/>
                  <a:pt x="467" y="94"/>
                </a:cubicBezTo>
                <a:cubicBezTo>
                  <a:pt x="469" y="96"/>
                  <a:pt x="469" y="96"/>
                  <a:pt x="469" y="96"/>
                </a:cubicBezTo>
                <a:cubicBezTo>
                  <a:pt x="469" y="98"/>
                  <a:pt x="469" y="98"/>
                  <a:pt x="469" y="98"/>
                </a:cubicBezTo>
                <a:cubicBezTo>
                  <a:pt x="470" y="99"/>
                  <a:pt x="470" y="99"/>
                  <a:pt x="470" y="99"/>
                </a:cubicBezTo>
                <a:close/>
                <a:moveTo>
                  <a:pt x="511" y="76"/>
                </a:moveTo>
                <a:cubicBezTo>
                  <a:pt x="513" y="74"/>
                  <a:pt x="513" y="74"/>
                  <a:pt x="513" y="74"/>
                </a:cubicBezTo>
                <a:cubicBezTo>
                  <a:pt x="513" y="73"/>
                  <a:pt x="513" y="73"/>
                  <a:pt x="513" y="73"/>
                </a:cubicBezTo>
                <a:cubicBezTo>
                  <a:pt x="512" y="72"/>
                  <a:pt x="512" y="72"/>
                  <a:pt x="512" y="72"/>
                </a:cubicBezTo>
                <a:cubicBezTo>
                  <a:pt x="513" y="71"/>
                  <a:pt x="513" y="71"/>
                  <a:pt x="513" y="71"/>
                </a:cubicBezTo>
                <a:cubicBezTo>
                  <a:pt x="514" y="71"/>
                  <a:pt x="514" y="71"/>
                  <a:pt x="514" y="71"/>
                </a:cubicBezTo>
                <a:cubicBezTo>
                  <a:pt x="514" y="70"/>
                  <a:pt x="514" y="70"/>
                  <a:pt x="514" y="70"/>
                </a:cubicBezTo>
                <a:cubicBezTo>
                  <a:pt x="512" y="70"/>
                  <a:pt x="512" y="70"/>
                  <a:pt x="512" y="70"/>
                </a:cubicBezTo>
                <a:cubicBezTo>
                  <a:pt x="510" y="72"/>
                  <a:pt x="510" y="72"/>
                  <a:pt x="510" y="72"/>
                </a:cubicBezTo>
                <a:cubicBezTo>
                  <a:pt x="511" y="73"/>
                  <a:pt x="511" y="73"/>
                  <a:pt x="511" y="73"/>
                </a:cubicBezTo>
                <a:cubicBezTo>
                  <a:pt x="509" y="74"/>
                  <a:pt x="509" y="74"/>
                  <a:pt x="509" y="74"/>
                </a:cubicBezTo>
                <a:cubicBezTo>
                  <a:pt x="509" y="75"/>
                  <a:pt x="509" y="75"/>
                  <a:pt x="509" y="75"/>
                </a:cubicBezTo>
                <a:cubicBezTo>
                  <a:pt x="510" y="76"/>
                  <a:pt x="510" y="76"/>
                  <a:pt x="510" y="76"/>
                </a:cubicBezTo>
                <a:cubicBezTo>
                  <a:pt x="511" y="76"/>
                  <a:pt x="511" y="76"/>
                  <a:pt x="511" y="76"/>
                </a:cubicBezTo>
                <a:close/>
                <a:moveTo>
                  <a:pt x="514" y="76"/>
                </a:moveTo>
                <a:cubicBezTo>
                  <a:pt x="515" y="74"/>
                  <a:pt x="515" y="74"/>
                  <a:pt x="515" y="74"/>
                </a:cubicBezTo>
                <a:cubicBezTo>
                  <a:pt x="518" y="75"/>
                  <a:pt x="518" y="75"/>
                  <a:pt x="518" y="75"/>
                </a:cubicBezTo>
                <a:cubicBezTo>
                  <a:pt x="519" y="73"/>
                  <a:pt x="519" y="73"/>
                  <a:pt x="519" y="73"/>
                </a:cubicBezTo>
                <a:cubicBezTo>
                  <a:pt x="521" y="73"/>
                  <a:pt x="521" y="73"/>
                  <a:pt x="521" y="73"/>
                </a:cubicBezTo>
                <a:cubicBezTo>
                  <a:pt x="522" y="72"/>
                  <a:pt x="522" y="72"/>
                  <a:pt x="522" y="72"/>
                </a:cubicBezTo>
                <a:cubicBezTo>
                  <a:pt x="523" y="72"/>
                  <a:pt x="523" y="72"/>
                  <a:pt x="523" y="72"/>
                </a:cubicBezTo>
                <a:cubicBezTo>
                  <a:pt x="524" y="75"/>
                  <a:pt x="524" y="75"/>
                  <a:pt x="524" y="75"/>
                </a:cubicBezTo>
                <a:cubicBezTo>
                  <a:pt x="523" y="77"/>
                  <a:pt x="523" y="77"/>
                  <a:pt x="523" y="77"/>
                </a:cubicBezTo>
                <a:cubicBezTo>
                  <a:pt x="521" y="76"/>
                  <a:pt x="521" y="76"/>
                  <a:pt x="521" y="76"/>
                </a:cubicBezTo>
                <a:cubicBezTo>
                  <a:pt x="520" y="77"/>
                  <a:pt x="520" y="77"/>
                  <a:pt x="520" y="77"/>
                </a:cubicBezTo>
                <a:cubicBezTo>
                  <a:pt x="517" y="77"/>
                  <a:pt x="517" y="77"/>
                  <a:pt x="517" y="77"/>
                </a:cubicBezTo>
                <a:cubicBezTo>
                  <a:pt x="514" y="77"/>
                  <a:pt x="514" y="77"/>
                  <a:pt x="514" y="77"/>
                </a:cubicBezTo>
                <a:cubicBezTo>
                  <a:pt x="514" y="76"/>
                  <a:pt x="514" y="76"/>
                  <a:pt x="514" y="76"/>
                </a:cubicBezTo>
                <a:close/>
                <a:moveTo>
                  <a:pt x="536" y="96"/>
                </a:moveTo>
                <a:cubicBezTo>
                  <a:pt x="536" y="98"/>
                  <a:pt x="536" y="98"/>
                  <a:pt x="536" y="98"/>
                </a:cubicBezTo>
                <a:cubicBezTo>
                  <a:pt x="538" y="100"/>
                  <a:pt x="538" y="100"/>
                  <a:pt x="538" y="100"/>
                </a:cubicBezTo>
                <a:cubicBezTo>
                  <a:pt x="537" y="101"/>
                  <a:pt x="537" y="101"/>
                  <a:pt x="537" y="101"/>
                </a:cubicBezTo>
                <a:cubicBezTo>
                  <a:pt x="537" y="102"/>
                  <a:pt x="537" y="102"/>
                  <a:pt x="537" y="102"/>
                </a:cubicBezTo>
                <a:cubicBezTo>
                  <a:pt x="539" y="101"/>
                  <a:pt x="539" y="101"/>
                  <a:pt x="539" y="101"/>
                </a:cubicBezTo>
                <a:cubicBezTo>
                  <a:pt x="540" y="99"/>
                  <a:pt x="540" y="99"/>
                  <a:pt x="540" y="99"/>
                </a:cubicBezTo>
                <a:cubicBezTo>
                  <a:pt x="539" y="96"/>
                  <a:pt x="539" y="96"/>
                  <a:pt x="539" y="96"/>
                </a:cubicBezTo>
                <a:cubicBezTo>
                  <a:pt x="537" y="96"/>
                  <a:pt x="537" y="96"/>
                  <a:pt x="537" y="96"/>
                </a:cubicBezTo>
                <a:cubicBezTo>
                  <a:pt x="536" y="96"/>
                  <a:pt x="536" y="96"/>
                  <a:pt x="536" y="96"/>
                </a:cubicBezTo>
                <a:close/>
                <a:moveTo>
                  <a:pt x="734" y="160"/>
                </a:moveTo>
                <a:cubicBezTo>
                  <a:pt x="735" y="160"/>
                  <a:pt x="735" y="160"/>
                  <a:pt x="735" y="160"/>
                </a:cubicBezTo>
                <a:cubicBezTo>
                  <a:pt x="735" y="157"/>
                  <a:pt x="735" y="157"/>
                  <a:pt x="735" y="157"/>
                </a:cubicBezTo>
                <a:cubicBezTo>
                  <a:pt x="735" y="156"/>
                  <a:pt x="735" y="156"/>
                  <a:pt x="735" y="156"/>
                </a:cubicBezTo>
                <a:cubicBezTo>
                  <a:pt x="732" y="157"/>
                  <a:pt x="732" y="157"/>
                  <a:pt x="732" y="157"/>
                </a:cubicBezTo>
                <a:cubicBezTo>
                  <a:pt x="732" y="158"/>
                  <a:pt x="732" y="158"/>
                  <a:pt x="732" y="158"/>
                </a:cubicBezTo>
                <a:cubicBezTo>
                  <a:pt x="732" y="159"/>
                  <a:pt x="732" y="159"/>
                  <a:pt x="732" y="159"/>
                </a:cubicBezTo>
                <a:cubicBezTo>
                  <a:pt x="733" y="160"/>
                  <a:pt x="733" y="160"/>
                  <a:pt x="733" y="160"/>
                </a:cubicBezTo>
                <a:cubicBezTo>
                  <a:pt x="734" y="160"/>
                  <a:pt x="734" y="160"/>
                  <a:pt x="734" y="160"/>
                </a:cubicBezTo>
                <a:close/>
                <a:moveTo>
                  <a:pt x="707" y="190"/>
                </a:moveTo>
                <a:cubicBezTo>
                  <a:pt x="710" y="190"/>
                  <a:pt x="710" y="190"/>
                  <a:pt x="710" y="190"/>
                </a:cubicBezTo>
                <a:cubicBezTo>
                  <a:pt x="711" y="189"/>
                  <a:pt x="711" y="189"/>
                  <a:pt x="711" y="189"/>
                </a:cubicBezTo>
                <a:cubicBezTo>
                  <a:pt x="712" y="189"/>
                  <a:pt x="712" y="189"/>
                  <a:pt x="712" y="189"/>
                </a:cubicBezTo>
                <a:cubicBezTo>
                  <a:pt x="712" y="189"/>
                  <a:pt x="712" y="189"/>
                  <a:pt x="712" y="189"/>
                </a:cubicBezTo>
                <a:cubicBezTo>
                  <a:pt x="711" y="187"/>
                  <a:pt x="711" y="187"/>
                  <a:pt x="711" y="187"/>
                </a:cubicBezTo>
                <a:cubicBezTo>
                  <a:pt x="709" y="186"/>
                  <a:pt x="709" y="186"/>
                  <a:pt x="709" y="186"/>
                </a:cubicBezTo>
                <a:cubicBezTo>
                  <a:pt x="707" y="186"/>
                  <a:pt x="707" y="186"/>
                  <a:pt x="707" y="186"/>
                </a:cubicBezTo>
                <a:cubicBezTo>
                  <a:pt x="706" y="186"/>
                  <a:pt x="706" y="186"/>
                  <a:pt x="706" y="186"/>
                </a:cubicBezTo>
                <a:cubicBezTo>
                  <a:pt x="706" y="187"/>
                  <a:pt x="706" y="187"/>
                  <a:pt x="706" y="187"/>
                </a:cubicBezTo>
                <a:cubicBezTo>
                  <a:pt x="707" y="188"/>
                  <a:pt x="707" y="188"/>
                  <a:pt x="707" y="188"/>
                </a:cubicBezTo>
                <a:cubicBezTo>
                  <a:pt x="707" y="188"/>
                  <a:pt x="707" y="190"/>
                  <a:pt x="707" y="190"/>
                </a:cubicBezTo>
                <a:close/>
                <a:moveTo>
                  <a:pt x="633" y="177"/>
                </a:moveTo>
                <a:cubicBezTo>
                  <a:pt x="636" y="177"/>
                  <a:pt x="636" y="177"/>
                  <a:pt x="636" y="177"/>
                </a:cubicBezTo>
                <a:cubicBezTo>
                  <a:pt x="637" y="178"/>
                  <a:pt x="637" y="178"/>
                  <a:pt x="637" y="178"/>
                </a:cubicBezTo>
                <a:cubicBezTo>
                  <a:pt x="639" y="177"/>
                  <a:pt x="639" y="177"/>
                  <a:pt x="639" y="177"/>
                </a:cubicBezTo>
                <a:cubicBezTo>
                  <a:pt x="639" y="176"/>
                  <a:pt x="639" y="176"/>
                  <a:pt x="639" y="176"/>
                </a:cubicBezTo>
                <a:cubicBezTo>
                  <a:pt x="640" y="175"/>
                  <a:pt x="640" y="175"/>
                  <a:pt x="640" y="175"/>
                </a:cubicBezTo>
                <a:cubicBezTo>
                  <a:pt x="640" y="173"/>
                  <a:pt x="640" y="173"/>
                  <a:pt x="640" y="173"/>
                </a:cubicBezTo>
                <a:cubicBezTo>
                  <a:pt x="639" y="172"/>
                  <a:pt x="639" y="172"/>
                  <a:pt x="639" y="172"/>
                </a:cubicBezTo>
                <a:cubicBezTo>
                  <a:pt x="639" y="168"/>
                  <a:pt x="639" y="168"/>
                  <a:pt x="639" y="168"/>
                </a:cubicBezTo>
                <a:cubicBezTo>
                  <a:pt x="638" y="167"/>
                  <a:pt x="638" y="167"/>
                  <a:pt x="638" y="167"/>
                </a:cubicBezTo>
                <a:cubicBezTo>
                  <a:pt x="637" y="165"/>
                  <a:pt x="637" y="165"/>
                  <a:pt x="637" y="165"/>
                </a:cubicBezTo>
                <a:cubicBezTo>
                  <a:pt x="636" y="163"/>
                  <a:pt x="636" y="163"/>
                  <a:pt x="636" y="163"/>
                </a:cubicBezTo>
                <a:cubicBezTo>
                  <a:pt x="635" y="163"/>
                  <a:pt x="635" y="163"/>
                  <a:pt x="635" y="163"/>
                </a:cubicBezTo>
                <a:cubicBezTo>
                  <a:pt x="631" y="164"/>
                  <a:pt x="631" y="164"/>
                  <a:pt x="631" y="164"/>
                </a:cubicBezTo>
                <a:cubicBezTo>
                  <a:pt x="627" y="167"/>
                  <a:pt x="627" y="167"/>
                  <a:pt x="627" y="167"/>
                </a:cubicBezTo>
                <a:cubicBezTo>
                  <a:pt x="625" y="167"/>
                  <a:pt x="625" y="167"/>
                  <a:pt x="625" y="167"/>
                </a:cubicBezTo>
                <a:cubicBezTo>
                  <a:pt x="625" y="168"/>
                  <a:pt x="625" y="168"/>
                  <a:pt x="625" y="168"/>
                </a:cubicBezTo>
                <a:cubicBezTo>
                  <a:pt x="625" y="170"/>
                  <a:pt x="625" y="170"/>
                  <a:pt x="625" y="170"/>
                </a:cubicBezTo>
                <a:cubicBezTo>
                  <a:pt x="627" y="171"/>
                  <a:pt x="627" y="171"/>
                  <a:pt x="627" y="171"/>
                </a:cubicBezTo>
                <a:cubicBezTo>
                  <a:pt x="627" y="173"/>
                  <a:pt x="627" y="173"/>
                  <a:pt x="627" y="173"/>
                </a:cubicBezTo>
                <a:cubicBezTo>
                  <a:pt x="627" y="174"/>
                  <a:pt x="627" y="174"/>
                  <a:pt x="627" y="174"/>
                </a:cubicBezTo>
                <a:cubicBezTo>
                  <a:pt x="625" y="174"/>
                  <a:pt x="625" y="174"/>
                  <a:pt x="625" y="174"/>
                </a:cubicBezTo>
                <a:cubicBezTo>
                  <a:pt x="624" y="174"/>
                  <a:pt x="624" y="174"/>
                  <a:pt x="624" y="174"/>
                </a:cubicBezTo>
                <a:cubicBezTo>
                  <a:pt x="625" y="175"/>
                  <a:pt x="625" y="175"/>
                  <a:pt x="625" y="175"/>
                </a:cubicBezTo>
                <a:cubicBezTo>
                  <a:pt x="628" y="176"/>
                  <a:pt x="628" y="176"/>
                  <a:pt x="628" y="176"/>
                </a:cubicBezTo>
                <a:cubicBezTo>
                  <a:pt x="633" y="177"/>
                  <a:pt x="633" y="177"/>
                  <a:pt x="633" y="177"/>
                </a:cubicBezTo>
                <a:close/>
                <a:moveTo>
                  <a:pt x="850" y="112"/>
                </a:moveTo>
                <a:cubicBezTo>
                  <a:pt x="851" y="111"/>
                  <a:pt x="851" y="111"/>
                  <a:pt x="851" y="111"/>
                </a:cubicBezTo>
                <a:cubicBezTo>
                  <a:pt x="851" y="111"/>
                  <a:pt x="851" y="111"/>
                  <a:pt x="851" y="111"/>
                </a:cubicBezTo>
                <a:cubicBezTo>
                  <a:pt x="852" y="109"/>
                  <a:pt x="852" y="109"/>
                  <a:pt x="852" y="109"/>
                </a:cubicBezTo>
                <a:cubicBezTo>
                  <a:pt x="853" y="107"/>
                  <a:pt x="853" y="107"/>
                  <a:pt x="853" y="107"/>
                </a:cubicBezTo>
                <a:cubicBezTo>
                  <a:pt x="852" y="105"/>
                  <a:pt x="852" y="105"/>
                  <a:pt x="852" y="105"/>
                </a:cubicBezTo>
                <a:cubicBezTo>
                  <a:pt x="850" y="102"/>
                  <a:pt x="850" y="102"/>
                  <a:pt x="850" y="102"/>
                </a:cubicBezTo>
                <a:cubicBezTo>
                  <a:pt x="849" y="99"/>
                  <a:pt x="849" y="99"/>
                  <a:pt x="849" y="99"/>
                </a:cubicBezTo>
                <a:cubicBezTo>
                  <a:pt x="847" y="99"/>
                  <a:pt x="847" y="99"/>
                  <a:pt x="847" y="99"/>
                </a:cubicBezTo>
                <a:cubicBezTo>
                  <a:pt x="845" y="100"/>
                  <a:pt x="845" y="100"/>
                  <a:pt x="845" y="100"/>
                </a:cubicBezTo>
                <a:cubicBezTo>
                  <a:pt x="843" y="102"/>
                  <a:pt x="843" y="102"/>
                  <a:pt x="843" y="102"/>
                </a:cubicBezTo>
                <a:cubicBezTo>
                  <a:pt x="843" y="103"/>
                  <a:pt x="843" y="103"/>
                  <a:pt x="843" y="103"/>
                </a:cubicBezTo>
                <a:cubicBezTo>
                  <a:pt x="844" y="106"/>
                  <a:pt x="844" y="106"/>
                  <a:pt x="844" y="106"/>
                </a:cubicBezTo>
                <a:cubicBezTo>
                  <a:pt x="844" y="107"/>
                  <a:pt x="844" y="107"/>
                  <a:pt x="844" y="107"/>
                </a:cubicBezTo>
                <a:cubicBezTo>
                  <a:pt x="845" y="108"/>
                  <a:pt x="845" y="108"/>
                  <a:pt x="845" y="108"/>
                </a:cubicBezTo>
                <a:cubicBezTo>
                  <a:pt x="846" y="109"/>
                  <a:pt x="846" y="109"/>
                  <a:pt x="846" y="109"/>
                </a:cubicBezTo>
                <a:cubicBezTo>
                  <a:pt x="848" y="111"/>
                  <a:pt x="848" y="111"/>
                  <a:pt x="848" y="111"/>
                </a:cubicBezTo>
                <a:cubicBezTo>
                  <a:pt x="850" y="112"/>
                  <a:pt x="850" y="112"/>
                  <a:pt x="850" y="112"/>
                </a:cubicBezTo>
                <a:close/>
                <a:moveTo>
                  <a:pt x="857" y="128"/>
                </a:moveTo>
                <a:cubicBezTo>
                  <a:pt x="858" y="127"/>
                  <a:pt x="858" y="127"/>
                  <a:pt x="858" y="127"/>
                </a:cubicBezTo>
                <a:cubicBezTo>
                  <a:pt x="860" y="125"/>
                  <a:pt x="860" y="125"/>
                  <a:pt x="860" y="125"/>
                </a:cubicBezTo>
                <a:cubicBezTo>
                  <a:pt x="863" y="123"/>
                  <a:pt x="863" y="123"/>
                  <a:pt x="863" y="123"/>
                </a:cubicBezTo>
                <a:cubicBezTo>
                  <a:pt x="866" y="124"/>
                  <a:pt x="866" y="124"/>
                  <a:pt x="866" y="124"/>
                </a:cubicBezTo>
                <a:cubicBezTo>
                  <a:pt x="870" y="124"/>
                  <a:pt x="870" y="124"/>
                  <a:pt x="870" y="124"/>
                </a:cubicBezTo>
                <a:cubicBezTo>
                  <a:pt x="873" y="123"/>
                  <a:pt x="873" y="123"/>
                  <a:pt x="873" y="123"/>
                </a:cubicBezTo>
                <a:cubicBezTo>
                  <a:pt x="878" y="123"/>
                  <a:pt x="878" y="123"/>
                  <a:pt x="878" y="123"/>
                </a:cubicBezTo>
                <a:cubicBezTo>
                  <a:pt x="880" y="122"/>
                  <a:pt x="880" y="122"/>
                  <a:pt x="880" y="122"/>
                </a:cubicBezTo>
                <a:cubicBezTo>
                  <a:pt x="884" y="122"/>
                  <a:pt x="884" y="122"/>
                  <a:pt x="884" y="122"/>
                </a:cubicBezTo>
                <a:cubicBezTo>
                  <a:pt x="886" y="122"/>
                  <a:pt x="886" y="122"/>
                  <a:pt x="886" y="122"/>
                </a:cubicBezTo>
                <a:cubicBezTo>
                  <a:pt x="888" y="120"/>
                  <a:pt x="888" y="120"/>
                  <a:pt x="888" y="120"/>
                </a:cubicBezTo>
                <a:cubicBezTo>
                  <a:pt x="886" y="119"/>
                  <a:pt x="886" y="119"/>
                  <a:pt x="886" y="119"/>
                </a:cubicBezTo>
                <a:cubicBezTo>
                  <a:pt x="885" y="117"/>
                  <a:pt x="885" y="117"/>
                  <a:pt x="885" y="117"/>
                </a:cubicBezTo>
                <a:cubicBezTo>
                  <a:pt x="882" y="113"/>
                  <a:pt x="882" y="113"/>
                  <a:pt x="882" y="113"/>
                </a:cubicBezTo>
                <a:cubicBezTo>
                  <a:pt x="878" y="110"/>
                  <a:pt x="878" y="110"/>
                  <a:pt x="878" y="110"/>
                </a:cubicBezTo>
                <a:cubicBezTo>
                  <a:pt x="875" y="110"/>
                  <a:pt x="875" y="110"/>
                  <a:pt x="875" y="110"/>
                </a:cubicBezTo>
                <a:cubicBezTo>
                  <a:pt x="872" y="109"/>
                  <a:pt x="872" y="109"/>
                  <a:pt x="872" y="109"/>
                </a:cubicBezTo>
                <a:cubicBezTo>
                  <a:pt x="870" y="107"/>
                  <a:pt x="870" y="107"/>
                  <a:pt x="870" y="107"/>
                </a:cubicBezTo>
                <a:cubicBezTo>
                  <a:pt x="868" y="107"/>
                  <a:pt x="868" y="107"/>
                  <a:pt x="868" y="107"/>
                </a:cubicBezTo>
                <a:cubicBezTo>
                  <a:pt x="867" y="108"/>
                  <a:pt x="867" y="108"/>
                  <a:pt x="867" y="108"/>
                </a:cubicBezTo>
                <a:cubicBezTo>
                  <a:pt x="864" y="107"/>
                  <a:pt x="864" y="107"/>
                  <a:pt x="864" y="107"/>
                </a:cubicBezTo>
                <a:cubicBezTo>
                  <a:pt x="862" y="107"/>
                  <a:pt x="862" y="107"/>
                  <a:pt x="862" y="107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58" y="112"/>
                  <a:pt x="858" y="112"/>
                  <a:pt x="858" y="112"/>
                </a:cubicBezTo>
                <a:cubicBezTo>
                  <a:pt x="859" y="115"/>
                  <a:pt x="859" y="115"/>
                  <a:pt x="859" y="115"/>
                </a:cubicBezTo>
                <a:cubicBezTo>
                  <a:pt x="859" y="119"/>
                  <a:pt x="859" y="119"/>
                  <a:pt x="859" y="119"/>
                </a:cubicBezTo>
                <a:cubicBezTo>
                  <a:pt x="857" y="124"/>
                  <a:pt x="857" y="124"/>
                  <a:pt x="857" y="124"/>
                </a:cubicBezTo>
                <a:cubicBezTo>
                  <a:pt x="855" y="126"/>
                  <a:pt x="855" y="126"/>
                  <a:pt x="855" y="126"/>
                </a:cubicBezTo>
                <a:cubicBezTo>
                  <a:pt x="855" y="128"/>
                  <a:pt x="855" y="128"/>
                  <a:pt x="855" y="128"/>
                </a:cubicBezTo>
                <a:cubicBezTo>
                  <a:pt x="857" y="128"/>
                  <a:pt x="857" y="128"/>
                  <a:pt x="857" y="128"/>
                </a:cubicBezTo>
                <a:close/>
                <a:moveTo>
                  <a:pt x="806" y="118"/>
                </a:moveTo>
                <a:cubicBezTo>
                  <a:pt x="807" y="119"/>
                  <a:pt x="807" y="119"/>
                  <a:pt x="807" y="119"/>
                </a:cubicBezTo>
                <a:cubicBezTo>
                  <a:pt x="808" y="121"/>
                  <a:pt x="808" y="121"/>
                  <a:pt x="808" y="121"/>
                </a:cubicBezTo>
                <a:cubicBezTo>
                  <a:pt x="810" y="121"/>
                  <a:pt x="810" y="121"/>
                  <a:pt x="810" y="121"/>
                </a:cubicBezTo>
                <a:cubicBezTo>
                  <a:pt x="812" y="123"/>
                  <a:pt x="812" y="123"/>
                  <a:pt x="812" y="123"/>
                </a:cubicBezTo>
                <a:cubicBezTo>
                  <a:pt x="814" y="123"/>
                  <a:pt x="814" y="123"/>
                  <a:pt x="814" y="123"/>
                </a:cubicBezTo>
                <a:cubicBezTo>
                  <a:pt x="817" y="125"/>
                  <a:pt x="817" y="125"/>
                  <a:pt x="817" y="125"/>
                </a:cubicBezTo>
                <a:cubicBezTo>
                  <a:pt x="818" y="125"/>
                  <a:pt x="818" y="125"/>
                  <a:pt x="818" y="125"/>
                </a:cubicBezTo>
                <a:cubicBezTo>
                  <a:pt x="818" y="123"/>
                  <a:pt x="818" y="123"/>
                  <a:pt x="818" y="123"/>
                </a:cubicBezTo>
                <a:cubicBezTo>
                  <a:pt x="815" y="120"/>
                  <a:pt x="815" y="120"/>
                  <a:pt x="815" y="120"/>
                </a:cubicBezTo>
                <a:cubicBezTo>
                  <a:pt x="813" y="120"/>
                  <a:pt x="813" y="120"/>
                  <a:pt x="813" y="120"/>
                </a:cubicBezTo>
                <a:cubicBezTo>
                  <a:pt x="810" y="120"/>
                  <a:pt x="810" y="120"/>
                  <a:pt x="810" y="120"/>
                </a:cubicBezTo>
                <a:cubicBezTo>
                  <a:pt x="808" y="117"/>
                  <a:pt x="808" y="117"/>
                  <a:pt x="808" y="117"/>
                </a:cubicBezTo>
                <a:cubicBezTo>
                  <a:pt x="806" y="117"/>
                  <a:pt x="806" y="117"/>
                  <a:pt x="806" y="117"/>
                </a:cubicBezTo>
                <a:cubicBezTo>
                  <a:pt x="806" y="118"/>
                  <a:pt x="806" y="118"/>
                  <a:pt x="806" y="118"/>
                </a:cubicBezTo>
                <a:close/>
                <a:moveTo>
                  <a:pt x="874" y="185"/>
                </a:moveTo>
                <a:cubicBezTo>
                  <a:pt x="876" y="187"/>
                  <a:pt x="876" y="187"/>
                  <a:pt x="876" y="187"/>
                </a:cubicBezTo>
                <a:cubicBezTo>
                  <a:pt x="877" y="188"/>
                  <a:pt x="877" y="188"/>
                  <a:pt x="877" y="188"/>
                </a:cubicBezTo>
                <a:cubicBezTo>
                  <a:pt x="877" y="187"/>
                  <a:pt x="877" y="187"/>
                  <a:pt x="877" y="187"/>
                </a:cubicBezTo>
                <a:cubicBezTo>
                  <a:pt x="880" y="186"/>
                  <a:pt x="880" y="186"/>
                  <a:pt x="880" y="186"/>
                </a:cubicBezTo>
                <a:cubicBezTo>
                  <a:pt x="881" y="185"/>
                  <a:pt x="881" y="185"/>
                  <a:pt x="881" y="185"/>
                </a:cubicBezTo>
                <a:cubicBezTo>
                  <a:pt x="880" y="184"/>
                  <a:pt x="880" y="184"/>
                  <a:pt x="880" y="184"/>
                </a:cubicBezTo>
                <a:cubicBezTo>
                  <a:pt x="879" y="181"/>
                  <a:pt x="879" y="181"/>
                  <a:pt x="879" y="181"/>
                </a:cubicBezTo>
                <a:cubicBezTo>
                  <a:pt x="878" y="182"/>
                  <a:pt x="878" y="182"/>
                  <a:pt x="878" y="182"/>
                </a:cubicBezTo>
                <a:cubicBezTo>
                  <a:pt x="878" y="183"/>
                  <a:pt x="878" y="183"/>
                  <a:pt x="878" y="183"/>
                </a:cubicBezTo>
                <a:cubicBezTo>
                  <a:pt x="876" y="185"/>
                  <a:pt x="876" y="185"/>
                  <a:pt x="876" y="185"/>
                </a:cubicBezTo>
                <a:cubicBezTo>
                  <a:pt x="876" y="185"/>
                  <a:pt x="874" y="185"/>
                  <a:pt x="874" y="185"/>
                </a:cubicBezTo>
                <a:close/>
                <a:moveTo>
                  <a:pt x="1112" y="167"/>
                </a:moveTo>
                <a:cubicBezTo>
                  <a:pt x="1112" y="166"/>
                  <a:pt x="1112" y="166"/>
                  <a:pt x="1112" y="166"/>
                </a:cubicBezTo>
                <a:cubicBezTo>
                  <a:pt x="1113" y="165"/>
                  <a:pt x="1113" y="165"/>
                  <a:pt x="1113" y="165"/>
                </a:cubicBezTo>
                <a:cubicBezTo>
                  <a:pt x="1112" y="163"/>
                  <a:pt x="1112" y="163"/>
                  <a:pt x="1112" y="163"/>
                </a:cubicBezTo>
                <a:cubicBezTo>
                  <a:pt x="1111" y="163"/>
                  <a:pt x="1111" y="163"/>
                  <a:pt x="1111" y="163"/>
                </a:cubicBezTo>
                <a:cubicBezTo>
                  <a:pt x="1111" y="164"/>
                  <a:pt x="1111" y="164"/>
                  <a:pt x="1111" y="164"/>
                </a:cubicBezTo>
                <a:cubicBezTo>
                  <a:pt x="1112" y="167"/>
                  <a:pt x="1112" y="167"/>
                  <a:pt x="1112" y="167"/>
                </a:cubicBezTo>
                <a:close/>
                <a:moveTo>
                  <a:pt x="1110" y="168"/>
                </a:moveTo>
                <a:cubicBezTo>
                  <a:pt x="1111" y="169"/>
                  <a:pt x="1111" y="169"/>
                  <a:pt x="1111" y="169"/>
                </a:cubicBezTo>
                <a:cubicBezTo>
                  <a:pt x="1111" y="167"/>
                  <a:pt x="1111" y="167"/>
                  <a:pt x="1111" y="167"/>
                </a:cubicBezTo>
                <a:cubicBezTo>
                  <a:pt x="1110" y="165"/>
                  <a:pt x="1110" y="165"/>
                  <a:pt x="1110" y="165"/>
                </a:cubicBezTo>
                <a:cubicBezTo>
                  <a:pt x="1109" y="165"/>
                  <a:pt x="1109" y="165"/>
                  <a:pt x="1109" y="165"/>
                </a:cubicBezTo>
                <a:cubicBezTo>
                  <a:pt x="1108" y="166"/>
                  <a:pt x="1108" y="166"/>
                  <a:pt x="1108" y="166"/>
                </a:cubicBezTo>
                <a:cubicBezTo>
                  <a:pt x="1110" y="168"/>
                  <a:pt x="1110" y="168"/>
                  <a:pt x="1110" y="168"/>
                </a:cubicBezTo>
                <a:close/>
                <a:moveTo>
                  <a:pt x="1108" y="169"/>
                </a:moveTo>
                <a:cubicBezTo>
                  <a:pt x="1110" y="172"/>
                  <a:pt x="1110" y="172"/>
                  <a:pt x="1110" y="172"/>
                </a:cubicBezTo>
                <a:cubicBezTo>
                  <a:pt x="1111" y="174"/>
                  <a:pt x="1111" y="174"/>
                  <a:pt x="1111" y="174"/>
                </a:cubicBezTo>
                <a:cubicBezTo>
                  <a:pt x="1112" y="173"/>
                  <a:pt x="1112" y="173"/>
                  <a:pt x="1112" y="173"/>
                </a:cubicBezTo>
                <a:cubicBezTo>
                  <a:pt x="1111" y="170"/>
                  <a:pt x="1111" y="170"/>
                  <a:pt x="1111" y="170"/>
                </a:cubicBezTo>
                <a:cubicBezTo>
                  <a:pt x="1109" y="168"/>
                  <a:pt x="1109" y="168"/>
                  <a:pt x="1109" y="168"/>
                </a:cubicBezTo>
                <a:cubicBezTo>
                  <a:pt x="1108" y="168"/>
                  <a:pt x="1108" y="168"/>
                  <a:pt x="1108" y="168"/>
                </a:cubicBezTo>
                <a:cubicBezTo>
                  <a:pt x="1108" y="169"/>
                  <a:pt x="1108" y="169"/>
                  <a:pt x="1108" y="169"/>
                </a:cubicBezTo>
                <a:close/>
                <a:moveTo>
                  <a:pt x="1103" y="168"/>
                </a:moveTo>
                <a:cubicBezTo>
                  <a:pt x="1104" y="170"/>
                  <a:pt x="1104" y="170"/>
                  <a:pt x="1104" y="170"/>
                </a:cubicBezTo>
                <a:cubicBezTo>
                  <a:pt x="1105" y="171"/>
                  <a:pt x="1105" y="171"/>
                  <a:pt x="1105" y="171"/>
                </a:cubicBezTo>
                <a:cubicBezTo>
                  <a:pt x="1106" y="170"/>
                  <a:pt x="1106" y="170"/>
                  <a:pt x="1106" y="170"/>
                </a:cubicBezTo>
                <a:cubicBezTo>
                  <a:pt x="1106" y="170"/>
                  <a:pt x="1106" y="170"/>
                  <a:pt x="1106" y="170"/>
                </a:cubicBezTo>
                <a:cubicBezTo>
                  <a:pt x="1106" y="167"/>
                  <a:pt x="1106" y="167"/>
                  <a:pt x="1106" y="167"/>
                </a:cubicBezTo>
                <a:cubicBezTo>
                  <a:pt x="1105" y="167"/>
                  <a:pt x="1105" y="167"/>
                  <a:pt x="1105" y="167"/>
                </a:cubicBezTo>
                <a:cubicBezTo>
                  <a:pt x="1104" y="167"/>
                  <a:pt x="1104" y="167"/>
                  <a:pt x="1104" y="167"/>
                </a:cubicBezTo>
                <a:cubicBezTo>
                  <a:pt x="1103" y="168"/>
                  <a:pt x="1103" y="168"/>
                  <a:pt x="1103" y="168"/>
                </a:cubicBezTo>
                <a:close/>
                <a:moveTo>
                  <a:pt x="1162" y="144"/>
                </a:moveTo>
                <a:cubicBezTo>
                  <a:pt x="1164" y="145"/>
                  <a:pt x="1164" y="145"/>
                  <a:pt x="1164" y="145"/>
                </a:cubicBezTo>
                <a:cubicBezTo>
                  <a:pt x="1167" y="144"/>
                  <a:pt x="1167" y="144"/>
                  <a:pt x="1167" y="144"/>
                </a:cubicBezTo>
                <a:cubicBezTo>
                  <a:pt x="1168" y="142"/>
                  <a:pt x="1168" y="142"/>
                  <a:pt x="1168" y="142"/>
                </a:cubicBezTo>
                <a:cubicBezTo>
                  <a:pt x="1168" y="140"/>
                  <a:pt x="1168" y="140"/>
                  <a:pt x="1168" y="140"/>
                </a:cubicBezTo>
                <a:cubicBezTo>
                  <a:pt x="1166" y="138"/>
                  <a:pt x="1166" y="138"/>
                  <a:pt x="1166" y="138"/>
                </a:cubicBezTo>
                <a:cubicBezTo>
                  <a:pt x="1167" y="137"/>
                  <a:pt x="1167" y="137"/>
                  <a:pt x="1167" y="137"/>
                </a:cubicBezTo>
                <a:cubicBezTo>
                  <a:pt x="1166" y="135"/>
                  <a:pt x="1166" y="135"/>
                  <a:pt x="1166" y="135"/>
                </a:cubicBezTo>
                <a:cubicBezTo>
                  <a:pt x="1164" y="134"/>
                  <a:pt x="1164" y="134"/>
                  <a:pt x="1164" y="134"/>
                </a:cubicBezTo>
                <a:cubicBezTo>
                  <a:pt x="1163" y="134"/>
                  <a:pt x="1163" y="134"/>
                  <a:pt x="1163" y="134"/>
                </a:cubicBezTo>
                <a:cubicBezTo>
                  <a:pt x="1161" y="134"/>
                  <a:pt x="1161" y="134"/>
                  <a:pt x="1161" y="134"/>
                </a:cubicBezTo>
                <a:cubicBezTo>
                  <a:pt x="1159" y="133"/>
                  <a:pt x="1159" y="133"/>
                  <a:pt x="1159" y="133"/>
                </a:cubicBezTo>
                <a:cubicBezTo>
                  <a:pt x="1157" y="133"/>
                  <a:pt x="1157" y="133"/>
                  <a:pt x="1157" y="133"/>
                </a:cubicBezTo>
                <a:cubicBezTo>
                  <a:pt x="1157" y="134"/>
                  <a:pt x="1157" y="134"/>
                  <a:pt x="1157" y="134"/>
                </a:cubicBezTo>
                <a:cubicBezTo>
                  <a:pt x="1156" y="134"/>
                  <a:pt x="1156" y="134"/>
                  <a:pt x="1156" y="134"/>
                </a:cubicBezTo>
                <a:cubicBezTo>
                  <a:pt x="1156" y="135"/>
                  <a:pt x="1156" y="135"/>
                  <a:pt x="1156" y="135"/>
                </a:cubicBezTo>
                <a:cubicBezTo>
                  <a:pt x="1154" y="135"/>
                  <a:pt x="1154" y="135"/>
                  <a:pt x="1154" y="135"/>
                </a:cubicBezTo>
                <a:cubicBezTo>
                  <a:pt x="1154" y="137"/>
                  <a:pt x="1154" y="137"/>
                  <a:pt x="1154" y="137"/>
                </a:cubicBezTo>
                <a:cubicBezTo>
                  <a:pt x="1154" y="141"/>
                  <a:pt x="1154" y="141"/>
                  <a:pt x="1154" y="141"/>
                </a:cubicBezTo>
                <a:cubicBezTo>
                  <a:pt x="1155" y="141"/>
                  <a:pt x="1155" y="141"/>
                  <a:pt x="1155" y="141"/>
                </a:cubicBezTo>
                <a:cubicBezTo>
                  <a:pt x="1157" y="141"/>
                  <a:pt x="1157" y="141"/>
                  <a:pt x="1157" y="141"/>
                </a:cubicBezTo>
                <a:cubicBezTo>
                  <a:pt x="1159" y="142"/>
                  <a:pt x="1159" y="142"/>
                  <a:pt x="1159" y="142"/>
                </a:cubicBezTo>
                <a:cubicBezTo>
                  <a:pt x="1162" y="144"/>
                  <a:pt x="1162" y="144"/>
                  <a:pt x="1162" y="144"/>
                </a:cubicBezTo>
                <a:close/>
                <a:moveTo>
                  <a:pt x="1175" y="139"/>
                </a:moveTo>
                <a:cubicBezTo>
                  <a:pt x="1177" y="137"/>
                  <a:pt x="1177" y="137"/>
                  <a:pt x="1177" y="137"/>
                </a:cubicBezTo>
                <a:cubicBezTo>
                  <a:pt x="1177" y="136"/>
                  <a:pt x="1177" y="136"/>
                  <a:pt x="1177" y="136"/>
                </a:cubicBezTo>
                <a:cubicBezTo>
                  <a:pt x="1175" y="136"/>
                  <a:pt x="1175" y="136"/>
                  <a:pt x="1175" y="136"/>
                </a:cubicBezTo>
                <a:cubicBezTo>
                  <a:pt x="1174" y="137"/>
                  <a:pt x="1174" y="137"/>
                  <a:pt x="1174" y="137"/>
                </a:cubicBezTo>
                <a:cubicBezTo>
                  <a:pt x="1175" y="139"/>
                  <a:pt x="1175" y="139"/>
                  <a:pt x="1175" y="139"/>
                </a:cubicBezTo>
                <a:close/>
                <a:moveTo>
                  <a:pt x="1190" y="710"/>
                </a:moveTo>
                <a:cubicBezTo>
                  <a:pt x="1190" y="708"/>
                  <a:pt x="1190" y="708"/>
                  <a:pt x="1190" y="708"/>
                </a:cubicBezTo>
                <a:cubicBezTo>
                  <a:pt x="1190" y="705"/>
                  <a:pt x="1190" y="705"/>
                  <a:pt x="1190" y="705"/>
                </a:cubicBezTo>
                <a:cubicBezTo>
                  <a:pt x="1189" y="703"/>
                  <a:pt x="1189" y="703"/>
                  <a:pt x="1189" y="703"/>
                </a:cubicBezTo>
                <a:cubicBezTo>
                  <a:pt x="1188" y="701"/>
                  <a:pt x="1188" y="701"/>
                  <a:pt x="1188" y="701"/>
                </a:cubicBezTo>
                <a:cubicBezTo>
                  <a:pt x="1189" y="697"/>
                  <a:pt x="1189" y="697"/>
                  <a:pt x="1189" y="697"/>
                </a:cubicBezTo>
                <a:cubicBezTo>
                  <a:pt x="1191" y="696"/>
                  <a:pt x="1191" y="696"/>
                  <a:pt x="1191" y="696"/>
                </a:cubicBezTo>
                <a:cubicBezTo>
                  <a:pt x="1192" y="696"/>
                  <a:pt x="1192" y="696"/>
                  <a:pt x="1192" y="696"/>
                </a:cubicBezTo>
                <a:cubicBezTo>
                  <a:pt x="1192" y="698"/>
                  <a:pt x="1192" y="698"/>
                  <a:pt x="1192" y="698"/>
                </a:cubicBezTo>
                <a:cubicBezTo>
                  <a:pt x="1193" y="699"/>
                  <a:pt x="1193" y="699"/>
                  <a:pt x="1193" y="699"/>
                </a:cubicBezTo>
                <a:cubicBezTo>
                  <a:pt x="1197" y="698"/>
                  <a:pt x="1197" y="698"/>
                  <a:pt x="1197" y="698"/>
                </a:cubicBezTo>
                <a:cubicBezTo>
                  <a:pt x="1198" y="697"/>
                  <a:pt x="1198" y="697"/>
                  <a:pt x="1198" y="697"/>
                </a:cubicBezTo>
                <a:cubicBezTo>
                  <a:pt x="1199" y="697"/>
                  <a:pt x="1199" y="697"/>
                  <a:pt x="1199" y="697"/>
                </a:cubicBezTo>
                <a:cubicBezTo>
                  <a:pt x="1199" y="698"/>
                  <a:pt x="1199" y="698"/>
                  <a:pt x="1199" y="698"/>
                </a:cubicBezTo>
                <a:cubicBezTo>
                  <a:pt x="1199" y="699"/>
                  <a:pt x="1199" y="699"/>
                  <a:pt x="1199" y="699"/>
                </a:cubicBezTo>
                <a:cubicBezTo>
                  <a:pt x="1199" y="700"/>
                  <a:pt x="1199" y="700"/>
                  <a:pt x="1199" y="700"/>
                </a:cubicBezTo>
                <a:cubicBezTo>
                  <a:pt x="1201" y="703"/>
                  <a:pt x="1201" y="703"/>
                  <a:pt x="1201" y="703"/>
                </a:cubicBezTo>
                <a:cubicBezTo>
                  <a:pt x="1201" y="705"/>
                  <a:pt x="1201" y="705"/>
                  <a:pt x="1201" y="705"/>
                </a:cubicBezTo>
                <a:cubicBezTo>
                  <a:pt x="1203" y="706"/>
                  <a:pt x="1203" y="706"/>
                  <a:pt x="1203" y="706"/>
                </a:cubicBezTo>
                <a:cubicBezTo>
                  <a:pt x="1203" y="705"/>
                  <a:pt x="1203" y="705"/>
                  <a:pt x="1203" y="705"/>
                </a:cubicBezTo>
                <a:cubicBezTo>
                  <a:pt x="1202" y="703"/>
                  <a:pt x="1202" y="703"/>
                  <a:pt x="1202" y="703"/>
                </a:cubicBezTo>
                <a:cubicBezTo>
                  <a:pt x="1202" y="701"/>
                  <a:pt x="1202" y="701"/>
                  <a:pt x="1202" y="701"/>
                </a:cubicBezTo>
                <a:cubicBezTo>
                  <a:pt x="1202" y="699"/>
                  <a:pt x="1202" y="699"/>
                  <a:pt x="1202" y="699"/>
                </a:cubicBezTo>
                <a:cubicBezTo>
                  <a:pt x="1200" y="697"/>
                  <a:pt x="1200" y="697"/>
                  <a:pt x="1200" y="697"/>
                </a:cubicBezTo>
                <a:cubicBezTo>
                  <a:pt x="1200" y="694"/>
                  <a:pt x="1200" y="694"/>
                  <a:pt x="1200" y="694"/>
                </a:cubicBezTo>
                <a:cubicBezTo>
                  <a:pt x="1199" y="692"/>
                  <a:pt x="1199" y="692"/>
                  <a:pt x="1199" y="692"/>
                </a:cubicBezTo>
                <a:cubicBezTo>
                  <a:pt x="1198" y="693"/>
                  <a:pt x="1198" y="693"/>
                  <a:pt x="1198" y="693"/>
                </a:cubicBezTo>
                <a:cubicBezTo>
                  <a:pt x="1196" y="693"/>
                  <a:pt x="1196" y="693"/>
                  <a:pt x="1196" y="693"/>
                </a:cubicBezTo>
                <a:cubicBezTo>
                  <a:pt x="1193" y="691"/>
                  <a:pt x="1193" y="691"/>
                  <a:pt x="1193" y="691"/>
                </a:cubicBezTo>
                <a:cubicBezTo>
                  <a:pt x="1193" y="688"/>
                  <a:pt x="1193" y="688"/>
                  <a:pt x="1193" y="688"/>
                </a:cubicBezTo>
                <a:cubicBezTo>
                  <a:pt x="1191" y="686"/>
                  <a:pt x="1191" y="686"/>
                  <a:pt x="1191" y="686"/>
                </a:cubicBezTo>
                <a:cubicBezTo>
                  <a:pt x="1189" y="683"/>
                  <a:pt x="1189" y="683"/>
                  <a:pt x="1189" y="683"/>
                </a:cubicBezTo>
                <a:cubicBezTo>
                  <a:pt x="1187" y="683"/>
                  <a:pt x="1187" y="683"/>
                  <a:pt x="1187" y="683"/>
                </a:cubicBezTo>
                <a:cubicBezTo>
                  <a:pt x="1185" y="681"/>
                  <a:pt x="1185" y="681"/>
                  <a:pt x="1185" y="681"/>
                </a:cubicBezTo>
                <a:cubicBezTo>
                  <a:pt x="1185" y="677"/>
                  <a:pt x="1185" y="677"/>
                  <a:pt x="1185" y="677"/>
                </a:cubicBezTo>
                <a:cubicBezTo>
                  <a:pt x="1183" y="675"/>
                  <a:pt x="1183" y="675"/>
                  <a:pt x="1183" y="675"/>
                </a:cubicBezTo>
                <a:cubicBezTo>
                  <a:pt x="1182" y="672"/>
                  <a:pt x="1182" y="672"/>
                  <a:pt x="1182" y="672"/>
                </a:cubicBezTo>
                <a:cubicBezTo>
                  <a:pt x="1182" y="668"/>
                  <a:pt x="1182" y="668"/>
                  <a:pt x="1182" y="668"/>
                </a:cubicBezTo>
                <a:cubicBezTo>
                  <a:pt x="1182" y="664"/>
                  <a:pt x="1182" y="664"/>
                  <a:pt x="1182" y="664"/>
                </a:cubicBezTo>
                <a:cubicBezTo>
                  <a:pt x="1181" y="662"/>
                  <a:pt x="1181" y="662"/>
                  <a:pt x="1181" y="662"/>
                </a:cubicBezTo>
                <a:cubicBezTo>
                  <a:pt x="1181" y="659"/>
                  <a:pt x="1181" y="659"/>
                  <a:pt x="1181" y="659"/>
                </a:cubicBezTo>
                <a:cubicBezTo>
                  <a:pt x="1181" y="656"/>
                  <a:pt x="1181" y="656"/>
                  <a:pt x="1181" y="656"/>
                </a:cubicBezTo>
                <a:cubicBezTo>
                  <a:pt x="1179" y="654"/>
                  <a:pt x="1179" y="654"/>
                  <a:pt x="1179" y="654"/>
                </a:cubicBezTo>
                <a:cubicBezTo>
                  <a:pt x="1180" y="652"/>
                  <a:pt x="1180" y="652"/>
                  <a:pt x="1180" y="652"/>
                </a:cubicBezTo>
                <a:cubicBezTo>
                  <a:pt x="1181" y="651"/>
                  <a:pt x="1181" y="651"/>
                  <a:pt x="1181" y="651"/>
                </a:cubicBezTo>
                <a:cubicBezTo>
                  <a:pt x="1181" y="650"/>
                  <a:pt x="1181" y="650"/>
                  <a:pt x="1181" y="650"/>
                </a:cubicBezTo>
                <a:cubicBezTo>
                  <a:pt x="1182" y="649"/>
                  <a:pt x="1182" y="649"/>
                  <a:pt x="1182" y="649"/>
                </a:cubicBezTo>
                <a:cubicBezTo>
                  <a:pt x="1183" y="650"/>
                  <a:pt x="1183" y="650"/>
                  <a:pt x="1183" y="650"/>
                </a:cubicBezTo>
                <a:cubicBezTo>
                  <a:pt x="1185" y="649"/>
                  <a:pt x="1185" y="649"/>
                  <a:pt x="1185" y="649"/>
                </a:cubicBezTo>
                <a:cubicBezTo>
                  <a:pt x="1188" y="649"/>
                  <a:pt x="1188" y="649"/>
                  <a:pt x="1188" y="649"/>
                </a:cubicBezTo>
                <a:cubicBezTo>
                  <a:pt x="1190" y="651"/>
                  <a:pt x="1190" y="651"/>
                  <a:pt x="1190" y="651"/>
                </a:cubicBezTo>
                <a:cubicBezTo>
                  <a:pt x="1192" y="654"/>
                  <a:pt x="1192" y="654"/>
                  <a:pt x="1192" y="654"/>
                </a:cubicBezTo>
                <a:cubicBezTo>
                  <a:pt x="1194" y="655"/>
                  <a:pt x="1194" y="655"/>
                  <a:pt x="1194" y="655"/>
                </a:cubicBezTo>
                <a:cubicBezTo>
                  <a:pt x="1196" y="656"/>
                  <a:pt x="1196" y="656"/>
                  <a:pt x="1196" y="656"/>
                </a:cubicBezTo>
                <a:cubicBezTo>
                  <a:pt x="1198" y="659"/>
                  <a:pt x="1198" y="659"/>
                  <a:pt x="1198" y="659"/>
                </a:cubicBezTo>
                <a:cubicBezTo>
                  <a:pt x="1199" y="660"/>
                  <a:pt x="1199" y="660"/>
                  <a:pt x="1199" y="660"/>
                </a:cubicBezTo>
                <a:cubicBezTo>
                  <a:pt x="1198" y="657"/>
                  <a:pt x="1198" y="657"/>
                  <a:pt x="1198" y="657"/>
                </a:cubicBezTo>
                <a:cubicBezTo>
                  <a:pt x="1196" y="654"/>
                  <a:pt x="1196" y="654"/>
                  <a:pt x="1196" y="654"/>
                </a:cubicBezTo>
                <a:cubicBezTo>
                  <a:pt x="1193" y="652"/>
                  <a:pt x="1193" y="652"/>
                  <a:pt x="1193" y="652"/>
                </a:cubicBezTo>
                <a:cubicBezTo>
                  <a:pt x="1191" y="649"/>
                  <a:pt x="1191" y="649"/>
                  <a:pt x="1191" y="649"/>
                </a:cubicBezTo>
                <a:cubicBezTo>
                  <a:pt x="1189" y="646"/>
                  <a:pt x="1189" y="646"/>
                  <a:pt x="1189" y="646"/>
                </a:cubicBezTo>
                <a:cubicBezTo>
                  <a:pt x="1189" y="645"/>
                  <a:pt x="1189" y="645"/>
                  <a:pt x="1189" y="645"/>
                </a:cubicBezTo>
                <a:cubicBezTo>
                  <a:pt x="1188" y="644"/>
                  <a:pt x="1188" y="644"/>
                  <a:pt x="1188" y="644"/>
                </a:cubicBezTo>
                <a:cubicBezTo>
                  <a:pt x="1186" y="640"/>
                  <a:pt x="1186" y="640"/>
                  <a:pt x="1186" y="640"/>
                </a:cubicBezTo>
                <a:cubicBezTo>
                  <a:pt x="1185" y="638"/>
                  <a:pt x="1185" y="638"/>
                  <a:pt x="1185" y="638"/>
                </a:cubicBezTo>
                <a:cubicBezTo>
                  <a:pt x="1184" y="637"/>
                  <a:pt x="1184" y="637"/>
                  <a:pt x="1184" y="637"/>
                </a:cubicBezTo>
                <a:cubicBezTo>
                  <a:pt x="1183" y="635"/>
                  <a:pt x="1183" y="635"/>
                  <a:pt x="1183" y="635"/>
                </a:cubicBezTo>
                <a:cubicBezTo>
                  <a:pt x="1180" y="631"/>
                  <a:pt x="1180" y="631"/>
                  <a:pt x="1180" y="631"/>
                </a:cubicBezTo>
                <a:cubicBezTo>
                  <a:pt x="1177" y="626"/>
                  <a:pt x="1177" y="626"/>
                  <a:pt x="1177" y="626"/>
                </a:cubicBezTo>
                <a:cubicBezTo>
                  <a:pt x="1177" y="623"/>
                  <a:pt x="1177" y="623"/>
                  <a:pt x="1177" y="623"/>
                </a:cubicBezTo>
                <a:cubicBezTo>
                  <a:pt x="1173" y="618"/>
                  <a:pt x="1173" y="618"/>
                  <a:pt x="1173" y="618"/>
                </a:cubicBezTo>
                <a:cubicBezTo>
                  <a:pt x="1171" y="615"/>
                  <a:pt x="1171" y="615"/>
                  <a:pt x="1171" y="615"/>
                </a:cubicBezTo>
                <a:cubicBezTo>
                  <a:pt x="1169" y="614"/>
                  <a:pt x="1169" y="614"/>
                  <a:pt x="1169" y="614"/>
                </a:cubicBezTo>
                <a:cubicBezTo>
                  <a:pt x="1169" y="611"/>
                  <a:pt x="1169" y="611"/>
                  <a:pt x="1169" y="611"/>
                </a:cubicBezTo>
                <a:cubicBezTo>
                  <a:pt x="1168" y="609"/>
                  <a:pt x="1168" y="609"/>
                  <a:pt x="1168" y="609"/>
                </a:cubicBezTo>
                <a:cubicBezTo>
                  <a:pt x="1167" y="609"/>
                  <a:pt x="1167" y="609"/>
                  <a:pt x="1167" y="609"/>
                </a:cubicBezTo>
                <a:cubicBezTo>
                  <a:pt x="1167" y="610"/>
                  <a:pt x="1167" y="610"/>
                  <a:pt x="1167" y="610"/>
                </a:cubicBezTo>
                <a:cubicBezTo>
                  <a:pt x="1165" y="610"/>
                  <a:pt x="1165" y="610"/>
                  <a:pt x="1165" y="610"/>
                </a:cubicBezTo>
                <a:cubicBezTo>
                  <a:pt x="1165" y="609"/>
                  <a:pt x="1165" y="609"/>
                  <a:pt x="1165" y="609"/>
                </a:cubicBezTo>
                <a:cubicBezTo>
                  <a:pt x="1165" y="607"/>
                  <a:pt x="1165" y="607"/>
                  <a:pt x="1165" y="607"/>
                </a:cubicBezTo>
                <a:cubicBezTo>
                  <a:pt x="1165" y="605"/>
                  <a:pt x="1165" y="605"/>
                  <a:pt x="1165" y="605"/>
                </a:cubicBezTo>
                <a:cubicBezTo>
                  <a:pt x="1163" y="604"/>
                  <a:pt x="1163" y="604"/>
                  <a:pt x="1163" y="604"/>
                </a:cubicBezTo>
                <a:cubicBezTo>
                  <a:pt x="1161" y="602"/>
                  <a:pt x="1161" y="602"/>
                  <a:pt x="1161" y="602"/>
                </a:cubicBezTo>
                <a:cubicBezTo>
                  <a:pt x="1160" y="599"/>
                  <a:pt x="1160" y="599"/>
                  <a:pt x="1160" y="599"/>
                </a:cubicBezTo>
                <a:cubicBezTo>
                  <a:pt x="1159" y="597"/>
                  <a:pt x="1159" y="597"/>
                  <a:pt x="1159" y="597"/>
                </a:cubicBezTo>
                <a:cubicBezTo>
                  <a:pt x="1158" y="595"/>
                  <a:pt x="1158" y="595"/>
                  <a:pt x="1158" y="595"/>
                </a:cubicBezTo>
                <a:cubicBezTo>
                  <a:pt x="1159" y="593"/>
                  <a:pt x="1159" y="593"/>
                  <a:pt x="1159" y="593"/>
                </a:cubicBezTo>
                <a:cubicBezTo>
                  <a:pt x="1159" y="594"/>
                  <a:pt x="1159" y="594"/>
                  <a:pt x="1159" y="594"/>
                </a:cubicBezTo>
                <a:cubicBezTo>
                  <a:pt x="1159" y="591"/>
                  <a:pt x="1159" y="591"/>
                  <a:pt x="1159" y="591"/>
                </a:cubicBezTo>
                <a:cubicBezTo>
                  <a:pt x="1158" y="587"/>
                  <a:pt x="1158" y="587"/>
                  <a:pt x="1158" y="587"/>
                </a:cubicBezTo>
                <a:cubicBezTo>
                  <a:pt x="1158" y="585"/>
                  <a:pt x="1158" y="585"/>
                  <a:pt x="1158" y="585"/>
                </a:cubicBezTo>
                <a:cubicBezTo>
                  <a:pt x="1156" y="584"/>
                  <a:pt x="1156" y="584"/>
                  <a:pt x="1156" y="584"/>
                </a:cubicBezTo>
                <a:cubicBezTo>
                  <a:pt x="1153" y="582"/>
                  <a:pt x="1153" y="582"/>
                  <a:pt x="1153" y="582"/>
                </a:cubicBezTo>
                <a:cubicBezTo>
                  <a:pt x="1153" y="580"/>
                  <a:pt x="1153" y="580"/>
                  <a:pt x="1153" y="580"/>
                </a:cubicBezTo>
                <a:cubicBezTo>
                  <a:pt x="1152" y="579"/>
                  <a:pt x="1152" y="579"/>
                  <a:pt x="1152" y="579"/>
                </a:cubicBezTo>
                <a:cubicBezTo>
                  <a:pt x="1152" y="578"/>
                  <a:pt x="1152" y="578"/>
                  <a:pt x="1152" y="578"/>
                </a:cubicBezTo>
                <a:cubicBezTo>
                  <a:pt x="1153" y="578"/>
                  <a:pt x="1153" y="578"/>
                  <a:pt x="1153" y="578"/>
                </a:cubicBezTo>
                <a:cubicBezTo>
                  <a:pt x="1155" y="580"/>
                  <a:pt x="1155" y="580"/>
                  <a:pt x="1155" y="580"/>
                </a:cubicBezTo>
                <a:cubicBezTo>
                  <a:pt x="1157" y="583"/>
                  <a:pt x="1157" y="583"/>
                  <a:pt x="1157" y="583"/>
                </a:cubicBezTo>
                <a:cubicBezTo>
                  <a:pt x="1156" y="580"/>
                  <a:pt x="1156" y="580"/>
                  <a:pt x="1156" y="580"/>
                </a:cubicBezTo>
                <a:cubicBezTo>
                  <a:pt x="1154" y="576"/>
                  <a:pt x="1154" y="576"/>
                  <a:pt x="1154" y="576"/>
                </a:cubicBezTo>
                <a:cubicBezTo>
                  <a:pt x="1151" y="574"/>
                  <a:pt x="1151" y="574"/>
                  <a:pt x="1151" y="574"/>
                </a:cubicBezTo>
                <a:cubicBezTo>
                  <a:pt x="1150" y="574"/>
                  <a:pt x="1150" y="574"/>
                  <a:pt x="1150" y="574"/>
                </a:cubicBezTo>
                <a:cubicBezTo>
                  <a:pt x="1150" y="572"/>
                  <a:pt x="1150" y="572"/>
                  <a:pt x="1150" y="572"/>
                </a:cubicBezTo>
                <a:cubicBezTo>
                  <a:pt x="1145" y="568"/>
                  <a:pt x="1145" y="568"/>
                  <a:pt x="1145" y="568"/>
                </a:cubicBezTo>
                <a:cubicBezTo>
                  <a:pt x="1144" y="566"/>
                  <a:pt x="1144" y="566"/>
                  <a:pt x="1144" y="566"/>
                </a:cubicBezTo>
                <a:cubicBezTo>
                  <a:pt x="1144" y="562"/>
                  <a:pt x="1144" y="562"/>
                  <a:pt x="1144" y="562"/>
                </a:cubicBezTo>
                <a:cubicBezTo>
                  <a:pt x="1143" y="561"/>
                  <a:pt x="1143" y="561"/>
                  <a:pt x="1143" y="561"/>
                </a:cubicBezTo>
                <a:cubicBezTo>
                  <a:pt x="1140" y="560"/>
                  <a:pt x="1140" y="560"/>
                  <a:pt x="1140" y="560"/>
                </a:cubicBezTo>
                <a:cubicBezTo>
                  <a:pt x="1138" y="557"/>
                  <a:pt x="1138" y="557"/>
                  <a:pt x="1138" y="557"/>
                </a:cubicBezTo>
                <a:cubicBezTo>
                  <a:pt x="1137" y="556"/>
                  <a:pt x="1137" y="556"/>
                  <a:pt x="1137" y="556"/>
                </a:cubicBezTo>
                <a:cubicBezTo>
                  <a:pt x="1137" y="557"/>
                  <a:pt x="1137" y="557"/>
                  <a:pt x="1137" y="557"/>
                </a:cubicBezTo>
                <a:cubicBezTo>
                  <a:pt x="1137" y="558"/>
                  <a:pt x="1137" y="558"/>
                  <a:pt x="1137" y="558"/>
                </a:cubicBezTo>
                <a:cubicBezTo>
                  <a:pt x="1137" y="559"/>
                  <a:pt x="1137" y="559"/>
                  <a:pt x="1137" y="559"/>
                </a:cubicBezTo>
                <a:cubicBezTo>
                  <a:pt x="1136" y="560"/>
                  <a:pt x="1136" y="560"/>
                  <a:pt x="1136" y="560"/>
                </a:cubicBezTo>
                <a:cubicBezTo>
                  <a:pt x="1135" y="559"/>
                  <a:pt x="1135" y="559"/>
                  <a:pt x="1135" y="559"/>
                </a:cubicBezTo>
                <a:cubicBezTo>
                  <a:pt x="1133" y="559"/>
                  <a:pt x="1133" y="559"/>
                  <a:pt x="1133" y="559"/>
                </a:cubicBezTo>
                <a:cubicBezTo>
                  <a:pt x="1136" y="562"/>
                  <a:pt x="1136" y="562"/>
                  <a:pt x="1136" y="562"/>
                </a:cubicBezTo>
                <a:cubicBezTo>
                  <a:pt x="1139" y="564"/>
                  <a:pt x="1139" y="564"/>
                  <a:pt x="1139" y="564"/>
                </a:cubicBezTo>
                <a:cubicBezTo>
                  <a:pt x="1140" y="566"/>
                  <a:pt x="1140" y="566"/>
                  <a:pt x="1140" y="566"/>
                </a:cubicBezTo>
                <a:cubicBezTo>
                  <a:pt x="1140" y="568"/>
                  <a:pt x="1140" y="568"/>
                  <a:pt x="1140" y="568"/>
                </a:cubicBezTo>
                <a:cubicBezTo>
                  <a:pt x="1141" y="567"/>
                  <a:pt x="1141" y="567"/>
                  <a:pt x="1141" y="567"/>
                </a:cubicBezTo>
                <a:cubicBezTo>
                  <a:pt x="1142" y="567"/>
                  <a:pt x="1142" y="567"/>
                  <a:pt x="1142" y="567"/>
                </a:cubicBezTo>
                <a:cubicBezTo>
                  <a:pt x="1143" y="568"/>
                  <a:pt x="1143" y="568"/>
                  <a:pt x="1143" y="568"/>
                </a:cubicBezTo>
                <a:cubicBezTo>
                  <a:pt x="1142" y="569"/>
                  <a:pt x="1142" y="569"/>
                  <a:pt x="1142" y="569"/>
                </a:cubicBezTo>
                <a:cubicBezTo>
                  <a:pt x="1141" y="570"/>
                  <a:pt x="1141" y="570"/>
                  <a:pt x="1141" y="570"/>
                </a:cubicBezTo>
                <a:cubicBezTo>
                  <a:pt x="1141" y="571"/>
                  <a:pt x="1141" y="571"/>
                  <a:pt x="1141" y="571"/>
                </a:cubicBezTo>
                <a:cubicBezTo>
                  <a:pt x="1143" y="572"/>
                  <a:pt x="1143" y="572"/>
                  <a:pt x="1143" y="572"/>
                </a:cubicBezTo>
                <a:cubicBezTo>
                  <a:pt x="1143" y="574"/>
                  <a:pt x="1143" y="574"/>
                  <a:pt x="1143" y="574"/>
                </a:cubicBezTo>
                <a:cubicBezTo>
                  <a:pt x="1141" y="575"/>
                  <a:pt x="1141" y="575"/>
                  <a:pt x="1141" y="575"/>
                </a:cubicBezTo>
                <a:cubicBezTo>
                  <a:pt x="1140" y="574"/>
                  <a:pt x="1140" y="574"/>
                  <a:pt x="1140" y="574"/>
                </a:cubicBezTo>
                <a:cubicBezTo>
                  <a:pt x="1138" y="573"/>
                  <a:pt x="1138" y="573"/>
                  <a:pt x="1138" y="573"/>
                </a:cubicBezTo>
                <a:cubicBezTo>
                  <a:pt x="1137" y="574"/>
                  <a:pt x="1137" y="574"/>
                  <a:pt x="1137" y="574"/>
                </a:cubicBezTo>
                <a:cubicBezTo>
                  <a:pt x="1136" y="577"/>
                  <a:pt x="1136" y="577"/>
                  <a:pt x="1136" y="577"/>
                </a:cubicBezTo>
                <a:cubicBezTo>
                  <a:pt x="1138" y="579"/>
                  <a:pt x="1138" y="579"/>
                  <a:pt x="1138" y="579"/>
                </a:cubicBezTo>
                <a:cubicBezTo>
                  <a:pt x="1138" y="581"/>
                  <a:pt x="1138" y="581"/>
                  <a:pt x="1138" y="581"/>
                </a:cubicBezTo>
                <a:cubicBezTo>
                  <a:pt x="1141" y="584"/>
                  <a:pt x="1141" y="584"/>
                  <a:pt x="1141" y="584"/>
                </a:cubicBezTo>
                <a:cubicBezTo>
                  <a:pt x="1142" y="587"/>
                  <a:pt x="1142" y="587"/>
                  <a:pt x="1142" y="587"/>
                </a:cubicBezTo>
                <a:cubicBezTo>
                  <a:pt x="1143" y="592"/>
                  <a:pt x="1143" y="592"/>
                  <a:pt x="1143" y="592"/>
                </a:cubicBezTo>
                <a:cubicBezTo>
                  <a:pt x="1143" y="593"/>
                  <a:pt x="1143" y="593"/>
                  <a:pt x="1143" y="593"/>
                </a:cubicBezTo>
                <a:cubicBezTo>
                  <a:pt x="1144" y="596"/>
                  <a:pt x="1144" y="596"/>
                  <a:pt x="1144" y="596"/>
                </a:cubicBezTo>
                <a:cubicBezTo>
                  <a:pt x="1145" y="601"/>
                  <a:pt x="1145" y="601"/>
                  <a:pt x="1145" y="601"/>
                </a:cubicBezTo>
                <a:cubicBezTo>
                  <a:pt x="1147" y="605"/>
                  <a:pt x="1147" y="605"/>
                  <a:pt x="1147" y="605"/>
                </a:cubicBezTo>
                <a:cubicBezTo>
                  <a:pt x="1149" y="606"/>
                  <a:pt x="1149" y="606"/>
                  <a:pt x="1149" y="606"/>
                </a:cubicBezTo>
                <a:cubicBezTo>
                  <a:pt x="1149" y="607"/>
                  <a:pt x="1149" y="607"/>
                  <a:pt x="1149" y="607"/>
                </a:cubicBezTo>
                <a:cubicBezTo>
                  <a:pt x="1149" y="608"/>
                  <a:pt x="1149" y="608"/>
                  <a:pt x="1149" y="608"/>
                </a:cubicBezTo>
                <a:cubicBezTo>
                  <a:pt x="1154" y="613"/>
                  <a:pt x="1154" y="613"/>
                  <a:pt x="1154" y="613"/>
                </a:cubicBezTo>
                <a:cubicBezTo>
                  <a:pt x="1155" y="613"/>
                  <a:pt x="1155" y="613"/>
                  <a:pt x="1155" y="613"/>
                </a:cubicBezTo>
                <a:cubicBezTo>
                  <a:pt x="1158" y="617"/>
                  <a:pt x="1158" y="617"/>
                  <a:pt x="1158" y="617"/>
                </a:cubicBezTo>
                <a:cubicBezTo>
                  <a:pt x="1159" y="621"/>
                  <a:pt x="1159" y="621"/>
                  <a:pt x="1159" y="621"/>
                </a:cubicBezTo>
                <a:cubicBezTo>
                  <a:pt x="1158" y="623"/>
                  <a:pt x="1158" y="623"/>
                  <a:pt x="1158" y="623"/>
                </a:cubicBezTo>
                <a:cubicBezTo>
                  <a:pt x="1160" y="626"/>
                  <a:pt x="1160" y="626"/>
                  <a:pt x="1160" y="626"/>
                </a:cubicBezTo>
                <a:cubicBezTo>
                  <a:pt x="1160" y="628"/>
                  <a:pt x="1160" y="628"/>
                  <a:pt x="1160" y="628"/>
                </a:cubicBezTo>
                <a:cubicBezTo>
                  <a:pt x="1162" y="630"/>
                  <a:pt x="1162" y="630"/>
                  <a:pt x="1162" y="630"/>
                </a:cubicBezTo>
                <a:cubicBezTo>
                  <a:pt x="1164" y="632"/>
                  <a:pt x="1164" y="632"/>
                  <a:pt x="1164" y="632"/>
                </a:cubicBezTo>
                <a:cubicBezTo>
                  <a:pt x="1163" y="632"/>
                  <a:pt x="1163" y="632"/>
                  <a:pt x="1163" y="632"/>
                </a:cubicBezTo>
                <a:cubicBezTo>
                  <a:pt x="1163" y="634"/>
                  <a:pt x="1163" y="634"/>
                  <a:pt x="1163" y="634"/>
                </a:cubicBezTo>
                <a:cubicBezTo>
                  <a:pt x="1166" y="638"/>
                  <a:pt x="1166" y="638"/>
                  <a:pt x="1166" y="638"/>
                </a:cubicBezTo>
                <a:cubicBezTo>
                  <a:pt x="1166" y="640"/>
                  <a:pt x="1166" y="640"/>
                  <a:pt x="1166" y="640"/>
                </a:cubicBezTo>
                <a:cubicBezTo>
                  <a:pt x="1167" y="643"/>
                  <a:pt x="1167" y="643"/>
                  <a:pt x="1167" y="643"/>
                </a:cubicBezTo>
                <a:cubicBezTo>
                  <a:pt x="1168" y="647"/>
                  <a:pt x="1168" y="647"/>
                  <a:pt x="1168" y="647"/>
                </a:cubicBezTo>
                <a:cubicBezTo>
                  <a:pt x="1169" y="648"/>
                  <a:pt x="1169" y="648"/>
                  <a:pt x="1169" y="648"/>
                </a:cubicBezTo>
                <a:cubicBezTo>
                  <a:pt x="1168" y="650"/>
                  <a:pt x="1168" y="650"/>
                  <a:pt x="1168" y="650"/>
                </a:cubicBezTo>
                <a:cubicBezTo>
                  <a:pt x="1169" y="654"/>
                  <a:pt x="1169" y="654"/>
                  <a:pt x="1169" y="654"/>
                </a:cubicBezTo>
                <a:cubicBezTo>
                  <a:pt x="1170" y="658"/>
                  <a:pt x="1170" y="658"/>
                  <a:pt x="1170" y="658"/>
                </a:cubicBezTo>
                <a:cubicBezTo>
                  <a:pt x="1170" y="660"/>
                  <a:pt x="1170" y="660"/>
                  <a:pt x="1170" y="660"/>
                </a:cubicBezTo>
                <a:cubicBezTo>
                  <a:pt x="1170" y="662"/>
                  <a:pt x="1170" y="662"/>
                  <a:pt x="1170" y="662"/>
                </a:cubicBezTo>
                <a:cubicBezTo>
                  <a:pt x="1172" y="664"/>
                  <a:pt x="1172" y="664"/>
                  <a:pt x="1172" y="664"/>
                </a:cubicBezTo>
                <a:cubicBezTo>
                  <a:pt x="1176" y="669"/>
                  <a:pt x="1176" y="669"/>
                  <a:pt x="1176" y="669"/>
                </a:cubicBezTo>
                <a:cubicBezTo>
                  <a:pt x="1176" y="671"/>
                  <a:pt x="1176" y="671"/>
                  <a:pt x="1176" y="671"/>
                </a:cubicBezTo>
                <a:cubicBezTo>
                  <a:pt x="1178" y="674"/>
                  <a:pt x="1178" y="674"/>
                  <a:pt x="1178" y="674"/>
                </a:cubicBezTo>
                <a:cubicBezTo>
                  <a:pt x="1177" y="679"/>
                  <a:pt x="1177" y="679"/>
                  <a:pt x="1177" y="679"/>
                </a:cubicBezTo>
                <a:cubicBezTo>
                  <a:pt x="1178" y="682"/>
                  <a:pt x="1178" y="682"/>
                  <a:pt x="1178" y="682"/>
                </a:cubicBezTo>
                <a:cubicBezTo>
                  <a:pt x="1180" y="686"/>
                  <a:pt x="1180" y="686"/>
                  <a:pt x="1180" y="686"/>
                </a:cubicBezTo>
                <a:cubicBezTo>
                  <a:pt x="1180" y="688"/>
                  <a:pt x="1180" y="688"/>
                  <a:pt x="1180" y="688"/>
                </a:cubicBezTo>
                <a:cubicBezTo>
                  <a:pt x="1183" y="691"/>
                  <a:pt x="1183" y="691"/>
                  <a:pt x="1183" y="691"/>
                </a:cubicBezTo>
                <a:cubicBezTo>
                  <a:pt x="1183" y="693"/>
                  <a:pt x="1183" y="693"/>
                  <a:pt x="1183" y="693"/>
                </a:cubicBezTo>
                <a:cubicBezTo>
                  <a:pt x="1183" y="696"/>
                  <a:pt x="1183" y="696"/>
                  <a:pt x="1183" y="696"/>
                </a:cubicBezTo>
                <a:cubicBezTo>
                  <a:pt x="1183" y="701"/>
                  <a:pt x="1183" y="701"/>
                  <a:pt x="1183" y="701"/>
                </a:cubicBezTo>
                <a:cubicBezTo>
                  <a:pt x="1183" y="704"/>
                  <a:pt x="1183" y="704"/>
                  <a:pt x="1183" y="704"/>
                </a:cubicBezTo>
                <a:cubicBezTo>
                  <a:pt x="1186" y="705"/>
                  <a:pt x="1186" y="705"/>
                  <a:pt x="1186" y="705"/>
                </a:cubicBezTo>
                <a:cubicBezTo>
                  <a:pt x="1187" y="708"/>
                  <a:pt x="1187" y="708"/>
                  <a:pt x="1187" y="708"/>
                </a:cubicBezTo>
                <a:cubicBezTo>
                  <a:pt x="1190" y="710"/>
                  <a:pt x="1190" y="710"/>
                  <a:pt x="1190" y="710"/>
                </a:cubicBezTo>
                <a:close/>
                <a:moveTo>
                  <a:pt x="1081" y="559"/>
                </a:moveTo>
                <a:cubicBezTo>
                  <a:pt x="1082" y="559"/>
                  <a:pt x="1082" y="559"/>
                  <a:pt x="1082" y="559"/>
                </a:cubicBezTo>
                <a:cubicBezTo>
                  <a:pt x="1082" y="558"/>
                  <a:pt x="1082" y="558"/>
                  <a:pt x="1082" y="558"/>
                </a:cubicBezTo>
                <a:cubicBezTo>
                  <a:pt x="1083" y="557"/>
                  <a:pt x="1083" y="557"/>
                  <a:pt x="1083" y="557"/>
                </a:cubicBezTo>
                <a:cubicBezTo>
                  <a:pt x="1084" y="557"/>
                  <a:pt x="1084" y="557"/>
                  <a:pt x="1084" y="557"/>
                </a:cubicBezTo>
                <a:cubicBezTo>
                  <a:pt x="1085" y="559"/>
                  <a:pt x="1085" y="559"/>
                  <a:pt x="1085" y="559"/>
                </a:cubicBezTo>
                <a:cubicBezTo>
                  <a:pt x="1087" y="559"/>
                  <a:pt x="1087" y="559"/>
                  <a:pt x="1087" y="559"/>
                </a:cubicBezTo>
                <a:cubicBezTo>
                  <a:pt x="1088" y="558"/>
                  <a:pt x="1088" y="558"/>
                  <a:pt x="1088" y="558"/>
                </a:cubicBezTo>
                <a:cubicBezTo>
                  <a:pt x="1089" y="557"/>
                  <a:pt x="1089" y="557"/>
                  <a:pt x="1089" y="557"/>
                </a:cubicBezTo>
                <a:cubicBezTo>
                  <a:pt x="1088" y="556"/>
                  <a:pt x="1088" y="556"/>
                  <a:pt x="1088" y="556"/>
                </a:cubicBezTo>
                <a:cubicBezTo>
                  <a:pt x="1088" y="555"/>
                  <a:pt x="1088" y="555"/>
                  <a:pt x="1088" y="555"/>
                </a:cubicBezTo>
                <a:cubicBezTo>
                  <a:pt x="1089" y="553"/>
                  <a:pt x="1089" y="553"/>
                  <a:pt x="1089" y="553"/>
                </a:cubicBezTo>
                <a:cubicBezTo>
                  <a:pt x="1090" y="552"/>
                  <a:pt x="1090" y="552"/>
                  <a:pt x="1090" y="552"/>
                </a:cubicBezTo>
                <a:cubicBezTo>
                  <a:pt x="1088" y="552"/>
                  <a:pt x="1088" y="552"/>
                  <a:pt x="1088" y="552"/>
                </a:cubicBezTo>
                <a:cubicBezTo>
                  <a:pt x="1087" y="553"/>
                  <a:pt x="1087" y="553"/>
                  <a:pt x="1087" y="553"/>
                </a:cubicBezTo>
                <a:cubicBezTo>
                  <a:pt x="1086" y="554"/>
                  <a:pt x="1086" y="554"/>
                  <a:pt x="1086" y="554"/>
                </a:cubicBezTo>
                <a:cubicBezTo>
                  <a:pt x="1086" y="554"/>
                  <a:pt x="1086" y="554"/>
                  <a:pt x="1086" y="554"/>
                </a:cubicBezTo>
                <a:cubicBezTo>
                  <a:pt x="1087" y="552"/>
                  <a:pt x="1087" y="552"/>
                  <a:pt x="1087" y="552"/>
                </a:cubicBezTo>
                <a:cubicBezTo>
                  <a:pt x="1087" y="551"/>
                  <a:pt x="1087" y="551"/>
                  <a:pt x="1087" y="551"/>
                </a:cubicBezTo>
                <a:cubicBezTo>
                  <a:pt x="1086" y="551"/>
                  <a:pt x="1086" y="551"/>
                  <a:pt x="1086" y="551"/>
                </a:cubicBezTo>
                <a:cubicBezTo>
                  <a:pt x="1084" y="551"/>
                  <a:pt x="1084" y="551"/>
                  <a:pt x="1084" y="551"/>
                </a:cubicBezTo>
                <a:cubicBezTo>
                  <a:pt x="1083" y="551"/>
                  <a:pt x="1083" y="551"/>
                  <a:pt x="1083" y="551"/>
                </a:cubicBezTo>
                <a:cubicBezTo>
                  <a:pt x="1081" y="552"/>
                  <a:pt x="1081" y="552"/>
                  <a:pt x="1081" y="552"/>
                </a:cubicBezTo>
                <a:cubicBezTo>
                  <a:pt x="1081" y="554"/>
                  <a:pt x="1081" y="554"/>
                  <a:pt x="1081" y="554"/>
                </a:cubicBezTo>
                <a:cubicBezTo>
                  <a:pt x="1080" y="555"/>
                  <a:pt x="1080" y="555"/>
                  <a:pt x="1080" y="555"/>
                </a:cubicBezTo>
                <a:cubicBezTo>
                  <a:pt x="1080" y="556"/>
                  <a:pt x="1080" y="556"/>
                  <a:pt x="1080" y="556"/>
                </a:cubicBezTo>
                <a:cubicBezTo>
                  <a:pt x="1081" y="559"/>
                  <a:pt x="1081" y="559"/>
                  <a:pt x="1081" y="559"/>
                </a:cubicBezTo>
                <a:close/>
                <a:moveTo>
                  <a:pt x="1074" y="558"/>
                </a:moveTo>
                <a:cubicBezTo>
                  <a:pt x="1075" y="557"/>
                  <a:pt x="1075" y="557"/>
                  <a:pt x="1075" y="557"/>
                </a:cubicBezTo>
                <a:cubicBezTo>
                  <a:pt x="1075" y="557"/>
                  <a:pt x="1075" y="557"/>
                  <a:pt x="1075" y="557"/>
                </a:cubicBezTo>
                <a:cubicBezTo>
                  <a:pt x="1076" y="556"/>
                  <a:pt x="1076" y="556"/>
                  <a:pt x="1076" y="556"/>
                </a:cubicBezTo>
                <a:cubicBezTo>
                  <a:pt x="1077" y="557"/>
                  <a:pt x="1077" y="557"/>
                  <a:pt x="1077" y="557"/>
                </a:cubicBezTo>
                <a:cubicBezTo>
                  <a:pt x="1078" y="556"/>
                  <a:pt x="1078" y="556"/>
                  <a:pt x="1078" y="556"/>
                </a:cubicBezTo>
                <a:cubicBezTo>
                  <a:pt x="1077" y="555"/>
                  <a:pt x="1077" y="555"/>
                  <a:pt x="1077" y="555"/>
                </a:cubicBezTo>
                <a:cubicBezTo>
                  <a:pt x="1078" y="553"/>
                  <a:pt x="1078" y="553"/>
                  <a:pt x="1078" y="553"/>
                </a:cubicBezTo>
                <a:cubicBezTo>
                  <a:pt x="1077" y="552"/>
                  <a:pt x="1077" y="552"/>
                  <a:pt x="1077" y="552"/>
                </a:cubicBezTo>
                <a:cubicBezTo>
                  <a:pt x="1077" y="552"/>
                  <a:pt x="1077" y="552"/>
                  <a:pt x="1077" y="552"/>
                </a:cubicBezTo>
                <a:cubicBezTo>
                  <a:pt x="1075" y="554"/>
                  <a:pt x="1075" y="554"/>
                  <a:pt x="1075" y="554"/>
                </a:cubicBezTo>
                <a:cubicBezTo>
                  <a:pt x="1073" y="554"/>
                  <a:pt x="1073" y="554"/>
                  <a:pt x="1073" y="554"/>
                </a:cubicBezTo>
                <a:cubicBezTo>
                  <a:pt x="1073" y="556"/>
                  <a:pt x="1073" y="556"/>
                  <a:pt x="1073" y="556"/>
                </a:cubicBezTo>
                <a:cubicBezTo>
                  <a:pt x="1074" y="558"/>
                  <a:pt x="1074" y="558"/>
                  <a:pt x="1074" y="558"/>
                </a:cubicBezTo>
                <a:close/>
                <a:moveTo>
                  <a:pt x="1089" y="565"/>
                </a:moveTo>
                <a:cubicBezTo>
                  <a:pt x="1089" y="565"/>
                  <a:pt x="1089" y="565"/>
                  <a:pt x="1089" y="565"/>
                </a:cubicBezTo>
                <a:cubicBezTo>
                  <a:pt x="1090" y="564"/>
                  <a:pt x="1090" y="564"/>
                  <a:pt x="1090" y="564"/>
                </a:cubicBezTo>
                <a:cubicBezTo>
                  <a:pt x="1091" y="563"/>
                  <a:pt x="1091" y="563"/>
                  <a:pt x="1091" y="563"/>
                </a:cubicBezTo>
                <a:cubicBezTo>
                  <a:pt x="1090" y="562"/>
                  <a:pt x="1090" y="562"/>
                  <a:pt x="1090" y="562"/>
                </a:cubicBezTo>
                <a:cubicBezTo>
                  <a:pt x="1089" y="562"/>
                  <a:pt x="1089" y="562"/>
                  <a:pt x="1089" y="562"/>
                </a:cubicBezTo>
                <a:cubicBezTo>
                  <a:pt x="1090" y="563"/>
                  <a:pt x="1090" y="563"/>
                  <a:pt x="1090" y="563"/>
                </a:cubicBezTo>
                <a:cubicBezTo>
                  <a:pt x="1089" y="565"/>
                  <a:pt x="1089" y="565"/>
                  <a:pt x="1089" y="565"/>
                </a:cubicBezTo>
                <a:close/>
                <a:moveTo>
                  <a:pt x="1086" y="562"/>
                </a:moveTo>
                <a:cubicBezTo>
                  <a:pt x="1086" y="563"/>
                  <a:pt x="1086" y="563"/>
                  <a:pt x="1086" y="563"/>
                </a:cubicBezTo>
                <a:cubicBezTo>
                  <a:pt x="1087" y="565"/>
                  <a:pt x="1087" y="565"/>
                  <a:pt x="1087" y="565"/>
                </a:cubicBezTo>
                <a:cubicBezTo>
                  <a:pt x="1088" y="564"/>
                  <a:pt x="1088" y="564"/>
                  <a:pt x="1088" y="564"/>
                </a:cubicBezTo>
                <a:cubicBezTo>
                  <a:pt x="1088" y="562"/>
                  <a:pt x="1088" y="562"/>
                  <a:pt x="1088" y="562"/>
                </a:cubicBezTo>
                <a:cubicBezTo>
                  <a:pt x="1087" y="562"/>
                  <a:pt x="1087" y="562"/>
                  <a:pt x="1087" y="562"/>
                </a:cubicBezTo>
                <a:cubicBezTo>
                  <a:pt x="1086" y="562"/>
                  <a:pt x="1086" y="562"/>
                  <a:pt x="1086" y="562"/>
                </a:cubicBezTo>
                <a:close/>
                <a:moveTo>
                  <a:pt x="1087" y="572"/>
                </a:moveTo>
                <a:cubicBezTo>
                  <a:pt x="1088" y="570"/>
                  <a:pt x="1088" y="570"/>
                  <a:pt x="1088" y="570"/>
                </a:cubicBezTo>
                <a:cubicBezTo>
                  <a:pt x="1089" y="570"/>
                  <a:pt x="1089" y="570"/>
                  <a:pt x="1089" y="570"/>
                </a:cubicBezTo>
                <a:cubicBezTo>
                  <a:pt x="1090" y="568"/>
                  <a:pt x="1090" y="568"/>
                  <a:pt x="1090" y="568"/>
                </a:cubicBezTo>
                <a:cubicBezTo>
                  <a:pt x="1090" y="567"/>
                  <a:pt x="1090" y="567"/>
                  <a:pt x="1090" y="567"/>
                </a:cubicBezTo>
                <a:cubicBezTo>
                  <a:pt x="1090" y="566"/>
                  <a:pt x="1090" y="566"/>
                  <a:pt x="1090" y="566"/>
                </a:cubicBezTo>
                <a:cubicBezTo>
                  <a:pt x="1087" y="567"/>
                  <a:pt x="1087" y="567"/>
                  <a:pt x="1087" y="567"/>
                </a:cubicBezTo>
                <a:cubicBezTo>
                  <a:pt x="1085" y="569"/>
                  <a:pt x="1085" y="569"/>
                  <a:pt x="1085" y="569"/>
                </a:cubicBezTo>
                <a:cubicBezTo>
                  <a:pt x="1085" y="571"/>
                  <a:pt x="1085" y="571"/>
                  <a:pt x="1085" y="571"/>
                </a:cubicBezTo>
                <a:cubicBezTo>
                  <a:pt x="1087" y="572"/>
                  <a:pt x="1087" y="572"/>
                  <a:pt x="1087" y="572"/>
                </a:cubicBezTo>
                <a:close/>
                <a:moveTo>
                  <a:pt x="1169" y="447"/>
                </a:moveTo>
                <a:cubicBezTo>
                  <a:pt x="1170" y="447"/>
                  <a:pt x="1170" y="447"/>
                  <a:pt x="1170" y="447"/>
                </a:cubicBezTo>
                <a:cubicBezTo>
                  <a:pt x="1171" y="445"/>
                  <a:pt x="1171" y="445"/>
                  <a:pt x="1171" y="445"/>
                </a:cubicBezTo>
                <a:cubicBezTo>
                  <a:pt x="1171" y="444"/>
                  <a:pt x="1171" y="444"/>
                  <a:pt x="1171" y="444"/>
                </a:cubicBezTo>
                <a:cubicBezTo>
                  <a:pt x="1170" y="444"/>
                  <a:pt x="1170" y="444"/>
                  <a:pt x="1170" y="444"/>
                </a:cubicBezTo>
                <a:cubicBezTo>
                  <a:pt x="1169" y="446"/>
                  <a:pt x="1169" y="446"/>
                  <a:pt x="1169" y="446"/>
                </a:cubicBezTo>
                <a:cubicBezTo>
                  <a:pt x="1169" y="447"/>
                  <a:pt x="1169" y="447"/>
                  <a:pt x="1169" y="447"/>
                </a:cubicBezTo>
                <a:close/>
                <a:moveTo>
                  <a:pt x="1299" y="434"/>
                </a:moveTo>
                <a:cubicBezTo>
                  <a:pt x="1300" y="434"/>
                  <a:pt x="1300" y="434"/>
                  <a:pt x="1300" y="434"/>
                </a:cubicBezTo>
                <a:cubicBezTo>
                  <a:pt x="1299" y="432"/>
                  <a:pt x="1299" y="432"/>
                  <a:pt x="1299" y="432"/>
                </a:cubicBezTo>
                <a:cubicBezTo>
                  <a:pt x="1298" y="430"/>
                  <a:pt x="1298" y="430"/>
                  <a:pt x="1298" y="430"/>
                </a:cubicBezTo>
                <a:cubicBezTo>
                  <a:pt x="1299" y="429"/>
                  <a:pt x="1299" y="429"/>
                  <a:pt x="1299" y="429"/>
                </a:cubicBezTo>
                <a:cubicBezTo>
                  <a:pt x="1299" y="427"/>
                  <a:pt x="1299" y="427"/>
                  <a:pt x="1299" y="427"/>
                </a:cubicBezTo>
                <a:cubicBezTo>
                  <a:pt x="1300" y="425"/>
                  <a:pt x="1300" y="425"/>
                  <a:pt x="1300" y="425"/>
                </a:cubicBezTo>
                <a:cubicBezTo>
                  <a:pt x="1302" y="423"/>
                  <a:pt x="1302" y="423"/>
                  <a:pt x="1302" y="423"/>
                </a:cubicBezTo>
                <a:cubicBezTo>
                  <a:pt x="1304" y="421"/>
                  <a:pt x="1304" y="421"/>
                  <a:pt x="1304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8"/>
                  <a:pt x="1305" y="418"/>
                  <a:pt x="1305" y="418"/>
                </a:cubicBezTo>
                <a:cubicBezTo>
                  <a:pt x="1304" y="415"/>
                  <a:pt x="1304" y="415"/>
                  <a:pt x="1304" y="415"/>
                </a:cubicBezTo>
                <a:cubicBezTo>
                  <a:pt x="1301" y="413"/>
                  <a:pt x="1301" y="413"/>
                  <a:pt x="1301" y="413"/>
                </a:cubicBezTo>
                <a:cubicBezTo>
                  <a:pt x="1300" y="412"/>
                  <a:pt x="1300" y="412"/>
                  <a:pt x="1300" y="412"/>
                </a:cubicBezTo>
                <a:cubicBezTo>
                  <a:pt x="1299" y="413"/>
                  <a:pt x="1299" y="413"/>
                  <a:pt x="1299" y="413"/>
                </a:cubicBezTo>
                <a:cubicBezTo>
                  <a:pt x="1299" y="414"/>
                  <a:pt x="1299" y="414"/>
                  <a:pt x="1299" y="414"/>
                </a:cubicBezTo>
                <a:cubicBezTo>
                  <a:pt x="1298" y="415"/>
                  <a:pt x="1298" y="415"/>
                  <a:pt x="1298" y="415"/>
                </a:cubicBezTo>
                <a:cubicBezTo>
                  <a:pt x="1295" y="418"/>
                  <a:pt x="1295" y="418"/>
                  <a:pt x="1295" y="418"/>
                </a:cubicBezTo>
                <a:cubicBezTo>
                  <a:pt x="1294" y="419"/>
                  <a:pt x="1294" y="419"/>
                  <a:pt x="1294" y="419"/>
                </a:cubicBezTo>
                <a:cubicBezTo>
                  <a:pt x="1293" y="421"/>
                  <a:pt x="1293" y="421"/>
                  <a:pt x="1293" y="421"/>
                </a:cubicBezTo>
                <a:cubicBezTo>
                  <a:pt x="1294" y="420"/>
                  <a:pt x="1294" y="420"/>
                  <a:pt x="1294" y="420"/>
                </a:cubicBezTo>
                <a:cubicBezTo>
                  <a:pt x="1296" y="420"/>
                  <a:pt x="1296" y="420"/>
                  <a:pt x="1296" y="420"/>
                </a:cubicBezTo>
                <a:cubicBezTo>
                  <a:pt x="1296" y="420"/>
                  <a:pt x="1296" y="420"/>
                  <a:pt x="1296" y="420"/>
                </a:cubicBezTo>
                <a:cubicBezTo>
                  <a:pt x="1296" y="422"/>
                  <a:pt x="1296" y="422"/>
                  <a:pt x="1296" y="422"/>
                </a:cubicBezTo>
                <a:cubicBezTo>
                  <a:pt x="1296" y="425"/>
                  <a:pt x="1296" y="425"/>
                  <a:pt x="1296" y="425"/>
                </a:cubicBezTo>
                <a:cubicBezTo>
                  <a:pt x="1297" y="427"/>
                  <a:pt x="1297" y="427"/>
                  <a:pt x="1297" y="427"/>
                </a:cubicBezTo>
                <a:cubicBezTo>
                  <a:pt x="1298" y="429"/>
                  <a:pt x="1298" y="429"/>
                  <a:pt x="1298" y="429"/>
                </a:cubicBezTo>
                <a:cubicBezTo>
                  <a:pt x="1297" y="431"/>
                  <a:pt x="1297" y="431"/>
                  <a:pt x="1297" y="431"/>
                </a:cubicBezTo>
                <a:cubicBezTo>
                  <a:pt x="1297" y="432"/>
                  <a:pt x="1297" y="432"/>
                  <a:pt x="1297" y="432"/>
                </a:cubicBezTo>
                <a:cubicBezTo>
                  <a:pt x="1299" y="434"/>
                  <a:pt x="1299" y="434"/>
                  <a:pt x="1299" y="434"/>
                </a:cubicBezTo>
                <a:close/>
                <a:moveTo>
                  <a:pt x="1376" y="501"/>
                </a:moveTo>
                <a:cubicBezTo>
                  <a:pt x="1377" y="503"/>
                  <a:pt x="1377" y="503"/>
                  <a:pt x="1377" y="503"/>
                </a:cubicBezTo>
                <a:cubicBezTo>
                  <a:pt x="1379" y="503"/>
                  <a:pt x="1379" y="503"/>
                  <a:pt x="1379" y="503"/>
                </a:cubicBezTo>
                <a:cubicBezTo>
                  <a:pt x="1381" y="505"/>
                  <a:pt x="1381" y="505"/>
                  <a:pt x="1381" y="505"/>
                </a:cubicBezTo>
                <a:cubicBezTo>
                  <a:pt x="1384" y="506"/>
                  <a:pt x="1384" y="506"/>
                  <a:pt x="1384" y="506"/>
                </a:cubicBezTo>
                <a:cubicBezTo>
                  <a:pt x="1385" y="507"/>
                  <a:pt x="1385" y="507"/>
                  <a:pt x="1385" y="507"/>
                </a:cubicBezTo>
                <a:cubicBezTo>
                  <a:pt x="1388" y="506"/>
                  <a:pt x="1388" y="506"/>
                  <a:pt x="1388" y="506"/>
                </a:cubicBezTo>
                <a:cubicBezTo>
                  <a:pt x="1387" y="506"/>
                  <a:pt x="1387" y="506"/>
                  <a:pt x="1387" y="506"/>
                </a:cubicBezTo>
                <a:cubicBezTo>
                  <a:pt x="1384" y="504"/>
                  <a:pt x="1384" y="504"/>
                  <a:pt x="1384" y="504"/>
                </a:cubicBezTo>
                <a:cubicBezTo>
                  <a:pt x="1383" y="503"/>
                  <a:pt x="1383" y="503"/>
                  <a:pt x="1383" y="503"/>
                </a:cubicBezTo>
                <a:cubicBezTo>
                  <a:pt x="1381" y="503"/>
                  <a:pt x="1381" y="503"/>
                  <a:pt x="1381" y="503"/>
                </a:cubicBezTo>
                <a:cubicBezTo>
                  <a:pt x="1379" y="501"/>
                  <a:pt x="1379" y="501"/>
                  <a:pt x="1379" y="501"/>
                </a:cubicBezTo>
                <a:cubicBezTo>
                  <a:pt x="1377" y="500"/>
                  <a:pt x="1377" y="500"/>
                  <a:pt x="1377" y="500"/>
                </a:cubicBezTo>
                <a:cubicBezTo>
                  <a:pt x="1376" y="501"/>
                  <a:pt x="1376" y="501"/>
                  <a:pt x="1376" y="501"/>
                </a:cubicBezTo>
                <a:close/>
                <a:moveTo>
                  <a:pt x="1353" y="496"/>
                </a:moveTo>
                <a:cubicBezTo>
                  <a:pt x="1355" y="497"/>
                  <a:pt x="1355" y="497"/>
                  <a:pt x="1355" y="497"/>
                </a:cubicBezTo>
                <a:cubicBezTo>
                  <a:pt x="1357" y="497"/>
                  <a:pt x="1357" y="497"/>
                  <a:pt x="1357" y="497"/>
                </a:cubicBezTo>
                <a:cubicBezTo>
                  <a:pt x="1358" y="498"/>
                  <a:pt x="1358" y="498"/>
                  <a:pt x="1358" y="498"/>
                </a:cubicBezTo>
                <a:cubicBezTo>
                  <a:pt x="1358" y="499"/>
                  <a:pt x="1358" y="499"/>
                  <a:pt x="1358" y="499"/>
                </a:cubicBezTo>
                <a:cubicBezTo>
                  <a:pt x="1360" y="501"/>
                  <a:pt x="1360" y="501"/>
                  <a:pt x="1360" y="501"/>
                </a:cubicBezTo>
                <a:cubicBezTo>
                  <a:pt x="1362" y="501"/>
                  <a:pt x="1362" y="501"/>
                  <a:pt x="1362" y="501"/>
                </a:cubicBezTo>
                <a:cubicBezTo>
                  <a:pt x="1363" y="503"/>
                  <a:pt x="1363" y="503"/>
                  <a:pt x="1363" y="503"/>
                </a:cubicBezTo>
                <a:cubicBezTo>
                  <a:pt x="1364" y="504"/>
                  <a:pt x="1364" y="504"/>
                  <a:pt x="1364" y="504"/>
                </a:cubicBezTo>
                <a:cubicBezTo>
                  <a:pt x="1365" y="503"/>
                  <a:pt x="1365" y="503"/>
                  <a:pt x="1365" y="503"/>
                </a:cubicBezTo>
                <a:cubicBezTo>
                  <a:pt x="1367" y="505"/>
                  <a:pt x="1367" y="505"/>
                  <a:pt x="1367" y="505"/>
                </a:cubicBezTo>
                <a:cubicBezTo>
                  <a:pt x="1370" y="505"/>
                  <a:pt x="1370" y="505"/>
                  <a:pt x="1370" y="505"/>
                </a:cubicBezTo>
                <a:cubicBezTo>
                  <a:pt x="1370" y="505"/>
                  <a:pt x="1370" y="505"/>
                  <a:pt x="1370" y="505"/>
                </a:cubicBezTo>
                <a:cubicBezTo>
                  <a:pt x="1369" y="502"/>
                  <a:pt x="1369" y="502"/>
                  <a:pt x="1369" y="502"/>
                </a:cubicBezTo>
                <a:cubicBezTo>
                  <a:pt x="1367" y="501"/>
                  <a:pt x="1367" y="501"/>
                  <a:pt x="1367" y="501"/>
                </a:cubicBezTo>
                <a:cubicBezTo>
                  <a:pt x="1364" y="499"/>
                  <a:pt x="1364" y="499"/>
                  <a:pt x="1364" y="499"/>
                </a:cubicBezTo>
                <a:cubicBezTo>
                  <a:pt x="1363" y="497"/>
                  <a:pt x="1363" y="497"/>
                  <a:pt x="1363" y="497"/>
                </a:cubicBezTo>
                <a:cubicBezTo>
                  <a:pt x="1361" y="497"/>
                  <a:pt x="1361" y="497"/>
                  <a:pt x="1361" y="497"/>
                </a:cubicBezTo>
                <a:cubicBezTo>
                  <a:pt x="1359" y="494"/>
                  <a:pt x="1359" y="494"/>
                  <a:pt x="1359" y="494"/>
                </a:cubicBezTo>
                <a:cubicBezTo>
                  <a:pt x="1359" y="493"/>
                  <a:pt x="1359" y="493"/>
                  <a:pt x="1359" y="493"/>
                </a:cubicBezTo>
                <a:cubicBezTo>
                  <a:pt x="1360" y="493"/>
                  <a:pt x="1360" y="493"/>
                  <a:pt x="1360" y="493"/>
                </a:cubicBezTo>
                <a:cubicBezTo>
                  <a:pt x="1358" y="492"/>
                  <a:pt x="1358" y="492"/>
                  <a:pt x="1358" y="492"/>
                </a:cubicBezTo>
                <a:cubicBezTo>
                  <a:pt x="1356" y="493"/>
                  <a:pt x="1356" y="493"/>
                  <a:pt x="1356" y="493"/>
                </a:cubicBezTo>
                <a:cubicBezTo>
                  <a:pt x="1355" y="493"/>
                  <a:pt x="1355" y="493"/>
                  <a:pt x="1355" y="493"/>
                </a:cubicBezTo>
                <a:cubicBezTo>
                  <a:pt x="1353" y="495"/>
                  <a:pt x="1353" y="495"/>
                  <a:pt x="1353" y="495"/>
                </a:cubicBezTo>
                <a:cubicBezTo>
                  <a:pt x="1353" y="496"/>
                  <a:pt x="1353" y="496"/>
                  <a:pt x="1353" y="496"/>
                </a:cubicBezTo>
                <a:close/>
                <a:moveTo>
                  <a:pt x="1301" y="606"/>
                </a:moveTo>
                <a:cubicBezTo>
                  <a:pt x="1302" y="606"/>
                  <a:pt x="1302" y="606"/>
                  <a:pt x="1302" y="606"/>
                </a:cubicBezTo>
                <a:cubicBezTo>
                  <a:pt x="1303" y="605"/>
                  <a:pt x="1303" y="605"/>
                  <a:pt x="1303" y="605"/>
                </a:cubicBezTo>
                <a:cubicBezTo>
                  <a:pt x="1302" y="603"/>
                  <a:pt x="1302" y="603"/>
                  <a:pt x="1302" y="603"/>
                </a:cubicBezTo>
                <a:cubicBezTo>
                  <a:pt x="1301" y="602"/>
                  <a:pt x="1301" y="602"/>
                  <a:pt x="1301" y="602"/>
                </a:cubicBezTo>
                <a:cubicBezTo>
                  <a:pt x="1300" y="603"/>
                  <a:pt x="1300" y="603"/>
                  <a:pt x="1300" y="603"/>
                </a:cubicBezTo>
                <a:cubicBezTo>
                  <a:pt x="1300" y="604"/>
                  <a:pt x="1300" y="604"/>
                  <a:pt x="1300" y="604"/>
                </a:cubicBezTo>
                <a:cubicBezTo>
                  <a:pt x="1301" y="606"/>
                  <a:pt x="1301" y="606"/>
                  <a:pt x="1301" y="606"/>
                </a:cubicBezTo>
                <a:close/>
                <a:moveTo>
                  <a:pt x="1290" y="603"/>
                </a:moveTo>
                <a:cubicBezTo>
                  <a:pt x="1290" y="605"/>
                  <a:pt x="1290" y="605"/>
                  <a:pt x="1290" y="605"/>
                </a:cubicBezTo>
                <a:cubicBezTo>
                  <a:pt x="1291" y="606"/>
                  <a:pt x="1291" y="606"/>
                  <a:pt x="1291" y="606"/>
                </a:cubicBezTo>
                <a:cubicBezTo>
                  <a:pt x="1293" y="605"/>
                  <a:pt x="1293" y="605"/>
                  <a:pt x="1293" y="605"/>
                </a:cubicBezTo>
                <a:cubicBezTo>
                  <a:pt x="1293" y="604"/>
                  <a:pt x="1293" y="604"/>
                  <a:pt x="1293" y="604"/>
                </a:cubicBezTo>
                <a:cubicBezTo>
                  <a:pt x="1291" y="602"/>
                  <a:pt x="1291" y="602"/>
                  <a:pt x="1291" y="602"/>
                </a:cubicBezTo>
                <a:cubicBezTo>
                  <a:pt x="1290" y="603"/>
                  <a:pt x="1290" y="603"/>
                  <a:pt x="1290" y="603"/>
                </a:cubicBezTo>
                <a:close/>
                <a:moveTo>
                  <a:pt x="1296" y="621"/>
                </a:moveTo>
                <a:cubicBezTo>
                  <a:pt x="1297" y="621"/>
                  <a:pt x="1297" y="621"/>
                  <a:pt x="1297" y="621"/>
                </a:cubicBezTo>
                <a:cubicBezTo>
                  <a:pt x="1297" y="619"/>
                  <a:pt x="1297" y="619"/>
                  <a:pt x="1297" y="619"/>
                </a:cubicBezTo>
                <a:cubicBezTo>
                  <a:pt x="1297" y="617"/>
                  <a:pt x="1297" y="617"/>
                  <a:pt x="1297" y="617"/>
                </a:cubicBezTo>
                <a:cubicBezTo>
                  <a:pt x="1299" y="616"/>
                  <a:pt x="1299" y="616"/>
                  <a:pt x="1299" y="616"/>
                </a:cubicBezTo>
                <a:cubicBezTo>
                  <a:pt x="1300" y="614"/>
                  <a:pt x="1300" y="614"/>
                  <a:pt x="1300" y="614"/>
                </a:cubicBezTo>
                <a:cubicBezTo>
                  <a:pt x="1300" y="612"/>
                  <a:pt x="1300" y="612"/>
                  <a:pt x="1300" y="612"/>
                </a:cubicBezTo>
                <a:cubicBezTo>
                  <a:pt x="1300" y="610"/>
                  <a:pt x="1300" y="610"/>
                  <a:pt x="1300" y="610"/>
                </a:cubicBezTo>
                <a:cubicBezTo>
                  <a:pt x="1301" y="609"/>
                  <a:pt x="1301" y="609"/>
                  <a:pt x="1301" y="609"/>
                </a:cubicBezTo>
                <a:cubicBezTo>
                  <a:pt x="1301" y="607"/>
                  <a:pt x="1301" y="607"/>
                  <a:pt x="1301" y="607"/>
                </a:cubicBezTo>
                <a:cubicBezTo>
                  <a:pt x="1297" y="604"/>
                  <a:pt x="1297" y="604"/>
                  <a:pt x="1297" y="604"/>
                </a:cubicBezTo>
                <a:cubicBezTo>
                  <a:pt x="1297" y="606"/>
                  <a:pt x="1297" y="606"/>
                  <a:pt x="1297" y="606"/>
                </a:cubicBezTo>
                <a:cubicBezTo>
                  <a:pt x="1297" y="609"/>
                  <a:pt x="1297" y="609"/>
                  <a:pt x="1297" y="609"/>
                </a:cubicBezTo>
                <a:cubicBezTo>
                  <a:pt x="1297" y="612"/>
                  <a:pt x="1297" y="612"/>
                  <a:pt x="1297" y="612"/>
                </a:cubicBezTo>
                <a:cubicBezTo>
                  <a:pt x="1295" y="612"/>
                  <a:pt x="1295" y="612"/>
                  <a:pt x="1295" y="612"/>
                </a:cubicBezTo>
                <a:cubicBezTo>
                  <a:pt x="1294" y="614"/>
                  <a:pt x="1294" y="614"/>
                  <a:pt x="1294" y="614"/>
                </a:cubicBezTo>
                <a:cubicBezTo>
                  <a:pt x="1292" y="614"/>
                  <a:pt x="1292" y="614"/>
                  <a:pt x="1292" y="614"/>
                </a:cubicBezTo>
                <a:cubicBezTo>
                  <a:pt x="1292" y="615"/>
                  <a:pt x="1292" y="615"/>
                  <a:pt x="1292" y="615"/>
                </a:cubicBezTo>
                <a:cubicBezTo>
                  <a:pt x="1294" y="617"/>
                  <a:pt x="1294" y="617"/>
                  <a:pt x="1294" y="617"/>
                </a:cubicBezTo>
                <a:cubicBezTo>
                  <a:pt x="1294" y="619"/>
                  <a:pt x="1294" y="619"/>
                  <a:pt x="1294" y="619"/>
                </a:cubicBezTo>
                <a:cubicBezTo>
                  <a:pt x="1293" y="619"/>
                  <a:pt x="1293" y="619"/>
                  <a:pt x="1293" y="619"/>
                </a:cubicBezTo>
                <a:cubicBezTo>
                  <a:pt x="1293" y="620"/>
                  <a:pt x="1293" y="620"/>
                  <a:pt x="1293" y="620"/>
                </a:cubicBezTo>
                <a:cubicBezTo>
                  <a:pt x="1295" y="620"/>
                  <a:pt x="1295" y="620"/>
                  <a:pt x="1295" y="620"/>
                </a:cubicBezTo>
                <a:cubicBezTo>
                  <a:pt x="1296" y="621"/>
                  <a:pt x="1296" y="621"/>
                  <a:pt x="1296" y="621"/>
                </a:cubicBezTo>
                <a:close/>
                <a:moveTo>
                  <a:pt x="1294" y="634"/>
                </a:moveTo>
                <a:cubicBezTo>
                  <a:pt x="1294" y="634"/>
                  <a:pt x="1295" y="633"/>
                  <a:pt x="1295" y="633"/>
                </a:cubicBezTo>
                <a:cubicBezTo>
                  <a:pt x="1294" y="631"/>
                  <a:pt x="1294" y="631"/>
                  <a:pt x="1294" y="631"/>
                </a:cubicBezTo>
                <a:cubicBezTo>
                  <a:pt x="1294" y="629"/>
                  <a:pt x="1294" y="629"/>
                  <a:pt x="1294" y="629"/>
                </a:cubicBezTo>
                <a:cubicBezTo>
                  <a:pt x="1293" y="628"/>
                  <a:pt x="1293" y="628"/>
                  <a:pt x="1293" y="628"/>
                </a:cubicBezTo>
                <a:cubicBezTo>
                  <a:pt x="1293" y="630"/>
                  <a:pt x="1293" y="630"/>
                  <a:pt x="1293" y="630"/>
                </a:cubicBezTo>
                <a:cubicBezTo>
                  <a:pt x="1292" y="632"/>
                  <a:pt x="1292" y="632"/>
                  <a:pt x="1292" y="632"/>
                </a:cubicBezTo>
                <a:cubicBezTo>
                  <a:pt x="1294" y="634"/>
                  <a:pt x="1294" y="634"/>
                  <a:pt x="1294" y="634"/>
                </a:cubicBezTo>
                <a:close/>
                <a:moveTo>
                  <a:pt x="1294" y="638"/>
                </a:moveTo>
                <a:cubicBezTo>
                  <a:pt x="1295" y="638"/>
                  <a:pt x="1295" y="638"/>
                  <a:pt x="1295" y="638"/>
                </a:cubicBezTo>
                <a:cubicBezTo>
                  <a:pt x="1295" y="636"/>
                  <a:pt x="1295" y="636"/>
                  <a:pt x="1295" y="636"/>
                </a:cubicBezTo>
                <a:cubicBezTo>
                  <a:pt x="1293" y="636"/>
                  <a:pt x="1293" y="636"/>
                  <a:pt x="1293" y="636"/>
                </a:cubicBezTo>
                <a:cubicBezTo>
                  <a:pt x="1293" y="636"/>
                  <a:pt x="1293" y="636"/>
                  <a:pt x="1293" y="636"/>
                </a:cubicBezTo>
                <a:cubicBezTo>
                  <a:pt x="1293" y="637"/>
                  <a:pt x="1293" y="637"/>
                  <a:pt x="1293" y="637"/>
                </a:cubicBezTo>
                <a:cubicBezTo>
                  <a:pt x="1294" y="638"/>
                  <a:pt x="1294" y="638"/>
                  <a:pt x="1294" y="638"/>
                </a:cubicBezTo>
                <a:close/>
                <a:moveTo>
                  <a:pt x="1290" y="641"/>
                </a:moveTo>
                <a:cubicBezTo>
                  <a:pt x="1291" y="641"/>
                  <a:pt x="1291" y="641"/>
                  <a:pt x="1291" y="641"/>
                </a:cubicBezTo>
                <a:cubicBezTo>
                  <a:pt x="1291" y="640"/>
                  <a:pt x="1291" y="640"/>
                  <a:pt x="1291" y="640"/>
                </a:cubicBezTo>
                <a:cubicBezTo>
                  <a:pt x="1290" y="640"/>
                  <a:pt x="1290" y="640"/>
                  <a:pt x="1290" y="640"/>
                </a:cubicBezTo>
                <a:cubicBezTo>
                  <a:pt x="1289" y="641"/>
                  <a:pt x="1289" y="641"/>
                  <a:pt x="1289" y="641"/>
                </a:cubicBezTo>
                <a:cubicBezTo>
                  <a:pt x="1290" y="641"/>
                  <a:pt x="1290" y="641"/>
                  <a:pt x="1290" y="641"/>
                </a:cubicBezTo>
                <a:close/>
                <a:moveTo>
                  <a:pt x="1292" y="646"/>
                </a:moveTo>
                <a:cubicBezTo>
                  <a:pt x="1293" y="646"/>
                  <a:pt x="1293" y="646"/>
                  <a:pt x="1293" y="646"/>
                </a:cubicBezTo>
                <a:cubicBezTo>
                  <a:pt x="1294" y="645"/>
                  <a:pt x="1294" y="645"/>
                  <a:pt x="1294" y="645"/>
                </a:cubicBezTo>
                <a:cubicBezTo>
                  <a:pt x="1294" y="643"/>
                  <a:pt x="1294" y="643"/>
                  <a:pt x="1294" y="643"/>
                </a:cubicBezTo>
                <a:cubicBezTo>
                  <a:pt x="1293" y="642"/>
                  <a:pt x="1293" y="642"/>
                  <a:pt x="1293" y="642"/>
                </a:cubicBezTo>
                <a:cubicBezTo>
                  <a:pt x="1292" y="643"/>
                  <a:pt x="1292" y="643"/>
                  <a:pt x="1292" y="643"/>
                </a:cubicBezTo>
                <a:cubicBezTo>
                  <a:pt x="1292" y="646"/>
                  <a:pt x="1292" y="646"/>
                  <a:pt x="1292" y="646"/>
                </a:cubicBezTo>
                <a:close/>
                <a:moveTo>
                  <a:pt x="1289" y="659"/>
                </a:moveTo>
                <a:cubicBezTo>
                  <a:pt x="1290" y="658"/>
                  <a:pt x="1290" y="658"/>
                  <a:pt x="1290" y="658"/>
                </a:cubicBezTo>
                <a:cubicBezTo>
                  <a:pt x="1289" y="658"/>
                  <a:pt x="1289" y="658"/>
                  <a:pt x="1289" y="658"/>
                </a:cubicBezTo>
                <a:cubicBezTo>
                  <a:pt x="1288" y="658"/>
                  <a:pt x="1288" y="658"/>
                  <a:pt x="1288" y="658"/>
                </a:cubicBezTo>
                <a:cubicBezTo>
                  <a:pt x="1289" y="659"/>
                  <a:pt x="1289" y="659"/>
                  <a:pt x="1289" y="659"/>
                </a:cubicBezTo>
                <a:close/>
                <a:moveTo>
                  <a:pt x="1288" y="667"/>
                </a:moveTo>
                <a:cubicBezTo>
                  <a:pt x="1289" y="665"/>
                  <a:pt x="1289" y="665"/>
                  <a:pt x="1289" y="665"/>
                </a:cubicBezTo>
                <a:cubicBezTo>
                  <a:pt x="1289" y="664"/>
                  <a:pt x="1289" y="664"/>
                  <a:pt x="1289" y="664"/>
                </a:cubicBezTo>
                <a:cubicBezTo>
                  <a:pt x="1288" y="665"/>
                  <a:pt x="1288" y="665"/>
                  <a:pt x="1288" y="665"/>
                </a:cubicBezTo>
                <a:cubicBezTo>
                  <a:pt x="1288" y="667"/>
                  <a:pt x="1288" y="667"/>
                  <a:pt x="1288" y="667"/>
                </a:cubicBezTo>
                <a:close/>
                <a:moveTo>
                  <a:pt x="1288" y="668"/>
                </a:moveTo>
                <a:cubicBezTo>
                  <a:pt x="1288" y="670"/>
                  <a:pt x="1288" y="670"/>
                  <a:pt x="1288" y="670"/>
                </a:cubicBezTo>
                <a:cubicBezTo>
                  <a:pt x="1289" y="668"/>
                  <a:pt x="1289" y="668"/>
                  <a:pt x="1289" y="668"/>
                </a:cubicBezTo>
                <a:cubicBezTo>
                  <a:pt x="1288" y="668"/>
                  <a:pt x="1288" y="668"/>
                  <a:pt x="1288" y="668"/>
                </a:cubicBezTo>
                <a:close/>
                <a:moveTo>
                  <a:pt x="1286" y="672"/>
                </a:moveTo>
                <a:cubicBezTo>
                  <a:pt x="1286" y="673"/>
                  <a:pt x="1286" y="673"/>
                  <a:pt x="1286" y="673"/>
                </a:cubicBezTo>
                <a:cubicBezTo>
                  <a:pt x="1287" y="673"/>
                  <a:pt x="1287" y="673"/>
                  <a:pt x="1287" y="673"/>
                </a:cubicBezTo>
                <a:cubicBezTo>
                  <a:pt x="1287" y="672"/>
                  <a:pt x="1287" y="672"/>
                  <a:pt x="1287" y="672"/>
                </a:cubicBezTo>
                <a:cubicBezTo>
                  <a:pt x="1286" y="671"/>
                  <a:pt x="1286" y="671"/>
                  <a:pt x="1286" y="671"/>
                </a:cubicBezTo>
                <a:cubicBezTo>
                  <a:pt x="1286" y="672"/>
                  <a:pt x="1286" y="672"/>
                  <a:pt x="1286" y="672"/>
                </a:cubicBezTo>
                <a:close/>
                <a:moveTo>
                  <a:pt x="1284" y="681"/>
                </a:moveTo>
                <a:cubicBezTo>
                  <a:pt x="1285" y="680"/>
                  <a:pt x="1285" y="680"/>
                  <a:pt x="1285" y="680"/>
                </a:cubicBezTo>
                <a:cubicBezTo>
                  <a:pt x="1285" y="676"/>
                  <a:pt x="1285" y="676"/>
                  <a:pt x="1285" y="676"/>
                </a:cubicBezTo>
                <a:cubicBezTo>
                  <a:pt x="1285" y="676"/>
                  <a:pt x="1285" y="676"/>
                  <a:pt x="1285" y="676"/>
                </a:cubicBezTo>
                <a:cubicBezTo>
                  <a:pt x="1284" y="678"/>
                  <a:pt x="1284" y="678"/>
                  <a:pt x="1284" y="678"/>
                </a:cubicBezTo>
                <a:cubicBezTo>
                  <a:pt x="1284" y="681"/>
                  <a:pt x="1284" y="681"/>
                  <a:pt x="1284" y="681"/>
                </a:cubicBezTo>
                <a:cubicBezTo>
                  <a:pt x="1284" y="681"/>
                  <a:pt x="1284" y="681"/>
                  <a:pt x="1284" y="681"/>
                </a:cubicBezTo>
                <a:close/>
                <a:moveTo>
                  <a:pt x="1266" y="705"/>
                </a:moveTo>
                <a:cubicBezTo>
                  <a:pt x="1267" y="705"/>
                  <a:pt x="1267" y="705"/>
                  <a:pt x="1267" y="705"/>
                </a:cubicBezTo>
                <a:cubicBezTo>
                  <a:pt x="1269" y="703"/>
                  <a:pt x="1269" y="703"/>
                  <a:pt x="1269" y="703"/>
                </a:cubicBezTo>
                <a:cubicBezTo>
                  <a:pt x="1271" y="701"/>
                  <a:pt x="1271" y="701"/>
                  <a:pt x="1271" y="701"/>
                </a:cubicBezTo>
                <a:cubicBezTo>
                  <a:pt x="1272" y="700"/>
                  <a:pt x="1272" y="700"/>
                  <a:pt x="1272" y="700"/>
                </a:cubicBezTo>
                <a:cubicBezTo>
                  <a:pt x="1272" y="698"/>
                  <a:pt x="1272" y="698"/>
                  <a:pt x="1272" y="698"/>
                </a:cubicBezTo>
                <a:cubicBezTo>
                  <a:pt x="1273" y="695"/>
                  <a:pt x="1273" y="695"/>
                  <a:pt x="1273" y="695"/>
                </a:cubicBezTo>
                <a:cubicBezTo>
                  <a:pt x="1275" y="692"/>
                  <a:pt x="1275" y="692"/>
                  <a:pt x="1275" y="692"/>
                </a:cubicBezTo>
                <a:cubicBezTo>
                  <a:pt x="1274" y="693"/>
                  <a:pt x="1274" y="693"/>
                  <a:pt x="1274" y="693"/>
                </a:cubicBezTo>
                <a:cubicBezTo>
                  <a:pt x="1272" y="693"/>
                  <a:pt x="1272" y="693"/>
                  <a:pt x="1272" y="693"/>
                </a:cubicBezTo>
                <a:cubicBezTo>
                  <a:pt x="1271" y="695"/>
                  <a:pt x="1271" y="695"/>
                  <a:pt x="1271" y="695"/>
                </a:cubicBezTo>
                <a:cubicBezTo>
                  <a:pt x="1270" y="696"/>
                  <a:pt x="1270" y="696"/>
                  <a:pt x="1270" y="696"/>
                </a:cubicBezTo>
                <a:cubicBezTo>
                  <a:pt x="1269" y="698"/>
                  <a:pt x="1269" y="698"/>
                  <a:pt x="1269" y="698"/>
                </a:cubicBezTo>
                <a:cubicBezTo>
                  <a:pt x="1269" y="699"/>
                  <a:pt x="1269" y="699"/>
                  <a:pt x="1269" y="699"/>
                </a:cubicBezTo>
                <a:cubicBezTo>
                  <a:pt x="1268" y="700"/>
                  <a:pt x="1268" y="700"/>
                  <a:pt x="1268" y="700"/>
                </a:cubicBezTo>
                <a:cubicBezTo>
                  <a:pt x="1267" y="702"/>
                  <a:pt x="1267" y="702"/>
                  <a:pt x="1267" y="702"/>
                </a:cubicBezTo>
                <a:cubicBezTo>
                  <a:pt x="1266" y="705"/>
                  <a:pt x="1266" y="705"/>
                  <a:pt x="1266" y="705"/>
                </a:cubicBezTo>
                <a:close/>
                <a:moveTo>
                  <a:pt x="1246" y="729"/>
                </a:moveTo>
                <a:cubicBezTo>
                  <a:pt x="1247" y="728"/>
                  <a:pt x="1247" y="728"/>
                  <a:pt x="1247" y="728"/>
                </a:cubicBezTo>
                <a:cubicBezTo>
                  <a:pt x="1248" y="726"/>
                  <a:pt x="1248" y="726"/>
                  <a:pt x="1248" y="726"/>
                </a:cubicBezTo>
                <a:cubicBezTo>
                  <a:pt x="1249" y="725"/>
                  <a:pt x="1249" y="725"/>
                  <a:pt x="1249" y="725"/>
                </a:cubicBezTo>
                <a:cubicBezTo>
                  <a:pt x="1249" y="722"/>
                  <a:pt x="1249" y="722"/>
                  <a:pt x="1249" y="722"/>
                </a:cubicBezTo>
                <a:cubicBezTo>
                  <a:pt x="1250" y="721"/>
                  <a:pt x="1250" y="721"/>
                  <a:pt x="1250" y="721"/>
                </a:cubicBezTo>
                <a:cubicBezTo>
                  <a:pt x="1250" y="720"/>
                  <a:pt x="1250" y="720"/>
                  <a:pt x="1250" y="720"/>
                </a:cubicBezTo>
                <a:cubicBezTo>
                  <a:pt x="1251" y="719"/>
                  <a:pt x="1251" y="719"/>
                  <a:pt x="1251" y="719"/>
                </a:cubicBezTo>
                <a:cubicBezTo>
                  <a:pt x="1252" y="719"/>
                  <a:pt x="1252" y="719"/>
                  <a:pt x="1252" y="719"/>
                </a:cubicBezTo>
                <a:cubicBezTo>
                  <a:pt x="1253" y="718"/>
                  <a:pt x="1253" y="718"/>
                  <a:pt x="1253" y="718"/>
                </a:cubicBezTo>
                <a:cubicBezTo>
                  <a:pt x="1255" y="715"/>
                  <a:pt x="1255" y="715"/>
                  <a:pt x="1255" y="715"/>
                </a:cubicBezTo>
                <a:cubicBezTo>
                  <a:pt x="1257" y="712"/>
                  <a:pt x="1257" y="712"/>
                  <a:pt x="1257" y="712"/>
                </a:cubicBezTo>
                <a:cubicBezTo>
                  <a:pt x="1259" y="712"/>
                  <a:pt x="1259" y="712"/>
                  <a:pt x="1259" y="712"/>
                </a:cubicBezTo>
                <a:cubicBezTo>
                  <a:pt x="1261" y="711"/>
                  <a:pt x="1261" y="711"/>
                  <a:pt x="1261" y="711"/>
                </a:cubicBezTo>
                <a:cubicBezTo>
                  <a:pt x="1261" y="709"/>
                  <a:pt x="1261" y="709"/>
                  <a:pt x="1261" y="709"/>
                </a:cubicBezTo>
                <a:cubicBezTo>
                  <a:pt x="1260" y="707"/>
                  <a:pt x="1260" y="707"/>
                  <a:pt x="1260" y="707"/>
                </a:cubicBezTo>
                <a:cubicBezTo>
                  <a:pt x="1259" y="707"/>
                  <a:pt x="1259" y="707"/>
                  <a:pt x="1259" y="707"/>
                </a:cubicBezTo>
                <a:cubicBezTo>
                  <a:pt x="1257" y="710"/>
                  <a:pt x="1257" y="710"/>
                  <a:pt x="1257" y="710"/>
                </a:cubicBezTo>
                <a:cubicBezTo>
                  <a:pt x="1256" y="711"/>
                  <a:pt x="1256" y="711"/>
                  <a:pt x="1256" y="711"/>
                </a:cubicBezTo>
                <a:cubicBezTo>
                  <a:pt x="1255" y="712"/>
                  <a:pt x="1255" y="712"/>
                  <a:pt x="1255" y="712"/>
                </a:cubicBezTo>
                <a:cubicBezTo>
                  <a:pt x="1253" y="713"/>
                  <a:pt x="1253" y="713"/>
                  <a:pt x="1253" y="713"/>
                </a:cubicBezTo>
                <a:cubicBezTo>
                  <a:pt x="1252" y="712"/>
                  <a:pt x="1252" y="712"/>
                  <a:pt x="1252" y="712"/>
                </a:cubicBezTo>
                <a:cubicBezTo>
                  <a:pt x="1252" y="711"/>
                  <a:pt x="1252" y="711"/>
                  <a:pt x="1252" y="711"/>
                </a:cubicBezTo>
                <a:cubicBezTo>
                  <a:pt x="1251" y="711"/>
                  <a:pt x="1251" y="711"/>
                  <a:pt x="1251" y="711"/>
                </a:cubicBezTo>
                <a:cubicBezTo>
                  <a:pt x="1250" y="713"/>
                  <a:pt x="1250" y="713"/>
                  <a:pt x="1250" y="713"/>
                </a:cubicBezTo>
                <a:cubicBezTo>
                  <a:pt x="1251" y="714"/>
                  <a:pt x="1251" y="714"/>
                  <a:pt x="1251" y="714"/>
                </a:cubicBezTo>
                <a:cubicBezTo>
                  <a:pt x="1250" y="715"/>
                  <a:pt x="1250" y="715"/>
                  <a:pt x="1250" y="715"/>
                </a:cubicBezTo>
                <a:cubicBezTo>
                  <a:pt x="1249" y="717"/>
                  <a:pt x="1249" y="717"/>
                  <a:pt x="1249" y="717"/>
                </a:cubicBezTo>
                <a:cubicBezTo>
                  <a:pt x="1248" y="717"/>
                  <a:pt x="1248" y="717"/>
                  <a:pt x="1248" y="717"/>
                </a:cubicBezTo>
                <a:cubicBezTo>
                  <a:pt x="1248" y="719"/>
                  <a:pt x="1248" y="719"/>
                  <a:pt x="1248" y="719"/>
                </a:cubicBezTo>
                <a:cubicBezTo>
                  <a:pt x="1248" y="721"/>
                  <a:pt x="1248" y="721"/>
                  <a:pt x="1248" y="721"/>
                </a:cubicBezTo>
                <a:cubicBezTo>
                  <a:pt x="1246" y="722"/>
                  <a:pt x="1246" y="722"/>
                  <a:pt x="1246" y="722"/>
                </a:cubicBezTo>
                <a:cubicBezTo>
                  <a:pt x="1246" y="723"/>
                  <a:pt x="1246" y="723"/>
                  <a:pt x="1246" y="723"/>
                </a:cubicBezTo>
                <a:cubicBezTo>
                  <a:pt x="1247" y="724"/>
                  <a:pt x="1247" y="724"/>
                  <a:pt x="1247" y="724"/>
                </a:cubicBezTo>
                <a:cubicBezTo>
                  <a:pt x="1246" y="725"/>
                  <a:pt x="1246" y="725"/>
                  <a:pt x="1246" y="725"/>
                </a:cubicBezTo>
                <a:cubicBezTo>
                  <a:pt x="1245" y="726"/>
                  <a:pt x="1245" y="726"/>
                  <a:pt x="1245" y="726"/>
                </a:cubicBezTo>
                <a:cubicBezTo>
                  <a:pt x="1246" y="729"/>
                  <a:pt x="1246" y="729"/>
                  <a:pt x="1246" y="729"/>
                </a:cubicBezTo>
                <a:close/>
                <a:moveTo>
                  <a:pt x="1237" y="743"/>
                </a:moveTo>
                <a:cubicBezTo>
                  <a:pt x="1237" y="742"/>
                  <a:pt x="1237" y="740"/>
                  <a:pt x="1237" y="740"/>
                </a:cubicBezTo>
                <a:cubicBezTo>
                  <a:pt x="1238" y="735"/>
                  <a:pt x="1238" y="735"/>
                  <a:pt x="1238" y="735"/>
                </a:cubicBezTo>
                <a:cubicBezTo>
                  <a:pt x="1239" y="734"/>
                  <a:pt x="1239" y="734"/>
                  <a:pt x="1239" y="734"/>
                </a:cubicBezTo>
                <a:cubicBezTo>
                  <a:pt x="1242" y="732"/>
                  <a:pt x="1242" y="732"/>
                  <a:pt x="1242" y="732"/>
                </a:cubicBezTo>
                <a:cubicBezTo>
                  <a:pt x="1242" y="729"/>
                  <a:pt x="1242" y="729"/>
                  <a:pt x="1242" y="729"/>
                </a:cubicBezTo>
                <a:cubicBezTo>
                  <a:pt x="1242" y="729"/>
                  <a:pt x="1242" y="729"/>
                  <a:pt x="1242" y="729"/>
                </a:cubicBezTo>
                <a:cubicBezTo>
                  <a:pt x="1240" y="730"/>
                  <a:pt x="1240" y="730"/>
                  <a:pt x="1240" y="730"/>
                </a:cubicBezTo>
                <a:cubicBezTo>
                  <a:pt x="1239" y="729"/>
                  <a:pt x="1239" y="729"/>
                  <a:pt x="1239" y="729"/>
                </a:cubicBezTo>
                <a:cubicBezTo>
                  <a:pt x="1238" y="728"/>
                  <a:pt x="1238" y="728"/>
                  <a:pt x="1238" y="728"/>
                </a:cubicBezTo>
                <a:cubicBezTo>
                  <a:pt x="1237" y="729"/>
                  <a:pt x="1237" y="729"/>
                  <a:pt x="1237" y="729"/>
                </a:cubicBezTo>
                <a:cubicBezTo>
                  <a:pt x="1237" y="732"/>
                  <a:pt x="1237" y="732"/>
                  <a:pt x="1237" y="732"/>
                </a:cubicBezTo>
                <a:cubicBezTo>
                  <a:pt x="1236" y="734"/>
                  <a:pt x="1236" y="734"/>
                  <a:pt x="1236" y="734"/>
                </a:cubicBezTo>
                <a:cubicBezTo>
                  <a:pt x="1236" y="737"/>
                  <a:pt x="1236" y="737"/>
                  <a:pt x="1236" y="737"/>
                </a:cubicBezTo>
                <a:cubicBezTo>
                  <a:pt x="1235" y="739"/>
                  <a:pt x="1235" y="739"/>
                  <a:pt x="1235" y="739"/>
                </a:cubicBezTo>
                <a:cubicBezTo>
                  <a:pt x="1235" y="740"/>
                  <a:pt x="1235" y="740"/>
                  <a:pt x="1235" y="740"/>
                </a:cubicBezTo>
                <a:cubicBezTo>
                  <a:pt x="1237" y="743"/>
                  <a:pt x="1237" y="743"/>
                  <a:pt x="1237" y="743"/>
                </a:cubicBezTo>
                <a:close/>
                <a:moveTo>
                  <a:pt x="22" y="572"/>
                </a:moveTo>
                <a:cubicBezTo>
                  <a:pt x="22" y="572"/>
                  <a:pt x="21" y="574"/>
                  <a:pt x="21" y="574"/>
                </a:cubicBezTo>
                <a:cubicBezTo>
                  <a:pt x="23" y="575"/>
                  <a:pt x="23" y="575"/>
                  <a:pt x="23" y="575"/>
                </a:cubicBezTo>
                <a:cubicBezTo>
                  <a:pt x="24" y="574"/>
                  <a:pt x="24" y="574"/>
                  <a:pt x="24" y="574"/>
                </a:cubicBezTo>
                <a:lnTo>
                  <a:pt x="22" y="57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73"/>
          <p:cNvSpPr>
            <a:spLocks noEditPoints="1"/>
          </p:cNvSpPr>
          <p:nvPr/>
        </p:nvSpPr>
        <p:spPr bwMode="auto">
          <a:xfrm>
            <a:off x="10191750" y="3409950"/>
            <a:ext cx="669925" cy="1284288"/>
          </a:xfrm>
          <a:custGeom>
            <a:avLst/>
            <a:gdLst>
              <a:gd name="T0" fmla="*/ 175 w 422"/>
              <a:gd name="T1" fmla="*/ 390 h 809"/>
              <a:gd name="T2" fmla="*/ 15 w 422"/>
              <a:gd name="T3" fmla="*/ 801 h 809"/>
              <a:gd name="T4" fmla="*/ 93 w 422"/>
              <a:gd name="T5" fmla="*/ 737 h 809"/>
              <a:gd name="T6" fmla="*/ 93 w 422"/>
              <a:gd name="T7" fmla="*/ 737 h 809"/>
              <a:gd name="T8" fmla="*/ 123 w 422"/>
              <a:gd name="T9" fmla="*/ 672 h 809"/>
              <a:gd name="T10" fmla="*/ 128 w 422"/>
              <a:gd name="T11" fmla="*/ 674 h 809"/>
              <a:gd name="T12" fmla="*/ 295 w 422"/>
              <a:gd name="T13" fmla="*/ 170 h 809"/>
              <a:gd name="T14" fmla="*/ 280 w 422"/>
              <a:gd name="T15" fmla="*/ 115 h 809"/>
              <a:gd name="T16" fmla="*/ 302 w 422"/>
              <a:gd name="T17" fmla="*/ 98 h 809"/>
              <a:gd name="T18" fmla="*/ 302 w 422"/>
              <a:gd name="T19" fmla="*/ 60 h 809"/>
              <a:gd name="T20" fmla="*/ 297 w 422"/>
              <a:gd name="T21" fmla="*/ 0 h 809"/>
              <a:gd name="T22" fmla="*/ 370 w 422"/>
              <a:gd name="T23" fmla="*/ 58 h 809"/>
              <a:gd name="T24" fmla="*/ 397 w 422"/>
              <a:gd name="T25" fmla="*/ 63 h 809"/>
              <a:gd name="T26" fmla="*/ 412 w 422"/>
              <a:gd name="T27" fmla="*/ 83 h 809"/>
              <a:gd name="T28" fmla="*/ 372 w 422"/>
              <a:gd name="T29" fmla="*/ 118 h 809"/>
              <a:gd name="T30" fmla="*/ 327 w 422"/>
              <a:gd name="T31" fmla="*/ 118 h 809"/>
              <a:gd name="T32" fmla="*/ 305 w 422"/>
              <a:gd name="T33" fmla="*/ 138 h 809"/>
              <a:gd name="T34" fmla="*/ 297 w 422"/>
              <a:gd name="T35" fmla="*/ 173 h 809"/>
              <a:gd name="T36" fmla="*/ 295 w 422"/>
              <a:gd name="T37" fmla="*/ 307 h 809"/>
              <a:gd name="T38" fmla="*/ 93 w 422"/>
              <a:gd name="T39" fmla="*/ 499 h 809"/>
              <a:gd name="T40" fmla="*/ 85 w 422"/>
              <a:gd name="T41" fmla="*/ 509 h 809"/>
              <a:gd name="T42" fmla="*/ 83 w 422"/>
              <a:gd name="T43" fmla="*/ 522 h 809"/>
              <a:gd name="T44" fmla="*/ 120 w 422"/>
              <a:gd name="T45" fmla="*/ 534 h 809"/>
              <a:gd name="T46" fmla="*/ 115 w 422"/>
              <a:gd name="T47" fmla="*/ 519 h 809"/>
              <a:gd name="T48" fmla="*/ 210 w 422"/>
              <a:gd name="T49" fmla="*/ 450 h 809"/>
              <a:gd name="T50" fmla="*/ 197 w 422"/>
              <a:gd name="T51" fmla="*/ 502 h 809"/>
              <a:gd name="T52" fmla="*/ 232 w 422"/>
              <a:gd name="T53" fmla="*/ 467 h 809"/>
              <a:gd name="T54" fmla="*/ 188 w 422"/>
              <a:gd name="T55" fmla="*/ 469 h 809"/>
              <a:gd name="T56" fmla="*/ 188 w 422"/>
              <a:gd name="T57" fmla="*/ 502 h 809"/>
              <a:gd name="T58" fmla="*/ 158 w 422"/>
              <a:gd name="T59" fmla="*/ 589 h 809"/>
              <a:gd name="T60" fmla="*/ 153 w 422"/>
              <a:gd name="T61" fmla="*/ 557 h 809"/>
              <a:gd name="T62" fmla="*/ 165 w 422"/>
              <a:gd name="T63" fmla="*/ 504 h 809"/>
              <a:gd name="T64" fmla="*/ 145 w 422"/>
              <a:gd name="T65" fmla="*/ 482 h 809"/>
              <a:gd name="T66" fmla="*/ 165 w 422"/>
              <a:gd name="T67" fmla="*/ 455 h 809"/>
              <a:gd name="T68" fmla="*/ 215 w 422"/>
              <a:gd name="T69" fmla="*/ 442 h 809"/>
              <a:gd name="T70" fmla="*/ 240 w 422"/>
              <a:gd name="T71" fmla="*/ 465 h 809"/>
              <a:gd name="T72" fmla="*/ 277 w 422"/>
              <a:gd name="T73" fmla="*/ 450 h 809"/>
              <a:gd name="T74" fmla="*/ 277 w 422"/>
              <a:gd name="T75" fmla="*/ 432 h 809"/>
              <a:gd name="T76" fmla="*/ 300 w 422"/>
              <a:gd name="T77" fmla="*/ 432 h 809"/>
              <a:gd name="T78" fmla="*/ 337 w 422"/>
              <a:gd name="T79" fmla="*/ 427 h 809"/>
              <a:gd name="T80" fmla="*/ 352 w 422"/>
              <a:gd name="T81" fmla="*/ 407 h 809"/>
              <a:gd name="T82" fmla="*/ 367 w 422"/>
              <a:gd name="T83" fmla="*/ 380 h 809"/>
              <a:gd name="T84" fmla="*/ 372 w 422"/>
              <a:gd name="T85" fmla="*/ 290 h 809"/>
              <a:gd name="T86" fmla="*/ 367 w 422"/>
              <a:gd name="T87" fmla="*/ 245 h 809"/>
              <a:gd name="T88" fmla="*/ 332 w 422"/>
              <a:gd name="T89" fmla="*/ 168 h 809"/>
              <a:gd name="T90" fmla="*/ 330 w 422"/>
              <a:gd name="T91" fmla="*/ 180 h 809"/>
              <a:gd name="T92" fmla="*/ 305 w 422"/>
              <a:gd name="T93" fmla="*/ 180 h 809"/>
              <a:gd name="T94" fmla="*/ 297 w 422"/>
              <a:gd name="T95" fmla="*/ 227 h 809"/>
              <a:gd name="T96" fmla="*/ 302 w 422"/>
              <a:gd name="T97" fmla="*/ 317 h 809"/>
              <a:gd name="T98" fmla="*/ 265 w 422"/>
              <a:gd name="T99" fmla="*/ 335 h 809"/>
              <a:gd name="T100" fmla="*/ 247 w 422"/>
              <a:gd name="T101" fmla="*/ 377 h 809"/>
              <a:gd name="T102" fmla="*/ 232 w 422"/>
              <a:gd name="T103" fmla="*/ 405 h 809"/>
              <a:gd name="T104" fmla="*/ 180 w 422"/>
              <a:gd name="T105" fmla="*/ 410 h 809"/>
              <a:gd name="T106" fmla="*/ 128 w 422"/>
              <a:gd name="T107" fmla="*/ 457 h 809"/>
              <a:gd name="T108" fmla="*/ 100 w 422"/>
              <a:gd name="T109" fmla="*/ 497 h 809"/>
              <a:gd name="T110" fmla="*/ 108 w 422"/>
              <a:gd name="T111" fmla="*/ 519 h 809"/>
              <a:gd name="T112" fmla="*/ 115 w 422"/>
              <a:gd name="T113" fmla="*/ 504 h 809"/>
              <a:gd name="T114" fmla="*/ 128 w 422"/>
              <a:gd name="T115" fmla="*/ 552 h 809"/>
              <a:gd name="T116" fmla="*/ 145 w 422"/>
              <a:gd name="T117" fmla="*/ 552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22" h="809">
                <a:moveTo>
                  <a:pt x="170" y="387"/>
                </a:moveTo>
                <a:lnTo>
                  <a:pt x="173" y="390"/>
                </a:lnTo>
                <a:lnTo>
                  <a:pt x="170" y="392"/>
                </a:lnTo>
                <a:lnTo>
                  <a:pt x="168" y="392"/>
                </a:lnTo>
                <a:lnTo>
                  <a:pt x="170" y="387"/>
                </a:lnTo>
                <a:lnTo>
                  <a:pt x="170" y="387"/>
                </a:lnTo>
                <a:close/>
                <a:moveTo>
                  <a:pt x="173" y="390"/>
                </a:moveTo>
                <a:lnTo>
                  <a:pt x="173" y="387"/>
                </a:lnTo>
                <a:lnTo>
                  <a:pt x="175" y="382"/>
                </a:lnTo>
                <a:lnTo>
                  <a:pt x="178" y="382"/>
                </a:lnTo>
                <a:lnTo>
                  <a:pt x="178" y="387"/>
                </a:lnTo>
                <a:lnTo>
                  <a:pt x="175" y="390"/>
                </a:lnTo>
                <a:lnTo>
                  <a:pt x="173" y="390"/>
                </a:lnTo>
                <a:lnTo>
                  <a:pt x="173" y="390"/>
                </a:lnTo>
                <a:close/>
                <a:moveTo>
                  <a:pt x="8" y="806"/>
                </a:moveTo>
                <a:lnTo>
                  <a:pt x="5" y="804"/>
                </a:lnTo>
                <a:lnTo>
                  <a:pt x="3" y="804"/>
                </a:lnTo>
                <a:lnTo>
                  <a:pt x="0" y="809"/>
                </a:lnTo>
                <a:lnTo>
                  <a:pt x="5" y="809"/>
                </a:lnTo>
                <a:lnTo>
                  <a:pt x="8" y="806"/>
                </a:lnTo>
                <a:lnTo>
                  <a:pt x="8" y="806"/>
                </a:lnTo>
                <a:close/>
                <a:moveTo>
                  <a:pt x="10" y="801"/>
                </a:moveTo>
                <a:lnTo>
                  <a:pt x="13" y="799"/>
                </a:lnTo>
                <a:lnTo>
                  <a:pt x="15" y="801"/>
                </a:lnTo>
                <a:lnTo>
                  <a:pt x="15" y="806"/>
                </a:lnTo>
                <a:lnTo>
                  <a:pt x="10" y="806"/>
                </a:lnTo>
                <a:lnTo>
                  <a:pt x="10" y="801"/>
                </a:lnTo>
                <a:lnTo>
                  <a:pt x="10" y="801"/>
                </a:lnTo>
                <a:close/>
                <a:moveTo>
                  <a:pt x="35" y="784"/>
                </a:moveTo>
                <a:lnTo>
                  <a:pt x="35" y="789"/>
                </a:lnTo>
                <a:lnTo>
                  <a:pt x="38" y="791"/>
                </a:lnTo>
                <a:lnTo>
                  <a:pt x="40" y="791"/>
                </a:lnTo>
                <a:lnTo>
                  <a:pt x="40" y="786"/>
                </a:lnTo>
                <a:lnTo>
                  <a:pt x="35" y="784"/>
                </a:lnTo>
                <a:lnTo>
                  <a:pt x="35" y="784"/>
                </a:lnTo>
                <a:close/>
                <a:moveTo>
                  <a:pt x="93" y="737"/>
                </a:moveTo>
                <a:lnTo>
                  <a:pt x="90" y="729"/>
                </a:lnTo>
                <a:lnTo>
                  <a:pt x="95" y="727"/>
                </a:lnTo>
                <a:lnTo>
                  <a:pt x="98" y="724"/>
                </a:lnTo>
                <a:lnTo>
                  <a:pt x="95" y="722"/>
                </a:lnTo>
                <a:lnTo>
                  <a:pt x="100" y="719"/>
                </a:lnTo>
                <a:lnTo>
                  <a:pt x="103" y="714"/>
                </a:lnTo>
                <a:lnTo>
                  <a:pt x="105" y="719"/>
                </a:lnTo>
                <a:lnTo>
                  <a:pt x="103" y="722"/>
                </a:lnTo>
                <a:lnTo>
                  <a:pt x="103" y="727"/>
                </a:lnTo>
                <a:lnTo>
                  <a:pt x="95" y="732"/>
                </a:lnTo>
                <a:lnTo>
                  <a:pt x="95" y="737"/>
                </a:lnTo>
                <a:lnTo>
                  <a:pt x="93" y="737"/>
                </a:lnTo>
                <a:lnTo>
                  <a:pt x="93" y="737"/>
                </a:lnTo>
                <a:close/>
                <a:moveTo>
                  <a:pt x="118" y="684"/>
                </a:moveTo>
                <a:lnTo>
                  <a:pt x="120" y="687"/>
                </a:lnTo>
                <a:lnTo>
                  <a:pt x="123" y="692"/>
                </a:lnTo>
                <a:lnTo>
                  <a:pt x="120" y="692"/>
                </a:lnTo>
                <a:lnTo>
                  <a:pt x="115" y="689"/>
                </a:lnTo>
                <a:lnTo>
                  <a:pt x="115" y="684"/>
                </a:lnTo>
                <a:lnTo>
                  <a:pt x="118" y="684"/>
                </a:lnTo>
                <a:lnTo>
                  <a:pt x="118" y="684"/>
                </a:lnTo>
                <a:close/>
                <a:moveTo>
                  <a:pt x="128" y="674"/>
                </a:moveTo>
                <a:lnTo>
                  <a:pt x="125" y="672"/>
                </a:lnTo>
                <a:lnTo>
                  <a:pt x="123" y="672"/>
                </a:lnTo>
                <a:lnTo>
                  <a:pt x="120" y="672"/>
                </a:lnTo>
                <a:lnTo>
                  <a:pt x="123" y="667"/>
                </a:lnTo>
                <a:lnTo>
                  <a:pt x="128" y="664"/>
                </a:lnTo>
                <a:lnTo>
                  <a:pt x="128" y="664"/>
                </a:lnTo>
                <a:lnTo>
                  <a:pt x="130" y="662"/>
                </a:lnTo>
                <a:lnTo>
                  <a:pt x="133" y="662"/>
                </a:lnTo>
                <a:lnTo>
                  <a:pt x="133" y="662"/>
                </a:lnTo>
                <a:lnTo>
                  <a:pt x="138" y="659"/>
                </a:lnTo>
                <a:lnTo>
                  <a:pt x="135" y="667"/>
                </a:lnTo>
                <a:lnTo>
                  <a:pt x="130" y="669"/>
                </a:lnTo>
                <a:lnTo>
                  <a:pt x="130" y="672"/>
                </a:lnTo>
                <a:lnTo>
                  <a:pt x="128" y="674"/>
                </a:lnTo>
                <a:lnTo>
                  <a:pt x="128" y="674"/>
                </a:lnTo>
                <a:close/>
                <a:moveTo>
                  <a:pt x="265" y="145"/>
                </a:moveTo>
                <a:lnTo>
                  <a:pt x="265" y="143"/>
                </a:lnTo>
                <a:lnTo>
                  <a:pt x="262" y="138"/>
                </a:lnTo>
                <a:lnTo>
                  <a:pt x="267" y="135"/>
                </a:lnTo>
                <a:lnTo>
                  <a:pt x="270" y="135"/>
                </a:lnTo>
                <a:lnTo>
                  <a:pt x="270" y="138"/>
                </a:lnTo>
                <a:lnTo>
                  <a:pt x="270" y="143"/>
                </a:lnTo>
                <a:lnTo>
                  <a:pt x="265" y="145"/>
                </a:lnTo>
                <a:lnTo>
                  <a:pt x="265" y="145"/>
                </a:lnTo>
                <a:close/>
                <a:moveTo>
                  <a:pt x="297" y="173"/>
                </a:moveTo>
                <a:lnTo>
                  <a:pt x="295" y="170"/>
                </a:lnTo>
                <a:lnTo>
                  <a:pt x="292" y="165"/>
                </a:lnTo>
                <a:lnTo>
                  <a:pt x="292" y="163"/>
                </a:lnTo>
                <a:lnTo>
                  <a:pt x="292" y="155"/>
                </a:lnTo>
                <a:lnTo>
                  <a:pt x="287" y="145"/>
                </a:lnTo>
                <a:lnTo>
                  <a:pt x="285" y="140"/>
                </a:lnTo>
                <a:lnTo>
                  <a:pt x="280" y="138"/>
                </a:lnTo>
                <a:lnTo>
                  <a:pt x="277" y="138"/>
                </a:lnTo>
                <a:lnTo>
                  <a:pt x="275" y="135"/>
                </a:lnTo>
                <a:lnTo>
                  <a:pt x="277" y="128"/>
                </a:lnTo>
                <a:lnTo>
                  <a:pt x="275" y="123"/>
                </a:lnTo>
                <a:lnTo>
                  <a:pt x="277" y="118"/>
                </a:lnTo>
                <a:lnTo>
                  <a:pt x="280" y="115"/>
                </a:lnTo>
                <a:lnTo>
                  <a:pt x="280" y="113"/>
                </a:lnTo>
                <a:lnTo>
                  <a:pt x="285" y="113"/>
                </a:lnTo>
                <a:lnTo>
                  <a:pt x="287" y="108"/>
                </a:lnTo>
                <a:lnTo>
                  <a:pt x="290" y="105"/>
                </a:lnTo>
                <a:lnTo>
                  <a:pt x="287" y="103"/>
                </a:lnTo>
                <a:lnTo>
                  <a:pt x="282" y="98"/>
                </a:lnTo>
                <a:lnTo>
                  <a:pt x="280" y="98"/>
                </a:lnTo>
                <a:lnTo>
                  <a:pt x="280" y="95"/>
                </a:lnTo>
                <a:lnTo>
                  <a:pt x="282" y="93"/>
                </a:lnTo>
                <a:lnTo>
                  <a:pt x="285" y="90"/>
                </a:lnTo>
                <a:lnTo>
                  <a:pt x="292" y="95"/>
                </a:lnTo>
                <a:lnTo>
                  <a:pt x="302" y="98"/>
                </a:lnTo>
                <a:lnTo>
                  <a:pt x="305" y="95"/>
                </a:lnTo>
                <a:lnTo>
                  <a:pt x="305" y="90"/>
                </a:lnTo>
                <a:lnTo>
                  <a:pt x="307" y="90"/>
                </a:lnTo>
                <a:lnTo>
                  <a:pt x="305" y="85"/>
                </a:lnTo>
                <a:lnTo>
                  <a:pt x="302" y="85"/>
                </a:lnTo>
                <a:lnTo>
                  <a:pt x="302" y="83"/>
                </a:lnTo>
                <a:lnTo>
                  <a:pt x="300" y="78"/>
                </a:lnTo>
                <a:lnTo>
                  <a:pt x="297" y="73"/>
                </a:lnTo>
                <a:lnTo>
                  <a:pt x="302" y="68"/>
                </a:lnTo>
                <a:lnTo>
                  <a:pt x="305" y="68"/>
                </a:lnTo>
                <a:lnTo>
                  <a:pt x="305" y="65"/>
                </a:lnTo>
                <a:lnTo>
                  <a:pt x="302" y="60"/>
                </a:lnTo>
                <a:lnTo>
                  <a:pt x="300" y="53"/>
                </a:lnTo>
                <a:lnTo>
                  <a:pt x="300" y="48"/>
                </a:lnTo>
                <a:lnTo>
                  <a:pt x="300" y="38"/>
                </a:lnTo>
                <a:lnTo>
                  <a:pt x="297" y="33"/>
                </a:lnTo>
                <a:lnTo>
                  <a:pt x="290" y="18"/>
                </a:lnTo>
                <a:lnTo>
                  <a:pt x="287" y="10"/>
                </a:lnTo>
                <a:lnTo>
                  <a:pt x="285" y="8"/>
                </a:lnTo>
                <a:lnTo>
                  <a:pt x="287" y="5"/>
                </a:lnTo>
                <a:lnTo>
                  <a:pt x="290" y="5"/>
                </a:lnTo>
                <a:lnTo>
                  <a:pt x="292" y="3"/>
                </a:lnTo>
                <a:lnTo>
                  <a:pt x="292" y="0"/>
                </a:lnTo>
                <a:lnTo>
                  <a:pt x="297" y="0"/>
                </a:lnTo>
                <a:lnTo>
                  <a:pt x="300" y="5"/>
                </a:lnTo>
                <a:lnTo>
                  <a:pt x="307" y="13"/>
                </a:lnTo>
                <a:lnTo>
                  <a:pt x="315" y="13"/>
                </a:lnTo>
                <a:lnTo>
                  <a:pt x="317" y="20"/>
                </a:lnTo>
                <a:lnTo>
                  <a:pt x="330" y="33"/>
                </a:lnTo>
                <a:lnTo>
                  <a:pt x="337" y="38"/>
                </a:lnTo>
                <a:lnTo>
                  <a:pt x="340" y="40"/>
                </a:lnTo>
                <a:lnTo>
                  <a:pt x="345" y="43"/>
                </a:lnTo>
                <a:lnTo>
                  <a:pt x="350" y="48"/>
                </a:lnTo>
                <a:lnTo>
                  <a:pt x="357" y="50"/>
                </a:lnTo>
                <a:lnTo>
                  <a:pt x="365" y="53"/>
                </a:lnTo>
                <a:lnTo>
                  <a:pt x="370" y="58"/>
                </a:lnTo>
                <a:lnTo>
                  <a:pt x="372" y="55"/>
                </a:lnTo>
                <a:lnTo>
                  <a:pt x="375" y="58"/>
                </a:lnTo>
                <a:lnTo>
                  <a:pt x="382" y="55"/>
                </a:lnTo>
                <a:lnTo>
                  <a:pt x="390" y="50"/>
                </a:lnTo>
                <a:lnTo>
                  <a:pt x="395" y="45"/>
                </a:lnTo>
                <a:lnTo>
                  <a:pt x="395" y="40"/>
                </a:lnTo>
                <a:lnTo>
                  <a:pt x="397" y="38"/>
                </a:lnTo>
                <a:lnTo>
                  <a:pt x="397" y="40"/>
                </a:lnTo>
                <a:lnTo>
                  <a:pt x="397" y="45"/>
                </a:lnTo>
                <a:lnTo>
                  <a:pt x="395" y="53"/>
                </a:lnTo>
                <a:lnTo>
                  <a:pt x="395" y="60"/>
                </a:lnTo>
                <a:lnTo>
                  <a:pt x="397" y="63"/>
                </a:lnTo>
                <a:lnTo>
                  <a:pt x="402" y="68"/>
                </a:lnTo>
                <a:lnTo>
                  <a:pt x="407" y="73"/>
                </a:lnTo>
                <a:lnTo>
                  <a:pt x="407" y="75"/>
                </a:lnTo>
                <a:lnTo>
                  <a:pt x="407" y="78"/>
                </a:lnTo>
                <a:lnTo>
                  <a:pt x="412" y="78"/>
                </a:lnTo>
                <a:lnTo>
                  <a:pt x="414" y="75"/>
                </a:lnTo>
                <a:lnTo>
                  <a:pt x="417" y="70"/>
                </a:lnTo>
                <a:lnTo>
                  <a:pt x="422" y="70"/>
                </a:lnTo>
                <a:lnTo>
                  <a:pt x="419" y="75"/>
                </a:lnTo>
                <a:lnTo>
                  <a:pt x="417" y="75"/>
                </a:lnTo>
                <a:lnTo>
                  <a:pt x="417" y="80"/>
                </a:lnTo>
                <a:lnTo>
                  <a:pt x="412" y="83"/>
                </a:lnTo>
                <a:lnTo>
                  <a:pt x="409" y="85"/>
                </a:lnTo>
                <a:lnTo>
                  <a:pt x="407" y="90"/>
                </a:lnTo>
                <a:lnTo>
                  <a:pt x="405" y="93"/>
                </a:lnTo>
                <a:lnTo>
                  <a:pt x="402" y="93"/>
                </a:lnTo>
                <a:lnTo>
                  <a:pt x="400" y="90"/>
                </a:lnTo>
                <a:lnTo>
                  <a:pt x="397" y="95"/>
                </a:lnTo>
                <a:lnTo>
                  <a:pt x="397" y="98"/>
                </a:lnTo>
                <a:lnTo>
                  <a:pt x="390" y="98"/>
                </a:lnTo>
                <a:lnTo>
                  <a:pt x="385" y="95"/>
                </a:lnTo>
                <a:lnTo>
                  <a:pt x="380" y="98"/>
                </a:lnTo>
                <a:lnTo>
                  <a:pt x="375" y="108"/>
                </a:lnTo>
                <a:lnTo>
                  <a:pt x="372" y="118"/>
                </a:lnTo>
                <a:lnTo>
                  <a:pt x="370" y="128"/>
                </a:lnTo>
                <a:lnTo>
                  <a:pt x="372" y="133"/>
                </a:lnTo>
                <a:lnTo>
                  <a:pt x="370" y="138"/>
                </a:lnTo>
                <a:lnTo>
                  <a:pt x="370" y="140"/>
                </a:lnTo>
                <a:lnTo>
                  <a:pt x="367" y="140"/>
                </a:lnTo>
                <a:lnTo>
                  <a:pt x="365" y="135"/>
                </a:lnTo>
                <a:lnTo>
                  <a:pt x="355" y="133"/>
                </a:lnTo>
                <a:lnTo>
                  <a:pt x="347" y="130"/>
                </a:lnTo>
                <a:lnTo>
                  <a:pt x="340" y="123"/>
                </a:lnTo>
                <a:lnTo>
                  <a:pt x="335" y="118"/>
                </a:lnTo>
                <a:lnTo>
                  <a:pt x="330" y="118"/>
                </a:lnTo>
                <a:lnTo>
                  <a:pt x="327" y="118"/>
                </a:lnTo>
                <a:lnTo>
                  <a:pt x="325" y="115"/>
                </a:lnTo>
                <a:lnTo>
                  <a:pt x="320" y="115"/>
                </a:lnTo>
                <a:lnTo>
                  <a:pt x="312" y="120"/>
                </a:lnTo>
                <a:lnTo>
                  <a:pt x="307" y="128"/>
                </a:lnTo>
                <a:lnTo>
                  <a:pt x="305" y="125"/>
                </a:lnTo>
                <a:lnTo>
                  <a:pt x="297" y="123"/>
                </a:lnTo>
                <a:lnTo>
                  <a:pt x="295" y="123"/>
                </a:lnTo>
                <a:lnTo>
                  <a:pt x="290" y="125"/>
                </a:lnTo>
                <a:lnTo>
                  <a:pt x="290" y="130"/>
                </a:lnTo>
                <a:lnTo>
                  <a:pt x="292" y="135"/>
                </a:lnTo>
                <a:lnTo>
                  <a:pt x="297" y="138"/>
                </a:lnTo>
                <a:lnTo>
                  <a:pt x="305" y="138"/>
                </a:lnTo>
                <a:lnTo>
                  <a:pt x="310" y="143"/>
                </a:lnTo>
                <a:lnTo>
                  <a:pt x="317" y="145"/>
                </a:lnTo>
                <a:lnTo>
                  <a:pt x="322" y="145"/>
                </a:lnTo>
                <a:lnTo>
                  <a:pt x="325" y="148"/>
                </a:lnTo>
                <a:lnTo>
                  <a:pt x="320" y="153"/>
                </a:lnTo>
                <a:lnTo>
                  <a:pt x="320" y="158"/>
                </a:lnTo>
                <a:lnTo>
                  <a:pt x="315" y="155"/>
                </a:lnTo>
                <a:lnTo>
                  <a:pt x="307" y="155"/>
                </a:lnTo>
                <a:lnTo>
                  <a:pt x="305" y="155"/>
                </a:lnTo>
                <a:lnTo>
                  <a:pt x="307" y="160"/>
                </a:lnTo>
                <a:lnTo>
                  <a:pt x="305" y="165"/>
                </a:lnTo>
                <a:lnTo>
                  <a:pt x="297" y="173"/>
                </a:lnTo>
                <a:lnTo>
                  <a:pt x="297" y="173"/>
                </a:lnTo>
                <a:close/>
                <a:moveTo>
                  <a:pt x="290" y="320"/>
                </a:moveTo>
                <a:lnTo>
                  <a:pt x="290" y="315"/>
                </a:lnTo>
                <a:lnTo>
                  <a:pt x="292" y="310"/>
                </a:lnTo>
                <a:lnTo>
                  <a:pt x="290" y="310"/>
                </a:lnTo>
                <a:lnTo>
                  <a:pt x="287" y="312"/>
                </a:lnTo>
                <a:lnTo>
                  <a:pt x="287" y="307"/>
                </a:lnTo>
                <a:lnTo>
                  <a:pt x="290" y="300"/>
                </a:lnTo>
                <a:lnTo>
                  <a:pt x="290" y="297"/>
                </a:lnTo>
                <a:lnTo>
                  <a:pt x="292" y="302"/>
                </a:lnTo>
                <a:lnTo>
                  <a:pt x="290" y="305"/>
                </a:lnTo>
                <a:lnTo>
                  <a:pt x="295" y="307"/>
                </a:lnTo>
                <a:lnTo>
                  <a:pt x="295" y="310"/>
                </a:lnTo>
                <a:lnTo>
                  <a:pt x="295" y="315"/>
                </a:lnTo>
                <a:lnTo>
                  <a:pt x="292" y="317"/>
                </a:lnTo>
                <a:lnTo>
                  <a:pt x="290" y="320"/>
                </a:lnTo>
                <a:lnTo>
                  <a:pt x="290" y="320"/>
                </a:lnTo>
                <a:close/>
                <a:moveTo>
                  <a:pt x="93" y="499"/>
                </a:moveTo>
                <a:lnTo>
                  <a:pt x="95" y="502"/>
                </a:lnTo>
                <a:lnTo>
                  <a:pt x="98" y="499"/>
                </a:lnTo>
                <a:lnTo>
                  <a:pt x="95" y="497"/>
                </a:lnTo>
                <a:lnTo>
                  <a:pt x="93" y="497"/>
                </a:lnTo>
                <a:lnTo>
                  <a:pt x="93" y="499"/>
                </a:lnTo>
                <a:lnTo>
                  <a:pt x="93" y="499"/>
                </a:lnTo>
                <a:close/>
                <a:moveTo>
                  <a:pt x="93" y="502"/>
                </a:moveTo>
                <a:lnTo>
                  <a:pt x="93" y="504"/>
                </a:lnTo>
                <a:lnTo>
                  <a:pt x="93" y="502"/>
                </a:lnTo>
                <a:lnTo>
                  <a:pt x="93" y="502"/>
                </a:lnTo>
                <a:lnTo>
                  <a:pt x="93" y="502"/>
                </a:lnTo>
                <a:close/>
                <a:moveTo>
                  <a:pt x="90" y="504"/>
                </a:moveTo>
                <a:lnTo>
                  <a:pt x="90" y="507"/>
                </a:lnTo>
                <a:lnTo>
                  <a:pt x="93" y="504"/>
                </a:lnTo>
                <a:lnTo>
                  <a:pt x="90" y="504"/>
                </a:lnTo>
                <a:lnTo>
                  <a:pt x="90" y="504"/>
                </a:lnTo>
                <a:close/>
                <a:moveTo>
                  <a:pt x="85" y="507"/>
                </a:moveTo>
                <a:lnTo>
                  <a:pt x="85" y="509"/>
                </a:lnTo>
                <a:lnTo>
                  <a:pt x="90" y="509"/>
                </a:lnTo>
                <a:lnTo>
                  <a:pt x="85" y="507"/>
                </a:lnTo>
                <a:lnTo>
                  <a:pt x="85" y="507"/>
                </a:lnTo>
                <a:close/>
                <a:moveTo>
                  <a:pt x="83" y="522"/>
                </a:moveTo>
                <a:lnTo>
                  <a:pt x="80" y="517"/>
                </a:lnTo>
                <a:lnTo>
                  <a:pt x="80" y="512"/>
                </a:lnTo>
                <a:lnTo>
                  <a:pt x="83" y="512"/>
                </a:lnTo>
                <a:lnTo>
                  <a:pt x="83" y="514"/>
                </a:lnTo>
                <a:lnTo>
                  <a:pt x="88" y="517"/>
                </a:lnTo>
                <a:lnTo>
                  <a:pt x="88" y="519"/>
                </a:lnTo>
                <a:lnTo>
                  <a:pt x="85" y="522"/>
                </a:lnTo>
                <a:lnTo>
                  <a:pt x="83" y="522"/>
                </a:lnTo>
                <a:lnTo>
                  <a:pt x="83" y="522"/>
                </a:lnTo>
                <a:close/>
                <a:moveTo>
                  <a:pt x="123" y="524"/>
                </a:moveTo>
                <a:lnTo>
                  <a:pt x="123" y="522"/>
                </a:lnTo>
                <a:lnTo>
                  <a:pt x="123" y="519"/>
                </a:lnTo>
                <a:lnTo>
                  <a:pt x="125" y="522"/>
                </a:lnTo>
                <a:lnTo>
                  <a:pt x="125" y="524"/>
                </a:lnTo>
                <a:lnTo>
                  <a:pt x="123" y="524"/>
                </a:lnTo>
                <a:lnTo>
                  <a:pt x="123" y="524"/>
                </a:lnTo>
                <a:close/>
                <a:moveTo>
                  <a:pt x="118" y="532"/>
                </a:moveTo>
                <a:lnTo>
                  <a:pt x="120" y="532"/>
                </a:lnTo>
                <a:lnTo>
                  <a:pt x="123" y="532"/>
                </a:lnTo>
                <a:lnTo>
                  <a:pt x="120" y="534"/>
                </a:lnTo>
                <a:lnTo>
                  <a:pt x="118" y="532"/>
                </a:lnTo>
                <a:lnTo>
                  <a:pt x="118" y="532"/>
                </a:lnTo>
                <a:close/>
                <a:moveTo>
                  <a:pt x="115" y="519"/>
                </a:moveTo>
                <a:lnTo>
                  <a:pt x="113" y="522"/>
                </a:lnTo>
                <a:lnTo>
                  <a:pt x="115" y="527"/>
                </a:lnTo>
                <a:lnTo>
                  <a:pt x="118" y="529"/>
                </a:lnTo>
                <a:lnTo>
                  <a:pt x="120" y="529"/>
                </a:lnTo>
                <a:lnTo>
                  <a:pt x="120" y="527"/>
                </a:lnTo>
                <a:lnTo>
                  <a:pt x="118" y="522"/>
                </a:lnTo>
                <a:lnTo>
                  <a:pt x="118" y="519"/>
                </a:lnTo>
                <a:lnTo>
                  <a:pt x="115" y="519"/>
                </a:lnTo>
                <a:lnTo>
                  <a:pt x="115" y="519"/>
                </a:lnTo>
                <a:close/>
                <a:moveTo>
                  <a:pt x="230" y="455"/>
                </a:moveTo>
                <a:lnTo>
                  <a:pt x="227" y="450"/>
                </a:lnTo>
                <a:lnTo>
                  <a:pt x="227" y="445"/>
                </a:lnTo>
                <a:lnTo>
                  <a:pt x="230" y="442"/>
                </a:lnTo>
                <a:lnTo>
                  <a:pt x="232" y="442"/>
                </a:lnTo>
                <a:lnTo>
                  <a:pt x="232" y="445"/>
                </a:lnTo>
                <a:lnTo>
                  <a:pt x="232" y="450"/>
                </a:lnTo>
                <a:lnTo>
                  <a:pt x="232" y="452"/>
                </a:lnTo>
                <a:lnTo>
                  <a:pt x="232" y="455"/>
                </a:lnTo>
                <a:lnTo>
                  <a:pt x="230" y="455"/>
                </a:lnTo>
                <a:lnTo>
                  <a:pt x="230" y="455"/>
                </a:lnTo>
                <a:close/>
                <a:moveTo>
                  <a:pt x="210" y="450"/>
                </a:moveTo>
                <a:lnTo>
                  <a:pt x="215" y="447"/>
                </a:lnTo>
                <a:lnTo>
                  <a:pt x="220" y="447"/>
                </a:lnTo>
                <a:lnTo>
                  <a:pt x="217" y="450"/>
                </a:lnTo>
                <a:lnTo>
                  <a:pt x="215" y="452"/>
                </a:lnTo>
                <a:lnTo>
                  <a:pt x="210" y="450"/>
                </a:lnTo>
                <a:lnTo>
                  <a:pt x="210" y="450"/>
                </a:lnTo>
                <a:close/>
                <a:moveTo>
                  <a:pt x="188" y="507"/>
                </a:moveTo>
                <a:lnTo>
                  <a:pt x="190" y="507"/>
                </a:lnTo>
                <a:lnTo>
                  <a:pt x="190" y="504"/>
                </a:lnTo>
                <a:lnTo>
                  <a:pt x="195" y="507"/>
                </a:lnTo>
                <a:lnTo>
                  <a:pt x="197" y="504"/>
                </a:lnTo>
                <a:lnTo>
                  <a:pt x="197" y="502"/>
                </a:lnTo>
                <a:lnTo>
                  <a:pt x="193" y="497"/>
                </a:lnTo>
                <a:lnTo>
                  <a:pt x="195" y="492"/>
                </a:lnTo>
                <a:lnTo>
                  <a:pt x="195" y="484"/>
                </a:lnTo>
                <a:lnTo>
                  <a:pt x="202" y="482"/>
                </a:lnTo>
                <a:lnTo>
                  <a:pt x="205" y="477"/>
                </a:lnTo>
                <a:lnTo>
                  <a:pt x="210" y="479"/>
                </a:lnTo>
                <a:lnTo>
                  <a:pt x="217" y="484"/>
                </a:lnTo>
                <a:lnTo>
                  <a:pt x="220" y="487"/>
                </a:lnTo>
                <a:lnTo>
                  <a:pt x="222" y="487"/>
                </a:lnTo>
                <a:lnTo>
                  <a:pt x="225" y="477"/>
                </a:lnTo>
                <a:lnTo>
                  <a:pt x="232" y="472"/>
                </a:lnTo>
                <a:lnTo>
                  <a:pt x="232" y="467"/>
                </a:lnTo>
                <a:lnTo>
                  <a:pt x="230" y="465"/>
                </a:lnTo>
                <a:lnTo>
                  <a:pt x="230" y="462"/>
                </a:lnTo>
                <a:lnTo>
                  <a:pt x="222" y="457"/>
                </a:lnTo>
                <a:lnTo>
                  <a:pt x="220" y="457"/>
                </a:lnTo>
                <a:lnTo>
                  <a:pt x="215" y="455"/>
                </a:lnTo>
                <a:lnTo>
                  <a:pt x="207" y="455"/>
                </a:lnTo>
                <a:lnTo>
                  <a:pt x="202" y="460"/>
                </a:lnTo>
                <a:lnTo>
                  <a:pt x="202" y="462"/>
                </a:lnTo>
                <a:lnTo>
                  <a:pt x="200" y="467"/>
                </a:lnTo>
                <a:lnTo>
                  <a:pt x="195" y="467"/>
                </a:lnTo>
                <a:lnTo>
                  <a:pt x="190" y="469"/>
                </a:lnTo>
                <a:lnTo>
                  <a:pt x="188" y="469"/>
                </a:lnTo>
                <a:lnTo>
                  <a:pt x="185" y="462"/>
                </a:lnTo>
                <a:lnTo>
                  <a:pt x="183" y="462"/>
                </a:lnTo>
                <a:lnTo>
                  <a:pt x="175" y="472"/>
                </a:lnTo>
                <a:lnTo>
                  <a:pt x="175" y="477"/>
                </a:lnTo>
                <a:lnTo>
                  <a:pt x="170" y="479"/>
                </a:lnTo>
                <a:lnTo>
                  <a:pt x="170" y="484"/>
                </a:lnTo>
                <a:lnTo>
                  <a:pt x="178" y="487"/>
                </a:lnTo>
                <a:lnTo>
                  <a:pt x="178" y="492"/>
                </a:lnTo>
                <a:lnTo>
                  <a:pt x="178" y="492"/>
                </a:lnTo>
                <a:lnTo>
                  <a:pt x="178" y="497"/>
                </a:lnTo>
                <a:lnTo>
                  <a:pt x="180" y="502"/>
                </a:lnTo>
                <a:lnTo>
                  <a:pt x="188" y="502"/>
                </a:lnTo>
                <a:lnTo>
                  <a:pt x="188" y="507"/>
                </a:lnTo>
                <a:lnTo>
                  <a:pt x="188" y="507"/>
                </a:lnTo>
                <a:close/>
                <a:moveTo>
                  <a:pt x="153" y="597"/>
                </a:moveTo>
                <a:lnTo>
                  <a:pt x="150" y="592"/>
                </a:lnTo>
                <a:lnTo>
                  <a:pt x="145" y="592"/>
                </a:lnTo>
                <a:lnTo>
                  <a:pt x="145" y="597"/>
                </a:lnTo>
                <a:lnTo>
                  <a:pt x="148" y="602"/>
                </a:lnTo>
                <a:lnTo>
                  <a:pt x="153" y="602"/>
                </a:lnTo>
                <a:lnTo>
                  <a:pt x="153" y="599"/>
                </a:lnTo>
                <a:lnTo>
                  <a:pt x="153" y="597"/>
                </a:lnTo>
                <a:lnTo>
                  <a:pt x="153" y="597"/>
                </a:lnTo>
                <a:close/>
                <a:moveTo>
                  <a:pt x="158" y="589"/>
                </a:moveTo>
                <a:lnTo>
                  <a:pt x="155" y="582"/>
                </a:lnTo>
                <a:lnTo>
                  <a:pt x="155" y="579"/>
                </a:lnTo>
                <a:lnTo>
                  <a:pt x="160" y="582"/>
                </a:lnTo>
                <a:lnTo>
                  <a:pt x="160" y="584"/>
                </a:lnTo>
                <a:lnTo>
                  <a:pt x="158" y="589"/>
                </a:lnTo>
                <a:lnTo>
                  <a:pt x="158" y="589"/>
                </a:lnTo>
                <a:lnTo>
                  <a:pt x="158" y="589"/>
                </a:lnTo>
                <a:close/>
                <a:moveTo>
                  <a:pt x="148" y="574"/>
                </a:moveTo>
                <a:lnTo>
                  <a:pt x="153" y="572"/>
                </a:lnTo>
                <a:lnTo>
                  <a:pt x="158" y="564"/>
                </a:lnTo>
                <a:lnTo>
                  <a:pt x="153" y="559"/>
                </a:lnTo>
                <a:lnTo>
                  <a:pt x="153" y="557"/>
                </a:lnTo>
                <a:lnTo>
                  <a:pt x="155" y="557"/>
                </a:lnTo>
                <a:lnTo>
                  <a:pt x="160" y="557"/>
                </a:lnTo>
                <a:lnTo>
                  <a:pt x="160" y="559"/>
                </a:lnTo>
                <a:lnTo>
                  <a:pt x="163" y="554"/>
                </a:lnTo>
                <a:lnTo>
                  <a:pt x="163" y="544"/>
                </a:lnTo>
                <a:lnTo>
                  <a:pt x="160" y="542"/>
                </a:lnTo>
                <a:lnTo>
                  <a:pt x="160" y="527"/>
                </a:lnTo>
                <a:lnTo>
                  <a:pt x="160" y="517"/>
                </a:lnTo>
                <a:lnTo>
                  <a:pt x="163" y="514"/>
                </a:lnTo>
                <a:lnTo>
                  <a:pt x="168" y="509"/>
                </a:lnTo>
                <a:lnTo>
                  <a:pt x="168" y="504"/>
                </a:lnTo>
                <a:lnTo>
                  <a:pt x="165" y="504"/>
                </a:lnTo>
                <a:lnTo>
                  <a:pt x="165" y="499"/>
                </a:lnTo>
                <a:lnTo>
                  <a:pt x="163" y="497"/>
                </a:lnTo>
                <a:lnTo>
                  <a:pt x="163" y="494"/>
                </a:lnTo>
                <a:lnTo>
                  <a:pt x="155" y="494"/>
                </a:lnTo>
                <a:lnTo>
                  <a:pt x="153" y="492"/>
                </a:lnTo>
                <a:lnTo>
                  <a:pt x="158" y="489"/>
                </a:lnTo>
                <a:lnTo>
                  <a:pt x="158" y="487"/>
                </a:lnTo>
                <a:lnTo>
                  <a:pt x="158" y="479"/>
                </a:lnTo>
                <a:lnTo>
                  <a:pt x="153" y="477"/>
                </a:lnTo>
                <a:lnTo>
                  <a:pt x="150" y="479"/>
                </a:lnTo>
                <a:lnTo>
                  <a:pt x="150" y="479"/>
                </a:lnTo>
                <a:lnTo>
                  <a:pt x="145" y="482"/>
                </a:lnTo>
                <a:lnTo>
                  <a:pt x="143" y="482"/>
                </a:lnTo>
                <a:lnTo>
                  <a:pt x="135" y="477"/>
                </a:lnTo>
                <a:lnTo>
                  <a:pt x="138" y="472"/>
                </a:lnTo>
                <a:lnTo>
                  <a:pt x="145" y="467"/>
                </a:lnTo>
                <a:lnTo>
                  <a:pt x="153" y="467"/>
                </a:lnTo>
                <a:lnTo>
                  <a:pt x="160" y="469"/>
                </a:lnTo>
                <a:lnTo>
                  <a:pt x="165" y="472"/>
                </a:lnTo>
                <a:lnTo>
                  <a:pt x="165" y="469"/>
                </a:lnTo>
                <a:lnTo>
                  <a:pt x="165" y="465"/>
                </a:lnTo>
                <a:lnTo>
                  <a:pt x="165" y="460"/>
                </a:lnTo>
                <a:lnTo>
                  <a:pt x="165" y="457"/>
                </a:lnTo>
                <a:lnTo>
                  <a:pt x="165" y="455"/>
                </a:lnTo>
                <a:lnTo>
                  <a:pt x="170" y="452"/>
                </a:lnTo>
                <a:lnTo>
                  <a:pt x="173" y="457"/>
                </a:lnTo>
                <a:lnTo>
                  <a:pt x="175" y="457"/>
                </a:lnTo>
                <a:lnTo>
                  <a:pt x="180" y="455"/>
                </a:lnTo>
                <a:lnTo>
                  <a:pt x="188" y="452"/>
                </a:lnTo>
                <a:lnTo>
                  <a:pt x="197" y="450"/>
                </a:lnTo>
                <a:lnTo>
                  <a:pt x="202" y="450"/>
                </a:lnTo>
                <a:lnTo>
                  <a:pt x="205" y="450"/>
                </a:lnTo>
                <a:lnTo>
                  <a:pt x="207" y="450"/>
                </a:lnTo>
                <a:lnTo>
                  <a:pt x="207" y="447"/>
                </a:lnTo>
                <a:lnTo>
                  <a:pt x="212" y="445"/>
                </a:lnTo>
                <a:lnTo>
                  <a:pt x="215" y="442"/>
                </a:lnTo>
                <a:lnTo>
                  <a:pt x="220" y="437"/>
                </a:lnTo>
                <a:lnTo>
                  <a:pt x="227" y="435"/>
                </a:lnTo>
                <a:lnTo>
                  <a:pt x="235" y="435"/>
                </a:lnTo>
                <a:lnTo>
                  <a:pt x="240" y="435"/>
                </a:lnTo>
                <a:lnTo>
                  <a:pt x="242" y="437"/>
                </a:lnTo>
                <a:lnTo>
                  <a:pt x="242" y="442"/>
                </a:lnTo>
                <a:lnTo>
                  <a:pt x="237" y="447"/>
                </a:lnTo>
                <a:lnTo>
                  <a:pt x="235" y="452"/>
                </a:lnTo>
                <a:lnTo>
                  <a:pt x="237" y="452"/>
                </a:lnTo>
                <a:lnTo>
                  <a:pt x="240" y="457"/>
                </a:lnTo>
                <a:lnTo>
                  <a:pt x="240" y="462"/>
                </a:lnTo>
                <a:lnTo>
                  <a:pt x="240" y="465"/>
                </a:lnTo>
                <a:lnTo>
                  <a:pt x="240" y="469"/>
                </a:lnTo>
                <a:lnTo>
                  <a:pt x="245" y="472"/>
                </a:lnTo>
                <a:lnTo>
                  <a:pt x="252" y="479"/>
                </a:lnTo>
                <a:lnTo>
                  <a:pt x="257" y="479"/>
                </a:lnTo>
                <a:lnTo>
                  <a:pt x="260" y="479"/>
                </a:lnTo>
                <a:lnTo>
                  <a:pt x="267" y="469"/>
                </a:lnTo>
                <a:lnTo>
                  <a:pt x="267" y="465"/>
                </a:lnTo>
                <a:lnTo>
                  <a:pt x="270" y="465"/>
                </a:lnTo>
                <a:lnTo>
                  <a:pt x="270" y="462"/>
                </a:lnTo>
                <a:lnTo>
                  <a:pt x="270" y="457"/>
                </a:lnTo>
                <a:lnTo>
                  <a:pt x="272" y="452"/>
                </a:lnTo>
                <a:lnTo>
                  <a:pt x="277" y="450"/>
                </a:lnTo>
                <a:lnTo>
                  <a:pt x="282" y="450"/>
                </a:lnTo>
                <a:lnTo>
                  <a:pt x="282" y="447"/>
                </a:lnTo>
                <a:lnTo>
                  <a:pt x="282" y="447"/>
                </a:lnTo>
                <a:lnTo>
                  <a:pt x="280" y="440"/>
                </a:lnTo>
                <a:lnTo>
                  <a:pt x="270" y="437"/>
                </a:lnTo>
                <a:lnTo>
                  <a:pt x="270" y="435"/>
                </a:lnTo>
                <a:lnTo>
                  <a:pt x="272" y="427"/>
                </a:lnTo>
                <a:lnTo>
                  <a:pt x="275" y="425"/>
                </a:lnTo>
                <a:lnTo>
                  <a:pt x="277" y="422"/>
                </a:lnTo>
                <a:lnTo>
                  <a:pt x="275" y="425"/>
                </a:lnTo>
                <a:lnTo>
                  <a:pt x="277" y="432"/>
                </a:lnTo>
                <a:lnTo>
                  <a:pt x="277" y="432"/>
                </a:lnTo>
                <a:lnTo>
                  <a:pt x="280" y="432"/>
                </a:lnTo>
                <a:lnTo>
                  <a:pt x="282" y="430"/>
                </a:lnTo>
                <a:lnTo>
                  <a:pt x="285" y="430"/>
                </a:lnTo>
                <a:lnTo>
                  <a:pt x="287" y="432"/>
                </a:lnTo>
                <a:lnTo>
                  <a:pt x="290" y="432"/>
                </a:lnTo>
                <a:lnTo>
                  <a:pt x="292" y="432"/>
                </a:lnTo>
                <a:lnTo>
                  <a:pt x="292" y="435"/>
                </a:lnTo>
                <a:lnTo>
                  <a:pt x="287" y="435"/>
                </a:lnTo>
                <a:lnTo>
                  <a:pt x="287" y="437"/>
                </a:lnTo>
                <a:lnTo>
                  <a:pt x="287" y="437"/>
                </a:lnTo>
                <a:lnTo>
                  <a:pt x="292" y="437"/>
                </a:lnTo>
                <a:lnTo>
                  <a:pt x="300" y="432"/>
                </a:lnTo>
                <a:lnTo>
                  <a:pt x="312" y="435"/>
                </a:lnTo>
                <a:lnTo>
                  <a:pt x="320" y="432"/>
                </a:lnTo>
                <a:lnTo>
                  <a:pt x="317" y="432"/>
                </a:lnTo>
                <a:lnTo>
                  <a:pt x="315" y="427"/>
                </a:lnTo>
                <a:lnTo>
                  <a:pt x="317" y="420"/>
                </a:lnTo>
                <a:lnTo>
                  <a:pt x="322" y="417"/>
                </a:lnTo>
                <a:lnTo>
                  <a:pt x="327" y="417"/>
                </a:lnTo>
                <a:lnTo>
                  <a:pt x="327" y="422"/>
                </a:lnTo>
                <a:lnTo>
                  <a:pt x="327" y="427"/>
                </a:lnTo>
                <a:lnTo>
                  <a:pt x="330" y="432"/>
                </a:lnTo>
                <a:lnTo>
                  <a:pt x="332" y="432"/>
                </a:lnTo>
                <a:lnTo>
                  <a:pt x="337" y="427"/>
                </a:lnTo>
                <a:lnTo>
                  <a:pt x="335" y="417"/>
                </a:lnTo>
                <a:lnTo>
                  <a:pt x="335" y="412"/>
                </a:lnTo>
                <a:lnTo>
                  <a:pt x="342" y="407"/>
                </a:lnTo>
                <a:lnTo>
                  <a:pt x="345" y="407"/>
                </a:lnTo>
                <a:lnTo>
                  <a:pt x="347" y="405"/>
                </a:lnTo>
                <a:lnTo>
                  <a:pt x="345" y="400"/>
                </a:lnTo>
                <a:lnTo>
                  <a:pt x="345" y="395"/>
                </a:lnTo>
                <a:lnTo>
                  <a:pt x="350" y="392"/>
                </a:lnTo>
                <a:lnTo>
                  <a:pt x="355" y="392"/>
                </a:lnTo>
                <a:lnTo>
                  <a:pt x="355" y="395"/>
                </a:lnTo>
                <a:lnTo>
                  <a:pt x="352" y="400"/>
                </a:lnTo>
                <a:lnTo>
                  <a:pt x="352" y="407"/>
                </a:lnTo>
                <a:lnTo>
                  <a:pt x="352" y="422"/>
                </a:lnTo>
                <a:lnTo>
                  <a:pt x="355" y="422"/>
                </a:lnTo>
                <a:lnTo>
                  <a:pt x="360" y="420"/>
                </a:lnTo>
                <a:lnTo>
                  <a:pt x="360" y="415"/>
                </a:lnTo>
                <a:lnTo>
                  <a:pt x="365" y="415"/>
                </a:lnTo>
                <a:lnTo>
                  <a:pt x="370" y="410"/>
                </a:lnTo>
                <a:lnTo>
                  <a:pt x="372" y="402"/>
                </a:lnTo>
                <a:lnTo>
                  <a:pt x="372" y="400"/>
                </a:lnTo>
                <a:lnTo>
                  <a:pt x="377" y="392"/>
                </a:lnTo>
                <a:lnTo>
                  <a:pt x="377" y="390"/>
                </a:lnTo>
                <a:lnTo>
                  <a:pt x="372" y="387"/>
                </a:lnTo>
                <a:lnTo>
                  <a:pt x="367" y="380"/>
                </a:lnTo>
                <a:lnTo>
                  <a:pt x="365" y="372"/>
                </a:lnTo>
                <a:lnTo>
                  <a:pt x="362" y="360"/>
                </a:lnTo>
                <a:lnTo>
                  <a:pt x="365" y="345"/>
                </a:lnTo>
                <a:lnTo>
                  <a:pt x="365" y="335"/>
                </a:lnTo>
                <a:lnTo>
                  <a:pt x="360" y="315"/>
                </a:lnTo>
                <a:lnTo>
                  <a:pt x="355" y="307"/>
                </a:lnTo>
                <a:lnTo>
                  <a:pt x="355" y="300"/>
                </a:lnTo>
                <a:lnTo>
                  <a:pt x="355" y="292"/>
                </a:lnTo>
                <a:lnTo>
                  <a:pt x="365" y="287"/>
                </a:lnTo>
                <a:lnTo>
                  <a:pt x="367" y="287"/>
                </a:lnTo>
                <a:lnTo>
                  <a:pt x="370" y="292"/>
                </a:lnTo>
                <a:lnTo>
                  <a:pt x="372" y="290"/>
                </a:lnTo>
                <a:lnTo>
                  <a:pt x="370" y="282"/>
                </a:lnTo>
                <a:lnTo>
                  <a:pt x="370" y="280"/>
                </a:lnTo>
                <a:lnTo>
                  <a:pt x="367" y="277"/>
                </a:lnTo>
                <a:lnTo>
                  <a:pt x="365" y="272"/>
                </a:lnTo>
                <a:lnTo>
                  <a:pt x="367" y="270"/>
                </a:lnTo>
                <a:lnTo>
                  <a:pt x="367" y="265"/>
                </a:lnTo>
                <a:lnTo>
                  <a:pt x="367" y="262"/>
                </a:lnTo>
                <a:lnTo>
                  <a:pt x="367" y="260"/>
                </a:lnTo>
                <a:lnTo>
                  <a:pt x="370" y="257"/>
                </a:lnTo>
                <a:lnTo>
                  <a:pt x="367" y="255"/>
                </a:lnTo>
                <a:lnTo>
                  <a:pt x="367" y="247"/>
                </a:lnTo>
                <a:lnTo>
                  <a:pt x="367" y="245"/>
                </a:lnTo>
                <a:lnTo>
                  <a:pt x="365" y="240"/>
                </a:lnTo>
                <a:lnTo>
                  <a:pt x="365" y="230"/>
                </a:lnTo>
                <a:lnTo>
                  <a:pt x="360" y="222"/>
                </a:lnTo>
                <a:lnTo>
                  <a:pt x="357" y="222"/>
                </a:lnTo>
                <a:lnTo>
                  <a:pt x="355" y="220"/>
                </a:lnTo>
                <a:lnTo>
                  <a:pt x="352" y="210"/>
                </a:lnTo>
                <a:lnTo>
                  <a:pt x="347" y="205"/>
                </a:lnTo>
                <a:lnTo>
                  <a:pt x="337" y="192"/>
                </a:lnTo>
                <a:lnTo>
                  <a:pt x="335" y="187"/>
                </a:lnTo>
                <a:lnTo>
                  <a:pt x="332" y="178"/>
                </a:lnTo>
                <a:lnTo>
                  <a:pt x="332" y="170"/>
                </a:lnTo>
                <a:lnTo>
                  <a:pt x="332" y="168"/>
                </a:lnTo>
                <a:lnTo>
                  <a:pt x="330" y="170"/>
                </a:lnTo>
                <a:lnTo>
                  <a:pt x="327" y="170"/>
                </a:lnTo>
                <a:lnTo>
                  <a:pt x="325" y="168"/>
                </a:lnTo>
                <a:lnTo>
                  <a:pt x="320" y="165"/>
                </a:lnTo>
                <a:lnTo>
                  <a:pt x="317" y="165"/>
                </a:lnTo>
                <a:lnTo>
                  <a:pt x="317" y="168"/>
                </a:lnTo>
                <a:lnTo>
                  <a:pt x="315" y="175"/>
                </a:lnTo>
                <a:lnTo>
                  <a:pt x="315" y="178"/>
                </a:lnTo>
                <a:lnTo>
                  <a:pt x="317" y="180"/>
                </a:lnTo>
                <a:lnTo>
                  <a:pt x="320" y="180"/>
                </a:lnTo>
                <a:lnTo>
                  <a:pt x="327" y="175"/>
                </a:lnTo>
                <a:lnTo>
                  <a:pt x="330" y="180"/>
                </a:lnTo>
                <a:lnTo>
                  <a:pt x="327" y="185"/>
                </a:lnTo>
                <a:lnTo>
                  <a:pt x="325" y="187"/>
                </a:lnTo>
                <a:lnTo>
                  <a:pt x="320" y="185"/>
                </a:lnTo>
                <a:lnTo>
                  <a:pt x="320" y="185"/>
                </a:lnTo>
                <a:lnTo>
                  <a:pt x="322" y="192"/>
                </a:lnTo>
                <a:lnTo>
                  <a:pt x="320" y="195"/>
                </a:lnTo>
                <a:lnTo>
                  <a:pt x="315" y="192"/>
                </a:lnTo>
                <a:lnTo>
                  <a:pt x="315" y="187"/>
                </a:lnTo>
                <a:lnTo>
                  <a:pt x="312" y="182"/>
                </a:lnTo>
                <a:lnTo>
                  <a:pt x="312" y="180"/>
                </a:lnTo>
                <a:lnTo>
                  <a:pt x="307" y="180"/>
                </a:lnTo>
                <a:lnTo>
                  <a:pt x="305" y="180"/>
                </a:lnTo>
                <a:lnTo>
                  <a:pt x="305" y="182"/>
                </a:lnTo>
                <a:lnTo>
                  <a:pt x="307" y="192"/>
                </a:lnTo>
                <a:lnTo>
                  <a:pt x="307" y="197"/>
                </a:lnTo>
                <a:lnTo>
                  <a:pt x="302" y="197"/>
                </a:lnTo>
                <a:lnTo>
                  <a:pt x="300" y="202"/>
                </a:lnTo>
                <a:lnTo>
                  <a:pt x="300" y="205"/>
                </a:lnTo>
                <a:lnTo>
                  <a:pt x="307" y="212"/>
                </a:lnTo>
                <a:lnTo>
                  <a:pt x="310" y="217"/>
                </a:lnTo>
                <a:lnTo>
                  <a:pt x="307" y="222"/>
                </a:lnTo>
                <a:lnTo>
                  <a:pt x="302" y="225"/>
                </a:lnTo>
                <a:lnTo>
                  <a:pt x="300" y="225"/>
                </a:lnTo>
                <a:lnTo>
                  <a:pt x="297" y="227"/>
                </a:lnTo>
                <a:lnTo>
                  <a:pt x="302" y="232"/>
                </a:lnTo>
                <a:lnTo>
                  <a:pt x="307" y="232"/>
                </a:lnTo>
                <a:lnTo>
                  <a:pt x="310" y="227"/>
                </a:lnTo>
                <a:lnTo>
                  <a:pt x="315" y="240"/>
                </a:lnTo>
                <a:lnTo>
                  <a:pt x="317" y="252"/>
                </a:lnTo>
                <a:lnTo>
                  <a:pt x="315" y="260"/>
                </a:lnTo>
                <a:lnTo>
                  <a:pt x="317" y="272"/>
                </a:lnTo>
                <a:lnTo>
                  <a:pt x="312" y="290"/>
                </a:lnTo>
                <a:lnTo>
                  <a:pt x="312" y="297"/>
                </a:lnTo>
                <a:lnTo>
                  <a:pt x="310" y="305"/>
                </a:lnTo>
                <a:lnTo>
                  <a:pt x="305" y="310"/>
                </a:lnTo>
                <a:lnTo>
                  <a:pt x="302" y="317"/>
                </a:lnTo>
                <a:lnTo>
                  <a:pt x="302" y="325"/>
                </a:lnTo>
                <a:lnTo>
                  <a:pt x="297" y="332"/>
                </a:lnTo>
                <a:lnTo>
                  <a:pt x="297" y="337"/>
                </a:lnTo>
                <a:lnTo>
                  <a:pt x="292" y="342"/>
                </a:lnTo>
                <a:lnTo>
                  <a:pt x="277" y="350"/>
                </a:lnTo>
                <a:lnTo>
                  <a:pt x="272" y="352"/>
                </a:lnTo>
                <a:lnTo>
                  <a:pt x="270" y="357"/>
                </a:lnTo>
                <a:lnTo>
                  <a:pt x="265" y="352"/>
                </a:lnTo>
                <a:lnTo>
                  <a:pt x="257" y="345"/>
                </a:lnTo>
                <a:lnTo>
                  <a:pt x="257" y="342"/>
                </a:lnTo>
                <a:lnTo>
                  <a:pt x="262" y="340"/>
                </a:lnTo>
                <a:lnTo>
                  <a:pt x="265" y="335"/>
                </a:lnTo>
                <a:lnTo>
                  <a:pt x="265" y="332"/>
                </a:lnTo>
                <a:lnTo>
                  <a:pt x="267" y="330"/>
                </a:lnTo>
                <a:lnTo>
                  <a:pt x="267" y="327"/>
                </a:lnTo>
                <a:lnTo>
                  <a:pt x="260" y="330"/>
                </a:lnTo>
                <a:lnTo>
                  <a:pt x="255" y="335"/>
                </a:lnTo>
                <a:lnTo>
                  <a:pt x="250" y="337"/>
                </a:lnTo>
                <a:lnTo>
                  <a:pt x="250" y="342"/>
                </a:lnTo>
                <a:lnTo>
                  <a:pt x="252" y="347"/>
                </a:lnTo>
                <a:lnTo>
                  <a:pt x="255" y="360"/>
                </a:lnTo>
                <a:lnTo>
                  <a:pt x="252" y="367"/>
                </a:lnTo>
                <a:lnTo>
                  <a:pt x="247" y="372"/>
                </a:lnTo>
                <a:lnTo>
                  <a:pt x="247" y="377"/>
                </a:lnTo>
                <a:lnTo>
                  <a:pt x="245" y="380"/>
                </a:lnTo>
                <a:lnTo>
                  <a:pt x="245" y="387"/>
                </a:lnTo>
                <a:lnTo>
                  <a:pt x="245" y="390"/>
                </a:lnTo>
                <a:lnTo>
                  <a:pt x="247" y="395"/>
                </a:lnTo>
                <a:lnTo>
                  <a:pt x="245" y="397"/>
                </a:lnTo>
                <a:lnTo>
                  <a:pt x="245" y="397"/>
                </a:lnTo>
                <a:lnTo>
                  <a:pt x="245" y="400"/>
                </a:lnTo>
                <a:lnTo>
                  <a:pt x="242" y="402"/>
                </a:lnTo>
                <a:lnTo>
                  <a:pt x="245" y="405"/>
                </a:lnTo>
                <a:lnTo>
                  <a:pt x="240" y="405"/>
                </a:lnTo>
                <a:lnTo>
                  <a:pt x="237" y="402"/>
                </a:lnTo>
                <a:lnTo>
                  <a:pt x="232" y="405"/>
                </a:lnTo>
                <a:lnTo>
                  <a:pt x="230" y="405"/>
                </a:lnTo>
                <a:lnTo>
                  <a:pt x="230" y="400"/>
                </a:lnTo>
                <a:lnTo>
                  <a:pt x="227" y="400"/>
                </a:lnTo>
                <a:lnTo>
                  <a:pt x="225" y="402"/>
                </a:lnTo>
                <a:lnTo>
                  <a:pt x="222" y="402"/>
                </a:lnTo>
                <a:lnTo>
                  <a:pt x="220" y="400"/>
                </a:lnTo>
                <a:lnTo>
                  <a:pt x="207" y="405"/>
                </a:lnTo>
                <a:lnTo>
                  <a:pt x="202" y="407"/>
                </a:lnTo>
                <a:lnTo>
                  <a:pt x="197" y="410"/>
                </a:lnTo>
                <a:lnTo>
                  <a:pt x="190" y="410"/>
                </a:lnTo>
                <a:lnTo>
                  <a:pt x="183" y="412"/>
                </a:lnTo>
                <a:lnTo>
                  <a:pt x="180" y="410"/>
                </a:lnTo>
                <a:lnTo>
                  <a:pt x="175" y="410"/>
                </a:lnTo>
                <a:lnTo>
                  <a:pt x="165" y="417"/>
                </a:lnTo>
                <a:lnTo>
                  <a:pt x="163" y="425"/>
                </a:lnTo>
                <a:lnTo>
                  <a:pt x="160" y="427"/>
                </a:lnTo>
                <a:lnTo>
                  <a:pt x="160" y="430"/>
                </a:lnTo>
                <a:lnTo>
                  <a:pt x="153" y="437"/>
                </a:lnTo>
                <a:lnTo>
                  <a:pt x="148" y="440"/>
                </a:lnTo>
                <a:lnTo>
                  <a:pt x="143" y="445"/>
                </a:lnTo>
                <a:lnTo>
                  <a:pt x="143" y="450"/>
                </a:lnTo>
                <a:lnTo>
                  <a:pt x="138" y="452"/>
                </a:lnTo>
                <a:lnTo>
                  <a:pt x="130" y="455"/>
                </a:lnTo>
                <a:lnTo>
                  <a:pt x="128" y="457"/>
                </a:lnTo>
                <a:lnTo>
                  <a:pt x="130" y="467"/>
                </a:lnTo>
                <a:lnTo>
                  <a:pt x="133" y="467"/>
                </a:lnTo>
                <a:lnTo>
                  <a:pt x="133" y="469"/>
                </a:lnTo>
                <a:lnTo>
                  <a:pt x="133" y="474"/>
                </a:lnTo>
                <a:lnTo>
                  <a:pt x="128" y="474"/>
                </a:lnTo>
                <a:lnTo>
                  <a:pt x="123" y="477"/>
                </a:lnTo>
                <a:lnTo>
                  <a:pt x="120" y="482"/>
                </a:lnTo>
                <a:lnTo>
                  <a:pt x="118" y="484"/>
                </a:lnTo>
                <a:lnTo>
                  <a:pt x="113" y="489"/>
                </a:lnTo>
                <a:lnTo>
                  <a:pt x="110" y="492"/>
                </a:lnTo>
                <a:lnTo>
                  <a:pt x="105" y="494"/>
                </a:lnTo>
                <a:lnTo>
                  <a:pt x="100" y="497"/>
                </a:lnTo>
                <a:lnTo>
                  <a:pt x="103" y="497"/>
                </a:lnTo>
                <a:lnTo>
                  <a:pt x="105" y="497"/>
                </a:lnTo>
                <a:lnTo>
                  <a:pt x="108" y="502"/>
                </a:lnTo>
                <a:lnTo>
                  <a:pt x="110" y="507"/>
                </a:lnTo>
                <a:lnTo>
                  <a:pt x="108" y="509"/>
                </a:lnTo>
                <a:lnTo>
                  <a:pt x="108" y="504"/>
                </a:lnTo>
                <a:lnTo>
                  <a:pt x="105" y="502"/>
                </a:lnTo>
                <a:lnTo>
                  <a:pt x="105" y="507"/>
                </a:lnTo>
                <a:lnTo>
                  <a:pt x="105" y="512"/>
                </a:lnTo>
                <a:lnTo>
                  <a:pt x="108" y="512"/>
                </a:lnTo>
                <a:lnTo>
                  <a:pt x="110" y="514"/>
                </a:lnTo>
                <a:lnTo>
                  <a:pt x="108" y="519"/>
                </a:lnTo>
                <a:lnTo>
                  <a:pt x="110" y="517"/>
                </a:lnTo>
                <a:lnTo>
                  <a:pt x="113" y="514"/>
                </a:lnTo>
                <a:lnTo>
                  <a:pt x="115" y="512"/>
                </a:lnTo>
                <a:lnTo>
                  <a:pt x="118" y="514"/>
                </a:lnTo>
                <a:lnTo>
                  <a:pt x="118" y="514"/>
                </a:lnTo>
                <a:lnTo>
                  <a:pt x="118" y="517"/>
                </a:lnTo>
                <a:lnTo>
                  <a:pt x="123" y="514"/>
                </a:lnTo>
                <a:lnTo>
                  <a:pt x="123" y="509"/>
                </a:lnTo>
                <a:lnTo>
                  <a:pt x="120" y="507"/>
                </a:lnTo>
                <a:lnTo>
                  <a:pt x="115" y="509"/>
                </a:lnTo>
                <a:lnTo>
                  <a:pt x="115" y="507"/>
                </a:lnTo>
                <a:lnTo>
                  <a:pt x="115" y="504"/>
                </a:lnTo>
                <a:lnTo>
                  <a:pt x="115" y="499"/>
                </a:lnTo>
                <a:lnTo>
                  <a:pt x="118" y="497"/>
                </a:lnTo>
                <a:lnTo>
                  <a:pt x="123" y="499"/>
                </a:lnTo>
                <a:lnTo>
                  <a:pt x="125" y="507"/>
                </a:lnTo>
                <a:lnTo>
                  <a:pt x="128" y="514"/>
                </a:lnTo>
                <a:lnTo>
                  <a:pt x="130" y="517"/>
                </a:lnTo>
                <a:lnTo>
                  <a:pt x="130" y="524"/>
                </a:lnTo>
                <a:lnTo>
                  <a:pt x="125" y="534"/>
                </a:lnTo>
                <a:lnTo>
                  <a:pt x="120" y="534"/>
                </a:lnTo>
                <a:lnTo>
                  <a:pt x="123" y="537"/>
                </a:lnTo>
                <a:lnTo>
                  <a:pt x="125" y="544"/>
                </a:lnTo>
                <a:lnTo>
                  <a:pt x="128" y="552"/>
                </a:lnTo>
                <a:lnTo>
                  <a:pt x="133" y="559"/>
                </a:lnTo>
                <a:lnTo>
                  <a:pt x="133" y="562"/>
                </a:lnTo>
                <a:lnTo>
                  <a:pt x="130" y="564"/>
                </a:lnTo>
                <a:lnTo>
                  <a:pt x="133" y="569"/>
                </a:lnTo>
                <a:lnTo>
                  <a:pt x="138" y="569"/>
                </a:lnTo>
                <a:lnTo>
                  <a:pt x="140" y="572"/>
                </a:lnTo>
                <a:lnTo>
                  <a:pt x="143" y="569"/>
                </a:lnTo>
                <a:lnTo>
                  <a:pt x="143" y="567"/>
                </a:lnTo>
                <a:lnTo>
                  <a:pt x="140" y="559"/>
                </a:lnTo>
                <a:lnTo>
                  <a:pt x="140" y="552"/>
                </a:lnTo>
                <a:lnTo>
                  <a:pt x="143" y="549"/>
                </a:lnTo>
                <a:lnTo>
                  <a:pt x="145" y="552"/>
                </a:lnTo>
                <a:lnTo>
                  <a:pt x="143" y="554"/>
                </a:lnTo>
                <a:lnTo>
                  <a:pt x="143" y="557"/>
                </a:lnTo>
                <a:lnTo>
                  <a:pt x="148" y="559"/>
                </a:lnTo>
                <a:lnTo>
                  <a:pt x="148" y="567"/>
                </a:lnTo>
                <a:lnTo>
                  <a:pt x="148" y="572"/>
                </a:lnTo>
                <a:lnTo>
                  <a:pt x="148" y="5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74"/>
          <p:cNvSpPr>
            <a:spLocks noEditPoints="1"/>
          </p:cNvSpPr>
          <p:nvPr/>
        </p:nvSpPr>
        <p:spPr bwMode="auto">
          <a:xfrm>
            <a:off x="10140950" y="3897313"/>
            <a:ext cx="193675" cy="304800"/>
          </a:xfrm>
          <a:custGeom>
            <a:avLst/>
            <a:gdLst>
              <a:gd name="T0" fmla="*/ 77 w 122"/>
              <a:gd name="T1" fmla="*/ 135 h 192"/>
              <a:gd name="T2" fmla="*/ 75 w 122"/>
              <a:gd name="T3" fmla="*/ 140 h 192"/>
              <a:gd name="T4" fmla="*/ 75 w 122"/>
              <a:gd name="T5" fmla="*/ 138 h 192"/>
              <a:gd name="T6" fmla="*/ 35 w 122"/>
              <a:gd name="T7" fmla="*/ 153 h 192"/>
              <a:gd name="T8" fmla="*/ 37 w 122"/>
              <a:gd name="T9" fmla="*/ 150 h 192"/>
              <a:gd name="T10" fmla="*/ 40 w 122"/>
              <a:gd name="T11" fmla="*/ 150 h 192"/>
              <a:gd name="T12" fmla="*/ 37 w 122"/>
              <a:gd name="T13" fmla="*/ 155 h 192"/>
              <a:gd name="T14" fmla="*/ 37 w 122"/>
              <a:gd name="T15" fmla="*/ 158 h 192"/>
              <a:gd name="T16" fmla="*/ 92 w 122"/>
              <a:gd name="T17" fmla="*/ 133 h 192"/>
              <a:gd name="T18" fmla="*/ 95 w 122"/>
              <a:gd name="T19" fmla="*/ 138 h 192"/>
              <a:gd name="T20" fmla="*/ 100 w 122"/>
              <a:gd name="T21" fmla="*/ 135 h 192"/>
              <a:gd name="T22" fmla="*/ 97 w 122"/>
              <a:gd name="T23" fmla="*/ 128 h 192"/>
              <a:gd name="T24" fmla="*/ 115 w 122"/>
              <a:gd name="T25" fmla="*/ 162 h 192"/>
              <a:gd name="T26" fmla="*/ 117 w 122"/>
              <a:gd name="T27" fmla="*/ 158 h 192"/>
              <a:gd name="T28" fmla="*/ 120 w 122"/>
              <a:gd name="T29" fmla="*/ 160 h 192"/>
              <a:gd name="T30" fmla="*/ 115 w 122"/>
              <a:gd name="T31" fmla="*/ 162 h 192"/>
              <a:gd name="T32" fmla="*/ 120 w 122"/>
              <a:gd name="T33" fmla="*/ 153 h 192"/>
              <a:gd name="T34" fmla="*/ 115 w 122"/>
              <a:gd name="T35" fmla="*/ 150 h 192"/>
              <a:gd name="T36" fmla="*/ 117 w 122"/>
              <a:gd name="T37" fmla="*/ 143 h 192"/>
              <a:gd name="T38" fmla="*/ 120 w 122"/>
              <a:gd name="T39" fmla="*/ 143 h 192"/>
              <a:gd name="T40" fmla="*/ 120 w 122"/>
              <a:gd name="T41" fmla="*/ 153 h 192"/>
              <a:gd name="T42" fmla="*/ 42 w 122"/>
              <a:gd name="T43" fmla="*/ 192 h 192"/>
              <a:gd name="T44" fmla="*/ 45 w 122"/>
              <a:gd name="T45" fmla="*/ 185 h 192"/>
              <a:gd name="T46" fmla="*/ 62 w 122"/>
              <a:gd name="T47" fmla="*/ 182 h 192"/>
              <a:gd name="T48" fmla="*/ 57 w 122"/>
              <a:gd name="T49" fmla="*/ 190 h 192"/>
              <a:gd name="T50" fmla="*/ 42 w 122"/>
              <a:gd name="T51" fmla="*/ 192 h 192"/>
              <a:gd name="T52" fmla="*/ 0 w 122"/>
              <a:gd name="T53" fmla="*/ 33 h 192"/>
              <a:gd name="T54" fmla="*/ 5 w 122"/>
              <a:gd name="T55" fmla="*/ 30 h 192"/>
              <a:gd name="T56" fmla="*/ 10 w 122"/>
              <a:gd name="T57" fmla="*/ 33 h 192"/>
              <a:gd name="T58" fmla="*/ 27 w 122"/>
              <a:gd name="T59" fmla="*/ 50 h 192"/>
              <a:gd name="T60" fmla="*/ 30 w 122"/>
              <a:gd name="T61" fmla="*/ 55 h 192"/>
              <a:gd name="T62" fmla="*/ 35 w 122"/>
              <a:gd name="T63" fmla="*/ 65 h 192"/>
              <a:gd name="T64" fmla="*/ 25 w 122"/>
              <a:gd name="T65" fmla="*/ 60 h 192"/>
              <a:gd name="T66" fmla="*/ 20 w 122"/>
              <a:gd name="T67" fmla="*/ 63 h 192"/>
              <a:gd name="T68" fmla="*/ 25 w 122"/>
              <a:gd name="T69" fmla="*/ 75 h 192"/>
              <a:gd name="T70" fmla="*/ 30 w 122"/>
              <a:gd name="T71" fmla="*/ 80 h 192"/>
              <a:gd name="T72" fmla="*/ 35 w 122"/>
              <a:gd name="T73" fmla="*/ 93 h 192"/>
              <a:gd name="T74" fmla="*/ 40 w 122"/>
              <a:gd name="T75" fmla="*/ 100 h 192"/>
              <a:gd name="T76" fmla="*/ 32 w 122"/>
              <a:gd name="T77" fmla="*/ 110 h 192"/>
              <a:gd name="T78" fmla="*/ 35 w 122"/>
              <a:gd name="T79" fmla="*/ 118 h 192"/>
              <a:gd name="T80" fmla="*/ 32 w 122"/>
              <a:gd name="T81" fmla="*/ 125 h 192"/>
              <a:gd name="T82" fmla="*/ 32 w 122"/>
              <a:gd name="T83" fmla="*/ 130 h 192"/>
              <a:gd name="T84" fmla="*/ 42 w 122"/>
              <a:gd name="T85" fmla="*/ 143 h 192"/>
              <a:gd name="T86" fmla="*/ 45 w 122"/>
              <a:gd name="T87" fmla="*/ 150 h 192"/>
              <a:gd name="T88" fmla="*/ 50 w 122"/>
              <a:gd name="T89" fmla="*/ 153 h 192"/>
              <a:gd name="T90" fmla="*/ 52 w 122"/>
              <a:gd name="T91" fmla="*/ 148 h 192"/>
              <a:gd name="T92" fmla="*/ 67 w 122"/>
              <a:gd name="T93" fmla="*/ 133 h 192"/>
              <a:gd name="T94" fmla="*/ 72 w 122"/>
              <a:gd name="T95" fmla="*/ 135 h 192"/>
              <a:gd name="T96" fmla="*/ 80 w 122"/>
              <a:gd name="T97" fmla="*/ 130 h 192"/>
              <a:gd name="T98" fmla="*/ 87 w 122"/>
              <a:gd name="T99" fmla="*/ 133 h 192"/>
              <a:gd name="T100" fmla="*/ 92 w 122"/>
              <a:gd name="T101" fmla="*/ 135 h 192"/>
              <a:gd name="T102" fmla="*/ 97 w 122"/>
              <a:gd name="T103" fmla="*/ 125 h 192"/>
              <a:gd name="T104" fmla="*/ 110 w 122"/>
              <a:gd name="T105" fmla="*/ 118 h 192"/>
              <a:gd name="T106" fmla="*/ 112 w 122"/>
              <a:gd name="T107" fmla="*/ 110 h 192"/>
              <a:gd name="T108" fmla="*/ 107 w 122"/>
              <a:gd name="T109" fmla="*/ 90 h 192"/>
              <a:gd name="T110" fmla="*/ 107 w 122"/>
              <a:gd name="T111" fmla="*/ 88 h 192"/>
              <a:gd name="T112" fmla="*/ 100 w 122"/>
              <a:gd name="T113" fmla="*/ 63 h 192"/>
              <a:gd name="T114" fmla="*/ 82 w 122"/>
              <a:gd name="T115" fmla="*/ 33 h 192"/>
              <a:gd name="T116" fmla="*/ 57 w 122"/>
              <a:gd name="T117" fmla="*/ 0 h 192"/>
              <a:gd name="T118" fmla="*/ 30 w 122"/>
              <a:gd name="T119" fmla="*/ 8 h 192"/>
              <a:gd name="T120" fmla="*/ 10 w 122"/>
              <a:gd name="T121" fmla="*/ 18 h 192"/>
              <a:gd name="T122" fmla="*/ 0 w 122"/>
              <a:gd name="T123" fmla="*/ 33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2" h="192">
                <a:moveTo>
                  <a:pt x="75" y="138"/>
                </a:moveTo>
                <a:lnTo>
                  <a:pt x="77" y="135"/>
                </a:lnTo>
                <a:lnTo>
                  <a:pt x="80" y="138"/>
                </a:lnTo>
                <a:lnTo>
                  <a:pt x="75" y="140"/>
                </a:lnTo>
                <a:lnTo>
                  <a:pt x="75" y="138"/>
                </a:lnTo>
                <a:lnTo>
                  <a:pt x="75" y="138"/>
                </a:lnTo>
                <a:close/>
                <a:moveTo>
                  <a:pt x="37" y="158"/>
                </a:moveTo>
                <a:lnTo>
                  <a:pt x="35" y="153"/>
                </a:lnTo>
                <a:lnTo>
                  <a:pt x="35" y="150"/>
                </a:lnTo>
                <a:lnTo>
                  <a:pt x="37" y="150"/>
                </a:lnTo>
                <a:lnTo>
                  <a:pt x="40" y="148"/>
                </a:lnTo>
                <a:lnTo>
                  <a:pt x="40" y="150"/>
                </a:lnTo>
                <a:lnTo>
                  <a:pt x="40" y="155"/>
                </a:lnTo>
                <a:lnTo>
                  <a:pt x="37" y="155"/>
                </a:lnTo>
                <a:lnTo>
                  <a:pt x="37" y="158"/>
                </a:lnTo>
                <a:lnTo>
                  <a:pt x="37" y="158"/>
                </a:lnTo>
                <a:close/>
                <a:moveTo>
                  <a:pt x="97" y="128"/>
                </a:moveTo>
                <a:lnTo>
                  <a:pt x="92" y="133"/>
                </a:lnTo>
                <a:lnTo>
                  <a:pt x="92" y="135"/>
                </a:lnTo>
                <a:lnTo>
                  <a:pt x="95" y="138"/>
                </a:lnTo>
                <a:lnTo>
                  <a:pt x="97" y="138"/>
                </a:lnTo>
                <a:lnTo>
                  <a:pt x="100" y="135"/>
                </a:lnTo>
                <a:lnTo>
                  <a:pt x="100" y="130"/>
                </a:lnTo>
                <a:lnTo>
                  <a:pt x="97" y="128"/>
                </a:lnTo>
                <a:lnTo>
                  <a:pt x="97" y="128"/>
                </a:lnTo>
                <a:close/>
                <a:moveTo>
                  <a:pt x="115" y="162"/>
                </a:moveTo>
                <a:lnTo>
                  <a:pt x="115" y="160"/>
                </a:lnTo>
                <a:lnTo>
                  <a:pt x="117" y="158"/>
                </a:lnTo>
                <a:lnTo>
                  <a:pt x="120" y="158"/>
                </a:lnTo>
                <a:lnTo>
                  <a:pt x="120" y="160"/>
                </a:lnTo>
                <a:lnTo>
                  <a:pt x="117" y="162"/>
                </a:lnTo>
                <a:lnTo>
                  <a:pt x="115" y="162"/>
                </a:lnTo>
                <a:lnTo>
                  <a:pt x="115" y="162"/>
                </a:lnTo>
                <a:close/>
                <a:moveTo>
                  <a:pt x="120" y="153"/>
                </a:moveTo>
                <a:lnTo>
                  <a:pt x="117" y="155"/>
                </a:lnTo>
                <a:lnTo>
                  <a:pt x="115" y="150"/>
                </a:lnTo>
                <a:lnTo>
                  <a:pt x="117" y="145"/>
                </a:lnTo>
                <a:lnTo>
                  <a:pt x="117" y="143"/>
                </a:lnTo>
                <a:lnTo>
                  <a:pt x="120" y="140"/>
                </a:lnTo>
                <a:lnTo>
                  <a:pt x="120" y="143"/>
                </a:lnTo>
                <a:lnTo>
                  <a:pt x="122" y="148"/>
                </a:lnTo>
                <a:lnTo>
                  <a:pt x="120" y="153"/>
                </a:lnTo>
                <a:lnTo>
                  <a:pt x="120" y="153"/>
                </a:lnTo>
                <a:close/>
                <a:moveTo>
                  <a:pt x="42" y="192"/>
                </a:moveTo>
                <a:lnTo>
                  <a:pt x="42" y="187"/>
                </a:lnTo>
                <a:lnTo>
                  <a:pt x="45" y="185"/>
                </a:lnTo>
                <a:lnTo>
                  <a:pt x="55" y="180"/>
                </a:lnTo>
                <a:lnTo>
                  <a:pt x="62" y="182"/>
                </a:lnTo>
                <a:lnTo>
                  <a:pt x="62" y="185"/>
                </a:lnTo>
                <a:lnTo>
                  <a:pt x="57" y="190"/>
                </a:lnTo>
                <a:lnTo>
                  <a:pt x="50" y="192"/>
                </a:lnTo>
                <a:lnTo>
                  <a:pt x="42" y="192"/>
                </a:lnTo>
                <a:lnTo>
                  <a:pt x="42" y="192"/>
                </a:lnTo>
                <a:close/>
                <a:moveTo>
                  <a:pt x="0" y="33"/>
                </a:moveTo>
                <a:lnTo>
                  <a:pt x="3" y="33"/>
                </a:lnTo>
                <a:lnTo>
                  <a:pt x="5" y="30"/>
                </a:lnTo>
                <a:lnTo>
                  <a:pt x="15" y="30"/>
                </a:lnTo>
                <a:lnTo>
                  <a:pt x="10" y="33"/>
                </a:lnTo>
                <a:lnTo>
                  <a:pt x="20" y="40"/>
                </a:lnTo>
                <a:lnTo>
                  <a:pt x="27" y="50"/>
                </a:lnTo>
                <a:lnTo>
                  <a:pt x="30" y="53"/>
                </a:lnTo>
                <a:lnTo>
                  <a:pt x="30" y="55"/>
                </a:lnTo>
                <a:lnTo>
                  <a:pt x="32" y="60"/>
                </a:lnTo>
                <a:lnTo>
                  <a:pt x="35" y="65"/>
                </a:lnTo>
                <a:lnTo>
                  <a:pt x="27" y="63"/>
                </a:lnTo>
                <a:lnTo>
                  <a:pt x="25" y="60"/>
                </a:lnTo>
                <a:lnTo>
                  <a:pt x="22" y="63"/>
                </a:lnTo>
                <a:lnTo>
                  <a:pt x="20" y="63"/>
                </a:lnTo>
                <a:lnTo>
                  <a:pt x="13" y="70"/>
                </a:lnTo>
                <a:lnTo>
                  <a:pt x="25" y="75"/>
                </a:lnTo>
                <a:lnTo>
                  <a:pt x="27" y="75"/>
                </a:lnTo>
                <a:lnTo>
                  <a:pt x="30" y="80"/>
                </a:lnTo>
                <a:lnTo>
                  <a:pt x="30" y="93"/>
                </a:lnTo>
                <a:lnTo>
                  <a:pt x="35" y="93"/>
                </a:lnTo>
                <a:lnTo>
                  <a:pt x="35" y="93"/>
                </a:lnTo>
                <a:lnTo>
                  <a:pt x="40" y="100"/>
                </a:lnTo>
                <a:lnTo>
                  <a:pt x="32" y="108"/>
                </a:lnTo>
                <a:lnTo>
                  <a:pt x="32" y="110"/>
                </a:lnTo>
                <a:lnTo>
                  <a:pt x="35" y="113"/>
                </a:lnTo>
                <a:lnTo>
                  <a:pt x="35" y="118"/>
                </a:lnTo>
                <a:lnTo>
                  <a:pt x="32" y="120"/>
                </a:lnTo>
                <a:lnTo>
                  <a:pt x="32" y="125"/>
                </a:lnTo>
                <a:lnTo>
                  <a:pt x="35" y="130"/>
                </a:lnTo>
                <a:lnTo>
                  <a:pt x="32" y="130"/>
                </a:lnTo>
                <a:lnTo>
                  <a:pt x="37" y="143"/>
                </a:lnTo>
                <a:lnTo>
                  <a:pt x="42" y="143"/>
                </a:lnTo>
                <a:lnTo>
                  <a:pt x="42" y="148"/>
                </a:lnTo>
                <a:lnTo>
                  <a:pt x="45" y="150"/>
                </a:lnTo>
                <a:lnTo>
                  <a:pt x="45" y="155"/>
                </a:lnTo>
                <a:lnTo>
                  <a:pt x="50" y="153"/>
                </a:lnTo>
                <a:lnTo>
                  <a:pt x="50" y="145"/>
                </a:lnTo>
                <a:lnTo>
                  <a:pt x="52" y="148"/>
                </a:lnTo>
                <a:lnTo>
                  <a:pt x="55" y="143"/>
                </a:lnTo>
                <a:lnTo>
                  <a:pt x="67" y="133"/>
                </a:lnTo>
                <a:lnTo>
                  <a:pt x="72" y="133"/>
                </a:lnTo>
                <a:lnTo>
                  <a:pt x="72" y="135"/>
                </a:lnTo>
                <a:lnTo>
                  <a:pt x="77" y="130"/>
                </a:lnTo>
                <a:lnTo>
                  <a:pt x="80" y="130"/>
                </a:lnTo>
                <a:lnTo>
                  <a:pt x="82" y="135"/>
                </a:lnTo>
                <a:lnTo>
                  <a:pt x="87" y="133"/>
                </a:lnTo>
                <a:lnTo>
                  <a:pt x="90" y="135"/>
                </a:lnTo>
                <a:lnTo>
                  <a:pt x="92" y="135"/>
                </a:lnTo>
                <a:lnTo>
                  <a:pt x="90" y="130"/>
                </a:lnTo>
                <a:lnTo>
                  <a:pt x="97" y="125"/>
                </a:lnTo>
                <a:lnTo>
                  <a:pt x="102" y="125"/>
                </a:lnTo>
                <a:lnTo>
                  <a:pt x="110" y="118"/>
                </a:lnTo>
                <a:lnTo>
                  <a:pt x="107" y="115"/>
                </a:lnTo>
                <a:lnTo>
                  <a:pt x="112" y="110"/>
                </a:lnTo>
                <a:lnTo>
                  <a:pt x="110" y="90"/>
                </a:lnTo>
                <a:lnTo>
                  <a:pt x="107" y="90"/>
                </a:lnTo>
                <a:lnTo>
                  <a:pt x="107" y="93"/>
                </a:lnTo>
                <a:lnTo>
                  <a:pt x="107" y="88"/>
                </a:lnTo>
                <a:lnTo>
                  <a:pt x="102" y="68"/>
                </a:lnTo>
                <a:lnTo>
                  <a:pt x="100" y="63"/>
                </a:lnTo>
                <a:lnTo>
                  <a:pt x="97" y="53"/>
                </a:lnTo>
                <a:lnTo>
                  <a:pt x="82" y="33"/>
                </a:lnTo>
                <a:lnTo>
                  <a:pt x="67" y="18"/>
                </a:lnTo>
                <a:lnTo>
                  <a:pt x="57" y="0"/>
                </a:lnTo>
                <a:lnTo>
                  <a:pt x="47" y="5"/>
                </a:lnTo>
                <a:lnTo>
                  <a:pt x="30" y="8"/>
                </a:lnTo>
                <a:lnTo>
                  <a:pt x="20" y="15"/>
                </a:lnTo>
                <a:lnTo>
                  <a:pt x="10" y="18"/>
                </a:lnTo>
                <a:lnTo>
                  <a:pt x="3" y="28"/>
                </a:lnTo>
                <a:lnTo>
                  <a:pt x="0" y="33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76"/>
          <p:cNvSpPr>
            <a:spLocks/>
          </p:cNvSpPr>
          <p:nvPr/>
        </p:nvSpPr>
        <p:spPr bwMode="auto">
          <a:xfrm>
            <a:off x="6810375" y="3054350"/>
            <a:ext cx="1604962" cy="842963"/>
          </a:xfrm>
          <a:custGeom>
            <a:avLst/>
            <a:gdLst>
              <a:gd name="T0" fmla="*/ 25 w 1011"/>
              <a:gd name="T1" fmla="*/ 309 h 531"/>
              <a:gd name="T2" fmla="*/ 3 w 1011"/>
              <a:gd name="T3" fmla="*/ 247 h 531"/>
              <a:gd name="T4" fmla="*/ 50 w 1011"/>
              <a:gd name="T5" fmla="*/ 239 h 531"/>
              <a:gd name="T6" fmla="*/ 73 w 1011"/>
              <a:gd name="T7" fmla="*/ 192 h 531"/>
              <a:gd name="T8" fmla="*/ 100 w 1011"/>
              <a:gd name="T9" fmla="*/ 179 h 531"/>
              <a:gd name="T10" fmla="*/ 118 w 1011"/>
              <a:gd name="T11" fmla="*/ 174 h 531"/>
              <a:gd name="T12" fmla="*/ 163 w 1011"/>
              <a:gd name="T13" fmla="*/ 192 h 531"/>
              <a:gd name="T14" fmla="*/ 193 w 1011"/>
              <a:gd name="T15" fmla="*/ 202 h 531"/>
              <a:gd name="T16" fmla="*/ 232 w 1011"/>
              <a:gd name="T17" fmla="*/ 192 h 531"/>
              <a:gd name="T18" fmla="*/ 267 w 1011"/>
              <a:gd name="T19" fmla="*/ 189 h 531"/>
              <a:gd name="T20" fmla="*/ 292 w 1011"/>
              <a:gd name="T21" fmla="*/ 204 h 531"/>
              <a:gd name="T22" fmla="*/ 340 w 1011"/>
              <a:gd name="T23" fmla="*/ 202 h 531"/>
              <a:gd name="T24" fmla="*/ 325 w 1011"/>
              <a:gd name="T25" fmla="*/ 159 h 531"/>
              <a:gd name="T26" fmla="*/ 322 w 1011"/>
              <a:gd name="T27" fmla="*/ 132 h 531"/>
              <a:gd name="T28" fmla="*/ 342 w 1011"/>
              <a:gd name="T29" fmla="*/ 100 h 531"/>
              <a:gd name="T30" fmla="*/ 322 w 1011"/>
              <a:gd name="T31" fmla="*/ 90 h 531"/>
              <a:gd name="T32" fmla="*/ 340 w 1011"/>
              <a:gd name="T33" fmla="*/ 77 h 531"/>
              <a:gd name="T34" fmla="*/ 372 w 1011"/>
              <a:gd name="T35" fmla="*/ 67 h 531"/>
              <a:gd name="T36" fmla="*/ 420 w 1011"/>
              <a:gd name="T37" fmla="*/ 52 h 531"/>
              <a:gd name="T38" fmla="*/ 444 w 1011"/>
              <a:gd name="T39" fmla="*/ 37 h 531"/>
              <a:gd name="T40" fmla="*/ 487 w 1011"/>
              <a:gd name="T41" fmla="*/ 15 h 531"/>
              <a:gd name="T42" fmla="*/ 522 w 1011"/>
              <a:gd name="T43" fmla="*/ 2 h 531"/>
              <a:gd name="T44" fmla="*/ 559 w 1011"/>
              <a:gd name="T45" fmla="*/ 25 h 531"/>
              <a:gd name="T46" fmla="*/ 572 w 1011"/>
              <a:gd name="T47" fmla="*/ 47 h 531"/>
              <a:gd name="T48" fmla="*/ 594 w 1011"/>
              <a:gd name="T49" fmla="*/ 42 h 531"/>
              <a:gd name="T50" fmla="*/ 619 w 1011"/>
              <a:gd name="T51" fmla="*/ 52 h 531"/>
              <a:gd name="T52" fmla="*/ 636 w 1011"/>
              <a:gd name="T53" fmla="*/ 65 h 531"/>
              <a:gd name="T54" fmla="*/ 676 w 1011"/>
              <a:gd name="T55" fmla="*/ 47 h 531"/>
              <a:gd name="T56" fmla="*/ 701 w 1011"/>
              <a:gd name="T57" fmla="*/ 37 h 531"/>
              <a:gd name="T58" fmla="*/ 824 w 1011"/>
              <a:gd name="T59" fmla="*/ 147 h 531"/>
              <a:gd name="T60" fmla="*/ 858 w 1011"/>
              <a:gd name="T61" fmla="*/ 159 h 531"/>
              <a:gd name="T62" fmla="*/ 898 w 1011"/>
              <a:gd name="T63" fmla="*/ 149 h 531"/>
              <a:gd name="T64" fmla="*/ 941 w 1011"/>
              <a:gd name="T65" fmla="*/ 179 h 531"/>
              <a:gd name="T66" fmla="*/ 958 w 1011"/>
              <a:gd name="T67" fmla="*/ 199 h 531"/>
              <a:gd name="T68" fmla="*/ 993 w 1011"/>
              <a:gd name="T69" fmla="*/ 197 h 531"/>
              <a:gd name="T70" fmla="*/ 996 w 1011"/>
              <a:gd name="T71" fmla="*/ 229 h 531"/>
              <a:gd name="T72" fmla="*/ 983 w 1011"/>
              <a:gd name="T73" fmla="*/ 289 h 531"/>
              <a:gd name="T74" fmla="*/ 933 w 1011"/>
              <a:gd name="T75" fmla="*/ 292 h 531"/>
              <a:gd name="T76" fmla="*/ 918 w 1011"/>
              <a:gd name="T77" fmla="*/ 349 h 531"/>
              <a:gd name="T78" fmla="*/ 898 w 1011"/>
              <a:gd name="T79" fmla="*/ 364 h 531"/>
              <a:gd name="T80" fmla="*/ 873 w 1011"/>
              <a:gd name="T81" fmla="*/ 382 h 531"/>
              <a:gd name="T82" fmla="*/ 888 w 1011"/>
              <a:gd name="T83" fmla="*/ 421 h 531"/>
              <a:gd name="T84" fmla="*/ 886 w 1011"/>
              <a:gd name="T85" fmla="*/ 464 h 531"/>
              <a:gd name="T86" fmla="*/ 791 w 1011"/>
              <a:gd name="T87" fmla="*/ 449 h 531"/>
              <a:gd name="T88" fmla="*/ 729 w 1011"/>
              <a:gd name="T89" fmla="*/ 449 h 531"/>
              <a:gd name="T90" fmla="*/ 671 w 1011"/>
              <a:gd name="T91" fmla="*/ 466 h 531"/>
              <a:gd name="T92" fmla="*/ 636 w 1011"/>
              <a:gd name="T93" fmla="*/ 486 h 531"/>
              <a:gd name="T94" fmla="*/ 572 w 1011"/>
              <a:gd name="T95" fmla="*/ 521 h 531"/>
              <a:gd name="T96" fmla="*/ 449 w 1011"/>
              <a:gd name="T97" fmla="*/ 434 h 531"/>
              <a:gd name="T98" fmla="*/ 250 w 1011"/>
              <a:gd name="T99" fmla="*/ 511 h 531"/>
              <a:gd name="T100" fmla="*/ 185 w 1011"/>
              <a:gd name="T101" fmla="*/ 486 h 531"/>
              <a:gd name="T102" fmla="*/ 160 w 1011"/>
              <a:gd name="T103" fmla="*/ 476 h 531"/>
              <a:gd name="T104" fmla="*/ 138 w 1011"/>
              <a:gd name="T105" fmla="*/ 449 h 531"/>
              <a:gd name="T106" fmla="*/ 118 w 1011"/>
              <a:gd name="T107" fmla="*/ 424 h 531"/>
              <a:gd name="T108" fmla="*/ 148 w 1011"/>
              <a:gd name="T109" fmla="*/ 424 h 531"/>
              <a:gd name="T110" fmla="*/ 135 w 1011"/>
              <a:gd name="T111" fmla="*/ 399 h 531"/>
              <a:gd name="T112" fmla="*/ 170 w 1011"/>
              <a:gd name="T113" fmla="*/ 394 h 531"/>
              <a:gd name="T114" fmla="*/ 178 w 1011"/>
              <a:gd name="T115" fmla="*/ 377 h 531"/>
              <a:gd name="T116" fmla="*/ 175 w 1011"/>
              <a:gd name="T117" fmla="*/ 347 h 531"/>
              <a:gd name="T118" fmla="*/ 150 w 1011"/>
              <a:gd name="T119" fmla="*/ 342 h 531"/>
              <a:gd name="T120" fmla="*/ 135 w 1011"/>
              <a:gd name="T121" fmla="*/ 337 h 531"/>
              <a:gd name="T122" fmla="*/ 110 w 1011"/>
              <a:gd name="T123" fmla="*/ 344 h 531"/>
              <a:gd name="T124" fmla="*/ 88 w 1011"/>
              <a:gd name="T125" fmla="*/ 357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1" h="531">
                <a:moveTo>
                  <a:pt x="78" y="357"/>
                </a:moveTo>
                <a:lnTo>
                  <a:pt x="73" y="352"/>
                </a:lnTo>
                <a:lnTo>
                  <a:pt x="65" y="354"/>
                </a:lnTo>
                <a:lnTo>
                  <a:pt x="55" y="349"/>
                </a:lnTo>
                <a:lnTo>
                  <a:pt x="55" y="344"/>
                </a:lnTo>
                <a:lnTo>
                  <a:pt x="65" y="344"/>
                </a:lnTo>
                <a:lnTo>
                  <a:pt x="55" y="327"/>
                </a:lnTo>
                <a:lnTo>
                  <a:pt x="43" y="314"/>
                </a:lnTo>
                <a:lnTo>
                  <a:pt x="25" y="309"/>
                </a:lnTo>
                <a:lnTo>
                  <a:pt x="23" y="314"/>
                </a:lnTo>
                <a:lnTo>
                  <a:pt x="15" y="307"/>
                </a:lnTo>
                <a:lnTo>
                  <a:pt x="18" y="302"/>
                </a:lnTo>
                <a:lnTo>
                  <a:pt x="13" y="294"/>
                </a:lnTo>
                <a:lnTo>
                  <a:pt x="0" y="292"/>
                </a:lnTo>
                <a:lnTo>
                  <a:pt x="5" y="282"/>
                </a:lnTo>
                <a:lnTo>
                  <a:pt x="8" y="264"/>
                </a:lnTo>
                <a:lnTo>
                  <a:pt x="3" y="262"/>
                </a:lnTo>
                <a:lnTo>
                  <a:pt x="3" y="247"/>
                </a:lnTo>
                <a:lnTo>
                  <a:pt x="8" y="244"/>
                </a:lnTo>
                <a:lnTo>
                  <a:pt x="15" y="237"/>
                </a:lnTo>
                <a:lnTo>
                  <a:pt x="15" y="229"/>
                </a:lnTo>
                <a:lnTo>
                  <a:pt x="18" y="224"/>
                </a:lnTo>
                <a:lnTo>
                  <a:pt x="33" y="237"/>
                </a:lnTo>
                <a:lnTo>
                  <a:pt x="35" y="242"/>
                </a:lnTo>
                <a:lnTo>
                  <a:pt x="43" y="247"/>
                </a:lnTo>
                <a:lnTo>
                  <a:pt x="50" y="247"/>
                </a:lnTo>
                <a:lnTo>
                  <a:pt x="50" y="239"/>
                </a:lnTo>
                <a:lnTo>
                  <a:pt x="53" y="237"/>
                </a:lnTo>
                <a:lnTo>
                  <a:pt x="48" y="214"/>
                </a:lnTo>
                <a:lnTo>
                  <a:pt x="55" y="214"/>
                </a:lnTo>
                <a:lnTo>
                  <a:pt x="63" y="214"/>
                </a:lnTo>
                <a:lnTo>
                  <a:pt x="63" y="207"/>
                </a:lnTo>
                <a:lnTo>
                  <a:pt x="60" y="202"/>
                </a:lnTo>
                <a:lnTo>
                  <a:pt x="63" y="197"/>
                </a:lnTo>
                <a:lnTo>
                  <a:pt x="70" y="192"/>
                </a:lnTo>
                <a:lnTo>
                  <a:pt x="73" y="192"/>
                </a:lnTo>
                <a:lnTo>
                  <a:pt x="75" y="184"/>
                </a:lnTo>
                <a:lnTo>
                  <a:pt x="80" y="182"/>
                </a:lnTo>
                <a:lnTo>
                  <a:pt x="85" y="182"/>
                </a:lnTo>
                <a:lnTo>
                  <a:pt x="85" y="177"/>
                </a:lnTo>
                <a:lnTo>
                  <a:pt x="85" y="174"/>
                </a:lnTo>
                <a:lnTo>
                  <a:pt x="85" y="169"/>
                </a:lnTo>
                <a:lnTo>
                  <a:pt x="93" y="174"/>
                </a:lnTo>
                <a:lnTo>
                  <a:pt x="100" y="177"/>
                </a:lnTo>
                <a:lnTo>
                  <a:pt x="100" y="179"/>
                </a:lnTo>
                <a:lnTo>
                  <a:pt x="95" y="184"/>
                </a:lnTo>
                <a:lnTo>
                  <a:pt x="98" y="187"/>
                </a:lnTo>
                <a:lnTo>
                  <a:pt x="103" y="184"/>
                </a:lnTo>
                <a:lnTo>
                  <a:pt x="105" y="182"/>
                </a:lnTo>
                <a:lnTo>
                  <a:pt x="108" y="179"/>
                </a:lnTo>
                <a:lnTo>
                  <a:pt x="108" y="182"/>
                </a:lnTo>
                <a:lnTo>
                  <a:pt x="113" y="179"/>
                </a:lnTo>
                <a:lnTo>
                  <a:pt x="113" y="177"/>
                </a:lnTo>
                <a:lnTo>
                  <a:pt x="118" y="174"/>
                </a:lnTo>
                <a:lnTo>
                  <a:pt x="123" y="172"/>
                </a:lnTo>
                <a:lnTo>
                  <a:pt x="128" y="172"/>
                </a:lnTo>
                <a:lnTo>
                  <a:pt x="130" y="179"/>
                </a:lnTo>
                <a:lnTo>
                  <a:pt x="138" y="182"/>
                </a:lnTo>
                <a:lnTo>
                  <a:pt x="148" y="179"/>
                </a:lnTo>
                <a:lnTo>
                  <a:pt x="150" y="179"/>
                </a:lnTo>
                <a:lnTo>
                  <a:pt x="153" y="184"/>
                </a:lnTo>
                <a:lnTo>
                  <a:pt x="158" y="184"/>
                </a:lnTo>
                <a:lnTo>
                  <a:pt x="163" y="192"/>
                </a:lnTo>
                <a:lnTo>
                  <a:pt x="168" y="192"/>
                </a:lnTo>
                <a:lnTo>
                  <a:pt x="173" y="197"/>
                </a:lnTo>
                <a:lnTo>
                  <a:pt x="180" y="202"/>
                </a:lnTo>
                <a:lnTo>
                  <a:pt x="183" y="202"/>
                </a:lnTo>
                <a:lnTo>
                  <a:pt x="185" y="207"/>
                </a:lnTo>
                <a:lnTo>
                  <a:pt x="185" y="212"/>
                </a:lnTo>
                <a:lnTo>
                  <a:pt x="190" y="212"/>
                </a:lnTo>
                <a:lnTo>
                  <a:pt x="193" y="207"/>
                </a:lnTo>
                <a:lnTo>
                  <a:pt x="193" y="202"/>
                </a:lnTo>
                <a:lnTo>
                  <a:pt x="198" y="199"/>
                </a:lnTo>
                <a:lnTo>
                  <a:pt x="200" y="204"/>
                </a:lnTo>
                <a:lnTo>
                  <a:pt x="210" y="204"/>
                </a:lnTo>
                <a:lnTo>
                  <a:pt x="215" y="209"/>
                </a:lnTo>
                <a:lnTo>
                  <a:pt x="217" y="212"/>
                </a:lnTo>
                <a:lnTo>
                  <a:pt x="225" y="207"/>
                </a:lnTo>
                <a:lnTo>
                  <a:pt x="225" y="197"/>
                </a:lnTo>
                <a:lnTo>
                  <a:pt x="230" y="197"/>
                </a:lnTo>
                <a:lnTo>
                  <a:pt x="232" y="192"/>
                </a:lnTo>
                <a:lnTo>
                  <a:pt x="235" y="189"/>
                </a:lnTo>
                <a:lnTo>
                  <a:pt x="237" y="194"/>
                </a:lnTo>
                <a:lnTo>
                  <a:pt x="240" y="189"/>
                </a:lnTo>
                <a:lnTo>
                  <a:pt x="247" y="189"/>
                </a:lnTo>
                <a:lnTo>
                  <a:pt x="255" y="194"/>
                </a:lnTo>
                <a:lnTo>
                  <a:pt x="257" y="199"/>
                </a:lnTo>
                <a:lnTo>
                  <a:pt x="265" y="197"/>
                </a:lnTo>
                <a:lnTo>
                  <a:pt x="262" y="192"/>
                </a:lnTo>
                <a:lnTo>
                  <a:pt x="267" y="189"/>
                </a:lnTo>
                <a:lnTo>
                  <a:pt x="272" y="189"/>
                </a:lnTo>
                <a:lnTo>
                  <a:pt x="275" y="187"/>
                </a:lnTo>
                <a:lnTo>
                  <a:pt x="282" y="189"/>
                </a:lnTo>
                <a:lnTo>
                  <a:pt x="285" y="192"/>
                </a:lnTo>
                <a:lnTo>
                  <a:pt x="285" y="197"/>
                </a:lnTo>
                <a:lnTo>
                  <a:pt x="280" y="197"/>
                </a:lnTo>
                <a:lnTo>
                  <a:pt x="285" y="204"/>
                </a:lnTo>
                <a:lnTo>
                  <a:pt x="290" y="204"/>
                </a:lnTo>
                <a:lnTo>
                  <a:pt x="292" y="204"/>
                </a:lnTo>
                <a:lnTo>
                  <a:pt x="297" y="207"/>
                </a:lnTo>
                <a:lnTo>
                  <a:pt x="305" y="207"/>
                </a:lnTo>
                <a:lnTo>
                  <a:pt x="315" y="212"/>
                </a:lnTo>
                <a:lnTo>
                  <a:pt x="320" y="209"/>
                </a:lnTo>
                <a:lnTo>
                  <a:pt x="322" y="204"/>
                </a:lnTo>
                <a:lnTo>
                  <a:pt x="322" y="199"/>
                </a:lnTo>
                <a:lnTo>
                  <a:pt x="325" y="197"/>
                </a:lnTo>
                <a:lnTo>
                  <a:pt x="332" y="202"/>
                </a:lnTo>
                <a:lnTo>
                  <a:pt x="340" y="202"/>
                </a:lnTo>
                <a:lnTo>
                  <a:pt x="350" y="199"/>
                </a:lnTo>
                <a:lnTo>
                  <a:pt x="352" y="194"/>
                </a:lnTo>
                <a:lnTo>
                  <a:pt x="352" y="174"/>
                </a:lnTo>
                <a:lnTo>
                  <a:pt x="350" y="172"/>
                </a:lnTo>
                <a:lnTo>
                  <a:pt x="340" y="172"/>
                </a:lnTo>
                <a:lnTo>
                  <a:pt x="335" y="167"/>
                </a:lnTo>
                <a:lnTo>
                  <a:pt x="335" y="164"/>
                </a:lnTo>
                <a:lnTo>
                  <a:pt x="330" y="164"/>
                </a:lnTo>
                <a:lnTo>
                  <a:pt x="325" y="159"/>
                </a:lnTo>
                <a:lnTo>
                  <a:pt x="320" y="159"/>
                </a:lnTo>
                <a:lnTo>
                  <a:pt x="320" y="157"/>
                </a:lnTo>
                <a:lnTo>
                  <a:pt x="317" y="154"/>
                </a:lnTo>
                <a:lnTo>
                  <a:pt x="317" y="149"/>
                </a:lnTo>
                <a:lnTo>
                  <a:pt x="322" y="149"/>
                </a:lnTo>
                <a:lnTo>
                  <a:pt x="322" y="144"/>
                </a:lnTo>
                <a:lnTo>
                  <a:pt x="327" y="139"/>
                </a:lnTo>
                <a:lnTo>
                  <a:pt x="325" y="134"/>
                </a:lnTo>
                <a:lnTo>
                  <a:pt x="322" y="132"/>
                </a:lnTo>
                <a:lnTo>
                  <a:pt x="322" y="127"/>
                </a:lnTo>
                <a:lnTo>
                  <a:pt x="327" y="119"/>
                </a:lnTo>
                <a:lnTo>
                  <a:pt x="335" y="112"/>
                </a:lnTo>
                <a:lnTo>
                  <a:pt x="345" y="112"/>
                </a:lnTo>
                <a:lnTo>
                  <a:pt x="350" y="114"/>
                </a:lnTo>
                <a:lnTo>
                  <a:pt x="352" y="112"/>
                </a:lnTo>
                <a:lnTo>
                  <a:pt x="352" y="107"/>
                </a:lnTo>
                <a:lnTo>
                  <a:pt x="347" y="105"/>
                </a:lnTo>
                <a:lnTo>
                  <a:pt x="342" y="100"/>
                </a:lnTo>
                <a:lnTo>
                  <a:pt x="340" y="100"/>
                </a:lnTo>
                <a:lnTo>
                  <a:pt x="335" y="102"/>
                </a:lnTo>
                <a:lnTo>
                  <a:pt x="330" y="100"/>
                </a:lnTo>
                <a:lnTo>
                  <a:pt x="322" y="100"/>
                </a:lnTo>
                <a:lnTo>
                  <a:pt x="322" y="97"/>
                </a:lnTo>
                <a:lnTo>
                  <a:pt x="325" y="95"/>
                </a:lnTo>
                <a:lnTo>
                  <a:pt x="332" y="95"/>
                </a:lnTo>
                <a:lnTo>
                  <a:pt x="330" y="90"/>
                </a:lnTo>
                <a:lnTo>
                  <a:pt x="322" y="90"/>
                </a:lnTo>
                <a:lnTo>
                  <a:pt x="320" y="90"/>
                </a:lnTo>
                <a:lnTo>
                  <a:pt x="322" y="87"/>
                </a:lnTo>
                <a:lnTo>
                  <a:pt x="317" y="80"/>
                </a:lnTo>
                <a:lnTo>
                  <a:pt x="320" y="77"/>
                </a:lnTo>
                <a:lnTo>
                  <a:pt x="325" y="77"/>
                </a:lnTo>
                <a:lnTo>
                  <a:pt x="330" y="75"/>
                </a:lnTo>
                <a:lnTo>
                  <a:pt x="332" y="75"/>
                </a:lnTo>
                <a:lnTo>
                  <a:pt x="335" y="77"/>
                </a:lnTo>
                <a:lnTo>
                  <a:pt x="340" y="77"/>
                </a:lnTo>
                <a:lnTo>
                  <a:pt x="345" y="80"/>
                </a:lnTo>
                <a:lnTo>
                  <a:pt x="347" y="77"/>
                </a:lnTo>
                <a:lnTo>
                  <a:pt x="347" y="75"/>
                </a:lnTo>
                <a:lnTo>
                  <a:pt x="352" y="72"/>
                </a:lnTo>
                <a:lnTo>
                  <a:pt x="357" y="72"/>
                </a:lnTo>
                <a:lnTo>
                  <a:pt x="360" y="77"/>
                </a:lnTo>
                <a:lnTo>
                  <a:pt x="362" y="72"/>
                </a:lnTo>
                <a:lnTo>
                  <a:pt x="362" y="70"/>
                </a:lnTo>
                <a:lnTo>
                  <a:pt x="372" y="67"/>
                </a:lnTo>
                <a:lnTo>
                  <a:pt x="377" y="65"/>
                </a:lnTo>
                <a:lnTo>
                  <a:pt x="385" y="62"/>
                </a:lnTo>
                <a:lnTo>
                  <a:pt x="392" y="62"/>
                </a:lnTo>
                <a:lnTo>
                  <a:pt x="392" y="60"/>
                </a:lnTo>
                <a:lnTo>
                  <a:pt x="400" y="55"/>
                </a:lnTo>
                <a:lnTo>
                  <a:pt x="407" y="55"/>
                </a:lnTo>
                <a:lnTo>
                  <a:pt x="412" y="52"/>
                </a:lnTo>
                <a:lnTo>
                  <a:pt x="415" y="52"/>
                </a:lnTo>
                <a:lnTo>
                  <a:pt x="420" y="52"/>
                </a:lnTo>
                <a:lnTo>
                  <a:pt x="420" y="52"/>
                </a:lnTo>
                <a:lnTo>
                  <a:pt x="420" y="45"/>
                </a:lnTo>
                <a:lnTo>
                  <a:pt x="424" y="42"/>
                </a:lnTo>
                <a:lnTo>
                  <a:pt x="429" y="42"/>
                </a:lnTo>
                <a:lnTo>
                  <a:pt x="429" y="40"/>
                </a:lnTo>
                <a:lnTo>
                  <a:pt x="434" y="37"/>
                </a:lnTo>
                <a:lnTo>
                  <a:pt x="437" y="40"/>
                </a:lnTo>
                <a:lnTo>
                  <a:pt x="439" y="40"/>
                </a:lnTo>
                <a:lnTo>
                  <a:pt x="444" y="37"/>
                </a:lnTo>
                <a:lnTo>
                  <a:pt x="452" y="35"/>
                </a:lnTo>
                <a:lnTo>
                  <a:pt x="462" y="27"/>
                </a:lnTo>
                <a:lnTo>
                  <a:pt x="464" y="27"/>
                </a:lnTo>
                <a:lnTo>
                  <a:pt x="467" y="25"/>
                </a:lnTo>
                <a:lnTo>
                  <a:pt x="474" y="25"/>
                </a:lnTo>
                <a:lnTo>
                  <a:pt x="477" y="20"/>
                </a:lnTo>
                <a:lnTo>
                  <a:pt x="482" y="20"/>
                </a:lnTo>
                <a:lnTo>
                  <a:pt x="487" y="20"/>
                </a:lnTo>
                <a:lnTo>
                  <a:pt x="487" y="15"/>
                </a:lnTo>
                <a:lnTo>
                  <a:pt x="484" y="12"/>
                </a:lnTo>
                <a:lnTo>
                  <a:pt x="487" y="10"/>
                </a:lnTo>
                <a:lnTo>
                  <a:pt x="494" y="10"/>
                </a:lnTo>
                <a:lnTo>
                  <a:pt x="497" y="5"/>
                </a:lnTo>
                <a:lnTo>
                  <a:pt x="502" y="2"/>
                </a:lnTo>
                <a:lnTo>
                  <a:pt x="504" y="2"/>
                </a:lnTo>
                <a:lnTo>
                  <a:pt x="509" y="0"/>
                </a:lnTo>
                <a:lnTo>
                  <a:pt x="514" y="5"/>
                </a:lnTo>
                <a:lnTo>
                  <a:pt x="522" y="2"/>
                </a:lnTo>
                <a:lnTo>
                  <a:pt x="529" y="7"/>
                </a:lnTo>
                <a:lnTo>
                  <a:pt x="534" y="7"/>
                </a:lnTo>
                <a:lnTo>
                  <a:pt x="542" y="5"/>
                </a:lnTo>
                <a:lnTo>
                  <a:pt x="547" y="5"/>
                </a:lnTo>
                <a:lnTo>
                  <a:pt x="549" y="12"/>
                </a:lnTo>
                <a:lnTo>
                  <a:pt x="552" y="12"/>
                </a:lnTo>
                <a:lnTo>
                  <a:pt x="552" y="20"/>
                </a:lnTo>
                <a:lnTo>
                  <a:pt x="557" y="22"/>
                </a:lnTo>
                <a:lnTo>
                  <a:pt x="559" y="25"/>
                </a:lnTo>
                <a:lnTo>
                  <a:pt x="559" y="27"/>
                </a:lnTo>
                <a:lnTo>
                  <a:pt x="559" y="32"/>
                </a:lnTo>
                <a:lnTo>
                  <a:pt x="559" y="37"/>
                </a:lnTo>
                <a:lnTo>
                  <a:pt x="559" y="40"/>
                </a:lnTo>
                <a:lnTo>
                  <a:pt x="557" y="42"/>
                </a:lnTo>
                <a:lnTo>
                  <a:pt x="559" y="47"/>
                </a:lnTo>
                <a:lnTo>
                  <a:pt x="562" y="47"/>
                </a:lnTo>
                <a:lnTo>
                  <a:pt x="567" y="45"/>
                </a:lnTo>
                <a:lnTo>
                  <a:pt x="572" y="47"/>
                </a:lnTo>
                <a:lnTo>
                  <a:pt x="574" y="47"/>
                </a:lnTo>
                <a:lnTo>
                  <a:pt x="574" y="42"/>
                </a:lnTo>
                <a:lnTo>
                  <a:pt x="579" y="40"/>
                </a:lnTo>
                <a:lnTo>
                  <a:pt x="579" y="45"/>
                </a:lnTo>
                <a:lnTo>
                  <a:pt x="584" y="45"/>
                </a:lnTo>
                <a:lnTo>
                  <a:pt x="584" y="42"/>
                </a:lnTo>
                <a:lnTo>
                  <a:pt x="582" y="37"/>
                </a:lnTo>
                <a:lnTo>
                  <a:pt x="584" y="35"/>
                </a:lnTo>
                <a:lnTo>
                  <a:pt x="594" y="42"/>
                </a:lnTo>
                <a:lnTo>
                  <a:pt x="594" y="50"/>
                </a:lnTo>
                <a:lnTo>
                  <a:pt x="597" y="57"/>
                </a:lnTo>
                <a:lnTo>
                  <a:pt x="602" y="57"/>
                </a:lnTo>
                <a:lnTo>
                  <a:pt x="604" y="52"/>
                </a:lnTo>
                <a:lnTo>
                  <a:pt x="602" y="52"/>
                </a:lnTo>
                <a:lnTo>
                  <a:pt x="599" y="47"/>
                </a:lnTo>
                <a:lnTo>
                  <a:pt x="607" y="47"/>
                </a:lnTo>
                <a:lnTo>
                  <a:pt x="617" y="52"/>
                </a:lnTo>
                <a:lnTo>
                  <a:pt x="619" y="52"/>
                </a:lnTo>
                <a:lnTo>
                  <a:pt x="624" y="50"/>
                </a:lnTo>
                <a:lnTo>
                  <a:pt x="627" y="50"/>
                </a:lnTo>
                <a:lnTo>
                  <a:pt x="624" y="55"/>
                </a:lnTo>
                <a:lnTo>
                  <a:pt x="622" y="57"/>
                </a:lnTo>
                <a:lnTo>
                  <a:pt x="622" y="65"/>
                </a:lnTo>
                <a:lnTo>
                  <a:pt x="624" y="70"/>
                </a:lnTo>
                <a:lnTo>
                  <a:pt x="629" y="70"/>
                </a:lnTo>
                <a:lnTo>
                  <a:pt x="632" y="65"/>
                </a:lnTo>
                <a:lnTo>
                  <a:pt x="636" y="65"/>
                </a:lnTo>
                <a:lnTo>
                  <a:pt x="646" y="67"/>
                </a:lnTo>
                <a:lnTo>
                  <a:pt x="651" y="70"/>
                </a:lnTo>
                <a:lnTo>
                  <a:pt x="654" y="67"/>
                </a:lnTo>
                <a:lnTo>
                  <a:pt x="651" y="60"/>
                </a:lnTo>
                <a:lnTo>
                  <a:pt x="656" y="57"/>
                </a:lnTo>
                <a:lnTo>
                  <a:pt x="666" y="57"/>
                </a:lnTo>
                <a:lnTo>
                  <a:pt x="671" y="55"/>
                </a:lnTo>
                <a:lnTo>
                  <a:pt x="671" y="50"/>
                </a:lnTo>
                <a:lnTo>
                  <a:pt x="676" y="47"/>
                </a:lnTo>
                <a:lnTo>
                  <a:pt x="676" y="42"/>
                </a:lnTo>
                <a:lnTo>
                  <a:pt x="684" y="37"/>
                </a:lnTo>
                <a:lnTo>
                  <a:pt x="686" y="35"/>
                </a:lnTo>
                <a:lnTo>
                  <a:pt x="691" y="30"/>
                </a:lnTo>
                <a:lnTo>
                  <a:pt x="696" y="30"/>
                </a:lnTo>
                <a:lnTo>
                  <a:pt x="704" y="27"/>
                </a:lnTo>
                <a:lnTo>
                  <a:pt x="706" y="30"/>
                </a:lnTo>
                <a:lnTo>
                  <a:pt x="706" y="35"/>
                </a:lnTo>
                <a:lnTo>
                  <a:pt x="701" y="37"/>
                </a:lnTo>
                <a:lnTo>
                  <a:pt x="699" y="40"/>
                </a:lnTo>
                <a:lnTo>
                  <a:pt x="699" y="42"/>
                </a:lnTo>
                <a:lnTo>
                  <a:pt x="749" y="80"/>
                </a:lnTo>
                <a:lnTo>
                  <a:pt x="814" y="162"/>
                </a:lnTo>
                <a:lnTo>
                  <a:pt x="819" y="159"/>
                </a:lnTo>
                <a:lnTo>
                  <a:pt x="824" y="157"/>
                </a:lnTo>
                <a:lnTo>
                  <a:pt x="826" y="154"/>
                </a:lnTo>
                <a:lnTo>
                  <a:pt x="824" y="152"/>
                </a:lnTo>
                <a:lnTo>
                  <a:pt x="824" y="147"/>
                </a:lnTo>
                <a:lnTo>
                  <a:pt x="829" y="144"/>
                </a:lnTo>
                <a:lnTo>
                  <a:pt x="836" y="149"/>
                </a:lnTo>
                <a:lnTo>
                  <a:pt x="834" y="152"/>
                </a:lnTo>
                <a:lnTo>
                  <a:pt x="836" y="157"/>
                </a:lnTo>
                <a:lnTo>
                  <a:pt x="841" y="157"/>
                </a:lnTo>
                <a:lnTo>
                  <a:pt x="844" y="162"/>
                </a:lnTo>
                <a:lnTo>
                  <a:pt x="848" y="162"/>
                </a:lnTo>
                <a:lnTo>
                  <a:pt x="853" y="159"/>
                </a:lnTo>
                <a:lnTo>
                  <a:pt x="858" y="159"/>
                </a:lnTo>
                <a:lnTo>
                  <a:pt x="863" y="162"/>
                </a:lnTo>
                <a:lnTo>
                  <a:pt x="871" y="159"/>
                </a:lnTo>
                <a:lnTo>
                  <a:pt x="873" y="159"/>
                </a:lnTo>
                <a:lnTo>
                  <a:pt x="878" y="159"/>
                </a:lnTo>
                <a:lnTo>
                  <a:pt x="881" y="157"/>
                </a:lnTo>
                <a:lnTo>
                  <a:pt x="878" y="152"/>
                </a:lnTo>
                <a:lnTo>
                  <a:pt x="881" y="149"/>
                </a:lnTo>
                <a:lnTo>
                  <a:pt x="888" y="149"/>
                </a:lnTo>
                <a:lnTo>
                  <a:pt x="898" y="149"/>
                </a:lnTo>
                <a:lnTo>
                  <a:pt x="906" y="152"/>
                </a:lnTo>
                <a:lnTo>
                  <a:pt x="913" y="157"/>
                </a:lnTo>
                <a:lnTo>
                  <a:pt x="918" y="164"/>
                </a:lnTo>
                <a:lnTo>
                  <a:pt x="921" y="172"/>
                </a:lnTo>
                <a:lnTo>
                  <a:pt x="923" y="172"/>
                </a:lnTo>
                <a:lnTo>
                  <a:pt x="931" y="172"/>
                </a:lnTo>
                <a:lnTo>
                  <a:pt x="936" y="177"/>
                </a:lnTo>
                <a:lnTo>
                  <a:pt x="938" y="177"/>
                </a:lnTo>
                <a:lnTo>
                  <a:pt x="941" y="179"/>
                </a:lnTo>
                <a:lnTo>
                  <a:pt x="941" y="182"/>
                </a:lnTo>
                <a:lnTo>
                  <a:pt x="941" y="184"/>
                </a:lnTo>
                <a:lnTo>
                  <a:pt x="941" y="189"/>
                </a:lnTo>
                <a:lnTo>
                  <a:pt x="943" y="192"/>
                </a:lnTo>
                <a:lnTo>
                  <a:pt x="946" y="194"/>
                </a:lnTo>
                <a:lnTo>
                  <a:pt x="946" y="197"/>
                </a:lnTo>
                <a:lnTo>
                  <a:pt x="948" y="194"/>
                </a:lnTo>
                <a:lnTo>
                  <a:pt x="953" y="197"/>
                </a:lnTo>
                <a:lnTo>
                  <a:pt x="958" y="199"/>
                </a:lnTo>
                <a:lnTo>
                  <a:pt x="958" y="197"/>
                </a:lnTo>
                <a:lnTo>
                  <a:pt x="963" y="194"/>
                </a:lnTo>
                <a:lnTo>
                  <a:pt x="976" y="194"/>
                </a:lnTo>
                <a:lnTo>
                  <a:pt x="983" y="192"/>
                </a:lnTo>
                <a:lnTo>
                  <a:pt x="986" y="187"/>
                </a:lnTo>
                <a:lnTo>
                  <a:pt x="991" y="184"/>
                </a:lnTo>
                <a:lnTo>
                  <a:pt x="993" y="187"/>
                </a:lnTo>
                <a:lnTo>
                  <a:pt x="991" y="192"/>
                </a:lnTo>
                <a:lnTo>
                  <a:pt x="993" y="197"/>
                </a:lnTo>
                <a:lnTo>
                  <a:pt x="996" y="199"/>
                </a:lnTo>
                <a:lnTo>
                  <a:pt x="1001" y="204"/>
                </a:lnTo>
                <a:lnTo>
                  <a:pt x="1011" y="207"/>
                </a:lnTo>
                <a:lnTo>
                  <a:pt x="1011" y="209"/>
                </a:lnTo>
                <a:lnTo>
                  <a:pt x="1006" y="214"/>
                </a:lnTo>
                <a:lnTo>
                  <a:pt x="1003" y="217"/>
                </a:lnTo>
                <a:lnTo>
                  <a:pt x="996" y="224"/>
                </a:lnTo>
                <a:lnTo>
                  <a:pt x="996" y="227"/>
                </a:lnTo>
                <a:lnTo>
                  <a:pt x="996" y="229"/>
                </a:lnTo>
                <a:lnTo>
                  <a:pt x="993" y="237"/>
                </a:lnTo>
                <a:lnTo>
                  <a:pt x="986" y="239"/>
                </a:lnTo>
                <a:lnTo>
                  <a:pt x="981" y="242"/>
                </a:lnTo>
                <a:lnTo>
                  <a:pt x="981" y="249"/>
                </a:lnTo>
                <a:lnTo>
                  <a:pt x="981" y="259"/>
                </a:lnTo>
                <a:lnTo>
                  <a:pt x="986" y="269"/>
                </a:lnTo>
                <a:lnTo>
                  <a:pt x="991" y="277"/>
                </a:lnTo>
                <a:lnTo>
                  <a:pt x="991" y="282"/>
                </a:lnTo>
                <a:lnTo>
                  <a:pt x="983" y="289"/>
                </a:lnTo>
                <a:lnTo>
                  <a:pt x="978" y="289"/>
                </a:lnTo>
                <a:lnTo>
                  <a:pt x="973" y="297"/>
                </a:lnTo>
                <a:lnTo>
                  <a:pt x="968" y="297"/>
                </a:lnTo>
                <a:lnTo>
                  <a:pt x="966" y="297"/>
                </a:lnTo>
                <a:lnTo>
                  <a:pt x="966" y="294"/>
                </a:lnTo>
                <a:lnTo>
                  <a:pt x="961" y="294"/>
                </a:lnTo>
                <a:lnTo>
                  <a:pt x="951" y="294"/>
                </a:lnTo>
                <a:lnTo>
                  <a:pt x="943" y="294"/>
                </a:lnTo>
                <a:lnTo>
                  <a:pt x="933" y="292"/>
                </a:lnTo>
                <a:lnTo>
                  <a:pt x="926" y="289"/>
                </a:lnTo>
                <a:lnTo>
                  <a:pt x="923" y="292"/>
                </a:lnTo>
                <a:lnTo>
                  <a:pt x="921" y="302"/>
                </a:lnTo>
                <a:lnTo>
                  <a:pt x="918" y="309"/>
                </a:lnTo>
                <a:lnTo>
                  <a:pt x="918" y="317"/>
                </a:lnTo>
                <a:lnTo>
                  <a:pt x="916" y="332"/>
                </a:lnTo>
                <a:lnTo>
                  <a:pt x="916" y="344"/>
                </a:lnTo>
                <a:lnTo>
                  <a:pt x="913" y="347"/>
                </a:lnTo>
                <a:lnTo>
                  <a:pt x="918" y="349"/>
                </a:lnTo>
                <a:lnTo>
                  <a:pt x="923" y="352"/>
                </a:lnTo>
                <a:lnTo>
                  <a:pt x="921" y="359"/>
                </a:lnTo>
                <a:lnTo>
                  <a:pt x="921" y="362"/>
                </a:lnTo>
                <a:lnTo>
                  <a:pt x="918" y="362"/>
                </a:lnTo>
                <a:lnTo>
                  <a:pt x="913" y="364"/>
                </a:lnTo>
                <a:lnTo>
                  <a:pt x="911" y="364"/>
                </a:lnTo>
                <a:lnTo>
                  <a:pt x="906" y="362"/>
                </a:lnTo>
                <a:lnTo>
                  <a:pt x="903" y="364"/>
                </a:lnTo>
                <a:lnTo>
                  <a:pt x="898" y="364"/>
                </a:lnTo>
                <a:lnTo>
                  <a:pt x="886" y="367"/>
                </a:lnTo>
                <a:lnTo>
                  <a:pt x="878" y="369"/>
                </a:lnTo>
                <a:lnTo>
                  <a:pt x="873" y="369"/>
                </a:lnTo>
                <a:lnTo>
                  <a:pt x="871" y="369"/>
                </a:lnTo>
                <a:lnTo>
                  <a:pt x="866" y="369"/>
                </a:lnTo>
                <a:lnTo>
                  <a:pt x="861" y="374"/>
                </a:lnTo>
                <a:lnTo>
                  <a:pt x="861" y="379"/>
                </a:lnTo>
                <a:lnTo>
                  <a:pt x="866" y="382"/>
                </a:lnTo>
                <a:lnTo>
                  <a:pt x="873" y="382"/>
                </a:lnTo>
                <a:lnTo>
                  <a:pt x="878" y="382"/>
                </a:lnTo>
                <a:lnTo>
                  <a:pt x="878" y="384"/>
                </a:lnTo>
                <a:lnTo>
                  <a:pt x="876" y="389"/>
                </a:lnTo>
                <a:lnTo>
                  <a:pt x="878" y="397"/>
                </a:lnTo>
                <a:lnTo>
                  <a:pt x="878" y="399"/>
                </a:lnTo>
                <a:lnTo>
                  <a:pt x="881" y="404"/>
                </a:lnTo>
                <a:lnTo>
                  <a:pt x="881" y="409"/>
                </a:lnTo>
                <a:lnTo>
                  <a:pt x="886" y="416"/>
                </a:lnTo>
                <a:lnTo>
                  <a:pt x="888" y="421"/>
                </a:lnTo>
                <a:lnTo>
                  <a:pt x="893" y="426"/>
                </a:lnTo>
                <a:lnTo>
                  <a:pt x="896" y="436"/>
                </a:lnTo>
                <a:lnTo>
                  <a:pt x="891" y="439"/>
                </a:lnTo>
                <a:lnTo>
                  <a:pt x="891" y="444"/>
                </a:lnTo>
                <a:lnTo>
                  <a:pt x="896" y="449"/>
                </a:lnTo>
                <a:lnTo>
                  <a:pt x="893" y="451"/>
                </a:lnTo>
                <a:lnTo>
                  <a:pt x="891" y="454"/>
                </a:lnTo>
                <a:lnTo>
                  <a:pt x="886" y="456"/>
                </a:lnTo>
                <a:lnTo>
                  <a:pt x="886" y="464"/>
                </a:lnTo>
                <a:lnTo>
                  <a:pt x="881" y="466"/>
                </a:lnTo>
                <a:lnTo>
                  <a:pt x="871" y="464"/>
                </a:lnTo>
                <a:lnTo>
                  <a:pt x="858" y="451"/>
                </a:lnTo>
                <a:lnTo>
                  <a:pt x="853" y="451"/>
                </a:lnTo>
                <a:lnTo>
                  <a:pt x="844" y="449"/>
                </a:lnTo>
                <a:lnTo>
                  <a:pt x="826" y="446"/>
                </a:lnTo>
                <a:lnTo>
                  <a:pt x="819" y="449"/>
                </a:lnTo>
                <a:lnTo>
                  <a:pt x="806" y="446"/>
                </a:lnTo>
                <a:lnTo>
                  <a:pt x="791" y="449"/>
                </a:lnTo>
                <a:lnTo>
                  <a:pt x="786" y="451"/>
                </a:lnTo>
                <a:lnTo>
                  <a:pt x="779" y="449"/>
                </a:lnTo>
                <a:lnTo>
                  <a:pt x="774" y="451"/>
                </a:lnTo>
                <a:lnTo>
                  <a:pt x="769" y="454"/>
                </a:lnTo>
                <a:lnTo>
                  <a:pt x="756" y="454"/>
                </a:lnTo>
                <a:lnTo>
                  <a:pt x="744" y="449"/>
                </a:lnTo>
                <a:lnTo>
                  <a:pt x="739" y="446"/>
                </a:lnTo>
                <a:lnTo>
                  <a:pt x="731" y="446"/>
                </a:lnTo>
                <a:lnTo>
                  <a:pt x="729" y="449"/>
                </a:lnTo>
                <a:lnTo>
                  <a:pt x="721" y="449"/>
                </a:lnTo>
                <a:lnTo>
                  <a:pt x="716" y="446"/>
                </a:lnTo>
                <a:lnTo>
                  <a:pt x="714" y="449"/>
                </a:lnTo>
                <a:lnTo>
                  <a:pt x="714" y="454"/>
                </a:lnTo>
                <a:lnTo>
                  <a:pt x="716" y="461"/>
                </a:lnTo>
                <a:lnTo>
                  <a:pt x="716" y="466"/>
                </a:lnTo>
                <a:lnTo>
                  <a:pt x="706" y="469"/>
                </a:lnTo>
                <a:lnTo>
                  <a:pt x="691" y="469"/>
                </a:lnTo>
                <a:lnTo>
                  <a:pt x="671" y="466"/>
                </a:lnTo>
                <a:lnTo>
                  <a:pt x="666" y="464"/>
                </a:lnTo>
                <a:lnTo>
                  <a:pt x="659" y="464"/>
                </a:lnTo>
                <a:lnTo>
                  <a:pt x="654" y="469"/>
                </a:lnTo>
                <a:lnTo>
                  <a:pt x="654" y="471"/>
                </a:lnTo>
                <a:lnTo>
                  <a:pt x="649" y="476"/>
                </a:lnTo>
                <a:lnTo>
                  <a:pt x="649" y="479"/>
                </a:lnTo>
                <a:lnTo>
                  <a:pt x="646" y="476"/>
                </a:lnTo>
                <a:lnTo>
                  <a:pt x="641" y="484"/>
                </a:lnTo>
                <a:lnTo>
                  <a:pt x="636" y="486"/>
                </a:lnTo>
                <a:lnTo>
                  <a:pt x="627" y="499"/>
                </a:lnTo>
                <a:lnTo>
                  <a:pt x="622" y="506"/>
                </a:lnTo>
                <a:lnTo>
                  <a:pt x="619" y="509"/>
                </a:lnTo>
                <a:lnTo>
                  <a:pt x="614" y="519"/>
                </a:lnTo>
                <a:lnTo>
                  <a:pt x="604" y="529"/>
                </a:lnTo>
                <a:lnTo>
                  <a:pt x="602" y="529"/>
                </a:lnTo>
                <a:lnTo>
                  <a:pt x="589" y="521"/>
                </a:lnTo>
                <a:lnTo>
                  <a:pt x="579" y="521"/>
                </a:lnTo>
                <a:lnTo>
                  <a:pt x="572" y="521"/>
                </a:lnTo>
                <a:lnTo>
                  <a:pt x="559" y="529"/>
                </a:lnTo>
                <a:lnTo>
                  <a:pt x="554" y="529"/>
                </a:lnTo>
                <a:lnTo>
                  <a:pt x="544" y="496"/>
                </a:lnTo>
                <a:lnTo>
                  <a:pt x="524" y="494"/>
                </a:lnTo>
                <a:lnTo>
                  <a:pt x="524" y="456"/>
                </a:lnTo>
                <a:lnTo>
                  <a:pt x="514" y="461"/>
                </a:lnTo>
                <a:lnTo>
                  <a:pt x="507" y="444"/>
                </a:lnTo>
                <a:lnTo>
                  <a:pt x="494" y="434"/>
                </a:lnTo>
                <a:lnTo>
                  <a:pt x="449" y="434"/>
                </a:lnTo>
                <a:lnTo>
                  <a:pt x="412" y="439"/>
                </a:lnTo>
                <a:lnTo>
                  <a:pt x="390" y="424"/>
                </a:lnTo>
                <a:lnTo>
                  <a:pt x="372" y="419"/>
                </a:lnTo>
                <a:lnTo>
                  <a:pt x="330" y="389"/>
                </a:lnTo>
                <a:lnTo>
                  <a:pt x="260" y="402"/>
                </a:lnTo>
                <a:lnTo>
                  <a:pt x="282" y="529"/>
                </a:lnTo>
                <a:lnTo>
                  <a:pt x="277" y="529"/>
                </a:lnTo>
                <a:lnTo>
                  <a:pt x="267" y="531"/>
                </a:lnTo>
                <a:lnTo>
                  <a:pt x="250" y="511"/>
                </a:lnTo>
                <a:lnTo>
                  <a:pt x="230" y="501"/>
                </a:lnTo>
                <a:lnTo>
                  <a:pt x="212" y="499"/>
                </a:lnTo>
                <a:lnTo>
                  <a:pt x="200" y="504"/>
                </a:lnTo>
                <a:lnTo>
                  <a:pt x="185" y="516"/>
                </a:lnTo>
                <a:lnTo>
                  <a:pt x="183" y="511"/>
                </a:lnTo>
                <a:lnTo>
                  <a:pt x="183" y="504"/>
                </a:lnTo>
                <a:lnTo>
                  <a:pt x="185" y="496"/>
                </a:lnTo>
                <a:lnTo>
                  <a:pt x="185" y="489"/>
                </a:lnTo>
                <a:lnTo>
                  <a:pt x="185" y="486"/>
                </a:lnTo>
                <a:lnTo>
                  <a:pt x="188" y="484"/>
                </a:lnTo>
                <a:lnTo>
                  <a:pt x="185" y="484"/>
                </a:lnTo>
                <a:lnTo>
                  <a:pt x="180" y="484"/>
                </a:lnTo>
                <a:lnTo>
                  <a:pt x="175" y="481"/>
                </a:lnTo>
                <a:lnTo>
                  <a:pt x="170" y="481"/>
                </a:lnTo>
                <a:lnTo>
                  <a:pt x="165" y="484"/>
                </a:lnTo>
                <a:lnTo>
                  <a:pt x="165" y="481"/>
                </a:lnTo>
                <a:lnTo>
                  <a:pt x="163" y="476"/>
                </a:lnTo>
                <a:lnTo>
                  <a:pt x="160" y="476"/>
                </a:lnTo>
                <a:lnTo>
                  <a:pt x="158" y="471"/>
                </a:lnTo>
                <a:lnTo>
                  <a:pt x="155" y="469"/>
                </a:lnTo>
                <a:lnTo>
                  <a:pt x="153" y="471"/>
                </a:lnTo>
                <a:lnTo>
                  <a:pt x="148" y="471"/>
                </a:lnTo>
                <a:lnTo>
                  <a:pt x="145" y="471"/>
                </a:lnTo>
                <a:lnTo>
                  <a:pt x="145" y="466"/>
                </a:lnTo>
                <a:lnTo>
                  <a:pt x="145" y="459"/>
                </a:lnTo>
                <a:lnTo>
                  <a:pt x="138" y="451"/>
                </a:lnTo>
                <a:lnTo>
                  <a:pt x="138" y="449"/>
                </a:lnTo>
                <a:lnTo>
                  <a:pt x="135" y="446"/>
                </a:lnTo>
                <a:lnTo>
                  <a:pt x="133" y="441"/>
                </a:lnTo>
                <a:lnTo>
                  <a:pt x="130" y="439"/>
                </a:lnTo>
                <a:lnTo>
                  <a:pt x="128" y="436"/>
                </a:lnTo>
                <a:lnTo>
                  <a:pt x="123" y="434"/>
                </a:lnTo>
                <a:lnTo>
                  <a:pt x="120" y="434"/>
                </a:lnTo>
                <a:lnTo>
                  <a:pt x="115" y="429"/>
                </a:lnTo>
                <a:lnTo>
                  <a:pt x="115" y="426"/>
                </a:lnTo>
                <a:lnTo>
                  <a:pt x="118" y="424"/>
                </a:lnTo>
                <a:lnTo>
                  <a:pt x="120" y="426"/>
                </a:lnTo>
                <a:lnTo>
                  <a:pt x="130" y="424"/>
                </a:lnTo>
                <a:lnTo>
                  <a:pt x="130" y="426"/>
                </a:lnTo>
                <a:lnTo>
                  <a:pt x="135" y="426"/>
                </a:lnTo>
                <a:lnTo>
                  <a:pt x="138" y="426"/>
                </a:lnTo>
                <a:lnTo>
                  <a:pt x="140" y="424"/>
                </a:lnTo>
                <a:lnTo>
                  <a:pt x="143" y="424"/>
                </a:lnTo>
                <a:lnTo>
                  <a:pt x="145" y="426"/>
                </a:lnTo>
                <a:lnTo>
                  <a:pt x="148" y="424"/>
                </a:lnTo>
                <a:lnTo>
                  <a:pt x="148" y="421"/>
                </a:lnTo>
                <a:lnTo>
                  <a:pt x="140" y="421"/>
                </a:lnTo>
                <a:lnTo>
                  <a:pt x="140" y="421"/>
                </a:lnTo>
                <a:lnTo>
                  <a:pt x="140" y="416"/>
                </a:lnTo>
                <a:lnTo>
                  <a:pt x="135" y="411"/>
                </a:lnTo>
                <a:lnTo>
                  <a:pt x="135" y="409"/>
                </a:lnTo>
                <a:lnTo>
                  <a:pt x="138" y="406"/>
                </a:lnTo>
                <a:lnTo>
                  <a:pt x="138" y="402"/>
                </a:lnTo>
                <a:lnTo>
                  <a:pt x="135" y="399"/>
                </a:lnTo>
                <a:lnTo>
                  <a:pt x="140" y="397"/>
                </a:lnTo>
                <a:lnTo>
                  <a:pt x="145" y="394"/>
                </a:lnTo>
                <a:lnTo>
                  <a:pt x="150" y="394"/>
                </a:lnTo>
                <a:lnTo>
                  <a:pt x="153" y="394"/>
                </a:lnTo>
                <a:lnTo>
                  <a:pt x="158" y="394"/>
                </a:lnTo>
                <a:lnTo>
                  <a:pt x="163" y="394"/>
                </a:lnTo>
                <a:lnTo>
                  <a:pt x="165" y="394"/>
                </a:lnTo>
                <a:lnTo>
                  <a:pt x="168" y="394"/>
                </a:lnTo>
                <a:lnTo>
                  <a:pt x="170" y="394"/>
                </a:lnTo>
                <a:lnTo>
                  <a:pt x="175" y="399"/>
                </a:lnTo>
                <a:lnTo>
                  <a:pt x="180" y="399"/>
                </a:lnTo>
                <a:lnTo>
                  <a:pt x="185" y="397"/>
                </a:lnTo>
                <a:lnTo>
                  <a:pt x="185" y="394"/>
                </a:lnTo>
                <a:lnTo>
                  <a:pt x="183" y="392"/>
                </a:lnTo>
                <a:lnTo>
                  <a:pt x="178" y="392"/>
                </a:lnTo>
                <a:lnTo>
                  <a:pt x="175" y="384"/>
                </a:lnTo>
                <a:lnTo>
                  <a:pt x="175" y="377"/>
                </a:lnTo>
                <a:lnTo>
                  <a:pt x="178" y="377"/>
                </a:lnTo>
                <a:lnTo>
                  <a:pt x="180" y="374"/>
                </a:lnTo>
                <a:lnTo>
                  <a:pt x="178" y="372"/>
                </a:lnTo>
                <a:lnTo>
                  <a:pt x="178" y="369"/>
                </a:lnTo>
                <a:lnTo>
                  <a:pt x="175" y="367"/>
                </a:lnTo>
                <a:lnTo>
                  <a:pt x="180" y="362"/>
                </a:lnTo>
                <a:lnTo>
                  <a:pt x="180" y="359"/>
                </a:lnTo>
                <a:lnTo>
                  <a:pt x="175" y="354"/>
                </a:lnTo>
                <a:lnTo>
                  <a:pt x="175" y="352"/>
                </a:lnTo>
                <a:lnTo>
                  <a:pt x="175" y="347"/>
                </a:lnTo>
                <a:lnTo>
                  <a:pt x="175" y="347"/>
                </a:lnTo>
                <a:lnTo>
                  <a:pt x="173" y="344"/>
                </a:lnTo>
                <a:lnTo>
                  <a:pt x="170" y="342"/>
                </a:lnTo>
                <a:lnTo>
                  <a:pt x="170" y="339"/>
                </a:lnTo>
                <a:lnTo>
                  <a:pt x="160" y="339"/>
                </a:lnTo>
                <a:lnTo>
                  <a:pt x="158" y="339"/>
                </a:lnTo>
                <a:lnTo>
                  <a:pt x="153" y="339"/>
                </a:lnTo>
                <a:lnTo>
                  <a:pt x="153" y="342"/>
                </a:lnTo>
                <a:lnTo>
                  <a:pt x="150" y="342"/>
                </a:lnTo>
                <a:lnTo>
                  <a:pt x="150" y="344"/>
                </a:lnTo>
                <a:lnTo>
                  <a:pt x="148" y="347"/>
                </a:lnTo>
                <a:lnTo>
                  <a:pt x="143" y="344"/>
                </a:lnTo>
                <a:lnTo>
                  <a:pt x="143" y="342"/>
                </a:lnTo>
                <a:lnTo>
                  <a:pt x="140" y="344"/>
                </a:lnTo>
                <a:lnTo>
                  <a:pt x="138" y="344"/>
                </a:lnTo>
                <a:lnTo>
                  <a:pt x="135" y="342"/>
                </a:lnTo>
                <a:lnTo>
                  <a:pt x="135" y="337"/>
                </a:lnTo>
                <a:lnTo>
                  <a:pt x="135" y="337"/>
                </a:lnTo>
                <a:lnTo>
                  <a:pt x="133" y="339"/>
                </a:lnTo>
                <a:lnTo>
                  <a:pt x="130" y="339"/>
                </a:lnTo>
                <a:lnTo>
                  <a:pt x="128" y="337"/>
                </a:lnTo>
                <a:lnTo>
                  <a:pt x="120" y="337"/>
                </a:lnTo>
                <a:lnTo>
                  <a:pt x="118" y="339"/>
                </a:lnTo>
                <a:lnTo>
                  <a:pt x="115" y="344"/>
                </a:lnTo>
                <a:lnTo>
                  <a:pt x="113" y="344"/>
                </a:lnTo>
                <a:lnTo>
                  <a:pt x="113" y="344"/>
                </a:lnTo>
                <a:lnTo>
                  <a:pt x="110" y="344"/>
                </a:lnTo>
                <a:lnTo>
                  <a:pt x="105" y="347"/>
                </a:lnTo>
                <a:lnTo>
                  <a:pt x="103" y="347"/>
                </a:lnTo>
                <a:lnTo>
                  <a:pt x="100" y="352"/>
                </a:lnTo>
                <a:lnTo>
                  <a:pt x="98" y="354"/>
                </a:lnTo>
                <a:lnTo>
                  <a:pt x="95" y="354"/>
                </a:lnTo>
                <a:lnTo>
                  <a:pt x="93" y="357"/>
                </a:lnTo>
                <a:lnTo>
                  <a:pt x="90" y="359"/>
                </a:lnTo>
                <a:lnTo>
                  <a:pt x="90" y="357"/>
                </a:lnTo>
                <a:lnTo>
                  <a:pt x="88" y="357"/>
                </a:lnTo>
                <a:lnTo>
                  <a:pt x="85" y="359"/>
                </a:lnTo>
                <a:lnTo>
                  <a:pt x="83" y="359"/>
                </a:lnTo>
                <a:lnTo>
                  <a:pt x="80" y="357"/>
                </a:lnTo>
                <a:lnTo>
                  <a:pt x="78" y="35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77"/>
          <p:cNvSpPr>
            <a:spLocks/>
          </p:cNvSpPr>
          <p:nvPr/>
        </p:nvSpPr>
        <p:spPr bwMode="auto">
          <a:xfrm>
            <a:off x="7104063" y="3817938"/>
            <a:ext cx="606425" cy="384175"/>
          </a:xfrm>
          <a:custGeom>
            <a:avLst/>
            <a:gdLst>
              <a:gd name="T0" fmla="*/ 382 w 382"/>
              <a:gd name="T1" fmla="*/ 150 h 242"/>
              <a:gd name="T2" fmla="*/ 364 w 382"/>
              <a:gd name="T3" fmla="*/ 140 h 242"/>
              <a:gd name="T4" fmla="*/ 312 w 382"/>
              <a:gd name="T5" fmla="*/ 118 h 242"/>
              <a:gd name="T6" fmla="*/ 267 w 382"/>
              <a:gd name="T7" fmla="*/ 88 h 242"/>
              <a:gd name="T8" fmla="*/ 254 w 382"/>
              <a:gd name="T9" fmla="*/ 68 h 242"/>
              <a:gd name="T10" fmla="*/ 232 w 382"/>
              <a:gd name="T11" fmla="*/ 43 h 242"/>
              <a:gd name="T12" fmla="*/ 192 w 382"/>
              <a:gd name="T13" fmla="*/ 25 h 242"/>
              <a:gd name="T14" fmla="*/ 157 w 382"/>
              <a:gd name="T15" fmla="*/ 3 h 242"/>
              <a:gd name="T16" fmla="*/ 147 w 382"/>
              <a:gd name="T17" fmla="*/ 10 h 242"/>
              <a:gd name="T18" fmla="*/ 130 w 382"/>
              <a:gd name="T19" fmla="*/ 15 h 242"/>
              <a:gd name="T20" fmla="*/ 117 w 382"/>
              <a:gd name="T21" fmla="*/ 38 h 242"/>
              <a:gd name="T22" fmla="*/ 110 w 382"/>
              <a:gd name="T23" fmla="*/ 48 h 242"/>
              <a:gd name="T24" fmla="*/ 65 w 382"/>
              <a:gd name="T25" fmla="*/ 30 h 242"/>
              <a:gd name="T26" fmla="*/ 15 w 382"/>
              <a:gd name="T27" fmla="*/ 23 h 242"/>
              <a:gd name="T28" fmla="*/ 3 w 382"/>
              <a:gd name="T29" fmla="*/ 43 h 242"/>
              <a:gd name="T30" fmla="*/ 10 w 382"/>
              <a:gd name="T31" fmla="*/ 55 h 242"/>
              <a:gd name="T32" fmla="*/ 13 w 382"/>
              <a:gd name="T33" fmla="*/ 78 h 242"/>
              <a:gd name="T34" fmla="*/ 18 w 382"/>
              <a:gd name="T35" fmla="*/ 98 h 242"/>
              <a:gd name="T36" fmla="*/ 25 w 382"/>
              <a:gd name="T37" fmla="*/ 100 h 242"/>
              <a:gd name="T38" fmla="*/ 37 w 382"/>
              <a:gd name="T39" fmla="*/ 98 h 242"/>
              <a:gd name="T40" fmla="*/ 40 w 382"/>
              <a:gd name="T41" fmla="*/ 110 h 242"/>
              <a:gd name="T42" fmla="*/ 45 w 382"/>
              <a:gd name="T43" fmla="*/ 115 h 242"/>
              <a:gd name="T44" fmla="*/ 35 w 382"/>
              <a:gd name="T45" fmla="*/ 113 h 242"/>
              <a:gd name="T46" fmla="*/ 32 w 382"/>
              <a:gd name="T47" fmla="*/ 125 h 242"/>
              <a:gd name="T48" fmla="*/ 37 w 382"/>
              <a:gd name="T49" fmla="*/ 120 h 242"/>
              <a:gd name="T50" fmla="*/ 52 w 382"/>
              <a:gd name="T51" fmla="*/ 130 h 242"/>
              <a:gd name="T52" fmla="*/ 55 w 382"/>
              <a:gd name="T53" fmla="*/ 148 h 242"/>
              <a:gd name="T54" fmla="*/ 60 w 382"/>
              <a:gd name="T55" fmla="*/ 183 h 242"/>
              <a:gd name="T56" fmla="*/ 82 w 382"/>
              <a:gd name="T57" fmla="*/ 173 h 242"/>
              <a:gd name="T58" fmla="*/ 100 w 382"/>
              <a:gd name="T59" fmla="*/ 158 h 242"/>
              <a:gd name="T60" fmla="*/ 125 w 382"/>
              <a:gd name="T61" fmla="*/ 153 h 242"/>
              <a:gd name="T62" fmla="*/ 140 w 382"/>
              <a:gd name="T63" fmla="*/ 153 h 242"/>
              <a:gd name="T64" fmla="*/ 175 w 382"/>
              <a:gd name="T65" fmla="*/ 173 h 242"/>
              <a:gd name="T66" fmla="*/ 192 w 382"/>
              <a:gd name="T67" fmla="*/ 173 h 242"/>
              <a:gd name="T68" fmla="*/ 202 w 382"/>
              <a:gd name="T69" fmla="*/ 185 h 242"/>
              <a:gd name="T70" fmla="*/ 230 w 382"/>
              <a:gd name="T71" fmla="*/ 200 h 242"/>
              <a:gd name="T72" fmla="*/ 252 w 382"/>
              <a:gd name="T73" fmla="*/ 212 h 242"/>
              <a:gd name="T74" fmla="*/ 252 w 382"/>
              <a:gd name="T75" fmla="*/ 227 h 242"/>
              <a:gd name="T76" fmla="*/ 262 w 382"/>
              <a:gd name="T77" fmla="*/ 230 h 242"/>
              <a:gd name="T78" fmla="*/ 274 w 382"/>
              <a:gd name="T79" fmla="*/ 230 h 242"/>
              <a:gd name="T80" fmla="*/ 287 w 382"/>
              <a:gd name="T81" fmla="*/ 240 h 242"/>
              <a:gd name="T82" fmla="*/ 299 w 382"/>
              <a:gd name="T83" fmla="*/ 237 h 242"/>
              <a:gd name="T84" fmla="*/ 307 w 382"/>
              <a:gd name="T85" fmla="*/ 227 h 242"/>
              <a:gd name="T86" fmla="*/ 324 w 382"/>
              <a:gd name="T87" fmla="*/ 217 h 242"/>
              <a:gd name="T88" fmla="*/ 334 w 382"/>
              <a:gd name="T89" fmla="*/ 210 h 242"/>
              <a:gd name="T90" fmla="*/ 342 w 382"/>
              <a:gd name="T91" fmla="*/ 190 h 242"/>
              <a:gd name="T92" fmla="*/ 339 w 382"/>
              <a:gd name="T93" fmla="*/ 178 h 242"/>
              <a:gd name="T94" fmla="*/ 352 w 382"/>
              <a:gd name="T95" fmla="*/ 173 h 242"/>
              <a:gd name="T96" fmla="*/ 369 w 382"/>
              <a:gd name="T97" fmla="*/ 165 h 242"/>
              <a:gd name="T98" fmla="*/ 382 w 382"/>
              <a:gd name="T99" fmla="*/ 17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2" h="242">
                <a:moveTo>
                  <a:pt x="382" y="170"/>
                </a:moveTo>
                <a:lnTo>
                  <a:pt x="382" y="158"/>
                </a:lnTo>
                <a:lnTo>
                  <a:pt x="382" y="150"/>
                </a:lnTo>
                <a:lnTo>
                  <a:pt x="372" y="143"/>
                </a:lnTo>
                <a:lnTo>
                  <a:pt x="367" y="145"/>
                </a:lnTo>
                <a:lnTo>
                  <a:pt x="364" y="140"/>
                </a:lnTo>
                <a:lnTo>
                  <a:pt x="349" y="138"/>
                </a:lnTo>
                <a:lnTo>
                  <a:pt x="332" y="125"/>
                </a:lnTo>
                <a:lnTo>
                  <a:pt x="312" y="118"/>
                </a:lnTo>
                <a:lnTo>
                  <a:pt x="294" y="105"/>
                </a:lnTo>
                <a:lnTo>
                  <a:pt x="277" y="93"/>
                </a:lnTo>
                <a:lnTo>
                  <a:pt x="267" y="88"/>
                </a:lnTo>
                <a:lnTo>
                  <a:pt x="262" y="78"/>
                </a:lnTo>
                <a:lnTo>
                  <a:pt x="259" y="70"/>
                </a:lnTo>
                <a:lnTo>
                  <a:pt x="254" y="68"/>
                </a:lnTo>
                <a:lnTo>
                  <a:pt x="249" y="50"/>
                </a:lnTo>
                <a:lnTo>
                  <a:pt x="237" y="43"/>
                </a:lnTo>
                <a:lnTo>
                  <a:pt x="232" y="43"/>
                </a:lnTo>
                <a:lnTo>
                  <a:pt x="230" y="45"/>
                </a:lnTo>
                <a:lnTo>
                  <a:pt x="212" y="38"/>
                </a:lnTo>
                <a:lnTo>
                  <a:pt x="192" y="25"/>
                </a:lnTo>
                <a:lnTo>
                  <a:pt x="190" y="20"/>
                </a:lnTo>
                <a:lnTo>
                  <a:pt x="175" y="10"/>
                </a:lnTo>
                <a:lnTo>
                  <a:pt x="157" y="3"/>
                </a:lnTo>
                <a:lnTo>
                  <a:pt x="145" y="0"/>
                </a:lnTo>
                <a:lnTo>
                  <a:pt x="150" y="8"/>
                </a:lnTo>
                <a:lnTo>
                  <a:pt x="147" y="10"/>
                </a:lnTo>
                <a:lnTo>
                  <a:pt x="140" y="5"/>
                </a:lnTo>
                <a:lnTo>
                  <a:pt x="135" y="10"/>
                </a:lnTo>
                <a:lnTo>
                  <a:pt x="130" y="15"/>
                </a:lnTo>
                <a:lnTo>
                  <a:pt x="122" y="18"/>
                </a:lnTo>
                <a:lnTo>
                  <a:pt x="117" y="28"/>
                </a:lnTo>
                <a:lnTo>
                  <a:pt x="117" y="38"/>
                </a:lnTo>
                <a:lnTo>
                  <a:pt x="122" y="43"/>
                </a:lnTo>
                <a:lnTo>
                  <a:pt x="120" y="48"/>
                </a:lnTo>
                <a:lnTo>
                  <a:pt x="110" y="48"/>
                </a:lnTo>
                <a:lnTo>
                  <a:pt x="92" y="48"/>
                </a:lnTo>
                <a:lnTo>
                  <a:pt x="82" y="50"/>
                </a:lnTo>
                <a:lnTo>
                  <a:pt x="65" y="30"/>
                </a:lnTo>
                <a:lnTo>
                  <a:pt x="45" y="20"/>
                </a:lnTo>
                <a:lnTo>
                  <a:pt x="27" y="18"/>
                </a:lnTo>
                <a:lnTo>
                  <a:pt x="15" y="23"/>
                </a:lnTo>
                <a:lnTo>
                  <a:pt x="0" y="35"/>
                </a:lnTo>
                <a:lnTo>
                  <a:pt x="0" y="38"/>
                </a:lnTo>
                <a:lnTo>
                  <a:pt x="3" y="43"/>
                </a:lnTo>
                <a:lnTo>
                  <a:pt x="5" y="48"/>
                </a:lnTo>
                <a:lnTo>
                  <a:pt x="10" y="50"/>
                </a:lnTo>
                <a:lnTo>
                  <a:pt x="10" y="55"/>
                </a:lnTo>
                <a:lnTo>
                  <a:pt x="18" y="63"/>
                </a:lnTo>
                <a:lnTo>
                  <a:pt x="15" y="70"/>
                </a:lnTo>
                <a:lnTo>
                  <a:pt x="13" y="78"/>
                </a:lnTo>
                <a:lnTo>
                  <a:pt x="13" y="90"/>
                </a:lnTo>
                <a:lnTo>
                  <a:pt x="18" y="95"/>
                </a:lnTo>
                <a:lnTo>
                  <a:pt x="18" y="98"/>
                </a:lnTo>
                <a:lnTo>
                  <a:pt x="27" y="108"/>
                </a:lnTo>
                <a:lnTo>
                  <a:pt x="27" y="103"/>
                </a:lnTo>
                <a:lnTo>
                  <a:pt x="25" y="100"/>
                </a:lnTo>
                <a:lnTo>
                  <a:pt x="25" y="98"/>
                </a:lnTo>
                <a:lnTo>
                  <a:pt x="32" y="100"/>
                </a:lnTo>
                <a:lnTo>
                  <a:pt x="37" y="98"/>
                </a:lnTo>
                <a:lnTo>
                  <a:pt x="40" y="100"/>
                </a:lnTo>
                <a:lnTo>
                  <a:pt x="37" y="105"/>
                </a:lnTo>
                <a:lnTo>
                  <a:pt x="40" y="110"/>
                </a:lnTo>
                <a:lnTo>
                  <a:pt x="42" y="110"/>
                </a:lnTo>
                <a:lnTo>
                  <a:pt x="45" y="113"/>
                </a:lnTo>
                <a:lnTo>
                  <a:pt x="45" y="115"/>
                </a:lnTo>
                <a:lnTo>
                  <a:pt x="40" y="115"/>
                </a:lnTo>
                <a:lnTo>
                  <a:pt x="37" y="115"/>
                </a:lnTo>
                <a:lnTo>
                  <a:pt x="35" y="113"/>
                </a:lnTo>
                <a:lnTo>
                  <a:pt x="30" y="118"/>
                </a:lnTo>
                <a:lnTo>
                  <a:pt x="30" y="123"/>
                </a:lnTo>
                <a:lnTo>
                  <a:pt x="32" y="125"/>
                </a:lnTo>
                <a:lnTo>
                  <a:pt x="32" y="120"/>
                </a:lnTo>
                <a:lnTo>
                  <a:pt x="35" y="120"/>
                </a:lnTo>
                <a:lnTo>
                  <a:pt x="37" y="120"/>
                </a:lnTo>
                <a:lnTo>
                  <a:pt x="42" y="123"/>
                </a:lnTo>
                <a:lnTo>
                  <a:pt x="45" y="128"/>
                </a:lnTo>
                <a:lnTo>
                  <a:pt x="52" y="130"/>
                </a:lnTo>
                <a:lnTo>
                  <a:pt x="52" y="135"/>
                </a:lnTo>
                <a:lnTo>
                  <a:pt x="52" y="143"/>
                </a:lnTo>
                <a:lnTo>
                  <a:pt x="55" y="148"/>
                </a:lnTo>
                <a:lnTo>
                  <a:pt x="52" y="160"/>
                </a:lnTo>
                <a:lnTo>
                  <a:pt x="55" y="170"/>
                </a:lnTo>
                <a:lnTo>
                  <a:pt x="60" y="183"/>
                </a:lnTo>
                <a:lnTo>
                  <a:pt x="67" y="180"/>
                </a:lnTo>
                <a:lnTo>
                  <a:pt x="80" y="180"/>
                </a:lnTo>
                <a:lnTo>
                  <a:pt x="82" y="173"/>
                </a:lnTo>
                <a:lnTo>
                  <a:pt x="85" y="168"/>
                </a:lnTo>
                <a:lnTo>
                  <a:pt x="90" y="168"/>
                </a:lnTo>
                <a:lnTo>
                  <a:pt x="100" y="158"/>
                </a:lnTo>
                <a:lnTo>
                  <a:pt x="112" y="155"/>
                </a:lnTo>
                <a:lnTo>
                  <a:pt x="122" y="158"/>
                </a:lnTo>
                <a:lnTo>
                  <a:pt x="125" y="153"/>
                </a:lnTo>
                <a:lnTo>
                  <a:pt x="130" y="150"/>
                </a:lnTo>
                <a:lnTo>
                  <a:pt x="135" y="153"/>
                </a:lnTo>
                <a:lnTo>
                  <a:pt x="140" y="153"/>
                </a:lnTo>
                <a:lnTo>
                  <a:pt x="150" y="160"/>
                </a:lnTo>
                <a:lnTo>
                  <a:pt x="157" y="163"/>
                </a:lnTo>
                <a:lnTo>
                  <a:pt x="175" y="173"/>
                </a:lnTo>
                <a:lnTo>
                  <a:pt x="177" y="173"/>
                </a:lnTo>
                <a:lnTo>
                  <a:pt x="182" y="170"/>
                </a:lnTo>
                <a:lnTo>
                  <a:pt x="192" y="173"/>
                </a:lnTo>
                <a:lnTo>
                  <a:pt x="197" y="175"/>
                </a:lnTo>
                <a:lnTo>
                  <a:pt x="200" y="183"/>
                </a:lnTo>
                <a:lnTo>
                  <a:pt x="202" y="185"/>
                </a:lnTo>
                <a:lnTo>
                  <a:pt x="207" y="183"/>
                </a:lnTo>
                <a:lnTo>
                  <a:pt x="217" y="185"/>
                </a:lnTo>
                <a:lnTo>
                  <a:pt x="230" y="200"/>
                </a:lnTo>
                <a:lnTo>
                  <a:pt x="239" y="203"/>
                </a:lnTo>
                <a:lnTo>
                  <a:pt x="247" y="205"/>
                </a:lnTo>
                <a:lnTo>
                  <a:pt x="252" y="212"/>
                </a:lnTo>
                <a:lnTo>
                  <a:pt x="249" y="215"/>
                </a:lnTo>
                <a:lnTo>
                  <a:pt x="252" y="222"/>
                </a:lnTo>
                <a:lnTo>
                  <a:pt x="252" y="227"/>
                </a:lnTo>
                <a:lnTo>
                  <a:pt x="254" y="230"/>
                </a:lnTo>
                <a:lnTo>
                  <a:pt x="257" y="230"/>
                </a:lnTo>
                <a:lnTo>
                  <a:pt x="262" y="230"/>
                </a:lnTo>
                <a:lnTo>
                  <a:pt x="267" y="235"/>
                </a:lnTo>
                <a:lnTo>
                  <a:pt x="269" y="235"/>
                </a:lnTo>
                <a:lnTo>
                  <a:pt x="274" y="230"/>
                </a:lnTo>
                <a:lnTo>
                  <a:pt x="279" y="230"/>
                </a:lnTo>
                <a:lnTo>
                  <a:pt x="284" y="235"/>
                </a:lnTo>
                <a:lnTo>
                  <a:pt x="287" y="240"/>
                </a:lnTo>
                <a:lnTo>
                  <a:pt x="289" y="242"/>
                </a:lnTo>
                <a:lnTo>
                  <a:pt x="292" y="237"/>
                </a:lnTo>
                <a:lnTo>
                  <a:pt x="299" y="237"/>
                </a:lnTo>
                <a:lnTo>
                  <a:pt x="302" y="232"/>
                </a:lnTo>
                <a:lnTo>
                  <a:pt x="304" y="230"/>
                </a:lnTo>
                <a:lnTo>
                  <a:pt x="307" y="227"/>
                </a:lnTo>
                <a:lnTo>
                  <a:pt x="304" y="222"/>
                </a:lnTo>
                <a:lnTo>
                  <a:pt x="314" y="217"/>
                </a:lnTo>
                <a:lnTo>
                  <a:pt x="324" y="217"/>
                </a:lnTo>
                <a:lnTo>
                  <a:pt x="324" y="212"/>
                </a:lnTo>
                <a:lnTo>
                  <a:pt x="329" y="210"/>
                </a:lnTo>
                <a:lnTo>
                  <a:pt x="334" y="210"/>
                </a:lnTo>
                <a:lnTo>
                  <a:pt x="334" y="203"/>
                </a:lnTo>
                <a:lnTo>
                  <a:pt x="334" y="195"/>
                </a:lnTo>
                <a:lnTo>
                  <a:pt x="342" y="190"/>
                </a:lnTo>
                <a:lnTo>
                  <a:pt x="342" y="183"/>
                </a:lnTo>
                <a:lnTo>
                  <a:pt x="339" y="183"/>
                </a:lnTo>
                <a:lnTo>
                  <a:pt x="339" y="178"/>
                </a:lnTo>
                <a:lnTo>
                  <a:pt x="342" y="178"/>
                </a:lnTo>
                <a:lnTo>
                  <a:pt x="344" y="175"/>
                </a:lnTo>
                <a:lnTo>
                  <a:pt x="352" y="173"/>
                </a:lnTo>
                <a:lnTo>
                  <a:pt x="354" y="173"/>
                </a:lnTo>
                <a:lnTo>
                  <a:pt x="362" y="168"/>
                </a:lnTo>
                <a:lnTo>
                  <a:pt x="369" y="165"/>
                </a:lnTo>
                <a:lnTo>
                  <a:pt x="374" y="168"/>
                </a:lnTo>
                <a:lnTo>
                  <a:pt x="379" y="168"/>
                </a:lnTo>
                <a:lnTo>
                  <a:pt x="382" y="170"/>
                </a:lnTo>
                <a:lnTo>
                  <a:pt x="382" y="17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78"/>
          <p:cNvSpPr>
            <a:spLocks noEditPoints="1"/>
          </p:cNvSpPr>
          <p:nvPr/>
        </p:nvSpPr>
        <p:spPr bwMode="auto">
          <a:xfrm>
            <a:off x="10988675" y="5851525"/>
            <a:ext cx="641350" cy="466725"/>
          </a:xfrm>
          <a:custGeom>
            <a:avLst/>
            <a:gdLst>
              <a:gd name="T0" fmla="*/ 130 w 162"/>
              <a:gd name="T1" fmla="*/ 115 h 118"/>
              <a:gd name="T2" fmla="*/ 130 w 162"/>
              <a:gd name="T3" fmla="*/ 115 h 118"/>
              <a:gd name="T4" fmla="*/ 69 w 162"/>
              <a:gd name="T5" fmla="*/ 12 h 118"/>
              <a:gd name="T6" fmla="*/ 154 w 162"/>
              <a:gd name="T7" fmla="*/ 52 h 118"/>
              <a:gd name="T8" fmla="*/ 156 w 162"/>
              <a:gd name="T9" fmla="*/ 62 h 118"/>
              <a:gd name="T10" fmla="*/ 150 w 162"/>
              <a:gd name="T11" fmla="*/ 47 h 118"/>
              <a:gd name="T12" fmla="*/ 144 w 162"/>
              <a:gd name="T13" fmla="*/ 38 h 118"/>
              <a:gd name="T14" fmla="*/ 113 w 162"/>
              <a:gd name="T15" fmla="*/ 19 h 118"/>
              <a:gd name="T16" fmla="*/ 131 w 162"/>
              <a:gd name="T17" fmla="*/ 34 h 118"/>
              <a:gd name="T18" fmla="*/ 127 w 162"/>
              <a:gd name="T19" fmla="*/ 29 h 118"/>
              <a:gd name="T20" fmla="*/ 95 w 162"/>
              <a:gd name="T21" fmla="*/ 0 h 118"/>
              <a:gd name="T22" fmla="*/ 104 w 162"/>
              <a:gd name="T23" fmla="*/ 18 h 118"/>
              <a:gd name="T24" fmla="*/ 99 w 162"/>
              <a:gd name="T25" fmla="*/ 40 h 118"/>
              <a:gd name="T26" fmla="*/ 89 w 162"/>
              <a:gd name="T27" fmla="*/ 55 h 118"/>
              <a:gd name="T28" fmla="*/ 109 w 162"/>
              <a:gd name="T29" fmla="*/ 57 h 118"/>
              <a:gd name="T30" fmla="*/ 121 w 162"/>
              <a:gd name="T31" fmla="*/ 48 h 118"/>
              <a:gd name="T32" fmla="*/ 123 w 162"/>
              <a:gd name="T33" fmla="*/ 33 h 118"/>
              <a:gd name="T34" fmla="*/ 117 w 162"/>
              <a:gd name="T35" fmla="*/ 42 h 118"/>
              <a:gd name="T36" fmla="*/ 103 w 162"/>
              <a:gd name="T37" fmla="*/ 47 h 118"/>
              <a:gd name="T38" fmla="*/ 96 w 162"/>
              <a:gd name="T39" fmla="*/ 47 h 118"/>
              <a:gd name="T40" fmla="*/ 74 w 162"/>
              <a:gd name="T41" fmla="*/ 49 h 118"/>
              <a:gd name="T42" fmla="*/ 67 w 162"/>
              <a:gd name="T43" fmla="*/ 46 h 118"/>
              <a:gd name="T44" fmla="*/ 57 w 162"/>
              <a:gd name="T45" fmla="*/ 39 h 118"/>
              <a:gd name="T46" fmla="*/ 125 w 162"/>
              <a:gd name="T47" fmla="*/ 87 h 118"/>
              <a:gd name="T48" fmla="*/ 111 w 162"/>
              <a:gd name="T49" fmla="*/ 83 h 118"/>
              <a:gd name="T50" fmla="*/ 108 w 162"/>
              <a:gd name="T51" fmla="*/ 98 h 118"/>
              <a:gd name="T52" fmla="*/ 107 w 162"/>
              <a:gd name="T53" fmla="*/ 99 h 118"/>
              <a:gd name="T54" fmla="*/ 106 w 162"/>
              <a:gd name="T55" fmla="*/ 95 h 118"/>
              <a:gd name="T56" fmla="*/ 103 w 162"/>
              <a:gd name="T57" fmla="*/ 92 h 118"/>
              <a:gd name="T58" fmla="*/ 100 w 162"/>
              <a:gd name="T59" fmla="*/ 90 h 118"/>
              <a:gd name="T60" fmla="*/ 40 w 162"/>
              <a:gd name="T61" fmla="*/ 72 h 118"/>
              <a:gd name="T62" fmla="*/ 40 w 162"/>
              <a:gd name="T63" fmla="*/ 73 h 118"/>
              <a:gd name="T64" fmla="*/ 34 w 162"/>
              <a:gd name="T65" fmla="*/ 75 h 118"/>
              <a:gd name="T66" fmla="*/ 28 w 162"/>
              <a:gd name="T67" fmla="*/ 83 h 118"/>
              <a:gd name="T68" fmla="*/ 25 w 162"/>
              <a:gd name="T69" fmla="*/ 83 h 118"/>
              <a:gd name="T70" fmla="*/ 28 w 162"/>
              <a:gd name="T71" fmla="*/ 77 h 118"/>
              <a:gd name="T72" fmla="*/ 3 w 162"/>
              <a:gd name="T73" fmla="*/ 17 h 118"/>
              <a:gd name="T74" fmla="*/ 7 w 162"/>
              <a:gd name="T75" fmla="*/ 89 h 118"/>
              <a:gd name="T76" fmla="*/ 24 w 162"/>
              <a:gd name="T77" fmla="*/ 88 h 118"/>
              <a:gd name="T78" fmla="*/ 15 w 162"/>
              <a:gd name="T79" fmla="*/ 79 h 118"/>
              <a:gd name="T80" fmla="*/ 8 w 162"/>
              <a:gd name="T81" fmla="*/ 71 h 118"/>
              <a:gd name="T82" fmla="*/ 18 w 162"/>
              <a:gd name="T83" fmla="*/ 81 h 118"/>
              <a:gd name="T84" fmla="*/ 26 w 162"/>
              <a:gd name="T85" fmla="*/ 76 h 118"/>
              <a:gd name="T86" fmla="*/ 30 w 162"/>
              <a:gd name="T87" fmla="*/ 75 h 118"/>
              <a:gd name="T88" fmla="*/ 34 w 162"/>
              <a:gd name="T89" fmla="*/ 73 h 118"/>
              <a:gd name="T90" fmla="*/ 36 w 162"/>
              <a:gd name="T91" fmla="*/ 70 h 118"/>
              <a:gd name="T92" fmla="*/ 45 w 162"/>
              <a:gd name="T93" fmla="*/ 71 h 118"/>
              <a:gd name="T94" fmla="*/ 58 w 162"/>
              <a:gd name="T95" fmla="*/ 83 h 118"/>
              <a:gd name="T96" fmla="*/ 72 w 162"/>
              <a:gd name="T97" fmla="*/ 99 h 118"/>
              <a:gd name="T98" fmla="*/ 89 w 162"/>
              <a:gd name="T99" fmla="*/ 101 h 118"/>
              <a:gd name="T100" fmla="*/ 100 w 162"/>
              <a:gd name="T101" fmla="*/ 107 h 118"/>
              <a:gd name="T102" fmla="*/ 105 w 162"/>
              <a:gd name="T103" fmla="*/ 101 h 118"/>
              <a:gd name="T104" fmla="*/ 96 w 162"/>
              <a:gd name="T105" fmla="*/ 94 h 118"/>
              <a:gd name="T106" fmla="*/ 87 w 162"/>
              <a:gd name="T107" fmla="*/ 87 h 118"/>
              <a:gd name="T108" fmla="*/ 77 w 162"/>
              <a:gd name="T109" fmla="*/ 77 h 118"/>
              <a:gd name="T110" fmla="*/ 65 w 162"/>
              <a:gd name="T111" fmla="*/ 63 h 118"/>
              <a:gd name="T112" fmla="*/ 68 w 162"/>
              <a:gd name="T113" fmla="*/ 54 h 118"/>
              <a:gd name="T114" fmla="*/ 54 w 162"/>
              <a:gd name="T115" fmla="*/ 42 h 118"/>
              <a:gd name="T116" fmla="*/ 41 w 162"/>
              <a:gd name="T117" fmla="*/ 32 h 118"/>
              <a:gd name="T118" fmla="*/ 20 w 162"/>
              <a:gd name="T119" fmla="*/ 24 h 118"/>
              <a:gd name="T120" fmla="*/ 5 w 162"/>
              <a:gd name="T121" fmla="*/ 1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118">
                <a:moveTo>
                  <a:pt x="139" y="114"/>
                </a:moveTo>
                <a:cubicBezTo>
                  <a:pt x="140" y="113"/>
                  <a:pt x="140" y="113"/>
                  <a:pt x="140" y="113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0" y="115"/>
                  <a:pt x="140" y="115"/>
                  <a:pt x="140" y="115"/>
                </a:cubicBezTo>
                <a:cubicBezTo>
                  <a:pt x="139" y="115"/>
                  <a:pt x="139" y="115"/>
                  <a:pt x="139" y="115"/>
                </a:cubicBezTo>
                <a:cubicBezTo>
                  <a:pt x="139" y="114"/>
                  <a:pt x="139" y="114"/>
                  <a:pt x="139" y="114"/>
                </a:cubicBezTo>
                <a:close/>
                <a:moveTo>
                  <a:pt x="130" y="115"/>
                </a:moveTo>
                <a:cubicBezTo>
                  <a:pt x="133" y="117"/>
                  <a:pt x="133" y="117"/>
                  <a:pt x="133" y="117"/>
                </a:cubicBezTo>
                <a:cubicBezTo>
                  <a:pt x="134" y="117"/>
                  <a:pt x="134" y="117"/>
                  <a:pt x="134" y="117"/>
                </a:cubicBezTo>
                <a:cubicBezTo>
                  <a:pt x="135" y="118"/>
                  <a:pt x="135" y="118"/>
                  <a:pt x="135" y="118"/>
                </a:cubicBezTo>
                <a:cubicBezTo>
                  <a:pt x="136" y="117"/>
                  <a:pt x="136" y="117"/>
                  <a:pt x="136" y="117"/>
                </a:cubicBezTo>
                <a:cubicBezTo>
                  <a:pt x="135" y="116"/>
                  <a:pt x="135" y="116"/>
                  <a:pt x="135" y="116"/>
                </a:cubicBezTo>
                <a:cubicBezTo>
                  <a:pt x="134" y="116"/>
                  <a:pt x="134" y="116"/>
                  <a:pt x="134" y="116"/>
                </a:cubicBezTo>
                <a:cubicBezTo>
                  <a:pt x="131" y="114"/>
                  <a:pt x="131" y="114"/>
                  <a:pt x="131" y="114"/>
                </a:cubicBezTo>
                <a:cubicBezTo>
                  <a:pt x="130" y="115"/>
                  <a:pt x="130" y="115"/>
                  <a:pt x="130" y="115"/>
                </a:cubicBezTo>
                <a:close/>
                <a:moveTo>
                  <a:pt x="63" y="9"/>
                </a:moveTo>
                <a:cubicBezTo>
                  <a:pt x="64" y="9"/>
                  <a:pt x="64" y="9"/>
                  <a:pt x="64" y="9"/>
                </a:cubicBezTo>
                <a:cubicBezTo>
                  <a:pt x="65" y="9"/>
                  <a:pt x="65" y="9"/>
                  <a:pt x="65" y="9"/>
                </a:cubicBezTo>
                <a:cubicBezTo>
                  <a:pt x="67" y="8"/>
                  <a:pt x="67" y="8"/>
                  <a:pt x="67" y="8"/>
                </a:cubicBezTo>
                <a:cubicBezTo>
                  <a:pt x="68" y="9"/>
                  <a:pt x="68" y="9"/>
                  <a:pt x="68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1" y="10"/>
                  <a:pt x="71" y="10"/>
                  <a:pt x="71" y="10"/>
                </a:cubicBez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5" y="11"/>
                  <a:pt x="65" y="11"/>
                  <a:pt x="65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11"/>
                  <a:pt x="63" y="9"/>
                  <a:pt x="63" y="9"/>
                </a:cubicBezTo>
                <a:close/>
                <a:moveTo>
                  <a:pt x="150" y="47"/>
                </a:moveTo>
                <a:cubicBezTo>
                  <a:pt x="152" y="47"/>
                  <a:pt x="152" y="47"/>
                  <a:pt x="152" y="47"/>
                </a:cubicBezTo>
                <a:cubicBezTo>
                  <a:pt x="153" y="49"/>
                  <a:pt x="153" y="49"/>
                  <a:pt x="153" y="49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7" y="53"/>
                  <a:pt x="157" y="53"/>
                  <a:pt x="157" y="53"/>
                </a:cubicBezTo>
                <a:cubicBezTo>
                  <a:pt x="160" y="55"/>
                  <a:pt x="160" y="55"/>
                  <a:pt x="160" y="55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2" y="61"/>
                  <a:pt x="162" y="61"/>
                  <a:pt x="162" y="61"/>
                </a:cubicBezTo>
                <a:cubicBezTo>
                  <a:pt x="161" y="61"/>
                  <a:pt x="161" y="61"/>
                  <a:pt x="161" y="61"/>
                </a:cubicBezTo>
                <a:cubicBezTo>
                  <a:pt x="160" y="62"/>
                  <a:pt x="160" y="62"/>
                  <a:pt x="160" y="62"/>
                </a:cubicBezTo>
                <a:cubicBezTo>
                  <a:pt x="157" y="63"/>
                  <a:pt x="157" y="63"/>
                  <a:pt x="157" y="63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4" y="62"/>
                  <a:pt x="154" y="62"/>
                  <a:pt x="154" y="62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154" y="59"/>
                  <a:pt x="154" y="59"/>
                  <a:pt x="154" y="59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50" y="54"/>
                  <a:pt x="150" y="54"/>
                  <a:pt x="150" y="54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49" y="49"/>
                  <a:pt x="149" y="49"/>
                  <a:pt x="149" y="49"/>
                </a:cubicBezTo>
                <a:cubicBezTo>
                  <a:pt x="150" y="47"/>
                  <a:pt x="150" y="47"/>
                  <a:pt x="150" y="47"/>
                </a:cubicBezTo>
                <a:close/>
                <a:moveTo>
                  <a:pt x="147" y="42"/>
                </a:moveTo>
                <a:cubicBezTo>
                  <a:pt x="147" y="43"/>
                  <a:pt x="147" y="43"/>
                  <a:pt x="147" y="43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48" y="47"/>
                  <a:pt x="148" y="47"/>
                  <a:pt x="148" y="47"/>
                </a:cubicBezTo>
                <a:cubicBezTo>
                  <a:pt x="149" y="45"/>
                  <a:pt x="149" y="45"/>
                  <a:pt x="149" y="45"/>
                </a:cubicBezTo>
                <a:cubicBezTo>
                  <a:pt x="149" y="43"/>
                  <a:pt x="149" y="43"/>
                  <a:pt x="149" y="43"/>
                </a:cubicBezTo>
                <a:cubicBezTo>
                  <a:pt x="147" y="42"/>
                  <a:pt x="147" y="42"/>
                  <a:pt x="147" y="42"/>
                </a:cubicBezTo>
                <a:close/>
                <a:moveTo>
                  <a:pt x="144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6" y="36"/>
                  <a:pt x="146" y="36"/>
                  <a:pt x="146" y="36"/>
                </a:cubicBezTo>
                <a:cubicBezTo>
                  <a:pt x="147" y="37"/>
                  <a:pt x="147" y="37"/>
                  <a:pt x="147" y="37"/>
                </a:cubicBezTo>
                <a:cubicBezTo>
                  <a:pt x="146" y="39"/>
                  <a:pt x="146" y="39"/>
                  <a:pt x="146" y="39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44" y="38"/>
                  <a:pt x="144" y="38"/>
                  <a:pt x="144" y="38"/>
                </a:cubicBezTo>
                <a:close/>
                <a:moveTo>
                  <a:pt x="108" y="16"/>
                </a:moveTo>
                <a:cubicBezTo>
                  <a:pt x="113" y="19"/>
                  <a:pt x="113" y="19"/>
                  <a:pt x="113" y="19"/>
                </a:cubicBezTo>
                <a:cubicBezTo>
                  <a:pt x="116" y="20"/>
                  <a:pt x="116" y="20"/>
                  <a:pt x="116" y="20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3" y="23"/>
                  <a:pt x="123" y="23"/>
                  <a:pt x="123" y="23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127" y="26"/>
                  <a:pt x="127" y="26"/>
                  <a:pt x="127" y="26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31" y="38"/>
                  <a:pt x="131" y="38"/>
                  <a:pt x="131" y="38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29" y="39"/>
                  <a:pt x="129" y="39"/>
                  <a:pt x="129" y="39"/>
                </a:cubicBezTo>
                <a:cubicBezTo>
                  <a:pt x="128" y="36"/>
                  <a:pt x="128" y="36"/>
                  <a:pt x="128" y="36"/>
                </a:cubicBezTo>
                <a:cubicBezTo>
                  <a:pt x="129" y="35"/>
                  <a:pt x="129" y="35"/>
                  <a:pt x="129" y="35"/>
                </a:cubicBezTo>
                <a:cubicBezTo>
                  <a:pt x="127" y="29"/>
                  <a:pt x="127" y="29"/>
                  <a:pt x="127" y="29"/>
                </a:cubicBezTo>
                <a:cubicBezTo>
                  <a:pt x="123" y="25"/>
                  <a:pt x="123" y="25"/>
                  <a:pt x="123" y="25"/>
                </a:cubicBezTo>
                <a:cubicBezTo>
                  <a:pt x="121" y="25"/>
                  <a:pt x="121" y="25"/>
                  <a:pt x="121" y="25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6"/>
                  <a:pt x="108" y="16"/>
                  <a:pt x="108" y="16"/>
                </a:cubicBezTo>
                <a:close/>
                <a:moveTo>
                  <a:pt x="93" y="0"/>
                </a:moveTo>
                <a:cubicBezTo>
                  <a:pt x="95" y="0"/>
                  <a:pt x="95" y="0"/>
                  <a:pt x="95" y="0"/>
                </a:cubicBezTo>
                <a:cubicBezTo>
                  <a:pt x="97" y="2"/>
                  <a:pt x="97" y="2"/>
                  <a:pt x="97" y="2"/>
                </a:cubicBezTo>
                <a:cubicBezTo>
                  <a:pt x="96" y="3"/>
                  <a:pt x="96" y="3"/>
                  <a:pt x="96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3" y="0"/>
                  <a:pt x="93" y="0"/>
                  <a:pt x="93" y="0"/>
                </a:cubicBezTo>
                <a:close/>
                <a:moveTo>
                  <a:pt x="100" y="15"/>
                </a:moveTo>
                <a:cubicBezTo>
                  <a:pt x="102" y="15"/>
                  <a:pt x="102" y="15"/>
                  <a:pt x="102" y="15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4" y="18"/>
                  <a:pt x="104" y="18"/>
                  <a:pt x="104" y="18"/>
                </a:cubicBezTo>
                <a:cubicBezTo>
                  <a:pt x="101" y="18"/>
                  <a:pt x="101" y="18"/>
                  <a:pt x="101" y="18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5"/>
                  <a:pt x="100" y="15"/>
                  <a:pt x="100" y="15"/>
                </a:cubicBezTo>
                <a:close/>
                <a:moveTo>
                  <a:pt x="99" y="42"/>
                </a:moveTo>
                <a:cubicBezTo>
                  <a:pt x="101" y="44"/>
                  <a:pt x="101" y="44"/>
                  <a:pt x="101" y="44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1" y="40"/>
                  <a:pt x="101" y="40"/>
                  <a:pt x="101" y="40"/>
                </a:cubicBezTo>
                <a:cubicBezTo>
                  <a:pt x="99" y="40"/>
                  <a:pt x="99" y="40"/>
                  <a:pt x="99" y="40"/>
                </a:cubicBezTo>
                <a:cubicBezTo>
                  <a:pt x="99" y="42"/>
                  <a:pt x="99" y="42"/>
                  <a:pt x="99" y="42"/>
                </a:cubicBezTo>
                <a:close/>
                <a:moveTo>
                  <a:pt x="81" y="47"/>
                </a:moveTo>
                <a:cubicBezTo>
                  <a:pt x="80" y="50"/>
                  <a:pt x="80" y="50"/>
                  <a:pt x="80" y="50"/>
                </a:cubicBezTo>
                <a:cubicBezTo>
                  <a:pt x="82" y="52"/>
                  <a:pt x="82" y="52"/>
                  <a:pt x="82" y="52"/>
                </a:cubicBezTo>
                <a:cubicBezTo>
                  <a:pt x="84" y="52"/>
                  <a:pt x="84" y="52"/>
                  <a:pt x="84" y="52"/>
                </a:cubicBezTo>
                <a:cubicBezTo>
                  <a:pt x="87" y="55"/>
                  <a:pt x="87" y="55"/>
                  <a:pt x="87" y="55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5"/>
                  <a:pt x="89" y="55"/>
                  <a:pt x="89" y="55"/>
                </a:cubicBezTo>
                <a:cubicBezTo>
                  <a:pt x="93" y="55"/>
                  <a:pt x="93" y="55"/>
                  <a:pt x="93" y="55"/>
                </a:cubicBezTo>
                <a:cubicBezTo>
                  <a:pt x="94" y="57"/>
                  <a:pt x="94" y="57"/>
                  <a:pt x="94" y="57"/>
                </a:cubicBezTo>
                <a:cubicBezTo>
                  <a:pt x="96" y="57"/>
                  <a:pt x="96" y="57"/>
                  <a:pt x="96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6" y="56"/>
                  <a:pt x="106" y="56"/>
                  <a:pt x="106" y="56"/>
                </a:cubicBezTo>
                <a:cubicBezTo>
                  <a:pt x="109" y="57"/>
                  <a:pt x="109" y="57"/>
                  <a:pt x="109" y="57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19" y="49"/>
                  <a:pt x="119" y="49"/>
                  <a:pt x="119" y="49"/>
                </a:cubicBezTo>
                <a:cubicBezTo>
                  <a:pt x="121" y="48"/>
                  <a:pt x="121" y="48"/>
                  <a:pt x="121" y="48"/>
                </a:cubicBezTo>
                <a:cubicBezTo>
                  <a:pt x="123" y="46"/>
                  <a:pt x="123" y="46"/>
                  <a:pt x="123" y="46"/>
                </a:cubicBezTo>
                <a:cubicBezTo>
                  <a:pt x="120" y="44"/>
                  <a:pt x="120" y="44"/>
                  <a:pt x="120" y="44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22" y="42"/>
                  <a:pt x="122" y="42"/>
                  <a:pt x="122" y="42"/>
                </a:cubicBezTo>
                <a:cubicBezTo>
                  <a:pt x="123" y="42"/>
                  <a:pt x="123" y="42"/>
                  <a:pt x="123" y="42"/>
                </a:cubicBezTo>
                <a:cubicBezTo>
                  <a:pt x="125" y="40"/>
                  <a:pt x="125" y="40"/>
                  <a:pt x="125" y="4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2" y="34"/>
                  <a:pt x="122" y="34"/>
                  <a:pt x="122" y="34"/>
                </a:cubicBezTo>
                <a:cubicBezTo>
                  <a:pt x="121" y="35"/>
                  <a:pt x="121" y="35"/>
                  <a:pt x="121" y="35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16" y="35"/>
                  <a:pt x="116" y="35"/>
                  <a:pt x="116" y="35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8" y="41"/>
                  <a:pt x="118" y="41"/>
                  <a:pt x="118" y="41"/>
                </a:cubicBezTo>
                <a:cubicBezTo>
                  <a:pt x="117" y="42"/>
                  <a:pt x="117" y="42"/>
                  <a:pt x="117" y="42"/>
                </a:cubicBezTo>
                <a:cubicBezTo>
                  <a:pt x="114" y="42"/>
                  <a:pt x="114" y="42"/>
                  <a:pt x="114" y="42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1" y="49"/>
                  <a:pt x="101" y="49"/>
                  <a:pt x="101" y="49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98" y="44"/>
                  <a:pt x="98" y="44"/>
                  <a:pt x="98" y="44"/>
                </a:cubicBezTo>
                <a:cubicBezTo>
                  <a:pt x="97" y="45"/>
                  <a:pt x="97" y="45"/>
                  <a:pt x="97" y="45"/>
                </a:cubicBezTo>
                <a:cubicBezTo>
                  <a:pt x="98" y="46"/>
                  <a:pt x="98" y="46"/>
                  <a:pt x="98" y="46"/>
                </a:cubicBezTo>
                <a:cubicBezTo>
                  <a:pt x="96" y="47"/>
                  <a:pt x="96" y="47"/>
                  <a:pt x="96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1" y="48"/>
                  <a:pt x="91" y="48"/>
                  <a:pt x="91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88" y="47"/>
                  <a:pt x="88" y="47"/>
                  <a:pt x="88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4" y="48"/>
                  <a:pt x="84" y="48"/>
                  <a:pt x="84" y="48"/>
                </a:cubicBezTo>
                <a:cubicBezTo>
                  <a:pt x="81" y="47"/>
                  <a:pt x="81" y="47"/>
                  <a:pt x="81" y="47"/>
                </a:cubicBezTo>
                <a:close/>
                <a:moveTo>
                  <a:pt x="74" y="49"/>
                </a:moveTo>
                <a:cubicBezTo>
                  <a:pt x="75" y="47"/>
                  <a:pt x="75" y="47"/>
                  <a:pt x="75" y="47"/>
                </a:cubicBezTo>
                <a:cubicBezTo>
                  <a:pt x="77" y="49"/>
                  <a:pt x="77" y="49"/>
                  <a:pt x="77" y="49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2"/>
                  <a:pt x="77" y="52"/>
                  <a:pt x="77" y="52"/>
                </a:cubicBezTo>
                <a:cubicBezTo>
                  <a:pt x="75" y="51"/>
                  <a:pt x="75" y="51"/>
                  <a:pt x="75" y="51"/>
                </a:cubicBezTo>
                <a:cubicBezTo>
                  <a:pt x="74" y="49"/>
                  <a:pt x="74" y="49"/>
                  <a:pt x="74" y="49"/>
                </a:cubicBezTo>
                <a:close/>
                <a:moveTo>
                  <a:pt x="68" y="45"/>
                </a:moveTo>
                <a:cubicBezTo>
                  <a:pt x="67" y="46"/>
                  <a:pt x="67" y="46"/>
                  <a:pt x="67" y="46"/>
                </a:cubicBezTo>
                <a:cubicBezTo>
                  <a:pt x="68" y="48"/>
                  <a:pt x="68" y="48"/>
                  <a:pt x="68" y="48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46"/>
                  <a:pt x="69" y="46"/>
                  <a:pt x="69" y="46"/>
                </a:cubicBezTo>
                <a:cubicBezTo>
                  <a:pt x="68" y="45"/>
                  <a:pt x="68" y="45"/>
                  <a:pt x="68" y="45"/>
                </a:cubicBezTo>
                <a:close/>
                <a:moveTo>
                  <a:pt x="57" y="38"/>
                </a:moveTo>
                <a:cubicBezTo>
                  <a:pt x="55" y="39"/>
                  <a:pt x="55" y="39"/>
                  <a:pt x="55" y="39"/>
                </a:cubicBezTo>
                <a:cubicBezTo>
                  <a:pt x="56" y="40"/>
                  <a:pt x="56" y="40"/>
                  <a:pt x="56" y="40"/>
                </a:cubicBezTo>
                <a:cubicBezTo>
                  <a:pt x="57" y="39"/>
                  <a:pt x="57" y="39"/>
                  <a:pt x="57" y="39"/>
                </a:cubicBezTo>
                <a:cubicBezTo>
                  <a:pt x="57" y="38"/>
                  <a:pt x="57" y="38"/>
                  <a:pt x="57" y="38"/>
                </a:cubicBezTo>
                <a:close/>
                <a:moveTo>
                  <a:pt x="125" y="87"/>
                </a:moveTo>
                <a:cubicBezTo>
                  <a:pt x="124" y="88"/>
                  <a:pt x="124" y="88"/>
                  <a:pt x="124" y="88"/>
                </a:cubicBezTo>
                <a:cubicBezTo>
                  <a:pt x="125" y="89"/>
                  <a:pt x="125" y="89"/>
                  <a:pt x="125" y="89"/>
                </a:cubicBezTo>
                <a:cubicBezTo>
                  <a:pt x="126" y="89"/>
                  <a:pt x="126" y="89"/>
                  <a:pt x="126" y="89"/>
                </a:cubicBezTo>
                <a:cubicBezTo>
                  <a:pt x="128" y="91"/>
                  <a:pt x="128" y="91"/>
                  <a:pt x="128" y="91"/>
                </a:cubicBezTo>
                <a:cubicBezTo>
                  <a:pt x="128" y="89"/>
                  <a:pt x="128" y="89"/>
                  <a:pt x="128" y="89"/>
                </a:cubicBezTo>
                <a:cubicBezTo>
                  <a:pt x="125" y="87"/>
                  <a:pt x="125" y="87"/>
                  <a:pt x="125" y="87"/>
                </a:cubicBezTo>
                <a:close/>
                <a:moveTo>
                  <a:pt x="109" y="80"/>
                </a:moveTo>
                <a:cubicBezTo>
                  <a:pt x="109" y="81"/>
                  <a:pt x="109" y="81"/>
                  <a:pt x="109" y="81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10" y="82"/>
                  <a:pt x="110" y="82"/>
                  <a:pt x="110" y="82"/>
                </a:cubicBezTo>
                <a:cubicBezTo>
                  <a:pt x="110" y="84"/>
                  <a:pt x="110" y="84"/>
                  <a:pt x="110" y="84"/>
                </a:cubicBezTo>
                <a:cubicBezTo>
                  <a:pt x="110" y="84"/>
                  <a:pt x="110" y="84"/>
                  <a:pt x="110" y="84"/>
                </a:cubicBezTo>
                <a:cubicBezTo>
                  <a:pt x="110" y="84"/>
                  <a:pt x="110" y="84"/>
                  <a:pt x="110" y="84"/>
                </a:cubicBezTo>
                <a:cubicBezTo>
                  <a:pt x="111" y="83"/>
                  <a:pt x="111" y="83"/>
                  <a:pt x="111" y="83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09" y="80"/>
                  <a:pt x="109" y="80"/>
                  <a:pt x="109" y="80"/>
                </a:cubicBezTo>
                <a:close/>
                <a:moveTo>
                  <a:pt x="105" y="96"/>
                </a:moveTo>
                <a:cubicBezTo>
                  <a:pt x="106" y="96"/>
                  <a:pt x="106" y="96"/>
                  <a:pt x="106" y="96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8" y="98"/>
                  <a:pt x="108" y="98"/>
                  <a:pt x="108" y="98"/>
                </a:cubicBezTo>
                <a:cubicBezTo>
                  <a:pt x="108" y="98"/>
                  <a:pt x="108" y="98"/>
                  <a:pt x="108" y="98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10" y="99"/>
                  <a:pt x="110" y="99"/>
                  <a:pt x="110" y="99"/>
                </a:cubicBezTo>
                <a:cubicBezTo>
                  <a:pt x="109" y="100"/>
                  <a:pt x="109" y="100"/>
                  <a:pt x="109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07" y="99"/>
                  <a:pt x="107" y="99"/>
                  <a:pt x="107" y="99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6"/>
                  <a:pt x="105" y="96"/>
                  <a:pt x="105" y="96"/>
                </a:cubicBezTo>
                <a:cubicBezTo>
                  <a:pt x="105" y="96"/>
                  <a:pt x="105" y="96"/>
                  <a:pt x="105" y="96"/>
                </a:cubicBezTo>
                <a:close/>
                <a:moveTo>
                  <a:pt x="103" y="92"/>
                </a:moveTo>
                <a:cubicBezTo>
                  <a:pt x="103" y="94"/>
                  <a:pt x="103" y="94"/>
                  <a:pt x="103" y="94"/>
                </a:cubicBezTo>
                <a:cubicBezTo>
                  <a:pt x="104" y="95"/>
                  <a:pt x="104" y="95"/>
                  <a:pt x="104" y="95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107" y="94"/>
                  <a:pt x="107" y="94"/>
                  <a:pt x="107" y="94"/>
                </a:cubicBezTo>
                <a:cubicBezTo>
                  <a:pt x="106" y="94"/>
                  <a:pt x="106" y="94"/>
                  <a:pt x="106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6" y="93"/>
                  <a:pt x="106" y="93"/>
                  <a:pt x="106" y="93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2"/>
                  <a:pt x="103" y="92"/>
                </a:cubicBezTo>
                <a:close/>
                <a:moveTo>
                  <a:pt x="98" y="90"/>
                </a:moveTo>
                <a:cubicBezTo>
                  <a:pt x="99" y="92"/>
                  <a:pt x="99" y="92"/>
                  <a:pt x="99" y="92"/>
                </a:cubicBezTo>
                <a:cubicBezTo>
                  <a:pt x="100" y="92"/>
                  <a:pt x="100" y="92"/>
                  <a:pt x="100" y="92"/>
                </a:cubicBezTo>
                <a:cubicBezTo>
                  <a:pt x="101" y="93"/>
                  <a:pt x="101" y="93"/>
                  <a:pt x="101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2" y="92"/>
                  <a:pt x="102" y="92"/>
                  <a:pt x="102" y="92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99" y="90"/>
                  <a:pt x="99" y="90"/>
                  <a:pt x="99" y="90"/>
                </a:cubicBezTo>
                <a:cubicBezTo>
                  <a:pt x="98" y="90"/>
                  <a:pt x="98" y="90"/>
                  <a:pt x="98" y="90"/>
                </a:cubicBezTo>
                <a:close/>
                <a:moveTo>
                  <a:pt x="45" y="73"/>
                </a:moveTo>
                <a:cubicBezTo>
                  <a:pt x="44" y="73"/>
                  <a:pt x="44" y="73"/>
                  <a:pt x="44" y="73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74"/>
                  <a:pt x="45" y="73"/>
                  <a:pt x="45" y="73"/>
                </a:cubicBezTo>
                <a:close/>
                <a:moveTo>
                  <a:pt x="40" y="73"/>
                </a:moveTo>
                <a:cubicBezTo>
                  <a:pt x="40" y="72"/>
                  <a:pt x="40" y="72"/>
                  <a:pt x="40" y="72"/>
                </a:cubicBezTo>
                <a:cubicBezTo>
                  <a:pt x="41" y="72"/>
                  <a:pt x="41" y="72"/>
                  <a:pt x="41" y="72"/>
                </a:cubicBezTo>
                <a:cubicBezTo>
                  <a:pt x="40" y="73"/>
                  <a:pt x="40" y="73"/>
                  <a:pt x="40" y="73"/>
                </a:cubicBezTo>
                <a:close/>
                <a:moveTo>
                  <a:pt x="37" y="72"/>
                </a:moveTo>
                <a:cubicBezTo>
                  <a:pt x="37" y="74"/>
                  <a:pt x="37" y="74"/>
                  <a:pt x="37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3"/>
                  <a:pt x="38" y="73"/>
                  <a:pt x="38" y="73"/>
                </a:cubicBezTo>
                <a:cubicBezTo>
                  <a:pt x="37" y="72"/>
                  <a:pt x="37" y="72"/>
                  <a:pt x="37" y="72"/>
                </a:cubicBezTo>
                <a:close/>
                <a:moveTo>
                  <a:pt x="40" y="73"/>
                </a:moveTo>
                <a:cubicBezTo>
                  <a:pt x="38" y="72"/>
                  <a:pt x="38" y="72"/>
                  <a:pt x="38" y="72"/>
                </a:cubicBezTo>
                <a:cubicBezTo>
                  <a:pt x="39" y="71"/>
                  <a:pt x="39" y="71"/>
                  <a:pt x="39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3"/>
                  <a:pt x="40" y="73"/>
                  <a:pt x="40" y="73"/>
                </a:cubicBezTo>
                <a:close/>
                <a:moveTo>
                  <a:pt x="32" y="73"/>
                </a:moveTo>
                <a:cubicBezTo>
                  <a:pt x="33" y="75"/>
                  <a:pt x="33" y="75"/>
                  <a:pt x="33" y="75"/>
                </a:cubicBezTo>
                <a:cubicBezTo>
                  <a:pt x="34" y="75"/>
                  <a:pt x="34" y="75"/>
                  <a:pt x="34" y="75"/>
                </a:cubicBezTo>
                <a:cubicBezTo>
                  <a:pt x="33" y="74"/>
                  <a:pt x="33" y="74"/>
                  <a:pt x="33" y="74"/>
                </a:cubicBezTo>
                <a:cubicBezTo>
                  <a:pt x="32" y="73"/>
                  <a:pt x="32" y="73"/>
                  <a:pt x="32" y="73"/>
                </a:cubicBezTo>
                <a:close/>
                <a:moveTo>
                  <a:pt x="29" y="82"/>
                </a:moveTo>
                <a:cubicBezTo>
                  <a:pt x="30" y="80"/>
                  <a:pt x="30" y="80"/>
                  <a:pt x="30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81"/>
                  <a:pt x="31" y="81"/>
                  <a:pt x="31" y="81"/>
                </a:cubicBezTo>
                <a:cubicBezTo>
                  <a:pt x="31" y="81"/>
                  <a:pt x="29" y="81"/>
                  <a:pt x="29" y="82"/>
                </a:cubicBezTo>
                <a:close/>
                <a:moveTo>
                  <a:pt x="28" y="83"/>
                </a:moveTo>
                <a:cubicBezTo>
                  <a:pt x="29" y="83"/>
                  <a:pt x="29" y="83"/>
                  <a:pt x="29" y="83"/>
                </a:cubicBezTo>
                <a:cubicBezTo>
                  <a:pt x="29" y="83"/>
                  <a:pt x="29" y="83"/>
                  <a:pt x="29" y="83"/>
                </a:cubicBezTo>
                <a:cubicBezTo>
                  <a:pt x="28" y="83"/>
                  <a:pt x="28" y="83"/>
                  <a:pt x="28" y="83"/>
                </a:cubicBezTo>
                <a:close/>
                <a:moveTo>
                  <a:pt x="26" y="82"/>
                </a:moveTo>
                <a:cubicBezTo>
                  <a:pt x="27" y="82"/>
                  <a:pt x="27" y="82"/>
                  <a:pt x="27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6" y="82"/>
                  <a:pt x="26" y="82"/>
                  <a:pt x="26" y="82"/>
                </a:cubicBezTo>
                <a:close/>
                <a:moveTo>
                  <a:pt x="25" y="83"/>
                </a:moveTo>
                <a:cubicBezTo>
                  <a:pt x="25" y="83"/>
                  <a:pt x="28" y="84"/>
                  <a:pt x="28" y="84"/>
                </a:cubicBezTo>
                <a:cubicBezTo>
                  <a:pt x="30" y="85"/>
                  <a:pt x="30" y="85"/>
                  <a:pt x="30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8" y="77"/>
                </a:moveTo>
                <a:cubicBezTo>
                  <a:pt x="30" y="78"/>
                  <a:pt x="30" y="78"/>
                  <a:pt x="30" y="78"/>
                </a:cubicBezTo>
                <a:cubicBezTo>
                  <a:pt x="30" y="78"/>
                  <a:pt x="30" y="78"/>
                  <a:pt x="30" y="78"/>
                </a:cubicBezTo>
                <a:cubicBezTo>
                  <a:pt x="28" y="78"/>
                  <a:pt x="28" y="78"/>
                  <a:pt x="28" y="78"/>
                </a:cubicBezTo>
                <a:cubicBezTo>
                  <a:pt x="28" y="77"/>
                  <a:pt x="28" y="77"/>
                  <a:pt x="28" y="77"/>
                </a:cubicBezTo>
                <a:close/>
                <a:moveTo>
                  <a:pt x="31" y="77"/>
                </a:moveTo>
                <a:cubicBezTo>
                  <a:pt x="30" y="76"/>
                  <a:pt x="30" y="76"/>
                  <a:pt x="30" y="76"/>
                </a:cubicBezTo>
                <a:cubicBezTo>
                  <a:pt x="30" y="75"/>
                  <a:pt x="30" y="75"/>
                  <a:pt x="30" y="75"/>
                </a:cubicBezTo>
                <a:cubicBezTo>
                  <a:pt x="31" y="74"/>
                  <a:pt x="31" y="74"/>
                  <a:pt x="31" y="74"/>
                </a:cubicBezTo>
                <a:cubicBezTo>
                  <a:pt x="32" y="76"/>
                  <a:pt x="32" y="76"/>
                  <a:pt x="32" y="76"/>
                </a:cubicBezTo>
                <a:cubicBezTo>
                  <a:pt x="32" y="77"/>
                  <a:pt x="32" y="77"/>
                  <a:pt x="32" y="77"/>
                </a:cubicBezTo>
                <a:cubicBezTo>
                  <a:pt x="32" y="77"/>
                  <a:pt x="31" y="77"/>
                  <a:pt x="31" y="77"/>
                </a:cubicBezTo>
                <a:close/>
                <a:moveTo>
                  <a:pt x="3" y="17"/>
                </a:moveTo>
                <a:cubicBezTo>
                  <a:pt x="1" y="57"/>
                  <a:pt x="1" y="57"/>
                  <a:pt x="1" y="57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62"/>
                  <a:pt x="1" y="62"/>
                  <a:pt x="1" y="62"/>
                </a:cubicBezTo>
                <a:cubicBezTo>
                  <a:pt x="1" y="63"/>
                  <a:pt x="1" y="63"/>
                  <a:pt x="1" y="63"/>
                </a:cubicBezTo>
                <a:cubicBezTo>
                  <a:pt x="0" y="88"/>
                  <a:pt x="0" y="88"/>
                  <a:pt x="0" y="88"/>
                </a:cubicBezTo>
                <a:cubicBezTo>
                  <a:pt x="4" y="89"/>
                  <a:pt x="4" y="89"/>
                  <a:pt x="4" y="89"/>
                </a:cubicBezTo>
                <a:cubicBezTo>
                  <a:pt x="5" y="89"/>
                  <a:pt x="5" y="89"/>
                  <a:pt x="5" y="89"/>
                </a:cubicBezTo>
                <a:cubicBezTo>
                  <a:pt x="7" y="89"/>
                  <a:pt x="7" y="89"/>
                  <a:pt x="7" y="89"/>
                </a:cubicBezTo>
                <a:cubicBezTo>
                  <a:pt x="13" y="89"/>
                  <a:pt x="13" y="89"/>
                  <a:pt x="13" y="89"/>
                </a:cubicBezTo>
                <a:cubicBezTo>
                  <a:pt x="14" y="89"/>
                  <a:pt x="14" y="89"/>
                  <a:pt x="14" y="89"/>
                </a:cubicBezTo>
                <a:cubicBezTo>
                  <a:pt x="15" y="90"/>
                  <a:pt x="15" y="90"/>
                  <a:pt x="15" y="90"/>
                </a:cubicBezTo>
                <a:cubicBezTo>
                  <a:pt x="16" y="91"/>
                  <a:pt x="16" y="91"/>
                  <a:pt x="16" y="91"/>
                </a:cubicBezTo>
                <a:cubicBezTo>
                  <a:pt x="18" y="92"/>
                  <a:pt x="18" y="92"/>
                  <a:pt x="18" y="92"/>
                </a:cubicBezTo>
                <a:cubicBezTo>
                  <a:pt x="20" y="90"/>
                  <a:pt x="20" y="90"/>
                  <a:pt x="20" y="90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8"/>
                  <a:pt x="24" y="88"/>
                  <a:pt x="24" y="88"/>
                </a:cubicBezTo>
                <a:cubicBezTo>
                  <a:pt x="25" y="89"/>
                  <a:pt x="25" y="89"/>
                  <a:pt x="25" y="89"/>
                </a:cubicBezTo>
                <a:cubicBezTo>
                  <a:pt x="26" y="88"/>
                  <a:pt x="26" y="88"/>
                  <a:pt x="26" y="88"/>
                </a:cubicBezTo>
                <a:cubicBezTo>
                  <a:pt x="26" y="85"/>
                  <a:pt x="26" y="85"/>
                  <a:pt x="26" y="85"/>
                </a:cubicBezTo>
                <a:cubicBezTo>
                  <a:pt x="23" y="83"/>
                  <a:pt x="23" y="83"/>
                  <a:pt x="23" y="83"/>
                </a:cubicBezTo>
                <a:cubicBezTo>
                  <a:pt x="20" y="81"/>
                  <a:pt x="20" y="81"/>
                  <a:pt x="20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6" y="80"/>
                  <a:pt x="16" y="80"/>
                  <a:pt x="16" y="80"/>
                </a:cubicBezTo>
                <a:cubicBezTo>
                  <a:pt x="15" y="79"/>
                  <a:pt x="15" y="79"/>
                  <a:pt x="15" y="79"/>
                </a:cubicBezTo>
                <a:cubicBezTo>
                  <a:pt x="14" y="79"/>
                  <a:pt x="14" y="79"/>
                  <a:pt x="14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2" y="76"/>
                  <a:pt x="12" y="76"/>
                  <a:pt x="12" y="76"/>
                </a:cubicBezTo>
                <a:cubicBezTo>
                  <a:pt x="11" y="74"/>
                  <a:pt x="11" y="74"/>
                  <a:pt x="11" y="74"/>
                </a:cubicBezTo>
                <a:cubicBezTo>
                  <a:pt x="9" y="73"/>
                  <a:pt x="9" y="73"/>
                  <a:pt x="9" y="73"/>
                </a:cubicBezTo>
                <a:cubicBezTo>
                  <a:pt x="8" y="71"/>
                  <a:pt x="8" y="71"/>
                  <a:pt x="8" y="71"/>
                </a:cubicBezTo>
                <a:cubicBezTo>
                  <a:pt x="7" y="70"/>
                  <a:pt x="7" y="70"/>
                  <a:pt x="7" y="70"/>
                </a:cubicBezTo>
                <a:cubicBezTo>
                  <a:pt x="8" y="71"/>
                  <a:pt x="8" y="71"/>
                  <a:pt x="8" y="71"/>
                </a:cubicBezTo>
                <a:cubicBezTo>
                  <a:pt x="9" y="73"/>
                  <a:pt x="9" y="73"/>
                  <a:pt x="9" y="73"/>
                </a:cubicBezTo>
                <a:cubicBezTo>
                  <a:pt x="10" y="73"/>
                  <a:pt x="10" y="73"/>
                  <a:pt x="10" y="73"/>
                </a:cubicBezTo>
                <a:cubicBezTo>
                  <a:pt x="13" y="74"/>
                  <a:pt x="13" y="74"/>
                  <a:pt x="13" y="74"/>
                </a:cubicBezTo>
                <a:cubicBezTo>
                  <a:pt x="13" y="76"/>
                  <a:pt x="13" y="76"/>
                  <a:pt x="13" y="76"/>
                </a:cubicBezTo>
                <a:cubicBezTo>
                  <a:pt x="13" y="78"/>
                  <a:pt x="13" y="78"/>
                  <a:pt x="13" y="78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79"/>
                  <a:pt x="17" y="79"/>
                  <a:pt x="17" y="79"/>
                </a:cubicBezTo>
                <a:cubicBezTo>
                  <a:pt x="18" y="81"/>
                  <a:pt x="18" y="81"/>
                  <a:pt x="18" y="81"/>
                </a:cubicBezTo>
                <a:cubicBezTo>
                  <a:pt x="19" y="80"/>
                  <a:pt x="19" y="80"/>
                  <a:pt x="19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9" y="79"/>
                  <a:pt x="29" y="79"/>
                  <a:pt x="29" y="79"/>
                </a:cubicBezTo>
                <a:cubicBezTo>
                  <a:pt x="28" y="78"/>
                  <a:pt x="28" y="78"/>
                  <a:pt x="28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6" y="76"/>
                  <a:pt x="26" y="76"/>
                  <a:pt x="26" y="76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75"/>
                  <a:pt x="24" y="75"/>
                  <a:pt x="24" y="75"/>
                </a:cubicBezTo>
                <a:cubicBezTo>
                  <a:pt x="25" y="76"/>
                  <a:pt x="25" y="76"/>
                  <a:pt x="25" y="76"/>
                </a:cubicBezTo>
                <a:cubicBezTo>
                  <a:pt x="27" y="75"/>
                  <a:pt x="27" y="75"/>
                  <a:pt x="27" y="75"/>
                </a:cubicBezTo>
                <a:cubicBezTo>
                  <a:pt x="29" y="77"/>
                  <a:pt x="29" y="77"/>
                  <a:pt x="29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6"/>
                  <a:pt x="30" y="76"/>
                  <a:pt x="30" y="76"/>
                </a:cubicBezTo>
                <a:cubicBezTo>
                  <a:pt x="30" y="75"/>
                  <a:pt x="30" y="75"/>
                  <a:pt x="30" y="75"/>
                </a:cubicBezTo>
                <a:cubicBezTo>
                  <a:pt x="31" y="74"/>
                  <a:pt x="31" y="74"/>
                  <a:pt x="31" y="74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1"/>
                  <a:pt x="31" y="71"/>
                  <a:pt x="31" y="71"/>
                </a:cubicBezTo>
                <a:cubicBezTo>
                  <a:pt x="29" y="70"/>
                  <a:pt x="29" y="70"/>
                  <a:pt x="29" y="70"/>
                </a:cubicBezTo>
                <a:cubicBezTo>
                  <a:pt x="29" y="69"/>
                  <a:pt x="29" y="69"/>
                  <a:pt x="29" y="69"/>
                </a:cubicBezTo>
                <a:cubicBezTo>
                  <a:pt x="31" y="70"/>
                  <a:pt x="31" y="70"/>
                  <a:pt x="31" y="70"/>
                </a:cubicBezTo>
                <a:cubicBezTo>
                  <a:pt x="31" y="71"/>
                  <a:pt x="31" y="71"/>
                  <a:pt x="31" y="71"/>
                </a:cubicBezTo>
                <a:cubicBezTo>
                  <a:pt x="34" y="73"/>
                  <a:pt x="34" y="73"/>
                  <a:pt x="34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35" y="72"/>
                  <a:pt x="35" y="72"/>
                  <a:pt x="35" y="72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36" y="73"/>
                  <a:pt x="36" y="73"/>
                  <a:pt x="36" y="73"/>
                </a:cubicBezTo>
                <a:cubicBezTo>
                  <a:pt x="37" y="73"/>
                  <a:pt x="37" y="73"/>
                  <a:pt x="37" y="73"/>
                </a:cubicBezTo>
                <a:cubicBezTo>
                  <a:pt x="37" y="72"/>
                  <a:pt x="37" y="72"/>
                  <a:pt x="37" y="72"/>
                </a:cubicBezTo>
                <a:cubicBezTo>
                  <a:pt x="36" y="70"/>
                  <a:pt x="36" y="70"/>
                  <a:pt x="36" y="70"/>
                </a:cubicBezTo>
                <a:cubicBezTo>
                  <a:pt x="37" y="68"/>
                  <a:pt x="37" y="68"/>
                  <a:pt x="37" y="68"/>
                </a:cubicBezTo>
                <a:cubicBezTo>
                  <a:pt x="38" y="69"/>
                  <a:pt x="38" y="69"/>
                  <a:pt x="38" y="69"/>
                </a:cubicBezTo>
                <a:cubicBezTo>
                  <a:pt x="40" y="70"/>
                  <a:pt x="40" y="70"/>
                  <a:pt x="40" y="70"/>
                </a:cubicBezTo>
                <a:cubicBezTo>
                  <a:pt x="41" y="72"/>
                  <a:pt x="41" y="72"/>
                  <a:pt x="41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3"/>
                  <a:pt x="44" y="73"/>
                  <a:pt x="44" y="73"/>
                </a:cubicBezTo>
                <a:cubicBezTo>
                  <a:pt x="45" y="71"/>
                  <a:pt x="45" y="71"/>
                  <a:pt x="45" y="71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74"/>
                  <a:pt x="45" y="74"/>
                  <a:pt x="45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48" y="76"/>
                  <a:pt x="48" y="76"/>
                  <a:pt x="48" y="76"/>
                </a:cubicBezTo>
                <a:cubicBezTo>
                  <a:pt x="54" y="77"/>
                  <a:pt x="54" y="77"/>
                  <a:pt x="54" y="77"/>
                </a:cubicBezTo>
                <a:cubicBezTo>
                  <a:pt x="55" y="78"/>
                  <a:pt x="55" y="78"/>
                  <a:pt x="55" y="78"/>
                </a:cubicBezTo>
                <a:cubicBezTo>
                  <a:pt x="57" y="80"/>
                  <a:pt x="57" y="80"/>
                  <a:pt x="57" y="80"/>
                </a:cubicBezTo>
                <a:cubicBezTo>
                  <a:pt x="58" y="83"/>
                  <a:pt x="58" y="83"/>
                  <a:pt x="58" y="83"/>
                </a:cubicBezTo>
                <a:cubicBezTo>
                  <a:pt x="61" y="87"/>
                  <a:pt x="61" y="87"/>
                  <a:pt x="61" y="87"/>
                </a:cubicBezTo>
                <a:cubicBezTo>
                  <a:pt x="61" y="88"/>
                  <a:pt x="61" y="88"/>
                  <a:pt x="61" y="88"/>
                </a:cubicBezTo>
                <a:cubicBezTo>
                  <a:pt x="63" y="89"/>
                  <a:pt x="63" y="89"/>
                  <a:pt x="63" y="89"/>
                </a:cubicBezTo>
                <a:cubicBezTo>
                  <a:pt x="64" y="90"/>
                  <a:pt x="64" y="90"/>
                  <a:pt x="64" y="90"/>
                </a:cubicBezTo>
                <a:cubicBezTo>
                  <a:pt x="65" y="91"/>
                  <a:pt x="65" y="91"/>
                  <a:pt x="65" y="91"/>
                </a:cubicBezTo>
                <a:cubicBezTo>
                  <a:pt x="70" y="97"/>
                  <a:pt x="70" y="97"/>
                  <a:pt x="70" y="97"/>
                </a:cubicBezTo>
                <a:cubicBezTo>
                  <a:pt x="70" y="98"/>
                  <a:pt x="70" y="98"/>
                  <a:pt x="70" y="98"/>
                </a:cubicBezTo>
                <a:cubicBezTo>
                  <a:pt x="72" y="99"/>
                  <a:pt x="72" y="99"/>
                  <a:pt x="72" y="99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76" y="100"/>
                  <a:pt x="76" y="100"/>
                  <a:pt x="76" y="100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86" y="101"/>
                  <a:pt x="86" y="101"/>
                  <a:pt x="86" y="101"/>
                </a:cubicBezTo>
                <a:cubicBezTo>
                  <a:pt x="89" y="101"/>
                  <a:pt x="89" y="101"/>
                  <a:pt x="89" y="101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3" y="102"/>
                  <a:pt x="93" y="102"/>
                  <a:pt x="93" y="102"/>
                </a:cubicBezTo>
                <a:cubicBezTo>
                  <a:pt x="94" y="103"/>
                  <a:pt x="94" y="103"/>
                  <a:pt x="94" y="103"/>
                </a:cubicBezTo>
                <a:cubicBezTo>
                  <a:pt x="96" y="103"/>
                  <a:pt x="96" y="103"/>
                  <a:pt x="96" y="103"/>
                </a:cubicBezTo>
                <a:cubicBezTo>
                  <a:pt x="97" y="104"/>
                  <a:pt x="97" y="104"/>
                  <a:pt x="97" y="104"/>
                </a:cubicBezTo>
                <a:cubicBezTo>
                  <a:pt x="95" y="105"/>
                  <a:pt x="95" y="105"/>
                  <a:pt x="95" y="105"/>
                </a:cubicBezTo>
                <a:cubicBezTo>
                  <a:pt x="98" y="105"/>
                  <a:pt x="98" y="105"/>
                  <a:pt x="98" y="105"/>
                </a:cubicBezTo>
                <a:cubicBezTo>
                  <a:pt x="100" y="107"/>
                  <a:pt x="100" y="107"/>
                  <a:pt x="100" y="107"/>
                </a:cubicBezTo>
                <a:cubicBezTo>
                  <a:pt x="102" y="106"/>
                  <a:pt x="102" y="106"/>
                  <a:pt x="102" y="106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0" y="103"/>
                  <a:pt x="100" y="103"/>
                  <a:pt x="100" y="103"/>
                </a:cubicBezTo>
                <a:cubicBezTo>
                  <a:pt x="100" y="103"/>
                  <a:pt x="100" y="103"/>
                  <a:pt x="100" y="103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5" y="101"/>
                  <a:pt x="105" y="101"/>
                  <a:pt x="105" y="101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4" y="98"/>
                  <a:pt x="94" y="98"/>
                  <a:pt x="94" y="98"/>
                </a:cubicBezTo>
                <a:cubicBezTo>
                  <a:pt x="93" y="97"/>
                  <a:pt x="93" y="97"/>
                  <a:pt x="93" y="97"/>
                </a:cubicBezTo>
                <a:cubicBezTo>
                  <a:pt x="95" y="96"/>
                  <a:pt x="95" y="96"/>
                  <a:pt x="95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98" y="95"/>
                  <a:pt x="98" y="95"/>
                  <a:pt x="98" y="95"/>
                </a:cubicBezTo>
                <a:cubicBezTo>
                  <a:pt x="96" y="94"/>
                  <a:pt x="96" y="94"/>
                  <a:pt x="96" y="94"/>
                </a:cubicBezTo>
                <a:cubicBezTo>
                  <a:pt x="93" y="94"/>
                  <a:pt x="93" y="94"/>
                  <a:pt x="93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8" y="93"/>
                  <a:pt x="88" y="93"/>
                  <a:pt x="88" y="93"/>
                </a:cubicBezTo>
                <a:cubicBezTo>
                  <a:pt x="88" y="91"/>
                  <a:pt x="88" y="91"/>
                  <a:pt x="88" y="91"/>
                </a:cubicBezTo>
                <a:cubicBezTo>
                  <a:pt x="89" y="90"/>
                  <a:pt x="89" y="90"/>
                  <a:pt x="89" y="90"/>
                </a:cubicBezTo>
                <a:cubicBezTo>
                  <a:pt x="89" y="88"/>
                  <a:pt x="89" y="88"/>
                  <a:pt x="89" y="88"/>
                </a:cubicBezTo>
                <a:cubicBezTo>
                  <a:pt x="88" y="87"/>
                  <a:pt x="88" y="87"/>
                  <a:pt x="88" y="87"/>
                </a:cubicBezTo>
                <a:cubicBezTo>
                  <a:pt x="87" y="87"/>
                  <a:pt x="87" y="87"/>
                  <a:pt x="87" y="87"/>
                </a:cubicBezTo>
                <a:cubicBezTo>
                  <a:pt x="86" y="88"/>
                  <a:pt x="86" y="88"/>
                  <a:pt x="86" y="88"/>
                </a:cubicBezTo>
                <a:cubicBezTo>
                  <a:pt x="84" y="87"/>
                  <a:pt x="84" y="87"/>
                  <a:pt x="84" y="87"/>
                </a:cubicBezTo>
                <a:cubicBezTo>
                  <a:pt x="83" y="88"/>
                  <a:pt x="83" y="88"/>
                  <a:pt x="83" y="88"/>
                </a:cubicBezTo>
                <a:cubicBezTo>
                  <a:pt x="81" y="86"/>
                  <a:pt x="81" y="86"/>
                  <a:pt x="81" y="86"/>
                </a:cubicBezTo>
                <a:cubicBezTo>
                  <a:pt x="81" y="83"/>
                  <a:pt x="81" y="83"/>
                  <a:pt x="81" y="83"/>
                </a:cubicBezTo>
                <a:cubicBezTo>
                  <a:pt x="79" y="82"/>
                  <a:pt x="79" y="82"/>
                  <a:pt x="79" y="82"/>
                </a:cubicBezTo>
                <a:cubicBezTo>
                  <a:pt x="78" y="77"/>
                  <a:pt x="78" y="77"/>
                  <a:pt x="78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6" y="75"/>
                  <a:pt x="76" y="75"/>
                  <a:pt x="76" y="75"/>
                </a:cubicBezTo>
                <a:cubicBezTo>
                  <a:pt x="74" y="75"/>
                  <a:pt x="74" y="75"/>
                  <a:pt x="74" y="75"/>
                </a:cubicBezTo>
                <a:cubicBezTo>
                  <a:pt x="72" y="74"/>
                  <a:pt x="72" y="74"/>
                  <a:pt x="72" y="74"/>
                </a:cubicBezTo>
                <a:cubicBezTo>
                  <a:pt x="71" y="72"/>
                  <a:pt x="71" y="72"/>
                  <a:pt x="71" y="72"/>
                </a:cubicBezTo>
                <a:cubicBezTo>
                  <a:pt x="69" y="70"/>
                  <a:pt x="69" y="70"/>
                  <a:pt x="69" y="70"/>
                </a:cubicBezTo>
                <a:cubicBezTo>
                  <a:pt x="68" y="67"/>
                  <a:pt x="68" y="67"/>
                  <a:pt x="68" y="67"/>
                </a:cubicBezTo>
                <a:cubicBezTo>
                  <a:pt x="67" y="66"/>
                  <a:pt x="67" y="66"/>
                  <a:pt x="67" y="66"/>
                </a:cubicBezTo>
                <a:cubicBezTo>
                  <a:pt x="65" y="63"/>
                  <a:pt x="65" y="63"/>
                  <a:pt x="65" y="63"/>
                </a:cubicBezTo>
                <a:cubicBezTo>
                  <a:pt x="66" y="63"/>
                  <a:pt x="66" y="63"/>
                  <a:pt x="66" y="63"/>
                </a:cubicBezTo>
                <a:cubicBezTo>
                  <a:pt x="70" y="63"/>
                  <a:pt x="70" y="63"/>
                  <a:pt x="70" y="63"/>
                </a:cubicBezTo>
                <a:cubicBezTo>
                  <a:pt x="74" y="61"/>
                  <a:pt x="74" y="61"/>
                  <a:pt x="74" y="61"/>
                </a:cubicBezTo>
                <a:cubicBezTo>
                  <a:pt x="75" y="59"/>
                  <a:pt x="75" y="59"/>
                  <a:pt x="75" y="59"/>
                </a:cubicBezTo>
                <a:cubicBezTo>
                  <a:pt x="75" y="57"/>
                  <a:pt x="75" y="57"/>
                  <a:pt x="75" y="57"/>
                </a:cubicBezTo>
                <a:cubicBezTo>
                  <a:pt x="72" y="54"/>
                  <a:pt x="72" y="54"/>
                  <a:pt x="72" y="54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4"/>
                  <a:pt x="68" y="54"/>
                  <a:pt x="68" y="54"/>
                </a:cubicBezTo>
                <a:cubicBezTo>
                  <a:pt x="66" y="53"/>
                  <a:pt x="66" y="53"/>
                  <a:pt x="66" y="53"/>
                </a:cubicBezTo>
                <a:cubicBezTo>
                  <a:pt x="62" y="51"/>
                  <a:pt x="62" y="51"/>
                  <a:pt x="62" y="51"/>
                </a:cubicBezTo>
                <a:cubicBezTo>
                  <a:pt x="60" y="49"/>
                  <a:pt x="60" y="49"/>
                  <a:pt x="60" y="49"/>
                </a:cubicBezTo>
                <a:cubicBezTo>
                  <a:pt x="58" y="49"/>
                  <a:pt x="58" y="49"/>
                  <a:pt x="58" y="49"/>
                </a:cubicBezTo>
                <a:cubicBezTo>
                  <a:pt x="53" y="48"/>
                  <a:pt x="53" y="48"/>
                  <a:pt x="53" y="48"/>
                </a:cubicBezTo>
                <a:cubicBezTo>
                  <a:pt x="52" y="46"/>
                  <a:pt x="52" y="46"/>
                  <a:pt x="52" y="46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42"/>
                  <a:pt x="54" y="42"/>
                  <a:pt x="54" y="42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6"/>
                  <a:pt x="49" y="36"/>
                  <a:pt x="49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5"/>
                  <a:pt x="46" y="35"/>
                  <a:pt x="46" y="35"/>
                </a:cubicBezTo>
                <a:cubicBezTo>
                  <a:pt x="44" y="34"/>
                  <a:pt x="44" y="34"/>
                  <a:pt x="44" y="34"/>
                </a:cubicBezTo>
                <a:cubicBezTo>
                  <a:pt x="43" y="32"/>
                  <a:pt x="43" y="32"/>
                  <a:pt x="43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0" y="30"/>
                  <a:pt x="40" y="30"/>
                  <a:pt x="40" y="30"/>
                </a:cubicBezTo>
                <a:cubicBezTo>
                  <a:pt x="39" y="30"/>
                  <a:pt x="39" y="30"/>
                  <a:pt x="39" y="30"/>
                </a:cubicBezTo>
                <a:cubicBezTo>
                  <a:pt x="37" y="29"/>
                  <a:pt x="37" y="29"/>
                  <a:pt x="37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6" y="25"/>
                  <a:pt x="26" y="25"/>
                  <a:pt x="26" y="25"/>
                </a:cubicBezTo>
                <a:cubicBezTo>
                  <a:pt x="20" y="24"/>
                  <a:pt x="20" y="24"/>
                  <a:pt x="20" y="24"/>
                </a:cubicBezTo>
                <a:cubicBezTo>
                  <a:pt x="18" y="23"/>
                  <a:pt x="18" y="23"/>
                  <a:pt x="18" y="23"/>
                </a:cubicBezTo>
                <a:cubicBezTo>
                  <a:pt x="17" y="22"/>
                  <a:pt x="17" y="22"/>
                  <a:pt x="17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19"/>
                  <a:pt x="10" y="19"/>
                  <a:pt x="1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5" y="17"/>
                  <a:pt x="5" y="17"/>
                  <a:pt x="5" y="17"/>
                </a:cubicBezTo>
                <a:lnTo>
                  <a:pt x="3" y="1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79"/>
          <p:cNvSpPr>
            <a:spLocks noEditPoints="1"/>
          </p:cNvSpPr>
          <p:nvPr/>
        </p:nvSpPr>
        <p:spPr bwMode="auto">
          <a:xfrm>
            <a:off x="9966325" y="4919663"/>
            <a:ext cx="420687" cy="633413"/>
          </a:xfrm>
          <a:custGeom>
            <a:avLst/>
            <a:gdLst>
              <a:gd name="T0" fmla="*/ 41 w 106"/>
              <a:gd name="T1" fmla="*/ 3 h 160"/>
              <a:gd name="T2" fmla="*/ 53 w 106"/>
              <a:gd name="T3" fmla="*/ 63 h 160"/>
              <a:gd name="T4" fmla="*/ 67 w 106"/>
              <a:gd name="T5" fmla="*/ 66 h 160"/>
              <a:gd name="T6" fmla="*/ 74 w 106"/>
              <a:gd name="T7" fmla="*/ 76 h 160"/>
              <a:gd name="T8" fmla="*/ 72 w 106"/>
              <a:gd name="T9" fmla="*/ 78 h 160"/>
              <a:gd name="T10" fmla="*/ 57 w 106"/>
              <a:gd name="T11" fmla="*/ 66 h 160"/>
              <a:gd name="T12" fmla="*/ 44 w 106"/>
              <a:gd name="T13" fmla="*/ 69 h 160"/>
              <a:gd name="T14" fmla="*/ 37 w 106"/>
              <a:gd name="T15" fmla="*/ 60 h 160"/>
              <a:gd name="T16" fmla="*/ 29 w 106"/>
              <a:gd name="T17" fmla="*/ 55 h 160"/>
              <a:gd name="T18" fmla="*/ 28 w 106"/>
              <a:gd name="T19" fmla="*/ 39 h 160"/>
              <a:gd name="T20" fmla="*/ 39 w 106"/>
              <a:gd name="T21" fmla="*/ 12 h 160"/>
              <a:gd name="T22" fmla="*/ 48 w 106"/>
              <a:gd name="T23" fmla="*/ 20 h 160"/>
              <a:gd name="T24" fmla="*/ 49 w 106"/>
              <a:gd name="T25" fmla="*/ 39 h 160"/>
              <a:gd name="T26" fmla="*/ 50 w 106"/>
              <a:gd name="T27" fmla="*/ 61 h 160"/>
              <a:gd name="T28" fmla="*/ 52 w 106"/>
              <a:gd name="T29" fmla="*/ 52 h 160"/>
              <a:gd name="T30" fmla="*/ 35 w 106"/>
              <a:gd name="T31" fmla="*/ 72 h 160"/>
              <a:gd name="T32" fmla="*/ 47 w 106"/>
              <a:gd name="T33" fmla="*/ 82 h 160"/>
              <a:gd name="T34" fmla="*/ 75 w 106"/>
              <a:gd name="T35" fmla="*/ 64 h 160"/>
              <a:gd name="T36" fmla="*/ 53 w 106"/>
              <a:gd name="T37" fmla="*/ 72 h 160"/>
              <a:gd name="T38" fmla="*/ 55 w 106"/>
              <a:gd name="T39" fmla="*/ 84 h 160"/>
              <a:gd name="T40" fmla="*/ 63 w 106"/>
              <a:gd name="T41" fmla="*/ 74 h 160"/>
              <a:gd name="T42" fmla="*/ 70 w 106"/>
              <a:gd name="T43" fmla="*/ 80 h 160"/>
              <a:gd name="T44" fmla="*/ 68 w 106"/>
              <a:gd name="T45" fmla="*/ 82 h 160"/>
              <a:gd name="T46" fmla="*/ 54 w 106"/>
              <a:gd name="T47" fmla="*/ 105 h 160"/>
              <a:gd name="T48" fmla="*/ 57 w 106"/>
              <a:gd name="T49" fmla="*/ 91 h 160"/>
              <a:gd name="T50" fmla="*/ 64 w 106"/>
              <a:gd name="T51" fmla="*/ 98 h 160"/>
              <a:gd name="T52" fmla="*/ 62 w 106"/>
              <a:gd name="T53" fmla="*/ 104 h 160"/>
              <a:gd name="T54" fmla="*/ 75 w 106"/>
              <a:gd name="T55" fmla="*/ 104 h 160"/>
              <a:gd name="T56" fmla="*/ 70 w 106"/>
              <a:gd name="T57" fmla="*/ 116 h 160"/>
              <a:gd name="T58" fmla="*/ 63 w 106"/>
              <a:gd name="T59" fmla="*/ 105 h 160"/>
              <a:gd name="T60" fmla="*/ 69 w 106"/>
              <a:gd name="T61" fmla="*/ 120 h 160"/>
              <a:gd name="T62" fmla="*/ 81 w 106"/>
              <a:gd name="T63" fmla="*/ 109 h 160"/>
              <a:gd name="T64" fmla="*/ 90 w 106"/>
              <a:gd name="T65" fmla="*/ 111 h 160"/>
              <a:gd name="T66" fmla="*/ 81 w 106"/>
              <a:gd name="T67" fmla="*/ 94 h 160"/>
              <a:gd name="T68" fmla="*/ 94 w 106"/>
              <a:gd name="T69" fmla="*/ 98 h 160"/>
              <a:gd name="T70" fmla="*/ 85 w 106"/>
              <a:gd name="T71" fmla="*/ 81 h 160"/>
              <a:gd name="T72" fmla="*/ 85 w 106"/>
              <a:gd name="T73" fmla="*/ 91 h 160"/>
              <a:gd name="T74" fmla="*/ 80 w 106"/>
              <a:gd name="T75" fmla="*/ 97 h 160"/>
              <a:gd name="T76" fmla="*/ 89 w 106"/>
              <a:gd name="T77" fmla="*/ 108 h 160"/>
              <a:gd name="T78" fmla="*/ 95 w 106"/>
              <a:gd name="T79" fmla="*/ 100 h 160"/>
              <a:gd name="T80" fmla="*/ 94 w 106"/>
              <a:gd name="T81" fmla="*/ 105 h 160"/>
              <a:gd name="T82" fmla="*/ 97 w 106"/>
              <a:gd name="T83" fmla="*/ 113 h 160"/>
              <a:gd name="T84" fmla="*/ 57 w 106"/>
              <a:gd name="T85" fmla="*/ 138 h 160"/>
              <a:gd name="T86" fmla="*/ 72 w 106"/>
              <a:gd name="T87" fmla="*/ 125 h 160"/>
              <a:gd name="T88" fmla="*/ 85 w 106"/>
              <a:gd name="T89" fmla="*/ 126 h 160"/>
              <a:gd name="T90" fmla="*/ 91 w 106"/>
              <a:gd name="T91" fmla="*/ 113 h 160"/>
              <a:gd name="T92" fmla="*/ 100 w 106"/>
              <a:gd name="T93" fmla="*/ 126 h 160"/>
              <a:gd name="T94" fmla="*/ 105 w 106"/>
              <a:gd name="T95" fmla="*/ 145 h 160"/>
              <a:gd name="T96" fmla="*/ 101 w 106"/>
              <a:gd name="T97" fmla="*/ 146 h 160"/>
              <a:gd name="T98" fmla="*/ 94 w 106"/>
              <a:gd name="T99" fmla="*/ 159 h 160"/>
              <a:gd name="T100" fmla="*/ 82 w 106"/>
              <a:gd name="T101" fmla="*/ 156 h 160"/>
              <a:gd name="T102" fmla="*/ 79 w 106"/>
              <a:gd name="T103" fmla="*/ 142 h 160"/>
              <a:gd name="T104" fmla="*/ 69 w 106"/>
              <a:gd name="T105" fmla="*/ 139 h 160"/>
              <a:gd name="T106" fmla="*/ 62 w 106"/>
              <a:gd name="T107" fmla="*/ 136 h 160"/>
              <a:gd name="T108" fmla="*/ 58 w 106"/>
              <a:gd name="T109" fmla="*/ 148 h 160"/>
              <a:gd name="T110" fmla="*/ 34 w 106"/>
              <a:gd name="T111" fmla="*/ 87 h 160"/>
              <a:gd name="T112" fmla="*/ 28 w 106"/>
              <a:gd name="T113" fmla="*/ 88 h 160"/>
              <a:gd name="T114" fmla="*/ 5 w 106"/>
              <a:gd name="T115" fmla="*/ 126 h 160"/>
              <a:gd name="T116" fmla="*/ 23 w 106"/>
              <a:gd name="T117" fmla="*/ 110 h 160"/>
              <a:gd name="T118" fmla="*/ 24 w 106"/>
              <a:gd name="T119" fmla="*/ 102 h 160"/>
              <a:gd name="T120" fmla="*/ 10 w 106"/>
              <a:gd name="T121" fmla="*/ 119 h 160"/>
              <a:gd name="T122" fmla="*/ 4 w 106"/>
              <a:gd name="T123" fmla="*/ 13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" h="160">
                <a:moveTo>
                  <a:pt x="38" y="8"/>
                </a:moveTo>
                <a:cubicBezTo>
                  <a:pt x="40" y="8"/>
                  <a:pt x="40" y="8"/>
                  <a:pt x="40" y="8"/>
                </a:cubicBezTo>
                <a:cubicBezTo>
                  <a:pt x="39" y="9"/>
                  <a:pt x="39" y="9"/>
                  <a:pt x="39" y="9"/>
                </a:cubicBezTo>
                <a:cubicBezTo>
                  <a:pt x="38" y="8"/>
                  <a:pt x="38" y="8"/>
                  <a:pt x="38" y="8"/>
                </a:cubicBezTo>
                <a:close/>
                <a:moveTo>
                  <a:pt x="36" y="3"/>
                </a:moveTo>
                <a:cubicBezTo>
                  <a:pt x="38" y="5"/>
                  <a:pt x="38" y="5"/>
                  <a:pt x="38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3"/>
                  <a:pt x="36" y="3"/>
                  <a:pt x="36" y="3"/>
                </a:cubicBezTo>
                <a:close/>
                <a:moveTo>
                  <a:pt x="41" y="0"/>
                </a:moveTo>
                <a:cubicBezTo>
                  <a:pt x="39" y="2"/>
                  <a:pt x="39" y="2"/>
                  <a:pt x="39" y="2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0"/>
                  <a:pt x="41" y="0"/>
                  <a:pt x="41" y="0"/>
                </a:cubicBezTo>
                <a:close/>
                <a:moveTo>
                  <a:pt x="46" y="6"/>
                </a:moveTo>
                <a:cubicBezTo>
                  <a:pt x="44" y="7"/>
                  <a:pt x="44" y="7"/>
                  <a:pt x="44" y="7"/>
                </a:cubicBezTo>
                <a:cubicBezTo>
                  <a:pt x="45" y="8"/>
                  <a:pt x="45" y="8"/>
                  <a:pt x="45" y="8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7"/>
                  <a:pt x="45" y="6"/>
                  <a:pt x="46" y="6"/>
                </a:cubicBezTo>
                <a:close/>
                <a:moveTo>
                  <a:pt x="46" y="60"/>
                </a:moveTo>
                <a:cubicBezTo>
                  <a:pt x="48" y="61"/>
                  <a:pt x="48" y="61"/>
                  <a:pt x="48" y="61"/>
                </a:cubicBezTo>
                <a:cubicBezTo>
                  <a:pt x="49" y="63"/>
                  <a:pt x="49" y="63"/>
                  <a:pt x="49" y="63"/>
                </a:cubicBezTo>
                <a:cubicBezTo>
                  <a:pt x="52" y="64"/>
                  <a:pt x="52" y="64"/>
                  <a:pt x="52" y="64"/>
                </a:cubicBezTo>
                <a:cubicBezTo>
                  <a:pt x="53" y="63"/>
                  <a:pt x="53" y="63"/>
                  <a:pt x="53" y="63"/>
                </a:cubicBezTo>
                <a:cubicBezTo>
                  <a:pt x="54" y="62"/>
                  <a:pt x="54" y="62"/>
                  <a:pt x="54" y="62"/>
                </a:cubicBezTo>
                <a:cubicBezTo>
                  <a:pt x="57" y="60"/>
                  <a:pt x="57" y="60"/>
                  <a:pt x="57" y="60"/>
                </a:cubicBezTo>
                <a:cubicBezTo>
                  <a:pt x="59" y="59"/>
                  <a:pt x="59" y="59"/>
                  <a:pt x="59" y="59"/>
                </a:cubicBezTo>
                <a:cubicBezTo>
                  <a:pt x="62" y="61"/>
                  <a:pt x="62" y="61"/>
                  <a:pt x="62" y="61"/>
                </a:cubicBezTo>
                <a:cubicBezTo>
                  <a:pt x="63" y="64"/>
                  <a:pt x="63" y="64"/>
                  <a:pt x="63" y="64"/>
                </a:cubicBezTo>
                <a:cubicBezTo>
                  <a:pt x="63" y="66"/>
                  <a:pt x="63" y="66"/>
                  <a:pt x="63" y="66"/>
                </a:cubicBezTo>
                <a:cubicBezTo>
                  <a:pt x="64" y="67"/>
                  <a:pt x="64" y="67"/>
                  <a:pt x="64" y="67"/>
                </a:cubicBezTo>
                <a:cubicBezTo>
                  <a:pt x="65" y="66"/>
                  <a:pt x="65" y="66"/>
                  <a:pt x="65" y="66"/>
                </a:cubicBezTo>
                <a:cubicBezTo>
                  <a:pt x="65" y="64"/>
                  <a:pt x="65" y="64"/>
                  <a:pt x="65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7" y="66"/>
                  <a:pt x="67" y="66"/>
                  <a:pt x="67" y="66"/>
                </a:cubicBezTo>
                <a:cubicBezTo>
                  <a:pt x="70" y="66"/>
                  <a:pt x="70" y="66"/>
                  <a:pt x="70" y="66"/>
                </a:cubicBezTo>
                <a:cubicBezTo>
                  <a:pt x="72" y="67"/>
                  <a:pt x="72" y="67"/>
                  <a:pt x="72" y="67"/>
                </a:cubicBezTo>
                <a:cubicBezTo>
                  <a:pt x="72" y="68"/>
                  <a:pt x="72" y="68"/>
                  <a:pt x="72" y="68"/>
                </a:cubicBezTo>
                <a:cubicBezTo>
                  <a:pt x="71" y="68"/>
                  <a:pt x="71" y="68"/>
                  <a:pt x="71" y="68"/>
                </a:cubicBezTo>
                <a:cubicBezTo>
                  <a:pt x="70" y="67"/>
                  <a:pt x="70" y="67"/>
                  <a:pt x="70" y="67"/>
                </a:cubicBezTo>
                <a:cubicBezTo>
                  <a:pt x="69" y="68"/>
                  <a:pt x="69" y="68"/>
                  <a:pt x="69" y="68"/>
                </a:cubicBezTo>
                <a:cubicBezTo>
                  <a:pt x="69" y="70"/>
                  <a:pt x="69" y="70"/>
                  <a:pt x="69" y="70"/>
                </a:cubicBezTo>
                <a:cubicBezTo>
                  <a:pt x="70" y="74"/>
                  <a:pt x="70" y="74"/>
                  <a:pt x="70" y="74"/>
                </a:cubicBezTo>
                <a:cubicBezTo>
                  <a:pt x="70" y="75"/>
                  <a:pt x="70" y="75"/>
                  <a:pt x="70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74" y="76"/>
                  <a:pt x="74" y="76"/>
                  <a:pt x="74" y="76"/>
                </a:cubicBezTo>
                <a:cubicBezTo>
                  <a:pt x="76" y="76"/>
                  <a:pt x="76" y="76"/>
                  <a:pt x="76" y="76"/>
                </a:cubicBezTo>
                <a:cubicBezTo>
                  <a:pt x="77" y="77"/>
                  <a:pt x="77" y="77"/>
                  <a:pt x="77" y="77"/>
                </a:cubicBezTo>
                <a:cubicBezTo>
                  <a:pt x="76" y="78"/>
                  <a:pt x="76" y="78"/>
                  <a:pt x="76" y="78"/>
                </a:cubicBezTo>
                <a:cubicBezTo>
                  <a:pt x="76" y="79"/>
                  <a:pt x="76" y="79"/>
                  <a:pt x="76" y="79"/>
                </a:cubicBezTo>
                <a:cubicBezTo>
                  <a:pt x="75" y="82"/>
                  <a:pt x="75" y="82"/>
                  <a:pt x="75" y="82"/>
                </a:cubicBezTo>
                <a:cubicBezTo>
                  <a:pt x="73" y="82"/>
                  <a:pt x="73" y="82"/>
                  <a:pt x="73" y="82"/>
                </a:cubicBezTo>
                <a:cubicBezTo>
                  <a:pt x="72" y="79"/>
                  <a:pt x="72" y="79"/>
                  <a:pt x="72" y="79"/>
                </a:cubicBezTo>
                <a:cubicBezTo>
                  <a:pt x="73" y="78"/>
                  <a:pt x="73" y="78"/>
                  <a:pt x="73" y="78"/>
                </a:cubicBezTo>
                <a:cubicBezTo>
                  <a:pt x="73" y="77"/>
                  <a:pt x="73" y="77"/>
                  <a:pt x="73" y="77"/>
                </a:cubicBezTo>
                <a:cubicBezTo>
                  <a:pt x="72" y="77"/>
                  <a:pt x="72" y="77"/>
                  <a:pt x="72" y="77"/>
                </a:cubicBezTo>
                <a:cubicBezTo>
                  <a:pt x="72" y="78"/>
                  <a:pt x="72" y="78"/>
                  <a:pt x="72" y="78"/>
                </a:cubicBezTo>
                <a:cubicBezTo>
                  <a:pt x="70" y="78"/>
                  <a:pt x="70" y="78"/>
                  <a:pt x="70" y="78"/>
                </a:cubicBezTo>
                <a:cubicBezTo>
                  <a:pt x="68" y="76"/>
                  <a:pt x="68" y="76"/>
                  <a:pt x="68" y="76"/>
                </a:cubicBezTo>
                <a:cubicBezTo>
                  <a:pt x="66" y="75"/>
                  <a:pt x="66" y="75"/>
                  <a:pt x="66" y="75"/>
                </a:cubicBezTo>
                <a:cubicBezTo>
                  <a:pt x="66" y="73"/>
                  <a:pt x="66" y="73"/>
                  <a:pt x="66" y="73"/>
                </a:cubicBezTo>
                <a:cubicBezTo>
                  <a:pt x="65" y="71"/>
                  <a:pt x="65" y="71"/>
                  <a:pt x="65" y="71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67"/>
                  <a:pt x="61" y="67"/>
                  <a:pt x="61" y="67"/>
                </a:cubicBezTo>
                <a:cubicBezTo>
                  <a:pt x="59" y="66"/>
                  <a:pt x="59" y="66"/>
                  <a:pt x="59" y="66"/>
                </a:cubicBezTo>
                <a:cubicBezTo>
                  <a:pt x="58" y="65"/>
                  <a:pt x="58" y="65"/>
                  <a:pt x="58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6"/>
                  <a:pt x="57" y="66"/>
                  <a:pt x="57" y="66"/>
                </a:cubicBezTo>
                <a:cubicBezTo>
                  <a:pt x="59" y="70"/>
                  <a:pt x="59" y="70"/>
                  <a:pt x="59" y="70"/>
                </a:cubicBezTo>
                <a:cubicBezTo>
                  <a:pt x="59" y="74"/>
                  <a:pt x="59" y="74"/>
                  <a:pt x="59" y="74"/>
                </a:cubicBezTo>
                <a:cubicBezTo>
                  <a:pt x="59" y="74"/>
                  <a:pt x="59" y="74"/>
                  <a:pt x="59" y="74"/>
                </a:cubicBezTo>
                <a:cubicBezTo>
                  <a:pt x="57" y="70"/>
                  <a:pt x="57" y="70"/>
                  <a:pt x="57" y="70"/>
                </a:cubicBezTo>
                <a:cubicBezTo>
                  <a:pt x="54" y="68"/>
                  <a:pt x="54" y="68"/>
                  <a:pt x="54" y="68"/>
                </a:cubicBezTo>
                <a:cubicBezTo>
                  <a:pt x="53" y="67"/>
                  <a:pt x="53" y="67"/>
                  <a:pt x="53" y="67"/>
                </a:cubicBezTo>
                <a:cubicBezTo>
                  <a:pt x="49" y="65"/>
                  <a:pt x="49" y="65"/>
                  <a:pt x="49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6" y="67"/>
                  <a:pt x="46" y="67"/>
                  <a:pt x="46" y="67"/>
                </a:cubicBezTo>
                <a:cubicBezTo>
                  <a:pt x="46" y="68"/>
                  <a:pt x="46" y="68"/>
                  <a:pt x="46" y="68"/>
                </a:cubicBezTo>
                <a:cubicBezTo>
                  <a:pt x="44" y="69"/>
                  <a:pt x="44" y="69"/>
                  <a:pt x="44" y="69"/>
                </a:cubicBezTo>
                <a:cubicBezTo>
                  <a:pt x="42" y="67"/>
                  <a:pt x="42" y="67"/>
                  <a:pt x="42" y="67"/>
                </a:cubicBezTo>
                <a:cubicBezTo>
                  <a:pt x="40" y="68"/>
                  <a:pt x="40" y="68"/>
                  <a:pt x="40" y="68"/>
                </a:cubicBezTo>
                <a:cubicBezTo>
                  <a:pt x="38" y="69"/>
                  <a:pt x="38" y="69"/>
                  <a:pt x="38" y="69"/>
                </a:cubicBezTo>
                <a:cubicBezTo>
                  <a:pt x="39" y="67"/>
                  <a:pt x="39" y="67"/>
                  <a:pt x="39" y="67"/>
                </a:cubicBezTo>
                <a:cubicBezTo>
                  <a:pt x="39" y="65"/>
                  <a:pt x="39" y="65"/>
                  <a:pt x="39" y="65"/>
                </a:cubicBezTo>
                <a:cubicBezTo>
                  <a:pt x="37" y="65"/>
                  <a:pt x="37" y="65"/>
                  <a:pt x="37" y="65"/>
                </a:cubicBezTo>
                <a:cubicBezTo>
                  <a:pt x="37" y="68"/>
                  <a:pt x="37" y="68"/>
                  <a:pt x="37" y="68"/>
                </a:cubicBezTo>
                <a:cubicBezTo>
                  <a:pt x="35" y="65"/>
                  <a:pt x="35" y="65"/>
                  <a:pt x="35" y="65"/>
                </a:cubicBezTo>
                <a:cubicBezTo>
                  <a:pt x="36" y="63"/>
                  <a:pt x="36" y="63"/>
                  <a:pt x="36" y="63"/>
                </a:cubicBezTo>
                <a:cubicBezTo>
                  <a:pt x="35" y="61"/>
                  <a:pt x="35" y="61"/>
                  <a:pt x="35" y="61"/>
                </a:cubicBezTo>
                <a:cubicBezTo>
                  <a:pt x="37" y="60"/>
                  <a:pt x="37" y="60"/>
                  <a:pt x="37" y="60"/>
                </a:cubicBezTo>
                <a:cubicBezTo>
                  <a:pt x="39" y="57"/>
                  <a:pt x="39" y="57"/>
                  <a:pt x="39" y="57"/>
                </a:cubicBezTo>
                <a:cubicBezTo>
                  <a:pt x="37" y="56"/>
                  <a:pt x="37" y="56"/>
                  <a:pt x="37" y="56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7"/>
                  <a:pt x="35" y="57"/>
                  <a:pt x="35" y="57"/>
                </a:cubicBezTo>
                <a:cubicBezTo>
                  <a:pt x="36" y="58"/>
                  <a:pt x="36" y="58"/>
                  <a:pt x="36" y="58"/>
                </a:cubicBezTo>
                <a:cubicBezTo>
                  <a:pt x="35" y="60"/>
                  <a:pt x="35" y="60"/>
                  <a:pt x="35" y="60"/>
                </a:cubicBezTo>
                <a:cubicBezTo>
                  <a:pt x="33" y="60"/>
                  <a:pt x="33" y="60"/>
                  <a:pt x="33" y="60"/>
                </a:cubicBezTo>
                <a:cubicBezTo>
                  <a:pt x="31" y="57"/>
                  <a:pt x="31" y="57"/>
                  <a:pt x="31" y="57"/>
                </a:cubicBezTo>
                <a:cubicBezTo>
                  <a:pt x="31" y="55"/>
                  <a:pt x="31" y="55"/>
                  <a:pt x="31" y="55"/>
                </a:cubicBezTo>
                <a:cubicBezTo>
                  <a:pt x="30" y="54"/>
                  <a:pt x="30" y="54"/>
                  <a:pt x="30" y="54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4"/>
                  <a:pt x="26" y="44"/>
                  <a:pt x="26" y="44"/>
                </a:cubicBezTo>
                <a:cubicBezTo>
                  <a:pt x="27" y="43"/>
                  <a:pt x="27" y="43"/>
                  <a:pt x="27" y="43"/>
                </a:cubicBezTo>
                <a:cubicBezTo>
                  <a:pt x="26" y="42"/>
                  <a:pt x="26" y="42"/>
                  <a:pt x="26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37"/>
                  <a:pt x="25" y="37"/>
                  <a:pt x="25" y="37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39"/>
                  <a:pt x="28" y="39"/>
                  <a:pt x="28" y="39"/>
                </a:cubicBezTo>
                <a:cubicBezTo>
                  <a:pt x="30" y="39"/>
                  <a:pt x="30" y="39"/>
                  <a:pt x="30" y="39"/>
                </a:cubicBezTo>
                <a:cubicBezTo>
                  <a:pt x="30" y="37"/>
                  <a:pt x="30" y="37"/>
                  <a:pt x="30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19"/>
                  <a:pt x="30" y="19"/>
                  <a:pt x="30" y="19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2"/>
                  <a:pt x="32" y="12"/>
                  <a:pt x="32" y="12"/>
                </a:cubicBezTo>
                <a:cubicBezTo>
                  <a:pt x="35" y="11"/>
                  <a:pt x="35" y="11"/>
                  <a:pt x="35" y="11"/>
                </a:cubicBezTo>
                <a:cubicBezTo>
                  <a:pt x="39" y="12"/>
                  <a:pt x="39" y="12"/>
                  <a:pt x="39" y="12"/>
                </a:cubicBezTo>
                <a:cubicBezTo>
                  <a:pt x="41" y="14"/>
                  <a:pt x="41" y="14"/>
                  <a:pt x="41" y="14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4"/>
                  <a:pt x="43" y="14"/>
                  <a:pt x="43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1"/>
                  <a:pt x="48" y="11"/>
                  <a:pt x="48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4"/>
                  <a:pt x="50" y="14"/>
                  <a:pt x="50" y="14"/>
                </a:cubicBezTo>
                <a:cubicBezTo>
                  <a:pt x="49" y="16"/>
                  <a:pt x="49" y="16"/>
                  <a:pt x="49" y="16"/>
                </a:cubicBezTo>
                <a:cubicBezTo>
                  <a:pt x="48" y="20"/>
                  <a:pt x="48" y="20"/>
                  <a:pt x="48" y="20"/>
                </a:cubicBezTo>
                <a:cubicBezTo>
                  <a:pt x="50" y="23"/>
                  <a:pt x="50" y="23"/>
                  <a:pt x="50" y="23"/>
                </a:cubicBezTo>
                <a:cubicBezTo>
                  <a:pt x="51" y="24"/>
                  <a:pt x="51" y="24"/>
                  <a:pt x="51" y="24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8"/>
                  <a:pt x="53" y="28"/>
                  <a:pt x="53" y="28"/>
                </a:cubicBezTo>
                <a:cubicBezTo>
                  <a:pt x="52" y="33"/>
                  <a:pt x="52" y="33"/>
                  <a:pt x="52" y="33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8"/>
                  <a:pt x="52" y="38"/>
                  <a:pt x="52" y="38"/>
                </a:cubicBezTo>
                <a:cubicBezTo>
                  <a:pt x="50" y="41"/>
                  <a:pt x="50" y="41"/>
                  <a:pt x="50" y="41"/>
                </a:cubicBezTo>
                <a:cubicBezTo>
                  <a:pt x="50" y="40"/>
                  <a:pt x="50" y="40"/>
                  <a:pt x="50" y="40"/>
                </a:cubicBezTo>
                <a:cubicBezTo>
                  <a:pt x="50" y="39"/>
                  <a:pt x="50" y="39"/>
                  <a:pt x="50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6" y="43"/>
                  <a:pt x="46" y="43"/>
                  <a:pt x="46" y="43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47"/>
                  <a:pt x="45" y="47"/>
                  <a:pt x="45" y="47"/>
                </a:cubicBezTo>
                <a:cubicBezTo>
                  <a:pt x="44" y="48"/>
                  <a:pt x="44" y="48"/>
                  <a:pt x="44" y="48"/>
                </a:cubicBezTo>
                <a:cubicBezTo>
                  <a:pt x="44" y="51"/>
                  <a:pt x="44" y="51"/>
                  <a:pt x="44" y="51"/>
                </a:cubicBezTo>
                <a:cubicBezTo>
                  <a:pt x="45" y="52"/>
                  <a:pt x="45" y="52"/>
                  <a:pt x="45" y="52"/>
                </a:cubicBezTo>
                <a:cubicBezTo>
                  <a:pt x="46" y="55"/>
                  <a:pt x="46" y="55"/>
                  <a:pt x="46" y="55"/>
                </a:cubicBezTo>
                <a:cubicBezTo>
                  <a:pt x="47" y="56"/>
                  <a:pt x="47" y="56"/>
                  <a:pt x="47" y="56"/>
                </a:cubicBezTo>
                <a:cubicBezTo>
                  <a:pt x="46" y="58"/>
                  <a:pt x="46" y="58"/>
                  <a:pt x="46" y="58"/>
                </a:cubicBezTo>
                <a:cubicBezTo>
                  <a:pt x="46" y="60"/>
                  <a:pt x="46" y="60"/>
                  <a:pt x="46" y="60"/>
                </a:cubicBezTo>
                <a:close/>
                <a:moveTo>
                  <a:pt x="50" y="61"/>
                </a:moveTo>
                <a:cubicBezTo>
                  <a:pt x="51" y="62"/>
                  <a:pt x="51" y="62"/>
                  <a:pt x="51" y="62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2"/>
                  <a:pt x="52" y="62"/>
                  <a:pt x="52" y="62"/>
                </a:cubicBezTo>
                <a:cubicBezTo>
                  <a:pt x="50" y="61"/>
                  <a:pt x="50" y="61"/>
                  <a:pt x="50" y="61"/>
                </a:cubicBezTo>
                <a:close/>
                <a:moveTo>
                  <a:pt x="49" y="53"/>
                </a:moveTo>
                <a:cubicBezTo>
                  <a:pt x="50" y="55"/>
                  <a:pt x="50" y="55"/>
                  <a:pt x="50" y="55"/>
                </a:cubicBezTo>
                <a:cubicBezTo>
                  <a:pt x="49" y="56"/>
                  <a:pt x="49" y="56"/>
                  <a:pt x="49" y="56"/>
                </a:cubicBezTo>
                <a:cubicBezTo>
                  <a:pt x="50" y="58"/>
                  <a:pt x="50" y="58"/>
                  <a:pt x="50" y="58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3"/>
                  <a:pt x="51" y="53"/>
                  <a:pt x="51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1" y="51"/>
                  <a:pt x="51" y="51"/>
                  <a:pt x="51" y="51"/>
                </a:cubicBezTo>
                <a:cubicBezTo>
                  <a:pt x="49" y="53"/>
                  <a:pt x="49" y="53"/>
                  <a:pt x="49" y="53"/>
                </a:cubicBezTo>
                <a:close/>
                <a:moveTo>
                  <a:pt x="30" y="66"/>
                </a:moveTo>
                <a:cubicBezTo>
                  <a:pt x="30" y="68"/>
                  <a:pt x="30" y="68"/>
                  <a:pt x="30" y="68"/>
                </a:cubicBezTo>
                <a:cubicBezTo>
                  <a:pt x="33" y="69"/>
                  <a:pt x="33" y="69"/>
                  <a:pt x="33" y="69"/>
                </a:cubicBezTo>
                <a:cubicBezTo>
                  <a:pt x="33" y="68"/>
                  <a:pt x="33" y="68"/>
                  <a:pt x="33" y="68"/>
                </a:cubicBezTo>
                <a:cubicBezTo>
                  <a:pt x="31" y="66"/>
                  <a:pt x="31" y="66"/>
                  <a:pt x="31" y="66"/>
                </a:cubicBezTo>
                <a:cubicBezTo>
                  <a:pt x="30" y="66"/>
                  <a:pt x="30" y="66"/>
                  <a:pt x="30" y="66"/>
                </a:cubicBezTo>
                <a:close/>
                <a:moveTo>
                  <a:pt x="33" y="71"/>
                </a:moveTo>
                <a:cubicBezTo>
                  <a:pt x="34" y="72"/>
                  <a:pt x="34" y="72"/>
                  <a:pt x="34" y="72"/>
                </a:cubicBezTo>
                <a:cubicBezTo>
                  <a:pt x="35" y="72"/>
                  <a:pt x="35" y="72"/>
                  <a:pt x="35" y="72"/>
                </a:cubicBezTo>
                <a:cubicBezTo>
                  <a:pt x="36" y="74"/>
                  <a:pt x="36" y="74"/>
                  <a:pt x="36" y="74"/>
                </a:cubicBezTo>
                <a:cubicBezTo>
                  <a:pt x="37" y="75"/>
                  <a:pt x="37" y="75"/>
                  <a:pt x="37" y="75"/>
                </a:cubicBezTo>
                <a:cubicBezTo>
                  <a:pt x="39" y="76"/>
                  <a:pt x="39" y="76"/>
                  <a:pt x="39" y="76"/>
                </a:cubicBezTo>
                <a:cubicBezTo>
                  <a:pt x="39" y="80"/>
                  <a:pt x="39" y="80"/>
                  <a:pt x="39" y="80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3"/>
                  <a:pt x="40" y="83"/>
                  <a:pt x="40" y="83"/>
                </a:cubicBezTo>
                <a:cubicBezTo>
                  <a:pt x="42" y="85"/>
                  <a:pt x="42" y="85"/>
                  <a:pt x="42" y="85"/>
                </a:cubicBezTo>
                <a:cubicBezTo>
                  <a:pt x="44" y="86"/>
                  <a:pt x="44" y="86"/>
                  <a:pt x="44" y="86"/>
                </a:cubicBezTo>
                <a:cubicBezTo>
                  <a:pt x="46" y="84"/>
                  <a:pt x="46" y="84"/>
                  <a:pt x="46" y="84"/>
                </a:cubicBezTo>
                <a:cubicBezTo>
                  <a:pt x="46" y="82"/>
                  <a:pt x="46" y="82"/>
                  <a:pt x="46" y="82"/>
                </a:cubicBezTo>
                <a:cubicBezTo>
                  <a:pt x="47" y="82"/>
                  <a:pt x="47" y="82"/>
                  <a:pt x="47" y="82"/>
                </a:cubicBezTo>
                <a:cubicBezTo>
                  <a:pt x="47" y="80"/>
                  <a:pt x="47" y="80"/>
                  <a:pt x="47" y="80"/>
                </a:cubicBezTo>
                <a:cubicBezTo>
                  <a:pt x="46" y="78"/>
                  <a:pt x="46" y="78"/>
                  <a:pt x="46" y="78"/>
                </a:cubicBezTo>
                <a:cubicBezTo>
                  <a:pt x="47" y="77"/>
                  <a:pt x="47" y="77"/>
                  <a:pt x="47" y="77"/>
                </a:cubicBezTo>
                <a:cubicBezTo>
                  <a:pt x="47" y="75"/>
                  <a:pt x="47" y="75"/>
                  <a:pt x="47" y="75"/>
                </a:cubicBezTo>
                <a:cubicBezTo>
                  <a:pt x="45" y="74"/>
                  <a:pt x="45" y="74"/>
                  <a:pt x="45" y="74"/>
                </a:cubicBezTo>
                <a:cubicBezTo>
                  <a:pt x="40" y="70"/>
                  <a:pt x="40" y="70"/>
                  <a:pt x="40" y="70"/>
                </a:cubicBezTo>
                <a:cubicBezTo>
                  <a:pt x="38" y="71"/>
                  <a:pt x="38" y="71"/>
                  <a:pt x="38" y="71"/>
                </a:cubicBezTo>
                <a:cubicBezTo>
                  <a:pt x="35" y="70"/>
                  <a:pt x="35" y="70"/>
                  <a:pt x="35" y="70"/>
                </a:cubicBezTo>
                <a:cubicBezTo>
                  <a:pt x="33" y="71"/>
                  <a:pt x="33" y="71"/>
                  <a:pt x="33" y="71"/>
                </a:cubicBezTo>
                <a:close/>
                <a:moveTo>
                  <a:pt x="76" y="63"/>
                </a:moveTo>
                <a:cubicBezTo>
                  <a:pt x="75" y="64"/>
                  <a:pt x="75" y="64"/>
                  <a:pt x="75" y="64"/>
                </a:cubicBezTo>
                <a:cubicBezTo>
                  <a:pt x="75" y="66"/>
                  <a:pt x="75" y="66"/>
                  <a:pt x="75" y="66"/>
                </a:cubicBezTo>
                <a:cubicBezTo>
                  <a:pt x="74" y="68"/>
                  <a:pt x="74" y="68"/>
                  <a:pt x="74" y="68"/>
                </a:cubicBezTo>
                <a:cubicBezTo>
                  <a:pt x="74" y="69"/>
                  <a:pt x="74" y="69"/>
                  <a:pt x="74" y="69"/>
                </a:cubicBezTo>
                <a:cubicBezTo>
                  <a:pt x="75" y="70"/>
                  <a:pt x="75" y="70"/>
                  <a:pt x="75" y="70"/>
                </a:cubicBezTo>
                <a:cubicBezTo>
                  <a:pt x="77" y="69"/>
                  <a:pt x="77" y="69"/>
                  <a:pt x="77" y="69"/>
                </a:cubicBezTo>
                <a:cubicBezTo>
                  <a:pt x="78" y="67"/>
                  <a:pt x="78" y="67"/>
                  <a:pt x="78" y="67"/>
                </a:cubicBezTo>
                <a:cubicBezTo>
                  <a:pt x="77" y="65"/>
                  <a:pt x="77" y="65"/>
                  <a:pt x="77" y="65"/>
                </a:cubicBezTo>
                <a:cubicBezTo>
                  <a:pt x="76" y="63"/>
                  <a:pt x="76" y="63"/>
                  <a:pt x="76" y="63"/>
                </a:cubicBezTo>
                <a:close/>
                <a:moveTo>
                  <a:pt x="50" y="72"/>
                </a:moveTo>
                <a:cubicBezTo>
                  <a:pt x="52" y="74"/>
                  <a:pt x="52" y="74"/>
                  <a:pt x="52" y="74"/>
                </a:cubicBezTo>
                <a:cubicBezTo>
                  <a:pt x="53" y="72"/>
                  <a:pt x="53" y="72"/>
                  <a:pt x="53" y="72"/>
                </a:cubicBezTo>
                <a:cubicBezTo>
                  <a:pt x="54" y="71"/>
                  <a:pt x="54" y="71"/>
                  <a:pt x="54" y="71"/>
                </a:cubicBezTo>
                <a:cubicBezTo>
                  <a:pt x="53" y="70"/>
                  <a:pt x="53" y="70"/>
                  <a:pt x="53" y="70"/>
                </a:cubicBezTo>
                <a:cubicBezTo>
                  <a:pt x="51" y="69"/>
                  <a:pt x="51" y="69"/>
                  <a:pt x="51" y="69"/>
                </a:cubicBezTo>
                <a:cubicBezTo>
                  <a:pt x="49" y="70"/>
                  <a:pt x="49" y="70"/>
                  <a:pt x="49" y="70"/>
                </a:cubicBezTo>
                <a:cubicBezTo>
                  <a:pt x="50" y="72"/>
                  <a:pt x="50" y="72"/>
                  <a:pt x="50" y="72"/>
                </a:cubicBezTo>
                <a:close/>
                <a:moveTo>
                  <a:pt x="54" y="80"/>
                </a:moveTo>
                <a:cubicBezTo>
                  <a:pt x="53" y="82"/>
                  <a:pt x="53" y="82"/>
                  <a:pt x="53" y="82"/>
                </a:cubicBezTo>
                <a:cubicBezTo>
                  <a:pt x="52" y="84"/>
                  <a:pt x="52" y="84"/>
                  <a:pt x="52" y="84"/>
                </a:cubicBezTo>
                <a:cubicBezTo>
                  <a:pt x="53" y="87"/>
                  <a:pt x="53" y="87"/>
                  <a:pt x="53" y="87"/>
                </a:cubicBezTo>
                <a:cubicBezTo>
                  <a:pt x="54" y="86"/>
                  <a:pt x="54" y="86"/>
                  <a:pt x="54" y="86"/>
                </a:cubicBezTo>
                <a:cubicBezTo>
                  <a:pt x="55" y="84"/>
                  <a:pt x="55" y="84"/>
                  <a:pt x="55" y="84"/>
                </a:cubicBezTo>
                <a:cubicBezTo>
                  <a:pt x="54" y="82"/>
                  <a:pt x="54" y="82"/>
                  <a:pt x="54" y="82"/>
                </a:cubicBezTo>
                <a:cubicBezTo>
                  <a:pt x="55" y="79"/>
                  <a:pt x="55" y="79"/>
                  <a:pt x="55" y="79"/>
                </a:cubicBezTo>
                <a:cubicBezTo>
                  <a:pt x="54" y="80"/>
                  <a:pt x="54" y="80"/>
                  <a:pt x="54" y="80"/>
                </a:cubicBezTo>
                <a:close/>
                <a:moveTo>
                  <a:pt x="59" y="82"/>
                </a:moveTo>
                <a:cubicBezTo>
                  <a:pt x="58" y="82"/>
                  <a:pt x="58" y="82"/>
                  <a:pt x="58" y="82"/>
                </a:cubicBezTo>
                <a:cubicBezTo>
                  <a:pt x="58" y="84"/>
                  <a:pt x="58" y="84"/>
                  <a:pt x="58" y="84"/>
                </a:cubicBezTo>
                <a:cubicBezTo>
                  <a:pt x="60" y="84"/>
                  <a:pt x="60" y="84"/>
                  <a:pt x="60" y="84"/>
                </a:cubicBezTo>
                <a:cubicBezTo>
                  <a:pt x="60" y="82"/>
                  <a:pt x="60" y="82"/>
                  <a:pt x="60" y="82"/>
                </a:cubicBezTo>
                <a:cubicBezTo>
                  <a:pt x="59" y="82"/>
                  <a:pt x="59" y="82"/>
                  <a:pt x="59" y="82"/>
                </a:cubicBezTo>
                <a:close/>
                <a:moveTo>
                  <a:pt x="66" y="76"/>
                </a:moveTo>
                <a:cubicBezTo>
                  <a:pt x="63" y="74"/>
                  <a:pt x="63" y="74"/>
                  <a:pt x="63" y="74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6"/>
                  <a:pt x="63" y="76"/>
                  <a:pt x="63" y="76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8"/>
                  <a:pt x="66" y="78"/>
                  <a:pt x="66" y="78"/>
                </a:cubicBezTo>
                <a:cubicBezTo>
                  <a:pt x="66" y="76"/>
                  <a:pt x="66" y="76"/>
                  <a:pt x="66" y="76"/>
                </a:cubicBezTo>
                <a:close/>
                <a:moveTo>
                  <a:pt x="70" y="80"/>
                </a:moveTo>
                <a:cubicBezTo>
                  <a:pt x="70" y="82"/>
                  <a:pt x="70" y="82"/>
                  <a:pt x="70" y="82"/>
                </a:cubicBezTo>
                <a:cubicBezTo>
                  <a:pt x="72" y="83"/>
                  <a:pt x="72" y="83"/>
                  <a:pt x="72" y="83"/>
                </a:cubicBezTo>
                <a:cubicBezTo>
                  <a:pt x="73" y="83"/>
                  <a:pt x="73" y="83"/>
                  <a:pt x="73" y="83"/>
                </a:cubicBezTo>
                <a:cubicBezTo>
                  <a:pt x="71" y="81"/>
                  <a:pt x="71" y="81"/>
                  <a:pt x="71" y="81"/>
                </a:cubicBezTo>
                <a:cubicBezTo>
                  <a:pt x="70" y="80"/>
                  <a:pt x="70" y="80"/>
                  <a:pt x="70" y="80"/>
                </a:cubicBezTo>
                <a:close/>
                <a:moveTo>
                  <a:pt x="66" y="88"/>
                </a:moveTo>
                <a:cubicBezTo>
                  <a:pt x="68" y="85"/>
                  <a:pt x="68" y="85"/>
                  <a:pt x="68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72" y="88"/>
                  <a:pt x="72" y="88"/>
                  <a:pt x="72" y="88"/>
                </a:cubicBezTo>
                <a:cubicBezTo>
                  <a:pt x="74" y="89"/>
                  <a:pt x="74" y="89"/>
                  <a:pt x="74" y="89"/>
                </a:cubicBezTo>
                <a:cubicBezTo>
                  <a:pt x="76" y="89"/>
                  <a:pt x="76" y="89"/>
                  <a:pt x="76" y="89"/>
                </a:cubicBezTo>
                <a:cubicBezTo>
                  <a:pt x="76" y="88"/>
                  <a:pt x="76" y="88"/>
                  <a:pt x="76" y="88"/>
                </a:cubicBezTo>
                <a:cubicBezTo>
                  <a:pt x="75" y="86"/>
                  <a:pt x="75" y="86"/>
                  <a:pt x="75" y="86"/>
                </a:cubicBezTo>
                <a:cubicBezTo>
                  <a:pt x="71" y="84"/>
                  <a:pt x="71" y="84"/>
                  <a:pt x="71" y="84"/>
                </a:cubicBezTo>
                <a:cubicBezTo>
                  <a:pt x="70" y="84"/>
                  <a:pt x="70" y="84"/>
                  <a:pt x="70" y="84"/>
                </a:cubicBezTo>
                <a:cubicBezTo>
                  <a:pt x="68" y="82"/>
                  <a:pt x="68" y="82"/>
                  <a:pt x="68" y="82"/>
                </a:cubicBezTo>
                <a:cubicBezTo>
                  <a:pt x="67" y="82"/>
                  <a:pt x="67" y="82"/>
                  <a:pt x="67" y="82"/>
                </a:cubicBezTo>
                <a:cubicBezTo>
                  <a:pt x="68" y="81"/>
                  <a:pt x="68" y="81"/>
                  <a:pt x="68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83"/>
                  <a:pt x="66" y="83"/>
                  <a:pt x="66" y="83"/>
                </a:cubicBezTo>
                <a:cubicBezTo>
                  <a:pt x="67" y="85"/>
                  <a:pt x="67" y="85"/>
                  <a:pt x="67" y="85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87"/>
                  <a:pt x="66" y="87"/>
                  <a:pt x="66" y="87"/>
                </a:cubicBezTo>
                <a:cubicBezTo>
                  <a:pt x="66" y="88"/>
                  <a:pt x="66" y="88"/>
                  <a:pt x="66" y="88"/>
                </a:cubicBezTo>
                <a:close/>
                <a:moveTo>
                  <a:pt x="56" y="104"/>
                </a:moveTo>
                <a:cubicBezTo>
                  <a:pt x="55" y="105"/>
                  <a:pt x="55" y="105"/>
                  <a:pt x="55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4" y="99"/>
                  <a:pt x="54" y="99"/>
                  <a:pt x="54" y="99"/>
                </a:cubicBezTo>
                <a:cubicBezTo>
                  <a:pt x="54" y="95"/>
                  <a:pt x="54" y="95"/>
                  <a:pt x="54" y="95"/>
                </a:cubicBezTo>
                <a:cubicBezTo>
                  <a:pt x="54" y="93"/>
                  <a:pt x="54" y="93"/>
                  <a:pt x="54" y="93"/>
                </a:cubicBezTo>
                <a:cubicBezTo>
                  <a:pt x="54" y="91"/>
                  <a:pt x="54" y="91"/>
                  <a:pt x="54" y="91"/>
                </a:cubicBezTo>
                <a:cubicBezTo>
                  <a:pt x="53" y="91"/>
                  <a:pt x="53" y="91"/>
                  <a:pt x="53" y="91"/>
                </a:cubicBezTo>
                <a:cubicBezTo>
                  <a:pt x="51" y="90"/>
                  <a:pt x="51" y="90"/>
                  <a:pt x="51" y="90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88"/>
                  <a:pt x="54" y="88"/>
                  <a:pt x="54" y="88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7" y="91"/>
                  <a:pt x="57" y="91"/>
                </a:cubicBezTo>
                <a:cubicBezTo>
                  <a:pt x="57" y="92"/>
                  <a:pt x="57" y="92"/>
                  <a:pt x="57" y="92"/>
                </a:cubicBezTo>
                <a:cubicBezTo>
                  <a:pt x="58" y="92"/>
                  <a:pt x="58" y="92"/>
                  <a:pt x="58" y="92"/>
                </a:cubicBezTo>
                <a:cubicBezTo>
                  <a:pt x="60" y="92"/>
                  <a:pt x="60" y="92"/>
                  <a:pt x="60" y="92"/>
                </a:cubicBezTo>
                <a:cubicBezTo>
                  <a:pt x="62" y="92"/>
                  <a:pt x="62" y="92"/>
                  <a:pt x="62" y="92"/>
                </a:cubicBezTo>
                <a:cubicBezTo>
                  <a:pt x="63" y="94"/>
                  <a:pt x="63" y="94"/>
                  <a:pt x="63" y="94"/>
                </a:cubicBezTo>
                <a:cubicBezTo>
                  <a:pt x="64" y="92"/>
                  <a:pt x="64" y="92"/>
                  <a:pt x="64" y="92"/>
                </a:cubicBezTo>
                <a:cubicBezTo>
                  <a:pt x="66" y="92"/>
                  <a:pt x="66" y="92"/>
                  <a:pt x="66" y="92"/>
                </a:cubicBezTo>
                <a:cubicBezTo>
                  <a:pt x="67" y="93"/>
                  <a:pt x="67" y="93"/>
                  <a:pt x="67" y="93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6"/>
                  <a:pt x="65" y="96"/>
                  <a:pt x="65" y="96"/>
                </a:cubicBezTo>
                <a:cubicBezTo>
                  <a:pt x="64" y="98"/>
                  <a:pt x="64" y="98"/>
                  <a:pt x="64" y="98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59" y="102"/>
                  <a:pt x="59" y="102"/>
                  <a:pt x="5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6" y="104"/>
                  <a:pt x="56" y="104"/>
                  <a:pt x="56" y="104"/>
                </a:cubicBezTo>
                <a:close/>
                <a:moveTo>
                  <a:pt x="61" y="102"/>
                </a:moveTo>
                <a:cubicBezTo>
                  <a:pt x="59" y="103"/>
                  <a:pt x="59" y="103"/>
                  <a:pt x="59" y="103"/>
                </a:cubicBezTo>
                <a:cubicBezTo>
                  <a:pt x="59" y="105"/>
                  <a:pt x="59" y="105"/>
                  <a:pt x="59" y="105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1" y="102"/>
                  <a:pt x="61" y="102"/>
                  <a:pt x="61" y="102"/>
                </a:cubicBezTo>
                <a:close/>
                <a:moveTo>
                  <a:pt x="79" y="102"/>
                </a:moveTo>
                <a:cubicBezTo>
                  <a:pt x="79" y="104"/>
                  <a:pt x="79" y="104"/>
                  <a:pt x="79" y="104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9" y="102"/>
                  <a:pt x="79" y="102"/>
                  <a:pt x="79" y="102"/>
                </a:cubicBezTo>
                <a:close/>
                <a:moveTo>
                  <a:pt x="70" y="116"/>
                </a:moveTo>
                <a:cubicBezTo>
                  <a:pt x="71" y="114"/>
                  <a:pt x="71" y="114"/>
                  <a:pt x="71" y="114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5" y="102"/>
                  <a:pt x="75" y="102"/>
                  <a:pt x="75" y="102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6" y="97"/>
                  <a:pt x="76" y="97"/>
                  <a:pt x="76" y="97"/>
                </a:cubicBezTo>
                <a:cubicBezTo>
                  <a:pt x="75" y="97"/>
                  <a:pt x="75" y="97"/>
                  <a:pt x="75" y="97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69" y="112"/>
                  <a:pt x="69" y="112"/>
                  <a:pt x="69" y="112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70" y="116"/>
                  <a:pt x="70" y="116"/>
                  <a:pt x="70" y="116"/>
                </a:cubicBezTo>
                <a:close/>
                <a:moveTo>
                  <a:pt x="67" y="115"/>
                </a:moveTo>
                <a:cubicBezTo>
                  <a:pt x="67" y="111"/>
                  <a:pt x="67" y="111"/>
                  <a:pt x="67" y="111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5" y="101"/>
                  <a:pt x="65" y="101"/>
                  <a:pt x="65" y="101"/>
                </a:cubicBezTo>
                <a:cubicBezTo>
                  <a:pt x="65" y="103"/>
                  <a:pt x="65" y="103"/>
                  <a:pt x="65" y="103"/>
                </a:cubicBezTo>
                <a:cubicBezTo>
                  <a:pt x="63" y="105"/>
                  <a:pt x="63" y="105"/>
                  <a:pt x="63" y="105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2"/>
                  <a:pt x="58" y="112"/>
                  <a:pt x="58" y="112"/>
                </a:cubicBezTo>
                <a:cubicBezTo>
                  <a:pt x="59" y="115"/>
                  <a:pt x="59" y="115"/>
                  <a:pt x="59" y="115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69" y="118"/>
                  <a:pt x="69" y="118"/>
                  <a:pt x="69" y="118"/>
                </a:cubicBezTo>
                <a:cubicBezTo>
                  <a:pt x="67" y="115"/>
                  <a:pt x="67" y="115"/>
                  <a:pt x="67" y="115"/>
                </a:cubicBezTo>
                <a:close/>
                <a:moveTo>
                  <a:pt x="73" y="118"/>
                </a:moveTo>
                <a:cubicBezTo>
                  <a:pt x="73" y="119"/>
                  <a:pt x="73" y="119"/>
                  <a:pt x="73" y="119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70" y="120"/>
                  <a:pt x="70" y="120"/>
                  <a:pt x="70" y="120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3" y="118"/>
                  <a:pt x="73" y="118"/>
                  <a:pt x="73" y="118"/>
                </a:cubicBezTo>
                <a:close/>
                <a:moveTo>
                  <a:pt x="79" y="109"/>
                </a:moveTo>
                <a:cubicBezTo>
                  <a:pt x="81" y="109"/>
                  <a:pt x="81" y="109"/>
                  <a:pt x="81" y="109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1" y="113"/>
                  <a:pt x="81" y="113"/>
                  <a:pt x="81" y="113"/>
                </a:cubicBezTo>
                <a:cubicBezTo>
                  <a:pt x="78" y="115"/>
                  <a:pt x="78" y="115"/>
                  <a:pt x="78" y="115"/>
                </a:cubicBezTo>
                <a:cubicBezTo>
                  <a:pt x="75" y="115"/>
                  <a:pt x="75" y="115"/>
                  <a:pt x="75" y="115"/>
                </a:cubicBezTo>
                <a:cubicBezTo>
                  <a:pt x="75" y="114"/>
                  <a:pt x="75" y="114"/>
                  <a:pt x="75" y="114"/>
                </a:cubicBezTo>
                <a:cubicBezTo>
                  <a:pt x="74" y="112"/>
                  <a:pt x="74" y="112"/>
                  <a:pt x="74" y="112"/>
                </a:cubicBezTo>
                <a:cubicBezTo>
                  <a:pt x="76" y="111"/>
                  <a:pt x="76" y="111"/>
                  <a:pt x="76" y="111"/>
                </a:cubicBezTo>
                <a:cubicBezTo>
                  <a:pt x="79" y="109"/>
                  <a:pt x="79" y="109"/>
                  <a:pt x="79" y="109"/>
                </a:cubicBezTo>
                <a:close/>
                <a:moveTo>
                  <a:pt x="89" y="109"/>
                </a:moveTo>
                <a:cubicBezTo>
                  <a:pt x="90" y="111"/>
                  <a:pt x="90" y="111"/>
                  <a:pt x="90" y="111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89" y="111"/>
                  <a:pt x="89" y="111"/>
                  <a:pt x="89" y="111"/>
                </a:cubicBezTo>
                <a:cubicBezTo>
                  <a:pt x="89" y="109"/>
                  <a:pt x="89" y="109"/>
                  <a:pt x="89" y="109"/>
                </a:cubicBezTo>
                <a:close/>
                <a:moveTo>
                  <a:pt x="83" y="117"/>
                </a:moveTo>
                <a:cubicBezTo>
                  <a:pt x="85" y="119"/>
                  <a:pt x="85" y="119"/>
                  <a:pt x="85" y="119"/>
                </a:cubicBezTo>
                <a:cubicBezTo>
                  <a:pt x="85" y="121"/>
                  <a:pt x="85" y="121"/>
                  <a:pt x="85" y="121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3" y="118"/>
                  <a:pt x="83" y="118"/>
                  <a:pt x="83" y="118"/>
                </a:cubicBezTo>
                <a:cubicBezTo>
                  <a:pt x="83" y="117"/>
                  <a:pt x="83" y="117"/>
                  <a:pt x="83" y="117"/>
                </a:cubicBezTo>
                <a:close/>
                <a:moveTo>
                  <a:pt x="82" y="92"/>
                </a:moveTo>
                <a:cubicBezTo>
                  <a:pt x="81" y="94"/>
                  <a:pt x="81" y="94"/>
                  <a:pt x="81" y="94"/>
                </a:cubicBezTo>
                <a:cubicBezTo>
                  <a:pt x="79" y="94"/>
                  <a:pt x="79" y="94"/>
                  <a:pt x="79" y="94"/>
                </a:cubicBezTo>
                <a:cubicBezTo>
                  <a:pt x="78" y="93"/>
                  <a:pt x="78" y="93"/>
                  <a:pt x="78" y="93"/>
                </a:cubicBezTo>
                <a:cubicBezTo>
                  <a:pt x="79" y="92"/>
                  <a:pt x="79" y="92"/>
                  <a:pt x="79" y="92"/>
                </a:cubicBezTo>
                <a:cubicBezTo>
                  <a:pt x="82" y="92"/>
                  <a:pt x="82" y="92"/>
                  <a:pt x="82" y="92"/>
                </a:cubicBezTo>
                <a:close/>
                <a:moveTo>
                  <a:pt x="86" y="95"/>
                </a:moveTo>
                <a:cubicBezTo>
                  <a:pt x="88" y="96"/>
                  <a:pt x="88" y="96"/>
                  <a:pt x="88" y="96"/>
                </a:cubicBezTo>
                <a:cubicBezTo>
                  <a:pt x="88" y="97"/>
                  <a:pt x="88" y="97"/>
                  <a:pt x="88" y="97"/>
                </a:cubicBezTo>
                <a:cubicBezTo>
                  <a:pt x="92" y="98"/>
                  <a:pt x="92" y="98"/>
                  <a:pt x="92" y="98"/>
                </a:cubicBezTo>
                <a:cubicBezTo>
                  <a:pt x="92" y="98"/>
                  <a:pt x="92" y="98"/>
                  <a:pt x="92" y="98"/>
                </a:cubicBezTo>
                <a:cubicBezTo>
                  <a:pt x="93" y="97"/>
                  <a:pt x="93" y="97"/>
                  <a:pt x="93" y="97"/>
                </a:cubicBezTo>
                <a:cubicBezTo>
                  <a:pt x="94" y="98"/>
                  <a:pt x="94" y="98"/>
                  <a:pt x="94" y="98"/>
                </a:cubicBezTo>
                <a:cubicBezTo>
                  <a:pt x="93" y="97"/>
                  <a:pt x="93" y="97"/>
                  <a:pt x="93" y="97"/>
                </a:cubicBezTo>
                <a:cubicBezTo>
                  <a:pt x="92" y="95"/>
                  <a:pt x="92" y="95"/>
                  <a:pt x="92" y="95"/>
                </a:cubicBezTo>
                <a:cubicBezTo>
                  <a:pt x="91" y="94"/>
                  <a:pt x="91" y="94"/>
                  <a:pt x="91" y="94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87"/>
                  <a:pt x="91" y="87"/>
                  <a:pt x="91" y="87"/>
                </a:cubicBezTo>
                <a:cubicBezTo>
                  <a:pt x="91" y="86"/>
                  <a:pt x="91" y="86"/>
                  <a:pt x="91" y="86"/>
                </a:cubicBezTo>
                <a:cubicBezTo>
                  <a:pt x="90" y="85"/>
                  <a:pt x="90" y="85"/>
                  <a:pt x="90" y="85"/>
                </a:cubicBezTo>
                <a:cubicBezTo>
                  <a:pt x="88" y="83"/>
                  <a:pt x="88" y="83"/>
                  <a:pt x="88" y="83"/>
                </a:cubicBezTo>
                <a:cubicBezTo>
                  <a:pt x="87" y="81"/>
                  <a:pt x="87" y="81"/>
                  <a:pt x="87" y="81"/>
                </a:cubicBezTo>
                <a:cubicBezTo>
                  <a:pt x="86" y="80"/>
                  <a:pt x="86" y="80"/>
                  <a:pt x="86" y="80"/>
                </a:cubicBezTo>
                <a:cubicBezTo>
                  <a:pt x="85" y="81"/>
                  <a:pt x="85" y="81"/>
                  <a:pt x="85" y="81"/>
                </a:cubicBezTo>
                <a:cubicBezTo>
                  <a:pt x="84" y="80"/>
                  <a:pt x="84" y="80"/>
                  <a:pt x="84" y="80"/>
                </a:cubicBezTo>
                <a:cubicBezTo>
                  <a:pt x="83" y="81"/>
                  <a:pt x="83" y="81"/>
                  <a:pt x="83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8" y="82"/>
                  <a:pt x="78" y="82"/>
                  <a:pt x="78" y="82"/>
                </a:cubicBezTo>
                <a:cubicBezTo>
                  <a:pt x="79" y="86"/>
                  <a:pt x="79" y="86"/>
                  <a:pt x="79" y="86"/>
                </a:cubicBezTo>
                <a:cubicBezTo>
                  <a:pt x="82" y="88"/>
                  <a:pt x="82" y="88"/>
                  <a:pt x="82" y="88"/>
                </a:cubicBezTo>
                <a:cubicBezTo>
                  <a:pt x="84" y="91"/>
                  <a:pt x="84" y="91"/>
                  <a:pt x="8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85" y="92"/>
                  <a:pt x="85" y="92"/>
                  <a:pt x="85" y="92"/>
                </a:cubicBezTo>
                <a:cubicBezTo>
                  <a:pt x="84" y="94"/>
                  <a:pt x="84" y="94"/>
                  <a:pt x="84" y="94"/>
                </a:cubicBezTo>
                <a:cubicBezTo>
                  <a:pt x="84" y="94"/>
                  <a:pt x="84" y="94"/>
                  <a:pt x="84" y="94"/>
                </a:cubicBezTo>
                <a:cubicBezTo>
                  <a:pt x="85" y="94"/>
                  <a:pt x="85" y="94"/>
                  <a:pt x="85" y="94"/>
                </a:cubicBezTo>
                <a:cubicBezTo>
                  <a:pt x="85" y="94"/>
                  <a:pt x="85" y="94"/>
                  <a:pt x="85" y="94"/>
                </a:cubicBezTo>
                <a:cubicBezTo>
                  <a:pt x="86" y="95"/>
                  <a:pt x="86" y="95"/>
                  <a:pt x="86" y="95"/>
                </a:cubicBezTo>
                <a:close/>
                <a:moveTo>
                  <a:pt x="84" y="95"/>
                </a:moveTo>
                <a:cubicBezTo>
                  <a:pt x="82" y="96"/>
                  <a:pt x="82" y="96"/>
                  <a:pt x="82" y="96"/>
                </a:cubicBezTo>
                <a:cubicBezTo>
                  <a:pt x="80" y="95"/>
                  <a:pt x="80" y="95"/>
                  <a:pt x="80" y="95"/>
                </a:cubicBezTo>
                <a:cubicBezTo>
                  <a:pt x="79" y="95"/>
                  <a:pt x="79" y="95"/>
                  <a:pt x="79" y="95"/>
                </a:cubicBezTo>
                <a:cubicBezTo>
                  <a:pt x="80" y="97"/>
                  <a:pt x="80" y="97"/>
                  <a:pt x="80" y="97"/>
                </a:cubicBezTo>
                <a:cubicBezTo>
                  <a:pt x="80" y="99"/>
                  <a:pt x="80" y="99"/>
                  <a:pt x="80" y="99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4" y="105"/>
                  <a:pt x="84" y="105"/>
                  <a:pt x="84" y="105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8"/>
                  <a:pt x="87" y="108"/>
                  <a:pt x="87" y="108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86" y="102"/>
                  <a:pt x="86" y="102"/>
                  <a:pt x="86" y="102"/>
                </a:cubicBezTo>
                <a:cubicBezTo>
                  <a:pt x="86" y="99"/>
                  <a:pt x="86" y="99"/>
                  <a:pt x="86" y="99"/>
                </a:cubicBezTo>
                <a:cubicBezTo>
                  <a:pt x="85" y="96"/>
                  <a:pt x="85" y="96"/>
                  <a:pt x="85" y="96"/>
                </a:cubicBezTo>
                <a:cubicBezTo>
                  <a:pt x="84" y="95"/>
                  <a:pt x="84" y="95"/>
                  <a:pt x="84" y="95"/>
                </a:cubicBezTo>
                <a:close/>
                <a:moveTo>
                  <a:pt x="95" y="100"/>
                </a:moveTo>
                <a:cubicBezTo>
                  <a:pt x="96" y="100"/>
                  <a:pt x="96" y="100"/>
                  <a:pt x="96" y="100"/>
                </a:cubicBezTo>
                <a:cubicBezTo>
                  <a:pt x="95" y="99"/>
                  <a:pt x="95" y="99"/>
                  <a:pt x="95" y="99"/>
                </a:cubicBezTo>
                <a:cubicBezTo>
                  <a:pt x="94" y="100"/>
                  <a:pt x="94" y="100"/>
                  <a:pt x="94" y="100"/>
                </a:cubicBezTo>
                <a:cubicBezTo>
                  <a:pt x="95" y="100"/>
                  <a:pt x="95" y="100"/>
                  <a:pt x="95" y="100"/>
                </a:cubicBezTo>
                <a:close/>
                <a:moveTo>
                  <a:pt x="95" y="102"/>
                </a:moveTo>
                <a:cubicBezTo>
                  <a:pt x="94" y="102"/>
                  <a:pt x="94" y="102"/>
                  <a:pt x="94" y="102"/>
                </a:cubicBezTo>
                <a:cubicBezTo>
                  <a:pt x="94" y="103"/>
                  <a:pt x="94" y="103"/>
                  <a:pt x="94" y="103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5" y="102"/>
                  <a:pt x="95" y="102"/>
                  <a:pt x="95" y="102"/>
                </a:cubicBezTo>
                <a:close/>
                <a:moveTo>
                  <a:pt x="95" y="113"/>
                </a:moveTo>
                <a:cubicBezTo>
                  <a:pt x="95" y="110"/>
                  <a:pt x="95" y="110"/>
                  <a:pt x="95" y="110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4" y="107"/>
                  <a:pt x="94" y="107"/>
                  <a:pt x="94" y="107"/>
                </a:cubicBezTo>
                <a:cubicBezTo>
                  <a:pt x="94" y="106"/>
                  <a:pt x="94" y="106"/>
                  <a:pt x="94" y="106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92" y="108"/>
                  <a:pt x="92" y="108"/>
                  <a:pt x="92" y="108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5" y="113"/>
                  <a:pt x="95" y="113"/>
                  <a:pt x="95" y="113"/>
                </a:cubicBezTo>
                <a:close/>
                <a:moveTo>
                  <a:pt x="97" y="113"/>
                </a:moveTo>
                <a:cubicBezTo>
                  <a:pt x="97" y="115"/>
                  <a:pt x="97" y="115"/>
                  <a:pt x="97" y="115"/>
                </a:cubicBezTo>
                <a:cubicBezTo>
                  <a:pt x="98" y="116"/>
                  <a:pt x="98" y="116"/>
                  <a:pt x="98" y="116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97" y="113"/>
                  <a:pt x="97" y="113"/>
                  <a:pt x="97" y="113"/>
                </a:cubicBezTo>
                <a:close/>
                <a:moveTo>
                  <a:pt x="98" y="109"/>
                </a:moveTo>
                <a:cubicBezTo>
                  <a:pt x="98" y="111"/>
                  <a:pt x="98" y="111"/>
                  <a:pt x="98" y="111"/>
                </a:cubicBezTo>
                <a:cubicBezTo>
                  <a:pt x="98" y="112"/>
                  <a:pt x="98" y="112"/>
                  <a:pt x="98" y="112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8" y="109"/>
                  <a:pt x="98" y="109"/>
                </a:cubicBezTo>
                <a:close/>
                <a:moveTo>
                  <a:pt x="57" y="146"/>
                </a:moveTo>
                <a:cubicBezTo>
                  <a:pt x="55" y="144"/>
                  <a:pt x="55" y="144"/>
                  <a:pt x="55" y="144"/>
                </a:cubicBezTo>
                <a:cubicBezTo>
                  <a:pt x="56" y="141"/>
                  <a:pt x="56" y="141"/>
                  <a:pt x="56" y="141"/>
                </a:cubicBezTo>
                <a:cubicBezTo>
                  <a:pt x="57" y="138"/>
                  <a:pt x="57" y="138"/>
                  <a:pt x="57" y="138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8" y="134"/>
                  <a:pt x="58" y="134"/>
                  <a:pt x="58" y="134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62" y="132"/>
                  <a:pt x="62" y="132"/>
                  <a:pt x="62" y="132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66" y="130"/>
                  <a:pt x="66" y="130"/>
                  <a:pt x="66" y="130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69" y="127"/>
                  <a:pt x="69" y="127"/>
                  <a:pt x="69" y="127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5" y="127"/>
                  <a:pt x="75" y="127"/>
                  <a:pt x="75" y="127"/>
                </a:cubicBezTo>
                <a:cubicBezTo>
                  <a:pt x="75" y="131"/>
                  <a:pt x="75" y="131"/>
                  <a:pt x="75" y="131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75" y="132"/>
                  <a:pt x="75" y="132"/>
                  <a:pt x="75" y="132"/>
                </a:cubicBezTo>
                <a:cubicBezTo>
                  <a:pt x="77" y="132"/>
                  <a:pt x="77" y="132"/>
                  <a:pt x="77" y="132"/>
                </a:cubicBezTo>
                <a:cubicBezTo>
                  <a:pt x="79" y="131"/>
                  <a:pt x="79" y="131"/>
                  <a:pt x="79" y="131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5" y="121"/>
                  <a:pt x="85" y="121"/>
                  <a:pt x="85" y="121"/>
                </a:cubicBezTo>
                <a:cubicBezTo>
                  <a:pt x="88" y="122"/>
                  <a:pt x="88" y="122"/>
                  <a:pt x="88" y="12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90" y="122"/>
                  <a:pt x="90" y="122"/>
                  <a:pt x="90" y="122"/>
                </a:cubicBezTo>
                <a:cubicBezTo>
                  <a:pt x="90" y="119"/>
                  <a:pt x="90" y="119"/>
                  <a:pt x="90" y="119"/>
                </a:cubicBezTo>
                <a:cubicBezTo>
                  <a:pt x="90" y="119"/>
                  <a:pt x="90" y="119"/>
                  <a:pt x="90" y="119"/>
                </a:cubicBezTo>
                <a:cubicBezTo>
                  <a:pt x="92" y="121"/>
                  <a:pt x="92" y="121"/>
                  <a:pt x="92" y="121"/>
                </a:cubicBezTo>
                <a:cubicBezTo>
                  <a:pt x="92" y="119"/>
                  <a:pt x="92" y="119"/>
                  <a:pt x="92" y="119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93" y="113"/>
                  <a:pt x="93" y="113"/>
                  <a:pt x="93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5"/>
                  <a:pt x="94" y="115"/>
                  <a:pt x="94" y="115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2" y="122"/>
                  <a:pt x="102" y="122"/>
                  <a:pt x="102" y="122"/>
                </a:cubicBezTo>
                <a:cubicBezTo>
                  <a:pt x="102" y="125"/>
                  <a:pt x="102" y="125"/>
                  <a:pt x="102" y="125"/>
                </a:cubicBezTo>
                <a:cubicBezTo>
                  <a:pt x="100" y="125"/>
                  <a:pt x="100" y="125"/>
                  <a:pt x="100" y="125"/>
                </a:cubicBezTo>
                <a:cubicBezTo>
                  <a:pt x="100" y="126"/>
                  <a:pt x="100" y="126"/>
                  <a:pt x="100" y="126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03" y="130"/>
                  <a:pt x="103" y="130"/>
                  <a:pt x="103" y="130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3" y="135"/>
                  <a:pt x="103" y="135"/>
                  <a:pt x="103" y="135"/>
                </a:cubicBezTo>
                <a:cubicBezTo>
                  <a:pt x="104" y="137"/>
                  <a:pt x="104" y="137"/>
                  <a:pt x="104" y="137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05" y="145"/>
                  <a:pt x="105" y="145"/>
                  <a:pt x="105" y="145"/>
                </a:cubicBezTo>
                <a:cubicBezTo>
                  <a:pt x="104" y="145"/>
                  <a:pt x="104" y="145"/>
                  <a:pt x="104" y="145"/>
                </a:cubicBezTo>
                <a:cubicBezTo>
                  <a:pt x="104" y="146"/>
                  <a:pt x="104" y="146"/>
                  <a:pt x="104" y="146"/>
                </a:cubicBezTo>
                <a:cubicBezTo>
                  <a:pt x="103" y="145"/>
                  <a:pt x="103" y="145"/>
                  <a:pt x="103" y="145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102" y="149"/>
                  <a:pt x="102" y="149"/>
                  <a:pt x="102" y="149"/>
                </a:cubicBezTo>
                <a:cubicBezTo>
                  <a:pt x="102" y="152"/>
                  <a:pt x="102" y="152"/>
                  <a:pt x="102" y="152"/>
                </a:cubicBezTo>
                <a:cubicBezTo>
                  <a:pt x="102" y="153"/>
                  <a:pt x="102" y="153"/>
                  <a:pt x="102" y="153"/>
                </a:cubicBezTo>
                <a:cubicBezTo>
                  <a:pt x="101" y="152"/>
                  <a:pt x="101" y="152"/>
                  <a:pt x="101" y="152"/>
                </a:cubicBezTo>
                <a:cubicBezTo>
                  <a:pt x="100" y="148"/>
                  <a:pt x="100" y="148"/>
                  <a:pt x="100" y="148"/>
                </a:cubicBezTo>
                <a:cubicBezTo>
                  <a:pt x="101" y="146"/>
                  <a:pt x="101" y="146"/>
                  <a:pt x="101" y="146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99" y="143"/>
                  <a:pt x="99" y="143"/>
                  <a:pt x="99" y="143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6" y="141"/>
                  <a:pt x="96" y="141"/>
                  <a:pt x="96" y="14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5" y="149"/>
                  <a:pt x="95" y="149"/>
                  <a:pt x="95" y="149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7" y="155"/>
                  <a:pt x="97" y="155"/>
                  <a:pt x="97" y="155"/>
                </a:cubicBezTo>
                <a:cubicBezTo>
                  <a:pt x="94" y="159"/>
                  <a:pt x="94" y="159"/>
                  <a:pt x="94" y="159"/>
                </a:cubicBezTo>
                <a:cubicBezTo>
                  <a:pt x="93" y="160"/>
                  <a:pt x="93" y="160"/>
                  <a:pt x="93" y="160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1" y="157"/>
                  <a:pt x="91" y="157"/>
                  <a:pt x="91" y="157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90" y="156"/>
                  <a:pt x="90" y="156"/>
                  <a:pt x="90" y="156"/>
                </a:cubicBezTo>
                <a:cubicBezTo>
                  <a:pt x="90" y="157"/>
                  <a:pt x="90" y="157"/>
                  <a:pt x="90" y="157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6" y="157"/>
                  <a:pt x="86" y="157"/>
                  <a:pt x="86" y="157"/>
                </a:cubicBezTo>
                <a:cubicBezTo>
                  <a:pt x="84" y="156"/>
                  <a:pt x="84" y="156"/>
                  <a:pt x="84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0" y="153"/>
                  <a:pt x="80" y="153"/>
                  <a:pt x="80" y="153"/>
                </a:cubicBezTo>
                <a:cubicBezTo>
                  <a:pt x="79" y="152"/>
                  <a:pt x="79" y="152"/>
                  <a:pt x="79" y="152"/>
                </a:cubicBezTo>
                <a:cubicBezTo>
                  <a:pt x="78" y="150"/>
                  <a:pt x="78" y="150"/>
                  <a:pt x="78" y="150"/>
                </a:cubicBezTo>
                <a:cubicBezTo>
                  <a:pt x="78" y="148"/>
                  <a:pt x="78" y="148"/>
                  <a:pt x="78" y="148"/>
                </a:cubicBezTo>
                <a:cubicBezTo>
                  <a:pt x="78" y="147"/>
                  <a:pt x="78" y="147"/>
                  <a:pt x="78" y="147"/>
                </a:cubicBezTo>
                <a:cubicBezTo>
                  <a:pt x="77" y="145"/>
                  <a:pt x="77" y="145"/>
                  <a:pt x="77" y="145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1" y="143"/>
                  <a:pt x="81" y="143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9" y="140"/>
                  <a:pt x="79" y="140"/>
                  <a:pt x="79" y="140"/>
                </a:cubicBezTo>
                <a:cubicBezTo>
                  <a:pt x="77" y="138"/>
                  <a:pt x="77" y="138"/>
                  <a:pt x="77" y="138"/>
                </a:cubicBezTo>
                <a:cubicBezTo>
                  <a:pt x="75" y="138"/>
                  <a:pt x="75" y="138"/>
                  <a:pt x="75" y="138"/>
                </a:cubicBezTo>
                <a:cubicBezTo>
                  <a:pt x="73" y="136"/>
                  <a:pt x="73" y="136"/>
                  <a:pt x="73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71" y="138"/>
                  <a:pt x="71" y="138"/>
                  <a:pt x="71" y="138"/>
                </a:cubicBezTo>
                <a:cubicBezTo>
                  <a:pt x="71" y="139"/>
                  <a:pt x="71" y="139"/>
                  <a:pt x="71" y="139"/>
                </a:cubicBezTo>
                <a:cubicBezTo>
                  <a:pt x="72" y="141"/>
                  <a:pt x="72" y="141"/>
                  <a:pt x="72" y="141"/>
                </a:cubicBezTo>
                <a:cubicBezTo>
                  <a:pt x="71" y="140"/>
                  <a:pt x="71" y="140"/>
                  <a:pt x="71" y="140"/>
                </a:cubicBezTo>
                <a:cubicBezTo>
                  <a:pt x="69" y="139"/>
                  <a:pt x="69" y="139"/>
                  <a:pt x="69" y="139"/>
                </a:cubicBezTo>
                <a:cubicBezTo>
                  <a:pt x="68" y="139"/>
                  <a:pt x="68" y="139"/>
                  <a:pt x="68" y="139"/>
                </a:cubicBezTo>
                <a:cubicBezTo>
                  <a:pt x="69" y="138"/>
                  <a:pt x="69" y="138"/>
                  <a:pt x="69" y="138"/>
                </a:cubicBezTo>
                <a:cubicBezTo>
                  <a:pt x="68" y="138"/>
                  <a:pt x="68" y="138"/>
                  <a:pt x="68" y="138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6" y="140"/>
                  <a:pt x="66" y="140"/>
                  <a:pt x="66" y="140"/>
                </a:cubicBezTo>
                <a:cubicBezTo>
                  <a:pt x="65" y="140"/>
                  <a:pt x="65" y="140"/>
                  <a:pt x="65" y="140"/>
                </a:cubicBezTo>
                <a:cubicBezTo>
                  <a:pt x="64" y="139"/>
                  <a:pt x="64" y="139"/>
                  <a:pt x="64" y="139"/>
                </a:cubicBezTo>
                <a:cubicBezTo>
                  <a:pt x="64" y="137"/>
                  <a:pt x="64" y="137"/>
                  <a:pt x="64" y="137"/>
                </a:cubicBezTo>
                <a:cubicBezTo>
                  <a:pt x="63" y="136"/>
                  <a:pt x="63" y="136"/>
                  <a:pt x="63" y="136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59" y="140"/>
                  <a:pt x="59" y="140"/>
                  <a:pt x="59" y="140"/>
                </a:cubicBezTo>
                <a:cubicBezTo>
                  <a:pt x="58" y="145"/>
                  <a:pt x="58" y="145"/>
                  <a:pt x="58" y="145"/>
                </a:cubicBezTo>
                <a:cubicBezTo>
                  <a:pt x="57" y="146"/>
                  <a:pt x="57" y="146"/>
                  <a:pt x="57" y="146"/>
                </a:cubicBezTo>
                <a:close/>
                <a:moveTo>
                  <a:pt x="54" y="149"/>
                </a:moveTo>
                <a:cubicBezTo>
                  <a:pt x="54" y="150"/>
                  <a:pt x="54" y="150"/>
                  <a:pt x="54" y="150"/>
                </a:cubicBezTo>
                <a:cubicBezTo>
                  <a:pt x="55" y="152"/>
                  <a:pt x="55" y="152"/>
                  <a:pt x="55" y="152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59" y="150"/>
                  <a:pt x="59" y="150"/>
                  <a:pt x="59" y="150"/>
                </a:cubicBezTo>
                <a:cubicBezTo>
                  <a:pt x="59" y="149"/>
                  <a:pt x="59" y="149"/>
                  <a:pt x="59" y="149"/>
                </a:cubicBezTo>
                <a:cubicBezTo>
                  <a:pt x="58" y="148"/>
                  <a:pt x="58" y="148"/>
                  <a:pt x="58" y="148"/>
                </a:cubicBezTo>
                <a:cubicBezTo>
                  <a:pt x="57" y="148"/>
                  <a:pt x="57" y="148"/>
                  <a:pt x="57" y="148"/>
                </a:cubicBezTo>
                <a:cubicBezTo>
                  <a:pt x="56" y="149"/>
                  <a:pt x="56" y="149"/>
                  <a:pt x="56" y="149"/>
                </a:cubicBezTo>
                <a:cubicBezTo>
                  <a:pt x="54" y="149"/>
                  <a:pt x="54" y="149"/>
                  <a:pt x="54" y="149"/>
                </a:cubicBezTo>
                <a:close/>
                <a:moveTo>
                  <a:pt x="29" y="87"/>
                </a:moveTo>
                <a:cubicBezTo>
                  <a:pt x="28" y="86"/>
                  <a:pt x="28" y="86"/>
                  <a:pt x="28" y="86"/>
                </a:cubicBezTo>
                <a:cubicBezTo>
                  <a:pt x="28" y="85"/>
                  <a:pt x="28" y="85"/>
                  <a:pt x="28" y="85"/>
                </a:cubicBezTo>
                <a:cubicBezTo>
                  <a:pt x="28" y="84"/>
                  <a:pt x="28" y="84"/>
                  <a:pt x="28" y="84"/>
                </a:cubicBezTo>
                <a:cubicBezTo>
                  <a:pt x="30" y="84"/>
                  <a:pt x="30" y="84"/>
                  <a:pt x="30" y="84"/>
                </a:cubicBezTo>
                <a:cubicBezTo>
                  <a:pt x="31" y="85"/>
                  <a:pt x="31" y="85"/>
                  <a:pt x="31" y="85"/>
                </a:cubicBezTo>
                <a:cubicBezTo>
                  <a:pt x="33" y="86"/>
                  <a:pt x="33" y="86"/>
                  <a:pt x="33" y="86"/>
                </a:cubicBezTo>
                <a:cubicBezTo>
                  <a:pt x="34" y="87"/>
                  <a:pt x="34" y="87"/>
                  <a:pt x="34" y="87"/>
                </a:cubicBezTo>
                <a:cubicBezTo>
                  <a:pt x="33" y="88"/>
                  <a:pt x="33" y="88"/>
                  <a:pt x="33" y="88"/>
                </a:cubicBezTo>
                <a:cubicBezTo>
                  <a:pt x="32" y="87"/>
                  <a:pt x="32" y="87"/>
                  <a:pt x="32" y="87"/>
                </a:cubicBezTo>
                <a:cubicBezTo>
                  <a:pt x="29" y="87"/>
                  <a:pt x="29" y="87"/>
                  <a:pt x="29" y="87"/>
                </a:cubicBezTo>
                <a:close/>
                <a:moveTo>
                  <a:pt x="28" y="88"/>
                </a:moveTo>
                <a:cubicBezTo>
                  <a:pt x="30" y="89"/>
                  <a:pt x="30" y="89"/>
                  <a:pt x="30" y="89"/>
                </a:cubicBezTo>
                <a:cubicBezTo>
                  <a:pt x="31" y="90"/>
                  <a:pt x="31" y="90"/>
                  <a:pt x="31" y="90"/>
                </a:cubicBezTo>
                <a:cubicBezTo>
                  <a:pt x="30" y="91"/>
                  <a:pt x="30" y="91"/>
                  <a:pt x="30" y="91"/>
                </a:cubicBezTo>
                <a:cubicBezTo>
                  <a:pt x="29" y="92"/>
                  <a:pt x="29" y="92"/>
                  <a:pt x="29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90"/>
                  <a:pt x="28" y="90"/>
                  <a:pt x="28" y="90"/>
                </a:cubicBezTo>
                <a:cubicBezTo>
                  <a:pt x="28" y="88"/>
                  <a:pt x="28" y="88"/>
                  <a:pt x="28" y="88"/>
                </a:cubicBezTo>
                <a:close/>
                <a:moveTo>
                  <a:pt x="29" y="104"/>
                </a:moveTo>
                <a:cubicBezTo>
                  <a:pt x="30" y="104"/>
                  <a:pt x="30" y="104"/>
                  <a:pt x="30" y="104"/>
                </a:cubicBezTo>
                <a:cubicBezTo>
                  <a:pt x="31" y="103"/>
                  <a:pt x="31" y="103"/>
                  <a:pt x="31" y="103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106"/>
                  <a:pt x="32" y="106"/>
                  <a:pt x="32" y="106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29" y="106"/>
                  <a:pt x="29" y="106"/>
                  <a:pt x="29" y="106"/>
                </a:cubicBezTo>
                <a:cubicBezTo>
                  <a:pt x="29" y="104"/>
                  <a:pt x="29" y="104"/>
                  <a:pt x="29" y="104"/>
                </a:cubicBezTo>
                <a:close/>
                <a:moveTo>
                  <a:pt x="3" y="128"/>
                </a:moveTo>
                <a:cubicBezTo>
                  <a:pt x="5" y="126"/>
                  <a:pt x="5" y="126"/>
                  <a:pt x="5" y="126"/>
                </a:cubicBezTo>
                <a:cubicBezTo>
                  <a:pt x="7" y="126"/>
                  <a:pt x="7" y="126"/>
                  <a:pt x="7" y="126"/>
                </a:cubicBezTo>
                <a:cubicBezTo>
                  <a:pt x="8" y="125"/>
                  <a:pt x="8" y="125"/>
                  <a:pt x="8" y="125"/>
                </a:cubicBezTo>
                <a:cubicBezTo>
                  <a:pt x="11" y="124"/>
                  <a:pt x="11" y="124"/>
                  <a:pt x="11" y="124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5" y="119"/>
                  <a:pt x="15" y="119"/>
                  <a:pt x="15" y="119"/>
                </a:cubicBezTo>
                <a:cubicBezTo>
                  <a:pt x="17" y="118"/>
                  <a:pt x="17" y="118"/>
                  <a:pt x="17" y="118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7" y="102"/>
                  <a:pt x="27" y="102"/>
                  <a:pt x="27" y="102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98"/>
                  <a:pt x="26" y="98"/>
                  <a:pt x="26" y="98"/>
                </a:cubicBezTo>
                <a:cubicBezTo>
                  <a:pt x="25" y="95"/>
                  <a:pt x="25" y="95"/>
                  <a:pt x="25" y="95"/>
                </a:cubicBezTo>
                <a:cubicBezTo>
                  <a:pt x="24" y="95"/>
                  <a:pt x="24" y="95"/>
                  <a:pt x="24" y="95"/>
                </a:cubicBezTo>
                <a:cubicBezTo>
                  <a:pt x="24" y="99"/>
                  <a:pt x="24" y="99"/>
                  <a:pt x="24" y="99"/>
                </a:cubicBezTo>
                <a:cubicBezTo>
                  <a:pt x="24" y="102"/>
                  <a:pt x="24" y="102"/>
                  <a:pt x="24" y="102"/>
                </a:cubicBezTo>
                <a:cubicBezTo>
                  <a:pt x="23" y="101"/>
                  <a:pt x="23" y="101"/>
                  <a:pt x="23" y="101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1" y="106"/>
                  <a:pt x="21" y="106"/>
                  <a:pt x="21" y="106"/>
                </a:cubicBezTo>
                <a:cubicBezTo>
                  <a:pt x="19" y="108"/>
                  <a:pt x="19" y="108"/>
                  <a:pt x="19" y="108"/>
                </a:cubicBezTo>
                <a:cubicBezTo>
                  <a:pt x="19" y="110"/>
                  <a:pt x="19" y="110"/>
                  <a:pt x="19" y="110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4" y="116"/>
                  <a:pt x="14" y="116"/>
                  <a:pt x="14" y="116"/>
                </a:cubicBezTo>
                <a:cubicBezTo>
                  <a:pt x="11" y="119"/>
                  <a:pt x="11" y="119"/>
                  <a:pt x="11" y="119"/>
                </a:cubicBezTo>
                <a:cubicBezTo>
                  <a:pt x="10" y="119"/>
                  <a:pt x="10" y="119"/>
                  <a:pt x="10" y="119"/>
                </a:cubicBezTo>
                <a:cubicBezTo>
                  <a:pt x="8" y="122"/>
                  <a:pt x="8" y="122"/>
                  <a:pt x="8" y="122"/>
                </a:cubicBezTo>
                <a:cubicBezTo>
                  <a:pt x="7" y="122"/>
                  <a:pt x="7" y="122"/>
                  <a:pt x="7" y="122"/>
                </a:cubicBezTo>
                <a:cubicBezTo>
                  <a:pt x="4" y="126"/>
                  <a:pt x="4" y="126"/>
                  <a:pt x="4" y="126"/>
                </a:cubicBezTo>
                <a:cubicBezTo>
                  <a:pt x="3" y="127"/>
                  <a:pt x="3" y="127"/>
                  <a:pt x="3" y="127"/>
                </a:cubicBezTo>
                <a:cubicBezTo>
                  <a:pt x="3" y="128"/>
                  <a:pt x="3" y="128"/>
                  <a:pt x="3" y="128"/>
                </a:cubicBezTo>
                <a:close/>
                <a:moveTo>
                  <a:pt x="4" y="129"/>
                </a:moveTo>
                <a:cubicBezTo>
                  <a:pt x="3" y="130"/>
                  <a:pt x="3" y="130"/>
                  <a:pt x="3" y="130"/>
                </a:cubicBezTo>
                <a:cubicBezTo>
                  <a:pt x="4" y="130"/>
                  <a:pt x="4" y="130"/>
                  <a:pt x="4" y="130"/>
                </a:cubicBezTo>
                <a:cubicBezTo>
                  <a:pt x="4" y="129"/>
                  <a:pt x="4" y="129"/>
                  <a:pt x="4" y="129"/>
                </a:cubicBezTo>
                <a:close/>
                <a:moveTo>
                  <a:pt x="5" y="130"/>
                </a:moveTo>
                <a:cubicBezTo>
                  <a:pt x="4" y="130"/>
                  <a:pt x="4" y="130"/>
                  <a:pt x="4" y="130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0"/>
                  <a:pt x="5" y="130"/>
                  <a:pt x="5" y="130"/>
                </a:cubicBezTo>
                <a:close/>
                <a:moveTo>
                  <a:pt x="2" y="132"/>
                </a:moveTo>
                <a:cubicBezTo>
                  <a:pt x="0" y="133"/>
                  <a:pt x="0" y="133"/>
                  <a:pt x="0" y="133"/>
                </a:cubicBezTo>
                <a:cubicBezTo>
                  <a:pt x="0" y="134"/>
                  <a:pt x="0" y="134"/>
                  <a:pt x="0" y="134"/>
                </a:cubicBezTo>
                <a:cubicBezTo>
                  <a:pt x="1" y="136"/>
                  <a:pt x="1" y="136"/>
                  <a:pt x="1" y="136"/>
                </a:cubicBezTo>
                <a:cubicBezTo>
                  <a:pt x="2" y="136"/>
                  <a:pt x="2" y="136"/>
                  <a:pt x="2" y="136"/>
                </a:cubicBezTo>
                <a:cubicBezTo>
                  <a:pt x="2" y="133"/>
                  <a:pt x="2" y="133"/>
                  <a:pt x="2" y="133"/>
                </a:cubicBezTo>
                <a:cubicBezTo>
                  <a:pt x="3" y="133"/>
                  <a:pt x="3" y="133"/>
                  <a:pt x="3" y="133"/>
                </a:cubicBezTo>
                <a:lnTo>
                  <a:pt x="2" y="13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180"/>
          <p:cNvSpPr>
            <a:spLocks noEditPoints="1"/>
          </p:cNvSpPr>
          <p:nvPr/>
        </p:nvSpPr>
        <p:spPr bwMode="auto">
          <a:xfrm>
            <a:off x="9056688" y="5514975"/>
            <a:ext cx="1943100" cy="768350"/>
          </a:xfrm>
          <a:custGeom>
            <a:avLst/>
            <a:gdLst>
              <a:gd name="T0" fmla="*/ 470 w 491"/>
              <a:gd name="T1" fmla="*/ 152 h 194"/>
              <a:gd name="T2" fmla="*/ 431 w 491"/>
              <a:gd name="T3" fmla="*/ 122 h 194"/>
              <a:gd name="T4" fmla="*/ 401 w 491"/>
              <a:gd name="T5" fmla="*/ 115 h 194"/>
              <a:gd name="T6" fmla="*/ 398 w 491"/>
              <a:gd name="T7" fmla="*/ 98 h 194"/>
              <a:gd name="T8" fmla="*/ 418 w 491"/>
              <a:gd name="T9" fmla="*/ 101 h 194"/>
              <a:gd name="T10" fmla="*/ 462 w 491"/>
              <a:gd name="T11" fmla="*/ 92 h 194"/>
              <a:gd name="T12" fmla="*/ 383 w 491"/>
              <a:gd name="T13" fmla="*/ 77 h 194"/>
              <a:gd name="T14" fmla="*/ 339 w 491"/>
              <a:gd name="T15" fmla="*/ 24 h 194"/>
              <a:gd name="T16" fmla="*/ 346 w 491"/>
              <a:gd name="T17" fmla="*/ 63 h 194"/>
              <a:gd name="T18" fmla="*/ 360 w 491"/>
              <a:gd name="T19" fmla="*/ 71 h 194"/>
              <a:gd name="T20" fmla="*/ 353 w 491"/>
              <a:gd name="T21" fmla="*/ 91 h 194"/>
              <a:gd name="T22" fmla="*/ 349 w 491"/>
              <a:gd name="T23" fmla="*/ 107 h 194"/>
              <a:gd name="T24" fmla="*/ 353 w 491"/>
              <a:gd name="T25" fmla="*/ 105 h 194"/>
              <a:gd name="T26" fmla="*/ 268 w 491"/>
              <a:gd name="T27" fmla="*/ 141 h 194"/>
              <a:gd name="T28" fmla="*/ 317 w 491"/>
              <a:gd name="T29" fmla="*/ 95 h 194"/>
              <a:gd name="T30" fmla="*/ 294 w 491"/>
              <a:gd name="T31" fmla="*/ 128 h 194"/>
              <a:gd name="T32" fmla="*/ 302 w 491"/>
              <a:gd name="T33" fmla="*/ 88 h 194"/>
              <a:gd name="T34" fmla="*/ 303 w 491"/>
              <a:gd name="T35" fmla="*/ 71 h 194"/>
              <a:gd name="T36" fmla="*/ 274 w 491"/>
              <a:gd name="T37" fmla="*/ 59 h 194"/>
              <a:gd name="T38" fmla="*/ 253 w 491"/>
              <a:gd name="T39" fmla="*/ 113 h 194"/>
              <a:gd name="T40" fmla="*/ 273 w 491"/>
              <a:gd name="T41" fmla="*/ 103 h 194"/>
              <a:gd name="T42" fmla="*/ 293 w 491"/>
              <a:gd name="T43" fmla="*/ 117 h 194"/>
              <a:gd name="T44" fmla="*/ 296 w 491"/>
              <a:gd name="T45" fmla="*/ 84 h 194"/>
              <a:gd name="T46" fmla="*/ 277 w 491"/>
              <a:gd name="T47" fmla="*/ 7 h 194"/>
              <a:gd name="T48" fmla="*/ 239 w 491"/>
              <a:gd name="T49" fmla="*/ 34 h 194"/>
              <a:gd name="T50" fmla="*/ 151 w 491"/>
              <a:gd name="T51" fmla="*/ 83 h 194"/>
              <a:gd name="T52" fmla="*/ 208 w 491"/>
              <a:gd name="T53" fmla="*/ 55 h 194"/>
              <a:gd name="T54" fmla="*/ 240 w 491"/>
              <a:gd name="T55" fmla="*/ 49 h 194"/>
              <a:gd name="T56" fmla="*/ 227 w 491"/>
              <a:gd name="T57" fmla="*/ 92 h 194"/>
              <a:gd name="T58" fmla="*/ 202 w 491"/>
              <a:gd name="T59" fmla="*/ 112 h 194"/>
              <a:gd name="T60" fmla="*/ 163 w 491"/>
              <a:gd name="T61" fmla="*/ 107 h 194"/>
              <a:gd name="T62" fmla="*/ 149 w 491"/>
              <a:gd name="T63" fmla="*/ 60 h 194"/>
              <a:gd name="T64" fmla="*/ 435 w 491"/>
              <a:gd name="T65" fmla="*/ 80 h 194"/>
              <a:gd name="T66" fmla="*/ 420 w 491"/>
              <a:gd name="T67" fmla="*/ 146 h 194"/>
              <a:gd name="T68" fmla="*/ 417 w 491"/>
              <a:gd name="T69" fmla="*/ 136 h 194"/>
              <a:gd name="T70" fmla="*/ 381 w 491"/>
              <a:gd name="T71" fmla="*/ 156 h 194"/>
              <a:gd name="T72" fmla="*/ 365 w 491"/>
              <a:gd name="T73" fmla="*/ 147 h 194"/>
              <a:gd name="T74" fmla="*/ 349 w 491"/>
              <a:gd name="T75" fmla="*/ 165 h 194"/>
              <a:gd name="T76" fmla="*/ 302 w 491"/>
              <a:gd name="T77" fmla="*/ 180 h 194"/>
              <a:gd name="T78" fmla="*/ 265 w 491"/>
              <a:gd name="T79" fmla="*/ 180 h 194"/>
              <a:gd name="T80" fmla="*/ 333 w 491"/>
              <a:gd name="T81" fmla="*/ 161 h 194"/>
              <a:gd name="T82" fmla="*/ 306 w 491"/>
              <a:gd name="T83" fmla="*/ 167 h 194"/>
              <a:gd name="T84" fmla="*/ 288 w 491"/>
              <a:gd name="T85" fmla="*/ 167 h 194"/>
              <a:gd name="T86" fmla="*/ 258 w 491"/>
              <a:gd name="T87" fmla="*/ 167 h 194"/>
              <a:gd name="T88" fmla="*/ 245 w 491"/>
              <a:gd name="T89" fmla="*/ 164 h 194"/>
              <a:gd name="T90" fmla="*/ 204 w 491"/>
              <a:gd name="T91" fmla="*/ 163 h 194"/>
              <a:gd name="T92" fmla="*/ 467 w 491"/>
              <a:gd name="T93" fmla="*/ 157 h 194"/>
              <a:gd name="T94" fmla="*/ 115 w 491"/>
              <a:gd name="T95" fmla="*/ 140 h 194"/>
              <a:gd name="T96" fmla="*/ 189 w 491"/>
              <a:gd name="T97" fmla="*/ 158 h 194"/>
              <a:gd name="T98" fmla="*/ 147 w 491"/>
              <a:gd name="T99" fmla="*/ 159 h 194"/>
              <a:gd name="T100" fmla="*/ 119 w 491"/>
              <a:gd name="T101" fmla="*/ 42 h 194"/>
              <a:gd name="T102" fmla="*/ 147 w 491"/>
              <a:gd name="T103" fmla="*/ 93 h 194"/>
              <a:gd name="T104" fmla="*/ 115 w 491"/>
              <a:gd name="T105" fmla="*/ 101 h 194"/>
              <a:gd name="T106" fmla="*/ 104 w 491"/>
              <a:gd name="T107" fmla="*/ 75 h 194"/>
              <a:gd name="T108" fmla="*/ 57 w 491"/>
              <a:gd name="T109" fmla="*/ 106 h 194"/>
              <a:gd name="T110" fmla="*/ 24 w 491"/>
              <a:gd name="T111" fmla="*/ 57 h 194"/>
              <a:gd name="T112" fmla="*/ 28 w 491"/>
              <a:gd name="T113" fmla="*/ 43 h 194"/>
              <a:gd name="T114" fmla="*/ 81 w 491"/>
              <a:gd name="T115" fmla="*/ 122 h 194"/>
              <a:gd name="T116" fmla="*/ 111 w 491"/>
              <a:gd name="T117" fmla="*/ 100 h 194"/>
              <a:gd name="T118" fmla="*/ 85 w 491"/>
              <a:gd name="T119" fmla="*/ 67 h 194"/>
              <a:gd name="T120" fmla="*/ 21 w 491"/>
              <a:gd name="T121" fmla="*/ 14 h 194"/>
              <a:gd name="T122" fmla="*/ 330 w 491"/>
              <a:gd name="T123" fmla="*/ 16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1" h="194">
                <a:moveTo>
                  <a:pt x="491" y="102"/>
                </a:moveTo>
                <a:cubicBezTo>
                  <a:pt x="489" y="142"/>
                  <a:pt x="489" y="142"/>
                  <a:pt x="489" y="142"/>
                </a:cubicBezTo>
                <a:cubicBezTo>
                  <a:pt x="489" y="145"/>
                  <a:pt x="489" y="145"/>
                  <a:pt x="489" y="145"/>
                </a:cubicBezTo>
                <a:cubicBezTo>
                  <a:pt x="489" y="147"/>
                  <a:pt x="489" y="147"/>
                  <a:pt x="489" y="147"/>
                </a:cubicBezTo>
                <a:cubicBezTo>
                  <a:pt x="489" y="148"/>
                  <a:pt x="489" y="148"/>
                  <a:pt x="489" y="148"/>
                </a:cubicBezTo>
                <a:cubicBezTo>
                  <a:pt x="488" y="173"/>
                  <a:pt x="488" y="173"/>
                  <a:pt x="488" y="173"/>
                </a:cubicBezTo>
                <a:cubicBezTo>
                  <a:pt x="488" y="173"/>
                  <a:pt x="488" y="173"/>
                  <a:pt x="488" y="173"/>
                </a:cubicBezTo>
                <a:cubicBezTo>
                  <a:pt x="485" y="173"/>
                  <a:pt x="485" y="173"/>
                  <a:pt x="485" y="173"/>
                </a:cubicBezTo>
                <a:cubicBezTo>
                  <a:pt x="482" y="169"/>
                  <a:pt x="482" y="169"/>
                  <a:pt x="482" y="169"/>
                </a:cubicBezTo>
                <a:cubicBezTo>
                  <a:pt x="481" y="168"/>
                  <a:pt x="481" y="168"/>
                  <a:pt x="481" y="168"/>
                </a:cubicBezTo>
                <a:cubicBezTo>
                  <a:pt x="482" y="167"/>
                  <a:pt x="482" y="167"/>
                  <a:pt x="482" y="167"/>
                </a:cubicBezTo>
                <a:cubicBezTo>
                  <a:pt x="479" y="165"/>
                  <a:pt x="479" y="165"/>
                  <a:pt x="479" y="165"/>
                </a:cubicBezTo>
                <a:cubicBezTo>
                  <a:pt x="478" y="165"/>
                  <a:pt x="478" y="165"/>
                  <a:pt x="478" y="165"/>
                </a:cubicBezTo>
                <a:cubicBezTo>
                  <a:pt x="478" y="163"/>
                  <a:pt x="478" y="163"/>
                  <a:pt x="478" y="163"/>
                </a:cubicBezTo>
                <a:cubicBezTo>
                  <a:pt x="479" y="161"/>
                  <a:pt x="479" y="161"/>
                  <a:pt x="479" y="161"/>
                </a:cubicBezTo>
                <a:cubicBezTo>
                  <a:pt x="479" y="159"/>
                  <a:pt x="479" y="159"/>
                  <a:pt x="479" y="159"/>
                </a:cubicBezTo>
                <a:cubicBezTo>
                  <a:pt x="478" y="161"/>
                  <a:pt x="478" y="161"/>
                  <a:pt x="478" y="161"/>
                </a:cubicBezTo>
                <a:cubicBezTo>
                  <a:pt x="477" y="162"/>
                  <a:pt x="477" y="162"/>
                  <a:pt x="477" y="162"/>
                </a:cubicBezTo>
                <a:cubicBezTo>
                  <a:pt x="474" y="162"/>
                  <a:pt x="474" y="162"/>
                  <a:pt x="474" y="162"/>
                </a:cubicBezTo>
                <a:cubicBezTo>
                  <a:pt x="472" y="163"/>
                  <a:pt x="472" y="163"/>
                  <a:pt x="472" y="163"/>
                </a:cubicBezTo>
                <a:cubicBezTo>
                  <a:pt x="470" y="163"/>
                  <a:pt x="470" y="163"/>
                  <a:pt x="470" y="163"/>
                </a:cubicBezTo>
                <a:cubicBezTo>
                  <a:pt x="470" y="162"/>
                  <a:pt x="470" y="162"/>
                  <a:pt x="470" y="162"/>
                </a:cubicBezTo>
                <a:cubicBezTo>
                  <a:pt x="467" y="163"/>
                  <a:pt x="467" y="163"/>
                  <a:pt x="467" y="163"/>
                </a:cubicBezTo>
                <a:cubicBezTo>
                  <a:pt x="466" y="162"/>
                  <a:pt x="466" y="162"/>
                  <a:pt x="466" y="162"/>
                </a:cubicBezTo>
                <a:cubicBezTo>
                  <a:pt x="467" y="161"/>
                  <a:pt x="467" y="161"/>
                  <a:pt x="467" y="161"/>
                </a:cubicBezTo>
                <a:cubicBezTo>
                  <a:pt x="467" y="160"/>
                  <a:pt x="467" y="160"/>
                  <a:pt x="467" y="160"/>
                </a:cubicBezTo>
                <a:cubicBezTo>
                  <a:pt x="467" y="158"/>
                  <a:pt x="467" y="158"/>
                  <a:pt x="467" y="158"/>
                </a:cubicBezTo>
                <a:cubicBezTo>
                  <a:pt x="468" y="158"/>
                  <a:pt x="468" y="158"/>
                  <a:pt x="468" y="158"/>
                </a:cubicBezTo>
                <a:cubicBezTo>
                  <a:pt x="468" y="155"/>
                  <a:pt x="468" y="155"/>
                  <a:pt x="468" y="155"/>
                </a:cubicBezTo>
                <a:cubicBezTo>
                  <a:pt x="467" y="154"/>
                  <a:pt x="467" y="154"/>
                  <a:pt x="467" y="154"/>
                </a:cubicBezTo>
                <a:cubicBezTo>
                  <a:pt x="466" y="153"/>
                  <a:pt x="466" y="153"/>
                  <a:pt x="466" y="153"/>
                </a:cubicBezTo>
                <a:cubicBezTo>
                  <a:pt x="467" y="153"/>
                  <a:pt x="467" y="153"/>
                  <a:pt x="467" y="153"/>
                </a:cubicBezTo>
                <a:cubicBezTo>
                  <a:pt x="468" y="153"/>
                  <a:pt x="468" y="153"/>
                  <a:pt x="468" y="153"/>
                </a:cubicBezTo>
                <a:cubicBezTo>
                  <a:pt x="470" y="152"/>
                  <a:pt x="470" y="152"/>
                  <a:pt x="470" y="152"/>
                </a:cubicBezTo>
                <a:cubicBezTo>
                  <a:pt x="471" y="152"/>
                  <a:pt x="471" y="152"/>
                  <a:pt x="471" y="152"/>
                </a:cubicBezTo>
                <a:cubicBezTo>
                  <a:pt x="470" y="151"/>
                  <a:pt x="470" y="151"/>
                  <a:pt x="470" y="151"/>
                </a:cubicBezTo>
                <a:cubicBezTo>
                  <a:pt x="467" y="152"/>
                  <a:pt x="467" y="152"/>
                  <a:pt x="467" y="152"/>
                </a:cubicBezTo>
                <a:cubicBezTo>
                  <a:pt x="466" y="151"/>
                  <a:pt x="466" y="151"/>
                  <a:pt x="466" y="151"/>
                </a:cubicBezTo>
                <a:cubicBezTo>
                  <a:pt x="464" y="150"/>
                  <a:pt x="464" y="150"/>
                  <a:pt x="464" y="150"/>
                </a:cubicBezTo>
                <a:cubicBezTo>
                  <a:pt x="464" y="148"/>
                  <a:pt x="464" y="148"/>
                  <a:pt x="464" y="148"/>
                </a:cubicBezTo>
                <a:cubicBezTo>
                  <a:pt x="465" y="148"/>
                  <a:pt x="465" y="148"/>
                  <a:pt x="465" y="148"/>
                </a:cubicBezTo>
                <a:cubicBezTo>
                  <a:pt x="467" y="148"/>
                  <a:pt x="467" y="148"/>
                  <a:pt x="467" y="148"/>
                </a:cubicBezTo>
                <a:cubicBezTo>
                  <a:pt x="466" y="147"/>
                  <a:pt x="466" y="147"/>
                  <a:pt x="466" y="147"/>
                </a:cubicBezTo>
                <a:cubicBezTo>
                  <a:pt x="463" y="145"/>
                  <a:pt x="463" y="145"/>
                  <a:pt x="463" y="145"/>
                </a:cubicBezTo>
                <a:cubicBezTo>
                  <a:pt x="461" y="144"/>
                  <a:pt x="461" y="144"/>
                  <a:pt x="461" y="144"/>
                </a:cubicBezTo>
                <a:cubicBezTo>
                  <a:pt x="461" y="143"/>
                  <a:pt x="461" y="143"/>
                  <a:pt x="461" y="143"/>
                </a:cubicBezTo>
                <a:cubicBezTo>
                  <a:pt x="461" y="140"/>
                  <a:pt x="461" y="140"/>
                  <a:pt x="461" y="140"/>
                </a:cubicBezTo>
                <a:cubicBezTo>
                  <a:pt x="459" y="138"/>
                  <a:pt x="459" y="138"/>
                  <a:pt x="459" y="138"/>
                </a:cubicBezTo>
                <a:cubicBezTo>
                  <a:pt x="459" y="137"/>
                  <a:pt x="459" y="137"/>
                  <a:pt x="459" y="137"/>
                </a:cubicBezTo>
                <a:cubicBezTo>
                  <a:pt x="461" y="135"/>
                  <a:pt x="461" y="135"/>
                  <a:pt x="461" y="135"/>
                </a:cubicBezTo>
                <a:cubicBezTo>
                  <a:pt x="459" y="135"/>
                  <a:pt x="459" y="135"/>
                  <a:pt x="459" y="135"/>
                </a:cubicBezTo>
                <a:cubicBezTo>
                  <a:pt x="458" y="134"/>
                  <a:pt x="458" y="134"/>
                  <a:pt x="458" y="134"/>
                </a:cubicBezTo>
                <a:cubicBezTo>
                  <a:pt x="458" y="134"/>
                  <a:pt x="458" y="134"/>
                  <a:pt x="458" y="134"/>
                </a:cubicBezTo>
                <a:cubicBezTo>
                  <a:pt x="458" y="133"/>
                  <a:pt x="458" y="133"/>
                  <a:pt x="458" y="133"/>
                </a:cubicBezTo>
                <a:cubicBezTo>
                  <a:pt x="459" y="131"/>
                  <a:pt x="459" y="131"/>
                  <a:pt x="459" y="131"/>
                </a:cubicBezTo>
                <a:cubicBezTo>
                  <a:pt x="457" y="132"/>
                  <a:pt x="457" y="132"/>
                  <a:pt x="457" y="132"/>
                </a:cubicBezTo>
                <a:cubicBezTo>
                  <a:pt x="456" y="131"/>
                  <a:pt x="456" y="131"/>
                  <a:pt x="456" y="131"/>
                </a:cubicBezTo>
                <a:cubicBezTo>
                  <a:pt x="455" y="132"/>
                  <a:pt x="455" y="132"/>
                  <a:pt x="455" y="132"/>
                </a:cubicBezTo>
                <a:cubicBezTo>
                  <a:pt x="454" y="131"/>
                  <a:pt x="454" y="131"/>
                  <a:pt x="454" y="131"/>
                </a:cubicBezTo>
                <a:cubicBezTo>
                  <a:pt x="456" y="129"/>
                  <a:pt x="456" y="129"/>
                  <a:pt x="456" y="129"/>
                </a:cubicBezTo>
                <a:cubicBezTo>
                  <a:pt x="454" y="130"/>
                  <a:pt x="454" y="130"/>
                  <a:pt x="454" y="130"/>
                </a:cubicBezTo>
                <a:cubicBezTo>
                  <a:pt x="452" y="130"/>
                  <a:pt x="452" y="130"/>
                  <a:pt x="452" y="130"/>
                </a:cubicBezTo>
                <a:cubicBezTo>
                  <a:pt x="449" y="129"/>
                  <a:pt x="449" y="129"/>
                  <a:pt x="449" y="129"/>
                </a:cubicBezTo>
                <a:cubicBezTo>
                  <a:pt x="449" y="127"/>
                  <a:pt x="449" y="127"/>
                  <a:pt x="449" y="127"/>
                </a:cubicBezTo>
                <a:cubicBezTo>
                  <a:pt x="446" y="126"/>
                  <a:pt x="446" y="126"/>
                  <a:pt x="446" y="126"/>
                </a:cubicBezTo>
                <a:cubicBezTo>
                  <a:pt x="444" y="126"/>
                  <a:pt x="444" y="126"/>
                  <a:pt x="444" y="126"/>
                </a:cubicBezTo>
                <a:cubicBezTo>
                  <a:pt x="438" y="124"/>
                  <a:pt x="438" y="124"/>
                  <a:pt x="438" y="124"/>
                </a:cubicBezTo>
                <a:cubicBezTo>
                  <a:pt x="431" y="122"/>
                  <a:pt x="431" y="122"/>
                  <a:pt x="431" y="122"/>
                </a:cubicBezTo>
                <a:cubicBezTo>
                  <a:pt x="428" y="122"/>
                  <a:pt x="428" y="122"/>
                  <a:pt x="428" y="122"/>
                </a:cubicBezTo>
                <a:cubicBezTo>
                  <a:pt x="425" y="121"/>
                  <a:pt x="425" y="121"/>
                  <a:pt x="425" y="121"/>
                </a:cubicBezTo>
                <a:cubicBezTo>
                  <a:pt x="425" y="120"/>
                  <a:pt x="425" y="120"/>
                  <a:pt x="425" y="120"/>
                </a:cubicBezTo>
                <a:cubicBezTo>
                  <a:pt x="425" y="119"/>
                  <a:pt x="425" y="119"/>
                  <a:pt x="425" y="119"/>
                </a:cubicBezTo>
                <a:cubicBezTo>
                  <a:pt x="422" y="118"/>
                  <a:pt x="422" y="118"/>
                  <a:pt x="422" y="118"/>
                </a:cubicBezTo>
                <a:cubicBezTo>
                  <a:pt x="422" y="117"/>
                  <a:pt x="422" y="117"/>
                  <a:pt x="422" y="117"/>
                </a:cubicBezTo>
                <a:cubicBezTo>
                  <a:pt x="424" y="117"/>
                  <a:pt x="424" y="117"/>
                  <a:pt x="424" y="117"/>
                </a:cubicBezTo>
                <a:cubicBezTo>
                  <a:pt x="425" y="117"/>
                  <a:pt x="425" y="117"/>
                  <a:pt x="425" y="117"/>
                </a:cubicBezTo>
                <a:cubicBezTo>
                  <a:pt x="425" y="116"/>
                  <a:pt x="425" y="116"/>
                  <a:pt x="425" y="116"/>
                </a:cubicBezTo>
                <a:cubicBezTo>
                  <a:pt x="423" y="116"/>
                  <a:pt x="423" y="116"/>
                  <a:pt x="423" y="116"/>
                </a:cubicBezTo>
                <a:cubicBezTo>
                  <a:pt x="421" y="117"/>
                  <a:pt x="421" y="117"/>
                  <a:pt x="421" y="117"/>
                </a:cubicBezTo>
                <a:cubicBezTo>
                  <a:pt x="420" y="116"/>
                  <a:pt x="420" y="116"/>
                  <a:pt x="420" y="116"/>
                </a:cubicBezTo>
                <a:cubicBezTo>
                  <a:pt x="419" y="115"/>
                  <a:pt x="419" y="115"/>
                  <a:pt x="419" y="115"/>
                </a:cubicBezTo>
                <a:cubicBezTo>
                  <a:pt x="419" y="115"/>
                  <a:pt x="419" y="115"/>
                  <a:pt x="419" y="115"/>
                </a:cubicBezTo>
                <a:cubicBezTo>
                  <a:pt x="418" y="116"/>
                  <a:pt x="418" y="116"/>
                  <a:pt x="418" y="116"/>
                </a:cubicBezTo>
                <a:cubicBezTo>
                  <a:pt x="417" y="114"/>
                  <a:pt x="417" y="114"/>
                  <a:pt x="417" y="114"/>
                </a:cubicBezTo>
                <a:cubicBezTo>
                  <a:pt x="416" y="114"/>
                  <a:pt x="416" y="114"/>
                  <a:pt x="416" y="114"/>
                </a:cubicBezTo>
                <a:cubicBezTo>
                  <a:pt x="416" y="114"/>
                  <a:pt x="416" y="114"/>
                  <a:pt x="416" y="114"/>
                </a:cubicBezTo>
                <a:cubicBezTo>
                  <a:pt x="415" y="115"/>
                  <a:pt x="415" y="115"/>
                  <a:pt x="415" y="115"/>
                </a:cubicBezTo>
                <a:cubicBezTo>
                  <a:pt x="414" y="114"/>
                  <a:pt x="414" y="114"/>
                  <a:pt x="414" y="114"/>
                </a:cubicBezTo>
                <a:cubicBezTo>
                  <a:pt x="413" y="111"/>
                  <a:pt x="413" y="111"/>
                  <a:pt x="413" y="111"/>
                </a:cubicBezTo>
                <a:cubicBezTo>
                  <a:pt x="412" y="109"/>
                  <a:pt x="412" y="109"/>
                  <a:pt x="412" y="109"/>
                </a:cubicBezTo>
                <a:cubicBezTo>
                  <a:pt x="414" y="107"/>
                  <a:pt x="414" y="107"/>
                  <a:pt x="414" y="107"/>
                </a:cubicBezTo>
                <a:cubicBezTo>
                  <a:pt x="414" y="104"/>
                  <a:pt x="414" y="104"/>
                  <a:pt x="414" y="104"/>
                </a:cubicBezTo>
                <a:cubicBezTo>
                  <a:pt x="413" y="107"/>
                  <a:pt x="413" y="107"/>
                  <a:pt x="413" y="107"/>
                </a:cubicBezTo>
                <a:cubicBezTo>
                  <a:pt x="412" y="109"/>
                  <a:pt x="412" y="109"/>
                  <a:pt x="412" y="109"/>
                </a:cubicBezTo>
                <a:cubicBezTo>
                  <a:pt x="411" y="110"/>
                  <a:pt x="411" y="110"/>
                  <a:pt x="411" y="110"/>
                </a:cubicBezTo>
                <a:cubicBezTo>
                  <a:pt x="410" y="111"/>
                  <a:pt x="410" y="111"/>
                  <a:pt x="410" y="111"/>
                </a:cubicBezTo>
                <a:cubicBezTo>
                  <a:pt x="409" y="114"/>
                  <a:pt x="409" y="114"/>
                  <a:pt x="409" y="114"/>
                </a:cubicBezTo>
                <a:cubicBezTo>
                  <a:pt x="409" y="116"/>
                  <a:pt x="409" y="116"/>
                  <a:pt x="409" y="116"/>
                </a:cubicBezTo>
                <a:cubicBezTo>
                  <a:pt x="407" y="118"/>
                  <a:pt x="407" y="118"/>
                  <a:pt x="407" y="118"/>
                </a:cubicBezTo>
                <a:cubicBezTo>
                  <a:pt x="405" y="119"/>
                  <a:pt x="405" y="119"/>
                  <a:pt x="405" y="119"/>
                </a:cubicBezTo>
                <a:cubicBezTo>
                  <a:pt x="403" y="118"/>
                  <a:pt x="403" y="118"/>
                  <a:pt x="403" y="118"/>
                </a:cubicBezTo>
                <a:cubicBezTo>
                  <a:pt x="401" y="115"/>
                  <a:pt x="401" y="115"/>
                  <a:pt x="401" y="115"/>
                </a:cubicBezTo>
                <a:cubicBezTo>
                  <a:pt x="401" y="113"/>
                  <a:pt x="401" y="113"/>
                  <a:pt x="401" y="113"/>
                </a:cubicBezTo>
                <a:cubicBezTo>
                  <a:pt x="402" y="113"/>
                  <a:pt x="402" y="113"/>
                  <a:pt x="402" y="113"/>
                </a:cubicBezTo>
                <a:cubicBezTo>
                  <a:pt x="402" y="111"/>
                  <a:pt x="402" y="111"/>
                  <a:pt x="402" y="111"/>
                </a:cubicBezTo>
                <a:cubicBezTo>
                  <a:pt x="402" y="110"/>
                  <a:pt x="402" y="110"/>
                  <a:pt x="402" y="110"/>
                </a:cubicBezTo>
                <a:cubicBezTo>
                  <a:pt x="401" y="110"/>
                  <a:pt x="401" y="110"/>
                  <a:pt x="401" y="110"/>
                </a:cubicBezTo>
                <a:cubicBezTo>
                  <a:pt x="400" y="110"/>
                  <a:pt x="400" y="110"/>
                  <a:pt x="400" y="110"/>
                </a:cubicBezTo>
                <a:cubicBezTo>
                  <a:pt x="399" y="107"/>
                  <a:pt x="399" y="107"/>
                  <a:pt x="399" y="107"/>
                </a:cubicBezTo>
                <a:cubicBezTo>
                  <a:pt x="397" y="106"/>
                  <a:pt x="397" y="106"/>
                  <a:pt x="397" y="106"/>
                </a:cubicBezTo>
                <a:cubicBezTo>
                  <a:pt x="395" y="106"/>
                  <a:pt x="395" y="106"/>
                  <a:pt x="395" y="106"/>
                </a:cubicBezTo>
                <a:cubicBezTo>
                  <a:pt x="394" y="105"/>
                  <a:pt x="394" y="105"/>
                  <a:pt x="394" y="105"/>
                </a:cubicBezTo>
                <a:cubicBezTo>
                  <a:pt x="395" y="103"/>
                  <a:pt x="395" y="103"/>
                  <a:pt x="395" y="103"/>
                </a:cubicBezTo>
                <a:cubicBezTo>
                  <a:pt x="398" y="103"/>
                  <a:pt x="398" y="103"/>
                  <a:pt x="398" y="103"/>
                </a:cubicBezTo>
                <a:cubicBezTo>
                  <a:pt x="399" y="104"/>
                  <a:pt x="399" y="104"/>
                  <a:pt x="399" y="104"/>
                </a:cubicBezTo>
                <a:cubicBezTo>
                  <a:pt x="401" y="104"/>
                  <a:pt x="401" y="104"/>
                  <a:pt x="401" y="104"/>
                </a:cubicBezTo>
                <a:cubicBezTo>
                  <a:pt x="402" y="105"/>
                  <a:pt x="402" y="105"/>
                  <a:pt x="402" y="105"/>
                </a:cubicBezTo>
                <a:cubicBezTo>
                  <a:pt x="404" y="103"/>
                  <a:pt x="404" y="103"/>
                  <a:pt x="404" y="103"/>
                </a:cubicBezTo>
                <a:cubicBezTo>
                  <a:pt x="405" y="101"/>
                  <a:pt x="405" y="101"/>
                  <a:pt x="405" y="101"/>
                </a:cubicBezTo>
                <a:cubicBezTo>
                  <a:pt x="407" y="100"/>
                  <a:pt x="407" y="100"/>
                  <a:pt x="407" y="100"/>
                </a:cubicBezTo>
                <a:cubicBezTo>
                  <a:pt x="410" y="102"/>
                  <a:pt x="410" y="102"/>
                  <a:pt x="410" y="102"/>
                </a:cubicBezTo>
                <a:cubicBezTo>
                  <a:pt x="411" y="104"/>
                  <a:pt x="411" y="104"/>
                  <a:pt x="411" y="104"/>
                </a:cubicBezTo>
                <a:cubicBezTo>
                  <a:pt x="412" y="102"/>
                  <a:pt x="412" y="102"/>
                  <a:pt x="412" y="102"/>
                </a:cubicBezTo>
                <a:cubicBezTo>
                  <a:pt x="413" y="100"/>
                  <a:pt x="413" y="100"/>
                  <a:pt x="413" y="100"/>
                </a:cubicBezTo>
                <a:cubicBezTo>
                  <a:pt x="415" y="101"/>
                  <a:pt x="415" y="101"/>
                  <a:pt x="415" y="101"/>
                </a:cubicBezTo>
                <a:cubicBezTo>
                  <a:pt x="415" y="98"/>
                  <a:pt x="415" y="98"/>
                  <a:pt x="415" y="98"/>
                </a:cubicBezTo>
                <a:cubicBezTo>
                  <a:pt x="414" y="97"/>
                  <a:pt x="414" y="97"/>
                  <a:pt x="414" y="97"/>
                </a:cubicBezTo>
                <a:cubicBezTo>
                  <a:pt x="409" y="96"/>
                  <a:pt x="409" y="96"/>
                  <a:pt x="409" y="96"/>
                </a:cubicBezTo>
                <a:cubicBezTo>
                  <a:pt x="410" y="97"/>
                  <a:pt x="410" y="97"/>
                  <a:pt x="410" y="97"/>
                </a:cubicBezTo>
                <a:cubicBezTo>
                  <a:pt x="408" y="98"/>
                  <a:pt x="408" y="98"/>
                  <a:pt x="408" y="98"/>
                </a:cubicBezTo>
                <a:cubicBezTo>
                  <a:pt x="407" y="97"/>
                  <a:pt x="407" y="97"/>
                  <a:pt x="407" y="97"/>
                </a:cubicBezTo>
                <a:cubicBezTo>
                  <a:pt x="404" y="98"/>
                  <a:pt x="404" y="98"/>
                  <a:pt x="404" y="98"/>
                </a:cubicBezTo>
                <a:cubicBezTo>
                  <a:pt x="403" y="98"/>
                  <a:pt x="403" y="98"/>
                  <a:pt x="403" y="98"/>
                </a:cubicBezTo>
                <a:cubicBezTo>
                  <a:pt x="401" y="98"/>
                  <a:pt x="401" y="98"/>
                  <a:pt x="401" y="98"/>
                </a:cubicBezTo>
                <a:cubicBezTo>
                  <a:pt x="400" y="97"/>
                  <a:pt x="400" y="97"/>
                  <a:pt x="400" y="97"/>
                </a:cubicBezTo>
                <a:cubicBezTo>
                  <a:pt x="398" y="98"/>
                  <a:pt x="398" y="98"/>
                  <a:pt x="398" y="98"/>
                </a:cubicBezTo>
                <a:cubicBezTo>
                  <a:pt x="396" y="98"/>
                  <a:pt x="396" y="98"/>
                  <a:pt x="396" y="98"/>
                </a:cubicBezTo>
                <a:cubicBezTo>
                  <a:pt x="394" y="96"/>
                  <a:pt x="394" y="96"/>
                  <a:pt x="394" y="96"/>
                </a:cubicBezTo>
                <a:cubicBezTo>
                  <a:pt x="393" y="93"/>
                  <a:pt x="393" y="93"/>
                  <a:pt x="393" y="93"/>
                </a:cubicBezTo>
                <a:cubicBezTo>
                  <a:pt x="394" y="93"/>
                  <a:pt x="394" y="93"/>
                  <a:pt x="394" y="93"/>
                </a:cubicBezTo>
                <a:cubicBezTo>
                  <a:pt x="393" y="91"/>
                  <a:pt x="393" y="91"/>
                  <a:pt x="393" y="91"/>
                </a:cubicBezTo>
                <a:cubicBezTo>
                  <a:pt x="390" y="89"/>
                  <a:pt x="390" y="89"/>
                  <a:pt x="390" y="89"/>
                </a:cubicBezTo>
                <a:cubicBezTo>
                  <a:pt x="388" y="88"/>
                  <a:pt x="388" y="88"/>
                  <a:pt x="388" y="88"/>
                </a:cubicBezTo>
                <a:cubicBezTo>
                  <a:pt x="388" y="89"/>
                  <a:pt x="388" y="89"/>
                  <a:pt x="388" y="89"/>
                </a:cubicBezTo>
                <a:cubicBezTo>
                  <a:pt x="386" y="90"/>
                  <a:pt x="386" y="90"/>
                  <a:pt x="386" y="90"/>
                </a:cubicBezTo>
                <a:cubicBezTo>
                  <a:pt x="384" y="89"/>
                  <a:pt x="384" y="89"/>
                  <a:pt x="384" y="89"/>
                </a:cubicBezTo>
                <a:cubicBezTo>
                  <a:pt x="384" y="88"/>
                  <a:pt x="384" y="88"/>
                  <a:pt x="384" y="88"/>
                </a:cubicBezTo>
                <a:cubicBezTo>
                  <a:pt x="387" y="86"/>
                  <a:pt x="387" y="86"/>
                  <a:pt x="387" y="86"/>
                </a:cubicBezTo>
                <a:cubicBezTo>
                  <a:pt x="387" y="85"/>
                  <a:pt x="387" y="85"/>
                  <a:pt x="387" y="85"/>
                </a:cubicBezTo>
                <a:cubicBezTo>
                  <a:pt x="386" y="83"/>
                  <a:pt x="386" y="83"/>
                  <a:pt x="386" y="83"/>
                </a:cubicBezTo>
                <a:cubicBezTo>
                  <a:pt x="388" y="82"/>
                  <a:pt x="388" y="82"/>
                  <a:pt x="388" y="82"/>
                </a:cubicBezTo>
                <a:cubicBezTo>
                  <a:pt x="391" y="82"/>
                  <a:pt x="391" y="82"/>
                  <a:pt x="391" y="82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94" y="80"/>
                  <a:pt x="394" y="80"/>
                  <a:pt x="394" y="80"/>
                </a:cubicBezTo>
                <a:cubicBezTo>
                  <a:pt x="397" y="78"/>
                  <a:pt x="397" y="78"/>
                  <a:pt x="397" y="78"/>
                </a:cubicBezTo>
                <a:cubicBezTo>
                  <a:pt x="397" y="77"/>
                  <a:pt x="397" y="77"/>
                  <a:pt x="397" y="77"/>
                </a:cubicBezTo>
                <a:cubicBezTo>
                  <a:pt x="401" y="76"/>
                  <a:pt x="401" y="76"/>
                  <a:pt x="401" y="76"/>
                </a:cubicBezTo>
                <a:cubicBezTo>
                  <a:pt x="406" y="78"/>
                  <a:pt x="406" y="78"/>
                  <a:pt x="406" y="78"/>
                </a:cubicBezTo>
                <a:cubicBezTo>
                  <a:pt x="410" y="81"/>
                  <a:pt x="410" y="81"/>
                  <a:pt x="410" y="81"/>
                </a:cubicBezTo>
                <a:cubicBezTo>
                  <a:pt x="413" y="81"/>
                  <a:pt x="413" y="81"/>
                  <a:pt x="413" y="81"/>
                </a:cubicBezTo>
                <a:cubicBezTo>
                  <a:pt x="417" y="81"/>
                  <a:pt x="417" y="81"/>
                  <a:pt x="417" y="81"/>
                </a:cubicBezTo>
                <a:cubicBezTo>
                  <a:pt x="417" y="82"/>
                  <a:pt x="417" y="82"/>
                  <a:pt x="417" y="82"/>
                </a:cubicBezTo>
                <a:cubicBezTo>
                  <a:pt x="417" y="83"/>
                  <a:pt x="417" y="83"/>
                  <a:pt x="417" y="83"/>
                </a:cubicBezTo>
                <a:cubicBezTo>
                  <a:pt x="417" y="86"/>
                  <a:pt x="417" y="86"/>
                  <a:pt x="417" y="86"/>
                </a:cubicBezTo>
                <a:cubicBezTo>
                  <a:pt x="419" y="87"/>
                  <a:pt x="419" y="87"/>
                  <a:pt x="419" y="87"/>
                </a:cubicBezTo>
                <a:cubicBezTo>
                  <a:pt x="419" y="89"/>
                  <a:pt x="419" y="89"/>
                  <a:pt x="419" y="89"/>
                </a:cubicBezTo>
                <a:cubicBezTo>
                  <a:pt x="418" y="91"/>
                  <a:pt x="418" y="91"/>
                  <a:pt x="418" y="91"/>
                </a:cubicBezTo>
                <a:cubicBezTo>
                  <a:pt x="417" y="93"/>
                  <a:pt x="417" y="93"/>
                  <a:pt x="417" y="93"/>
                </a:cubicBezTo>
                <a:cubicBezTo>
                  <a:pt x="418" y="96"/>
                  <a:pt x="418" y="96"/>
                  <a:pt x="418" y="96"/>
                </a:cubicBezTo>
                <a:cubicBezTo>
                  <a:pt x="418" y="101"/>
                  <a:pt x="418" y="101"/>
                  <a:pt x="418" y="101"/>
                </a:cubicBezTo>
                <a:cubicBezTo>
                  <a:pt x="419" y="103"/>
                  <a:pt x="419" y="103"/>
                  <a:pt x="419" y="103"/>
                </a:cubicBezTo>
                <a:cubicBezTo>
                  <a:pt x="420" y="105"/>
                  <a:pt x="420" y="105"/>
                  <a:pt x="420" y="105"/>
                </a:cubicBezTo>
                <a:cubicBezTo>
                  <a:pt x="421" y="105"/>
                  <a:pt x="421" y="105"/>
                  <a:pt x="421" y="105"/>
                </a:cubicBezTo>
                <a:cubicBezTo>
                  <a:pt x="421" y="102"/>
                  <a:pt x="421" y="102"/>
                  <a:pt x="421" y="102"/>
                </a:cubicBezTo>
                <a:cubicBezTo>
                  <a:pt x="422" y="101"/>
                  <a:pt x="422" y="101"/>
                  <a:pt x="422" y="101"/>
                </a:cubicBezTo>
                <a:cubicBezTo>
                  <a:pt x="423" y="102"/>
                  <a:pt x="423" y="102"/>
                  <a:pt x="423" y="102"/>
                </a:cubicBezTo>
                <a:cubicBezTo>
                  <a:pt x="423" y="104"/>
                  <a:pt x="423" y="104"/>
                  <a:pt x="423" y="104"/>
                </a:cubicBezTo>
                <a:cubicBezTo>
                  <a:pt x="424" y="106"/>
                  <a:pt x="424" y="106"/>
                  <a:pt x="424" y="106"/>
                </a:cubicBezTo>
                <a:cubicBezTo>
                  <a:pt x="424" y="105"/>
                  <a:pt x="424" y="105"/>
                  <a:pt x="424" y="105"/>
                </a:cubicBezTo>
                <a:cubicBezTo>
                  <a:pt x="425" y="107"/>
                  <a:pt x="425" y="107"/>
                  <a:pt x="425" y="107"/>
                </a:cubicBezTo>
                <a:cubicBezTo>
                  <a:pt x="428" y="109"/>
                  <a:pt x="428" y="109"/>
                  <a:pt x="428" y="109"/>
                </a:cubicBezTo>
                <a:cubicBezTo>
                  <a:pt x="429" y="111"/>
                  <a:pt x="429" y="111"/>
                  <a:pt x="429" y="111"/>
                </a:cubicBezTo>
                <a:cubicBezTo>
                  <a:pt x="431" y="111"/>
                  <a:pt x="431" y="111"/>
                  <a:pt x="431" y="111"/>
                </a:cubicBezTo>
                <a:cubicBezTo>
                  <a:pt x="433" y="110"/>
                  <a:pt x="433" y="110"/>
                  <a:pt x="433" y="110"/>
                </a:cubicBezTo>
                <a:cubicBezTo>
                  <a:pt x="433" y="108"/>
                  <a:pt x="433" y="108"/>
                  <a:pt x="433" y="108"/>
                </a:cubicBezTo>
                <a:cubicBezTo>
                  <a:pt x="434" y="107"/>
                  <a:pt x="434" y="107"/>
                  <a:pt x="434" y="107"/>
                </a:cubicBezTo>
                <a:cubicBezTo>
                  <a:pt x="436" y="106"/>
                  <a:pt x="436" y="106"/>
                  <a:pt x="436" y="106"/>
                </a:cubicBezTo>
                <a:cubicBezTo>
                  <a:pt x="436" y="104"/>
                  <a:pt x="436" y="104"/>
                  <a:pt x="436" y="104"/>
                </a:cubicBezTo>
                <a:cubicBezTo>
                  <a:pt x="437" y="102"/>
                  <a:pt x="437" y="102"/>
                  <a:pt x="437" y="102"/>
                </a:cubicBezTo>
                <a:cubicBezTo>
                  <a:pt x="439" y="101"/>
                  <a:pt x="439" y="101"/>
                  <a:pt x="439" y="101"/>
                </a:cubicBezTo>
                <a:cubicBezTo>
                  <a:pt x="441" y="100"/>
                  <a:pt x="441" y="100"/>
                  <a:pt x="441" y="100"/>
                </a:cubicBezTo>
                <a:cubicBezTo>
                  <a:pt x="441" y="98"/>
                  <a:pt x="441" y="98"/>
                  <a:pt x="441" y="98"/>
                </a:cubicBezTo>
                <a:cubicBezTo>
                  <a:pt x="442" y="97"/>
                  <a:pt x="442" y="97"/>
                  <a:pt x="442" y="97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4" y="97"/>
                  <a:pt x="444" y="97"/>
                  <a:pt x="444" y="97"/>
                </a:cubicBezTo>
                <a:cubicBezTo>
                  <a:pt x="446" y="97"/>
                  <a:pt x="446" y="97"/>
                  <a:pt x="446" y="97"/>
                </a:cubicBezTo>
                <a:cubicBezTo>
                  <a:pt x="449" y="96"/>
                  <a:pt x="449" y="96"/>
                  <a:pt x="449" y="96"/>
                </a:cubicBezTo>
                <a:cubicBezTo>
                  <a:pt x="450" y="95"/>
                  <a:pt x="450" y="95"/>
                  <a:pt x="450" y="95"/>
                </a:cubicBezTo>
                <a:cubicBezTo>
                  <a:pt x="449" y="93"/>
                  <a:pt x="449" y="93"/>
                  <a:pt x="449" y="93"/>
                </a:cubicBezTo>
                <a:cubicBezTo>
                  <a:pt x="449" y="92"/>
                  <a:pt x="449" y="92"/>
                  <a:pt x="449" y="92"/>
                </a:cubicBezTo>
                <a:cubicBezTo>
                  <a:pt x="454" y="89"/>
                  <a:pt x="454" y="89"/>
                  <a:pt x="454" y="89"/>
                </a:cubicBezTo>
                <a:cubicBezTo>
                  <a:pt x="457" y="89"/>
                  <a:pt x="457" y="89"/>
                  <a:pt x="457" y="89"/>
                </a:cubicBezTo>
                <a:cubicBezTo>
                  <a:pt x="459" y="91"/>
                  <a:pt x="459" y="91"/>
                  <a:pt x="459" y="91"/>
                </a:cubicBezTo>
                <a:cubicBezTo>
                  <a:pt x="462" y="92"/>
                  <a:pt x="462" y="92"/>
                  <a:pt x="462" y="92"/>
                </a:cubicBezTo>
                <a:cubicBezTo>
                  <a:pt x="466" y="93"/>
                  <a:pt x="466" y="93"/>
                  <a:pt x="466" y="93"/>
                </a:cubicBezTo>
                <a:cubicBezTo>
                  <a:pt x="468" y="95"/>
                  <a:pt x="468" y="95"/>
                  <a:pt x="468" y="95"/>
                </a:cubicBezTo>
                <a:cubicBezTo>
                  <a:pt x="470" y="95"/>
                  <a:pt x="470" y="95"/>
                  <a:pt x="470" y="95"/>
                </a:cubicBezTo>
                <a:cubicBezTo>
                  <a:pt x="472" y="96"/>
                  <a:pt x="472" y="96"/>
                  <a:pt x="472" y="96"/>
                </a:cubicBezTo>
                <a:cubicBezTo>
                  <a:pt x="479" y="98"/>
                  <a:pt x="479" y="98"/>
                  <a:pt x="479" y="98"/>
                </a:cubicBezTo>
                <a:cubicBezTo>
                  <a:pt x="480" y="98"/>
                  <a:pt x="480" y="98"/>
                  <a:pt x="480" y="98"/>
                </a:cubicBezTo>
                <a:cubicBezTo>
                  <a:pt x="482" y="98"/>
                  <a:pt x="482" y="98"/>
                  <a:pt x="482" y="98"/>
                </a:cubicBezTo>
                <a:cubicBezTo>
                  <a:pt x="484" y="99"/>
                  <a:pt x="484" y="99"/>
                  <a:pt x="484" y="99"/>
                </a:cubicBezTo>
                <a:cubicBezTo>
                  <a:pt x="486" y="99"/>
                  <a:pt x="486" y="99"/>
                  <a:pt x="486" y="99"/>
                </a:cubicBezTo>
                <a:cubicBezTo>
                  <a:pt x="488" y="100"/>
                  <a:pt x="488" y="100"/>
                  <a:pt x="488" y="100"/>
                </a:cubicBezTo>
                <a:cubicBezTo>
                  <a:pt x="488" y="101"/>
                  <a:pt x="488" y="101"/>
                  <a:pt x="488" y="101"/>
                </a:cubicBezTo>
                <a:cubicBezTo>
                  <a:pt x="488" y="102"/>
                  <a:pt x="488" y="102"/>
                  <a:pt x="488" y="102"/>
                </a:cubicBezTo>
                <a:cubicBezTo>
                  <a:pt x="489" y="102"/>
                  <a:pt x="489" y="102"/>
                  <a:pt x="489" y="102"/>
                </a:cubicBezTo>
                <a:cubicBezTo>
                  <a:pt x="491" y="102"/>
                  <a:pt x="491" y="102"/>
                  <a:pt x="491" y="102"/>
                </a:cubicBezTo>
                <a:cubicBezTo>
                  <a:pt x="491" y="102"/>
                  <a:pt x="491" y="102"/>
                  <a:pt x="491" y="102"/>
                </a:cubicBezTo>
                <a:close/>
                <a:moveTo>
                  <a:pt x="364" y="72"/>
                </a:moveTo>
                <a:cubicBezTo>
                  <a:pt x="368" y="74"/>
                  <a:pt x="368" y="74"/>
                  <a:pt x="368" y="74"/>
                </a:cubicBezTo>
                <a:cubicBezTo>
                  <a:pt x="368" y="76"/>
                  <a:pt x="368" y="76"/>
                  <a:pt x="368" y="76"/>
                </a:cubicBezTo>
                <a:cubicBezTo>
                  <a:pt x="365" y="74"/>
                  <a:pt x="365" y="74"/>
                  <a:pt x="365" y="74"/>
                </a:cubicBezTo>
                <a:cubicBezTo>
                  <a:pt x="364" y="72"/>
                  <a:pt x="364" y="72"/>
                  <a:pt x="364" y="72"/>
                </a:cubicBezTo>
                <a:close/>
                <a:moveTo>
                  <a:pt x="385" y="77"/>
                </a:moveTo>
                <a:cubicBezTo>
                  <a:pt x="387" y="77"/>
                  <a:pt x="387" y="77"/>
                  <a:pt x="387" y="77"/>
                </a:cubicBezTo>
                <a:cubicBezTo>
                  <a:pt x="388" y="77"/>
                  <a:pt x="388" y="77"/>
                  <a:pt x="388" y="77"/>
                </a:cubicBezTo>
                <a:cubicBezTo>
                  <a:pt x="388" y="75"/>
                  <a:pt x="388" y="75"/>
                  <a:pt x="388" y="75"/>
                </a:cubicBezTo>
                <a:cubicBezTo>
                  <a:pt x="385" y="74"/>
                  <a:pt x="385" y="74"/>
                  <a:pt x="385" y="74"/>
                </a:cubicBezTo>
                <a:cubicBezTo>
                  <a:pt x="382" y="74"/>
                  <a:pt x="382" y="74"/>
                  <a:pt x="382" y="74"/>
                </a:cubicBezTo>
                <a:cubicBezTo>
                  <a:pt x="380" y="75"/>
                  <a:pt x="380" y="75"/>
                  <a:pt x="380" y="75"/>
                </a:cubicBezTo>
                <a:cubicBezTo>
                  <a:pt x="378" y="75"/>
                  <a:pt x="378" y="75"/>
                  <a:pt x="378" y="75"/>
                </a:cubicBezTo>
                <a:cubicBezTo>
                  <a:pt x="377" y="75"/>
                  <a:pt x="377" y="75"/>
                  <a:pt x="377" y="75"/>
                </a:cubicBezTo>
                <a:cubicBezTo>
                  <a:pt x="378" y="76"/>
                  <a:pt x="378" y="76"/>
                  <a:pt x="378" y="76"/>
                </a:cubicBezTo>
                <a:cubicBezTo>
                  <a:pt x="377" y="76"/>
                  <a:pt x="377" y="76"/>
                  <a:pt x="377" y="76"/>
                </a:cubicBezTo>
                <a:cubicBezTo>
                  <a:pt x="380" y="77"/>
                  <a:pt x="380" y="77"/>
                  <a:pt x="380" y="77"/>
                </a:cubicBezTo>
                <a:cubicBezTo>
                  <a:pt x="382" y="78"/>
                  <a:pt x="382" y="78"/>
                  <a:pt x="382" y="78"/>
                </a:cubicBezTo>
                <a:cubicBezTo>
                  <a:pt x="383" y="77"/>
                  <a:pt x="383" y="77"/>
                  <a:pt x="383" y="77"/>
                </a:cubicBezTo>
                <a:cubicBezTo>
                  <a:pt x="383" y="77"/>
                  <a:pt x="383" y="77"/>
                  <a:pt x="383" y="77"/>
                </a:cubicBezTo>
                <a:cubicBezTo>
                  <a:pt x="382" y="76"/>
                  <a:pt x="382" y="76"/>
                  <a:pt x="382" y="76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5" y="77"/>
                  <a:pt x="385" y="77"/>
                  <a:pt x="385" y="77"/>
                </a:cubicBezTo>
                <a:close/>
                <a:moveTo>
                  <a:pt x="382" y="83"/>
                </a:moveTo>
                <a:cubicBezTo>
                  <a:pt x="380" y="82"/>
                  <a:pt x="380" y="82"/>
                  <a:pt x="380" y="82"/>
                </a:cubicBezTo>
                <a:cubicBezTo>
                  <a:pt x="378" y="83"/>
                  <a:pt x="378" y="83"/>
                  <a:pt x="378" y="83"/>
                </a:cubicBezTo>
                <a:cubicBezTo>
                  <a:pt x="379" y="84"/>
                  <a:pt x="379" y="84"/>
                  <a:pt x="379" y="84"/>
                </a:cubicBezTo>
                <a:cubicBezTo>
                  <a:pt x="382" y="83"/>
                  <a:pt x="382" y="83"/>
                  <a:pt x="382" y="83"/>
                </a:cubicBezTo>
                <a:close/>
                <a:moveTo>
                  <a:pt x="383" y="82"/>
                </a:moveTo>
                <a:cubicBezTo>
                  <a:pt x="382" y="83"/>
                  <a:pt x="382" y="83"/>
                  <a:pt x="382" y="83"/>
                </a:cubicBezTo>
                <a:cubicBezTo>
                  <a:pt x="382" y="82"/>
                  <a:pt x="382" y="82"/>
                  <a:pt x="382" y="82"/>
                </a:cubicBezTo>
                <a:cubicBezTo>
                  <a:pt x="383" y="82"/>
                  <a:pt x="383" y="82"/>
                  <a:pt x="383" y="82"/>
                </a:cubicBezTo>
                <a:close/>
                <a:moveTo>
                  <a:pt x="383" y="83"/>
                </a:moveTo>
                <a:cubicBezTo>
                  <a:pt x="381" y="85"/>
                  <a:pt x="381" y="85"/>
                  <a:pt x="381" y="85"/>
                </a:cubicBezTo>
                <a:cubicBezTo>
                  <a:pt x="381" y="88"/>
                  <a:pt x="381" y="88"/>
                  <a:pt x="381" y="88"/>
                </a:cubicBezTo>
                <a:cubicBezTo>
                  <a:pt x="383" y="88"/>
                  <a:pt x="383" y="88"/>
                  <a:pt x="383" y="88"/>
                </a:cubicBezTo>
                <a:cubicBezTo>
                  <a:pt x="384" y="87"/>
                  <a:pt x="384" y="87"/>
                  <a:pt x="384" y="87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83" y="83"/>
                  <a:pt x="383" y="83"/>
                  <a:pt x="383" y="83"/>
                </a:cubicBezTo>
                <a:close/>
                <a:moveTo>
                  <a:pt x="323" y="31"/>
                </a:moveTo>
                <a:cubicBezTo>
                  <a:pt x="326" y="34"/>
                  <a:pt x="326" y="34"/>
                  <a:pt x="326" y="34"/>
                </a:cubicBezTo>
                <a:cubicBezTo>
                  <a:pt x="326" y="36"/>
                  <a:pt x="326" y="36"/>
                  <a:pt x="326" y="36"/>
                </a:cubicBezTo>
                <a:cubicBezTo>
                  <a:pt x="325" y="37"/>
                  <a:pt x="325" y="37"/>
                  <a:pt x="325" y="3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2"/>
                  <a:pt x="323" y="32"/>
                  <a:pt x="323" y="32"/>
                </a:cubicBezTo>
                <a:cubicBezTo>
                  <a:pt x="323" y="31"/>
                  <a:pt x="323" y="31"/>
                  <a:pt x="323" y="31"/>
                </a:cubicBezTo>
                <a:close/>
                <a:moveTo>
                  <a:pt x="336" y="23"/>
                </a:moveTo>
                <a:cubicBezTo>
                  <a:pt x="337" y="26"/>
                  <a:pt x="337" y="26"/>
                  <a:pt x="337" y="26"/>
                </a:cubicBezTo>
                <a:cubicBezTo>
                  <a:pt x="337" y="28"/>
                  <a:pt x="337" y="28"/>
                  <a:pt x="337" y="28"/>
                </a:cubicBezTo>
                <a:cubicBezTo>
                  <a:pt x="339" y="28"/>
                  <a:pt x="339" y="28"/>
                  <a:pt x="339" y="28"/>
                </a:cubicBezTo>
                <a:cubicBezTo>
                  <a:pt x="339" y="26"/>
                  <a:pt x="339" y="26"/>
                  <a:pt x="339" y="26"/>
                </a:cubicBezTo>
                <a:cubicBezTo>
                  <a:pt x="339" y="24"/>
                  <a:pt x="339" y="24"/>
                  <a:pt x="339" y="24"/>
                </a:cubicBezTo>
                <a:cubicBezTo>
                  <a:pt x="337" y="23"/>
                  <a:pt x="337" y="23"/>
                  <a:pt x="337" y="23"/>
                </a:cubicBezTo>
                <a:cubicBezTo>
                  <a:pt x="336" y="23"/>
                  <a:pt x="336" y="23"/>
                  <a:pt x="336" y="23"/>
                </a:cubicBezTo>
                <a:close/>
                <a:moveTo>
                  <a:pt x="336" y="29"/>
                </a:moveTo>
                <a:cubicBezTo>
                  <a:pt x="338" y="29"/>
                  <a:pt x="338" y="29"/>
                  <a:pt x="338" y="29"/>
                </a:cubicBezTo>
                <a:cubicBezTo>
                  <a:pt x="338" y="31"/>
                  <a:pt x="338" y="31"/>
                  <a:pt x="338" y="31"/>
                </a:cubicBezTo>
                <a:cubicBezTo>
                  <a:pt x="337" y="31"/>
                  <a:pt x="337" y="31"/>
                  <a:pt x="337" y="31"/>
                </a:cubicBezTo>
                <a:cubicBezTo>
                  <a:pt x="337" y="31"/>
                  <a:pt x="336" y="29"/>
                  <a:pt x="336" y="29"/>
                </a:cubicBezTo>
                <a:close/>
                <a:moveTo>
                  <a:pt x="354" y="48"/>
                </a:moveTo>
                <a:cubicBezTo>
                  <a:pt x="354" y="52"/>
                  <a:pt x="354" y="52"/>
                  <a:pt x="354" y="52"/>
                </a:cubicBezTo>
                <a:cubicBezTo>
                  <a:pt x="355" y="51"/>
                  <a:pt x="355" y="51"/>
                  <a:pt x="355" y="51"/>
                </a:cubicBezTo>
                <a:cubicBezTo>
                  <a:pt x="357" y="51"/>
                  <a:pt x="357" y="51"/>
                  <a:pt x="357" y="51"/>
                </a:cubicBezTo>
                <a:cubicBezTo>
                  <a:pt x="359" y="49"/>
                  <a:pt x="359" y="49"/>
                  <a:pt x="359" y="49"/>
                </a:cubicBezTo>
                <a:cubicBezTo>
                  <a:pt x="358" y="48"/>
                  <a:pt x="358" y="48"/>
                  <a:pt x="358" y="48"/>
                </a:cubicBezTo>
                <a:cubicBezTo>
                  <a:pt x="357" y="47"/>
                  <a:pt x="357" y="47"/>
                  <a:pt x="357" y="47"/>
                </a:cubicBezTo>
                <a:cubicBezTo>
                  <a:pt x="355" y="48"/>
                  <a:pt x="355" y="48"/>
                  <a:pt x="355" y="48"/>
                </a:cubicBezTo>
                <a:cubicBezTo>
                  <a:pt x="354" y="48"/>
                  <a:pt x="354" y="48"/>
                  <a:pt x="354" y="48"/>
                </a:cubicBezTo>
                <a:close/>
                <a:moveTo>
                  <a:pt x="352" y="77"/>
                </a:moveTo>
                <a:cubicBezTo>
                  <a:pt x="352" y="80"/>
                  <a:pt x="352" y="80"/>
                  <a:pt x="352" y="80"/>
                </a:cubicBezTo>
                <a:cubicBezTo>
                  <a:pt x="355" y="82"/>
                  <a:pt x="355" y="82"/>
                  <a:pt x="355" y="82"/>
                </a:cubicBezTo>
                <a:cubicBezTo>
                  <a:pt x="356" y="83"/>
                  <a:pt x="356" y="83"/>
                  <a:pt x="356" y="83"/>
                </a:cubicBezTo>
                <a:cubicBezTo>
                  <a:pt x="355" y="84"/>
                  <a:pt x="355" y="84"/>
                  <a:pt x="355" y="84"/>
                </a:cubicBezTo>
                <a:cubicBezTo>
                  <a:pt x="355" y="85"/>
                  <a:pt x="355" y="85"/>
                  <a:pt x="355" y="85"/>
                </a:cubicBezTo>
                <a:cubicBezTo>
                  <a:pt x="354" y="83"/>
                  <a:pt x="354" y="83"/>
                  <a:pt x="354" y="83"/>
                </a:cubicBezTo>
                <a:cubicBezTo>
                  <a:pt x="353" y="82"/>
                  <a:pt x="353" y="82"/>
                  <a:pt x="353" y="82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9" y="78"/>
                  <a:pt x="349" y="78"/>
                  <a:pt x="349" y="78"/>
                </a:cubicBezTo>
                <a:cubicBezTo>
                  <a:pt x="347" y="75"/>
                  <a:pt x="347" y="75"/>
                  <a:pt x="347" y="75"/>
                </a:cubicBezTo>
                <a:cubicBezTo>
                  <a:pt x="348" y="73"/>
                  <a:pt x="348" y="73"/>
                  <a:pt x="348" y="73"/>
                </a:cubicBezTo>
                <a:cubicBezTo>
                  <a:pt x="348" y="72"/>
                  <a:pt x="348" y="72"/>
                  <a:pt x="348" y="72"/>
                </a:cubicBezTo>
                <a:cubicBezTo>
                  <a:pt x="348" y="70"/>
                  <a:pt x="348" y="70"/>
                  <a:pt x="348" y="70"/>
                </a:cubicBezTo>
                <a:cubicBezTo>
                  <a:pt x="346" y="69"/>
                  <a:pt x="346" y="69"/>
                  <a:pt x="346" y="69"/>
                </a:cubicBezTo>
                <a:cubicBezTo>
                  <a:pt x="346" y="67"/>
                  <a:pt x="346" y="67"/>
                  <a:pt x="346" y="67"/>
                </a:cubicBezTo>
                <a:cubicBezTo>
                  <a:pt x="347" y="65"/>
                  <a:pt x="347" y="65"/>
                  <a:pt x="347" y="65"/>
                </a:cubicBezTo>
                <a:cubicBezTo>
                  <a:pt x="346" y="63"/>
                  <a:pt x="346" y="63"/>
                  <a:pt x="346" y="63"/>
                </a:cubicBezTo>
                <a:cubicBezTo>
                  <a:pt x="345" y="62"/>
                  <a:pt x="345" y="62"/>
                  <a:pt x="345" y="62"/>
                </a:cubicBezTo>
                <a:cubicBezTo>
                  <a:pt x="346" y="59"/>
                  <a:pt x="346" y="59"/>
                  <a:pt x="346" y="59"/>
                </a:cubicBezTo>
                <a:cubicBezTo>
                  <a:pt x="347" y="58"/>
                  <a:pt x="347" y="58"/>
                  <a:pt x="347" y="58"/>
                </a:cubicBezTo>
                <a:cubicBezTo>
                  <a:pt x="347" y="55"/>
                  <a:pt x="347" y="55"/>
                  <a:pt x="347" y="55"/>
                </a:cubicBezTo>
                <a:cubicBezTo>
                  <a:pt x="347" y="52"/>
                  <a:pt x="347" y="52"/>
                  <a:pt x="347" y="52"/>
                </a:cubicBezTo>
                <a:cubicBezTo>
                  <a:pt x="351" y="49"/>
                  <a:pt x="351" y="49"/>
                  <a:pt x="351" y="49"/>
                </a:cubicBezTo>
                <a:cubicBezTo>
                  <a:pt x="352" y="49"/>
                  <a:pt x="352" y="49"/>
                  <a:pt x="352" y="49"/>
                </a:cubicBezTo>
                <a:cubicBezTo>
                  <a:pt x="351" y="50"/>
                  <a:pt x="351" y="50"/>
                  <a:pt x="351" y="50"/>
                </a:cubicBezTo>
                <a:cubicBezTo>
                  <a:pt x="350" y="52"/>
                  <a:pt x="350" y="52"/>
                  <a:pt x="350" y="52"/>
                </a:cubicBezTo>
                <a:cubicBezTo>
                  <a:pt x="350" y="53"/>
                  <a:pt x="350" y="53"/>
                  <a:pt x="350" y="53"/>
                </a:cubicBezTo>
                <a:cubicBezTo>
                  <a:pt x="352" y="54"/>
                  <a:pt x="352" y="54"/>
                  <a:pt x="352" y="54"/>
                </a:cubicBezTo>
                <a:cubicBezTo>
                  <a:pt x="352" y="57"/>
                  <a:pt x="352" y="57"/>
                  <a:pt x="352" y="57"/>
                </a:cubicBezTo>
                <a:cubicBezTo>
                  <a:pt x="351" y="60"/>
                  <a:pt x="351" y="60"/>
                  <a:pt x="351" y="60"/>
                </a:cubicBezTo>
                <a:cubicBezTo>
                  <a:pt x="349" y="60"/>
                  <a:pt x="349" y="60"/>
                  <a:pt x="349" y="60"/>
                </a:cubicBezTo>
                <a:cubicBezTo>
                  <a:pt x="348" y="62"/>
                  <a:pt x="348" y="62"/>
                  <a:pt x="348" y="62"/>
                </a:cubicBezTo>
                <a:cubicBezTo>
                  <a:pt x="349" y="63"/>
                  <a:pt x="349" y="63"/>
                  <a:pt x="349" y="63"/>
                </a:cubicBezTo>
                <a:cubicBezTo>
                  <a:pt x="350" y="63"/>
                  <a:pt x="350" y="63"/>
                  <a:pt x="350" y="63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4" y="60"/>
                  <a:pt x="354" y="60"/>
                  <a:pt x="354" y="60"/>
                </a:cubicBezTo>
                <a:cubicBezTo>
                  <a:pt x="352" y="60"/>
                  <a:pt x="352" y="60"/>
                  <a:pt x="352" y="60"/>
                </a:cubicBezTo>
                <a:cubicBezTo>
                  <a:pt x="353" y="58"/>
                  <a:pt x="353" y="58"/>
                  <a:pt x="353" y="58"/>
                </a:cubicBezTo>
                <a:cubicBezTo>
                  <a:pt x="356" y="57"/>
                  <a:pt x="356" y="57"/>
                  <a:pt x="356" y="57"/>
                </a:cubicBezTo>
                <a:cubicBezTo>
                  <a:pt x="359" y="55"/>
                  <a:pt x="359" y="55"/>
                  <a:pt x="359" y="55"/>
                </a:cubicBezTo>
                <a:cubicBezTo>
                  <a:pt x="360" y="57"/>
                  <a:pt x="360" y="57"/>
                  <a:pt x="360" y="57"/>
                </a:cubicBezTo>
                <a:cubicBezTo>
                  <a:pt x="361" y="58"/>
                  <a:pt x="361" y="58"/>
                  <a:pt x="361" y="58"/>
                </a:cubicBezTo>
                <a:cubicBezTo>
                  <a:pt x="359" y="62"/>
                  <a:pt x="359" y="62"/>
                  <a:pt x="359" y="62"/>
                </a:cubicBezTo>
                <a:cubicBezTo>
                  <a:pt x="355" y="63"/>
                  <a:pt x="355" y="63"/>
                  <a:pt x="355" y="63"/>
                </a:cubicBezTo>
                <a:cubicBezTo>
                  <a:pt x="354" y="65"/>
                  <a:pt x="354" y="65"/>
                  <a:pt x="354" y="65"/>
                </a:cubicBezTo>
                <a:cubicBezTo>
                  <a:pt x="355" y="66"/>
                  <a:pt x="355" y="66"/>
                  <a:pt x="355" y="66"/>
                </a:cubicBezTo>
                <a:cubicBezTo>
                  <a:pt x="356" y="66"/>
                  <a:pt x="356" y="66"/>
                  <a:pt x="356" y="66"/>
                </a:cubicBezTo>
                <a:cubicBezTo>
                  <a:pt x="359" y="68"/>
                  <a:pt x="359" y="68"/>
                  <a:pt x="359" y="68"/>
                </a:cubicBezTo>
                <a:cubicBezTo>
                  <a:pt x="359" y="70"/>
                  <a:pt x="359" y="70"/>
                  <a:pt x="359" y="70"/>
                </a:cubicBezTo>
                <a:cubicBezTo>
                  <a:pt x="360" y="71"/>
                  <a:pt x="360" y="71"/>
                  <a:pt x="360" y="71"/>
                </a:cubicBezTo>
                <a:cubicBezTo>
                  <a:pt x="358" y="71"/>
                  <a:pt x="358" y="71"/>
                  <a:pt x="358" y="71"/>
                </a:cubicBezTo>
                <a:cubicBezTo>
                  <a:pt x="357" y="70"/>
                  <a:pt x="357" y="70"/>
                  <a:pt x="357" y="70"/>
                </a:cubicBezTo>
                <a:cubicBezTo>
                  <a:pt x="354" y="70"/>
                  <a:pt x="354" y="70"/>
                  <a:pt x="354" y="70"/>
                </a:cubicBezTo>
                <a:cubicBezTo>
                  <a:pt x="351" y="69"/>
                  <a:pt x="351" y="69"/>
                  <a:pt x="351" y="69"/>
                </a:cubicBezTo>
                <a:cubicBezTo>
                  <a:pt x="350" y="69"/>
                  <a:pt x="350" y="69"/>
                  <a:pt x="350" y="69"/>
                </a:cubicBezTo>
                <a:cubicBezTo>
                  <a:pt x="350" y="73"/>
                  <a:pt x="350" y="73"/>
                  <a:pt x="350" y="73"/>
                </a:cubicBezTo>
                <a:cubicBezTo>
                  <a:pt x="352" y="77"/>
                  <a:pt x="352" y="77"/>
                  <a:pt x="352" y="77"/>
                </a:cubicBezTo>
                <a:close/>
                <a:moveTo>
                  <a:pt x="343" y="82"/>
                </a:moveTo>
                <a:cubicBezTo>
                  <a:pt x="344" y="83"/>
                  <a:pt x="344" y="83"/>
                  <a:pt x="344" y="83"/>
                </a:cubicBezTo>
                <a:cubicBezTo>
                  <a:pt x="342" y="83"/>
                  <a:pt x="342" y="83"/>
                  <a:pt x="342" y="83"/>
                </a:cubicBezTo>
                <a:cubicBezTo>
                  <a:pt x="342" y="81"/>
                  <a:pt x="342" y="81"/>
                  <a:pt x="342" y="81"/>
                </a:cubicBezTo>
                <a:cubicBezTo>
                  <a:pt x="343" y="82"/>
                  <a:pt x="343" y="82"/>
                  <a:pt x="343" y="82"/>
                </a:cubicBezTo>
                <a:close/>
                <a:moveTo>
                  <a:pt x="343" y="77"/>
                </a:moveTo>
                <a:cubicBezTo>
                  <a:pt x="342" y="77"/>
                  <a:pt x="342" y="77"/>
                  <a:pt x="342" y="77"/>
                </a:cubicBezTo>
                <a:cubicBezTo>
                  <a:pt x="341" y="79"/>
                  <a:pt x="341" y="79"/>
                  <a:pt x="341" y="79"/>
                </a:cubicBezTo>
                <a:cubicBezTo>
                  <a:pt x="342" y="80"/>
                  <a:pt x="342" y="80"/>
                  <a:pt x="342" y="80"/>
                </a:cubicBezTo>
                <a:cubicBezTo>
                  <a:pt x="343" y="78"/>
                  <a:pt x="343" y="78"/>
                  <a:pt x="343" y="78"/>
                </a:cubicBezTo>
                <a:cubicBezTo>
                  <a:pt x="343" y="77"/>
                  <a:pt x="343" y="77"/>
                  <a:pt x="343" y="77"/>
                </a:cubicBezTo>
                <a:close/>
                <a:moveTo>
                  <a:pt x="345" y="79"/>
                </a:moveTo>
                <a:cubicBezTo>
                  <a:pt x="344" y="79"/>
                  <a:pt x="344" y="79"/>
                  <a:pt x="344" y="79"/>
                </a:cubicBezTo>
                <a:cubicBezTo>
                  <a:pt x="344" y="80"/>
                  <a:pt x="344" y="80"/>
                  <a:pt x="344" y="80"/>
                </a:cubicBezTo>
                <a:cubicBezTo>
                  <a:pt x="345" y="82"/>
                  <a:pt x="345" y="82"/>
                  <a:pt x="345" y="82"/>
                </a:cubicBezTo>
                <a:cubicBezTo>
                  <a:pt x="347" y="82"/>
                  <a:pt x="347" y="82"/>
                  <a:pt x="347" y="82"/>
                </a:cubicBezTo>
                <a:cubicBezTo>
                  <a:pt x="348" y="83"/>
                  <a:pt x="348" y="83"/>
                  <a:pt x="348" y="83"/>
                </a:cubicBezTo>
                <a:cubicBezTo>
                  <a:pt x="349" y="82"/>
                  <a:pt x="349" y="82"/>
                  <a:pt x="349" y="82"/>
                </a:cubicBezTo>
                <a:cubicBezTo>
                  <a:pt x="349" y="81"/>
                  <a:pt x="349" y="81"/>
                  <a:pt x="349" y="81"/>
                </a:cubicBezTo>
                <a:cubicBezTo>
                  <a:pt x="347" y="81"/>
                  <a:pt x="347" y="81"/>
                  <a:pt x="347" y="81"/>
                </a:cubicBezTo>
                <a:cubicBezTo>
                  <a:pt x="347" y="79"/>
                  <a:pt x="347" y="79"/>
                  <a:pt x="347" y="79"/>
                </a:cubicBezTo>
                <a:cubicBezTo>
                  <a:pt x="346" y="78"/>
                  <a:pt x="346" y="78"/>
                  <a:pt x="346" y="78"/>
                </a:cubicBezTo>
                <a:cubicBezTo>
                  <a:pt x="345" y="79"/>
                  <a:pt x="345" y="79"/>
                  <a:pt x="345" y="79"/>
                </a:cubicBezTo>
                <a:close/>
                <a:moveTo>
                  <a:pt x="344" y="91"/>
                </a:moveTo>
                <a:cubicBezTo>
                  <a:pt x="347" y="89"/>
                  <a:pt x="347" y="89"/>
                  <a:pt x="347" y="89"/>
                </a:cubicBezTo>
                <a:cubicBezTo>
                  <a:pt x="350" y="89"/>
                  <a:pt x="350" y="89"/>
                  <a:pt x="350" y="89"/>
                </a:cubicBezTo>
                <a:cubicBezTo>
                  <a:pt x="353" y="91"/>
                  <a:pt x="353" y="91"/>
                  <a:pt x="353" y="91"/>
                </a:cubicBezTo>
                <a:cubicBezTo>
                  <a:pt x="352" y="93"/>
                  <a:pt x="352" y="93"/>
                  <a:pt x="352" y="93"/>
                </a:cubicBezTo>
                <a:cubicBezTo>
                  <a:pt x="351" y="93"/>
                  <a:pt x="351" y="93"/>
                  <a:pt x="351" y="93"/>
                </a:cubicBezTo>
                <a:cubicBezTo>
                  <a:pt x="349" y="93"/>
                  <a:pt x="349" y="93"/>
                  <a:pt x="349" y="93"/>
                </a:cubicBezTo>
                <a:cubicBezTo>
                  <a:pt x="347" y="93"/>
                  <a:pt x="347" y="93"/>
                  <a:pt x="347" y="93"/>
                </a:cubicBezTo>
                <a:cubicBezTo>
                  <a:pt x="346" y="92"/>
                  <a:pt x="346" y="92"/>
                  <a:pt x="346" y="92"/>
                </a:cubicBezTo>
                <a:cubicBezTo>
                  <a:pt x="344" y="91"/>
                  <a:pt x="344" y="91"/>
                  <a:pt x="344" y="91"/>
                </a:cubicBezTo>
                <a:close/>
                <a:moveTo>
                  <a:pt x="375" y="92"/>
                </a:moveTo>
                <a:cubicBezTo>
                  <a:pt x="371" y="93"/>
                  <a:pt x="371" y="93"/>
                  <a:pt x="371" y="93"/>
                </a:cubicBezTo>
                <a:cubicBezTo>
                  <a:pt x="370" y="94"/>
                  <a:pt x="370" y="94"/>
                  <a:pt x="370" y="94"/>
                </a:cubicBezTo>
                <a:cubicBezTo>
                  <a:pt x="371" y="95"/>
                  <a:pt x="371" y="95"/>
                  <a:pt x="371" y="95"/>
                </a:cubicBezTo>
                <a:cubicBezTo>
                  <a:pt x="374" y="96"/>
                  <a:pt x="374" y="96"/>
                  <a:pt x="374" y="96"/>
                </a:cubicBezTo>
                <a:cubicBezTo>
                  <a:pt x="377" y="95"/>
                  <a:pt x="377" y="95"/>
                  <a:pt x="377" y="95"/>
                </a:cubicBezTo>
                <a:cubicBezTo>
                  <a:pt x="376" y="94"/>
                  <a:pt x="376" y="94"/>
                  <a:pt x="376" y="94"/>
                </a:cubicBezTo>
                <a:cubicBezTo>
                  <a:pt x="376" y="93"/>
                  <a:pt x="376" y="93"/>
                  <a:pt x="376" y="93"/>
                </a:cubicBezTo>
                <a:cubicBezTo>
                  <a:pt x="375" y="92"/>
                  <a:pt x="375" y="92"/>
                  <a:pt x="375" y="92"/>
                </a:cubicBezTo>
                <a:close/>
                <a:moveTo>
                  <a:pt x="357" y="113"/>
                </a:moveTo>
                <a:cubicBezTo>
                  <a:pt x="358" y="112"/>
                  <a:pt x="358" y="112"/>
                  <a:pt x="358" y="112"/>
                </a:cubicBezTo>
                <a:cubicBezTo>
                  <a:pt x="358" y="113"/>
                  <a:pt x="358" y="113"/>
                  <a:pt x="358" y="113"/>
                </a:cubicBezTo>
                <a:cubicBezTo>
                  <a:pt x="357" y="114"/>
                  <a:pt x="357" y="114"/>
                  <a:pt x="357" y="114"/>
                </a:cubicBezTo>
                <a:cubicBezTo>
                  <a:pt x="357" y="113"/>
                  <a:pt x="357" y="113"/>
                  <a:pt x="357" y="113"/>
                </a:cubicBezTo>
                <a:close/>
                <a:moveTo>
                  <a:pt x="355" y="113"/>
                </a:moveTo>
                <a:cubicBezTo>
                  <a:pt x="356" y="113"/>
                  <a:pt x="356" y="113"/>
                  <a:pt x="356" y="113"/>
                </a:cubicBezTo>
                <a:cubicBezTo>
                  <a:pt x="356" y="114"/>
                  <a:pt x="356" y="114"/>
                  <a:pt x="356" y="114"/>
                </a:cubicBezTo>
                <a:cubicBezTo>
                  <a:pt x="355" y="114"/>
                  <a:pt x="355" y="114"/>
                  <a:pt x="355" y="114"/>
                </a:cubicBezTo>
                <a:cubicBezTo>
                  <a:pt x="355" y="113"/>
                  <a:pt x="355" y="113"/>
                  <a:pt x="355" y="113"/>
                </a:cubicBezTo>
                <a:close/>
                <a:moveTo>
                  <a:pt x="349" y="114"/>
                </a:moveTo>
                <a:cubicBezTo>
                  <a:pt x="352" y="113"/>
                  <a:pt x="352" y="113"/>
                  <a:pt x="352" y="113"/>
                </a:cubicBezTo>
                <a:cubicBezTo>
                  <a:pt x="353" y="112"/>
                  <a:pt x="353" y="112"/>
                  <a:pt x="353" y="112"/>
                </a:cubicBezTo>
                <a:cubicBezTo>
                  <a:pt x="354" y="113"/>
                  <a:pt x="354" y="113"/>
                  <a:pt x="354" y="113"/>
                </a:cubicBezTo>
                <a:cubicBezTo>
                  <a:pt x="353" y="115"/>
                  <a:pt x="353" y="115"/>
                  <a:pt x="353" y="115"/>
                </a:cubicBezTo>
                <a:cubicBezTo>
                  <a:pt x="352" y="114"/>
                  <a:pt x="352" y="114"/>
                  <a:pt x="352" y="114"/>
                </a:cubicBezTo>
                <a:cubicBezTo>
                  <a:pt x="351" y="115"/>
                  <a:pt x="351" y="115"/>
                  <a:pt x="351" y="115"/>
                </a:cubicBezTo>
                <a:cubicBezTo>
                  <a:pt x="349" y="114"/>
                  <a:pt x="349" y="114"/>
                  <a:pt x="349" y="114"/>
                </a:cubicBezTo>
                <a:close/>
                <a:moveTo>
                  <a:pt x="349" y="107"/>
                </a:moveTo>
                <a:cubicBezTo>
                  <a:pt x="347" y="109"/>
                  <a:pt x="347" y="109"/>
                  <a:pt x="347" y="109"/>
                </a:cubicBezTo>
                <a:cubicBezTo>
                  <a:pt x="348" y="109"/>
                  <a:pt x="348" y="109"/>
                  <a:pt x="348" y="109"/>
                </a:cubicBezTo>
                <a:cubicBezTo>
                  <a:pt x="349" y="107"/>
                  <a:pt x="349" y="107"/>
                  <a:pt x="349" y="107"/>
                </a:cubicBezTo>
                <a:close/>
                <a:moveTo>
                  <a:pt x="351" y="105"/>
                </a:moveTo>
                <a:cubicBezTo>
                  <a:pt x="349" y="105"/>
                  <a:pt x="349" y="105"/>
                  <a:pt x="349" y="105"/>
                </a:cubicBezTo>
                <a:cubicBezTo>
                  <a:pt x="349" y="106"/>
                  <a:pt x="349" y="106"/>
                  <a:pt x="349" y="106"/>
                </a:cubicBezTo>
                <a:cubicBezTo>
                  <a:pt x="350" y="106"/>
                  <a:pt x="350" y="106"/>
                  <a:pt x="350" y="106"/>
                </a:cubicBezTo>
                <a:cubicBezTo>
                  <a:pt x="351" y="105"/>
                  <a:pt x="351" y="105"/>
                  <a:pt x="351" y="105"/>
                </a:cubicBezTo>
                <a:close/>
                <a:moveTo>
                  <a:pt x="351" y="111"/>
                </a:moveTo>
                <a:cubicBezTo>
                  <a:pt x="353" y="108"/>
                  <a:pt x="353" y="108"/>
                  <a:pt x="353" y="108"/>
                </a:cubicBezTo>
                <a:cubicBezTo>
                  <a:pt x="355" y="110"/>
                  <a:pt x="355" y="110"/>
                  <a:pt x="355" y="110"/>
                </a:cubicBezTo>
                <a:cubicBezTo>
                  <a:pt x="356" y="111"/>
                  <a:pt x="356" y="111"/>
                  <a:pt x="356" y="111"/>
                </a:cubicBezTo>
                <a:cubicBezTo>
                  <a:pt x="358" y="111"/>
                  <a:pt x="358" y="111"/>
                  <a:pt x="358" y="111"/>
                </a:cubicBezTo>
                <a:cubicBezTo>
                  <a:pt x="360" y="109"/>
                  <a:pt x="360" y="109"/>
                  <a:pt x="360" y="109"/>
                </a:cubicBezTo>
                <a:cubicBezTo>
                  <a:pt x="361" y="109"/>
                  <a:pt x="361" y="109"/>
                  <a:pt x="361" y="109"/>
                </a:cubicBezTo>
                <a:cubicBezTo>
                  <a:pt x="362" y="111"/>
                  <a:pt x="362" y="111"/>
                  <a:pt x="362" y="111"/>
                </a:cubicBezTo>
                <a:cubicBezTo>
                  <a:pt x="367" y="112"/>
                  <a:pt x="367" y="112"/>
                  <a:pt x="367" y="112"/>
                </a:cubicBezTo>
                <a:cubicBezTo>
                  <a:pt x="368" y="110"/>
                  <a:pt x="368" y="110"/>
                  <a:pt x="368" y="110"/>
                </a:cubicBezTo>
                <a:cubicBezTo>
                  <a:pt x="370" y="110"/>
                  <a:pt x="370" y="110"/>
                  <a:pt x="370" y="110"/>
                </a:cubicBezTo>
                <a:cubicBezTo>
                  <a:pt x="374" y="113"/>
                  <a:pt x="374" y="113"/>
                  <a:pt x="374" y="113"/>
                </a:cubicBezTo>
                <a:cubicBezTo>
                  <a:pt x="376" y="113"/>
                  <a:pt x="376" y="113"/>
                  <a:pt x="376" y="113"/>
                </a:cubicBezTo>
                <a:cubicBezTo>
                  <a:pt x="378" y="116"/>
                  <a:pt x="378" y="116"/>
                  <a:pt x="378" y="116"/>
                </a:cubicBezTo>
                <a:cubicBezTo>
                  <a:pt x="381" y="116"/>
                  <a:pt x="381" y="116"/>
                  <a:pt x="381" y="116"/>
                </a:cubicBezTo>
                <a:cubicBezTo>
                  <a:pt x="381" y="114"/>
                  <a:pt x="381" y="114"/>
                  <a:pt x="381" y="114"/>
                </a:cubicBezTo>
                <a:cubicBezTo>
                  <a:pt x="380" y="110"/>
                  <a:pt x="380" y="110"/>
                  <a:pt x="380" y="110"/>
                </a:cubicBezTo>
                <a:cubicBezTo>
                  <a:pt x="375" y="107"/>
                  <a:pt x="375" y="107"/>
                  <a:pt x="375" y="107"/>
                </a:cubicBezTo>
                <a:cubicBezTo>
                  <a:pt x="371" y="106"/>
                  <a:pt x="371" y="106"/>
                  <a:pt x="371" y="106"/>
                </a:cubicBezTo>
                <a:cubicBezTo>
                  <a:pt x="369" y="104"/>
                  <a:pt x="369" y="104"/>
                  <a:pt x="369" y="104"/>
                </a:cubicBezTo>
                <a:cubicBezTo>
                  <a:pt x="366" y="104"/>
                  <a:pt x="366" y="104"/>
                  <a:pt x="366" y="104"/>
                </a:cubicBezTo>
                <a:cubicBezTo>
                  <a:pt x="364" y="106"/>
                  <a:pt x="364" y="106"/>
                  <a:pt x="364" y="106"/>
                </a:cubicBezTo>
                <a:cubicBezTo>
                  <a:pt x="362" y="105"/>
                  <a:pt x="362" y="105"/>
                  <a:pt x="362" y="105"/>
                </a:cubicBezTo>
                <a:cubicBezTo>
                  <a:pt x="361" y="105"/>
                  <a:pt x="361" y="105"/>
                  <a:pt x="361" y="105"/>
                </a:cubicBezTo>
                <a:cubicBezTo>
                  <a:pt x="357" y="105"/>
                  <a:pt x="357" y="105"/>
                  <a:pt x="357" y="105"/>
                </a:cubicBezTo>
                <a:cubicBezTo>
                  <a:pt x="353" y="105"/>
                  <a:pt x="353" y="105"/>
                  <a:pt x="353" y="105"/>
                </a:cubicBezTo>
                <a:cubicBezTo>
                  <a:pt x="352" y="106"/>
                  <a:pt x="352" y="106"/>
                  <a:pt x="352" y="106"/>
                </a:cubicBezTo>
                <a:cubicBezTo>
                  <a:pt x="352" y="107"/>
                  <a:pt x="352" y="107"/>
                  <a:pt x="352" y="107"/>
                </a:cubicBezTo>
                <a:cubicBezTo>
                  <a:pt x="350" y="108"/>
                  <a:pt x="350" y="108"/>
                  <a:pt x="350" y="108"/>
                </a:cubicBezTo>
                <a:cubicBezTo>
                  <a:pt x="350" y="110"/>
                  <a:pt x="350" y="110"/>
                  <a:pt x="350" y="110"/>
                </a:cubicBezTo>
                <a:cubicBezTo>
                  <a:pt x="350" y="111"/>
                  <a:pt x="350" y="111"/>
                  <a:pt x="350" y="111"/>
                </a:cubicBezTo>
                <a:cubicBezTo>
                  <a:pt x="351" y="111"/>
                  <a:pt x="351" y="111"/>
                  <a:pt x="351" y="111"/>
                </a:cubicBezTo>
                <a:close/>
                <a:moveTo>
                  <a:pt x="330" y="108"/>
                </a:moveTo>
                <a:cubicBezTo>
                  <a:pt x="332" y="109"/>
                  <a:pt x="332" y="109"/>
                  <a:pt x="332" y="109"/>
                </a:cubicBezTo>
                <a:cubicBezTo>
                  <a:pt x="334" y="107"/>
                  <a:pt x="334" y="107"/>
                  <a:pt x="334" y="107"/>
                </a:cubicBezTo>
                <a:cubicBezTo>
                  <a:pt x="338" y="107"/>
                  <a:pt x="338" y="107"/>
                  <a:pt x="338" y="107"/>
                </a:cubicBezTo>
                <a:cubicBezTo>
                  <a:pt x="341" y="109"/>
                  <a:pt x="341" y="109"/>
                  <a:pt x="341" y="109"/>
                </a:cubicBezTo>
                <a:cubicBezTo>
                  <a:pt x="341" y="110"/>
                  <a:pt x="341" y="110"/>
                  <a:pt x="341" y="110"/>
                </a:cubicBezTo>
                <a:cubicBezTo>
                  <a:pt x="343" y="112"/>
                  <a:pt x="343" y="112"/>
                  <a:pt x="343" y="112"/>
                </a:cubicBezTo>
                <a:cubicBezTo>
                  <a:pt x="343" y="114"/>
                  <a:pt x="343" y="114"/>
                  <a:pt x="343" y="114"/>
                </a:cubicBezTo>
                <a:cubicBezTo>
                  <a:pt x="341" y="114"/>
                  <a:pt x="341" y="114"/>
                  <a:pt x="341" y="114"/>
                </a:cubicBezTo>
                <a:cubicBezTo>
                  <a:pt x="339" y="116"/>
                  <a:pt x="339" y="116"/>
                  <a:pt x="339" y="116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4" y="116"/>
                  <a:pt x="334" y="116"/>
                  <a:pt x="334" y="116"/>
                </a:cubicBezTo>
                <a:cubicBezTo>
                  <a:pt x="333" y="115"/>
                  <a:pt x="333" y="115"/>
                  <a:pt x="333" y="115"/>
                </a:cubicBezTo>
                <a:cubicBezTo>
                  <a:pt x="330" y="114"/>
                  <a:pt x="330" y="114"/>
                  <a:pt x="330" y="114"/>
                </a:cubicBezTo>
                <a:cubicBezTo>
                  <a:pt x="328" y="112"/>
                  <a:pt x="328" y="112"/>
                  <a:pt x="328" y="112"/>
                </a:cubicBezTo>
                <a:cubicBezTo>
                  <a:pt x="329" y="109"/>
                  <a:pt x="329" y="109"/>
                  <a:pt x="329" y="109"/>
                </a:cubicBezTo>
                <a:cubicBezTo>
                  <a:pt x="330" y="108"/>
                  <a:pt x="330" y="108"/>
                  <a:pt x="330" y="108"/>
                </a:cubicBezTo>
                <a:close/>
                <a:moveTo>
                  <a:pt x="271" y="152"/>
                </a:moveTo>
                <a:cubicBezTo>
                  <a:pt x="270" y="151"/>
                  <a:pt x="270" y="151"/>
                  <a:pt x="270" y="151"/>
                </a:cubicBezTo>
                <a:cubicBezTo>
                  <a:pt x="269" y="152"/>
                  <a:pt x="269" y="152"/>
                  <a:pt x="269" y="152"/>
                </a:cubicBezTo>
                <a:cubicBezTo>
                  <a:pt x="270" y="153"/>
                  <a:pt x="270" y="153"/>
                  <a:pt x="270" y="153"/>
                </a:cubicBezTo>
                <a:cubicBezTo>
                  <a:pt x="271" y="152"/>
                  <a:pt x="271" y="152"/>
                  <a:pt x="271" y="152"/>
                </a:cubicBezTo>
                <a:close/>
                <a:moveTo>
                  <a:pt x="269" y="137"/>
                </a:moveTo>
                <a:cubicBezTo>
                  <a:pt x="271" y="140"/>
                  <a:pt x="271" y="140"/>
                  <a:pt x="271" y="140"/>
                </a:cubicBezTo>
                <a:cubicBezTo>
                  <a:pt x="270" y="142"/>
                  <a:pt x="270" y="142"/>
                  <a:pt x="270" y="142"/>
                </a:cubicBezTo>
                <a:cubicBezTo>
                  <a:pt x="269" y="144"/>
                  <a:pt x="269" y="144"/>
                  <a:pt x="269" y="144"/>
                </a:cubicBezTo>
                <a:cubicBezTo>
                  <a:pt x="269" y="143"/>
                  <a:pt x="269" y="143"/>
                  <a:pt x="269" y="143"/>
                </a:cubicBezTo>
                <a:cubicBezTo>
                  <a:pt x="268" y="141"/>
                  <a:pt x="268" y="141"/>
                  <a:pt x="268" y="141"/>
                </a:cubicBezTo>
                <a:cubicBezTo>
                  <a:pt x="269" y="140"/>
                  <a:pt x="269" y="140"/>
                  <a:pt x="269" y="140"/>
                </a:cubicBezTo>
                <a:cubicBezTo>
                  <a:pt x="269" y="138"/>
                  <a:pt x="269" y="138"/>
                  <a:pt x="269" y="138"/>
                </a:cubicBezTo>
                <a:cubicBezTo>
                  <a:pt x="269" y="137"/>
                  <a:pt x="269" y="137"/>
                  <a:pt x="269" y="137"/>
                </a:cubicBezTo>
                <a:close/>
                <a:moveTo>
                  <a:pt x="328" y="96"/>
                </a:moveTo>
                <a:cubicBezTo>
                  <a:pt x="328" y="98"/>
                  <a:pt x="328" y="98"/>
                  <a:pt x="328" y="98"/>
                </a:cubicBezTo>
                <a:cubicBezTo>
                  <a:pt x="330" y="100"/>
                  <a:pt x="330" y="100"/>
                  <a:pt x="330" y="100"/>
                </a:cubicBezTo>
                <a:cubicBezTo>
                  <a:pt x="330" y="101"/>
                  <a:pt x="330" y="101"/>
                  <a:pt x="330" y="101"/>
                </a:cubicBezTo>
                <a:cubicBezTo>
                  <a:pt x="329" y="101"/>
                  <a:pt x="329" y="101"/>
                  <a:pt x="329" y="101"/>
                </a:cubicBezTo>
                <a:cubicBezTo>
                  <a:pt x="328" y="98"/>
                  <a:pt x="328" y="98"/>
                  <a:pt x="328" y="98"/>
                </a:cubicBezTo>
                <a:cubicBezTo>
                  <a:pt x="328" y="96"/>
                  <a:pt x="328" y="96"/>
                  <a:pt x="328" y="96"/>
                </a:cubicBezTo>
                <a:cubicBezTo>
                  <a:pt x="328" y="96"/>
                  <a:pt x="328" y="96"/>
                  <a:pt x="328" y="96"/>
                </a:cubicBezTo>
                <a:close/>
                <a:moveTo>
                  <a:pt x="322" y="93"/>
                </a:moveTo>
                <a:cubicBezTo>
                  <a:pt x="324" y="93"/>
                  <a:pt x="324" y="93"/>
                  <a:pt x="324" y="93"/>
                </a:cubicBezTo>
                <a:cubicBezTo>
                  <a:pt x="325" y="93"/>
                  <a:pt x="325" y="93"/>
                  <a:pt x="325" y="93"/>
                </a:cubicBezTo>
                <a:cubicBezTo>
                  <a:pt x="327" y="93"/>
                  <a:pt x="327" y="93"/>
                  <a:pt x="327" y="93"/>
                </a:cubicBezTo>
                <a:cubicBezTo>
                  <a:pt x="331" y="93"/>
                  <a:pt x="331" y="93"/>
                  <a:pt x="331" y="93"/>
                </a:cubicBezTo>
                <a:cubicBezTo>
                  <a:pt x="333" y="94"/>
                  <a:pt x="333" y="94"/>
                  <a:pt x="333" y="94"/>
                </a:cubicBezTo>
                <a:cubicBezTo>
                  <a:pt x="330" y="94"/>
                  <a:pt x="330" y="94"/>
                  <a:pt x="330" y="94"/>
                </a:cubicBezTo>
                <a:cubicBezTo>
                  <a:pt x="326" y="95"/>
                  <a:pt x="326" y="95"/>
                  <a:pt x="326" y="95"/>
                </a:cubicBezTo>
                <a:cubicBezTo>
                  <a:pt x="323" y="95"/>
                  <a:pt x="323" y="95"/>
                  <a:pt x="323" y="95"/>
                </a:cubicBezTo>
                <a:cubicBezTo>
                  <a:pt x="323" y="94"/>
                  <a:pt x="323" y="94"/>
                  <a:pt x="323" y="94"/>
                </a:cubicBezTo>
                <a:cubicBezTo>
                  <a:pt x="322" y="93"/>
                  <a:pt x="322" y="93"/>
                  <a:pt x="322" y="93"/>
                </a:cubicBezTo>
                <a:close/>
                <a:moveTo>
                  <a:pt x="312" y="93"/>
                </a:moveTo>
                <a:cubicBezTo>
                  <a:pt x="313" y="92"/>
                  <a:pt x="313" y="92"/>
                  <a:pt x="313" y="92"/>
                </a:cubicBezTo>
                <a:cubicBezTo>
                  <a:pt x="314" y="92"/>
                  <a:pt x="314" y="92"/>
                  <a:pt x="314" y="92"/>
                </a:cubicBezTo>
                <a:cubicBezTo>
                  <a:pt x="316" y="92"/>
                  <a:pt x="316" y="92"/>
                  <a:pt x="316" y="92"/>
                </a:cubicBezTo>
                <a:cubicBezTo>
                  <a:pt x="318" y="92"/>
                  <a:pt x="318" y="92"/>
                  <a:pt x="318" y="92"/>
                </a:cubicBezTo>
                <a:cubicBezTo>
                  <a:pt x="319" y="93"/>
                  <a:pt x="319" y="93"/>
                  <a:pt x="319" y="93"/>
                </a:cubicBezTo>
                <a:cubicBezTo>
                  <a:pt x="320" y="92"/>
                  <a:pt x="320" y="92"/>
                  <a:pt x="320" y="92"/>
                </a:cubicBezTo>
                <a:cubicBezTo>
                  <a:pt x="322" y="93"/>
                  <a:pt x="322" y="93"/>
                  <a:pt x="322" y="93"/>
                </a:cubicBezTo>
                <a:cubicBezTo>
                  <a:pt x="322" y="94"/>
                  <a:pt x="322" y="94"/>
                  <a:pt x="322" y="94"/>
                </a:cubicBezTo>
                <a:cubicBezTo>
                  <a:pt x="320" y="94"/>
                  <a:pt x="320" y="94"/>
                  <a:pt x="320" y="94"/>
                </a:cubicBezTo>
                <a:cubicBezTo>
                  <a:pt x="318" y="95"/>
                  <a:pt x="318" y="95"/>
                  <a:pt x="318" y="95"/>
                </a:cubicBezTo>
                <a:cubicBezTo>
                  <a:pt x="317" y="95"/>
                  <a:pt x="317" y="95"/>
                  <a:pt x="317" y="95"/>
                </a:cubicBezTo>
                <a:cubicBezTo>
                  <a:pt x="315" y="96"/>
                  <a:pt x="315" y="96"/>
                  <a:pt x="315" y="96"/>
                </a:cubicBezTo>
                <a:cubicBezTo>
                  <a:pt x="313" y="96"/>
                  <a:pt x="313" y="96"/>
                  <a:pt x="313" y="96"/>
                </a:cubicBezTo>
                <a:cubicBezTo>
                  <a:pt x="312" y="95"/>
                  <a:pt x="312" y="95"/>
                  <a:pt x="312" y="95"/>
                </a:cubicBezTo>
                <a:cubicBezTo>
                  <a:pt x="312" y="93"/>
                  <a:pt x="312" y="93"/>
                  <a:pt x="312" y="93"/>
                </a:cubicBezTo>
                <a:close/>
                <a:moveTo>
                  <a:pt x="293" y="133"/>
                </a:moveTo>
                <a:cubicBezTo>
                  <a:pt x="295" y="130"/>
                  <a:pt x="295" y="130"/>
                  <a:pt x="295" y="130"/>
                </a:cubicBezTo>
                <a:cubicBezTo>
                  <a:pt x="296" y="126"/>
                  <a:pt x="296" y="126"/>
                  <a:pt x="296" y="126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7" y="122"/>
                  <a:pt x="297" y="122"/>
                  <a:pt x="297" y="122"/>
                </a:cubicBezTo>
                <a:cubicBezTo>
                  <a:pt x="299" y="122"/>
                  <a:pt x="299" y="122"/>
                  <a:pt x="299" y="122"/>
                </a:cubicBezTo>
                <a:cubicBezTo>
                  <a:pt x="299" y="124"/>
                  <a:pt x="299" y="124"/>
                  <a:pt x="299" y="124"/>
                </a:cubicBezTo>
                <a:cubicBezTo>
                  <a:pt x="299" y="125"/>
                  <a:pt x="299" y="125"/>
                  <a:pt x="299" y="125"/>
                </a:cubicBezTo>
                <a:cubicBezTo>
                  <a:pt x="299" y="126"/>
                  <a:pt x="299" y="126"/>
                  <a:pt x="299" y="126"/>
                </a:cubicBezTo>
                <a:cubicBezTo>
                  <a:pt x="299" y="125"/>
                  <a:pt x="299" y="125"/>
                  <a:pt x="299" y="125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97" y="127"/>
                  <a:pt x="297" y="127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7" y="130"/>
                  <a:pt x="297" y="130"/>
                  <a:pt x="297" y="130"/>
                </a:cubicBezTo>
                <a:cubicBezTo>
                  <a:pt x="299" y="130"/>
                  <a:pt x="299" y="130"/>
                  <a:pt x="299" y="130"/>
                </a:cubicBezTo>
                <a:cubicBezTo>
                  <a:pt x="299" y="131"/>
                  <a:pt x="299" y="131"/>
                  <a:pt x="299" y="131"/>
                </a:cubicBezTo>
                <a:cubicBezTo>
                  <a:pt x="298" y="132"/>
                  <a:pt x="298" y="132"/>
                  <a:pt x="298" y="132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6" y="134"/>
                  <a:pt x="296" y="134"/>
                  <a:pt x="296" y="134"/>
                </a:cubicBezTo>
                <a:cubicBezTo>
                  <a:pt x="294" y="135"/>
                  <a:pt x="294" y="135"/>
                  <a:pt x="294" y="135"/>
                </a:cubicBezTo>
                <a:cubicBezTo>
                  <a:pt x="293" y="134"/>
                  <a:pt x="293" y="134"/>
                  <a:pt x="293" y="134"/>
                </a:cubicBezTo>
                <a:cubicBezTo>
                  <a:pt x="293" y="133"/>
                  <a:pt x="293" y="133"/>
                  <a:pt x="293" y="133"/>
                </a:cubicBezTo>
                <a:close/>
                <a:moveTo>
                  <a:pt x="288" y="131"/>
                </a:moveTo>
                <a:cubicBezTo>
                  <a:pt x="288" y="131"/>
                  <a:pt x="288" y="132"/>
                  <a:pt x="288" y="132"/>
                </a:cubicBezTo>
                <a:cubicBezTo>
                  <a:pt x="289" y="132"/>
                  <a:pt x="289" y="132"/>
                  <a:pt x="289" y="132"/>
                </a:cubicBezTo>
                <a:cubicBezTo>
                  <a:pt x="291" y="132"/>
                  <a:pt x="291" y="132"/>
                  <a:pt x="291" y="132"/>
                </a:cubicBezTo>
                <a:cubicBezTo>
                  <a:pt x="291" y="131"/>
                  <a:pt x="291" y="131"/>
                  <a:pt x="291" y="131"/>
                </a:cubicBezTo>
                <a:cubicBezTo>
                  <a:pt x="292" y="131"/>
                  <a:pt x="292" y="131"/>
                  <a:pt x="292" y="131"/>
                </a:cubicBezTo>
                <a:cubicBezTo>
                  <a:pt x="292" y="129"/>
                  <a:pt x="292" y="129"/>
                  <a:pt x="292" y="129"/>
                </a:cubicBezTo>
                <a:cubicBezTo>
                  <a:pt x="294" y="128"/>
                  <a:pt x="294" y="128"/>
                  <a:pt x="294" y="128"/>
                </a:cubicBezTo>
                <a:cubicBezTo>
                  <a:pt x="294" y="127"/>
                  <a:pt x="294" y="127"/>
                  <a:pt x="294" y="127"/>
                </a:cubicBezTo>
                <a:cubicBezTo>
                  <a:pt x="293" y="125"/>
                  <a:pt x="293" y="125"/>
                  <a:pt x="293" y="125"/>
                </a:cubicBezTo>
                <a:cubicBezTo>
                  <a:pt x="291" y="126"/>
                  <a:pt x="291" y="126"/>
                  <a:pt x="291" y="126"/>
                </a:cubicBezTo>
                <a:cubicBezTo>
                  <a:pt x="290" y="127"/>
                  <a:pt x="290" y="127"/>
                  <a:pt x="290" y="127"/>
                </a:cubicBezTo>
                <a:cubicBezTo>
                  <a:pt x="290" y="128"/>
                  <a:pt x="290" y="128"/>
                  <a:pt x="290" y="128"/>
                </a:cubicBezTo>
                <a:cubicBezTo>
                  <a:pt x="288" y="131"/>
                  <a:pt x="288" y="131"/>
                  <a:pt x="288" y="131"/>
                </a:cubicBezTo>
                <a:close/>
                <a:moveTo>
                  <a:pt x="284" y="129"/>
                </a:moveTo>
                <a:cubicBezTo>
                  <a:pt x="283" y="130"/>
                  <a:pt x="283" y="130"/>
                  <a:pt x="283" y="130"/>
                </a:cubicBezTo>
                <a:cubicBezTo>
                  <a:pt x="283" y="131"/>
                  <a:pt x="283" y="131"/>
                  <a:pt x="283" y="131"/>
                </a:cubicBezTo>
                <a:cubicBezTo>
                  <a:pt x="284" y="133"/>
                  <a:pt x="284" y="133"/>
                  <a:pt x="284" y="133"/>
                </a:cubicBezTo>
                <a:cubicBezTo>
                  <a:pt x="285" y="134"/>
                  <a:pt x="285" y="134"/>
                  <a:pt x="285" y="134"/>
                </a:cubicBezTo>
                <a:cubicBezTo>
                  <a:pt x="286" y="133"/>
                  <a:pt x="286" y="133"/>
                  <a:pt x="286" y="133"/>
                </a:cubicBezTo>
                <a:cubicBezTo>
                  <a:pt x="286" y="131"/>
                  <a:pt x="286" y="131"/>
                  <a:pt x="286" y="131"/>
                </a:cubicBezTo>
                <a:cubicBezTo>
                  <a:pt x="284" y="129"/>
                  <a:pt x="284" y="129"/>
                  <a:pt x="284" y="129"/>
                </a:cubicBezTo>
                <a:cubicBezTo>
                  <a:pt x="284" y="129"/>
                  <a:pt x="284" y="129"/>
                  <a:pt x="284" y="129"/>
                </a:cubicBezTo>
                <a:close/>
                <a:moveTo>
                  <a:pt x="299" y="94"/>
                </a:moveTo>
                <a:cubicBezTo>
                  <a:pt x="298" y="95"/>
                  <a:pt x="298" y="95"/>
                  <a:pt x="298" y="95"/>
                </a:cubicBezTo>
                <a:cubicBezTo>
                  <a:pt x="299" y="95"/>
                  <a:pt x="299" y="95"/>
                  <a:pt x="299" y="95"/>
                </a:cubicBezTo>
                <a:cubicBezTo>
                  <a:pt x="299" y="95"/>
                  <a:pt x="299" y="94"/>
                  <a:pt x="299" y="94"/>
                </a:cubicBezTo>
                <a:close/>
                <a:moveTo>
                  <a:pt x="301" y="93"/>
                </a:moveTo>
                <a:cubicBezTo>
                  <a:pt x="300" y="94"/>
                  <a:pt x="300" y="94"/>
                  <a:pt x="300" y="94"/>
                </a:cubicBezTo>
                <a:cubicBezTo>
                  <a:pt x="302" y="94"/>
                  <a:pt x="302" y="94"/>
                  <a:pt x="302" y="94"/>
                </a:cubicBezTo>
                <a:cubicBezTo>
                  <a:pt x="301" y="93"/>
                  <a:pt x="301" y="93"/>
                  <a:pt x="301" y="93"/>
                </a:cubicBezTo>
                <a:close/>
                <a:moveTo>
                  <a:pt x="304" y="91"/>
                </a:moveTo>
                <a:cubicBezTo>
                  <a:pt x="303" y="92"/>
                  <a:pt x="303" y="92"/>
                  <a:pt x="303" y="92"/>
                </a:cubicBezTo>
                <a:cubicBezTo>
                  <a:pt x="305" y="92"/>
                  <a:pt x="305" y="92"/>
                  <a:pt x="305" y="92"/>
                </a:cubicBezTo>
                <a:cubicBezTo>
                  <a:pt x="304" y="91"/>
                  <a:pt x="304" y="91"/>
                  <a:pt x="304" y="91"/>
                </a:cubicBezTo>
                <a:close/>
                <a:moveTo>
                  <a:pt x="295" y="88"/>
                </a:moveTo>
                <a:cubicBezTo>
                  <a:pt x="298" y="87"/>
                  <a:pt x="298" y="87"/>
                  <a:pt x="298" y="87"/>
                </a:cubicBezTo>
                <a:cubicBezTo>
                  <a:pt x="301" y="87"/>
                  <a:pt x="301" y="87"/>
                  <a:pt x="301" y="87"/>
                </a:cubicBezTo>
                <a:cubicBezTo>
                  <a:pt x="301" y="88"/>
                  <a:pt x="301" y="88"/>
                  <a:pt x="301" y="88"/>
                </a:cubicBezTo>
                <a:cubicBezTo>
                  <a:pt x="300" y="89"/>
                  <a:pt x="300" y="89"/>
                  <a:pt x="300" y="89"/>
                </a:cubicBezTo>
                <a:cubicBezTo>
                  <a:pt x="302" y="89"/>
                  <a:pt x="302" y="89"/>
                  <a:pt x="302" y="89"/>
                </a:cubicBezTo>
                <a:cubicBezTo>
                  <a:pt x="302" y="88"/>
                  <a:pt x="302" y="88"/>
                  <a:pt x="302" y="88"/>
                </a:cubicBezTo>
                <a:cubicBezTo>
                  <a:pt x="304" y="89"/>
                  <a:pt x="304" y="89"/>
                  <a:pt x="304" y="89"/>
                </a:cubicBezTo>
                <a:cubicBezTo>
                  <a:pt x="304" y="90"/>
                  <a:pt x="304" y="90"/>
                  <a:pt x="304" y="90"/>
                </a:cubicBezTo>
                <a:cubicBezTo>
                  <a:pt x="302" y="91"/>
                  <a:pt x="302" y="91"/>
                  <a:pt x="302" y="91"/>
                </a:cubicBezTo>
                <a:cubicBezTo>
                  <a:pt x="301" y="90"/>
                  <a:pt x="301" y="90"/>
                  <a:pt x="301" y="90"/>
                </a:cubicBezTo>
                <a:cubicBezTo>
                  <a:pt x="300" y="91"/>
                  <a:pt x="300" y="91"/>
                  <a:pt x="300" y="91"/>
                </a:cubicBezTo>
                <a:cubicBezTo>
                  <a:pt x="298" y="90"/>
                  <a:pt x="298" y="90"/>
                  <a:pt x="298" y="90"/>
                </a:cubicBezTo>
                <a:cubicBezTo>
                  <a:pt x="297" y="91"/>
                  <a:pt x="297" y="91"/>
                  <a:pt x="297" y="91"/>
                </a:cubicBezTo>
                <a:cubicBezTo>
                  <a:pt x="295" y="90"/>
                  <a:pt x="295" y="90"/>
                  <a:pt x="295" y="90"/>
                </a:cubicBezTo>
                <a:cubicBezTo>
                  <a:pt x="295" y="88"/>
                  <a:pt x="295" y="88"/>
                  <a:pt x="295" y="88"/>
                </a:cubicBezTo>
                <a:close/>
                <a:moveTo>
                  <a:pt x="284" y="78"/>
                </a:moveTo>
                <a:cubicBezTo>
                  <a:pt x="286" y="78"/>
                  <a:pt x="286" y="78"/>
                  <a:pt x="286" y="78"/>
                </a:cubicBezTo>
                <a:cubicBezTo>
                  <a:pt x="286" y="77"/>
                  <a:pt x="286" y="77"/>
                  <a:pt x="286" y="77"/>
                </a:cubicBezTo>
                <a:cubicBezTo>
                  <a:pt x="286" y="77"/>
                  <a:pt x="284" y="78"/>
                  <a:pt x="284" y="78"/>
                </a:cubicBezTo>
                <a:close/>
                <a:moveTo>
                  <a:pt x="283" y="78"/>
                </a:moveTo>
                <a:cubicBezTo>
                  <a:pt x="283" y="78"/>
                  <a:pt x="283" y="78"/>
                  <a:pt x="283" y="78"/>
                </a:cubicBezTo>
                <a:cubicBezTo>
                  <a:pt x="285" y="79"/>
                  <a:pt x="285" y="79"/>
                  <a:pt x="285" y="79"/>
                </a:cubicBezTo>
                <a:cubicBezTo>
                  <a:pt x="283" y="79"/>
                  <a:pt x="283" y="79"/>
                  <a:pt x="283" y="79"/>
                </a:cubicBezTo>
                <a:cubicBezTo>
                  <a:pt x="283" y="78"/>
                  <a:pt x="283" y="78"/>
                  <a:pt x="283" y="78"/>
                </a:cubicBezTo>
                <a:close/>
                <a:moveTo>
                  <a:pt x="269" y="69"/>
                </a:moveTo>
                <a:cubicBezTo>
                  <a:pt x="272" y="68"/>
                  <a:pt x="272" y="68"/>
                  <a:pt x="272" y="68"/>
                </a:cubicBezTo>
                <a:cubicBezTo>
                  <a:pt x="275" y="69"/>
                  <a:pt x="275" y="69"/>
                  <a:pt x="275" y="69"/>
                </a:cubicBezTo>
                <a:cubicBezTo>
                  <a:pt x="278" y="70"/>
                  <a:pt x="278" y="70"/>
                  <a:pt x="278" y="70"/>
                </a:cubicBezTo>
                <a:cubicBezTo>
                  <a:pt x="282" y="68"/>
                  <a:pt x="282" y="68"/>
                  <a:pt x="282" y="68"/>
                </a:cubicBezTo>
                <a:cubicBezTo>
                  <a:pt x="284" y="68"/>
                  <a:pt x="284" y="68"/>
                  <a:pt x="284" y="68"/>
                </a:cubicBezTo>
                <a:cubicBezTo>
                  <a:pt x="285" y="69"/>
                  <a:pt x="285" y="69"/>
                  <a:pt x="285" y="69"/>
                </a:cubicBezTo>
                <a:cubicBezTo>
                  <a:pt x="288" y="69"/>
                  <a:pt x="288" y="69"/>
                  <a:pt x="288" y="69"/>
                </a:cubicBezTo>
                <a:cubicBezTo>
                  <a:pt x="289" y="69"/>
                  <a:pt x="289" y="69"/>
                  <a:pt x="289" y="69"/>
                </a:cubicBezTo>
                <a:cubicBezTo>
                  <a:pt x="293" y="69"/>
                  <a:pt x="293" y="69"/>
                  <a:pt x="293" y="69"/>
                </a:cubicBezTo>
                <a:cubicBezTo>
                  <a:pt x="296" y="69"/>
                  <a:pt x="296" y="69"/>
                  <a:pt x="296" y="69"/>
                </a:cubicBezTo>
                <a:cubicBezTo>
                  <a:pt x="296" y="68"/>
                  <a:pt x="296" y="68"/>
                  <a:pt x="296" y="68"/>
                </a:cubicBezTo>
                <a:cubicBezTo>
                  <a:pt x="299" y="68"/>
                  <a:pt x="299" y="68"/>
                  <a:pt x="299" y="68"/>
                </a:cubicBezTo>
                <a:cubicBezTo>
                  <a:pt x="300" y="69"/>
                  <a:pt x="300" y="69"/>
                  <a:pt x="300" y="69"/>
                </a:cubicBezTo>
                <a:cubicBezTo>
                  <a:pt x="301" y="70"/>
                  <a:pt x="301" y="70"/>
                  <a:pt x="301" y="70"/>
                </a:cubicBezTo>
                <a:cubicBezTo>
                  <a:pt x="303" y="71"/>
                  <a:pt x="303" y="71"/>
                  <a:pt x="303" y="71"/>
                </a:cubicBezTo>
                <a:cubicBezTo>
                  <a:pt x="311" y="69"/>
                  <a:pt x="311" y="69"/>
                  <a:pt x="311" y="69"/>
                </a:cubicBezTo>
                <a:cubicBezTo>
                  <a:pt x="315" y="67"/>
                  <a:pt x="315" y="67"/>
                  <a:pt x="315" y="67"/>
                </a:cubicBezTo>
                <a:cubicBezTo>
                  <a:pt x="315" y="65"/>
                  <a:pt x="315" y="65"/>
                  <a:pt x="315" y="65"/>
                </a:cubicBezTo>
                <a:cubicBezTo>
                  <a:pt x="317" y="65"/>
                  <a:pt x="317" y="65"/>
                  <a:pt x="317" y="65"/>
                </a:cubicBezTo>
                <a:cubicBezTo>
                  <a:pt x="318" y="64"/>
                  <a:pt x="318" y="64"/>
                  <a:pt x="318" y="64"/>
                </a:cubicBezTo>
                <a:cubicBezTo>
                  <a:pt x="319" y="63"/>
                  <a:pt x="319" y="63"/>
                  <a:pt x="319" y="63"/>
                </a:cubicBezTo>
                <a:cubicBezTo>
                  <a:pt x="320" y="61"/>
                  <a:pt x="320" y="61"/>
                  <a:pt x="320" y="61"/>
                </a:cubicBezTo>
                <a:cubicBezTo>
                  <a:pt x="321" y="59"/>
                  <a:pt x="321" y="59"/>
                  <a:pt x="321" y="59"/>
                </a:cubicBezTo>
                <a:cubicBezTo>
                  <a:pt x="322" y="58"/>
                  <a:pt x="322" y="58"/>
                  <a:pt x="322" y="58"/>
                </a:cubicBezTo>
                <a:cubicBezTo>
                  <a:pt x="321" y="57"/>
                  <a:pt x="321" y="57"/>
                  <a:pt x="321" y="57"/>
                </a:cubicBezTo>
                <a:cubicBezTo>
                  <a:pt x="321" y="56"/>
                  <a:pt x="321" y="56"/>
                  <a:pt x="321" y="56"/>
                </a:cubicBezTo>
                <a:cubicBezTo>
                  <a:pt x="318" y="55"/>
                  <a:pt x="318" y="55"/>
                  <a:pt x="318" y="55"/>
                </a:cubicBezTo>
                <a:cubicBezTo>
                  <a:pt x="316" y="56"/>
                  <a:pt x="316" y="56"/>
                  <a:pt x="316" y="56"/>
                </a:cubicBezTo>
                <a:cubicBezTo>
                  <a:pt x="315" y="58"/>
                  <a:pt x="315" y="58"/>
                  <a:pt x="315" y="58"/>
                </a:cubicBezTo>
                <a:cubicBezTo>
                  <a:pt x="314" y="59"/>
                  <a:pt x="314" y="59"/>
                  <a:pt x="314" y="59"/>
                </a:cubicBezTo>
                <a:cubicBezTo>
                  <a:pt x="314" y="60"/>
                  <a:pt x="314" y="60"/>
                  <a:pt x="314" y="60"/>
                </a:cubicBezTo>
                <a:cubicBezTo>
                  <a:pt x="311" y="62"/>
                  <a:pt x="311" y="62"/>
                  <a:pt x="311" y="62"/>
                </a:cubicBezTo>
                <a:cubicBezTo>
                  <a:pt x="310" y="62"/>
                  <a:pt x="310" y="62"/>
                  <a:pt x="310" y="62"/>
                </a:cubicBezTo>
                <a:cubicBezTo>
                  <a:pt x="309" y="64"/>
                  <a:pt x="309" y="64"/>
                  <a:pt x="309" y="64"/>
                </a:cubicBezTo>
                <a:cubicBezTo>
                  <a:pt x="306" y="65"/>
                  <a:pt x="306" y="65"/>
                  <a:pt x="306" y="65"/>
                </a:cubicBezTo>
                <a:cubicBezTo>
                  <a:pt x="301" y="64"/>
                  <a:pt x="301" y="64"/>
                  <a:pt x="301" y="64"/>
                </a:cubicBezTo>
                <a:cubicBezTo>
                  <a:pt x="297" y="63"/>
                  <a:pt x="297" y="63"/>
                  <a:pt x="297" y="63"/>
                </a:cubicBezTo>
                <a:cubicBezTo>
                  <a:pt x="296" y="64"/>
                  <a:pt x="296" y="64"/>
                  <a:pt x="296" y="64"/>
                </a:cubicBezTo>
                <a:cubicBezTo>
                  <a:pt x="295" y="64"/>
                  <a:pt x="295" y="64"/>
                  <a:pt x="295" y="64"/>
                </a:cubicBezTo>
                <a:cubicBezTo>
                  <a:pt x="293" y="63"/>
                  <a:pt x="293" y="63"/>
                  <a:pt x="293" y="63"/>
                </a:cubicBezTo>
                <a:cubicBezTo>
                  <a:pt x="291" y="62"/>
                  <a:pt x="291" y="62"/>
                  <a:pt x="291" y="62"/>
                </a:cubicBezTo>
                <a:cubicBezTo>
                  <a:pt x="289" y="63"/>
                  <a:pt x="289" y="63"/>
                  <a:pt x="289" y="63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85" y="62"/>
                  <a:pt x="285" y="62"/>
                  <a:pt x="285" y="62"/>
                </a:cubicBezTo>
                <a:cubicBezTo>
                  <a:pt x="283" y="63"/>
                  <a:pt x="283" y="63"/>
                  <a:pt x="283" y="63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0" y="60"/>
                  <a:pt x="280" y="60"/>
                  <a:pt x="280" y="60"/>
                </a:cubicBezTo>
                <a:cubicBezTo>
                  <a:pt x="276" y="59"/>
                  <a:pt x="276" y="59"/>
                  <a:pt x="276" y="59"/>
                </a:cubicBezTo>
                <a:cubicBezTo>
                  <a:pt x="274" y="59"/>
                  <a:pt x="274" y="59"/>
                  <a:pt x="274" y="59"/>
                </a:cubicBezTo>
                <a:cubicBezTo>
                  <a:pt x="274" y="61"/>
                  <a:pt x="274" y="61"/>
                  <a:pt x="274" y="61"/>
                </a:cubicBezTo>
                <a:cubicBezTo>
                  <a:pt x="273" y="62"/>
                  <a:pt x="273" y="62"/>
                  <a:pt x="273" y="62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71" y="66"/>
                  <a:pt x="271" y="66"/>
                  <a:pt x="271" y="66"/>
                </a:cubicBezTo>
                <a:cubicBezTo>
                  <a:pt x="268" y="65"/>
                  <a:pt x="268" y="65"/>
                  <a:pt x="268" y="65"/>
                </a:cubicBezTo>
                <a:cubicBezTo>
                  <a:pt x="265" y="65"/>
                  <a:pt x="265" y="65"/>
                  <a:pt x="265" y="65"/>
                </a:cubicBezTo>
                <a:cubicBezTo>
                  <a:pt x="264" y="67"/>
                  <a:pt x="264" y="67"/>
                  <a:pt x="264" y="67"/>
                </a:cubicBezTo>
                <a:cubicBezTo>
                  <a:pt x="264" y="67"/>
                  <a:pt x="264" y="67"/>
                  <a:pt x="264" y="67"/>
                </a:cubicBezTo>
                <a:cubicBezTo>
                  <a:pt x="262" y="70"/>
                  <a:pt x="262" y="70"/>
                  <a:pt x="262" y="70"/>
                </a:cubicBezTo>
                <a:cubicBezTo>
                  <a:pt x="262" y="73"/>
                  <a:pt x="262" y="73"/>
                  <a:pt x="262" y="73"/>
                </a:cubicBezTo>
                <a:cubicBezTo>
                  <a:pt x="262" y="75"/>
                  <a:pt x="262" y="75"/>
                  <a:pt x="262" y="75"/>
                </a:cubicBezTo>
                <a:cubicBezTo>
                  <a:pt x="262" y="78"/>
                  <a:pt x="262" y="78"/>
                  <a:pt x="262" y="78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263" y="82"/>
                  <a:pt x="263" y="82"/>
                  <a:pt x="263" y="82"/>
                </a:cubicBezTo>
                <a:cubicBezTo>
                  <a:pt x="263" y="84"/>
                  <a:pt x="263" y="84"/>
                  <a:pt x="263" y="84"/>
                </a:cubicBezTo>
                <a:cubicBezTo>
                  <a:pt x="262" y="83"/>
                  <a:pt x="262" y="83"/>
                  <a:pt x="262" y="83"/>
                </a:cubicBezTo>
                <a:cubicBezTo>
                  <a:pt x="262" y="81"/>
                  <a:pt x="262" y="81"/>
                  <a:pt x="262" y="81"/>
                </a:cubicBezTo>
                <a:cubicBezTo>
                  <a:pt x="260" y="82"/>
                  <a:pt x="260" y="82"/>
                  <a:pt x="260" y="82"/>
                </a:cubicBezTo>
                <a:cubicBezTo>
                  <a:pt x="259" y="83"/>
                  <a:pt x="259" y="83"/>
                  <a:pt x="259" y="83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57" y="89"/>
                  <a:pt x="257" y="89"/>
                  <a:pt x="257" y="89"/>
                </a:cubicBezTo>
                <a:cubicBezTo>
                  <a:pt x="256" y="90"/>
                  <a:pt x="256" y="90"/>
                  <a:pt x="256" y="90"/>
                </a:cubicBezTo>
                <a:cubicBezTo>
                  <a:pt x="257" y="95"/>
                  <a:pt x="257" y="95"/>
                  <a:pt x="257" y="95"/>
                </a:cubicBezTo>
                <a:cubicBezTo>
                  <a:pt x="256" y="96"/>
                  <a:pt x="256" y="96"/>
                  <a:pt x="256" y="96"/>
                </a:cubicBezTo>
                <a:cubicBezTo>
                  <a:pt x="256" y="98"/>
                  <a:pt x="256" y="98"/>
                  <a:pt x="256" y="98"/>
                </a:cubicBezTo>
                <a:cubicBezTo>
                  <a:pt x="255" y="98"/>
                  <a:pt x="255" y="98"/>
                  <a:pt x="255" y="98"/>
                </a:cubicBezTo>
                <a:cubicBezTo>
                  <a:pt x="255" y="101"/>
                  <a:pt x="255" y="101"/>
                  <a:pt x="255" y="101"/>
                </a:cubicBezTo>
                <a:cubicBezTo>
                  <a:pt x="252" y="103"/>
                  <a:pt x="252" y="103"/>
                  <a:pt x="252" y="103"/>
                </a:cubicBezTo>
                <a:cubicBezTo>
                  <a:pt x="251" y="106"/>
                  <a:pt x="251" y="106"/>
                  <a:pt x="251" y="106"/>
                </a:cubicBezTo>
                <a:cubicBezTo>
                  <a:pt x="252" y="106"/>
                  <a:pt x="252" y="106"/>
                  <a:pt x="252" y="106"/>
                </a:cubicBezTo>
                <a:cubicBezTo>
                  <a:pt x="251" y="108"/>
                  <a:pt x="251" y="108"/>
                  <a:pt x="251" y="108"/>
                </a:cubicBezTo>
                <a:cubicBezTo>
                  <a:pt x="252" y="111"/>
                  <a:pt x="252" y="111"/>
                  <a:pt x="252" y="111"/>
                </a:cubicBezTo>
                <a:cubicBezTo>
                  <a:pt x="253" y="113"/>
                  <a:pt x="253" y="113"/>
                  <a:pt x="253" y="113"/>
                </a:cubicBezTo>
                <a:cubicBezTo>
                  <a:pt x="254" y="113"/>
                  <a:pt x="254" y="113"/>
                  <a:pt x="254" y="113"/>
                </a:cubicBezTo>
                <a:cubicBezTo>
                  <a:pt x="256" y="113"/>
                  <a:pt x="256" y="113"/>
                  <a:pt x="256" y="113"/>
                </a:cubicBezTo>
                <a:cubicBezTo>
                  <a:pt x="257" y="112"/>
                  <a:pt x="257" y="112"/>
                  <a:pt x="257" y="112"/>
                </a:cubicBezTo>
                <a:cubicBezTo>
                  <a:pt x="258" y="112"/>
                  <a:pt x="258" y="112"/>
                  <a:pt x="258" y="112"/>
                </a:cubicBezTo>
                <a:cubicBezTo>
                  <a:pt x="259" y="115"/>
                  <a:pt x="259" y="115"/>
                  <a:pt x="259" y="115"/>
                </a:cubicBezTo>
                <a:cubicBezTo>
                  <a:pt x="260" y="120"/>
                  <a:pt x="260" y="120"/>
                  <a:pt x="260" y="120"/>
                </a:cubicBezTo>
                <a:cubicBezTo>
                  <a:pt x="260" y="121"/>
                  <a:pt x="260" y="121"/>
                  <a:pt x="260" y="121"/>
                </a:cubicBezTo>
                <a:cubicBezTo>
                  <a:pt x="259" y="124"/>
                  <a:pt x="259" y="124"/>
                  <a:pt x="259" y="124"/>
                </a:cubicBezTo>
                <a:cubicBezTo>
                  <a:pt x="257" y="126"/>
                  <a:pt x="257" y="126"/>
                  <a:pt x="257" y="126"/>
                </a:cubicBezTo>
                <a:cubicBezTo>
                  <a:pt x="257" y="131"/>
                  <a:pt x="257" y="131"/>
                  <a:pt x="257" y="131"/>
                </a:cubicBezTo>
                <a:cubicBezTo>
                  <a:pt x="258" y="134"/>
                  <a:pt x="258" y="134"/>
                  <a:pt x="258" y="134"/>
                </a:cubicBezTo>
                <a:cubicBezTo>
                  <a:pt x="259" y="134"/>
                  <a:pt x="259" y="134"/>
                  <a:pt x="259" y="134"/>
                </a:cubicBezTo>
                <a:cubicBezTo>
                  <a:pt x="260" y="135"/>
                  <a:pt x="260" y="135"/>
                  <a:pt x="260" y="135"/>
                </a:cubicBezTo>
                <a:cubicBezTo>
                  <a:pt x="262" y="135"/>
                  <a:pt x="262" y="135"/>
                  <a:pt x="262" y="135"/>
                </a:cubicBezTo>
                <a:cubicBezTo>
                  <a:pt x="263" y="134"/>
                  <a:pt x="263" y="134"/>
                  <a:pt x="263" y="134"/>
                </a:cubicBezTo>
                <a:cubicBezTo>
                  <a:pt x="265" y="134"/>
                  <a:pt x="265" y="134"/>
                  <a:pt x="265" y="134"/>
                </a:cubicBezTo>
                <a:cubicBezTo>
                  <a:pt x="267" y="134"/>
                  <a:pt x="267" y="134"/>
                  <a:pt x="267" y="134"/>
                </a:cubicBezTo>
                <a:cubicBezTo>
                  <a:pt x="268" y="135"/>
                  <a:pt x="268" y="135"/>
                  <a:pt x="268" y="135"/>
                </a:cubicBezTo>
                <a:cubicBezTo>
                  <a:pt x="269" y="133"/>
                  <a:pt x="269" y="133"/>
                  <a:pt x="269" y="133"/>
                </a:cubicBezTo>
                <a:cubicBezTo>
                  <a:pt x="269" y="131"/>
                  <a:pt x="269" y="131"/>
                  <a:pt x="269" y="131"/>
                </a:cubicBezTo>
                <a:cubicBezTo>
                  <a:pt x="267" y="130"/>
                  <a:pt x="267" y="130"/>
                  <a:pt x="267" y="130"/>
                </a:cubicBezTo>
                <a:cubicBezTo>
                  <a:pt x="267" y="128"/>
                  <a:pt x="267" y="128"/>
                  <a:pt x="267" y="128"/>
                </a:cubicBezTo>
                <a:cubicBezTo>
                  <a:pt x="268" y="126"/>
                  <a:pt x="268" y="126"/>
                  <a:pt x="268" y="126"/>
                </a:cubicBezTo>
                <a:cubicBezTo>
                  <a:pt x="268" y="122"/>
                  <a:pt x="268" y="122"/>
                  <a:pt x="268" y="122"/>
                </a:cubicBezTo>
                <a:cubicBezTo>
                  <a:pt x="268" y="119"/>
                  <a:pt x="268" y="119"/>
                  <a:pt x="268" y="119"/>
                </a:cubicBezTo>
                <a:cubicBezTo>
                  <a:pt x="267" y="118"/>
                  <a:pt x="267" y="118"/>
                  <a:pt x="267" y="118"/>
                </a:cubicBezTo>
                <a:cubicBezTo>
                  <a:pt x="269" y="115"/>
                  <a:pt x="269" y="115"/>
                  <a:pt x="269" y="115"/>
                </a:cubicBezTo>
                <a:cubicBezTo>
                  <a:pt x="270" y="112"/>
                  <a:pt x="270" y="112"/>
                  <a:pt x="270" y="112"/>
                </a:cubicBezTo>
                <a:cubicBezTo>
                  <a:pt x="269" y="109"/>
                  <a:pt x="269" y="109"/>
                  <a:pt x="269" y="109"/>
                </a:cubicBezTo>
                <a:cubicBezTo>
                  <a:pt x="268" y="108"/>
                  <a:pt x="268" y="108"/>
                  <a:pt x="268" y="108"/>
                </a:cubicBezTo>
                <a:cubicBezTo>
                  <a:pt x="268" y="107"/>
                  <a:pt x="268" y="107"/>
                  <a:pt x="268" y="107"/>
                </a:cubicBezTo>
                <a:cubicBezTo>
                  <a:pt x="270" y="105"/>
                  <a:pt x="270" y="105"/>
                  <a:pt x="270" y="105"/>
                </a:cubicBezTo>
                <a:cubicBezTo>
                  <a:pt x="271" y="104"/>
                  <a:pt x="271" y="104"/>
                  <a:pt x="271" y="104"/>
                </a:cubicBezTo>
                <a:cubicBezTo>
                  <a:pt x="273" y="103"/>
                  <a:pt x="273" y="103"/>
                  <a:pt x="273" y="103"/>
                </a:cubicBezTo>
                <a:cubicBezTo>
                  <a:pt x="276" y="104"/>
                  <a:pt x="276" y="104"/>
                  <a:pt x="276" y="104"/>
                </a:cubicBezTo>
                <a:cubicBezTo>
                  <a:pt x="275" y="105"/>
                  <a:pt x="275" y="105"/>
                  <a:pt x="275" y="105"/>
                </a:cubicBezTo>
                <a:cubicBezTo>
                  <a:pt x="276" y="107"/>
                  <a:pt x="276" y="107"/>
                  <a:pt x="276" y="107"/>
                </a:cubicBezTo>
                <a:cubicBezTo>
                  <a:pt x="276" y="109"/>
                  <a:pt x="276" y="109"/>
                  <a:pt x="276" y="109"/>
                </a:cubicBezTo>
                <a:cubicBezTo>
                  <a:pt x="275" y="111"/>
                  <a:pt x="275" y="111"/>
                  <a:pt x="275" y="111"/>
                </a:cubicBezTo>
                <a:cubicBezTo>
                  <a:pt x="274" y="113"/>
                  <a:pt x="274" y="113"/>
                  <a:pt x="274" y="113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277" y="115"/>
                  <a:pt x="277" y="115"/>
                  <a:pt x="277" y="115"/>
                </a:cubicBezTo>
                <a:cubicBezTo>
                  <a:pt x="278" y="117"/>
                  <a:pt x="278" y="117"/>
                  <a:pt x="278" y="117"/>
                </a:cubicBezTo>
                <a:cubicBezTo>
                  <a:pt x="281" y="118"/>
                  <a:pt x="281" y="118"/>
                  <a:pt x="281" y="118"/>
                </a:cubicBezTo>
                <a:cubicBezTo>
                  <a:pt x="281" y="120"/>
                  <a:pt x="281" y="120"/>
                  <a:pt x="281" y="120"/>
                </a:cubicBezTo>
                <a:cubicBezTo>
                  <a:pt x="280" y="120"/>
                  <a:pt x="280" y="120"/>
                  <a:pt x="280" y="120"/>
                </a:cubicBezTo>
                <a:cubicBezTo>
                  <a:pt x="280" y="124"/>
                  <a:pt x="280" y="124"/>
                  <a:pt x="280" y="124"/>
                </a:cubicBezTo>
                <a:cubicBezTo>
                  <a:pt x="280" y="126"/>
                  <a:pt x="280" y="126"/>
                  <a:pt x="280" y="126"/>
                </a:cubicBezTo>
                <a:cubicBezTo>
                  <a:pt x="282" y="127"/>
                  <a:pt x="282" y="127"/>
                  <a:pt x="282" y="127"/>
                </a:cubicBezTo>
                <a:cubicBezTo>
                  <a:pt x="283" y="126"/>
                  <a:pt x="283" y="126"/>
                  <a:pt x="283" y="126"/>
                </a:cubicBezTo>
                <a:cubicBezTo>
                  <a:pt x="285" y="127"/>
                  <a:pt x="285" y="127"/>
                  <a:pt x="285" y="127"/>
                </a:cubicBezTo>
                <a:cubicBezTo>
                  <a:pt x="287" y="127"/>
                  <a:pt x="287" y="127"/>
                  <a:pt x="287" y="127"/>
                </a:cubicBezTo>
                <a:cubicBezTo>
                  <a:pt x="287" y="126"/>
                  <a:pt x="287" y="126"/>
                  <a:pt x="287" y="126"/>
                </a:cubicBezTo>
                <a:cubicBezTo>
                  <a:pt x="286" y="125"/>
                  <a:pt x="286" y="125"/>
                  <a:pt x="286" y="125"/>
                </a:cubicBezTo>
                <a:cubicBezTo>
                  <a:pt x="288" y="123"/>
                  <a:pt x="288" y="123"/>
                  <a:pt x="288" y="123"/>
                </a:cubicBezTo>
                <a:cubicBezTo>
                  <a:pt x="290" y="123"/>
                  <a:pt x="290" y="123"/>
                  <a:pt x="290" y="123"/>
                </a:cubicBezTo>
                <a:cubicBezTo>
                  <a:pt x="293" y="121"/>
                  <a:pt x="293" y="121"/>
                  <a:pt x="293" y="121"/>
                </a:cubicBezTo>
                <a:cubicBezTo>
                  <a:pt x="296" y="121"/>
                  <a:pt x="296" y="121"/>
                  <a:pt x="296" y="121"/>
                </a:cubicBezTo>
                <a:cubicBezTo>
                  <a:pt x="297" y="120"/>
                  <a:pt x="297" y="120"/>
                  <a:pt x="297" y="120"/>
                </a:cubicBezTo>
                <a:cubicBezTo>
                  <a:pt x="298" y="121"/>
                  <a:pt x="298" y="121"/>
                  <a:pt x="298" y="121"/>
                </a:cubicBezTo>
                <a:cubicBezTo>
                  <a:pt x="299" y="121"/>
                  <a:pt x="299" y="121"/>
                  <a:pt x="299" y="121"/>
                </a:cubicBezTo>
                <a:cubicBezTo>
                  <a:pt x="300" y="119"/>
                  <a:pt x="300" y="119"/>
                  <a:pt x="300" y="119"/>
                </a:cubicBezTo>
                <a:cubicBezTo>
                  <a:pt x="300" y="118"/>
                  <a:pt x="300" y="118"/>
                  <a:pt x="300" y="118"/>
                </a:cubicBezTo>
                <a:cubicBezTo>
                  <a:pt x="297" y="118"/>
                  <a:pt x="297" y="118"/>
                  <a:pt x="297" y="118"/>
                </a:cubicBezTo>
                <a:cubicBezTo>
                  <a:pt x="296" y="118"/>
                  <a:pt x="296" y="118"/>
                  <a:pt x="296" y="118"/>
                </a:cubicBezTo>
                <a:cubicBezTo>
                  <a:pt x="295" y="118"/>
                  <a:pt x="295" y="118"/>
                  <a:pt x="295" y="118"/>
                </a:cubicBezTo>
                <a:cubicBezTo>
                  <a:pt x="293" y="118"/>
                  <a:pt x="293" y="118"/>
                  <a:pt x="293" y="118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2" y="116"/>
                  <a:pt x="292" y="116"/>
                  <a:pt x="292" y="116"/>
                </a:cubicBezTo>
                <a:cubicBezTo>
                  <a:pt x="292" y="115"/>
                  <a:pt x="292" y="115"/>
                  <a:pt x="292" y="115"/>
                </a:cubicBezTo>
                <a:cubicBezTo>
                  <a:pt x="291" y="115"/>
                  <a:pt x="291" y="115"/>
                  <a:pt x="291" y="115"/>
                </a:cubicBezTo>
                <a:cubicBezTo>
                  <a:pt x="290" y="116"/>
                  <a:pt x="290" y="116"/>
                  <a:pt x="290" y="116"/>
                </a:cubicBezTo>
                <a:cubicBezTo>
                  <a:pt x="290" y="115"/>
                  <a:pt x="290" y="115"/>
                  <a:pt x="290" y="115"/>
                </a:cubicBezTo>
                <a:cubicBezTo>
                  <a:pt x="288" y="114"/>
                  <a:pt x="288" y="114"/>
                  <a:pt x="288" y="114"/>
                </a:cubicBezTo>
                <a:cubicBezTo>
                  <a:pt x="288" y="113"/>
                  <a:pt x="288" y="113"/>
                  <a:pt x="288" y="113"/>
                </a:cubicBezTo>
                <a:cubicBezTo>
                  <a:pt x="289" y="112"/>
                  <a:pt x="289" y="112"/>
                  <a:pt x="289" y="112"/>
                </a:cubicBezTo>
                <a:cubicBezTo>
                  <a:pt x="290" y="111"/>
                  <a:pt x="290" y="111"/>
                  <a:pt x="290" y="111"/>
                </a:cubicBezTo>
                <a:cubicBezTo>
                  <a:pt x="290" y="111"/>
                  <a:pt x="290" y="111"/>
                  <a:pt x="290" y="111"/>
                </a:cubicBezTo>
                <a:cubicBezTo>
                  <a:pt x="290" y="110"/>
                  <a:pt x="290" y="110"/>
                  <a:pt x="290" y="110"/>
                </a:cubicBezTo>
                <a:cubicBezTo>
                  <a:pt x="291" y="109"/>
                  <a:pt x="291" y="109"/>
                  <a:pt x="291" y="109"/>
                </a:cubicBezTo>
                <a:cubicBezTo>
                  <a:pt x="291" y="108"/>
                  <a:pt x="291" y="108"/>
                  <a:pt x="291" y="108"/>
                </a:cubicBezTo>
                <a:cubicBezTo>
                  <a:pt x="290" y="107"/>
                  <a:pt x="290" y="107"/>
                  <a:pt x="290" y="107"/>
                </a:cubicBezTo>
                <a:cubicBezTo>
                  <a:pt x="289" y="107"/>
                  <a:pt x="289" y="107"/>
                  <a:pt x="289" y="107"/>
                </a:cubicBezTo>
                <a:cubicBezTo>
                  <a:pt x="289" y="106"/>
                  <a:pt x="289" y="106"/>
                  <a:pt x="289" y="106"/>
                </a:cubicBezTo>
                <a:cubicBezTo>
                  <a:pt x="289" y="105"/>
                  <a:pt x="289" y="105"/>
                  <a:pt x="289" y="105"/>
                </a:cubicBezTo>
                <a:cubicBezTo>
                  <a:pt x="287" y="103"/>
                  <a:pt x="287" y="103"/>
                  <a:pt x="287" y="103"/>
                </a:cubicBezTo>
                <a:cubicBezTo>
                  <a:pt x="286" y="103"/>
                  <a:pt x="286" y="103"/>
                  <a:pt x="286" y="103"/>
                </a:cubicBezTo>
                <a:cubicBezTo>
                  <a:pt x="285" y="101"/>
                  <a:pt x="285" y="101"/>
                  <a:pt x="285" y="101"/>
                </a:cubicBezTo>
                <a:cubicBezTo>
                  <a:pt x="283" y="98"/>
                  <a:pt x="283" y="98"/>
                  <a:pt x="283" y="98"/>
                </a:cubicBezTo>
                <a:cubicBezTo>
                  <a:pt x="281" y="97"/>
                  <a:pt x="281" y="97"/>
                  <a:pt x="281" y="97"/>
                </a:cubicBezTo>
                <a:cubicBezTo>
                  <a:pt x="280" y="95"/>
                  <a:pt x="280" y="95"/>
                  <a:pt x="280" y="95"/>
                </a:cubicBezTo>
                <a:cubicBezTo>
                  <a:pt x="280" y="94"/>
                  <a:pt x="280" y="94"/>
                  <a:pt x="280" y="94"/>
                </a:cubicBezTo>
                <a:cubicBezTo>
                  <a:pt x="281" y="94"/>
                  <a:pt x="281" y="94"/>
                  <a:pt x="281" y="94"/>
                </a:cubicBezTo>
                <a:cubicBezTo>
                  <a:pt x="281" y="95"/>
                  <a:pt x="281" y="95"/>
                  <a:pt x="281" y="95"/>
                </a:cubicBezTo>
                <a:cubicBezTo>
                  <a:pt x="283" y="95"/>
                  <a:pt x="283" y="95"/>
                  <a:pt x="283" y="95"/>
                </a:cubicBezTo>
                <a:cubicBezTo>
                  <a:pt x="285" y="94"/>
                  <a:pt x="285" y="94"/>
                  <a:pt x="285" y="94"/>
                </a:cubicBezTo>
                <a:cubicBezTo>
                  <a:pt x="285" y="93"/>
                  <a:pt x="285" y="93"/>
                  <a:pt x="285" y="93"/>
                </a:cubicBezTo>
                <a:cubicBezTo>
                  <a:pt x="290" y="91"/>
                  <a:pt x="290" y="91"/>
                  <a:pt x="290" y="91"/>
                </a:cubicBezTo>
                <a:cubicBezTo>
                  <a:pt x="293" y="89"/>
                  <a:pt x="293" y="89"/>
                  <a:pt x="293" y="89"/>
                </a:cubicBezTo>
                <a:cubicBezTo>
                  <a:pt x="294" y="86"/>
                  <a:pt x="294" y="86"/>
                  <a:pt x="294" y="86"/>
                </a:cubicBezTo>
                <a:cubicBezTo>
                  <a:pt x="296" y="85"/>
                  <a:pt x="296" y="85"/>
                  <a:pt x="296" y="85"/>
                </a:cubicBezTo>
                <a:cubicBezTo>
                  <a:pt x="296" y="84"/>
                  <a:pt x="296" y="84"/>
                  <a:pt x="296" y="84"/>
                </a:cubicBezTo>
                <a:cubicBezTo>
                  <a:pt x="298" y="83"/>
                  <a:pt x="298" y="83"/>
                  <a:pt x="298" y="83"/>
                </a:cubicBezTo>
                <a:cubicBezTo>
                  <a:pt x="300" y="84"/>
                  <a:pt x="300" y="84"/>
                  <a:pt x="300" y="84"/>
                </a:cubicBezTo>
                <a:cubicBezTo>
                  <a:pt x="302" y="85"/>
                  <a:pt x="302" y="85"/>
                  <a:pt x="302" y="85"/>
                </a:cubicBezTo>
                <a:cubicBezTo>
                  <a:pt x="304" y="82"/>
                  <a:pt x="304" y="82"/>
                  <a:pt x="304" y="82"/>
                </a:cubicBezTo>
                <a:cubicBezTo>
                  <a:pt x="304" y="80"/>
                  <a:pt x="304" y="80"/>
                  <a:pt x="304" y="80"/>
                </a:cubicBezTo>
                <a:cubicBezTo>
                  <a:pt x="301" y="79"/>
                  <a:pt x="301" y="79"/>
                  <a:pt x="301" y="79"/>
                </a:cubicBezTo>
                <a:cubicBezTo>
                  <a:pt x="297" y="80"/>
                  <a:pt x="297" y="80"/>
                  <a:pt x="297" y="80"/>
                </a:cubicBezTo>
                <a:cubicBezTo>
                  <a:pt x="295" y="81"/>
                  <a:pt x="295" y="81"/>
                  <a:pt x="295" y="81"/>
                </a:cubicBezTo>
                <a:cubicBezTo>
                  <a:pt x="291" y="81"/>
                  <a:pt x="291" y="81"/>
                  <a:pt x="291" y="81"/>
                </a:cubicBezTo>
                <a:cubicBezTo>
                  <a:pt x="290" y="82"/>
                  <a:pt x="290" y="82"/>
                  <a:pt x="290" y="82"/>
                </a:cubicBezTo>
                <a:cubicBezTo>
                  <a:pt x="288" y="84"/>
                  <a:pt x="288" y="84"/>
                  <a:pt x="288" y="84"/>
                </a:cubicBezTo>
                <a:cubicBezTo>
                  <a:pt x="286" y="84"/>
                  <a:pt x="286" y="84"/>
                  <a:pt x="286" y="84"/>
                </a:cubicBezTo>
                <a:cubicBezTo>
                  <a:pt x="285" y="84"/>
                  <a:pt x="285" y="84"/>
                  <a:pt x="285" y="84"/>
                </a:cubicBezTo>
                <a:cubicBezTo>
                  <a:pt x="283" y="83"/>
                  <a:pt x="283" y="83"/>
                  <a:pt x="283" y="83"/>
                </a:cubicBezTo>
                <a:cubicBezTo>
                  <a:pt x="281" y="82"/>
                  <a:pt x="281" y="82"/>
                  <a:pt x="281" y="82"/>
                </a:cubicBezTo>
                <a:cubicBezTo>
                  <a:pt x="279" y="85"/>
                  <a:pt x="279" y="85"/>
                  <a:pt x="279" y="85"/>
                </a:cubicBezTo>
                <a:cubicBezTo>
                  <a:pt x="277" y="88"/>
                  <a:pt x="277" y="88"/>
                  <a:pt x="277" y="88"/>
                </a:cubicBezTo>
                <a:cubicBezTo>
                  <a:pt x="275" y="90"/>
                  <a:pt x="275" y="90"/>
                  <a:pt x="275" y="90"/>
                </a:cubicBezTo>
                <a:cubicBezTo>
                  <a:pt x="273" y="89"/>
                  <a:pt x="273" y="89"/>
                  <a:pt x="273" y="89"/>
                </a:cubicBezTo>
                <a:cubicBezTo>
                  <a:pt x="272" y="88"/>
                  <a:pt x="272" y="88"/>
                  <a:pt x="272" y="88"/>
                </a:cubicBezTo>
                <a:cubicBezTo>
                  <a:pt x="269" y="85"/>
                  <a:pt x="269" y="85"/>
                  <a:pt x="269" y="85"/>
                </a:cubicBezTo>
                <a:cubicBezTo>
                  <a:pt x="267" y="83"/>
                  <a:pt x="267" y="83"/>
                  <a:pt x="267" y="83"/>
                </a:cubicBezTo>
                <a:cubicBezTo>
                  <a:pt x="265" y="79"/>
                  <a:pt x="265" y="79"/>
                  <a:pt x="265" y="79"/>
                </a:cubicBezTo>
                <a:cubicBezTo>
                  <a:pt x="266" y="75"/>
                  <a:pt x="266" y="75"/>
                  <a:pt x="266" y="75"/>
                </a:cubicBezTo>
                <a:cubicBezTo>
                  <a:pt x="267" y="71"/>
                  <a:pt x="267" y="71"/>
                  <a:pt x="267" y="71"/>
                </a:cubicBezTo>
                <a:cubicBezTo>
                  <a:pt x="269" y="69"/>
                  <a:pt x="269" y="69"/>
                  <a:pt x="269" y="69"/>
                </a:cubicBezTo>
                <a:close/>
                <a:moveTo>
                  <a:pt x="271" y="0"/>
                </a:moveTo>
                <a:cubicBezTo>
                  <a:pt x="270" y="2"/>
                  <a:pt x="270" y="2"/>
                  <a:pt x="270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2" y="1"/>
                  <a:pt x="272" y="1"/>
                  <a:pt x="272" y="1"/>
                </a:cubicBezTo>
                <a:cubicBezTo>
                  <a:pt x="271" y="0"/>
                  <a:pt x="271" y="0"/>
                  <a:pt x="271" y="0"/>
                </a:cubicBezTo>
                <a:close/>
                <a:moveTo>
                  <a:pt x="274" y="7"/>
                </a:moveTo>
                <a:cubicBezTo>
                  <a:pt x="276" y="7"/>
                  <a:pt x="276" y="7"/>
                  <a:pt x="276" y="7"/>
                </a:cubicBezTo>
                <a:cubicBezTo>
                  <a:pt x="277" y="7"/>
                  <a:pt x="277" y="7"/>
                  <a:pt x="277" y="7"/>
                </a:cubicBezTo>
                <a:cubicBezTo>
                  <a:pt x="278" y="7"/>
                  <a:pt x="278" y="7"/>
                  <a:pt x="278" y="7"/>
                </a:cubicBezTo>
                <a:cubicBezTo>
                  <a:pt x="279" y="6"/>
                  <a:pt x="279" y="6"/>
                  <a:pt x="279" y="6"/>
                </a:cubicBezTo>
                <a:cubicBezTo>
                  <a:pt x="279" y="5"/>
                  <a:pt x="279" y="5"/>
                  <a:pt x="279" y="5"/>
                </a:cubicBezTo>
                <a:cubicBezTo>
                  <a:pt x="277" y="5"/>
                  <a:pt x="277" y="5"/>
                  <a:pt x="277" y="5"/>
                </a:cubicBezTo>
                <a:cubicBezTo>
                  <a:pt x="274" y="5"/>
                  <a:pt x="274" y="5"/>
                  <a:pt x="274" y="5"/>
                </a:cubicBezTo>
                <a:cubicBezTo>
                  <a:pt x="273" y="6"/>
                  <a:pt x="273" y="6"/>
                  <a:pt x="273" y="6"/>
                </a:cubicBezTo>
                <a:cubicBezTo>
                  <a:pt x="274" y="7"/>
                  <a:pt x="274" y="7"/>
                  <a:pt x="274" y="7"/>
                </a:cubicBezTo>
                <a:close/>
                <a:moveTo>
                  <a:pt x="258" y="18"/>
                </a:moveTo>
                <a:cubicBezTo>
                  <a:pt x="257" y="19"/>
                  <a:pt x="257" y="19"/>
                  <a:pt x="257" y="19"/>
                </a:cubicBezTo>
                <a:cubicBezTo>
                  <a:pt x="258" y="21"/>
                  <a:pt x="258" y="21"/>
                  <a:pt x="258" y="21"/>
                </a:cubicBezTo>
                <a:cubicBezTo>
                  <a:pt x="258" y="20"/>
                  <a:pt x="258" y="20"/>
                  <a:pt x="258" y="20"/>
                </a:cubicBezTo>
                <a:cubicBezTo>
                  <a:pt x="258" y="18"/>
                  <a:pt x="258" y="18"/>
                  <a:pt x="258" y="18"/>
                </a:cubicBezTo>
                <a:close/>
                <a:moveTo>
                  <a:pt x="261" y="16"/>
                </a:moveTo>
                <a:cubicBezTo>
                  <a:pt x="265" y="13"/>
                  <a:pt x="265" y="13"/>
                  <a:pt x="265" y="13"/>
                </a:cubicBezTo>
                <a:cubicBezTo>
                  <a:pt x="267" y="13"/>
                  <a:pt x="267" y="13"/>
                  <a:pt x="267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2" y="17"/>
                  <a:pt x="262" y="17"/>
                  <a:pt x="262" y="17"/>
                </a:cubicBezTo>
                <a:cubicBezTo>
                  <a:pt x="261" y="16"/>
                  <a:pt x="261" y="16"/>
                  <a:pt x="261" y="16"/>
                </a:cubicBezTo>
                <a:close/>
                <a:moveTo>
                  <a:pt x="240" y="28"/>
                </a:moveTo>
                <a:cubicBezTo>
                  <a:pt x="240" y="29"/>
                  <a:pt x="240" y="29"/>
                  <a:pt x="240" y="29"/>
                </a:cubicBezTo>
                <a:cubicBezTo>
                  <a:pt x="239" y="28"/>
                  <a:pt x="239" y="28"/>
                  <a:pt x="239" y="28"/>
                </a:cubicBezTo>
                <a:cubicBezTo>
                  <a:pt x="240" y="28"/>
                  <a:pt x="240" y="28"/>
                  <a:pt x="240" y="28"/>
                </a:cubicBezTo>
                <a:close/>
                <a:moveTo>
                  <a:pt x="240" y="26"/>
                </a:moveTo>
                <a:cubicBezTo>
                  <a:pt x="240" y="27"/>
                  <a:pt x="240" y="27"/>
                  <a:pt x="240" y="27"/>
                </a:cubicBezTo>
                <a:cubicBezTo>
                  <a:pt x="240" y="28"/>
                  <a:pt x="240" y="28"/>
                  <a:pt x="240" y="28"/>
                </a:cubicBezTo>
                <a:cubicBezTo>
                  <a:pt x="242" y="28"/>
                  <a:pt x="242" y="28"/>
                  <a:pt x="242" y="28"/>
                </a:cubicBezTo>
                <a:cubicBezTo>
                  <a:pt x="242" y="27"/>
                  <a:pt x="242" y="27"/>
                  <a:pt x="242" y="27"/>
                </a:cubicBezTo>
                <a:cubicBezTo>
                  <a:pt x="240" y="26"/>
                  <a:pt x="240" y="26"/>
                  <a:pt x="240" y="26"/>
                </a:cubicBezTo>
                <a:close/>
                <a:moveTo>
                  <a:pt x="241" y="32"/>
                </a:moveTo>
                <a:cubicBezTo>
                  <a:pt x="239" y="33"/>
                  <a:pt x="239" y="33"/>
                  <a:pt x="239" y="33"/>
                </a:cubicBezTo>
                <a:cubicBezTo>
                  <a:pt x="240" y="33"/>
                  <a:pt x="240" y="33"/>
                  <a:pt x="240" y="33"/>
                </a:cubicBezTo>
                <a:cubicBezTo>
                  <a:pt x="241" y="32"/>
                  <a:pt x="241" y="32"/>
                  <a:pt x="241" y="32"/>
                </a:cubicBezTo>
                <a:close/>
                <a:moveTo>
                  <a:pt x="239" y="34"/>
                </a:moveTo>
                <a:cubicBezTo>
                  <a:pt x="240" y="35"/>
                  <a:pt x="240" y="35"/>
                  <a:pt x="240" y="35"/>
                </a:cubicBezTo>
                <a:cubicBezTo>
                  <a:pt x="240" y="37"/>
                  <a:pt x="240" y="37"/>
                  <a:pt x="240" y="37"/>
                </a:cubicBezTo>
                <a:cubicBezTo>
                  <a:pt x="239" y="37"/>
                  <a:pt x="239" y="37"/>
                  <a:pt x="239" y="37"/>
                </a:cubicBezTo>
                <a:cubicBezTo>
                  <a:pt x="239" y="34"/>
                  <a:pt x="239" y="34"/>
                  <a:pt x="239" y="34"/>
                </a:cubicBezTo>
                <a:close/>
                <a:moveTo>
                  <a:pt x="225" y="111"/>
                </a:moveTo>
                <a:cubicBezTo>
                  <a:pt x="226" y="112"/>
                  <a:pt x="226" y="112"/>
                  <a:pt x="226" y="112"/>
                </a:cubicBezTo>
                <a:cubicBezTo>
                  <a:pt x="226" y="115"/>
                  <a:pt x="226" y="115"/>
                  <a:pt x="226" y="115"/>
                </a:cubicBezTo>
                <a:cubicBezTo>
                  <a:pt x="225" y="115"/>
                  <a:pt x="225" y="115"/>
                  <a:pt x="225" y="115"/>
                </a:cubicBezTo>
                <a:cubicBezTo>
                  <a:pt x="225" y="112"/>
                  <a:pt x="225" y="112"/>
                  <a:pt x="225" y="112"/>
                </a:cubicBezTo>
                <a:cubicBezTo>
                  <a:pt x="225" y="111"/>
                  <a:pt x="225" y="111"/>
                  <a:pt x="225" y="111"/>
                </a:cubicBezTo>
                <a:close/>
                <a:moveTo>
                  <a:pt x="224" y="111"/>
                </a:moveTo>
                <a:cubicBezTo>
                  <a:pt x="224" y="115"/>
                  <a:pt x="224" y="115"/>
                  <a:pt x="224" y="115"/>
                </a:cubicBezTo>
                <a:cubicBezTo>
                  <a:pt x="224" y="117"/>
                  <a:pt x="224" y="117"/>
                  <a:pt x="224" y="117"/>
                </a:cubicBezTo>
                <a:cubicBezTo>
                  <a:pt x="222" y="118"/>
                  <a:pt x="222" y="118"/>
                  <a:pt x="222" y="118"/>
                </a:cubicBezTo>
                <a:cubicBezTo>
                  <a:pt x="221" y="117"/>
                  <a:pt x="221" y="117"/>
                  <a:pt x="221" y="117"/>
                </a:cubicBezTo>
                <a:cubicBezTo>
                  <a:pt x="222" y="114"/>
                  <a:pt x="222" y="114"/>
                  <a:pt x="222" y="114"/>
                </a:cubicBezTo>
                <a:cubicBezTo>
                  <a:pt x="223" y="111"/>
                  <a:pt x="223" y="111"/>
                  <a:pt x="223" y="111"/>
                </a:cubicBezTo>
                <a:cubicBezTo>
                  <a:pt x="224" y="111"/>
                  <a:pt x="224" y="111"/>
                  <a:pt x="224" y="111"/>
                </a:cubicBezTo>
                <a:cubicBezTo>
                  <a:pt x="224" y="111"/>
                  <a:pt x="224" y="111"/>
                  <a:pt x="224" y="111"/>
                </a:cubicBezTo>
                <a:close/>
                <a:moveTo>
                  <a:pt x="151" y="78"/>
                </a:moveTo>
                <a:cubicBezTo>
                  <a:pt x="153" y="79"/>
                  <a:pt x="153" y="79"/>
                  <a:pt x="153" y="79"/>
                </a:cubicBezTo>
                <a:cubicBezTo>
                  <a:pt x="154" y="79"/>
                  <a:pt x="154" y="79"/>
                  <a:pt x="154" y="79"/>
                </a:cubicBezTo>
                <a:cubicBezTo>
                  <a:pt x="152" y="80"/>
                  <a:pt x="152" y="80"/>
                  <a:pt x="152" y="80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0" y="78"/>
                  <a:pt x="150" y="78"/>
                  <a:pt x="150" y="78"/>
                </a:cubicBezTo>
                <a:cubicBezTo>
                  <a:pt x="151" y="78"/>
                  <a:pt x="151" y="78"/>
                  <a:pt x="151" y="78"/>
                </a:cubicBezTo>
                <a:close/>
                <a:moveTo>
                  <a:pt x="152" y="82"/>
                </a:moveTo>
                <a:cubicBezTo>
                  <a:pt x="154" y="83"/>
                  <a:pt x="154" y="83"/>
                  <a:pt x="154" y="83"/>
                </a:cubicBezTo>
                <a:cubicBezTo>
                  <a:pt x="155" y="84"/>
                  <a:pt x="155" y="84"/>
                  <a:pt x="155" y="84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85"/>
                  <a:pt x="156" y="85"/>
                  <a:pt x="156" y="85"/>
                </a:cubicBezTo>
                <a:cubicBezTo>
                  <a:pt x="154" y="85"/>
                  <a:pt x="154" y="85"/>
                  <a:pt x="154" y="85"/>
                </a:cubicBezTo>
                <a:cubicBezTo>
                  <a:pt x="153" y="85"/>
                  <a:pt x="153" y="85"/>
                  <a:pt x="153" y="85"/>
                </a:cubicBezTo>
                <a:cubicBezTo>
                  <a:pt x="151" y="83"/>
                  <a:pt x="151" y="83"/>
                  <a:pt x="151" y="83"/>
                </a:cubicBezTo>
                <a:cubicBezTo>
                  <a:pt x="152" y="82"/>
                  <a:pt x="152" y="82"/>
                  <a:pt x="152" y="82"/>
                </a:cubicBezTo>
                <a:close/>
                <a:moveTo>
                  <a:pt x="154" y="86"/>
                </a:moveTo>
                <a:cubicBezTo>
                  <a:pt x="156" y="86"/>
                  <a:pt x="156" y="86"/>
                  <a:pt x="156" y="86"/>
                </a:cubicBezTo>
                <a:cubicBezTo>
                  <a:pt x="158" y="87"/>
                  <a:pt x="158" y="87"/>
                  <a:pt x="158" y="87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55" y="89"/>
                  <a:pt x="155" y="89"/>
                  <a:pt x="155" y="89"/>
                </a:cubicBezTo>
                <a:cubicBezTo>
                  <a:pt x="154" y="88"/>
                  <a:pt x="154" y="88"/>
                  <a:pt x="154" y="88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87"/>
                  <a:pt x="154" y="86"/>
                  <a:pt x="154" y="86"/>
                </a:cubicBezTo>
                <a:close/>
                <a:moveTo>
                  <a:pt x="149" y="60"/>
                </a:moveTo>
                <a:cubicBezTo>
                  <a:pt x="150" y="57"/>
                  <a:pt x="150" y="57"/>
                  <a:pt x="150" y="57"/>
                </a:cubicBezTo>
                <a:cubicBezTo>
                  <a:pt x="153" y="54"/>
                  <a:pt x="153" y="54"/>
                  <a:pt x="153" y="54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6" y="52"/>
                  <a:pt x="156" y="52"/>
                  <a:pt x="156" y="52"/>
                </a:cubicBezTo>
                <a:cubicBezTo>
                  <a:pt x="158" y="56"/>
                  <a:pt x="158" y="56"/>
                  <a:pt x="158" y="56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2" y="59"/>
                  <a:pt x="162" y="59"/>
                  <a:pt x="162" y="59"/>
                </a:cubicBezTo>
                <a:cubicBezTo>
                  <a:pt x="164" y="61"/>
                  <a:pt x="164" y="61"/>
                  <a:pt x="164" y="61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6" y="63"/>
                  <a:pt x="166" y="63"/>
                  <a:pt x="166" y="63"/>
                </a:cubicBezTo>
                <a:cubicBezTo>
                  <a:pt x="170" y="62"/>
                  <a:pt x="170" y="62"/>
                  <a:pt x="170" y="62"/>
                </a:cubicBezTo>
                <a:cubicBezTo>
                  <a:pt x="170" y="61"/>
                  <a:pt x="170" y="61"/>
                  <a:pt x="170" y="61"/>
                </a:cubicBezTo>
                <a:cubicBezTo>
                  <a:pt x="173" y="61"/>
                  <a:pt x="173" y="61"/>
                  <a:pt x="173" y="61"/>
                </a:cubicBezTo>
                <a:cubicBezTo>
                  <a:pt x="174" y="61"/>
                  <a:pt x="174" y="61"/>
                  <a:pt x="174" y="61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6" y="59"/>
                  <a:pt x="186" y="59"/>
                  <a:pt x="186" y="59"/>
                </a:cubicBezTo>
                <a:cubicBezTo>
                  <a:pt x="187" y="57"/>
                  <a:pt x="187" y="57"/>
                  <a:pt x="187" y="57"/>
                </a:cubicBezTo>
                <a:cubicBezTo>
                  <a:pt x="193" y="57"/>
                  <a:pt x="193" y="57"/>
                  <a:pt x="193" y="57"/>
                </a:cubicBezTo>
                <a:cubicBezTo>
                  <a:pt x="195" y="58"/>
                  <a:pt x="195" y="58"/>
                  <a:pt x="195" y="58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9" y="60"/>
                  <a:pt x="199" y="60"/>
                  <a:pt x="199" y="60"/>
                </a:cubicBezTo>
                <a:cubicBezTo>
                  <a:pt x="203" y="57"/>
                  <a:pt x="203" y="57"/>
                  <a:pt x="203" y="57"/>
                </a:cubicBezTo>
                <a:cubicBezTo>
                  <a:pt x="208" y="56"/>
                  <a:pt x="208" y="56"/>
                  <a:pt x="208" y="56"/>
                </a:cubicBezTo>
                <a:cubicBezTo>
                  <a:pt x="208" y="55"/>
                  <a:pt x="208" y="55"/>
                  <a:pt x="208" y="55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214" y="44"/>
                  <a:pt x="214" y="44"/>
                  <a:pt x="214" y="44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9" y="31"/>
                  <a:pt x="219" y="31"/>
                  <a:pt x="219" y="31"/>
                </a:cubicBezTo>
                <a:cubicBezTo>
                  <a:pt x="219" y="29"/>
                  <a:pt x="219" y="29"/>
                  <a:pt x="219" y="29"/>
                </a:cubicBezTo>
                <a:cubicBezTo>
                  <a:pt x="220" y="27"/>
                  <a:pt x="220" y="27"/>
                  <a:pt x="220" y="27"/>
                </a:cubicBezTo>
                <a:cubicBezTo>
                  <a:pt x="220" y="26"/>
                  <a:pt x="220" y="26"/>
                  <a:pt x="220" y="26"/>
                </a:cubicBezTo>
                <a:cubicBezTo>
                  <a:pt x="222" y="23"/>
                  <a:pt x="222" y="23"/>
                  <a:pt x="222" y="23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7" y="24"/>
                  <a:pt x="227" y="24"/>
                  <a:pt x="227" y="24"/>
                </a:cubicBezTo>
                <a:cubicBezTo>
                  <a:pt x="232" y="24"/>
                  <a:pt x="232" y="24"/>
                  <a:pt x="232" y="24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9" y="25"/>
                  <a:pt x="239" y="25"/>
                  <a:pt x="239" y="25"/>
                </a:cubicBezTo>
                <a:cubicBezTo>
                  <a:pt x="238" y="26"/>
                  <a:pt x="238" y="26"/>
                  <a:pt x="238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8" y="27"/>
                  <a:pt x="238" y="27"/>
                  <a:pt x="238" y="27"/>
                </a:cubicBezTo>
                <a:cubicBezTo>
                  <a:pt x="237" y="28"/>
                  <a:pt x="237" y="28"/>
                  <a:pt x="237" y="28"/>
                </a:cubicBezTo>
                <a:cubicBezTo>
                  <a:pt x="239" y="29"/>
                  <a:pt x="239" y="29"/>
                  <a:pt x="239" y="29"/>
                </a:cubicBezTo>
                <a:cubicBezTo>
                  <a:pt x="241" y="31"/>
                  <a:pt x="241" y="31"/>
                  <a:pt x="241" y="31"/>
                </a:cubicBezTo>
                <a:cubicBezTo>
                  <a:pt x="239" y="32"/>
                  <a:pt x="239" y="32"/>
                  <a:pt x="239" y="32"/>
                </a:cubicBezTo>
                <a:cubicBezTo>
                  <a:pt x="236" y="32"/>
                  <a:pt x="236" y="32"/>
                  <a:pt x="236" y="32"/>
                </a:cubicBezTo>
                <a:cubicBezTo>
                  <a:pt x="235" y="32"/>
                  <a:pt x="235" y="32"/>
                  <a:pt x="235" y="32"/>
                </a:cubicBezTo>
                <a:cubicBezTo>
                  <a:pt x="237" y="34"/>
                  <a:pt x="237" y="34"/>
                  <a:pt x="237" y="34"/>
                </a:cubicBezTo>
                <a:cubicBezTo>
                  <a:pt x="238" y="35"/>
                  <a:pt x="238" y="35"/>
                  <a:pt x="238" y="35"/>
                </a:cubicBezTo>
                <a:cubicBezTo>
                  <a:pt x="238" y="36"/>
                  <a:pt x="238" y="36"/>
                  <a:pt x="238" y="36"/>
                </a:cubicBezTo>
                <a:cubicBezTo>
                  <a:pt x="237" y="36"/>
                  <a:pt x="237" y="36"/>
                  <a:pt x="237" y="36"/>
                </a:cubicBezTo>
                <a:cubicBezTo>
                  <a:pt x="237" y="38"/>
                  <a:pt x="237" y="38"/>
                  <a:pt x="237" y="38"/>
                </a:cubicBezTo>
                <a:cubicBezTo>
                  <a:pt x="238" y="39"/>
                  <a:pt x="238" y="39"/>
                  <a:pt x="238" y="39"/>
                </a:cubicBezTo>
                <a:cubicBezTo>
                  <a:pt x="239" y="42"/>
                  <a:pt x="239" y="42"/>
                  <a:pt x="239" y="42"/>
                </a:cubicBezTo>
                <a:cubicBezTo>
                  <a:pt x="243" y="45"/>
                  <a:pt x="243" y="45"/>
                  <a:pt x="243" y="45"/>
                </a:cubicBezTo>
                <a:cubicBezTo>
                  <a:pt x="244" y="47"/>
                  <a:pt x="244" y="47"/>
                  <a:pt x="244" y="47"/>
                </a:cubicBezTo>
                <a:cubicBezTo>
                  <a:pt x="243" y="49"/>
                  <a:pt x="243" y="49"/>
                  <a:pt x="243" y="49"/>
                </a:cubicBezTo>
                <a:cubicBezTo>
                  <a:pt x="240" y="49"/>
                  <a:pt x="240" y="49"/>
                  <a:pt x="240" y="49"/>
                </a:cubicBezTo>
                <a:cubicBezTo>
                  <a:pt x="240" y="51"/>
                  <a:pt x="240" y="51"/>
                  <a:pt x="240" y="51"/>
                </a:cubicBezTo>
                <a:cubicBezTo>
                  <a:pt x="241" y="51"/>
                  <a:pt x="241" y="51"/>
                  <a:pt x="241" y="51"/>
                </a:cubicBezTo>
                <a:cubicBezTo>
                  <a:pt x="241" y="53"/>
                  <a:pt x="241" y="53"/>
                  <a:pt x="241" y="53"/>
                </a:cubicBezTo>
                <a:cubicBezTo>
                  <a:pt x="243" y="54"/>
                  <a:pt x="243" y="54"/>
                  <a:pt x="243" y="54"/>
                </a:cubicBezTo>
                <a:cubicBezTo>
                  <a:pt x="247" y="58"/>
                  <a:pt x="247" y="58"/>
                  <a:pt x="247" y="58"/>
                </a:cubicBezTo>
                <a:cubicBezTo>
                  <a:pt x="249" y="58"/>
                  <a:pt x="249" y="58"/>
                  <a:pt x="249" y="58"/>
                </a:cubicBezTo>
                <a:cubicBezTo>
                  <a:pt x="251" y="60"/>
                  <a:pt x="251" y="60"/>
                  <a:pt x="251" y="60"/>
                </a:cubicBezTo>
                <a:cubicBezTo>
                  <a:pt x="251" y="62"/>
                  <a:pt x="251" y="62"/>
                  <a:pt x="251" y="62"/>
                </a:cubicBezTo>
                <a:cubicBezTo>
                  <a:pt x="253" y="62"/>
                  <a:pt x="253" y="62"/>
                  <a:pt x="253" y="62"/>
                </a:cubicBezTo>
                <a:cubicBezTo>
                  <a:pt x="253" y="64"/>
                  <a:pt x="253" y="64"/>
                  <a:pt x="253" y="64"/>
                </a:cubicBezTo>
                <a:cubicBezTo>
                  <a:pt x="251" y="65"/>
                  <a:pt x="251" y="65"/>
                  <a:pt x="251" y="65"/>
                </a:cubicBezTo>
                <a:cubicBezTo>
                  <a:pt x="250" y="64"/>
                  <a:pt x="250" y="64"/>
                  <a:pt x="250" y="64"/>
                </a:cubicBezTo>
                <a:cubicBezTo>
                  <a:pt x="248" y="65"/>
                  <a:pt x="248" y="65"/>
                  <a:pt x="248" y="65"/>
                </a:cubicBezTo>
                <a:cubicBezTo>
                  <a:pt x="246" y="65"/>
                  <a:pt x="246" y="65"/>
                  <a:pt x="246" y="65"/>
                </a:cubicBezTo>
                <a:cubicBezTo>
                  <a:pt x="242" y="61"/>
                  <a:pt x="242" y="61"/>
                  <a:pt x="242" y="61"/>
                </a:cubicBezTo>
                <a:cubicBezTo>
                  <a:pt x="243" y="64"/>
                  <a:pt x="243" y="64"/>
                  <a:pt x="243" y="64"/>
                </a:cubicBezTo>
                <a:cubicBezTo>
                  <a:pt x="242" y="65"/>
                  <a:pt x="242" y="65"/>
                  <a:pt x="242" y="65"/>
                </a:cubicBezTo>
                <a:cubicBezTo>
                  <a:pt x="241" y="64"/>
                  <a:pt x="241" y="64"/>
                  <a:pt x="241" y="64"/>
                </a:cubicBezTo>
                <a:cubicBezTo>
                  <a:pt x="239" y="66"/>
                  <a:pt x="239" y="66"/>
                  <a:pt x="239" y="66"/>
                </a:cubicBezTo>
                <a:cubicBezTo>
                  <a:pt x="239" y="68"/>
                  <a:pt x="239" y="68"/>
                  <a:pt x="239" y="68"/>
                </a:cubicBezTo>
                <a:cubicBezTo>
                  <a:pt x="238" y="69"/>
                  <a:pt x="238" y="69"/>
                  <a:pt x="238" y="69"/>
                </a:cubicBezTo>
                <a:cubicBezTo>
                  <a:pt x="238" y="73"/>
                  <a:pt x="238" y="73"/>
                  <a:pt x="238" y="73"/>
                </a:cubicBezTo>
                <a:cubicBezTo>
                  <a:pt x="237" y="75"/>
                  <a:pt x="237" y="75"/>
                  <a:pt x="237" y="75"/>
                </a:cubicBezTo>
                <a:cubicBezTo>
                  <a:pt x="236" y="78"/>
                  <a:pt x="236" y="78"/>
                  <a:pt x="236" y="78"/>
                </a:cubicBezTo>
                <a:cubicBezTo>
                  <a:pt x="233" y="80"/>
                  <a:pt x="233" y="80"/>
                  <a:pt x="233" y="80"/>
                </a:cubicBezTo>
                <a:cubicBezTo>
                  <a:pt x="234" y="83"/>
                  <a:pt x="234" y="83"/>
                  <a:pt x="234" y="83"/>
                </a:cubicBezTo>
                <a:cubicBezTo>
                  <a:pt x="233" y="85"/>
                  <a:pt x="233" y="85"/>
                  <a:pt x="233" y="85"/>
                </a:cubicBezTo>
                <a:cubicBezTo>
                  <a:pt x="231" y="87"/>
                  <a:pt x="231" y="87"/>
                  <a:pt x="231" y="87"/>
                </a:cubicBezTo>
                <a:cubicBezTo>
                  <a:pt x="230" y="85"/>
                  <a:pt x="230" y="85"/>
                  <a:pt x="230" y="85"/>
                </a:cubicBezTo>
                <a:cubicBezTo>
                  <a:pt x="229" y="85"/>
                  <a:pt x="229" y="85"/>
                  <a:pt x="229" y="85"/>
                </a:cubicBezTo>
                <a:cubicBezTo>
                  <a:pt x="230" y="86"/>
                  <a:pt x="230" y="86"/>
                  <a:pt x="230" y="86"/>
                </a:cubicBezTo>
                <a:cubicBezTo>
                  <a:pt x="230" y="88"/>
                  <a:pt x="230" y="88"/>
                  <a:pt x="230" y="88"/>
                </a:cubicBezTo>
                <a:cubicBezTo>
                  <a:pt x="228" y="90"/>
                  <a:pt x="228" y="90"/>
                  <a:pt x="228" y="90"/>
                </a:cubicBezTo>
                <a:cubicBezTo>
                  <a:pt x="227" y="92"/>
                  <a:pt x="227" y="92"/>
                  <a:pt x="227" y="92"/>
                </a:cubicBezTo>
                <a:cubicBezTo>
                  <a:pt x="226" y="93"/>
                  <a:pt x="226" y="93"/>
                  <a:pt x="226" y="93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25" y="94"/>
                  <a:pt x="225" y="94"/>
                  <a:pt x="225" y="94"/>
                </a:cubicBezTo>
                <a:cubicBezTo>
                  <a:pt x="224" y="95"/>
                  <a:pt x="224" y="95"/>
                  <a:pt x="224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27" y="95"/>
                  <a:pt x="227" y="95"/>
                  <a:pt x="227" y="95"/>
                </a:cubicBezTo>
                <a:cubicBezTo>
                  <a:pt x="226" y="97"/>
                  <a:pt x="226" y="97"/>
                  <a:pt x="226" y="97"/>
                </a:cubicBezTo>
                <a:cubicBezTo>
                  <a:pt x="225" y="98"/>
                  <a:pt x="225" y="98"/>
                  <a:pt x="225" y="98"/>
                </a:cubicBezTo>
                <a:cubicBezTo>
                  <a:pt x="226" y="98"/>
                  <a:pt x="226" y="98"/>
                  <a:pt x="226" y="98"/>
                </a:cubicBezTo>
                <a:cubicBezTo>
                  <a:pt x="227" y="98"/>
                  <a:pt x="227" y="98"/>
                  <a:pt x="227" y="98"/>
                </a:cubicBezTo>
                <a:cubicBezTo>
                  <a:pt x="227" y="100"/>
                  <a:pt x="227" y="100"/>
                  <a:pt x="227" y="100"/>
                </a:cubicBezTo>
                <a:cubicBezTo>
                  <a:pt x="227" y="101"/>
                  <a:pt x="227" y="101"/>
                  <a:pt x="227" y="101"/>
                </a:cubicBezTo>
                <a:cubicBezTo>
                  <a:pt x="225" y="101"/>
                  <a:pt x="225" y="101"/>
                  <a:pt x="225" y="101"/>
                </a:cubicBezTo>
                <a:cubicBezTo>
                  <a:pt x="225" y="100"/>
                  <a:pt x="225" y="100"/>
                  <a:pt x="225" y="100"/>
                </a:cubicBezTo>
                <a:cubicBezTo>
                  <a:pt x="225" y="101"/>
                  <a:pt x="225" y="101"/>
                  <a:pt x="225" y="101"/>
                </a:cubicBezTo>
                <a:cubicBezTo>
                  <a:pt x="226" y="102"/>
                  <a:pt x="226" y="102"/>
                  <a:pt x="226" y="102"/>
                </a:cubicBezTo>
                <a:cubicBezTo>
                  <a:pt x="226" y="103"/>
                  <a:pt x="226" y="103"/>
                  <a:pt x="226" y="103"/>
                </a:cubicBezTo>
                <a:cubicBezTo>
                  <a:pt x="225" y="106"/>
                  <a:pt x="225" y="106"/>
                  <a:pt x="225" y="106"/>
                </a:cubicBezTo>
                <a:cubicBezTo>
                  <a:pt x="223" y="106"/>
                  <a:pt x="223" y="106"/>
                  <a:pt x="223" y="106"/>
                </a:cubicBezTo>
                <a:cubicBezTo>
                  <a:pt x="223" y="105"/>
                  <a:pt x="223" y="105"/>
                  <a:pt x="223" y="105"/>
                </a:cubicBezTo>
                <a:cubicBezTo>
                  <a:pt x="222" y="108"/>
                  <a:pt x="222" y="108"/>
                  <a:pt x="222" y="108"/>
                </a:cubicBezTo>
                <a:cubicBezTo>
                  <a:pt x="222" y="110"/>
                  <a:pt x="222" y="110"/>
                  <a:pt x="222" y="110"/>
                </a:cubicBezTo>
                <a:cubicBezTo>
                  <a:pt x="220" y="114"/>
                  <a:pt x="220" y="114"/>
                  <a:pt x="220" y="114"/>
                </a:cubicBezTo>
                <a:cubicBezTo>
                  <a:pt x="217" y="116"/>
                  <a:pt x="217" y="116"/>
                  <a:pt x="217" y="116"/>
                </a:cubicBezTo>
                <a:cubicBezTo>
                  <a:pt x="213" y="117"/>
                  <a:pt x="213" y="117"/>
                  <a:pt x="213" y="117"/>
                </a:cubicBezTo>
                <a:cubicBezTo>
                  <a:pt x="209" y="119"/>
                  <a:pt x="209" y="119"/>
                  <a:pt x="209" y="119"/>
                </a:cubicBezTo>
                <a:cubicBezTo>
                  <a:pt x="207" y="119"/>
                  <a:pt x="207" y="119"/>
                  <a:pt x="207" y="119"/>
                </a:cubicBezTo>
                <a:cubicBezTo>
                  <a:pt x="206" y="116"/>
                  <a:pt x="206" y="116"/>
                  <a:pt x="206" y="116"/>
                </a:cubicBezTo>
                <a:cubicBezTo>
                  <a:pt x="207" y="114"/>
                  <a:pt x="207" y="114"/>
                  <a:pt x="207" y="114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5" y="112"/>
                  <a:pt x="205" y="112"/>
                  <a:pt x="205" y="112"/>
                </a:cubicBezTo>
                <a:cubicBezTo>
                  <a:pt x="204" y="113"/>
                  <a:pt x="204" y="113"/>
                  <a:pt x="204" y="113"/>
                </a:cubicBezTo>
                <a:cubicBezTo>
                  <a:pt x="203" y="111"/>
                  <a:pt x="203" y="111"/>
                  <a:pt x="203" y="111"/>
                </a:cubicBezTo>
                <a:cubicBezTo>
                  <a:pt x="202" y="112"/>
                  <a:pt x="202" y="112"/>
                  <a:pt x="202" y="112"/>
                </a:cubicBezTo>
                <a:cubicBezTo>
                  <a:pt x="200" y="111"/>
                  <a:pt x="200" y="111"/>
                  <a:pt x="200" y="111"/>
                </a:cubicBezTo>
                <a:cubicBezTo>
                  <a:pt x="200" y="109"/>
                  <a:pt x="200" y="109"/>
                  <a:pt x="200" y="109"/>
                </a:cubicBezTo>
                <a:cubicBezTo>
                  <a:pt x="199" y="111"/>
                  <a:pt x="199" y="111"/>
                  <a:pt x="199" y="111"/>
                </a:cubicBezTo>
                <a:cubicBezTo>
                  <a:pt x="200" y="112"/>
                  <a:pt x="200" y="112"/>
                  <a:pt x="200" y="112"/>
                </a:cubicBezTo>
                <a:cubicBezTo>
                  <a:pt x="198" y="112"/>
                  <a:pt x="198" y="112"/>
                  <a:pt x="198" y="112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09"/>
                  <a:pt x="197" y="109"/>
                  <a:pt x="197" y="109"/>
                </a:cubicBezTo>
                <a:cubicBezTo>
                  <a:pt x="196" y="108"/>
                  <a:pt x="196" y="108"/>
                  <a:pt x="196" y="108"/>
                </a:cubicBezTo>
                <a:cubicBezTo>
                  <a:pt x="194" y="109"/>
                  <a:pt x="194" y="109"/>
                  <a:pt x="194" y="109"/>
                </a:cubicBezTo>
                <a:cubicBezTo>
                  <a:pt x="192" y="108"/>
                  <a:pt x="192" y="108"/>
                  <a:pt x="192" y="108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7" y="110"/>
                  <a:pt x="187" y="110"/>
                  <a:pt x="187" y="110"/>
                </a:cubicBezTo>
                <a:cubicBezTo>
                  <a:pt x="187" y="111"/>
                  <a:pt x="187" y="111"/>
                  <a:pt x="187" y="111"/>
                </a:cubicBezTo>
                <a:cubicBezTo>
                  <a:pt x="185" y="111"/>
                  <a:pt x="185" y="111"/>
                  <a:pt x="185" y="111"/>
                </a:cubicBezTo>
                <a:cubicBezTo>
                  <a:pt x="184" y="110"/>
                  <a:pt x="184" y="110"/>
                  <a:pt x="184" y="110"/>
                </a:cubicBezTo>
                <a:cubicBezTo>
                  <a:pt x="183" y="111"/>
                  <a:pt x="183" y="111"/>
                  <a:pt x="183" y="111"/>
                </a:cubicBezTo>
                <a:cubicBezTo>
                  <a:pt x="180" y="114"/>
                  <a:pt x="180" y="114"/>
                  <a:pt x="180" y="114"/>
                </a:cubicBezTo>
                <a:cubicBezTo>
                  <a:pt x="179" y="114"/>
                  <a:pt x="179" y="114"/>
                  <a:pt x="179" y="114"/>
                </a:cubicBezTo>
                <a:cubicBezTo>
                  <a:pt x="179" y="112"/>
                  <a:pt x="179" y="112"/>
                  <a:pt x="179" y="112"/>
                </a:cubicBezTo>
                <a:cubicBezTo>
                  <a:pt x="179" y="108"/>
                  <a:pt x="179" y="108"/>
                  <a:pt x="179" y="108"/>
                </a:cubicBezTo>
                <a:cubicBezTo>
                  <a:pt x="178" y="106"/>
                  <a:pt x="178" y="106"/>
                  <a:pt x="178" y="106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7" y="103"/>
                  <a:pt x="177" y="103"/>
                  <a:pt x="177" y="103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7" y="106"/>
                  <a:pt x="177" y="106"/>
                  <a:pt x="177" y="106"/>
                </a:cubicBezTo>
                <a:cubicBezTo>
                  <a:pt x="175" y="107"/>
                  <a:pt x="175" y="107"/>
                  <a:pt x="175" y="107"/>
                </a:cubicBezTo>
                <a:cubicBezTo>
                  <a:pt x="174" y="106"/>
                  <a:pt x="174" y="106"/>
                  <a:pt x="174" y="106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70" y="107"/>
                  <a:pt x="170" y="107"/>
                  <a:pt x="170" y="10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66" y="106"/>
                  <a:pt x="166" y="106"/>
                  <a:pt x="166" y="106"/>
                </a:cubicBezTo>
                <a:cubicBezTo>
                  <a:pt x="165" y="105"/>
                  <a:pt x="165" y="105"/>
                  <a:pt x="165" y="105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162" y="107"/>
                  <a:pt x="162" y="107"/>
                  <a:pt x="162" y="107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61" y="101"/>
                  <a:pt x="161" y="101"/>
                  <a:pt x="161" y="101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58" y="95"/>
                  <a:pt x="158" y="95"/>
                  <a:pt x="158" y="95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161" y="90"/>
                  <a:pt x="161" y="90"/>
                  <a:pt x="161" y="90"/>
                </a:cubicBezTo>
                <a:cubicBezTo>
                  <a:pt x="160" y="88"/>
                  <a:pt x="160" y="88"/>
                  <a:pt x="160" y="88"/>
                </a:cubicBezTo>
                <a:cubicBezTo>
                  <a:pt x="159" y="86"/>
                  <a:pt x="159" y="86"/>
                  <a:pt x="159" y="86"/>
                </a:cubicBezTo>
                <a:cubicBezTo>
                  <a:pt x="156" y="83"/>
                  <a:pt x="156" y="83"/>
                  <a:pt x="156" y="83"/>
                </a:cubicBezTo>
                <a:cubicBezTo>
                  <a:pt x="154" y="82"/>
                  <a:pt x="154" y="82"/>
                  <a:pt x="154" y="82"/>
                </a:cubicBezTo>
                <a:cubicBezTo>
                  <a:pt x="151" y="81"/>
                  <a:pt x="151" y="81"/>
                  <a:pt x="151" y="81"/>
                </a:cubicBezTo>
                <a:cubicBezTo>
                  <a:pt x="151" y="80"/>
                  <a:pt x="151" y="80"/>
                  <a:pt x="151" y="80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5" y="79"/>
                  <a:pt x="155" y="79"/>
                  <a:pt x="155" y="79"/>
                </a:cubicBezTo>
                <a:cubicBezTo>
                  <a:pt x="158" y="78"/>
                  <a:pt x="158" y="78"/>
                  <a:pt x="158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58" y="77"/>
                  <a:pt x="158" y="77"/>
                  <a:pt x="158" y="77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1" y="77"/>
                  <a:pt x="151" y="77"/>
                  <a:pt x="151" y="77"/>
                </a:cubicBezTo>
                <a:cubicBezTo>
                  <a:pt x="150" y="75"/>
                  <a:pt x="150" y="75"/>
                  <a:pt x="150" y="75"/>
                </a:cubicBezTo>
                <a:cubicBezTo>
                  <a:pt x="151" y="74"/>
                  <a:pt x="151" y="74"/>
                  <a:pt x="151" y="74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5"/>
                  <a:pt x="147" y="65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49" y="63"/>
                  <a:pt x="149" y="63"/>
                  <a:pt x="149" y="63"/>
                </a:cubicBezTo>
                <a:cubicBezTo>
                  <a:pt x="149" y="62"/>
                  <a:pt x="149" y="62"/>
                  <a:pt x="149" y="62"/>
                </a:cubicBezTo>
                <a:cubicBezTo>
                  <a:pt x="149" y="60"/>
                  <a:pt x="149" y="60"/>
                  <a:pt x="149" y="60"/>
                </a:cubicBezTo>
                <a:close/>
                <a:moveTo>
                  <a:pt x="425" y="83"/>
                </a:moveTo>
                <a:cubicBezTo>
                  <a:pt x="423" y="84"/>
                  <a:pt x="423" y="84"/>
                  <a:pt x="423" y="84"/>
                </a:cubicBezTo>
                <a:cubicBezTo>
                  <a:pt x="424" y="85"/>
                  <a:pt x="424" y="85"/>
                  <a:pt x="424" y="85"/>
                </a:cubicBezTo>
                <a:cubicBezTo>
                  <a:pt x="426" y="85"/>
                  <a:pt x="426" y="85"/>
                  <a:pt x="426" y="85"/>
                </a:cubicBezTo>
                <a:cubicBezTo>
                  <a:pt x="425" y="83"/>
                  <a:pt x="425" y="83"/>
                  <a:pt x="425" y="83"/>
                </a:cubicBezTo>
                <a:close/>
                <a:moveTo>
                  <a:pt x="429" y="90"/>
                </a:moveTo>
                <a:cubicBezTo>
                  <a:pt x="426" y="90"/>
                  <a:pt x="426" y="90"/>
                  <a:pt x="426" y="90"/>
                </a:cubicBezTo>
                <a:cubicBezTo>
                  <a:pt x="428" y="91"/>
                  <a:pt x="428" y="91"/>
                  <a:pt x="428" y="91"/>
                </a:cubicBezTo>
                <a:cubicBezTo>
                  <a:pt x="429" y="90"/>
                  <a:pt x="429" y="90"/>
                  <a:pt x="429" y="90"/>
                </a:cubicBezTo>
                <a:close/>
                <a:moveTo>
                  <a:pt x="431" y="91"/>
                </a:moveTo>
                <a:cubicBezTo>
                  <a:pt x="431" y="91"/>
                  <a:pt x="432" y="91"/>
                  <a:pt x="432" y="91"/>
                </a:cubicBezTo>
                <a:cubicBezTo>
                  <a:pt x="435" y="93"/>
                  <a:pt x="435" y="93"/>
                  <a:pt x="435" y="93"/>
                </a:cubicBezTo>
                <a:cubicBezTo>
                  <a:pt x="440" y="94"/>
                  <a:pt x="440" y="94"/>
                  <a:pt x="440" y="94"/>
                </a:cubicBezTo>
                <a:cubicBezTo>
                  <a:pt x="444" y="93"/>
                  <a:pt x="444" y="93"/>
                  <a:pt x="444" y="93"/>
                </a:cubicBezTo>
                <a:cubicBezTo>
                  <a:pt x="446" y="92"/>
                  <a:pt x="446" y="92"/>
                  <a:pt x="446" y="92"/>
                </a:cubicBezTo>
                <a:cubicBezTo>
                  <a:pt x="442" y="91"/>
                  <a:pt x="442" y="91"/>
                  <a:pt x="442" y="91"/>
                </a:cubicBezTo>
                <a:cubicBezTo>
                  <a:pt x="440" y="92"/>
                  <a:pt x="440" y="92"/>
                  <a:pt x="440" y="92"/>
                </a:cubicBezTo>
                <a:cubicBezTo>
                  <a:pt x="437" y="91"/>
                  <a:pt x="437" y="91"/>
                  <a:pt x="437" y="91"/>
                </a:cubicBezTo>
                <a:cubicBezTo>
                  <a:pt x="435" y="92"/>
                  <a:pt x="435" y="92"/>
                  <a:pt x="435" y="92"/>
                </a:cubicBezTo>
                <a:cubicBezTo>
                  <a:pt x="431" y="91"/>
                  <a:pt x="431" y="91"/>
                  <a:pt x="431" y="91"/>
                </a:cubicBezTo>
                <a:close/>
                <a:moveTo>
                  <a:pt x="431" y="80"/>
                </a:moveTo>
                <a:cubicBezTo>
                  <a:pt x="433" y="82"/>
                  <a:pt x="433" y="82"/>
                  <a:pt x="433" y="82"/>
                </a:cubicBezTo>
                <a:cubicBezTo>
                  <a:pt x="433" y="81"/>
                  <a:pt x="433" y="81"/>
                  <a:pt x="433" y="81"/>
                </a:cubicBezTo>
                <a:cubicBezTo>
                  <a:pt x="434" y="81"/>
                  <a:pt x="434" y="81"/>
                  <a:pt x="434" y="81"/>
                </a:cubicBezTo>
                <a:cubicBezTo>
                  <a:pt x="435" y="84"/>
                  <a:pt x="435" y="84"/>
                  <a:pt x="435" y="84"/>
                </a:cubicBezTo>
                <a:cubicBezTo>
                  <a:pt x="435" y="85"/>
                  <a:pt x="435" y="85"/>
                  <a:pt x="435" y="85"/>
                </a:cubicBezTo>
                <a:cubicBezTo>
                  <a:pt x="437" y="85"/>
                  <a:pt x="437" y="85"/>
                  <a:pt x="437" y="85"/>
                </a:cubicBezTo>
                <a:cubicBezTo>
                  <a:pt x="437" y="85"/>
                  <a:pt x="437" y="85"/>
                  <a:pt x="437" y="85"/>
                </a:cubicBezTo>
                <a:cubicBezTo>
                  <a:pt x="438" y="86"/>
                  <a:pt x="438" y="86"/>
                  <a:pt x="438" y="86"/>
                </a:cubicBezTo>
                <a:cubicBezTo>
                  <a:pt x="441" y="85"/>
                  <a:pt x="441" y="85"/>
                  <a:pt x="441" y="85"/>
                </a:cubicBezTo>
                <a:cubicBezTo>
                  <a:pt x="440" y="84"/>
                  <a:pt x="440" y="84"/>
                  <a:pt x="440" y="84"/>
                </a:cubicBezTo>
                <a:cubicBezTo>
                  <a:pt x="438" y="84"/>
                  <a:pt x="438" y="84"/>
                  <a:pt x="438" y="84"/>
                </a:cubicBezTo>
                <a:cubicBezTo>
                  <a:pt x="437" y="81"/>
                  <a:pt x="437" y="81"/>
                  <a:pt x="437" y="81"/>
                </a:cubicBezTo>
                <a:cubicBezTo>
                  <a:pt x="435" y="80"/>
                  <a:pt x="435" y="80"/>
                  <a:pt x="435" y="80"/>
                </a:cubicBezTo>
                <a:cubicBezTo>
                  <a:pt x="433" y="80"/>
                  <a:pt x="433" y="80"/>
                  <a:pt x="433" y="80"/>
                </a:cubicBezTo>
                <a:cubicBezTo>
                  <a:pt x="430" y="80"/>
                  <a:pt x="430" y="80"/>
                  <a:pt x="430" y="80"/>
                </a:cubicBezTo>
                <a:cubicBezTo>
                  <a:pt x="431" y="80"/>
                  <a:pt x="431" y="80"/>
                  <a:pt x="431" y="80"/>
                </a:cubicBezTo>
                <a:close/>
                <a:moveTo>
                  <a:pt x="400" y="134"/>
                </a:moveTo>
                <a:cubicBezTo>
                  <a:pt x="401" y="136"/>
                  <a:pt x="401" y="136"/>
                  <a:pt x="401" y="136"/>
                </a:cubicBezTo>
                <a:cubicBezTo>
                  <a:pt x="401" y="137"/>
                  <a:pt x="401" y="137"/>
                  <a:pt x="401" y="137"/>
                </a:cubicBezTo>
                <a:cubicBezTo>
                  <a:pt x="401" y="138"/>
                  <a:pt x="401" y="138"/>
                  <a:pt x="401" y="138"/>
                </a:cubicBezTo>
                <a:cubicBezTo>
                  <a:pt x="401" y="136"/>
                  <a:pt x="401" y="136"/>
                  <a:pt x="401" y="136"/>
                </a:cubicBezTo>
                <a:cubicBezTo>
                  <a:pt x="400" y="134"/>
                  <a:pt x="400" y="134"/>
                  <a:pt x="400" y="134"/>
                </a:cubicBezTo>
                <a:close/>
                <a:moveTo>
                  <a:pt x="406" y="132"/>
                </a:moveTo>
                <a:cubicBezTo>
                  <a:pt x="404" y="133"/>
                  <a:pt x="404" y="133"/>
                  <a:pt x="404" y="133"/>
                </a:cubicBezTo>
                <a:cubicBezTo>
                  <a:pt x="403" y="137"/>
                  <a:pt x="403" y="137"/>
                  <a:pt x="403" y="137"/>
                </a:cubicBezTo>
                <a:cubicBezTo>
                  <a:pt x="402" y="138"/>
                  <a:pt x="402" y="138"/>
                  <a:pt x="402" y="138"/>
                </a:cubicBezTo>
                <a:cubicBezTo>
                  <a:pt x="403" y="138"/>
                  <a:pt x="403" y="138"/>
                  <a:pt x="403" y="138"/>
                </a:cubicBezTo>
                <a:cubicBezTo>
                  <a:pt x="405" y="134"/>
                  <a:pt x="405" y="134"/>
                  <a:pt x="405" y="134"/>
                </a:cubicBezTo>
                <a:cubicBezTo>
                  <a:pt x="406" y="132"/>
                  <a:pt x="406" y="132"/>
                  <a:pt x="406" y="132"/>
                </a:cubicBezTo>
                <a:close/>
                <a:moveTo>
                  <a:pt x="422" y="146"/>
                </a:moveTo>
                <a:cubicBezTo>
                  <a:pt x="422" y="147"/>
                  <a:pt x="422" y="147"/>
                  <a:pt x="422" y="147"/>
                </a:cubicBezTo>
                <a:cubicBezTo>
                  <a:pt x="422" y="147"/>
                  <a:pt x="422" y="147"/>
                  <a:pt x="422" y="147"/>
                </a:cubicBezTo>
                <a:cubicBezTo>
                  <a:pt x="423" y="147"/>
                  <a:pt x="423" y="147"/>
                  <a:pt x="423" y="147"/>
                </a:cubicBezTo>
                <a:cubicBezTo>
                  <a:pt x="422" y="146"/>
                  <a:pt x="422" y="146"/>
                  <a:pt x="422" y="146"/>
                </a:cubicBezTo>
                <a:close/>
                <a:moveTo>
                  <a:pt x="416" y="142"/>
                </a:moveTo>
                <a:cubicBezTo>
                  <a:pt x="415" y="141"/>
                  <a:pt x="415" y="141"/>
                  <a:pt x="415" y="141"/>
                </a:cubicBezTo>
                <a:cubicBezTo>
                  <a:pt x="416" y="142"/>
                  <a:pt x="416" y="142"/>
                  <a:pt x="416" y="142"/>
                </a:cubicBezTo>
                <a:cubicBezTo>
                  <a:pt x="416" y="145"/>
                  <a:pt x="416" y="145"/>
                  <a:pt x="416" y="145"/>
                </a:cubicBezTo>
                <a:cubicBezTo>
                  <a:pt x="416" y="145"/>
                  <a:pt x="416" y="145"/>
                  <a:pt x="416" y="145"/>
                </a:cubicBezTo>
                <a:cubicBezTo>
                  <a:pt x="417" y="147"/>
                  <a:pt x="417" y="147"/>
                  <a:pt x="417" y="147"/>
                </a:cubicBezTo>
                <a:cubicBezTo>
                  <a:pt x="416" y="146"/>
                  <a:pt x="416" y="146"/>
                  <a:pt x="416" y="146"/>
                </a:cubicBezTo>
                <a:cubicBezTo>
                  <a:pt x="415" y="146"/>
                  <a:pt x="415" y="146"/>
                  <a:pt x="415" y="146"/>
                </a:cubicBezTo>
                <a:cubicBezTo>
                  <a:pt x="415" y="148"/>
                  <a:pt x="415" y="148"/>
                  <a:pt x="415" y="148"/>
                </a:cubicBezTo>
                <a:cubicBezTo>
                  <a:pt x="416" y="149"/>
                  <a:pt x="416" y="149"/>
                  <a:pt x="416" y="149"/>
                </a:cubicBezTo>
                <a:cubicBezTo>
                  <a:pt x="417" y="149"/>
                  <a:pt x="417" y="149"/>
                  <a:pt x="417" y="149"/>
                </a:cubicBezTo>
                <a:cubicBezTo>
                  <a:pt x="419" y="147"/>
                  <a:pt x="419" y="147"/>
                  <a:pt x="419" y="147"/>
                </a:cubicBezTo>
                <a:cubicBezTo>
                  <a:pt x="420" y="146"/>
                  <a:pt x="420" y="146"/>
                  <a:pt x="420" y="146"/>
                </a:cubicBezTo>
                <a:cubicBezTo>
                  <a:pt x="419" y="145"/>
                  <a:pt x="419" y="145"/>
                  <a:pt x="419" y="145"/>
                </a:cubicBezTo>
                <a:cubicBezTo>
                  <a:pt x="418" y="144"/>
                  <a:pt x="418" y="144"/>
                  <a:pt x="418" y="144"/>
                </a:cubicBezTo>
                <a:cubicBezTo>
                  <a:pt x="416" y="142"/>
                  <a:pt x="416" y="142"/>
                  <a:pt x="416" y="142"/>
                </a:cubicBezTo>
                <a:close/>
                <a:moveTo>
                  <a:pt x="420" y="143"/>
                </a:moveTo>
                <a:cubicBezTo>
                  <a:pt x="420" y="143"/>
                  <a:pt x="419" y="143"/>
                  <a:pt x="419" y="143"/>
                </a:cubicBezTo>
                <a:cubicBezTo>
                  <a:pt x="419" y="144"/>
                  <a:pt x="419" y="144"/>
                  <a:pt x="419" y="144"/>
                </a:cubicBezTo>
                <a:cubicBezTo>
                  <a:pt x="420" y="145"/>
                  <a:pt x="420" y="145"/>
                  <a:pt x="420" y="145"/>
                </a:cubicBezTo>
                <a:cubicBezTo>
                  <a:pt x="421" y="145"/>
                  <a:pt x="421" y="145"/>
                  <a:pt x="421" y="145"/>
                </a:cubicBezTo>
                <a:cubicBezTo>
                  <a:pt x="421" y="144"/>
                  <a:pt x="421" y="144"/>
                  <a:pt x="421" y="144"/>
                </a:cubicBezTo>
                <a:cubicBezTo>
                  <a:pt x="420" y="143"/>
                  <a:pt x="420" y="143"/>
                  <a:pt x="420" y="143"/>
                </a:cubicBezTo>
                <a:close/>
                <a:moveTo>
                  <a:pt x="417" y="140"/>
                </a:moveTo>
                <a:cubicBezTo>
                  <a:pt x="416" y="139"/>
                  <a:pt x="416" y="139"/>
                  <a:pt x="416" y="139"/>
                </a:cubicBezTo>
                <a:cubicBezTo>
                  <a:pt x="416" y="140"/>
                  <a:pt x="416" y="140"/>
                  <a:pt x="416" y="140"/>
                </a:cubicBezTo>
                <a:cubicBezTo>
                  <a:pt x="417" y="142"/>
                  <a:pt x="417" y="142"/>
                  <a:pt x="417" y="142"/>
                </a:cubicBezTo>
                <a:cubicBezTo>
                  <a:pt x="419" y="143"/>
                  <a:pt x="419" y="143"/>
                  <a:pt x="419" y="143"/>
                </a:cubicBezTo>
                <a:cubicBezTo>
                  <a:pt x="419" y="143"/>
                  <a:pt x="419" y="143"/>
                  <a:pt x="419" y="143"/>
                </a:cubicBezTo>
                <a:cubicBezTo>
                  <a:pt x="417" y="141"/>
                  <a:pt x="417" y="141"/>
                  <a:pt x="417" y="141"/>
                </a:cubicBezTo>
                <a:cubicBezTo>
                  <a:pt x="417" y="140"/>
                  <a:pt x="417" y="140"/>
                  <a:pt x="417" y="140"/>
                </a:cubicBezTo>
                <a:close/>
                <a:moveTo>
                  <a:pt x="421" y="138"/>
                </a:moveTo>
                <a:cubicBezTo>
                  <a:pt x="419" y="139"/>
                  <a:pt x="419" y="139"/>
                  <a:pt x="419" y="139"/>
                </a:cubicBezTo>
                <a:cubicBezTo>
                  <a:pt x="418" y="140"/>
                  <a:pt x="418" y="140"/>
                  <a:pt x="418" y="140"/>
                </a:cubicBezTo>
                <a:cubicBezTo>
                  <a:pt x="418" y="141"/>
                  <a:pt x="418" y="141"/>
                  <a:pt x="418" y="141"/>
                </a:cubicBezTo>
                <a:cubicBezTo>
                  <a:pt x="420" y="142"/>
                  <a:pt x="420" y="142"/>
                  <a:pt x="420" y="142"/>
                </a:cubicBezTo>
                <a:cubicBezTo>
                  <a:pt x="421" y="143"/>
                  <a:pt x="421" y="143"/>
                  <a:pt x="421" y="143"/>
                </a:cubicBezTo>
                <a:cubicBezTo>
                  <a:pt x="422" y="141"/>
                  <a:pt x="422" y="141"/>
                  <a:pt x="422" y="141"/>
                </a:cubicBezTo>
                <a:cubicBezTo>
                  <a:pt x="422" y="140"/>
                  <a:pt x="422" y="140"/>
                  <a:pt x="422" y="140"/>
                </a:cubicBezTo>
                <a:cubicBezTo>
                  <a:pt x="422" y="140"/>
                  <a:pt x="422" y="140"/>
                  <a:pt x="422" y="140"/>
                </a:cubicBezTo>
                <a:cubicBezTo>
                  <a:pt x="422" y="139"/>
                  <a:pt x="422" y="139"/>
                  <a:pt x="422" y="139"/>
                </a:cubicBezTo>
                <a:cubicBezTo>
                  <a:pt x="422" y="138"/>
                  <a:pt x="422" y="138"/>
                  <a:pt x="422" y="138"/>
                </a:cubicBezTo>
                <a:cubicBezTo>
                  <a:pt x="421" y="138"/>
                  <a:pt x="421" y="138"/>
                  <a:pt x="421" y="138"/>
                </a:cubicBezTo>
                <a:close/>
                <a:moveTo>
                  <a:pt x="417" y="136"/>
                </a:moveTo>
                <a:cubicBezTo>
                  <a:pt x="416" y="136"/>
                  <a:pt x="416" y="136"/>
                  <a:pt x="416" y="136"/>
                </a:cubicBezTo>
                <a:cubicBezTo>
                  <a:pt x="416" y="137"/>
                  <a:pt x="416" y="137"/>
                  <a:pt x="416" y="137"/>
                </a:cubicBezTo>
                <a:cubicBezTo>
                  <a:pt x="417" y="136"/>
                  <a:pt x="417" y="136"/>
                  <a:pt x="417" y="136"/>
                </a:cubicBezTo>
                <a:cubicBezTo>
                  <a:pt x="417" y="136"/>
                  <a:pt x="417" y="136"/>
                  <a:pt x="417" y="136"/>
                </a:cubicBezTo>
                <a:close/>
                <a:moveTo>
                  <a:pt x="420" y="133"/>
                </a:moveTo>
                <a:cubicBezTo>
                  <a:pt x="421" y="134"/>
                  <a:pt x="421" y="134"/>
                  <a:pt x="421" y="134"/>
                </a:cubicBezTo>
                <a:cubicBezTo>
                  <a:pt x="422" y="134"/>
                  <a:pt x="422" y="134"/>
                  <a:pt x="422" y="134"/>
                </a:cubicBezTo>
                <a:cubicBezTo>
                  <a:pt x="421" y="133"/>
                  <a:pt x="421" y="133"/>
                  <a:pt x="421" y="133"/>
                </a:cubicBezTo>
                <a:cubicBezTo>
                  <a:pt x="420" y="133"/>
                  <a:pt x="420" y="133"/>
                  <a:pt x="420" y="133"/>
                </a:cubicBezTo>
                <a:close/>
                <a:moveTo>
                  <a:pt x="420" y="133"/>
                </a:moveTo>
                <a:cubicBezTo>
                  <a:pt x="419" y="133"/>
                  <a:pt x="419" y="133"/>
                  <a:pt x="419" y="133"/>
                </a:cubicBezTo>
                <a:cubicBezTo>
                  <a:pt x="418" y="135"/>
                  <a:pt x="418" y="135"/>
                  <a:pt x="418" y="135"/>
                </a:cubicBezTo>
                <a:cubicBezTo>
                  <a:pt x="417" y="135"/>
                  <a:pt x="417" y="135"/>
                  <a:pt x="417" y="135"/>
                </a:cubicBezTo>
                <a:cubicBezTo>
                  <a:pt x="418" y="135"/>
                  <a:pt x="418" y="135"/>
                  <a:pt x="418" y="135"/>
                </a:cubicBezTo>
                <a:cubicBezTo>
                  <a:pt x="418" y="136"/>
                  <a:pt x="418" y="136"/>
                  <a:pt x="418" y="136"/>
                </a:cubicBezTo>
                <a:cubicBezTo>
                  <a:pt x="419" y="136"/>
                  <a:pt x="419" y="136"/>
                  <a:pt x="419" y="136"/>
                </a:cubicBezTo>
                <a:cubicBezTo>
                  <a:pt x="418" y="137"/>
                  <a:pt x="418" y="137"/>
                  <a:pt x="418" y="137"/>
                </a:cubicBezTo>
                <a:cubicBezTo>
                  <a:pt x="418" y="138"/>
                  <a:pt x="418" y="138"/>
                  <a:pt x="418" y="138"/>
                </a:cubicBezTo>
                <a:cubicBezTo>
                  <a:pt x="419" y="138"/>
                  <a:pt x="419" y="138"/>
                  <a:pt x="419" y="138"/>
                </a:cubicBezTo>
                <a:cubicBezTo>
                  <a:pt x="420" y="137"/>
                  <a:pt x="420" y="137"/>
                  <a:pt x="420" y="137"/>
                </a:cubicBezTo>
                <a:cubicBezTo>
                  <a:pt x="422" y="137"/>
                  <a:pt x="422" y="137"/>
                  <a:pt x="422" y="137"/>
                </a:cubicBezTo>
                <a:cubicBezTo>
                  <a:pt x="422" y="136"/>
                  <a:pt x="422" y="136"/>
                  <a:pt x="422" y="136"/>
                </a:cubicBezTo>
                <a:cubicBezTo>
                  <a:pt x="422" y="134"/>
                  <a:pt x="422" y="134"/>
                  <a:pt x="422" y="134"/>
                </a:cubicBezTo>
                <a:cubicBezTo>
                  <a:pt x="421" y="134"/>
                  <a:pt x="421" y="134"/>
                  <a:pt x="421" y="134"/>
                </a:cubicBezTo>
                <a:cubicBezTo>
                  <a:pt x="420" y="133"/>
                  <a:pt x="420" y="133"/>
                  <a:pt x="420" y="133"/>
                </a:cubicBezTo>
                <a:close/>
                <a:moveTo>
                  <a:pt x="392" y="150"/>
                </a:moveTo>
                <a:cubicBezTo>
                  <a:pt x="394" y="149"/>
                  <a:pt x="394" y="149"/>
                  <a:pt x="394" y="149"/>
                </a:cubicBezTo>
                <a:cubicBezTo>
                  <a:pt x="393" y="149"/>
                  <a:pt x="393" y="149"/>
                  <a:pt x="393" y="149"/>
                </a:cubicBezTo>
                <a:cubicBezTo>
                  <a:pt x="392" y="150"/>
                  <a:pt x="392" y="150"/>
                  <a:pt x="392" y="150"/>
                </a:cubicBezTo>
                <a:close/>
                <a:moveTo>
                  <a:pt x="390" y="151"/>
                </a:moveTo>
                <a:cubicBezTo>
                  <a:pt x="393" y="152"/>
                  <a:pt x="393" y="152"/>
                  <a:pt x="393" y="152"/>
                </a:cubicBezTo>
                <a:cubicBezTo>
                  <a:pt x="392" y="151"/>
                  <a:pt x="392" y="151"/>
                  <a:pt x="392" y="151"/>
                </a:cubicBezTo>
                <a:cubicBezTo>
                  <a:pt x="390" y="151"/>
                  <a:pt x="390" y="151"/>
                  <a:pt x="390" y="151"/>
                </a:cubicBezTo>
                <a:close/>
                <a:moveTo>
                  <a:pt x="381" y="156"/>
                </a:moveTo>
                <a:cubicBezTo>
                  <a:pt x="380" y="156"/>
                  <a:pt x="380" y="156"/>
                  <a:pt x="380" y="156"/>
                </a:cubicBezTo>
                <a:cubicBezTo>
                  <a:pt x="381" y="156"/>
                  <a:pt x="381" y="156"/>
                  <a:pt x="381" y="156"/>
                </a:cubicBezTo>
                <a:cubicBezTo>
                  <a:pt x="381" y="156"/>
                  <a:pt x="381" y="155"/>
                  <a:pt x="381" y="156"/>
                </a:cubicBezTo>
                <a:close/>
                <a:moveTo>
                  <a:pt x="384" y="154"/>
                </a:moveTo>
                <a:cubicBezTo>
                  <a:pt x="381" y="155"/>
                  <a:pt x="381" y="155"/>
                  <a:pt x="381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83" y="155"/>
                  <a:pt x="383" y="155"/>
                  <a:pt x="383" y="155"/>
                </a:cubicBezTo>
                <a:cubicBezTo>
                  <a:pt x="384" y="154"/>
                  <a:pt x="384" y="154"/>
                  <a:pt x="384" y="154"/>
                </a:cubicBezTo>
                <a:close/>
                <a:moveTo>
                  <a:pt x="384" y="162"/>
                </a:moveTo>
                <a:cubicBezTo>
                  <a:pt x="383" y="162"/>
                  <a:pt x="383" y="162"/>
                  <a:pt x="383" y="162"/>
                </a:cubicBezTo>
                <a:cubicBezTo>
                  <a:pt x="381" y="163"/>
                  <a:pt x="381" y="163"/>
                  <a:pt x="381" y="163"/>
                </a:cubicBezTo>
                <a:cubicBezTo>
                  <a:pt x="380" y="164"/>
                  <a:pt x="380" y="164"/>
                  <a:pt x="380" y="164"/>
                </a:cubicBezTo>
                <a:cubicBezTo>
                  <a:pt x="382" y="164"/>
                  <a:pt x="382" y="164"/>
                  <a:pt x="382" y="164"/>
                </a:cubicBezTo>
                <a:cubicBezTo>
                  <a:pt x="383" y="163"/>
                  <a:pt x="383" y="163"/>
                  <a:pt x="383" y="163"/>
                </a:cubicBezTo>
                <a:cubicBezTo>
                  <a:pt x="384" y="162"/>
                  <a:pt x="384" y="162"/>
                  <a:pt x="384" y="162"/>
                </a:cubicBezTo>
                <a:close/>
                <a:moveTo>
                  <a:pt x="387" y="153"/>
                </a:moveTo>
                <a:cubicBezTo>
                  <a:pt x="384" y="156"/>
                  <a:pt x="384" y="156"/>
                  <a:pt x="384" y="156"/>
                </a:cubicBezTo>
                <a:cubicBezTo>
                  <a:pt x="384" y="157"/>
                  <a:pt x="384" y="157"/>
                  <a:pt x="384" y="157"/>
                </a:cubicBezTo>
                <a:cubicBezTo>
                  <a:pt x="385" y="158"/>
                  <a:pt x="385" y="158"/>
                  <a:pt x="385" y="158"/>
                </a:cubicBezTo>
                <a:cubicBezTo>
                  <a:pt x="383" y="159"/>
                  <a:pt x="383" y="159"/>
                  <a:pt x="383" y="159"/>
                </a:cubicBezTo>
                <a:cubicBezTo>
                  <a:pt x="383" y="160"/>
                  <a:pt x="383" y="160"/>
                  <a:pt x="383" y="160"/>
                </a:cubicBezTo>
                <a:cubicBezTo>
                  <a:pt x="385" y="161"/>
                  <a:pt x="385" y="161"/>
                  <a:pt x="385" y="161"/>
                </a:cubicBezTo>
                <a:cubicBezTo>
                  <a:pt x="386" y="161"/>
                  <a:pt x="386" y="161"/>
                  <a:pt x="386" y="161"/>
                </a:cubicBezTo>
                <a:cubicBezTo>
                  <a:pt x="389" y="158"/>
                  <a:pt x="389" y="158"/>
                  <a:pt x="389" y="158"/>
                </a:cubicBezTo>
                <a:cubicBezTo>
                  <a:pt x="390" y="155"/>
                  <a:pt x="390" y="155"/>
                  <a:pt x="390" y="155"/>
                </a:cubicBezTo>
                <a:cubicBezTo>
                  <a:pt x="389" y="154"/>
                  <a:pt x="389" y="154"/>
                  <a:pt x="389" y="154"/>
                </a:cubicBezTo>
                <a:cubicBezTo>
                  <a:pt x="390" y="153"/>
                  <a:pt x="390" y="153"/>
                  <a:pt x="390" y="153"/>
                </a:cubicBezTo>
                <a:cubicBezTo>
                  <a:pt x="389" y="152"/>
                  <a:pt x="389" y="152"/>
                  <a:pt x="389" y="152"/>
                </a:cubicBezTo>
                <a:cubicBezTo>
                  <a:pt x="388" y="152"/>
                  <a:pt x="388" y="152"/>
                  <a:pt x="388" y="152"/>
                </a:cubicBezTo>
                <a:cubicBezTo>
                  <a:pt x="387" y="153"/>
                  <a:pt x="387" y="153"/>
                  <a:pt x="387" y="153"/>
                </a:cubicBezTo>
                <a:cubicBezTo>
                  <a:pt x="387" y="153"/>
                  <a:pt x="387" y="153"/>
                  <a:pt x="387" y="153"/>
                </a:cubicBezTo>
                <a:close/>
                <a:moveTo>
                  <a:pt x="371" y="143"/>
                </a:moveTo>
                <a:cubicBezTo>
                  <a:pt x="373" y="142"/>
                  <a:pt x="373" y="142"/>
                  <a:pt x="373" y="142"/>
                </a:cubicBezTo>
                <a:cubicBezTo>
                  <a:pt x="371" y="141"/>
                  <a:pt x="371" y="141"/>
                  <a:pt x="371" y="141"/>
                </a:cubicBezTo>
                <a:cubicBezTo>
                  <a:pt x="371" y="143"/>
                  <a:pt x="371" y="143"/>
                  <a:pt x="371" y="143"/>
                </a:cubicBezTo>
                <a:close/>
                <a:moveTo>
                  <a:pt x="366" y="146"/>
                </a:moveTo>
                <a:cubicBezTo>
                  <a:pt x="365" y="147"/>
                  <a:pt x="365" y="147"/>
                  <a:pt x="365" y="147"/>
                </a:cubicBezTo>
                <a:cubicBezTo>
                  <a:pt x="367" y="147"/>
                  <a:pt x="367" y="147"/>
                  <a:pt x="367" y="147"/>
                </a:cubicBezTo>
                <a:cubicBezTo>
                  <a:pt x="366" y="146"/>
                  <a:pt x="366" y="146"/>
                  <a:pt x="366" y="146"/>
                </a:cubicBezTo>
                <a:close/>
                <a:moveTo>
                  <a:pt x="370" y="162"/>
                </a:moveTo>
                <a:cubicBezTo>
                  <a:pt x="368" y="163"/>
                  <a:pt x="368" y="163"/>
                  <a:pt x="368" y="163"/>
                </a:cubicBezTo>
                <a:cubicBezTo>
                  <a:pt x="369" y="163"/>
                  <a:pt x="369" y="163"/>
                  <a:pt x="369" y="163"/>
                </a:cubicBezTo>
                <a:cubicBezTo>
                  <a:pt x="370" y="162"/>
                  <a:pt x="370" y="162"/>
                  <a:pt x="370" y="162"/>
                </a:cubicBezTo>
                <a:close/>
                <a:moveTo>
                  <a:pt x="367" y="159"/>
                </a:moveTo>
                <a:cubicBezTo>
                  <a:pt x="368" y="158"/>
                  <a:pt x="368" y="158"/>
                  <a:pt x="368" y="158"/>
                </a:cubicBezTo>
                <a:cubicBezTo>
                  <a:pt x="369" y="159"/>
                  <a:pt x="369" y="159"/>
                  <a:pt x="369" y="159"/>
                </a:cubicBezTo>
                <a:cubicBezTo>
                  <a:pt x="370" y="161"/>
                  <a:pt x="370" y="161"/>
                  <a:pt x="370" y="161"/>
                </a:cubicBezTo>
                <a:cubicBezTo>
                  <a:pt x="368" y="161"/>
                  <a:pt x="368" y="161"/>
                  <a:pt x="368" y="161"/>
                </a:cubicBezTo>
                <a:cubicBezTo>
                  <a:pt x="367" y="160"/>
                  <a:pt x="367" y="160"/>
                  <a:pt x="367" y="160"/>
                </a:cubicBezTo>
                <a:cubicBezTo>
                  <a:pt x="367" y="159"/>
                  <a:pt x="367" y="159"/>
                  <a:pt x="367" y="159"/>
                </a:cubicBezTo>
                <a:close/>
                <a:moveTo>
                  <a:pt x="355" y="152"/>
                </a:moveTo>
                <a:cubicBezTo>
                  <a:pt x="356" y="151"/>
                  <a:pt x="356" y="151"/>
                  <a:pt x="356" y="151"/>
                </a:cubicBezTo>
                <a:cubicBezTo>
                  <a:pt x="357" y="152"/>
                  <a:pt x="357" y="152"/>
                  <a:pt x="357" y="152"/>
                </a:cubicBezTo>
                <a:cubicBezTo>
                  <a:pt x="357" y="153"/>
                  <a:pt x="357" y="153"/>
                  <a:pt x="357" y="153"/>
                </a:cubicBezTo>
                <a:cubicBezTo>
                  <a:pt x="355" y="153"/>
                  <a:pt x="355" y="153"/>
                  <a:pt x="355" y="153"/>
                </a:cubicBezTo>
                <a:cubicBezTo>
                  <a:pt x="355" y="152"/>
                  <a:pt x="355" y="152"/>
                  <a:pt x="355" y="152"/>
                </a:cubicBezTo>
                <a:close/>
                <a:moveTo>
                  <a:pt x="357" y="164"/>
                </a:moveTo>
                <a:cubicBezTo>
                  <a:pt x="359" y="164"/>
                  <a:pt x="359" y="164"/>
                  <a:pt x="359" y="164"/>
                </a:cubicBezTo>
                <a:cubicBezTo>
                  <a:pt x="360" y="165"/>
                  <a:pt x="360" y="165"/>
                  <a:pt x="360" y="165"/>
                </a:cubicBezTo>
                <a:cubicBezTo>
                  <a:pt x="359" y="165"/>
                  <a:pt x="359" y="165"/>
                  <a:pt x="359" y="165"/>
                </a:cubicBezTo>
                <a:cubicBezTo>
                  <a:pt x="357" y="164"/>
                  <a:pt x="357" y="164"/>
                  <a:pt x="357" y="164"/>
                </a:cubicBezTo>
                <a:close/>
                <a:moveTo>
                  <a:pt x="341" y="157"/>
                </a:moveTo>
                <a:cubicBezTo>
                  <a:pt x="343" y="155"/>
                  <a:pt x="343" y="155"/>
                  <a:pt x="343" y="155"/>
                </a:cubicBezTo>
                <a:cubicBezTo>
                  <a:pt x="342" y="155"/>
                  <a:pt x="342" y="155"/>
                  <a:pt x="342" y="155"/>
                </a:cubicBezTo>
                <a:cubicBezTo>
                  <a:pt x="341" y="156"/>
                  <a:pt x="341" y="156"/>
                  <a:pt x="341" y="156"/>
                </a:cubicBezTo>
                <a:cubicBezTo>
                  <a:pt x="341" y="157"/>
                  <a:pt x="341" y="157"/>
                  <a:pt x="341" y="157"/>
                </a:cubicBezTo>
                <a:close/>
                <a:moveTo>
                  <a:pt x="347" y="163"/>
                </a:moveTo>
                <a:cubicBezTo>
                  <a:pt x="350" y="163"/>
                  <a:pt x="350" y="163"/>
                  <a:pt x="350" y="163"/>
                </a:cubicBezTo>
                <a:cubicBezTo>
                  <a:pt x="352" y="163"/>
                  <a:pt x="352" y="163"/>
                  <a:pt x="352" y="163"/>
                </a:cubicBezTo>
                <a:cubicBezTo>
                  <a:pt x="352" y="164"/>
                  <a:pt x="352" y="164"/>
                  <a:pt x="352" y="164"/>
                </a:cubicBezTo>
                <a:cubicBezTo>
                  <a:pt x="349" y="165"/>
                  <a:pt x="349" y="165"/>
                  <a:pt x="349" y="165"/>
                </a:cubicBezTo>
                <a:cubicBezTo>
                  <a:pt x="347" y="164"/>
                  <a:pt x="347" y="164"/>
                  <a:pt x="347" y="164"/>
                </a:cubicBezTo>
                <a:cubicBezTo>
                  <a:pt x="347" y="163"/>
                  <a:pt x="347" y="163"/>
                  <a:pt x="347" y="163"/>
                </a:cubicBezTo>
                <a:close/>
                <a:moveTo>
                  <a:pt x="344" y="164"/>
                </a:moveTo>
                <a:cubicBezTo>
                  <a:pt x="345" y="163"/>
                  <a:pt x="345" y="163"/>
                  <a:pt x="345" y="163"/>
                </a:cubicBezTo>
                <a:cubicBezTo>
                  <a:pt x="345" y="165"/>
                  <a:pt x="345" y="165"/>
                  <a:pt x="345" y="165"/>
                </a:cubicBezTo>
                <a:cubicBezTo>
                  <a:pt x="344" y="164"/>
                  <a:pt x="344" y="164"/>
                  <a:pt x="344" y="164"/>
                </a:cubicBezTo>
                <a:close/>
                <a:moveTo>
                  <a:pt x="339" y="163"/>
                </a:moveTo>
                <a:cubicBezTo>
                  <a:pt x="340" y="162"/>
                  <a:pt x="340" y="162"/>
                  <a:pt x="340" y="162"/>
                </a:cubicBezTo>
                <a:cubicBezTo>
                  <a:pt x="341" y="163"/>
                  <a:pt x="341" y="163"/>
                  <a:pt x="341" y="163"/>
                </a:cubicBezTo>
                <a:cubicBezTo>
                  <a:pt x="340" y="164"/>
                  <a:pt x="340" y="164"/>
                  <a:pt x="340" y="164"/>
                </a:cubicBezTo>
                <a:cubicBezTo>
                  <a:pt x="339" y="163"/>
                  <a:pt x="339" y="163"/>
                  <a:pt x="339" y="163"/>
                </a:cubicBezTo>
                <a:close/>
                <a:moveTo>
                  <a:pt x="299" y="186"/>
                </a:moveTo>
                <a:cubicBezTo>
                  <a:pt x="298" y="188"/>
                  <a:pt x="298" y="188"/>
                  <a:pt x="298" y="188"/>
                </a:cubicBezTo>
                <a:cubicBezTo>
                  <a:pt x="300" y="189"/>
                  <a:pt x="300" y="189"/>
                  <a:pt x="300" y="189"/>
                </a:cubicBezTo>
                <a:cubicBezTo>
                  <a:pt x="303" y="188"/>
                  <a:pt x="303" y="188"/>
                  <a:pt x="303" y="188"/>
                </a:cubicBezTo>
                <a:cubicBezTo>
                  <a:pt x="306" y="186"/>
                  <a:pt x="306" y="186"/>
                  <a:pt x="306" y="186"/>
                </a:cubicBezTo>
                <a:cubicBezTo>
                  <a:pt x="308" y="186"/>
                  <a:pt x="308" y="186"/>
                  <a:pt x="308" y="186"/>
                </a:cubicBezTo>
                <a:cubicBezTo>
                  <a:pt x="310" y="186"/>
                  <a:pt x="310" y="186"/>
                  <a:pt x="310" y="186"/>
                </a:cubicBezTo>
                <a:cubicBezTo>
                  <a:pt x="312" y="185"/>
                  <a:pt x="312" y="185"/>
                  <a:pt x="312" y="185"/>
                </a:cubicBezTo>
                <a:cubicBezTo>
                  <a:pt x="313" y="183"/>
                  <a:pt x="313" y="183"/>
                  <a:pt x="313" y="183"/>
                </a:cubicBezTo>
                <a:cubicBezTo>
                  <a:pt x="317" y="180"/>
                  <a:pt x="317" y="180"/>
                  <a:pt x="317" y="180"/>
                </a:cubicBezTo>
                <a:cubicBezTo>
                  <a:pt x="318" y="178"/>
                  <a:pt x="318" y="178"/>
                  <a:pt x="318" y="178"/>
                </a:cubicBezTo>
                <a:cubicBezTo>
                  <a:pt x="319" y="178"/>
                  <a:pt x="319" y="178"/>
                  <a:pt x="319" y="178"/>
                </a:cubicBezTo>
                <a:cubicBezTo>
                  <a:pt x="316" y="175"/>
                  <a:pt x="316" y="175"/>
                  <a:pt x="316" y="175"/>
                </a:cubicBezTo>
                <a:cubicBezTo>
                  <a:pt x="314" y="173"/>
                  <a:pt x="314" y="173"/>
                  <a:pt x="314" y="173"/>
                </a:cubicBezTo>
                <a:cubicBezTo>
                  <a:pt x="313" y="173"/>
                  <a:pt x="313" y="173"/>
                  <a:pt x="313" y="173"/>
                </a:cubicBezTo>
                <a:cubicBezTo>
                  <a:pt x="312" y="174"/>
                  <a:pt x="312" y="174"/>
                  <a:pt x="312" y="174"/>
                </a:cubicBezTo>
                <a:cubicBezTo>
                  <a:pt x="311" y="177"/>
                  <a:pt x="311" y="177"/>
                  <a:pt x="311" y="177"/>
                </a:cubicBezTo>
                <a:cubicBezTo>
                  <a:pt x="309" y="177"/>
                  <a:pt x="309" y="177"/>
                  <a:pt x="309" y="177"/>
                </a:cubicBezTo>
                <a:cubicBezTo>
                  <a:pt x="307" y="178"/>
                  <a:pt x="307" y="178"/>
                  <a:pt x="307" y="178"/>
                </a:cubicBezTo>
                <a:cubicBezTo>
                  <a:pt x="306" y="176"/>
                  <a:pt x="306" y="176"/>
                  <a:pt x="306" y="176"/>
                </a:cubicBezTo>
                <a:cubicBezTo>
                  <a:pt x="305" y="177"/>
                  <a:pt x="305" y="177"/>
                  <a:pt x="305" y="177"/>
                </a:cubicBezTo>
                <a:cubicBezTo>
                  <a:pt x="303" y="178"/>
                  <a:pt x="303" y="178"/>
                  <a:pt x="303" y="178"/>
                </a:cubicBezTo>
                <a:cubicBezTo>
                  <a:pt x="302" y="180"/>
                  <a:pt x="302" y="180"/>
                  <a:pt x="302" y="180"/>
                </a:cubicBezTo>
                <a:cubicBezTo>
                  <a:pt x="300" y="184"/>
                  <a:pt x="300" y="184"/>
                  <a:pt x="300" y="184"/>
                </a:cubicBezTo>
                <a:cubicBezTo>
                  <a:pt x="300" y="184"/>
                  <a:pt x="300" y="184"/>
                  <a:pt x="300" y="184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1" y="186"/>
                  <a:pt x="301" y="186"/>
                  <a:pt x="301" y="186"/>
                </a:cubicBezTo>
                <a:cubicBezTo>
                  <a:pt x="300" y="186"/>
                  <a:pt x="300" y="186"/>
                  <a:pt x="300" y="186"/>
                </a:cubicBezTo>
                <a:cubicBezTo>
                  <a:pt x="299" y="186"/>
                  <a:pt x="299" y="186"/>
                  <a:pt x="299" y="186"/>
                </a:cubicBezTo>
                <a:close/>
                <a:moveTo>
                  <a:pt x="297" y="188"/>
                </a:moveTo>
                <a:cubicBezTo>
                  <a:pt x="298" y="186"/>
                  <a:pt x="298" y="186"/>
                  <a:pt x="298" y="186"/>
                </a:cubicBezTo>
                <a:cubicBezTo>
                  <a:pt x="297" y="186"/>
                  <a:pt x="297" y="186"/>
                  <a:pt x="297" y="18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97" y="188"/>
                  <a:pt x="297" y="188"/>
                  <a:pt x="297" y="188"/>
                </a:cubicBezTo>
                <a:close/>
                <a:moveTo>
                  <a:pt x="297" y="189"/>
                </a:moveTo>
                <a:cubicBezTo>
                  <a:pt x="295" y="190"/>
                  <a:pt x="295" y="190"/>
                  <a:pt x="295" y="190"/>
                </a:cubicBezTo>
                <a:cubicBezTo>
                  <a:pt x="296" y="191"/>
                  <a:pt x="296" y="191"/>
                  <a:pt x="296" y="191"/>
                </a:cubicBezTo>
                <a:cubicBezTo>
                  <a:pt x="292" y="192"/>
                  <a:pt x="292" y="192"/>
                  <a:pt x="292" y="192"/>
                </a:cubicBezTo>
                <a:cubicBezTo>
                  <a:pt x="291" y="194"/>
                  <a:pt x="291" y="194"/>
                  <a:pt x="291" y="194"/>
                </a:cubicBezTo>
                <a:cubicBezTo>
                  <a:pt x="292" y="194"/>
                  <a:pt x="292" y="194"/>
                  <a:pt x="292" y="194"/>
                </a:cubicBezTo>
                <a:cubicBezTo>
                  <a:pt x="297" y="192"/>
                  <a:pt x="297" y="192"/>
                  <a:pt x="297" y="192"/>
                </a:cubicBezTo>
                <a:cubicBezTo>
                  <a:pt x="298" y="191"/>
                  <a:pt x="298" y="191"/>
                  <a:pt x="298" y="191"/>
                </a:cubicBezTo>
                <a:cubicBezTo>
                  <a:pt x="297" y="189"/>
                  <a:pt x="297" y="189"/>
                  <a:pt x="297" y="189"/>
                </a:cubicBezTo>
                <a:close/>
                <a:moveTo>
                  <a:pt x="281" y="189"/>
                </a:moveTo>
                <a:cubicBezTo>
                  <a:pt x="283" y="190"/>
                  <a:pt x="283" y="190"/>
                  <a:pt x="283" y="190"/>
                </a:cubicBezTo>
                <a:cubicBezTo>
                  <a:pt x="283" y="191"/>
                  <a:pt x="283" y="191"/>
                  <a:pt x="283" y="191"/>
                </a:cubicBezTo>
                <a:cubicBezTo>
                  <a:pt x="281" y="191"/>
                  <a:pt x="281" y="191"/>
                  <a:pt x="281" y="191"/>
                </a:cubicBezTo>
                <a:cubicBezTo>
                  <a:pt x="280" y="191"/>
                  <a:pt x="280" y="191"/>
                  <a:pt x="280" y="191"/>
                </a:cubicBezTo>
                <a:cubicBezTo>
                  <a:pt x="281" y="190"/>
                  <a:pt x="281" y="190"/>
                  <a:pt x="281" y="190"/>
                </a:cubicBezTo>
                <a:cubicBezTo>
                  <a:pt x="281" y="189"/>
                  <a:pt x="281" y="189"/>
                  <a:pt x="281" y="189"/>
                </a:cubicBezTo>
                <a:close/>
                <a:moveTo>
                  <a:pt x="251" y="178"/>
                </a:moveTo>
                <a:cubicBezTo>
                  <a:pt x="255" y="175"/>
                  <a:pt x="255" y="175"/>
                  <a:pt x="255" y="175"/>
                </a:cubicBezTo>
                <a:cubicBezTo>
                  <a:pt x="258" y="177"/>
                  <a:pt x="258" y="177"/>
                  <a:pt x="258" y="177"/>
                </a:cubicBezTo>
                <a:cubicBezTo>
                  <a:pt x="260" y="177"/>
                  <a:pt x="260" y="177"/>
                  <a:pt x="260" y="177"/>
                </a:cubicBezTo>
                <a:cubicBezTo>
                  <a:pt x="262" y="176"/>
                  <a:pt x="262" y="176"/>
                  <a:pt x="262" y="176"/>
                </a:cubicBezTo>
                <a:cubicBezTo>
                  <a:pt x="264" y="178"/>
                  <a:pt x="264" y="178"/>
                  <a:pt x="264" y="178"/>
                </a:cubicBezTo>
                <a:cubicBezTo>
                  <a:pt x="265" y="180"/>
                  <a:pt x="265" y="180"/>
                  <a:pt x="265" y="180"/>
                </a:cubicBezTo>
                <a:cubicBezTo>
                  <a:pt x="267" y="180"/>
                  <a:pt x="267" y="180"/>
                  <a:pt x="267" y="180"/>
                </a:cubicBezTo>
                <a:cubicBezTo>
                  <a:pt x="269" y="182"/>
                  <a:pt x="269" y="182"/>
                  <a:pt x="269" y="182"/>
                </a:cubicBezTo>
                <a:cubicBezTo>
                  <a:pt x="271" y="184"/>
                  <a:pt x="271" y="184"/>
                  <a:pt x="271" y="184"/>
                </a:cubicBezTo>
                <a:cubicBezTo>
                  <a:pt x="271" y="185"/>
                  <a:pt x="271" y="185"/>
                  <a:pt x="271" y="185"/>
                </a:cubicBezTo>
                <a:cubicBezTo>
                  <a:pt x="268" y="187"/>
                  <a:pt x="268" y="187"/>
                  <a:pt x="268" y="187"/>
                </a:cubicBezTo>
                <a:cubicBezTo>
                  <a:pt x="265" y="187"/>
                  <a:pt x="265" y="187"/>
                  <a:pt x="265" y="187"/>
                </a:cubicBezTo>
                <a:cubicBezTo>
                  <a:pt x="263" y="186"/>
                  <a:pt x="263" y="186"/>
                  <a:pt x="263" y="186"/>
                </a:cubicBezTo>
                <a:cubicBezTo>
                  <a:pt x="261" y="183"/>
                  <a:pt x="261" y="183"/>
                  <a:pt x="261" y="183"/>
                </a:cubicBezTo>
                <a:cubicBezTo>
                  <a:pt x="259" y="183"/>
                  <a:pt x="259" y="183"/>
                  <a:pt x="259" y="183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55" y="181"/>
                  <a:pt x="255" y="181"/>
                  <a:pt x="255" y="181"/>
                </a:cubicBezTo>
                <a:cubicBezTo>
                  <a:pt x="252" y="181"/>
                  <a:pt x="252" y="181"/>
                  <a:pt x="252" y="181"/>
                </a:cubicBezTo>
                <a:cubicBezTo>
                  <a:pt x="250" y="179"/>
                  <a:pt x="250" y="179"/>
                  <a:pt x="250" y="179"/>
                </a:cubicBezTo>
                <a:cubicBezTo>
                  <a:pt x="251" y="178"/>
                  <a:pt x="251" y="178"/>
                  <a:pt x="251" y="178"/>
                </a:cubicBezTo>
                <a:close/>
                <a:moveTo>
                  <a:pt x="218" y="153"/>
                </a:moveTo>
                <a:cubicBezTo>
                  <a:pt x="219" y="153"/>
                  <a:pt x="219" y="153"/>
                  <a:pt x="219" y="153"/>
                </a:cubicBezTo>
                <a:cubicBezTo>
                  <a:pt x="220" y="153"/>
                  <a:pt x="220" y="153"/>
                  <a:pt x="220" y="153"/>
                </a:cubicBezTo>
                <a:cubicBezTo>
                  <a:pt x="220" y="154"/>
                  <a:pt x="220" y="154"/>
                  <a:pt x="220" y="154"/>
                </a:cubicBezTo>
                <a:cubicBezTo>
                  <a:pt x="218" y="154"/>
                  <a:pt x="218" y="154"/>
                  <a:pt x="218" y="154"/>
                </a:cubicBezTo>
                <a:cubicBezTo>
                  <a:pt x="218" y="153"/>
                  <a:pt x="218" y="153"/>
                  <a:pt x="218" y="153"/>
                </a:cubicBezTo>
                <a:close/>
                <a:moveTo>
                  <a:pt x="211" y="150"/>
                </a:moveTo>
                <a:cubicBezTo>
                  <a:pt x="213" y="151"/>
                  <a:pt x="213" y="151"/>
                  <a:pt x="213" y="151"/>
                </a:cubicBezTo>
                <a:cubicBezTo>
                  <a:pt x="214" y="150"/>
                  <a:pt x="214" y="150"/>
                  <a:pt x="214" y="150"/>
                </a:cubicBezTo>
                <a:cubicBezTo>
                  <a:pt x="215" y="150"/>
                  <a:pt x="215" y="150"/>
                  <a:pt x="215" y="150"/>
                </a:cubicBezTo>
                <a:cubicBezTo>
                  <a:pt x="216" y="150"/>
                  <a:pt x="216" y="150"/>
                  <a:pt x="216" y="150"/>
                </a:cubicBezTo>
                <a:cubicBezTo>
                  <a:pt x="216" y="149"/>
                  <a:pt x="216" y="149"/>
                  <a:pt x="216" y="149"/>
                </a:cubicBezTo>
                <a:cubicBezTo>
                  <a:pt x="214" y="149"/>
                  <a:pt x="214" y="149"/>
                  <a:pt x="214" y="149"/>
                </a:cubicBezTo>
                <a:cubicBezTo>
                  <a:pt x="212" y="149"/>
                  <a:pt x="212" y="149"/>
                  <a:pt x="212" y="149"/>
                </a:cubicBezTo>
                <a:cubicBezTo>
                  <a:pt x="211" y="149"/>
                  <a:pt x="211" y="149"/>
                  <a:pt x="211" y="149"/>
                </a:cubicBezTo>
                <a:cubicBezTo>
                  <a:pt x="211" y="150"/>
                  <a:pt x="211" y="150"/>
                  <a:pt x="211" y="150"/>
                </a:cubicBezTo>
                <a:close/>
                <a:moveTo>
                  <a:pt x="326" y="161"/>
                </a:moveTo>
                <a:cubicBezTo>
                  <a:pt x="328" y="159"/>
                  <a:pt x="328" y="159"/>
                  <a:pt x="328" y="159"/>
                </a:cubicBezTo>
                <a:cubicBezTo>
                  <a:pt x="332" y="160"/>
                  <a:pt x="332" y="160"/>
                  <a:pt x="332" y="160"/>
                </a:cubicBezTo>
                <a:cubicBezTo>
                  <a:pt x="333" y="161"/>
                  <a:pt x="333" y="161"/>
                  <a:pt x="333" y="161"/>
                </a:cubicBezTo>
                <a:cubicBezTo>
                  <a:pt x="333" y="160"/>
                  <a:pt x="333" y="160"/>
                  <a:pt x="333" y="160"/>
                </a:cubicBezTo>
                <a:cubicBezTo>
                  <a:pt x="335" y="159"/>
                  <a:pt x="335" y="159"/>
                  <a:pt x="335" y="159"/>
                </a:cubicBezTo>
                <a:cubicBezTo>
                  <a:pt x="336" y="158"/>
                  <a:pt x="336" y="158"/>
                  <a:pt x="336" y="158"/>
                </a:cubicBezTo>
                <a:cubicBezTo>
                  <a:pt x="336" y="157"/>
                  <a:pt x="336" y="157"/>
                  <a:pt x="336" y="157"/>
                </a:cubicBezTo>
                <a:cubicBezTo>
                  <a:pt x="334" y="156"/>
                  <a:pt x="334" y="156"/>
                  <a:pt x="334" y="156"/>
                </a:cubicBezTo>
                <a:cubicBezTo>
                  <a:pt x="333" y="157"/>
                  <a:pt x="333" y="157"/>
                  <a:pt x="333" y="157"/>
                </a:cubicBezTo>
                <a:cubicBezTo>
                  <a:pt x="329" y="158"/>
                  <a:pt x="329" y="158"/>
                  <a:pt x="329" y="158"/>
                </a:cubicBezTo>
                <a:cubicBezTo>
                  <a:pt x="328" y="157"/>
                  <a:pt x="328" y="157"/>
                  <a:pt x="328" y="157"/>
                </a:cubicBezTo>
                <a:cubicBezTo>
                  <a:pt x="326" y="158"/>
                  <a:pt x="326" y="158"/>
                  <a:pt x="326" y="158"/>
                </a:cubicBezTo>
                <a:cubicBezTo>
                  <a:pt x="326" y="160"/>
                  <a:pt x="326" y="160"/>
                  <a:pt x="326" y="160"/>
                </a:cubicBezTo>
                <a:cubicBezTo>
                  <a:pt x="326" y="161"/>
                  <a:pt x="326" y="161"/>
                  <a:pt x="326" y="161"/>
                </a:cubicBezTo>
                <a:close/>
                <a:moveTo>
                  <a:pt x="322" y="164"/>
                </a:moveTo>
                <a:cubicBezTo>
                  <a:pt x="322" y="165"/>
                  <a:pt x="322" y="165"/>
                  <a:pt x="322" y="165"/>
                </a:cubicBezTo>
                <a:cubicBezTo>
                  <a:pt x="322" y="165"/>
                  <a:pt x="322" y="165"/>
                  <a:pt x="322" y="165"/>
                </a:cubicBezTo>
                <a:cubicBezTo>
                  <a:pt x="323" y="164"/>
                  <a:pt x="323" y="164"/>
                  <a:pt x="323" y="164"/>
                </a:cubicBezTo>
                <a:cubicBezTo>
                  <a:pt x="322" y="164"/>
                  <a:pt x="322" y="164"/>
                  <a:pt x="322" y="164"/>
                </a:cubicBezTo>
                <a:close/>
                <a:moveTo>
                  <a:pt x="313" y="163"/>
                </a:moveTo>
                <a:cubicBezTo>
                  <a:pt x="311" y="164"/>
                  <a:pt x="311" y="164"/>
                  <a:pt x="311" y="164"/>
                </a:cubicBezTo>
                <a:cubicBezTo>
                  <a:pt x="312" y="165"/>
                  <a:pt x="312" y="165"/>
                  <a:pt x="312" y="165"/>
                </a:cubicBezTo>
                <a:cubicBezTo>
                  <a:pt x="311" y="166"/>
                  <a:pt x="311" y="166"/>
                  <a:pt x="311" y="166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3" y="167"/>
                  <a:pt x="313" y="167"/>
                  <a:pt x="313" y="167"/>
                </a:cubicBezTo>
                <a:cubicBezTo>
                  <a:pt x="317" y="166"/>
                  <a:pt x="317" y="166"/>
                  <a:pt x="317" y="166"/>
                </a:cubicBezTo>
                <a:cubicBezTo>
                  <a:pt x="318" y="164"/>
                  <a:pt x="318" y="164"/>
                  <a:pt x="318" y="164"/>
                </a:cubicBezTo>
                <a:cubicBezTo>
                  <a:pt x="317" y="164"/>
                  <a:pt x="317" y="164"/>
                  <a:pt x="317" y="164"/>
                </a:cubicBezTo>
                <a:cubicBezTo>
                  <a:pt x="314" y="164"/>
                  <a:pt x="314" y="164"/>
                  <a:pt x="314" y="164"/>
                </a:cubicBezTo>
                <a:cubicBezTo>
                  <a:pt x="313" y="163"/>
                  <a:pt x="313" y="163"/>
                  <a:pt x="313" y="163"/>
                </a:cubicBezTo>
                <a:close/>
                <a:moveTo>
                  <a:pt x="305" y="168"/>
                </a:moveTo>
                <a:cubicBezTo>
                  <a:pt x="307" y="168"/>
                  <a:pt x="307" y="168"/>
                  <a:pt x="307" y="168"/>
                </a:cubicBezTo>
                <a:cubicBezTo>
                  <a:pt x="308" y="169"/>
                  <a:pt x="308" y="169"/>
                  <a:pt x="308" y="169"/>
                </a:cubicBezTo>
                <a:cubicBezTo>
                  <a:pt x="309" y="166"/>
                  <a:pt x="309" y="166"/>
                  <a:pt x="309" y="166"/>
                </a:cubicBezTo>
                <a:cubicBezTo>
                  <a:pt x="309" y="165"/>
                  <a:pt x="309" y="165"/>
                  <a:pt x="309" y="165"/>
                </a:cubicBezTo>
                <a:cubicBezTo>
                  <a:pt x="308" y="166"/>
                  <a:pt x="308" y="166"/>
                  <a:pt x="308" y="166"/>
                </a:cubicBezTo>
                <a:cubicBezTo>
                  <a:pt x="306" y="167"/>
                  <a:pt x="306" y="167"/>
                  <a:pt x="306" y="167"/>
                </a:cubicBezTo>
                <a:cubicBezTo>
                  <a:pt x="305" y="168"/>
                  <a:pt x="305" y="168"/>
                  <a:pt x="305" y="168"/>
                </a:cubicBezTo>
                <a:close/>
                <a:moveTo>
                  <a:pt x="299" y="168"/>
                </a:moveTo>
                <a:cubicBezTo>
                  <a:pt x="301" y="166"/>
                  <a:pt x="301" y="166"/>
                  <a:pt x="301" y="166"/>
                </a:cubicBezTo>
                <a:cubicBezTo>
                  <a:pt x="300" y="165"/>
                  <a:pt x="300" y="165"/>
                  <a:pt x="300" y="165"/>
                </a:cubicBezTo>
                <a:cubicBezTo>
                  <a:pt x="301" y="165"/>
                  <a:pt x="301" y="165"/>
                  <a:pt x="301" y="165"/>
                </a:cubicBezTo>
                <a:cubicBezTo>
                  <a:pt x="303" y="165"/>
                  <a:pt x="303" y="165"/>
                  <a:pt x="303" y="165"/>
                </a:cubicBezTo>
                <a:cubicBezTo>
                  <a:pt x="304" y="164"/>
                  <a:pt x="304" y="164"/>
                  <a:pt x="304" y="164"/>
                </a:cubicBezTo>
                <a:cubicBezTo>
                  <a:pt x="305" y="165"/>
                  <a:pt x="305" y="165"/>
                  <a:pt x="305" y="165"/>
                </a:cubicBezTo>
                <a:cubicBezTo>
                  <a:pt x="303" y="167"/>
                  <a:pt x="303" y="167"/>
                  <a:pt x="303" y="167"/>
                </a:cubicBezTo>
                <a:cubicBezTo>
                  <a:pt x="302" y="168"/>
                  <a:pt x="302" y="168"/>
                  <a:pt x="302" y="168"/>
                </a:cubicBezTo>
                <a:cubicBezTo>
                  <a:pt x="299" y="169"/>
                  <a:pt x="299" y="169"/>
                  <a:pt x="299" y="169"/>
                </a:cubicBezTo>
                <a:cubicBezTo>
                  <a:pt x="299" y="168"/>
                  <a:pt x="299" y="168"/>
                  <a:pt x="299" y="168"/>
                </a:cubicBezTo>
                <a:close/>
                <a:moveTo>
                  <a:pt x="297" y="167"/>
                </a:moveTo>
                <a:cubicBezTo>
                  <a:pt x="295" y="168"/>
                  <a:pt x="295" y="168"/>
                  <a:pt x="295" y="168"/>
                </a:cubicBezTo>
                <a:cubicBezTo>
                  <a:pt x="294" y="169"/>
                  <a:pt x="294" y="169"/>
                  <a:pt x="294" y="169"/>
                </a:cubicBezTo>
                <a:cubicBezTo>
                  <a:pt x="295" y="168"/>
                  <a:pt x="295" y="168"/>
                  <a:pt x="295" y="168"/>
                </a:cubicBezTo>
                <a:cubicBezTo>
                  <a:pt x="297" y="167"/>
                  <a:pt x="297" y="167"/>
                  <a:pt x="297" y="167"/>
                </a:cubicBezTo>
                <a:close/>
                <a:moveTo>
                  <a:pt x="298" y="164"/>
                </a:moveTo>
                <a:cubicBezTo>
                  <a:pt x="296" y="165"/>
                  <a:pt x="296" y="165"/>
                  <a:pt x="296" y="165"/>
                </a:cubicBezTo>
                <a:cubicBezTo>
                  <a:pt x="298" y="166"/>
                  <a:pt x="298" y="166"/>
                  <a:pt x="298" y="166"/>
                </a:cubicBezTo>
                <a:cubicBezTo>
                  <a:pt x="298" y="165"/>
                  <a:pt x="298" y="165"/>
                  <a:pt x="298" y="165"/>
                </a:cubicBezTo>
                <a:cubicBezTo>
                  <a:pt x="298" y="164"/>
                  <a:pt x="298" y="164"/>
                  <a:pt x="298" y="164"/>
                </a:cubicBezTo>
                <a:close/>
                <a:moveTo>
                  <a:pt x="260" y="169"/>
                </a:moveTo>
                <a:cubicBezTo>
                  <a:pt x="260" y="168"/>
                  <a:pt x="261" y="167"/>
                  <a:pt x="261" y="167"/>
                </a:cubicBezTo>
                <a:cubicBezTo>
                  <a:pt x="264" y="165"/>
                  <a:pt x="264" y="165"/>
                  <a:pt x="264" y="165"/>
                </a:cubicBezTo>
                <a:cubicBezTo>
                  <a:pt x="269" y="164"/>
                  <a:pt x="269" y="164"/>
                  <a:pt x="269" y="164"/>
                </a:cubicBezTo>
                <a:cubicBezTo>
                  <a:pt x="272" y="165"/>
                  <a:pt x="272" y="165"/>
                  <a:pt x="272" y="165"/>
                </a:cubicBezTo>
                <a:cubicBezTo>
                  <a:pt x="273" y="165"/>
                  <a:pt x="273" y="165"/>
                  <a:pt x="273" y="165"/>
                </a:cubicBezTo>
                <a:cubicBezTo>
                  <a:pt x="276" y="165"/>
                  <a:pt x="276" y="165"/>
                  <a:pt x="276" y="165"/>
                </a:cubicBezTo>
                <a:cubicBezTo>
                  <a:pt x="279" y="167"/>
                  <a:pt x="279" y="167"/>
                  <a:pt x="279" y="167"/>
                </a:cubicBezTo>
                <a:cubicBezTo>
                  <a:pt x="281" y="166"/>
                  <a:pt x="281" y="166"/>
                  <a:pt x="281" y="166"/>
                </a:cubicBezTo>
                <a:cubicBezTo>
                  <a:pt x="284" y="166"/>
                  <a:pt x="284" y="166"/>
                  <a:pt x="284" y="166"/>
                </a:cubicBezTo>
                <a:cubicBezTo>
                  <a:pt x="285" y="168"/>
                  <a:pt x="285" y="168"/>
                  <a:pt x="285" y="168"/>
                </a:cubicBezTo>
                <a:cubicBezTo>
                  <a:pt x="288" y="167"/>
                  <a:pt x="288" y="167"/>
                  <a:pt x="288" y="167"/>
                </a:cubicBezTo>
                <a:cubicBezTo>
                  <a:pt x="289" y="166"/>
                  <a:pt x="289" y="166"/>
                  <a:pt x="289" y="166"/>
                </a:cubicBezTo>
                <a:cubicBezTo>
                  <a:pt x="291" y="165"/>
                  <a:pt x="291" y="165"/>
                  <a:pt x="291" y="165"/>
                </a:cubicBezTo>
                <a:cubicBezTo>
                  <a:pt x="292" y="163"/>
                  <a:pt x="292" y="163"/>
                  <a:pt x="292" y="163"/>
                </a:cubicBezTo>
                <a:cubicBezTo>
                  <a:pt x="291" y="163"/>
                  <a:pt x="291" y="163"/>
                  <a:pt x="291" y="163"/>
                </a:cubicBezTo>
                <a:cubicBezTo>
                  <a:pt x="293" y="162"/>
                  <a:pt x="293" y="162"/>
                  <a:pt x="293" y="162"/>
                </a:cubicBezTo>
                <a:cubicBezTo>
                  <a:pt x="295" y="163"/>
                  <a:pt x="295" y="163"/>
                  <a:pt x="295" y="163"/>
                </a:cubicBezTo>
                <a:cubicBezTo>
                  <a:pt x="296" y="165"/>
                  <a:pt x="296" y="165"/>
                  <a:pt x="296" y="165"/>
                </a:cubicBezTo>
                <a:cubicBezTo>
                  <a:pt x="295" y="166"/>
                  <a:pt x="295" y="166"/>
                  <a:pt x="295" y="166"/>
                </a:cubicBezTo>
                <a:cubicBezTo>
                  <a:pt x="293" y="167"/>
                  <a:pt x="293" y="167"/>
                  <a:pt x="293" y="167"/>
                </a:cubicBezTo>
                <a:cubicBezTo>
                  <a:pt x="292" y="169"/>
                  <a:pt x="292" y="169"/>
                  <a:pt x="292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87" y="170"/>
                  <a:pt x="287" y="170"/>
                  <a:pt x="287" y="170"/>
                </a:cubicBezTo>
                <a:cubicBezTo>
                  <a:pt x="284" y="170"/>
                  <a:pt x="284" y="170"/>
                  <a:pt x="284" y="170"/>
                </a:cubicBezTo>
                <a:cubicBezTo>
                  <a:pt x="281" y="171"/>
                  <a:pt x="281" y="171"/>
                  <a:pt x="281" y="171"/>
                </a:cubicBezTo>
                <a:cubicBezTo>
                  <a:pt x="277" y="170"/>
                  <a:pt x="277" y="170"/>
                  <a:pt x="277" y="170"/>
                </a:cubicBezTo>
                <a:cubicBezTo>
                  <a:pt x="275" y="171"/>
                  <a:pt x="275" y="171"/>
                  <a:pt x="275" y="171"/>
                </a:cubicBezTo>
                <a:cubicBezTo>
                  <a:pt x="275" y="172"/>
                  <a:pt x="275" y="172"/>
                  <a:pt x="275" y="172"/>
                </a:cubicBezTo>
                <a:cubicBezTo>
                  <a:pt x="273" y="172"/>
                  <a:pt x="273" y="172"/>
                  <a:pt x="273" y="172"/>
                </a:cubicBezTo>
                <a:cubicBezTo>
                  <a:pt x="272" y="171"/>
                  <a:pt x="272" y="171"/>
                  <a:pt x="272" y="171"/>
                </a:cubicBezTo>
                <a:cubicBezTo>
                  <a:pt x="270" y="172"/>
                  <a:pt x="270" y="172"/>
                  <a:pt x="270" y="172"/>
                </a:cubicBezTo>
                <a:cubicBezTo>
                  <a:pt x="269" y="171"/>
                  <a:pt x="269" y="171"/>
                  <a:pt x="269" y="171"/>
                </a:cubicBezTo>
                <a:cubicBezTo>
                  <a:pt x="267" y="171"/>
                  <a:pt x="267" y="171"/>
                  <a:pt x="267" y="171"/>
                </a:cubicBezTo>
                <a:cubicBezTo>
                  <a:pt x="265" y="171"/>
                  <a:pt x="265" y="171"/>
                  <a:pt x="265" y="171"/>
                </a:cubicBezTo>
                <a:cubicBezTo>
                  <a:pt x="264" y="171"/>
                  <a:pt x="264" y="171"/>
                  <a:pt x="264" y="171"/>
                </a:cubicBezTo>
                <a:cubicBezTo>
                  <a:pt x="262" y="171"/>
                  <a:pt x="262" y="171"/>
                  <a:pt x="262" y="171"/>
                </a:cubicBezTo>
                <a:cubicBezTo>
                  <a:pt x="261" y="170"/>
                  <a:pt x="261" y="170"/>
                  <a:pt x="261" y="170"/>
                </a:cubicBezTo>
                <a:cubicBezTo>
                  <a:pt x="260" y="169"/>
                  <a:pt x="260" y="169"/>
                  <a:pt x="260" y="169"/>
                </a:cubicBezTo>
                <a:close/>
                <a:moveTo>
                  <a:pt x="259" y="168"/>
                </a:moveTo>
                <a:cubicBezTo>
                  <a:pt x="258" y="171"/>
                  <a:pt x="258" y="171"/>
                  <a:pt x="258" y="171"/>
                </a:cubicBezTo>
                <a:cubicBezTo>
                  <a:pt x="259" y="170"/>
                  <a:pt x="259" y="170"/>
                  <a:pt x="259" y="170"/>
                </a:cubicBezTo>
                <a:cubicBezTo>
                  <a:pt x="260" y="169"/>
                  <a:pt x="260" y="169"/>
                  <a:pt x="260" y="169"/>
                </a:cubicBezTo>
                <a:cubicBezTo>
                  <a:pt x="259" y="168"/>
                  <a:pt x="259" y="168"/>
                  <a:pt x="259" y="168"/>
                </a:cubicBezTo>
                <a:close/>
                <a:moveTo>
                  <a:pt x="258" y="167"/>
                </a:moveTo>
                <a:cubicBezTo>
                  <a:pt x="256" y="167"/>
                  <a:pt x="256" y="167"/>
                  <a:pt x="256" y="167"/>
                </a:cubicBezTo>
                <a:cubicBezTo>
                  <a:pt x="255" y="169"/>
                  <a:pt x="255" y="169"/>
                  <a:pt x="255" y="169"/>
                </a:cubicBezTo>
                <a:cubicBezTo>
                  <a:pt x="256" y="171"/>
                  <a:pt x="256" y="171"/>
                  <a:pt x="256" y="171"/>
                </a:cubicBezTo>
                <a:cubicBezTo>
                  <a:pt x="257" y="168"/>
                  <a:pt x="257" y="168"/>
                  <a:pt x="257" y="168"/>
                </a:cubicBezTo>
                <a:cubicBezTo>
                  <a:pt x="258" y="167"/>
                  <a:pt x="258" y="167"/>
                  <a:pt x="258" y="167"/>
                </a:cubicBezTo>
                <a:close/>
                <a:moveTo>
                  <a:pt x="227" y="169"/>
                </a:moveTo>
                <a:cubicBezTo>
                  <a:pt x="227" y="170"/>
                  <a:pt x="227" y="170"/>
                  <a:pt x="227" y="170"/>
                </a:cubicBezTo>
                <a:cubicBezTo>
                  <a:pt x="228" y="171"/>
                  <a:pt x="228" y="171"/>
                  <a:pt x="228" y="171"/>
                </a:cubicBezTo>
                <a:cubicBezTo>
                  <a:pt x="227" y="172"/>
                  <a:pt x="227" y="172"/>
                  <a:pt x="227" y="172"/>
                </a:cubicBezTo>
                <a:cubicBezTo>
                  <a:pt x="228" y="173"/>
                  <a:pt x="228" y="173"/>
                  <a:pt x="228" y="173"/>
                </a:cubicBezTo>
                <a:cubicBezTo>
                  <a:pt x="230" y="174"/>
                  <a:pt x="230" y="174"/>
                  <a:pt x="230" y="174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4" y="174"/>
                  <a:pt x="234" y="174"/>
                  <a:pt x="234" y="174"/>
                </a:cubicBezTo>
                <a:cubicBezTo>
                  <a:pt x="236" y="173"/>
                  <a:pt x="236" y="173"/>
                  <a:pt x="236" y="173"/>
                </a:cubicBezTo>
                <a:cubicBezTo>
                  <a:pt x="237" y="172"/>
                  <a:pt x="237" y="172"/>
                  <a:pt x="237" y="172"/>
                </a:cubicBezTo>
                <a:cubicBezTo>
                  <a:pt x="239" y="172"/>
                  <a:pt x="239" y="172"/>
                  <a:pt x="239" y="172"/>
                </a:cubicBezTo>
                <a:cubicBezTo>
                  <a:pt x="242" y="171"/>
                  <a:pt x="242" y="171"/>
                  <a:pt x="242" y="171"/>
                </a:cubicBezTo>
                <a:cubicBezTo>
                  <a:pt x="244" y="172"/>
                  <a:pt x="244" y="172"/>
                  <a:pt x="244" y="172"/>
                </a:cubicBezTo>
                <a:cubicBezTo>
                  <a:pt x="246" y="170"/>
                  <a:pt x="246" y="170"/>
                  <a:pt x="246" y="170"/>
                </a:cubicBezTo>
                <a:cubicBezTo>
                  <a:pt x="247" y="171"/>
                  <a:pt x="247" y="171"/>
                  <a:pt x="247" y="171"/>
                </a:cubicBezTo>
                <a:cubicBezTo>
                  <a:pt x="249" y="171"/>
                  <a:pt x="249" y="171"/>
                  <a:pt x="249" y="171"/>
                </a:cubicBezTo>
                <a:cubicBezTo>
                  <a:pt x="252" y="171"/>
                  <a:pt x="252" y="171"/>
                  <a:pt x="252" y="171"/>
                </a:cubicBezTo>
                <a:cubicBezTo>
                  <a:pt x="250" y="170"/>
                  <a:pt x="250" y="170"/>
                  <a:pt x="250" y="170"/>
                </a:cubicBezTo>
                <a:cubicBezTo>
                  <a:pt x="253" y="170"/>
                  <a:pt x="253" y="170"/>
                  <a:pt x="253" y="170"/>
                </a:cubicBezTo>
                <a:cubicBezTo>
                  <a:pt x="253" y="168"/>
                  <a:pt x="253" y="168"/>
                  <a:pt x="253" y="168"/>
                </a:cubicBezTo>
                <a:cubicBezTo>
                  <a:pt x="253" y="169"/>
                  <a:pt x="253" y="169"/>
                  <a:pt x="253" y="169"/>
                </a:cubicBezTo>
                <a:cubicBezTo>
                  <a:pt x="252" y="167"/>
                  <a:pt x="252" y="167"/>
                  <a:pt x="252" y="167"/>
                </a:cubicBezTo>
                <a:cubicBezTo>
                  <a:pt x="252" y="165"/>
                  <a:pt x="252" y="165"/>
                  <a:pt x="252" y="165"/>
                </a:cubicBezTo>
                <a:cubicBezTo>
                  <a:pt x="250" y="165"/>
                  <a:pt x="250" y="165"/>
                  <a:pt x="250" y="165"/>
                </a:cubicBezTo>
                <a:cubicBezTo>
                  <a:pt x="250" y="166"/>
                  <a:pt x="250" y="166"/>
                  <a:pt x="250" y="166"/>
                </a:cubicBezTo>
                <a:cubicBezTo>
                  <a:pt x="249" y="167"/>
                  <a:pt x="249" y="167"/>
                  <a:pt x="249" y="167"/>
                </a:cubicBezTo>
                <a:cubicBezTo>
                  <a:pt x="249" y="165"/>
                  <a:pt x="249" y="165"/>
                  <a:pt x="249" y="165"/>
                </a:cubicBezTo>
                <a:cubicBezTo>
                  <a:pt x="247" y="164"/>
                  <a:pt x="247" y="164"/>
                  <a:pt x="247" y="164"/>
                </a:cubicBezTo>
                <a:cubicBezTo>
                  <a:pt x="245" y="164"/>
                  <a:pt x="245" y="164"/>
                  <a:pt x="245" y="164"/>
                </a:cubicBezTo>
                <a:cubicBezTo>
                  <a:pt x="243" y="163"/>
                  <a:pt x="243" y="163"/>
                  <a:pt x="243" y="163"/>
                </a:cubicBezTo>
                <a:cubicBezTo>
                  <a:pt x="241" y="162"/>
                  <a:pt x="241" y="162"/>
                  <a:pt x="241" y="162"/>
                </a:cubicBezTo>
                <a:cubicBezTo>
                  <a:pt x="238" y="164"/>
                  <a:pt x="238" y="164"/>
                  <a:pt x="238" y="164"/>
                </a:cubicBezTo>
                <a:cubicBezTo>
                  <a:pt x="238" y="165"/>
                  <a:pt x="238" y="165"/>
                  <a:pt x="238" y="165"/>
                </a:cubicBezTo>
                <a:cubicBezTo>
                  <a:pt x="243" y="167"/>
                  <a:pt x="243" y="167"/>
                  <a:pt x="243" y="167"/>
                </a:cubicBezTo>
                <a:cubicBezTo>
                  <a:pt x="244" y="169"/>
                  <a:pt x="244" y="169"/>
                  <a:pt x="244" y="169"/>
                </a:cubicBezTo>
                <a:cubicBezTo>
                  <a:pt x="242" y="169"/>
                  <a:pt x="242" y="169"/>
                  <a:pt x="242" y="169"/>
                </a:cubicBezTo>
                <a:cubicBezTo>
                  <a:pt x="240" y="170"/>
                  <a:pt x="240" y="170"/>
                  <a:pt x="240" y="170"/>
                </a:cubicBezTo>
                <a:cubicBezTo>
                  <a:pt x="237" y="168"/>
                  <a:pt x="237" y="168"/>
                  <a:pt x="237" y="168"/>
                </a:cubicBezTo>
                <a:cubicBezTo>
                  <a:pt x="237" y="166"/>
                  <a:pt x="237" y="166"/>
                  <a:pt x="237" y="166"/>
                </a:cubicBezTo>
                <a:cubicBezTo>
                  <a:pt x="235" y="166"/>
                  <a:pt x="235" y="166"/>
                  <a:pt x="235" y="166"/>
                </a:cubicBezTo>
                <a:cubicBezTo>
                  <a:pt x="234" y="166"/>
                  <a:pt x="234" y="166"/>
                  <a:pt x="234" y="166"/>
                </a:cubicBezTo>
                <a:cubicBezTo>
                  <a:pt x="232" y="166"/>
                  <a:pt x="232" y="166"/>
                  <a:pt x="232" y="166"/>
                </a:cubicBezTo>
                <a:cubicBezTo>
                  <a:pt x="229" y="167"/>
                  <a:pt x="229" y="167"/>
                  <a:pt x="229" y="167"/>
                </a:cubicBezTo>
                <a:cubicBezTo>
                  <a:pt x="229" y="167"/>
                  <a:pt x="227" y="169"/>
                  <a:pt x="227" y="169"/>
                </a:cubicBezTo>
                <a:close/>
                <a:moveTo>
                  <a:pt x="221" y="166"/>
                </a:moveTo>
                <a:cubicBezTo>
                  <a:pt x="223" y="165"/>
                  <a:pt x="223" y="165"/>
                  <a:pt x="223" y="165"/>
                </a:cubicBezTo>
                <a:cubicBezTo>
                  <a:pt x="227" y="166"/>
                  <a:pt x="227" y="166"/>
                  <a:pt x="227" y="166"/>
                </a:cubicBezTo>
                <a:cubicBezTo>
                  <a:pt x="226" y="168"/>
                  <a:pt x="226" y="168"/>
                  <a:pt x="226" y="168"/>
                </a:cubicBezTo>
                <a:cubicBezTo>
                  <a:pt x="225" y="170"/>
                  <a:pt x="225" y="170"/>
                  <a:pt x="225" y="170"/>
                </a:cubicBezTo>
                <a:cubicBezTo>
                  <a:pt x="225" y="171"/>
                  <a:pt x="225" y="171"/>
                  <a:pt x="225" y="171"/>
                </a:cubicBezTo>
                <a:cubicBezTo>
                  <a:pt x="224" y="171"/>
                  <a:pt x="224" y="171"/>
                  <a:pt x="224" y="171"/>
                </a:cubicBezTo>
                <a:cubicBezTo>
                  <a:pt x="222" y="172"/>
                  <a:pt x="222" y="172"/>
                  <a:pt x="222" y="172"/>
                </a:cubicBezTo>
                <a:cubicBezTo>
                  <a:pt x="218" y="171"/>
                  <a:pt x="218" y="171"/>
                  <a:pt x="218" y="171"/>
                </a:cubicBezTo>
                <a:cubicBezTo>
                  <a:pt x="218" y="170"/>
                  <a:pt x="218" y="170"/>
                  <a:pt x="218" y="170"/>
                </a:cubicBezTo>
                <a:cubicBezTo>
                  <a:pt x="219" y="169"/>
                  <a:pt x="219" y="169"/>
                  <a:pt x="219" y="169"/>
                </a:cubicBezTo>
                <a:cubicBezTo>
                  <a:pt x="220" y="169"/>
                  <a:pt x="220" y="169"/>
                  <a:pt x="220" y="169"/>
                </a:cubicBezTo>
                <a:cubicBezTo>
                  <a:pt x="221" y="166"/>
                  <a:pt x="221" y="166"/>
                  <a:pt x="221" y="166"/>
                </a:cubicBezTo>
                <a:close/>
                <a:moveTo>
                  <a:pt x="214" y="170"/>
                </a:moveTo>
                <a:cubicBezTo>
                  <a:pt x="215" y="168"/>
                  <a:pt x="215" y="168"/>
                  <a:pt x="215" y="168"/>
                </a:cubicBezTo>
                <a:cubicBezTo>
                  <a:pt x="216" y="170"/>
                  <a:pt x="216" y="170"/>
                  <a:pt x="216" y="170"/>
                </a:cubicBezTo>
                <a:cubicBezTo>
                  <a:pt x="215" y="170"/>
                  <a:pt x="215" y="170"/>
                  <a:pt x="215" y="170"/>
                </a:cubicBezTo>
                <a:cubicBezTo>
                  <a:pt x="214" y="170"/>
                  <a:pt x="214" y="170"/>
                  <a:pt x="214" y="170"/>
                </a:cubicBezTo>
                <a:close/>
                <a:moveTo>
                  <a:pt x="204" y="163"/>
                </a:moveTo>
                <a:cubicBezTo>
                  <a:pt x="204" y="165"/>
                  <a:pt x="204" y="165"/>
                  <a:pt x="204" y="165"/>
                </a:cubicBezTo>
                <a:cubicBezTo>
                  <a:pt x="205" y="166"/>
                  <a:pt x="205" y="166"/>
                  <a:pt x="205" y="166"/>
                </a:cubicBezTo>
                <a:cubicBezTo>
                  <a:pt x="208" y="167"/>
                  <a:pt x="208" y="167"/>
                  <a:pt x="208" y="167"/>
                </a:cubicBezTo>
                <a:cubicBezTo>
                  <a:pt x="210" y="169"/>
                  <a:pt x="210" y="169"/>
                  <a:pt x="210" y="169"/>
                </a:cubicBezTo>
                <a:cubicBezTo>
                  <a:pt x="211" y="170"/>
                  <a:pt x="211" y="170"/>
                  <a:pt x="211" y="170"/>
                </a:cubicBezTo>
                <a:cubicBezTo>
                  <a:pt x="212" y="168"/>
                  <a:pt x="212" y="168"/>
                  <a:pt x="212" y="168"/>
                </a:cubicBezTo>
                <a:cubicBezTo>
                  <a:pt x="214" y="168"/>
                  <a:pt x="214" y="168"/>
                  <a:pt x="214" y="168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6" y="166"/>
                  <a:pt x="216" y="166"/>
                  <a:pt x="216" y="166"/>
                </a:cubicBezTo>
                <a:cubicBezTo>
                  <a:pt x="217" y="165"/>
                  <a:pt x="217" y="165"/>
                  <a:pt x="217" y="165"/>
                </a:cubicBezTo>
                <a:cubicBezTo>
                  <a:pt x="214" y="162"/>
                  <a:pt x="214" y="162"/>
                  <a:pt x="214" y="162"/>
                </a:cubicBezTo>
                <a:cubicBezTo>
                  <a:pt x="212" y="162"/>
                  <a:pt x="212" y="162"/>
                  <a:pt x="212" y="162"/>
                </a:cubicBezTo>
                <a:cubicBezTo>
                  <a:pt x="209" y="163"/>
                  <a:pt x="209" y="163"/>
                  <a:pt x="209" y="163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04" y="163"/>
                  <a:pt x="204" y="163"/>
                  <a:pt x="204" y="163"/>
                </a:cubicBezTo>
                <a:close/>
                <a:moveTo>
                  <a:pt x="463" y="164"/>
                </a:moveTo>
                <a:cubicBezTo>
                  <a:pt x="464" y="165"/>
                  <a:pt x="464" y="165"/>
                  <a:pt x="464" y="165"/>
                </a:cubicBezTo>
                <a:cubicBezTo>
                  <a:pt x="466" y="165"/>
                  <a:pt x="466" y="165"/>
                  <a:pt x="466" y="165"/>
                </a:cubicBezTo>
                <a:cubicBezTo>
                  <a:pt x="466" y="165"/>
                  <a:pt x="466" y="165"/>
                  <a:pt x="466" y="165"/>
                </a:cubicBezTo>
                <a:cubicBezTo>
                  <a:pt x="465" y="162"/>
                  <a:pt x="465" y="162"/>
                  <a:pt x="465" y="162"/>
                </a:cubicBezTo>
                <a:cubicBezTo>
                  <a:pt x="465" y="162"/>
                  <a:pt x="465" y="162"/>
                  <a:pt x="465" y="162"/>
                </a:cubicBezTo>
                <a:cubicBezTo>
                  <a:pt x="464" y="163"/>
                  <a:pt x="464" y="163"/>
                  <a:pt x="464" y="163"/>
                </a:cubicBezTo>
                <a:cubicBezTo>
                  <a:pt x="463" y="164"/>
                  <a:pt x="463" y="164"/>
                  <a:pt x="463" y="164"/>
                </a:cubicBezTo>
                <a:close/>
                <a:moveTo>
                  <a:pt x="452" y="165"/>
                </a:moveTo>
                <a:cubicBezTo>
                  <a:pt x="452" y="165"/>
                  <a:pt x="456" y="165"/>
                  <a:pt x="456" y="165"/>
                </a:cubicBezTo>
                <a:cubicBezTo>
                  <a:pt x="457" y="164"/>
                  <a:pt x="457" y="164"/>
                  <a:pt x="457" y="164"/>
                </a:cubicBezTo>
                <a:cubicBezTo>
                  <a:pt x="460" y="165"/>
                  <a:pt x="460" y="165"/>
                  <a:pt x="460" y="165"/>
                </a:cubicBezTo>
                <a:cubicBezTo>
                  <a:pt x="462" y="164"/>
                  <a:pt x="462" y="164"/>
                  <a:pt x="462" y="164"/>
                </a:cubicBezTo>
                <a:cubicBezTo>
                  <a:pt x="463" y="162"/>
                  <a:pt x="463" y="162"/>
                  <a:pt x="463" y="162"/>
                </a:cubicBezTo>
                <a:cubicBezTo>
                  <a:pt x="465" y="162"/>
                  <a:pt x="465" y="162"/>
                  <a:pt x="465" y="162"/>
                </a:cubicBezTo>
                <a:cubicBezTo>
                  <a:pt x="466" y="160"/>
                  <a:pt x="466" y="160"/>
                  <a:pt x="466" y="160"/>
                </a:cubicBezTo>
                <a:cubicBezTo>
                  <a:pt x="466" y="159"/>
                  <a:pt x="466" y="159"/>
                  <a:pt x="466" y="159"/>
                </a:cubicBezTo>
                <a:cubicBezTo>
                  <a:pt x="466" y="159"/>
                  <a:pt x="466" y="159"/>
                  <a:pt x="466" y="159"/>
                </a:cubicBezTo>
                <a:cubicBezTo>
                  <a:pt x="467" y="157"/>
                  <a:pt x="467" y="157"/>
                  <a:pt x="467" y="157"/>
                </a:cubicBezTo>
                <a:cubicBezTo>
                  <a:pt x="467" y="156"/>
                  <a:pt x="467" y="156"/>
                  <a:pt x="467" y="156"/>
                </a:cubicBezTo>
                <a:cubicBezTo>
                  <a:pt x="466" y="155"/>
                  <a:pt x="466" y="155"/>
                  <a:pt x="466" y="155"/>
                </a:cubicBezTo>
                <a:cubicBezTo>
                  <a:pt x="465" y="154"/>
                  <a:pt x="465" y="154"/>
                  <a:pt x="465" y="154"/>
                </a:cubicBezTo>
                <a:cubicBezTo>
                  <a:pt x="461" y="154"/>
                  <a:pt x="461" y="154"/>
                  <a:pt x="461" y="154"/>
                </a:cubicBezTo>
                <a:cubicBezTo>
                  <a:pt x="459" y="155"/>
                  <a:pt x="459" y="155"/>
                  <a:pt x="459" y="155"/>
                </a:cubicBezTo>
                <a:cubicBezTo>
                  <a:pt x="458" y="158"/>
                  <a:pt x="458" y="158"/>
                  <a:pt x="458" y="158"/>
                </a:cubicBezTo>
                <a:cubicBezTo>
                  <a:pt x="456" y="161"/>
                  <a:pt x="456" y="161"/>
                  <a:pt x="456" y="161"/>
                </a:cubicBezTo>
                <a:cubicBezTo>
                  <a:pt x="452" y="165"/>
                  <a:pt x="452" y="165"/>
                  <a:pt x="452" y="165"/>
                </a:cubicBezTo>
                <a:close/>
                <a:moveTo>
                  <a:pt x="188" y="149"/>
                </a:moveTo>
                <a:cubicBezTo>
                  <a:pt x="186" y="151"/>
                  <a:pt x="186" y="151"/>
                  <a:pt x="186" y="151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90" y="153"/>
                  <a:pt x="190" y="153"/>
                  <a:pt x="190" y="153"/>
                </a:cubicBezTo>
                <a:cubicBezTo>
                  <a:pt x="191" y="153"/>
                  <a:pt x="191" y="153"/>
                  <a:pt x="191" y="153"/>
                </a:cubicBezTo>
                <a:cubicBezTo>
                  <a:pt x="195" y="153"/>
                  <a:pt x="195" y="153"/>
                  <a:pt x="195" y="153"/>
                </a:cubicBezTo>
                <a:cubicBezTo>
                  <a:pt x="197" y="152"/>
                  <a:pt x="197" y="152"/>
                  <a:pt x="197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0"/>
                  <a:pt x="200" y="150"/>
                  <a:pt x="200" y="150"/>
                </a:cubicBezTo>
                <a:cubicBezTo>
                  <a:pt x="199" y="150"/>
                  <a:pt x="199" y="150"/>
                  <a:pt x="199" y="150"/>
                </a:cubicBezTo>
                <a:cubicBezTo>
                  <a:pt x="196" y="150"/>
                  <a:pt x="196" y="150"/>
                  <a:pt x="196" y="150"/>
                </a:cubicBezTo>
                <a:cubicBezTo>
                  <a:pt x="195" y="150"/>
                  <a:pt x="195" y="150"/>
                  <a:pt x="195" y="150"/>
                </a:cubicBezTo>
                <a:cubicBezTo>
                  <a:pt x="189" y="149"/>
                  <a:pt x="189" y="149"/>
                  <a:pt x="189" y="149"/>
                </a:cubicBezTo>
                <a:cubicBezTo>
                  <a:pt x="188" y="149"/>
                  <a:pt x="188" y="149"/>
                  <a:pt x="188" y="149"/>
                </a:cubicBezTo>
                <a:close/>
                <a:moveTo>
                  <a:pt x="107" y="145"/>
                </a:moveTo>
                <a:cubicBezTo>
                  <a:pt x="108" y="146"/>
                  <a:pt x="108" y="146"/>
                  <a:pt x="108" y="146"/>
                </a:cubicBezTo>
                <a:cubicBezTo>
                  <a:pt x="108" y="146"/>
                  <a:pt x="108" y="146"/>
                  <a:pt x="108" y="146"/>
                </a:cubicBezTo>
                <a:cubicBezTo>
                  <a:pt x="109" y="145"/>
                  <a:pt x="109" y="145"/>
                  <a:pt x="109" y="145"/>
                </a:cubicBezTo>
                <a:cubicBezTo>
                  <a:pt x="107" y="145"/>
                  <a:pt x="107" y="145"/>
                  <a:pt x="107" y="145"/>
                </a:cubicBezTo>
                <a:close/>
                <a:moveTo>
                  <a:pt x="109" y="147"/>
                </a:moveTo>
                <a:cubicBezTo>
                  <a:pt x="110" y="148"/>
                  <a:pt x="110" y="148"/>
                  <a:pt x="110" y="148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2" y="145"/>
                  <a:pt x="112" y="145"/>
                  <a:pt x="112" y="145"/>
                </a:cubicBezTo>
                <a:cubicBezTo>
                  <a:pt x="114" y="145"/>
                  <a:pt x="114" y="145"/>
                  <a:pt x="114" y="145"/>
                </a:cubicBezTo>
                <a:cubicBezTo>
                  <a:pt x="115" y="142"/>
                  <a:pt x="115" y="142"/>
                  <a:pt x="115" y="142"/>
                </a:cubicBezTo>
                <a:cubicBezTo>
                  <a:pt x="115" y="140"/>
                  <a:pt x="115" y="140"/>
                  <a:pt x="115" y="140"/>
                </a:cubicBezTo>
                <a:cubicBezTo>
                  <a:pt x="117" y="138"/>
                  <a:pt x="117" y="138"/>
                  <a:pt x="117" y="138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24" y="139"/>
                  <a:pt x="124" y="139"/>
                  <a:pt x="124" y="139"/>
                </a:cubicBezTo>
                <a:cubicBezTo>
                  <a:pt x="125" y="140"/>
                  <a:pt x="125" y="140"/>
                  <a:pt x="125" y="140"/>
                </a:cubicBezTo>
                <a:cubicBezTo>
                  <a:pt x="126" y="140"/>
                  <a:pt x="126" y="140"/>
                  <a:pt x="126" y="140"/>
                </a:cubicBezTo>
                <a:cubicBezTo>
                  <a:pt x="127" y="139"/>
                  <a:pt x="127" y="139"/>
                  <a:pt x="127" y="139"/>
                </a:cubicBezTo>
                <a:cubicBezTo>
                  <a:pt x="131" y="139"/>
                  <a:pt x="131" y="139"/>
                  <a:pt x="131" y="139"/>
                </a:cubicBezTo>
                <a:cubicBezTo>
                  <a:pt x="133" y="140"/>
                  <a:pt x="133" y="140"/>
                  <a:pt x="133" y="140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42" y="144"/>
                  <a:pt x="142" y="144"/>
                  <a:pt x="14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3" y="147"/>
                  <a:pt x="143" y="147"/>
                  <a:pt x="143" y="147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53" y="149"/>
                  <a:pt x="153" y="149"/>
                  <a:pt x="153" y="149"/>
                </a:cubicBezTo>
                <a:cubicBezTo>
                  <a:pt x="158" y="149"/>
                  <a:pt x="158" y="149"/>
                  <a:pt x="158" y="149"/>
                </a:cubicBezTo>
                <a:cubicBezTo>
                  <a:pt x="163" y="149"/>
                  <a:pt x="163" y="149"/>
                  <a:pt x="163" y="149"/>
                </a:cubicBezTo>
                <a:cubicBezTo>
                  <a:pt x="165" y="147"/>
                  <a:pt x="165" y="147"/>
                  <a:pt x="165" y="147"/>
                </a:cubicBezTo>
                <a:cubicBezTo>
                  <a:pt x="165" y="143"/>
                  <a:pt x="165" y="143"/>
                  <a:pt x="165" y="143"/>
                </a:cubicBezTo>
                <a:cubicBezTo>
                  <a:pt x="167" y="143"/>
                  <a:pt x="167" y="143"/>
                  <a:pt x="167" y="143"/>
                </a:cubicBezTo>
                <a:cubicBezTo>
                  <a:pt x="170" y="145"/>
                  <a:pt x="170" y="145"/>
                  <a:pt x="170" y="145"/>
                </a:cubicBezTo>
                <a:cubicBezTo>
                  <a:pt x="172" y="145"/>
                  <a:pt x="172" y="145"/>
                  <a:pt x="172" y="145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5" y="146"/>
                  <a:pt x="175" y="146"/>
                  <a:pt x="175" y="146"/>
                </a:cubicBezTo>
                <a:cubicBezTo>
                  <a:pt x="177" y="148"/>
                  <a:pt x="177" y="148"/>
                  <a:pt x="177" y="148"/>
                </a:cubicBezTo>
                <a:cubicBezTo>
                  <a:pt x="179" y="148"/>
                  <a:pt x="179" y="148"/>
                  <a:pt x="179" y="148"/>
                </a:cubicBezTo>
                <a:cubicBezTo>
                  <a:pt x="181" y="149"/>
                  <a:pt x="181" y="149"/>
                  <a:pt x="181" y="149"/>
                </a:cubicBezTo>
                <a:cubicBezTo>
                  <a:pt x="182" y="149"/>
                  <a:pt x="182" y="149"/>
                  <a:pt x="182" y="149"/>
                </a:cubicBezTo>
                <a:cubicBezTo>
                  <a:pt x="185" y="149"/>
                  <a:pt x="185" y="149"/>
                  <a:pt x="185" y="149"/>
                </a:cubicBezTo>
                <a:cubicBezTo>
                  <a:pt x="185" y="152"/>
                  <a:pt x="185" y="152"/>
                  <a:pt x="185" y="152"/>
                </a:cubicBezTo>
                <a:cubicBezTo>
                  <a:pt x="187" y="154"/>
                  <a:pt x="187" y="154"/>
                  <a:pt x="187" y="154"/>
                </a:cubicBezTo>
                <a:cubicBezTo>
                  <a:pt x="187" y="156"/>
                  <a:pt x="187" y="156"/>
                  <a:pt x="187" y="156"/>
                </a:cubicBezTo>
                <a:cubicBezTo>
                  <a:pt x="189" y="158"/>
                  <a:pt x="189" y="158"/>
                  <a:pt x="189" y="158"/>
                </a:cubicBezTo>
                <a:cubicBezTo>
                  <a:pt x="191" y="159"/>
                  <a:pt x="191" y="159"/>
                  <a:pt x="191" y="159"/>
                </a:cubicBezTo>
                <a:cubicBezTo>
                  <a:pt x="193" y="158"/>
                  <a:pt x="193" y="158"/>
                  <a:pt x="193" y="158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7" y="159"/>
                  <a:pt x="197" y="159"/>
                  <a:pt x="197" y="159"/>
                </a:cubicBezTo>
                <a:cubicBezTo>
                  <a:pt x="198" y="158"/>
                  <a:pt x="198" y="158"/>
                  <a:pt x="198" y="158"/>
                </a:cubicBezTo>
                <a:cubicBezTo>
                  <a:pt x="200" y="158"/>
                  <a:pt x="200" y="158"/>
                  <a:pt x="200" y="158"/>
                </a:cubicBezTo>
                <a:cubicBezTo>
                  <a:pt x="200" y="159"/>
                  <a:pt x="200" y="159"/>
                  <a:pt x="200" y="159"/>
                </a:cubicBezTo>
                <a:cubicBezTo>
                  <a:pt x="202" y="159"/>
                  <a:pt x="202" y="159"/>
                  <a:pt x="202" y="159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203" y="165"/>
                  <a:pt x="203" y="165"/>
                  <a:pt x="203" y="165"/>
                </a:cubicBezTo>
                <a:cubicBezTo>
                  <a:pt x="202" y="166"/>
                  <a:pt x="202" y="166"/>
                  <a:pt x="202" y="166"/>
                </a:cubicBezTo>
                <a:cubicBezTo>
                  <a:pt x="203" y="167"/>
                  <a:pt x="203" y="167"/>
                  <a:pt x="203" y="167"/>
                </a:cubicBezTo>
                <a:cubicBezTo>
                  <a:pt x="203" y="170"/>
                  <a:pt x="203" y="170"/>
                  <a:pt x="203" y="170"/>
                </a:cubicBezTo>
                <a:cubicBezTo>
                  <a:pt x="202" y="171"/>
                  <a:pt x="202" y="171"/>
                  <a:pt x="202" y="171"/>
                </a:cubicBezTo>
                <a:cubicBezTo>
                  <a:pt x="200" y="169"/>
                  <a:pt x="200" y="169"/>
                  <a:pt x="200" y="169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95" y="167"/>
                  <a:pt x="195" y="167"/>
                  <a:pt x="195" y="167"/>
                </a:cubicBezTo>
                <a:cubicBezTo>
                  <a:pt x="193" y="166"/>
                  <a:pt x="193" y="166"/>
                  <a:pt x="193" y="166"/>
                </a:cubicBezTo>
                <a:cubicBezTo>
                  <a:pt x="191" y="164"/>
                  <a:pt x="191" y="164"/>
                  <a:pt x="191" y="164"/>
                </a:cubicBezTo>
                <a:cubicBezTo>
                  <a:pt x="190" y="164"/>
                  <a:pt x="190" y="164"/>
                  <a:pt x="190" y="164"/>
                </a:cubicBezTo>
                <a:cubicBezTo>
                  <a:pt x="186" y="166"/>
                  <a:pt x="186" y="166"/>
                  <a:pt x="186" y="166"/>
                </a:cubicBezTo>
                <a:cubicBezTo>
                  <a:pt x="183" y="166"/>
                  <a:pt x="183" y="166"/>
                  <a:pt x="183" y="166"/>
                </a:cubicBezTo>
                <a:cubicBezTo>
                  <a:pt x="181" y="164"/>
                  <a:pt x="181" y="164"/>
                  <a:pt x="181" y="164"/>
                </a:cubicBezTo>
                <a:cubicBezTo>
                  <a:pt x="178" y="164"/>
                  <a:pt x="178" y="164"/>
                  <a:pt x="178" y="164"/>
                </a:cubicBezTo>
                <a:cubicBezTo>
                  <a:pt x="175" y="166"/>
                  <a:pt x="175" y="166"/>
                  <a:pt x="175" y="166"/>
                </a:cubicBezTo>
                <a:cubicBezTo>
                  <a:pt x="172" y="164"/>
                  <a:pt x="172" y="164"/>
                  <a:pt x="172" y="164"/>
                </a:cubicBezTo>
                <a:cubicBezTo>
                  <a:pt x="169" y="164"/>
                  <a:pt x="169" y="164"/>
                  <a:pt x="169" y="164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1" y="163"/>
                  <a:pt x="161" y="163"/>
                  <a:pt x="161" y="163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50" y="158"/>
                  <a:pt x="150" y="158"/>
                  <a:pt x="150" y="158"/>
                </a:cubicBezTo>
                <a:cubicBezTo>
                  <a:pt x="148" y="158"/>
                  <a:pt x="148" y="158"/>
                  <a:pt x="148" y="158"/>
                </a:cubicBezTo>
                <a:cubicBezTo>
                  <a:pt x="147" y="159"/>
                  <a:pt x="147" y="159"/>
                  <a:pt x="147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43" y="157"/>
                  <a:pt x="143" y="157"/>
                  <a:pt x="143" y="157"/>
                </a:cubicBezTo>
                <a:cubicBezTo>
                  <a:pt x="142" y="157"/>
                  <a:pt x="142" y="157"/>
                  <a:pt x="142" y="157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35" y="158"/>
                  <a:pt x="135" y="158"/>
                  <a:pt x="135" y="158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29" y="156"/>
                  <a:pt x="129" y="156"/>
                  <a:pt x="129" y="156"/>
                </a:cubicBezTo>
                <a:cubicBezTo>
                  <a:pt x="127" y="155"/>
                  <a:pt x="127" y="155"/>
                  <a:pt x="127" y="155"/>
                </a:cubicBezTo>
                <a:cubicBezTo>
                  <a:pt x="125" y="156"/>
                  <a:pt x="125" y="156"/>
                  <a:pt x="125" y="156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20" y="155"/>
                  <a:pt x="120" y="155"/>
                  <a:pt x="120" y="155"/>
                </a:cubicBezTo>
                <a:cubicBezTo>
                  <a:pt x="119" y="154"/>
                  <a:pt x="119" y="154"/>
                  <a:pt x="119" y="154"/>
                </a:cubicBezTo>
                <a:cubicBezTo>
                  <a:pt x="121" y="151"/>
                  <a:pt x="121" y="151"/>
                  <a:pt x="121" y="151"/>
                </a:cubicBezTo>
                <a:cubicBezTo>
                  <a:pt x="122" y="150"/>
                  <a:pt x="122" y="150"/>
                  <a:pt x="122" y="150"/>
                </a:cubicBezTo>
                <a:cubicBezTo>
                  <a:pt x="120" y="150"/>
                  <a:pt x="120" y="150"/>
                  <a:pt x="120" y="150"/>
                </a:cubicBezTo>
                <a:cubicBezTo>
                  <a:pt x="119" y="151"/>
                  <a:pt x="119" y="151"/>
                  <a:pt x="119" y="151"/>
                </a:cubicBezTo>
                <a:cubicBezTo>
                  <a:pt x="117" y="150"/>
                  <a:pt x="117" y="150"/>
                  <a:pt x="117" y="150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14" y="149"/>
                  <a:pt x="114" y="149"/>
                  <a:pt x="114" y="149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8" y="147"/>
                  <a:pt x="108" y="147"/>
                  <a:pt x="108" y="147"/>
                </a:cubicBezTo>
                <a:cubicBezTo>
                  <a:pt x="109" y="147"/>
                  <a:pt x="109" y="147"/>
                  <a:pt x="109" y="147"/>
                </a:cubicBezTo>
                <a:close/>
                <a:moveTo>
                  <a:pt x="137" y="27"/>
                </a:moveTo>
                <a:cubicBezTo>
                  <a:pt x="139" y="29"/>
                  <a:pt x="139" y="29"/>
                  <a:pt x="139" y="29"/>
                </a:cubicBezTo>
                <a:cubicBezTo>
                  <a:pt x="140" y="29"/>
                  <a:pt x="140" y="29"/>
                  <a:pt x="140" y="29"/>
                </a:cubicBezTo>
                <a:cubicBezTo>
                  <a:pt x="140" y="31"/>
                  <a:pt x="140" y="31"/>
                  <a:pt x="140" y="31"/>
                </a:cubicBezTo>
                <a:cubicBezTo>
                  <a:pt x="141" y="31"/>
                  <a:pt x="141" y="31"/>
                  <a:pt x="141" y="31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38" y="25"/>
                  <a:pt x="138" y="25"/>
                  <a:pt x="138" y="25"/>
                </a:cubicBezTo>
                <a:cubicBezTo>
                  <a:pt x="137" y="27"/>
                  <a:pt x="137" y="27"/>
                  <a:pt x="137" y="27"/>
                </a:cubicBezTo>
                <a:close/>
                <a:moveTo>
                  <a:pt x="119" y="40"/>
                </a:moveTo>
                <a:cubicBezTo>
                  <a:pt x="119" y="42"/>
                  <a:pt x="119" y="42"/>
                  <a:pt x="119" y="42"/>
                </a:cubicBezTo>
                <a:cubicBezTo>
                  <a:pt x="120" y="41"/>
                  <a:pt x="120" y="41"/>
                  <a:pt x="120" y="41"/>
                </a:cubicBezTo>
                <a:cubicBezTo>
                  <a:pt x="119" y="40"/>
                  <a:pt x="119" y="40"/>
                  <a:pt x="119" y="40"/>
                </a:cubicBezTo>
                <a:close/>
                <a:moveTo>
                  <a:pt x="119" y="36"/>
                </a:moveTo>
                <a:cubicBezTo>
                  <a:pt x="120" y="34"/>
                  <a:pt x="120" y="34"/>
                  <a:pt x="120" y="34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19" y="36"/>
                  <a:pt x="119" y="36"/>
                  <a:pt x="119" y="36"/>
                </a:cubicBezTo>
                <a:close/>
                <a:moveTo>
                  <a:pt x="119" y="36"/>
                </a:moveTo>
                <a:cubicBezTo>
                  <a:pt x="119" y="38"/>
                  <a:pt x="119" y="38"/>
                  <a:pt x="119" y="38"/>
                </a:cubicBezTo>
                <a:cubicBezTo>
                  <a:pt x="120" y="38"/>
                  <a:pt x="120" y="38"/>
                  <a:pt x="120" y="38"/>
                </a:cubicBezTo>
                <a:cubicBezTo>
                  <a:pt x="119" y="36"/>
                  <a:pt x="119" y="36"/>
                  <a:pt x="119" y="36"/>
                </a:cubicBezTo>
                <a:close/>
                <a:moveTo>
                  <a:pt x="112" y="38"/>
                </a:moveTo>
                <a:cubicBezTo>
                  <a:pt x="112" y="40"/>
                  <a:pt x="112" y="40"/>
                  <a:pt x="112" y="40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5" y="39"/>
                  <a:pt x="115" y="39"/>
                  <a:pt x="115" y="39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2" y="38"/>
                  <a:pt x="112" y="38"/>
                  <a:pt x="112" y="38"/>
                </a:cubicBezTo>
                <a:close/>
                <a:moveTo>
                  <a:pt x="94" y="62"/>
                </a:moveTo>
                <a:cubicBezTo>
                  <a:pt x="96" y="63"/>
                  <a:pt x="96" y="63"/>
                  <a:pt x="96" y="63"/>
                </a:cubicBezTo>
                <a:cubicBezTo>
                  <a:pt x="98" y="61"/>
                  <a:pt x="98" y="61"/>
                  <a:pt x="98" y="61"/>
                </a:cubicBezTo>
                <a:cubicBezTo>
                  <a:pt x="97" y="59"/>
                  <a:pt x="97" y="59"/>
                  <a:pt x="97" y="59"/>
                </a:cubicBezTo>
                <a:cubicBezTo>
                  <a:pt x="94" y="62"/>
                  <a:pt x="94" y="62"/>
                  <a:pt x="94" y="62"/>
                </a:cubicBezTo>
                <a:close/>
                <a:moveTo>
                  <a:pt x="99" y="60"/>
                </a:moveTo>
                <a:cubicBezTo>
                  <a:pt x="98" y="62"/>
                  <a:pt x="98" y="62"/>
                  <a:pt x="98" y="62"/>
                </a:cubicBezTo>
                <a:cubicBezTo>
                  <a:pt x="101" y="63"/>
                  <a:pt x="101" y="63"/>
                  <a:pt x="101" y="63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03" y="62"/>
                  <a:pt x="103" y="62"/>
                  <a:pt x="103" y="62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102" y="59"/>
                  <a:pt x="102" y="59"/>
                  <a:pt x="102" y="59"/>
                </a:cubicBezTo>
                <a:cubicBezTo>
                  <a:pt x="101" y="60"/>
                  <a:pt x="101" y="60"/>
                  <a:pt x="101" y="60"/>
                </a:cubicBezTo>
                <a:cubicBezTo>
                  <a:pt x="99" y="60"/>
                  <a:pt x="99" y="60"/>
                  <a:pt x="99" y="60"/>
                </a:cubicBezTo>
                <a:close/>
                <a:moveTo>
                  <a:pt x="147" y="92"/>
                </a:moveTo>
                <a:cubicBezTo>
                  <a:pt x="147" y="93"/>
                  <a:pt x="147" y="93"/>
                  <a:pt x="147" y="93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9" y="93"/>
                  <a:pt x="149" y="93"/>
                  <a:pt x="149" y="93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47" y="92"/>
                  <a:pt x="147" y="92"/>
                  <a:pt x="147" y="92"/>
                </a:cubicBezTo>
                <a:close/>
                <a:moveTo>
                  <a:pt x="133" y="102"/>
                </a:moveTo>
                <a:cubicBezTo>
                  <a:pt x="133" y="104"/>
                  <a:pt x="133" y="104"/>
                  <a:pt x="133" y="104"/>
                </a:cubicBezTo>
                <a:cubicBezTo>
                  <a:pt x="133" y="105"/>
                  <a:pt x="133" y="105"/>
                  <a:pt x="133" y="105"/>
                </a:cubicBezTo>
                <a:cubicBezTo>
                  <a:pt x="131" y="105"/>
                  <a:pt x="131" y="105"/>
                  <a:pt x="131" y="105"/>
                </a:cubicBezTo>
                <a:cubicBezTo>
                  <a:pt x="130" y="106"/>
                  <a:pt x="130" y="106"/>
                  <a:pt x="130" y="106"/>
                </a:cubicBezTo>
                <a:cubicBezTo>
                  <a:pt x="132" y="106"/>
                  <a:pt x="132" y="106"/>
                  <a:pt x="132" y="106"/>
                </a:cubicBezTo>
                <a:cubicBezTo>
                  <a:pt x="132" y="106"/>
                  <a:pt x="132" y="106"/>
                  <a:pt x="132" y="106"/>
                </a:cubicBezTo>
                <a:cubicBezTo>
                  <a:pt x="134" y="105"/>
                  <a:pt x="134" y="105"/>
                  <a:pt x="134" y="105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35" y="110"/>
                  <a:pt x="135" y="110"/>
                  <a:pt x="135" y="110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140" y="109"/>
                  <a:pt x="140" y="109"/>
                  <a:pt x="140" y="109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2" y="106"/>
                  <a:pt x="142" y="106"/>
                  <a:pt x="142" y="106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37" y="102"/>
                  <a:pt x="137" y="102"/>
                  <a:pt x="137" y="102"/>
                </a:cubicBezTo>
                <a:cubicBezTo>
                  <a:pt x="134" y="101"/>
                  <a:pt x="134" y="101"/>
                  <a:pt x="134" y="101"/>
                </a:cubicBezTo>
                <a:cubicBezTo>
                  <a:pt x="133" y="102"/>
                  <a:pt x="133" y="102"/>
                  <a:pt x="133" y="102"/>
                </a:cubicBezTo>
                <a:close/>
                <a:moveTo>
                  <a:pt x="126" y="106"/>
                </a:moveTo>
                <a:cubicBezTo>
                  <a:pt x="126" y="108"/>
                  <a:pt x="126" y="108"/>
                  <a:pt x="126" y="108"/>
                </a:cubicBezTo>
                <a:cubicBezTo>
                  <a:pt x="127" y="106"/>
                  <a:pt x="127" y="106"/>
                  <a:pt x="127" y="106"/>
                </a:cubicBezTo>
                <a:cubicBezTo>
                  <a:pt x="126" y="106"/>
                  <a:pt x="126" y="106"/>
                  <a:pt x="126" y="106"/>
                </a:cubicBezTo>
                <a:close/>
                <a:moveTo>
                  <a:pt x="111" y="92"/>
                </a:moveTo>
                <a:cubicBezTo>
                  <a:pt x="110" y="94"/>
                  <a:pt x="110" y="94"/>
                  <a:pt x="110" y="94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4" y="97"/>
                  <a:pt x="114" y="97"/>
                  <a:pt x="114" y="97"/>
                </a:cubicBezTo>
                <a:cubicBezTo>
                  <a:pt x="115" y="98"/>
                  <a:pt x="115" y="98"/>
                  <a:pt x="115" y="98"/>
                </a:cubicBezTo>
                <a:cubicBezTo>
                  <a:pt x="115" y="101"/>
                  <a:pt x="115" y="101"/>
                  <a:pt x="115" y="101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21" y="105"/>
                  <a:pt x="121" y="105"/>
                  <a:pt x="121" y="105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4" y="102"/>
                  <a:pt x="124" y="102"/>
                  <a:pt x="124" y="102"/>
                </a:cubicBezTo>
                <a:cubicBezTo>
                  <a:pt x="121" y="101"/>
                  <a:pt x="121" y="101"/>
                  <a:pt x="121" y="101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7" y="93"/>
                  <a:pt x="117" y="93"/>
                  <a:pt x="117" y="93"/>
                </a:cubicBezTo>
                <a:cubicBezTo>
                  <a:pt x="117" y="91"/>
                  <a:pt x="117" y="91"/>
                  <a:pt x="117" y="91"/>
                </a:cubicBezTo>
                <a:cubicBezTo>
                  <a:pt x="115" y="91"/>
                  <a:pt x="115" y="91"/>
                  <a:pt x="115" y="91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4" y="92"/>
                  <a:pt x="114" y="92"/>
                  <a:pt x="114" y="92"/>
                </a:cubicBezTo>
                <a:cubicBezTo>
                  <a:pt x="115" y="94"/>
                  <a:pt x="115" y="94"/>
                  <a:pt x="115" y="94"/>
                </a:cubicBezTo>
                <a:cubicBezTo>
                  <a:pt x="113" y="93"/>
                  <a:pt x="113" y="93"/>
                  <a:pt x="113" y="93"/>
                </a:cubicBezTo>
                <a:cubicBezTo>
                  <a:pt x="111" y="92"/>
                  <a:pt x="111" y="92"/>
                  <a:pt x="111" y="92"/>
                </a:cubicBezTo>
                <a:cubicBezTo>
                  <a:pt x="111" y="92"/>
                  <a:pt x="111" y="92"/>
                  <a:pt x="111" y="92"/>
                </a:cubicBezTo>
                <a:close/>
                <a:moveTo>
                  <a:pt x="100" y="79"/>
                </a:moveTo>
                <a:cubicBezTo>
                  <a:pt x="99" y="80"/>
                  <a:pt x="99" y="80"/>
                  <a:pt x="99" y="80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0" y="79"/>
                  <a:pt x="100" y="79"/>
                  <a:pt x="100" y="79"/>
                </a:cubicBezTo>
                <a:close/>
                <a:moveTo>
                  <a:pt x="102" y="74"/>
                </a:moveTo>
                <a:cubicBezTo>
                  <a:pt x="101" y="76"/>
                  <a:pt x="101" y="76"/>
                  <a:pt x="101" y="76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7" y="78"/>
                  <a:pt x="107" y="78"/>
                  <a:pt x="107" y="78"/>
                </a:cubicBezTo>
                <a:cubicBezTo>
                  <a:pt x="104" y="75"/>
                  <a:pt x="104" y="75"/>
                  <a:pt x="104" y="75"/>
                </a:cubicBezTo>
                <a:cubicBezTo>
                  <a:pt x="102" y="74"/>
                  <a:pt x="102" y="74"/>
                  <a:pt x="102" y="74"/>
                </a:cubicBezTo>
                <a:close/>
                <a:moveTo>
                  <a:pt x="81" y="60"/>
                </a:moveTo>
                <a:cubicBezTo>
                  <a:pt x="79" y="63"/>
                  <a:pt x="79" y="63"/>
                  <a:pt x="79" y="63"/>
                </a:cubicBezTo>
                <a:cubicBezTo>
                  <a:pt x="79" y="65"/>
                  <a:pt x="79" y="65"/>
                  <a:pt x="79" y="65"/>
                </a:cubicBezTo>
                <a:cubicBezTo>
                  <a:pt x="83" y="65"/>
                  <a:pt x="83" y="65"/>
                  <a:pt x="83" y="65"/>
                </a:cubicBezTo>
                <a:cubicBezTo>
                  <a:pt x="86" y="66"/>
                  <a:pt x="86" y="66"/>
                  <a:pt x="86" y="66"/>
                </a:cubicBezTo>
                <a:cubicBezTo>
                  <a:pt x="86" y="66"/>
                  <a:pt x="86" y="66"/>
                  <a:pt x="86" y="66"/>
                </a:cubicBezTo>
                <a:cubicBezTo>
                  <a:pt x="86" y="63"/>
                  <a:pt x="86" y="63"/>
                  <a:pt x="86" y="63"/>
                </a:cubicBezTo>
                <a:cubicBezTo>
                  <a:pt x="83" y="61"/>
                  <a:pt x="83" y="61"/>
                  <a:pt x="83" y="61"/>
                </a:cubicBezTo>
                <a:cubicBezTo>
                  <a:pt x="81" y="60"/>
                  <a:pt x="81" y="60"/>
                  <a:pt x="81" y="60"/>
                </a:cubicBezTo>
                <a:close/>
                <a:moveTo>
                  <a:pt x="75" y="57"/>
                </a:moveTo>
                <a:cubicBezTo>
                  <a:pt x="76" y="57"/>
                  <a:pt x="76" y="57"/>
                  <a:pt x="76" y="57"/>
                </a:cubicBezTo>
                <a:cubicBezTo>
                  <a:pt x="79" y="58"/>
                  <a:pt x="79" y="58"/>
                  <a:pt x="79" y="58"/>
                </a:cubicBezTo>
                <a:cubicBezTo>
                  <a:pt x="80" y="59"/>
                  <a:pt x="80" y="59"/>
                  <a:pt x="80" y="59"/>
                </a:cubicBezTo>
                <a:cubicBezTo>
                  <a:pt x="78" y="62"/>
                  <a:pt x="78" y="62"/>
                  <a:pt x="78" y="62"/>
                </a:cubicBezTo>
                <a:cubicBezTo>
                  <a:pt x="77" y="61"/>
                  <a:pt x="77" y="61"/>
                  <a:pt x="77" y="61"/>
                </a:cubicBezTo>
                <a:cubicBezTo>
                  <a:pt x="75" y="57"/>
                  <a:pt x="75" y="57"/>
                  <a:pt x="75" y="57"/>
                </a:cubicBezTo>
                <a:close/>
                <a:moveTo>
                  <a:pt x="67" y="52"/>
                </a:moveTo>
                <a:cubicBezTo>
                  <a:pt x="68" y="55"/>
                  <a:pt x="68" y="55"/>
                  <a:pt x="68" y="55"/>
                </a:cubicBezTo>
                <a:cubicBezTo>
                  <a:pt x="70" y="55"/>
                  <a:pt x="70" y="55"/>
                  <a:pt x="70" y="55"/>
                </a:cubicBezTo>
                <a:cubicBezTo>
                  <a:pt x="72" y="52"/>
                  <a:pt x="72" y="52"/>
                  <a:pt x="72" y="52"/>
                </a:cubicBezTo>
                <a:cubicBezTo>
                  <a:pt x="70" y="50"/>
                  <a:pt x="70" y="50"/>
                  <a:pt x="70" y="50"/>
                </a:cubicBezTo>
                <a:cubicBezTo>
                  <a:pt x="69" y="51"/>
                  <a:pt x="69" y="51"/>
                  <a:pt x="69" y="51"/>
                </a:cubicBezTo>
                <a:cubicBezTo>
                  <a:pt x="67" y="52"/>
                  <a:pt x="67" y="52"/>
                  <a:pt x="67" y="52"/>
                </a:cubicBezTo>
                <a:close/>
                <a:moveTo>
                  <a:pt x="75" y="131"/>
                </a:moveTo>
                <a:cubicBezTo>
                  <a:pt x="77" y="133"/>
                  <a:pt x="77" y="133"/>
                  <a:pt x="77" y="133"/>
                </a:cubicBezTo>
                <a:cubicBezTo>
                  <a:pt x="77" y="132"/>
                  <a:pt x="77" y="132"/>
                  <a:pt x="77" y="132"/>
                </a:cubicBezTo>
                <a:cubicBezTo>
                  <a:pt x="76" y="131"/>
                  <a:pt x="76" y="131"/>
                  <a:pt x="76" y="131"/>
                </a:cubicBezTo>
                <a:cubicBezTo>
                  <a:pt x="75" y="131"/>
                  <a:pt x="75" y="131"/>
                  <a:pt x="75" y="131"/>
                </a:cubicBezTo>
                <a:close/>
                <a:moveTo>
                  <a:pt x="55" y="105"/>
                </a:moveTo>
                <a:cubicBezTo>
                  <a:pt x="54" y="107"/>
                  <a:pt x="54" y="107"/>
                  <a:pt x="54" y="107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57" y="106"/>
                  <a:pt x="57" y="106"/>
                  <a:pt x="57" y="106"/>
                </a:cubicBezTo>
                <a:cubicBezTo>
                  <a:pt x="55" y="105"/>
                  <a:pt x="55" y="105"/>
                  <a:pt x="55" y="105"/>
                </a:cubicBezTo>
                <a:close/>
                <a:moveTo>
                  <a:pt x="52" y="103"/>
                </a:moveTo>
                <a:cubicBezTo>
                  <a:pt x="54" y="103"/>
                  <a:pt x="54" y="103"/>
                  <a:pt x="54" y="103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52" y="103"/>
                  <a:pt x="52" y="103"/>
                  <a:pt x="52" y="103"/>
                </a:cubicBezTo>
                <a:close/>
                <a:moveTo>
                  <a:pt x="48" y="96"/>
                </a:moveTo>
                <a:cubicBezTo>
                  <a:pt x="47" y="97"/>
                  <a:pt x="47" y="97"/>
                  <a:pt x="47" y="97"/>
                </a:cubicBezTo>
                <a:cubicBezTo>
                  <a:pt x="48" y="99"/>
                  <a:pt x="48" y="99"/>
                  <a:pt x="48" y="99"/>
                </a:cubicBezTo>
                <a:cubicBezTo>
                  <a:pt x="50" y="99"/>
                  <a:pt x="50" y="99"/>
                  <a:pt x="50" y="99"/>
                </a:cubicBezTo>
                <a:cubicBezTo>
                  <a:pt x="48" y="96"/>
                  <a:pt x="48" y="96"/>
                  <a:pt x="48" y="96"/>
                </a:cubicBezTo>
                <a:close/>
                <a:moveTo>
                  <a:pt x="36" y="86"/>
                </a:moveTo>
                <a:cubicBezTo>
                  <a:pt x="36" y="88"/>
                  <a:pt x="36" y="88"/>
                  <a:pt x="36" y="88"/>
                </a:cubicBezTo>
                <a:cubicBezTo>
                  <a:pt x="39" y="89"/>
                  <a:pt x="39" y="89"/>
                  <a:pt x="39" y="89"/>
                </a:cubicBezTo>
                <a:cubicBezTo>
                  <a:pt x="41" y="93"/>
                  <a:pt x="41" y="93"/>
                  <a:pt x="41" y="93"/>
                </a:cubicBezTo>
                <a:cubicBezTo>
                  <a:pt x="44" y="94"/>
                  <a:pt x="44" y="94"/>
                  <a:pt x="44" y="94"/>
                </a:cubicBezTo>
                <a:cubicBezTo>
                  <a:pt x="44" y="90"/>
                  <a:pt x="44" y="90"/>
                  <a:pt x="44" y="90"/>
                </a:cubicBezTo>
                <a:cubicBezTo>
                  <a:pt x="41" y="85"/>
                  <a:pt x="41" y="85"/>
                  <a:pt x="41" y="85"/>
                </a:cubicBezTo>
                <a:cubicBezTo>
                  <a:pt x="39" y="84"/>
                  <a:pt x="39" y="84"/>
                  <a:pt x="39" y="84"/>
                </a:cubicBezTo>
                <a:cubicBezTo>
                  <a:pt x="36" y="86"/>
                  <a:pt x="36" y="86"/>
                  <a:pt x="36" y="86"/>
                </a:cubicBezTo>
                <a:close/>
                <a:moveTo>
                  <a:pt x="35" y="78"/>
                </a:moveTo>
                <a:cubicBezTo>
                  <a:pt x="34" y="81"/>
                  <a:pt x="34" y="81"/>
                  <a:pt x="34" y="81"/>
                </a:cubicBezTo>
                <a:cubicBezTo>
                  <a:pt x="35" y="82"/>
                  <a:pt x="35" y="82"/>
                  <a:pt x="35" y="82"/>
                </a:cubicBezTo>
                <a:cubicBezTo>
                  <a:pt x="37" y="81"/>
                  <a:pt x="37" y="81"/>
                  <a:pt x="37" y="81"/>
                </a:cubicBezTo>
                <a:cubicBezTo>
                  <a:pt x="37" y="79"/>
                  <a:pt x="37" y="79"/>
                  <a:pt x="37" y="79"/>
                </a:cubicBezTo>
                <a:cubicBezTo>
                  <a:pt x="35" y="78"/>
                  <a:pt x="35" y="78"/>
                  <a:pt x="35" y="78"/>
                </a:cubicBezTo>
                <a:close/>
                <a:moveTo>
                  <a:pt x="36" y="72"/>
                </a:moveTo>
                <a:cubicBezTo>
                  <a:pt x="39" y="73"/>
                  <a:pt x="39" y="73"/>
                  <a:pt x="39" y="73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72"/>
                  <a:pt x="40" y="72"/>
                  <a:pt x="40" y="72"/>
                </a:cubicBezTo>
                <a:cubicBezTo>
                  <a:pt x="38" y="71"/>
                  <a:pt x="38" y="71"/>
                  <a:pt x="38" y="71"/>
                </a:cubicBezTo>
                <a:cubicBezTo>
                  <a:pt x="36" y="72"/>
                  <a:pt x="36" y="72"/>
                  <a:pt x="36" y="72"/>
                </a:cubicBezTo>
                <a:close/>
                <a:moveTo>
                  <a:pt x="21" y="58"/>
                </a:moveTo>
                <a:cubicBezTo>
                  <a:pt x="23" y="58"/>
                  <a:pt x="23" y="58"/>
                  <a:pt x="23" y="58"/>
                </a:cubicBezTo>
                <a:cubicBezTo>
                  <a:pt x="24" y="57"/>
                  <a:pt x="24" y="57"/>
                  <a:pt x="24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2"/>
                  <a:pt x="30" y="62"/>
                  <a:pt x="30" y="62"/>
                </a:cubicBezTo>
                <a:cubicBezTo>
                  <a:pt x="29" y="64"/>
                  <a:pt x="29" y="64"/>
                  <a:pt x="29" y="64"/>
                </a:cubicBezTo>
                <a:cubicBezTo>
                  <a:pt x="29" y="67"/>
                  <a:pt x="29" y="67"/>
                  <a:pt x="29" y="67"/>
                </a:cubicBezTo>
                <a:cubicBezTo>
                  <a:pt x="28" y="67"/>
                  <a:pt x="28" y="67"/>
                  <a:pt x="28" y="67"/>
                </a:cubicBezTo>
                <a:cubicBezTo>
                  <a:pt x="26" y="63"/>
                  <a:pt x="26" y="63"/>
                  <a:pt x="26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1"/>
                  <a:pt x="24" y="61"/>
                  <a:pt x="24" y="61"/>
                </a:cubicBezTo>
                <a:cubicBezTo>
                  <a:pt x="21" y="58"/>
                  <a:pt x="21" y="58"/>
                  <a:pt x="21" y="58"/>
                </a:cubicBezTo>
                <a:close/>
                <a:moveTo>
                  <a:pt x="21" y="50"/>
                </a:moveTo>
                <a:cubicBezTo>
                  <a:pt x="24" y="51"/>
                  <a:pt x="24" y="51"/>
                  <a:pt x="24" y="51"/>
                </a:cubicBezTo>
                <a:cubicBezTo>
                  <a:pt x="23" y="49"/>
                  <a:pt x="23" y="49"/>
                  <a:pt x="23" y="49"/>
                </a:cubicBezTo>
                <a:cubicBezTo>
                  <a:pt x="21" y="50"/>
                  <a:pt x="21" y="50"/>
                  <a:pt x="21" y="50"/>
                </a:cubicBezTo>
                <a:close/>
                <a:moveTo>
                  <a:pt x="7" y="41"/>
                </a:moveTo>
                <a:cubicBezTo>
                  <a:pt x="6" y="42"/>
                  <a:pt x="6" y="42"/>
                  <a:pt x="6" y="42"/>
                </a:cubicBezTo>
                <a:cubicBezTo>
                  <a:pt x="5" y="43"/>
                  <a:pt x="5" y="43"/>
                  <a:pt x="5" y="43"/>
                </a:cubicBezTo>
                <a:cubicBezTo>
                  <a:pt x="7" y="44"/>
                  <a:pt x="7" y="44"/>
                  <a:pt x="7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8" y="42"/>
                  <a:pt x="8" y="42"/>
                  <a:pt x="8" y="42"/>
                </a:cubicBezTo>
                <a:cubicBezTo>
                  <a:pt x="7" y="41"/>
                  <a:pt x="7" y="41"/>
                  <a:pt x="7" y="41"/>
                </a:cubicBezTo>
                <a:close/>
                <a:moveTo>
                  <a:pt x="0" y="11"/>
                </a:moveTo>
                <a:cubicBezTo>
                  <a:pt x="0" y="12"/>
                  <a:pt x="0" y="12"/>
                  <a:pt x="0" y="12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21"/>
                  <a:pt x="3" y="21"/>
                  <a:pt x="3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9" y="27"/>
                  <a:pt x="9" y="27"/>
                  <a:pt x="9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1"/>
                  <a:pt x="15" y="31"/>
                  <a:pt x="15" y="31"/>
                </a:cubicBezTo>
                <a:cubicBezTo>
                  <a:pt x="17" y="30"/>
                  <a:pt x="17" y="30"/>
                  <a:pt x="17" y="30"/>
                </a:cubicBezTo>
                <a:cubicBezTo>
                  <a:pt x="20" y="33"/>
                  <a:pt x="20" y="33"/>
                  <a:pt x="20" y="33"/>
                </a:cubicBezTo>
                <a:cubicBezTo>
                  <a:pt x="24" y="39"/>
                  <a:pt x="24" y="39"/>
                  <a:pt x="24" y="39"/>
                </a:cubicBezTo>
                <a:cubicBezTo>
                  <a:pt x="28" y="43"/>
                  <a:pt x="28" y="43"/>
                  <a:pt x="28" y="43"/>
                </a:cubicBezTo>
                <a:cubicBezTo>
                  <a:pt x="29" y="43"/>
                  <a:pt x="29" y="43"/>
                  <a:pt x="29" y="43"/>
                </a:cubicBezTo>
                <a:cubicBezTo>
                  <a:pt x="29" y="45"/>
                  <a:pt x="29" y="45"/>
                  <a:pt x="29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9"/>
                  <a:pt x="30" y="49"/>
                  <a:pt x="30" y="49"/>
                </a:cubicBezTo>
                <a:cubicBezTo>
                  <a:pt x="31" y="50"/>
                  <a:pt x="31" y="50"/>
                  <a:pt x="31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5"/>
                  <a:pt x="38" y="55"/>
                  <a:pt x="38" y="55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6"/>
                  <a:pt x="40" y="56"/>
                  <a:pt x="40" y="56"/>
                </a:cubicBezTo>
                <a:cubicBezTo>
                  <a:pt x="39" y="57"/>
                  <a:pt x="39" y="57"/>
                  <a:pt x="39" y="57"/>
                </a:cubicBezTo>
                <a:cubicBezTo>
                  <a:pt x="40" y="59"/>
                  <a:pt x="40" y="59"/>
                  <a:pt x="40" y="59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2"/>
                  <a:pt x="41" y="62"/>
                  <a:pt x="41" y="62"/>
                </a:cubicBezTo>
                <a:cubicBezTo>
                  <a:pt x="43" y="68"/>
                  <a:pt x="43" y="68"/>
                  <a:pt x="43" y="68"/>
                </a:cubicBezTo>
                <a:cubicBezTo>
                  <a:pt x="44" y="71"/>
                  <a:pt x="44" y="71"/>
                  <a:pt x="44" y="71"/>
                </a:cubicBezTo>
                <a:cubicBezTo>
                  <a:pt x="47" y="72"/>
                  <a:pt x="47" y="72"/>
                  <a:pt x="47" y="72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6"/>
                  <a:pt x="50" y="76"/>
                  <a:pt x="50" y="76"/>
                </a:cubicBezTo>
                <a:cubicBezTo>
                  <a:pt x="53" y="80"/>
                  <a:pt x="53" y="80"/>
                  <a:pt x="53" y="80"/>
                </a:cubicBezTo>
                <a:cubicBezTo>
                  <a:pt x="55" y="82"/>
                  <a:pt x="55" y="82"/>
                  <a:pt x="55" y="82"/>
                </a:cubicBezTo>
                <a:cubicBezTo>
                  <a:pt x="56" y="87"/>
                  <a:pt x="56" y="87"/>
                  <a:pt x="56" y="87"/>
                </a:cubicBezTo>
                <a:cubicBezTo>
                  <a:pt x="60" y="95"/>
                  <a:pt x="60" y="95"/>
                  <a:pt x="60" y="95"/>
                </a:cubicBezTo>
                <a:cubicBezTo>
                  <a:pt x="59" y="98"/>
                  <a:pt x="59" y="98"/>
                  <a:pt x="59" y="98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4" y="103"/>
                  <a:pt x="64" y="103"/>
                  <a:pt x="64" y="103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9" y="111"/>
                  <a:pt x="69" y="111"/>
                  <a:pt x="69" y="111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3" y="112"/>
                  <a:pt x="73" y="112"/>
                  <a:pt x="73" y="112"/>
                </a:cubicBezTo>
                <a:cubicBezTo>
                  <a:pt x="76" y="114"/>
                  <a:pt x="76" y="114"/>
                  <a:pt x="76" y="114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87" y="127"/>
                  <a:pt x="87" y="127"/>
                  <a:pt x="87" y="127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0" y="139"/>
                  <a:pt x="100" y="139"/>
                  <a:pt x="100" y="139"/>
                </a:cubicBezTo>
                <a:cubicBezTo>
                  <a:pt x="101" y="138"/>
                  <a:pt x="101" y="138"/>
                  <a:pt x="101" y="138"/>
                </a:cubicBezTo>
                <a:cubicBezTo>
                  <a:pt x="101" y="136"/>
                  <a:pt x="101" y="136"/>
                  <a:pt x="101" y="136"/>
                </a:cubicBezTo>
                <a:cubicBezTo>
                  <a:pt x="100" y="135"/>
                  <a:pt x="100" y="135"/>
                  <a:pt x="100" y="135"/>
                </a:cubicBezTo>
                <a:cubicBezTo>
                  <a:pt x="100" y="134"/>
                  <a:pt x="100" y="134"/>
                  <a:pt x="100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6" y="138"/>
                  <a:pt x="106" y="138"/>
                  <a:pt x="106" y="138"/>
                </a:cubicBezTo>
                <a:cubicBezTo>
                  <a:pt x="107" y="137"/>
                  <a:pt x="107" y="137"/>
                  <a:pt x="107" y="137"/>
                </a:cubicBezTo>
                <a:cubicBezTo>
                  <a:pt x="107" y="134"/>
                  <a:pt x="107" y="134"/>
                  <a:pt x="107" y="134"/>
                </a:cubicBezTo>
                <a:cubicBezTo>
                  <a:pt x="108" y="133"/>
                  <a:pt x="108" y="133"/>
                  <a:pt x="108" y="133"/>
                </a:cubicBezTo>
                <a:cubicBezTo>
                  <a:pt x="110" y="133"/>
                  <a:pt x="110" y="133"/>
                  <a:pt x="110" y="133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113" y="137"/>
                  <a:pt x="113" y="137"/>
                  <a:pt x="113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4" y="131"/>
                  <a:pt x="114" y="131"/>
                  <a:pt x="114" y="131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114" y="121"/>
                  <a:pt x="114" y="121"/>
                  <a:pt x="114" y="121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15" y="112"/>
                  <a:pt x="115" y="112"/>
                  <a:pt x="115" y="112"/>
                </a:cubicBezTo>
                <a:cubicBezTo>
                  <a:pt x="117" y="111"/>
                  <a:pt x="117" y="111"/>
                  <a:pt x="117" y="111"/>
                </a:cubicBezTo>
                <a:cubicBezTo>
                  <a:pt x="118" y="109"/>
                  <a:pt x="118" y="109"/>
                  <a:pt x="118" y="109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13" y="102"/>
                  <a:pt x="113" y="102"/>
                  <a:pt x="113" y="102"/>
                </a:cubicBezTo>
                <a:cubicBezTo>
                  <a:pt x="112" y="102"/>
                  <a:pt x="112" y="102"/>
                  <a:pt x="112" y="102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09" y="99"/>
                  <a:pt x="109" y="99"/>
                  <a:pt x="109" y="99"/>
                </a:cubicBezTo>
                <a:cubicBezTo>
                  <a:pt x="106" y="100"/>
                  <a:pt x="106" y="100"/>
                  <a:pt x="106" y="100"/>
                </a:cubicBezTo>
                <a:cubicBezTo>
                  <a:pt x="104" y="99"/>
                  <a:pt x="104" y="99"/>
                  <a:pt x="104" y="99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1" y="95"/>
                  <a:pt x="101" y="95"/>
                  <a:pt x="101" y="95"/>
                </a:cubicBezTo>
                <a:cubicBezTo>
                  <a:pt x="102" y="93"/>
                  <a:pt x="102" y="93"/>
                  <a:pt x="102" y="93"/>
                </a:cubicBezTo>
                <a:cubicBezTo>
                  <a:pt x="101" y="91"/>
                  <a:pt x="101" y="91"/>
                  <a:pt x="101" y="91"/>
                </a:cubicBezTo>
                <a:cubicBezTo>
                  <a:pt x="100" y="85"/>
                  <a:pt x="100" y="85"/>
                  <a:pt x="100" y="85"/>
                </a:cubicBezTo>
                <a:cubicBezTo>
                  <a:pt x="98" y="86"/>
                  <a:pt x="98" y="86"/>
                  <a:pt x="98" y="86"/>
                </a:cubicBezTo>
                <a:cubicBezTo>
                  <a:pt x="97" y="85"/>
                  <a:pt x="97" y="85"/>
                  <a:pt x="97" y="85"/>
                </a:cubicBezTo>
                <a:cubicBezTo>
                  <a:pt x="93" y="85"/>
                  <a:pt x="93" y="85"/>
                  <a:pt x="93" y="85"/>
                </a:cubicBezTo>
                <a:cubicBezTo>
                  <a:pt x="89" y="83"/>
                  <a:pt x="89" y="83"/>
                  <a:pt x="89" y="83"/>
                </a:cubicBezTo>
                <a:cubicBezTo>
                  <a:pt x="89" y="81"/>
                  <a:pt x="89" y="81"/>
                  <a:pt x="89" y="81"/>
                </a:cubicBezTo>
                <a:cubicBezTo>
                  <a:pt x="91" y="80"/>
                  <a:pt x="91" y="80"/>
                  <a:pt x="91" y="80"/>
                </a:cubicBezTo>
                <a:cubicBezTo>
                  <a:pt x="94" y="79"/>
                  <a:pt x="94" y="79"/>
                  <a:pt x="94" y="79"/>
                </a:cubicBezTo>
                <a:cubicBezTo>
                  <a:pt x="92" y="78"/>
                  <a:pt x="92" y="78"/>
                  <a:pt x="92" y="78"/>
                </a:cubicBezTo>
                <a:cubicBezTo>
                  <a:pt x="90" y="78"/>
                  <a:pt x="90" y="78"/>
                  <a:pt x="90" y="78"/>
                </a:cubicBezTo>
                <a:cubicBezTo>
                  <a:pt x="89" y="78"/>
                  <a:pt x="89" y="78"/>
                  <a:pt x="89" y="78"/>
                </a:cubicBezTo>
                <a:cubicBezTo>
                  <a:pt x="86" y="78"/>
                  <a:pt x="86" y="78"/>
                  <a:pt x="86" y="78"/>
                </a:cubicBezTo>
                <a:cubicBezTo>
                  <a:pt x="88" y="77"/>
                  <a:pt x="88" y="77"/>
                  <a:pt x="88" y="77"/>
                </a:cubicBezTo>
                <a:cubicBezTo>
                  <a:pt x="91" y="75"/>
                  <a:pt x="91" y="75"/>
                  <a:pt x="91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3" y="72"/>
                  <a:pt x="93" y="72"/>
                  <a:pt x="93" y="72"/>
                </a:cubicBezTo>
                <a:cubicBezTo>
                  <a:pt x="90" y="69"/>
                  <a:pt x="90" y="69"/>
                  <a:pt x="90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85" y="70"/>
                  <a:pt x="85" y="70"/>
                  <a:pt x="85" y="70"/>
                </a:cubicBezTo>
                <a:cubicBezTo>
                  <a:pt x="83" y="72"/>
                  <a:pt x="83" y="72"/>
                  <a:pt x="83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2" y="71"/>
                  <a:pt x="82" y="71"/>
                  <a:pt x="82" y="71"/>
                </a:cubicBezTo>
                <a:cubicBezTo>
                  <a:pt x="83" y="70"/>
                  <a:pt x="83" y="70"/>
                  <a:pt x="83" y="70"/>
                </a:cubicBezTo>
                <a:cubicBezTo>
                  <a:pt x="84" y="70"/>
                  <a:pt x="84" y="70"/>
                  <a:pt x="84" y="70"/>
                </a:cubicBezTo>
                <a:cubicBezTo>
                  <a:pt x="85" y="69"/>
                  <a:pt x="85" y="69"/>
                  <a:pt x="85" y="69"/>
                </a:cubicBezTo>
                <a:cubicBezTo>
                  <a:pt x="85" y="67"/>
                  <a:pt x="85" y="67"/>
                  <a:pt x="85" y="67"/>
                </a:cubicBezTo>
                <a:cubicBezTo>
                  <a:pt x="82" y="66"/>
                  <a:pt x="82" y="66"/>
                  <a:pt x="82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6" y="64"/>
                  <a:pt x="76" y="64"/>
                  <a:pt x="76" y="64"/>
                </a:cubicBezTo>
                <a:cubicBezTo>
                  <a:pt x="76" y="63"/>
                  <a:pt x="76" y="63"/>
                  <a:pt x="76" y="63"/>
                </a:cubicBezTo>
                <a:cubicBezTo>
                  <a:pt x="75" y="60"/>
                  <a:pt x="75" y="60"/>
                  <a:pt x="75" y="60"/>
                </a:cubicBezTo>
                <a:cubicBezTo>
                  <a:pt x="71" y="56"/>
                  <a:pt x="71" y="56"/>
                  <a:pt x="71" y="56"/>
                </a:cubicBezTo>
                <a:cubicBezTo>
                  <a:pt x="70" y="55"/>
                  <a:pt x="70" y="55"/>
                  <a:pt x="70" y="55"/>
                </a:cubicBezTo>
                <a:cubicBezTo>
                  <a:pt x="68" y="56"/>
                  <a:pt x="68" y="56"/>
                  <a:pt x="68" y="56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50"/>
                  <a:pt x="66" y="50"/>
                  <a:pt x="66" y="50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5"/>
                  <a:pt x="59" y="45"/>
                  <a:pt x="59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6"/>
                  <a:pt x="56" y="46"/>
                  <a:pt x="56" y="46"/>
                </a:cubicBezTo>
                <a:cubicBezTo>
                  <a:pt x="55" y="45"/>
                  <a:pt x="55" y="45"/>
                  <a:pt x="55" y="45"/>
                </a:cubicBezTo>
                <a:cubicBezTo>
                  <a:pt x="54" y="42"/>
                  <a:pt x="54" y="42"/>
                  <a:pt x="54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39"/>
                  <a:pt x="51" y="39"/>
                  <a:pt x="51" y="39"/>
                </a:cubicBezTo>
                <a:cubicBezTo>
                  <a:pt x="49" y="37"/>
                  <a:pt x="49" y="37"/>
                  <a:pt x="49" y="37"/>
                </a:cubicBezTo>
                <a:cubicBezTo>
                  <a:pt x="47" y="36"/>
                  <a:pt x="47" y="36"/>
                  <a:pt x="47" y="36"/>
                </a:cubicBezTo>
                <a:cubicBezTo>
                  <a:pt x="46" y="35"/>
                  <a:pt x="46" y="35"/>
                  <a:pt x="46" y="35"/>
                </a:cubicBezTo>
                <a:cubicBezTo>
                  <a:pt x="40" y="31"/>
                  <a:pt x="40" y="31"/>
                  <a:pt x="40" y="31"/>
                </a:cubicBezTo>
                <a:cubicBezTo>
                  <a:pt x="38" y="30"/>
                  <a:pt x="38" y="30"/>
                  <a:pt x="38" y="30"/>
                </a:cubicBezTo>
                <a:cubicBezTo>
                  <a:pt x="35" y="28"/>
                  <a:pt x="35" y="28"/>
                  <a:pt x="35" y="28"/>
                </a:cubicBezTo>
                <a:cubicBezTo>
                  <a:pt x="33" y="27"/>
                  <a:pt x="33" y="27"/>
                  <a:pt x="33" y="27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2"/>
                  <a:pt x="32" y="22"/>
                  <a:pt x="32" y="22"/>
                </a:cubicBezTo>
                <a:cubicBezTo>
                  <a:pt x="30" y="21"/>
                  <a:pt x="30" y="21"/>
                  <a:pt x="30" y="21"/>
                </a:cubicBezTo>
                <a:cubicBezTo>
                  <a:pt x="28" y="18"/>
                  <a:pt x="28" y="18"/>
                  <a:pt x="28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6" y="15"/>
                  <a:pt x="26" y="15"/>
                  <a:pt x="26" y="15"/>
                </a:cubicBezTo>
                <a:cubicBezTo>
                  <a:pt x="23" y="14"/>
                  <a:pt x="23" y="14"/>
                  <a:pt x="23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4"/>
                  <a:pt x="19" y="14"/>
                  <a:pt x="19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1" y="14"/>
                  <a:pt x="11" y="14"/>
                  <a:pt x="11" y="14"/>
                </a:cubicBezTo>
                <a:cubicBezTo>
                  <a:pt x="6" y="11"/>
                  <a:pt x="6" y="11"/>
                  <a:pt x="6" y="11"/>
                </a:cubicBezTo>
                <a:cubicBezTo>
                  <a:pt x="2" y="10"/>
                  <a:pt x="2" y="10"/>
                  <a:pt x="2" y="10"/>
                </a:cubicBezTo>
                <a:lnTo>
                  <a:pt x="0" y="11"/>
                </a:lnTo>
                <a:close/>
                <a:moveTo>
                  <a:pt x="306" y="176"/>
                </a:moveTo>
                <a:cubicBezTo>
                  <a:pt x="307" y="178"/>
                  <a:pt x="307" y="178"/>
                  <a:pt x="307" y="178"/>
                </a:cubicBezTo>
                <a:cubicBezTo>
                  <a:pt x="309" y="177"/>
                  <a:pt x="309" y="177"/>
                  <a:pt x="309" y="177"/>
                </a:cubicBezTo>
                <a:cubicBezTo>
                  <a:pt x="311" y="177"/>
                  <a:pt x="311" y="177"/>
                  <a:pt x="311" y="177"/>
                </a:cubicBezTo>
                <a:cubicBezTo>
                  <a:pt x="312" y="174"/>
                  <a:pt x="312" y="174"/>
                  <a:pt x="312" y="174"/>
                </a:cubicBezTo>
                <a:cubicBezTo>
                  <a:pt x="310" y="174"/>
                  <a:pt x="310" y="174"/>
                  <a:pt x="310" y="174"/>
                </a:cubicBezTo>
                <a:cubicBezTo>
                  <a:pt x="307" y="175"/>
                  <a:pt x="307" y="175"/>
                  <a:pt x="307" y="175"/>
                </a:cubicBezTo>
                <a:cubicBezTo>
                  <a:pt x="306" y="176"/>
                  <a:pt x="306" y="176"/>
                  <a:pt x="306" y="176"/>
                </a:cubicBezTo>
                <a:close/>
                <a:moveTo>
                  <a:pt x="314" y="173"/>
                </a:moveTo>
                <a:cubicBezTo>
                  <a:pt x="316" y="175"/>
                  <a:pt x="316" y="175"/>
                  <a:pt x="316" y="175"/>
                </a:cubicBezTo>
                <a:cubicBezTo>
                  <a:pt x="319" y="178"/>
                  <a:pt x="319" y="178"/>
                  <a:pt x="319" y="178"/>
                </a:cubicBezTo>
                <a:cubicBezTo>
                  <a:pt x="319" y="178"/>
                  <a:pt x="319" y="178"/>
                  <a:pt x="319" y="178"/>
                </a:cubicBezTo>
                <a:cubicBezTo>
                  <a:pt x="321" y="176"/>
                  <a:pt x="321" y="176"/>
                  <a:pt x="321" y="176"/>
                </a:cubicBezTo>
                <a:cubicBezTo>
                  <a:pt x="323" y="175"/>
                  <a:pt x="323" y="175"/>
                  <a:pt x="323" y="175"/>
                </a:cubicBezTo>
                <a:cubicBezTo>
                  <a:pt x="325" y="175"/>
                  <a:pt x="325" y="175"/>
                  <a:pt x="325" y="175"/>
                </a:cubicBezTo>
                <a:cubicBezTo>
                  <a:pt x="329" y="175"/>
                  <a:pt x="329" y="175"/>
                  <a:pt x="329" y="175"/>
                </a:cubicBezTo>
                <a:cubicBezTo>
                  <a:pt x="332" y="173"/>
                  <a:pt x="332" y="173"/>
                  <a:pt x="332" y="173"/>
                </a:cubicBezTo>
                <a:cubicBezTo>
                  <a:pt x="336" y="172"/>
                  <a:pt x="336" y="172"/>
                  <a:pt x="336" y="172"/>
                </a:cubicBezTo>
                <a:cubicBezTo>
                  <a:pt x="336" y="171"/>
                  <a:pt x="336" y="171"/>
                  <a:pt x="336" y="171"/>
                </a:cubicBezTo>
                <a:cubicBezTo>
                  <a:pt x="338" y="170"/>
                  <a:pt x="338" y="170"/>
                  <a:pt x="338" y="170"/>
                </a:cubicBezTo>
                <a:cubicBezTo>
                  <a:pt x="340" y="169"/>
                  <a:pt x="340" y="169"/>
                  <a:pt x="340" y="169"/>
                </a:cubicBezTo>
                <a:cubicBezTo>
                  <a:pt x="340" y="168"/>
                  <a:pt x="340" y="168"/>
                  <a:pt x="340" y="168"/>
                </a:cubicBezTo>
                <a:cubicBezTo>
                  <a:pt x="339" y="167"/>
                  <a:pt x="339" y="167"/>
                  <a:pt x="339" y="167"/>
                </a:cubicBezTo>
                <a:cubicBezTo>
                  <a:pt x="335" y="168"/>
                  <a:pt x="335" y="168"/>
                  <a:pt x="335" y="168"/>
                </a:cubicBezTo>
                <a:cubicBezTo>
                  <a:pt x="332" y="168"/>
                  <a:pt x="332" y="168"/>
                  <a:pt x="332" y="168"/>
                </a:cubicBezTo>
                <a:cubicBezTo>
                  <a:pt x="330" y="168"/>
                  <a:pt x="330" y="168"/>
                  <a:pt x="330" y="168"/>
                </a:cubicBezTo>
                <a:cubicBezTo>
                  <a:pt x="328" y="168"/>
                  <a:pt x="328" y="168"/>
                  <a:pt x="328" y="168"/>
                </a:cubicBezTo>
                <a:cubicBezTo>
                  <a:pt x="325" y="169"/>
                  <a:pt x="325" y="169"/>
                  <a:pt x="325" y="169"/>
                </a:cubicBezTo>
                <a:cubicBezTo>
                  <a:pt x="320" y="169"/>
                  <a:pt x="320" y="169"/>
                  <a:pt x="320" y="169"/>
                </a:cubicBezTo>
                <a:cubicBezTo>
                  <a:pt x="317" y="172"/>
                  <a:pt x="317" y="172"/>
                  <a:pt x="317" y="172"/>
                </a:cubicBezTo>
                <a:lnTo>
                  <a:pt x="314" y="17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81"/>
          <p:cNvSpPr>
            <a:spLocks noEditPoints="1"/>
          </p:cNvSpPr>
          <p:nvPr/>
        </p:nvSpPr>
        <p:spPr bwMode="auto">
          <a:xfrm>
            <a:off x="9859963" y="5581650"/>
            <a:ext cx="47625" cy="39688"/>
          </a:xfrm>
          <a:custGeom>
            <a:avLst/>
            <a:gdLst>
              <a:gd name="T0" fmla="*/ 0 w 30"/>
              <a:gd name="T1" fmla="*/ 10 h 25"/>
              <a:gd name="T2" fmla="*/ 2 w 30"/>
              <a:gd name="T3" fmla="*/ 12 h 25"/>
              <a:gd name="T4" fmla="*/ 5 w 30"/>
              <a:gd name="T5" fmla="*/ 12 h 25"/>
              <a:gd name="T6" fmla="*/ 10 w 30"/>
              <a:gd name="T7" fmla="*/ 20 h 25"/>
              <a:gd name="T8" fmla="*/ 15 w 30"/>
              <a:gd name="T9" fmla="*/ 25 h 25"/>
              <a:gd name="T10" fmla="*/ 17 w 30"/>
              <a:gd name="T11" fmla="*/ 22 h 25"/>
              <a:gd name="T12" fmla="*/ 17 w 30"/>
              <a:gd name="T13" fmla="*/ 10 h 25"/>
              <a:gd name="T14" fmla="*/ 20 w 30"/>
              <a:gd name="T15" fmla="*/ 7 h 25"/>
              <a:gd name="T16" fmla="*/ 22 w 30"/>
              <a:gd name="T17" fmla="*/ 5 h 25"/>
              <a:gd name="T18" fmla="*/ 22 w 30"/>
              <a:gd name="T19" fmla="*/ 5 h 25"/>
              <a:gd name="T20" fmla="*/ 22 w 30"/>
              <a:gd name="T21" fmla="*/ 0 h 25"/>
              <a:gd name="T22" fmla="*/ 15 w 30"/>
              <a:gd name="T23" fmla="*/ 0 h 25"/>
              <a:gd name="T24" fmla="*/ 10 w 30"/>
              <a:gd name="T25" fmla="*/ 5 h 25"/>
              <a:gd name="T26" fmla="*/ 0 w 30"/>
              <a:gd name="T27" fmla="*/ 7 h 25"/>
              <a:gd name="T28" fmla="*/ 0 w 30"/>
              <a:gd name="T29" fmla="*/ 10 h 25"/>
              <a:gd name="T30" fmla="*/ 0 w 30"/>
              <a:gd name="T31" fmla="*/ 10 h 25"/>
              <a:gd name="T32" fmla="*/ 22 w 30"/>
              <a:gd name="T33" fmla="*/ 7 h 25"/>
              <a:gd name="T34" fmla="*/ 22 w 30"/>
              <a:gd name="T35" fmla="*/ 12 h 25"/>
              <a:gd name="T36" fmla="*/ 25 w 30"/>
              <a:gd name="T37" fmla="*/ 17 h 25"/>
              <a:gd name="T38" fmla="*/ 27 w 30"/>
              <a:gd name="T39" fmla="*/ 20 h 25"/>
              <a:gd name="T40" fmla="*/ 30 w 30"/>
              <a:gd name="T41" fmla="*/ 15 h 25"/>
              <a:gd name="T42" fmla="*/ 27 w 30"/>
              <a:gd name="T43" fmla="*/ 7 h 25"/>
              <a:gd name="T44" fmla="*/ 25 w 30"/>
              <a:gd name="T45" fmla="*/ 5 h 25"/>
              <a:gd name="T46" fmla="*/ 25 w 30"/>
              <a:gd name="T47" fmla="*/ 7 h 25"/>
              <a:gd name="T48" fmla="*/ 22 w 30"/>
              <a:gd name="T49" fmla="*/ 7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" h="25">
                <a:moveTo>
                  <a:pt x="0" y="10"/>
                </a:moveTo>
                <a:lnTo>
                  <a:pt x="2" y="12"/>
                </a:lnTo>
                <a:lnTo>
                  <a:pt x="5" y="12"/>
                </a:lnTo>
                <a:lnTo>
                  <a:pt x="10" y="20"/>
                </a:lnTo>
                <a:lnTo>
                  <a:pt x="15" y="25"/>
                </a:lnTo>
                <a:lnTo>
                  <a:pt x="17" y="22"/>
                </a:lnTo>
                <a:lnTo>
                  <a:pt x="17" y="10"/>
                </a:lnTo>
                <a:lnTo>
                  <a:pt x="20" y="7"/>
                </a:lnTo>
                <a:lnTo>
                  <a:pt x="22" y="5"/>
                </a:lnTo>
                <a:lnTo>
                  <a:pt x="22" y="5"/>
                </a:lnTo>
                <a:lnTo>
                  <a:pt x="22" y="0"/>
                </a:lnTo>
                <a:lnTo>
                  <a:pt x="15" y="0"/>
                </a:lnTo>
                <a:lnTo>
                  <a:pt x="10" y="5"/>
                </a:lnTo>
                <a:lnTo>
                  <a:pt x="0" y="7"/>
                </a:lnTo>
                <a:lnTo>
                  <a:pt x="0" y="10"/>
                </a:lnTo>
                <a:lnTo>
                  <a:pt x="0" y="10"/>
                </a:lnTo>
                <a:close/>
                <a:moveTo>
                  <a:pt x="22" y="7"/>
                </a:moveTo>
                <a:lnTo>
                  <a:pt x="22" y="12"/>
                </a:lnTo>
                <a:lnTo>
                  <a:pt x="25" y="17"/>
                </a:lnTo>
                <a:lnTo>
                  <a:pt x="27" y="20"/>
                </a:lnTo>
                <a:lnTo>
                  <a:pt x="30" y="15"/>
                </a:lnTo>
                <a:lnTo>
                  <a:pt x="27" y="7"/>
                </a:lnTo>
                <a:lnTo>
                  <a:pt x="25" y="5"/>
                </a:lnTo>
                <a:lnTo>
                  <a:pt x="25" y="7"/>
                </a:lnTo>
                <a:lnTo>
                  <a:pt x="22" y="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182"/>
          <p:cNvSpPr>
            <a:spLocks/>
          </p:cNvSpPr>
          <p:nvPr/>
        </p:nvSpPr>
        <p:spPr bwMode="auto">
          <a:xfrm>
            <a:off x="9340850" y="5149850"/>
            <a:ext cx="225425" cy="190500"/>
          </a:xfrm>
          <a:custGeom>
            <a:avLst/>
            <a:gdLst>
              <a:gd name="T0" fmla="*/ 68 w 142"/>
              <a:gd name="T1" fmla="*/ 115 h 120"/>
              <a:gd name="T2" fmla="*/ 78 w 142"/>
              <a:gd name="T3" fmla="*/ 105 h 120"/>
              <a:gd name="T4" fmla="*/ 85 w 142"/>
              <a:gd name="T5" fmla="*/ 107 h 120"/>
              <a:gd name="T6" fmla="*/ 102 w 142"/>
              <a:gd name="T7" fmla="*/ 107 h 120"/>
              <a:gd name="T8" fmla="*/ 112 w 142"/>
              <a:gd name="T9" fmla="*/ 110 h 120"/>
              <a:gd name="T10" fmla="*/ 110 w 142"/>
              <a:gd name="T11" fmla="*/ 102 h 120"/>
              <a:gd name="T12" fmla="*/ 100 w 142"/>
              <a:gd name="T13" fmla="*/ 95 h 120"/>
              <a:gd name="T14" fmla="*/ 105 w 142"/>
              <a:gd name="T15" fmla="*/ 82 h 120"/>
              <a:gd name="T16" fmla="*/ 117 w 142"/>
              <a:gd name="T17" fmla="*/ 77 h 120"/>
              <a:gd name="T18" fmla="*/ 132 w 142"/>
              <a:gd name="T19" fmla="*/ 70 h 120"/>
              <a:gd name="T20" fmla="*/ 137 w 142"/>
              <a:gd name="T21" fmla="*/ 65 h 120"/>
              <a:gd name="T22" fmla="*/ 140 w 142"/>
              <a:gd name="T23" fmla="*/ 50 h 120"/>
              <a:gd name="T24" fmla="*/ 140 w 142"/>
              <a:gd name="T25" fmla="*/ 37 h 120"/>
              <a:gd name="T26" fmla="*/ 135 w 142"/>
              <a:gd name="T27" fmla="*/ 20 h 120"/>
              <a:gd name="T28" fmla="*/ 127 w 142"/>
              <a:gd name="T29" fmla="*/ 7 h 120"/>
              <a:gd name="T30" fmla="*/ 117 w 142"/>
              <a:gd name="T31" fmla="*/ 5 h 120"/>
              <a:gd name="T32" fmla="*/ 112 w 142"/>
              <a:gd name="T33" fmla="*/ 0 h 120"/>
              <a:gd name="T34" fmla="*/ 97 w 142"/>
              <a:gd name="T35" fmla="*/ 5 h 120"/>
              <a:gd name="T36" fmla="*/ 102 w 142"/>
              <a:gd name="T37" fmla="*/ 17 h 120"/>
              <a:gd name="T38" fmla="*/ 105 w 142"/>
              <a:gd name="T39" fmla="*/ 25 h 120"/>
              <a:gd name="T40" fmla="*/ 93 w 142"/>
              <a:gd name="T41" fmla="*/ 15 h 120"/>
              <a:gd name="T42" fmla="*/ 83 w 142"/>
              <a:gd name="T43" fmla="*/ 10 h 120"/>
              <a:gd name="T44" fmla="*/ 73 w 142"/>
              <a:gd name="T45" fmla="*/ 7 h 120"/>
              <a:gd name="T46" fmla="*/ 60 w 142"/>
              <a:gd name="T47" fmla="*/ 5 h 120"/>
              <a:gd name="T48" fmla="*/ 48 w 142"/>
              <a:gd name="T49" fmla="*/ 2 h 120"/>
              <a:gd name="T50" fmla="*/ 38 w 142"/>
              <a:gd name="T51" fmla="*/ 5 h 120"/>
              <a:gd name="T52" fmla="*/ 18 w 142"/>
              <a:gd name="T53" fmla="*/ 7 h 120"/>
              <a:gd name="T54" fmla="*/ 8 w 142"/>
              <a:gd name="T55" fmla="*/ 15 h 120"/>
              <a:gd name="T56" fmla="*/ 3 w 142"/>
              <a:gd name="T57" fmla="*/ 30 h 120"/>
              <a:gd name="T58" fmla="*/ 3 w 142"/>
              <a:gd name="T59" fmla="*/ 50 h 120"/>
              <a:gd name="T60" fmla="*/ 10 w 142"/>
              <a:gd name="T61" fmla="*/ 57 h 120"/>
              <a:gd name="T62" fmla="*/ 10 w 142"/>
              <a:gd name="T63" fmla="*/ 72 h 120"/>
              <a:gd name="T64" fmla="*/ 13 w 142"/>
              <a:gd name="T65" fmla="*/ 77 h 120"/>
              <a:gd name="T66" fmla="*/ 18 w 142"/>
              <a:gd name="T67" fmla="*/ 85 h 120"/>
              <a:gd name="T68" fmla="*/ 20 w 142"/>
              <a:gd name="T69" fmla="*/ 95 h 120"/>
              <a:gd name="T70" fmla="*/ 25 w 142"/>
              <a:gd name="T71" fmla="*/ 97 h 120"/>
              <a:gd name="T72" fmla="*/ 25 w 142"/>
              <a:gd name="T73" fmla="*/ 105 h 120"/>
              <a:gd name="T74" fmla="*/ 30 w 142"/>
              <a:gd name="T75" fmla="*/ 110 h 120"/>
              <a:gd name="T76" fmla="*/ 35 w 142"/>
              <a:gd name="T77" fmla="*/ 105 h 120"/>
              <a:gd name="T78" fmla="*/ 40 w 142"/>
              <a:gd name="T79" fmla="*/ 100 h 120"/>
              <a:gd name="T80" fmla="*/ 43 w 142"/>
              <a:gd name="T81" fmla="*/ 107 h 120"/>
              <a:gd name="T82" fmla="*/ 38 w 142"/>
              <a:gd name="T83" fmla="*/ 115 h 120"/>
              <a:gd name="T84" fmla="*/ 40 w 142"/>
              <a:gd name="T85" fmla="*/ 120 h 120"/>
              <a:gd name="T86" fmla="*/ 48 w 142"/>
              <a:gd name="T87" fmla="*/ 115 h 120"/>
              <a:gd name="T88" fmla="*/ 50 w 142"/>
              <a:gd name="T89" fmla="*/ 117 h 120"/>
              <a:gd name="T90" fmla="*/ 58 w 142"/>
              <a:gd name="T91" fmla="*/ 11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2" h="120">
                <a:moveTo>
                  <a:pt x="63" y="120"/>
                </a:moveTo>
                <a:lnTo>
                  <a:pt x="68" y="115"/>
                </a:lnTo>
                <a:lnTo>
                  <a:pt x="73" y="112"/>
                </a:lnTo>
                <a:lnTo>
                  <a:pt x="78" y="105"/>
                </a:lnTo>
                <a:lnTo>
                  <a:pt x="83" y="105"/>
                </a:lnTo>
                <a:lnTo>
                  <a:pt x="85" y="107"/>
                </a:lnTo>
                <a:lnTo>
                  <a:pt x="97" y="105"/>
                </a:lnTo>
                <a:lnTo>
                  <a:pt x="102" y="107"/>
                </a:lnTo>
                <a:lnTo>
                  <a:pt x="102" y="112"/>
                </a:lnTo>
                <a:lnTo>
                  <a:pt x="112" y="110"/>
                </a:lnTo>
                <a:lnTo>
                  <a:pt x="110" y="105"/>
                </a:lnTo>
                <a:lnTo>
                  <a:pt x="110" y="102"/>
                </a:lnTo>
                <a:lnTo>
                  <a:pt x="105" y="97"/>
                </a:lnTo>
                <a:lnTo>
                  <a:pt x="100" y="95"/>
                </a:lnTo>
                <a:lnTo>
                  <a:pt x="97" y="85"/>
                </a:lnTo>
                <a:lnTo>
                  <a:pt x="105" y="82"/>
                </a:lnTo>
                <a:lnTo>
                  <a:pt x="112" y="82"/>
                </a:lnTo>
                <a:lnTo>
                  <a:pt x="117" y="77"/>
                </a:lnTo>
                <a:lnTo>
                  <a:pt x="125" y="72"/>
                </a:lnTo>
                <a:lnTo>
                  <a:pt x="132" y="70"/>
                </a:lnTo>
                <a:lnTo>
                  <a:pt x="132" y="67"/>
                </a:lnTo>
                <a:lnTo>
                  <a:pt x="137" y="65"/>
                </a:lnTo>
                <a:lnTo>
                  <a:pt x="140" y="57"/>
                </a:lnTo>
                <a:lnTo>
                  <a:pt x="140" y="50"/>
                </a:lnTo>
                <a:lnTo>
                  <a:pt x="142" y="42"/>
                </a:lnTo>
                <a:lnTo>
                  <a:pt x="140" y="37"/>
                </a:lnTo>
                <a:lnTo>
                  <a:pt x="140" y="30"/>
                </a:lnTo>
                <a:lnTo>
                  <a:pt x="135" y="20"/>
                </a:lnTo>
                <a:lnTo>
                  <a:pt x="130" y="17"/>
                </a:lnTo>
                <a:lnTo>
                  <a:pt x="127" y="7"/>
                </a:lnTo>
                <a:lnTo>
                  <a:pt x="125" y="7"/>
                </a:lnTo>
                <a:lnTo>
                  <a:pt x="117" y="5"/>
                </a:lnTo>
                <a:lnTo>
                  <a:pt x="115" y="5"/>
                </a:lnTo>
                <a:lnTo>
                  <a:pt x="112" y="0"/>
                </a:lnTo>
                <a:lnTo>
                  <a:pt x="102" y="2"/>
                </a:lnTo>
                <a:lnTo>
                  <a:pt x="97" y="5"/>
                </a:lnTo>
                <a:lnTo>
                  <a:pt x="105" y="12"/>
                </a:lnTo>
                <a:lnTo>
                  <a:pt x="102" y="17"/>
                </a:lnTo>
                <a:lnTo>
                  <a:pt x="105" y="22"/>
                </a:lnTo>
                <a:lnTo>
                  <a:pt x="105" y="25"/>
                </a:lnTo>
                <a:lnTo>
                  <a:pt x="97" y="22"/>
                </a:lnTo>
                <a:lnTo>
                  <a:pt x="93" y="15"/>
                </a:lnTo>
                <a:lnTo>
                  <a:pt x="85" y="15"/>
                </a:lnTo>
                <a:lnTo>
                  <a:pt x="83" y="10"/>
                </a:lnTo>
                <a:lnTo>
                  <a:pt x="75" y="7"/>
                </a:lnTo>
                <a:lnTo>
                  <a:pt x="73" y="7"/>
                </a:lnTo>
                <a:lnTo>
                  <a:pt x="68" y="5"/>
                </a:lnTo>
                <a:lnTo>
                  <a:pt x="60" y="5"/>
                </a:lnTo>
                <a:lnTo>
                  <a:pt x="55" y="2"/>
                </a:lnTo>
                <a:lnTo>
                  <a:pt x="48" y="2"/>
                </a:lnTo>
                <a:lnTo>
                  <a:pt x="40" y="7"/>
                </a:lnTo>
                <a:lnTo>
                  <a:pt x="38" y="5"/>
                </a:lnTo>
                <a:lnTo>
                  <a:pt x="30" y="5"/>
                </a:lnTo>
                <a:lnTo>
                  <a:pt x="18" y="7"/>
                </a:lnTo>
                <a:lnTo>
                  <a:pt x="13" y="7"/>
                </a:lnTo>
                <a:lnTo>
                  <a:pt x="8" y="15"/>
                </a:lnTo>
                <a:lnTo>
                  <a:pt x="5" y="22"/>
                </a:lnTo>
                <a:lnTo>
                  <a:pt x="3" y="30"/>
                </a:lnTo>
                <a:lnTo>
                  <a:pt x="0" y="40"/>
                </a:lnTo>
                <a:lnTo>
                  <a:pt x="3" y="50"/>
                </a:lnTo>
                <a:lnTo>
                  <a:pt x="8" y="52"/>
                </a:lnTo>
                <a:lnTo>
                  <a:pt x="10" y="57"/>
                </a:lnTo>
                <a:lnTo>
                  <a:pt x="10" y="67"/>
                </a:lnTo>
                <a:lnTo>
                  <a:pt x="10" y="72"/>
                </a:lnTo>
                <a:lnTo>
                  <a:pt x="10" y="72"/>
                </a:lnTo>
                <a:lnTo>
                  <a:pt x="13" y="77"/>
                </a:lnTo>
                <a:lnTo>
                  <a:pt x="13" y="82"/>
                </a:lnTo>
                <a:lnTo>
                  <a:pt x="18" y="85"/>
                </a:lnTo>
                <a:lnTo>
                  <a:pt x="18" y="90"/>
                </a:lnTo>
                <a:lnTo>
                  <a:pt x="20" y="95"/>
                </a:lnTo>
                <a:lnTo>
                  <a:pt x="23" y="95"/>
                </a:lnTo>
                <a:lnTo>
                  <a:pt x="25" y="97"/>
                </a:lnTo>
                <a:lnTo>
                  <a:pt x="25" y="102"/>
                </a:lnTo>
                <a:lnTo>
                  <a:pt x="25" y="105"/>
                </a:lnTo>
                <a:lnTo>
                  <a:pt x="28" y="110"/>
                </a:lnTo>
                <a:lnTo>
                  <a:pt x="30" y="110"/>
                </a:lnTo>
                <a:lnTo>
                  <a:pt x="35" y="110"/>
                </a:lnTo>
                <a:lnTo>
                  <a:pt x="35" y="105"/>
                </a:lnTo>
                <a:lnTo>
                  <a:pt x="38" y="102"/>
                </a:lnTo>
                <a:lnTo>
                  <a:pt x="40" y="100"/>
                </a:lnTo>
                <a:lnTo>
                  <a:pt x="40" y="102"/>
                </a:lnTo>
                <a:lnTo>
                  <a:pt x="43" y="107"/>
                </a:lnTo>
                <a:lnTo>
                  <a:pt x="40" y="110"/>
                </a:lnTo>
                <a:lnTo>
                  <a:pt x="38" y="115"/>
                </a:lnTo>
                <a:lnTo>
                  <a:pt x="40" y="117"/>
                </a:lnTo>
                <a:lnTo>
                  <a:pt x="40" y="120"/>
                </a:lnTo>
                <a:lnTo>
                  <a:pt x="43" y="120"/>
                </a:lnTo>
                <a:lnTo>
                  <a:pt x="48" y="115"/>
                </a:lnTo>
                <a:lnTo>
                  <a:pt x="48" y="115"/>
                </a:lnTo>
                <a:lnTo>
                  <a:pt x="50" y="117"/>
                </a:lnTo>
                <a:lnTo>
                  <a:pt x="55" y="117"/>
                </a:lnTo>
                <a:lnTo>
                  <a:pt x="58" y="117"/>
                </a:lnTo>
                <a:lnTo>
                  <a:pt x="63" y="12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83"/>
          <p:cNvSpPr>
            <a:spLocks noEditPoints="1"/>
          </p:cNvSpPr>
          <p:nvPr/>
        </p:nvSpPr>
        <p:spPr bwMode="auto">
          <a:xfrm>
            <a:off x="9115425" y="4884738"/>
            <a:ext cx="357187" cy="665163"/>
          </a:xfrm>
          <a:custGeom>
            <a:avLst/>
            <a:gdLst>
              <a:gd name="T0" fmla="*/ 32 w 90"/>
              <a:gd name="T1" fmla="*/ 8 h 168"/>
              <a:gd name="T2" fmla="*/ 39 w 90"/>
              <a:gd name="T3" fmla="*/ 11 h 168"/>
              <a:gd name="T4" fmla="*/ 38 w 90"/>
              <a:gd name="T5" fmla="*/ 21 h 168"/>
              <a:gd name="T6" fmla="*/ 45 w 90"/>
              <a:gd name="T7" fmla="*/ 31 h 168"/>
              <a:gd name="T8" fmla="*/ 56 w 90"/>
              <a:gd name="T9" fmla="*/ 31 h 168"/>
              <a:gd name="T10" fmla="*/ 72 w 90"/>
              <a:gd name="T11" fmla="*/ 29 h 168"/>
              <a:gd name="T12" fmla="*/ 80 w 90"/>
              <a:gd name="T13" fmla="*/ 40 h 168"/>
              <a:gd name="T14" fmla="*/ 84 w 90"/>
              <a:gd name="T15" fmla="*/ 51 h 168"/>
              <a:gd name="T16" fmla="*/ 90 w 90"/>
              <a:gd name="T17" fmla="*/ 56 h 168"/>
              <a:gd name="T18" fmla="*/ 90 w 90"/>
              <a:gd name="T19" fmla="*/ 67 h 168"/>
              <a:gd name="T20" fmla="*/ 79 w 90"/>
              <a:gd name="T21" fmla="*/ 68 h 168"/>
              <a:gd name="T22" fmla="*/ 64 w 90"/>
              <a:gd name="T23" fmla="*/ 70 h 168"/>
              <a:gd name="T24" fmla="*/ 57 w 90"/>
              <a:gd name="T25" fmla="*/ 83 h 168"/>
              <a:gd name="T26" fmla="*/ 61 w 90"/>
              <a:gd name="T27" fmla="*/ 96 h 168"/>
              <a:gd name="T28" fmla="*/ 57 w 90"/>
              <a:gd name="T29" fmla="*/ 95 h 168"/>
              <a:gd name="T30" fmla="*/ 50 w 90"/>
              <a:gd name="T31" fmla="*/ 90 h 168"/>
              <a:gd name="T32" fmla="*/ 46 w 90"/>
              <a:gd name="T33" fmla="*/ 91 h 168"/>
              <a:gd name="T34" fmla="*/ 42 w 90"/>
              <a:gd name="T35" fmla="*/ 88 h 168"/>
              <a:gd name="T36" fmla="*/ 39 w 90"/>
              <a:gd name="T37" fmla="*/ 82 h 168"/>
              <a:gd name="T38" fmla="*/ 34 w 90"/>
              <a:gd name="T39" fmla="*/ 82 h 168"/>
              <a:gd name="T40" fmla="*/ 31 w 90"/>
              <a:gd name="T41" fmla="*/ 82 h 168"/>
              <a:gd name="T42" fmla="*/ 32 w 90"/>
              <a:gd name="T43" fmla="*/ 91 h 168"/>
              <a:gd name="T44" fmla="*/ 30 w 90"/>
              <a:gd name="T45" fmla="*/ 100 h 168"/>
              <a:gd name="T46" fmla="*/ 24 w 90"/>
              <a:gd name="T47" fmla="*/ 118 h 168"/>
              <a:gd name="T48" fmla="*/ 25 w 90"/>
              <a:gd name="T49" fmla="*/ 123 h 168"/>
              <a:gd name="T50" fmla="*/ 28 w 90"/>
              <a:gd name="T51" fmla="*/ 130 h 168"/>
              <a:gd name="T52" fmla="*/ 33 w 90"/>
              <a:gd name="T53" fmla="*/ 129 h 168"/>
              <a:gd name="T54" fmla="*/ 36 w 90"/>
              <a:gd name="T55" fmla="*/ 138 h 168"/>
              <a:gd name="T56" fmla="*/ 39 w 90"/>
              <a:gd name="T57" fmla="*/ 139 h 168"/>
              <a:gd name="T58" fmla="*/ 40 w 90"/>
              <a:gd name="T59" fmla="*/ 147 h 168"/>
              <a:gd name="T60" fmla="*/ 41 w 90"/>
              <a:gd name="T61" fmla="*/ 149 h 168"/>
              <a:gd name="T62" fmla="*/ 48 w 90"/>
              <a:gd name="T63" fmla="*/ 156 h 168"/>
              <a:gd name="T64" fmla="*/ 55 w 90"/>
              <a:gd name="T65" fmla="*/ 161 h 168"/>
              <a:gd name="T66" fmla="*/ 55 w 90"/>
              <a:gd name="T67" fmla="*/ 167 h 168"/>
              <a:gd name="T68" fmla="*/ 47 w 90"/>
              <a:gd name="T69" fmla="*/ 166 h 168"/>
              <a:gd name="T70" fmla="*/ 44 w 90"/>
              <a:gd name="T71" fmla="*/ 159 h 168"/>
              <a:gd name="T72" fmla="*/ 36 w 90"/>
              <a:gd name="T73" fmla="*/ 159 h 168"/>
              <a:gd name="T74" fmla="*/ 31 w 90"/>
              <a:gd name="T75" fmla="*/ 152 h 168"/>
              <a:gd name="T76" fmla="*/ 25 w 90"/>
              <a:gd name="T77" fmla="*/ 146 h 168"/>
              <a:gd name="T78" fmla="*/ 20 w 90"/>
              <a:gd name="T79" fmla="*/ 138 h 168"/>
              <a:gd name="T80" fmla="*/ 16 w 90"/>
              <a:gd name="T81" fmla="*/ 136 h 168"/>
              <a:gd name="T82" fmla="*/ 18 w 90"/>
              <a:gd name="T83" fmla="*/ 127 h 168"/>
              <a:gd name="T84" fmla="*/ 20 w 90"/>
              <a:gd name="T85" fmla="*/ 120 h 168"/>
              <a:gd name="T86" fmla="*/ 21 w 90"/>
              <a:gd name="T87" fmla="*/ 110 h 168"/>
              <a:gd name="T88" fmla="*/ 26 w 90"/>
              <a:gd name="T89" fmla="*/ 95 h 168"/>
              <a:gd name="T90" fmla="*/ 24 w 90"/>
              <a:gd name="T91" fmla="*/ 84 h 168"/>
              <a:gd name="T92" fmla="*/ 17 w 90"/>
              <a:gd name="T93" fmla="*/ 70 h 168"/>
              <a:gd name="T94" fmla="*/ 15 w 90"/>
              <a:gd name="T95" fmla="*/ 58 h 168"/>
              <a:gd name="T96" fmla="*/ 14 w 90"/>
              <a:gd name="T97" fmla="*/ 47 h 168"/>
              <a:gd name="T98" fmla="*/ 5 w 90"/>
              <a:gd name="T99" fmla="*/ 33 h 168"/>
              <a:gd name="T100" fmla="*/ 0 w 90"/>
              <a:gd name="T101" fmla="*/ 25 h 168"/>
              <a:gd name="T102" fmla="*/ 5 w 90"/>
              <a:gd name="T103" fmla="*/ 16 h 168"/>
              <a:gd name="T104" fmla="*/ 15 w 90"/>
              <a:gd name="T105" fmla="*/ 10 h 168"/>
              <a:gd name="T106" fmla="*/ 21 w 90"/>
              <a:gd name="T107" fmla="*/ 4 h 168"/>
              <a:gd name="T108" fmla="*/ 25 w 90"/>
              <a:gd name="T109" fmla="*/ 0 h 168"/>
              <a:gd name="T110" fmla="*/ 32 w 90"/>
              <a:gd name="T111" fmla="*/ 157 h 168"/>
              <a:gd name="T112" fmla="*/ 25 w 90"/>
              <a:gd name="T113" fmla="*/ 147 h 168"/>
              <a:gd name="T114" fmla="*/ 17 w 90"/>
              <a:gd name="T115" fmla="*/ 146 h 168"/>
              <a:gd name="T116" fmla="*/ 56 w 90"/>
              <a:gd name="T117" fmla="*/ 97 h 168"/>
              <a:gd name="T118" fmla="*/ 33 w 90"/>
              <a:gd name="T119" fmla="*/ 123 h 168"/>
              <a:gd name="T120" fmla="*/ 34 w 90"/>
              <a:gd name="T121" fmla="*/ 127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0" h="168">
                <a:moveTo>
                  <a:pt x="25" y="0"/>
                </a:moveTo>
                <a:cubicBezTo>
                  <a:pt x="26" y="3"/>
                  <a:pt x="26" y="3"/>
                  <a:pt x="26" y="3"/>
                </a:cubicBezTo>
                <a:cubicBezTo>
                  <a:pt x="29" y="2"/>
                  <a:pt x="29" y="2"/>
                  <a:pt x="29" y="2"/>
                </a:cubicBezTo>
                <a:cubicBezTo>
                  <a:pt x="31" y="4"/>
                  <a:pt x="31" y="4"/>
                  <a:pt x="31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30" y="9"/>
                  <a:pt x="30" y="9"/>
                  <a:pt x="30" y="9"/>
                </a:cubicBezTo>
                <a:cubicBezTo>
                  <a:pt x="32" y="12"/>
                  <a:pt x="32" y="12"/>
                  <a:pt x="32" y="12"/>
                </a:cubicBezTo>
                <a:cubicBezTo>
                  <a:pt x="33" y="13"/>
                  <a:pt x="33" y="13"/>
                  <a:pt x="33" y="13"/>
                </a:cubicBezTo>
                <a:cubicBezTo>
                  <a:pt x="35" y="11"/>
                  <a:pt x="35" y="11"/>
                  <a:pt x="35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13"/>
                  <a:pt x="39" y="13"/>
                  <a:pt x="39" y="13"/>
                </a:cubicBezTo>
                <a:cubicBezTo>
                  <a:pt x="38" y="15"/>
                  <a:pt x="38" y="15"/>
                  <a:pt x="38" y="15"/>
                </a:cubicBezTo>
                <a:cubicBezTo>
                  <a:pt x="39" y="18"/>
                  <a:pt x="39" y="18"/>
                  <a:pt x="39" y="18"/>
                </a:cubicBezTo>
                <a:cubicBezTo>
                  <a:pt x="39" y="19"/>
                  <a:pt x="39" y="19"/>
                  <a:pt x="39" y="19"/>
                </a:cubicBezTo>
                <a:cubicBezTo>
                  <a:pt x="38" y="21"/>
                  <a:pt x="38" y="21"/>
                  <a:pt x="38" y="21"/>
                </a:cubicBezTo>
                <a:cubicBezTo>
                  <a:pt x="39" y="23"/>
                  <a:pt x="39" y="23"/>
                  <a:pt x="39" y="23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33"/>
                  <a:pt x="39" y="33"/>
                  <a:pt x="39" y="33"/>
                </a:cubicBezTo>
                <a:cubicBezTo>
                  <a:pt x="42" y="31"/>
                  <a:pt x="42" y="31"/>
                  <a:pt x="42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28"/>
                  <a:pt x="45" y="28"/>
                  <a:pt x="45" y="28"/>
                </a:cubicBezTo>
                <a:cubicBezTo>
                  <a:pt x="48" y="27"/>
                  <a:pt x="48" y="27"/>
                  <a:pt x="48" y="27"/>
                </a:cubicBezTo>
                <a:cubicBezTo>
                  <a:pt x="52" y="29"/>
                  <a:pt x="52" y="29"/>
                  <a:pt x="52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6" y="31"/>
                  <a:pt x="56" y="31"/>
                  <a:pt x="56" y="31"/>
                </a:cubicBezTo>
                <a:cubicBezTo>
                  <a:pt x="60" y="30"/>
                  <a:pt x="60" y="30"/>
                  <a:pt x="60" y="30"/>
                </a:cubicBezTo>
                <a:cubicBezTo>
                  <a:pt x="63" y="26"/>
                  <a:pt x="63" y="26"/>
                  <a:pt x="63" y="26"/>
                </a:cubicBezTo>
                <a:cubicBezTo>
                  <a:pt x="66" y="25"/>
                  <a:pt x="66" y="25"/>
                  <a:pt x="66" y="25"/>
                </a:cubicBezTo>
                <a:cubicBezTo>
                  <a:pt x="71" y="26"/>
                  <a:pt x="71" y="26"/>
                  <a:pt x="71" y="26"/>
                </a:cubicBezTo>
                <a:cubicBezTo>
                  <a:pt x="72" y="29"/>
                  <a:pt x="72" y="29"/>
                  <a:pt x="72" y="29"/>
                </a:cubicBezTo>
                <a:cubicBezTo>
                  <a:pt x="77" y="32"/>
                  <a:pt x="77" y="32"/>
                  <a:pt x="77" y="32"/>
                </a:cubicBezTo>
                <a:cubicBezTo>
                  <a:pt x="80" y="34"/>
                  <a:pt x="80" y="34"/>
                  <a:pt x="80" y="34"/>
                </a:cubicBezTo>
                <a:cubicBezTo>
                  <a:pt x="81" y="37"/>
                  <a:pt x="81" y="37"/>
                  <a:pt x="81" y="37"/>
                </a:cubicBezTo>
                <a:cubicBezTo>
                  <a:pt x="80" y="39"/>
                  <a:pt x="80" y="39"/>
                  <a:pt x="80" y="39"/>
                </a:cubicBezTo>
                <a:cubicBezTo>
                  <a:pt x="80" y="40"/>
                  <a:pt x="80" y="40"/>
                  <a:pt x="80" y="40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5"/>
                  <a:pt x="81" y="45"/>
                  <a:pt x="81" y="45"/>
                </a:cubicBezTo>
                <a:cubicBezTo>
                  <a:pt x="80" y="47"/>
                  <a:pt x="80" y="47"/>
                  <a:pt x="80" y="47"/>
                </a:cubicBezTo>
                <a:cubicBezTo>
                  <a:pt x="82" y="48"/>
                  <a:pt x="82" y="48"/>
                  <a:pt x="82" y="48"/>
                </a:cubicBezTo>
                <a:cubicBezTo>
                  <a:pt x="84" y="51"/>
                  <a:pt x="84" y="51"/>
                  <a:pt x="84" y="51"/>
                </a:cubicBezTo>
                <a:cubicBezTo>
                  <a:pt x="86" y="51"/>
                  <a:pt x="86" y="51"/>
                  <a:pt x="86" y="51"/>
                </a:cubicBezTo>
                <a:cubicBezTo>
                  <a:pt x="88" y="52"/>
                  <a:pt x="88" y="52"/>
                  <a:pt x="88" y="52"/>
                </a:cubicBezTo>
                <a:cubicBezTo>
                  <a:pt x="87" y="53"/>
                  <a:pt x="87" y="53"/>
                  <a:pt x="87" y="53"/>
                </a:cubicBezTo>
                <a:cubicBezTo>
                  <a:pt x="90" y="55"/>
                  <a:pt x="90" y="55"/>
                  <a:pt x="90" y="55"/>
                </a:cubicBezTo>
                <a:cubicBezTo>
                  <a:pt x="90" y="56"/>
                  <a:pt x="90" y="56"/>
                  <a:pt x="90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60"/>
                  <a:pt x="90" y="60"/>
                  <a:pt x="90" y="60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7"/>
                  <a:pt x="90" y="67"/>
                  <a:pt x="90" y="67"/>
                </a:cubicBezTo>
                <a:cubicBezTo>
                  <a:pt x="88" y="69"/>
                  <a:pt x="88" y="69"/>
                  <a:pt x="88" y="69"/>
                </a:cubicBezTo>
                <a:cubicBezTo>
                  <a:pt x="86" y="70"/>
                  <a:pt x="86" y="70"/>
                  <a:pt x="86" y="70"/>
                </a:cubicBezTo>
                <a:cubicBezTo>
                  <a:pt x="84" y="69"/>
                  <a:pt x="84" y="69"/>
                  <a:pt x="84" y="69"/>
                </a:cubicBezTo>
                <a:cubicBezTo>
                  <a:pt x="81" y="69"/>
                  <a:pt x="81" y="69"/>
                  <a:pt x="81" y="69"/>
                </a:cubicBezTo>
                <a:cubicBezTo>
                  <a:pt x="79" y="68"/>
                  <a:pt x="79" y="68"/>
                  <a:pt x="79" y="68"/>
                </a:cubicBezTo>
                <a:cubicBezTo>
                  <a:pt x="76" y="68"/>
                  <a:pt x="76" y="68"/>
                  <a:pt x="76" y="68"/>
                </a:cubicBezTo>
                <a:cubicBezTo>
                  <a:pt x="73" y="70"/>
                  <a:pt x="73" y="70"/>
                  <a:pt x="73" y="70"/>
                </a:cubicBezTo>
                <a:cubicBezTo>
                  <a:pt x="72" y="69"/>
                  <a:pt x="72" y="69"/>
                  <a:pt x="72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4" y="70"/>
                  <a:pt x="64" y="70"/>
                  <a:pt x="64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0" y="73"/>
                  <a:pt x="60" y="73"/>
                  <a:pt x="60" y="73"/>
                </a:cubicBezTo>
                <a:cubicBezTo>
                  <a:pt x="59" y="76"/>
                  <a:pt x="59" y="76"/>
                  <a:pt x="59" y="76"/>
                </a:cubicBezTo>
                <a:cubicBezTo>
                  <a:pt x="58" y="79"/>
                  <a:pt x="58" y="79"/>
                  <a:pt x="58" y="79"/>
                </a:cubicBezTo>
                <a:cubicBezTo>
                  <a:pt x="57" y="83"/>
                  <a:pt x="57" y="83"/>
                  <a:pt x="57" y="83"/>
                </a:cubicBezTo>
                <a:cubicBezTo>
                  <a:pt x="58" y="87"/>
                  <a:pt x="58" y="87"/>
                  <a:pt x="58" y="87"/>
                </a:cubicBezTo>
                <a:cubicBezTo>
                  <a:pt x="60" y="88"/>
                  <a:pt x="60" y="88"/>
                  <a:pt x="60" y="88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6"/>
                  <a:pt x="61" y="96"/>
                  <a:pt x="61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97"/>
                  <a:pt x="60" y="97"/>
                  <a:pt x="60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7" y="95"/>
                  <a:pt x="57" y="95"/>
                  <a:pt x="57" y="95"/>
                </a:cubicBezTo>
                <a:cubicBezTo>
                  <a:pt x="56" y="95"/>
                  <a:pt x="56" y="95"/>
                  <a:pt x="56" y="95"/>
                </a:cubicBezTo>
                <a:cubicBezTo>
                  <a:pt x="56" y="94"/>
                  <a:pt x="56" y="94"/>
                  <a:pt x="56" y="94"/>
                </a:cubicBezTo>
                <a:cubicBezTo>
                  <a:pt x="55" y="93"/>
                  <a:pt x="55" y="93"/>
                  <a:pt x="55" y="93"/>
                </a:cubicBezTo>
                <a:cubicBezTo>
                  <a:pt x="52" y="91"/>
                  <a:pt x="52" y="91"/>
                  <a:pt x="52" y="91"/>
                </a:cubicBezTo>
                <a:cubicBezTo>
                  <a:pt x="50" y="90"/>
                  <a:pt x="50" y="90"/>
                  <a:pt x="50" y="90"/>
                </a:cubicBezTo>
                <a:cubicBezTo>
                  <a:pt x="49" y="91"/>
                  <a:pt x="49" y="91"/>
                  <a:pt x="49" y="91"/>
                </a:cubicBezTo>
                <a:cubicBezTo>
                  <a:pt x="49" y="92"/>
                  <a:pt x="49" y="92"/>
                  <a:pt x="49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8" y="91"/>
                  <a:pt x="48" y="91"/>
                  <a:pt x="48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44" y="91"/>
                  <a:pt x="44" y="91"/>
                  <a:pt x="44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89"/>
                  <a:pt x="41" y="89"/>
                  <a:pt x="41" y="89"/>
                </a:cubicBezTo>
                <a:cubicBezTo>
                  <a:pt x="42" y="88"/>
                  <a:pt x="42" y="88"/>
                  <a:pt x="42" y="88"/>
                </a:cubicBezTo>
                <a:cubicBezTo>
                  <a:pt x="41" y="87"/>
                  <a:pt x="41" y="87"/>
                  <a:pt x="41" y="87"/>
                </a:cubicBezTo>
                <a:cubicBezTo>
                  <a:pt x="41" y="84"/>
                  <a:pt x="41" y="84"/>
                  <a:pt x="41" y="84"/>
                </a:cubicBezTo>
                <a:cubicBezTo>
                  <a:pt x="42" y="83"/>
                  <a:pt x="42" y="83"/>
                  <a:pt x="42" y="83"/>
                </a:cubicBezTo>
                <a:cubicBezTo>
                  <a:pt x="41" y="82"/>
                  <a:pt x="41" y="82"/>
                  <a:pt x="41" y="82"/>
                </a:cubicBezTo>
                <a:cubicBezTo>
                  <a:pt x="39" y="82"/>
                  <a:pt x="39" y="82"/>
                  <a:pt x="39" y="82"/>
                </a:cubicBezTo>
                <a:cubicBezTo>
                  <a:pt x="39" y="81"/>
                  <a:pt x="39" y="81"/>
                  <a:pt x="39" y="81"/>
                </a:cubicBezTo>
                <a:cubicBezTo>
                  <a:pt x="38" y="81"/>
                  <a:pt x="38" y="81"/>
                  <a:pt x="38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36" y="82"/>
                  <a:pt x="36" y="82"/>
                  <a:pt x="36" y="82"/>
                </a:cubicBezTo>
                <a:cubicBezTo>
                  <a:pt x="34" y="82"/>
                  <a:pt x="34" y="82"/>
                  <a:pt x="34" y="82"/>
                </a:cubicBezTo>
                <a:cubicBezTo>
                  <a:pt x="34" y="81"/>
                  <a:pt x="34" y="81"/>
                  <a:pt x="34" y="81"/>
                </a:cubicBezTo>
                <a:cubicBezTo>
                  <a:pt x="33" y="82"/>
                  <a:pt x="33" y="82"/>
                  <a:pt x="33" y="82"/>
                </a:cubicBezTo>
                <a:cubicBezTo>
                  <a:pt x="32" y="82"/>
                  <a:pt x="32" y="82"/>
                  <a:pt x="32" y="82"/>
                </a:cubicBezTo>
                <a:cubicBezTo>
                  <a:pt x="31" y="82"/>
                  <a:pt x="31" y="82"/>
                  <a:pt x="31" y="82"/>
                </a:cubicBezTo>
                <a:cubicBezTo>
                  <a:pt x="31" y="82"/>
                  <a:pt x="31" y="82"/>
                  <a:pt x="31" y="82"/>
                </a:cubicBezTo>
                <a:cubicBezTo>
                  <a:pt x="31" y="84"/>
                  <a:pt x="31" y="84"/>
                  <a:pt x="31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3" y="86"/>
                  <a:pt x="33" y="86"/>
                  <a:pt x="33" y="86"/>
                </a:cubicBezTo>
                <a:cubicBezTo>
                  <a:pt x="32" y="88"/>
                  <a:pt x="32" y="88"/>
                  <a:pt x="32" y="88"/>
                </a:cubicBezTo>
                <a:cubicBezTo>
                  <a:pt x="32" y="91"/>
                  <a:pt x="32" y="91"/>
                  <a:pt x="32" y="91"/>
                </a:cubicBezTo>
                <a:cubicBezTo>
                  <a:pt x="31" y="92"/>
                  <a:pt x="31" y="92"/>
                  <a:pt x="31" y="92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6"/>
                  <a:pt x="32" y="96"/>
                  <a:pt x="32" y="96"/>
                </a:cubicBezTo>
                <a:cubicBezTo>
                  <a:pt x="30" y="97"/>
                  <a:pt x="30" y="97"/>
                  <a:pt x="30" y="97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5" y="113"/>
                  <a:pt x="25" y="113"/>
                  <a:pt x="25" y="113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25" y="118"/>
                  <a:pt x="25" y="118"/>
                  <a:pt x="25" y="118"/>
                </a:cubicBezTo>
                <a:cubicBezTo>
                  <a:pt x="26" y="118"/>
                  <a:pt x="26" y="118"/>
                  <a:pt x="26" y="118"/>
                </a:cubicBezTo>
                <a:cubicBezTo>
                  <a:pt x="25" y="120"/>
                  <a:pt x="25" y="120"/>
                  <a:pt x="25" y="120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25" y="124"/>
                  <a:pt x="25" y="124"/>
                  <a:pt x="25" y="124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7" y="129"/>
                  <a:pt x="27" y="129"/>
                  <a:pt x="27" y="129"/>
                </a:cubicBezTo>
                <a:cubicBezTo>
                  <a:pt x="27" y="130"/>
                  <a:pt x="27" y="130"/>
                  <a:pt x="27" y="130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29" y="129"/>
                  <a:pt x="29" y="129"/>
                  <a:pt x="29" y="129"/>
                </a:cubicBezTo>
                <a:cubicBezTo>
                  <a:pt x="30" y="128"/>
                  <a:pt x="30" y="128"/>
                  <a:pt x="30" y="128"/>
                </a:cubicBezTo>
                <a:cubicBezTo>
                  <a:pt x="30" y="128"/>
                  <a:pt x="30" y="128"/>
                  <a:pt x="30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3" y="129"/>
                  <a:pt x="33" y="129"/>
                  <a:pt x="33" y="129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4" y="133"/>
                  <a:pt x="34" y="133"/>
                  <a:pt x="34" y="133"/>
                </a:cubicBezTo>
                <a:cubicBezTo>
                  <a:pt x="34" y="135"/>
                  <a:pt x="34" y="135"/>
                  <a:pt x="34" y="135"/>
                </a:cubicBezTo>
                <a:cubicBezTo>
                  <a:pt x="35" y="135"/>
                  <a:pt x="35" y="135"/>
                  <a:pt x="35" y="135"/>
                </a:cubicBezTo>
                <a:cubicBezTo>
                  <a:pt x="36" y="138"/>
                  <a:pt x="36" y="138"/>
                  <a:pt x="36" y="138"/>
                </a:cubicBezTo>
                <a:cubicBezTo>
                  <a:pt x="37" y="138"/>
                  <a:pt x="37" y="138"/>
                  <a:pt x="37" y="138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8" y="137"/>
                  <a:pt x="38" y="137"/>
                  <a:pt x="38" y="137"/>
                </a:cubicBezTo>
                <a:cubicBezTo>
                  <a:pt x="39" y="139"/>
                  <a:pt x="39" y="139"/>
                  <a:pt x="39" y="139"/>
                </a:cubicBezTo>
                <a:cubicBezTo>
                  <a:pt x="39" y="141"/>
                  <a:pt x="39" y="141"/>
                  <a:pt x="39" y="141"/>
                </a:cubicBezTo>
                <a:cubicBezTo>
                  <a:pt x="40" y="142"/>
                  <a:pt x="40" y="142"/>
                  <a:pt x="40" y="142"/>
                </a:cubicBezTo>
                <a:cubicBezTo>
                  <a:pt x="41" y="146"/>
                  <a:pt x="41" y="146"/>
                  <a:pt x="41" y="146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40" y="147"/>
                  <a:pt x="40" y="147"/>
                  <a:pt x="40" y="147"/>
                </a:cubicBezTo>
                <a:cubicBezTo>
                  <a:pt x="40" y="147"/>
                  <a:pt x="40" y="147"/>
                  <a:pt x="40" y="147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41" y="150"/>
                  <a:pt x="41" y="150"/>
                  <a:pt x="41" y="150"/>
                </a:cubicBezTo>
                <a:cubicBezTo>
                  <a:pt x="41" y="149"/>
                  <a:pt x="41" y="149"/>
                  <a:pt x="41" y="149"/>
                </a:cubicBezTo>
                <a:cubicBezTo>
                  <a:pt x="42" y="149"/>
                  <a:pt x="42" y="149"/>
                  <a:pt x="42" y="149"/>
                </a:cubicBezTo>
                <a:cubicBezTo>
                  <a:pt x="42" y="151"/>
                  <a:pt x="42" y="151"/>
                  <a:pt x="42" y="151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6" y="155"/>
                  <a:pt x="46" y="155"/>
                  <a:pt x="46" y="155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51" y="156"/>
                  <a:pt x="51" y="156"/>
                  <a:pt x="51" y="156"/>
                </a:cubicBezTo>
                <a:cubicBezTo>
                  <a:pt x="53" y="157"/>
                  <a:pt x="53" y="157"/>
                  <a:pt x="53" y="157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1"/>
                  <a:pt x="55" y="161"/>
                  <a:pt x="55" y="161"/>
                </a:cubicBezTo>
                <a:cubicBezTo>
                  <a:pt x="57" y="162"/>
                  <a:pt x="57" y="162"/>
                  <a:pt x="57" y="162"/>
                </a:cubicBezTo>
                <a:cubicBezTo>
                  <a:pt x="57" y="164"/>
                  <a:pt x="57" y="164"/>
                  <a:pt x="57" y="164"/>
                </a:cubicBezTo>
                <a:cubicBezTo>
                  <a:pt x="57" y="164"/>
                  <a:pt x="57" y="164"/>
                  <a:pt x="57" y="164"/>
                </a:cubicBezTo>
                <a:cubicBezTo>
                  <a:pt x="57" y="166"/>
                  <a:pt x="57" y="166"/>
                  <a:pt x="57" y="166"/>
                </a:cubicBezTo>
                <a:cubicBezTo>
                  <a:pt x="55" y="167"/>
                  <a:pt x="55" y="167"/>
                  <a:pt x="55" y="167"/>
                </a:cubicBezTo>
                <a:cubicBezTo>
                  <a:pt x="54" y="166"/>
                  <a:pt x="54" y="166"/>
                  <a:pt x="54" y="166"/>
                </a:cubicBezTo>
                <a:cubicBezTo>
                  <a:pt x="52" y="166"/>
                  <a:pt x="52" y="166"/>
                  <a:pt x="52" y="166"/>
                </a:cubicBezTo>
                <a:cubicBezTo>
                  <a:pt x="50" y="168"/>
                  <a:pt x="50" y="168"/>
                  <a:pt x="50" y="168"/>
                </a:cubicBezTo>
                <a:cubicBezTo>
                  <a:pt x="47" y="167"/>
                  <a:pt x="47" y="167"/>
                  <a:pt x="47" y="167"/>
                </a:cubicBezTo>
                <a:cubicBezTo>
                  <a:pt x="47" y="166"/>
                  <a:pt x="47" y="166"/>
                  <a:pt x="47" y="166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48" y="161"/>
                  <a:pt x="48" y="161"/>
                  <a:pt x="48" y="161"/>
                </a:cubicBezTo>
                <a:cubicBezTo>
                  <a:pt x="47" y="160"/>
                  <a:pt x="47" y="160"/>
                  <a:pt x="47" y="160"/>
                </a:cubicBezTo>
                <a:cubicBezTo>
                  <a:pt x="45" y="160"/>
                  <a:pt x="45" y="160"/>
                  <a:pt x="45" y="160"/>
                </a:cubicBezTo>
                <a:cubicBezTo>
                  <a:pt x="44" y="159"/>
                  <a:pt x="44" y="159"/>
                  <a:pt x="44" y="159"/>
                </a:cubicBezTo>
                <a:cubicBezTo>
                  <a:pt x="41" y="158"/>
                  <a:pt x="41" y="158"/>
                  <a:pt x="41" y="158"/>
                </a:cubicBezTo>
                <a:cubicBezTo>
                  <a:pt x="39" y="156"/>
                  <a:pt x="39" y="156"/>
                  <a:pt x="39" y="156"/>
                </a:cubicBezTo>
                <a:cubicBezTo>
                  <a:pt x="38" y="158"/>
                  <a:pt x="38" y="158"/>
                  <a:pt x="38" y="158"/>
                </a:cubicBezTo>
                <a:cubicBezTo>
                  <a:pt x="37" y="160"/>
                  <a:pt x="37" y="160"/>
                  <a:pt x="37" y="160"/>
                </a:cubicBezTo>
                <a:cubicBezTo>
                  <a:pt x="36" y="159"/>
                  <a:pt x="36" y="159"/>
                  <a:pt x="36" y="159"/>
                </a:cubicBezTo>
                <a:cubicBezTo>
                  <a:pt x="32" y="156"/>
                  <a:pt x="32" y="156"/>
                  <a:pt x="32" y="156"/>
                </a:cubicBezTo>
                <a:cubicBezTo>
                  <a:pt x="32" y="155"/>
                  <a:pt x="32" y="155"/>
                  <a:pt x="32" y="155"/>
                </a:cubicBezTo>
                <a:cubicBezTo>
                  <a:pt x="32" y="154"/>
                  <a:pt x="32" y="154"/>
                  <a:pt x="32" y="154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1" y="152"/>
                  <a:pt x="31" y="152"/>
                  <a:pt x="31" y="152"/>
                </a:cubicBezTo>
                <a:cubicBezTo>
                  <a:pt x="31" y="151"/>
                  <a:pt x="31" y="151"/>
                  <a:pt x="31" y="151"/>
                </a:cubicBezTo>
                <a:cubicBezTo>
                  <a:pt x="29" y="150"/>
                  <a:pt x="29" y="150"/>
                  <a:pt x="29" y="150"/>
                </a:cubicBezTo>
                <a:cubicBezTo>
                  <a:pt x="29" y="149"/>
                  <a:pt x="29" y="149"/>
                  <a:pt x="29" y="149"/>
                </a:cubicBezTo>
                <a:cubicBezTo>
                  <a:pt x="26" y="146"/>
                  <a:pt x="26" y="146"/>
                  <a:pt x="26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3" y="142"/>
                  <a:pt x="23" y="142"/>
                  <a:pt x="23" y="142"/>
                </a:cubicBezTo>
                <a:cubicBezTo>
                  <a:pt x="22" y="141"/>
                  <a:pt x="22" y="141"/>
                  <a:pt x="22" y="141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0" y="139"/>
                  <a:pt x="20" y="139"/>
                  <a:pt x="20" y="139"/>
                </a:cubicBezTo>
                <a:cubicBezTo>
                  <a:pt x="20" y="138"/>
                  <a:pt x="20" y="138"/>
                  <a:pt x="20" y="138"/>
                </a:cubicBezTo>
                <a:cubicBezTo>
                  <a:pt x="18" y="139"/>
                  <a:pt x="18" y="139"/>
                  <a:pt x="18" y="139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7" y="141"/>
                  <a:pt x="17" y="141"/>
                  <a:pt x="17" y="141"/>
                </a:cubicBezTo>
                <a:cubicBezTo>
                  <a:pt x="16" y="139"/>
                  <a:pt x="16" y="139"/>
                  <a:pt x="16" y="139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35"/>
                  <a:pt x="16" y="135"/>
                  <a:pt x="16" y="135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9" y="125"/>
                  <a:pt x="19" y="125"/>
                  <a:pt x="19" y="125"/>
                </a:cubicBezTo>
                <a:cubicBezTo>
                  <a:pt x="18" y="125"/>
                  <a:pt x="18" y="125"/>
                  <a:pt x="18" y="125"/>
                </a:cubicBezTo>
                <a:cubicBezTo>
                  <a:pt x="19" y="123"/>
                  <a:pt x="19" y="123"/>
                  <a:pt x="19" y="123"/>
                </a:cubicBezTo>
                <a:cubicBezTo>
                  <a:pt x="19" y="122"/>
                  <a:pt x="19" y="122"/>
                  <a:pt x="19" y="122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0" y="115"/>
                  <a:pt x="20" y="115"/>
                  <a:pt x="20" y="115"/>
                </a:cubicBezTo>
                <a:cubicBezTo>
                  <a:pt x="21" y="113"/>
                  <a:pt x="21" y="113"/>
                  <a:pt x="21" y="113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6" y="102"/>
                  <a:pt x="26" y="102"/>
                  <a:pt x="26" y="102"/>
                </a:cubicBezTo>
                <a:cubicBezTo>
                  <a:pt x="27" y="101"/>
                  <a:pt x="27" y="101"/>
                  <a:pt x="27" y="101"/>
                </a:cubicBezTo>
                <a:cubicBezTo>
                  <a:pt x="27" y="98"/>
                  <a:pt x="27" y="98"/>
                  <a:pt x="27" y="98"/>
                </a:cubicBezTo>
                <a:cubicBezTo>
                  <a:pt x="26" y="95"/>
                  <a:pt x="26" y="95"/>
                  <a:pt x="26" y="95"/>
                </a:cubicBezTo>
                <a:cubicBezTo>
                  <a:pt x="26" y="92"/>
                  <a:pt x="26" y="92"/>
                  <a:pt x="26" y="92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87"/>
                  <a:pt x="25" y="87"/>
                  <a:pt x="25" y="87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84"/>
                  <a:pt x="24" y="84"/>
                  <a:pt x="24" y="84"/>
                </a:cubicBezTo>
                <a:cubicBezTo>
                  <a:pt x="23" y="82"/>
                  <a:pt x="23" y="82"/>
                  <a:pt x="23" y="82"/>
                </a:cubicBezTo>
                <a:cubicBezTo>
                  <a:pt x="24" y="80"/>
                  <a:pt x="24" y="80"/>
                  <a:pt x="24" y="80"/>
                </a:cubicBezTo>
                <a:cubicBezTo>
                  <a:pt x="23" y="75"/>
                  <a:pt x="23" y="75"/>
                  <a:pt x="23" y="75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70"/>
                  <a:pt x="17" y="70"/>
                  <a:pt x="17" y="70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4"/>
                  <a:pt x="14" y="64"/>
                  <a:pt x="14" y="64"/>
                </a:cubicBezTo>
                <a:cubicBezTo>
                  <a:pt x="12" y="61"/>
                  <a:pt x="12" y="61"/>
                  <a:pt x="12" y="61"/>
                </a:cubicBezTo>
                <a:cubicBezTo>
                  <a:pt x="15" y="60"/>
                  <a:pt x="15" y="60"/>
                  <a:pt x="15" y="60"/>
                </a:cubicBezTo>
                <a:cubicBezTo>
                  <a:pt x="15" y="58"/>
                  <a:pt x="15" y="58"/>
                  <a:pt x="15" y="58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51"/>
                  <a:pt x="14" y="51"/>
                  <a:pt x="14" y="51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48"/>
                  <a:pt x="16" y="48"/>
                  <a:pt x="16" y="48"/>
                </a:cubicBezTo>
                <a:cubicBezTo>
                  <a:pt x="14" y="47"/>
                  <a:pt x="14" y="47"/>
                  <a:pt x="14" y="47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8" y="35"/>
                  <a:pt x="8" y="35"/>
                  <a:pt x="8" y="35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2"/>
                  <a:pt x="5" y="32"/>
                  <a:pt x="5" y="32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27"/>
                  <a:pt x="1" y="27"/>
                  <a:pt x="1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0" y="25"/>
                  <a:pt x="0" y="25"/>
                </a:cubicBezTo>
                <a:cubicBezTo>
                  <a:pt x="2" y="24"/>
                  <a:pt x="2" y="24"/>
                  <a:pt x="2" y="24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0"/>
                  <a:pt x="6" y="10"/>
                  <a:pt x="6" y="10"/>
                </a:cubicBezTo>
                <a:cubicBezTo>
                  <a:pt x="10" y="12"/>
                  <a:pt x="10" y="12"/>
                  <a:pt x="10" y="12"/>
                </a:cubicBezTo>
                <a:cubicBezTo>
                  <a:pt x="13" y="10"/>
                  <a:pt x="13" y="10"/>
                  <a:pt x="13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6"/>
                  <a:pt x="16" y="6"/>
                  <a:pt x="16" y="6"/>
                </a:cubicBezTo>
                <a:cubicBezTo>
                  <a:pt x="17" y="5"/>
                  <a:pt x="17" y="5"/>
                  <a:pt x="17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1" y="4"/>
                  <a:pt x="21" y="4"/>
                  <a:pt x="21" y="4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0" y="1"/>
                  <a:pt x="20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31" y="157"/>
                </a:moveTo>
                <a:cubicBezTo>
                  <a:pt x="32" y="159"/>
                  <a:pt x="32" y="159"/>
                  <a:pt x="32" y="159"/>
                </a:cubicBezTo>
                <a:cubicBezTo>
                  <a:pt x="33" y="159"/>
                  <a:pt x="33" y="159"/>
                  <a:pt x="33" y="159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1" y="157"/>
                  <a:pt x="31" y="157"/>
                  <a:pt x="31" y="157"/>
                </a:cubicBezTo>
                <a:close/>
                <a:moveTo>
                  <a:pt x="24" y="147"/>
                </a:moveTo>
                <a:cubicBezTo>
                  <a:pt x="25" y="149"/>
                  <a:pt x="25" y="149"/>
                  <a:pt x="25" y="149"/>
                </a:cubicBezTo>
                <a:cubicBezTo>
                  <a:pt x="25" y="148"/>
                  <a:pt x="25" y="148"/>
                  <a:pt x="25" y="148"/>
                </a:cubicBezTo>
                <a:cubicBezTo>
                  <a:pt x="25" y="147"/>
                  <a:pt x="25" y="147"/>
                  <a:pt x="25" y="147"/>
                </a:cubicBezTo>
                <a:cubicBezTo>
                  <a:pt x="24" y="147"/>
                  <a:pt x="24" y="147"/>
                  <a:pt x="24" y="147"/>
                </a:cubicBezTo>
                <a:close/>
                <a:moveTo>
                  <a:pt x="17" y="141"/>
                </a:moveTo>
                <a:cubicBezTo>
                  <a:pt x="16" y="143"/>
                  <a:pt x="16" y="143"/>
                  <a:pt x="16" y="143"/>
                </a:cubicBezTo>
                <a:cubicBezTo>
                  <a:pt x="17" y="144"/>
                  <a:pt x="17" y="144"/>
                  <a:pt x="17" y="144"/>
                </a:cubicBezTo>
                <a:cubicBezTo>
                  <a:pt x="17" y="146"/>
                  <a:pt x="17" y="146"/>
                  <a:pt x="17" y="146"/>
                </a:cubicBezTo>
                <a:cubicBezTo>
                  <a:pt x="18" y="144"/>
                  <a:pt x="18" y="144"/>
                  <a:pt x="18" y="144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7" y="141"/>
                  <a:pt x="17" y="141"/>
                </a:cubicBezTo>
                <a:close/>
                <a:moveTo>
                  <a:pt x="56" y="96"/>
                </a:moveTo>
                <a:cubicBezTo>
                  <a:pt x="56" y="97"/>
                  <a:pt x="56" y="97"/>
                  <a:pt x="56" y="97"/>
                </a:cubicBezTo>
                <a:cubicBezTo>
                  <a:pt x="57" y="99"/>
                  <a:pt x="57" y="99"/>
                  <a:pt x="57" y="99"/>
                </a:cubicBezTo>
                <a:cubicBezTo>
                  <a:pt x="58" y="98"/>
                  <a:pt x="58" y="98"/>
                  <a:pt x="58" y="98"/>
                </a:cubicBezTo>
                <a:cubicBezTo>
                  <a:pt x="56" y="96"/>
                  <a:pt x="56" y="96"/>
                  <a:pt x="56" y="96"/>
                </a:cubicBezTo>
                <a:close/>
                <a:moveTo>
                  <a:pt x="35" y="122"/>
                </a:moveTo>
                <a:cubicBezTo>
                  <a:pt x="33" y="123"/>
                  <a:pt x="33" y="123"/>
                  <a:pt x="33" y="123"/>
                </a:cubicBezTo>
                <a:cubicBezTo>
                  <a:pt x="34" y="123"/>
                  <a:pt x="34" y="123"/>
                  <a:pt x="34" y="123"/>
                </a:cubicBezTo>
                <a:cubicBezTo>
                  <a:pt x="35" y="122"/>
                  <a:pt x="35" y="122"/>
                  <a:pt x="35" y="122"/>
                </a:cubicBezTo>
                <a:close/>
                <a:moveTo>
                  <a:pt x="35" y="124"/>
                </a:moveTo>
                <a:cubicBezTo>
                  <a:pt x="34" y="125"/>
                  <a:pt x="34" y="125"/>
                  <a:pt x="34" y="125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26"/>
                  <a:pt x="36" y="126"/>
                  <a:pt x="36" y="126"/>
                </a:cubicBezTo>
                <a:lnTo>
                  <a:pt x="35" y="124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84"/>
          <p:cNvSpPr>
            <a:spLocks noEditPoints="1"/>
          </p:cNvSpPr>
          <p:nvPr/>
        </p:nvSpPr>
        <p:spPr bwMode="auto">
          <a:xfrm>
            <a:off x="8394700" y="5372100"/>
            <a:ext cx="92075" cy="169863"/>
          </a:xfrm>
          <a:custGeom>
            <a:avLst/>
            <a:gdLst>
              <a:gd name="T0" fmla="*/ 0 w 58"/>
              <a:gd name="T1" fmla="*/ 47 h 107"/>
              <a:gd name="T2" fmla="*/ 3 w 58"/>
              <a:gd name="T3" fmla="*/ 40 h 107"/>
              <a:gd name="T4" fmla="*/ 0 w 58"/>
              <a:gd name="T5" fmla="*/ 42 h 107"/>
              <a:gd name="T6" fmla="*/ 0 w 58"/>
              <a:gd name="T7" fmla="*/ 52 h 107"/>
              <a:gd name="T8" fmla="*/ 10 w 58"/>
              <a:gd name="T9" fmla="*/ 7 h 107"/>
              <a:gd name="T10" fmla="*/ 3 w 58"/>
              <a:gd name="T11" fmla="*/ 0 h 107"/>
              <a:gd name="T12" fmla="*/ 13 w 58"/>
              <a:gd name="T13" fmla="*/ 0 h 107"/>
              <a:gd name="T14" fmla="*/ 8 w 58"/>
              <a:gd name="T15" fmla="*/ 5 h 107"/>
              <a:gd name="T16" fmla="*/ 10 w 58"/>
              <a:gd name="T17" fmla="*/ 7 h 107"/>
              <a:gd name="T18" fmla="*/ 20 w 58"/>
              <a:gd name="T19" fmla="*/ 2 h 107"/>
              <a:gd name="T20" fmla="*/ 25 w 58"/>
              <a:gd name="T21" fmla="*/ 10 h 107"/>
              <a:gd name="T22" fmla="*/ 25 w 58"/>
              <a:gd name="T23" fmla="*/ 10 h 107"/>
              <a:gd name="T24" fmla="*/ 18 w 58"/>
              <a:gd name="T25" fmla="*/ 7 h 107"/>
              <a:gd name="T26" fmla="*/ 13 w 58"/>
              <a:gd name="T27" fmla="*/ 5 h 107"/>
              <a:gd name="T28" fmla="*/ 15 w 58"/>
              <a:gd name="T29" fmla="*/ 2 h 107"/>
              <a:gd name="T30" fmla="*/ 15 w 58"/>
              <a:gd name="T31" fmla="*/ 2 h 107"/>
              <a:gd name="T32" fmla="*/ 10 w 58"/>
              <a:gd name="T33" fmla="*/ 10 h 107"/>
              <a:gd name="T34" fmla="*/ 10 w 58"/>
              <a:gd name="T35" fmla="*/ 12 h 107"/>
              <a:gd name="T36" fmla="*/ 10 w 58"/>
              <a:gd name="T37" fmla="*/ 15 h 107"/>
              <a:gd name="T38" fmla="*/ 8 w 58"/>
              <a:gd name="T39" fmla="*/ 25 h 107"/>
              <a:gd name="T40" fmla="*/ 3 w 58"/>
              <a:gd name="T41" fmla="*/ 20 h 107"/>
              <a:gd name="T42" fmla="*/ 0 w 58"/>
              <a:gd name="T43" fmla="*/ 22 h 107"/>
              <a:gd name="T44" fmla="*/ 3 w 58"/>
              <a:gd name="T45" fmla="*/ 25 h 107"/>
              <a:gd name="T46" fmla="*/ 5 w 58"/>
              <a:gd name="T47" fmla="*/ 32 h 107"/>
              <a:gd name="T48" fmla="*/ 3 w 58"/>
              <a:gd name="T49" fmla="*/ 42 h 107"/>
              <a:gd name="T50" fmla="*/ 3 w 58"/>
              <a:gd name="T51" fmla="*/ 57 h 107"/>
              <a:gd name="T52" fmla="*/ 3 w 58"/>
              <a:gd name="T53" fmla="*/ 67 h 107"/>
              <a:gd name="T54" fmla="*/ 5 w 58"/>
              <a:gd name="T55" fmla="*/ 85 h 107"/>
              <a:gd name="T56" fmla="*/ 13 w 58"/>
              <a:gd name="T57" fmla="*/ 104 h 107"/>
              <a:gd name="T58" fmla="*/ 25 w 58"/>
              <a:gd name="T59" fmla="*/ 107 h 107"/>
              <a:gd name="T60" fmla="*/ 43 w 58"/>
              <a:gd name="T61" fmla="*/ 102 h 107"/>
              <a:gd name="T62" fmla="*/ 55 w 58"/>
              <a:gd name="T63" fmla="*/ 87 h 107"/>
              <a:gd name="T64" fmla="*/ 58 w 58"/>
              <a:gd name="T65" fmla="*/ 77 h 107"/>
              <a:gd name="T66" fmla="*/ 58 w 58"/>
              <a:gd name="T67" fmla="*/ 70 h 107"/>
              <a:gd name="T68" fmla="*/ 58 w 58"/>
              <a:gd name="T69" fmla="*/ 62 h 107"/>
              <a:gd name="T70" fmla="*/ 48 w 58"/>
              <a:gd name="T71" fmla="*/ 47 h 107"/>
              <a:gd name="T72" fmla="*/ 40 w 58"/>
              <a:gd name="T73" fmla="*/ 40 h 107"/>
              <a:gd name="T74" fmla="*/ 35 w 58"/>
              <a:gd name="T75" fmla="*/ 37 h 107"/>
              <a:gd name="T76" fmla="*/ 40 w 58"/>
              <a:gd name="T77" fmla="*/ 32 h 107"/>
              <a:gd name="T78" fmla="*/ 35 w 58"/>
              <a:gd name="T79" fmla="*/ 25 h 107"/>
              <a:gd name="T80" fmla="*/ 30 w 58"/>
              <a:gd name="T81" fmla="*/ 20 h 107"/>
              <a:gd name="T82" fmla="*/ 28 w 58"/>
              <a:gd name="T83" fmla="*/ 15 h 107"/>
              <a:gd name="T84" fmla="*/ 20 w 58"/>
              <a:gd name="T85" fmla="*/ 15 h 107"/>
              <a:gd name="T86" fmla="*/ 18 w 58"/>
              <a:gd name="T87" fmla="*/ 1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" h="107">
                <a:moveTo>
                  <a:pt x="0" y="52"/>
                </a:moveTo>
                <a:lnTo>
                  <a:pt x="0" y="47"/>
                </a:lnTo>
                <a:lnTo>
                  <a:pt x="0" y="42"/>
                </a:lnTo>
                <a:lnTo>
                  <a:pt x="3" y="40"/>
                </a:lnTo>
                <a:lnTo>
                  <a:pt x="3" y="42"/>
                </a:lnTo>
                <a:lnTo>
                  <a:pt x="0" y="42"/>
                </a:lnTo>
                <a:lnTo>
                  <a:pt x="3" y="47"/>
                </a:lnTo>
                <a:lnTo>
                  <a:pt x="0" y="52"/>
                </a:lnTo>
                <a:lnTo>
                  <a:pt x="0" y="52"/>
                </a:lnTo>
                <a:close/>
                <a:moveTo>
                  <a:pt x="10" y="7"/>
                </a:moveTo>
                <a:lnTo>
                  <a:pt x="3" y="2"/>
                </a:lnTo>
                <a:lnTo>
                  <a:pt x="3" y="0"/>
                </a:lnTo>
                <a:lnTo>
                  <a:pt x="10" y="0"/>
                </a:lnTo>
                <a:lnTo>
                  <a:pt x="13" y="0"/>
                </a:lnTo>
                <a:lnTo>
                  <a:pt x="10" y="5"/>
                </a:lnTo>
                <a:lnTo>
                  <a:pt x="8" y="5"/>
                </a:lnTo>
                <a:lnTo>
                  <a:pt x="10" y="7"/>
                </a:lnTo>
                <a:lnTo>
                  <a:pt x="10" y="7"/>
                </a:lnTo>
                <a:close/>
                <a:moveTo>
                  <a:pt x="15" y="2"/>
                </a:moveTo>
                <a:lnTo>
                  <a:pt x="20" y="2"/>
                </a:lnTo>
                <a:lnTo>
                  <a:pt x="20" y="7"/>
                </a:lnTo>
                <a:lnTo>
                  <a:pt x="25" y="10"/>
                </a:lnTo>
                <a:lnTo>
                  <a:pt x="28" y="12"/>
                </a:lnTo>
                <a:lnTo>
                  <a:pt x="25" y="10"/>
                </a:lnTo>
                <a:lnTo>
                  <a:pt x="20" y="10"/>
                </a:lnTo>
                <a:lnTo>
                  <a:pt x="18" y="7"/>
                </a:lnTo>
                <a:lnTo>
                  <a:pt x="13" y="7"/>
                </a:lnTo>
                <a:lnTo>
                  <a:pt x="13" y="5"/>
                </a:lnTo>
                <a:lnTo>
                  <a:pt x="15" y="5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close/>
                <a:moveTo>
                  <a:pt x="10" y="10"/>
                </a:moveTo>
                <a:lnTo>
                  <a:pt x="10" y="10"/>
                </a:lnTo>
                <a:lnTo>
                  <a:pt x="13" y="12"/>
                </a:lnTo>
                <a:lnTo>
                  <a:pt x="10" y="12"/>
                </a:lnTo>
                <a:lnTo>
                  <a:pt x="10" y="15"/>
                </a:lnTo>
                <a:lnTo>
                  <a:pt x="10" y="15"/>
                </a:lnTo>
                <a:lnTo>
                  <a:pt x="10" y="20"/>
                </a:lnTo>
                <a:lnTo>
                  <a:pt x="8" y="25"/>
                </a:lnTo>
                <a:lnTo>
                  <a:pt x="5" y="22"/>
                </a:lnTo>
                <a:lnTo>
                  <a:pt x="3" y="20"/>
                </a:lnTo>
                <a:lnTo>
                  <a:pt x="0" y="20"/>
                </a:lnTo>
                <a:lnTo>
                  <a:pt x="0" y="22"/>
                </a:lnTo>
                <a:lnTo>
                  <a:pt x="3" y="22"/>
                </a:lnTo>
                <a:lnTo>
                  <a:pt x="3" y="25"/>
                </a:lnTo>
                <a:lnTo>
                  <a:pt x="3" y="27"/>
                </a:lnTo>
                <a:lnTo>
                  <a:pt x="5" y="32"/>
                </a:lnTo>
                <a:lnTo>
                  <a:pt x="5" y="40"/>
                </a:lnTo>
                <a:lnTo>
                  <a:pt x="3" y="42"/>
                </a:lnTo>
                <a:lnTo>
                  <a:pt x="3" y="52"/>
                </a:lnTo>
                <a:lnTo>
                  <a:pt x="3" y="57"/>
                </a:lnTo>
                <a:lnTo>
                  <a:pt x="0" y="57"/>
                </a:lnTo>
                <a:lnTo>
                  <a:pt x="3" y="67"/>
                </a:lnTo>
                <a:lnTo>
                  <a:pt x="3" y="72"/>
                </a:lnTo>
                <a:lnTo>
                  <a:pt x="5" y="85"/>
                </a:lnTo>
                <a:lnTo>
                  <a:pt x="10" y="100"/>
                </a:lnTo>
                <a:lnTo>
                  <a:pt x="13" y="104"/>
                </a:lnTo>
                <a:lnTo>
                  <a:pt x="20" y="107"/>
                </a:lnTo>
                <a:lnTo>
                  <a:pt x="25" y="107"/>
                </a:lnTo>
                <a:lnTo>
                  <a:pt x="35" y="104"/>
                </a:lnTo>
                <a:lnTo>
                  <a:pt x="43" y="102"/>
                </a:lnTo>
                <a:lnTo>
                  <a:pt x="53" y="95"/>
                </a:lnTo>
                <a:lnTo>
                  <a:pt x="55" y="87"/>
                </a:lnTo>
                <a:lnTo>
                  <a:pt x="58" y="82"/>
                </a:lnTo>
                <a:lnTo>
                  <a:pt x="58" y="77"/>
                </a:lnTo>
                <a:lnTo>
                  <a:pt x="58" y="77"/>
                </a:lnTo>
                <a:lnTo>
                  <a:pt x="58" y="70"/>
                </a:lnTo>
                <a:lnTo>
                  <a:pt x="55" y="65"/>
                </a:lnTo>
                <a:lnTo>
                  <a:pt x="58" y="62"/>
                </a:lnTo>
                <a:lnTo>
                  <a:pt x="53" y="57"/>
                </a:lnTo>
                <a:lnTo>
                  <a:pt x="48" y="47"/>
                </a:lnTo>
                <a:lnTo>
                  <a:pt x="45" y="37"/>
                </a:lnTo>
                <a:lnTo>
                  <a:pt x="40" y="40"/>
                </a:lnTo>
                <a:lnTo>
                  <a:pt x="40" y="37"/>
                </a:lnTo>
                <a:lnTo>
                  <a:pt x="35" y="37"/>
                </a:lnTo>
                <a:lnTo>
                  <a:pt x="40" y="35"/>
                </a:lnTo>
                <a:lnTo>
                  <a:pt x="40" y="32"/>
                </a:lnTo>
                <a:lnTo>
                  <a:pt x="38" y="30"/>
                </a:lnTo>
                <a:lnTo>
                  <a:pt x="35" y="25"/>
                </a:lnTo>
                <a:lnTo>
                  <a:pt x="33" y="25"/>
                </a:lnTo>
                <a:lnTo>
                  <a:pt x="30" y="20"/>
                </a:lnTo>
                <a:lnTo>
                  <a:pt x="28" y="17"/>
                </a:lnTo>
                <a:lnTo>
                  <a:pt x="28" y="15"/>
                </a:lnTo>
                <a:lnTo>
                  <a:pt x="20" y="12"/>
                </a:lnTo>
                <a:lnTo>
                  <a:pt x="20" y="15"/>
                </a:lnTo>
                <a:lnTo>
                  <a:pt x="15" y="12"/>
                </a:lnTo>
                <a:lnTo>
                  <a:pt x="18" y="10"/>
                </a:lnTo>
                <a:lnTo>
                  <a:pt x="10" y="1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5"/>
          <p:cNvSpPr>
            <a:spLocks noEditPoints="1"/>
          </p:cNvSpPr>
          <p:nvPr/>
        </p:nvSpPr>
        <p:spPr bwMode="auto">
          <a:xfrm>
            <a:off x="8683625" y="4598988"/>
            <a:ext cx="217487" cy="280988"/>
          </a:xfrm>
          <a:custGeom>
            <a:avLst/>
            <a:gdLst>
              <a:gd name="T0" fmla="*/ 54 w 55"/>
              <a:gd name="T1" fmla="*/ 63 h 71"/>
              <a:gd name="T2" fmla="*/ 50 w 55"/>
              <a:gd name="T3" fmla="*/ 67 h 71"/>
              <a:gd name="T4" fmla="*/ 51 w 55"/>
              <a:gd name="T5" fmla="*/ 71 h 71"/>
              <a:gd name="T6" fmla="*/ 47 w 55"/>
              <a:gd name="T7" fmla="*/ 64 h 71"/>
              <a:gd name="T8" fmla="*/ 47 w 55"/>
              <a:gd name="T9" fmla="*/ 60 h 71"/>
              <a:gd name="T10" fmla="*/ 45 w 55"/>
              <a:gd name="T11" fmla="*/ 62 h 71"/>
              <a:gd name="T12" fmla="*/ 45 w 55"/>
              <a:gd name="T13" fmla="*/ 56 h 71"/>
              <a:gd name="T14" fmla="*/ 40 w 55"/>
              <a:gd name="T15" fmla="*/ 46 h 71"/>
              <a:gd name="T16" fmla="*/ 39 w 55"/>
              <a:gd name="T17" fmla="*/ 46 h 71"/>
              <a:gd name="T18" fmla="*/ 33 w 55"/>
              <a:gd name="T19" fmla="*/ 45 h 71"/>
              <a:gd name="T20" fmla="*/ 29 w 55"/>
              <a:gd name="T21" fmla="*/ 40 h 71"/>
              <a:gd name="T22" fmla="*/ 30 w 55"/>
              <a:gd name="T23" fmla="*/ 47 h 71"/>
              <a:gd name="T24" fmla="*/ 31 w 55"/>
              <a:gd name="T25" fmla="*/ 51 h 71"/>
              <a:gd name="T26" fmla="*/ 27 w 55"/>
              <a:gd name="T27" fmla="*/ 58 h 71"/>
              <a:gd name="T28" fmla="*/ 27 w 55"/>
              <a:gd name="T29" fmla="*/ 54 h 71"/>
              <a:gd name="T30" fmla="*/ 25 w 55"/>
              <a:gd name="T31" fmla="*/ 56 h 71"/>
              <a:gd name="T32" fmla="*/ 24 w 55"/>
              <a:gd name="T33" fmla="*/ 50 h 71"/>
              <a:gd name="T34" fmla="*/ 23 w 55"/>
              <a:gd name="T35" fmla="*/ 51 h 71"/>
              <a:gd name="T36" fmla="*/ 24 w 55"/>
              <a:gd name="T37" fmla="*/ 56 h 71"/>
              <a:gd name="T38" fmla="*/ 22 w 55"/>
              <a:gd name="T39" fmla="*/ 58 h 71"/>
              <a:gd name="T40" fmla="*/ 19 w 55"/>
              <a:gd name="T41" fmla="*/ 59 h 71"/>
              <a:gd name="T42" fmla="*/ 17 w 55"/>
              <a:gd name="T43" fmla="*/ 56 h 71"/>
              <a:gd name="T44" fmla="*/ 15 w 55"/>
              <a:gd name="T45" fmla="*/ 51 h 71"/>
              <a:gd name="T46" fmla="*/ 11 w 55"/>
              <a:gd name="T47" fmla="*/ 41 h 71"/>
              <a:gd name="T48" fmla="*/ 11 w 55"/>
              <a:gd name="T49" fmla="*/ 33 h 71"/>
              <a:gd name="T50" fmla="*/ 3 w 55"/>
              <a:gd name="T51" fmla="*/ 26 h 71"/>
              <a:gd name="T52" fmla="*/ 6 w 55"/>
              <a:gd name="T53" fmla="*/ 18 h 71"/>
              <a:gd name="T54" fmla="*/ 10 w 55"/>
              <a:gd name="T55" fmla="*/ 17 h 71"/>
              <a:gd name="T56" fmla="*/ 7 w 55"/>
              <a:gd name="T57" fmla="*/ 12 h 71"/>
              <a:gd name="T58" fmla="*/ 1 w 55"/>
              <a:gd name="T59" fmla="*/ 9 h 71"/>
              <a:gd name="T60" fmla="*/ 3 w 55"/>
              <a:gd name="T61" fmla="*/ 3 h 71"/>
              <a:gd name="T62" fmla="*/ 4 w 55"/>
              <a:gd name="T63" fmla="*/ 0 h 71"/>
              <a:gd name="T64" fmla="*/ 6 w 55"/>
              <a:gd name="T65" fmla="*/ 4 h 71"/>
              <a:gd name="T66" fmla="*/ 11 w 55"/>
              <a:gd name="T67" fmla="*/ 5 h 71"/>
              <a:gd name="T68" fmla="*/ 11 w 55"/>
              <a:gd name="T69" fmla="*/ 3 h 71"/>
              <a:gd name="T70" fmla="*/ 16 w 55"/>
              <a:gd name="T71" fmla="*/ 6 h 71"/>
              <a:gd name="T72" fmla="*/ 18 w 55"/>
              <a:gd name="T73" fmla="*/ 8 h 71"/>
              <a:gd name="T74" fmla="*/ 20 w 55"/>
              <a:gd name="T75" fmla="*/ 14 h 71"/>
              <a:gd name="T76" fmla="*/ 24 w 55"/>
              <a:gd name="T77" fmla="*/ 16 h 71"/>
              <a:gd name="T78" fmla="*/ 33 w 55"/>
              <a:gd name="T79" fmla="*/ 17 h 71"/>
              <a:gd name="T80" fmla="*/ 42 w 55"/>
              <a:gd name="T81" fmla="*/ 17 h 71"/>
              <a:gd name="T82" fmla="*/ 46 w 55"/>
              <a:gd name="T83" fmla="*/ 19 h 71"/>
              <a:gd name="T84" fmla="*/ 45 w 55"/>
              <a:gd name="T85" fmla="*/ 24 h 71"/>
              <a:gd name="T86" fmla="*/ 42 w 55"/>
              <a:gd name="T87" fmla="*/ 30 h 71"/>
              <a:gd name="T88" fmla="*/ 40 w 55"/>
              <a:gd name="T89" fmla="*/ 30 h 71"/>
              <a:gd name="T90" fmla="*/ 36 w 55"/>
              <a:gd name="T91" fmla="*/ 34 h 71"/>
              <a:gd name="T92" fmla="*/ 39 w 55"/>
              <a:gd name="T93" fmla="*/ 39 h 71"/>
              <a:gd name="T94" fmla="*/ 42 w 55"/>
              <a:gd name="T95" fmla="*/ 44 h 71"/>
              <a:gd name="T96" fmla="*/ 43 w 55"/>
              <a:gd name="T97" fmla="*/ 41 h 71"/>
              <a:gd name="T98" fmla="*/ 45 w 55"/>
              <a:gd name="T99" fmla="*/ 38 h 71"/>
              <a:gd name="T100" fmla="*/ 46 w 55"/>
              <a:gd name="T101" fmla="*/ 37 h 71"/>
              <a:gd name="T102" fmla="*/ 50 w 55"/>
              <a:gd name="T103" fmla="*/ 39 h 71"/>
              <a:gd name="T104" fmla="*/ 51 w 55"/>
              <a:gd name="T105" fmla="*/ 46 h 71"/>
              <a:gd name="T106" fmla="*/ 53 w 55"/>
              <a:gd name="T107" fmla="*/ 55 h 71"/>
              <a:gd name="T108" fmla="*/ 54 w 55"/>
              <a:gd name="T109" fmla="*/ 58 h 71"/>
              <a:gd name="T110" fmla="*/ 40 w 55"/>
              <a:gd name="T111" fmla="*/ 49 h 71"/>
              <a:gd name="T112" fmla="*/ 40 w 55"/>
              <a:gd name="T113" fmla="*/ 51 h 71"/>
              <a:gd name="T114" fmla="*/ 36 w 55"/>
              <a:gd name="T115" fmla="*/ 51 h 71"/>
              <a:gd name="T116" fmla="*/ 38 w 55"/>
              <a:gd name="T117" fmla="*/ 51 h 71"/>
              <a:gd name="T118" fmla="*/ 35 w 55"/>
              <a:gd name="T119" fmla="*/ 49 h 71"/>
              <a:gd name="T120" fmla="*/ 31 w 55"/>
              <a:gd name="T121" fmla="*/ 49 h 71"/>
              <a:gd name="T122" fmla="*/ 34 w 55"/>
              <a:gd name="T123" fmla="*/ 4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" h="71">
                <a:moveTo>
                  <a:pt x="55" y="58"/>
                </a:moveTo>
                <a:cubicBezTo>
                  <a:pt x="55" y="60"/>
                  <a:pt x="55" y="60"/>
                  <a:pt x="55" y="60"/>
                </a:cubicBezTo>
                <a:cubicBezTo>
                  <a:pt x="54" y="63"/>
                  <a:pt x="54" y="63"/>
                  <a:pt x="54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1" y="65"/>
                  <a:pt x="51" y="65"/>
                  <a:pt x="51" y="65"/>
                </a:cubicBezTo>
                <a:cubicBezTo>
                  <a:pt x="50" y="67"/>
                  <a:pt x="50" y="67"/>
                  <a:pt x="50" y="67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49" y="67"/>
                  <a:pt x="49" y="67"/>
                  <a:pt x="49" y="67"/>
                </a:cubicBezTo>
                <a:cubicBezTo>
                  <a:pt x="47" y="64"/>
                  <a:pt x="47" y="64"/>
                  <a:pt x="47" y="64"/>
                </a:cubicBezTo>
                <a:cubicBezTo>
                  <a:pt x="46" y="63"/>
                  <a:pt x="46" y="63"/>
                  <a:pt x="46" y="63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0"/>
                  <a:pt x="47" y="60"/>
                  <a:pt x="47" y="60"/>
                </a:cubicBezTo>
                <a:cubicBezTo>
                  <a:pt x="46" y="61"/>
                  <a:pt x="46" y="61"/>
                  <a:pt x="46" y="61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4"/>
                  <a:pt x="45" y="54"/>
                  <a:pt x="45" y="54"/>
                </a:cubicBezTo>
                <a:cubicBezTo>
                  <a:pt x="44" y="53"/>
                  <a:pt x="44" y="53"/>
                  <a:pt x="44" y="53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7" y="47"/>
                  <a:pt x="37" y="47"/>
                  <a:pt x="37" y="47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5"/>
                  <a:pt x="33" y="45"/>
                  <a:pt x="33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30" y="43"/>
                  <a:pt x="30" y="43"/>
                  <a:pt x="30" y="43"/>
                </a:cubicBezTo>
                <a:cubicBezTo>
                  <a:pt x="29" y="40"/>
                  <a:pt x="29" y="40"/>
                  <a:pt x="29" y="40"/>
                </a:cubicBezTo>
                <a:cubicBezTo>
                  <a:pt x="29" y="44"/>
                  <a:pt x="29" y="44"/>
                  <a:pt x="29" y="44"/>
                </a:cubicBezTo>
                <a:cubicBezTo>
                  <a:pt x="31" y="46"/>
                  <a:pt x="31" y="46"/>
                  <a:pt x="31" y="46"/>
                </a:cubicBezTo>
                <a:cubicBezTo>
                  <a:pt x="30" y="47"/>
                  <a:pt x="30" y="47"/>
                  <a:pt x="30" y="47"/>
                </a:cubicBezTo>
                <a:cubicBezTo>
                  <a:pt x="28" y="48"/>
                  <a:pt x="28" y="48"/>
                  <a:pt x="28" y="48"/>
                </a:cubicBezTo>
                <a:cubicBezTo>
                  <a:pt x="29" y="48"/>
                  <a:pt x="29" y="48"/>
                  <a:pt x="29" y="48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4"/>
                  <a:pt x="31" y="54"/>
                  <a:pt x="31" y="54"/>
                </a:cubicBezTo>
                <a:cubicBezTo>
                  <a:pt x="29" y="54"/>
                  <a:pt x="29" y="54"/>
                  <a:pt x="29" y="54"/>
                </a:cubicBezTo>
                <a:cubicBezTo>
                  <a:pt x="27" y="58"/>
                  <a:pt x="27" y="58"/>
                  <a:pt x="27" y="58"/>
                </a:cubicBezTo>
                <a:cubicBezTo>
                  <a:pt x="25" y="56"/>
                  <a:pt x="25" y="56"/>
                  <a:pt x="25" y="56"/>
                </a:cubicBezTo>
                <a:cubicBezTo>
                  <a:pt x="26" y="55"/>
                  <a:pt x="26" y="55"/>
                  <a:pt x="26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8" y="53"/>
                  <a:pt x="28" y="53"/>
                  <a:pt x="28" y="53"/>
                </a:cubicBezTo>
                <a:cubicBezTo>
                  <a:pt x="26" y="54"/>
                  <a:pt x="26" y="54"/>
                  <a:pt x="26" y="54"/>
                </a:cubicBezTo>
                <a:cubicBezTo>
                  <a:pt x="25" y="56"/>
                  <a:pt x="25" y="56"/>
                  <a:pt x="25" y="56"/>
                </a:cubicBezTo>
                <a:cubicBezTo>
                  <a:pt x="23" y="54"/>
                  <a:pt x="23" y="54"/>
                  <a:pt x="23" y="54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0"/>
                  <a:pt x="24" y="50"/>
                  <a:pt x="24" y="50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4" y="56"/>
                  <a:pt x="24" y="56"/>
                  <a:pt x="24" y="56"/>
                </a:cubicBezTo>
                <a:cubicBezTo>
                  <a:pt x="23" y="58"/>
                  <a:pt x="23" y="58"/>
                  <a:pt x="23" y="58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58"/>
                  <a:pt x="22" y="58"/>
                  <a:pt x="22" y="58"/>
                </a:cubicBezTo>
                <a:cubicBezTo>
                  <a:pt x="21" y="57"/>
                  <a:pt x="21" y="57"/>
                  <a:pt x="21" y="57"/>
                </a:cubicBezTo>
                <a:cubicBezTo>
                  <a:pt x="20" y="58"/>
                  <a:pt x="20" y="58"/>
                  <a:pt x="20" y="58"/>
                </a:cubicBezTo>
                <a:cubicBezTo>
                  <a:pt x="19" y="59"/>
                  <a:pt x="19" y="59"/>
                  <a:pt x="19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8"/>
                  <a:pt x="18" y="58"/>
                  <a:pt x="18" y="58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3"/>
                  <a:pt x="16" y="53"/>
                  <a:pt x="16" y="53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49"/>
                  <a:pt x="15" y="49"/>
                  <a:pt x="15" y="49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39"/>
                  <a:pt x="12" y="39"/>
                  <a:pt x="12" y="39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3"/>
                  <a:pt x="11" y="33"/>
                  <a:pt x="11" y="33"/>
                </a:cubicBezTo>
                <a:cubicBezTo>
                  <a:pt x="8" y="30"/>
                  <a:pt x="8" y="30"/>
                  <a:pt x="8" y="30"/>
                </a:cubicBezTo>
                <a:cubicBezTo>
                  <a:pt x="5" y="28"/>
                  <a:pt x="5" y="28"/>
                  <a:pt x="5" y="28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1"/>
                  <a:pt x="3" y="21"/>
                  <a:pt x="3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18"/>
                  <a:pt x="6" y="18"/>
                  <a:pt x="6" y="18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8"/>
                  <a:pt x="9" y="18"/>
                  <a:pt x="9" y="18"/>
                </a:cubicBezTo>
                <a:cubicBezTo>
                  <a:pt x="10" y="17"/>
                  <a:pt x="10" y="17"/>
                  <a:pt x="10" y="17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2"/>
                  <a:pt x="10" y="12"/>
                  <a:pt x="10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5" y="13"/>
                  <a:pt x="5" y="13"/>
                  <a:pt x="5" y="13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9"/>
                  <a:pt x="1" y="9"/>
                  <a:pt x="1" y="9"/>
                </a:cubicBezTo>
                <a:cubicBezTo>
                  <a:pt x="3" y="6"/>
                  <a:pt x="3" y="6"/>
                  <a:pt x="3" y="6"/>
                </a:cubicBezTo>
                <a:cubicBezTo>
                  <a:pt x="4" y="4"/>
                  <a:pt x="4" y="4"/>
                  <a:pt x="4" y="4"/>
                </a:cubicBezTo>
                <a:cubicBezTo>
                  <a:pt x="3" y="3"/>
                  <a:pt x="3" y="3"/>
                  <a:pt x="3" y="3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4" y="0"/>
                  <a:pt x="4" y="0"/>
                </a:cubicBezTo>
                <a:cubicBezTo>
                  <a:pt x="5" y="1"/>
                  <a:pt x="5" y="1"/>
                  <a:pt x="5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4"/>
                  <a:pt x="6" y="4"/>
                  <a:pt x="6" y="4"/>
                </a:cubicBezTo>
                <a:cubicBezTo>
                  <a:pt x="8" y="6"/>
                  <a:pt x="8" y="6"/>
                  <a:pt x="8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2" y="5"/>
                  <a:pt x="12" y="5"/>
                  <a:pt x="12" y="5"/>
                </a:cubicBezTo>
                <a:cubicBezTo>
                  <a:pt x="14" y="6"/>
                  <a:pt x="14" y="6"/>
                  <a:pt x="14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7" y="5"/>
                  <a:pt x="17" y="5"/>
                  <a:pt x="17" y="5"/>
                </a:cubicBezTo>
                <a:cubicBezTo>
                  <a:pt x="18" y="8"/>
                  <a:pt x="18" y="8"/>
                  <a:pt x="18" y="8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2"/>
                  <a:pt x="19" y="12"/>
                  <a:pt x="19" y="12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6" y="17"/>
                  <a:pt x="26" y="17"/>
                  <a:pt x="26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8"/>
                  <a:pt x="42" y="18"/>
                  <a:pt x="42" y="18"/>
                </a:cubicBezTo>
                <a:cubicBezTo>
                  <a:pt x="44" y="17"/>
                  <a:pt x="44" y="17"/>
                  <a:pt x="44" y="17"/>
                </a:cubicBezTo>
                <a:cubicBezTo>
                  <a:pt x="46" y="19"/>
                  <a:pt x="46" y="19"/>
                  <a:pt x="46" y="19"/>
                </a:cubicBezTo>
                <a:cubicBezTo>
                  <a:pt x="47" y="20"/>
                  <a:pt x="47" y="20"/>
                  <a:pt x="47" y="20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24"/>
                  <a:pt x="45" y="24"/>
                  <a:pt x="45" y="24"/>
                </a:cubicBezTo>
                <a:cubicBezTo>
                  <a:pt x="44" y="28"/>
                  <a:pt x="44" y="28"/>
                  <a:pt x="44" y="28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1"/>
                  <a:pt x="42" y="31"/>
                  <a:pt x="42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0"/>
                  <a:pt x="40" y="30"/>
                  <a:pt x="40" y="30"/>
                </a:cubicBezTo>
                <a:cubicBezTo>
                  <a:pt x="38" y="32"/>
                  <a:pt x="38" y="32"/>
                  <a:pt x="38" y="32"/>
                </a:cubicBezTo>
                <a:cubicBezTo>
                  <a:pt x="37" y="33"/>
                  <a:pt x="37" y="33"/>
                  <a:pt x="37" y="33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5"/>
                  <a:pt x="36" y="35"/>
                  <a:pt x="36" y="35"/>
                </a:cubicBezTo>
                <a:cubicBezTo>
                  <a:pt x="37" y="38"/>
                  <a:pt x="37" y="38"/>
                  <a:pt x="37" y="38"/>
                </a:cubicBezTo>
                <a:cubicBezTo>
                  <a:pt x="39" y="39"/>
                  <a:pt x="39" y="39"/>
                  <a:pt x="39" y="39"/>
                </a:cubicBezTo>
                <a:cubicBezTo>
                  <a:pt x="39" y="40"/>
                  <a:pt x="39" y="40"/>
                  <a:pt x="39" y="40"/>
                </a:cubicBezTo>
                <a:cubicBezTo>
                  <a:pt x="41" y="41"/>
                  <a:pt x="41" y="41"/>
                  <a:pt x="41" y="41"/>
                </a:cubicBezTo>
                <a:cubicBezTo>
                  <a:pt x="42" y="44"/>
                  <a:pt x="42" y="44"/>
                  <a:pt x="42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4" y="42"/>
                  <a:pt x="44" y="42"/>
                  <a:pt x="4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39"/>
                  <a:pt x="44" y="39"/>
                  <a:pt x="44" y="39"/>
                </a:cubicBezTo>
                <a:cubicBezTo>
                  <a:pt x="45" y="38"/>
                  <a:pt x="45" y="38"/>
                  <a:pt x="45" y="38"/>
                </a:cubicBezTo>
                <a:cubicBezTo>
                  <a:pt x="44" y="37"/>
                  <a:pt x="44" y="37"/>
                  <a:pt x="44" y="37"/>
                </a:cubicBezTo>
                <a:cubicBezTo>
                  <a:pt x="45" y="36"/>
                  <a:pt x="45" y="36"/>
                  <a:pt x="45" y="36"/>
                </a:cubicBezTo>
                <a:cubicBezTo>
                  <a:pt x="46" y="37"/>
                  <a:pt x="46" y="37"/>
                  <a:pt x="46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9" y="38"/>
                  <a:pt x="49" y="38"/>
                  <a:pt x="49" y="38"/>
                </a:cubicBezTo>
                <a:cubicBezTo>
                  <a:pt x="50" y="39"/>
                  <a:pt x="50" y="39"/>
                  <a:pt x="50" y="39"/>
                </a:cubicBezTo>
                <a:cubicBezTo>
                  <a:pt x="50" y="42"/>
                  <a:pt x="50" y="42"/>
                  <a:pt x="50" y="42"/>
                </a:cubicBezTo>
                <a:cubicBezTo>
                  <a:pt x="50" y="44"/>
                  <a:pt x="50" y="44"/>
                  <a:pt x="50" y="44"/>
                </a:cubicBezTo>
                <a:cubicBezTo>
                  <a:pt x="51" y="46"/>
                  <a:pt x="51" y="46"/>
                  <a:pt x="51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3"/>
                  <a:pt x="53" y="53"/>
                  <a:pt x="53" y="53"/>
                </a:cubicBezTo>
                <a:cubicBezTo>
                  <a:pt x="53" y="55"/>
                  <a:pt x="53" y="55"/>
                  <a:pt x="53" y="55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7"/>
                  <a:pt x="54" y="57"/>
                  <a:pt x="54" y="57"/>
                </a:cubicBezTo>
                <a:cubicBezTo>
                  <a:pt x="54" y="58"/>
                  <a:pt x="54" y="58"/>
                  <a:pt x="54" y="58"/>
                </a:cubicBezTo>
                <a:cubicBezTo>
                  <a:pt x="55" y="58"/>
                  <a:pt x="55" y="58"/>
                  <a:pt x="55" y="58"/>
                </a:cubicBezTo>
                <a:close/>
                <a:moveTo>
                  <a:pt x="40" y="49"/>
                </a:moveTo>
                <a:cubicBezTo>
                  <a:pt x="40" y="49"/>
                  <a:pt x="40" y="49"/>
                  <a:pt x="40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51"/>
                  <a:pt x="39" y="51"/>
                  <a:pt x="39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49"/>
                  <a:pt x="40" y="49"/>
                  <a:pt x="40" y="49"/>
                </a:cubicBezTo>
                <a:close/>
                <a:moveTo>
                  <a:pt x="35" y="49"/>
                </a:moveTo>
                <a:cubicBezTo>
                  <a:pt x="36" y="51"/>
                  <a:pt x="36" y="51"/>
                  <a:pt x="36" y="51"/>
                </a:cubicBezTo>
                <a:cubicBezTo>
                  <a:pt x="36" y="53"/>
                  <a:pt x="36" y="53"/>
                  <a:pt x="36" y="53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1"/>
                  <a:pt x="38" y="51"/>
                  <a:pt x="38" y="51"/>
                </a:cubicBezTo>
                <a:cubicBezTo>
                  <a:pt x="37" y="50"/>
                  <a:pt x="37" y="50"/>
                  <a:pt x="37" y="50"/>
                </a:cubicBezTo>
                <a:cubicBezTo>
                  <a:pt x="35" y="48"/>
                  <a:pt x="35" y="48"/>
                  <a:pt x="35" y="48"/>
                </a:cubicBezTo>
                <a:cubicBezTo>
                  <a:pt x="35" y="48"/>
                  <a:pt x="35" y="49"/>
                  <a:pt x="35" y="49"/>
                </a:cubicBezTo>
                <a:close/>
                <a:moveTo>
                  <a:pt x="33" y="47"/>
                </a:moveTo>
                <a:cubicBezTo>
                  <a:pt x="31" y="48"/>
                  <a:pt x="31" y="48"/>
                  <a:pt x="31" y="48"/>
                </a:cubicBezTo>
                <a:cubicBezTo>
                  <a:pt x="31" y="49"/>
                  <a:pt x="31" y="49"/>
                  <a:pt x="31" y="49"/>
                </a:cubicBezTo>
                <a:cubicBezTo>
                  <a:pt x="32" y="52"/>
                  <a:pt x="32" y="52"/>
                  <a:pt x="32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49"/>
                  <a:pt x="34" y="49"/>
                  <a:pt x="34" y="49"/>
                </a:cubicBezTo>
                <a:lnTo>
                  <a:pt x="33" y="4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86"/>
          <p:cNvSpPr>
            <a:spLocks/>
          </p:cNvSpPr>
          <p:nvPr/>
        </p:nvSpPr>
        <p:spPr bwMode="auto">
          <a:xfrm>
            <a:off x="7529249" y="4111360"/>
            <a:ext cx="587375" cy="646113"/>
          </a:xfrm>
          <a:custGeom>
            <a:avLst/>
            <a:gdLst>
              <a:gd name="T0" fmla="*/ 222 w 370"/>
              <a:gd name="T1" fmla="*/ 394 h 407"/>
              <a:gd name="T2" fmla="*/ 252 w 370"/>
              <a:gd name="T3" fmla="*/ 387 h 407"/>
              <a:gd name="T4" fmla="*/ 267 w 370"/>
              <a:gd name="T5" fmla="*/ 382 h 407"/>
              <a:gd name="T6" fmla="*/ 280 w 370"/>
              <a:gd name="T7" fmla="*/ 377 h 407"/>
              <a:gd name="T8" fmla="*/ 270 w 370"/>
              <a:gd name="T9" fmla="*/ 347 h 407"/>
              <a:gd name="T10" fmla="*/ 252 w 370"/>
              <a:gd name="T11" fmla="*/ 327 h 407"/>
              <a:gd name="T12" fmla="*/ 240 w 370"/>
              <a:gd name="T13" fmla="*/ 315 h 407"/>
              <a:gd name="T14" fmla="*/ 235 w 370"/>
              <a:gd name="T15" fmla="*/ 295 h 407"/>
              <a:gd name="T16" fmla="*/ 252 w 370"/>
              <a:gd name="T17" fmla="*/ 277 h 407"/>
              <a:gd name="T18" fmla="*/ 265 w 370"/>
              <a:gd name="T19" fmla="*/ 282 h 407"/>
              <a:gd name="T20" fmla="*/ 302 w 370"/>
              <a:gd name="T21" fmla="*/ 252 h 407"/>
              <a:gd name="T22" fmla="*/ 325 w 370"/>
              <a:gd name="T23" fmla="*/ 220 h 407"/>
              <a:gd name="T24" fmla="*/ 332 w 370"/>
              <a:gd name="T25" fmla="*/ 202 h 407"/>
              <a:gd name="T26" fmla="*/ 347 w 370"/>
              <a:gd name="T27" fmla="*/ 170 h 407"/>
              <a:gd name="T28" fmla="*/ 357 w 370"/>
              <a:gd name="T29" fmla="*/ 150 h 407"/>
              <a:gd name="T30" fmla="*/ 370 w 370"/>
              <a:gd name="T31" fmla="*/ 135 h 407"/>
              <a:gd name="T32" fmla="*/ 345 w 370"/>
              <a:gd name="T33" fmla="*/ 127 h 407"/>
              <a:gd name="T34" fmla="*/ 315 w 370"/>
              <a:gd name="T35" fmla="*/ 105 h 407"/>
              <a:gd name="T36" fmla="*/ 310 w 370"/>
              <a:gd name="T37" fmla="*/ 67 h 407"/>
              <a:gd name="T38" fmla="*/ 310 w 370"/>
              <a:gd name="T39" fmla="*/ 50 h 407"/>
              <a:gd name="T40" fmla="*/ 290 w 370"/>
              <a:gd name="T41" fmla="*/ 27 h 407"/>
              <a:gd name="T42" fmla="*/ 275 w 370"/>
              <a:gd name="T43" fmla="*/ 15 h 407"/>
              <a:gd name="T44" fmla="*/ 272 w 370"/>
              <a:gd name="T45" fmla="*/ 0 h 407"/>
              <a:gd name="T46" fmla="*/ 245 w 370"/>
              <a:gd name="T47" fmla="*/ 18 h 407"/>
              <a:gd name="T48" fmla="*/ 240 w 370"/>
              <a:gd name="T49" fmla="*/ 67 h 407"/>
              <a:gd name="T50" fmla="*/ 230 w 370"/>
              <a:gd name="T51" fmla="*/ 92 h 407"/>
              <a:gd name="T52" fmla="*/ 222 w 370"/>
              <a:gd name="T53" fmla="*/ 102 h 407"/>
              <a:gd name="T54" fmla="*/ 212 w 370"/>
              <a:gd name="T55" fmla="*/ 117 h 407"/>
              <a:gd name="T56" fmla="*/ 207 w 370"/>
              <a:gd name="T57" fmla="*/ 140 h 407"/>
              <a:gd name="T58" fmla="*/ 197 w 370"/>
              <a:gd name="T59" fmla="*/ 157 h 407"/>
              <a:gd name="T60" fmla="*/ 182 w 370"/>
              <a:gd name="T61" fmla="*/ 157 h 407"/>
              <a:gd name="T62" fmla="*/ 170 w 370"/>
              <a:gd name="T63" fmla="*/ 170 h 407"/>
              <a:gd name="T64" fmla="*/ 148 w 370"/>
              <a:gd name="T65" fmla="*/ 177 h 407"/>
              <a:gd name="T66" fmla="*/ 135 w 370"/>
              <a:gd name="T67" fmla="*/ 192 h 407"/>
              <a:gd name="T68" fmla="*/ 140 w 370"/>
              <a:gd name="T69" fmla="*/ 220 h 407"/>
              <a:gd name="T70" fmla="*/ 110 w 370"/>
              <a:gd name="T71" fmla="*/ 230 h 407"/>
              <a:gd name="T72" fmla="*/ 75 w 370"/>
              <a:gd name="T73" fmla="*/ 235 h 407"/>
              <a:gd name="T74" fmla="*/ 0 w 370"/>
              <a:gd name="T75" fmla="*/ 227 h 407"/>
              <a:gd name="T76" fmla="*/ 30 w 370"/>
              <a:gd name="T77" fmla="*/ 265 h 407"/>
              <a:gd name="T78" fmla="*/ 45 w 370"/>
              <a:gd name="T79" fmla="*/ 272 h 407"/>
              <a:gd name="T80" fmla="*/ 55 w 370"/>
              <a:gd name="T81" fmla="*/ 295 h 407"/>
              <a:gd name="T82" fmla="*/ 73 w 370"/>
              <a:gd name="T83" fmla="*/ 315 h 407"/>
              <a:gd name="T84" fmla="*/ 45 w 370"/>
              <a:gd name="T85" fmla="*/ 322 h 407"/>
              <a:gd name="T86" fmla="*/ 33 w 370"/>
              <a:gd name="T87" fmla="*/ 339 h 407"/>
              <a:gd name="T88" fmla="*/ 38 w 370"/>
              <a:gd name="T89" fmla="*/ 362 h 407"/>
              <a:gd name="T90" fmla="*/ 53 w 370"/>
              <a:gd name="T91" fmla="*/ 359 h 407"/>
              <a:gd name="T92" fmla="*/ 65 w 370"/>
              <a:gd name="T93" fmla="*/ 359 h 407"/>
              <a:gd name="T94" fmla="*/ 78 w 370"/>
              <a:gd name="T95" fmla="*/ 359 h 407"/>
              <a:gd name="T96" fmla="*/ 90 w 370"/>
              <a:gd name="T97" fmla="*/ 357 h 407"/>
              <a:gd name="T98" fmla="*/ 100 w 370"/>
              <a:gd name="T99" fmla="*/ 359 h 407"/>
              <a:gd name="T100" fmla="*/ 120 w 370"/>
              <a:gd name="T101" fmla="*/ 354 h 407"/>
              <a:gd name="T102" fmla="*/ 133 w 370"/>
              <a:gd name="T103" fmla="*/ 352 h 407"/>
              <a:gd name="T104" fmla="*/ 158 w 370"/>
              <a:gd name="T105" fmla="*/ 352 h 407"/>
              <a:gd name="T106" fmla="*/ 165 w 370"/>
              <a:gd name="T107" fmla="*/ 367 h 407"/>
              <a:gd name="T108" fmla="*/ 175 w 370"/>
              <a:gd name="T109" fmla="*/ 367 h 407"/>
              <a:gd name="T110" fmla="*/ 185 w 370"/>
              <a:gd name="T111" fmla="*/ 389 h 407"/>
              <a:gd name="T112" fmla="*/ 185 w 370"/>
              <a:gd name="T113" fmla="*/ 394 h 407"/>
              <a:gd name="T114" fmla="*/ 210 w 370"/>
              <a:gd name="T115" fmla="*/ 404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0" h="407">
                <a:moveTo>
                  <a:pt x="212" y="404"/>
                </a:moveTo>
                <a:lnTo>
                  <a:pt x="212" y="397"/>
                </a:lnTo>
                <a:lnTo>
                  <a:pt x="220" y="394"/>
                </a:lnTo>
                <a:lnTo>
                  <a:pt x="222" y="394"/>
                </a:lnTo>
                <a:lnTo>
                  <a:pt x="225" y="387"/>
                </a:lnTo>
                <a:lnTo>
                  <a:pt x="230" y="387"/>
                </a:lnTo>
                <a:lnTo>
                  <a:pt x="232" y="384"/>
                </a:lnTo>
                <a:lnTo>
                  <a:pt x="252" y="387"/>
                </a:lnTo>
                <a:lnTo>
                  <a:pt x="262" y="382"/>
                </a:lnTo>
                <a:lnTo>
                  <a:pt x="265" y="379"/>
                </a:lnTo>
                <a:lnTo>
                  <a:pt x="270" y="379"/>
                </a:lnTo>
                <a:lnTo>
                  <a:pt x="267" y="382"/>
                </a:lnTo>
                <a:lnTo>
                  <a:pt x="270" y="384"/>
                </a:lnTo>
                <a:lnTo>
                  <a:pt x="277" y="382"/>
                </a:lnTo>
                <a:lnTo>
                  <a:pt x="282" y="379"/>
                </a:lnTo>
                <a:lnTo>
                  <a:pt x="280" y="377"/>
                </a:lnTo>
                <a:lnTo>
                  <a:pt x="280" y="374"/>
                </a:lnTo>
                <a:lnTo>
                  <a:pt x="275" y="357"/>
                </a:lnTo>
                <a:lnTo>
                  <a:pt x="270" y="349"/>
                </a:lnTo>
                <a:lnTo>
                  <a:pt x="270" y="347"/>
                </a:lnTo>
                <a:lnTo>
                  <a:pt x="267" y="342"/>
                </a:lnTo>
                <a:lnTo>
                  <a:pt x="262" y="344"/>
                </a:lnTo>
                <a:lnTo>
                  <a:pt x="252" y="337"/>
                </a:lnTo>
                <a:lnTo>
                  <a:pt x="252" y="327"/>
                </a:lnTo>
                <a:lnTo>
                  <a:pt x="252" y="322"/>
                </a:lnTo>
                <a:lnTo>
                  <a:pt x="247" y="315"/>
                </a:lnTo>
                <a:lnTo>
                  <a:pt x="242" y="312"/>
                </a:lnTo>
                <a:lnTo>
                  <a:pt x="240" y="315"/>
                </a:lnTo>
                <a:lnTo>
                  <a:pt x="235" y="312"/>
                </a:lnTo>
                <a:lnTo>
                  <a:pt x="230" y="312"/>
                </a:lnTo>
                <a:lnTo>
                  <a:pt x="230" y="307"/>
                </a:lnTo>
                <a:lnTo>
                  <a:pt x="235" y="295"/>
                </a:lnTo>
                <a:lnTo>
                  <a:pt x="237" y="295"/>
                </a:lnTo>
                <a:lnTo>
                  <a:pt x="245" y="285"/>
                </a:lnTo>
                <a:lnTo>
                  <a:pt x="247" y="280"/>
                </a:lnTo>
                <a:lnTo>
                  <a:pt x="252" y="277"/>
                </a:lnTo>
                <a:lnTo>
                  <a:pt x="255" y="275"/>
                </a:lnTo>
                <a:lnTo>
                  <a:pt x="260" y="277"/>
                </a:lnTo>
                <a:lnTo>
                  <a:pt x="262" y="282"/>
                </a:lnTo>
                <a:lnTo>
                  <a:pt x="265" y="282"/>
                </a:lnTo>
                <a:lnTo>
                  <a:pt x="275" y="277"/>
                </a:lnTo>
                <a:lnTo>
                  <a:pt x="290" y="277"/>
                </a:lnTo>
                <a:lnTo>
                  <a:pt x="297" y="267"/>
                </a:lnTo>
                <a:lnTo>
                  <a:pt x="302" y="252"/>
                </a:lnTo>
                <a:lnTo>
                  <a:pt x="315" y="242"/>
                </a:lnTo>
                <a:lnTo>
                  <a:pt x="317" y="237"/>
                </a:lnTo>
                <a:lnTo>
                  <a:pt x="320" y="230"/>
                </a:lnTo>
                <a:lnTo>
                  <a:pt x="325" y="220"/>
                </a:lnTo>
                <a:lnTo>
                  <a:pt x="335" y="217"/>
                </a:lnTo>
                <a:lnTo>
                  <a:pt x="337" y="210"/>
                </a:lnTo>
                <a:lnTo>
                  <a:pt x="337" y="205"/>
                </a:lnTo>
                <a:lnTo>
                  <a:pt x="332" y="202"/>
                </a:lnTo>
                <a:lnTo>
                  <a:pt x="342" y="195"/>
                </a:lnTo>
                <a:lnTo>
                  <a:pt x="345" y="190"/>
                </a:lnTo>
                <a:lnTo>
                  <a:pt x="347" y="185"/>
                </a:lnTo>
                <a:lnTo>
                  <a:pt x="347" y="170"/>
                </a:lnTo>
                <a:lnTo>
                  <a:pt x="345" y="160"/>
                </a:lnTo>
                <a:lnTo>
                  <a:pt x="342" y="160"/>
                </a:lnTo>
                <a:lnTo>
                  <a:pt x="352" y="150"/>
                </a:lnTo>
                <a:lnTo>
                  <a:pt x="357" y="150"/>
                </a:lnTo>
                <a:lnTo>
                  <a:pt x="362" y="145"/>
                </a:lnTo>
                <a:lnTo>
                  <a:pt x="365" y="147"/>
                </a:lnTo>
                <a:lnTo>
                  <a:pt x="370" y="140"/>
                </a:lnTo>
                <a:lnTo>
                  <a:pt x="370" y="135"/>
                </a:lnTo>
                <a:lnTo>
                  <a:pt x="362" y="132"/>
                </a:lnTo>
                <a:lnTo>
                  <a:pt x="357" y="135"/>
                </a:lnTo>
                <a:lnTo>
                  <a:pt x="347" y="135"/>
                </a:lnTo>
                <a:lnTo>
                  <a:pt x="345" y="127"/>
                </a:lnTo>
                <a:lnTo>
                  <a:pt x="335" y="122"/>
                </a:lnTo>
                <a:lnTo>
                  <a:pt x="325" y="120"/>
                </a:lnTo>
                <a:lnTo>
                  <a:pt x="317" y="112"/>
                </a:lnTo>
                <a:lnTo>
                  <a:pt x="315" y="105"/>
                </a:lnTo>
                <a:lnTo>
                  <a:pt x="310" y="85"/>
                </a:lnTo>
                <a:lnTo>
                  <a:pt x="305" y="77"/>
                </a:lnTo>
                <a:lnTo>
                  <a:pt x="305" y="70"/>
                </a:lnTo>
                <a:lnTo>
                  <a:pt x="310" y="67"/>
                </a:lnTo>
                <a:lnTo>
                  <a:pt x="310" y="62"/>
                </a:lnTo>
                <a:lnTo>
                  <a:pt x="317" y="57"/>
                </a:lnTo>
                <a:lnTo>
                  <a:pt x="317" y="52"/>
                </a:lnTo>
                <a:lnTo>
                  <a:pt x="310" y="50"/>
                </a:lnTo>
                <a:lnTo>
                  <a:pt x="310" y="45"/>
                </a:lnTo>
                <a:lnTo>
                  <a:pt x="302" y="40"/>
                </a:lnTo>
                <a:lnTo>
                  <a:pt x="295" y="32"/>
                </a:lnTo>
                <a:lnTo>
                  <a:pt x="290" y="27"/>
                </a:lnTo>
                <a:lnTo>
                  <a:pt x="285" y="27"/>
                </a:lnTo>
                <a:lnTo>
                  <a:pt x="280" y="30"/>
                </a:lnTo>
                <a:lnTo>
                  <a:pt x="277" y="27"/>
                </a:lnTo>
                <a:lnTo>
                  <a:pt x="275" y="15"/>
                </a:lnTo>
                <a:lnTo>
                  <a:pt x="287" y="8"/>
                </a:lnTo>
                <a:lnTo>
                  <a:pt x="285" y="3"/>
                </a:lnTo>
                <a:lnTo>
                  <a:pt x="277" y="5"/>
                </a:lnTo>
                <a:lnTo>
                  <a:pt x="272" y="0"/>
                </a:lnTo>
                <a:lnTo>
                  <a:pt x="262" y="5"/>
                </a:lnTo>
                <a:lnTo>
                  <a:pt x="257" y="10"/>
                </a:lnTo>
                <a:lnTo>
                  <a:pt x="250" y="10"/>
                </a:lnTo>
                <a:lnTo>
                  <a:pt x="245" y="18"/>
                </a:lnTo>
                <a:lnTo>
                  <a:pt x="240" y="23"/>
                </a:lnTo>
                <a:lnTo>
                  <a:pt x="252" y="40"/>
                </a:lnTo>
                <a:lnTo>
                  <a:pt x="252" y="50"/>
                </a:lnTo>
                <a:lnTo>
                  <a:pt x="240" y="67"/>
                </a:lnTo>
                <a:lnTo>
                  <a:pt x="247" y="75"/>
                </a:lnTo>
                <a:lnTo>
                  <a:pt x="247" y="80"/>
                </a:lnTo>
                <a:lnTo>
                  <a:pt x="240" y="92"/>
                </a:lnTo>
                <a:lnTo>
                  <a:pt x="230" y="92"/>
                </a:lnTo>
                <a:lnTo>
                  <a:pt x="220" y="87"/>
                </a:lnTo>
                <a:lnTo>
                  <a:pt x="212" y="92"/>
                </a:lnTo>
                <a:lnTo>
                  <a:pt x="217" y="100"/>
                </a:lnTo>
                <a:lnTo>
                  <a:pt x="222" y="102"/>
                </a:lnTo>
                <a:lnTo>
                  <a:pt x="225" y="110"/>
                </a:lnTo>
                <a:lnTo>
                  <a:pt x="225" y="115"/>
                </a:lnTo>
                <a:lnTo>
                  <a:pt x="217" y="117"/>
                </a:lnTo>
                <a:lnTo>
                  <a:pt x="212" y="117"/>
                </a:lnTo>
                <a:lnTo>
                  <a:pt x="210" y="122"/>
                </a:lnTo>
                <a:lnTo>
                  <a:pt x="210" y="130"/>
                </a:lnTo>
                <a:lnTo>
                  <a:pt x="207" y="137"/>
                </a:lnTo>
                <a:lnTo>
                  <a:pt x="207" y="140"/>
                </a:lnTo>
                <a:lnTo>
                  <a:pt x="205" y="142"/>
                </a:lnTo>
                <a:lnTo>
                  <a:pt x="207" y="155"/>
                </a:lnTo>
                <a:lnTo>
                  <a:pt x="202" y="162"/>
                </a:lnTo>
                <a:lnTo>
                  <a:pt x="197" y="157"/>
                </a:lnTo>
                <a:lnTo>
                  <a:pt x="192" y="157"/>
                </a:lnTo>
                <a:lnTo>
                  <a:pt x="192" y="160"/>
                </a:lnTo>
                <a:lnTo>
                  <a:pt x="187" y="160"/>
                </a:lnTo>
                <a:lnTo>
                  <a:pt x="182" y="157"/>
                </a:lnTo>
                <a:lnTo>
                  <a:pt x="178" y="157"/>
                </a:lnTo>
                <a:lnTo>
                  <a:pt x="175" y="162"/>
                </a:lnTo>
                <a:lnTo>
                  <a:pt x="165" y="170"/>
                </a:lnTo>
                <a:lnTo>
                  <a:pt x="170" y="170"/>
                </a:lnTo>
                <a:lnTo>
                  <a:pt x="168" y="175"/>
                </a:lnTo>
                <a:lnTo>
                  <a:pt x="158" y="180"/>
                </a:lnTo>
                <a:lnTo>
                  <a:pt x="153" y="177"/>
                </a:lnTo>
                <a:lnTo>
                  <a:pt x="148" y="177"/>
                </a:lnTo>
                <a:lnTo>
                  <a:pt x="145" y="182"/>
                </a:lnTo>
                <a:lnTo>
                  <a:pt x="145" y="187"/>
                </a:lnTo>
                <a:lnTo>
                  <a:pt x="140" y="187"/>
                </a:lnTo>
                <a:lnTo>
                  <a:pt x="135" y="192"/>
                </a:lnTo>
                <a:lnTo>
                  <a:pt x="135" y="200"/>
                </a:lnTo>
                <a:lnTo>
                  <a:pt x="138" y="210"/>
                </a:lnTo>
                <a:lnTo>
                  <a:pt x="138" y="215"/>
                </a:lnTo>
                <a:lnTo>
                  <a:pt x="140" y="220"/>
                </a:lnTo>
                <a:lnTo>
                  <a:pt x="138" y="225"/>
                </a:lnTo>
                <a:lnTo>
                  <a:pt x="128" y="230"/>
                </a:lnTo>
                <a:lnTo>
                  <a:pt x="120" y="230"/>
                </a:lnTo>
                <a:lnTo>
                  <a:pt x="110" y="230"/>
                </a:lnTo>
                <a:lnTo>
                  <a:pt x="95" y="230"/>
                </a:lnTo>
                <a:lnTo>
                  <a:pt x="88" y="232"/>
                </a:lnTo>
                <a:lnTo>
                  <a:pt x="83" y="235"/>
                </a:lnTo>
                <a:lnTo>
                  <a:pt x="75" y="235"/>
                </a:lnTo>
                <a:lnTo>
                  <a:pt x="65" y="237"/>
                </a:lnTo>
                <a:lnTo>
                  <a:pt x="35" y="240"/>
                </a:lnTo>
                <a:lnTo>
                  <a:pt x="0" y="227"/>
                </a:lnTo>
                <a:lnTo>
                  <a:pt x="0" y="227"/>
                </a:lnTo>
                <a:lnTo>
                  <a:pt x="13" y="247"/>
                </a:lnTo>
                <a:lnTo>
                  <a:pt x="15" y="252"/>
                </a:lnTo>
                <a:lnTo>
                  <a:pt x="23" y="260"/>
                </a:lnTo>
                <a:lnTo>
                  <a:pt x="30" y="265"/>
                </a:lnTo>
                <a:lnTo>
                  <a:pt x="33" y="267"/>
                </a:lnTo>
                <a:lnTo>
                  <a:pt x="40" y="267"/>
                </a:lnTo>
                <a:lnTo>
                  <a:pt x="45" y="270"/>
                </a:lnTo>
                <a:lnTo>
                  <a:pt x="45" y="272"/>
                </a:lnTo>
                <a:lnTo>
                  <a:pt x="53" y="272"/>
                </a:lnTo>
                <a:lnTo>
                  <a:pt x="53" y="282"/>
                </a:lnTo>
                <a:lnTo>
                  <a:pt x="55" y="287"/>
                </a:lnTo>
                <a:lnTo>
                  <a:pt x="55" y="295"/>
                </a:lnTo>
                <a:lnTo>
                  <a:pt x="58" y="300"/>
                </a:lnTo>
                <a:lnTo>
                  <a:pt x="65" y="300"/>
                </a:lnTo>
                <a:lnTo>
                  <a:pt x="70" y="305"/>
                </a:lnTo>
                <a:lnTo>
                  <a:pt x="73" y="315"/>
                </a:lnTo>
                <a:lnTo>
                  <a:pt x="68" y="317"/>
                </a:lnTo>
                <a:lnTo>
                  <a:pt x="60" y="315"/>
                </a:lnTo>
                <a:lnTo>
                  <a:pt x="48" y="319"/>
                </a:lnTo>
                <a:lnTo>
                  <a:pt x="45" y="322"/>
                </a:lnTo>
                <a:lnTo>
                  <a:pt x="38" y="324"/>
                </a:lnTo>
                <a:lnTo>
                  <a:pt x="35" y="329"/>
                </a:lnTo>
                <a:lnTo>
                  <a:pt x="35" y="334"/>
                </a:lnTo>
                <a:lnTo>
                  <a:pt x="33" y="339"/>
                </a:lnTo>
                <a:lnTo>
                  <a:pt x="35" y="347"/>
                </a:lnTo>
                <a:lnTo>
                  <a:pt x="33" y="357"/>
                </a:lnTo>
                <a:lnTo>
                  <a:pt x="33" y="362"/>
                </a:lnTo>
                <a:lnTo>
                  <a:pt x="38" y="362"/>
                </a:lnTo>
                <a:lnTo>
                  <a:pt x="35" y="364"/>
                </a:lnTo>
                <a:lnTo>
                  <a:pt x="38" y="364"/>
                </a:lnTo>
                <a:lnTo>
                  <a:pt x="48" y="362"/>
                </a:lnTo>
                <a:lnTo>
                  <a:pt x="53" y="359"/>
                </a:lnTo>
                <a:lnTo>
                  <a:pt x="53" y="362"/>
                </a:lnTo>
                <a:lnTo>
                  <a:pt x="55" y="362"/>
                </a:lnTo>
                <a:lnTo>
                  <a:pt x="60" y="359"/>
                </a:lnTo>
                <a:lnTo>
                  <a:pt x="65" y="359"/>
                </a:lnTo>
                <a:lnTo>
                  <a:pt x="68" y="359"/>
                </a:lnTo>
                <a:lnTo>
                  <a:pt x="73" y="359"/>
                </a:lnTo>
                <a:lnTo>
                  <a:pt x="75" y="359"/>
                </a:lnTo>
                <a:lnTo>
                  <a:pt x="78" y="359"/>
                </a:lnTo>
                <a:lnTo>
                  <a:pt x="78" y="357"/>
                </a:lnTo>
                <a:lnTo>
                  <a:pt x="80" y="354"/>
                </a:lnTo>
                <a:lnTo>
                  <a:pt x="85" y="357"/>
                </a:lnTo>
                <a:lnTo>
                  <a:pt x="90" y="357"/>
                </a:lnTo>
                <a:lnTo>
                  <a:pt x="90" y="354"/>
                </a:lnTo>
                <a:lnTo>
                  <a:pt x="93" y="354"/>
                </a:lnTo>
                <a:lnTo>
                  <a:pt x="95" y="359"/>
                </a:lnTo>
                <a:lnTo>
                  <a:pt x="100" y="359"/>
                </a:lnTo>
                <a:lnTo>
                  <a:pt x="103" y="362"/>
                </a:lnTo>
                <a:lnTo>
                  <a:pt x="108" y="362"/>
                </a:lnTo>
                <a:lnTo>
                  <a:pt x="113" y="354"/>
                </a:lnTo>
                <a:lnTo>
                  <a:pt x="120" y="354"/>
                </a:lnTo>
                <a:lnTo>
                  <a:pt x="125" y="357"/>
                </a:lnTo>
                <a:lnTo>
                  <a:pt x="128" y="354"/>
                </a:lnTo>
                <a:lnTo>
                  <a:pt x="133" y="354"/>
                </a:lnTo>
                <a:lnTo>
                  <a:pt x="133" y="352"/>
                </a:lnTo>
                <a:lnTo>
                  <a:pt x="135" y="354"/>
                </a:lnTo>
                <a:lnTo>
                  <a:pt x="143" y="354"/>
                </a:lnTo>
                <a:lnTo>
                  <a:pt x="150" y="352"/>
                </a:lnTo>
                <a:lnTo>
                  <a:pt x="158" y="352"/>
                </a:lnTo>
                <a:lnTo>
                  <a:pt x="163" y="357"/>
                </a:lnTo>
                <a:lnTo>
                  <a:pt x="165" y="362"/>
                </a:lnTo>
                <a:lnTo>
                  <a:pt x="165" y="367"/>
                </a:lnTo>
                <a:lnTo>
                  <a:pt x="165" y="367"/>
                </a:lnTo>
                <a:lnTo>
                  <a:pt x="163" y="367"/>
                </a:lnTo>
                <a:lnTo>
                  <a:pt x="163" y="369"/>
                </a:lnTo>
                <a:lnTo>
                  <a:pt x="168" y="369"/>
                </a:lnTo>
                <a:lnTo>
                  <a:pt x="175" y="367"/>
                </a:lnTo>
                <a:lnTo>
                  <a:pt x="175" y="372"/>
                </a:lnTo>
                <a:lnTo>
                  <a:pt x="182" y="379"/>
                </a:lnTo>
                <a:lnTo>
                  <a:pt x="182" y="389"/>
                </a:lnTo>
                <a:lnTo>
                  <a:pt x="185" y="389"/>
                </a:lnTo>
                <a:lnTo>
                  <a:pt x="185" y="392"/>
                </a:lnTo>
                <a:lnTo>
                  <a:pt x="182" y="394"/>
                </a:lnTo>
                <a:lnTo>
                  <a:pt x="182" y="394"/>
                </a:lnTo>
                <a:lnTo>
                  <a:pt x="185" y="394"/>
                </a:lnTo>
                <a:lnTo>
                  <a:pt x="187" y="399"/>
                </a:lnTo>
                <a:lnTo>
                  <a:pt x="192" y="399"/>
                </a:lnTo>
                <a:lnTo>
                  <a:pt x="200" y="399"/>
                </a:lnTo>
                <a:lnTo>
                  <a:pt x="210" y="404"/>
                </a:lnTo>
                <a:lnTo>
                  <a:pt x="210" y="407"/>
                </a:lnTo>
                <a:lnTo>
                  <a:pt x="212" y="404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87"/>
          <p:cNvSpPr>
            <a:spLocks noEditPoints="1"/>
          </p:cNvSpPr>
          <p:nvPr/>
        </p:nvSpPr>
        <p:spPr bwMode="auto">
          <a:xfrm>
            <a:off x="6799263" y="3873500"/>
            <a:ext cx="233362" cy="190500"/>
          </a:xfrm>
          <a:custGeom>
            <a:avLst/>
            <a:gdLst>
              <a:gd name="T0" fmla="*/ 3 w 147"/>
              <a:gd name="T1" fmla="*/ 20 h 120"/>
              <a:gd name="T2" fmla="*/ 27 w 147"/>
              <a:gd name="T3" fmla="*/ 25 h 120"/>
              <a:gd name="T4" fmla="*/ 47 w 147"/>
              <a:gd name="T5" fmla="*/ 30 h 120"/>
              <a:gd name="T6" fmla="*/ 45 w 147"/>
              <a:gd name="T7" fmla="*/ 15 h 120"/>
              <a:gd name="T8" fmla="*/ 40 w 147"/>
              <a:gd name="T9" fmla="*/ 3 h 120"/>
              <a:gd name="T10" fmla="*/ 60 w 147"/>
              <a:gd name="T11" fmla="*/ 13 h 120"/>
              <a:gd name="T12" fmla="*/ 77 w 147"/>
              <a:gd name="T13" fmla="*/ 20 h 120"/>
              <a:gd name="T14" fmla="*/ 87 w 147"/>
              <a:gd name="T15" fmla="*/ 13 h 120"/>
              <a:gd name="T16" fmla="*/ 100 w 147"/>
              <a:gd name="T17" fmla="*/ 5 h 120"/>
              <a:gd name="T18" fmla="*/ 110 w 147"/>
              <a:gd name="T19" fmla="*/ 20 h 120"/>
              <a:gd name="T20" fmla="*/ 122 w 147"/>
              <a:gd name="T21" fmla="*/ 35 h 120"/>
              <a:gd name="T22" fmla="*/ 130 w 147"/>
              <a:gd name="T23" fmla="*/ 43 h 120"/>
              <a:gd name="T24" fmla="*/ 142 w 147"/>
              <a:gd name="T25" fmla="*/ 45 h 120"/>
              <a:gd name="T26" fmla="*/ 142 w 147"/>
              <a:gd name="T27" fmla="*/ 50 h 120"/>
              <a:gd name="T28" fmla="*/ 132 w 147"/>
              <a:gd name="T29" fmla="*/ 53 h 120"/>
              <a:gd name="T30" fmla="*/ 125 w 147"/>
              <a:gd name="T31" fmla="*/ 68 h 120"/>
              <a:gd name="T32" fmla="*/ 122 w 147"/>
              <a:gd name="T33" fmla="*/ 75 h 120"/>
              <a:gd name="T34" fmla="*/ 125 w 147"/>
              <a:gd name="T35" fmla="*/ 85 h 120"/>
              <a:gd name="T36" fmla="*/ 122 w 147"/>
              <a:gd name="T37" fmla="*/ 90 h 120"/>
              <a:gd name="T38" fmla="*/ 120 w 147"/>
              <a:gd name="T39" fmla="*/ 103 h 120"/>
              <a:gd name="T40" fmla="*/ 120 w 147"/>
              <a:gd name="T41" fmla="*/ 95 h 120"/>
              <a:gd name="T42" fmla="*/ 115 w 147"/>
              <a:gd name="T43" fmla="*/ 93 h 120"/>
              <a:gd name="T44" fmla="*/ 115 w 147"/>
              <a:gd name="T45" fmla="*/ 103 h 120"/>
              <a:gd name="T46" fmla="*/ 115 w 147"/>
              <a:gd name="T47" fmla="*/ 110 h 120"/>
              <a:gd name="T48" fmla="*/ 112 w 147"/>
              <a:gd name="T49" fmla="*/ 120 h 120"/>
              <a:gd name="T50" fmla="*/ 107 w 147"/>
              <a:gd name="T51" fmla="*/ 118 h 120"/>
              <a:gd name="T52" fmla="*/ 92 w 147"/>
              <a:gd name="T53" fmla="*/ 105 h 120"/>
              <a:gd name="T54" fmla="*/ 95 w 147"/>
              <a:gd name="T55" fmla="*/ 95 h 120"/>
              <a:gd name="T56" fmla="*/ 97 w 147"/>
              <a:gd name="T57" fmla="*/ 90 h 120"/>
              <a:gd name="T58" fmla="*/ 92 w 147"/>
              <a:gd name="T59" fmla="*/ 83 h 120"/>
              <a:gd name="T60" fmla="*/ 90 w 147"/>
              <a:gd name="T61" fmla="*/ 80 h 120"/>
              <a:gd name="T62" fmla="*/ 82 w 147"/>
              <a:gd name="T63" fmla="*/ 85 h 120"/>
              <a:gd name="T64" fmla="*/ 75 w 147"/>
              <a:gd name="T65" fmla="*/ 90 h 120"/>
              <a:gd name="T66" fmla="*/ 67 w 147"/>
              <a:gd name="T67" fmla="*/ 98 h 120"/>
              <a:gd name="T68" fmla="*/ 62 w 147"/>
              <a:gd name="T69" fmla="*/ 100 h 120"/>
              <a:gd name="T70" fmla="*/ 57 w 147"/>
              <a:gd name="T71" fmla="*/ 105 h 120"/>
              <a:gd name="T72" fmla="*/ 52 w 147"/>
              <a:gd name="T73" fmla="*/ 103 h 120"/>
              <a:gd name="T74" fmla="*/ 55 w 147"/>
              <a:gd name="T75" fmla="*/ 95 h 120"/>
              <a:gd name="T76" fmla="*/ 57 w 147"/>
              <a:gd name="T77" fmla="*/ 88 h 120"/>
              <a:gd name="T78" fmla="*/ 42 w 147"/>
              <a:gd name="T79" fmla="*/ 80 h 120"/>
              <a:gd name="T80" fmla="*/ 27 w 147"/>
              <a:gd name="T81" fmla="*/ 68 h 120"/>
              <a:gd name="T82" fmla="*/ 32 w 147"/>
              <a:gd name="T83" fmla="*/ 58 h 120"/>
              <a:gd name="T84" fmla="*/ 20 w 147"/>
              <a:gd name="T85" fmla="*/ 43 h 120"/>
              <a:gd name="T86" fmla="*/ 17 w 147"/>
              <a:gd name="T87" fmla="*/ 33 h 120"/>
              <a:gd name="T88" fmla="*/ 3 w 147"/>
              <a:gd name="T89" fmla="*/ 25 h 120"/>
              <a:gd name="T90" fmla="*/ 47 w 147"/>
              <a:gd name="T91" fmla="*/ 105 h 120"/>
              <a:gd name="T92" fmla="*/ 27 w 147"/>
              <a:gd name="T93" fmla="*/ 85 h 120"/>
              <a:gd name="T94" fmla="*/ 20 w 147"/>
              <a:gd name="T95" fmla="*/ 78 h 120"/>
              <a:gd name="T96" fmla="*/ 10 w 147"/>
              <a:gd name="T97" fmla="*/ 73 h 120"/>
              <a:gd name="T98" fmla="*/ 0 w 147"/>
              <a:gd name="T99" fmla="*/ 75 h 120"/>
              <a:gd name="T100" fmla="*/ 3 w 147"/>
              <a:gd name="T101" fmla="*/ 78 h 120"/>
              <a:gd name="T102" fmla="*/ 10 w 147"/>
              <a:gd name="T103" fmla="*/ 80 h 120"/>
              <a:gd name="T104" fmla="*/ 12 w 147"/>
              <a:gd name="T105" fmla="*/ 90 h 120"/>
              <a:gd name="T106" fmla="*/ 25 w 147"/>
              <a:gd name="T107" fmla="*/ 100 h 120"/>
              <a:gd name="T108" fmla="*/ 37 w 147"/>
              <a:gd name="T109" fmla="*/ 105 h 120"/>
              <a:gd name="T110" fmla="*/ 47 w 147"/>
              <a:gd name="T111" fmla="*/ 10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7" h="120">
                <a:moveTo>
                  <a:pt x="3" y="25"/>
                </a:moveTo>
                <a:lnTo>
                  <a:pt x="3" y="20"/>
                </a:lnTo>
                <a:lnTo>
                  <a:pt x="12" y="18"/>
                </a:lnTo>
                <a:lnTo>
                  <a:pt x="27" y="25"/>
                </a:lnTo>
                <a:lnTo>
                  <a:pt x="37" y="25"/>
                </a:lnTo>
                <a:lnTo>
                  <a:pt x="47" y="30"/>
                </a:lnTo>
                <a:lnTo>
                  <a:pt x="47" y="23"/>
                </a:lnTo>
                <a:lnTo>
                  <a:pt x="45" y="15"/>
                </a:lnTo>
                <a:lnTo>
                  <a:pt x="37" y="13"/>
                </a:lnTo>
                <a:lnTo>
                  <a:pt x="40" y="3"/>
                </a:lnTo>
                <a:lnTo>
                  <a:pt x="47" y="3"/>
                </a:lnTo>
                <a:lnTo>
                  <a:pt x="60" y="13"/>
                </a:lnTo>
                <a:lnTo>
                  <a:pt x="65" y="20"/>
                </a:lnTo>
                <a:lnTo>
                  <a:pt x="77" y="20"/>
                </a:lnTo>
                <a:lnTo>
                  <a:pt x="77" y="15"/>
                </a:lnTo>
                <a:lnTo>
                  <a:pt x="87" y="13"/>
                </a:lnTo>
                <a:lnTo>
                  <a:pt x="95" y="0"/>
                </a:lnTo>
                <a:lnTo>
                  <a:pt x="100" y="5"/>
                </a:lnTo>
                <a:lnTo>
                  <a:pt x="110" y="15"/>
                </a:lnTo>
                <a:lnTo>
                  <a:pt x="110" y="20"/>
                </a:lnTo>
                <a:lnTo>
                  <a:pt x="112" y="28"/>
                </a:lnTo>
                <a:lnTo>
                  <a:pt x="122" y="35"/>
                </a:lnTo>
                <a:lnTo>
                  <a:pt x="122" y="38"/>
                </a:lnTo>
                <a:lnTo>
                  <a:pt x="130" y="43"/>
                </a:lnTo>
                <a:lnTo>
                  <a:pt x="135" y="43"/>
                </a:lnTo>
                <a:lnTo>
                  <a:pt x="142" y="45"/>
                </a:lnTo>
                <a:lnTo>
                  <a:pt x="147" y="50"/>
                </a:lnTo>
                <a:lnTo>
                  <a:pt x="142" y="50"/>
                </a:lnTo>
                <a:lnTo>
                  <a:pt x="140" y="53"/>
                </a:lnTo>
                <a:lnTo>
                  <a:pt x="132" y="53"/>
                </a:lnTo>
                <a:lnTo>
                  <a:pt x="125" y="60"/>
                </a:lnTo>
                <a:lnTo>
                  <a:pt x="125" y="68"/>
                </a:lnTo>
                <a:lnTo>
                  <a:pt x="125" y="73"/>
                </a:lnTo>
                <a:lnTo>
                  <a:pt x="122" y="75"/>
                </a:lnTo>
                <a:lnTo>
                  <a:pt x="122" y="80"/>
                </a:lnTo>
                <a:lnTo>
                  <a:pt x="125" y="85"/>
                </a:lnTo>
                <a:lnTo>
                  <a:pt x="125" y="88"/>
                </a:lnTo>
                <a:lnTo>
                  <a:pt x="122" y="90"/>
                </a:lnTo>
                <a:lnTo>
                  <a:pt x="122" y="100"/>
                </a:lnTo>
                <a:lnTo>
                  <a:pt x="120" y="103"/>
                </a:lnTo>
                <a:lnTo>
                  <a:pt x="117" y="100"/>
                </a:lnTo>
                <a:lnTo>
                  <a:pt x="120" y="95"/>
                </a:lnTo>
                <a:lnTo>
                  <a:pt x="117" y="90"/>
                </a:lnTo>
                <a:lnTo>
                  <a:pt x="115" y="93"/>
                </a:lnTo>
                <a:lnTo>
                  <a:pt x="112" y="95"/>
                </a:lnTo>
                <a:lnTo>
                  <a:pt x="115" y="103"/>
                </a:lnTo>
                <a:lnTo>
                  <a:pt x="115" y="108"/>
                </a:lnTo>
                <a:lnTo>
                  <a:pt x="115" y="110"/>
                </a:lnTo>
                <a:lnTo>
                  <a:pt x="115" y="120"/>
                </a:lnTo>
                <a:lnTo>
                  <a:pt x="112" y="120"/>
                </a:lnTo>
                <a:lnTo>
                  <a:pt x="107" y="120"/>
                </a:lnTo>
                <a:lnTo>
                  <a:pt x="107" y="118"/>
                </a:lnTo>
                <a:lnTo>
                  <a:pt x="102" y="115"/>
                </a:lnTo>
                <a:lnTo>
                  <a:pt x="92" y="105"/>
                </a:lnTo>
                <a:lnTo>
                  <a:pt x="102" y="100"/>
                </a:lnTo>
                <a:lnTo>
                  <a:pt x="95" y="95"/>
                </a:lnTo>
                <a:lnTo>
                  <a:pt x="95" y="93"/>
                </a:lnTo>
                <a:lnTo>
                  <a:pt x="97" y="90"/>
                </a:lnTo>
                <a:lnTo>
                  <a:pt x="95" y="88"/>
                </a:lnTo>
                <a:lnTo>
                  <a:pt x="92" y="83"/>
                </a:lnTo>
                <a:lnTo>
                  <a:pt x="90" y="83"/>
                </a:lnTo>
                <a:lnTo>
                  <a:pt x="90" y="80"/>
                </a:lnTo>
                <a:lnTo>
                  <a:pt x="87" y="80"/>
                </a:lnTo>
                <a:lnTo>
                  <a:pt x="82" y="85"/>
                </a:lnTo>
                <a:lnTo>
                  <a:pt x="77" y="85"/>
                </a:lnTo>
                <a:lnTo>
                  <a:pt x="75" y="90"/>
                </a:lnTo>
                <a:lnTo>
                  <a:pt x="70" y="90"/>
                </a:lnTo>
                <a:lnTo>
                  <a:pt x="67" y="98"/>
                </a:lnTo>
                <a:lnTo>
                  <a:pt x="62" y="98"/>
                </a:lnTo>
                <a:lnTo>
                  <a:pt x="62" y="100"/>
                </a:lnTo>
                <a:lnTo>
                  <a:pt x="60" y="103"/>
                </a:lnTo>
                <a:lnTo>
                  <a:pt x="57" y="105"/>
                </a:lnTo>
                <a:lnTo>
                  <a:pt x="52" y="103"/>
                </a:lnTo>
                <a:lnTo>
                  <a:pt x="52" y="103"/>
                </a:lnTo>
                <a:lnTo>
                  <a:pt x="52" y="98"/>
                </a:lnTo>
                <a:lnTo>
                  <a:pt x="55" y="95"/>
                </a:lnTo>
                <a:lnTo>
                  <a:pt x="50" y="88"/>
                </a:lnTo>
                <a:lnTo>
                  <a:pt x="57" y="88"/>
                </a:lnTo>
                <a:lnTo>
                  <a:pt x="52" y="83"/>
                </a:lnTo>
                <a:lnTo>
                  <a:pt x="42" y="80"/>
                </a:lnTo>
                <a:lnTo>
                  <a:pt x="32" y="75"/>
                </a:lnTo>
                <a:lnTo>
                  <a:pt x="27" y="68"/>
                </a:lnTo>
                <a:lnTo>
                  <a:pt x="32" y="63"/>
                </a:lnTo>
                <a:lnTo>
                  <a:pt x="32" y="58"/>
                </a:lnTo>
                <a:lnTo>
                  <a:pt x="20" y="48"/>
                </a:lnTo>
                <a:lnTo>
                  <a:pt x="20" y="43"/>
                </a:lnTo>
                <a:lnTo>
                  <a:pt x="22" y="38"/>
                </a:lnTo>
                <a:lnTo>
                  <a:pt x="17" y="33"/>
                </a:lnTo>
                <a:lnTo>
                  <a:pt x="7" y="30"/>
                </a:lnTo>
                <a:lnTo>
                  <a:pt x="3" y="25"/>
                </a:lnTo>
                <a:lnTo>
                  <a:pt x="3" y="25"/>
                </a:lnTo>
                <a:close/>
                <a:moveTo>
                  <a:pt x="47" y="105"/>
                </a:moveTo>
                <a:lnTo>
                  <a:pt x="35" y="88"/>
                </a:lnTo>
                <a:lnTo>
                  <a:pt x="27" y="85"/>
                </a:lnTo>
                <a:lnTo>
                  <a:pt x="25" y="78"/>
                </a:lnTo>
                <a:lnTo>
                  <a:pt x="20" y="78"/>
                </a:lnTo>
                <a:lnTo>
                  <a:pt x="17" y="80"/>
                </a:lnTo>
                <a:lnTo>
                  <a:pt x="10" y="73"/>
                </a:lnTo>
                <a:lnTo>
                  <a:pt x="5" y="75"/>
                </a:lnTo>
                <a:lnTo>
                  <a:pt x="0" y="75"/>
                </a:lnTo>
                <a:lnTo>
                  <a:pt x="3" y="78"/>
                </a:lnTo>
                <a:lnTo>
                  <a:pt x="3" y="78"/>
                </a:lnTo>
                <a:lnTo>
                  <a:pt x="7" y="80"/>
                </a:lnTo>
                <a:lnTo>
                  <a:pt x="10" y="80"/>
                </a:lnTo>
                <a:lnTo>
                  <a:pt x="12" y="85"/>
                </a:lnTo>
                <a:lnTo>
                  <a:pt x="12" y="90"/>
                </a:lnTo>
                <a:lnTo>
                  <a:pt x="22" y="95"/>
                </a:lnTo>
                <a:lnTo>
                  <a:pt x="25" y="100"/>
                </a:lnTo>
                <a:lnTo>
                  <a:pt x="30" y="105"/>
                </a:lnTo>
                <a:lnTo>
                  <a:pt x="37" y="105"/>
                </a:lnTo>
                <a:lnTo>
                  <a:pt x="45" y="110"/>
                </a:lnTo>
                <a:lnTo>
                  <a:pt x="47" y="10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88"/>
          <p:cNvSpPr>
            <a:spLocks/>
          </p:cNvSpPr>
          <p:nvPr/>
        </p:nvSpPr>
        <p:spPr bwMode="auto">
          <a:xfrm>
            <a:off x="6780213" y="3997325"/>
            <a:ext cx="866775" cy="692150"/>
          </a:xfrm>
          <a:custGeom>
            <a:avLst/>
            <a:gdLst>
              <a:gd name="T0" fmla="*/ 24 w 546"/>
              <a:gd name="T1" fmla="*/ 7 h 436"/>
              <a:gd name="T2" fmla="*/ 49 w 546"/>
              <a:gd name="T3" fmla="*/ 27 h 436"/>
              <a:gd name="T4" fmla="*/ 69 w 546"/>
              <a:gd name="T5" fmla="*/ 27 h 436"/>
              <a:gd name="T6" fmla="*/ 82 w 546"/>
              <a:gd name="T7" fmla="*/ 12 h 436"/>
              <a:gd name="T8" fmla="*/ 102 w 546"/>
              <a:gd name="T9" fmla="*/ 2 h 436"/>
              <a:gd name="T10" fmla="*/ 107 w 546"/>
              <a:gd name="T11" fmla="*/ 15 h 436"/>
              <a:gd name="T12" fmla="*/ 119 w 546"/>
              <a:gd name="T13" fmla="*/ 40 h 436"/>
              <a:gd name="T14" fmla="*/ 132 w 546"/>
              <a:gd name="T15" fmla="*/ 50 h 436"/>
              <a:gd name="T16" fmla="*/ 142 w 546"/>
              <a:gd name="T17" fmla="*/ 70 h 436"/>
              <a:gd name="T18" fmla="*/ 169 w 546"/>
              <a:gd name="T19" fmla="*/ 75 h 436"/>
              <a:gd name="T20" fmla="*/ 209 w 546"/>
              <a:gd name="T21" fmla="*/ 95 h 436"/>
              <a:gd name="T22" fmla="*/ 269 w 546"/>
              <a:gd name="T23" fmla="*/ 90 h 436"/>
              <a:gd name="T24" fmla="*/ 284 w 546"/>
              <a:gd name="T25" fmla="*/ 67 h 436"/>
              <a:gd name="T26" fmla="*/ 316 w 546"/>
              <a:gd name="T27" fmla="*/ 42 h 436"/>
              <a:gd name="T28" fmla="*/ 344 w 546"/>
              <a:gd name="T29" fmla="*/ 40 h 436"/>
              <a:gd name="T30" fmla="*/ 386 w 546"/>
              <a:gd name="T31" fmla="*/ 57 h 436"/>
              <a:gd name="T32" fmla="*/ 411 w 546"/>
              <a:gd name="T33" fmla="*/ 70 h 436"/>
              <a:gd name="T34" fmla="*/ 456 w 546"/>
              <a:gd name="T35" fmla="*/ 99 h 436"/>
              <a:gd name="T36" fmla="*/ 458 w 546"/>
              <a:gd name="T37" fmla="*/ 124 h 436"/>
              <a:gd name="T38" fmla="*/ 458 w 546"/>
              <a:gd name="T39" fmla="*/ 142 h 436"/>
              <a:gd name="T40" fmla="*/ 448 w 546"/>
              <a:gd name="T41" fmla="*/ 162 h 436"/>
              <a:gd name="T42" fmla="*/ 461 w 546"/>
              <a:gd name="T43" fmla="*/ 182 h 436"/>
              <a:gd name="T44" fmla="*/ 461 w 546"/>
              <a:gd name="T45" fmla="*/ 227 h 436"/>
              <a:gd name="T46" fmla="*/ 491 w 546"/>
              <a:gd name="T47" fmla="*/ 259 h 436"/>
              <a:gd name="T48" fmla="*/ 488 w 546"/>
              <a:gd name="T49" fmla="*/ 324 h 436"/>
              <a:gd name="T50" fmla="*/ 518 w 546"/>
              <a:gd name="T51" fmla="*/ 342 h 436"/>
              <a:gd name="T52" fmla="*/ 528 w 546"/>
              <a:gd name="T53" fmla="*/ 367 h 436"/>
              <a:gd name="T54" fmla="*/ 541 w 546"/>
              <a:gd name="T55" fmla="*/ 389 h 436"/>
              <a:gd name="T56" fmla="*/ 508 w 546"/>
              <a:gd name="T57" fmla="*/ 401 h 436"/>
              <a:gd name="T58" fmla="*/ 506 w 546"/>
              <a:gd name="T59" fmla="*/ 434 h 436"/>
              <a:gd name="T60" fmla="*/ 483 w 546"/>
              <a:gd name="T61" fmla="*/ 431 h 436"/>
              <a:gd name="T62" fmla="*/ 471 w 546"/>
              <a:gd name="T63" fmla="*/ 429 h 436"/>
              <a:gd name="T64" fmla="*/ 431 w 546"/>
              <a:gd name="T65" fmla="*/ 426 h 436"/>
              <a:gd name="T66" fmla="*/ 404 w 546"/>
              <a:gd name="T67" fmla="*/ 419 h 436"/>
              <a:gd name="T68" fmla="*/ 381 w 546"/>
              <a:gd name="T69" fmla="*/ 399 h 436"/>
              <a:gd name="T70" fmla="*/ 369 w 546"/>
              <a:gd name="T71" fmla="*/ 377 h 436"/>
              <a:gd name="T72" fmla="*/ 341 w 546"/>
              <a:gd name="T73" fmla="*/ 382 h 436"/>
              <a:gd name="T74" fmla="*/ 301 w 546"/>
              <a:gd name="T75" fmla="*/ 389 h 436"/>
              <a:gd name="T76" fmla="*/ 276 w 546"/>
              <a:gd name="T77" fmla="*/ 379 h 436"/>
              <a:gd name="T78" fmla="*/ 259 w 546"/>
              <a:gd name="T79" fmla="*/ 364 h 436"/>
              <a:gd name="T80" fmla="*/ 229 w 546"/>
              <a:gd name="T81" fmla="*/ 359 h 436"/>
              <a:gd name="T82" fmla="*/ 209 w 546"/>
              <a:gd name="T83" fmla="*/ 329 h 436"/>
              <a:gd name="T84" fmla="*/ 207 w 546"/>
              <a:gd name="T85" fmla="*/ 324 h 436"/>
              <a:gd name="T86" fmla="*/ 187 w 546"/>
              <a:gd name="T87" fmla="*/ 292 h 436"/>
              <a:gd name="T88" fmla="*/ 169 w 546"/>
              <a:gd name="T89" fmla="*/ 292 h 436"/>
              <a:gd name="T90" fmla="*/ 159 w 546"/>
              <a:gd name="T91" fmla="*/ 287 h 436"/>
              <a:gd name="T92" fmla="*/ 154 w 546"/>
              <a:gd name="T93" fmla="*/ 297 h 436"/>
              <a:gd name="T94" fmla="*/ 139 w 546"/>
              <a:gd name="T95" fmla="*/ 287 h 436"/>
              <a:gd name="T96" fmla="*/ 122 w 546"/>
              <a:gd name="T97" fmla="*/ 252 h 436"/>
              <a:gd name="T98" fmla="*/ 109 w 546"/>
              <a:gd name="T99" fmla="*/ 219 h 436"/>
              <a:gd name="T100" fmla="*/ 74 w 546"/>
              <a:gd name="T101" fmla="*/ 207 h 436"/>
              <a:gd name="T102" fmla="*/ 69 w 546"/>
              <a:gd name="T103" fmla="*/ 187 h 436"/>
              <a:gd name="T104" fmla="*/ 59 w 546"/>
              <a:gd name="T105" fmla="*/ 174 h 436"/>
              <a:gd name="T106" fmla="*/ 62 w 546"/>
              <a:gd name="T107" fmla="*/ 149 h 436"/>
              <a:gd name="T108" fmla="*/ 67 w 546"/>
              <a:gd name="T109" fmla="*/ 129 h 436"/>
              <a:gd name="T110" fmla="*/ 72 w 546"/>
              <a:gd name="T111" fmla="*/ 122 h 436"/>
              <a:gd name="T112" fmla="*/ 44 w 546"/>
              <a:gd name="T113" fmla="*/ 114 h 436"/>
              <a:gd name="T114" fmla="*/ 32 w 546"/>
              <a:gd name="T115" fmla="*/ 92 h 436"/>
              <a:gd name="T116" fmla="*/ 22 w 546"/>
              <a:gd name="T117" fmla="*/ 75 h 436"/>
              <a:gd name="T118" fmla="*/ 15 w 546"/>
              <a:gd name="T119" fmla="*/ 42 h 436"/>
              <a:gd name="T120" fmla="*/ 5 w 546"/>
              <a:gd name="T121" fmla="*/ 17 h 436"/>
              <a:gd name="T122" fmla="*/ 15 w 546"/>
              <a:gd name="T123" fmla="*/ 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6" h="436">
                <a:moveTo>
                  <a:pt x="15" y="0"/>
                </a:moveTo>
                <a:lnTo>
                  <a:pt x="15" y="0"/>
                </a:lnTo>
                <a:lnTo>
                  <a:pt x="19" y="2"/>
                </a:lnTo>
                <a:lnTo>
                  <a:pt x="22" y="2"/>
                </a:lnTo>
                <a:lnTo>
                  <a:pt x="24" y="7"/>
                </a:lnTo>
                <a:lnTo>
                  <a:pt x="24" y="12"/>
                </a:lnTo>
                <a:lnTo>
                  <a:pt x="34" y="17"/>
                </a:lnTo>
                <a:lnTo>
                  <a:pt x="37" y="22"/>
                </a:lnTo>
                <a:lnTo>
                  <a:pt x="42" y="27"/>
                </a:lnTo>
                <a:lnTo>
                  <a:pt x="49" y="27"/>
                </a:lnTo>
                <a:lnTo>
                  <a:pt x="57" y="32"/>
                </a:lnTo>
                <a:lnTo>
                  <a:pt x="59" y="27"/>
                </a:lnTo>
                <a:lnTo>
                  <a:pt x="59" y="27"/>
                </a:lnTo>
                <a:lnTo>
                  <a:pt x="64" y="25"/>
                </a:lnTo>
                <a:lnTo>
                  <a:pt x="69" y="27"/>
                </a:lnTo>
                <a:lnTo>
                  <a:pt x="72" y="25"/>
                </a:lnTo>
                <a:lnTo>
                  <a:pt x="74" y="22"/>
                </a:lnTo>
                <a:lnTo>
                  <a:pt x="74" y="20"/>
                </a:lnTo>
                <a:lnTo>
                  <a:pt x="79" y="20"/>
                </a:lnTo>
                <a:lnTo>
                  <a:pt x="82" y="12"/>
                </a:lnTo>
                <a:lnTo>
                  <a:pt x="87" y="12"/>
                </a:lnTo>
                <a:lnTo>
                  <a:pt x="89" y="7"/>
                </a:lnTo>
                <a:lnTo>
                  <a:pt x="94" y="7"/>
                </a:lnTo>
                <a:lnTo>
                  <a:pt x="99" y="2"/>
                </a:lnTo>
                <a:lnTo>
                  <a:pt x="102" y="2"/>
                </a:lnTo>
                <a:lnTo>
                  <a:pt x="102" y="5"/>
                </a:lnTo>
                <a:lnTo>
                  <a:pt x="104" y="5"/>
                </a:lnTo>
                <a:lnTo>
                  <a:pt x="107" y="10"/>
                </a:lnTo>
                <a:lnTo>
                  <a:pt x="109" y="12"/>
                </a:lnTo>
                <a:lnTo>
                  <a:pt x="107" y="15"/>
                </a:lnTo>
                <a:lnTo>
                  <a:pt x="107" y="17"/>
                </a:lnTo>
                <a:lnTo>
                  <a:pt x="114" y="22"/>
                </a:lnTo>
                <a:lnTo>
                  <a:pt x="104" y="27"/>
                </a:lnTo>
                <a:lnTo>
                  <a:pt x="114" y="37"/>
                </a:lnTo>
                <a:lnTo>
                  <a:pt x="119" y="40"/>
                </a:lnTo>
                <a:lnTo>
                  <a:pt x="119" y="42"/>
                </a:lnTo>
                <a:lnTo>
                  <a:pt x="124" y="42"/>
                </a:lnTo>
                <a:lnTo>
                  <a:pt x="127" y="42"/>
                </a:lnTo>
                <a:lnTo>
                  <a:pt x="127" y="42"/>
                </a:lnTo>
                <a:lnTo>
                  <a:pt x="132" y="50"/>
                </a:lnTo>
                <a:lnTo>
                  <a:pt x="132" y="55"/>
                </a:lnTo>
                <a:lnTo>
                  <a:pt x="132" y="62"/>
                </a:lnTo>
                <a:lnTo>
                  <a:pt x="132" y="65"/>
                </a:lnTo>
                <a:lnTo>
                  <a:pt x="137" y="65"/>
                </a:lnTo>
                <a:lnTo>
                  <a:pt x="142" y="70"/>
                </a:lnTo>
                <a:lnTo>
                  <a:pt x="147" y="70"/>
                </a:lnTo>
                <a:lnTo>
                  <a:pt x="152" y="72"/>
                </a:lnTo>
                <a:lnTo>
                  <a:pt x="159" y="70"/>
                </a:lnTo>
                <a:lnTo>
                  <a:pt x="164" y="72"/>
                </a:lnTo>
                <a:lnTo>
                  <a:pt x="169" y="75"/>
                </a:lnTo>
                <a:lnTo>
                  <a:pt x="169" y="80"/>
                </a:lnTo>
                <a:lnTo>
                  <a:pt x="174" y="85"/>
                </a:lnTo>
                <a:lnTo>
                  <a:pt x="187" y="90"/>
                </a:lnTo>
                <a:lnTo>
                  <a:pt x="194" y="90"/>
                </a:lnTo>
                <a:lnTo>
                  <a:pt x="209" y="95"/>
                </a:lnTo>
                <a:lnTo>
                  <a:pt x="217" y="95"/>
                </a:lnTo>
                <a:lnTo>
                  <a:pt x="234" y="90"/>
                </a:lnTo>
                <a:lnTo>
                  <a:pt x="249" y="87"/>
                </a:lnTo>
                <a:lnTo>
                  <a:pt x="264" y="90"/>
                </a:lnTo>
                <a:lnTo>
                  <a:pt x="269" y="90"/>
                </a:lnTo>
                <a:lnTo>
                  <a:pt x="271" y="85"/>
                </a:lnTo>
                <a:lnTo>
                  <a:pt x="266" y="77"/>
                </a:lnTo>
                <a:lnTo>
                  <a:pt x="264" y="70"/>
                </a:lnTo>
                <a:lnTo>
                  <a:pt x="271" y="67"/>
                </a:lnTo>
                <a:lnTo>
                  <a:pt x="284" y="67"/>
                </a:lnTo>
                <a:lnTo>
                  <a:pt x="286" y="60"/>
                </a:lnTo>
                <a:lnTo>
                  <a:pt x="289" y="55"/>
                </a:lnTo>
                <a:lnTo>
                  <a:pt x="294" y="55"/>
                </a:lnTo>
                <a:lnTo>
                  <a:pt x="304" y="45"/>
                </a:lnTo>
                <a:lnTo>
                  <a:pt x="316" y="42"/>
                </a:lnTo>
                <a:lnTo>
                  <a:pt x="326" y="45"/>
                </a:lnTo>
                <a:lnTo>
                  <a:pt x="329" y="40"/>
                </a:lnTo>
                <a:lnTo>
                  <a:pt x="334" y="37"/>
                </a:lnTo>
                <a:lnTo>
                  <a:pt x="339" y="40"/>
                </a:lnTo>
                <a:lnTo>
                  <a:pt x="344" y="40"/>
                </a:lnTo>
                <a:lnTo>
                  <a:pt x="354" y="47"/>
                </a:lnTo>
                <a:lnTo>
                  <a:pt x="361" y="50"/>
                </a:lnTo>
                <a:lnTo>
                  <a:pt x="379" y="60"/>
                </a:lnTo>
                <a:lnTo>
                  <a:pt x="381" y="60"/>
                </a:lnTo>
                <a:lnTo>
                  <a:pt x="386" y="57"/>
                </a:lnTo>
                <a:lnTo>
                  <a:pt x="396" y="60"/>
                </a:lnTo>
                <a:lnTo>
                  <a:pt x="401" y="62"/>
                </a:lnTo>
                <a:lnTo>
                  <a:pt x="404" y="70"/>
                </a:lnTo>
                <a:lnTo>
                  <a:pt x="406" y="72"/>
                </a:lnTo>
                <a:lnTo>
                  <a:pt x="411" y="70"/>
                </a:lnTo>
                <a:lnTo>
                  <a:pt x="421" y="72"/>
                </a:lnTo>
                <a:lnTo>
                  <a:pt x="434" y="87"/>
                </a:lnTo>
                <a:lnTo>
                  <a:pt x="443" y="90"/>
                </a:lnTo>
                <a:lnTo>
                  <a:pt x="451" y="92"/>
                </a:lnTo>
                <a:lnTo>
                  <a:pt x="456" y="99"/>
                </a:lnTo>
                <a:lnTo>
                  <a:pt x="453" y="102"/>
                </a:lnTo>
                <a:lnTo>
                  <a:pt x="456" y="109"/>
                </a:lnTo>
                <a:lnTo>
                  <a:pt x="456" y="114"/>
                </a:lnTo>
                <a:lnTo>
                  <a:pt x="458" y="117"/>
                </a:lnTo>
                <a:lnTo>
                  <a:pt x="458" y="124"/>
                </a:lnTo>
                <a:lnTo>
                  <a:pt x="458" y="129"/>
                </a:lnTo>
                <a:lnTo>
                  <a:pt x="456" y="132"/>
                </a:lnTo>
                <a:lnTo>
                  <a:pt x="458" y="137"/>
                </a:lnTo>
                <a:lnTo>
                  <a:pt x="458" y="139"/>
                </a:lnTo>
                <a:lnTo>
                  <a:pt x="458" y="142"/>
                </a:lnTo>
                <a:lnTo>
                  <a:pt x="451" y="147"/>
                </a:lnTo>
                <a:lnTo>
                  <a:pt x="446" y="149"/>
                </a:lnTo>
                <a:lnTo>
                  <a:pt x="448" y="152"/>
                </a:lnTo>
                <a:lnTo>
                  <a:pt x="453" y="157"/>
                </a:lnTo>
                <a:lnTo>
                  <a:pt x="448" y="162"/>
                </a:lnTo>
                <a:lnTo>
                  <a:pt x="448" y="164"/>
                </a:lnTo>
                <a:lnTo>
                  <a:pt x="451" y="174"/>
                </a:lnTo>
                <a:lnTo>
                  <a:pt x="451" y="179"/>
                </a:lnTo>
                <a:lnTo>
                  <a:pt x="458" y="182"/>
                </a:lnTo>
                <a:lnTo>
                  <a:pt x="461" y="182"/>
                </a:lnTo>
                <a:lnTo>
                  <a:pt x="453" y="192"/>
                </a:lnTo>
                <a:lnTo>
                  <a:pt x="453" y="197"/>
                </a:lnTo>
                <a:lnTo>
                  <a:pt x="458" y="212"/>
                </a:lnTo>
                <a:lnTo>
                  <a:pt x="463" y="224"/>
                </a:lnTo>
                <a:lnTo>
                  <a:pt x="461" y="227"/>
                </a:lnTo>
                <a:lnTo>
                  <a:pt x="463" y="232"/>
                </a:lnTo>
                <a:lnTo>
                  <a:pt x="466" y="242"/>
                </a:lnTo>
                <a:lnTo>
                  <a:pt x="488" y="242"/>
                </a:lnTo>
                <a:lnTo>
                  <a:pt x="493" y="252"/>
                </a:lnTo>
                <a:lnTo>
                  <a:pt x="491" y="259"/>
                </a:lnTo>
                <a:lnTo>
                  <a:pt x="493" y="269"/>
                </a:lnTo>
                <a:lnTo>
                  <a:pt x="493" y="274"/>
                </a:lnTo>
                <a:lnTo>
                  <a:pt x="473" y="299"/>
                </a:lnTo>
                <a:lnTo>
                  <a:pt x="486" y="319"/>
                </a:lnTo>
                <a:lnTo>
                  <a:pt x="488" y="324"/>
                </a:lnTo>
                <a:lnTo>
                  <a:pt x="496" y="332"/>
                </a:lnTo>
                <a:lnTo>
                  <a:pt x="503" y="337"/>
                </a:lnTo>
                <a:lnTo>
                  <a:pt x="506" y="339"/>
                </a:lnTo>
                <a:lnTo>
                  <a:pt x="513" y="339"/>
                </a:lnTo>
                <a:lnTo>
                  <a:pt x="518" y="342"/>
                </a:lnTo>
                <a:lnTo>
                  <a:pt x="518" y="344"/>
                </a:lnTo>
                <a:lnTo>
                  <a:pt x="526" y="344"/>
                </a:lnTo>
                <a:lnTo>
                  <a:pt x="526" y="354"/>
                </a:lnTo>
                <a:lnTo>
                  <a:pt x="528" y="359"/>
                </a:lnTo>
                <a:lnTo>
                  <a:pt x="528" y="367"/>
                </a:lnTo>
                <a:lnTo>
                  <a:pt x="531" y="372"/>
                </a:lnTo>
                <a:lnTo>
                  <a:pt x="538" y="372"/>
                </a:lnTo>
                <a:lnTo>
                  <a:pt x="543" y="377"/>
                </a:lnTo>
                <a:lnTo>
                  <a:pt x="546" y="387"/>
                </a:lnTo>
                <a:lnTo>
                  <a:pt x="541" y="389"/>
                </a:lnTo>
                <a:lnTo>
                  <a:pt x="533" y="387"/>
                </a:lnTo>
                <a:lnTo>
                  <a:pt x="521" y="391"/>
                </a:lnTo>
                <a:lnTo>
                  <a:pt x="518" y="394"/>
                </a:lnTo>
                <a:lnTo>
                  <a:pt x="511" y="396"/>
                </a:lnTo>
                <a:lnTo>
                  <a:pt x="508" y="401"/>
                </a:lnTo>
                <a:lnTo>
                  <a:pt x="508" y="406"/>
                </a:lnTo>
                <a:lnTo>
                  <a:pt x="506" y="411"/>
                </a:lnTo>
                <a:lnTo>
                  <a:pt x="508" y="419"/>
                </a:lnTo>
                <a:lnTo>
                  <a:pt x="506" y="429"/>
                </a:lnTo>
                <a:lnTo>
                  <a:pt x="506" y="434"/>
                </a:lnTo>
                <a:lnTo>
                  <a:pt x="506" y="434"/>
                </a:lnTo>
                <a:lnTo>
                  <a:pt x="503" y="434"/>
                </a:lnTo>
                <a:lnTo>
                  <a:pt x="501" y="436"/>
                </a:lnTo>
                <a:lnTo>
                  <a:pt x="491" y="434"/>
                </a:lnTo>
                <a:lnTo>
                  <a:pt x="483" y="431"/>
                </a:lnTo>
                <a:lnTo>
                  <a:pt x="481" y="426"/>
                </a:lnTo>
                <a:lnTo>
                  <a:pt x="478" y="426"/>
                </a:lnTo>
                <a:lnTo>
                  <a:pt x="478" y="431"/>
                </a:lnTo>
                <a:lnTo>
                  <a:pt x="476" y="431"/>
                </a:lnTo>
                <a:lnTo>
                  <a:pt x="471" y="429"/>
                </a:lnTo>
                <a:lnTo>
                  <a:pt x="468" y="429"/>
                </a:lnTo>
                <a:lnTo>
                  <a:pt x="466" y="429"/>
                </a:lnTo>
                <a:lnTo>
                  <a:pt x="453" y="429"/>
                </a:lnTo>
                <a:lnTo>
                  <a:pt x="446" y="424"/>
                </a:lnTo>
                <a:lnTo>
                  <a:pt x="431" y="426"/>
                </a:lnTo>
                <a:lnTo>
                  <a:pt x="424" y="419"/>
                </a:lnTo>
                <a:lnTo>
                  <a:pt x="421" y="419"/>
                </a:lnTo>
                <a:lnTo>
                  <a:pt x="414" y="424"/>
                </a:lnTo>
                <a:lnTo>
                  <a:pt x="409" y="419"/>
                </a:lnTo>
                <a:lnTo>
                  <a:pt x="404" y="419"/>
                </a:lnTo>
                <a:lnTo>
                  <a:pt x="389" y="421"/>
                </a:lnTo>
                <a:lnTo>
                  <a:pt x="389" y="416"/>
                </a:lnTo>
                <a:lnTo>
                  <a:pt x="386" y="416"/>
                </a:lnTo>
                <a:lnTo>
                  <a:pt x="386" y="409"/>
                </a:lnTo>
                <a:lnTo>
                  <a:pt x="381" y="399"/>
                </a:lnTo>
                <a:lnTo>
                  <a:pt x="376" y="389"/>
                </a:lnTo>
                <a:lnTo>
                  <a:pt x="374" y="382"/>
                </a:lnTo>
                <a:lnTo>
                  <a:pt x="371" y="379"/>
                </a:lnTo>
                <a:lnTo>
                  <a:pt x="369" y="379"/>
                </a:lnTo>
                <a:lnTo>
                  <a:pt x="369" y="377"/>
                </a:lnTo>
                <a:lnTo>
                  <a:pt x="361" y="377"/>
                </a:lnTo>
                <a:lnTo>
                  <a:pt x="356" y="379"/>
                </a:lnTo>
                <a:lnTo>
                  <a:pt x="349" y="384"/>
                </a:lnTo>
                <a:lnTo>
                  <a:pt x="344" y="384"/>
                </a:lnTo>
                <a:lnTo>
                  <a:pt x="341" y="382"/>
                </a:lnTo>
                <a:lnTo>
                  <a:pt x="341" y="384"/>
                </a:lnTo>
                <a:lnTo>
                  <a:pt x="331" y="391"/>
                </a:lnTo>
                <a:lnTo>
                  <a:pt x="321" y="399"/>
                </a:lnTo>
                <a:lnTo>
                  <a:pt x="311" y="391"/>
                </a:lnTo>
                <a:lnTo>
                  <a:pt x="301" y="389"/>
                </a:lnTo>
                <a:lnTo>
                  <a:pt x="296" y="389"/>
                </a:lnTo>
                <a:lnTo>
                  <a:pt x="294" y="391"/>
                </a:lnTo>
                <a:lnTo>
                  <a:pt x="284" y="384"/>
                </a:lnTo>
                <a:lnTo>
                  <a:pt x="279" y="384"/>
                </a:lnTo>
                <a:lnTo>
                  <a:pt x="276" y="379"/>
                </a:lnTo>
                <a:lnTo>
                  <a:pt x="269" y="379"/>
                </a:lnTo>
                <a:lnTo>
                  <a:pt x="261" y="372"/>
                </a:lnTo>
                <a:lnTo>
                  <a:pt x="264" y="367"/>
                </a:lnTo>
                <a:lnTo>
                  <a:pt x="264" y="364"/>
                </a:lnTo>
                <a:lnTo>
                  <a:pt x="259" y="364"/>
                </a:lnTo>
                <a:lnTo>
                  <a:pt x="256" y="364"/>
                </a:lnTo>
                <a:lnTo>
                  <a:pt x="249" y="362"/>
                </a:lnTo>
                <a:lnTo>
                  <a:pt x="246" y="359"/>
                </a:lnTo>
                <a:lnTo>
                  <a:pt x="239" y="357"/>
                </a:lnTo>
                <a:lnTo>
                  <a:pt x="229" y="359"/>
                </a:lnTo>
                <a:lnTo>
                  <a:pt x="224" y="354"/>
                </a:lnTo>
                <a:lnTo>
                  <a:pt x="217" y="337"/>
                </a:lnTo>
                <a:lnTo>
                  <a:pt x="214" y="334"/>
                </a:lnTo>
                <a:lnTo>
                  <a:pt x="212" y="334"/>
                </a:lnTo>
                <a:lnTo>
                  <a:pt x="209" y="329"/>
                </a:lnTo>
                <a:lnTo>
                  <a:pt x="209" y="329"/>
                </a:lnTo>
                <a:lnTo>
                  <a:pt x="212" y="329"/>
                </a:lnTo>
                <a:lnTo>
                  <a:pt x="214" y="329"/>
                </a:lnTo>
                <a:lnTo>
                  <a:pt x="209" y="324"/>
                </a:lnTo>
                <a:lnTo>
                  <a:pt x="207" y="324"/>
                </a:lnTo>
                <a:lnTo>
                  <a:pt x="204" y="324"/>
                </a:lnTo>
                <a:lnTo>
                  <a:pt x="202" y="314"/>
                </a:lnTo>
                <a:lnTo>
                  <a:pt x="194" y="304"/>
                </a:lnTo>
                <a:lnTo>
                  <a:pt x="192" y="299"/>
                </a:lnTo>
                <a:lnTo>
                  <a:pt x="187" y="292"/>
                </a:lnTo>
                <a:lnTo>
                  <a:pt x="184" y="289"/>
                </a:lnTo>
                <a:lnTo>
                  <a:pt x="177" y="297"/>
                </a:lnTo>
                <a:lnTo>
                  <a:pt x="174" y="297"/>
                </a:lnTo>
                <a:lnTo>
                  <a:pt x="169" y="292"/>
                </a:lnTo>
                <a:lnTo>
                  <a:pt x="169" y="292"/>
                </a:lnTo>
                <a:lnTo>
                  <a:pt x="162" y="289"/>
                </a:lnTo>
                <a:lnTo>
                  <a:pt x="162" y="287"/>
                </a:lnTo>
                <a:lnTo>
                  <a:pt x="164" y="284"/>
                </a:lnTo>
                <a:lnTo>
                  <a:pt x="162" y="284"/>
                </a:lnTo>
                <a:lnTo>
                  <a:pt x="159" y="287"/>
                </a:lnTo>
                <a:lnTo>
                  <a:pt x="157" y="284"/>
                </a:lnTo>
                <a:lnTo>
                  <a:pt x="159" y="289"/>
                </a:lnTo>
                <a:lnTo>
                  <a:pt x="159" y="294"/>
                </a:lnTo>
                <a:lnTo>
                  <a:pt x="157" y="297"/>
                </a:lnTo>
                <a:lnTo>
                  <a:pt x="154" y="297"/>
                </a:lnTo>
                <a:lnTo>
                  <a:pt x="149" y="292"/>
                </a:lnTo>
                <a:lnTo>
                  <a:pt x="149" y="289"/>
                </a:lnTo>
                <a:lnTo>
                  <a:pt x="147" y="289"/>
                </a:lnTo>
                <a:lnTo>
                  <a:pt x="144" y="289"/>
                </a:lnTo>
                <a:lnTo>
                  <a:pt x="139" y="287"/>
                </a:lnTo>
                <a:lnTo>
                  <a:pt x="134" y="284"/>
                </a:lnTo>
                <a:lnTo>
                  <a:pt x="132" y="267"/>
                </a:lnTo>
                <a:lnTo>
                  <a:pt x="124" y="267"/>
                </a:lnTo>
                <a:lnTo>
                  <a:pt x="122" y="259"/>
                </a:lnTo>
                <a:lnTo>
                  <a:pt x="122" y="252"/>
                </a:lnTo>
                <a:lnTo>
                  <a:pt x="129" y="247"/>
                </a:lnTo>
                <a:lnTo>
                  <a:pt x="122" y="234"/>
                </a:lnTo>
                <a:lnTo>
                  <a:pt x="117" y="232"/>
                </a:lnTo>
                <a:lnTo>
                  <a:pt x="112" y="222"/>
                </a:lnTo>
                <a:lnTo>
                  <a:pt x="109" y="219"/>
                </a:lnTo>
                <a:lnTo>
                  <a:pt x="107" y="222"/>
                </a:lnTo>
                <a:lnTo>
                  <a:pt x="87" y="209"/>
                </a:lnTo>
                <a:lnTo>
                  <a:pt x="82" y="209"/>
                </a:lnTo>
                <a:lnTo>
                  <a:pt x="79" y="212"/>
                </a:lnTo>
                <a:lnTo>
                  <a:pt x="74" y="207"/>
                </a:lnTo>
                <a:lnTo>
                  <a:pt x="74" y="204"/>
                </a:lnTo>
                <a:lnTo>
                  <a:pt x="74" y="202"/>
                </a:lnTo>
                <a:lnTo>
                  <a:pt x="77" y="197"/>
                </a:lnTo>
                <a:lnTo>
                  <a:pt x="69" y="192"/>
                </a:lnTo>
                <a:lnTo>
                  <a:pt x="69" y="187"/>
                </a:lnTo>
                <a:lnTo>
                  <a:pt x="64" y="187"/>
                </a:lnTo>
                <a:lnTo>
                  <a:pt x="59" y="182"/>
                </a:lnTo>
                <a:lnTo>
                  <a:pt x="57" y="182"/>
                </a:lnTo>
                <a:lnTo>
                  <a:pt x="57" y="179"/>
                </a:lnTo>
                <a:lnTo>
                  <a:pt x="59" y="174"/>
                </a:lnTo>
                <a:lnTo>
                  <a:pt x="57" y="172"/>
                </a:lnTo>
                <a:lnTo>
                  <a:pt x="59" y="169"/>
                </a:lnTo>
                <a:lnTo>
                  <a:pt x="59" y="159"/>
                </a:lnTo>
                <a:lnTo>
                  <a:pt x="62" y="157"/>
                </a:lnTo>
                <a:lnTo>
                  <a:pt x="62" y="149"/>
                </a:lnTo>
                <a:lnTo>
                  <a:pt x="67" y="149"/>
                </a:lnTo>
                <a:lnTo>
                  <a:pt x="69" y="147"/>
                </a:lnTo>
                <a:lnTo>
                  <a:pt x="69" y="137"/>
                </a:lnTo>
                <a:lnTo>
                  <a:pt x="67" y="137"/>
                </a:lnTo>
                <a:lnTo>
                  <a:pt x="67" y="129"/>
                </a:lnTo>
                <a:lnTo>
                  <a:pt x="69" y="129"/>
                </a:lnTo>
                <a:lnTo>
                  <a:pt x="74" y="127"/>
                </a:lnTo>
                <a:lnTo>
                  <a:pt x="77" y="127"/>
                </a:lnTo>
                <a:lnTo>
                  <a:pt x="74" y="124"/>
                </a:lnTo>
                <a:lnTo>
                  <a:pt x="72" y="122"/>
                </a:lnTo>
                <a:lnTo>
                  <a:pt x="64" y="124"/>
                </a:lnTo>
                <a:lnTo>
                  <a:pt x="62" y="122"/>
                </a:lnTo>
                <a:lnTo>
                  <a:pt x="52" y="117"/>
                </a:lnTo>
                <a:lnTo>
                  <a:pt x="47" y="117"/>
                </a:lnTo>
                <a:lnTo>
                  <a:pt x="44" y="114"/>
                </a:lnTo>
                <a:lnTo>
                  <a:pt x="42" y="107"/>
                </a:lnTo>
                <a:lnTo>
                  <a:pt x="37" y="104"/>
                </a:lnTo>
                <a:lnTo>
                  <a:pt x="34" y="102"/>
                </a:lnTo>
                <a:lnTo>
                  <a:pt x="32" y="97"/>
                </a:lnTo>
                <a:lnTo>
                  <a:pt x="32" y="92"/>
                </a:lnTo>
                <a:lnTo>
                  <a:pt x="29" y="87"/>
                </a:lnTo>
                <a:lnTo>
                  <a:pt x="24" y="85"/>
                </a:lnTo>
                <a:lnTo>
                  <a:pt x="24" y="85"/>
                </a:lnTo>
                <a:lnTo>
                  <a:pt x="24" y="82"/>
                </a:lnTo>
                <a:lnTo>
                  <a:pt x="22" y="75"/>
                </a:lnTo>
                <a:lnTo>
                  <a:pt x="17" y="65"/>
                </a:lnTo>
                <a:lnTo>
                  <a:pt x="10" y="62"/>
                </a:lnTo>
                <a:lnTo>
                  <a:pt x="10" y="60"/>
                </a:lnTo>
                <a:lnTo>
                  <a:pt x="10" y="52"/>
                </a:lnTo>
                <a:lnTo>
                  <a:pt x="15" y="42"/>
                </a:lnTo>
                <a:lnTo>
                  <a:pt x="12" y="40"/>
                </a:lnTo>
                <a:lnTo>
                  <a:pt x="5" y="40"/>
                </a:lnTo>
                <a:lnTo>
                  <a:pt x="5" y="32"/>
                </a:lnTo>
                <a:lnTo>
                  <a:pt x="7" y="27"/>
                </a:lnTo>
                <a:lnTo>
                  <a:pt x="5" y="17"/>
                </a:lnTo>
                <a:lnTo>
                  <a:pt x="2" y="12"/>
                </a:lnTo>
                <a:lnTo>
                  <a:pt x="0" y="10"/>
                </a:lnTo>
                <a:lnTo>
                  <a:pt x="7" y="10"/>
                </a:lnTo>
                <a:lnTo>
                  <a:pt x="10" y="2"/>
                </a:lnTo>
                <a:lnTo>
                  <a:pt x="15" y="0"/>
                </a:lnTo>
                <a:lnTo>
                  <a:pt x="15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189"/>
          <p:cNvSpPr>
            <a:spLocks/>
          </p:cNvSpPr>
          <p:nvPr/>
        </p:nvSpPr>
        <p:spPr bwMode="auto">
          <a:xfrm>
            <a:off x="6740525" y="3910013"/>
            <a:ext cx="149225" cy="130175"/>
          </a:xfrm>
          <a:custGeom>
            <a:avLst/>
            <a:gdLst>
              <a:gd name="T0" fmla="*/ 0 w 94"/>
              <a:gd name="T1" fmla="*/ 7 h 82"/>
              <a:gd name="T2" fmla="*/ 7 w 94"/>
              <a:gd name="T3" fmla="*/ 5 h 82"/>
              <a:gd name="T4" fmla="*/ 20 w 94"/>
              <a:gd name="T5" fmla="*/ 0 h 82"/>
              <a:gd name="T6" fmla="*/ 22 w 94"/>
              <a:gd name="T7" fmla="*/ 2 h 82"/>
              <a:gd name="T8" fmla="*/ 37 w 94"/>
              <a:gd name="T9" fmla="*/ 2 h 82"/>
              <a:gd name="T10" fmla="*/ 44 w 94"/>
              <a:gd name="T11" fmla="*/ 7 h 82"/>
              <a:gd name="T12" fmla="*/ 54 w 94"/>
              <a:gd name="T13" fmla="*/ 10 h 82"/>
              <a:gd name="T14" fmla="*/ 59 w 94"/>
              <a:gd name="T15" fmla="*/ 15 h 82"/>
              <a:gd name="T16" fmla="*/ 57 w 94"/>
              <a:gd name="T17" fmla="*/ 20 h 82"/>
              <a:gd name="T18" fmla="*/ 57 w 94"/>
              <a:gd name="T19" fmla="*/ 25 h 82"/>
              <a:gd name="T20" fmla="*/ 69 w 94"/>
              <a:gd name="T21" fmla="*/ 35 h 82"/>
              <a:gd name="T22" fmla="*/ 69 w 94"/>
              <a:gd name="T23" fmla="*/ 40 h 82"/>
              <a:gd name="T24" fmla="*/ 64 w 94"/>
              <a:gd name="T25" fmla="*/ 45 h 82"/>
              <a:gd name="T26" fmla="*/ 69 w 94"/>
              <a:gd name="T27" fmla="*/ 52 h 82"/>
              <a:gd name="T28" fmla="*/ 79 w 94"/>
              <a:gd name="T29" fmla="*/ 57 h 82"/>
              <a:gd name="T30" fmla="*/ 89 w 94"/>
              <a:gd name="T31" fmla="*/ 60 h 82"/>
              <a:gd name="T32" fmla="*/ 94 w 94"/>
              <a:gd name="T33" fmla="*/ 65 h 82"/>
              <a:gd name="T34" fmla="*/ 87 w 94"/>
              <a:gd name="T35" fmla="*/ 65 h 82"/>
              <a:gd name="T36" fmla="*/ 92 w 94"/>
              <a:gd name="T37" fmla="*/ 72 h 82"/>
              <a:gd name="T38" fmla="*/ 89 w 94"/>
              <a:gd name="T39" fmla="*/ 75 h 82"/>
              <a:gd name="T40" fmla="*/ 89 w 94"/>
              <a:gd name="T41" fmla="*/ 80 h 82"/>
              <a:gd name="T42" fmla="*/ 84 w 94"/>
              <a:gd name="T43" fmla="*/ 82 h 82"/>
              <a:gd name="T44" fmla="*/ 72 w 94"/>
              <a:gd name="T45" fmla="*/ 65 h 82"/>
              <a:gd name="T46" fmla="*/ 64 w 94"/>
              <a:gd name="T47" fmla="*/ 62 h 82"/>
              <a:gd name="T48" fmla="*/ 62 w 94"/>
              <a:gd name="T49" fmla="*/ 55 h 82"/>
              <a:gd name="T50" fmla="*/ 57 w 94"/>
              <a:gd name="T51" fmla="*/ 55 h 82"/>
              <a:gd name="T52" fmla="*/ 54 w 94"/>
              <a:gd name="T53" fmla="*/ 57 h 82"/>
              <a:gd name="T54" fmla="*/ 47 w 94"/>
              <a:gd name="T55" fmla="*/ 50 h 82"/>
              <a:gd name="T56" fmla="*/ 42 w 94"/>
              <a:gd name="T57" fmla="*/ 52 h 82"/>
              <a:gd name="T58" fmla="*/ 37 w 94"/>
              <a:gd name="T59" fmla="*/ 52 h 82"/>
              <a:gd name="T60" fmla="*/ 35 w 94"/>
              <a:gd name="T61" fmla="*/ 50 h 82"/>
              <a:gd name="T62" fmla="*/ 32 w 94"/>
              <a:gd name="T63" fmla="*/ 45 h 82"/>
              <a:gd name="T64" fmla="*/ 27 w 94"/>
              <a:gd name="T65" fmla="*/ 45 h 82"/>
              <a:gd name="T66" fmla="*/ 17 w 94"/>
              <a:gd name="T67" fmla="*/ 45 h 82"/>
              <a:gd name="T68" fmla="*/ 10 w 94"/>
              <a:gd name="T69" fmla="*/ 40 h 82"/>
              <a:gd name="T70" fmla="*/ 10 w 94"/>
              <a:gd name="T71" fmla="*/ 30 h 82"/>
              <a:gd name="T72" fmla="*/ 12 w 94"/>
              <a:gd name="T73" fmla="*/ 20 h 82"/>
              <a:gd name="T74" fmla="*/ 10 w 94"/>
              <a:gd name="T75" fmla="*/ 15 h 82"/>
              <a:gd name="T76" fmla="*/ 5 w 94"/>
              <a:gd name="T77" fmla="*/ 15 h 82"/>
              <a:gd name="T78" fmla="*/ 2 w 94"/>
              <a:gd name="T79" fmla="*/ 10 h 82"/>
              <a:gd name="T80" fmla="*/ 0 w 94"/>
              <a:gd name="T81" fmla="*/ 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4" h="82">
                <a:moveTo>
                  <a:pt x="0" y="7"/>
                </a:moveTo>
                <a:lnTo>
                  <a:pt x="7" y="5"/>
                </a:lnTo>
                <a:lnTo>
                  <a:pt x="20" y="0"/>
                </a:lnTo>
                <a:lnTo>
                  <a:pt x="22" y="2"/>
                </a:lnTo>
                <a:lnTo>
                  <a:pt x="37" y="2"/>
                </a:lnTo>
                <a:lnTo>
                  <a:pt x="44" y="7"/>
                </a:lnTo>
                <a:lnTo>
                  <a:pt x="54" y="10"/>
                </a:lnTo>
                <a:lnTo>
                  <a:pt x="59" y="15"/>
                </a:lnTo>
                <a:lnTo>
                  <a:pt x="57" y="20"/>
                </a:lnTo>
                <a:lnTo>
                  <a:pt x="57" y="25"/>
                </a:lnTo>
                <a:lnTo>
                  <a:pt x="69" y="35"/>
                </a:lnTo>
                <a:lnTo>
                  <a:pt x="69" y="40"/>
                </a:lnTo>
                <a:lnTo>
                  <a:pt x="64" y="45"/>
                </a:lnTo>
                <a:lnTo>
                  <a:pt x="69" y="52"/>
                </a:lnTo>
                <a:lnTo>
                  <a:pt x="79" y="57"/>
                </a:lnTo>
                <a:lnTo>
                  <a:pt x="89" y="60"/>
                </a:lnTo>
                <a:lnTo>
                  <a:pt x="94" y="65"/>
                </a:lnTo>
                <a:lnTo>
                  <a:pt x="87" y="65"/>
                </a:lnTo>
                <a:lnTo>
                  <a:pt x="92" y="72"/>
                </a:lnTo>
                <a:lnTo>
                  <a:pt x="89" y="75"/>
                </a:lnTo>
                <a:lnTo>
                  <a:pt x="89" y="80"/>
                </a:lnTo>
                <a:lnTo>
                  <a:pt x="84" y="82"/>
                </a:lnTo>
                <a:lnTo>
                  <a:pt x="72" y="65"/>
                </a:lnTo>
                <a:lnTo>
                  <a:pt x="64" y="62"/>
                </a:lnTo>
                <a:lnTo>
                  <a:pt x="62" y="55"/>
                </a:lnTo>
                <a:lnTo>
                  <a:pt x="57" y="55"/>
                </a:lnTo>
                <a:lnTo>
                  <a:pt x="54" y="57"/>
                </a:lnTo>
                <a:lnTo>
                  <a:pt x="47" y="50"/>
                </a:lnTo>
                <a:lnTo>
                  <a:pt x="42" y="52"/>
                </a:lnTo>
                <a:lnTo>
                  <a:pt x="37" y="52"/>
                </a:lnTo>
                <a:lnTo>
                  <a:pt x="35" y="50"/>
                </a:lnTo>
                <a:lnTo>
                  <a:pt x="32" y="45"/>
                </a:lnTo>
                <a:lnTo>
                  <a:pt x="27" y="45"/>
                </a:lnTo>
                <a:lnTo>
                  <a:pt x="17" y="45"/>
                </a:lnTo>
                <a:lnTo>
                  <a:pt x="10" y="40"/>
                </a:lnTo>
                <a:lnTo>
                  <a:pt x="10" y="30"/>
                </a:lnTo>
                <a:lnTo>
                  <a:pt x="12" y="20"/>
                </a:lnTo>
                <a:lnTo>
                  <a:pt x="10" y="15"/>
                </a:lnTo>
                <a:lnTo>
                  <a:pt x="5" y="15"/>
                </a:lnTo>
                <a:lnTo>
                  <a:pt x="2" y="10"/>
                </a:lnTo>
                <a:lnTo>
                  <a:pt x="0" y="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90"/>
          <p:cNvSpPr>
            <a:spLocks noEditPoints="1"/>
          </p:cNvSpPr>
          <p:nvPr/>
        </p:nvSpPr>
        <p:spPr bwMode="auto">
          <a:xfrm>
            <a:off x="6038850" y="3881438"/>
            <a:ext cx="779462" cy="312738"/>
          </a:xfrm>
          <a:custGeom>
            <a:avLst/>
            <a:gdLst>
              <a:gd name="T0" fmla="*/ 23 w 491"/>
              <a:gd name="T1" fmla="*/ 18 h 197"/>
              <a:gd name="T2" fmla="*/ 38 w 491"/>
              <a:gd name="T3" fmla="*/ 0 h 197"/>
              <a:gd name="T4" fmla="*/ 67 w 491"/>
              <a:gd name="T5" fmla="*/ 23 h 197"/>
              <a:gd name="T6" fmla="*/ 65 w 491"/>
              <a:gd name="T7" fmla="*/ 38 h 197"/>
              <a:gd name="T8" fmla="*/ 25 w 491"/>
              <a:gd name="T9" fmla="*/ 55 h 197"/>
              <a:gd name="T10" fmla="*/ 20 w 491"/>
              <a:gd name="T11" fmla="*/ 50 h 197"/>
              <a:gd name="T12" fmla="*/ 8 w 491"/>
              <a:gd name="T13" fmla="*/ 43 h 197"/>
              <a:gd name="T14" fmla="*/ 374 w 491"/>
              <a:gd name="T15" fmla="*/ 33 h 197"/>
              <a:gd name="T16" fmla="*/ 344 w 491"/>
              <a:gd name="T17" fmla="*/ 30 h 197"/>
              <a:gd name="T18" fmla="*/ 299 w 491"/>
              <a:gd name="T19" fmla="*/ 33 h 197"/>
              <a:gd name="T20" fmla="*/ 265 w 491"/>
              <a:gd name="T21" fmla="*/ 23 h 197"/>
              <a:gd name="T22" fmla="*/ 245 w 491"/>
              <a:gd name="T23" fmla="*/ 13 h 197"/>
              <a:gd name="T24" fmla="*/ 215 w 491"/>
              <a:gd name="T25" fmla="*/ 3 h 197"/>
              <a:gd name="T26" fmla="*/ 167 w 491"/>
              <a:gd name="T27" fmla="*/ 10 h 197"/>
              <a:gd name="T28" fmla="*/ 140 w 491"/>
              <a:gd name="T29" fmla="*/ 28 h 197"/>
              <a:gd name="T30" fmla="*/ 107 w 491"/>
              <a:gd name="T31" fmla="*/ 30 h 197"/>
              <a:gd name="T32" fmla="*/ 87 w 491"/>
              <a:gd name="T33" fmla="*/ 43 h 197"/>
              <a:gd name="T34" fmla="*/ 75 w 491"/>
              <a:gd name="T35" fmla="*/ 55 h 197"/>
              <a:gd name="T36" fmla="*/ 62 w 491"/>
              <a:gd name="T37" fmla="*/ 58 h 197"/>
              <a:gd name="T38" fmla="*/ 35 w 491"/>
              <a:gd name="T39" fmla="*/ 58 h 197"/>
              <a:gd name="T40" fmla="*/ 15 w 491"/>
              <a:gd name="T41" fmla="*/ 85 h 197"/>
              <a:gd name="T42" fmla="*/ 35 w 491"/>
              <a:gd name="T43" fmla="*/ 88 h 197"/>
              <a:gd name="T44" fmla="*/ 33 w 491"/>
              <a:gd name="T45" fmla="*/ 108 h 197"/>
              <a:gd name="T46" fmla="*/ 35 w 491"/>
              <a:gd name="T47" fmla="*/ 118 h 197"/>
              <a:gd name="T48" fmla="*/ 20 w 491"/>
              <a:gd name="T49" fmla="*/ 120 h 197"/>
              <a:gd name="T50" fmla="*/ 30 w 491"/>
              <a:gd name="T51" fmla="*/ 138 h 197"/>
              <a:gd name="T52" fmla="*/ 43 w 491"/>
              <a:gd name="T53" fmla="*/ 158 h 197"/>
              <a:gd name="T54" fmla="*/ 48 w 491"/>
              <a:gd name="T55" fmla="*/ 170 h 197"/>
              <a:gd name="T56" fmla="*/ 50 w 491"/>
              <a:gd name="T57" fmla="*/ 175 h 197"/>
              <a:gd name="T58" fmla="*/ 65 w 491"/>
              <a:gd name="T59" fmla="*/ 180 h 197"/>
              <a:gd name="T60" fmla="*/ 82 w 491"/>
              <a:gd name="T61" fmla="*/ 177 h 197"/>
              <a:gd name="T62" fmla="*/ 92 w 491"/>
              <a:gd name="T63" fmla="*/ 185 h 197"/>
              <a:gd name="T64" fmla="*/ 117 w 491"/>
              <a:gd name="T65" fmla="*/ 190 h 197"/>
              <a:gd name="T66" fmla="*/ 132 w 491"/>
              <a:gd name="T67" fmla="*/ 180 h 197"/>
              <a:gd name="T68" fmla="*/ 180 w 491"/>
              <a:gd name="T69" fmla="*/ 190 h 197"/>
              <a:gd name="T70" fmla="*/ 225 w 491"/>
              <a:gd name="T71" fmla="*/ 187 h 197"/>
              <a:gd name="T72" fmla="*/ 267 w 491"/>
              <a:gd name="T73" fmla="*/ 175 h 197"/>
              <a:gd name="T74" fmla="*/ 270 w 491"/>
              <a:gd name="T75" fmla="*/ 185 h 197"/>
              <a:gd name="T76" fmla="*/ 289 w 491"/>
              <a:gd name="T77" fmla="*/ 195 h 197"/>
              <a:gd name="T78" fmla="*/ 304 w 491"/>
              <a:gd name="T79" fmla="*/ 175 h 197"/>
              <a:gd name="T80" fmla="*/ 347 w 491"/>
              <a:gd name="T81" fmla="*/ 170 h 197"/>
              <a:gd name="T82" fmla="*/ 389 w 491"/>
              <a:gd name="T83" fmla="*/ 160 h 197"/>
              <a:gd name="T84" fmla="*/ 434 w 491"/>
              <a:gd name="T85" fmla="*/ 158 h 197"/>
              <a:gd name="T86" fmla="*/ 477 w 491"/>
              <a:gd name="T87" fmla="*/ 150 h 197"/>
              <a:gd name="T88" fmla="*/ 489 w 491"/>
              <a:gd name="T89" fmla="*/ 148 h 197"/>
              <a:gd name="T90" fmla="*/ 479 w 491"/>
              <a:gd name="T91" fmla="*/ 113 h 197"/>
              <a:gd name="T92" fmla="*/ 467 w 491"/>
              <a:gd name="T93" fmla="*/ 83 h 197"/>
              <a:gd name="T94" fmla="*/ 469 w 491"/>
              <a:gd name="T95" fmla="*/ 63 h 197"/>
              <a:gd name="T96" fmla="*/ 447 w 491"/>
              <a:gd name="T97" fmla="*/ 33 h 197"/>
              <a:gd name="T98" fmla="*/ 417 w 491"/>
              <a:gd name="T99" fmla="*/ 15 h 197"/>
              <a:gd name="T100" fmla="*/ 397 w 491"/>
              <a:gd name="T101" fmla="*/ 10 h 197"/>
              <a:gd name="T102" fmla="*/ 60 w 491"/>
              <a:gd name="T103" fmla="*/ 182 h 197"/>
              <a:gd name="T104" fmla="*/ 10 w 491"/>
              <a:gd name="T105" fmla="*/ 6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1" h="197">
                <a:moveTo>
                  <a:pt x="8" y="43"/>
                </a:moveTo>
                <a:lnTo>
                  <a:pt x="13" y="43"/>
                </a:lnTo>
                <a:lnTo>
                  <a:pt x="15" y="35"/>
                </a:lnTo>
                <a:lnTo>
                  <a:pt x="15" y="30"/>
                </a:lnTo>
                <a:lnTo>
                  <a:pt x="23" y="25"/>
                </a:lnTo>
                <a:lnTo>
                  <a:pt x="23" y="18"/>
                </a:lnTo>
                <a:lnTo>
                  <a:pt x="18" y="18"/>
                </a:lnTo>
                <a:lnTo>
                  <a:pt x="18" y="10"/>
                </a:lnTo>
                <a:lnTo>
                  <a:pt x="23" y="5"/>
                </a:lnTo>
                <a:lnTo>
                  <a:pt x="25" y="5"/>
                </a:lnTo>
                <a:lnTo>
                  <a:pt x="30" y="0"/>
                </a:lnTo>
                <a:lnTo>
                  <a:pt x="38" y="0"/>
                </a:lnTo>
                <a:lnTo>
                  <a:pt x="45" y="8"/>
                </a:lnTo>
                <a:lnTo>
                  <a:pt x="48" y="3"/>
                </a:lnTo>
                <a:lnTo>
                  <a:pt x="53" y="5"/>
                </a:lnTo>
                <a:lnTo>
                  <a:pt x="55" y="15"/>
                </a:lnTo>
                <a:lnTo>
                  <a:pt x="62" y="23"/>
                </a:lnTo>
                <a:lnTo>
                  <a:pt x="67" y="23"/>
                </a:lnTo>
                <a:lnTo>
                  <a:pt x="75" y="28"/>
                </a:lnTo>
                <a:lnTo>
                  <a:pt x="80" y="33"/>
                </a:lnTo>
                <a:lnTo>
                  <a:pt x="80" y="35"/>
                </a:lnTo>
                <a:lnTo>
                  <a:pt x="75" y="40"/>
                </a:lnTo>
                <a:lnTo>
                  <a:pt x="67" y="40"/>
                </a:lnTo>
                <a:lnTo>
                  <a:pt x="65" y="38"/>
                </a:lnTo>
                <a:lnTo>
                  <a:pt x="60" y="38"/>
                </a:lnTo>
                <a:lnTo>
                  <a:pt x="58" y="40"/>
                </a:lnTo>
                <a:lnTo>
                  <a:pt x="48" y="40"/>
                </a:lnTo>
                <a:lnTo>
                  <a:pt x="43" y="40"/>
                </a:lnTo>
                <a:lnTo>
                  <a:pt x="40" y="48"/>
                </a:lnTo>
                <a:lnTo>
                  <a:pt x="25" y="55"/>
                </a:lnTo>
                <a:lnTo>
                  <a:pt x="15" y="65"/>
                </a:lnTo>
                <a:lnTo>
                  <a:pt x="15" y="60"/>
                </a:lnTo>
                <a:lnTo>
                  <a:pt x="18" y="53"/>
                </a:lnTo>
                <a:lnTo>
                  <a:pt x="20" y="53"/>
                </a:lnTo>
                <a:lnTo>
                  <a:pt x="25" y="50"/>
                </a:lnTo>
                <a:lnTo>
                  <a:pt x="20" y="50"/>
                </a:lnTo>
                <a:lnTo>
                  <a:pt x="18" y="50"/>
                </a:lnTo>
                <a:lnTo>
                  <a:pt x="13" y="50"/>
                </a:lnTo>
                <a:lnTo>
                  <a:pt x="10" y="48"/>
                </a:lnTo>
                <a:lnTo>
                  <a:pt x="8" y="43"/>
                </a:lnTo>
                <a:lnTo>
                  <a:pt x="8" y="43"/>
                </a:lnTo>
                <a:lnTo>
                  <a:pt x="8" y="43"/>
                </a:lnTo>
                <a:close/>
                <a:moveTo>
                  <a:pt x="397" y="10"/>
                </a:moveTo>
                <a:lnTo>
                  <a:pt x="394" y="13"/>
                </a:lnTo>
                <a:lnTo>
                  <a:pt x="392" y="20"/>
                </a:lnTo>
                <a:lnTo>
                  <a:pt x="384" y="23"/>
                </a:lnTo>
                <a:lnTo>
                  <a:pt x="377" y="28"/>
                </a:lnTo>
                <a:lnTo>
                  <a:pt x="374" y="33"/>
                </a:lnTo>
                <a:lnTo>
                  <a:pt x="367" y="33"/>
                </a:lnTo>
                <a:lnTo>
                  <a:pt x="364" y="35"/>
                </a:lnTo>
                <a:lnTo>
                  <a:pt x="352" y="33"/>
                </a:lnTo>
                <a:lnTo>
                  <a:pt x="349" y="30"/>
                </a:lnTo>
                <a:lnTo>
                  <a:pt x="344" y="30"/>
                </a:lnTo>
                <a:lnTo>
                  <a:pt x="344" y="30"/>
                </a:lnTo>
                <a:lnTo>
                  <a:pt x="339" y="30"/>
                </a:lnTo>
                <a:lnTo>
                  <a:pt x="329" y="33"/>
                </a:lnTo>
                <a:lnTo>
                  <a:pt x="317" y="35"/>
                </a:lnTo>
                <a:lnTo>
                  <a:pt x="309" y="35"/>
                </a:lnTo>
                <a:lnTo>
                  <a:pt x="302" y="30"/>
                </a:lnTo>
                <a:lnTo>
                  <a:pt x="299" y="33"/>
                </a:lnTo>
                <a:lnTo>
                  <a:pt x="289" y="28"/>
                </a:lnTo>
                <a:lnTo>
                  <a:pt x="284" y="28"/>
                </a:lnTo>
                <a:lnTo>
                  <a:pt x="274" y="20"/>
                </a:lnTo>
                <a:lnTo>
                  <a:pt x="272" y="20"/>
                </a:lnTo>
                <a:lnTo>
                  <a:pt x="270" y="23"/>
                </a:lnTo>
                <a:lnTo>
                  <a:pt x="265" y="23"/>
                </a:lnTo>
                <a:lnTo>
                  <a:pt x="260" y="18"/>
                </a:lnTo>
                <a:lnTo>
                  <a:pt x="260" y="10"/>
                </a:lnTo>
                <a:lnTo>
                  <a:pt x="255" y="5"/>
                </a:lnTo>
                <a:lnTo>
                  <a:pt x="252" y="8"/>
                </a:lnTo>
                <a:lnTo>
                  <a:pt x="245" y="13"/>
                </a:lnTo>
                <a:lnTo>
                  <a:pt x="245" y="13"/>
                </a:lnTo>
                <a:lnTo>
                  <a:pt x="242" y="15"/>
                </a:lnTo>
                <a:lnTo>
                  <a:pt x="232" y="5"/>
                </a:lnTo>
                <a:lnTo>
                  <a:pt x="230" y="0"/>
                </a:lnTo>
                <a:lnTo>
                  <a:pt x="230" y="0"/>
                </a:lnTo>
                <a:lnTo>
                  <a:pt x="222" y="3"/>
                </a:lnTo>
                <a:lnTo>
                  <a:pt x="215" y="3"/>
                </a:lnTo>
                <a:lnTo>
                  <a:pt x="210" y="0"/>
                </a:lnTo>
                <a:lnTo>
                  <a:pt x="205" y="3"/>
                </a:lnTo>
                <a:lnTo>
                  <a:pt x="192" y="3"/>
                </a:lnTo>
                <a:lnTo>
                  <a:pt x="185" y="3"/>
                </a:lnTo>
                <a:lnTo>
                  <a:pt x="172" y="8"/>
                </a:lnTo>
                <a:lnTo>
                  <a:pt x="167" y="10"/>
                </a:lnTo>
                <a:lnTo>
                  <a:pt x="157" y="10"/>
                </a:lnTo>
                <a:lnTo>
                  <a:pt x="155" y="15"/>
                </a:lnTo>
                <a:lnTo>
                  <a:pt x="150" y="15"/>
                </a:lnTo>
                <a:lnTo>
                  <a:pt x="145" y="20"/>
                </a:lnTo>
                <a:lnTo>
                  <a:pt x="142" y="23"/>
                </a:lnTo>
                <a:lnTo>
                  <a:pt x="140" y="28"/>
                </a:lnTo>
                <a:lnTo>
                  <a:pt x="137" y="30"/>
                </a:lnTo>
                <a:lnTo>
                  <a:pt x="140" y="33"/>
                </a:lnTo>
                <a:lnTo>
                  <a:pt x="130" y="33"/>
                </a:lnTo>
                <a:lnTo>
                  <a:pt x="115" y="28"/>
                </a:lnTo>
                <a:lnTo>
                  <a:pt x="110" y="28"/>
                </a:lnTo>
                <a:lnTo>
                  <a:pt x="107" y="30"/>
                </a:lnTo>
                <a:lnTo>
                  <a:pt x="102" y="30"/>
                </a:lnTo>
                <a:lnTo>
                  <a:pt x="95" y="33"/>
                </a:lnTo>
                <a:lnTo>
                  <a:pt x="90" y="30"/>
                </a:lnTo>
                <a:lnTo>
                  <a:pt x="82" y="33"/>
                </a:lnTo>
                <a:lnTo>
                  <a:pt x="82" y="35"/>
                </a:lnTo>
                <a:lnTo>
                  <a:pt x="87" y="43"/>
                </a:lnTo>
                <a:lnTo>
                  <a:pt x="95" y="45"/>
                </a:lnTo>
                <a:lnTo>
                  <a:pt x="100" y="45"/>
                </a:lnTo>
                <a:lnTo>
                  <a:pt x="100" y="48"/>
                </a:lnTo>
                <a:lnTo>
                  <a:pt x="87" y="48"/>
                </a:lnTo>
                <a:lnTo>
                  <a:pt x="80" y="50"/>
                </a:lnTo>
                <a:lnTo>
                  <a:pt x="75" y="55"/>
                </a:lnTo>
                <a:lnTo>
                  <a:pt x="77" y="58"/>
                </a:lnTo>
                <a:lnTo>
                  <a:pt x="82" y="55"/>
                </a:lnTo>
                <a:lnTo>
                  <a:pt x="85" y="60"/>
                </a:lnTo>
                <a:lnTo>
                  <a:pt x="80" y="60"/>
                </a:lnTo>
                <a:lnTo>
                  <a:pt x="67" y="60"/>
                </a:lnTo>
                <a:lnTo>
                  <a:pt x="62" y="58"/>
                </a:lnTo>
                <a:lnTo>
                  <a:pt x="58" y="60"/>
                </a:lnTo>
                <a:lnTo>
                  <a:pt x="53" y="58"/>
                </a:lnTo>
                <a:lnTo>
                  <a:pt x="50" y="58"/>
                </a:lnTo>
                <a:lnTo>
                  <a:pt x="45" y="63"/>
                </a:lnTo>
                <a:lnTo>
                  <a:pt x="40" y="63"/>
                </a:lnTo>
                <a:lnTo>
                  <a:pt x="35" y="58"/>
                </a:lnTo>
                <a:lnTo>
                  <a:pt x="28" y="58"/>
                </a:lnTo>
                <a:lnTo>
                  <a:pt x="18" y="65"/>
                </a:lnTo>
                <a:lnTo>
                  <a:pt x="15" y="70"/>
                </a:lnTo>
                <a:lnTo>
                  <a:pt x="13" y="75"/>
                </a:lnTo>
                <a:lnTo>
                  <a:pt x="15" y="78"/>
                </a:lnTo>
                <a:lnTo>
                  <a:pt x="15" y="85"/>
                </a:lnTo>
                <a:lnTo>
                  <a:pt x="13" y="88"/>
                </a:lnTo>
                <a:lnTo>
                  <a:pt x="15" y="90"/>
                </a:lnTo>
                <a:lnTo>
                  <a:pt x="23" y="88"/>
                </a:lnTo>
                <a:lnTo>
                  <a:pt x="23" y="88"/>
                </a:lnTo>
                <a:lnTo>
                  <a:pt x="28" y="88"/>
                </a:lnTo>
                <a:lnTo>
                  <a:pt x="35" y="88"/>
                </a:lnTo>
                <a:lnTo>
                  <a:pt x="30" y="93"/>
                </a:lnTo>
                <a:lnTo>
                  <a:pt x="30" y="98"/>
                </a:lnTo>
                <a:lnTo>
                  <a:pt x="33" y="100"/>
                </a:lnTo>
                <a:lnTo>
                  <a:pt x="33" y="105"/>
                </a:lnTo>
                <a:lnTo>
                  <a:pt x="33" y="108"/>
                </a:lnTo>
                <a:lnTo>
                  <a:pt x="33" y="108"/>
                </a:lnTo>
                <a:lnTo>
                  <a:pt x="38" y="105"/>
                </a:lnTo>
                <a:lnTo>
                  <a:pt x="38" y="108"/>
                </a:lnTo>
                <a:lnTo>
                  <a:pt x="35" y="110"/>
                </a:lnTo>
                <a:lnTo>
                  <a:pt x="30" y="115"/>
                </a:lnTo>
                <a:lnTo>
                  <a:pt x="30" y="118"/>
                </a:lnTo>
                <a:lnTo>
                  <a:pt x="35" y="118"/>
                </a:lnTo>
                <a:lnTo>
                  <a:pt x="30" y="120"/>
                </a:lnTo>
                <a:lnTo>
                  <a:pt x="30" y="125"/>
                </a:lnTo>
                <a:lnTo>
                  <a:pt x="25" y="125"/>
                </a:lnTo>
                <a:lnTo>
                  <a:pt x="23" y="118"/>
                </a:lnTo>
                <a:lnTo>
                  <a:pt x="20" y="115"/>
                </a:lnTo>
                <a:lnTo>
                  <a:pt x="20" y="120"/>
                </a:lnTo>
                <a:lnTo>
                  <a:pt x="23" y="125"/>
                </a:lnTo>
                <a:lnTo>
                  <a:pt x="20" y="128"/>
                </a:lnTo>
                <a:lnTo>
                  <a:pt x="20" y="133"/>
                </a:lnTo>
                <a:lnTo>
                  <a:pt x="25" y="135"/>
                </a:lnTo>
                <a:lnTo>
                  <a:pt x="25" y="133"/>
                </a:lnTo>
                <a:lnTo>
                  <a:pt x="30" y="138"/>
                </a:lnTo>
                <a:lnTo>
                  <a:pt x="35" y="135"/>
                </a:lnTo>
                <a:lnTo>
                  <a:pt x="40" y="140"/>
                </a:lnTo>
                <a:lnTo>
                  <a:pt x="43" y="145"/>
                </a:lnTo>
                <a:lnTo>
                  <a:pt x="38" y="150"/>
                </a:lnTo>
                <a:lnTo>
                  <a:pt x="43" y="153"/>
                </a:lnTo>
                <a:lnTo>
                  <a:pt x="43" y="158"/>
                </a:lnTo>
                <a:lnTo>
                  <a:pt x="45" y="158"/>
                </a:lnTo>
                <a:lnTo>
                  <a:pt x="53" y="163"/>
                </a:lnTo>
                <a:lnTo>
                  <a:pt x="50" y="168"/>
                </a:lnTo>
                <a:lnTo>
                  <a:pt x="45" y="165"/>
                </a:lnTo>
                <a:lnTo>
                  <a:pt x="45" y="170"/>
                </a:lnTo>
                <a:lnTo>
                  <a:pt x="48" y="170"/>
                </a:lnTo>
                <a:lnTo>
                  <a:pt x="55" y="168"/>
                </a:lnTo>
                <a:lnTo>
                  <a:pt x="67" y="168"/>
                </a:lnTo>
                <a:lnTo>
                  <a:pt x="67" y="170"/>
                </a:lnTo>
                <a:lnTo>
                  <a:pt x="65" y="172"/>
                </a:lnTo>
                <a:lnTo>
                  <a:pt x="58" y="175"/>
                </a:lnTo>
                <a:lnTo>
                  <a:pt x="50" y="175"/>
                </a:lnTo>
                <a:lnTo>
                  <a:pt x="48" y="177"/>
                </a:lnTo>
                <a:lnTo>
                  <a:pt x="50" y="180"/>
                </a:lnTo>
                <a:lnTo>
                  <a:pt x="55" y="177"/>
                </a:lnTo>
                <a:lnTo>
                  <a:pt x="60" y="177"/>
                </a:lnTo>
                <a:lnTo>
                  <a:pt x="65" y="177"/>
                </a:lnTo>
                <a:lnTo>
                  <a:pt x="65" y="180"/>
                </a:lnTo>
                <a:lnTo>
                  <a:pt x="65" y="182"/>
                </a:lnTo>
                <a:lnTo>
                  <a:pt x="67" y="177"/>
                </a:lnTo>
                <a:lnTo>
                  <a:pt x="72" y="172"/>
                </a:lnTo>
                <a:lnTo>
                  <a:pt x="75" y="172"/>
                </a:lnTo>
                <a:lnTo>
                  <a:pt x="77" y="177"/>
                </a:lnTo>
                <a:lnTo>
                  <a:pt x="82" y="177"/>
                </a:lnTo>
                <a:lnTo>
                  <a:pt x="87" y="180"/>
                </a:lnTo>
                <a:lnTo>
                  <a:pt x="90" y="175"/>
                </a:lnTo>
                <a:lnTo>
                  <a:pt x="92" y="177"/>
                </a:lnTo>
                <a:lnTo>
                  <a:pt x="92" y="180"/>
                </a:lnTo>
                <a:lnTo>
                  <a:pt x="90" y="180"/>
                </a:lnTo>
                <a:lnTo>
                  <a:pt x="92" y="185"/>
                </a:lnTo>
                <a:lnTo>
                  <a:pt x="95" y="187"/>
                </a:lnTo>
                <a:lnTo>
                  <a:pt x="100" y="192"/>
                </a:lnTo>
                <a:lnTo>
                  <a:pt x="102" y="192"/>
                </a:lnTo>
                <a:lnTo>
                  <a:pt x="107" y="195"/>
                </a:lnTo>
                <a:lnTo>
                  <a:pt x="115" y="192"/>
                </a:lnTo>
                <a:lnTo>
                  <a:pt x="117" y="190"/>
                </a:lnTo>
                <a:lnTo>
                  <a:pt x="122" y="190"/>
                </a:lnTo>
                <a:lnTo>
                  <a:pt x="125" y="187"/>
                </a:lnTo>
                <a:lnTo>
                  <a:pt x="130" y="190"/>
                </a:lnTo>
                <a:lnTo>
                  <a:pt x="132" y="187"/>
                </a:lnTo>
                <a:lnTo>
                  <a:pt x="132" y="182"/>
                </a:lnTo>
                <a:lnTo>
                  <a:pt x="132" y="180"/>
                </a:lnTo>
                <a:lnTo>
                  <a:pt x="132" y="172"/>
                </a:lnTo>
                <a:lnTo>
                  <a:pt x="145" y="172"/>
                </a:lnTo>
                <a:lnTo>
                  <a:pt x="152" y="172"/>
                </a:lnTo>
                <a:lnTo>
                  <a:pt x="167" y="180"/>
                </a:lnTo>
                <a:lnTo>
                  <a:pt x="170" y="180"/>
                </a:lnTo>
                <a:lnTo>
                  <a:pt x="180" y="190"/>
                </a:lnTo>
                <a:lnTo>
                  <a:pt x="187" y="195"/>
                </a:lnTo>
                <a:lnTo>
                  <a:pt x="210" y="192"/>
                </a:lnTo>
                <a:lnTo>
                  <a:pt x="217" y="190"/>
                </a:lnTo>
                <a:lnTo>
                  <a:pt x="220" y="190"/>
                </a:lnTo>
                <a:lnTo>
                  <a:pt x="222" y="190"/>
                </a:lnTo>
                <a:lnTo>
                  <a:pt x="225" y="187"/>
                </a:lnTo>
                <a:lnTo>
                  <a:pt x="227" y="185"/>
                </a:lnTo>
                <a:lnTo>
                  <a:pt x="237" y="170"/>
                </a:lnTo>
                <a:lnTo>
                  <a:pt x="240" y="170"/>
                </a:lnTo>
                <a:lnTo>
                  <a:pt x="252" y="175"/>
                </a:lnTo>
                <a:lnTo>
                  <a:pt x="257" y="177"/>
                </a:lnTo>
                <a:lnTo>
                  <a:pt x="267" y="175"/>
                </a:lnTo>
                <a:lnTo>
                  <a:pt x="267" y="172"/>
                </a:lnTo>
                <a:lnTo>
                  <a:pt x="272" y="168"/>
                </a:lnTo>
                <a:lnTo>
                  <a:pt x="277" y="170"/>
                </a:lnTo>
                <a:lnTo>
                  <a:pt x="277" y="175"/>
                </a:lnTo>
                <a:lnTo>
                  <a:pt x="274" y="180"/>
                </a:lnTo>
                <a:lnTo>
                  <a:pt x="270" y="185"/>
                </a:lnTo>
                <a:lnTo>
                  <a:pt x="270" y="187"/>
                </a:lnTo>
                <a:lnTo>
                  <a:pt x="274" y="192"/>
                </a:lnTo>
                <a:lnTo>
                  <a:pt x="272" y="197"/>
                </a:lnTo>
                <a:lnTo>
                  <a:pt x="277" y="197"/>
                </a:lnTo>
                <a:lnTo>
                  <a:pt x="282" y="197"/>
                </a:lnTo>
                <a:lnTo>
                  <a:pt x="289" y="195"/>
                </a:lnTo>
                <a:lnTo>
                  <a:pt x="287" y="190"/>
                </a:lnTo>
                <a:lnTo>
                  <a:pt x="292" y="187"/>
                </a:lnTo>
                <a:lnTo>
                  <a:pt x="292" y="177"/>
                </a:lnTo>
                <a:lnTo>
                  <a:pt x="292" y="172"/>
                </a:lnTo>
                <a:lnTo>
                  <a:pt x="299" y="175"/>
                </a:lnTo>
                <a:lnTo>
                  <a:pt x="304" y="175"/>
                </a:lnTo>
                <a:lnTo>
                  <a:pt x="317" y="170"/>
                </a:lnTo>
                <a:lnTo>
                  <a:pt x="322" y="170"/>
                </a:lnTo>
                <a:lnTo>
                  <a:pt x="324" y="168"/>
                </a:lnTo>
                <a:lnTo>
                  <a:pt x="339" y="168"/>
                </a:lnTo>
                <a:lnTo>
                  <a:pt x="344" y="168"/>
                </a:lnTo>
                <a:lnTo>
                  <a:pt x="347" y="170"/>
                </a:lnTo>
                <a:lnTo>
                  <a:pt x="354" y="172"/>
                </a:lnTo>
                <a:lnTo>
                  <a:pt x="367" y="172"/>
                </a:lnTo>
                <a:lnTo>
                  <a:pt x="369" y="170"/>
                </a:lnTo>
                <a:lnTo>
                  <a:pt x="374" y="168"/>
                </a:lnTo>
                <a:lnTo>
                  <a:pt x="379" y="163"/>
                </a:lnTo>
                <a:lnTo>
                  <a:pt x="389" y="160"/>
                </a:lnTo>
                <a:lnTo>
                  <a:pt x="394" y="160"/>
                </a:lnTo>
                <a:lnTo>
                  <a:pt x="399" y="160"/>
                </a:lnTo>
                <a:lnTo>
                  <a:pt x="414" y="160"/>
                </a:lnTo>
                <a:lnTo>
                  <a:pt x="424" y="158"/>
                </a:lnTo>
                <a:lnTo>
                  <a:pt x="432" y="158"/>
                </a:lnTo>
                <a:lnTo>
                  <a:pt x="434" y="158"/>
                </a:lnTo>
                <a:lnTo>
                  <a:pt x="442" y="153"/>
                </a:lnTo>
                <a:lnTo>
                  <a:pt x="447" y="153"/>
                </a:lnTo>
                <a:lnTo>
                  <a:pt x="449" y="150"/>
                </a:lnTo>
                <a:lnTo>
                  <a:pt x="462" y="150"/>
                </a:lnTo>
                <a:lnTo>
                  <a:pt x="469" y="153"/>
                </a:lnTo>
                <a:lnTo>
                  <a:pt x="477" y="150"/>
                </a:lnTo>
                <a:lnTo>
                  <a:pt x="482" y="153"/>
                </a:lnTo>
                <a:lnTo>
                  <a:pt x="482" y="158"/>
                </a:lnTo>
                <a:lnTo>
                  <a:pt x="484" y="160"/>
                </a:lnTo>
                <a:lnTo>
                  <a:pt x="491" y="158"/>
                </a:lnTo>
                <a:lnTo>
                  <a:pt x="491" y="155"/>
                </a:lnTo>
                <a:lnTo>
                  <a:pt x="489" y="148"/>
                </a:lnTo>
                <a:lnTo>
                  <a:pt x="484" y="138"/>
                </a:lnTo>
                <a:lnTo>
                  <a:pt x="477" y="135"/>
                </a:lnTo>
                <a:lnTo>
                  <a:pt x="477" y="133"/>
                </a:lnTo>
                <a:lnTo>
                  <a:pt x="477" y="125"/>
                </a:lnTo>
                <a:lnTo>
                  <a:pt x="482" y="115"/>
                </a:lnTo>
                <a:lnTo>
                  <a:pt x="479" y="113"/>
                </a:lnTo>
                <a:lnTo>
                  <a:pt x="472" y="113"/>
                </a:lnTo>
                <a:lnTo>
                  <a:pt x="472" y="105"/>
                </a:lnTo>
                <a:lnTo>
                  <a:pt x="474" y="100"/>
                </a:lnTo>
                <a:lnTo>
                  <a:pt x="472" y="90"/>
                </a:lnTo>
                <a:lnTo>
                  <a:pt x="469" y="85"/>
                </a:lnTo>
                <a:lnTo>
                  <a:pt x="467" y="83"/>
                </a:lnTo>
                <a:lnTo>
                  <a:pt x="474" y="83"/>
                </a:lnTo>
                <a:lnTo>
                  <a:pt x="477" y="75"/>
                </a:lnTo>
                <a:lnTo>
                  <a:pt x="482" y="73"/>
                </a:lnTo>
                <a:lnTo>
                  <a:pt x="477" y="68"/>
                </a:lnTo>
                <a:lnTo>
                  <a:pt x="474" y="63"/>
                </a:lnTo>
                <a:lnTo>
                  <a:pt x="469" y="63"/>
                </a:lnTo>
                <a:lnTo>
                  <a:pt x="459" y="63"/>
                </a:lnTo>
                <a:lnTo>
                  <a:pt x="452" y="58"/>
                </a:lnTo>
                <a:lnTo>
                  <a:pt x="452" y="48"/>
                </a:lnTo>
                <a:lnTo>
                  <a:pt x="454" y="38"/>
                </a:lnTo>
                <a:lnTo>
                  <a:pt x="452" y="33"/>
                </a:lnTo>
                <a:lnTo>
                  <a:pt x="447" y="33"/>
                </a:lnTo>
                <a:lnTo>
                  <a:pt x="444" y="28"/>
                </a:lnTo>
                <a:lnTo>
                  <a:pt x="442" y="25"/>
                </a:lnTo>
                <a:lnTo>
                  <a:pt x="437" y="23"/>
                </a:lnTo>
                <a:lnTo>
                  <a:pt x="424" y="13"/>
                </a:lnTo>
                <a:lnTo>
                  <a:pt x="419" y="13"/>
                </a:lnTo>
                <a:lnTo>
                  <a:pt x="417" y="15"/>
                </a:lnTo>
                <a:lnTo>
                  <a:pt x="414" y="15"/>
                </a:lnTo>
                <a:lnTo>
                  <a:pt x="407" y="13"/>
                </a:lnTo>
                <a:lnTo>
                  <a:pt x="404" y="18"/>
                </a:lnTo>
                <a:lnTo>
                  <a:pt x="402" y="15"/>
                </a:lnTo>
                <a:lnTo>
                  <a:pt x="399" y="10"/>
                </a:lnTo>
                <a:lnTo>
                  <a:pt x="397" y="10"/>
                </a:lnTo>
                <a:lnTo>
                  <a:pt x="397" y="10"/>
                </a:lnTo>
                <a:close/>
                <a:moveTo>
                  <a:pt x="58" y="182"/>
                </a:moveTo>
                <a:lnTo>
                  <a:pt x="60" y="180"/>
                </a:lnTo>
                <a:lnTo>
                  <a:pt x="62" y="180"/>
                </a:lnTo>
                <a:lnTo>
                  <a:pt x="62" y="182"/>
                </a:lnTo>
                <a:lnTo>
                  <a:pt x="60" y="182"/>
                </a:lnTo>
                <a:lnTo>
                  <a:pt x="58" y="182"/>
                </a:lnTo>
                <a:lnTo>
                  <a:pt x="58" y="182"/>
                </a:lnTo>
                <a:close/>
                <a:moveTo>
                  <a:pt x="0" y="65"/>
                </a:moveTo>
                <a:lnTo>
                  <a:pt x="3" y="65"/>
                </a:lnTo>
                <a:lnTo>
                  <a:pt x="8" y="65"/>
                </a:lnTo>
                <a:lnTo>
                  <a:pt x="10" y="60"/>
                </a:lnTo>
                <a:lnTo>
                  <a:pt x="8" y="60"/>
                </a:lnTo>
                <a:lnTo>
                  <a:pt x="5" y="63"/>
                </a:lnTo>
                <a:lnTo>
                  <a:pt x="0" y="63"/>
                </a:lnTo>
                <a:lnTo>
                  <a:pt x="0" y="6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91"/>
          <p:cNvSpPr>
            <a:spLocks/>
          </p:cNvSpPr>
          <p:nvPr/>
        </p:nvSpPr>
        <p:spPr bwMode="auto">
          <a:xfrm>
            <a:off x="6937375" y="4464050"/>
            <a:ext cx="71437" cy="76200"/>
          </a:xfrm>
          <a:custGeom>
            <a:avLst/>
            <a:gdLst>
              <a:gd name="T0" fmla="*/ 0 w 45"/>
              <a:gd name="T1" fmla="*/ 30 h 48"/>
              <a:gd name="T2" fmla="*/ 8 w 45"/>
              <a:gd name="T3" fmla="*/ 20 h 48"/>
              <a:gd name="T4" fmla="*/ 13 w 45"/>
              <a:gd name="T5" fmla="*/ 8 h 48"/>
              <a:gd name="T6" fmla="*/ 25 w 45"/>
              <a:gd name="T7" fmla="*/ 0 h 48"/>
              <a:gd name="T8" fmla="*/ 33 w 45"/>
              <a:gd name="T9" fmla="*/ 5 h 48"/>
              <a:gd name="T10" fmla="*/ 40 w 45"/>
              <a:gd name="T11" fmla="*/ 3 h 48"/>
              <a:gd name="T12" fmla="*/ 43 w 45"/>
              <a:gd name="T13" fmla="*/ 3 h 48"/>
              <a:gd name="T14" fmla="*/ 43 w 45"/>
              <a:gd name="T15" fmla="*/ 5 h 48"/>
              <a:gd name="T16" fmla="*/ 45 w 45"/>
              <a:gd name="T17" fmla="*/ 18 h 48"/>
              <a:gd name="T18" fmla="*/ 30 w 45"/>
              <a:gd name="T19" fmla="*/ 20 h 48"/>
              <a:gd name="T20" fmla="*/ 40 w 45"/>
              <a:gd name="T21" fmla="*/ 28 h 48"/>
              <a:gd name="T22" fmla="*/ 40 w 45"/>
              <a:gd name="T23" fmla="*/ 25 h 48"/>
              <a:gd name="T24" fmla="*/ 43 w 45"/>
              <a:gd name="T25" fmla="*/ 28 h 48"/>
              <a:gd name="T26" fmla="*/ 43 w 45"/>
              <a:gd name="T27" fmla="*/ 33 h 48"/>
              <a:gd name="T28" fmla="*/ 45 w 45"/>
              <a:gd name="T29" fmla="*/ 35 h 48"/>
              <a:gd name="T30" fmla="*/ 45 w 45"/>
              <a:gd name="T31" fmla="*/ 35 h 48"/>
              <a:gd name="T32" fmla="*/ 43 w 45"/>
              <a:gd name="T33" fmla="*/ 38 h 48"/>
              <a:gd name="T34" fmla="*/ 45 w 45"/>
              <a:gd name="T35" fmla="*/ 40 h 48"/>
              <a:gd name="T36" fmla="*/ 30 w 45"/>
              <a:gd name="T37" fmla="*/ 48 h 48"/>
              <a:gd name="T38" fmla="*/ 28 w 45"/>
              <a:gd name="T39" fmla="*/ 38 h 48"/>
              <a:gd name="T40" fmla="*/ 5 w 45"/>
              <a:gd name="T41" fmla="*/ 30 h 48"/>
              <a:gd name="T42" fmla="*/ 0 w 45"/>
              <a:gd name="T43" fmla="*/ 3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" h="48">
                <a:moveTo>
                  <a:pt x="0" y="30"/>
                </a:moveTo>
                <a:lnTo>
                  <a:pt x="8" y="20"/>
                </a:lnTo>
                <a:lnTo>
                  <a:pt x="13" y="8"/>
                </a:lnTo>
                <a:lnTo>
                  <a:pt x="25" y="0"/>
                </a:lnTo>
                <a:lnTo>
                  <a:pt x="33" y="5"/>
                </a:lnTo>
                <a:lnTo>
                  <a:pt x="40" y="3"/>
                </a:lnTo>
                <a:lnTo>
                  <a:pt x="43" y="3"/>
                </a:lnTo>
                <a:lnTo>
                  <a:pt x="43" y="5"/>
                </a:lnTo>
                <a:lnTo>
                  <a:pt x="45" y="18"/>
                </a:lnTo>
                <a:lnTo>
                  <a:pt x="30" y="20"/>
                </a:lnTo>
                <a:lnTo>
                  <a:pt x="40" y="28"/>
                </a:lnTo>
                <a:lnTo>
                  <a:pt x="40" y="25"/>
                </a:lnTo>
                <a:lnTo>
                  <a:pt x="43" y="28"/>
                </a:lnTo>
                <a:lnTo>
                  <a:pt x="43" y="33"/>
                </a:lnTo>
                <a:lnTo>
                  <a:pt x="45" y="35"/>
                </a:lnTo>
                <a:lnTo>
                  <a:pt x="45" y="35"/>
                </a:lnTo>
                <a:lnTo>
                  <a:pt x="43" y="38"/>
                </a:lnTo>
                <a:lnTo>
                  <a:pt x="45" y="40"/>
                </a:lnTo>
                <a:lnTo>
                  <a:pt x="30" y="48"/>
                </a:lnTo>
                <a:lnTo>
                  <a:pt x="28" y="38"/>
                </a:lnTo>
                <a:lnTo>
                  <a:pt x="5" y="30"/>
                </a:lnTo>
                <a:lnTo>
                  <a:pt x="0" y="3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92"/>
          <p:cNvSpPr>
            <a:spLocks/>
          </p:cNvSpPr>
          <p:nvPr/>
        </p:nvSpPr>
        <p:spPr bwMode="auto">
          <a:xfrm>
            <a:off x="6467475" y="4132263"/>
            <a:ext cx="260350" cy="233363"/>
          </a:xfrm>
          <a:custGeom>
            <a:avLst/>
            <a:gdLst>
              <a:gd name="T0" fmla="*/ 132 w 164"/>
              <a:gd name="T1" fmla="*/ 82 h 147"/>
              <a:gd name="T2" fmla="*/ 139 w 164"/>
              <a:gd name="T3" fmla="*/ 72 h 147"/>
              <a:gd name="T4" fmla="*/ 139 w 164"/>
              <a:gd name="T5" fmla="*/ 59 h 147"/>
              <a:gd name="T6" fmla="*/ 142 w 164"/>
              <a:gd name="T7" fmla="*/ 42 h 147"/>
              <a:gd name="T8" fmla="*/ 139 w 164"/>
              <a:gd name="T9" fmla="*/ 22 h 147"/>
              <a:gd name="T10" fmla="*/ 154 w 164"/>
              <a:gd name="T11" fmla="*/ 12 h 147"/>
              <a:gd name="T12" fmla="*/ 162 w 164"/>
              <a:gd name="T13" fmla="*/ 7 h 147"/>
              <a:gd name="T14" fmla="*/ 162 w 164"/>
              <a:gd name="T15" fmla="*/ 0 h 147"/>
              <a:gd name="T16" fmla="*/ 144 w 164"/>
              <a:gd name="T17" fmla="*/ 2 h 147"/>
              <a:gd name="T18" fmla="*/ 124 w 164"/>
              <a:gd name="T19" fmla="*/ 2 h 147"/>
              <a:gd name="T20" fmla="*/ 109 w 164"/>
              <a:gd name="T21" fmla="*/ 5 h 147"/>
              <a:gd name="T22" fmla="*/ 99 w 164"/>
              <a:gd name="T23" fmla="*/ 12 h 147"/>
              <a:gd name="T24" fmla="*/ 84 w 164"/>
              <a:gd name="T25" fmla="*/ 14 h 147"/>
              <a:gd name="T26" fmla="*/ 74 w 164"/>
              <a:gd name="T27" fmla="*/ 10 h 147"/>
              <a:gd name="T28" fmla="*/ 54 w 164"/>
              <a:gd name="T29" fmla="*/ 10 h 147"/>
              <a:gd name="T30" fmla="*/ 47 w 164"/>
              <a:gd name="T31" fmla="*/ 12 h 147"/>
              <a:gd name="T32" fmla="*/ 29 w 164"/>
              <a:gd name="T33" fmla="*/ 17 h 147"/>
              <a:gd name="T34" fmla="*/ 22 w 164"/>
              <a:gd name="T35" fmla="*/ 19 h 147"/>
              <a:gd name="T36" fmla="*/ 17 w 164"/>
              <a:gd name="T37" fmla="*/ 32 h 147"/>
              <a:gd name="T38" fmla="*/ 12 w 164"/>
              <a:gd name="T39" fmla="*/ 39 h 147"/>
              <a:gd name="T40" fmla="*/ 2 w 164"/>
              <a:gd name="T41" fmla="*/ 39 h 147"/>
              <a:gd name="T42" fmla="*/ 0 w 164"/>
              <a:gd name="T43" fmla="*/ 39 h 147"/>
              <a:gd name="T44" fmla="*/ 4 w 164"/>
              <a:gd name="T45" fmla="*/ 57 h 147"/>
              <a:gd name="T46" fmla="*/ 4 w 164"/>
              <a:gd name="T47" fmla="*/ 69 h 147"/>
              <a:gd name="T48" fmla="*/ 14 w 164"/>
              <a:gd name="T49" fmla="*/ 82 h 147"/>
              <a:gd name="T50" fmla="*/ 22 w 164"/>
              <a:gd name="T51" fmla="*/ 89 h 147"/>
              <a:gd name="T52" fmla="*/ 24 w 164"/>
              <a:gd name="T53" fmla="*/ 99 h 147"/>
              <a:gd name="T54" fmla="*/ 19 w 164"/>
              <a:gd name="T55" fmla="*/ 102 h 147"/>
              <a:gd name="T56" fmla="*/ 12 w 164"/>
              <a:gd name="T57" fmla="*/ 112 h 147"/>
              <a:gd name="T58" fmla="*/ 7 w 164"/>
              <a:gd name="T59" fmla="*/ 117 h 147"/>
              <a:gd name="T60" fmla="*/ 12 w 164"/>
              <a:gd name="T61" fmla="*/ 124 h 147"/>
              <a:gd name="T62" fmla="*/ 12 w 164"/>
              <a:gd name="T63" fmla="*/ 137 h 147"/>
              <a:gd name="T64" fmla="*/ 22 w 164"/>
              <a:gd name="T65" fmla="*/ 142 h 147"/>
              <a:gd name="T66" fmla="*/ 29 w 164"/>
              <a:gd name="T67" fmla="*/ 144 h 147"/>
              <a:gd name="T68" fmla="*/ 84 w 164"/>
              <a:gd name="T69" fmla="*/ 11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4" h="147">
                <a:moveTo>
                  <a:pt x="84" y="114"/>
                </a:moveTo>
                <a:lnTo>
                  <a:pt x="132" y="82"/>
                </a:lnTo>
                <a:lnTo>
                  <a:pt x="134" y="77"/>
                </a:lnTo>
                <a:lnTo>
                  <a:pt x="139" y="72"/>
                </a:lnTo>
                <a:lnTo>
                  <a:pt x="139" y="64"/>
                </a:lnTo>
                <a:lnTo>
                  <a:pt x="139" y="59"/>
                </a:lnTo>
                <a:lnTo>
                  <a:pt x="142" y="49"/>
                </a:lnTo>
                <a:lnTo>
                  <a:pt x="142" y="42"/>
                </a:lnTo>
                <a:lnTo>
                  <a:pt x="137" y="32"/>
                </a:lnTo>
                <a:lnTo>
                  <a:pt x="139" y="22"/>
                </a:lnTo>
                <a:lnTo>
                  <a:pt x="144" y="14"/>
                </a:lnTo>
                <a:lnTo>
                  <a:pt x="154" y="12"/>
                </a:lnTo>
                <a:lnTo>
                  <a:pt x="159" y="7"/>
                </a:lnTo>
                <a:lnTo>
                  <a:pt x="162" y="7"/>
                </a:lnTo>
                <a:lnTo>
                  <a:pt x="164" y="2"/>
                </a:lnTo>
                <a:lnTo>
                  <a:pt x="162" y="0"/>
                </a:lnTo>
                <a:lnTo>
                  <a:pt x="154" y="0"/>
                </a:lnTo>
                <a:lnTo>
                  <a:pt x="144" y="2"/>
                </a:lnTo>
                <a:lnTo>
                  <a:pt x="129" y="2"/>
                </a:lnTo>
                <a:lnTo>
                  <a:pt x="124" y="2"/>
                </a:lnTo>
                <a:lnTo>
                  <a:pt x="119" y="2"/>
                </a:lnTo>
                <a:lnTo>
                  <a:pt x="109" y="5"/>
                </a:lnTo>
                <a:lnTo>
                  <a:pt x="104" y="10"/>
                </a:lnTo>
                <a:lnTo>
                  <a:pt x="99" y="12"/>
                </a:lnTo>
                <a:lnTo>
                  <a:pt x="97" y="14"/>
                </a:lnTo>
                <a:lnTo>
                  <a:pt x="84" y="14"/>
                </a:lnTo>
                <a:lnTo>
                  <a:pt x="77" y="12"/>
                </a:lnTo>
                <a:lnTo>
                  <a:pt x="74" y="10"/>
                </a:lnTo>
                <a:lnTo>
                  <a:pt x="69" y="10"/>
                </a:lnTo>
                <a:lnTo>
                  <a:pt x="54" y="10"/>
                </a:lnTo>
                <a:lnTo>
                  <a:pt x="52" y="12"/>
                </a:lnTo>
                <a:lnTo>
                  <a:pt x="47" y="12"/>
                </a:lnTo>
                <a:lnTo>
                  <a:pt x="34" y="17"/>
                </a:lnTo>
                <a:lnTo>
                  <a:pt x="29" y="17"/>
                </a:lnTo>
                <a:lnTo>
                  <a:pt x="22" y="14"/>
                </a:lnTo>
                <a:lnTo>
                  <a:pt x="22" y="19"/>
                </a:lnTo>
                <a:lnTo>
                  <a:pt x="22" y="29"/>
                </a:lnTo>
                <a:lnTo>
                  <a:pt x="17" y="32"/>
                </a:lnTo>
                <a:lnTo>
                  <a:pt x="19" y="37"/>
                </a:lnTo>
                <a:lnTo>
                  <a:pt x="12" y="39"/>
                </a:lnTo>
                <a:lnTo>
                  <a:pt x="7" y="39"/>
                </a:lnTo>
                <a:lnTo>
                  <a:pt x="2" y="39"/>
                </a:lnTo>
                <a:lnTo>
                  <a:pt x="2" y="39"/>
                </a:lnTo>
                <a:lnTo>
                  <a:pt x="0" y="39"/>
                </a:lnTo>
                <a:lnTo>
                  <a:pt x="0" y="49"/>
                </a:lnTo>
                <a:lnTo>
                  <a:pt x="4" y="57"/>
                </a:lnTo>
                <a:lnTo>
                  <a:pt x="7" y="64"/>
                </a:lnTo>
                <a:lnTo>
                  <a:pt x="4" y="69"/>
                </a:lnTo>
                <a:lnTo>
                  <a:pt x="4" y="79"/>
                </a:lnTo>
                <a:lnTo>
                  <a:pt x="14" y="82"/>
                </a:lnTo>
                <a:lnTo>
                  <a:pt x="17" y="87"/>
                </a:lnTo>
                <a:lnTo>
                  <a:pt x="22" y="89"/>
                </a:lnTo>
                <a:lnTo>
                  <a:pt x="22" y="97"/>
                </a:lnTo>
                <a:lnTo>
                  <a:pt x="24" y="99"/>
                </a:lnTo>
                <a:lnTo>
                  <a:pt x="22" y="102"/>
                </a:lnTo>
                <a:lnTo>
                  <a:pt x="19" y="102"/>
                </a:lnTo>
                <a:lnTo>
                  <a:pt x="12" y="104"/>
                </a:lnTo>
                <a:lnTo>
                  <a:pt x="12" y="112"/>
                </a:lnTo>
                <a:lnTo>
                  <a:pt x="7" y="117"/>
                </a:lnTo>
                <a:lnTo>
                  <a:pt x="7" y="117"/>
                </a:lnTo>
                <a:lnTo>
                  <a:pt x="7" y="119"/>
                </a:lnTo>
                <a:lnTo>
                  <a:pt x="12" y="124"/>
                </a:lnTo>
                <a:lnTo>
                  <a:pt x="12" y="132"/>
                </a:lnTo>
                <a:lnTo>
                  <a:pt x="12" y="137"/>
                </a:lnTo>
                <a:lnTo>
                  <a:pt x="14" y="137"/>
                </a:lnTo>
                <a:lnTo>
                  <a:pt x="22" y="142"/>
                </a:lnTo>
                <a:lnTo>
                  <a:pt x="27" y="144"/>
                </a:lnTo>
                <a:lnTo>
                  <a:pt x="29" y="144"/>
                </a:lnTo>
                <a:lnTo>
                  <a:pt x="32" y="147"/>
                </a:lnTo>
                <a:lnTo>
                  <a:pt x="84" y="114"/>
                </a:lnTo>
                <a:lnTo>
                  <a:pt x="84" y="114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193"/>
          <p:cNvSpPr>
            <a:spLocks/>
          </p:cNvSpPr>
          <p:nvPr/>
        </p:nvSpPr>
        <p:spPr bwMode="auto">
          <a:xfrm>
            <a:off x="6411913" y="4318000"/>
            <a:ext cx="66675" cy="185738"/>
          </a:xfrm>
          <a:custGeom>
            <a:avLst/>
            <a:gdLst>
              <a:gd name="T0" fmla="*/ 27 w 42"/>
              <a:gd name="T1" fmla="*/ 117 h 117"/>
              <a:gd name="T2" fmla="*/ 30 w 42"/>
              <a:gd name="T3" fmla="*/ 112 h 117"/>
              <a:gd name="T4" fmla="*/ 30 w 42"/>
              <a:gd name="T5" fmla="*/ 112 h 117"/>
              <a:gd name="T6" fmla="*/ 30 w 42"/>
              <a:gd name="T7" fmla="*/ 110 h 117"/>
              <a:gd name="T8" fmla="*/ 32 w 42"/>
              <a:gd name="T9" fmla="*/ 107 h 117"/>
              <a:gd name="T10" fmla="*/ 32 w 42"/>
              <a:gd name="T11" fmla="*/ 100 h 117"/>
              <a:gd name="T12" fmla="*/ 35 w 42"/>
              <a:gd name="T13" fmla="*/ 92 h 117"/>
              <a:gd name="T14" fmla="*/ 35 w 42"/>
              <a:gd name="T15" fmla="*/ 85 h 117"/>
              <a:gd name="T16" fmla="*/ 35 w 42"/>
              <a:gd name="T17" fmla="*/ 85 h 117"/>
              <a:gd name="T18" fmla="*/ 35 w 42"/>
              <a:gd name="T19" fmla="*/ 80 h 117"/>
              <a:gd name="T20" fmla="*/ 37 w 42"/>
              <a:gd name="T21" fmla="*/ 72 h 117"/>
              <a:gd name="T22" fmla="*/ 37 w 42"/>
              <a:gd name="T23" fmla="*/ 70 h 117"/>
              <a:gd name="T24" fmla="*/ 37 w 42"/>
              <a:gd name="T25" fmla="*/ 57 h 117"/>
              <a:gd name="T26" fmla="*/ 35 w 42"/>
              <a:gd name="T27" fmla="*/ 57 h 117"/>
              <a:gd name="T28" fmla="*/ 32 w 42"/>
              <a:gd name="T29" fmla="*/ 57 h 117"/>
              <a:gd name="T30" fmla="*/ 27 w 42"/>
              <a:gd name="T31" fmla="*/ 60 h 117"/>
              <a:gd name="T32" fmla="*/ 25 w 42"/>
              <a:gd name="T33" fmla="*/ 57 h 117"/>
              <a:gd name="T34" fmla="*/ 27 w 42"/>
              <a:gd name="T35" fmla="*/ 50 h 117"/>
              <a:gd name="T36" fmla="*/ 27 w 42"/>
              <a:gd name="T37" fmla="*/ 37 h 117"/>
              <a:gd name="T38" fmla="*/ 25 w 42"/>
              <a:gd name="T39" fmla="*/ 35 h 117"/>
              <a:gd name="T40" fmla="*/ 27 w 42"/>
              <a:gd name="T41" fmla="*/ 27 h 117"/>
              <a:gd name="T42" fmla="*/ 32 w 42"/>
              <a:gd name="T43" fmla="*/ 27 h 117"/>
              <a:gd name="T44" fmla="*/ 32 w 42"/>
              <a:gd name="T45" fmla="*/ 32 h 117"/>
              <a:gd name="T46" fmla="*/ 35 w 42"/>
              <a:gd name="T47" fmla="*/ 32 h 117"/>
              <a:gd name="T48" fmla="*/ 39 w 42"/>
              <a:gd name="T49" fmla="*/ 30 h 117"/>
              <a:gd name="T50" fmla="*/ 39 w 42"/>
              <a:gd name="T51" fmla="*/ 25 h 117"/>
              <a:gd name="T52" fmla="*/ 39 w 42"/>
              <a:gd name="T53" fmla="*/ 25 h 117"/>
              <a:gd name="T54" fmla="*/ 37 w 42"/>
              <a:gd name="T55" fmla="*/ 22 h 117"/>
              <a:gd name="T56" fmla="*/ 37 w 42"/>
              <a:gd name="T57" fmla="*/ 20 h 117"/>
              <a:gd name="T58" fmla="*/ 39 w 42"/>
              <a:gd name="T59" fmla="*/ 10 h 117"/>
              <a:gd name="T60" fmla="*/ 39 w 42"/>
              <a:gd name="T61" fmla="*/ 5 h 117"/>
              <a:gd name="T62" fmla="*/ 42 w 42"/>
              <a:gd name="T63" fmla="*/ 0 h 117"/>
              <a:gd name="T64" fmla="*/ 39 w 42"/>
              <a:gd name="T65" fmla="*/ 2 h 117"/>
              <a:gd name="T66" fmla="*/ 35 w 42"/>
              <a:gd name="T67" fmla="*/ 7 h 117"/>
              <a:gd name="T68" fmla="*/ 27 w 42"/>
              <a:gd name="T69" fmla="*/ 7 h 117"/>
              <a:gd name="T70" fmla="*/ 25 w 42"/>
              <a:gd name="T71" fmla="*/ 7 h 117"/>
              <a:gd name="T72" fmla="*/ 20 w 42"/>
              <a:gd name="T73" fmla="*/ 12 h 117"/>
              <a:gd name="T74" fmla="*/ 17 w 42"/>
              <a:gd name="T75" fmla="*/ 32 h 117"/>
              <a:gd name="T76" fmla="*/ 10 w 42"/>
              <a:gd name="T77" fmla="*/ 47 h 117"/>
              <a:gd name="T78" fmla="*/ 0 w 42"/>
              <a:gd name="T79" fmla="*/ 57 h 117"/>
              <a:gd name="T80" fmla="*/ 5 w 42"/>
              <a:gd name="T81" fmla="*/ 60 h 117"/>
              <a:gd name="T82" fmla="*/ 10 w 42"/>
              <a:gd name="T83" fmla="*/ 67 h 117"/>
              <a:gd name="T84" fmla="*/ 12 w 42"/>
              <a:gd name="T85" fmla="*/ 77 h 117"/>
              <a:gd name="T86" fmla="*/ 20 w 42"/>
              <a:gd name="T87" fmla="*/ 90 h 117"/>
              <a:gd name="T88" fmla="*/ 25 w 42"/>
              <a:gd name="T89" fmla="*/ 102 h 117"/>
              <a:gd name="T90" fmla="*/ 22 w 42"/>
              <a:gd name="T91" fmla="*/ 110 h 117"/>
              <a:gd name="T92" fmla="*/ 27 w 42"/>
              <a:gd name="T93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2" h="117">
                <a:moveTo>
                  <a:pt x="27" y="117"/>
                </a:moveTo>
                <a:lnTo>
                  <a:pt x="30" y="112"/>
                </a:lnTo>
                <a:lnTo>
                  <a:pt x="30" y="112"/>
                </a:lnTo>
                <a:lnTo>
                  <a:pt x="30" y="110"/>
                </a:lnTo>
                <a:lnTo>
                  <a:pt x="32" y="107"/>
                </a:lnTo>
                <a:lnTo>
                  <a:pt x="32" y="100"/>
                </a:lnTo>
                <a:lnTo>
                  <a:pt x="35" y="92"/>
                </a:lnTo>
                <a:lnTo>
                  <a:pt x="35" y="85"/>
                </a:lnTo>
                <a:lnTo>
                  <a:pt x="35" y="85"/>
                </a:lnTo>
                <a:lnTo>
                  <a:pt x="35" y="80"/>
                </a:lnTo>
                <a:lnTo>
                  <a:pt x="37" y="72"/>
                </a:lnTo>
                <a:lnTo>
                  <a:pt x="37" y="70"/>
                </a:lnTo>
                <a:lnTo>
                  <a:pt x="37" y="57"/>
                </a:lnTo>
                <a:lnTo>
                  <a:pt x="35" y="57"/>
                </a:lnTo>
                <a:lnTo>
                  <a:pt x="32" y="57"/>
                </a:lnTo>
                <a:lnTo>
                  <a:pt x="27" y="60"/>
                </a:lnTo>
                <a:lnTo>
                  <a:pt x="25" y="57"/>
                </a:lnTo>
                <a:lnTo>
                  <a:pt x="27" y="50"/>
                </a:lnTo>
                <a:lnTo>
                  <a:pt x="27" y="37"/>
                </a:lnTo>
                <a:lnTo>
                  <a:pt x="25" y="35"/>
                </a:lnTo>
                <a:lnTo>
                  <a:pt x="27" y="27"/>
                </a:lnTo>
                <a:lnTo>
                  <a:pt x="32" y="27"/>
                </a:lnTo>
                <a:lnTo>
                  <a:pt x="32" y="32"/>
                </a:lnTo>
                <a:lnTo>
                  <a:pt x="35" y="32"/>
                </a:lnTo>
                <a:lnTo>
                  <a:pt x="39" y="30"/>
                </a:lnTo>
                <a:lnTo>
                  <a:pt x="39" y="25"/>
                </a:lnTo>
                <a:lnTo>
                  <a:pt x="39" y="25"/>
                </a:lnTo>
                <a:lnTo>
                  <a:pt x="37" y="22"/>
                </a:lnTo>
                <a:lnTo>
                  <a:pt x="37" y="20"/>
                </a:lnTo>
                <a:lnTo>
                  <a:pt x="39" y="10"/>
                </a:lnTo>
                <a:lnTo>
                  <a:pt x="39" y="5"/>
                </a:lnTo>
                <a:lnTo>
                  <a:pt x="42" y="0"/>
                </a:lnTo>
                <a:lnTo>
                  <a:pt x="39" y="2"/>
                </a:lnTo>
                <a:lnTo>
                  <a:pt x="35" y="7"/>
                </a:lnTo>
                <a:lnTo>
                  <a:pt x="27" y="7"/>
                </a:lnTo>
                <a:lnTo>
                  <a:pt x="25" y="7"/>
                </a:lnTo>
                <a:lnTo>
                  <a:pt x="20" y="12"/>
                </a:lnTo>
                <a:lnTo>
                  <a:pt x="17" y="32"/>
                </a:lnTo>
                <a:lnTo>
                  <a:pt x="10" y="47"/>
                </a:lnTo>
                <a:lnTo>
                  <a:pt x="0" y="57"/>
                </a:lnTo>
                <a:lnTo>
                  <a:pt x="5" y="60"/>
                </a:lnTo>
                <a:lnTo>
                  <a:pt x="10" y="67"/>
                </a:lnTo>
                <a:lnTo>
                  <a:pt x="12" y="77"/>
                </a:lnTo>
                <a:lnTo>
                  <a:pt x="20" y="90"/>
                </a:lnTo>
                <a:lnTo>
                  <a:pt x="25" y="102"/>
                </a:lnTo>
                <a:lnTo>
                  <a:pt x="22" y="110"/>
                </a:lnTo>
                <a:lnTo>
                  <a:pt x="27" y="11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94"/>
          <p:cNvSpPr>
            <a:spLocks noEditPoints="1"/>
          </p:cNvSpPr>
          <p:nvPr/>
        </p:nvSpPr>
        <p:spPr bwMode="auto">
          <a:xfrm>
            <a:off x="6451600" y="4318000"/>
            <a:ext cx="34925" cy="95250"/>
          </a:xfrm>
          <a:custGeom>
            <a:avLst/>
            <a:gdLst>
              <a:gd name="T0" fmla="*/ 14 w 22"/>
              <a:gd name="T1" fmla="*/ 25 h 60"/>
              <a:gd name="T2" fmla="*/ 12 w 22"/>
              <a:gd name="T3" fmla="*/ 22 h 60"/>
              <a:gd name="T4" fmla="*/ 12 w 22"/>
              <a:gd name="T5" fmla="*/ 20 h 60"/>
              <a:gd name="T6" fmla="*/ 14 w 22"/>
              <a:gd name="T7" fmla="*/ 10 h 60"/>
              <a:gd name="T8" fmla="*/ 14 w 22"/>
              <a:gd name="T9" fmla="*/ 5 h 60"/>
              <a:gd name="T10" fmla="*/ 17 w 22"/>
              <a:gd name="T11" fmla="*/ 0 h 60"/>
              <a:gd name="T12" fmla="*/ 17 w 22"/>
              <a:gd name="T13" fmla="*/ 0 h 60"/>
              <a:gd name="T14" fmla="*/ 17 w 22"/>
              <a:gd name="T15" fmla="*/ 2 h 60"/>
              <a:gd name="T16" fmla="*/ 22 w 22"/>
              <a:gd name="T17" fmla="*/ 7 h 60"/>
              <a:gd name="T18" fmla="*/ 22 w 22"/>
              <a:gd name="T19" fmla="*/ 15 h 60"/>
              <a:gd name="T20" fmla="*/ 22 w 22"/>
              <a:gd name="T21" fmla="*/ 20 h 60"/>
              <a:gd name="T22" fmla="*/ 19 w 22"/>
              <a:gd name="T23" fmla="*/ 20 h 60"/>
              <a:gd name="T24" fmla="*/ 17 w 22"/>
              <a:gd name="T25" fmla="*/ 22 h 60"/>
              <a:gd name="T26" fmla="*/ 14 w 22"/>
              <a:gd name="T27" fmla="*/ 25 h 60"/>
              <a:gd name="T28" fmla="*/ 14 w 22"/>
              <a:gd name="T29" fmla="*/ 25 h 60"/>
              <a:gd name="T30" fmla="*/ 12 w 22"/>
              <a:gd name="T31" fmla="*/ 57 h 60"/>
              <a:gd name="T32" fmla="*/ 12 w 22"/>
              <a:gd name="T33" fmla="*/ 47 h 60"/>
              <a:gd name="T34" fmla="*/ 12 w 22"/>
              <a:gd name="T35" fmla="*/ 42 h 60"/>
              <a:gd name="T36" fmla="*/ 14 w 22"/>
              <a:gd name="T37" fmla="*/ 37 h 60"/>
              <a:gd name="T38" fmla="*/ 14 w 22"/>
              <a:gd name="T39" fmla="*/ 35 h 60"/>
              <a:gd name="T40" fmla="*/ 14 w 22"/>
              <a:gd name="T41" fmla="*/ 30 h 60"/>
              <a:gd name="T42" fmla="*/ 14 w 22"/>
              <a:gd name="T43" fmla="*/ 30 h 60"/>
              <a:gd name="T44" fmla="*/ 10 w 22"/>
              <a:gd name="T45" fmla="*/ 32 h 60"/>
              <a:gd name="T46" fmla="*/ 7 w 22"/>
              <a:gd name="T47" fmla="*/ 32 h 60"/>
              <a:gd name="T48" fmla="*/ 7 w 22"/>
              <a:gd name="T49" fmla="*/ 27 h 60"/>
              <a:gd name="T50" fmla="*/ 2 w 22"/>
              <a:gd name="T51" fmla="*/ 27 h 60"/>
              <a:gd name="T52" fmla="*/ 0 w 22"/>
              <a:gd name="T53" fmla="*/ 35 h 60"/>
              <a:gd name="T54" fmla="*/ 2 w 22"/>
              <a:gd name="T55" fmla="*/ 37 h 60"/>
              <a:gd name="T56" fmla="*/ 2 w 22"/>
              <a:gd name="T57" fmla="*/ 50 h 60"/>
              <a:gd name="T58" fmla="*/ 0 w 22"/>
              <a:gd name="T59" fmla="*/ 57 h 60"/>
              <a:gd name="T60" fmla="*/ 2 w 22"/>
              <a:gd name="T61" fmla="*/ 60 h 60"/>
              <a:gd name="T62" fmla="*/ 7 w 22"/>
              <a:gd name="T63" fmla="*/ 57 h 60"/>
              <a:gd name="T64" fmla="*/ 10 w 22"/>
              <a:gd name="T65" fmla="*/ 57 h 60"/>
              <a:gd name="T66" fmla="*/ 12 w 22"/>
              <a:gd name="T67" fmla="*/ 57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" h="60">
                <a:moveTo>
                  <a:pt x="14" y="25"/>
                </a:moveTo>
                <a:lnTo>
                  <a:pt x="12" y="22"/>
                </a:lnTo>
                <a:lnTo>
                  <a:pt x="12" y="20"/>
                </a:lnTo>
                <a:lnTo>
                  <a:pt x="14" y="10"/>
                </a:lnTo>
                <a:lnTo>
                  <a:pt x="14" y="5"/>
                </a:lnTo>
                <a:lnTo>
                  <a:pt x="17" y="0"/>
                </a:lnTo>
                <a:lnTo>
                  <a:pt x="17" y="0"/>
                </a:lnTo>
                <a:lnTo>
                  <a:pt x="17" y="2"/>
                </a:lnTo>
                <a:lnTo>
                  <a:pt x="22" y="7"/>
                </a:lnTo>
                <a:lnTo>
                  <a:pt x="22" y="15"/>
                </a:lnTo>
                <a:lnTo>
                  <a:pt x="22" y="20"/>
                </a:lnTo>
                <a:lnTo>
                  <a:pt x="19" y="20"/>
                </a:lnTo>
                <a:lnTo>
                  <a:pt x="17" y="22"/>
                </a:lnTo>
                <a:lnTo>
                  <a:pt x="14" y="25"/>
                </a:lnTo>
                <a:lnTo>
                  <a:pt x="14" y="25"/>
                </a:lnTo>
                <a:close/>
                <a:moveTo>
                  <a:pt x="12" y="57"/>
                </a:moveTo>
                <a:lnTo>
                  <a:pt x="12" y="47"/>
                </a:lnTo>
                <a:lnTo>
                  <a:pt x="12" y="42"/>
                </a:lnTo>
                <a:lnTo>
                  <a:pt x="14" y="37"/>
                </a:lnTo>
                <a:lnTo>
                  <a:pt x="14" y="35"/>
                </a:lnTo>
                <a:lnTo>
                  <a:pt x="14" y="30"/>
                </a:lnTo>
                <a:lnTo>
                  <a:pt x="14" y="30"/>
                </a:lnTo>
                <a:lnTo>
                  <a:pt x="10" y="32"/>
                </a:lnTo>
                <a:lnTo>
                  <a:pt x="7" y="32"/>
                </a:lnTo>
                <a:lnTo>
                  <a:pt x="7" y="27"/>
                </a:lnTo>
                <a:lnTo>
                  <a:pt x="2" y="27"/>
                </a:lnTo>
                <a:lnTo>
                  <a:pt x="0" y="35"/>
                </a:lnTo>
                <a:lnTo>
                  <a:pt x="2" y="37"/>
                </a:lnTo>
                <a:lnTo>
                  <a:pt x="2" y="50"/>
                </a:lnTo>
                <a:lnTo>
                  <a:pt x="0" y="57"/>
                </a:lnTo>
                <a:lnTo>
                  <a:pt x="2" y="60"/>
                </a:lnTo>
                <a:lnTo>
                  <a:pt x="7" y="57"/>
                </a:lnTo>
                <a:lnTo>
                  <a:pt x="10" y="57"/>
                </a:lnTo>
                <a:lnTo>
                  <a:pt x="12" y="5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95"/>
          <p:cNvSpPr>
            <a:spLocks/>
          </p:cNvSpPr>
          <p:nvPr/>
        </p:nvSpPr>
        <p:spPr bwMode="auto">
          <a:xfrm>
            <a:off x="6451600" y="4257675"/>
            <a:ext cx="53975" cy="71438"/>
          </a:xfrm>
          <a:custGeom>
            <a:avLst/>
            <a:gdLst>
              <a:gd name="T0" fmla="*/ 0 w 34"/>
              <a:gd name="T1" fmla="*/ 45 h 45"/>
              <a:gd name="T2" fmla="*/ 2 w 34"/>
              <a:gd name="T3" fmla="*/ 45 h 45"/>
              <a:gd name="T4" fmla="*/ 10 w 34"/>
              <a:gd name="T5" fmla="*/ 45 h 45"/>
              <a:gd name="T6" fmla="*/ 14 w 34"/>
              <a:gd name="T7" fmla="*/ 40 h 45"/>
              <a:gd name="T8" fmla="*/ 17 w 34"/>
              <a:gd name="T9" fmla="*/ 38 h 45"/>
              <a:gd name="T10" fmla="*/ 22 w 34"/>
              <a:gd name="T11" fmla="*/ 33 h 45"/>
              <a:gd name="T12" fmla="*/ 22 w 34"/>
              <a:gd name="T13" fmla="*/ 25 h 45"/>
              <a:gd name="T14" fmla="*/ 29 w 34"/>
              <a:gd name="T15" fmla="*/ 23 h 45"/>
              <a:gd name="T16" fmla="*/ 32 w 34"/>
              <a:gd name="T17" fmla="*/ 23 h 45"/>
              <a:gd name="T18" fmla="*/ 34 w 34"/>
              <a:gd name="T19" fmla="*/ 20 h 45"/>
              <a:gd name="T20" fmla="*/ 32 w 34"/>
              <a:gd name="T21" fmla="*/ 18 h 45"/>
              <a:gd name="T22" fmla="*/ 32 w 34"/>
              <a:gd name="T23" fmla="*/ 10 h 45"/>
              <a:gd name="T24" fmla="*/ 27 w 34"/>
              <a:gd name="T25" fmla="*/ 8 h 45"/>
              <a:gd name="T26" fmla="*/ 24 w 34"/>
              <a:gd name="T27" fmla="*/ 3 h 45"/>
              <a:gd name="T28" fmla="*/ 14 w 34"/>
              <a:gd name="T29" fmla="*/ 0 h 45"/>
              <a:gd name="T30" fmla="*/ 14 w 34"/>
              <a:gd name="T31" fmla="*/ 3 h 45"/>
              <a:gd name="T32" fmla="*/ 10 w 34"/>
              <a:gd name="T33" fmla="*/ 3 h 45"/>
              <a:gd name="T34" fmla="*/ 10 w 34"/>
              <a:gd name="T35" fmla="*/ 23 h 45"/>
              <a:gd name="T36" fmla="*/ 5 w 34"/>
              <a:gd name="T37" fmla="*/ 30 h 45"/>
              <a:gd name="T38" fmla="*/ 0 w 34"/>
              <a:gd name="T39" fmla="*/ 35 h 45"/>
              <a:gd name="T40" fmla="*/ 0 w 34"/>
              <a:gd name="T41" fmla="*/ 43 h 45"/>
              <a:gd name="T42" fmla="*/ 0 w 34"/>
              <a:gd name="T4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4" h="45">
                <a:moveTo>
                  <a:pt x="0" y="45"/>
                </a:moveTo>
                <a:lnTo>
                  <a:pt x="2" y="45"/>
                </a:lnTo>
                <a:lnTo>
                  <a:pt x="10" y="45"/>
                </a:lnTo>
                <a:lnTo>
                  <a:pt x="14" y="40"/>
                </a:lnTo>
                <a:lnTo>
                  <a:pt x="17" y="38"/>
                </a:lnTo>
                <a:lnTo>
                  <a:pt x="22" y="33"/>
                </a:lnTo>
                <a:lnTo>
                  <a:pt x="22" y="25"/>
                </a:lnTo>
                <a:lnTo>
                  <a:pt x="29" y="23"/>
                </a:lnTo>
                <a:lnTo>
                  <a:pt x="32" y="23"/>
                </a:lnTo>
                <a:lnTo>
                  <a:pt x="34" y="20"/>
                </a:lnTo>
                <a:lnTo>
                  <a:pt x="32" y="18"/>
                </a:lnTo>
                <a:lnTo>
                  <a:pt x="32" y="10"/>
                </a:lnTo>
                <a:lnTo>
                  <a:pt x="27" y="8"/>
                </a:lnTo>
                <a:lnTo>
                  <a:pt x="24" y="3"/>
                </a:lnTo>
                <a:lnTo>
                  <a:pt x="14" y="0"/>
                </a:lnTo>
                <a:lnTo>
                  <a:pt x="14" y="3"/>
                </a:lnTo>
                <a:lnTo>
                  <a:pt x="10" y="3"/>
                </a:lnTo>
                <a:lnTo>
                  <a:pt x="10" y="23"/>
                </a:lnTo>
                <a:lnTo>
                  <a:pt x="5" y="30"/>
                </a:lnTo>
                <a:lnTo>
                  <a:pt x="0" y="35"/>
                </a:lnTo>
                <a:lnTo>
                  <a:pt x="0" y="43"/>
                </a:lnTo>
                <a:lnTo>
                  <a:pt x="0" y="4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96"/>
          <p:cNvSpPr>
            <a:spLocks/>
          </p:cNvSpPr>
          <p:nvPr/>
        </p:nvSpPr>
        <p:spPr bwMode="auto">
          <a:xfrm>
            <a:off x="6454775" y="4313238"/>
            <a:ext cx="169862" cy="211138"/>
          </a:xfrm>
          <a:custGeom>
            <a:avLst/>
            <a:gdLst>
              <a:gd name="T0" fmla="*/ 3 w 107"/>
              <a:gd name="T1" fmla="*/ 115 h 133"/>
              <a:gd name="T2" fmla="*/ 3 w 107"/>
              <a:gd name="T3" fmla="*/ 115 h 133"/>
              <a:gd name="T4" fmla="*/ 3 w 107"/>
              <a:gd name="T5" fmla="*/ 113 h 133"/>
              <a:gd name="T6" fmla="*/ 5 w 107"/>
              <a:gd name="T7" fmla="*/ 110 h 133"/>
              <a:gd name="T8" fmla="*/ 5 w 107"/>
              <a:gd name="T9" fmla="*/ 103 h 133"/>
              <a:gd name="T10" fmla="*/ 8 w 107"/>
              <a:gd name="T11" fmla="*/ 95 h 133"/>
              <a:gd name="T12" fmla="*/ 8 w 107"/>
              <a:gd name="T13" fmla="*/ 88 h 133"/>
              <a:gd name="T14" fmla="*/ 8 w 107"/>
              <a:gd name="T15" fmla="*/ 88 h 133"/>
              <a:gd name="T16" fmla="*/ 8 w 107"/>
              <a:gd name="T17" fmla="*/ 83 h 133"/>
              <a:gd name="T18" fmla="*/ 10 w 107"/>
              <a:gd name="T19" fmla="*/ 75 h 133"/>
              <a:gd name="T20" fmla="*/ 10 w 107"/>
              <a:gd name="T21" fmla="*/ 73 h 133"/>
              <a:gd name="T22" fmla="*/ 10 w 107"/>
              <a:gd name="T23" fmla="*/ 50 h 133"/>
              <a:gd name="T24" fmla="*/ 10 w 107"/>
              <a:gd name="T25" fmla="*/ 45 h 133"/>
              <a:gd name="T26" fmla="*/ 12 w 107"/>
              <a:gd name="T27" fmla="*/ 40 h 133"/>
              <a:gd name="T28" fmla="*/ 12 w 107"/>
              <a:gd name="T29" fmla="*/ 38 h 133"/>
              <a:gd name="T30" fmla="*/ 12 w 107"/>
              <a:gd name="T31" fmla="*/ 33 h 133"/>
              <a:gd name="T32" fmla="*/ 12 w 107"/>
              <a:gd name="T33" fmla="*/ 28 h 133"/>
              <a:gd name="T34" fmla="*/ 12 w 107"/>
              <a:gd name="T35" fmla="*/ 28 h 133"/>
              <a:gd name="T36" fmla="*/ 15 w 107"/>
              <a:gd name="T37" fmla="*/ 25 h 133"/>
              <a:gd name="T38" fmla="*/ 17 w 107"/>
              <a:gd name="T39" fmla="*/ 23 h 133"/>
              <a:gd name="T40" fmla="*/ 22 w 107"/>
              <a:gd name="T41" fmla="*/ 23 h 133"/>
              <a:gd name="T42" fmla="*/ 30 w 107"/>
              <a:gd name="T43" fmla="*/ 28 h 133"/>
              <a:gd name="T44" fmla="*/ 35 w 107"/>
              <a:gd name="T45" fmla="*/ 30 h 133"/>
              <a:gd name="T46" fmla="*/ 37 w 107"/>
              <a:gd name="T47" fmla="*/ 30 h 133"/>
              <a:gd name="T48" fmla="*/ 40 w 107"/>
              <a:gd name="T49" fmla="*/ 33 h 133"/>
              <a:gd name="T50" fmla="*/ 92 w 107"/>
              <a:gd name="T51" fmla="*/ 0 h 133"/>
              <a:gd name="T52" fmla="*/ 107 w 107"/>
              <a:gd name="T53" fmla="*/ 35 h 133"/>
              <a:gd name="T54" fmla="*/ 105 w 107"/>
              <a:gd name="T55" fmla="*/ 35 h 133"/>
              <a:gd name="T56" fmla="*/ 95 w 107"/>
              <a:gd name="T57" fmla="*/ 45 h 133"/>
              <a:gd name="T58" fmla="*/ 57 w 107"/>
              <a:gd name="T59" fmla="*/ 58 h 133"/>
              <a:gd name="T60" fmla="*/ 87 w 107"/>
              <a:gd name="T61" fmla="*/ 90 h 133"/>
              <a:gd name="T62" fmla="*/ 75 w 107"/>
              <a:gd name="T63" fmla="*/ 103 h 133"/>
              <a:gd name="T64" fmla="*/ 75 w 107"/>
              <a:gd name="T65" fmla="*/ 113 h 133"/>
              <a:gd name="T66" fmla="*/ 55 w 107"/>
              <a:gd name="T67" fmla="*/ 115 h 133"/>
              <a:gd name="T68" fmla="*/ 35 w 107"/>
              <a:gd name="T69" fmla="*/ 133 h 133"/>
              <a:gd name="T70" fmla="*/ 8 w 107"/>
              <a:gd name="T71" fmla="*/ 125 h 133"/>
              <a:gd name="T72" fmla="*/ 0 w 107"/>
              <a:gd name="T73" fmla="*/ 125 h 133"/>
              <a:gd name="T74" fmla="*/ 0 w 107"/>
              <a:gd name="T75" fmla="*/ 125 h 133"/>
              <a:gd name="T76" fmla="*/ 3 w 107"/>
              <a:gd name="T77" fmla="*/ 118 h 133"/>
              <a:gd name="T78" fmla="*/ 3 w 107"/>
              <a:gd name="T79" fmla="*/ 115 h 133"/>
              <a:gd name="T80" fmla="*/ 3 w 107"/>
              <a:gd name="T81" fmla="*/ 11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7" h="133">
                <a:moveTo>
                  <a:pt x="3" y="115"/>
                </a:moveTo>
                <a:lnTo>
                  <a:pt x="3" y="115"/>
                </a:lnTo>
                <a:lnTo>
                  <a:pt x="3" y="113"/>
                </a:lnTo>
                <a:lnTo>
                  <a:pt x="5" y="110"/>
                </a:lnTo>
                <a:lnTo>
                  <a:pt x="5" y="103"/>
                </a:lnTo>
                <a:lnTo>
                  <a:pt x="8" y="95"/>
                </a:lnTo>
                <a:lnTo>
                  <a:pt x="8" y="88"/>
                </a:lnTo>
                <a:lnTo>
                  <a:pt x="8" y="88"/>
                </a:lnTo>
                <a:lnTo>
                  <a:pt x="8" y="83"/>
                </a:lnTo>
                <a:lnTo>
                  <a:pt x="10" y="75"/>
                </a:lnTo>
                <a:lnTo>
                  <a:pt x="10" y="73"/>
                </a:lnTo>
                <a:lnTo>
                  <a:pt x="10" y="50"/>
                </a:lnTo>
                <a:lnTo>
                  <a:pt x="10" y="45"/>
                </a:lnTo>
                <a:lnTo>
                  <a:pt x="12" y="40"/>
                </a:lnTo>
                <a:lnTo>
                  <a:pt x="12" y="38"/>
                </a:lnTo>
                <a:lnTo>
                  <a:pt x="12" y="33"/>
                </a:lnTo>
                <a:lnTo>
                  <a:pt x="12" y="28"/>
                </a:lnTo>
                <a:lnTo>
                  <a:pt x="12" y="28"/>
                </a:lnTo>
                <a:lnTo>
                  <a:pt x="15" y="25"/>
                </a:lnTo>
                <a:lnTo>
                  <a:pt x="17" y="23"/>
                </a:lnTo>
                <a:lnTo>
                  <a:pt x="22" y="23"/>
                </a:lnTo>
                <a:lnTo>
                  <a:pt x="30" y="28"/>
                </a:lnTo>
                <a:lnTo>
                  <a:pt x="35" y="30"/>
                </a:lnTo>
                <a:lnTo>
                  <a:pt x="37" y="30"/>
                </a:lnTo>
                <a:lnTo>
                  <a:pt x="40" y="33"/>
                </a:lnTo>
                <a:lnTo>
                  <a:pt x="92" y="0"/>
                </a:lnTo>
                <a:lnTo>
                  <a:pt x="107" y="35"/>
                </a:lnTo>
                <a:lnTo>
                  <a:pt x="105" y="35"/>
                </a:lnTo>
                <a:lnTo>
                  <a:pt x="95" y="45"/>
                </a:lnTo>
                <a:lnTo>
                  <a:pt x="57" y="58"/>
                </a:lnTo>
                <a:lnTo>
                  <a:pt x="87" y="90"/>
                </a:lnTo>
                <a:lnTo>
                  <a:pt x="75" y="103"/>
                </a:lnTo>
                <a:lnTo>
                  <a:pt x="75" y="113"/>
                </a:lnTo>
                <a:lnTo>
                  <a:pt x="55" y="115"/>
                </a:lnTo>
                <a:lnTo>
                  <a:pt x="35" y="133"/>
                </a:lnTo>
                <a:lnTo>
                  <a:pt x="8" y="125"/>
                </a:lnTo>
                <a:lnTo>
                  <a:pt x="0" y="125"/>
                </a:lnTo>
                <a:lnTo>
                  <a:pt x="0" y="125"/>
                </a:lnTo>
                <a:lnTo>
                  <a:pt x="3" y="118"/>
                </a:lnTo>
                <a:lnTo>
                  <a:pt x="3" y="115"/>
                </a:lnTo>
                <a:lnTo>
                  <a:pt x="3" y="11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197"/>
          <p:cNvSpPr>
            <a:spLocks/>
          </p:cNvSpPr>
          <p:nvPr/>
        </p:nvSpPr>
        <p:spPr bwMode="auto">
          <a:xfrm>
            <a:off x="6454775" y="4313238"/>
            <a:ext cx="169862" cy="211138"/>
          </a:xfrm>
          <a:custGeom>
            <a:avLst/>
            <a:gdLst>
              <a:gd name="T0" fmla="*/ 3 w 107"/>
              <a:gd name="T1" fmla="*/ 115 h 133"/>
              <a:gd name="T2" fmla="*/ 3 w 107"/>
              <a:gd name="T3" fmla="*/ 115 h 133"/>
              <a:gd name="T4" fmla="*/ 3 w 107"/>
              <a:gd name="T5" fmla="*/ 113 h 133"/>
              <a:gd name="T6" fmla="*/ 5 w 107"/>
              <a:gd name="T7" fmla="*/ 110 h 133"/>
              <a:gd name="T8" fmla="*/ 5 w 107"/>
              <a:gd name="T9" fmla="*/ 103 h 133"/>
              <a:gd name="T10" fmla="*/ 8 w 107"/>
              <a:gd name="T11" fmla="*/ 95 h 133"/>
              <a:gd name="T12" fmla="*/ 8 w 107"/>
              <a:gd name="T13" fmla="*/ 88 h 133"/>
              <a:gd name="T14" fmla="*/ 8 w 107"/>
              <a:gd name="T15" fmla="*/ 88 h 133"/>
              <a:gd name="T16" fmla="*/ 8 w 107"/>
              <a:gd name="T17" fmla="*/ 83 h 133"/>
              <a:gd name="T18" fmla="*/ 10 w 107"/>
              <a:gd name="T19" fmla="*/ 75 h 133"/>
              <a:gd name="T20" fmla="*/ 10 w 107"/>
              <a:gd name="T21" fmla="*/ 73 h 133"/>
              <a:gd name="T22" fmla="*/ 10 w 107"/>
              <a:gd name="T23" fmla="*/ 50 h 133"/>
              <a:gd name="T24" fmla="*/ 10 w 107"/>
              <a:gd name="T25" fmla="*/ 45 h 133"/>
              <a:gd name="T26" fmla="*/ 12 w 107"/>
              <a:gd name="T27" fmla="*/ 40 h 133"/>
              <a:gd name="T28" fmla="*/ 12 w 107"/>
              <a:gd name="T29" fmla="*/ 38 h 133"/>
              <a:gd name="T30" fmla="*/ 12 w 107"/>
              <a:gd name="T31" fmla="*/ 33 h 133"/>
              <a:gd name="T32" fmla="*/ 12 w 107"/>
              <a:gd name="T33" fmla="*/ 28 h 133"/>
              <a:gd name="T34" fmla="*/ 12 w 107"/>
              <a:gd name="T35" fmla="*/ 28 h 133"/>
              <a:gd name="T36" fmla="*/ 15 w 107"/>
              <a:gd name="T37" fmla="*/ 25 h 133"/>
              <a:gd name="T38" fmla="*/ 17 w 107"/>
              <a:gd name="T39" fmla="*/ 23 h 133"/>
              <a:gd name="T40" fmla="*/ 22 w 107"/>
              <a:gd name="T41" fmla="*/ 23 h 133"/>
              <a:gd name="T42" fmla="*/ 30 w 107"/>
              <a:gd name="T43" fmla="*/ 28 h 133"/>
              <a:gd name="T44" fmla="*/ 35 w 107"/>
              <a:gd name="T45" fmla="*/ 30 h 133"/>
              <a:gd name="T46" fmla="*/ 37 w 107"/>
              <a:gd name="T47" fmla="*/ 30 h 133"/>
              <a:gd name="T48" fmla="*/ 40 w 107"/>
              <a:gd name="T49" fmla="*/ 33 h 133"/>
              <a:gd name="T50" fmla="*/ 92 w 107"/>
              <a:gd name="T51" fmla="*/ 0 h 133"/>
              <a:gd name="T52" fmla="*/ 107 w 107"/>
              <a:gd name="T53" fmla="*/ 35 h 133"/>
              <a:gd name="T54" fmla="*/ 105 w 107"/>
              <a:gd name="T55" fmla="*/ 35 h 133"/>
              <a:gd name="T56" fmla="*/ 95 w 107"/>
              <a:gd name="T57" fmla="*/ 45 h 133"/>
              <a:gd name="T58" fmla="*/ 57 w 107"/>
              <a:gd name="T59" fmla="*/ 58 h 133"/>
              <a:gd name="T60" fmla="*/ 87 w 107"/>
              <a:gd name="T61" fmla="*/ 90 h 133"/>
              <a:gd name="T62" fmla="*/ 75 w 107"/>
              <a:gd name="T63" fmla="*/ 103 h 133"/>
              <a:gd name="T64" fmla="*/ 75 w 107"/>
              <a:gd name="T65" fmla="*/ 113 h 133"/>
              <a:gd name="T66" fmla="*/ 55 w 107"/>
              <a:gd name="T67" fmla="*/ 115 h 133"/>
              <a:gd name="T68" fmla="*/ 35 w 107"/>
              <a:gd name="T69" fmla="*/ 133 h 133"/>
              <a:gd name="T70" fmla="*/ 8 w 107"/>
              <a:gd name="T71" fmla="*/ 125 h 133"/>
              <a:gd name="T72" fmla="*/ 0 w 107"/>
              <a:gd name="T73" fmla="*/ 125 h 133"/>
              <a:gd name="T74" fmla="*/ 0 w 107"/>
              <a:gd name="T75" fmla="*/ 125 h 133"/>
              <a:gd name="T76" fmla="*/ 3 w 107"/>
              <a:gd name="T77" fmla="*/ 118 h 133"/>
              <a:gd name="T78" fmla="*/ 3 w 107"/>
              <a:gd name="T79" fmla="*/ 115 h 133"/>
              <a:gd name="T80" fmla="*/ 3 w 107"/>
              <a:gd name="T81" fmla="*/ 11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7" h="133">
                <a:moveTo>
                  <a:pt x="3" y="115"/>
                </a:moveTo>
                <a:lnTo>
                  <a:pt x="3" y="115"/>
                </a:lnTo>
                <a:lnTo>
                  <a:pt x="3" y="113"/>
                </a:lnTo>
                <a:lnTo>
                  <a:pt x="5" y="110"/>
                </a:lnTo>
                <a:lnTo>
                  <a:pt x="5" y="103"/>
                </a:lnTo>
                <a:lnTo>
                  <a:pt x="8" y="95"/>
                </a:lnTo>
                <a:lnTo>
                  <a:pt x="8" y="88"/>
                </a:lnTo>
                <a:lnTo>
                  <a:pt x="8" y="88"/>
                </a:lnTo>
                <a:lnTo>
                  <a:pt x="8" y="83"/>
                </a:lnTo>
                <a:lnTo>
                  <a:pt x="10" y="75"/>
                </a:lnTo>
                <a:lnTo>
                  <a:pt x="10" y="73"/>
                </a:lnTo>
                <a:lnTo>
                  <a:pt x="10" y="50"/>
                </a:lnTo>
                <a:lnTo>
                  <a:pt x="10" y="45"/>
                </a:lnTo>
                <a:lnTo>
                  <a:pt x="12" y="40"/>
                </a:lnTo>
                <a:lnTo>
                  <a:pt x="12" y="38"/>
                </a:lnTo>
                <a:lnTo>
                  <a:pt x="12" y="33"/>
                </a:lnTo>
                <a:lnTo>
                  <a:pt x="12" y="28"/>
                </a:lnTo>
                <a:lnTo>
                  <a:pt x="12" y="28"/>
                </a:lnTo>
                <a:lnTo>
                  <a:pt x="15" y="25"/>
                </a:lnTo>
                <a:lnTo>
                  <a:pt x="17" y="23"/>
                </a:lnTo>
                <a:lnTo>
                  <a:pt x="22" y="23"/>
                </a:lnTo>
                <a:lnTo>
                  <a:pt x="30" y="28"/>
                </a:lnTo>
                <a:lnTo>
                  <a:pt x="35" y="30"/>
                </a:lnTo>
                <a:lnTo>
                  <a:pt x="37" y="30"/>
                </a:lnTo>
                <a:lnTo>
                  <a:pt x="40" y="33"/>
                </a:lnTo>
                <a:lnTo>
                  <a:pt x="92" y="0"/>
                </a:lnTo>
                <a:lnTo>
                  <a:pt x="107" y="35"/>
                </a:lnTo>
                <a:lnTo>
                  <a:pt x="105" y="35"/>
                </a:lnTo>
                <a:lnTo>
                  <a:pt x="95" y="45"/>
                </a:lnTo>
                <a:lnTo>
                  <a:pt x="57" y="58"/>
                </a:lnTo>
                <a:lnTo>
                  <a:pt x="87" y="90"/>
                </a:lnTo>
                <a:lnTo>
                  <a:pt x="75" y="103"/>
                </a:lnTo>
                <a:lnTo>
                  <a:pt x="75" y="113"/>
                </a:lnTo>
                <a:lnTo>
                  <a:pt x="55" y="115"/>
                </a:lnTo>
                <a:lnTo>
                  <a:pt x="35" y="133"/>
                </a:lnTo>
                <a:lnTo>
                  <a:pt x="8" y="125"/>
                </a:lnTo>
                <a:lnTo>
                  <a:pt x="0" y="125"/>
                </a:lnTo>
                <a:lnTo>
                  <a:pt x="0" y="125"/>
                </a:lnTo>
                <a:lnTo>
                  <a:pt x="3" y="118"/>
                </a:lnTo>
                <a:lnTo>
                  <a:pt x="3" y="115"/>
                </a:lnTo>
                <a:lnTo>
                  <a:pt x="3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98"/>
          <p:cNvSpPr>
            <a:spLocks/>
          </p:cNvSpPr>
          <p:nvPr/>
        </p:nvSpPr>
        <p:spPr bwMode="auto">
          <a:xfrm>
            <a:off x="6451600" y="4368800"/>
            <a:ext cx="874712" cy="741363"/>
          </a:xfrm>
          <a:custGeom>
            <a:avLst/>
            <a:gdLst>
              <a:gd name="T0" fmla="*/ 334 w 551"/>
              <a:gd name="T1" fmla="*/ 98 h 467"/>
              <a:gd name="T2" fmla="*/ 132 w 551"/>
              <a:gd name="T3" fmla="*/ 3 h 467"/>
              <a:gd name="T4" fmla="*/ 59 w 551"/>
              <a:gd name="T5" fmla="*/ 23 h 467"/>
              <a:gd name="T6" fmla="*/ 77 w 551"/>
              <a:gd name="T7" fmla="*/ 78 h 467"/>
              <a:gd name="T8" fmla="*/ 10 w 551"/>
              <a:gd name="T9" fmla="*/ 90 h 467"/>
              <a:gd name="T10" fmla="*/ 2 w 551"/>
              <a:gd name="T11" fmla="*/ 113 h 467"/>
              <a:gd name="T12" fmla="*/ 2 w 551"/>
              <a:gd name="T13" fmla="*/ 120 h 467"/>
              <a:gd name="T14" fmla="*/ 14 w 551"/>
              <a:gd name="T15" fmla="*/ 125 h 467"/>
              <a:gd name="T16" fmla="*/ 24 w 551"/>
              <a:gd name="T17" fmla="*/ 143 h 467"/>
              <a:gd name="T18" fmla="*/ 34 w 551"/>
              <a:gd name="T19" fmla="*/ 155 h 467"/>
              <a:gd name="T20" fmla="*/ 44 w 551"/>
              <a:gd name="T21" fmla="*/ 172 h 467"/>
              <a:gd name="T22" fmla="*/ 52 w 551"/>
              <a:gd name="T23" fmla="*/ 185 h 467"/>
              <a:gd name="T24" fmla="*/ 67 w 551"/>
              <a:gd name="T25" fmla="*/ 205 h 467"/>
              <a:gd name="T26" fmla="*/ 69 w 551"/>
              <a:gd name="T27" fmla="*/ 217 h 467"/>
              <a:gd name="T28" fmla="*/ 77 w 551"/>
              <a:gd name="T29" fmla="*/ 230 h 467"/>
              <a:gd name="T30" fmla="*/ 89 w 551"/>
              <a:gd name="T31" fmla="*/ 232 h 467"/>
              <a:gd name="T32" fmla="*/ 107 w 551"/>
              <a:gd name="T33" fmla="*/ 250 h 467"/>
              <a:gd name="T34" fmla="*/ 112 w 551"/>
              <a:gd name="T35" fmla="*/ 260 h 467"/>
              <a:gd name="T36" fmla="*/ 122 w 551"/>
              <a:gd name="T37" fmla="*/ 282 h 467"/>
              <a:gd name="T38" fmla="*/ 119 w 551"/>
              <a:gd name="T39" fmla="*/ 295 h 467"/>
              <a:gd name="T40" fmla="*/ 124 w 551"/>
              <a:gd name="T41" fmla="*/ 320 h 467"/>
              <a:gd name="T42" fmla="*/ 144 w 551"/>
              <a:gd name="T43" fmla="*/ 342 h 467"/>
              <a:gd name="T44" fmla="*/ 157 w 551"/>
              <a:gd name="T45" fmla="*/ 350 h 467"/>
              <a:gd name="T46" fmla="*/ 167 w 551"/>
              <a:gd name="T47" fmla="*/ 360 h 467"/>
              <a:gd name="T48" fmla="*/ 177 w 551"/>
              <a:gd name="T49" fmla="*/ 367 h 467"/>
              <a:gd name="T50" fmla="*/ 189 w 551"/>
              <a:gd name="T51" fmla="*/ 400 h 467"/>
              <a:gd name="T52" fmla="*/ 214 w 551"/>
              <a:gd name="T53" fmla="*/ 432 h 467"/>
              <a:gd name="T54" fmla="*/ 231 w 551"/>
              <a:gd name="T55" fmla="*/ 447 h 467"/>
              <a:gd name="T56" fmla="*/ 246 w 551"/>
              <a:gd name="T57" fmla="*/ 440 h 467"/>
              <a:gd name="T58" fmla="*/ 251 w 551"/>
              <a:gd name="T59" fmla="*/ 415 h 467"/>
              <a:gd name="T60" fmla="*/ 299 w 551"/>
              <a:gd name="T61" fmla="*/ 432 h 467"/>
              <a:gd name="T62" fmla="*/ 371 w 551"/>
              <a:gd name="T63" fmla="*/ 402 h 467"/>
              <a:gd name="T64" fmla="*/ 546 w 551"/>
              <a:gd name="T65" fmla="*/ 270 h 467"/>
              <a:gd name="T66" fmla="*/ 458 w 551"/>
              <a:gd name="T67" fmla="*/ 265 h 467"/>
              <a:gd name="T68" fmla="*/ 446 w 551"/>
              <a:gd name="T69" fmla="*/ 227 h 467"/>
              <a:gd name="T70" fmla="*/ 443 w 551"/>
              <a:gd name="T71" fmla="*/ 225 h 467"/>
              <a:gd name="T72" fmla="*/ 441 w 551"/>
              <a:gd name="T73" fmla="*/ 220 h 467"/>
              <a:gd name="T74" fmla="*/ 429 w 551"/>
              <a:gd name="T75" fmla="*/ 212 h 467"/>
              <a:gd name="T76" fmla="*/ 421 w 551"/>
              <a:gd name="T77" fmla="*/ 205 h 467"/>
              <a:gd name="T78" fmla="*/ 401 w 551"/>
              <a:gd name="T79" fmla="*/ 175 h 467"/>
              <a:gd name="T80" fmla="*/ 401 w 551"/>
              <a:gd name="T81" fmla="*/ 160 h 467"/>
              <a:gd name="T82" fmla="*/ 394 w 551"/>
              <a:gd name="T83" fmla="*/ 153 h 467"/>
              <a:gd name="T84" fmla="*/ 379 w 551"/>
              <a:gd name="T85" fmla="*/ 135 h 467"/>
              <a:gd name="T86" fmla="*/ 384 w 551"/>
              <a:gd name="T87" fmla="*/ 135 h 467"/>
              <a:gd name="T88" fmla="*/ 369 w 551"/>
              <a:gd name="T89" fmla="*/ 128 h 467"/>
              <a:gd name="T90" fmla="*/ 356 w 551"/>
              <a:gd name="T91" fmla="*/ 108 h 467"/>
              <a:gd name="T92" fmla="*/ 351 w 551"/>
              <a:gd name="T93" fmla="*/ 100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51" h="467">
                <a:moveTo>
                  <a:pt x="351" y="100"/>
                </a:moveTo>
                <a:lnTo>
                  <a:pt x="336" y="108"/>
                </a:lnTo>
                <a:lnTo>
                  <a:pt x="334" y="98"/>
                </a:lnTo>
                <a:lnTo>
                  <a:pt x="311" y="90"/>
                </a:lnTo>
                <a:lnTo>
                  <a:pt x="256" y="90"/>
                </a:lnTo>
                <a:lnTo>
                  <a:pt x="132" y="3"/>
                </a:lnTo>
                <a:lnTo>
                  <a:pt x="107" y="0"/>
                </a:lnTo>
                <a:lnTo>
                  <a:pt x="97" y="10"/>
                </a:lnTo>
                <a:lnTo>
                  <a:pt x="59" y="23"/>
                </a:lnTo>
                <a:lnTo>
                  <a:pt x="89" y="55"/>
                </a:lnTo>
                <a:lnTo>
                  <a:pt x="77" y="68"/>
                </a:lnTo>
                <a:lnTo>
                  <a:pt x="77" y="78"/>
                </a:lnTo>
                <a:lnTo>
                  <a:pt x="57" y="80"/>
                </a:lnTo>
                <a:lnTo>
                  <a:pt x="37" y="98"/>
                </a:lnTo>
                <a:lnTo>
                  <a:pt x="10" y="90"/>
                </a:lnTo>
                <a:lnTo>
                  <a:pt x="2" y="90"/>
                </a:lnTo>
                <a:lnTo>
                  <a:pt x="2" y="100"/>
                </a:lnTo>
                <a:lnTo>
                  <a:pt x="2" y="113"/>
                </a:lnTo>
                <a:lnTo>
                  <a:pt x="0" y="120"/>
                </a:lnTo>
                <a:lnTo>
                  <a:pt x="0" y="123"/>
                </a:lnTo>
                <a:lnTo>
                  <a:pt x="2" y="120"/>
                </a:lnTo>
                <a:lnTo>
                  <a:pt x="5" y="123"/>
                </a:lnTo>
                <a:lnTo>
                  <a:pt x="7" y="120"/>
                </a:lnTo>
                <a:lnTo>
                  <a:pt x="14" y="125"/>
                </a:lnTo>
                <a:lnTo>
                  <a:pt x="12" y="125"/>
                </a:lnTo>
                <a:lnTo>
                  <a:pt x="24" y="138"/>
                </a:lnTo>
                <a:lnTo>
                  <a:pt x="24" y="143"/>
                </a:lnTo>
                <a:lnTo>
                  <a:pt x="27" y="145"/>
                </a:lnTo>
                <a:lnTo>
                  <a:pt x="29" y="150"/>
                </a:lnTo>
                <a:lnTo>
                  <a:pt x="34" y="155"/>
                </a:lnTo>
                <a:lnTo>
                  <a:pt x="37" y="155"/>
                </a:lnTo>
                <a:lnTo>
                  <a:pt x="44" y="170"/>
                </a:lnTo>
                <a:lnTo>
                  <a:pt x="44" y="172"/>
                </a:lnTo>
                <a:lnTo>
                  <a:pt x="47" y="177"/>
                </a:lnTo>
                <a:lnTo>
                  <a:pt x="52" y="177"/>
                </a:lnTo>
                <a:lnTo>
                  <a:pt x="52" y="185"/>
                </a:lnTo>
                <a:lnTo>
                  <a:pt x="54" y="190"/>
                </a:lnTo>
                <a:lnTo>
                  <a:pt x="62" y="192"/>
                </a:lnTo>
                <a:lnTo>
                  <a:pt x="67" y="205"/>
                </a:lnTo>
                <a:lnTo>
                  <a:pt x="69" y="207"/>
                </a:lnTo>
                <a:lnTo>
                  <a:pt x="72" y="215"/>
                </a:lnTo>
                <a:lnTo>
                  <a:pt x="69" y="217"/>
                </a:lnTo>
                <a:lnTo>
                  <a:pt x="69" y="222"/>
                </a:lnTo>
                <a:lnTo>
                  <a:pt x="74" y="225"/>
                </a:lnTo>
                <a:lnTo>
                  <a:pt x="77" y="230"/>
                </a:lnTo>
                <a:lnTo>
                  <a:pt x="79" y="232"/>
                </a:lnTo>
                <a:lnTo>
                  <a:pt x="84" y="227"/>
                </a:lnTo>
                <a:lnTo>
                  <a:pt x="89" y="232"/>
                </a:lnTo>
                <a:lnTo>
                  <a:pt x="97" y="237"/>
                </a:lnTo>
                <a:lnTo>
                  <a:pt x="104" y="245"/>
                </a:lnTo>
                <a:lnTo>
                  <a:pt x="107" y="250"/>
                </a:lnTo>
                <a:lnTo>
                  <a:pt x="109" y="250"/>
                </a:lnTo>
                <a:lnTo>
                  <a:pt x="109" y="257"/>
                </a:lnTo>
                <a:lnTo>
                  <a:pt x="112" y="260"/>
                </a:lnTo>
                <a:lnTo>
                  <a:pt x="114" y="267"/>
                </a:lnTo>
                <a:lnTo>
                  <a:pt x="119" y="272"/>
                </a:lnTo>
                <a:lnTo>
                  <a:pt x="122" y="282"/>
                </a:lnTo>
                <a:lnTo>
                  <a:pt x="122" y="285"/>
                </a:lnTo>
                <a:lnTo>
                  <a:pt x="119" y="295"/>
                </a:lnTo>
                <a:lnTo>
                  <a:pt x="119" y="295"/>
                </a:lnTo>
                <a:lnTo>
                  <a:pt x="119" y="300"/>
                </a:lnTo>
                <a:lnTo>
                  <a:pt x="122" y="310"/>
                </a:lnTo>
                <a:lnTo>
                  <a:pt x="124" y="320"/>
                </a:lnTo>
                <a:lnTo>
                  <a:pt x="129" y="325"/>
                </a:lnTo>
                <a:lnTo>
                  <a:pt x="129" y="327"/>
                </a:lnTo>
                <a:lnTo>
                  <a:pt x="144" y="342"/>
                </a:lnTo>
                <a:lnTo>
                  <a:pt x="147" y="345"/>
                </a:lnTo>
                <a:lnTo>
                  <a:pt x="154" y="345"/>
                </a:lnTo>
                <a:lnTo>
                  <a:pt x="157" y="350"/>
                </a:lnTo>
                <a:lnTo>
                  <a:pt x="159" y="350"/>
                </a:lnTo>
                <a:lnTo>
                  <a:pt x="167" y="355"/>
                </a:lnTo>
                <a:lnTo>
                  <a:pt x="167" y="360"/>
                </a:lnTo>
                <a:lnTo>
                  <a:pt x="174" y="362"/>
                </a:lnTo>
                <a:lnTo>
                  <a:pt x="174" y="365"/>
                </a:lnTo>
                <a:lnTo>
                  <a:pt x="177" y="367"/>
                </a:lnTo>
                <a:lnTo>
                  <a:pt x="182" y="390"/>
                </a:lnTo>
                <a:lnTo>
                  <a:pt x="189" y="392"/>
                </a:lnTo>
                <a:lnTo>
                  <a:pt x="189" y="400"/>
                </a:lnTo>
                <a:lnTo>
                  <a:pt x="209" y="420"/>
                </a:lnTo>
                <a:lnTo>
                  <a:pt x="212" y="420"/>
                </a:lnTo>
                <a:lnTo>
                  <a:pt x="214" y="432"/>
                </a:lnTo>
                <a:lnTo>
                  <a:pt x="222" y="435"/>
                </a:lnTo>
                <a:lnTo>
                  <a:pt x="226" y="447"/>
                </a:lnTo>
                <a:lnTo>
                  <a:pt x="231" y="447"/>
                </a:lnTo>
                <a:lnTo>
                  <a:pt x="236" y="449"/>
                </a:lnTo>
                <a:lnTo>
                  <a:pt x="239" y="445"/>
                </a:lnTo>
                <a:lnTo>
                  <a:pt x="246" y="440"/>
                </a:lnTo>
                <a:lnTo>
                  <a:pt x="241" y="430"/>
                </a:lnTo>
                <a:lnTo>
                  <a:pt x="244" y="417"/>
                </a:lnTo>
                <a:lnTo>
                  <a:pt x="251" y="415"/>
                </a:lnTo>
                <a:lnTo>
                  <a:pt x="259" y="422"/>
                </a:lnTo>
                <a:lnTo>
                  <a:pt x="276" y="422"/>
                </a:lnTo>
                <a:lnTo>
                  <a:pt x="299" y="432"/>
                </a:lnTo>
                <a:lnTo>
                  <a:pt x="321" y="442"/>
                </a:lnTo>
                <a:lnTo>
                  <a:pt x="324" y="467"/>
                </a:lnTo>
                <a:lnTo>
                  <a:pt x="371" y="402"/>
                </a:lnTo>
                <a:lnTo>
                  <a:pt x="548" y="350"/>
                </a:lnTo>
                <a:lnTo>
                  <a:pt x="551" y="290"/>
                </a:lnTo>
                <a:lnTo>
                  <a:pt x="546" y="270"/>
                </a:lnTo>
                <a:lnTo>
                  <a:pt x="546" y="270"/>
                </a:lnTo>
                <a:lnTo>
                  <a:pt x="536" y="277"/>
                </a:lnTo>
                <a:lnTo>
                  <a:pt x="458" y="265"/>
                </a:lnTo>
                <a:lnTo>
                  <a:pt x="453" y="245"/>
                </a:lnTo>
                <a:lnTo>
                  <a:pt x="446" y="237"/>
                </a:lnTo>
                <a:lnTo>
                  <a:pt x="446" y="227"/>
                </a:lnTo>
                <a:lnTo>
                  <a:pt x="446" y="227"/>
                </a:lnTo>
                <a:lnTo>
                  <a:pt x="446" y="227"/>
                </a:lnTo>
                <a:lnTo>
                  <a:pt x="443" y="225"/>
                </a:lnTo>
                <a:lnTo>
                  <a:pt x="443" y="222"/>
                </a:lnTo>
                <a:lnTo>
                  <a:pt x="446" y="220"/>
                </a:lnTo>
                <a:lnTo>
                  <a:pt x="441" y="220"/>
                </a:lnTo>
                <a:lnTo>
                  <a:pt x="441" y="217"/>
                </a:lnTo>
                <a:lnTo>
                  <a:pt x="436" y="217"/>
                </a:lnTo>
                <a:lnTo>
                  <a:pt x="429" y="212"/>
                </a:lnTo>
                <a:lnTo>
                  <a:pt x="426" y="210"/>
                </a:lnTo>
                <a:lnTo>
                  <a:pt x="426" y="212"/>
                </a:lnTo>
                <a:lnTo>
                  <a:pt x="421" y="205"/>
                </a:lnTo>
                <a:lnTo>
                  <a:pt x="419" y="197"/>
                </a:lnTo>
                <a:lnTo>
                  <a:pt x="406" y="182"/>
                </a:lnTo>
                <a:lnTo>
                  <a:pt x="401" y="175"/>
                </a:lnTo>
                <a:lnTo>
                  <a:pt x="406" y="175"/>
                </a:lnTo>
                <a:lnTo>
                  <a:pt x="406" y="172"/>
                </a:lnTo>
                <a:lnTo>
                  <a:pt x="401" y="160"/>
                </a:lnTo>
                <a:lnTo>
                  <a:pt x="401" y="157"/>
                </a:lnTo>
                <a:lnTo>
                  <a:pt x="396" y="153"/>
                </a:lnTo>
                <a:lnTo>
                  <a:pt x="394" y="153"/>
                </a:lnTo>
                <a:lnTo>
                  <a:pt x="386" y="140"/>
                </a:lnTo>
                <a:lnTo>
                  <a:pt x="384" y="140"/>
                </a:lnTo>
                <a:lnTo>
                  <a:pt x="379" y="135"/>
                </a:lnTo>
                <a:lnTo>
                  <a:pt x="379" y="133"/>
                </a:lnTo>
                <a:lnTo>
                  <a:pt x="381" y="133"/>
                </a:lnTo>
                <a:lnTo>
                  <a:pt x="384" y="135"/>
                </a:lnTo>
                <a:lnTo>
                  <a:pt x="381" y="130"/>
                </a:lnTo>
                <a:lnTo>
                  <a:pt x="376" y="130"/>
                </a:lnTo>
                <a:lnTo>
                  <a:pt x="369" y="128"/>
                </a:lnTo>
                <a:lnTo>
                  <a:pt x="364" y="115"/>
                </a:lnTo>
                <a:lnTo>
                  <a:pt x="359" y="108"/>
                </a:lnTo>
                <a:lnTo>
                  <a:pt x="356" y="108"/>
                </a:lnTo>
                <a:lnTo>
                  <a:pt x="356" y="103"/>
                </a:lnTo>
                <a:lnTo>
                  <a:pt x="354" y="103"/>
                </a:lnTo>
                <a:lnTo>
                  <a:pt x="351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99"/>
          <p:cNvSpPr>
            <a:spLocks/>
          </p:cNvSpPr>
          <p:nvPr/>
        </p:nvSpPr>
        <p:spPr bwMode="auto">
          <a:xfrm>
            <a:off x="7124700" y="4641850"/>
            <a:ext cx="34925" cy="71438"/>
          </a:xfrm>
          <a:custGeom>
            <a:avLst/>
            <a:gdLst>
              <a:gd name="T0" fmla="*/ 17 w 22"/>
              <a:gd name="T1" fmla="*/ 45 h 45"/>
              <a:gd name="T2" fmla="*/ 12 w 22"/>
              <a:gd name="T3" fmla="*/ 45 h 45"/>
              <a:gd name="T4" fmla="*/ 5 w 22"/>
              <a:gd name="T5" fmla="*/ 40 h 45"/>
              <a:gd name="T6" fmla="*/ 2 w 22"/>
              <a:gd name="T7" fmla="*/ 38 h 45"/>
              <a:gd name="T8" fmla="*/ 5 w 22"/>
              <a:gd name="T9" fmla="*/ 38 h 45"/>
              <a:gd name="T10" fmla="*/ 5 w 22"/>
              <a:gd name="T11" fmla="*/ 33 h 45"/>
              <a:gd name="T12" fmla="*/ 2 w 22"/>
              <a:gd name="T13" fmla="*/ 30 h 45"/>
              <a:gd name="T14" fmla="*/ 0 w 22"/>
              <a:gd name="T15" fmla="*/ 25 h 45"/>
              <a:gd name="T16" fmla="*/ 2 w 22"/>
              <a:gd name="T17" fmla="*/ 18 h 45"/>
              <a:gd name="T18" fmla="*/ 5 w 22"/>
              <a:gd name="T19" fmla="*/ 18 h 45"/>
              <a:gd name="T20" fmla="*/ 5 w 22"/>
              <a:gd name="T21" fmla="*/ 20 h 45"/>
              <a:gd name="T22" fmla="*/ 5 w 22"/>
              <a:gd name="T23" fmla="*/ 10 h 45"/>
              <a:gd name="T24" fmla="*/ 5 w 22"/>
              <a:gd name="T25" fmla="*/ 10 h 45"/>
              <a:gd name="T26" fmla="*/ 5 w 22"/>
              <a:gd name="T27" fmla="*/ 8 h 45"/>
              <a:gd name="T28" fmla="*/ 5 w 22"/>
              <a:gd name="T29" fmla="*/ 5 h 45"/>
              <a:gd name="T30" fmla="*/ 5 w 22"/>
              <a:gd name="T31" fmla="*/ 3 h 45"/>
              <a:gd name="T32" fmla="*/ 7 w 22"/>
              <a:gd name="T33" fmla="*/ 3 h 45"/>
              <a:gd name="T34" fmla="*/ 10 w 22"/>
              <a:gd name="T35" fmla="*/ 0 h 45"/>
              <a:gd name="T36" fmla="*/ 10 w 22"/>
              <a:gd name="T37" fmla="*/ 0 h 45"/>
              <a:gd name="T38" fmla="*/ 14 w 22"/>
              <a:gd name="T39" fmla="*/ 5 h 45"/>
              <a:gd name="T40" fmla="*/ 14 w 22"/>
              <a:gd name="T41" fmla="*/ 8 h 45"/>
              <a:gd name="T42" fmla="*/ 17 w 22"/>
              <a:gd name="T43" fmla="*/ 8 h 45"/>
              <a:gd name="T44" fmla="*/ 19 w 22"/>
              <a:gd name="T45" fmla="*/ 8 h 45"/>
              <a:gd name="T46" fmla="*/ 17 w 22"/>
              <a:gd name="T47" fmla="*/ 18 h 45"/>
              <a:gd name="T48" fmla="*/ 14 w 22"/>
              <a:gd name="T49" fmla="*/ 18 h 45"/>
              <a:gd name="T50" fmla="*/ 17 w 22"/>
              <a:gd name="T51" fmla="*/ 28 h 45"/>
              <a:gd name="T52" fmla="*/ 19 w 22"/>
              <a:gd name="T53" fmla="*/ 28 h 45"/>
              <a:gd name="T54" fmla="*/ 22 w 22"/>
              <a:gd name="T55" fmla="*/ 33 h 45"/>
              <a:gd name="T56" fmla="*/ 19 w 22"/>
              <a:gd name="T57" fmla="*/ 45 h 45"/>
              <a:gd name="T58" fmla="*/ 17 w 22"/>
              <a:gd name="T59" fmla="*/ 45 h 45"/>
              <a:gd name="T60" fmla="*/ 17 w 22"/>
              <a:gd name="T61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2" h="45">
                <a:moveTo>
                  <a:pt x="17" y="45"/>
                </a:moveTo>
                <a:lnTo>
                  <a:pt x="12" y="45"/>
                </a:lnTo>
                <a:lnTo>
                  <a:pt x="5" y="40"/>
                </a:lnTo>
                <a:lnTo>
                  <a:pt x="2" y="38"/>
                </a:lnTo>
                <a:lnTo>
                  <a:pt x="5" y="38"/>
                </a:lnTo>
                <a:lnTo>
                  <a:pt x="5" y="33"/>
                </a:lnTo>
                <a:lnTo>
                  <a:pt x="2" y="30"/>
                </a:lnTo>
                <a:lnTo>
                  <a:pt x="0" y="25"/>
                </a:lnTo>
                <a:lnTo>
                  <a:pt x="2" y="18"/>
                </a:lnTo>
                <a:lnTo>
                  <a:pt x="5" y="18"/>
                </a:lnTo>
                <a:lnTo>
                  <a:pt x="5" y="20"/>
                </a:lnTo>
                <a:lnTo>
                  <a:pt x="5" y="10"/>
                </a:lnTo>
                <a:lnTo>
                  <a:pt x="5" y="10"/>
                </a:lnTo>
                <a:lnTo>
                  <a:pt x="5" y="8"/>
                </a:lnTo>
                <a:lnTo>
                  <a:pt x="5" y="5"/>
                </a:lnTo>
                <a:lnTo>
                  <a:pt x="5" y="3"/>
                </a:lnTo>
                <a:lnTo>
                  <a:pt x="7" y="3"/>
                </a:lnTo>
                <a:lnTo>
                  <a:pt x="10" y="0"/>
                </a:lnTo>
                <a:lnTo>
                  <a:pt x="10" y="0"/>
                </a:lnTo>
                <a:lnTo>
                  <a:pt x="14" y="5"/>
                </a:lnTo>
                <a:lnTo>
                  <a:pt x="14" y="8"/>
                </a:lnTo>
                <a:lnTo>
                  <a:pt x="17" y="8"/>
                </a:lnTo>
                <a:lnTo>
                  <a:pt x="19" y="8"/>
                </a:lnTo>
                <a:lnTo>
                  <a:pt x="17" y="18"/>
                </a:lnTo>
                <a:lnTo>
                  <a:pt x="14" y="18"/>
                </a:lnTo>
                <a:lnTo>
                  <a:pt x="17" y="28"/>
                </a:lnTo>
                <a:lnTo>
                  <a:pt x="19" y="28"/>
                </a:lnTo>
                <a:lnTo>
                  <a:pt x="22" y="33"/>
                </a:lnTo>
                <a:lnTo>
                  <a:pt x="19" y="45"/>
                </a:lnTo>
                <a:lnTo>
                  <a:pt x="17" y="45"/>
                </a:lnTo>
                <a:lnTo>
                  <a:pt x="17" y="4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00"/>
          <p:cNvSpPr>
            <a:spLocks/>
          </p:cNvSpPr>
          <p:nvPr/>
        </p:nvSpPr>
        <p:spPr bwMode="auto">
          <a:xfrm>
            <a:off x="7159625" y="4649788"/>
            <a:ext cx="201612" cy="158750"/>
          </a:xfrm>
          <a:custGeom>
            <a:avLst/>
            <a:gdLst>
              <a:gd name="T0" fmla="*/ 0 w 127"/>
              <a:gd name="T1" fmla="*/ 50 h 100"/>
              <a:gd name="T2" fmla="*/ 0 w 127"/>
              <a:gd name="T3" fmla="*/ 60 h 100"/>
              <a:gd name="T4" fmla="*/ 7 w 127"/>
              <a:gd name="T5" fmla="*/ 68 h 100"/>
              <a:gd name="T6" fmla="*/ 12 w 127"/>
              <a:gd name="T7" fmla="*/ 88 h 100"/>
              <a:gd name="T8" fmla="*/ 90 w 127"/>
              <a:gd name="T9" fmla="*/ 100 h 100"/>
              <a:gd name="T10" fmla="*/ 100 w 127"/>
              <a:gd name="T11" fmla="*/ 93 h 100"/>
              <a:gd name="T12" fmla="*/ 122 w 127"/>
              <a:gd name="T13" fmla="*/ 23 h 100"/>
              <a:gd name="T14" fmla="*/ 127 w 127"/>
              <a:gd name="T15" fmla="*/ 20 h 100"/>
              <a:gd name="T16" fmla="*/ 127 w 127"/>
              <a:gd name="T17" fmla="*/ 15 h 100"/>
              <a:gd name="T18" fmla="*/ 125 w 127"/>
              <a:gd name="T19" fmla="*/ 10 h 100"/>
              <a:gd name="T20" fmla="*/ 125 w 127"/>
              <a:gd name="T21" fmla="*/ 13 h 100"/>
              <a:gd name="T22" fmla="*/ 122 w 127"/>
              <a:gd name="T23" fmla="*/ 10 h 100"/>
              <a:gd name="T24" fmla="*/ 122 w 127"/>
              <a:gd name="T25" fmla="*/ 10 h 100"/>
              <a:gd name="T26" fmla="*/ 120 w 127"/>
              <a:gd name="T27" fmla="*/ 10 h 100"/>
              <a:gd name="T28" fmla="*/ 120 w 127"/>
              <a:gd name="T29" fmla="*/ 0 h 100"/>
              <a:gd name="T30" fmla="*/ 115 w 127"/>
              <a:gd name="T31" fmla="*/ 0 h 100"/>
              <a:gd name="T32" fmla="*/ 115 w 127"/>
              <a:gd name="T33" fmla="*/ 3 h 100"/>
              <a:gd name="T34" fmla="*/ 115 w 127"/>
              <a:gd name="T35" fmla="*/ 5 h 100"/>
              <a:gd name="T36" fmla="*/ 97 w 127"/>
              <a:gd name="T37" fmla="*/ 15 h 100"/>
              <a:gd name="T38" fmla="*/ 97 w 127"/>
              <a:gd name="T39" fmla="*/ 23 h 100"/>
              <a:gd name="T40" fmla="*/ 82 w 127"/>
              <a:gd name="T41" fmla="*/ 35 h 100"/>
              <a:gd name="T42" fmla="*/ 80 w 127"/>
              <a:gd name="T43" fmla="*/ 40 h 100"/>
              <a:gd name="T44" fmla="*/ 82 w 127"/>
              <a:gd name="T45" fmla="*/ 40 h 100"/>
              <a:gd name="T46" fmla="*/ 82 w 127"/>
              <a:gd name="T47" fmla="*/ 43 h 100"/>
              <a:gd name="T48" fmla="*/ 77 w 127"/>
              <a:gd name="T49" fmla="*/ 50 h 100"/>
              <a:gd name="T50" fmla="*/ 75 w 127"/>
              <a:gd name="T51" fmla="*/ 48 h 100"/>
              <a:gd name="T52" fmla="*/ 72 w 127"/>
              <a:gd name="T53" fmla="*/ 50 h 100"/>
              <a:gd name="T54" fmla="*/ 70 w 127"/>
              <a:gd name="T55" fmla="*/ 50 h 100"/>
              <a:gd name="T56" fmla="*/ 70 w 127"/>
              <a:gd name="T57" fmla="*/ 53 h 100"/>
              <a:gd name="T58" fmla="*/ 67 w 127"/>
              <a:gd name="T59" fmla="*/ 53 h 100"/>
              <a:gd name="T60" fmla="*/ 67 w 127"/>
              <a:gd name="T61" fmla="*/ 55 h 100"/>
              <a:gd name="T62" fmla="*/ 57 w 127"/>
              <a:gd name="T63" fmla="*/ 58 h 100"/>
              <a:gd name="T64" fmla="*/ 52 w 127"/>
              <a:gd name="T65" fmla="*/ 58 h 100"/>
              <a:gd name="T66" fmla="*/ 50 w 127"/>
              <a:gd name="T67" fmla="*/ 55 h 100"/>
              <a:gd name="T68" fmla="*/ 45 w 127"/>
              <a:gd name="T69" fmla="*/ 55 h 100"/>
              <a:gd name="T70" fmla="*/ 42 w 127"/>
              <a:gd name="T71" fmla="*/ 55 h 100"/>
              <a:gd name="T72" fmla="*/ 40 w 127"/>
              <a:gd name="T73" fmla="*/ 55 h 100"/>
              <a:gd name="T74" fmla="*/ 30 w 127"/>
              <a:gd name="T75" fmla="*/ 53 h 100"/>
              <a:gd name="T76" fmla="*/ 20 w 127"/>
              <a:gd name="T77" fmla="*/ 63 h 100"/>
              <a:gd name="T78" fmla="*/ 15 w 127"/>
              <a:gd name="T79" fmla="*/ 60 h 100"/>
              <a:gd name="T80" fmla="*/ 10 w 127"/>
              <a:gd name="T81" fmla="*/ 60 h 100"/>
              <a:gd name="T82" fmla="*/ 7 w 127"/>
              <a:gd name="T83" fmla="*/ 63 h 100"/>
              <a:gd name="T84" fmla="*/ 5 w 127"/>
              <a:gd name="T85" fmla="*/ 50 h 100"/>
              <a:gd name="T86" fmla="*/ 2 w 127"/>
              <a:gd name="T87" fmla="*/ 53 h 100"/>
              <a:gd name="T88" fmla="*/ 0 w 127"/>
              <a:gd name="T89" fmla="*/ 5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7" h="100">
                <a:moveTo>
                  <a:pt x="0" y="50"/>
                </a:moveTo>
                <a:lnTo>
                  <a:pt x="0" y="60"/>
                </a:lnTo>
                <a:lnTo>
                  <a:pt x="7" y="68"/>
                </a:lnTo>
                <a:lnTo>
                  <a:pt x="12" y="88"/>
                </a:lnTo>
                <a:lnTo>
                  <a:pt x="90" y="100"/>
                </a:lnTo>
                <a:lnTo>
                  <a:pt x="100" y="93"/>
                </a:lnTo>
                <a:lnTo>
                  <a:pt x="122" y="23"/>
                </a:lnTo>
                <a:lnTo>
                  <a:pt x="127" y="20"/>
                </a:lnTo>
                <a:lnTo>
                  <a:pt x="127" y="15"/>
                </a:lnTo>
                <a:lnTo>
                  <a:pt x="125" y="10"/>
                </a:lnTo>
                <a:lnTo>
                  <a:pt x="125" y="13"/>
                </a:lnTo>
                <a:lnTo>
                  <a:pt x="122" y="10"/>
                </a:lnTo>
                <a:lnTo>
                  <a:pt x="122" y="10"/>
                </a:lnTo>
                <a:lnTo>
                  <a:pt x="120" y="10"/>
                </a:lnTo>
                <a:lnTo>
                  <a:pt x="120" y="0"/>
                </a:lnTo>
                <a:lnTo>
                  <a:pt x="115" y="0"/>
                </a:lnTo>
                <a:lnTo>
                  <a:pt x="115" y="3"/>
                </a:lnTo>
                <a:lnTo>
                  <a:pt x="115" y="5"/>
                </a:lnTo>
                <a:lnTo>
                  <a:pt x="97" y="15"/>
                </a:lnTo>
                <a:lnTo>
                  <a:pt x="97" y="23"/>
                </a:lnTo>
                <a:lnTo>
                  <a:pt x="82" y="35"/>
                </a:lnTo>
                <a:lnTo>
                  <a:pt x="80" y="40"/>
                </a:lnTo>
                <a:lnTo>
                  <a:pt x="82" y="40"/>
                </a:lnTo>
                <a:lnTo>
                  <a:pt x="82" y="43"/>
                </a:lnTo>
                <a:lnTo>
                  <a:pt x="77" y="50"/>
                </a:lnTo>
                <a:lnTo>
                  <a:pt x="75" y="48"/>
                </a:lnTo>
                <a:lnTo>
                  <a:pt x="72" y="50"/>
                </a:lnTo>
                <a:lnTo>
                  <a:pt x="70" y="50"/>
                </a:lnTo>
                <a:lnTo>
                  <a:pt x="70" y="53"/>
                </a:lnTo>
                <a:lnTo>
                  <a:pt x="67" y="53"/>
                </a:lnTo>
                <a:lnTo>
                  <a:pt x="67" y="55"/>
                </a:lnTo>
                <a:lnTo>
                  <a:pt x="57" y="58"/>
                </a:lnTo>
                <a:lnTo>
                  <a:pt x="52" y="58"/>
                </a:lnTo>
                <a:lnTo>
                  <a:pt x="50" y="55"/>
                </a:lnTo>
                <a:lnTo>
                  <a:pt x="45" y="55"/>
                </a:lnTo>
                <a:lnTo>
                  <a:pt x="42" y="55"/>
                </a:lnTo>
                <a:lnTo>
                  <a:pt x="40" y="55"/>
                </a:lnTo>
                <a:lnTo>
                  <a:pt x="30" y="53"/>
                </a:lnTo>
                <a:lnTo>
                  <a:pt x="20" y="63"/>
                </a:lnTo>
                <a:lnTo>
                  <a:pt x="15" y="60"/>
                </a:lnTo>
                <a:lnTo>
                  <a:pt x="10" y="60"/>
                </a:lnTo>
                <a:lnTo>
                  <a:pt x="7" y="63"/>
                </a:lnTo>
                <a:lnTo>
                  <a:pt x="5" y="50"/>
                </a:lnTo>
                <a:lnTo>
                  <a:pt x="2" y="53"/>
                </a:lnTo>
                <a:lnTo>
                  <a:pt x="0" y="5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01"/>
          <p:cNvSpPr>
            <a:spLocks noEditPoints="1"/>
          </p:cNvSpPr>
          <p:nvPr/>
        </p:nvSpPr>
        <p:spPr bwMode="auto">
          <a:xfrm>
            <a:off x="7199313" y="4630738"/>
            <a:ext cx="315912" cy="444500"/>
          </a:xfrm>
          <a:custGeom>
            <a:avLst/>
            <a:gdLst>
              <a:gd name="T0" fmla="*/ 77 w 199"/>
              <a:gd name="T1" fmla="*/ 185 h 280"/>
              <a:gd name="T2" fmla="*/ 75 w 199"/>
              <a:gd name="T3" fmla="*/ 105 h 280"/>
              <a:gd name="T4" fmla="*/ 102 w 199"/>
              <a:gd name="T5" fmla="*/ 32 h 280"/>
              <a:gd name="T6" fmla="*/ 112 w 199"/>
              <a:gd name="T7" fmla="*/ 60 h 280"/>
              <a:gd name="T8" fmla="*/ 127 w 199"/>
              <a:gd name="T9" fmla="*/ 77 h 280"/>
              <a:gd name="T10" fmla="*/ 137 w 199"/>
              <a:gd name="T11" fmla="*/ 77 h 280"/>
              <a:gd name="T12" fmla="*/ 155 w 199"/>
              <a:gd name="T13" fmla="*/ 77 h 280"/>
              <a:gd name="T14" fmla="*/ 165 w 199"/>
              <a:gd name="T15" fmla="*/ 77 h 280"/>
              <a:gd name="T16" fmla="*/ 175 w 199"/>
              <a:gd name="T17" fmla="*/ 95 h 280"/>
              <a:gd name="T18" fmla="*/ 182 w 199"/>
              <a:gd name="T19" fmla="*/ 102 h 280"/>
              <a:gd name="T20" fmla="*/ 197 w 199"/>
              <a:gd name="T21" fmla="*/ 112 h 280"/>
              <a:gd name="T22" fmla="*/ 197 w 199"/>
              <a:gd name="T23" fmla="*/ 120 h 280"/>
              <a:gd name="T24" fmla="*/ 194 w 199"/>
              <a:gd name="T25" fmla="*/ 127 h 280"/>
              <a:gd name="T26" fmla="*/ 184 w 199"/>
              <a:gd name="T27" fmla="*/ 147 h 280"/>
              <a:gd name="T28" fmla="*/ 175 w 199"/>
              <a:gd name="T29" fmla="*/ 160 h 280"/>
              <a:gd name="T30" fmla="*/ 170 w 199"/>
              <a:gd name="T31" fmla="*/ 172 h 280"/>
              <a:gd name="T32" fmla="*/ 162 w 199"/>
              <a:gd name="T33" fmla="*/ 170 h 280"/>
              <a:gd name="T34" fmla="*/ 165 w 199"/>
              <a:gd name="T35" fmla="*/ 165 h 280"/>
              <a:gd name="T36" fmla="*/ 160 w 199"/>
              <a:gd name="T37" fmla="*/ 167 h 280"/>
              <a:gd name="T38" fmla="*/ 155 w 199"/>
              <a:gd name="T39" fmla="*/ 172 h 280"/>
              <a:gd name="T40" fmla="*/ 155 w 199"/>
              <a:gd name="T41" fmla="*/ 177 h 280"/>
              <a:gd name="T42" fmla="*/ 150 w 199"/>
              <a:gd name="T43" fmla="*/ 190 h 280"/>
              <a:gd name="T44" fmla="*/ 150 w 199"/>
              <a:gd name="T45" fmla="*/ 195 h 280"/>
              <a:gd name="T46" fmla="*/ 150 w 199"/>
              <a:gd name="T47" fmla="*/ 200 h 280"/>
              <a:gd name="T48" fmla="*/ 155 w 199"/>
              <a:gd name="T49" fmla="*/ 212 h 280"/>
              <a:gd name="T50" fmla="*/ 142 w 199"/>
              <a:gd name="T51" fmla="*/ 215 h 280"/>
              <a:gd name="T52" fmla="*/ 135 w 199"/>
              <a:gd name="T53" fmla="*/ 215 h 280"/>
              <a:gd name="T54" fmla="*/ 120 w 199"/>
              <a:gd name="T55" fmla="*/ 230 h 280"/>
              <a:gd name="T56" fmla="*/ 117 w 199"/>
              <a:gd name="T57" fmla="*/ 240 h 280"/>
              <a:gd name="T58" fmla="*/ 110 w 199"/>
              <a:gd name="T59" fmla="*/ 242 h 280"/>
              <a:gd name="T60" fmla="*/ 92 w 199"/>
              <a:gd name="T61" fmla="*/ 245 h 280"/>
              <a:gd name="T62" fmla="*/ 87 w 199"/>
              <a:gd name="T63" fmla="*/ 250 h 280"/>
              <a:gd name="T64" fmla="*/ 87 w 199"/>
              <a:gd name="T65" fmla="*/ 255 h 280"/>
              <a:gd name="T66" fmla="*/ 90 w 199"/>
              <a:gd name="T67" fmla="*/ 260 h 280"/>
              <a:gd name="T68" fmla="*/ 87 w 199"/>
              <a:gd name="T69" fmla="*/ 262 h 280"/>
              <a:gd name="T70" fmla="*/ 80 w 199"/>
              <a:gd name="T71" fmla="*/ 272 h 280"/>
              <a:gd name="T72" fmla="*/ 70 w 199"/>
              <a:gd name="T73" fmla="*/ 270 h 280"/>
              <a:gd name="T74" fmla="*/ 55 w 199"/>
              <a:gd name="T75" fmla="*/ 275 h 280"/>
              <a:gd name="T76" fmla="*/ 45 w 199"/>
              <a:gd name="T77" fmla="*/ 280 h 280"/>
              <a:gd name="T78" fmla="*/ 40 w 199"/>
              <a:gd name="T79" fmla="*/ 280 h 280"/>
              <a:gd name="T80" fmla="*/ 20 w 199"/>
              <a:gd name="T81" fmla="*/ 262 h 280"/>
              <a:gd name="T82" fmla="*/ 0 w 199"/>
              <a:gd name="T83" fmla="*/ 220 h 280"/>
              <a:gd name="T84" fmla="*/ 2 w 199"/>
              <a:gd name="T85" fmla="*/ 207 h 280"/>
              <a:gd name="T86" fmla="*/ 97 w 199"/>
              <a:gd name="T87" fmla="*/ 20 h 280"/>
              <a:gd name="T88" fmla="*/ 100 w 199"/>
              <a:gd name="T89" fmla="*/ 7 h 280"/>
              <a:gd name="T90" fmla="*/ 100 w 199"/>
              <a:gd name="T91" fmla="*/ 2 h 280"/>
              <a:gd name="T92" fmla="*/ 100 w 199"/>
              <a:gd name="T93" fmla="*/ 0 h 280"/>
              <a:gd name="T94" fmla="*/ 100 w 199"/>
              <a:gd name="T95" fmla="*/ 0 h 280"/>
              <a:gd name="T96" fmla="*/ 95 w 199"/>
              <a:gd name="T97" fmla="*/ 0 h 280"/>
              <a:gd name="T98" fmla="*/ 92 w 199"/>
              <a:gd name="T99" fmla="*/ 7 h 280"/>
              <a:gd name="T100" fmla="*/ 90 w 199"/>
              <a:gd name="T101" fmla="*/ 10 h 280"/>
              <a:gd name="T102" fmla="*/ 95 w 199"/>
              <a:gd name="T103" fmla="*/ 12 h 280"/>
              <a:gd name="T104" fmla="*/ 97 w 199"/>
              <a:gd name="T105" fmla="*/ 22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9" h="280">
                <a:moveTo>
                  <a:pt x="2" y="207"/>
                </a:moveTo>
                <a:lnTo>
                  <a:pt x="77" y="185"/>
                </a:lnTo>
                <a:lnTo>
                  <a:pt x="80" y="125"/>
                </a:lnTo>
                <a:lnTo>
                  <a:pt x="75" y="105"/>
                </a:lnTo>
                <a:lnTo>
                  <a:pt x="97" y="35"/>
                </a:lnTo>
                <a:lnTo>
                  <a:pt x="102" y="32"/>
                </a:lnTo>
                <a:lnTo>
                  <a:pt x="105" y="50"/>
                </a:lnTo>
                <a:lnTo>
                  <a:pt x="112" y="60"/>
                </a:lnTo>
                <a:lnTo>
                  <a:pt x="112" y="65"/>
                </a:lnTo>
                <a:lnTo>
                  <a:pt x="127" y="77"/>
                </a:lnTo>
                <a:lnTo>
                  <a:pt x="135" y="77"/>
                </a:lnTo>
                <a:lnTo>
                  <a:pt x="137" y="77"/>
                </a:lnTo>
                <a:lnTo>
                  <a:pt x="142" y="77"/>
                </a:lnTo>
                <a:lnTo>
                  <a:pt x="155" y="77"/>
                </a:lnTo>
                <a:lnTo>
                  <a:pt x="162" y="77"/>
                </a:lnTo>
                <a:lnTo>
                  <a:pt x="165" y="77"/>
                </a:lnTo>
                <a:lnTo>
                  <a:pt x="172" y="87"/>
                </a:lnTo>
                <a:lnTo>
                  <a:pt x="175" y="95"/>
                </a:lnTo>
                <a:lnTo>
                  <a:pt x="179" y="97"/>
                </a:lnTo>
                <a:lnTo>
                  <a:pt x="182" y="102"/>
                </a:lnTo>
                <a:lnTo>
                  <a:pt x="192" y="110"/>
                </a:lnTo>
                <a:lnTo>
                  <a:pt x="197" y="112"/>
                </a:lnTo>
                <a:lnTo>
                  <a:pt x="199" y="115"/>
                </a:lnTo>
                <a:lnTo>
                  <a:pt x="197" y="120"/>
                </a:lnTo>
                <a:lnTo>
                  <a:pt x="194" y="125"/>
                </a:lnTo>
                <a:lnTo>
                  <a:pt x="194" y="127"/>
                </a:lnTo>
                <a:lnTo>
                  <a:pt x="194" y="132"/>
                </a:lnTo>
                <a:lnTo>
                  <a:pt x="184" y="147"/>
                </a:lnTo>
                <a:lnTo>
                  <a:pt x="177" y="155"/>
                </a:lnTo>
                <a:lnTo>
                  <a:pt x="175" y="160"/>
                </a:lnTo>
                <a:lnTo>
                  <a:pt x="172" y="162"/>
                </a:lnTo>
                <a:lnTo>
                  <a:pt x="170" y="172"/>
                </a:lnTo>
                <a:lnTo>
                  <a:pt x="167" y="172"/>
                </a:lnTo>
                <a:lnTo>
                  <a:pt x="162" y="170"/>
                </a:lnTo>
                <a:lnTo>
                  <a:pt x="165" y="167"/>
                </a:lnTo>
                <a:lnTo>
                  <a:pt x="165" y="165"/>
                </a:lnTo>
                <a:lnTo>
                  <a:pt x="162" y="165"/>
                </a:lnTo>
                <a:lnTo>
                  <a:pt x="160" y="167"/>
                </a:lnTo>
                <a:lnTo>
                  <a:pt x="157" y="172"/>
                </a:lnTo>
                <a:lnTo>
                  <a:pt x="155" y="172"/>
                </a:lnTo>
                <a:lnTo>
                  <a:pt x="157" y="177"/>
                </a:lnTo>
                <a:lnTo>
                  <a:pt x="155" y="177"/>
                </a:lnTo>
                <a:lnTo>
                  <a:pt x="150" y="185"/>
                </a:lnTo>
                <a:lnTo>
                  <a:pt x="150" y="190"/>
                </a:lnTo>
                <a:lnTo>
                  <a:pt x="147" y="195"/>
                </a:lnTo>
                <a:lnTo>
                  <a:pt x="150" y="195"/>
                </a:lnTo>
                <a:lnTo>
                  <a:pt x="152" y="200"/>
                </a:lnTo>
                <a:lnTo>
                  <a:pt x="150" y="200"/>
                </a:lnTo>
                <a:lnTo>
                  <a:pt x="155" y="210"/>
                </a:lnTo>
                <a:lnTo>
                  <a:pt x="155" y="212"/>
                </a:lnTo>
                <a:lnTo>
                  <a:pt x="155" y="215"/>
                </a:lnTo>
                <a:lnTo>
                  <a:pt x="142" y="215"/>
                </a:lnTo>
                <a:lnTo>
                  <a:pt x="140" y="217"/>
                </a:lnTo>
                <a:lnTo>
                  <a:pt x="135" y="215"/>
                </a:lnTo>
                <a:lnTo>
                  <a:pt x="130" y="217"/>
                </a:lnTo>
                <a:lnTo>
                  <a:pt x="120" y="230"/>
                </a:lnTo>
                <a:lnTo>
                  <a:pt x="120" y="237"/>
                </a:lnTo>
                <a:lnTo>
                  <a:pt x="117" y="240"/>
                </a:lnTo>
                <a:lnTo>
                  <a:pt x="112" y="245"/>
                </a:lnTo>
                <a:lnTo>
                  <a:pt x="110" y="242"/>
                </a:lnTo>
                <a:lnTo>
                  <a:pt x="102" y="245"/>
                </a:lnTo>
                <a:lnTo>
                  <a:pt x="92" y="245"/>
                </a:lnTo>
                <a:lnTo>
                  <a:pt x="90" y="247"/>
                </a:lnTo>
                <a:lnTo>
                  <a:pt x="87" y="250"/>
                </a:lnTo>
                <a:lnTo>
                  <a:pt x="87" y="252"/>
                </a:lnTo>
                <a:lnTo>
                  <a:pt x="87" y="255"/>
                </a:lnTo>
                <a:lnTo>
                  <a:pt x="90" y="257"/>
                </a:lnTo>
                <a:lnTo>
                  <a:pt x="90" y="260"/>
                </a:lnTo>
                <a:lnTo>
                  <a:pt x="87" y="260"/>
                </a:lnTo>
                <a:lnTo>
                  <a:pt x="87" y="262"/>
                </a:lnTo>
                <a:lnTo>
                  <a:pt x="82" y="272"/>
                </a:lnTo>
                <a:lnTo>
                  <a:pt x="80" y="272"/>
                </a:lnTo>
                <a:lnTo>
                  <a:pt x="75" y="270"/>
                </a:lnTo>
                <a:lnTo>
                  <a:pt x="70" y="270"/>
                </a:lnTo>
                <a:lnTo>
                  <a:pt x="65" y="270"/>
                </a:lnTo>
                <a:lnTo>
                  <a:pt x="55" y="275"/>
                </a:lnTo>
                <a:lnTo>
                  <a:pt x="50" y="275"/>
                </a:lnTo>
                <a:lnTo>
                  <a:pt x="45" y="280"/>
                </a:lnTo>
                <a:lnTo>
                  <a:pt x="40" y="280"/>
                </a:lnTo>
                <a:lnTo>
                  <a:pt x="40" y="280"/>
                </a:lnTo>
                <a:lnTo>
                  <a:pt x="35" y="280"/>
                </a:lnTo>
                <a:lnTo>
                  <a:pt x="20" y="262"/>
                </a:lnTo>
                <a:lnTo>
                  <a:pt x="25" y="250"/>
                </a:lnTo>
                <a:lnTo>
                  <a:pt x="0" y="220"/>
                </a:lnTo>
                <a:lnTo>
                  <a:pt x="2" y="207"/>
                </a:lnTo>
                <a:lnTo>
                  <a:pt x="2" y="207"/>
                </a:lnTo>
                <a:close/>
                <a:moveTo>
                  <a:pt x="97" y="22"/>
                </a:moveTo>
                <a:lnTo>
                  <a:pt x="97" y="20"/>
                </a:lnTo>
                <a:lnTo>
                  <a:pt x="100" y="15"/>
                </a:lnTo>
                <a:lnTo>
                  <a:pt x="100" y="7"/>
                </a:lnTo>
                <a:lnTo>
                  <a:pt x="100" y="7"/>
                </a:lnTo>
                <a:lnTo>
                  <a:pt x="100" y="2"/>
                </a:lnTo>
                <a:lnTo>
                  <a:pt x="100" y="2"/>
                </a:lnTo>
                <a:lnTo>
                  <a:pt x="100" y="0"/>
                </a:lnTo>
                <a:lnTo>
                  <a:pt x="100" y="0"/>
                </a:lnTo>
                <a:lnTo>
                  <a:pt x="100" y="0"/>
                </a:lnTo>
                <a:lnTo>
                  <a:pt x="97" y="0"/>
                </a:lnTo>
                <a:lnTo>
                  <a:pt x="95" y="0"/>
                </a:lnTo>
                <a:lnTo>
                  <a:pt x="95" y="7"/>
                </a:lnTo>
                <a:lnTo>
                  <a:pt x="92" y="7"/>
                </a:lnTo>
                <a:lnTo>
                  <a:pt x="92" y="7"/>
                </a:lnTo>
                <a:lnTo>
                  <a:pt x="90" y="10"/>
                </a:lnTo>
                <a:lnTo>
                  <a:pt x="90" y="12"/>
                </a:lnTo>
                <a:lnTo>
                  <a:pt x="95" y="12"/>
                </a:lnTo>
                <a:lnTo>
                  <a:pt x="95" y="22"/>
                </a:lnTo>
                <a:lnTo>
                  <a:pt x="97" y="2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202"/>
          <p:cNvSpPr>
            <a:spLocks noEditPoints="1"/>
          </p:cNvSpPr>
          <p:nvPr/>
        </p:nvSpPr>
        <p:spPr bwMode="auto">
          <a:xfrm>
            <a:off x="6807200" y="4959350"/>
            <a:ext cx="511175" cy="312738"/>
          </a:xfrm>
          <a:custGeom>
            <a:avLst/>
            <a:gdLst>
              <a:gd name="T0" fmla="*/ 7 w 322"/>
              <a:gd name="T1" fmla="*/ 75 h 197"/>
              <a:gd name="T2" fmla="*/ 15 w 322"/>
              <a:gd name="T3" fmla="*/ 73 h 197"/>
              <a:gd name="T4" fmla="*/ 17 w 322"/>
              <a:gd name="T5" fmla="*/ 58 h 197"/>
              <a:gd name="T6" fmla="*/ 27 w 322"/>
              <a:gd name="T7" fmla="*/ 43 h 197"/>
              <a:gd name="T8" fmla="*/ 52 w 322"/>
              <a:gd name="T9" fmla="*/ 50 h 197"/>
              <a:gd name="T10" fmla="*/ 97 w 322"/>
              <a:gd name="T11" fmla="*/ 70 h 197"/>
              <a:gd name="T12" fmla="*/ 147 w 322"/>
              <a:gd name="T13" fmla="*/ 30 h 197"/>
              <a:gd name="T14" fmla="*/ 247 w 322"/>
              <a:gd name="T15" fmla="*/ 13 h 197"/>
              <a:gd name="T16" fmla="*/ 267 w 322"/>
              <a:gd name="T17" fmla="*/ 55 h 197"/>
              <a:gd name="T18" fmla="*/ 277 w 322"/>
              <a:gd name="T19" fmla="*/ 75 h 197"/>
              <a:gd name="T20" fmla="*/ 257 w 322"/>
              <a:gd name="T21" fmla="*/ 87 h 197"/>
              <a:gd name="T22" fmla="*/ 259 w 322"/>
              <a:gd name="T23" fmla="*/ 97 h 197"/>
              <a:gd name="T24" fmla="*/ 259 w 322"/>
              <a:gd name="T25" fmla="*/ 100 h 197"/>
              <a:gd name="T26" fmla="*/ 242 w 322"/>
              <a:gd name="T27" fmla="*/ 107 h 197"/>
              <a:gd name="T28" fmla="*/ 214 w 322"/>
              <a:gd name="T29" fmla="*/ 117 h 197"/>
              <a:gd name="T30" fmla="*/ 185 w 322"/>
              <a:gd name="T31" fmla="*/ 127 h 197"/>
              <a:gd name="T32" fmla="*/ 177 w 322"/>
              <a:gd name="T33" fmla="*/ 130 h 197"/>
              <a:gd name="T34" fmla="*/ 162 w 322"/>
              <a:gd name="T35" fmla="*/ 145 h 197"/>
              <a:gd name="T36" fmla="*/ 157 w 322"/>
              <a:gd name="T37" fmla="*/ 145 h 197"/>
              <a:gd name="T38" fmla="*/ 152 w 322"/>
              <a:gd name="T39" fmla="*/ 147 h 197"/>
              <a:gd name="T40" fmla="*/ 145 w 322"/>
              <a:gd name="T41" fmla="*/ 145 h 197"/>
              <a:gd name="T42" fmla="*/ 135 w 322"/>
              <a:gd name="T43" fmla="*/ 155 h 197"/>
              <a:gd name="T44" fmla="*/ 120 w 322"/>
              <a:gd name="T45" fmla="*/ 160 h 197"/>
              <a:gd name="T46" fmla="*/ 102 w 322"/>
              <a:gd name="T47" fmla="*/ 162 h 197"/>
              <a:gd name="T48" fmla="*/ 92 w 322"/>
              <a:gd name="T49" fmla="*/ 160 h 197"/>
              <a:gd name="T50" fmla="*/ 87 w 322"/>
              <a:gd name="T51" fmla="*/ 160 h 197"/>
              <a:gd name="T52" fmla="*/ 77 w 322"/>
              <a:gd name="T53" fmla="*/ 165 h 197"/>
              <a:gd name="T54" fmla="*/ 72 w 322"/>
              <a:gd name="T55" fmla="*/ 172 h 197"/>
              <a:gd name="T56" fmla="*/ 62 w 322"/>
              <a:gd name="T57" fmla="*/ 180 h 197"/>
              <a:gd name="T58" fmla="*/ 55 w 322"/>
              <a:gd name="T59" fmla="*/ 177 h 197"/>
              <a:gd name="T60" fmla="*/ 45 w 322"/>
              <a:gd name="T61" fmla="*/ 185 h 197"/>
              <a:gd name="T62" fmla="*/ 35 w 322"/>
              <a:gd name="T63" fmla="*/ 182 h 197"/>
              <a:gd name="T64" fmla="*/ 27 w 322"/>
              <a:gd name="T65" fmla="*/ 180 h 197"/>
              <a:gd name="T66" fmla="*/ 20 w 322"/>
              <a:gd name="T67" fmla="*/ 167 h 197"/>
              <a:gd name="T68" fmla="*/ 20 w 322"/>
              <a:gd name="T69" fmla="*/ 157 h 197"/>
              <a:gd name="T70" fmla="*/ 15 w 322"/>
              <a:gd name="T71" fmla="*/ 145 h 197"/>
              <a:gd name="T72" fmla="*/ 5 w 322"/>
              <a:gd name="T73" fmla="*/ 110 h 197"/>
              <a:gd name="T74" fmla="*/ 0 w 322"/>
              <a:gd name="T75" fmla="*/ 107 h 197"/>
              <a:gd name="T76" fmla="*/ 2 w 322"/>
              <a:gd name="T77" fmla="*/ 105 h 197"/>
              <a:gd name="T78" fmla="*/ 7 w 322"/>
              <a:gd name="T79" fmla="*/ 102 h 197"/>
              <a:gd name="T80" fmla="*/ 5 w 322"/>
              <a:gd name="T81" fmla="*/ 80 h 197"/>
              <a:gd name="T82" fmla="*/ 2 w 322"/>
              <a:gd name="T83" fmla="*/ 75 h 197"/>
              <a:gd name="T84" fmla="*/ 262 w 322"/>
              <a:gd name="T85" fmla="*/ 195 h 197"/>
              <a:gd name="T86" fmla="*/ 264 w 322"/>
              <a:gd name="T87" fmla="*/ 197 h 197"/>
              <a:gd name="T88" fmla="*/ 257 w 322"/>
              <a:gd name="T89" fmla="*/ 197 h 197"/>
              <a:gd name="T90" fmla="*/ 294 w 322"/>
              <a:gd name="T91" fmla="*/ 187 h 197"/>
              <a:gd name="T92" fmla="*/ 297 w 322"/>
              <a:gd name="T93" fmla="*/ 180 h 197"/>
              <a:gd name="T94" fmla="*/ 302 w 322"/>
              <a:gd name="T95" fmla="*/ 182 h 197"/>
              <a:gd name="T96" fmla="*/ 309 w 322"/>
              <a:gd name="T97" fmla="*/ 182 h 197"/>
              <a:gd name="T98" fmla="*/ 317 w 322"/>
              <a:gd name="T99" fmla="*/ 185 h 197"/>
              <a:gd name="T100" fmla="*/ 322 w 322"/>
              <a:gd name="T101" fmla="*/ 187 h 197"/>
              <a:gd name="T102" fmla="*/ 317 w 322"/>
              <a:gd name="T103" fmla="*/ 190 h 197"/>
              <a:gd name="T104" fmla="*/ 302 w 322"/>
              <a:gd name="T105" fmla="*/ 195 h 197"/>
              <a:gd name="T106" fmla="*/ 294 w 322"/>
              <a:gd name="T107" fmla="*/ 19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2" h="197">
                <a:moveTo>
                  <a:pt x="2" y="75"/>
                </a:moveTo>
                <a:lnTo>
                  <a:pt x="7" y="75"/>
                </a:lnTo>
                <a:lnTo>
                  <a:pt x="12" y="77"/>
                </a:lnTo>
                <a:lnTo>
                  <a:pt x="15" y="73"/>
                </a:lnTo>
                <a:lnTo>
                  <a:pt x="22" y="68"/>
                </a:lnTo>
                <a:lnTo>
                  <a:pt x="17" y="58"/>
                </a:lnTo>
                <a:lnTo>
                  <a:pt x="20" y="45"/>
                </a:lnTo>
                <a:lnTo>
                  <a:pt x="27" y="43"/>
                </a:lnTo>
                <a:lnTo>
                  <a:pt x="35" y="50"/>
                </a:lnTo>
                <a:lnTo>
                  <a:pt x="52" y="50"/>
                </a:lnTo>
                <a:lnTo>
                  <a:pt x="75" y="60"/>
                </a:lnTo>
                <a:lnTo>
                  <a:pt x="97" y="70"/>
                </a:lnTo>
                <a:lnTo>
                  <a:pt x="100" y="95"/>
                </a:lnTo>
                <a:lnTo>
                  <a:pt x="147" y="30"/>
                </a:lnTo>
                <a:lnTo>
                  <a:pt x="249" y="0"/>
                </a:lnTo>
                <a:lnTo>
                  <a:pt x="247" y="13"/>
                </a:lnTo>
                <a:lnTo>
                  <a:pt x="272" y="43"/>
                </a:lnTo>
                <a:lnTo>
                  <a:pt x="267" y="55"/>
                </a:lnTo>
                <a:lnTo>
                  <a:pt x="282" y="73"/>
                </a:lnTo>
                <a:lnTo>
                  <a:pt x="277" y="75"/>
                </a:lnTo>
                <a:lnTo>
                  <a:pt x="267" y="77"/>
                </a:lnTo>
                <a:lnTo>
                  <a:pt x="257" y="87"/>
                </a:lnTo>
                <a:lnTo>
                  <a:pt x="257" y="95"/>
                </a:lnTo>
                <a:lnTo>
                  <a:pt x="259" y="97"/>
                </a:lnTo>
                <a:lnTo>
                  <a:pt x="257" y="97"/>
                </a:lnTo>
                <a:lnTo>
                  <a:pt x="259" y="100"/>
                </a:lnTo>
                <a:lnTo>
                  <a:pt x="247" y="102"/>
                </a:lnTo>
                <a:lnTo>
                  <a:pt x="242" y="107"/>
                </a:lnTo>
                <a:lnTo>
                  <a:pt x="232" y="112"/>
                </a:lnTo>
                <a:lnTo>
                  <a:pt x="214" y="117"/>
                </a:lnTo>
                <a:lnTo>
                  <a:pt x="212" y="120"/>
                </a:lnTo>
                <a:lnTo>
                  <a:pt x="185" y="127"/>
                </a:lnTo>
                <a:lnTo>
                  <a:pt x="180" y="127"/>
                </a:lnTo>
                <a:lnTo>
                  <a:pt x="177" y="130"/>
                </a:lnTo>
                <a:lnTo>
                  <a:pt x="170" y="140"/>
                </a:lnTo>
                <a:lnTo>
                  <a:pt x="162" y="145"/>
                </a:lnTo>
                <a:lnTo>
                  <a:pt x="160" y="145"/>
                </a:lnTo>
                <a:lnTo>
                  <a:pt x="157" y="145"/>
                </a:lnTo>
                <a:lnTo>
                  <a:pt x="155" y="147"/>
                </a:lnTo>
                <a:lnTo>
                  <a:pt x="152" y="147"/>
                </a:lnTo>
                <a:lnTo>
                  <a:pt x="147" y="145"/>
                </a:lnTo>
                <a:lnTo>
                  <a:pt x="145" y="145"/>
                </a:lnTo>
                <a:lnTo>
                  <a:pt x="135" y="152"/>
                </a:lnTo>
                <a:lnTo>
                  <a:pt x="135" y="155"/>
                </a:lnTo>
                <a:lnTo>
                  <a:pt x="130" y="157"/>
                </a:lnTo>
                <a:lnTo>
                  <a:pt x="120" y="160"/>
                </a:lnTo>
                <a:lnTo>
                  <a:pt x="107" y="165"/>
                </a:lnTo>
                <a:lnTo>
                  <a:pt x="102" y="162"/>
                </a:lnTo>
                <a:lnTo>
                  <a:pt x="100" y="160"/>
                </a:lnTo>
                <a:lnTo>
                  <a:pt x="92" y="160"/>
                </a:lnTo>
                <a:lnTo>
                  <a:pt x="92" y="160"/>
                </a:lnTo>
                <a:lnTo>
                  <a:pt x="87" y="160"/>
                </a:lnTo>
                <a:lnTo>
                  <a:pt x="85" y="160"/>
                </a:lnTo>
                <a:lnTo>
                  <a:pt x="77" y="165"/>
                </a:lnTo>
                <a:lnTo>
                  <a:pt x="75" y="172"/>
                </a:lnTo>
                <a:lnTo>
                  <a:pt x="72" y="172"/>
                </a:lnTo>
                <a:lnTo>
                  <a:pt x="67" y="180"/>
                </a:lnTo>
                <a:lnTo>
                  <a:pt x="62" y="180"/>
                </a:lnTo>
                <a:lnTo>
                  <a:pt x="60" y="177"/>
                </a:lnTo>
                <a:lnTo>
                  <a:pt x="55" y="177"/>
                </a:lnTo>
                <a:lnTo>
                  <a:pt x="50" y="182"/>
                </a:lnTo>
                <a:lnTo>
                  <a:pt x="45" y="185"/>
                </a:lnTo>
                <a:lnTo>
                  <a:pt x="37" y="182"/>
                </a:lnTo>
                <a:lnTo>
                  <a:pt x="35" y="182"/>
                </a:lnTo>
                <a:lnTo>
                  <a:pt x="30" y="185"/>
                </a:lnTo>
                <a:lnTo>
                  <a:pt x="27" y="180"/>
                </a:lnTo>
                <a:lnTo>
                  <a:pt x="27" y="172"/>
                </a:lnTo>
                <a:lnTo>
                  <a:pt x="20" y="167"/>
                </a:lnTo>
                <a:lnTo>
                  <a:pt x="17" y="160"/>
                </a:lnTo>
                <a:lnTo>
                  <a:pt x="20" y="157"/>
                </a:lnTo>
                <a:lnTo>
                  <a:pt x="20" y="150"/>
                </a:lnTo>
                <a:lnTo>
                  <a:pt x="15" y="145"/>
                </a:lnTo>
                <a:lnTo>
                  <a:pt x="10" y="120"/>
                </a:lnTo>
                <a:lnTo>
                  <a:pt x="5" y="110"/>
                </a:lnTo>
                <a:lnTo>
                  <a:pt x="5" y="107"/>
                </a:lnTo>
                <a:lnTo>
                  <a:pt x="0" y="107"/>
                </a:lnTo>
                <a:lnTo>
                  <a:pt x="0" y="102"/>
                </a:lnTo>
                <a:lnTo>
                  <a:pt x="2" y="105"/>
                </a:lnTo>
                <a:lnTo>
                  <a:pt x="2" y="102"/>
                </a:lnTo>
                <a:lnTo>
                  <a:pt x="7" y="102"/>
                </a:lnTo>
                <a:lnTo>
                  <a:pt x="7" y="92"/>
                </a:lnTo>
                <a:lnTo>
                  <a:pt x="5" y="80"/>
                </a:lnTo>
                <a:lnTo>
                  <a:pt x="2" y="75"/>
                </a:lnTo>
                <a:lnTo>
                  <a:pt x="2" y="75"/>
                </a:lnTo>
                <a:close/>
                <a:moveTo>
                  <a:pt x="257" y="197"/>
                </a:moveTo>
                <a:lnTo>
                  <a:pt x="262" y="195"/>
                </a:lnTo>
                <a:lnTo>
                  <a:pt x="269" y="197"/>
                </a:lnTo>
                <a:lnTo>
                  <a:pt x="264" y="197"/>
                </a:lnTo>
                <a:lnTo>
                  <a:pt x="257" y="197"/>
                </a:lnTo>
                <a:lnTo>
                  <a:pt x="257" y="197"/>
                </a:lnTo>
                <a:close/>
                <a:moveTo>
                  <a:pt x="289" y="190"/>
                </a:moveTo>
                <a:lnTo>
                  <a:pt x="294" y="187"/>
                </a:lnTo>
                <a:lnTo>
                  <a:pt x="294" y="182"/>
                </a:lnTo>
                <a:lnTo>
                  <a:pt x="297" y="180"/>
                </a:lnTo>
                <a:lnTo>
                  <a:pt x="299" y="180"/>
                </a:lnTo>
                <a:lnTo>
                  <a:pt x="302" y="182"/>
                </a:lnTo>
                <a:lnTo>
                  <a:pt x="304" y="185"/>
                </a:lnTo>
                <a:lnTo>
                  <a:pt x="309" y="182"/>
                </a:lnTo>
                <a:lnTo>
                  <a:pt x="314" y="182"/>
                </a:lnTo>
                <a:lnTo>
                  <a:pt x="317" y="185"/>
                </a:lnTo>
                <a:lnTo>
                  <a:pt x="322" y="185"/>
                </a:lnTo>
                <a:lnTo>
                  <a:pt x="322" y="187"/>
                </a:lnTo>
                <a:lnTo>
                  <a:pt x="319" y="190"/>
                </a:lnTo>
                <a:lnTo>
                  <a:pt x="317" y="190"/>
                </a:lnTo>
                <a:lnTo>
                  <a:pt x="312" y="192"/>
                </a:lnTo>
                <a:lnTo>
                  <a:pt x="302" y="195"/>
                </a:lnTo>
                <a:lnTo>
                  <a:pt x="297" y="192"/>
                </a:lnTo>
                <a:lnTo>
                  <a:pt x="294" y="190"/>
                </a:lnTo>
                <a:lnTo>
                  <a:pt x="289" y="19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03"/>
          <p:cNvSpPr>
            <a:spLocks noEditPoints="1"/>
          </p:cNvSpPr>
          <p:nvPr/>
        </p:nvSpPr>
        <p:spPr bwMode="auto">
          <a:xfrm>
            <a:off x="9261475" y="5478463"/>
            <a:ext cx="812800" cy="285750"/>
          </a:xfrm>
          <a:custGeom>
            <a:avLst/>
            <a:gdLst>
              <a:gd name="T0" fmla="*/ 307 w 512"/>
              <a:gd name="T1" fmla="*/ 137 h 180"/>
              <a:gd name="T2" fmla="*/ 307 w 512"/>
              <a:gd name="T3" fmla="*/ 135 h 180"/>
              <a:gd name="T4" fmla="*/ 3 w 512"/>
              <a:gd name="T5" fmla="*/ 57 h 180"/>
              <a:gd name="T6" fmla="*/ 302 w 512"/>
              <a:gd name="T7" fmla="*/ 142 h 180"/>
              <a:gd name="T8" fmla="*/ 312 w 512"/>
              <a:gd name="T9" fmla="*/ 130 h 180"/>
              <a:gd name="T10" fmla="*/ 317 w 512"/>
              <a:gd name="T11" fmla="*/ 135 h 180"/>
              <a:gd name="T12" fmla="*/ 447 w 512"/>
              <a:gd name="T13" fmla="*/ 3 h 180"/>
              <a:gd name="T14" fmla="*/ 452 w 512"/>
              <a:gd name="T15" fmla="*/ 5 h 180"/>
              <a:gd name="T16" fmla="*/ 494 w 512"/>
              <a:gd name="T17" fmla="*/ 52 h 180"/>
              <a:gd name="T18" fmla="*/ 474 w 512"/>
              <a:gd name="T19" fmla="*/ 47 h 180"/>
              <a:gd name="T20" fmla="*/ 467 w 512"/>
              <a:gd name="T21" fmla="*/ 42 h 180"/>
              <a:gd name="T22" fmla="*/ 464 w 512"/>
              <a:gd name="T23" fmla="*/ 23 h 180"/>
              <a:gd name="T24" fmla="*/ 449 w 512"/>
              <a:gd name="T25" fmla="*/ 10 h 180"/>
              <a:gd name="T26" fmla="*/ 442 w 512"/>
              <a:gd name="T27" fmla="*/ 13 h 180"/>
              <a:gd name="T28" fmla="*/ 424 w 512"/>
              <a:gd name="T29" fmla="*/ 45 h 180"/>
              <a:gd name="T30" fmla="*/ 404 w 512"/>
              <a:gd name="T31" fmla="*/ 60 h 180"/>
              <a:gd name="T32" fmla="*/ 404 w 512"/>
              <a:gd name="T33" fmla="*/ 67 h 180"/>
              <a:gd name="T34" fmla="*/ 402 w 512"/>
              <a:gd name="T35" fmla="*/ 82 h 180"/>
              <a:gd name="T36" fmla="*/ 397 w 512"/>
              <a:gd name="T37" fmla="*/ 72 h 180"/>
              <a:gd name="T38" fmla="*/ 382 w 512"/>
              <a:gd name="T39" fmla="*/ 77 h 180"/>
              <a:gd name="T40" fmla="*/ 364 w 512"/>
              <a:gd name="T41" fmla="*/ 92 h 180"/>
              <a:gd name="T42" fmla="*/ 340 w 512"/>
              <a:gd name="T43" fmla="*/ 122 h 180"/>
              <a:gd name="T44" fmla="*/ 317 w 512"/>
              <a:gd name="T45" fmla="*/ 137 h 180"/>
              <a:gd name="T46" fmla="*/ 302 w 512"/>
              <a:gd name="T47" fmla="*/ 157 h 180"/>
              <a:gd name="T48" fmla="*/ 267 w 512"/>
              <a:gd name="T49" fmla="*/ 160 h 180"/>
              <a:gd name="T50" fmla="*/ 272 w 512"/>
              <a:gd name="T51" fmla="*/ 167 h 180"/>
              <a:gd name="T52" fmla="*/ 295 w 512"/>
              <a:gd name="T53" fmla="*/ 177 h 180"/>
              <a:gd name="T54" fmla="*/ 335 w 512"/>
              <a:gd name="T55" fmla="*/ 170 h 180"/>
              <a:gd name="T56" fmla="*/ 367 w 512"/>
              <a:gd name="T57" fmla="*/ 172 h 180"/>
              <a:gd name="T58" fmla="*/ 404 w 512"/>
              <a:gd name="T59" fmla="*/ 132 h 180"/>
              <a:gd name="T60" fmla="*/ 419 w 512"/>
              <a:gd name="T61" fmla="*/ 87 h 180"/>
              <a:gd name="T62" fmla="*/ 452 w 512"/>
              <a:gd name="T63" fmla="*/ 85 h 180"/>
              <a:gd name="T64" fmla="*/ 477 w 512"/>
              <a:gd name="T65" fmla="*/ 87 h 180"/>
              <a:gd name="T66" fmla="*/ 482 w 512"/>
              <a:gd name="T67" fmla="*/ 67 h 180"/>
              <a:gd name="T68" fmla="*/ 509 w 512"/>
              <a:gd name="T69" fmla="*/ 57 h 180"/>
              <a:gd name="T70" fmla="*/ 105 w 512"/>
              <a:gd name="T71" fmla="*/ 142 h 180"/>
              <a:gd name="T72" fmla="*/ 93 w 512"/>
              <a:gd name="T73" fmla="*/ 125 h 180"/>
              <a:gd name="T74" fmla="*/ 90 w 512"/>
              <a:gd name="T75" fmla="*/ 92 h 180"/>
              <a:gd name="T76" fmla="*/ 63 w 512"/>
              <a:gd name="T77" fmla="*/ 37 h 180"/>
              <a:gd name="T78" fmla="*/ 50 w 512"/>
              <a:gd name="T79" fmla="*/ 35 h 180"/>
              <a:gd name="T80" fmla="*/ 38 w 512"/>
              <a:gd name="T81" fmla="*/ 40 h 180"/>
              <a:gd name="T82" fmla="*/ 28 w 512"/>
              <a:gd name="T83" fmla="*/ 28 h 180"/>
              <a:gd name="T84" fmla="*/ 5 w 512"/>
              <a:gd name="T85" fmla="*/ 15 h 180"/>
              <a:gd name="T86" fmla="*/ 13 w 512"/>
              <a:gd name="T87" fmla="*/ 65 h 180"/>
              <a:gd name="T88" fmla="*/ 18 w 512"/>
              <a:gd name="T89" fmla="*/ 90 h 180"/>
              <a:gd name="T90" fmla="*/ 35 w 512"/>
              <a:gd name="T91" fmla="*/ 112 h 180"/>
              <a:gd name="T92" fmla="*/ 48 w 512"/>
              <a:gd name="T93" fmla="*/ 130 h 180"/>
              <a:gd name="T94" fmla="*/ 70 w 512"/>
              <a:gd name="T95" fmla="*/ 147 h 180"/>
              <a:gd name="T96" fmla="*/ 95 w 512"/>
              <a:gd name="T97" fmla="*/ 165 h 180"/>
              <a:gd name="T98" fmla="*/ 110 w 512"/>
              <a:gd name="T99" fmla="*/ 160 h 180"/>
              <a:gd name="T100" fmla="*/ 115 w 512"/>
              <a:gd name="T101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12" h="180">
                <a:moveTo>
                  <a:pt x="307" y="137"/>
                </a:moveTo>
                <a:lnTo>
                  <a:pt x="310" y="135"/>
                </a:lnTo>
                <a:lnTo>
                  <a:pt x="312" y="137"/>
                </a:lnTo>
                <a:lnTo>
                  <a:pt x="310" y="140"/>
                </a:lnTo>
                <a:lnTo>
                  <a:pt x="307" y="137"/>
                </a:lnTo>
                <a:close/>
                <a:moveTo>
                  <a:pt x="307" y="135"/>
                </a:moveTo>
                <a:lnTo>
                  <a:pt x="307" y="130"/>
                </a:lnTo>
                <a:lnTo>
                  <a:pt x="307" y="130"/>
                </a:lnTo>
                <a:lnTo>
                  <a:pt x="307" y="135"/>
                </a:lnTo>
                <a:lnTo>
                  <a:pt x="307" y="135"/>
                </a:lnTo>
                <a:lnTo>
                  <a:pt x="307" y="135"/>
                </a:lnTo>
                <a:close/>
                <a:moveTo>
                  <a:pt x="3" y="50"/>
                </a:moveTo>
                <a:lnTo>
                  <a:pt x="0" y="47"/>
                </a:lnTo>
                <a:lnTo>
                  <a:pt x="0" y="55"/>
                </a:lnTo>
                <a:lnTo>
                  <a:pt x="3" y="57"/>
                </a:lnTo>
                <a:lnTo>
                  <a:pt x="5" y="57"/>
                </a:lnTo>
                <a:lnTo>
                  <a:pt x="5" y="52"/>
                </a:lnTo>
                <a:lnTo>
                  <a:pt x="3" y="50"/>
                </a:lnTo>
                <a:close/>
                <a:moveTo>
                  <a:pt x="307" y="137"/>
                </a:moveTo>
                <a:lnTo>
                  <a:pt x="302" y="142"/>
                </a:lnTo>
                <a:lnTo>
                  <a:pt x="307" y="140"/>
                </a:lnTo>
                <a:lnTo>
                  <a:pt x="307" y="137"/>
                </a:lnTo>
                <a:close/>
                <a:moveTo>
                  <a:pt x="317" y="135"/>
                </a:moveTo>
                <a:lnTo>
                  <a:pt x="315" y="130"/>
                </a:lnTo>
                <a:lnTo>
                  <a:pt x="312" y="130"/>
                </a:lnTo>
                <a:lnTo>
                  <a:pt x="310" y="130"/>
                </a:lnTo>
                <a:lnTo>
                  <a:pt x="310" y="132"/>
                </a:lnTo>
                <a:lnTo>
                  <a:pt x="310" y="135"/>
                </a:lnTo>
                <a:lnTo>
                  <a:pt x="312" y="137"/>
                </a:lnTo>
                <a:lnTo>
                  <a:pt x="317" y="135"/>
                </a:lnTo>
                <a:close/>
                <a:moveTo>
                  <a:pt x="447" y="3"/>
                </a:moveTo>
                <a:lnTo>
                  <a:pt x="447" y="0"/>
                </a:lnTo>
                <a:lnTo>
                  <a:pt x="442" y="5"/>
                </a:lnTo>
                <a:lnTo>
                  <a:pt x="444" y="3"/>
                </a:lnTo>
                <a:lnTo>
                  <a:pt x="447" y="3"/>
                </a:lnTo>
                <a:close/>
                <a:moveTo>
                  <a:pt x="457" y="5"/>
                </a:moveTo>
                <a:lnTo>
                  <a:pt x="457" y="0"/>
                </a:lnTo>
                <a:lnTo>
                  <a:pt x="454" y="0"/>
                </a:lnTo>
                <a:lnTo>
                  <a:pt x="449" y="5"/>
                </a:lnTo>
                <a:lnTo>
                  <a:pt x="452" y="5"/>
                </a:lnTo>
                <a:lnTo>
                  <a:pt x="457" y="5"/>
                </a:lnTo>
                <a:close/>
                <a:moveTo>
                  <a:pt x="509" y="57"/>
                </a:moveTo>
                <a:lnTo>
                  <a:pt x="504" y="57"/>
                </a:lnTo>
                <a:lnTo>
                  <a:pt x="499" y="55"/>
                </a:lnTo>
                <a:lnTo>
                  <a:pt x="494" y="52"/>
                </a:lnTo>
                <a:lnTo>
                  <a:pt x="489" y="52"/>
                </a:lnTo>
                <a:lnTo>
                  <a:pt x="484" y="45"/>
                </a:lnTo>
                <a:lnTo>
                  <a:pt x="479" y="45"/>
                </a:lnTo>
                <a:lnTo>
                  <a:pt x="477" y="50"/>
                </a:lnTo>
                <a:lnTo>
                  <a:pt x="474" y="47"/>
                </a:lnTo>
                <a:lnTo>
                  <a:pt x="479" y="42"/>
                </a:lnTo>
                <a:lnTo>
                  <a:pt x="477" y="37"/>
                </a:lnTo>
                <a:lnTo>
                  <a:pt x="474" y="40"/>
                </a:lnTo>
                <a:lnTo>
                  <a:pt x="469" y="45"/>
                </a:lnTo>
                <a:lnTo>
                  <a:pt x="467" y="42"/>
                </a:lnTo>
                <a:lnTo>
                  <a:pt x="467" y="40"/>
                </a:lnTo>
                <a:lnTo>
                  <a:pt x="467" y="33"/>
                </a:lnTo>
                <a:lnTo>
                  <a:pt x="469" y="30"/>
                </a:lnTo>
                <a:lnTo>
                  <a:pt x="469" y="28"/>
                </a:lnTo>
                <a:lnTo>
                  <a:pt x="464" y="23"/>
                </a:lnTo>
                <a:lnTo>
                  <a:pt x="462" y="25"/>
                </a:lnTo>
                <a:lnTo>
                  <a:pt x="457" y="20"/>
                </a:lnTo>
                <a:lnTo>
                  <a:pt x="457" y="13"/>
                </a:lnTo>
                <a:lnTo>
                  <a:pt x="452" y="10"/>
                </a:lnTo>
                <a:lnTo>
                  <a:pt x="449" y="10"/>
                </a:lnTo>
                <a:lnTo>
                  <a:pt x="449" y="15"/>
                </a:lnTo>
                <a:lnTo>
                  <a:pt x="444" y="23"/>
                </a:lnTo>
                <a:lnTo>
                  <a:pt x="442" y="20"/>
                </a:lnTo>
                <a:lnTo>
                  <a:pt x="444" y="15"/>
                </a:lnTo>
                <a:lnTo>
                  <a:pt x="442" y="13"/>
                </a:lnTo>
                <a:lnTo>
                  <a:pt x="439" y="13"/>
                </a:lnTo>
                <a:lnTo>
                  <a:pt x="437" y="23"/>
                </a:lnTo>
                <a:lnTo>
                  <a:pt x="432" y="25"/>
                </a:lnTo>
                <a:lnTo>
                  <a:pt x="427" y="37"/>
                </a:lnTo>
                <a:lnTo>
                  <a:pt x="424" y="45"/>
                </a:lnTo>
                <a:lnTo>
                  <a:pt x="417" y="55"/>
                </a:lnTo>
                <a:lnTo>
                  <a:pt x="412" y="55"/>
                </a:lnTo>
                <a:lnTo>
                  <a:pt x="404" y="57"/>
                </a:lnTo>
                <a:lnTo>
                  <a:pt x="402" y="60"/>
                </a:lnTo>
                <a:lnTo>
                  <a:pt x="404" y="60"/>
                </a:lnTo>
                <a:lnTo>
                  <a:pt x="402" y="62"/>
                </a:lnTo>
                <a:lnTo>
                  <a:pt x="404" y="65"/>
                </a:lnTo>
                <a:lnTo>
                  <a:pt x="409" y="62"/>
                </a:lnTo>
                <a:lnTo>
                  <a:pt x="407" y="67"/>
                </a:lnTo>
                <a:lnTo>
                  <a:pt x="404" y="67"/>
                </a:lnTo>
                <a:lnTo>
                  <a:pt x="402" y="70"/>
                </a:lnTo>
                <a:lnTo>
                  <a:pt x="404" y="72"/>
                </a:lnTo>
                <a:lnTo>
                  <a:pt x="407" y="80"/>
                </a:lnTo>
                <a:lnTo>
                  <a:pt x="404" y="85"/>
                </a:lnTo>
                <a:lnTo>
                  <a:pt x="402" y="82"/>
                </a:lnTo>
                <a:lnTo>
                  <a:pt x="399" y="77"/>
                </a:lnTo>
                <a:lnTo>
                  <a:pt x="399" y="72"/>
                </a:lnTo>
                <a:lnTo>
                  <a:pt x="399" y="72"/>
                </a:lnTo>
                <a:lnTo>
                  <a:pt x="399" y="70"/>
                </a:lnTo>
                <a:lnTo>
                  <a:pt x="397" y="72"/>
                </a:lnTo>
                <a:lnTo>
                  <a:pt x="394" y="75"/>
                </a:lnTo>
                <a:lnTo>
                  <a:pt x="394" y="87"/>
                </a:lnTo>
                <a:lnTo>
                  <a:pt x="392" y="90"/>
                </a:lnTo>
                <a:lnTo>
                  <a:pt x="387" y="85"/>
                </a:lnTo>
                <a:lnTo>
                  <a:pt x="382" y="77"/>
                </a:lnTo>
                <a:lnTo>
                  <a:pt x="379" y="77"/>
                </a:lnTo>
                <a:lnTo>
                  <a:pt x="377" y="75"/>
                </a:lnTo>
                <a:lnTo>
                  <a:pt x="372" y="80"/>
                </a:lnTo>
                <a:lnTo>
                  <a:pt x="372" y="85"/>
                </a:lnTo>
                <a:lnTo>
                  <a:pt x="364" y="92"/>
                </a:lnTo>
                <a:lnTo>
                  <a:pt x="362" y="97"/>
                </a:lnTo>
                <a:lnTo>
                  <a:pt x="355" y="105"/>
                </a:lnTo>
                <a:lnTo>
                  <a:pt x="355" y="110"/>
                </a:lnTo>
                <a:lnTo>
                  <a:pt x="347" y="117"/>
                </a:lnTo>
                <a:lnTo>
                  <a:pt x="340" y="122"/>
                </a:lnTo>
                <a:lnTo>
                  <a:pt x="317" y="127"/>
                </a:lnTo>
                <a:lnTo>
                  <a:pt x="315" y="130"/>
                </a:lnTo>
                <a:lnTo>
                  <a:pt x="317" y="137"/>
                </a:lnTo>
                <a:lnTo>
                  <a:pt x="320" y="140"/>
                </a:lnTo>
                <a:lnTo>
                  <a:pt x="317" y="137"/>
                </a:lnTo>
                <a:lnTo>
                  <a:pt x="312" y="140"/>
                </a:lnTo>
                <a:lnTo>
                  <a:pt x="307" y="140"/>
                </a:lnTo>
                <a:lnTo>
                  <a:pt x="305" y="145"/>
                </a:lnTo>
                <a:lnTo>
                  <a:pt x="302" y="150"/>
                </a:lnTo>
                <a:lnTo>
                  <a:pt x="302" y="157"/>
                </a:lnTo>
                <a:lnTo>
                  <a:pt x="297" y="165"/>
                </a:lnTo>
                <a:lnTo>
                  <a:pt x="297" y="165"/>
                </a:lnTo>
                <a:lnTo>
                  <a:pt x="287" y="165"/>
                </a:lnTo>
                <a:lnTo>
                  <a:pt x="275" y="160"/>
                </a:lnTo>
                <a:lnTo>
                  <a:pt x="267" y="160"/>
                </a:lnTo>
                <a:lnTo>
                  <a:pt x="265" y="157"/>
                </a:lnTo>
                <a:lnTo>
                  <a:pt x="260" y="152"/>
                </a:lnTo>
                <a:lnTo>
                  <a:pt x="260" y="152"/>
                </a:lnTo>
                <a:lnTo>
                  <a:pt x="265" y="162"/>
                </a:lnTo>
                <a:lnTo>
                  <a:pt x="272" y="167"/>
                </a:lnTo>
                <a:lnTo>
                  <a:pt x="275" y="170"/>
                </a:lnTo>
                <a:lnTo>
                  <a:pt x="280" y="175"/>
                </a:lnTo>
                <a:lnTo>
                  <a:pt x="282" y="180"/>
                </a:lnTo>
                <a:lnTo>
                  <a:pt x="285" y="180"/>
                </a:lnTo>
                <a:lnTo>
                  <a:pt x="295" y="177"/>
                </a:lnTo>
                <a:lnTo>
                  <a:pt x="295" y="175"/>
                </a:lnTo>
                <a:lnTo>
                  <a:pt x="302" y="175"/>
                </a:lnTo>
                <a:lnTo>
                  <a:pt x="305" y="175"/>
                </a:lnTo>
                <a:lnTo>
                  <a:pt x="320" y="175"/>
                </a:lnTo>
                <a:lnTo>
                  <a:pt x="335" y="170"/>
                </a:lnTo>
                <a:lnTo>
                  <a:pt x="337" y="165"/>
                </a:lnTo>
                <a:lnTo>
                  <a:pt x="352" y="165"/>
                </a:lnTo>
                <a:lnTo>
                  <a:pt x="357" y="167"/>
                </a:lnTo>
                <a:lnTo>
                  <a:pt x="359" y="172"/>
                </a:lnTo>
                <a:lnTo>
                  <a:pt x="367" y="172"/>
                </a:lnTo>
                <a:lnTo>
                  <a:pt x="377" y="165"/>
                </a:lnTo>
                <a:lnTo>
                  <a:pt x="389" y="162"/>
                </a:lnTo>
                <a:lnTo>
                  <a:pt x="389" y="160"/>
                </a:lnTo>
                <a:lnTo>
                  <a:pt x="399" y="142"/>
                </a:lnTo>
                <a:lnTo>
                  <a:pt x="404" y="132"/>
                </a:lnTo>
                <a:lnTo>
                  <a:pt x="412" y="120"/>
                </a:lnTo>
                <a:lnTo>
                  <a:pt x="417" y="100"/>
                </a:lnTo>
                <a:lnTo>
                  <a:pt x="417" y="95"/>
                </a:lnTo>
                <a:lnTo>
                  <a:pt x="419" y="90"/>
                </a:lnTo>
                <a:lnTo>
                  <a:pt x="419" y="87"/>
                </a:lnTo>
                <a:lnTo>
                  <a:pt x="424" y="80"/>
                </a:lnTo>
                <a:lnTo>
                  <a:pt x="429" y="82"/>
                </a:lnTo>
                <a:lnTo>
                  <a:pt x="437" y="82"/>
                </a:lnTo>
                <a:lnTo>
                  <a:pt x="449" y="82"/>
                </a:lnTo>
                <a:lnTo>
                  <a:pt x="452" y="85"/>
                </a:lnTo>
                <a:lnTo>
                  <a:pt x="459" y="85"/>
                </a:lnTo>
                <a:lnTo>
                  <a:pt x="467" y="85"/>
                </a:lnTo>
                <a:lnTo>
                  <a:pt x="467" y="82"/>
                </a:lnTo>
                <a:lnTo>
                  <a:pt x="472" y="87"/>
                </a:lnTo>
                <a:lnTo>
                  <a:pt x="477" y="87"/>
                </a:lnTo>
                <a:lnTo>
                  <a:pt x="482" y="85"/>
                </a:lnTo>
                <a:lnTo>
                  <a:pt x="489" y="85"/>
                </a:lnTo>
                <a:lnTo>
                  <a:pt x="489" y="82"/>
                </a:lnTo>
                <a:lnTo>
                  <a:pt x="482" y="75"/>
                </a:lnTo>
                <a:lnTo>
                  <a:pt x="482" y="67"/>
                </a:lnTo>
                <a:lnTo>
                  <a:pt x="487" y="67"/>
                </a:lnTo>
                <a:lnTo>
                  <a:pt x="497" y="67"/>
                </a:lnTo>
                <a:lnTo>
                  <a:pt x="504" y="65"/>
                </a:lnTo>
                <a:lnTo>
                  <a:pt x="512" y="60"/>
                </a:lnTo>
                <a:lnTo>
                  <a:pt x="509" y="57"/>
                </a:lnTo>
                <a:close/>
                <a:moveTo>
                  <a:pt x="110" y="147"/>
                </a:moveTo>
                <a:lnTo>
                  <a:pt x="108" y="147"/>
                </a:lnTo>
                <a:lnTo>
                  <a:pt x="108" y="145"/>
                </a:lnTo>
                <a:lnTo>
                  <a:pt x="108" y="142"/>
                </a:lnTo>
                <a:lnTo>
                  <a:pt x="105" y="142"/>
                </a:lnTo>
                <a:lnTo>
                  <a:pt x="105" y="135"/>
                </a:lnTo>
                <a:lnTo>
                  <a:pt x="105" y="132"/>
                </a:lnTo>
                <a:lnTo>
                  <a:pt x="105" y="130"/>
                </a:lnTo>
                <a:lnTo>
                  <a:pt x="100" y="130"/>
                </a:lnTo>
                <a:lnTo>
                  <a:pt x="93" y="125"/>
                </a:lnTo>
                <a:lnTo>
                  <a:pt x="90" y="117"/>
                </a:lnTo>
                <a:lnTo>
                  <a:pt x="90" y="105"/>
                </a:lnTo>
                <a:lnTo>
                  <a:pt x="88" y="100"/>
                </a:lnTo>
                <a:lnTo>
                  <a:pt x="88" y="95"/>
                </a:lnTo>
                <a:lnTo>
                  <a:pt x="90" y="92"/>
                </a:lnTo>
                <a:lnTo>
                  <a:pt x="90" y="80"/>
                </a:lnTo>
                <a:lnTo>
                  <a:pt x="90" y="77"/>
                </a:lnTo>
                <a:lnTo>
                  <a:pt x="88" y="67"/>
                </a:lnTo>
                <a:lnTo>
                  <a:pt x="83" y="57"/>
                </a:lnTo>
                <a:lnTo>
                  <a:pt x="63" y="37"/>
                </a:lnTo>
                <a:lnTo>
                  <a:pt x="60" y="30"/>
                </a:lnTo>
                <a:lnTo>
                  <a:pt x="58" y="30"/>
                </a:lnTo>
                <a:lnTo>
                  <a:pt x="55" y="33"/>
                </a:lnTo>
                <a:lnTo>
                  <a:pt x="50" y="35"/>
                </a:lnTo>
                <a:lnTo>
                  <a:pt x="50" y="35"/>
                </a:lnTo>
                <a:lnTo>
                  <a:pt x="50" y="35"/>
                </a:lnTo>
                <a:lnTo>
                  <a:pt x="50" y="40"/>
                </a:lnTo>
                <a:lnTo>
                  <a:pt x="45" y="42"/>
                </a:lnTo>
                <a:lnTo>
                  <a:pt x="43" y="40"/>
                </a:lnTo>
                <a:lnTo>
                  <a:pt x="38" y="40"/>
                </a:lnTo>
                <a:lnTo>
                  <a:pt x="33" y="45"/>
                </a:lnTo>
                <a:lnTo>
                  <a:pt x="25" y="42"/>
                </a:lnTo>
                <a:lnTo>
                  <a:pt x="25" y="40"/>
                </a:lnTo>
                <a:lnTo>
                  <a:pt x="28" y="35"/>
                </a:lnTo>
                <a:lnTo>
                  <a:pt x="28" y="28"/>
                </a:lnTo>
                <a:lnTo>
                  <a:pt x="25" y="25"/>
                </a:lnTo>
                <a:lnTo>
                  <a:pt x="20" y="25"/>
                </a:lnTo>
                <a:lnTo>
                  <a:pt x="18" y="23"/>
                </a:lnTo>
                <a:lnTo>
                  <a:pt x="10" y="20"/>
                </a:lnTo>
                <a:lnTo>
                  <a:pt x="5" y="15"/>
                </a:lnTo>
                <a:lnTo>
                  <a:pt x="3" y="20"/>
                </a:lnTo>
                <a:lnTo>
                  <a:pt x="0" y="25"/>
                </a:lnTo>
                <a:lnTo>
                  <a:pt x="5" y="35"/>
                </a:lnTo>
                <a:lnTo>
                  <a:pt x="10" y="57"/>
                </a:lnTo>
                <a:lnTo>
                  <a:pt x="13" y="65"/>
                </a:lnTo>
                <a:lnTo>
                  <a:pt x="15" y="70"/>
                </a:lnTo>
                <a:lnTo>
                  <a:pt x="15" y="80"/>
                </a:lnTo>
                <a:lnTo>
                  <a:pt x="13" y="80"/>
                </a:lnTo>
                <a:lnTo>
                  <a:pt x="13" y="87"/>
                </a:lnTo>
                <a:lnTo>
                  <a:pt x="18" y="90"/>
                </a:lnTo>
                <a:lnTo>
                  <a:pt x="15" y="92"/>
                </a:lnTo>
                <a:lnTo>
                  <a:pt x="20" y="97"/>
                </a:lnTo>
                <a:lnTo>
                  <a:pt x="25" y="102"/>
                </a:lnTo>
                <a:lnTo>
                  <a:pt x="30" y="107"/>
                </a:lnTo>
                <a:lnTo>
                  <a:pt x="35" y="112"/>
                </a:lnTo>
                <a:lnTo>
                  <a:pt x="40" y="117"/>
                </a:lnTo>
                <a:lnTo>
                  <a:pt x="35" y="120"/>
                </a:lnTo>
                <a:lnTo>
                  <a:pt x="35" y="125"/>
                </a:lnTo>
                <a:lnTo>
                  <a:pt x="38" y="127"/>
                </a:lnTo>
                <a:lnTo>
                  <a:pt x="48" y="130"/>
                </a:lnTo>
                <a:lnTo>
                  <a:pt x="55" y="137"/>
                </a:lnTo>
                <a:lnTo>
                  <a:pt x="55" y="142"/>
                </a:lnTo>
                <a:lnTo>
                  <a:pt x="60" y="150"/>
                </a:lnTo>
                <a:lnTo>
                  <a:pt x="65" y="150"/>
                </a:lnTo>
                <a:lnTo>
                  <a:pt x="70" y="147"/>
                </a:lnTo>
                <a:lnTo>
                  <a:pt x="73" y="150"/>
                </a:lnTo>
                <a:lnTo>
                  <a:pt x="75" y="155"/>
                </a:lnTo>
                <a:lnTo>
                  <a:pt x="83" y="160"/>
                </a:lnTo>
                <a:lnTo>
                  <a:pt x="93" y="160"/>
                </a:lnTo>
                <a:lnTo>
                  <a:pt x="95" y="165"/>
                </a:lnTo>
                <a:lnTo>
                  <a:pt x="100" y="167"/>
                </a:lnTo>
                <a:lnTo>
                  <a:pt x="103" y="165"/>
                </a:lnTo>
                <a:lnTo>
                  <a:pt x="108" y="162"/>
                </a:lnTo>
                <a:lnTo>
                  <a:pt x="110" y="162"/>
                </a:lnTo>
                <a:lnTo>
                  <a:pt x="110" y="160"/>
                </a:lnTo>
                <a:lnTo>
                  <a:pt x="108" y="157"/>
                </a:lnTo>
                <a:lnTo>
                  <a:pt x="110" y="160"/>
                </a:lnTo>
                <a:lnTo>
                  <a:pt x="110" y="162"/>
                </a:lnTo>
                <a:lnTo>
                  <a:pt x="113" y="165"/>
                </a:lnTo>
                <a:lnTo>
                  <a:pt x="115" y="165"/>
                </a:lnTo>
                <a:lnTo>
                  <a:pt x="115" y="160"/>
                </a:lnTo>
                <a:lnTo>
                  <a:pt x="110" y="14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04"/>
          <p:cNvSpPr>
            <a:spLocks/>
          </p:cNvSpPr>
          <p:nvPr/>
        </p:nvSpPr>
        <p:spPr bwMode="auto">
          <a:xfrm>
            <a:off x="9424988" y="5735638"/>
            <a:ext cx="11112" cy="7938"/>
          </a:xfrm>
          <a:custGeom>
            <a:avLst/>
            <a:gdLst>
              <a:gd name="T0" fmla="*/ 7 w 7"/>
              <a:gd name="T1" fmla="*/ 0 h 5"/>
              <a:gd name="T2" fmla="*/ 5 w 7"/>
              <a:gd name="T3" fmla="*/ 0 h 5"/>
              <a:gd name="T4" fmla="*/ 0 w 7"/>
              <a:gd name="T5" fmla="*/ 3 h 5"/>
              <a:gd name="T6" fmla="*/ 2 w 7"/>
              <a:gd name="T7" fmla="*/ 5 h 5"/>
              <a:gd name="T8" fmla="*/ 2 w 7"/>
              <a:gd name="T9" fmla="*/ 5 h 5"/>
              <a:gd name="T10" fmla="*/ 7 w 7"/>
              <a:gd name="T11" fmla="*/ 3 h 5"/>
              <a:gd name="T12" fmla="*/ 7 w 7"/>
              <a:gd name="T13" fmla="*/ 3 h 5"/>
              <a:gd name="T14" fmla="*/ 7 w 7"/>
              <a:gd name="T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5">
                <a:moveTo>
                  <a:pt x="7" y="0"/>
                </a:moveTo>
                <a:lnTo>
                  <a:pt x="5" y="0"/>
                </a:lnTo>
                <a:lnTo>
                  <a:pt x="0" y="3"/>
                </a:lnTo>
                <a:lnTo>
                  <a:pt x="2" y="5"/>
                </a:lnTo>
                <a:lnTo>
                  <a:pt x="2" y="5"/>
                </a:lnTo>
                <a:lnTo>
                  <a:pt x="7" y="3"/>
                </a:lnTo>
                <a:lnTo>
                  <a:pt x="7" y="3"/>
                </a:lnTo>
                <a:lnTo>
                  <a:pt x="7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205"/>
          <p:cNvSpPr>
            <a:spLocks noChangeArrowheads="1"/>
          </p:cNvSpPr>
          <p:nvPr/>
        </p:nvSpPr>
        <p:spPr bwMode="auto">
          <a:xfrm>
            <a:off x="8691563" y="3976688"/>
            <a:ext cx="431208" cy="1231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Open Sans Semibold" panose="020B0706030804020204" pitchFamily="34" charset="0"/>
              </a:rPr>
              <a:t>C H I N A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5" name="Rectangle 206"/>
          <p:cNvSpPr>
            <a:spLocks noChangeArrowheads="1"/>
          </p:cNvSpPr>
          <p:nvPr/>
        </p:nvSpPr>
        <p:spPr bwMode="auto">
          <a:xfrm>
            <a:off x="8770938" y="3417888"/>
            <a:ext cx="564257" cy="1231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Open Sans Semibold" panose="020B0706030804020204" pitchFamily="34" charset="0"/>
              </a:rPr>
              <a:t>MONGOLIA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6" name="Rectangle 207"/>
          <p:cNvSpPr>
            <a:spLocks noChangeArrowheads="1"/>
          </p:cNvSpPr>
          <p:nvPr/>
        </p:nvSpPr>
        <p:spPr bwMode="auto">
          <a:xfrm>
            <a:off x="7373938" y="3425825"/>
            <a:ext cx="663643" cy="1231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Open Sans Semibold" panose="020B0706030804020204" pitchFamily="34" charset="0"/>
              </a:rPr>
              <a:t>KAZAKHSTAN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7" name="Rectangle 208"/>
          <p:cNvSpPr>
            <a:spLocks noChangeArrowheads="1"/>
          </p:cNvSpPr>
          <p:nvPr/>
        </p:nvSpPr>
        <p:spPr bwMode="auto">
          <a:xfrm>
            <a:off x="6280150" y="3976688"/>
            <a:ext cx="384721" cy="1231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Open Sans Semibold" panose="020B0706030804020204" pitchFamily="34" charset="0"/>
              </a:rPr>
              <a:t>TURKEY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8" name="Rectangle 209"/>
          <p:cNvSpPr>
            <a:spLocks noChangeArrowheads="1"/>
          </p:cNvSpPr>
          <p:nvPr/>
        </p:nvSpPr>
        <p:spPr bwMode="auto">
          <a:xfrm>
            <a:off x="6740525" y="4606925"/>
            <a:ext cx="307777" cy="1231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Open Sans Semibold" panose="020B0706030804020204" pitchFamily="34" charset="0"/>
              </a:rPr>
              <a:t>SAUDI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9" name="Rectangle 210"/>
          <p:cNvSpPr>
            <a:spLocks noChangeArrowheads="1"/>
          </p:cNvSpPr>
          <p:nvPr/>
        </p:nvSpPr>
        <p:spPr bwMode="auto">
          <a:xfrm>
            <a:off x="6711950" y="4713288"/>
            <a:ext cx="367088" cy="1231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Open Sans Semibold" panose="020B0706030804020204" pitchFamily="34" charset="0"/>
              </a:rPr>
              <a:t>ARABIA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8" name="Rectangle 239"/>
          <p:cNvSpPr>
            <a:spLocks noChangeArrowheads="1"/>
          </p:cNvSpPr>
          <p:nvPr/>
        </p:nvSpPr>
        <p:spPr bwMode="auto">
          <a:xfrm>
            <a:off x="10536238" y="4170363"/>
            <a:ext cx="307777" cy="1231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Open Sans Semibold" panose="020B0706030804020204" pitchFamily="34" charset="0"/>
              </a:rPr>
              <a:t>JAPAN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1" name="Rectangle 252"/>
          <p:cNvSpPr>
            <a:spLocks noChangeArrowheads="1"/>
          </p:cNvSpPr>
          <p:nvPr/>
        </p:nvSpPr>
        <p:spPr bwMode="auto">
          <a:xfrm>
            <a:off x="8161338" y="4670425"/>
            <a:ext cx="395942" cy="1231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Open Sans Semibold" panose="020B0706030804020204" pitchFamily="34" charset="0"/>
              </a:rPr>
              <a:t>I N D I A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3" name="Rectangle 254"/>
          <p:cNvSpPr>
            <a:spLocks noChangeArrowheads="1"/>
          </p:cNvSpPr>
          <p:nvPr/>
        </p:nvSpPr>
        <p:spPr bwMode="auto">
          <a:xfrm>
            <a:off x="7080250" y="4238625"/>
            <a:ext cx="327013" cy="1231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 Semibold" panose="020B0706030804020204" pitchFamily="34" charset="0"/>
              </a:rPr>
              <a:t>I R A N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4" name="Rectangle 255"/>
          <p:cNvSpPr>
            <a:spLocks noChangeArrowheads="1"/>
          </p:cNvSpPr>
          <p:nvPr/>
        </p:nvSpPr>
        <p:spPr bwMode="auto">
          <a:xfrm>
            <a:off x="8220075" y="2236788"/>
            <a:ext cx="490519" cy="1231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 Semibold" panose="020B0706030804020204" pitchFamily="34" charset="0"/>
              </a:rPr>
              <a:t>R U S S I A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2117044" y="4007908"/>
            <a:ext cx="130546" cy="130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2117044" y="4378025"/>
            <a:ext cx="130546" cy="130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2117044" y="4748142"/>
            <a:ext cx="130546" cy="130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2117044" y="5118259"/>
            <a:ext cx="130546" cy="130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2117044" y="5488376"/>
            <a:ext cx="130546" cy="130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52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" name="Table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682718"/>
              </p:ext>
            </p:extLst>
          </p:nvPr>
        </p:nvGraphicFramePr>
        <p:xfrm>
          <a:off x="1992313" y="4804244"/>
          <a:ext cx="3937946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8973"/>
                <a:gridCol w="1968973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Sydney</a:t>
                      </a:r>
                    </a:p>
                  </a:txBody>
                  <a:tcPr marL="360000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$2300B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Melbourne</a:t>
                      </a:r>
                    </a:p>
                  </a:txBody>
                  <a:tcPr marL="360000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$400B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 err="1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Viktoria</a:t>
                      </a:r>
                      <a:endParaRPr lang="en-US" sz="1400" b="0" i="0" dirty="0" smtClean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360000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3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$50B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AUSTRALIA</a:t>
            </a:r>
            <a:br>
              <a:rPr lang="en-US" dirty="0" smtClean="0"/>
            </a:br>
            <a:r>
              <a:rPr lang="en-US" dirty="0" smtClean="0"/>
              <a:t>CHART</a:t>
            </a:r>
            <a:endParaRPr lang="en-US" dirty="0"/>
          </a:p>
        </p:txBody>
      </p:sp>
      <p:sp>
        <p:nvSpPr>
          <p:cNvPr id="115" name="Text Placeholder 11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679238" y="379413"/>
            <a:ext cx="512762" cy="227012"/>
          </a:xfrm>
          <a:prstGeom prst="rect">
            <a:avLst/>
          </a:prstGeom>
        </p:spPr>
        <p:txBody>
          <a:bodyPr/>
          <a:lstStyle/>
          <a:p>
            <a:fld id="{D8D877B3-D348-4611-9BDB-C5374591D951}" type="slidenum">
              <a:rPr lang="en-US" smtClean="0"/>
              <a:pPr/>
              <a:t>88</a:t>
            </a:fld>
            <a:endParaRPr lang="en-US" dirty="0" smtClean="0"/>
          </a:p>
        </p:txBody>
      </p:sp>
      <p:sp>
        <p:nvSpPr>
          <p:cNvPr id="118" name="Oval 117"/>
          <p:cNvSpPr/>
          <p:nvPr/>
        </p:nvSpPr>
        <p:spPr>
          <a:xfrm>
            <a:off x="2089749" y="4930714"/>
            <a:ext cx="130546" cy="130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2089749" y="5300831"/>
            <a:ext cx="130546" cy="1305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2089749" y="5670948"/>
            <a:ext cx="130546" cy="1305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"/>
          <p:cNvSpPr>
            <a:spLocks noEditPoints="1"/>
          </p:cNvSpPr>
          <p:nvPr/>
        </p:nvSpPr>
        <p:spPr bwMode="auto">
          <a:xfrm>
            <a:off x="4700433" y="983767"/>
            <a:ext cx="2722563" cy="3624262"/>
          </a:xfrm>
          <a:custGeom>
            <a:avLst/>
            <a:gdLst>
              <a:gd name="T0" fmla="*/ 1308 w 1715"/>
              <a:gd name="T1" fmla="*/ 88 h 2283"/>
              <a:gd name="T2" fmla="*/ 1249 w 1715"/>
              <a:gd name="T3" fmla="*/ 180 h 2283"/>
              <a:gd name="T4" fmla="*/ 1651 w 1715"/>
              <a:gd name="T5" fmla="*/ 126 h 2283"/>
              <a:gd name="T6" fmla="*/ 1619 w 1715"/>
              <a:gd name="T7" fmla="*/ 166 h 2283"/>
              <a:gd name="T8" fmla="*/ 1613 w 1715"/>
              <a:gd name="T9" fmla="*/ 94 h 2283"/>
              <a:gd name="T10" fmla="*/ 1546 w 1715"/>
              <a:gd name="T11" fmla="*/ 24 h 2283"/>
              <a:gd name="T12" fmla="*/ 1488 w 1715"/>
              <a:gd name="T13" fmla="*/ 3 h 2283"/>
              <a:gd name="T14" fmla="*/ 1471 w 1715"/>
              <a:gd name="T15" fmla="*/ 37 h 2283"/>
              <a:gd name="T16" fmla="*/ 1442 w 1715"/>
              <a:gd name="T17" fmla="*/ 29 h 2283"/>
              <a:gd name="T18" fmla="*/ 1413 w 1715"/>
              <a:gd name="T19" fmla="*/ 27 h 2283"/>
              <a:gd name="T20" fmla="*/ 1410 w 1715"/>
              <a:gd name="T21" fmla="*/ 43 h 2283"/>
              <a:gd name="T22" fmla="*/ 1386 w 1715"/>
              <a:gd name="T23" fmla="*/ 91 h 2283"/>
              <a:gd name="T24" fmla="*/ 1362 w 1715"/>
              <a:gd name="T25" fmla="*/ 64 h 2283"/>
              <a:gd name="T26" fmla="*/ 1340 w 1715"/>
              <a:gd name="T27" fmla="*/ 80 h 2283"/>
              <a:gd name="T28" fmla="*/ 1305 w 1715"/>
              <a:gd name="T29" fmla="*/ 107 h 2283"/>
              <a:gd name="T30" fmla="*/ 1321 w 1715"/>
              <a:gd name="T31" fmla="*/ 134 h 2283"/>
              <a:gd name="T32" fmla="*/ 1305 w 1715"/>
              <a:gd name="T33" fmla="*/ 153 h 2283"/>
              <a:gd name="T34" fmla="*/ 1273 w 1715"/>
              <a:gd name="T35" fmla="*/ 158 h 2283"/>
              <a:gd name="T36" fmla="*/ 1303 w 1715"/>
              <a:gd name="T37" fmla="*/ 172 h 2283"/>
              <a:gd name="T38" fmla="*/ 1254 w 1715"/>
              <a:gd name="T39" fmla="*/ 164 h 2283"/>
              <a:gd name="T40" fmla="*/ 1225 w 1715"/>
              <a:gd name="T41" fmla="*/ 204 h 2283"/>
              <a:gd name="T42" fmla="*/ 1238 w 1715"/>
              <a:gd name="T43" fmla="*/ 257 h 2283"/>
              <a:gd name="T44" fmla="*/ 1244 w 1715"/>
              <a:gd name="T45" fmla="*/ 284 h 2283"/>
              <a:gd name="T46" fmla="*/ 1163 w 1715"/>
              <a:gd name="T47" fmla="*/ 276 h 2283"/>
              <a:gd name="T48" fmla="*/ 1150 w 1715"/>
              <a:gd name="T49" fmla="*/ 279 h 2283"/>
              <a:gd name="T50" fmla="*/ 1134 w 1715"/>
              <a:gd name="T51" fmla="*/ 306 h 2283"/>
              <a:gd name="T52" fmla="*/ 1155 w 1715"/>
              <a:gd name="T53" fmla="*/ 362 h 2283"/>
              <a:gd name="T54" fmla="*/ 1123 w 1715"/>
              <a:gd name="T55" fmla="*/ 392 h 2283"/>
              <a:gd name="T56" fmla="*/ 1075 w 1715"/>
              <a:gd name="T57" fmla="*/ 292 h 2283"/>
              <a:gd name="T58" fmla="*/ 1024 w 1715"/>
              <a:gd name="T59" fmla="*/ 335 h 2283"/>
              <a:gd name="T60" fmla="*/ 1005 w 1715"/>
              <a:gd name="T61" fmla="*/ 453 h 2283"/>
              <a:gd name="T62" fmla="*/ 917 w 1715"/>
              <a:gd name="T63" fmla="*/ 571 h 2283"/>
              <a:gd name="T64" fmla="*/ 646 w 1715"/>
              <a:gd name="T65" fmla="*/ 676 h 2283"/>
              <a:gd name="T66" fmla="*/ 523 w 1715"/>
              <a:gd name="T67" fmla="*/ 735 h 2283"/>
              <a:gd name="T68" fmla="*/ 418 w 1715"/>
              <a:gd name="T69" fmla="*/ 724 h 2283"/>
              <a:gd name="T70" fmla="*/ 228 w 1715"/>
              <a:gd name="T71" fmla="*/ 848 h 2283"/>
              <a:gd name="T72" fmla="*/ 137 w 1715"/>
              <a:gd name="T73" fmla="*/ 933 h 2283"/>
              <a:gd name="T74" fmla="*/ 78 w 1715"/>
              <a:gd name="T75" fmla="*/ 944 h 2283"/>
              <a:gd name="T76" fmla="*/ 54 w 1715"/>
              <a:gd name="T77" fmla="*/ 1100 h 2283"/>
              <a:gd name="T78" fmla="*/ 142 w 1715"/>
              <a:gd name="T79" fmla="*/ 1290 h 2283"/>
              <a:gd name="T80" fmla="*/ 105 w 1715"/>
              <a:gd name="T81" fmla="*/ 1304 h 2283"/>
              <a:gd name="T82" fmla="*/ 51 w 1715"/>
              <a:gd name="T83" fmla="*/ 1274 h 2283"/>
              <a:gd name="T84" fmla="*/ 75 w 1715"/>
              <a:gd name="T85" fmla="*/ 1365 h 2283"/>
              <a:gd name="T86" fmla="*/ 43 w 1715"/>
              <a:gd name="T87" fmla="*/ 1336 h 2283"/>
              <a:gd name="T88" fmla="*/ 156 w 1715"/>
              <a:gd name="T89" fmla="*/ 1556 h 2283"/>
              <a:gd name="T90" fmla="*/ 233 w 1715"/>
              <a:gd name="T91" fmla="*/ 1802 h 2283"/>
              <a:gd name="T92" fmla="*/ 295 w 1715"/>
              <a:gd name="T93" fmla="*/ 2022 h 2283"/>
              <a:gd name="T94" fmla="*/ 220 w 1715"/>
              <a:gd name="T95" fmla="*/ 2140 h 2283"/>
              <a:gd name="T96" fmla="*/ 383 w 1715"/>
              <a:gd name="T97" fmla="*/ 2264 h 2283"/>
              <a:gd name="T98" fmla="*/ 485 w 1715"/>
              <a:gd name="T99" fmla="*/ 2277 h 2283"/>
              <a:gd name="T100" fmla="*/ 563 w 1715"/>
              <a:gd name="T101" fmla="*/ 2266 h 2283"/>
              <a:gd name="T102" fmla="*/ 678 w 1715"/>
              <a:gd name="T103" fmla="*/ 2210 h 2283"/>
              <a:gd name="T104" fmla="*/ 796 w 1715"/>
              <a:gd name="T105" fmla="*/ 2159 h 2283"/>
              <a:gd name="T106" fmla="*/ 968 w 1715"/>
              <a:gd name="T107" fmla="*/ 2143 h 2283"/>
              <a:gd name="T108" fmla="*/ 1096 w 1715"/>
              <a:gd name="T109" fmla="*/ 2162 h 2283"/>
              <a:gd name="T110" fmla="*/ 1198 w 1715"/>
              <a:gd name="T111" fmla="*/ 2063 h 2283"/>
              <a:gd name="T112" fmla="*/ 1715 w 1715"/>
              <a:gd name="T113" fmla="*/ 1915 h 2283"/>
              <a:gd name="T114" fmla="*/ 1694 w 1715"/>
              <a:gd name="T115" fmla="*/ 298 h 2283"/>
              <a:gd name="T116" fmla="*/ 1670 w 1715"/>
              <a:gd name="T117" fmla="*/ 314 h 2283"/>
              <a:gd name="T118" fmla="*/ 1686 w 1715"/>
              <a:gd name="T119" fmla="*/ 255 h 2283"/>
              <a:gd name="T120" fmla="*/ 1624 w 1715"/>
              <a:gd name="T121" fmla="*/ 153 h 2283"/>
              <a:gd name="T122" fmla="*/ 16 w 1715"/>
              <a:gd name="T123" fmla="*/ 1282 h 2283"/>
              <a:gd name="T124" fmla="*/ 266 w 1715"/>
              <a:gd name="T125" fmla="*/ 759 h 2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15" h="2283">
                <a:moveTo>
                  <a:pt x="1447" y="19"/>
                </a:moveTo>
                <a:lnTo>
                  <a:pt x="1450" y="19"/>
                </a:lnTo>
                <a:lnTo>
                  <a:pt x="1450" y="19"/>
                </a:lnTo>
                <a:lnTo>
                  <a:pt x="1453" y="19"/>
                </a:lnTo>
                <a:lnTo>
                  <a:pt x="1453" y="19"/>
                </a:lnTo>
                <a:lnTo>
                  <a:pt x="1455" y="19"/>
                </a:lnTo>
                <a:lnTo>
                  <a:pt x="1458" y="19"/>
                </a:lnTo>
                <a:lnTo>
                  <a:pt x="1458" y="19"/>
                </a:lnTo>
                <a:lnTo>
                  <a:pt x="1461" y="19"/>
                </a:lnTo>
                <a:lnTo>
                  <a:pt x="1461" y="19"/>
                </a:lnTo>
                <a:lnTo>
                  <a:pt x="1458" y="16"/>
                </a:lnTo>
                <a:lnTo>
                  <a:pt x="1453" y="16"/>
                </a:lnTo>
                <a:lnTo>
                  <a:pt x="1450" y="16"/>
                </a:lnTo>
                <a:lnTo>
                  <a:pt x="1447" y="16"/>
                </a:lnTo>
                <a:lnTo>
                  <a:pt x="1447" y="19"/>
                </a:lnTo>
                <a:lnTo>
                  <a:pt x="1447" y="19"/>
                </a:lnTo>
                <a:close/>
                <a:moveTo>
                  <a:pt x="1276" y="134"/>
                </a:moveTo>
                <a:lnTo>
                  <a:pt x="1276" y="134"/>
                </a:lnTo>
                <a:lnTo>
                  <a:pt x="1276" y="134"/>
                </a:lnTo>
                <a:lnTo>
                  <a:pt x="1279" y="137"/>
                </a:lnTo>
                <a:lnTo>
                  <a:pt x="1279" y="137"/>
                </a:lnTo>
                <a:lnTo>
                  <a:pt x="1279" y="137"/>
                </a:lnTo>
                <a:lnTo>
                  <a:pt x="1281" y="139"/>
                </a:lnTo>
                <a:lnTo>
                  <a:pt x="1281" y="139"/>
                </a:lnTo>
                <a:lnTo>
                  <a:pt x="1281" y="137"/>
                </a:lnTo>
                <a:lnTo>
                  <a:pt x="1281" y="137"/>
                </a:lnTo>
                <a:lnTo>
                  <a:pt x="1281" y="137"/>
                </a:lnTo>
                <a:lnTo>
                  <a:pt x="1281" y="134"/>
                </a:lnTo>
                <a:lnTo>
                  <a:pt x="1279" y="134"/>
                </a:lnTo>
                <a:lnTo>
                  <a:pt x="1281" y="134"/>
                </a:lnTo>
                <a:lnTo>
                  <a:pt x="1281" y="131"/>
                </a:lnTo>
                <a:lnTo>
                  <a:pt x="1281" y="131"/>
                </a:lnTo>
                <a:lnTo>
                  <a:pt x="1281" y="131"/>
                </a:lnTo>
                <a:lnTo>
                  <a:pt x="1281" y="129"/>
                </a:lnTo>
                <a:lnTo>
                  <a:pt x="1279" y="131"/>
                </a:lnTo>
                <a:lnTo>
                  <a:pt x="1279" y="131"/>
                </a:lnTo>
                <a:lnTo>
                  <a:pt x="1279" y="131"/>
                </a:lnTo>
                <a:lnTo>
                  <a:pt x="1279" y="134"/>
                </a:lnTo>
                <a:lnTo>
                  <a:pt x="1276" y="131"/>
                </a:lnTo>
                <a:lnTo>
                  <a:pt x="1273" y="131"/>
                </a:lnTo>
                <a:lnTo>
                  <a:pt x="1273" y="134"/>
                </a:lnTo>
                <a:lnTo>
                  <a:pt x="1273" y="134"/>
                </a:lnTo>
                <a:lnTo>
                  <a:pt x="1276" y="134"/>
                </a:lnTo>
                <a:close/>
                <a:moveTo>
                  <a:pt x="1297" y="96"/>
                </a:moveTo>
                <a:lnTo>
                  <a:pt x="1300" y="94"/>
                </a:lnTo>
                <a:lnTo>
                  <a:pt x="1300" y="94"/>
                </a:lnTo>
                <a:lnTo>
                  <a:pt x="1300" y="96"/>
                </a:lnTo>
                <a:lnTo>
                  <a:pt x="1303" y="96"/>
                </a:lnTo>
                <a:lnTo>
                  <a:pt x="1303" y="99"/>
                </a:lnTo>
                <a:lnTo>
                  <a:pt x="1303" y="99"/>
                </a:lnTo>
                <a:lnTo>
                  <a:pt x="1303" y="96"/>
                </a:lnTo>
                <a:lnTo>
                  <a:pt x="1305" y="96"/>
                </a:lnTo>
                <a:lnTo>
                  <a:pt x="1303" y="96"/>
                </a:lnTo>
                <a:lnTo>
                  <a:pt x="1303" y="96"/>
                </a:lnTo>
                <a:lnTo>
                  <a:pt x="1305" y="94"/>
                </a:lnTo>
                <a:lnTo>
                  <a:pt x="1305" y="94"/>
                </a:lnTo>
                <a:lnTo>
                  <a:pt x="1305" y="94"/>
                </a:lnTo>
                <a:lnTo>
                  <a:pt x="1305" y="94"/>
                </a:lnTo>
                <a:lnTo>
                  <a:pt x="1308" y="94"/>
                </a:lnTo>
                <a:lnTo>
                  <a:pt x="1311" y="94"/>
                </a:lnTo>
                <a:lnTo>
                  <a:pt x="1308" y="91"/>
                </a:lnTo>
                <a:lnTo>
                  <a:pt x="1308" y="88"/>
                </a:lnTo>
                <a:lnTo>
                  <a:pt x="1308" y="88"/>
                </a:lnTo>
                <a:lnTo>
                  <a:pt x="1308" y="86"/>
                </a:lnTo>
                <a:lnTo>
                  <a:pt x="1308" y="83"/>
                </a:lnTo>
                <a:lnTo>
                  <a:pt x="1311" y="80"/>
                </a:lnTo>
                <a:lnTo>
                  <a:pt x="1311" y="80"/>
                </a:lnTo>
                <a:lnTo>
                  <a:pt x="1308" y="80"/>
                </a:lnTo>
                <a:lnTo>
                  <a:pt x="1308" y="80"/>
                </a:lnTo>
                <a:lnTo>
                  <a:pt x="1308" y="80"/>
                </a:lnTo>
                <a:lnTo>
                  <a:pt x="1308" y="78"/>
                </a:lnTo>
                <a:lnTo>
                  <a:pt x="1308" y="78"/>
                </a:lnTo>
                <a:lnTo>
                  <a:pt x="1305" y="75"/>
                </a:lnTo>
                <a:lnTo>
                  <a:pt x="1305" y="75"/>
                </a:lnTo>
                <a:lnTo>
                  <a:pt x="1305" y="78"/>
                </a:lnTo>
                <a:lnTo>
                  <a:pt x="1305" y="78"/>
                </a:lnTo>
                <a:lnTo>
                  <a:pt x="1303" y="80"/>
                </a:lnTo>
                <a:lnTo>
                  <a:pt x="1300" y="80"/>
                </a:lnTo>
                <a:lnTo>
                  <a:pt x="1300" y="83"/>
                </a:lnTo>
                <a:lnTo>
                  <a:pt x="1303" y="83"/>
                </a:lnTo>
                <a:lnTo>
                  <a:pt x="1303" y="83"/>
                </a:lnTo>
                <a:lnTo>
                  <a:pt x="1303" y="86"/>
                </a:lnTo>
                <a:lnTo>
                  <a:pt x="1303" y="88"/>
                </a:lnTo>
                <a:lnTo>
                  <a:pt x="1303" y="88"/>
                </a:lnTo>
                <a:lnTo>
                  <a:pt x="1300" y="88"/>
                </a:lnTo>
                <a:lnTo>
                  <a:pt x="1300" y="86"/>
                </a:lnTo>
                <a:lnTo>
                  <a:pt x="1297" y="88"/>
                </a:lnTo>
                <a:lnTo>
                  <a:pt x="1297" y="91"/>
                </a:lnTo>
                <a:lnTo>
                  <a:pt x="1297" y="94"/>
                </a:lnTo>
                <a:lnTo>
                  <a:pt x="1297" y="96"/>
                </a:lnTo>
                <a:lnTo>
                  <a:pt x="1297" y="96"/>
                </a:lnTo>
                <a:close/>
                <a:moveTo>
                  <a:pt x="1646" y="131"/>
                </a:moveTo>
                <a:lnTo>
                  <a:pt x="1651" y="137"/>
                </a:lnTo>
                <a:lnTo>
                  <a:pt x="1654" y="139"/>
                </a:lnTo>
                <a:lnTo>
                  <a:pt x="1654" y="137"/>
                </a:lnTo>
                <a:lnTo>
                  <a:pt x="1654" y="134"/>
                </a:lnTo>
                <a:lnTo>
                  <a:pt x="1654" y="131"/>
                </a:lnTo>
                <a:lnTo>
                  <a:pt x="1651" y="131"/>
                </a:lnTo>
                <a:lnTo>
                  <a:pt x="1651" y="131"/>
                </a:lnTo>
                <a:lnTo>
                  <a:pt x="1648" y="123"/>
                </a:lnTo>
                <a:lnTo>
                  <a:pt x="1648" y="123"/>
                </a:lnTo>
                <a:lnTo>
                  <a:pt x="1646" y="123"/>
                </a:lnTo>
                <a:lnTo>
                  <a:pt x="1646" y="123"/>
                </a:lnTo>
                <a:lnTo>
                  <a:pt x="1646" y="129"/>
                </a:lnTo>
                <a:lnTo>
                  <a:pt x="1646" y="131"/>
                </a:lnTo>
                <a:close/>
                <a:moveTo>
                  <a:pt x="1233" y="177"/>
                </a:moveTo>
                <a:lnTo>
                  <a:pt x="1236" y="177"/>
                </a:lnTo>
                <a:lnTo>
                  <a:pt x="1236" y="174"/>
                </a:lnTo>
                <a:lnTo>
                  <a:pt x="1236" y="177"/>
                </a:lnTo>
                <a:lnTo>
                  <a:pt x="1236" y="177"/>
                </a:lnTo>
                <a:lnTo>
                  <a:pt x="1238" y="174"/>
                </a:lnTo>
                <a:lnTo>
                  <a:pt x="1238" y="174"/>
                </a:lnTo>
                <a:lnTo>
                  <a:pt x="1241" y="177"/>
                </a:lnTo>
                <a:lnTo>
                  <a:pt x="1244" y="177"/>
                </a:lnTo>
                <a:lnTo>
                  <a:pt x="1241" y="177"/>
                </a:lnTo>
                <a:lnTo>
                  <a:pt x="1241" y="177"/>
                </a:lnTo>
                <a:lnTo>
                  <a:pt x="1238" y="180"/>
                </a:lnTo>
                <a:lnTo>
                  <a:pt x="1238" y="180"/>
                </a:lnTo>
                <a:lnTo>
                  <a:pt x="1236" y="180"/>
                </a:lnTo>
                <a:lnTo>
                  <a:pt x="1236" y="182"/>
                </a:lnTo>
                <a:lnTo>
                  <a:pt x="1236" y="182"/>
                </a:lnTo>
                <a:lnTo>
                  <a:pt x="1238" y="182"/>
                </a:lnTo>
                <a:lnTo>
                  <a:pt x="1241" y="182"/>
                </a:lnTo>
                <a:lnTo>
                  <a:pt x="1249" y="180"/>
                </a:lnTo>
                <a:lnTo>
                  <a:pt x="1252" y="177"/>
                </a:lnTo>
                <a:lnTo>
                  <a:pt x="1249" y="177"/>
                </a:lnTo>
                <a:lnTo>
                  <a:pt x="1246" y="172"/>
                </a:lnTo>
                <a:lnTo>
                  <a:pt x="1244" y="172"/>
                </a:lnTo>
                <a:lnTo>
                  <a:pt x="1244" y="169"/>
                </a:lnTo>
                <a:lnTo>
                  <a:pt x="1244" y="169"/>
                </a:lnTo>
                <a:lnTo>
                  <a:pt x="1241" y="169"/>
                </a:lnTo>
                <a:lnTo>
                  <a:pt x="1241" y="169"/>
                </a:lnTo>
                <a:lnTo>
                  <a:pt x="1241" y="169"/>
                </a:lnTo>
                <a:lnTo>
                  <a:pt x="1241" y="164"/>
                </a:lnTo>
                <a:lnTo>
                  <a:pt x="1241" y="161"/>
                </a:lnTo>
                <a:lnTo>
                  <a:pt x="1241" y="164"/>
                </a:lnTo>
                <a:lnTo>
                  <a:pt x="1236" y="166"/>
                </a:lnTo>
                <a:lnTo>
                  <a:pt x="1233" y="166"/>
                </a:lnTo>
                <a:lnTo>
                  <a:pt x="1236" y="166"/>
                </a:lnTo>
                <a:lnTo>
                  <a:pt x="1236" y="169"/>
                </a:lnTo>
                <a:lnTo>
                  <a:pt x="1236" y="169"/>
                </a:lnTo>
                <a:lnTo>
                  <a:pt x="1236" y="169"/>
                </a:lnTo>
                <a:lnTo>
                  <a:pt x="1236" y="172"/>
                </a:lnTo>
                <a:lnTo>
                  <a:pt x="1233" y="169"/>
                </a:lnTo>
                <a:lnTo>
                  <a:pt x="1233" y="169"/>
                </a:lnTo>
                <a:lnTo>
                  <a:pt x="1233" y="169"/>
                </a:lnTo>
                <a:lnTo>
                  <a:pt x="1233" y="172"/>
                </a:lnTo>
                <a:lnTo>
                  <a:pt x="1233" y="172"/>
                </a:lnTo>
                <a:lnTo>
                  <a:pt x="1233" y="172"/>
                </a:lnTo>
                <a:lnTo>
                  <a:pt x="1230" y="174"/>
                </a:lnTo>
                <a:lnTo>
                  <a:pt x="1230" y="174"/>
                </a:lnTo>
                <a:lnTo>
                  <a:pt x="1233" y="174"/>
                </a:lnTo>
                <a:lnTo>
                  <a:pt x="1233" y="177"/>
                </a:lnTo>
                <a:close/>
                <a:moveTo>
                  <a:pt x="1713" y="121"/>
                </a:moveTo>
                <a:lnTo>
                  <a:pt x="1710" y="121"/>
                </a:lnTo>
                <a:lnTo>
                  <a:pt x="1707" y="121"/>
                </a:lnTo>
                <a:lnTo>
                  <a:pt x="1705" y="118"/>
                </a:lnTo>
                <a:lnTo>
                  <a:pt x="1697" y="118"/>
                </a:lnTo>
                <a:lnTo>
                  <a:pt x="1694" y="118"/>
                </a:lnTo>
                <a:lnTo>
                  <a:pt x="1691" y="118"/>
                </a:lnTo>
                <a:lnTo>
                  <a:pt x="1689" y="118"/>
                </a:lnTo>
                <a:lnTo>
                  <a:pt x="1689" y="118"/>
                </a:lnTo>
                <a:lnTo>
                  <a:pt x="1683" y="115"/>
                </a:lnTo>
                <a:lnTo>
                  <a:pt x="1680" y="113"/>
                </a:lnTo>
                <a:lnTo>
                  <a:pt x="1670" y="113"/>
                </a:lnTo>
                <a:lnTo>
                  <a:pt x="1667" y="110"/>
                </a:lnTo>
                <a:lnTo>
                  <a:pt x="1664" y="110"/>
                </a:lnTo>
                <a:lnTo>
                  <a:pt x="1662" y="110"/>
                </a:lnTo>
                <a:lnTo>
                  <a:pt x="1662" y="113"/>
                </a:lnTo>
                <a:lnTo>
                  <a:pt x="1659" y="113"/>
                </a:lnTo>
                <a:lnTo>
                  <a:pt x="1654" y="113"/>
                </a:lnTo>
                <a:lnTo>
                  <a:pt x="1648" y="115"/>
                </a:lnTo>
                <a:lnTo>
                  <a:pt x="1648" y="115"/>
                </a:lnTo>
                <a:lnTo>
                  <a:pt x="1651" y="118"/>
                </a:lnTo>
                <a:lnTo>
                  <a:pt x="1651" y="118"/>
                </a:lnTo>
                <a:lnTo>
                  <a:pt x="1654" y="118"/>
                </a:lnTo>
                <a:lnTo>
                  <a:pt x="1654" y="118"/>
                </a:lnTo>
                <a:lnTo>
                  <a:pt x="1654" y="121"/>
                </a:lnTo>
                <a:lnTo>
                  <a:pt x="1654" y="121"/>
                </a:lnTo>
                <a:lnTo>
                  <a:pt x="1654" y="121"/>
                </a:lnTo>
                <a:lnTo>
                  <a:pt x="1654" y="121"/>
                </a:lnTo>
                <a:lnTo>
                  <a:pt x="1651" y="121"/>
                </a:lnTo>
                <a:lnTo>
                  <a:pt x="1651" y="121"/>
                </a:lnTo>
                <a:lnTo>
                  <a:pt x="1651" y="123"/>
                </a:lnTo>
                <a:lnTo>
                  <a:pt x="1651" y="123"/>
                </a:lnTo>
                <a:lnTo>
                  <a:pt x="1651" y="126"/>
                </a:lnTo>
                <a:lnTo>
                  <a:pt x="1651" y="126"/>
                </a:lnTo>
                <a:lnTo>
                  <a:pt x="1654" y="129"/>
                </a:lnTo>
                <a:lnTo>
                  <a:pt x="1656" y="134"/>
                </a:lnTo>
                <a:lnTo>
                  <a:pt x="1656" y="134"/>
                </a:lnTo>
                <a:lnTo>
                  <a:pt x="1656" y="137"/>
                </a:lnTo>
                <a:lnTo>
                  <a:pt x="1656" y="137"/>
                </a:lnTo>
                <a:lnTo>
                  <a:pt x="1656" y="137"/>
                </a:lnTo>
                <a:lnTo>
                  <a:pt x="1656" y="139"/>
                </a:lnTo>
                <a:lnTo>
                  <a:pt x="1656" y="139"/>
                </a:lnTo>
                <a:lnTo>
                  <a:pt x="1656" y="139"/>
                </a:lnTo>
                <a:lnTo>
                  <a:pt x="1654" y="142"/>
                </a:lnTo>
                <a:lnTo>
                  <a:pt x="1651" y="139"/>
                </a:lnTo>
                <a:lnTo>
                  <a:pt x="1651" y="139"/>
                </a:lnTo>
                <a:lnTo>
                  <a:pt x="1646" y="134"/>
                </a:lnTo>
                <a:lnTo>
                  <a:pt x="1646" y="137"/>
                </a:lnTo>
                <a:lnTo>
                  <a:pt x="1646" y="137"/>
                </a:lnTo>
                <a:lnTo>
                  <a:pt x="1646" y="142"/>
                </a:lnTo>
                <a:lnTo>
                  <a:pt x="1646" y="139"/>
                </a:lnTo>
                <a:lnTo>
                  <a:pt x="1643" y="139"/>
                </a:lnTo>
                <a:lnTo>
                  <a:pt x="1643" y="129"/>
                </a:lnTo>
                <a:lnTo>
                  <a:pt x="1643" y="126"/>
                </a:lnTo>
                <a:lnTo>
                  <a:pt x="1640" y="126"/>
                </a:lnTo>
                <a:lnTo>
                  <a:pt x="1638" y="129"/>
                </a:lnTo>
                <a:lnTo>
                  <a:pt x="1638" y="129"/>
                </a:lnTo>
                <a:lnTo>
                  <a:pt x="1638" y="131"/>
                </a:lnTo>
                <a:lnTo>
                  <a:pt x="1638" y="131"/>
                </a:lnTo>
                <a:lnTo>
                  <a:pt x="1638" y="131"/>
                </a:lnTo>
                <a:lnTo>
                  <a:pt x="1638" y="131"/>
                </a:lnTo>
                <a:lnTo>
                  <a:pt x="1638" y="131"/>
                </a:lnTo>
                <a:lnTo>
                  <a:pt x="1635" y="134"/>
                </a:lnTo>
                <a:lnTo>
                  <a:pt x="1630" y="139"/>
                </a:lnTo>
                <a:lnTo>
                  <a:pt x="1630" y="142"/>
                </a:lnTo>
                <a:lnTo>
                  <a:pt x="1630" y="147"/>
                </a:lnTo>
                <a:lnTo>
                  <a:pt x="1630" y="147"/>
                </a:lnTo>
                <a:lnTo>
                  <a:pt x="1630" y="147"/>
                </a:lnTo>
                <a:lnTo>
                  <a:pt x="1630" y="147"/>
                </a:lnTo>
                <a:lnTo>
                  <a:pt x="1632" y="153"/>
                </a:lnTo>
                <a:lnTo>
                  <a:pt x="1632" y="153"/>
                </a:lnTo>
                <a:lnTo>
                  <a:pt x="1630" y="156"/>
                </a:lnTo>
                <a:lnTo>
                  <a:pt x="1632" y="158"/>
                </a:lnTo>
                <a:lnTo>
                  <a:pt x="1632" y="161"/>
                </a:lnTo>
                <a:lnTo>
                  <a:pt x="1632" y="161"/>
                </a:lnTo>
                <a:lnTo>
                  <a:pt x="1638" y="166"/>
                </a:lnTo>
                <a:lnTo>
                  <a:pt x="1638" y="166"/>
                </a:lnTo>
                <a:lnTo>
                  <a:pt x="1640" y="169"/>
                </a:lnTo>
                <a:lnTo>
                  <a:pt x="1638" y="180"/>
                </a:lnTo>
                <a:lnTo>
                  <a:pt x="1638" y="180"/>
                </a:lnTo>
                <a:lnTo>
                  <a:pt x="1638" y="177"/>
                </a:lnTo>
                <a:lnTo>
                  <a:pt x="1635" y="169"/>
                </a:lnTo>
                <a:lnTo>
                  <a:pt x="1632" y="166"/>
                </a:lnTo>
                <a:lnTo>
                  <a:pt x="1632" y="166"/>
                </a:lnTo>
                <a:lnTo>
                  <a:pt x="1632" y="164"/>
                </a:lnTo>
                <a:lnTo>
                  <a:pt x="1627" y="158"/>
                </a:lnTo>
                <a:lnTo>
                  <a:pt x="1622" y="158"/>
                </a:lnTo>
                <a:lnTo>
                  <a:pt x="1622" y="156"/>
                </a:lnTo>
                <a:lnTo>
                  <a:pt x="1622" y="156"/>
                </a:lnTo>
                <a:lnTo>
                  <a:pt x="1619" y="156"/>
                </a:lnTo>
                <a:lnTo>
                  <a:pt x="1619" y="158"/>
                </a:lnTo>
                <a:lnTo>
                  <a:pt x="1619" y="158"/>
                </a:lnTo>
                <a:lnTo>
                  <a:pt x="1619" y="161"/>
                </a:lnTo>
                <a:lnTo>
                  <a:pt x="1619" y="161"/>
                </a:lnTo>
                <a:lnTo>
                  <a:pt x="1619" y="166"/>
                </a:lnTo>
                <a:lnTo>
                  <a:pt x="1619" y="172"/>
                </a:lnTo>
                <a:lnTo>
                  <a:pt x="1619" y="177"/>
                </a:lnTo>
                <a:lnTo>
                  <a:pt x="1619" y="182"/>
                </a:lnTo>
                <a:lnTo>
                  <a:pt x="1616" y="185"/>
                </a:lnTo>
                <a:lnTo>
                  <a:pt x="1613" y="185"/>
                </a:lnTo>
                <a:lnTo>
                  <a:pt x="1613" y="188"/>
                </a:lnTo>
                <a:lnTo>
                  <a:pt x="1611" y="188"/>
                </a:lnTo>
                <a:lnTo>
                  <a:pt x="1608" y="188"/>
                </a:lnTo>
                <a:lnTo>
                  <a:pt x="1611" y="188"/>
                </a:lnTo>
                <a:lnTo>
                  <a:pt x="1613" y="182"/>
                </a:lnTo>
                <a:lnTo>
                  <a:pt x="1616" y="180"/>
                </a:lnTo>
                <a:lnTo>
                  <a:pt x="1616" y="174"/>
                </a:lnTo>
                <a:lnTo>
                  <a:pt x="1611" y="166"/>
                </a:lnTo>
                <a:lnTo>
                  <a:pt x="1613" y="166"/>
                </a:lnTo>
                <a:lnTo>
                  <a:pt x="1616" y="166"/>
                </a:lnTo>
                <a:lnTo>
                  <a:pt x="1616" y="166"/>
                </a:lnTo>
                <a:lnTo>
                  <a:pt x="1616" y="156"/>
                </a:lnTo>
                <a:lnTo>
                  <a:pt x="1616" y="153"/>
                </a:lnTo>
                <a:lnTo>
                  <a:pt x="1616" y="150"/>
                </a:lnTo>
                <a:lnTo>
                  <a:pt x="1613" y="150"/>
                </a:lnTo>
                <a:lnTo>
                  <a:pt x="1613" y="147"/>
                </a:lnTo>
                <a:lnTo>
                  <a:pt x="1616" y="145"/>
                </a:lnTo>
                <a:lnTo>
                  <a:pt x="1616" y="142"/>
                </a:lnTo>
                <a:lnTo>
                  <a:pt x="1616" y="142"/>
                </a:lnTo>
                <a:lnTo>
                  <a:pt x="1616" y="139"/>
                </a:lnTo>
                <a:lnTo>
                  <a:pt x="1616" y="137"/>
                </a:lnTo>
                <a:lnTo>
                  <a:pt x="1619" y="137"/>
                </a:lnTo>
                <a:lnTo>
                  <a:pt x="1619" y="134"/>
                </a:lnTo>
                <a:lnTo>
                  <a:pt x="1619" y="131"/>
                </a:lnTo>
                <a:lnTo>
                  <a:pt x="1622" y="126"/>
                </a:lnTo>
                <a:lnTo>
                  <a:pt x="1622" y="121"/>
                </a:lnTo>
                <a:lnTo>
                  <a:pt x="1619" y="121"/>
                </a:lnTo>
                <a:lnTo>
                  <a:pt x="1622" y="118"/>
                </a:lnTo>
                <a:lnTo>
                  <a:pt x="1624" y="118"/>
                </a:lnTo>
                <a:lnTo>
                  <a:pt x="1624" y="118"/>
                </a:lnTo>
                <a:lnTo>
                  <a:pt x="1627" y="118"/>
                </a:lnTo>
                <a:lnTo>
                  <a:pt x="1627" y="118"/>
                </a:lnTo>
                <a:lnTo>
                  <a:pt x="1627" y="118"/>
                </a:lnTo>
                <a:lnTo>
                  <a:pt x="1627" y="115"/>
                </a:lnTo>
                <a:lnTo>
                  <a:pt x="1627" y="113"/>
                </a:lnTo>
                <a:lnTo>
                  <a:pt x="1627" y="110"/>
                </a:lnTo>
                <a:lnTo>
                  <a:pt x="1627" y="107"/>
                </a:lnTo>
                <a:lnTo>
                  <a:pt x="1630" y="107"/>
                </a:lnTo>
                <a:lnTo>
                  <a:pt x="1630" y="107"/>
                </a:lnTo>
                <a:lnTo>
                  <a:pt x="1632" y="110"/>
                </a:lnTo>
                <a:lnTo>
                  <a:pt x="1632" y="107"/>
                </a:lnTo>
                <a:lnTo>
                  <a:pt x="1632" y="107"/>
                </a:lnTo>
                <a:lnTo>
                  <a:pt x="1632" y="107"/>
                </a:lnTo>
                <a:lnTo>
                  <a:pt x="1632" y="105"/>
                </a:lnTo>
                <a:lnTo>
                  <a:pt x="1630" y="105"/>
                </a:lnTo>
                <a:lnTo>
                  <a:pt x="1630" y="105"/>
                </a:lnTo>
                <a:lnTo>
                  <a:pt x="1630" y="105"/>
                </a:lnTo>
                <a:lnTo>
                  <a:pt x="1630" y="105"/>
                </a:lnTo>
                <a:lnTo>
                  <a:pt x="1627" y="105"/>
                </a:lnTo>
                <a:lnTo>
                  <a:pt x="1624" y="102"/>
                </a:lnTo>
                <a:lnTo>
                  <a:pt x="1619" y="99"/>
                </a:lnTo>
                <a:lnTo>
                  <a:pt x="1619" y="99"/>
                </a:lnTo>
                <a:lnTo>
                  <a:pt x="1619" y="96"/>
                </a:lnTo>
                <a:lnTo>
                  <a:pt x="1616" y="96"/>
                </a:lnTo>
                <a:lnTo>
                  <a:pt x="1613" y="96"/>
                </a:lnTo>
                <a:lnTo>
                  <a:pt x="1613" y="94"/>
                </a:lnTo>
                <a:lnTo>
                  <a:pt x="1613" y="94"/>
                </a:lnTo>
                <a:lnTo>
                  <a:pt x="1613" y="94"/>
                </a:lnTo>
                <a:lnTo>
                  <a:pt x="1611" y="91"/>
                </a:lnTo>
                <a:lnTo>
                  <a:pt x="1608" y="91"/>
                </a:lnTo>
                <a:lnTo>
                  <a:pt x="1608" y="88"/>
                </a:lnTo>
                <a:lnTo>
                  <a:pt x="1608" y="88"/>
                </a:lnTo>
                <a:lnTo>
                  <a:pt x="1605" y="91"/>
                </a:lnTo>
                <a:lnTo>
                  <a:pt x="1603" y="91"/>
                </a:lnTo>
                <a:lnTo>
                  <a:pt x="1603" y="91"/>
                </a:lnTo>
                <a:lnTo>
                  <a:pt x="1603" y="91"/>
                </a:lnTo>
                <a:lnTo>
                  <a:pt x="1603" y="88"/>
                </a:lnTo>
                <a:lnTo>
                  <a:pt x="1600" y="88"/>
                </a:lnTo>
                <a:lnTo>
                  <a:pt x="1600" y="88"/>
                </a:lnTo>
                <a:lnTo>
                  <a:pt x="1603" y="86"/>
                </a:lnTo>
                <a:lnTo>
                  <a:pt x="1603" y="86"/>
                </a:lnTo>
                <a:lnTo>
                  <a:pt x="1600" y="86"/>
                </a:lnTo>
                <a:lnTo>
                  <a:pt x="1597" y="83"/>
                </a:lnTo>
                <a:lnTo>
                  <a:pt x="1595" y="80"/>
                </a:lnTo>
                <a:lnTo>
                  <a:pt x="1595" y="80"/>
                </a:lnTo>
                <a:lnTo>
                  <a:pt x="1592" y="80"/>
                </a:lnTo>
                <a:lnTo>
                  <a:pt x="1592" y="78"/>
                </a:lnTo>
                <a:lnTo>
                  <a:pt x="1595" y="75"/>
                </a:lnTo>
                <a:lnTo>
                  <a:pt x="1595" y="75"/>
                </a:lnTo>
                <a:lnTo>
                  <a:pt x="1592" y="72"/>
                </a:lnTo>
                <a:lnTo>
                  <a:pt x="1592" y="75"/>
                </a:lnTo>
                <a:lnTo>
                  <a:pt x="1592" y="75"/>
                </a:lnTo>
                <a:lnTo>
                  <a:pt x="1592" y="75"/>
                </a:lnTo>
                <a:lnTo>
                  <a:pt x="1589" y="78"/>
                </a:lnTo>
                <a:lnTo>
                  <a:pt x="1589" y="78"/>
                </a:lnTo>
                <a:lnTo>
                  <a:pt x="1589" y="75"/>
                </a:lnTo>
                <a:lnTo>
                  <a:pt x="1589" y="75"/>
                </a:lnTo>
                <a:lnTo>
                  <a:pt x="1589" y="70"/>
                </a:lnTo>
                <a:lnTo>
                  <a:pt x="1589" y="70"/>
                </a:lnTo>
                <a:lnTo>
                  <a:pt x="1587" y="70"/>
                </a:lnTo>
                <a:lnTo>
                  <a:pt x="1587" y="70"/>
                </a:lnTo>
                <a:lnTo>
                  <a:pt x="1584" y="70"/>
                </a:lnTo>
                <a:lnTo>
                  <a:pt x="1581" y="62"/>
                </a:lnTo>
                <a:lnTo>
                  <a:pt x="1581" y="59"/>
                </a:lnTo>
                <a:lnTo>
                  <a:pt x="1576" y="54"/>
                </a:lnTo>
                <a:lnTo>
                  <a:pt x="1573" y="54"/>
                </a:lnTo>
                <a:lnTo>
                  <a:pt x="1573" y="51"/>
                </a:lnTo>
                <a:lnTo>
                  <a:pt x="1571" y="48"/>
                </a:lnTo>
                <a:lnTo>
                  <a:pt x="1568" y="46"/>
                </a:lnTo>
                <a:lnTo>
                  <a:pt x="1565" y="43"/>
                </a:lnTo>
                <a:lnTo>
                  <a:pt x="1565" y="43"/>
                </a:lnTo>
                <a:lnTo>
                  <a:pt x="1565" y="43"/>
                </a:lnTo>
                <a:lnTo>
                  <a:pt x="1565" y="43"/>
                </a:lnTo>
                <a:lnTo>
                  <a:pt x="1563" y="43"/>
                </a:lnTo>
                <a:lnTo>
                  <a:pt x="1563" y="43"/>
                </a:lnTo>
                <a:lnTo>
                  <a:pt x="1560" y="40"/>
                </a:lnTo>
                <a:lnTo>
                  <a:pt x="1557" y="40"/>
                </a:lnTo>
                <a:lnTo>
                  <a:pt x="1557" y="37"/>
                </a:lnTo>
                <a:lnTo>
                  <a:pt x="1555" y="37"/>
                </a:lnTo>
                <a:lnTo>
                  <a:pt x="1552" y="35"/>
                </a:lnTo>
                <a:lnTo>
                  <a:pt x="1552" y="37"/>
                </a:lnTo>
                <a:lnTo>
                  <a:pt x="1552" y="37"/>
                </a:lnTo>
                <a:lnTo>
                  <a:pt x="1549" y="35"/>
                </a:lnTo>
                <a:lnTo>
                  <a:pt x="1549" y="35"/>
                </a:lnTo>
                <a:lnTo>
                  <a:pt x="1549" y="32"/>
                </a:lnTo>
                <a:lnTo>
                  <a:pt x="1549" y="29"/>
                </a:lnTo>
                <a:lnTo>
                  <a:pt x="1549" y="27"/>
                </a:lnTo>
                <a:lnTo>
                  <a:pt x="1549" y="27"/>
                </a:lnTo>
                <a:lnTo>
                  <a:pt x="1546" y="24"/>
                </a:lnTo>
                <a:lnTo>
                  <a:pt x="1546" y="24"/>
                </a:lnTo>
                <a:lnTo>
                  <a:pt x="1544" y="24"/>
                </a:lnTo>
                <a:lnTo>
                  <a:pt x="1544" y="27"/>
                </a:lnTo>
                <a:lnTo>
                  <a:pt x="1544" y="27"/>
                </a:lnTo>
                <a:lnTo>
                  <a:pt x="1544" y="24"/>
                </a:lnTo>
                <a:lnTo>
                  <a:pt x="1541" y="24"/>
                </a:lnTo>
                <a:lnTo>
                  <a:pt x="1541" y="21"/>
                </a:lnTo>
                <a:lnTo>
                  <a:pt x="1541" y="21"/>
                </a:lnTo>
                <a:lnTo>
                  <a:pt x="1538" y="21"/>
                </a:lnTo>
                <a:lnTo>
                  <a:pt x="1538" y="21"/>
                </a:lnTo>
                <a:lnTo>
                  <a:pt x="1538" y="19"/>
                </a:lnTo>
                <a:lnTo>
                  <a:pt x="1536" y="19"/>
                </a:lnTo>
                <a:lnTo>
                  <a:pt x="1536" y="21"/>
                </a:lnTo>
                <a:lnTo>
                  <a:pt x="1536" y="24"/>
                </a:lnTo>
                <a:lnTo>
                  <a:pt x="1536" y="24"/>
                </a:lnTo>
                <a:lnTo>
                  <a:pt x="1533" y="24"/>
                </a:lnTo>
                <a:lnTo>
                  <a:pt x="1530" y="24"/>
                </a:lnTo>
                <a:lnTo>
                  <a:pt x="1528" y="19"/>
                </a:lnTo>
                <a:lnTo>
                  <a:pt x="1525" y="19"/>
                </a:lnTo>
                <a:lnTo>
                  <a:pt x="1525" y="19"/>
                </a:lnTo>
                <a:lnTo>
                  <a:pt x="1522" y="21"/>
                </a:lnTo>
                <a:lnTo>
                  <a:pt x="1522" y="24"/>
                </a:lnTo>
                <a:lnTo>
                  <a:pt x="1522" y="24"/>
                </a:lnTo>
                <a:lnTo>
                  <a:pt x="1522" y="24"/>
                </a:lnTo>
                <a:lnTo>
                  <a:pt x="1520" y="21"/>
                </a:lnTo>
                <a:lnTo>
                  <a:pt x="1520" y="19"/>
                </a:lnTo>
                <a:lnTo>
                  <a:pt x="1520" y="19"/>
                </a:lnTo>
                <a:lnTo>
                  <a:pt x="1520" y="16"/>
                </a:lnTo>
                <a:lnTo>
                  <a:pt x="1517" y="19"/>
                </a:lnTo>
                <a:lnTo>
                  <a:pt x="1517" y="19"/>
                </a:lnTo>
                <a:lnTo>
                  <a:pt x="1520" y="19"/>
                </a:lnTo>
                <a:lnTo>
                  <a:pt x="1520" y="21"/>
                </a:lnTo>
                <a:lnTo>
                  <a:pt x="1517" y="21"/>
                </a:lnTo>
                <a:lnTo>
                  <a:pt x="1517" y="24"/>
                </a:lnTo>
                <a:lnTo>
                  <a:pt x="1514" y="27"/>
                </a:lnTo>
                <a:lnTo>
                  <a:pt x="1512" y="24"/>
                </a:lnTo>
                <a:lnTo>
                  <a:pt x="1512" y="21"/>
                </a:lnTo>
                <a:lnTo>
                  <a:pt x="1512" y="19"/>
                </a:lnTo>
                <a:lnTo>
                  <a:pt x="1509" y="16"/>
                </a:lnTo>
                <a:lnTo>
                  <a:pt x="1506" y="16"/>
                </a:lnTo>
                <a:lnTo>
                  <a:pt x="1509" y="16"/>
                </a:lnTo>
                <a:lnTo>
                  <a:pt x="1509" y="13"/>
                </a:lnTo>
                <a:lnTo>
                  <a:pt x="1509" y="11"/>
                </a:lnTo>
                <a:lnTo>
                  <a:pt x="1506" y="13"/>
                </a:lnTo>
                <a:lnTo>
                  <a:pt x="1506" y="11"/>
                </a:lnTo>
                <a:lnTo>
                  <a:pt x="1506" y="11"/>
                </a:lnTo>
                <a:lnTo>
                  <a:pt x="1506" y="11"/>
                </a:lnTo>
                <a:lnTo>
                  <a:pt x="1504" y="11"/>
                </a:lnTo>
                <a:lnTo>
                  <a:pt x="1504" y="8"/>
                </a:lnTo>
                <a:lnTo>
                  <a:pt x="1504" y="5"/>
                </a:lnTo>
                <a:lnTo>
                  <a:pt x="1501" y="5"/>
                </a:lnTo>
                <a:lnTo>
                  <a:pt x="1501" y="5"/>
                </a:lnTo>
                <a:lnTo>
                  <a:pt x="1498" y="3"/>
                </a:lnTo>
                <a:lnTo>
                  <a:pt x="1496" y="0"/>
                </a:lnTo>
                <a:lnTo>
                  <a:pt x="1493" y="0"/>
                </a:lnTo>
                <a:lnTo>
                  <a:pt x="1493" y="0"/>
                </a:lnTo>
                <a:lnTo>
                  <a:pt x="1490" y="3"/>
                </a:lnTo>
                <a:lnTo>
                  <a:pt x="1493" y="3"/>
                </a:lnTo>
                <a:lnTo>
                  <a:pt x="1493" y="3"/>
                </a:lnTo>
                <a:lnTo>
                  <a:pt x="1493" y="5"/>
                </a:lnTo>
                <a:lnTo>
                  <a:pt x="1490" y="3"/>
                </a:lnTo>
                <a:lnTo>
                  <a:pt x="1488" y="3"/>
                </a:lnTo>
                <a:lnTo>
                  <a:pt x="1488" y="3"/>
                </a:lnTo>
                <a:lnTo>
                  <a:pt x="1485" y="3"/>
                </a:lnTo>
                <a:lnTo>
                  <a:pt x="1485" y="5"/>
                </a:lnTo>
                <a:lnTo>
                  <a:pt x="1485" y="5"/>
                </a:lnTo>
                <a:lnTo>
                  <a:pt x="1488" y="8"/>
                </a:lnTo>
                <a:lnTo>
                  <a:pt x="1488" y="8"/>
                </a:lnTo>
                <a:lnTo>
                  <a:pt x="1488" y="8"/>
                </a:lnTo>
                <a:lnTo>
                  <a:pt x="1485" y="8"/>
                </a:lnTo>
                <a:lnTo>
                  <a:pt x="1485" y="8"/>
                </a:lnTo>
                <a:lnTo>
                  <a:pt x="1485" y="11"/>
                </a:lnTo>
                <a:lnTo>
                  <a:pt x="1482" y="11"/>
                </a:lnTo>
                <a:lnTo>
                  <a:pt x="1482" y="11"/>
                </a:lnTo>
                <a:lnTo>
                  <a:pt x="1482" y="8"/>
                </a:lnTo>
                <a:lnTo>
                  <a:pt x="1482" y="5"/>
                </a:lnTo>
                <a:lnTo>
                  <a:pt x="1482" y="5"/>
                </a:lnTo>
                <a:lnTo>
                  <a:pt x="1479" y="5"/>
                </a:lnTo>
                <a:lnTo>
                  <a:pt x="1479" y="5"/>
                </a:lnTo>
                <a:lnTo>
                  <a:pt x="1477" y="8"/>
                </a:lnTo>
                <a:lnTo>
                  <a:pt x="1477" y="8"/>
                </a:lnTo>
                <a:lnTo>
                  <a:pt x="1474" y="8"/>
                </a:lnTo>
                <a:lnTo>
                  <a:pt x="1474" y="8"/>
                </a:lnTo>
                <a:lnTo>
                  <a:pt x="1477" y="13"/>
                </a:lnTo>
                <a:lnTo>
                  <a:pt x="1477" y="13"/>
                </a:lnTo>
                <a:lnTo>
                  <a:pt x="1479" y="16"/>
                </a:lnTo>
                <a:lnTo>
                  <a:pt x="1479" y="16"/>
                </a:lnTo>
                <a:lnTo>
                  <a:pt x="1479" y="19"/>
                </a:lnTo>
                <a:lnTo>
                  <a:pt x="1479" y="21"/>
                </a:lnTo>
                <a:lnTo>
                  <a:pt x="1479" y="21"/>
                </a:lnTo>
                <a:lnTo>
                  <a:pt x="1482" y="21"/>
                </a:lnTo>
                <a:lnTo>
                  <a:pt x="1482" y="21"/>
                </a:lnTo>
                <a:lnTo>
                  <a:pt x="1485" y="21"/>
                </a:lnTo>
                <a:lnTo>
                  <a:pt x="1485" y="24"/>
                </a:lnTo>
                <a:lnTo>
                  <a:pt x="1485" y="24"/>
                </a:lnTo>
                <a:lnTo>
                  <a:pt x="1482" y="24"/>
                </a:lnTo>
                <a:lnTo>
                  <a:pt x="1482" y="24"/>
                </a:lnTo>
                <a:lnTo>
                  <a:pt x="1479" y="24"/>
                </a:lnTo>
                <a:lnTo>
                  <a:pt x="1482" y="24"/>
                </a:lnTo>
                <a:lnTo>
                  <a:pt x="1482" y="27"/>
                </a:lnTo>
                <a:lnTo>
                  <a:pt x="1485" y="27"/>
                </a:lnTo>
                <a:lnTo>
                  <a:pt x="1482" y="27"/>
                </a:lnTo>
                <a:lnTo>
                  <a:pt x="1482" y="27"/>
                </a:lnTo>
                <a:lnTo>
                  <a:pt x="1479" y="27"/>
                </a:lnTo>
                <a:lnTo>
                  <a:pt x="1479" y="27"/>
                </a:lnTo>
                <a:lnTo>
                  <a:pt x="1477" y="27"/>
                </a:lnTo>
                <a:lnTo>
                  <a:pt x="1477" y="27"/>
                </a:lnTo>
                <a:lnTo>
                  <a:pt x="1474" y="27"/>
                </a:lnTo>
                <a:lnTo>
                  <a:pt x="1474" y="29"/>
                </a:lnTo>
                <a:lnTo>
                  <a:pt x="1471" y="29"/>
                </a:lnTo>
                <a:lnTo>
                  <a:pt x="1471" y="27"/>
                </a:lnTo>
                <a:lnTo>
                  <a:pt x="1469" y="27"/>
                </a:lnTo>
                <a:lnTo>
                  <a:pt x="1469" y="29"/>
                </a:lnTo>
                <a:lnTo>
                  <a:pt x="1469" y="29"/>
                </a:lnTo>
                <a:lnTo>
                  <a:pt x="1469" y="32"/>
                </a:lnTo>
                <a:lnTo>
                  <a:pt x="1471" y="32"/>
                </a:lnTo>
                <a:lnTo>
                  <a:pt x="1471" y="32"/>
                </a:lnTo>
                <a:lnTo>
                  <a:pt x="1474" y="32"/>
                </a:lnTo>
                <a:lnTo>
                  <a:pt x="1474" y="29"/>
                </a:lnTo>
                <a:lnTo>
                  <a:pt x="1474" y="29"/>
                </a:lnTo>
                <a:lnTo>
                  <a:pt x="1474" y="32"/>
                </a:lnTo>
                <a:lnTo>
                  <a:pt x="1471" y="35"/>
                </a:lnTo>
                <a:lnTo>
                  <a:pt x="1471" y="35"/>
                </a:lnTo>
                <a:lnTo>
                  <a:pt x="1471" y="37"/>
                </a:lnTo>
                <a:lnTo>
                  <a:pt x="1471" y="37"/>
                </a:lnTo>
                <a:lnTo>
                  <a:pt x="1469" y="43"/>
                </a:lnTo>
                <a:lnTo>
                  <a:pt x="1469" y="43"/>
                </a:lnTo>
                <a:lnTo>
                  <a:pt x="1469" y="43"/>
                </a:lnTo>
                <a:lnTo>
                  <a:pt x="1466" y="40"/>
                </a:lnTo>
                <a:lnTo>
                  <a:pt x="1466" y="37"/>
                </a:lnTo>
                <a:lnTo>
                  <a:pt x="1466" y="37"/>
                </a:lnTo>
                <a:lnTo>
                  <a:pt x="1463" y="37"/>
                </a:lnTo>
                <a:lnTo>
                  <a:pt x="1463" y="37"/>
                </a:lnTo>
                <a:lnTo>
                  <a:pt x="1463" y="37"/>
                </a:lnTo>
                <a:lnTo>
                  <a:pt x="1463" y="37"/>
                </a:lnTo>
                <a:lnTo>
                  <a:pt x="1463" y="40"/>
                </a:lnTo>
                <a:lnTo>
                  <a:pt x="1463" y="40"/>
                </a:lnTo>
                <a:lnTo>
                  <a:pt x="1463" y="43"/>
                </a:lnTo>
                <a:lnTo>
                  <a:pt x="1463" y="43"/>
                </a:lnTo>
                <a:lnTo>
                  <a:pt x="1463" y="43"/>
                </a:lnTo>
                <a:lnTo>
                  <a:pt x="1463" y="46"/>
                </a:lnTo>
                <a:lnTo>
                  <a:pt x="1463" y="46"/>
                </a:lnTo>
                <a:lnTo>
                  <a:pt x="1461" y="48"/>
                </a:lnTo>
                <a:lnTo>
                  <a:pt x="1461" y="48"/>
                </a:lnTo>
                <a:lnTo>
                  <a:pt x="1461" y="48"/>
                </a:lnTo>
                <a:lnTo>
                  <a:pt x="1458" y="48"/>
                </a:lnTo>
                <a:lnTo>
                  <a:pt x="1458" y="51"/>
                </a:lnTo>
                <a:lnTo>
                  <a:pt x="1458" y="54"/>
                </a:lnTo>
                <a:lnTo>
                  <a:pt x="1458" y="54"/>
                </a:lnTo>
                <a:lnTo>
                  <a:pt x="1455" y="51"/>
                </a:lnTo>
                <a:lnTo>
                  <a:pt x="1455" y="51"/>
                </a:lnTo>
                <a:lnTo>
                  <a:pt x="1455" y="51"/>
                </a:lnTo>
                <a:lnTo>
                  <a:pt x="1455" y="48"/>
                </a:lnTo>
                <a:lnTo>
                  <a:pt x="1455" y="46"/>
                </a:lnTo>
                <a:lnTo>
                  <a:pt x="1455" y="46"/>
                </a:lnTo>
                <a:lnTo>
                  <a:pt x="1453" y="43"/>
                </a:lnTo>
                <a:lnTo>
                  <a:pt x="1453" y="46"/>
                </a:lnTo>
                <a:lnTo>
                  <a:pt x="1453" y="46"/>
                </a:lnTo>
                <a:lnTo>
                  <a:pt x="1450" y="46"/>
                </a:lnTo>
                <a:lnTo>
                  <a:pt x="1450" y="46"/>
                </a:lnTo>
                <a:lnTo>
                  <a:pt x="1447" y="43"/>
                </a:lnTo>
                <a:lnTo>
                  <a:pt x="1447" y="40"/>
                </a:lnTo>
                <a:lnTo>
                  <a:pt x="1450" y="37"/>
                </a:lnTo>
                <a:lnTo>
                  <a:pt x="1450" y="37"/>
                </a:lnTo>
                <a:lnTo>
                  <a:pt x="1445" y="37"/>
                </a:lnTo>
                <a:lnTo>
                  <a:pt x="1445" y="37"/>
                </a:lnTo>
                <a:lnTo>
                  <a:pt x="1442" y="37"/>
                </a:lnTo>
                <a:lnTo>
                  <a:pt x="1445" y="35"/>
                </a:lnTo>
                <a:lnTo>
                  <a:pt x="1447" y="32"/>
                </a:lnTo>
                <a:lnTo>
                  <a:pt x="1447" y="32"/>
                </a:lnTo>
                <a:lnTo>
                  <a:pt x="1447" y="29"/>
                </a:lnTo>
                <a:lnTo>
                  <a:pt x="1447" y="29"/>
                </a:lnTo>
                <a:lnTo>
                  <a:pt x="1450" y="29"/>
                </a:lnTo>
                <a:lnTo>
                  <a:pt x="1450" y="27"/>
                </a:lnTo>
                <a:lnTo>
                  <a:pt x="1450" y="27"/>
                </a:lnTo>
                <a:lnTo>
                  <a:pt x="1450" y="27"/>
                </a:lnTo>
                <a:lnTo>
                  <a:pt x="1453" y="24"/>
                </a:lnTo>
                <a:lnTo>
                  <a:pt x="1453" y="24"/>
                </a:lnTo>
                <a:lnTo>
                  <a:pt x="1455" y="24"/>
                </a:lnTo>
                <a:lnTo>
                  <a:pt x="1453" y="21"/>
                </a:lnTo>
                <a:lnTo>
                  <a:pt x="1450" y="21"/>
                </a:lnTo>
                <a:lnTo>
                  <a:pt x="1450" y="21"/>
                </a:lnTo>
                <a:lnTo>
                  <a:pt x="1447" y="27"/>
                </a:lnTo>
                <a:lnTo>
                  <a:pt x="1447" y="27"/>
                </a:lnTo>
                <a:lnTo>
                  <a:pt x="1445" y="29"/>
                </a:lnTo>
                <a:lnTo>
                  <a:pt x="1442" y="29"/>
                </a:lnTo>
                <a:lnTo>
                  <a:pt x="1439" y="27"/>
                </a:lnTo>
                <a:lnTo>
                  <a:pt x="1439" y="27"/>
                </a:lnTo>
                <a:lnTo>
                  <a:pt x="1437" y="29"/>
                </a:lnTo>
                <a:lnTo>
                  <a:pt x="1434" y="35"/>
                </a:lnTo>
                <a:lnTo>
                  <a:pt x="1434" y="35"/>
                </a:lnTo>
                <a:lnTo>
                  <a:pt x="1431" y="35"/>
                </a:lnTo>
                <a:lnTo>
                  <a:pt x="1429" y="35"/>
                </a:lnTo>
                <a:lnTo>
                  <a:pt x="1431" y="35"/>
                </a:lnTo>
                <a:lnTo>
                  <a:pt x="1431" y="37"/>
                </a:lnTo>
                <a:lnTo>
                  <a:pt x="1431" y="37"/>
                </a:lnTo>
                <a:lnTo>
                  <a:pt x="1429" y="37"/>
                </a:lnTo>
                <a:lnTo>
                  <a:pt x="1429" y="37"/>
                </a:lnTo>
                <a:lnTo>
                  <a:pt x="1429" y="40"/>
                </a:lnTo>
                <a:lnTo>
                  <a:pt x="1429" y="40"/>
                </a:lnTo>
                <a:lnTo>
                  <a:pt x="1426" y="43"/>
                </a:lnTo>
                <a:lnTo>
                  <a:pt x="1426" y="43"/>
                </a:lnTo>
                <a:lnTo>
                  <a:pt x="1426" y="46"/>
                </a:lnTo>
                <a:lnTo>
                  <a:pt x="1426" y="46"/>
                </a:lnTo>
                <a:lnTo>
                  <a:pt x="1429" y="46"/>
                </a:lnTo>
                <a:lnTo>
                  <a:pt x="1429" y="46"/>
                </a:lnTo>
                <a:lnTo>
                  <a:pt x="1431" y="46"/>
                </a:lnTo>
                <a:lnTo>
                  <a:pt x="1431" y="48"/>
                </a:lnTo>
                <a:lnTo>
                  <a:pt x="1431" y="48"/>
                </a:lnTo>
                <a:lnTo>
                  <a:pt x="1429" y="51"/>
                </a:lnTo>
                <a:lnTo>
                  <a:pt x="1426" y="51"/>
                </a:lnTo>
                <a:lnTo>
                  <a:pt x="1426" y="51"/>
                </a:lnTo>
                <a:lnTo>
                  <a:pt x="1426" y="54"/>
                </a:lnTo>
                <a:lnTo>
                  <a:pt x="1426" y="54"/>
                </a:lnTo>
                <a:lnTo>
                  <a:pt x="1423" y="51"/>
                </a:lnTo>
                <a:lnTo>
                  <a:pt x="1423" y="51"/>
                </a:lnTo>
                <a:lnTo>
                  <a:pt x="1423" y="54"/>
                </a:lnTo>
                <a:lnTo>
                  <a:pt x="1421" y="54"/>
                </a:lnTo>
                <a:lnTo>
                  <a:pt x="1421" y="54"/>
                </a:lnTo>
                <a:lnTo>
                  <a:pt x="1418" y="54"/>
                </a:lnTo>
                <a:lnTo>
                  <a:pt x="1418" y="51"/>
                </a:lnTo>
                <a:lnTo>
                  <a:pt x="1418" y="51"/>
                </a:lnTo>
                <a:lnTo>
                  <a:pt x="1418" y="51"/>
                </a:lnTo>
                <a:lnTo>
                  <a:pt x="1421" y="51"/>
                </a:lnTo>
                <a:lnTo>
                  <a:pt x="1421" y="51"/>
                </a:lnTo>
                <a:lnTo>
                  <a:pt x="1421" y="48"/>
                </a:lnTo>
                <a:lnTo>
                  <a:pt x="1418" y="48"/>
                </a:lnTo>
                <a:lnTo>
                  <a:pt x="1415" y="46"/>
                </a:lnTo>
                <a:lnTo>
                  <a:pt x="1415" y="43"/>
                </a:lnTo>
                <a:lnTo>
                  <a:pt x="1413" y="43"/>
                </a:lnTo>
                <a:lnTo>
                  <a:pt x="1415" y="43"/>
                </a:lnTo>
                <a:lnTo>
                  <a:pt x="1418" y="40"/>
                </a:lnTo>
                <a:lnTo>
                  <a:pt x="1418" y="37"/>
                </a:lnTo>
                <a:lnTo>
                  <a:pt x="1415" y="37"/>
                </a:lnTo>
                <a:lnTo>
                  <a:pt x="1413" y="37"/>
                </a:lnTo>
                <a:lnTo>
                  <a:pt x="1413" y="37"/>
                </a:lnTo>
                <a:lnTo>
                  <a:pt x="1413" y="35"/>
                </a:lnTo>
                <a:lnTo>
                  <a:pt x="1413" y="35"/>
                </a:lnTo>
                <a:lnTo>
                  <a:pt x="1415" y="35"/>
                </a:lnTo>
                <a:lnTo>
                  <a:pt x="1418" y="35"/>
                </a:lnTo>
                <a:lnTo>
                  <a:pt x="1418" y="32"/>
                </a:lnTo>
                <a:lnTo>
                  <a:pt x="1415" y="32"/>
                </a:lnTo>
                <a:lnTo>
                  <a:pt x="1413" y="29"/>
                </a:lnTo>
                <a:lnTo>
                  <a:pt x="1413" y="29"/>
                </a:lnTo>
                <a:lnTo>
                  <a:pt x="1418" y="27"/>
                </a:lnTo>
                <a:lnTo>
                  <a:pt x="1418" y="24"/>
                </a:lnTo>
                <a:lnTo>
                  <a:pt x="1415" y="27"/>
                </a:lnTo>
                <a:lnTo>
                  <a:pt x="1413" y="27"/>
                </a:lnTo>
                <a:lnTo>
                  <a:pt x="1413" y="27"/>
                </a:lnTo>
                <a:lnTo>
                  <a:pt x="1410" y="29"/>
                </a:lnTo>
                <a:lnTo>
                  <a:pt x="1407" y="29"/>
                </a:lnTo>
                <a:lnTo>
                  <a:pt x="1407" y="32"/>
                </a:lnTo>
                <a:lnTo>
                  <a:pt x="1407" y="29"/>
                </a:lnTo>
                <a:lnTo>
                  <a:pt x="1407" y="27"/>
                </a:lnTo>
                <a:lnTo>
                  <a:pt x="1410" y="27"/>
                </a:lnTo>
                <a:lnTo>
                  <a:pt x="1410" y="27"/>
                </a:lnTo>
                <a:lnTo>
                  <a:pt x="1410" y="27"/>
                </a:lnTo>
                <a:lnTo>
                  <a:pt x="1410" y="24"/>
                </a:lnTo>
                <a:lnTo>
                  <a:pt x="1410" y="24"/>
                </a:lnTo>
                <a:lnTo>
                  <a:pt x="1407" y="24"/>
                </a:lnTo>
                <a:lnTo>
                  <a:pt x="1410" y="24"/>
                </a:lnTo>
                <a:lnTo>
                  <a:pt x="1410" y="21"/>
                </a:lnTo>
                <a:lnTo>
                  <a:pt x="1410" y="21"/>
                </a:lnTo>
                <a:lnTo>
                  <a:pt x="1410" y="21"/>
                </a:lnTo>
                <a:lnTo>
                  <a:pt x="1407" y="21"/>
                </a:lnTo>
                <a:lnTo>
                  <a:pt x="1407" y="21"/>
                </a:lnTo>
                <a:lnTo>
                  <a:pt x="1404" y="21"/>
                </a:lnTo>
                <a:lnTo>
                  <a:pt x="1404" y="21"/>
                </a:lnTo>
                <a:lnTo>
                  <a:pt x="1404" y="19"/>
                </a:lnTo>
                <a:lnTo>
                  <a:pt x="1404" y="19"/>
                </a:lnTo>
                <a:lnTo>
                  <a:pt x="1404" y="16"/>
                </a:lnTo>
                <a:lnTo>
                  <a:pt x="1404" y="19"/>
                </a:lnTo>
                <a:lnTo>
                  <a:pt x="1402" y="19"/>
                </a:lnTo>
                <a:lnTo>
                  <a:pt x="1402" y="19"/>
                </a:lnTo>
                <a:lnTo>
                  <a:pt x="1402" y="21"/>
                </a:lnTo>
                <a:lnTo>
                  <a:pt x="1402" y="21"/>
                </a:lnTo>
                <a:lnTo>
                  <a:pt x="1399" y="21"/>
                </a:lnTo>
                <a:lnTo>
                  <a:pt x="1396" y="21"/>
                </a:lnTo>
                <a:lnTo>
                  <a:pt x="1396" y="21"/>
                </a:lnTo>
                <a:lnTo>
                  <a:pt x="1396" y="21"/>
                </a:lnTo>
                <a:lnTo>
                  <a:pt x="1399" y="24"/>
                </a:lnTo>
                <a:lnTo>
                  <a:pt x="1402" y="24"/>
                </a:lnTo>
                <a:lnTo>
                  <a:pt x="1404" y="27"/>
                </a:lnTo>
                <a:lnTo>
                  <a:pt x="1404" y="27"/>
                </a:lnTo>
                <a:lnTo>
                  <a:pt x="1404" y="27"/>
                </a:lnTo>
                <a:lnTo>
                  <a:pt x="1404" y="29"/>
                </a:lnTo>
                <a:lnTo>
                  <a:pt x="1404" y="29"/>
                </a:lnTo>
                <a:lnTo>
                  <a:pt x="1404" y="32"/>
                </a:lnTo>
                <a:lnTo>
                  <a:pt x="1404" y="32"/>
                </a:lnTo>
                <a:lnTo>
                  <a:pt x="1402" y="32"/>
                </a:lnTo>
                <a:lnTo>
                  <a:pt x="1399" y="27"/>
                </a:lnTo>
                <a:lnTo>
                  <a:pt x="1399" y="29"/>
                </a:lnTo>
                <a:lnTo>
                  <a:pt x="1399" y="29"/>
                </a:lnTo>
                <a:lnTo>
                  <a:pt x="1399" y="32"/>
                </a:lnTo>
                <a:lnTo>
                  <a:pt x="1399" y="32"/>
                </a:lnTo>
                <a:lnTo>
                  <a:pt x="1396" y="32"/>
                </a:lnTo>
                <a:lnTo>
                  <a:pt x="1396" y="32"/>
                </a:lnTo>
                <a:lnTo>
                  <a:pt x="1394" y="29"/>
                </a:lnTo>
                <a:lnTo>
                  <a:pt x="1391" y="29"/>
                </a:lnTo>
                <a:lnTo>
                  <a:pt x="1391" y="29"/>
                </a:lnTo>
                <a:lnTo>
                  <a:pt x="1391" y="32"/>
                </a:lnTo>
                <a:lnTo>
                  <a:pt x="1391" y="32"/>
                </a:lnTo>
                <a:lnTo>
                  <a:pt x="1391" y="32"/>
                </a:lnTo>
                <a:lnTo>
                  <a:pt x="1394" y="35"/>
                </a:lnTo>
                <a:lnTo>
                  <a:pt x="1394" y="35"/>
                </a:lnTo>
                <a:lnTo>
                  <a:pt x="1394" y="37"/>
                </a:lnTo>
                <a:lnTo>
                  <a:pt x="1396" y="37"/>
                </a:lnTo>
                <a:lnTo>
                  <a:pt x="1407" y="37"/>
                </a:lnTo>
                <a:lnTo>
                  <a:pt x="1410" y="40"/>
                </a:lnTo>
                <a:lnTo>
                  <a:pt x="1410" y="43"/>
                </a:lnTo>
                <a:lnTo>
                  <a:pt x="1410" y="46"/>
                </a:lnTo>
                <a:lnTo>
                  <a:pt x="1410" y="46"/>
                </a:lnTo>
                <a:lnTo>
                  <a:pt x="1410" y="48"/>
                </a:lnTo>
                <a:lnTo>
                  <a:pt x="1410" y="51"/>
                </a:lnTo>
                <a:lnTo>
                  <a:pt x="1410" y="51"/>
                </a:lnTo>
                <a:lnTo>
                  <a:pt x="1407" y="54"/>
                </a:lnTo>
                <a:lnTo>
                  <a:pt x="1407" y="54"/>
                </a:lnTo>
                <a:lnTo>
                  <a:pt x="1404" y="54"/>
                </a:lnTo>
                <a:lnTo>
                  <a:pt x="1402" y="54"/>
                </a:lnTo>
                <a:lnTo>
                  <a:pt x="1402" y="54"/>
                </a:lnTo>
                <a:lnTo>
                  <a:pt x="1402" y="56"/>
                </a:lnTo>
                <a:lnTo>
                  <a:pt x="1402" y="56"/>
                </a:lnTo>
                <a:lnTo>
                  <a:pt x="1402" y="59"/>
                </a:lnTo>
                <a:lnTo>
                  <a:pt x="1402" y="59"/>
                </a:lnTo>
                <a:lnTo>
                  <a:pt x="1402" y="62"/>
                </a:lnTo>
                <a:lnTo>
                  <a:pt x="1402" y="62"/>
                </a:lnTo>
                <a:lnTo>
                  <a:pt x="1402" y="62"/>
                </a:lnTo>
                <a:lnTo>
                  <a:pt x="1402" y="64"/>
                </a:lnTo>
                <a:lnTo>
                  <a:pt x="1402" y="64"/>
                </a:lnTo>
                <a:lnTo>
                  <a:pt x="1402" y="67"/>
                </a:lnTo>
                <a:lnTo>
                  <a:pt x="1402" y="67"/>
                </a:lnTo>
                <a:lnTo>
                  <a:pt x="1399" y="67"/>
                </a:lnTo>
                <a:lnTo>
                  <a:pt x="1396" y="67"/>
                </a:lnTo>
                <a:lnTo>
                  <a:pt x="1396" y="70"/>
                </a:lnTo>
                <a:lnTo>
                  <a:pt x="1396" y="70"/>
                </a:lnTo>
                <a:lnTo>
                  <a:pt x="1394" y="70"/>
                </a:lnTo>
                <a:lnTo>
                  <a:pt x="1394" y="70"/>
                </a:lnTo>
                <a:lnTo>
                  <a:pt x="1391" y="70"/>
                </a:lnTo>
                <a:lnTo>
                  <a:pt x="1391" y="72"/>
                </a:lnTo>
                <a:lnTo>
                  <a:pt x="1394" y="72"/>
                </a:lnTo>
                <a:lnTo>
                  <a:pt x="1394" y="72"/>
                </a:lnTo>
                <a:lnTo>
                  <a:pt x="1394" y="72"/>
                </a:lnTo>
                <a:lnTo>
                  <a:pt x="1394" y="75"/>
                </a:lnTo>
                <a:lnTo>
                  <a:pt x="1396" y="75"/>
                </a:lnTo>
                <a:lnTo>
                  <a:pt x="1396" y="75"/>
                </a:lnTo>
                <a:lnTo>
                  <a:pt x="1396" y="75"/>
                </a:lnTo>
                <a:lnTo>
                  <a:pt x="1396" y="78"/>
                </a:lnTo>
                <a:lnTo>
                  <a:pt x="1399" y="78"/>
                </a:lnTo>
                <a:lnTo>
                  <a:pt x="1399" y="80"/>
                </a:lnTo>
                <a:lnTo>
                  <a:pt x="1399" y="80"/>
                </a:lnTo>
                <a:lnTo>
                  <a:pt x="1399" y="83"/>
                </a:lnTo>
                <a:lnTo>
                  <a:pt x="1399" y="83"/>
                </a:lnTo>
                <a:lnTo>
                  <a:pt x="1399" y="86"/>
                </a:lnTo>
                <a:lnTo>
                  <a:pt x="1396" y="86"/>
                </a:lnTo>
                <a:lnTo>
                  <a:pt x="1396" y="83"/>
                </a:lnTo>
                <a:lnTo>
                  <a:pt x="1394" y="83"/>
                </a:lnTo>
                <a:lnTo>
                  <a:pt x="1394" y="86"/>
                </a:lnTo>
                <a:lnTo>
                  <a:pt x="1394" y="86"/>
                </a:lnTo>
                <a:lnTo>
                  <a:pt x="1394" y="86"/>
                </a:lnTo>
                <a:lnTo>
                  <a:pt x="1394" y="88"/>
                </a:lnTo>
                <a:lnTo>
                  <a:pt x="1391" y="88"/>
                </a:lnTo>
                <a:lnTo>
                  <a:pt x="1391" y="86"/>
                </a:lnTo>
                <a:lnTo>
                  <a:pt x="1391" y="86"/>
                </a:lnTo>
                <a:lnTo>
                  <a:pt x="1391" y="86"/>
                </a:lnTo>
                <a:lnTo>
                  <a:pt x="1386" y="86"/>
                </a:lnTo>
                <a:lnTo>
                  <a:pt x="1386" y="86"/>
                </a:lnTo>
                <a:lnTo>
                  <a:pt x="1386" y="86"/>
                </a:lnTo>
                <a:lnTo>
                  <a:pt x="1386" y="88"/>
                </a:lnTo>
                <a:lnTo>
                  <a:pt x="1386" y="88"/>
                </a:lnTo>
                <a:lnTo>
                  <a:pt x="1386" y="88"/>
                </a:lnTo>
                <a:lnTo>
                  <a:pt x="1383" y="91"/>
                </a:lnTo>
                <a:lnTo>
                  <a:pt x="1386" y="91"/>
                </a:lnTo>
                <a:lnTo>
                  <a:pt x="1386" y="91"/>
                </a:lnTo>
                <a:lnTo>
                  <a:pt x="1386" y="91"/>
                </a:lnTo>
                <a:lnTo>
                  <a:pt x="1386" y="94"/>
                </a:lnTo>
                <a:lnTo>
                  <a:pt x="1386" y="96"/>
                </a:lnTo>
                <a:lnTo>
                  <a:pt x="1386" y="96"/>
                </a:lnTo>
                <a:lnTo>
                  <a:pt x="1383" y="96"/>
                </a:lnTo>
                <a:lnTo>
                  <a:pt x="1380" y="94"/>
                </a:lnTo>
                <a:lnTo>
                  <a:pt x="1378" y="94"/>
                </a:lnTo>
                <a:lnTo>
                  <a:pt x="1378" y="94"/>
                </a:lnTo>
                <a:lnTo>
                  <a:pt x="1378" y="91"/>
                </a:lnTo>
                <a:lnTo>
                  <a:pt x="1375" y="91"/>
                </a:lnTo>
                <a:lnTo>
                  <a:pt x="1378" y="88"/>
                </a:lnTo>
                <a:lnTo>
                  <a:pt x="1378" y="88"/>
                </a:lnTo>
                <a:lnTo>
                  <a:pt x="1378" y="88"/>
                </a:lnTo>
                <a:lnTo>
                  <a:pt x="1375" y="86"/>
                </a:lnTo>
                <a:lnTo>
                  <a:pt x="1375" y="86"/>
                </a:lnTo>
                <a:lnTo>
                  <a:pt x="1378" y="86"/>
                </a:lnTo>
                <a:lnTo>
                  <a:pt x="1375" y="80"/>
                </a:lnTo>
                <a:lnTo>
                  <a:pt x="1378" y="80"/>
                </a:lnTo>
                <a:lnTo>
                  <a:pt x="1378" y="80"/>
                </a:lnTo>
                <a:lnTo>
                  <a:pt x="1378" y="80"/>
                </a:lnTo>
                <a:lnTo>
                  <a:pt x="1378" y="78"/>
                </a:lnTo>
                <a:lnTo>
                  <a:pt x="1378" y="78"/>
                </a:lnTo>
                <a:lnTo>
                  <a:pt x="1378" y="78"/>
                </a:lnTo>
                <a:lnTo>
                  <a:pt x="1375" y="78"/>
                </a:lnTo>
                <a:lnTo>
                  <a:pt x="1375" y="78"/>
                </a:lnTo>
                <a:lnTo>
                  <a:pt x="1375" y="78"/>
                </a:lnTo>
                <a:lnTo>
                  <a:pt x="1375" y="78"/>
                </a:lnTo>
                <a:lnTo>
                  <a:pt x="1372" y="78"/>
                </a:lnTo>
                <a:lnTo>
                  <a:pt x="1375" y="78"/>
                </a:lnTo>
                <a:lnTo>
                  <a:pt x="1375" y="78"/>
                </a:lnTo>
                <a:lnTo>
                  <a:pt x="1375" y="75"/>
                </a:lnTo>
                <a:lnTo>
                  <a:pt x="1372" y="75"/>
                </a:lnTo>
                <a:lnTo>
                  <a:pt x="1372" y="75"/>
                </a:lnTo>
                <a:lnTo>
                  <a:pt x="1372" y="78"/>
                </a:lnTo>
                <a:lnTo>
                  <a:pt x="1372" y="78"/>
                </a:lnTo>
                <a:lnTo>
                  <a:pt x="1370" y="78"/>
                </a:lnTo>
                <a:lnTo>
                  <a:pt x="1367" y="80"/>
                </a:lnTo>
                <a:lnTo>
                  <a:pt x="1367" y="78"/>
                </a:lnTo>
                <a:lnTo>
                  <a:pt x="1367" y="75"/>
                </a:lnTo>
                <a:lnTo>
                  <a:pt x="1367" y="75"/>
                </a:lnTo>
                <a:lnTo>
                  <a:pt x="1367" y="72"/>
                </a:lnTo>
                <a:lnTo>
                  <a:pt x="1367" y="72"/>
                </a:lnTo>
                <a:lnTo>
                  <a:pt x="1364" y="72"/>
                </a:lnTo>
                <a:lnTo>
                  <a:pt x="1364" y="75"/>
                </a:lnTo>
                <a:lnTo>
                  <a:pt x="1364" y="80"/>
                </a:lnTo>
                <a:lnTo>
                  <a:pt x="1364" y="83"/>
                </a:lnTo>
                <a:lnTo>
                  <a:pt x="1362" y="83"/>
                </a:lnTo>
                <a:lnTo>
                  <a:pt x="1356" y="96"/>
                </a:lnTo>
                <a:lnTo>
                  <a:pt x="1356" y="96"/>
                </a:lnTo>
                <a:lnTo>
                  <a:pt x="1356" y="94"/>
                </a:lnTo>
                <a:lnTo>
                  <a:pt x="1362" y="83"/>
                </a:lnTo>
                <a:lnTo>
                  <a:pt x="1362" y="80"/>
                </a:lnTo>
                <a:lnTo>
                  <a:pt x="1359" y="78"/>
                </a:lnTo>
                <a:lnTo>
                  <a:pt x="1359" y="67"/>
                </a:lnTo>
                <a:lnTo>
                  <a:pt x="1359" y="67"/>
                </a:lnTo>
                <a:lnTo>
                  <a:pt x="1359" y="67"/>
                </a:lnTo>
                <a:lnTo>
                  <a:pt x="1359" y="67"/>
                </a:lnTo>
                <a:lnTo>
                  <a:pt x="1359" y="64"/>
                </a:lnTo>
                <a:lnTo>
                  <a:pt x="1359" y="64"/>
                </a:lnTo>
                <a:lnTo>
                  <a:pt x="1362" y="64"/>
                </a:lnTo>
                <a:lnTo>
                  <a:pt x="1362" y="64"/>
                </a:lnTo>
                <a:lnTo>
                  <a:pt x="1362" y="64"/>
                </a:lnTo>
                <a:lnTo>
                  <a:pt x="1364" y="64"/>
                </a:lnTo>
                <a:lnTo>
                  <a:pt x="1364" y="64"/>
                </a:lnTo>
                <a:lnTo>
                  <a:pt x="1364" y="62"/>
                </a:lnTo>
                <a:lnTo>
                  <a:pt x="1364" y="62"/>
                </a:lnTo>
                <a:lnTo>
                  <a:pt x="1364" y="59"/>
                </a:lnTo>
                <a:lnTo>
                  <a:pt x="1367" y="59"/>
                </a:lnTo>
                <a:lnTo>
                  <a:pt x="1364" y="56"/>
                </a:lnTo>
                <a:lnTo>
                  <a:pt x="1364" y="59"/>
                </a:lnTo>
                <a:lnTo>
                  <a:pt x="1364" y="59"/>
                </a:lnTo>
                <a:lnTo>
                  <a:pt x="1364" y="59"/>
                </a:lnTo>
                <a:lnTo>
                  <a:pt x="1364" y="62"/>
                </a:lnTo>
                <a:lnTo>
                  <a:pt x="1362" y="59"/>
                </a:lnTo>
                <a:lnTo>
                  <a:pt x="1359" y="56"/>
                </a:lnTo>
                <a:lnTo>
                  <a:pt x="1359" y="56"/>
                </a:lnTo>
                <a:lnTo>
                  <a:pt x="1356" y="56"/>
                </a:lnTo>
                <a:lnTo>
                  <a:pt x="1356" y="56"/>
                </a:lnTo>
                <a:lnTo>
                  <a:pt x="1356" y="56"/>
                </a:lnTo>
                <a:lnTo>
                  <a:pt x="1356" y="54"/>
                </a:lnTo>
                <a:lnTo>
                  <a:pt x="1354" y="54"/>
                </a:lnTo>
                <a:lnTo>
                  <a:pt x="1354" y="54"/>
                </a:lnTo>
                <a:lnTo>
                  <a:pt x="1354" y="56"/>
                </a:lnTo>
                <a:lnTo>
                  <a:pt x="1351" y="56"/>
                </a:lnTo>
                <a:lnTo>
                  <a:pt x="1351" y="56"/>
                </a:lnTo>
                <a:lnTo>
                  <a:pt x="1351" y="56"/>
                </a:lnTo>
                <a:lnTo>
                  <a:pt x="1351" y="56"/>
                </a:lnTo>
                <a:lnTo>
                  <a:pt x="1351" y="59"/>
                </a:lnTo>
                <a:lnTo>
                  <a:pt x="1351" y="59"/>
                </a:lnTo>
                <a:lnTo>
                  <a:pt x="1351" y="62"/>
                </a:lnTo>
                <a:lnTo>
                  <a:pt x="1351" y="64"/>
                </a:lnTo>
                <a:lnTo>
                  <a:pt x="1351" y="64"/>
                </a:lnTo>
                <a:lnTo>
                  <a:pt x="1351" y="67"/>
                </a:lnTo>
                <a:lnTo>
                  <a:pt x="1351" y="70"/>
                </a:lnTo>
                <a:lnTo>
                  <a:pt x="1354" y="70"/>
                </a:lnTo>
                <a:lnTo>
                  <a:pt x="1354" y="72"/>
                </a:lnTo>
                <a:lnTo>
                  <a:pt x="1354" y="72"/>
                </a:lnTo>
                <a:lnTo>
                  <a:pt x="1354" y="75"/>
                </a:lnTo>
                <a:lnTo>
                  <a:pt x="1351" y="80"/>
                </a:lnTo>
                <a:lnTo>
                  <a:pt x="1351" y="83"/>
                </a:lnTo>
                <a:lnTo>
                  <a:pt x="1351" y="83"/>
                </a:lnTo>
                <a:lnTo>
                  <a:pt x="1351" y="83"/>
                </a:lnTo>
                <a:lnTo>
                  <a:pt x="1351" y="83"/>
                </a:lnTo>
                <a:lnTo>
                  <a:pt x="1351" y="83"/>
                </a:lnTo>
                <a:lnTo>
                  <a:pt x="1351" y="83"/>
                </a:lnTo>
                <a:lnTo>
                  <a:pt x="1351" y="83"/>
                </a:lnTo>
                <a:lnTo>
                  <a:pt x="1351" y="86"/>
                </a:lnTo>
                <a:lnTo>
                  <a:pt x="1351" y="86"/>
                </a:lnTo>
                <a:lnTo>
                  <a:pt x="1351" y="88"/>
                </a:lnTo>
                <a:lnTo>
                  <a:pt x="1348" y="88"/>
                </a:lnTo>
                <a:lnTo>
                  <a:pt x="1348" y="88"/>
                </a:lnTo>
                <a:lnTo>
                  <a:pt x="1346" y="88"/>
                </a:lnTo>
                <a:lnTo>
                  <a:pt x="1343" y="88"/>
                </a:lnTo>
                <a:lnTo>
                  <a:pt x="1346" y="86"/>
                </a:lnTo>
                <a:lnTo>
                  <a:pt x="1346" y="86"/>
                </a:lnTo>
                <a:lnTo>
                  <a:pt x="1348" y="83"/>
                </a:lnTo>
                <a:lnTo>
                  <a:pt x="1348" y="83"/>
                </a:lnTo>
                <a:lnTo>
                  <a:pt x="1346" y="83"/>
                </a:lnTo>
                <a:lnTo>
                  <a:pt x="1346" y="83"/>
                </a:lnTo>
                <a:lnTo>
                  <a:pt x="1343" y="83"/>
                </a:lnTo>
                <a:lnTo>
                  <a:pt x="1343" y="80"/>
                </a:lnTo>
                <a:lnTo>
                  <a:pt x="1343" y="80"/>
                </a:lnTo>
                <a:lnTo>
                  <a:pt x="1340" y="80"/>
                </a:lnTo>
                <a:lnTo>
                  <a:pt x="1340" y="80"/>
                </a:lnTo>
                <a:lnTo>
                  <a:pt x="1340" y="83"/>
                </a:lnTo>
                <a:lnTo>
                  <a:pt x="1340" y="86"/>
                </a:lnTo>
                <a:lnTo>
                  <a:pt x="1340" y="88"/>
                </a:lnTo>
                <a:lnTo>
                  <a:pt x="1337" y="86"/>
                </a:lnTo>
                <a:lnTo>
                  <a:pt x="1337" y="86"/>
                </a:lnTo>
                <a:lnTo>
                  <a:pt x="1337" y="88"/>
                </a:lnTo>
                <a:lnTo>
                  <a:pt x="1337" y="88"/>
                </a:lnTo>
                <a:lnTo>
                  <a:pt x="1337" y="88"/>
                </a:lnTo>
                <a:lnTo>
                  <a:pt x="1337" y="88"/>
                </a:lnTo>
                <a:lnTo>
                  <a:pt x="1337" y="91"/>
                </a:lnTo>
                <a:lnTo>
                  <a:pt x="1337" y="91"/>
                </a:lnTo>
                <a:lnTo>
                  <a:pt x="1337" y="94"/>
                </a:lnTo>
                <a:lnTo>
                  <a:pt x="1335" y="91"/>
                </a:lnTo>
                <a:lnTo>
                  <a:pt x="1335" y="94"/>
                </a:lnTo>
                <a:lnTo>
                  <a:pt x="1335" y="96"/>
                </a:lnTo>
                <a:lnTo>
                  <a:pt x="1335" y="96"/>
                </a:lnTo>
                <a:lnTo>
                  <a:pt x="1335" y="96"/>
                </a:lnTo>
                <a:lnTo>
                  <a:pt x="1335" y="96"/>
                </a:lnTo>
                <a:lnTo>
                  <a:pt x="1332" y="88"/>
                </a:lnTo>
                <a:lnTo>
                  <a:pt x="1329" y="86"/>
                </a:lnTo>
                <a:lnTo>
                  <a:pt x="1329" y="88"/>
                </a:lnTo>
                <a:lnTo>
                  <a:pt x="1327" y="91"/>
                </a:lnTo>
                <a:lnTo>
                  <a:pt x="1327" y="91"/>
                </a:lnTo>
                <a:lnTo>
                  <a:pt x="1324" y="94"/>
                </a:lnTo>
                <a:lnTo>
                  <a:pt x="1327" y="91"/>
                </a:lnTo>
                <a:lnTo>
                  <a:pt x="1327" y="91"/>
                </a:lnTo>
                <a:lnTo>
                  <a:pt x="1327" y="83"/>
                </a:lnTo>
                <a:lnTo>
                  <a:pt x="1324" y="83"/>
                </a:lnTo>
                <a:lnTo>
                  <a:pt x="1324" y="83"/>
                </a:lnTo>
                <a:lnTo>
                  <a:pt x="1324" y="83"/>
                </a:lnTo>
                <a:lnTo>
                  <a:pt x="1324" y="88"/>
                </a:lnTo>
                <a:lnTo>
                  <a:pt x="1324" y="88"/>
                </a:lnTo>
                <a:lnTo>
                  <a:pt x="1321" y="88"/>
                </a:lnTo>
                <a:lnTo>
                  <a:pt x="1321" y="91"/>
                </a:lnTo>
                <a:lnTo>
                  <a:pt x="1321" y="91"/>
                </a:lnTo>
                <a:lnTo>
                  <a:pt x="1319" y="88"/>
                </a:lnTo>
                <a:lnTo>
                  <a:pt x="1316" y="91"/>
                </a:lnTo>
                <a:lnTo>
                  <a:pt x="1313" y="94"/>
                </a:lnTo>
                <a:lnTo>
                  <a:pt x="1313" y="94"/>
                </a:lnTo>
                <a:lnTo>
                  <a:pt x="1313" y="96"/>
                </a:lnTo>
                <a:lnTo>
                  <a:pt x="1316" y="96"/>
                </a:lnTo>
                <a:lnTo>
                  <a:pt x="1319" y="96"/>
                </a:lnTo>
                <a:lnTo>
                  <a:pt x="1319" y="96"/>
                </a:lnTo>
                <a:lnTo>
                  <a:pt x="1319" y="99"/>
                </a:lnTo>
                <a:lnTo>
                  <a:pt x="1316" y="99"/>
                </a:lnTo>
                <a:lnTo>
                  <a:pt x="1316" y="99"/>
                </a:lnTo>
                <a:lnTo>
                  <a:pt x="1316" y="102"/>
                </a:lnTo>
                <a:lnTo>
                  <a:pt x="1316" y="102"/>
                </a:lnTo>
                <a:lnTo>
                  <a:pt x="1311" y="99"/>
                </a:lnTo>
                <a:lnTo>
                  <a:pt x="1311" y="102"/>
                </a:lnTo>
                <a:lnTo>
                  <a:pt x="1311" y="102"/>
                </a:lnTo>
                <a:lnTo>
                  <a:pt x="1311" y="105"/>
                </a:lnTo>
                <a:lnTo>
                  <a:pt x="1308" y="105"/>
                </a:lnTo>
                <a:lnTo>
                  <a:pt x="1308" y="105"/>
                </a:lnTo>
                <a:lnTo>
                  <a:pt x="1308" y="105"/>
                </a:lnTo>
                <a:lnTo>
                  <a:pt x="1308" y="105"/>
                </a:lnTo>
                <a:lnTo>
                  <a:pt x="1305" y="105"/>
                </a:lnTo>
                <a:lnTo>
                  <a:pt x="1305" y="105"/>
                </a:lnTo>
                <a:lnTo>
                  <a:pt x="1308" y="107"/>
                </a:lnTo>
                <a:lnTo>
                  <a:pt x="1308" y="107"/>
                </a:lnTo>
                <a:lnTo>
                  <a:pt x="1305" y="107"/>
                </a:lnTo>
                <a:lnTo>
                  <a:pt x="1305" y="107"/>
                </a:lnTo>
                <a:lnTo>
                  <a:pt x="1303" y="107"/>
                </a:lnTo>
                <a:lnTo>
                  <a:pt x="1303" y="107"/>
                </a:lnTo>
                <a:lnTo>
                  <a:pt x="1303" y="110"/>
                </a:lnTo>
                <a:lnTo>
                  <a:pt x="1303" y="110"/>
                </a:lnTo>
                <a:lnTo>
                  <a:pt x="1303" y="110"/>
                </a:lnTo>
                <a:lnTo>
                  <a:pt x="1305" y="110"/>
                </a:lnTo>
                <a:lnTo>
                  <a:pt x="1305" y="113"/>
                </a:lnTo>
                <a:lnTo>
                  <a:pt x="1305" y="113"/>
                </a:lnTo>
                <a:lnTo>
                  <a:pt x="1305" y="113"/>
                </a:lnTo>
                <a:lnTo>
                  <a:pt x="1308" y="113"/>
                </a:lnTo>
                <a:lnTo>
                  <a:pt x="1308" y="113"/>
                </a:lnTo>
                <a:lnTo>
                  <a:pt x="1308" y="118"/>
                </a:lnTo>
                <a:lnTo>
                  <a:pt x="1311" y="121"/>
                </a:lnTo>
                <a:lnTo>
                  <a:pt x="1313" y="121"/>
                </a:lnTo>
                <a:lnTo>
                  <a:pt x="1313" y="121"/>
                </a:lnTo>
                <a:lnTo>
                  <a:pt x="1316" y="121"/>
                </a:lnTo>
                <a:lnTo>
                  <a:pt x="1319" y="121"/>
                </a:lnTo>
                <a:lnTo>
                  <a:pt x="1321" y="123"/>
                </a:lnTo>
                <a:lnTo>
                  <a:pt x="1319" y="126"/>
                </a:lnTo>
                <a:lnTo>
                  <a:pt x="1319" y="126"/>
                </a:lnTo>
                <a:lnTo>
                  <a:pt x="1319" y="126"/>
                </a:lnTo>
                <a:lnTo>
                  <a:pt x="1319" y="129"/>
                </a:lnTo>
                <a:lnTo>
                  <a:pt x="1319" y="129"/>
                </a:lnTo>
                <a:lnTo>
                  <a:pt x="1316" y="129"/>
                </a:lnTo>
                <a:lnTo>
                  <a:pt x="1316" y="126"/>
                </a:lnTo>
                <a:lnTo>
                  <a:pt x="1316" y="126"/>
                </a:lnTo>
                <a:lnTo>
                  <a:pt x="1316" y="126"/>
                </a:lnTo>
                <a:lnTo>
                  <a:pt x="1313" y="126"/>
                </a:lnTo>
                <a:lnTo>
                  <a:pt x="1313" y="126"/>
                </a:lnTo>
                <a:lnTo>
                  <a:pt x="1311" y="126"/>
                </a:lnTo>
                <a:lnTo>
                  <a:pt x="1311" y="126"/>
                </a:lnTo>
                <a:lnTo>
                  <a:pt x="1311" y="129"/>
                </a:lnTo>
                <a:lnTo>
                  <a:pt x="1311" y="129"/>
                </a:lnTo>
                <a:lnTo>
                  <a:pt x="1308" y="129"/>
                </a:lnTo>
                <a:lnTo>
                  <a:pt x="1308" y="129"/>
                </a:lnTo>
                <a:lnTo>
                  <a:pt x="1308" y="131"/>
                </a:lnTo>
                <a:lnTo>
                  <a:pt x="1308" y="131"/>
                </a:lnTo>
                <a:lnTo>
                  <a:pt x="1311" y="131"/>
                </a:lnTo>
                <a:lnTo>
                  <a:pt x="1311" y="131"/>
                </a:lnTo>
                <a:lnTo>
                  <a:pt x="1311" y="131"/>
                </a:lnTo>
                <a:lnTo>
                  <a:pt x="1311" y="131"/>
                </a:lnTo>
                <a:lnTo>
                  <a:pt x="1313" y="131"/>
                </a:lnTo>
                <a:lnTo>
                  <a:pt x="1313" y="131"/>
                </a:lnTo>
                <a:lnTo>
                  <a:pt x="1313" y="131"/>
                </a:lnTo>
                <a:lnTo>
                  <a:pt x="1316" y="134"/>
                </a:lnTo>
                <a:lnTo>
                  <a:pt x="1316" y="131"/>
                </a:lnTo>
                <a:lnTo>
                  <a:pt x="1316" y="131"/>
                </a:lnTo>
                <a:lnTo>
                  <a:pt x="1316" y="131"/>
                </a:lnTo>
                <a:lnTo>
                  <a:pt x="1319" y="131"/>
                </a:lnTo>
                <a:lnTo>
                  <a:pt x="1319" y="131"/>
                </a:lnTo>
                <a:lnTo>
                  <a:pt x="1316" y="134"/>
                </a:lnTo>
                <a:lnTo>
                  <a:pt x="1316" y="134"/>
                </a:lnTo>
                <a:lnTo>
                  <a:pt x="1319" y="134"/>
                </a:lnTo>
                <a:lnTo>
                  <a:pt x="1319" y="137"/>
                </a:lnTo>
                <a:lnTo>
                  <a:pt x="1319" y="134"/>
                </a:lnTo>
                <a:lnTo>
                  <a:pt x="1321" y="134"/>
                </a:lnTo>
                <a:lnTo>
                  <a:pt x="1321" y="134"/>
                </a:lnTo>
                <a:lnTo>
                  <a:pt x="1321" y="134"/>
                </a:lnTo>
                <a:lnTo>
                  <a:pt x="1321" y="134"/>
                </a:lnTo>
                <a:lnTo>
                  <a:pt x="1321" y="134"/>
                </a:lnTo>
                <a:lnTo>
                  <a:pt x="1321" y="134"/>
                </a:lnTo>
                <a:lnTo>
                  <a:pt x="1324" y="137"/>
                </a:lnTo>
                <a:lnTo>
                  <a:pt x="1324" y="137"/>
                </a:lnTo>
                <a:lnTo>
                  <a:pt x="1324" y="137"/>
                </a:lnTo>
                <a:lnTo>
                  <a:pt x="1327" y="134"/>
                </a:lnTo>
                <a:lnTo>
                  <a:pt x="1327" y="137"/>
                </a:lnTo>
                <a:lnTo>
                  <a:pt x="1329" y="137"/>
                </a:lnTo>
                <a:lnTo>
                  <a:pt x="1332" y="137"/>
                </a:lnTo>
                <a:lnTo>
                  <a:pt x="1335" y="137"/>
                </a:lnTo>
                <a:lnTo>
                  <a:pt x="1335" y="139"/>
                </a:lnTo>
                <a:lnTo>
                  <a:pt x="1332" y="139"/>
                </a:lnTo>
                <a:lnTo>
                  <a:pt x="1329" y="139"/>
                </a:lnTo>
                <a:lnTo>
                  <a:pt x="1329" y="142"/>
                </a:lnTo>
                <a:lnTo>
                  <a:pt x="1327" y="142"/>
                </a:lnTo>
                <a:lnTo>
                  <a:pt x="1327" y="142"/>
                </a:lnTo>
                <a:lnTo>
                  <a:pt x="1327" y="142"/>
                </a:lnTo>
                <a:lnTo>
                  <a:pt x="1327" y="142"/>
                </a:lnTo>
                <a:lnTo>
                  <a:pt x="1329" y="142"/>
                </a:lnTo>
                <a:lnTo>
                  <a:pt x="1329" y="142"/>
                </a:lnTo>
                <a:lnTo>
                  <a:pt x="1329" y="145"/>
                </a:lnTo>
                <a:lnTo>
                  <a:pt x="1329" y="145"/>
                </a:lnTo>
                <a:lnTo>
                  <a:pt x="1329" y="145"/>
                </a:lnTo>
                <a:lnTo>
                  <a:pt x="1327" y="145"/>
                </a:lnTo>
                <a:lnTo>
                  <a:pt x="1327" y="145"/>
                </a:lnTo>
                <a:lnTo>
                  <a:pt x="1327" y="147"/>
                </a:lnTo>
                <a:lnTo>
                  <a:pt x="1327" y="147"/>
                </a:lnTo>
                <a:lnTo>
                  <a:pt x="1329" y="147"/>
                </a:lnTo>
                <a:lnTo>
                  <a:pt x="1329" y="150"/>
                </a:lnTo>
                <a:lnTo>
                  <a:pt x="1332" y="147"/>
                </a:lnTo>
                <a:lnTo>
                  <a:pt x="1335" y="150"/>
                </a:lnTo>
                <a:lnTo>
                  <a:pt x="1335" y="150"/>
                </a:lnTo>
                <a:lnTo>
                  <a:pt x="1332" y="153"/>
                </a:lnTo>
                <a:lnTo>
                  <a:pt x="1327" y="150"/>
                </a:lnTo>
                <a:lnTo>
                  <a:pt x="1324" y="150"/>
                </a:lnTo>
                <a:lnTo>
                  <a:pt x="1324" y="153"/>
                </a:lnTo>
                <a:lnTo>
                  <a:pt x="1321" y="153"/>
                </a:lnTo>
                <a:lnTo>
                  <a:pt x="1319" y="150"/>
                </a:lnTo>
                <a:lnTo>
                  <a:pt x="1316" y="150"/>
                </a:lnTo>
                <a:lnTo>
                  <a:pt x="1319" y="147"/>
                </a:lnTo>
                <a:lnTo>
                  <a:pt x="1319" y="147"/>
                </a:lnTo>
                <a:lnTo>
                  <a:pt x="1319" y="147"/>
                </a:lnTo>
                <a:lnTo>
                  <a:pt x="1316" y="145"/>
                </a:lnTo>
                <a:lnTo>
                  <a:pt x="1316" y="145"/>
                </a:lnTo>
                <a:lnTo>
                  <a:pt x="1313" y="145"/>
                </a:lnTo>
                <a:lnTo>
                  <a:pt x="1313" y="142"/>
                </a:lnTo>
                <a:lnTo>
                  <a:pt x="1313" y="145"/>
                </a:lnTo>
                <a:lnTo>
                  <a:pt x="1311" y="142"/>
                </a:lnTo>
                <a:lnTo>
                  <a:pt x="1311" y="142"/>
                </a:lnTo>
                <a:lnTo>
                  <a:pt x="1311" y="142"/>
                </a:lnTo>
                <a:lnTo>
                  <a:pt x="1308" y="142"/>
                </a:lnTo>
                <a:lnTo>
                  <a:pt x="1305" y="139"/>
                </a:lnTo>
                <a:lnTo>
                  <a:pt x="1305" y="139"/>
                </a:lnTo>
                <a:lnTo>
                  <a:pt x="1305" y="137"/>
                </a:lnTo>
                <a:lnTo>
                  <a:pt x="1303" y="139"/>
                </a:lnTo>
                <a:lnTo>
                  <a:pt x="1303" y="142"/>
                </a:lnTo>
                <a:lnTo>
                  <a:pt x="1305" y="142"/>
                </a:lnTo>
                <a:lnTo>
                  <a:pt x="1308" y="147"/>
                </a:lnTo>
                <a:lnTo>
                  <a:pt x="1305" y="150"/>
                </a:lnTo>
                <a:lnTo>
                  <a:pt x="1305" y="150"/>
                </a:lnTo>
                <a:lnTo>
                  <a:pt x="1305" y="150"/>
                </a:lnTo>
                <a:lnTo>
                  <a:pt x="1305" y="153"/>
                </a:lnTo>
                <a:lnTo>
                  <a:pt x="1305" y="153"/>
                </a:lnTo>
                <a:lnTo>
                  <a:pt x="1305" y="153"/>
                </a:lnTo>
                <a:lnTo>
                  <a:pt x="1305" y="153"/>
                </a:lnTo>
                <a:lnTo>
                  <a:pt x="1303" y="150"/>
                </a:lnTo>
                <a:lnTo>
                  <a:pt x="1303" y="147"/>
                </a:lnTo>
                <a:lnTo>
                  <a:pt x="1303" y="147"/>
                </a:lnTo>
                <a:lnTo>
                  <a:pt x="1300" y="142"/>
                </a:lnTo>
                <a:lnTo>
                  <a:pt x="1300" y="142"/>
                </a:lnTo>
                <a:lnTo>
                  <a:pt x="1300" y="142"/>
                </a:lnTo>
                <a:lnTo>
                  <a:pt x="1303" y="142"/>
                </a:lnTo>
                <a:lnTo>
                  <a:pt x="1300" y="139"/>
                </a:lnTo>
                <a:lnTo>
                  <a:pt x="1300" y="139"/>
                </a:lnTo>
                <a:lnTo>
                  <a:pt x="1300" y="139"/>
                </a:lnTo>
                <a:lnTo>
                  <a:pt x="1300" y="139"/>
                </a:lnTo>
                <a:lnTo>
                  <a:pt x="1300" y="139"/>
                </a:lnTo>
                <a:lnTo>
                  <a:pt x="1297" y="139"/>
                </a:lnTo>
                <a:lnTo>
                  <a:pt x="1297" y="142"/>
                </a:lnTo>
                <a:lnTo>
                  <a:pt x="1297" y="142"/>
                </a:lnTo>
                <a:lnTo>
                  <a:pt x="1295" y="139"/>
                </a:lnTo>
                <a:lnTo>
                  <a:pt x="1295" y="139"/>
                </a:lnTo>
                <a:lnTo>
                  <a:pt x="1295" y="137"/>
                </a:lnTo>
                <a:lnTo>
                  <a:pt x="1297" y="134"/>
                </a:lnTo>
                <a:lnTo>
                  <a:pt x="1297" y="134"/>
                </a:lnTo>
                <a:lnTo>
                  <a:pt x="1295" y="131"/>
                </a:lnTo>
                <a:lnTo>
                  <a:pt x="1295" y="134"/>
                </a:lnTo>
                <a:lnTo>
                  <a:pt x="1292" y="134"/>
                </a:lnTo>
                <a:lnTo>
                  <a:pt x="1292" y="134"/>
                </a:lnTo>
                <a:lnTo>
                  <a:pt x="1289" y="134"/>
                </a:lnTo>
                <a:lnTo>
                  <a:pt x="1289" y="134"/>
                </a:lnTo>
                <a:lnTo>
                  <a:pt x="1289" y="134"/>
                </a:lnTo>
                <a:lnTo>
                  <a:pt x="1289" y="134"/>
                </a:lnTo>
                <a:lnTo>
                  <a:pt x="1289" y="137"/>
                </a:lnTo>
                <a:lnTo>
                  <a:pt x="1289" y="139"/>
                </a:lnTo>
                <a:lnTo>
                  <a:pt x="1289" y="139"/>
                </a:lnTo>
                <a:lnTo>
                  <a:pt x="1292" y="139"/>
                </a:lnTo>
                <a:lnTo>
                  <a:pt x="1292" y="142"/>
                </a:lnTo>
                <a:lnTo>
                  <a:pt x="1292" y="145"/>
                </a:lnTo>
                <a:lnTo>
                  <a:pt x="1289" y="147"/>
                </a:lnTo>
                <a:lnTo>
                  <a:pt x="1289" y="145"/>
                </a:lnTo>
                <a:lnTo>
                  <a:pt x="1287" y="147"/>
                </a:lnTo>
                <a:lnTo>
                  <a:pt x="1284" y="150"/>
                </a:lnTo>
                <a:lnTo>
                  <a:pt x="1284" y="147"/>
                </a:lnTo>
                <a:lnTo>
                  <a:pt x="1284" y="147"/>
                </a:lnTo>
                <a:lnTo>
                  <a:pt x="1281" y="147"/>
                </a:lnTo>
                <a:lnTo>
                  <a:pt x="1279" y="147"/>
                </a:lnTo>
                <a:lnTo>
                  <a:pt x="1279" y="147"/>
                </a:lnTo>
                <a:lnTo>
                  <a:pt x="1276" y="147"/>
                </a:lnTo>
                <a:lnTo>
                  <a:pt x="1276" y="147"/>
                </a:lnTo>
                <a:lnTo>
                  <a:pt x="1273" y="147"/>
                </a:lnTo>
                <a:lnTo>
                  <a:pt x="1273" y="147"/>
                </a:lnTo>
                <a:lnTo>
                  <a:pt x="1273" y="147"/>
                </a:lnTo>
                <a:lnTo>
                  <a:pt x="1273" y="150"/>
                </a:lnTo>
                <a:lnTo>
                  <a:pt x="1273" y="150"/>
                </a:lnTo>
                <a:lnTo>
                  <a:pt x="1270" y="150"/>
                </a:lnTo>
                <a:lnTo>
                  <a:pt x="1270" y="150"/>
                </a:lnTo>
                <a:lnTo>
                  <a:pt x="1270" y="153"/>
                </a:lnTo>
                <a:lnTo>
                  <a:pt x="1270" y="153"/>
                </a:lnTo>
                <a:lnTo>
                  <a:pt x="1273" y="153"/>
                </a:lnTo>
                <a:lnTo>
                  <a:pt x="1273" y="153"/>
                </a:lnTo>
                <a:lnTo>
                  <a:pt x="1273" y="156"/>
                </a:lnTo>
                <a:lnTo>
                  <a:pt x="1273" y="156"/>
                </a:lnTo>
                <a:lnTo>
                  <a:pt x="1273" y="156"/>
                </a:lnTo>
                <a:lnTo>
                  <a:pt x="1273" y="158"/>
                </a:lnTo>
                <a:lnTo>
                  <a:pt x="1273" y="158"/>
                </a:lnTo>
                <a:lnTo>
                  <a:pt x="1273" y="161"/>
                </a:lnTo>
                <a:lnTo>
                  <a:pt x="1273" y="161"/>
                </a:lnTo>
                <a:lnTo>
                  <a:pt x="1273" y="158"/>
                </a:lnTo>
                <a:lnTo>
                  <a:pt x="1276" y="161"/>
                </a:lnTo>
                <a:lnTo>
                  <a:pt x="1273" y="161"/>
                </a:lnTo>
                <a:lnTo>
                  <a:pt x="1273" y="161"/>
                </a:lnTo>
                <a:lnTo>
                  <a:pt x="1273" y="164"/>
                </a:lnTo>
                <a:lnTo>
                  <a:pt x="1276" y="161"/>
                </a:lnTo>
                <a:lnTo>
                  <a:pt x="1281" y="158"/>
                </a:lnTo>
                <a:lnTo>
                  <a:pt x="1284" y="156"/>
                </a:lnTo>
                <a:lnTo>
                  <a:pt x="1284" y="156"/>
                </a:lnTo>
                <a:lnTo>
                  <a:pt x="1284" y="156"/>
                </a:lnTo>
                <a:lnTo>
                  <a:pt x="1284" y="153"/>
                </a:lnTo>
                <a:lnTo>
                  <a:pt x="1287" y="153"/>
                </a:lnTo>
                <a:lnTo>
                  <a:pt x="1287" y="156"/>
                </a:lnTo>
                <a:lnTo>
                  <a:pt x="1287" y="156"/>
                </a:lnTo>
                <a:lnTo>
                  <a:pt x="1287" y="156"/>
                </a:lnTo>
                <a:lnTo>
                  <a:pt x="1289" y="156"/>
                </a:lnTo>
                <a:lnTo>
                  <a:pt x="1289" y="156"/>
                </a:lnTo>
                <a:lnTo>
                  <a:pt x="1289" y="153"/>
                </a:lnTo>
                <a:lnTo>
                  <a:pt x="1289" y="153"/>
                </a:lnTo>
                <a:lnTo>
                  <a:pt x="1292" y="153"/>
                </a:lnTo>
                <a:lnTo>
                  <a:pt x="1295" y="153"/>
                </a:lnTo>
                <a:lnTo>
                  <a:pt x="1292" y="158"/>
                </a:lnTo>
                <a:lnTo>
                  <a:pt x="1289" y="161"/>
                </a:lnTo>
                <a:lnTo>
                  <a:pt x="1287" y="158"/>
                </a:lnTo>
                <a:lnTo>
                  <a:pt x="1287" y="158"/>
                </a:lnTo>
                <a:lnTo>
                  <a:pt x="1284" y="158"/>
                </a:lnTo>
                <a:lnTo>
                  <a:pt x="1284" y="158"/>
                </a:lnTo>
                <a:lnTo>
                  <a:pt x="1281" y="158"/>
                </a:lnTo>
                <a:lnTo>
                  <a:pt x="1281" y="161"/>
                </a:lnTo>
                <a:lnTo>
                  <a:pt x="1281" y="161"/>
                </a:lnTo>
                <a:lnTo>
                  <a:pt x="1279" y="161"/>
                </a:lnTo>
                <a:lnTo>
                  <a:pt x="1281" y="164"/>
                </a:lnTo>
                <a:lnTo>
                  <a:pt x="1279" y="164"/>
                </a:lnTo>
                <a:lnTo>
                  <a:pt x="1279" y="164"/>
                </a:lnTo>
                <a:lnTo>
                  <a:pt x="1276" y="164"/>
                </a:lnTo>
                <a:lnTo>
                  <a:pt x="1276" y="166"/>
                </a:lnTo>
                <a:lnTo>
                  <a:pt x="1276" y="166"/>
                </a:lnTo>
                <a:lnTo>
                  <a:pt x="1276" y="166"/>
                </a:lnTo>
                <a:lnTo>
                  <a:pt x="1276" y="169"/>
                </a:lnTo>
                <a:lnTo>
                  <a:pt x="1276" y="169"/>
                </a:lnTo>
                <a:lnTo>
                  <a:pt x="1276" y="169"/>
                </a:lnTo>
                <a:lnTo>
                  <a:pt x="1276" y="169"/>
                </a:lnTo>
                <a:lnTo>
                  <a:pt x="1279" y="172"/>
                </a:lnTo>
                <a:lnTo>
                  <a:pt x="1279" y="172"/>
                </a:lnTo>
                <a:lnTo>
                  <a:pt x="1279" y="172"/>
                </a:lnTo>
                <a:lnTo>
                  <a:pt x="1281" y="172"/>
                </a:lnTo>
                <a:lnTo>
                  <a:pt x="1284" y="172"/>
                </a:lnTo>
                <a:lnTo>
                  <a:pt x="1287" y="169"/>
                </a:lnTo>
                <a:lnTo>
                  <a:pt x="1292" y="166"/>
                </a:lnTo>
                <a:lnTo>
                  <a:pt x="1292" y="166"/>
                </a:lnTo>
                <a:lnTo>
                  <a:pt x="1295" y="166"/>
                </a:lnTo>
                <a:lnTo>
                  <a:pt x="1295" y="169"/>
                </a:lnTo>
                <a:lnTo>
                  <a:pt x="1297" y="169"/>
                </a:lnTo>
                <a:lnTo>
                  <a:pt x="1297" y="166"/>
                </a:lnTo>
                <a:lnTo>
                  <a:pt x="1300" y="169"/>
                </a:lnTo>
                <a:lnTo>
                  <a:pt x="1300" y="169"/>
                </a:lnTo>
                <a:lnTo>
                  <a:pt x="1303" y="169"/>
                </a:lnTo>
                <a:lnTo>
                  <a:pt x="1303" y="169"/>
                </a:lnTo>
                <a:lnTo>
                  <a:pt x="1303" y="169"/>
                </a:lnTo>
                <a:lnTo>
                  <a:pt x="1303" y="172"/>
                </a:lnTo>
                <a:lnTo>
                  <a:pt x="1300" y="172"/>
                </a:lnTo>
                <a:lnTo>
                  <a:pt x="1297" y="172"/>
                </a:lnTo>
                <a:lnTo>
                  <a:pt x="1297" y="174"/>
                </a:lnTo>
                <a:lnTo>
                  <a:pt x="1295" y="180"/>
                </a:lnTo>
                <a:lnTo>
                  <a:pt x="1295" y="180"/>
                </a:lnTo>
                <a:lnTo>
                  <a:pt x="1300" y="185"/>
                </a:lnTo>
                <a:lnTo>
                  <a:pt x="1303" y="185"/>
                </a:lnTo>
                <a:lnTo>
                  <a:pt x="1305" y="190"/>
                </a:lnTo>
                <a:lnTo>
                  <a:pt x="1308" y="190"/>
                </a:lnTo>
                <a:lnTo>
                  <a:pt x="1305" y="190"/>
                </a:lnTo>
                <a:lnTo>
                  <a:pt x="1297" y="185"/>
                </a:lnTo>
                <a:lnTo>
                  <a:pt x="1295" y="185"/>
                </a:lnTo>
                <a:lnTo>
                  <a:pt x="1295" y="185"/>
                </a:lnTo>
                <a:lnTo>
                  <a:pt x="1295" y="188"/>
                </a:lnTo>
                <a:lnTo>
                  <a:pt x="1292" y="190"/>
                </a:lnTo>
                <a:lnTo>
                  <a:pt x="1292" y="188"/>
                </a:lnTo>
                <a:lnTo>
                  <a:pt x="1289" y="188"/>
                </a:lnTo>
                <a:lnTo>
                  <a:pt x="1292" y="188"/>
                </a:lnTo>
                <a:lnTo>
                  <a:pt x="1292" y="185"/>
                </a:lnTo>
                <a:lnTo>
                  <a:pt x="1289" y="185"/>
                </a:lnTo>
                <a:lnTo>
                  <a:pt x="1289" y="185"/>
                </a:lnTo>
                <a:lnTo>
                  <a:pt x="1289" y="188"/>
                </a:lnTo>
                <a:lnTo>
                  <a:pt x="1287" y="188"/>
                </a:lnTo>
                <a:lnTo>
                  <a:pt x="1287" y="188"/>
                </a:lnTo>
                <a:lnTo>
                  <a:pt x="1287" y="185"/>
                </a:lnTo>
                <a:lnTo>
                  <a:pt x="1287" y="182"/>
                </a:lnTo>
                <a:lnTo>
                  <a:pt x="1287" y="182"/>
                </a:lnTo>
                <a:lnTo>
                  <a:pt x="1287" y="180"/>
                </a:lnTo>
                <a:lnTo>
                  <a:pt x="1287" y="180"/>
                </a:lnTo>
                <a:lnTo>
                  <a:pt x="1287" y="180"/>
                </a:lnTo>
                <a:lnTo>
                  <a:pt x="1284" y="180"/>
                </a:lnTo>
                <a:lnTo>
                  <a:pt x="1284" y="180"/>
                </a:lnTo>
                <a:lnTo>
                  <a:pt x="1284" y="177"/>
                </a:lnTo>
                <a:lnTo>
                  <a:pt x="1281" y="177"/>
                </a:lnTo>
                <a:lnTo>
                  <a:pt x="1279" y="174"/>
                </a:lnTo>
                <a:lnTo>
                  <a:pt x="1279" y="174"/>
                </a:lnTo>
                <a:lnTo>
                  <a:pt x="1276" y="174"/>
                </a:lnTo>
                <a:lnTo>
                  <a:pt x="1273" y="174"/>
                </a:lnTo>
                <a:lnTo>
                  <a:pt x="1270" y="174"/>
                </a:lnTo>
                <a:lnTo>
                  <a:pt x="1268" y="174"/>
                </a:lnTo>
                <a:lnTo>
                  <a:pt x="1270" y="172"/>
                </a:lnTo>
                <a:lnTo>
                  <a:pt x="1270" y="172"/>
                </a:lnTo>
                <a:lnTo>
                  <a:pt x="1270" y="169"/>
                </a:lnTo>
                <a:lnTo>
                  <a:pt x="1270" y="169"/>
                </a:lnTo>
                <a:lnTo>
                  <a:pt x="1268" y="169"/>
                </a:lnTo>
                <a:lnTo>
                  <a:pt x="1268" y="166"/>
                </a:lnTo>
                <a:lnTo>
                  <a:pt x="1265" y="166"/>
                </a:lnTo>
                <a:lnTo>
                  <a:pt x="1265" y="169"/>
                </a:lnTo>
                <a:lnTo>
                  <a:pt x="1260" y="172"/>
                </a:lnTo>
                <a:lnTo>
                  <a:pt x="1260" y="172"/>
                </a:lnTo>
                <a:lnTo>
                  <a:pt x="1262" y="169"/>
                </a:lnTo>
                <a:lnTo>
                  <a:pt x="1262" y="166"/>
                </a:lnTo>
                <a:lnTo>
                  <a:pt x="1262" y="166"/>
                </a:lnTo>
                <a:lnTo>
                  <a:pt x="1257" y="166"/>
                </a:lnTo>
                <a:lnTo>
                  <a:pt x="1257" y="166"/>
                </a:lnTo>
                <a:lnTo>
                  <a:pt x="1257" y="164"/>
                </a:lnTo>
                <a:lnTo>
                  <a:pt x="1257" y="164"/>
                </a:lnTo>
                <a:lnTo>
                  <a:pt x="1257" y="164"/>
                </a:lnTo>
                <a:lnTo>
                  <a:pt x="1257" y="164"/>
                </a:lnTo>
                <a:lnTo>
                  <a:pt x="1254" y="164"/>
                </a:lnTo>
                <a:lnTo>
                  <a:pt x="1254" y="164"/>
                </a:lnTo>
                <a:lnTo>
                  <a:pt x="1254" y="164"/>
                </a:lnTo>
                <a:lnTo>
                  <a:pt x="1254" y="164"/>
                </a:lnTo>
                <a:lnTo>
                  <a:pt x="1254" y="164"/>
                </a:lnTo>
                <a:lnTo>
                  <a:pt x="1252" y="164"/>
                </a:lnTo>
                <a:lnTo>
                  <a:pt x="1252" y="166"/>
                </a:lnTo>
                <a:lnTo>
                  <a:pt x="1252" y="166"/>
                </a:lnTo>
                <a:lnTo>
                  <a:pt x="1252" y="166"/>
                </a:lnTo>
                <a:lnTo>
                  <a:pt x="1252" y="166"/>
                </a:lnTo>
                <a:lnTo>
                  <a:pt x="1254" y="166"/>
                </a:lnTo>
                <a:lnTo>
                  <a:pt x="1254" y="169"/>
                </a:lnTo>
                <a:lnTo>
                  <a:pt x="1254" y="169"/>
                </a:lnTo>
                <a:lnTo>
                  <a:pt x="1254" y="169"/>
                </a:lnTo>
                <a:lnTo>
                  <a:pt x="1254" y="169"/>
                </a:lnTo>
                <a:lnTo>
                  <a:pt x="1252" y="172"/>
                </a:lnTo>
                <a:lnTo>
                  <a:pt x="1252" y="172"/>
                </a:lnTo>
                <a:lnTo>
                  <a:pt x="1252" y="174"/>
                </a:lnTo>
                <a:lnTo>
                  <a:pt x="1254" y="174"/>
                </a:lnTo>
                <a:lnTo>
                  <a:pt x="1257" y="172"/>
                </a:lnTo>
                <a:lnTo>
                  <a:pt x="1257" y="172"/>
                </a:lnTo>
                <a:lnTo>
                  <a:pt x="1260" y="174"/>
                </a:lnTo>
                <a:lnTo>
                  <a:pt x="1260" y="174"/>
                </a:lnTo>
                <a:lnTo>
                  <a:pt x="1260" y="174"/>
                </a:lnTo>
                <a:lnTo>
                  <a:pt x="1254" y="177"/>
                </a:lnTo>
                <a:lnTo>
                  <a:pt x="1254" y="177"/>
                </a:lnTo>
                <a:lnTo>
                  <a:pt x="1252" y="180"/>
                </a:lnTo>
                <a:lnTo>
                  <a:pt x="1252" y="182"/>
                </a:lnTo>
                <a:lnTo>
                  <a:pt x="1254" y="185"/>
                </a:lnTo>
                <a:lnTo>
                  <a:pt x="1254" y="188"/>
                </a:lnTo>
                <a:lnTo>
                  <a:pt x="1252" y="188"/>
                </a:lnTo>
                <a:lnTo>
                  <a:pt x="1252" y="185"/>
                </a:lnTo>
                <a:lnTo>
                  <a:pt x="1249" y="185"/>
                </a:lnTo>
                <a:lnTo>
                  <a:pt x="1249" y="182"/>
                </a:lnTo>
                <a:lnTo>
                  <a:pt x="1252" y="182"/>
                </a:lnTo>
                <a:lnTo>
                  <a:pt x="1249" y="180"/>
                </a:lnTo>
                <a:lnTo>
                  <a:pt x="1249" y="180"/>
                </a:lnTo>
                <a:lnTo>
                  <a:pt x="1249" y="180"/>
                </a:lnTo>
                <a:lnTo>
                  <a:pt x="1249" y="182"/>
                </a:lnTo>
                <a:lnTo>
                  <a:pt x="1249" y="182"/>
                </a:lnTo>
                <a:lnTo>
                  <a:pt x="1249" y="190"/>
                </a:lnTo>
                <a:lnTo>
                  <a:pt x="1246" y="190"/>
                </a:lnTo>
                <a:lnTo>
                  <a:pt x="1246" y="190"/>
                </a:lnTo>
                <a:lnTo>
                  <a:pt x="1244" y="190"/>
                </a:lnTo>
                <a:lnTo>
                  <a:pt x="1241" y="190"/>
                </a:lnTo>
                <a:lnTo>
                  <a:pt x="1238" y="188"/>
                </a:lnTo>
                <a:lnTo>
                  <a:pt x="1236" y="185"/>
                </a:lnTo>
                <a:lnTo>
                  <a:pt x="1233" y="185"/>
                </a:lnTo>
                <a:lnTo>
                  <a:pt x="1230" y="188"/>
                </a:lnTo>
                <a:lnTo>
                  <a:pt x="1230" y="190"/>
                </a:lnTo>
                <a:lnTo>
                  <a:pt x="1230" y="193"/>
                </a:lnTo>
                <a:lnTo>
                  <a:pt x="1228" y="193"/>
                </a:lnTo>
                <a:lnTo>
                  <a:pt x="1228" y="193"/>
                </a:lnTo>
                <a:lnTo>
                  <a:pt x="1225" y="193"/>
                </a:lnTo>
                <a:lnTo>
                  <a:pt x="1225" y="193"/>
                </a:lnTo>
                <a:lnTo>
                  <a:pt x="1222" y="190"/>
                </a:lnTo>
                <a:lnTo>
                  <a:pt x="1222" y="193"/>
                </a:lnTo>
                <a:lnTo>
                  <a:pt x="1225" y="193"/>
                </a:lnTo>
                <a:lnTo>
                  <a:pt x="1225" y="196"/>
                </a:lnTo>
                <a:lnTo>
                  <a:pt x="1225" y="201"/>
                </a:lnTo>
                <a:lnTo>
                  <a:pt x="1225" y="201"/>
                </a:lnTo>
                <a:lnTo>
                  <a:pt x="1228" y="201"/>
                </a:lnTo>
                <a:lnTo>
                  <a:pt x="1228" y="204"/>
                </a:lnTo>
                <a:lnTo>
                  <a:pt x="1225" y="206"/>
                </a:lnTo>
                <a:lnTo>
                  <a:pt x="1225" y="204"/>
                </a:lnTo>
                <a:lnTo>
                  <a:pt x="1225" y="204"/>
                </a:lnTo>
                <a:lnTo>
                  <a:pt x="1225" y="206"/>
                </a:lnTo>
                <a:lnTo>
                  <a:pt x="1222" y="206"/>
                </a:lnTo>
                <a:lnTo>
                  <a:pt x="1225" y="209"/>
                </a:lnTo>
                <a:lnTo>
                  <a:pt x="1222" y="209"/>
                </a:lnTo>
                <a:lnTo>
                  <a:pt x="1222" y="206"/>
                </a:lnTo>
                <a:lnTo>
                  <a:pt x="1222" y="206"/>
                </a:lnTo>
                <a:lnTo>
                  <a:pt x="1222" y="206"/>
                </a:lnTo>
                <a:lnTo>
                  <a:pt x="1222" y="209"/>
                </a:lnTo>
                <a:lnTo>
                  <a:pt x="1222" y="209"/>
                </a:lnTo>
                <a:lnTo>
                  <a:pt x="1222" y="212"/>
                </a:lnTo>
                <a:lnTo>
                  <a:pt x="1222" y="215"/>
                </a:lnTo>
                <a:lnTo>
                  <a:pt x="1222" y="215"/>
                </a:lnTo>
                <a:lnTo>
                  <a:pt x="1222" y="217"/>
                </a:lnTo>
                <a:lnTo>
                  <a:pt x="1222" y="220"/>
                </a:lnTo>
                <a:lnTo>
                  <a:pt x="1225" y="223"/>
                </a:lnTo>
                <a:lnTo>
                  <a:pt x="1225" y="228"/>
                </a:lnTo>
                <a:lnTo>
                  <a:pt x="1225" y="228"/>
                </a:lnTo>
                <a:lnTo>
                  <a:pt x="1225" y="228"/>
                </a:lnTo>
                <a:lnTo>
                  <a:pt x="1228" y="228"/>
                </a:lnTo>
                <a:lnTo>
                  <a:pt x="1228" y="228"/>
                </a:lnTo>
                <a:lnTo>
                  <a:pt x="1228" y="225"/>
                </a:lnTo>
                <a:lnTo>
                  <a:pt x="1228" y="225"/>
                </a:lnTo>
                <a:lnTo>
                  <a:pt x="1228" y="225"/>
                </a:lnTo>
                <a:lnTo>
                  <a:pt x="1230" y="225"/>
                </a:lnTo>
                <a:lnTo>
                  <a:pt x="1230" y="231"/>
                </a:lnTo>
                <a:lnTo>
                  <a:pt x="1233" y="236"/>
                </a:lnTo>
                <a:lnTo>
                  <a:pt x="1233" y="236"/>
                </a:lnTo>
                <a:lnTo>
                  <a:pt x="1233" y="236"/>
                </a:lnTo>
                <a:lnTo>
                  <a:pt x="1233" y="239"/>
                </a:lnTo>
                <a:lnTo>
                  <a:pt x="1233" y="239"/>
                </a:lnTo>
                <a:lnTo>
                  <a:pt x="1233" y="239"/>
                </a:lnTo>
                <a:lnTo>
                  <a:pt x="1233" y="241"/>
                </a:lnTo>
                <a:lnTo>
                  <a:pt x="1233" y="241"/>
                </a:lnTo>
                <a:lnTo>
                  <a:pt x="1236" y="239"/>
                </a:lnTo>
                <a:lnTo>
                  <a:pt x="1241" y="231"/>
                </a:lnTo>
                <a:lnTo>
                  <a:pt x="1244" y="225"/>
                </a:lnTo>
                <a:lnTo>
                  <a:pt x="1246" y="223"/>
                </a:lnTo>
                <a:lnTo>
                  <a:pt x="1246" y="220"/>
                </a:lnTo>
                <a:lnTo>
                  <a:pt x="1249" y="220"/>
                </a:lnTo>
                <a:lnTo>
                  <a:pt x="1254" y="220"/>
                </a:lnTo>
                <a:lnTo>
                  <a:pt x="1254" y="220"/>
                </a:lnTo>
                <a:lnTo>
                  <a:pt x="1260" y="223"/>
                </a:lnTo>
                <a:lnTo>
                  <a:pt x="1257" y="223"/>
                </a:lnTo>
                <a:lnTo>
                  <a:pt x="1257" y="225"/>
                </a:lnTo>
                <a:lnTo>
                  <a:pt x="1254" y="228"/>
                </a:lnTo>
                <a:lnTo>
                  <a:pt x="1254" y="231"/>
                </a:lnTo>
                <a:lnTo>
                  <a:pt x="1254" y="231"/>
                </a:lnTo>
                <a:lnTo>
                  <a:pt x="1252" y="228"/>
                </a:lnTo>
                <a:lnTo>
                  <a:pt x="1249" y="228"/>
                </a:lnTo>
                <a:lnTo>
                  <a:pt x="1246" y="231"/>
                </a:lnTo>
                <a:lnTo>
                  <a:pt x="1246" y="231"/>
                </a:lnTo>
                <a:lnTo>
                  <a:pt x="1246" y="236"/>
                </a:lnTo>
                <a:lnTo>
                  <a:pt x="1246" y="239"/>
                </a:lnTo>
                <a:lnTo>
                  <a:pt x="1246" y="241"/>
                </a:lnTo>
                <a:lnTo>
                  <a:pt x="1244" y="241"/>
                </a:lnTo>
                <a:lnTo>
                  <a:pt x="1244" y="241"/>
                </a:lnTo>
                <a:lnTo>
                  <a:pt x="1244" y="244"/>
                </a:lnTo>
                <a:lnTo>
                  <a:pt x="1244" y="252"/>
                </a:lnTo>
                <a:lnTo>
                  <a:pt x="1244" y="255"/>
                </a:lnTo>
                <a:lnTo>
                  <a:pt x="1241" y="255"/>
                </a:lnTo>
                <a:lnTo>
                  <a:pt x="1238" y="257"/>
                </a:lnTo>
                <a:lnTo>
                  <a:pt x="1238" y="260"/>
                </a:lnTo>
                <a:lnTo>
                  <a:pt x="1236" y="260"/>
                </a:lnTo>
                <a:lnTo>
                  <a:pt x="1236" y="260"/>
                </a:lnTo>
                <a:lnTo>
                  <a:pt x="1236" y="257"/>
                </a:lnTo>
                <a:lnTo>
                  <a:pt x="1233" y="255"/>
                </a:lnTo>
                <a:lnTo>
                  <a:pt x="1233" y="255"/>
                </a:lnTo>
                <a:lnTo>
                  <a:pt x="1230" y="255"/>
                </a:lnTo>
                <a:lnTo>
                  <a:pt x="1233" y="252"/>
                </a:lnTo>
                <a:lnTo>
                  <a:pt x="1233" y="249"/>
                </a:lnTo>
                <a:lnTo>
                  <a:pt x="1230" y="249"/>
                </a:lnTo>
                <a:lnTo>
                  <a:pt x="1230" y="249"/>
                </a:lnTo>
                <a:lnTo>
                  <a:pt x="1228" y="249"/>
                </a:lnTo>
                <a:lnTo>
                  <a:pt x="1228" y="249"/>
                </a:lnTo>
                <a:lnTo>
                  <a:pt x="1228" y="249"/>
                </a:lnTo>
                <a:lnTo>
                  <a:pt x="1228" y="257"/>
                </a:lnTo>
                <a:lnTo>
                  <a:pt x="1228" y="260"/>
                </a:lnTo>
                <a:lnTo>
                  <a:pt x="1225" y="260"/>
                </a:lnTo>
                <a:lnTo>
                  <a:pt x="1222" y="260"/>
                </a:lnTo>
                <a:lnTo>
                  <a:pt x="1222" y="260"/>
                </a:lnTo>
                <a:lnTo>
                  <a:pt x="1222" y="263"/>
                </a:lnTo>
                <a:lnTo>
                  <a:pt x="1222" y="263"/>
                </a:lnTo>
                <a:lnTo>
                  <a:pt x="1222" y="265"/>
                </a:lnTo>
                <a:lnTo>
                  <a:pt x="1222" y="265"/>
                </a:lnTo>
                <a:lnTo>
                  <a:pt x="1222" y="268"/>
                </a:lnTo>
                <a:lnTo>
                  <a:pt x="1225" y="268"/>
                </a:lnTo>
                <a:lnTo>
                  <a:pt x="1222" y="268"/>
                </a:lnTo>
                <a:lnTo>
                  <a:pt x="1222" y="271"/>
                </a:lnTo>
                <a:lnTo>
                  <a:pt x="1222" y="274"/>
                </a:lnTo>
                <a:lnTo>
                  <a:pt x="1222" y="274"/>
                </a:lnTo>
                <a:lnTo>
                  <a:pt x="1222" y="274"/>
                </a:lnTo>
                <a:lnTo>
                  <a:pt x="1222" y="274"/>
                </a:lnTo>
                <a:lnTo>
                  <a:pt x="1225" y="279"/>
                </a:lnTo>
                <a:lnTo>
                  <a:pt x="1225" y="279"/>
                </a:lnTo>
                <a:lnTo>
                  <a:pt x="1228" y="279"/>
                </a:lnTo>
                <a:lnTo>
                  <a:pt x="1228" y="279"/>
                </a:lnTo>
                <a:lnTo>
                  <a:pt x="1230" y="279"/>
                </a:lnTo>
                <a:lnTo>
                  <a:pt x="1230" y="279"/>
                </a:lnTo>
                <a:lnTo>
                  <a:pt x="1230" y="279"/>
                </a:lnTo>
                <a:lnTo>
                  <a:pt x="1233" y="279"/>
                </a:lnTo>
                <a:lnTo>
                  <a:pt x="1233" y="279"/>
                </a:lnTo>
                <a:lnTo>
                  <a:pt x="1236" y="279"/>
                </a:lnTo>
                <a:lnTo>
                  <a:pt x="1244" y="276"/>
                </a:lnTo>
                <a:lnTo>
                  <a:pt x="1244" y="276"/>
                </a:lnTo>
                <a:lnTo>
                  <a:pt x="1254" y="279"/>
                </a:lnTo>
                <a:lnTo>
                  <a:pt x="1262" y="282"/>
                </a:lnTo>
                <a:lnTo>
                  <a:pt x="1265" y="284"/>
                </a:lnTo>
                <a:lnTo>
                  <a:pt x="1268" y="284"/>
                </a:lnTo>
                <a:lnTo>
                  <a:pt x="1270" y="284"/>
                </a:lnTo>
                <a:lnTo>
                  <a:pt x="1270" y="287"/>
                </a:lnTo>
                <a:lnTo>
                  <a:pt x="1276" y="284"/>
                </a:lnTo>
                <a:lnTo>
                  <a:pt x="1279" y="284"/>
                </a:lnTo>
                <a:lnTo>
                  <a:pt x="1276" y="287"/>
                </a:lnTo>
                <a:lnTo>
                  <a:pt x="1270" y="287"/>
                </a:lnTo>
                <a:lnTo>
                  <a:pt x="1268" y="287"/>
                </a:lnTo>
                <a:lnTo>
                  <a:pt x="1265" y="284"/>
                </a:lnTo>
                <a:lnTo>
                  <a:pt x="1262" y="284"/>
                </a:lnTo>
                <a:lnTo>
                  <a:pt x="1260" y="284"/>
                </a:lnTo>
                <a:lnTo>
                  <a:pt x="1254" y="284"/>
                </a:lnTo>
                <a:lnTo>
                  <a:pt x="1252" y="284"/>
                </a:lnTo>
                <a:lnTo>
                  <a:pt x="1252" y="284"/>
                </a:lnTo>
                <a:lnTo>
                  <a:pt x="1249" y="284"/>
                </a:lnTo>
                <a:lnTo>
                  <a:pt x="1244" y="284"/>
                </a:lnTo>
                <a:lnTo>
                  <a:pt x="1233" y="284"/>
                </a:lnTo>
                <a:lnTo>
                  <a:pt x="1230" y="284"/>
                </a:lnTo>
                <a:lnTo>
                  <a:pt x="1228" y="282"/>
                </a:lnTo>
                <a:lnTo>
                  <a:pt x="1225" y="282"/>
                </a:lnTo>
                <a:lnTo>
                  <a:pt x="1222" y="279"/>
                </a:lnTo>
                <a:lnTo>
                  <a:pt x="1220" y="282"/>
                </a:lnTo>
                <a:lnTo>
                  <a:pt x="1217" y="287"/>
                </a:lnTo>
                <a:lnTo>
                  <a:pt x="1217" y="287"/>
                </a:lnTo>
                <a:lnTo>
                  <a:pt x="1214" y="284"/>
                </a:lnTo>
                <a:lnTo>
                  <a:pt x="1206" y="284"/>
                </a:lnTo>
                <a:lnTo>
                  <a:pt x="1203" y="284"/>
                </a:lnTo>
                <a:lnTo>
                  <a:pt x="1203" y="282"/>
                </a:lnTo>
                <a:lnTo>
                  <a:pt x="1201" y="276"/>
                </a:lnTo>
                <a:lnTo>
                  <a:pt x="1198" y="274"/>
                </a:lnTo>
                <a:lnTo>
                  <a:pt x="1198" y="274"/>
                </a:lnTo>
                <a:lnTo>
                  <a:pt x="1195" y="271"/>
                </a:lnTo>
                <a:lnTo>
                  <a:pt x="1193" y="271"/>
                </a:lnTo>
                <a:lnTo>
                  <a:pt x="1187" y="271"/>
                </a:lnTo>
                <a:lnTo>
                  <a:pt x="1187" y="271"/>
                </a:lnTo>
                <a:lnTo>
                  <a:pt x="1185" y="271"/>
                </a:lnTo>
                <a:lnTo>
                  <a:pt x="1185" y="271"/>
                </a:lnTo>
                <a:lnTo>
                  <a:pt x="1185" y="268"/>
                </a:lnTo>
                <a:lnTo>
                  <a:pt x="1185" y="268"/>
                </a:lnTo>
                <a:lnTo>
                  <a:pt x="1182" y="268"/>
                </a:lnTo>
                <a:lnTo>
                  <a:pt x="1179" y="268"/>
                </a:lnTo>
                <a:lnTo>
                  <a:pt x="1174" y="265"/>
                </a:lnTo>
                <a:lnTo>
                  <a:pt x="1171" y="265"/>
                </a:lnTo>
                <a:lnTo>
                  <a:pt x="1174" y="268"/>
                </a:lnTo>
                <a:lnTo>
                  <a:pt x="1174" y="271"/>
                </a:lnTo>
                <a:lnTo>
                  <a:pt x="1177" y="271"/>
                </a:lnTo>
                <a:lnTo>
                  <a:pt x="1179" y="274"/>
                </a:lnTo>
                <a:lnTo>
                  <a:pt x="1179" y="274"/>
                </a:lnTo>
                <a:lnTo>
                  <a:pt x="1177" y="274"/>
                </a:lnTo>
                <a:lnTo>
                  <a:pt x="1177" y="276"/>
                </a:lnTo>
                <a:lnTo>
                  <a:pt x="1179" y="282"/>
                </a:lnTo>
                <a:lnTo>
                  <a:pt x="1179" y="284"/>
                </a:lnTo>
                <a:lnTo>
                  <a:pt x="1177" y="282"/>
                </a:lnTo>
                <a:lnTo>
                  <a:pt x="1177" y="282"/>
                </a:lnTo>
                <a:lnTo>
                  <a:pt x="1177" y="282"/>
                </a:lnTo>
                <a:lnTo>
                  <a:pt x="1174" y="279"/>
                </a:lnTo>
                <a:lnTo>
                  <a:pt x="1171" y="279"/>
                </a:lnTo>
                <a:lnTo>
                  <a:pt x="1169" y="279"/>
                </a:lnTo>
                <a:lnTo>
                  <a:pt x="1171" y="282"/>
                </a:lnTo>
                <a:lnTo>
                  <a:pt x="1169" y="282"/>
                </a:lnTo>
                <a:lnTo>
                  <a:pt x="1171" y="287"/>
                </a:lnTo>
                <a:lnTo>
                  <a:pt x="1169" y="290"/>
                </a:lnTo>
                <a:lnTo>
                  <a:pt x="1169" y="287"/>
                </a:lnTo>
                <a:lnTo>
                  <a:pt x="1169" y="287"/>
                </a:lnTo>
                <a:lnTo>
                  <a:pt x="1169" y="287"/>
                </a:lnTo>
                <a:lnTo>
                  <a:pt x="1169" y="287"/>
                </a:lnTo>
                <a:lnTo>
                  <a:pt x="1166" y="290"/>
                </a:lnTo>
                <a:lnTo>
                  <a:pt x="1166" y="287"/>
                </a:lnTo>
                <a:lnTo>
                  <a:pt x="1163" y="282"/>
                </a:lnTo>
                <a:lnTo>
                  <a:pt x="1166" y="282"/>
                </a:lnTo>
                <a:lnTo>
                  <a:pt x="1166" y="282"/>
                </a:lnTo>
                <a:lnTo>
                  <a:pt x="1166" y="282"/>
                </a:lnTo>
                <a:lnTo>
                  <a:pt x="1169" y="282"/>
                </a:lnTo>
                <a:lnTo>
                  <a:pt x="1169" y="279"/>
                </a:lnTo>
                <a:lnTo>
                  <a:pt x="1166" y="276"/>
                </a:lnTo>
                <a:lnTo>
                  <a:pt x="1166" y="276"/>
                </a:lnTo>
                <a:lnTo>
                  <a:pt x="1163" y="276"/>
                </a:lnTo>
                <a:lnTo>
                  <a:pt x="1163" y="276"/>
                </a:lnTo>
                <a:lnTo>
                  <a:pt x="1161" y="276"/>
                </a:lnTo>
                <a:lnTo>
                  <a:pt x="1153" y="271"/>
                </a:lnTo>
                <a:lnTo>
                  <a:pt x="1155" y="271"/>
                </a:lnTo>
                <a:lnTo>
                  <a:pt x="1158" y="268"/>
                </a:lnTo>
                <a:lnTo>
                  <a:pt x="1161" y="268"/>
                </a:lnTo>
                <a:lnTo>
                  <a:pt x="1163" y="268"/>
                </a:lnTo>
                <a:lnTo>
                  <a:pt x="1161" y="268"/>
                </a:lnTo>
                <a:lnTo>
                  <a:pt x="1158" y="265"/>
                </a:lnTo>
                <a:lnTo>
                  <a:pt x="1158" y="265"/>
                </a:lnTo>
                <a:lnTo>
                  <a:pt x="1155" y="265"/>
                </a:lnTo>
                <a:lnTo>
                  <a:pt x="1158" y="265"/>
                </a:lnTo>
                <a:lnTo>
                  <a:pt x="1161" y="265"/>
                </a:lnTo>
                <a:lnTo>
                  <a:pt x="1161" y="265"/>
                </a:lnTo>
                <a:lnTo>
                  <a:pt x="1161" y="263"/>
                </a:lnTo>
                <a:lnTo>
                  <a:pt x="1161" y="263"/>
                </a:lnTo>
                <a:lnTo>
                  <a:pt x="1161" y="263"/>
                </a:lnTo>
                <a:lnTo>
                  <a:pt x="1158" y="263"/>
                </a:lnTo>
                <a:lnTo>
                  <a:pt x="1158" y="263"/>
                </a:lnTo>
                <a:lnTo>
                  <a:pt x="1158" y="260"/>
                </a:lnTo>
                <a:lnTo>
                  <a:pt x="1158" y="260"/>
                </a:lnTo>
                <a:lnTo>
                  <a:pt x="1158" y="260"/>
                </a:lnTo>
                <a:lnTo>
                  <a:pt x="1155" y="260"/>
                </a:lnTo>
                <a:lnTo>
                  <a:pt x="1153" y="260"/>
                </a:lnTo>
                <a:lnTo>
                  <a:pt x="1153" y="257"/>
                </a:lnTo>
                <a:lnTo>
                  <a:pt x="1153" y="257"/>
                </a:lnTo>
                <a:lnTo>
                  <a:pt x="1153" y="260"/>
                </a:lnTo>
                <a:lnTo>
                  <a:pt x="1147" y="257"/>
                </a:lnTo>
                <a:lnTo>
                  <a:pt x="1139" y="260"/>
                </a:lnTo>
                <a:lnTo>
                  <a:pt x="1139" y="260"/>
                </a:lnTo>
                <a:lnTo>
                  <a:pt x="1139" y="263"/>
                </a:lnTo>
                <a:lnTo>
                  <a:pt x="1136" y="260"/>
                </a:lnTo>
                <a:lnTo>
                  <a:pt x="1136" y="260"/>
                </a:lnTo>
                <a:lnTo>
                  <a:pt x="1136" y="263"/>
                </a:lnTo>
                <a:lnTo>
                  <a:pt x="1134" y="263"/>
                </a:lnTo>
                <a:lnTo>
                  <a:pt x="1134" y="265"/>
                </a:lnTo>
                <a:lnTo>
                  <a:pt x="1136" y="265"/>
                </a:lnTo>
                <a:lnTo>
                  <a:pt x="1136" y="268"/>
                </a:lnTo>
                <a:lnTo>
                  <a:pt x="1136" y="271"/>
                </a:lnTo>
                <a:lnTo>
                  <a:pt x="1131" y="271"/>
                </a:lnTo>
                <a:lnTo>
                  <a:pt x="1134" y="274"/>
                </a:lnTo>
                <a:lnTo>
                  <a:pt x="1134" y="274"/>
                </a:lnTo>
                <a:lnTo>
                  <a:pt x="1136" y="274"/>
                </a:lnTo>
                <a:lnTo>
                  <a:pt x="1136" y="276"/>
                </a:lnTo>
                <a:lnTo>
                  <a:pt x="1136" y="276"/>
                </a:lnTo>
                <a:lnTo>
                  <a:pt x="1139" y="276"/>
                </a:lnTo>
                <a:lnTo>
                  <a:pt x="1139" y="276"/>
                </a:lnTo>
                <a:lnTo>
                  <a:pt x="1139" y="276"/>
                </a:lnTo>
                <a:lnTo>
                  <a:pt x="1139" y="276"/>
                </a:lnTo>
                <a:lnTo>
                  <a:pt x="1139" y="276"/>
                </a:lnTo>
                <a:lnTo>
                  <a:pt x="1139" y="276"/>
                </a:lnTo>
                <a:lnTo>
                  <a:pt x="1139" y="276"/>
                </a:lnTo>
                <a:lnTo>
                  <a:pt x="1139" y="274"/>
                </a:lnTo>
                <a:lnTo>
                  <a:pt x="1139" y="274"/>
                </a:lnTo>
                <a:lnTo>
                  <a:pt x="1142" y="274"/>
                </a:lnTo>
                <a:lnTo>
                  <a:pt x="1142" y="274"/>
                </a:lnTo>
                <a:lnTo>
                  <a:pt x="1142" y="276"/>
                </a:lnTo>
                <a:lnTo>
                  <a:pt x="1145" y="276"/>
                </a:lnTo>
                <a:lnTo>
                  <a:pt x="1145" y="276"/>
                </a:lnTo>
                <a:lnTo>
                  <a:pt x="1145" y="279"/>
                </a:lnTo>
                <a:lnTo>
                  <a:pt x="1150" y="279"/>
                </a:lnTo>
                <a:lnTo>
                  <a:pt x="1150" y="279"/>
                </a:lnTo>
                <a:lnTo>
                  <a:pt x="1150" y="279"/>
                </a:lnTo>
                <a:lnTo>
                  <a:pt x="1150" y="282"/>
                </a:lnTo>
                <a:lnTo>
                  <a:pt x="1150" y="282"/>
                </a:lnTo>
                <a:lnTo>
                  <a:pt x="1150" y="284"/>
                </a:lnTo>
                <a:lnTo>
                  <a:pt x="1150" y="284"/>
                </a:lnTo>
                <a:lnTo>
                  <a:pt x="1147" y="282"/>
                </a:lnTo>
                <a:lnTo>
                  <a:pt x="1145" y="282"/>
                </a:lnTo>
                <a:lnTo>
                  <a:pt x="1145" y="282"/>
                </a:lnTo>
                <a:lnTo>
                  <a:pt x="1142" y="282"/>
                </a:lnTo>
                <a:lnTo>
                  <a:pt x="1142" y="282"/>
                </a:lnTo>
                <a:lnTo>
                  <a:pt x="1142" y="282"/>
                </a:lnTo>
                <a:lnTo>
                  <a:pt x="1145" y="284"/>
                </a:lnTo>
                <a:lnTo>
                  <a:pt x="1145" y="284"/>
                </a:lnTo>
                <a:lnTo>
                  <a:pt x="1145" y="284"/>
                </a:lnTo>
                <a:lnTo>
                  <a:pt x="1147" y="284"/>
                </a:lnTo>
                <a:lnTo>
                  <a:pt x="1147" y="287"/>
                </a:lnTo>
                <a:lnTo>
                  <a:pt x="1150" y="290"/>
                </a:lnTo>
                <a:lnTo>
                  <a:pt x="1145" y="287"/>
                </a:lnTo>
                <a:lnTo>
                  <a:pt x="1134" y="284"/>
                </a:lnTo>
                <a:lnTo>
                  <a:pt x="1134" y="287"/>
                </a:lnTo>
                <a:lnTo>
                  <a:pt x="1131" y="287"/>
                </a:lnTo>
                <a:lnTo>
                  <a:pt x="1128" y="287"/>
                </a:lnTo>
                <a:lnTo>
                  <a:pt x="1128" y="287"/>
                </a:lnTo>
                <a:lnTo>
                  <a:pt x="1131" y="287"/>
                </a:lnTo>
                <a:lnTo>
                  <a:pt x="1145" y="295"/>
                </a:lnTo>
                <a:lnTo>
                  <a:pt x="1142" y="295"/>
                </a:lnTo>
                <a:lnTo>
                  <a:pt x="1139" y="295"/>
                </a:lnTo>
                <a:lnTo>
                  <a:pt x="1136" y="298"/>
                </a:lnTo>
                <a:lnTo>
                  <a:pt x="1142" y="298"/>
                </a:lnTo>
                <a:lnTo>
                  <a:pt x="1142" y="298"/>
                </a:lnTo>
                <a:lnTo>
                  <a:pt x="1145" y="298"/>
                </a:lnTo>
                <a:lnTo>
                  <a:pt x="1142" y="300"/>
                </a:lnTo>
                <a:lnTo>
                  <a:pt x="1139" y="298"/>
                </a:lnTo>
                <a:lnTo>
                  <a:pt x="1136" y="298"/>
                </a:lnTo>
                <a:lnTo>
                  <a:pt x="1134" y="298"/>
                </a:lnTo>
                <a:lnTo>
                  <a:pt x="1131" y="295"/>
                </a:lnTo>
                <a:lnTo>
                  <a:pt x="1126" y="292"/>
                </a:lnTo>
                <a:lnTo>
                  <a:pt x="1126" y="292"/>
                </a:lnTo>
                <a:lnTo>
                  <a:pt x="1126" y="295"/>
                </a:lnTo>
                <a:lnTo>
                  <a:pt x="1128" y="295"/>
                </a:lnTo>
                <a:lnTo>
                  <a:pt x="1126" y="298"/>
                </a:lnTo>
                <a:lnTo>
                  <a:pt x="1126" y="295"/>
                </a:lnTo>
                <a:lnTo>
                  <a:pt x="1120" y="295"/>
                </a:lnTo>
                <a:lnTo>
                  <a:pt x="1120" y="295"/>
                </a:lnTo>
                <a:lnTo>
                  <a:pt x="1120" y="298"/>
                </a:lnTo>
                <a:lnTo>
                  <a:pt x="1120" y="298"/>
                </a:lnTo>
                <a:lnTo>
                  <a:pt x="1123" y="298"/>
                </a:lnTo>
                <a:lnTo>
                  <a:pt x="1123" y="298"/>
                </a:lnTo>
                <a:lnTo>
                  <a:pt x="1123" y="298"/>
                </a:lnTo>
                <a:lnTo>
                  <a:pt x="1123" y="298"/>
                </a:lnTo>
                <a:lnTo>
                  <a:pt x="1126" y="300"/>
                </a:lnTo>
                <a:lnTo>
                  <a:pt x="1128" y="300"/>
                </a:lnTo>
                <a:lnTo>
                  <a:pt x="1128" y="303"/>
                </a:lnTo>
                <a:lnTo>
                  <a:pt x="1128" y="303"/>
                </a:lnTo>
                <a:lnTo>
                  <a:pt x="1134" y="303"/>
                </a:lnTo>
                <a:lnTo>
                  <a:pt x="1134" y="303"/>
                </a:lnTo>
                <a:lnTo>
                  <a:pt x="1131" y="300"/>
                </a:lnTo>
                <a:lnTo>
                  <a:pt x="1134" y="300"/>
                </a:lnTo>
                <a:lnTo>
                  <a:pt x="1139" y="300"/>
                </a:lnTo>
                <a:lnTo>
                  <a:pt x="1139" y="300"/>
                </a:lnTo>
                <a:lnTo>
                  <a:pt x="1139" y="303"/>
                </a:lnTo>
                <a:lnTo>
                  <a:pt x="1139" y="303"/>
                </a:lnTo>
                <a:lnTo>
                  <a:pt x="1134" y="306"/>
                </a:lnTo>
                <a:lnTo>
                  <a:pt x="1136" y="308"/>
                </a:lnTo>
                <a:lnTo>
                  <a:pt x="1134" y="308"/>
                </a:lnTo>
                <a:lnTo>
                  <a:pt x="1131" y="311"/>
                </a:lnTo>
                <a:lnTo>
                  <a:pt x="1128" y="311"/>
                </a:lnTo>
                <a:lnTo>
                  <a:pt x="1128" y="311"/>
                </a:lnTo>
                <a:lnTo>
                  <a:pt x="1128" y="311"/>
                </a:lnTo>
                <a:lnTo>
                  <a:pt x="1139" y="314"/>
                </a:lnTo>
                <a:lnTo>
                  <a:pt x="1139" y="314"/>
                </a:lnTo>
                <a:lnTo>
                  <a:pt x="1145" y="316"/>
                </a:lnTo>
                <a:lnTo>
                  <a:pt x="1145" y="319"/>
                </a:lnTo>
                <a:lnTo>
                  <a:pt x="1150" y="319"/>
                </a:lnTo>
                <a:lnTo>
                  <a:pt x="1150" y="322"/>
                </a:lnTo>
                <a:lnTo>
                  <a:pt x="1150" y="324"/>
                </a:lnTo>
                <a:lnTo>
                  <a:pt x="1153" y="327"/>
                </a:lnTo>
                <a:lnTo>
                  <a:pt x="1153" y="330"/>
                </a:lnTo>
                <a:lnTo>
                  <a:pt x="1158" y="335"/>
                </a:lnTo>
                <a:lnTo>
                  <a:pt x="1158" y="338"/>
                </a:lnTo>
                <a:lnTo>
                  <a:pt x="1163" y="338"/>
                </a:lnTo>
                <a:lnTo>
                  <a:pt x="1171" y="335"/>
                </a:lnTo>
                <a:lnTo>
                  <a:pt x="1174" y="333"/>
                </a:lnTo>
                <a:lnTo>
                  <a:pt x="1174" y="327"/>
                </a:lnTo>
                <a:lnTo>
                  <a:pt x="1177" y="330"/>
                </a:lnTo>
                <a:lnTo>
                  <a:pt x="1177" y="330"/>
                </a:lnTo>
                <a:lnTo>
                  <a:pt x="1177" y="333"/>
                </a:lnTo>
                <a:lnTo>
                  <a:pt x="1174" y="335"/>
                </a:lnTo>
                <a:lnTo>
                  <a:pt x="1174" y="335"/>
                </a:lnTo>
                <a:lnTo>
                  <a:pt x="1171" y="338"/>
                </a:lnTo>
                <a:lnTo>
                  <a:pt x="1169" y="338"/>
                </a:lnTo>
                <a:lnTo>
                  <a:pt x="1169" y="341"/>
                </a:lnTo>
                <a:lnTo>
                  <a:pt x="1169" y="341"/>
                </a:lnTo>
                <a:lnTo>
                  <a:pt x="1163" y="343"/>
                </a:lnTo>
                <a:lnTo>
                  <a:pt x="1163" y="346"/>
                </a:lnTo>
                <a:lnTo>
                  <a:pt x="1166" y="346"/>
                </a:lnTo>
                <a:lnTo>
                  <a:pt x="1166" y="349"/>
                </a:lnTo>
                <a:lnTo>
                  <a:pt x="1169" y="349"/>
                </a:lnTo>
                <a:lnTo>
                  <a:pt x="1166" y="351"/>
                </a:lnTo>
                <a:lnTo>
                  <a:pt x="1166" y="351"/>
                </a:lnTo>
                <a:lnTo>
                  <a:pt x="1161" y="349"/>
                </a:lnTo>
                <a:lnTo>
                  <a:pt x="1161" y="349"/>
                </a:lnTo>
                <a:lnTo>
                  <a:pt x="1161" y="349"/>
                </a:lnTo>
                <a:lnTo>
                  <a:pt x="1161" y="351"/>
                </a:lnTo>
                <a:lnTo>
                  <a:pt x="1161" y="354"/>
                </a:lnTo>
                <a:lnTo>
                  <a:pt x="1163" y="362"/>
                </a:lnTo>
                <a:lnTo>
                  <a:pt x="1166" y="367"/>
                </a:lnTo>
                <a:lnTo>
                  <a:pt x="1169" y="370"/>
                </a:lnTo>
                <a:lnTo>
                  <a:pt x="1171" y="370"/>
                </a:lnTo>
                <a:lnTo>
                  <a:pt x="1171" y="370"/>
                </a:lnTo>
                <a:lnTo>
                  <a:pt x="1171" y="370"/>
                </a:lnTo>
                <a:lnTo>
                  <a:pt x="1171" y="370"/>
                </a:lnTo>
                <a:lnTo>
                  <a:pt x="1171" y="373"/>
                </a:lnTo>
                <a:lnTo>
                  <a:pt x="1171" y="373"/>
                </a:lnTo>
                <a:lnTo>
                  <a:pt x="1169" y="373"/>
                </a:lnTo>
                <a:lnTo>
                  <a:pt x="1166" y="373"/>
                </a:lnTo>
                <a:lnTo>
                  <a:pt x="1166" y="370"/>
                </a:lnTo>
                <a:lnTo>
                  <a:pt x="1163" y="367"/>
                </a:lnTo>
                <a:lnTo>
                  <a:pt x="1163" y="365"/>
                </a:lnTo>
                <a:lnTo>
                  <a:pt x="1161" y="365"/>
                </a:lnTo>
                <a:lnTo>
                  <a:pt x="1158" y="365"/>
                </a:lnTo>
                <a:lnTo>
                  <a:pt x="1158" y="362"/>
                </a:lnTo>
                <a:lnTo>
                  <a:pt x="1158" y="362"/>
                </a:lnTo>
                <a:lnTo>
                  <a:pt x="1155" y="362"/>
                </a:lnTo>
                <a:lnTo>
                  <a:pt x="1155" y="362"/>
                </a:lnTo>
                <a:lnTo>
                  <a:pt x="1155" y="359"/>
                </a:lnTo>
                <a:lnTo>
                  <a:pt x="1155" y="359"/>
                </a:lnTo>
                <a:lnTo>
                  <a:pt x="1153" y="357"/>
                </a:lnTo>
                <a:lnTo>
                  <a:pt x="1150" y="354"/>
                </a:lnTo>
                <a:lnTo>
                  <a:pt x="1150" y="354"/>
                </a:lnTo>
                <a:lnTo>
                  <a:pt x="1150" y="354"/>
                </a:lnTo>
                <a:lnTo>
                  <a:pt x="1147" y="357"/>
                </a:lnTo>
                <a:lnTo>
                  <a:pt x="1147" y="357"/>
                </a:lnTo>
                <a:lnTo>
                  <a:pt x="1147" y="351"/>
                </a:lnTo>
                <a:lnTo>
                  <a:pt x="1147" y="351"/>
                </a:lnTo>
                <a:lnTo>
                  <a:pt x="1145" y="349"/>
                </a:lnTo>
                <a:lnTo>
                  <a:pt x="1145" y="349"/>
                </a:lnTo>
                <a:lnTo>
                  <a:pt x="1142" y="349"/>
                </a:lnTo>
                <a:lnTo>
                  <a:pt x="1142" y="349"/>
                </a:lnTo>
                <a:lnTo>
                  <a:pt x="1139" y="349"/>
                </a:lnTo>
                <a:lnTo>
                  <a:pt x="1139" y="349"/>
                </a:lnTo>
                <a:lnTo>
                  <a:pt x="1139" y="349"/>
                </a:lnTo>
                <a:lnTo>
                  <a:pt x="1136" y="349"/>
                </a:lnTo>
                <a:lnTo>
                  <a:pt x="1136" y="351"/>
                </a:lnTo>
                <a:lnTo>
                  <a:pt x="1136" y="354"/>
                </a:lnTo>
                <a:lnTo>
                  <a:pt x="1136" y="359"/>
                </a:lnTo>
                <a:lnTo>
                  <a:pt x="1142" y="365"/>
                </a:lnTo>
                <a:lnTo>
                  <a:pt x="1142" y="367"/>
                </a:lnTo>
                <a:lnTo>
                  <a:pt x="1145" y="370"/>
                </a:lnTo>
                <a:lnTo>
                  <a:pt x="1145" y="370"/>
                </a:lnTo>
                <a:lnTo>
                  <a:pt x="1142" y="370"/>
                </a:lnTo>
                <a:lnTo>
                  <a:pt x="1142" y="370"/>
                </a:lnTo>
                <a:lnTo>
                  <a:pt x="1142" y="370"/>
                </a:lnTo>
                <a:lnTo>
                  <a:pt x="1142" y="370"/>
                </a:lnTo>
                <a:lnTo>
                  <a:pt x="1139" y="373"/>
                </a:lnTo>
                <a:lnTo>
                  <a:pt x="1139" y="373"/>
                </a:lnTo>
                <a:lnTo>
                  <a:pt x="1139" y="375"/>
                </a:lnTo>
                <a:lnTo>
                  <a:pt x="1139" y="378"/>
                </a:lnTo>
                <a:lnTo>
                  <a:pt x="1139" y="378"/>
                </a:lnTo>
                <a:lnTo>
                  <a:pt x="1139" y="378"/>
                </a:lnTo>
                <a:lnTo>
                  <a:pt x="1139" y="381"/>
                </a:lnTo>
                <a:lnTo>
                  <a:pt x="1139" y="381"/>
                </a:lnTo>
                <a:lnTo>
                  <a:pt x="1139" y="383"/>
                </a:lnTo>
                <a:lnTo>
                  <a:pt x="1136" y="383"/>
                </a:lnTo>
                <a:lnTo>
                  <a:pt x="1136" y="386"/>
                </a:lnTo>
                <a:lnTo>
                  <a:pt x="1136" y="389"/>
                </a:lnTo>
                <a:lnTo>
                  <a:pt x="1134" y="392"/>
                </a:lnTo>
                <a:lnTo>
                  <a:pt x="1134" y="397"/>
                </a:lnTo>
                <a:lnTo>
                  <a:pt x="1134" y="397"/>
                </a:lnTo>
                <a:lnTo>
                  <a:pt x="1136" y="402"/>
                </a:lnTo>
                <a:lnTo>
                  <a:pt x="1136" y="402"/>
                </a:lnTo>
                <a:lnTo>
                  <a:pt x="1136" y="405"/>
                </a:lnTo>
                <a:lnTo>
                  <a:pt x="1136" y="410"/>
                </a:lnTo>
                <a:lnTo>
                  <a:pt x="1136" y="410"/>
                </a:lnTo>
                <a:lnTo>
                  <a:pt x="1136" y="413"/>
                </a:lnTo>
                <a:lnTo>
                  <a:pt x="1136" y="413"/>
                </a:lnTo>
                <a:lnTo>
                  <a:pt x="1136" y="413"/>
                </a:lnTo>
                <a:lnTo>
                  <a:pt x="1136" y="410"/>
                </a:lnTo>
                <a:lnTo>
                  <a:pt x="1134" y="408"/>
                </a:lnTo>
                <a:lnTo>
                  <a:pt x="1134" y="405"/>
                </a:lnTo>
                <a:lnTo>
                  <a:pt x="1131" y="402"/>
                </a:lnTo>
                <a:lnTo>
                  <a:pt x="1128" y="400"/>
                </a:lnTo>
                <a:lnTo>
                  <a:pt x="1128" y="394"/>
                </a:lnTo>
                <a:lnTo>
                  <a:pt x="1126" y="394"/>
                </a:lnTo>
                <a:lnTo>
                  <a:pt x="1126" y="392"/>
                </a:lnTo>
                <a:lnTo>
                  <a:pt x="1126" y="392"/>
                </a:lnTo>
                <a:lnTo>
                  <a:pt x="1123" y="392"/>
                </a:lnTo>
                <a:lnTo>
                  <a:pt x="1123" y="389"/>
                </a:lnTo>
                <a:lnTo>
                  <a:pt x="1120" y="386"/>
                </a:lnTo>
                <a:lnTo>
                  <a:pt x="1118" y="383"/>
                </a:lnTo>
                <a:lnTo>
                  <a:pt x="1115" y="383"/>
                </a:lnTo>
                <a:lnTo>
                  <a:pt x="1115" y="378"/>
                </a:lnTo>
                <a:lnTo>
                  <a:pt x="1115" y="375"/>
                </a:lnTo>
                <a:lnTo>
                  <a:pt x="1115" y="373"/>
                </a:lnTo>
                <a:lnTo>
                  <a:pt x="1112" y="370"/>
                </a:lnTo>
                <a:lnTo>
                  <a:pt x="1112" y="370"/>
                </a:lnTo>
                <a:lnTo>
                  <a:pt x="1110" y="367"/>
                </a:lnTo>
                <a:lnTo>
                  <a:pt x="1110" y="365"/>
                </a:lnTo>
                <a:lnTo>
                  <a:pt x="1104" y="359"/>
                </a:lnTo>
                <a:lnTo>
                  <a:pt x="1104" y="359"/>
                </a:lnTo>
                <a:lnTo>
                  <a:pt x="1104" y="357"/>
                </a:lnTo>
                <a:lnTo>
                  <a:pt x="1104" y="351"/>
                </a:lnTo>
                <a:lnTo>
                  <a:pt x="1102" y="351"/>
                </a:lnTo>
                <a:lnTo>
                  <a:pt x="1099" y="346"/>
                </a:lnTo>
                <a:lnTo>
                  <a:pt x="1096" y="343"/>
                </a:lnTo>
                <a:lnTo>
                  <a:pt x="1094" y="341"/>
                </a:lnTo>
                <a:lnTo>
                  <a:pt x="1091" y="341"/>
                </a:lnTo>
                <a:lnTo>
                  <a:pt x="1091" y="341"/>
                </a:lnTo>
                <a:lnTo>
                  <a:pt x="1091" y="338"/>
                </a:lnTo>
                <a:lnTo>
                  <a:pt x="1091" y="333"/>
                </a:lnTo>
                <a:lnTo>
                  <a:pt x="1091" y="333"/>
                </a:lnTo>
                <a:lnTo>
                  <a:pt x="1091" y="330"/>
                </a:lnTo>
                <a:lnTo>
                  <a:pt x="1091" y="330"/>
                </a:lnTo>
                <a:lnTo>
                  <a:pt x="1091" y="327"/>
                </a:lnTo>
                <a:lnTo>
                  <a:pt x="1088" y="327"/>
                </a:lnTo>
                <a:lnTo>
                  <a:pt x="1086" y="327"/>
                </a:lnTo>
                <a:lnTo>
                  <a:pt x="1086" y="324"/>
                </a:lnTo>
                <a:lnTo>
                  <a:pt x="1086" y="322"/>
                </a:lnTo>
                <a:lnTo>
                  <a:pt x="1086" y="322"/>
                </a:lnTo>
                <a:lnTo>
                  <a:pt x="1086" y="319"/>
                </a:lnTo>
                <a:lnTo>
                  <a:pt x="1088" y="319"/>
                </a:lnTo>
                <a:lnTo>
                  <a:pt x="1088" y="319"/>
                </a:lnTo>
                <a:lnTo>
                  <a:pt x="1088" y="319"/>
                </a:lnTo>
                <a:lnTo>
                  <a:pt x="1088" y="316"/>
                </a:lnTo>
                <a:lnTo>
                  <a:pt x="1088" y="316"/>
                </a:lnTo>
                <a:lnTo>
                  <a:pt x="1088" y="316"/>
                </a:lnTo>
                <a:lnTo>
                  <a:pt x="1088" y="316"/>
                </a:lnTo>
                <a:lnTo>
                  <a:pt x="1088" y="316"/>
                </a:lnTo>
                <a:lnTo>
                  <a:pt x="1086" y="319"/>
                </a:lnTo>
                <a:lnTo>
                  <a:pt x="1086" y="319"/>
                </a:lnTo>
                <a:lnTo>
                  <a:pt x="1086" y="319"/>
                </a:lnTo>
                <a:lnTo>
                  <a:pt x="1083" y="316"/>
                </a:lnTo>
                <a:lnTo>
                  <a:pt x="1083" y="316"/>
                </a:lnTo>
                <a:lnTo>
                  <a:pt x="1080" y="316"/>
                </a:lnTo>
                <a:lnTo>
                  <a:pt x="1078" y="314"/>
                </a:lnTo>
                <a:lnTo>
                  <a:pt x="1078" y="311"/>
                </a:lnTo>
                <a:lnTo>
                  <a:pt x="1078" y="308"/>
                </a:lnTo>
                <a:lnTo>
                  <a:pt x="1078" y="308"/>
                </a:lnTo>
                <a:lnTo>
                  <a:pt x="1075" y="308"/>
                </a:lnTo>
                <a:lnTo>
                  <a:pt x="1075" y="308"/>
                </a:lnTo>
                <a:lnTo>
                  <a:pt x="1072" y="308"/>
                </a:lnTo>
                <a:lnTo>
                  <a:pt x="1072" y="308"/>
                </a:lnTo>
                <a:lnTo>
                  <a:pt x="1072" y="306"/>
                </a:lnTo>
                <a:lnTo>
                  <a:pt x="1069" y="306"/>
                </a:lnTo>
                <a:lnTo>
                  <a:pt x="1075" y="300"/>
                </a:lnTo>
                <a:lnTo>
                  <a:pt x="1072" y="298"/>
                </a:lnTo>
                <a:lnTo>
                  <a:pt x="1072" y="295"/>
                </a:lnTo>
                <a:lnTo>
                  <a:pt x="1075" y="292"/>
                </a:lnTo>
                <a:lnTo>
                  <a:pt x="1075" y="292"/>
                </a:lnTo>
                <a:lnTo>
                  <a:pt x="1078" y="292"/>
                </a:lnTo>
                <a:lnTo>
                  <a:pt x="1078" y="292"/>
                </a:lnTo>
                <a:lnTo>
                  <a:pt x="1080" y="292"/>
                </a:lnTo>
                <a:lnTo>
                  <a:pt x="1080" y="292"/>
                </a:lnTo>
                <a:lnTo>
                  <a:pt x="1080" y="292"/>
                </a:lnTo>
                <a:lnTo>
                  <a:pt x="1080" y="290"/>
                </a:lnTo>
                <a:lnTo>
                  <a:pt x="1075" y="287"/>
                </a:lnTo>
                <a:lnTo>
                  <a:pt x="1078" y="284"/>
                </a:lnTo>
                <a:lnTo>
                  <a:pt x="1078" y="284"/>
                </a:lnTo>
                <a:lnTo>
                  <a:pt x="1075" y="282"/>
                </a:lnTo>
                <a:lnTo>
                  <a:pt x="1069" y="287"/>
                </a:lnTo>
                <a:lnTo>
                  <a:pt x="1067" y="287"/>
                </a:lnTo>
                <a:lnTo>
                  <a:pt x="1064" y="290"/>
                </a:lnTo>
                <a:lnTo>
                  <a:pt x="1064" y="295"/>
                </a:lnTo>
                <a:lnTo>
                  <a:pt x="1061" y="298"/>
                </a:lnTo>
                <a:lnTo>
                  <a:pt x="1061" y="298"/>
                </a:lnTo>
                <a:lnTo>
                  <a:pt x="1061" y="298"/>
                </a:lnTo>
                <a:lnTo>
                  <a:pt x="1059" y="300"/>
                </a:lnTo>
                <a:lnTo>
                  <a:pt x="1059" y="300"/>
                </a:lnTo>
                <a:lnTo>
                  <a:pt x="1059" y="303"/>
                </a:lnTo>
                <a:lnTo>
                  <a:pt x="1056" y="303"/>
                </a:lnTo>
                <a:lnTo>
                  <a:pt x="1053" y="303"/>
                </a:lnTo>
                <a:lnTo>
                  <a:pt x="1051" y="303"/>
                </a:lnTo>
                <a:lnTo>
                  <a:pt x="1051" y="306"/>
                </a:lnTo>
                <a:lnTo>
                  <a:pt x="1051" y="306"/>
                </a:lnTo>
                <a:lnTo>
                  <a:pt x="1048" y="308"/>
                </a:lnTo>
                <a:lnTo>
                  <a:pt x="1048" y="311"/>
                </a:lnTo>
                <a:lnTo>
                  <a:pt x="1048" y="311"/>
                </a:lnTo>
                <a:lnTo>
                  <a:pt x="1048" y="314"/>
                </a:lnTo>
                <a:lnTo>
                  <a:pt x="1048" y="314"/>
                </a:lnTo>
                <a:lnTo>
                  <a:pt x="1048" y="316"/>
                </a:lnTo>
                <a:lnTo>
                  <a:pt x="1051" y="319"/>
                </a:lnTo>
                <a:lnTo>
                  <a:pt x="1056" y="324"/>
                </a:lnTo>
                <a:lnTo>
                  <a:pt x="1051" y="324"/>
                </a:lnTo>
                <a:lnTo>
                  <a:pt x="1048" y="324"/>
                </a:lnTo>
                <a:lnTo>
                  <a:pt x="1048" y="324"/>
                </a:lnTo>
                <a:lnTo>
                  <a:pt x="1045" y="324"/>
                </a:lnTo>
                <a:lnTo>
                  <a:pt x="1045" y="324"/>
                </a:lnTo>
                <a:lnTo>
                  <a:pt x="1043" y="327"/>
                </a:lnTo>
                <a:lnTo>
                  <a:pt x="1043" y="327"/>
                </a:lnTo>
                <a:lnTo>
                  <a:pt x="1040" y="327"/>
                </a:lnTo>
                <a:lnTo>
                  <a:pt x="1040" y="327"/>
                </a:lnTo>
                <a:lnTo>
                  <a:pt x="1037" y="327"/>
                </a:lnTo>
                <a:lnTo>
                  <a:pt x="1037" y="327"/>
                </a:lnTo>
                <a:lnTo>
                  <a:pt x="1035" y="327"/>
                </a:lnTo>
                <a:lnTo>
                  <a:pt x="1035" y="327"/>
                </a:lnTo>
                <a:lnTo>
                  <a:pt x="1032" y="327"/>
                </a:lnTo>
                <a:lnTo>
                  <a:pt x="1032" y="324"/>
                </a:lnTo>
                <a:lnTo>
                  <a:pt x="1029" y="324"/>
                </a:lnTo>
                <a:lnTo>
                  <a:pt x="1029" y="327"/>
                </a:lnTo>
                <a:lnTo>
                  <a:pt x="1029" y="327"/>
                </a:lnTo>
                <a:lnTo>
                  <a:pt x="1027" y="330"/>
                </a:lnTo>
                <a:lnTo>
                  <a:pt x="1027" y="330"/>
                </a:lnTo>
                <a:lnTo>
                  <a:pt x="1027" y="333"/>
                </a:lnTo>
                <a:lnTo>
                  <a:pt x="1027" y="333"/>
                </a:lnTo>
                <a:lnTo>
                  <a:pt x="1027" y="333"/>
                </a:lnTo>
                <a:lnTo>
                  <a:pt x="1027" y="333"/>
                </a:lnTo>
                <a:lnTo>
                  <a:pt x="1027" y="333"/>
                </a:lnTo>
                <a:lnTo>
                  <a:pt x="1027" y="333"/>
                </a:lnTo>
                <a:lnTo>
                  <a:pt x="1024" y="333"/>
                </a:lnTo>
                <a:lnTo>
                  <a:pt x="1024" y="333"/>
                </a:lnTo>
                <a:lnTo>
                  <a:pt x="1024" y="335"/>
                </a:lnTo>
                <a:lnTo>
                  <a:pt x="1024" y="335"/>
                </a:lnTo>
                <a:lnTo>
                  <a:pt x="1029" y="341"/>
                </a:lnTo>
                <a:lnTo>
                  <a:pt x="1029" y="343"/>
                </a:lnTo>
                <a:lnTo>
                  <a:pt x="1032" y="346"/>
                </a:lnTo>
                <a:lnTo>
                  <a:pt x="1027" y="346"/>
                </a:lnTo>
                <a:lnTo>
                  <a:pt x="1024" y="343"/>
                </a:lnTo>
                <a:lnTo>
                  <a:pt x="1024" y="343"/>
                </a:lnTo>
                <a:lnTo>
                  <a:pt x="1024" y="341"/>
                </a:lnTo>
                <a:lnTo>
                  <a:pt x="1021" y="341"/>
                </a:lnTo>
                <a:lnTo>
                  <a:pt x="1021" y="341"/>
                </a:lnTo>
                <a:lnTo>
                  <a:pt x="1019" y="341"/>
                </a:lnTo>
                <a:lnTo>
                  <a:pt x="1019" y="343"/>
                </a:lnTo>
                <a:lnTo>
                  <a:pt x="1019" y="343"/>
                </a:lnTo>
                <a:lnTo>
                  <a:pt x="1019" y="346"/>
                </a:lnTo>
                <a:lnTo>
                  <a:pt x="1019" y="349"/>
                </a:lnTo>
                <a:lnTo>
                  <a:pt x="1016" y="346"/>
                </a:lnTo>
                <a:lnTo>
                  <a:pt x="1016" y="346"/>
                </a:lnTo>
                <a:lnTo>
                  <a:pt x="1016" y="343"/>
                </a:lnTo>
                <a:lnTo>
                  <a:pt x="1013" y="346"/>
                </a:lnTo>
                <a:lnTo>
                  <a:pt x="997" y="359"/>
                </a:lnTo>
                <a:lnTo>
                  <a:pt x="997" y="359"/>
                </a:lnTo>
                <a:lnTo>
                  <a:pt x="994" y="362"/>
                </a:lnTo>
                <a:lnTo>
                  <a:pt x="997" y="362"/>
                </a:lnTo>
                <a:lnTo>
                  <a:pt x="997" y="362"/>
                </a:lnTo>
                <a:lnTo>
                  <a:pt x="997" y="365"/>
                </a:lnTo>
                <a:lnTo>
                  <a:pt x="997" y="365"/>
                </a:lnTo>
                <a:lnTo>
                  <a:pt x="992" y="373"/>
                </a:lnTo>
                <a:lnTo>
                  <a:pt x="989" y="373"/>
                </a:lnTo>
                <a:lnTo>
                  <a:pt x="989" y="373"/>
                </a:lnTo>
                <a:lnTo>
                  <a:pt x="986" y="375"/>
                </a:lnTo>
                <a:lnTo>
                  <a:pt x="986" y="378"/>
                </a:lnTo>
                <a:lnTo>
                  <a:pt x="986" y="381"/>
                </a:lnTo>
                <a:lnTo>
                  <a:pt x="984" y="386"/>
                </a:lnTo>
                <a:lnTo>
                  <a:pt x="984" y="397"/>
                </a:lnTo>
                <a:lnTo>
                  <a:pt x="984" y="410"/>
                </a:lnTo>
                <a:lnTo>
                  <a:pt x="984" y="410"/>
                </a:lnTo>
                <a:lnTo>
                  <a:pt x="984" y="413"/>
                </a:lnTo>
                <a:lnTo>
                  <a:pt x="984" y="413"/>
                </a:lnTo>
                <a:lnTo>
                  <a:pt x="986" y="416"/>
                </a:lnTo>
                <a:lnTo>
                  <a:pt x="986" y="418"/>
                </a:lnTo>
                <a:lnTo>
                  <a:pt x="986" y="421"/>
                </a:lnTo>
                <a:lnTo>
                  <a:pt x="989" y="421"/>
                </a:lnTo>
                <a:lnTo>
                  <a:pt x="989" y="424"/>
                </a:lnTo>
                <a:lnTo>
                  <a:pt x="989" y="424"/>
                </a:lnTo>
                <a:lnTo>
                  <a:pt x="989" y="426"/>
                </a:lnTo>
                <a:lnTo>
                  <a:pt x="989" y="426"/>
                </a:lnTo>
                <a:lnTo>
                  <a:pt x="989" y="429"/>
                </a:lnTo>
                <a:lnTo>
                  <a:pt x="989" y="434"/>
                </a:lnTo>
                <a:lnTo>
                  <a:pt x="989" y="443"/>
                </a:lnTo>
                <a:lnTo>
                  <a:pt x="992" y="445"/>
                </a:lnTo>
                <a:lnTo>
                  <a:pt x="989" y="451"/>
                </a:lnTo>
                <a:lnTo>
                  <a:pt x="986" y="453"/>
                </a:lnTo>
                <a:lnTo>
                  <a:pt x="986" y="453"/>
                </a:lnTo>
                <a:lnTo>
                  <a:pt x="986" y="453"/>
                </a:lnTo>
                <a:lnTo>
                  <a:pt x="989" y="456"/>
                </a:lnTo>
                <a:lnTo>
                  <a:pt x="989" y="456"/>
                </a:lnTo>
                <a:lnTo>
                  <a:pt x="989" y="456"/>
                </a:lnTo>
                <a:lnTo>
                  <a:pt x="992" y="453"/>
                </a:lnTo>
                <a:lnTo>
                  <a:pt x="994" y="451"/>
                </a:lnTo>
                <a:lnTo>
                  <a:pt x="1000" y="453"/>
                </a:lnTo>
                <a:lnTo>
                  <a:pt x="1002" y="453"/>
                </a:lnTo>
                <a:lnTo>
                  <a:pt x="1005" y="453"/>
                </a:lnTo>
                <a:lnTo>
                  <a:pt x="1008" y="456"/>
                </a:lnTo>
                <a:lnTo>
                  <a:pt x="1008" y="459"/>
                </a:lnTo>
                <a:lnTo>
                  <a:pt x="1008" y="464"/>
                </a:lnTo>
                <a:lnTo>
                  <a:pt x="1008" y="464"/>
                </a:lnTo>
                <a:lnTo>
                  <a:pt x="1005" y="469"/>
                </a:lnTo>
                <a:lnTo>
                  <a:pt x="1002" y="472"/>
                </a:lnTo>
                <a:lnTo>
                  <a:pt x="994" y="475"/>
                </a:lnTo>
                <a:lnTo>
                  <a:pt x="992" y="477"/>
                </a:lnTo>
                <a:lnTo>
                  <a:pt x="992" y="477"/>
                </a:lnTo>
                <a:lnTo>
                  <a:pt x="989" y="480"/>
                </a:lnTo>
                <a:lnTo>
                  <a:pt x="989" y="480"/>
                </a:lnTo>
                <a:lnTo>
                  <a:pt x="989" y="480"/>
                </a:lnTo>
                <a:lnTo>
                  <a:pt x="989" y="480"/>
                </a:lnTo>
                <a:lnTo>
                  <a:pt x="986" y="483"/>
                </a:lnTo>
                <a:lnTo>
                  <a:pt x="984" y="485"/>
                </a:lnTo>
                <a:lnTo>
                  <a:pt x="981" y="488"/>
                </a:lnTo>
                <a:lnTo>
                  <a:pt x="976" y="491"/>
                </a:lnTo>
                <a:lnTo>
                  <a:pt x="973" y="491"/>
                </a:lnTo>
                <a:lnTo>
                  <a:pt x="973" y="493"/>
                </a:lnTo>
                <a:lnTo>
                  <a:pt x="970" y="496"/>
                </a:lnTo>
                <a:lnTo>
                  <a:pt x="960" y="504"/>
                </a:lnTo>
                <a:lnTo>
                  <a:pt x="957" y="507"/>
                </a:lnTo>
                <a:lnTo>
                  <a:pt x="954" y="507"/>
                </a:lnTo>
                <a:lnTo>
                  <a:pt x="952" y="504"/>
                </a:lnTo>
                <a:lnTo>
                  <a:pt x="952" y="504"/>
                </a:lnTo>
                <a:lnTo>
                  <a:pt x="949" y="504"/>
                </a:lnTo>
                <a:lnTo>
                  <a:pt x="949" y="504"/>
                </a:lnTo>
                <a:lnTo>
                  <a:pt x="946" y="507"/>
                </a:lnTo>
                <a:lnTo>
                  <a:pt x="944" y="515"/>
                </a:lnTo>
                <a:lnTo>
                  <a:pt x="944" y="515"/>
                </a:lnTo>
                <a:lnTo>
                  <a:pt x="941" y="518"/>
                </a:lnTo>
                <a:lnTo>
                  <a:pt x="944" y="520"/>
                </a:lnTo>
                <a:lnTo>
                  <a:pt x="944" y="520"/>
                </a:lnTo>
                <a:lnTo>
                  <a:pt x="946" y="523"/>
                </a:lnTo>
                <a:lnTo>
                  <a:pt x="944" y="523"/>
                </a:lnTo>
                <a:lnTo>
                  <a:pt x="944" y="526"/>
                </a:lnTo>
                <a:lnTo>
                  <a:pt x="938" y="531"/>
                </a:lnTo>
                <a:lnTo>
                  <a:pt x="938" y="531"/>
                </a:lnTo>
                <a:lnTo>
                  <a:pt x="933" y="531"/>
                </a:lnTo>
                <a:lnTo>
                  <a:pt x="933" y="531"/>
                </a:lnTo>
                <a:lnTo>
                  <a:pt x="933" y="531"/>
                </a:lnTo>
                <a:lnTo>
                  <a:pt x="930" y="531"/>
                </a:lnTo>
                <a:lnTo>
                  <a:pt x="927" y="531"/>
                </a:lnTo>
                <a:lnTo>
                  <a:pt x="927" y="531"/>
                </a:lnTo>
                <a:lnTo>
                  <a:pt x="927" y="534"/>
                </a:lnTo>
                <a:lnTo>
                  <a:pt x="927" y="536"/>
                </a:lnTo>
                <a:lnTo>
                  <a:pt x="930" y="536"/>
                </a:lnTo>
                <a:lnTo>
                  <a:pt x="930" y="536"/>
                </a:lnTo>
                <a:lnTo>
                  <a:pt x="930" y="539"/>
                </a:lnTo>
                <a:lnTo>
                  <a:pt x="930" y="539"/>
                </a:lnTo>
                <a:lnTo>
                  <a:pt x="930" y="542"/>
                </a:lnTo>
                <a:lnTo>
                  <a:pt x="930" y="544"/>
                </a:lnTo>
                <a:lnTo>
                  <a:pt x="927" y="547"/>
                </a:lnTo>
                <a:lnTo>
                  <a:pt x="925" y="552"/>
                </a:lnTo>
                <a:lnTo>
                  <a:pt x="925" y="555"/>
                </a:lnTo>
                <a:lnTo>
                  <a:pt x="922" y="555"/>
                </a:lnTo>
                <a:lnTo>
                  <a:pt x="922" y="558"/>
                </a:lnTo>
                <a:lnTo>
                  <a:pt x="922" y="558"/>
                </a:lnTo>
                <a:lnTo>
                  <a:pt x="922" y="561"/>
                </a:lnTo>
                <a:lnTo>
                  <a:pt x="922" y="561"/>
                </a:lnTo>
                <a:lnTo>
                  <a:pt x="919" y="563"/>
                </a:lnTo>
                <a:lnTo>
                  <a:pt x="917" y="571"/>
                </a:lnTo>
                <a:lnTo>
                  <a:pt x="906" y="587"/>
                </a:lnTo>
                <a:lnTo>
                  <a:pt x="895" y="601"/>
                </a:lnTo>
                <a:lnTo>
                  <a:pt x="882" y="614"/>
                </a:lnTo>
                <a:lnTo>
                  <a:pt x="882" y="614"/>
                </a:lnTo>
                <a:lnTo>
                  <a:pt x="879" y="614"/>
                </a:lnTo>
                <a:lnTo>
                  <a:pt x="877" y="617"/>
                </a:lnTo>
                <a:lnTo>
                  <a:pt x="858" y="630"/>
                </a:lnTo>
                <a:lnTo>
                  <a:pt x="842" y="636"/>
                </a:lnTo>
                <a:lnTo>
                  <a:pt x="826" y="644"/>
                </a:lnTo>
                <a:lnTo>
                  <a:pt x="793" y="654"/>
                </a:lnTo>
                <a:lnTo>
                  <a:pt x="780" y="660"/>
                </a:lnTo>
                <a:lnTo>
                  <a:pt x="764" y="660"/>
                </a:lnTo>
                <a:lnTo>
                  <a:pt x="745" y="662"/>
                </a:lnTo>
                <a:lnTo>
                  <a:pt x="734" y="665"/>
                </a:lnTo>
                <a:lnTo>
                  <a:pt x="729" y="665"/>
                </a:lnTo>
                <a:lnTo>
                  <a:pt x="726" y="665"/>
                </a:lnTo>
                <a:lnTo>
                  <a:pt x="724" y="665"/>
                </a:lnTo>
                <a:lnTo>
                  <a:pt x="724" y="668"/>
                </a:lnTo>
                <a:lnTo>
                  <a:pt x="726" y="668"/>
                </a:lnTo>
                <a:lnTo>
                  <a:pt x="726" y="670"/>
                </a:lnTo>
                <a:lnTo>
                  <a:pt x="724" y="670"/>
                </a:lnTo>
                <a:lnTo>
                  <a:pt x="721" y="670"/>
                </a:lnTo>
                <a:lnTo>
                  <a:pt x="721" y="670"/>
                </a:lnTo>
                <a:lnTo>
                  <a:pt x="718" y="670"/>
                </a:lnTo>
                <a:lnTo>
                  <a:pt x="718" y="673"/>
                </a:lnTo>
                <a:lnTo>
                  <a:pt x="716" y="673"/>
                </a:lnTo>
                <a:lnTo>
                  <a:pt x="716" y="673"/>
                </a:lnTo>
                <a:lnTo>
                  <a:pt x="710" y="676"/>
                </a:lnTo>
                <a:lnTo>
                  <a:pt x="710" y="676"/>
                </a:lnTo>
                <a:lnTo>
                  <a:pt x="708" y="676"/>
                </a:lnTo>
                <a:lnTo>
                  <a:pt x="705" y="676"/>
                </a:lnTo>
                <a:lnTo>
                  <a:pt x="700" y="673"/>
                </a:lnTo>
                <a:lnTo>
                  <a:pt x="700" y="670"/>
                </a:lnTo>
                <a:lnTo>
                  <a:pt x="700" y="670"/>
                </a:lnTo>
                <a:lnTo>
                  <a:pt x="700" y="670"/>
                </a:lnTo>
                <a:lnTo>
                  <a:pt x="697" y="668"/>
                </a:lnTo>
                <a:lnTo>
                  <a:pt x="697" y="670"/>
                </a:lnTo>
                <a:lnTo>
                  <a:pt x="697" y="670"/>
                </a:lnTo>
                <a:lnTo>
                  <a:pt x="694" y="670"/>
                </a:lnTo>
                <a:lnTo>
                  <a:pt x="694" y="670"/>
                </a:lnTo>
                <a:lnTo>
                  <a:pt x="689" y="668"/>
                </a:lnTo>
                <a:lnTo>
                  <a:pt x="686" y="668"/>
                </a:lnTo>
                <a:lnTo>
                  <a:pt x="684" y="668"/>
                </a:lnTo>
                <a:lnTo>
                  <a:pt x="681" y="668"/>
                </a:lnTo>
                <a:lnTo>
                  <a:pt x="670" y="665"/>
                </a:lnTo>
                <a:lnTo>
                  <a:pt x="670" y="665"/>
                </a:lnTo>
                <a:lnTo>
                  <a:pt x="667" y="665"/>
                </a:lnTo>
                <a:lnTo>
                  <a:pt x="665" y="665"/>
                </a:lnTo>
                <a:lnTo>
                  <a:pt x="665" y="668"/>
                </a:lnTo>
                <a:lnTo>
                  <a:pt x="665" y="670"/>
                </a:lnTo>
                <a:lnTo>
                  <a:pt x="662" y="665"/>
                </a:lnTo>
                <a:lnTo>
                  <a:pt x="659" y="665"/>
                </a:lnTo>
                <a:lnTo>
                  <a:pt x="657" y="668"/>
                </a:lnTo>
                <a:lnTo>
                  <a:pt x="657" y="668"/>
                </a:lnTo>
                <a:lnTo>
                  <a:pt x="654" y="670"/>
                </a:lnTo>
                <a:lnTo>
                  <a:pt x="654" y="670"/>
                </a:lnTo>
                <a:lnTo>
                  <a:pt x="654" y="670"/>
                </a:lnTo>
                <a:lnTo>
                  <a:pt x="651" y="670"/>
                </a:lnTo>
                <a:lnTo>
                  <a:pt x="649" y="673"/>
                </a:lnTo>
                <a:lnTo>
                  <a:pt x="646" y="673"/>
                </a:lnTo>
                <a:lnTo>
                  <a:pt x="646" y="673"/>
                </a:lnTo>
                <a:lnTo>
                  <a:pt x="646" y="676"/>
                </a:lnTo>
                <a:lnTo>
                  <a:pt x="643" y="681"/>
                </a:lnTo>
                <a:lnTo>
                  <a:pt x="635" y="689"/>
                </a:lnTo>
                <a:lnTo>
                  <a:pt x="633" y="695"/>
                </a:lnTo>
                <a:lnTo>
                  <a:pt x="630" y="697"/>
                </a:lnTo>
                <a:lnTo>
                  <a:pt x="627" y="700"/>
                </a:lnTo>
                <a:lnTo>
                  <a:pt x="625" y="700"/>
                </a:lnTo>
                <a:lnTo>
                  <a:pt x="622" y="700"/>
                </a:lnTo>
                <a:lnTo>
                  <a:pt x="622" y="700"/>
                </a:lnTo>
                <a:lnTo>
                  <a:pt x="617" y="703"/>
                </a:lnTo>
                <a:lnTo>
                  <a:pt x="614" y="703"/>
                </a:lnTo>
                <a:lnTo>
                  <a:pt x="614" y="703"/>
                </a:lnTo>
                <a:lnTo>
                  <a:pt x="611" y="703"/>
                </a:lnTo>
                <a:lnTo>
                  <a:pt x="611" y="703"/>
                </a:lnTo>
                <a:lnTo>
                  <a:pt x="609" y="703"/>
                </a:lnTo>
                <a:lnTo>
                  <a:pt x="609" y="703"/>
                </a:lnTo>
                <a:lnTo>
                  <a:pt x="609" y="703"/>
                </a:lnTo>
                <a:lnTo>
                  <a:pt x="606" y="703"/>
                </a:lnTo>
                <a:lnTo>
                  <a:pt x="603" y="703"/>
                </a:lnTo>
                <a:lnTo>
                  <a:pt x="603" y="703"/>
                </a:lnTo>
                <a:lnTo>
                  <a:pt x="603" y="703"/>
                </a:lnTo>
                <a:lnTo>
                  <a:pt x="603" y="703"/>
                </a:lnTo>
                <a:lnTo>
                  <a:pt x="600" y="703"/>
                </a:lnTo>
                <a:lnTo>
                  <a:pt x="600" y="703"/>
                </a:lnTo>
                <a:lnTo>
                  <a:pt x="600" y="703"/>
                </a:lnTo>
                <a:lnTo>
                  <a:pt x="587" y="705"/>
                </a:lnTo>
                <a:lnTo>
                  <a:pt x="582" y="708"/>
                </a:lnTo>
                <a:lnTo>
                  <a:pt x="579" y="708"/>
                </a:lnTo>
                <a:lnTo>
                  <a:pt x="579" y="708"/>
                </a:lnTo>
                <a:lnTo>
                  <a:pt x="579" y="705"/>
                </a:lnTo>
                <a:lnTo>
                  <a:pt x="579" y="705"/>
                </a:lnTo>
                <a:lnTo>
                  <a:pt x="576" y="705"/>
                </a:lnTo>
                <a:lnTo>
                  <a:pt x="576" y="705"/>
                </a:lnTo>
                <a:lnTo>
                  <a:pt x="574" y="705"/>
                </a:lnTo>
                <a:lnTo>
                  <a:pt x="571" y="705"/>
                </a:lnTo>
                <a:lnTo>
                  <a:pt x="571" y="708"/>
                </a:lnTo>
                <a:lnTo>
                  <a:pt x="568" y="708"/>
                </a:lnTo>
                <a:lnTo>
                  <a:pt x="566" y="708"/>
                </a:lnTo>
                <a:lnTo>
                  <a:pt x="566" y="708"/>
                </a:lnTo>
                <a:lnTo>
                  <a:pt x="563" y="708"/>
                </a:lnTo>
                <a:lnTo>
                  <a:pt x="563" y="708"/>
                </a:lnTo>
                <a:lnTo>
                  <a:pt x="563" y="708"/>
                </a:lnTo>
                <a:lnTo>
                  <a:pt x="563" y="705"/>
                </a:lnTo>
                <a:lnTo>
                  <a:pt x="560" y="705"/>
                </a:lnTo>
                <a:lnTo>
                  <a:pt x="560" y="705"/>
                </a:lnTo>
                <a:lnTo>
                  <a:pt x="560" y="708"/>
                </a:lnTo>
                <a:lnTo>
                  <a:pt x="558" y="708"/>
                </a:lnTo>
                <a:lnTo>
                  <a:pt x="558" y="708"/>
                </a:lnTo>
                <a:lnTo>
                  <a:pt x="536" y="721"/>
                </a:lnTo>
                <a:lnTo>
                  <a:pt x="536" y="721"/>
                </a:lnTo>
                <a:lnTo>
                  <a:pt x="536" y="724"/>
                </a:lnTo>
                <a:lnTo>
                  <a:pt x="536" y="727"/>
                </a:lnTo>
                <a:lnTo>
                  <a:pt x="536" y="727"/>
                </a:lnTo>
                <a:lnTo>
                  <a:pt x="533" y="730"/>
                </a:lnTo>
                <a:lnTo>
                  <a:pt x="533" y="730"/>
                </a:lnTo>
                <a:lnTo>
                  <a:pt x="531" y="730"/>
                </a:lnTo>
                <a:lnTo>
                  <a:pt x="528" y="730"/>
                </a:lnTo>
                <a:lnTo>
                  <a:pt x="528" y="730"/>
                </a:lnTo>
                <a:lnTo>
                  <a:pt x="528" y="732"/>
                </a:lnTo>
                <a:lnTo>
                  <a:pt x="525" y="735"/>
                </a:lnTo>
                <a:lnTo>
                  <a:pt x="525" y="735"/>
                </a:lnTo>
                <a:lnTo>
                  <a:pt x="525" y="735"/>
                </a:lnTo>
                <a:lnTo>
                  <a:pt x="523" y="735"/>
                </a:lnTo>
                <a:lnTo>
                  <a:pt x="520" y="738"/>
                </a:lnTo>
                <a:lnTo>
                  <a:pt x="515" y="738"/>
                </a:lnTo>
                <a:lnTo>
                  <a:pt x="515" y="740"/>
                </a:lnTo>
                <a:lnTo>
                  <a:pt x="512" y="738"/>
                </a:lnTo>
                <a:lnTo>
                  <a:pt x="509" y="740"/>
                </a:lnTo>
                <a:lnTo>
                  <a:pt x="507" y="740"/>
                </a:lnTo>
                <a:lnTo>
                  <a:pt x="507" y="740"/>
                </a:lnTo>
                <a:lnTo>
                  <a:pt x="507" y="740"/>
                </a:lnTo>
                <a:lnTo>
                  <a:pt x="507" y="740"/>
                </a:lnTo>
                <a:lnTo>
                  <a:pt x="507" y="740"/>
                </a:lnTo>
                <a:lnTo>
                  <a:pt x="504" y="740"/>
                </a:lnTo>
                <a:lnTo>
                  <a:pt x="504" y="740"/>
                </a:lnTo>
                <a:lnTo>
                  <a:pt x="501" y="740"/>
                </a:lnTo>
                <a:lnTo>
                  <a:pt x="499" y="740"/>
                </a:lnTo>
                <a:lnTo>
                  <a:pt x="499" y="740"/>
                </a:lnTo>
                <a:lnTo>
                  <a:pt x="493" y="743"/>
                </a:lnTo>
                <a:lnTo>
                  <a:pt x="491" y="746"/>
                </a:lnTo>
                <a:lnTo>
                  <a:pt x="483" y="746"/>
                </a:lnTo>
                <a:lnTo>
                  <a:pt x="475" y="746"/>
                </a:lnTo>
                <a:lnTo>
                  <a:pt x="469" y="746"/>
                </a:lnTo>
                <a:lnTo>
                  <a:pt x="464" y="746"/>
                </a:lnTo>
                <a:lnTo>
                  <a:pt x="456" y="743"/>
                </a:lnTo>
                <a:lnTo>
                  <a:pt x="456" y="740"/>
                </a:lnTo>
                <a:lnTo>
                  <a:pt x="453" y="740"/>
                </a:lnTo>
                <a:lnTo>
                  <a:pt x="453" y="740"/>
                </a:lnTo>
                <a:lnTo>
                  <a:pt x="453" y="738"/>
                </a:lnTo>
                <a:lnTo>
                  <a:pt x="453" y="738"/>
                </a:lnTo>
                <a:lnTo>
                  <a:pt x="453" y="738"/>
                </a:lnTo>
                <a:lnTo>
                  <a:pt x="453" y="735"/>
                </a:lnTo>
                <a:lnTo>
                  <a:pt x="453" y="735"/>
                </a:lnTo>
                <a:lnTo>
                  <a:pt x="453" y="735"/>
                </a:lnTo>
                <a:lnTo>
                  <a:pt x="453" y="732"/>
                </a:lnTo>
                <a:lnTo>
                  <a:pt x="453" y="732"/>
                </a:lnTo>
                <a:lnTo>
                  <a:pt x="453" y="732"/>
                </a:lnTo>
                <a:lnTo>
                  <a:pt x="450" y="735"/>
                </a:lnTo>
                <a:lnTo>
                  <a:pt x="448" y="738"/>
                </a:lnTo>
                <a:lnTo>
                  <a:pt x="448" y="738"/>
                </a:lnTo>
                <a:lnTo>
                  <a:pt x="445" y="738"/>
                </a:lnTo>
                <a:lnTo>
                  <a:pt x="445" y="738"/>
                </a:lnTo>
                <a:lnTo>
                  <a:pt x="442" y="735"/>
                </a:lnTo>
                <a:lnTo>
                  <a:pt x="442" y="735"/>
                </a:lnTo>
                <a:lnTo>
                  <a:pt x="432" y="740"/>
                </a:lnTo>
                <a:lnTo>
                  <a:pt x="429" y="740"/>
                </a:lnTo>
                <a:lnTo>
                  <a:pt x="429" y="743"/>
                </a:lnTo>
                <a:lnTo>
                  <a:pt x="426" y="743"/>
                </a:lnTo>
                <a:lnTo>
                  <a:pt x="424" y="746"/>
                </a:lnTo>
                <a:lnTo>
                  <a:pt x="424" y="746"/>
                </a:lnTo>
                <a:lnTo>
                  <a:pt x="421" y="746"/>
                </a:lnTo>
                <a:lnTo>
                  <a:pt x="418" y="743"/>
                </a:lnTo>
                <a:lnTo>
                  <a:pt x="413" y="740"/>
                </a:lnTo>
                <a:lnTo>
                  <a:pt x="413" y="740"/>
                </a:lnTo>
                <a:lnTo>
                  <a:pt x="413" y="738"/>
                </a:lnTo>
                <a:lnTo>
                  <a:pt x="413" y="738"/>
                </a:lnTo>
                <a:lnTo>
                  <a:pt x="416" y="735"/>
                </a:lnTo>
                <a:lnTo>
                  <a:pt x="416" y="735"/>
                </a:lnTo>
                <a:lnTo>
                  <a:pt x="416" y="730"/>
                </a:lnTo>
                <a:lnTo>
                  <a:pt x="416" y="727"/>
                </a:lnTo>
                <a:lnTo>
                  <a:pt x="418" y="727"/>
                </a:lnTo>
                <a:lnTo>
                  <a:pt x="418" y="727"/>
                </a:lnTo>
                <a:lnTo>
                  <a:pt x="418" y="727"/>
                </a:lnTo>
                <a:lnTo>
                  <a:pt x="418" y="727"/>
                </a:lnTo>
                <a:lnTo>
                  <a:pt x="418" y="724"/>
                </a:lnTo>
                <a:lnTo>
                  <a:pt x="416" y="724"/>
                </a:lnTo>
                <a:lnTo>
                  <a:pt x="416" y="727"/>
                </a:lnTo>
                <a:lnTo>
                  <a:pt x="413" y="727"/>
                </a:lnTo>
                <a:lnTo>
                  <a:pt x="413" y="727"/>
                </a:lnTo>
                <a:lnTo>
                  <a:pt x="413" y="730"/>
                </a:lnTo>
                <a:lnTo>
                  <a:pt x="408" y="735"/>
                </a:lnTo>
                <a:lnTo>
                  <a:pt x="405" y="740"/>
                </a:lnTo>
                <a:lnTo>
                  <a:pt x="391" y="748"/>
                </a:lnTo>
                <a:lnTo>
                  <a:pt x="389" y="748"/>
                </a:lnTo>
                <a:lnTo>
                  <a:pt x="386" y="748"/>
                </a:lnTo>
                <a:lnTo>
                  <a:pt x="383" y="748"/>
                </a:lnTo>
                <a:lnTo>
                  <a:pt x="383" y="751"/>
                </a:lnTo>
                <a:lnTo>
                  <a:pt x="383" y="754"/>
                </a:lnTo>
                <a:lnTo>
                  <a:pt x="383" y="754"/>
                </a:lnTo>
                <a:lnTo>
                  <a:pt x="381" y="754"/>
                </a:lnTo>
                <a:lnTo>
                  <a:pt x="381" y="754"/>
                </a:lnTo>
                <a:lnTo>
                  <a:pt x="378" y="756"/>
                </a:lnTo>
                <a:lnTo>
                  <a:pt x="375" y="756"/>
                </a:lnTo>
                <a:lnTo>
                  <a:pt x="370" y="756"/>
                </a:lnTo>
                <a:lnTo>
                  <a:pt x="367" y="756"/>
                </a:lnTo>
                <a:lnTo>
                  <a:pt x="365" y="759"/>
                </a:lnTo>
                <a:lnTo>
                  <a:pt x="362" y="759"/>
                </a:lnTo>
                <a:lnTo>
                  <a:pt x="359" y="762"/>
                </a:lnTo>
                <a:lnTo>
                  <a:pt x="357" y="762"/>
                </a:lnTo>
                <a:lnTo>
                  <a:pt x="357" y="759"/>
                </a:lnTo>
                <a:lnTo>
                  <a:pt x="354" y="759"/>
                </a:lnTo>
                <a:lnTo>
                  <a:pt x="351" y="759"/>
                </a:lnTo>
                <a:lnTo>
                  <a:pt x="351" y="759"/>
                </a:lnTo>
                <a:lnTo>
                  <a:pt x="349" y="762"/>
                </a:lnTo>
                <a:lnTo>
                  <a:pt x="349" y="764"/>
                </a:lnTo>
                <a:lnTo>
                  <a:pt x="349" y="770"/>
                </a:lnTo>
                <a:lnTo>
                  <a:pt x="346" y="772"/>
                </a:lnTo>
                <a:lnTo>
                  <a:pt x="343" y="775"/>
                </a:lnTo>
                <a:lnTo>
                  <a:pt x="338" y="775"/>
                </a:lnTo>
                <a:lnTo>
                  <a:pt x="338" y="775"/>
                </a:lnTo>
                <a:lnTo>
                  <a:pt x="335" y="778"/>
                </a:lnTo>
                <a:lnTo>
                  <a:pt x="332" y="778"/>
                </a:lnTo>
                <a:lnTo>
                  <a:pt x="327" y="780"/>
                </a:lnTo>
                <a:lnTo>
                  <a:pt x="324" y="780"/>
                </a:lnTo>
                <a:lnTo>
                  <a:pt x="322" y="783"/>
                </a:lnTo>
                <a:lnTo>
                  <a:pt x="319" y="786"/>
                </a:lnTo>
                <a:lnTo>
                  <a:pt x="316" y="789"/>
                </a:lnTo>
                <a:lnTo>
                  <a:pt x="314" y="791"/>
                </a:lnTo>
                <a:lnTo>
                  <a:pt x="311" y="797"/>
                </a:lnTo>
                <a:lnTo>
                  <a:pt x="311" y="799"/>
                </a:lnTo>
                <a:lnTo>
                  <a:pt x="308" y="802"/>
                </a:lnTo>
                <a:lnTo>
                  <a:pt x="292" y="807"/>
                </a:lnTo>
                <a:lnTo>
                  <a:pt x="290" y="810"/>
                </a:lnTo>
                <a:lnTo>
                  <a:pt x="287" y="813"/>
                </a:lnTo>
                <a:lnTo>
                  <a:pt x="279" y="821"/>
                </a:lnTo>
                <a:lnTo>
                  <a:pt x="276" y="823"/>
                </a:lnTo>
                <a:lnTo>
                  <a:pt x="276" y="826"/>
                </a:lnTo>
                <a:lnTo>
                  <a:pt x="274" y="826"/>
                </a:lnTo>
                <a:lnTo>
                  <a:pt x="274" y="829"/>
                </a:lnTo>
                <a:lnTo>
                  <a:pt x="271" y="831"/>
                </a:lnTo>
                <a:lnTo>
                  <a:pt x="247" y="839"/>
                </a:lnTo>
                <a:lnTo>
                  <a:pt x="233" y="848"/>
                </a:lnTo>
                <a:lnTo>
                  <a:pt x="233" y="845"/>
                </a:lnTo>
                <a:lnTo>
                  <a:pt x="231" y="845"/>
                </a:lnTo>
                <a:lnTo>
                  <a:pt x="231" y="845"/>
                </a:lnTo>
                <a:lnTo>
                  <a:pt x="231" y="848"/>
                </a:lnTo>
                <a:lnTo>
                  <a:pt x="228" y="848"/>
                </a:lnTo>
                <a:lnTo>
                  <a:pt x="223" y="850"/>
                </a:lnTo>
                <a:lnTo>
                  <a:pt x="220" y="848"/>
                </a:lnTo>
                <a:lnTo>
                  <a:pt x="215" y="850"/>
                </a:lnTo>
                <a:lnTo>
                  <a:pt x="199" y="858"/>
                </a:lnTo>
                <a:lnTo>
                  <a:pt x="190" y="861"/>
                </a:lnTo>
                <a:lnTo>
                  <a:pt x="190" y="864"/>
                </a:lnTo>
                <a:lnTo>
                  <a:pt x="188" y="864"/>
                </a:lnTo>
                <a:lnTo>
                  <a:pt x="188" y="866"/>
                </a:lnTo>
                <a:lnTo>
                  <a:pt x="185" y="866"/>
                </a:lnTo>
                <a:lnTo>
                  <a:pt x="185" y="866"/>
                </a:lnTo>
                <a:lnTo>
                  <a:pt x="182" y="872"/>
                </a:lnTo>
                <a:lnTo>
                  <a:pt x="182" y="874"/>
                </a:lnTo>
                <a:lnTo>
                  <a:pt x="182" y="874"/>
                </a:lnTo>
                <a:lnTo>
                  <a:pt x="182" y="874"/>
                </a:lnTo>
                <a:lnTo>
                  <a:pt x="182" y="874"/>
                </a:lnTo>
                <a:lnTo>
                  <a:pt x="182" y="874"/>
                </a:lnTo>
                <a:lnTo>
                  <a:pt x="182" y="874"/>
                </a:lnTo>
                <a:lnTo>
                  <a:pt x="180" y="877"/>
                </a:lnTo>
                <a:lnTo>
                  <a:pt x="174" y="888"/>
                </a:lnTo>
                <a:lnTo>
                  <a:pt x="174" y="885"/>
                </a:lnTo>
                <a:lnTo>
                  <a:pt x="172" y="882"/>
                </a:lnTo>
                <a:lnTo>
                  <a:pt x="169" y="882"/>
                </a:lnTo>
                <a:lnTo>
                  <a:pt x="169" y="882"/>
                </a:lnTo>
                <a:lnTo>
                  <a:pt x="169" y="885"/>
                </a:lnTo>
                <a:lnTo>
                  <a:pt x="169" y="885"/>
                </a:lnTo>
                <a:lnTo>
                  <a:pt x="169" y="888"/>
                </a:lnTo>
                <a:lnTo>
                  <a:pt x="169" y="888"/>
                </a:lnTo>
                <a:lnTo>
                  <a:pt x="172" y="888"/>
                </a:lnTo>
                <a:lnTo>
                  <a:pt x="172" y="890"/>
                </a:lnTo>
                <a:lnTo>
                  <a:pt x="172" y="893"/>
                </a:lnTo>
                <a:lnTo>
                  <a:pt x="169" y="896"/>
                </a:lnTo>
                <a:lnTo>
                  <a:pt x="169" y="898"/>
                </a:lnTo>
                <a:lnTo>
                  <a:pt x="169" y="901"/>
                </a:lnTo>
                <a:lnTo>
                  <a:pt x="166" y="901"/>
                </a:lnTo>
                <a:lnTo>
                  <a:pt x="166" y="901"/>
                </a:lnTo>
                <a:lnTo>
                  <a:pt x="166" y="901"/>
                </a:lnTo>
                <a:lnTo>
                  <a:pt x="166" y="904"/>
                </a:lnTo>
                <a:lnTo>
                  <a:pt x="166" y="904"/>
                </a:lnTo>
                <a:lnTo>
                  <a:pt x="164" y="907"/>
                </a:lnTo>
                <a:lnTo>
                  <a:pt x="164" y="909"/>
                </a:lnTo>
                <a:lnTo>
                  <a:pt x="161" y="912"/>
                </a:lnTo>
                <a:lnTo>
                  <a:pt x="161" y="915"/>
                </a:lnTo>
                <a:lnTo>
                  <a:pt x="158" y="920"/>
                </a:lnTo>
                <a:lnTo>
                  <a:pt x="158" y="923"/>
                </a:lnTo>
                <a:lnTo>
                  <a:pt x="158" y="925"/>
                </a:lnTo>
                <a:lnTo>
                  <a:pt x="156" y="925"/>
                </a:lnTo>
                <a:lnTo>
                  <a:pt x="156" y="928"/>
                </a:lnTo>
                <a:lnTo>
                  <a:pt x="156" y="931"/>
                </a:lnTo>
                <a:lnTo>
                  <a:pt x="156" y="933"/>
                </a:lnTo>
                <a:lnTo>
                  <a:pt x="156" y="933"/>
                </a:lnTo>
                <a:lnTo>
                  <a:pt x="153" y="933"/>
                </a:lnTo>
                <a:lnTo>
                  <a:pt x="153" y="936"/>
                </a:lnTo>
                <a:lnTo>
                  <a:pt x="150" y="933"/>
                </a:lnTo>
                <a:lnTo>
                  <a:pt x="150" y="933"/>
                </a:lnTo>
                <a:lnTo>
                  <a:pt x="148" y="931"/>
                </a:lnTo>
                <a:lnTo>
                  <a:pt x="148" y="931"/>
                </a:lnTo>
                <a:lnTo>
                  <a:pt x="148" y="931"/>
                </a:lnTo>
                <a:lnTo>
                  <a:pt x="145" y="931"/>
                </a:lnTo>
                <a:lnTo>
                  <a:pt x="145" y="931"/>
                </a:lnTo>
                <a:lnTo>
                  <a:pt x="142" y="931"/>
                </a:lnTo>
                <a:lnTo>
                  <a:pt x="140" y="933"/>
                </a:lnTo>
                <a:lnTo>
                  <a:pt x="137" y="933"/>
                </a:lnTo>
                <a:lnTo>
                  <a:pt x="137" y="936"/>
                </a:lnTo>
                <a:lnTo>
                  <a:pt x="134" y="939"/>
                </a:lnTo>
                <a:lnTo>
                  <a:pt x="132" y="939"/>
                </a:lnTo>
                <a:lnTo>
                  <a:pt x="129" y="936"/>
                </a:lnTo>
                <a:lnTo>
                  <a:pt x="129" y="933"/>
                </a:lnTo>
                <a:lnTo>
                  <a:pt x="129" y="928"/>
                </a:lnTo>
                <a:lnTo>
                  <a:pt x="129" y="925"/>
                </a:lnTo>
                <a:lnTo>
                  <a:pt x="129" y="925"/>
                </a:lnTo>
                <a:lnTo>
                  <a:pt x="129" y="923"/>
                </a:lnTo>
                <a:lnTo>
                  <a:pt x="132" y="920"/>
                </a:lnTo>
                <a:lnTo>
                  <a:pt x="134" y="920"/>
                </a:lnTo>
                <a:lnTo>
                  <a:pt x="134" y="917"/>
                </a:lnTo>
                <a:lnTo>
                  <a:pt x="134" y="917"/>
                </a:lnTo>
                <a:lnTo>
                  <a:pt x="134" y="915"/>
                </a:lnTo>
                <a:lnTo>
                  <a:pt x="132" y="915"/>
                </a:lnTo>
                <a:lnTo>
                  <a:pt x="132" y="915"/>
                </a:lnTo>
                <a:lnTo>
                  <a:pt x="129" y="917"/>
                </a:lnTo>
                <a:lnTo>
                  <a:pt x="129" y="917"/>
                </a:lnTo>
                <a:lnTo>
                  <a:pt x="129" y="917"/>
                </a:lnTo>
                <a:lnTo>
                  <a:pt x="129" y="915"/>
                </a:lnTo>
                <a:lnTo>
                  <a:pt x="129" y="912"/>
                </a:lnTo>
                <a:lnTo>
                  <a:pt x="129" y="909"/>
                </a:lnTo>
                <a:lnTo>
                  <a:pt x="126" y="907"/>
                </a:lnTo>
                <a:lnTo>
                  <a:pt x="126" y="904"/>
                </a:lnTo>
                <a:lnTo>
                  <a:pt x="123" y="901"/>
                </a:lnTo>
                <a:lnTo>
                  <a:pt x="126" y="898"/>
                </a:lnTo>
                <a:lnTo>
                  <a:pt x="126" y="893"/>
                </a:lnTo>
                <a:lnTo>
                  <a:pt x="129" y="874"/>
                </a:lnTo>
                <a:lnTo>
                  <a:pt x="132" y="869"/>
                </a:lnTo>
                <a:lnTo>
                  <a:pt x="132" y="866"/>
                </a:lnTo>
                <a:lnTo>
                  <a:pt x="132" y="866"/>
                </a:lnTo>
                <a:lnTo>
                  <a:pt x="134" y="864"/>
                </a:lnTo>
                <a:lnTo>
                  <a:pt x="134" y="864"/>
                </a:lnTo>
                <a:lnTo>
                  <a:pt x="134" y="861"/>
                </a:lnTo>
                <a:lnTo>
                  <a:pt x="134" y="861"/>
                </a:lnTo>
                <a:lnTo>
                  <a:pt x="132" y="861"/>
                </a:lnTo>
                <a:lnTo>
                  <a:pt x="129" y="861"/>
                </a:lnTo>
                <a:lnTo>
                  <a:pt x="126" y="861"/>
                </a:lnTo>
                <a:lnTo>
                  <a:pt x="126" y="864"/>
                </a:lnTo>
                <a:lnTo>
                  <a:pt x="123" y="864"/>
                </a:lnTo>
                <a:lnTo>
                  <a:pt x="121" y="866"/>
                </a:lnTo>
                <a:lnTo>
                  <a:pt x="118" y="866"/>
                </a:lnTo>
                <a:lnTo>
                  <a:pt x="110" y="877"/>
                </a:lnTo>
                <a:lnTo>
                  <a:pt x="107" y="885"/>
                </a:lnTo>
                <a:lnTo>
                  <a:pt x="105" y="888"/>
                </a:lnTo>
                <a:lnTo>
                  <a:pt x="105" y="890"/>
                </a:lnTo>
                <a:lnTo>
                  <a:pt x="105" y="893"/>
                </a:lnTo>
                <a:lnTo>
                  <a:pt x="105" y="893"/>
                </a:lnTo>
                <a:lnTo>
                  <a:pt x="94" y="917"/>
                </a:lnTo>
                <a:lnTo>
                  <a:pt x="94" y="920"/>
                </a:lnTo>
                <a:lnTo>
                  <a:pt x="91" y="923"/>
                </a:lnTo>
                <a:lnTo>
                  <a:pt x="89" y="925"/>
                </a:lnTo>
                <a:lnTo>
                  <a:pt x="89" y="928"/>
                </a:lnTo>
                <a:lnTo>
                  <a:pt x="89" y="933"/>
                </a:lnTo>
                <a:lnTo>
                  <a:pt x="89" y="933"/>
                </a:lnTo>
                <a:lnTo>
                  <a:pt x="86" y="936"/>
                </a:lnTo>
                <a:lnTo>
                  <a:pt x="83" y="939"/>
                </a:lnTo>
                <a:lnTo>
                  <a:pt x="83" y="941"/>
                </a:lnTo>
                <a:lnTo>
                  <a:pt x="81" y="941"/>
                </a:lnTo>
                <a:lnTo>
                  <a:pt x="78" y="941"/>
                </a:lnTo>
                <a:lnTo>
                  <a:pt x="78" y="944"/>
                </a:lnTo>
                <a:lnTo>
                  <a:pt x="78" y="944"/>
                </a:lnTo>
                <a:lnTo>
                  <a:pt x="81" y="947"/>
                </a:lnTo>
                <a:lnTo>
                  <a:pt x="81" y="947"/>
                </a:lnTo>
                <a:lnTo>
                  <a:pt x="81" y="949"/>
                </a:lnTo>
                <a:lnTo>
                  <a:pt x="81" y="952"/>
                </a:lnTo>
                <a:lnTo>
                  <a:pt x="81" y="955"/>
                </a:lnTo>
                <a:lnTo>
                  <a:pt x="81" y="955"/>
                </a:lnTo>
                <a:lnTo>
                  <a:pt x="81" y="960"/>
                </a:lnTo>
                <a:lnTo>
                  <a:pt x="81" y="960"/>
                </a:lnTo>
                <a:lnTo>
                  <a:pt x="83" y="960"/>
                </a:lnTo>
                <a:lnTo>
                  <a:pt x="83" y="960"/>
                </a:lnTo>
                <a:lnTo>
                  <a:pt x="86" y="960"/>
                </a:lnTo>
                <a:lnTo>
                  <a:pt x="91" y="966"/>
                </a:lnTo>
                <a:lnTo>
                  <a:pt x="91" y="974"/>
                </a:lnTo>
                <a:lnTo>
                  <a:pt x="94" y="976"/>
                </a:lnTo>
                <a:lnTo>
                  <a:pt x="94" y="979"/>
                </a:lnTo>
                <a:lnTo>
                  <a:pt x="97" y="982"/>
                </a:lnTo>
                <a:lnTo>
                  <a:pt x="97" y="995"/>
                </a:lnTo>
                <a:lnTo>
                  <a:pt x="94" y="998"/>
                </a:lnTo>
                <a:lnTo>
                  <a:pt x="94" y="1000"/>
                </a:lnTo>
                <a:lnTo>
                  <a:pt x="91" y="1000"/>
                </a:lnTo>
                <a:lnTo>
                  <a:pt x="91" y="1000"/>
                </a:lnTo>
                <a:lnTo>
                  <a:pt x="91" y="1000"/>
                </a:lnTo>
                <a:lnTo>
                  <a:pt x="89" y="1003"/>
                </a:lnTo>
                <a:lnTo>
                  <a:pt x="89" y="1003"/>
                </a:lnTo>
                <a:lnTo>
                  <a:pt x="89" y="1006"/>
                </a:lnTo>
                <a:lnTo>
                  <a:pt x="89" y="1008"/>
                </a:lnTo>
                <a:lnTo>
                  <a:pt x="91" y="1014"/>
                </a:lnTo>
                <a:lnTo>
                  <a:pt x="94" y="1025"/>
                </a:lnTo>
                <a:lnTo>
                  <a:pt x="91" y="1027"/>
                </a:lnTo>
                <a:lnTo>
                  <a:pt x="91" y="1030"/>
                </a:lnTo>
                <a:lnTo>
                  <a:pt x="91" y="1038"/>
                </a:lnTo>
                <a:lnTo>
                  <a:pt x="91" y="1038"/>
                </a:lnTo>
                <a:lnTo>
                  <a:pt x="91" y="1041"/>
                </a:lnTo>
                <a:lnTo>
                  <a:pt x="89" y="1041"/>
                </a:lnTo>
                <a:lnTo>
                  <a:pt x="89" y="1043"/>
                </a:lnTo>
                <a:lnTo>
                  <a:pt x="89" y="1046"/>
                </a:lnTo>
                <a:lnTo>
                  <a:pt x="83" y="1049"/>
                </a:lnTo>
                <a:lnTo>
                  <a:pt x="83" y="1049"/>
                </a:lnTo>
                <a:lnTo>
                  <a:pt x="83" y="1049"/>
                </a:lnTo>
                <a:lnTo>
                  <a:pt x="83" y="1051"/>
                </a:lnTo>
                <a:lnTo>
                  <a:pt x="81" y="1051"/>
                </a:lnTo>
                <a:lnTo>
                  <a:pt x="78" y="1051"/>
                </a:lnTo>
                <a:lnTo>
                  <a:pt x="78" y="1054"/>
                </a:lnTo>
                <a:lnTo>
                  <a:pt x="75" y="1054"/>
                </a:lnTo>
                <a:lnTo>
                  <a:pt x="75" y="1054"/>
                </a:lnTo>
                <a:lnTo>
                  <a:pt x="75" y="1054"/>
                </a:lnTo>
                <a:lnTo>
                  <a:pt x="73" y="1057"/>
                </a:lnTo>
                <a:lnTo>
                  <a:pt x="73" y="1057"/>
                </a:lnTo>
                <a:lnTo>
                  <a:pt x="70" y="1067"/>
                </a:lnTo>
                <a:lnTo>
                  <a:pt x="67" y="1067"/>
                </a:lnTo>
                <a:lnTo>
                  <a:pt x="65" y="1070"/>
                </a:lnTo>
                <a:lnTo>
                  <a:pt x="62" y="1081"/>
                </a:lnTo>
                <a:lnTo>
                  <a:pt x="62" y="1081"/>
                </a:lnTo>
                <a:lnTo>
                  <a:pt x="59" y="1086"/>
                </a:lnTo>
                <a:lnTo>
                  <a:pt x="59" y="1089"/>
                </a:lnTo>
                <a:lnTo>
                  <a:pt x="59" y="1089"/>
                </a:lnTo>
                <a:lnTo>
                  <a:pt x="59" y="1092"/>
                </a:lnTo>
                <a:lnTo>
                  <a:pt x="59" y="1094"/>
                </a:lnTo>
                <a:lnTo>
                  <a:pt x="56" y="1097"/>
                </a:lnTo>
                <a:lnTo>
                  <a:pt x="56" y="1097"/>
                </a:lnTo>
                <a:lnTo>
                  <a:pt x="54" y="1100"/>
                </a:lnTo>
                <a:lnTo>
                  <a:pt x="54" y="1100"/>
                </a:lnTo>
                <a:lnTo>
                  <a:pt x="54" y="1102"/>
                </a:lnTo>
                <a:lnTo>
                  <a:pt x="54" y="1108"/>
                </a:lnTo>
                <a:lnTo>
                  <a:pt x="56" y="1110"/>
                </a:lnTo>
                <a:lnTo>
                  <a:pt x="56" y="1113"/>
                </a:lnTo>
                <a:lnTo>
                  <a:pt x="54" y="1116"/>
                </a:lnTo>
                <a:lnTo>
                  <a:pt x="51" y="1118"/>
                </a:lnTo>
                <a:lnTo>
                  <a:pt x="51" y="1121"/>
                </a:lnTo>
                <a:lnTo>
                  <a:pt x="51" y="1121"/>
                </a:lnTo>
                <a:lnTo>
                  <a:pt x="51" y="1140"/>
                </a:lnTo>
                <a:lnTo>
                  <a:pt x="51" y="1145"/>
                </a:lnTo>
                <a:lnTo>
                  <a:pt x="54" y="1148"/>
                </a:lnTo>
                <a:lnTo>
                  <a:pt x="56" y="1153"/>
                </a:lnTo>
                <a:lnTo>
                  <a:pt x="67" y="1164"/>
                </a:lnTo>
                <a:lnTo>
                  <a:pt x="73" y="1172"/>
                </a:lnTo>
                <a:lnTo>
                  <a:pt x="75" y="1175"/>
                </a:lnTo>
                <a:lnTo>
                  <a:pt x="75" y="1177"/>
                </a:lnTo>
                <a:lnTo>
                  <a:pt x="75" y="1180"/>
                </a:lnTo>
                <a:lnTo>
                  <a:pt x="75" y="1183"/>
                </a:lnTo>
                <a:lnTo>
                  <a:pt x="75" y="1185"/>
                </a:lnTo>
                <a:lnTo>
                  <a:pt x="75" y="1185"/>
                </a:lnTo>
                <a:lnTo>
                  <a:pt x="75" y="1188"/>
                </a:lnTo>
                <a:lnTo>
                  <a:pt x="75" y="1191"/>
                </a:lnTo>
                <a:lnTo>
                  <a:pt x="78" y="1191"/>
                </a:lnTo>
                <a:lnTo>
                  <a:pt x="81" y="1194"/>
                </a:lnTo>
                <a:lnTo>
                  <a:pt x="81" y="1196"/>
                </a:lnTo>
                <a:lnTo>
                  <a:pt x="81" y="1196"/>
                </a:lnTo>
                <a:lnTo>
                  <a:pt x="81" y="1199"/>
                </a:lnTo>
                <a:lnTo>
                  <a:pt x="78" y="1199"/>
                </a:lnTo>
                <a:lnTo>
                  <a:pt x="78" y="1202"/>
                </a:lnTo>
                <a:lnTo>
                  <a:pt x="78" y="1202"/>
                </a:lnTo>
                <a:lnTo>
                  <a:pt x="78" y="1202"/>
                </a:lnTo>
                <a:lnTo>
                  <a:pt x="81" y="1204"/>
                </a:lnTo>
                <a:lnTo>
                  <a:pt x="81" y="1207"/>
                </a:lnTo>
                <a:lnTo>
                  <a:pt x="81" y="1210"/>
                </a:lnTo>
                <a:lnTo>
                  <a:pt x="83" y="1212"/>
                </a:lnTo>
                <a:lnTo>
                  <a:pt x="86" y="1215"/>
                </a:lnTo>
                <a:lnTo>
                  <a:pt x="89" y="1218"/>
                </a:lnTo>
                <a:lnTo>
                  <a:pt x="94" y="1220"/>
                </a:lnTo>
                <a:lnTo>
                  <a:pt x="94" y="1220"/>
                </a:lnTo>
                <a:lnTo>
                  <a:pt x="97" y="1220"/>
                </a:lnTo>
                <a:lnTo>
                  <a:pt x="97" y="1226"/>
                </a:lnTo>
                <a:lnTo>
                  <a:pt x="99" y="1231"/>
                </a:lnTo>
                <a:lnTo>
                  <a:pt x="102" y="1231"/>
                </a:lnTo>
                <a:lnTo>
                  <a:pt x="102" y="1234"/>
                </a:lnTo>
                <a:lnTo>
                  <a:pt x="107" y="1250"/>
                </a:lnTo>
                <a:lnTo>
                  <a:pt x="110" y="1255"/>
                </a:lnTo>
                <a:lnTo>
                  <a:pt x="118" y="1263"/>
                </a:lnTo>
                <a:lnTo>
                  <a:pt x="121" y="1269"/>
                </a:lnTo>
                <a:lnTo>
                  <a:pt x="121" y="1271"/>
                </a:lnTo>
                <a:lnTo>
                  <a:pt x="126" y="1274"/>
                </a:lnTo>
                <a:lnTo>
                  <a:pt x="126" y="1274"/>
                </a:lnTo>
                <a:lnTo>
                  <a:pt x="126" y="1277"/>
                </a:lnTo>
                <a:lnTo>
                  <a:pt x="126" y="1277"/>
                </a:lnTo>
                <a:lnTo>
                  <a:pt x="129" y="1277"/>
                </a:lnTo>
                <a:lnTo>
                  <a:pt x="129" y="1279"/>
                </a:lnTo>
                <a:lnTo>
                  <a:pt x="132" y="1279"/>
                </a:lnTo>
                <a:lnTo>
                  <a:pt x="129" y="1282"/>
                </a:lnTo>
                <a:lnTo>
                  <a:pt x="132" y="1282"/>
                </a:lnTo>
                <a:lnTo>
                  <a:pt x="132" y="1285"/>
                </a:lnTo>
                <a:lnTo>
                  <a:pt x="132" y="1287"/>
                </a:lnTo>
                <a:lnTo>
                  <a:pt x="137" y="1287"/>
                </a:lnTo>
                <a:lnTo>
                  <a:pt x="142" y="1290"/>
                </a:lnTo>
                <a:lnTo>
                  <a:pt x="142" y="1293"/>
                </a:lnTo>
                <a:lnTo>
                  <a:pt x="145" y="1295"/>
                </a:lnTo>
                <a:lnTo>
                  <a:pt x="142" y="1295"/>
                </a:lnTo>
                <a:lnTo>
                  <a:pt x="142" y="1298"/>
                </a:lnTo>
                <a:lnTo>
                  <a:pt x="142" y="1301"/>
                </a:lnTo>
                <a:lnTo>
                  <a:pt x="142" y="1304"/>
                </a:lnTo>
                <a:lnTo>
                  <a:pt x="142" y="1304"/>
                </a:lnTo>
                <a:lnTo>
                  <a:pt x="145" y="1306"/>
                </a:lnTo>
                <a:lnTo>
                  <a:pt x="145" y="1309"/>
                </a:lnTo>
                <a:lnTo>
                  <a:pt x="142" y="1309"/>
                </a:lnTo>
                <a:lnTo>
                  <a:pt x="142" y="1309"/>
                </a:lnTo>
                <a:lnTo>
                  <a:pt x="142" y="1309"/>
                </a:lnTo>
                <a:lnTo>
                  <a:pt x="140" y="1309"/>
                </a:lnTo>
                <a:lnTo>
                  <a:pt x="140" y="1309"/>
                </a:lnTo>
                <a:lnTo>
                  <a:pt x="140" y="1309"/>
                </a:lnTo>
                <a:lnTo>
                  <a:pt x="137" y="1306"/>
                </a:lnTo>
                <a:lnTo>
                  <a:pt x="137" y="1306"/>
                </a:lnTo>
                <a:lnTo>
                  <a:pt x="137" y="1306"/>
                </a:lnTo>
                <a:lnTo>
                  <a:pt x="137" y="1309"/>
                </a:lnTo>
                <a:lnTo>
                  <a:pt x="140" y="1314"/>
                </a:lnTo>
                <a:lnTo>
                  <a:pt x="140" y="1317"/>
                </a:lnTo>
                <a:lnTo>
                  <a:pt x="140" y="1317"/>
                </a:lnTo>
                <a:lnTo>
                  <a:pt x="140" y="1320"/>
                </a:lnTo>
                <a:lnTo>
                  <a:pt x="140" y="1320"/>
                </a:lnTo>
                <a:lnTo>
                  <a:pt x="140" y="1320"/>
                </a:lnTo>
                <a:lnTo>
                  <a:pt x="137" y="1320"/>
                </a:lnTo>
                <a:lnTo>
                  <a:pt x="137" y="1322"/>
                </a:lnTo>
                <a:lnTo>
                  <a:pt x="137" y="1322"/>
                </a:lnTo>
                <a:lnTo>
                  <a:pt x="137" y="1322"/>
                </a:lnTo>
                <a:lnTo>
                  <a:pt x="134" y="1325"/>
                </a:lnTo>
                <a:lnTo>
                  <a:pt x="134" y="1328"/>
                </a:lnTo>
                <a:lnTo>
                  <a:pt x="134" y="1330"/>
                </a:lnTo>
                <a:lnTo>
                  <a:pt x="134" y="1333"/>
                </a:lnTo>
                <a:lnTo>
                  <a:pt x="137" y="1333"/>
                </a:lnTo>
                <a:lnTo>
                  <a:pt x="140" y="1338"/>
                </a:lnTo>
                <a:lnTo>
                  <a:pt x="140" y="1338"/>
                </a:lnTo>
                <a:lnTo>
                  <a:pt x="137" y="1346"/>
                </a:lnTo>
                <a:lnTo>
                  <a:pt x="137" y="1349"/>
                </a:lnTo>
                <a:lnTo>
                  <a:pt x="134" y="1349"/>
                </a:lnTo>
                <a:lnTo>
                  <a:pt x="134" y="1349"/>
                </a:lnTo>
                <a:lnTo>
                  <a:pt x="132" y="1349"/>
                </a:lnTo>
                <a:lnTo>
                  <a:pt x="129" y="1352"/>
                </a:lnTo>
                <a:lnTo>
                  <a:pt x="129" y="1352"/>
                </a:lnTo>
                <a:lnTo>
                  <a:pt x="126" y="1354"/>
                </a:lnTo>
                <a:lnTo>
                  <a:pt x="126" y="1357"/>
                </a:lnTo>
                <a:lnTo>
                  <a:pt x="123" y="1357"/>
                </a:lnTo>
                <a:lnTo>
                  <a:pt x="123" y="1357"/>
                </a:lnTo>
                <a:lnTo>
                  <a:pt x="118" y="1349"/>
                </a:lnTo>
                <a:lnTo>
                  <a:pt x="113" y="1344"/>
                </a:lnTo>
                <a:lnTo>
                  <a:pt x="110" y="1341"/>
                </a:lnTo>
                <a:lnTo>
                  <a:pt x="110" y="1341"/>
                </a:lnTo>
                <a:lnTo>
                  <a:pt x="110" y="1338"/>
                </a:lnTo>
                <a:lnTo>
                  <a:pt x="110" y="1333"/>
                </a:lnTo>
                <a:lnTo>
                  <a:pt x="107" y="1328"/>
                </a:lnTo>
                <a:lnTo>
                  <a:pt x="107" y="1325"/>
                </a:lnTo>
                <a:lnTo>
                  <a:pt x="107" y="1322"/>
                </a:lnTo>
                <a:lnTo>
                  <a:pt x="105" y="1322"/>
                </a:lnTo>
                <a:lnTo>
                  <a:pt x="105" y="1320"/>
                </a:lnTo>
                <a:lnTo>
                  <a:pt x="102" y="1309"/>
                </a:lnTo>
                <a:lnTo>
                  <a:pt x="102" y="1309"/>
                </a:lnTo>
                <a:lnTo>
                  <a:pt x="105" y="1306"/>
                </a:lnTo>
                <a:lnTo>
                  <a:pt x="105" y="1304"/>
                </a:lnTo>
                <a:lnTo>
                  <a:pt x="102" y="1304"/>
                </a:lnTo>
                <a:lnTo>
                  <a:pt x="102" y="1304"/>
                </a:lnTo>
                <a:lnTo>
                  <a:pt x="99" y="1304"/>
                </a:lnTo>
                <a:lnTo>
                  <a:pt x="99" y="1304"/>
                </a:lnTo>
                <a:lnTo>
                  <a:pt x="99" y="1304"/>
                </a:lnTo>
                <a:lnTo>
                  <a:pt x="99" y="1306"/>
                </a:lnTo>
                <a:lnTo>
                  <a:pt x="102" y="1309"/>
                </a:lnTo>
                <a:lnTo>
                  <a:pt x="102" y="1309"/>
                </a:lnTo>
                <a:lnTo>
                  <a:pt x="102" y="1312"/>
                </a:lnTo>
                <a:lnTo>
                  <a:pt x="99" y="1317"/>
                </a:lnTo>
                <a:lnTo>
                  <a:pt x="99" y="1320"/>
                </a:lnTo>
                <a:lnTo>
                  <a:pt x="91" y="1330"/>
                </a:lnTo>
                <a:lnTo>
                  <a:pt x="89" y="1330"/>
                </a:lnTo>
                <a:lnTo>
                  <a:pt x="86" y="1330"/>
                </a:lnTo>
                <a:lnTo>
                  <a:pt x="86" y="1330"/>
                </a:lnTo>
                <a:lnTo>
                  <a:pt x="86" y="1328"/>
                </a:lnTo>
                <a:lnTo>
                  <a:pt x="83" y="1325"/>
                </a:lnTo>
                <a:lnTo>
                  <a:pt x="83" y="1322"/>
                </a:lnTo>
                <a:lnTo>
                  <a:pt x="83" y="1317"/>
                </a:lnTo>
                <a:lnTo>
                  <a:pt x="81" y="1314"/>
                </a:lnTo>
                <a:lnTo>
                  <a:pt x="83" y="1312"/>
                </a:lnTo>
                <a:lnTo>
                  <a:pt x="86" y="1309"/>
                </a:lnTo>
                <a:lnTo>
                  <a:pt x="86" y="1306"/>
                </a:lnTo>
                <a:lnTo>
                  <a:pt x="86" y="1306"/>
                </a:lnTo>
                <a:lnTo>
                  <a:pt x="86" y="1304"/>
                </a:lnTo>
                <a:lnTo>
                  <a:pt x="86" y="1301"/>
                </a:lnTo>
                <a:lnTo>
                  <a:pt x="89" y="1301"/>
                </a:lnTo>
                <a:lnTo>
                  <a:pt x="89" y="1298"/>
                </a:lnTo>
                <a:lnTo>
                  <a:pt x="89" y="1298"/>
                </a:lnTo>
                <a:lnTo>
                  <a:pt x="89" y="1295"/>
                </a:lnTo>
                <a:lnTo>
                  <a:pt x="86" y="1295"/>
                </a:lnTo>
                <a:lnTo>
                  <a:pt x="86" y="1295"/>
                </a:lnTo>
                <a:lnTo>
                  <a:pt x="86" y="1293"/>
                </a:lnTo>
                <a:lnTo>
                  <a:pt x="86" y="1293"/>
                </a:lnTo>
                <a:lnTo>
                  <a:pt x="83" y="1290"/>
                </a:lnTo>
                <a:lnTo>
                  <a:pt x="86" y="1287"/>
                </a:lnTo>
                <a:lnTo>
                  <a:pt x="83" y="1287"/>
                </a:lnTo>
                <a:lnTo>
                  <a:pt x="81" y="1285"/>
                </a:lnTo>
                <a:lnTo>
                  <a:pt x="78" y="1285"/>
                </a:lnTo>
                <a:lnTo>
                  <a:pt x="78" y="1282"/>
                </a:lnTo>
                <a:lnTo>
                  <a:pt x="73" y="1277"/>
                </a:lnTo>
                <a:lnTo>
                  <a:pt x="70" y="1277"/>
                </a:lnTo>
                <a:lnTo>
                  <a:pt x="70" y="1274"/>
                </a:lnTo>
                <a:lnTo>
                  <a:pt x="70" y="1269"/>
                </a:lnTo>
                <a:lnTo>
                  <a:pt x="70" y="1269"/>
                </a:lnTo>
                <a:lnTo>
                  <a:pt x="67" y="1269"/>
                </a:lnTo>
                <a:lnTo>
                  <a:pt x="67" y="1269"/>
                </a:lnTo>
                <a:lnTo>
                  <a:pt x="65" y="1269"/>
                </a:lnTo>
                <a:lnTo>
                  <a:pt x="65" y="1266"/>
                </a:lnTo>
                <a:lnTo>
                  <a:pt x="65" y="1266"/>
                </a:lnTo>
                <a:lnTo>
                  <a:pt x="65" y="1266"/>
                </a:lnTo>
                <a:lnTo>
                  <a:pt x="62" y="1266"/>
                </a:lnTo>
                <a:lnTo>
                  <a:pt x="62" y="1263"/>
                </a:lnTo>
                <a:lnTo>
                  <a:pt x="62" y="1261"/>
                </a:lnTo>
                <a:lnTo>
                  <a:pt x="62" y="1255"/>
                </a:lnTo>
                <a:lnTo>
                  <a:pt x="62" y="1255"/>
                </a:lnTo>
                <a:lnTo>
                  <a:pt x="59" y="1261"/>
                </a:lnTo>
                <a:lnTo>
                  <a:pt x="56" y="1263"/>
                </a:lnTo>
                <a:lnTo>
                  <a:pt x="56" y="1266"/>
                </a:lnTo>
                <a:lnTo>
                  <a:pt x="54" y="1269"/>
                </a:lnTo>
                <a:lnTo>
                  <a:pt x="51" y="1271"/>
                </a:lnTo>
                <a:lnTo>
                  <a:pt x="51" y="1274"/>
                </a:lnTo>
                <a:lnTo>
                  <a:pt x="51" y="1277"/>
                </a:lnTo>
                <a:lnTo>
                  <a:pt x="51" y="1279"/>
                </a:lnTo>
                <a:lnTo>
                  <a:pt x="54" y="1282"/>
                </a:lnTo>
                <a:lnTo>
                  <a:pt x="56" y="1285"/>
                </a:lnTo>
                <a:lnTo>
                  <a:pt x="59" y="1285"/>
                </a:lnTo>
                <a:lnTo>
                  <a:pt x="56" y="1287"/>
                </a:lnTo>
                <a:lnTo>
                  <a:pt x="56" y="1287"/>
                </a:lnTo>
                <a:lnTo>
                  <a:pt x="56" y="1287"/>
                </a:lnTo>
                <a:lnTo>
                  <a:pt x="59" y="1290"/>
                </a:lnTo>
                <a:lnTo>
                  <a:pt x="59" y="1290"/>
                </a:lnTo>
                <a:lnTo>
                  <a:pt x="62" y="1293"/>
                </a:lnTo>
                <a:lnTo>
                  <a:pt x="62" y="1293"/>
                </a:lnTo>
                <a:lnTo>
                  <a:pt x="62" y="1295"/>
                </a:lnTo>
                <a:lnTo>
                  <a:pt x="62" y="1298"/>
                </a:lnTo>
                <a:lnTo>
                  <a:pt x="62" y="1298"/>
                </a:lnTo>
                <a:lnTo>
                  <a:pt x="62" y="1301"/>
                </a:lnTo>
                <a:lnTo>
                  <a:pt x="67" y="1304"/>
                </a:lnTo>
                <a:lnTo>
                  <a:pt x="67" y="1314"/>
                </a:lnTo>
                <a:lnTo>
                  <a:pt x="70" y="1317"/>
                </a:lnTo>
                <a:lnTo>
                  <a:pt x="70" y="1317"/>
                </a:lnTo>
                <a:lnTo>
                  <a:pt x="73" y="1320"/>
                </a:lnTo>
                <a:lnTo>
                  <a:pt x="75" y="1320"/>
                </a:lnTo>
                <a:lnTo>
                  <a:pt x="78" y="1325"/>
                </a:lnTo>
                <a:lnTo>
                  <a:pt x="81" y="1328"/>
                </a:lnTo>
                <a:lnTo>
                  <a:pt x="81" y="1330"/>
                </a:lnTo>
                <a:lnTo>
                  <a:pt x="81" y="1330"/>
                </a:lnTo>
                <a:lnTo>
                  <a:pt x="81" y="1330"/>
                </a:lnTo>
                <a:lnTo>
                  <a:pt x="89" y="1333"/>
                </a:lnTo>
                <a:lnTo>
                  <a:pt x="94" y="1336"/>
                </a:lnTo>
                <a:lnTo>
                  <a:pt x="97" y="1338"/>
                </a:lnTo>
                <a:lnTo>
                  <a:pt x="99" y="1341"/>
                </a:lnTo>
                <a:lnTo>
                  <a:pt x="102" y="1344"/>
                </a:lnTo>
                <a:lnTo>
                  <a:pt x="102" y="1346"/>
                </a:lnTo>
                <a:lnTo>
                  <a:pt x="99" y="1349"/>
                </a:lnTo>
                <a:lnTo>
                  <a:pt x="99" y="1352"/>
                </a:lnTo>
                <a:lnTo>
                  <a:pt x="99" y="1354"/>
                </a:lnTo>
                <a:lnTo>
                  <a:pt x="102" y="1357"/>
                </a:lnTo>
                <a:lnTo>
                  <a:pt x="102" y="1360"/>
                </a:lnTo>
                <a:lnTo>
                  <a:pt x="102" y="1363"/>
                </a:lnTo>
                <a:lnTo>
                  <a:pt x="99" y="1365"/>
                </a:lnTo>
                <a:lnTo>
                  <a:pt x="99" y="1365"/>
                </a:lnTo>
                <a:lnTo>
                  <a:pt x="97" y="1368"/>
                </a:lnTo>
                <a:lnTo>
                  <a:pt x="97" y="1368"/>
                </a:lnTo>
                <a:lnTo>
                  <a:pt x="94" y="1373"/>
                </a:lnTo>
                <a:lnTo>
                  <a:pt x="91" y="1373"/>
                </a:lnTo>
                <a:lnTo>
                  <a:pt x="91" y="1371"/>
                </a:lnTo>
                <a:lnTo>
                  <a:pt x="89" y="1371"/>
                </a:lnTo>
                <a:lnTo>
                  <a:pt x="89" y="1371"/>
                </a:lnTo>
                <a:lnTo>
                  <a:pt x="86" y="1373"/>
                </a:lnTo>
                <a:lnTo>
                  <a:pt x="83" y="1376"/>
                </a:lnTo>
                <a:lnTo>
                  <a:pt x="81" y="1376"/>
                </a:lnTo>
                <a:lnTo>
                  <a:pt x="83" y="1379"/>
                </a:lnTo>
                <a:lnTo>
                  <a:pt x="78" y="1379"/>
                </a:lnTo>
                <a:lnTo>
                  <a:pt x="78" y="1379"/>
                </a:lnTo>
                <a:lnTo>
                  <a:pt x="78" y="1376"/>
                </a:lnTo>
                <a:lnTo>
                  <a:pt x="78" y="1376"/>
                </a:lnTo>
                <a:lnTo>
                  <a:pt x="78" y="1373"/>
                </a:lnTo>
                <a:lnTo>
                  <a:pt x="75" y="1373"/>
                </a:lnTo>
                <a:lnTo>
                  <a:pt x="75" y="1373"/>
                </a:lnTo>
                <a:lnTo>
                  <a:pt x="75" y="1371"/>
                </a:lnTo>
                <a:lnTo>
                  <a:pt x="75" y="1371"/>
                </a:lnTo>
                <a:lnTo>
                  <a:pt x="75" y="1365"/>
                </a:lnTo>
                <a:lnTo>
                  <a:pt x="75" y="1365"/>
                </a:lnTo>
                <a:lnTo>
                  <a:pt x="75" y="1363"/>
                </a:lnTo>
                <a:lnTo>
                  <a:pt x="75" y="1360"/>
                </a:lnTo>
                <a:lnTo>
                  <a:pt x="75" y="1357"/>
                </a:lnTo>
                <a:lnTo>
                  <a:pt x="73" y="1360"/>
                </a:lnTo>
                <a:lnTo>
                  <a:pt x="73" y="1360"/>
                </a:lnTo>
                <a:lnTo>
                  <a:pt x="73" y="1363"/>
                </a:lnTo>
                <a:lnTo>
                  <a:pt x="73" y="1363"/>
                </a:lnTo>
                <a:lnTo>
                  <a:pt x="70" y="1365"/>
                </a:lnTo>
                <a:lnTo>
                  <a:pt x="70" y="1365"/>
                </a:lnTo>
                <a:lnTo>
                  <a:pt x="70" y="1373"/>
                </a:lnTo>
                <a:lnTo>
                  <a:pt x="70" y="1373"/>
                </a:lnTo>
                <a:lnTo>
                  <a:pt x="70" y="1373"/>
                </a:lnTo>
                <a:lnTo>
                  <a:pt x="67" y="1371"/>
                </a:lnTo>
                <a:lnTo>
                  <a:pt x="67" y="1363"/>
                </a:lnTo>
                <a:lnTo>
                  <a:pt x="67" y="1360"/>
                </a:lnTo>
                <a:lnTo>
                  <a:pt x="67" y="1357"/>
                </a:lnTo>
                <a:lnTo>
                  <a:pt x="67" y="1357"/>
                </a:lnTo>
                <a:lnTo>
                  <a:pt x="67" y="1354"/>
                </a:lnTo>
                <a:lnTo>
                  <a:pt x="67" y="1352"/>
                </a:lnTo>
                <a:lnTo>
                  <a:pt x="67" y="1349"/>
                </a:lnTo>
                <a:lnTo>
                  <a:pt x="67" y="1344"/>
                </a:lnTo>
                <a:lnTo>
                  <a:pt x="65" y="1341"/>
                </a:lnTo>
                <a:lnTo>
                  <a:pt x="65" y="1338"/>
                </a:lnTo>
                <a:lnTo>
                  <a:pt x="62" y="1338"/>
                </a:lnTo>
                <a:lnTo>
                  <a:pt x="62" y="1341"/>
                </a:lnTo>
                <a:lnTo>
                  <a:pt x="62" y="1346"/>
                </a:lnTo>
                <a:lnTo>
                  <a:pt x="62" y="1349"/>
                </a:lnTo>
                <a:lnTo>
                  <a:pt x="62" y="1349"/>
                </a:lnTo>
                <a:lnTo>
                  <a:pt x="59" y="1349"/>
                </a:lnTo>
                <a:lnTo>
                  <a:pt x="59" y="1344"/>
                </a:lnTo>
                <a:lnTo>
                  <a:pt x="59" y="1338"/>
                </a:lnTo>
                <a:lnTo>
                  <a:pt x="59" y="1338"/>
                </a:lnTo>
                <a:lnTo>
                  <a:pt x="59" y="1338"/>
                </a:lnTo>
                <a:lnTo>
                  <a:pt x="59" y="1338"/>
                </a:lnTo>
                <a:lnTo>
                  <a:pt x="56" y="1338"/>
                </a:lnTo>
                <a:lnTo>
                  <a:pt x="56" y="1333"/>
                </a:lnTo>
                <a:lnTo>
                  <a:pt x="54" y="1330"/>
                </a:lnTo>
                <a:lnTo>
                  <a:pt x="54" y="1325"/>
                </a:lnTo>
                <a:lnTo>
                  <a:pt x="51" y="1322"/>
                </a:lnTo>
                <a:lnTo>
                  <a:pt x="51" y="1325"/>
                </a:lnTo>
                <a:lnTo>
                  <a:pt x="51" y="1328"/>
                </a:lnTo>
                <a:lnTo>
                  <a:pt x="48" y="1314"/>
                </a:lnTo>
                <a:lnTo>
                  <a:pt x="46" y="1312"/>
                </a:lnTo>
                <a:lnTo>
                  <a:pt x="46" y="1312"/>
                </a:lnTo>
                <a:lnTo>
                  <a:pt x="48" y="1320"/>
                </a:lnTo>
                <a:lnTo>
                  <a:pt x="48" y="1333"/>
                </a:lnTo>
                <a:lnTo>
                  <a:pt x="46" y="1336"/>
                </a:lnTo>
                <a:lnTo>
                  <a:pt x="46" y="1338"/>
                </a:lnTo>
                <a:lnTo>
                  <a:pt x="46" y="1341"/>
                </a:lnTo>
                <a:lnTo>
                  <a:pt x="48" y="1346"/>
                </a:lnTo>
                <a:lnTo>
                  <a:pt x="48" y="1349"/>
                </a:lnTo>
                <a:lnTo>
                  <a:pt x="48" y="1349"/>
                </a:lnTo>
                <a:lnTo>
                  <a:pt x="46" y="1346"/>
                </a:lnTo>
                <a:lnTo>
                  <a:pt x="46" y="1346"/>
                </a:lnTo>
                <a:lnTo>
                  <a:pt x="46" y="1344"/>
                </a:lnTo>
                <a:lnTo>
                  <a:pt x="43" y="1344"/>
                </a:lnTo>
                <a:lnTo>
                  <a:pt x="43" y="1344"/>
                </a:lnTo>
                <a:lnTo>
                  <a:pt x="43" y="1344"/>
                </a:lnTo>
                <a:lnTo>
                  <a:pt x="43" y="1341"/>
                </a:lnTo>
                <a:lnTo>
                  <a:pt x="43" y="1338"/>
                </a:lnTo>
                <a:lnTo>
                  <a:pt x="43" y="1336"/>
                </a:lnTo>
                <a:lnTo>
                  <a:pt x="40" y="1312"/>
                </a:lnTo>
                <a:lnTo>
                  <a:pt x="40" y="1312"/>
                </a:lnTo>
                <a:lnTo>
                  <a:pt x="38" y="1312"/>
                </a:lnTo>
                <a:lnTo>
                  <a:pt x="38" y="1314"/>
                </a:lnTo>
                <a:lnTo>
                  <a:pt x="38" y="1320"/>
                </a:lnTo>
                <a:lnTo>
                  <a:pt x="38" y="1322"/>
                </a:lnTo>
                <a:lnTo>
                  <a:pt x="38" y="1325"/>
                </a:lnTo>
                <a:lnTo>
                  <a:pt x="38" y="1328"/>
                </a:lnTo>
                <a:lnTo>
                  <a:pt x="38" y="1330"/>
                </a:lnTo>
                <a:lnTo>
                  <a:pt x="38" y="1333"/>
                </a:lnTo>
                <a:lnTo>
                  <a:pt x="35" y="1333"/>
                </a:lnTo>
                <a:lnTo>
                  <a:pt x="35" y="1330"/>
                </a:lnTo>
                <a:lnTo>
                  <a:pt x="35" y="1330"/>
                </a:lnTo>
                <a:lnTo>
                  <a:pt x="35" y="1328"/>
                </a:lnTo>
                <a:lnTo>
                  <a:pt x="32" y="1328"/>
                </a:lnTo>
                <a:lnTo>
                  <a:pt x="30" y="1328"/>
                </a:lnTo>
                <a:lnTo>
                  <a:pt x="27" y="1325"/>
                </a:lnTo>
                <a:lnTo>
                  <a:pt x="24" y="1325"/>
                </a:lnTo>
                <a:lnTo>
                  <a:pt x="24" y="1328"/>
                </a:lnTo>
                <a:lnTo>
                  <a:pt x="32" y="1333"/>
                </a:lnTo>
                <a:lnTo>
                  <a:pt x="35" y="1336"/>
                </a:lnTo>
                <a:lnTo>
                  <a:pt x="38" y="1341"/>
                </a:lnTo>
                <a:lnTo>
                  <a:pt x="38" y="1344"/>
                </a:lnTo>
                <a:lnTo>
                  <a:pt x="38" y="1346"/>
                </a:lnTo>
                <a:lnTo>
                  <a:pt x="38" y="1346"/>
                </a:lnTo>
                <a:lnTo>
                  <a:pt x="40" y="1352"/>
                </a:lnTo>
                <a:lnTo>
                  <a:pt x="40" y="1352"/>
                </a:lnTo>
                <a:lnTo>
                  <a:pt x="43" y="1354"/>
                </a:lnTo>
                <a:lnTo>
                  <a:pt x="46" y="1357"/>
                </a:lnTo>
                <a:lnTo>
                  <a:pt x="48" y="1357"/>
                </a:lnTo>
                <a:lnTo>
                  <a:pt x="59" y="1368"/>
                </a:lnTo>
                <a:lnTo>
                  <a:pt x="67" y="1376"/>
                </a:lnTo>
                <a:lnTo>
                  <a:pt x="67" y="1376"/>
                </a:lnTo>
                <a:lnTo>
                  <a:pt x="70" y="1379"/>
                </a:lnTo>
                <a:lnTo>
                  <a:pt x="78" y="1392"/>
                </a:lnTo>
                <a:lnTo>
                  <a:pt x="91" y="1408"/>
                </a:lnTo>
                <a:lnTo>
                  <a:pt x="107" y="1435"/>
                </a:lnTo>
                <a:lnTo>
                  <a:pt x="118" y="1448"/>
                </a:lnTo>
                <a:lnTo>
                  <a:pt x="123" y="1464"/>
                </a:lnTo>
                <a:lnTo>
                  <a:pt x="132" y="1489"/>
                </a:lnTo>
                <a:lnTo>
                  <a:pt x="132" y="1491"/>
                </a:lnTo>
                <a:lnTo>
                  <a:pt x="132" y="1491"/>
                </a:lnTo>
                <a:lnTo>
                  <a:pt x="129" y="1494"/>
                </a:lnTo>
                <a:lnTo>
                  <a:pt x="129" y="1494"/>
                </a:lnTo>
                <a:lnTo>
                  <a:pt x="129" y="1497"/>
                </a:lnTo>
                <a:lnTo>
                  <a:pt x="126" y="1499"/>
                </a:lnTo>
                <a:lnTo>
                  <a:pt x="126" y="1502"/>
                </a:lnTo>
                <a:lnTo>
                  <a:pt x="126" y="1507"/>
                </a:lnTo>
                <a:lnTo>
                  <a:pt x="126" y="1513"/>
                </a:lnTo>
                <a:lnTo>
                  <a:pt x="132" y="1523"/>
                </a:lnTo>
                <a:lnTo>
                  <a:pt x="132" y="1526"/>
                </a:lnTo>
                <a:lnTo>
                  <a:pt x="132" y="1529"/>
                </a:lnTo>
                <a:lnTo>
                  <a:pt x="132" y="1529"/>
                </a:lnTo>
                <a:lnTo>
                  <a:pt x="132" y="1531"/>
                </a:lnTo>
                <a:lnTo>
                  <a:pt x="134" y="1534"/>
                </a:lnTo>
                <a:lnTo>
                  <a:pt x="142" y="1542"/>
                </a:lnTo>
                <a:lnTo>
                  <a:pt x="145" y="1545"/>
                </a:lnTo>
                <a:lnTo>
                  <a:pt x="148" y="1545"/>
                </a:lnTo>
                <a:lnTo>
                  <a:pt x="150" y="1548"/>
                </a:lnTo>
                <a:lnTo>
                  <a:pt x="153" y="1553"/>
                </a:lnTo>
                <a:lnTo>
                  <a:pt x="156" y="1556"/>
                </a:lnTo>
                <a:lnTo>
                  <a:pt x="156" y="1556"/>
                </a:lnTo>
                <a:lnTo>
                  <a:pt x="161" y="1564"/>
                </a:lnTo>
                <a:lnTo>
                  <a:pt x="169" y="1574"/>
                </a:lnTo>
                <a:lnTo>
                  <a:pt x="172" y="1577"/>
                </a:lnTo>
                <a:lnTo>
                  <a:pt x="180" y="1593"/>
                </a:lnTo>
                <a:lnTo>
                  <a:pt x="180" y="1596"/>
                </a:lnTo>
                <a:lnTo>
                  <a:pt x="180" y="1601"/>
                </a:lnTo>
                <a:lnTo>
                  <a:pt x="177" y="1607"/>
                </a:lnTo>
                <a:lnTo>
                  <a:pt x="180" y="1607"/>
                </a:lnTo>
                <a:lnTo>
                  <a:pt x="180" y="1612"/>
                </a:lnTo>
                <a:lnTo>
                  <a:pt x="182" y="1615"/>
                </a:lnTo>
                <a:lnTo>
                  <a:pt x="185" y="1617"/>
                </a:lnTo>
                <a:lnTo>
                  <a:pt x="185" y="1620"/>
                </a:lnTo>
                <a:lnTo>
                  <a:pt x="204" y="1639"/>
                </a:lnTo>
                <a:lnTo>
                  <a:pt x="207" y="1641"/>
                </a:lnTo>
                <a:lnTo>
                  <a:pt x="212" y="1655"/>
                </a:lnTo>
                <a:lnTo>
                  <a:pt x="212" y="1660"/>
                </a:lnTo>
                <a:lnTo>
                  <a:pt x="215" y="1663"/>
                </a:lnTo>
                <a:lnTo>
                  <a:pt x="215" y="1666"/>
                </a:lnTo>
                <a:lnTo>
                  <a:pt x="215" y="1668"/>
                </a:lnTo>
                <a:lnTo>
                  <a:pt x="217" y="1671"/>
                </a:lnTo>
                <a:lnTo>
                  <a:pt x="217" y="1674"/>
                </a:lnTo>
                <a:lnTo>
                  <a:pt x="220" y="1679"/>
                </a:lnTo>
                <a:lnTo>
                  <a:pt x="220" y="1682"/>
                </a:lnTo>
                <a:lnTo>
                  <a:pt x="220" y="1684"/>
                </a:lnTo>
                <a:lnTo>
                  <a:pt x="217" y="1690"/>
                </a:lnTo>
                <a:lnTo>
                  <a:pt x="217" y="1698"/>
                </a:lnTo>
                <a:lnTo>
                  <a:pt x="217" y="1709"/>
                </a:lnTo>
                <a:lnTo>
                  <a:pt x="217" y="1717"/>
                </a:lnTo>
                <a:lnTo>
                  <a:pt x="217" y="1719"/>
                </a:lnTo>
                <a:lnTo>
                  <a:pt x="220" y="1722"/>
                </a:lnTo>
                <a:lnTo>
                  <a:pt x="220" y="1725"/>
                </a:lnTo>
                <a:lnTo>
                  <a:pt x="217" y="1738"/>
                </a:lnTo>
                <a:lnTo>
                  <a:pt x="217" y="1743"/>
                </a:lnTo>
                <a:lnTo>
                  <a:pt x="217" y="1743"/>
                </a:lnTo>
                <a:lnTo>
                  <a:pt x="217" y="1743"/>
                </a:lnTo>
                <a:lnTo>
                  <a:pt x="220" y="1746"/>
                </a:lnTo>
                <a:lnTo>
                  <a:pt x="220" y="1749"/>
                </a:lnTo>
                <a:lnTo>
                  <a:pt x="220" y="1749"/>
                </a:lnTo>
                <a:lnTo>
                  <a:pt x="223" y="1751"/>
                </a:lnTo>
                <a:lnTo>
                  <a:pt x="220" y="1754"/>
                </a:lnTo>
                <a:lnTo>
                  <a:pt x="220" y="1757"/>
                </a:lnTo>
                <a:lnTo>
                  <a:pt x="220" y="1759"/>
                </a:lnTo>
                <a:lnTo>
                  <a:pt x="220" y="1759"/>
                </a:lnTo>
                <a:lnTo>
                  <a:pt x="223" y="1759"/>
                </a:lnTo>
                <a:lnTo>
                  <a:pt x="223" y="1762"/>
                </a:lnTo>
                <a:lnTo>
                  <a:pt x="225" y="1762"/>
                </a:lnTo>
                <a:lnTo>
                  <a:pt x="225" y="1762"/>
                </a:lnTo>
                <a:lnTo>
                  <a:pt x="225" y="1765"/>
                </a:lnTo>
                <a:lnTo>
                  <a:pt x="225" y="1768"/>
                </a:lnTo>
                <a:lnTo>
                  <a:pt x="225" y="1768"/>
                </a:lnTo>
                <a:lnTo>
                  <a:pt x="223" y="1768"/>
                </a:lnTo>
                <a:lnTo>
                  <a:pt x="223" y="1770"/>
                </a:lnTo>
                <a:lnTo>
                  <a:pt x="223" y="1770"/>
                </a:lnTo>
                <a:lnTo>
                  <a:pt x="225" y="1770"/>
                </a:lnTo>
                <a:lnTo>
                  <a:pt x="225" y="1773"/>
                </a:lnTo>
                <a:lnTo>
                  <a:pt x="225" y="1776"/>
                </a:lnTo>
                <a:lnTo>
                  <a:pt x="228" y="1784"/>
                </a:lnTo>
                <a:lnTo>
                  <a:pt x="228" y="1786"/>
                </a:lnTo>
                <a:lnTo>
                  <a:pt x="228" y="1789"/>
                </a:lnTo>
                <a:lnTo>
                  <a:pt x="228" y="1792"/>
                </a:lnTo>
                <a:lnTo>
                  <a:pt x="233" y="1800"/>
                </a:lnTo>
                <a:lnTo>
                  <a:pt x="233" y="1802"/>
                </a:lnTo>
                <a:lnTo>
                  <a:pt x="233" y="1802"/>
                </a:lnTo>
                <a:lnTo>
                  <a:pt x="239" y="1816"/>
                </a:lnTo>
                <a:lnTo>
                  <a:pt x="241" y="1816"/>
                </a:lnTo>
                <a:lnTo>
                  <a:pt x="241" y="1816"/>
                </a:lnTo>
                <a:lnTo>
                  <a:pt x="241" y="1824"/>
                </a:lnTo>
                <a:lnTo>
                  <a:pt x="247" y="1829"/>
                </a:lnTo>
                <a:lnTo>
                  <a:pt x="255" y="1840"/>
                </a:lnTo>
                <a:lnTo>
                  <a:pt x="263" y="1856"/>
                </a:lnTo>
                <a:lnTo>
                  <a:pt x="271" y="1875"/>
                </a:lnTo>
                <a:lnTo>
                  <a:pt x="282" y="1888"/>
                </a:lnTo>
                <a:lnTo>
                  <a:pt x="287" y="1899"/>
                </a:lnTo>
                <a:lnTo>
                  <a:pt x="295" y="1912"/>
                </a:lnTo>
                <a:lnTo>
                  <a:pt x="298" y="1915"/>
                </a:lnTo>
                <a:lnTo>
                  <a:pt x="300" y="1923"/>
                </a:lnTo>
                <a:lnTo>
                  <a:pt x="303" y="1942"/>
                </a:lnTo>
                <a:lnTo>
                  <a:pt x="300" y="1955"/>
                </a:lnTo>
                <a:lnTo>
                  <a:pt x="300" y="1955"/>
                </a:lnTo>
                <a:lnTo>
                  <a:pt x="300" y="1958"/>
                </a:lnTo>
                <a:lnTo>
                  <a:pt x="300" y="1961"/>
                </a:lnTo>
                <a:lnTo>
                  <a:pt x="300" y="1961"/>
                </a:lnTo>
                <a:lnTo>
                  <a:pt x="300" y="1963"/>
                </a:lnTo>
                <a:lnTo>
                  <a:pt x="300" y="1963"/>
                </a:lnTo>
                <a:lnTo>
                  <a:pt x="303" y="1966"/>
                </a:lnTo>
                <a:lnTo>
                  <a:pt x="303" y="1966"/>
                </a:lnTo>
                <a:lnTo>
                  <a:pt x="303" y="1969"/>
                </a:lnTo>
                <a:lnTo>
                  <a:pt x="303" y="1971"/>
                </a:lnTo>
                <a:lnTo>
                  <a:pt x="300" y="1974"/>
                </a:lnTo>
                <a:lnTo>
                  <a:pt x="300" y="1977"/>
                </a:lnTo>
                <a:lnTo>
                  <a:pt x="300" y="1977"/>
                </a:lnTo>
                <a:lnTo>
                  <a:pt x="295" y="1977"/>
                </a:lnTo>
                <a:lnTo>
                  <a:pt x="295" y="1979"/>
                </a:lnTo>
                <a:lnTo>
                  <a:pt x="298" y="1982"/>
                </a:lnTo>
                <a:lnTo>
                  <a:pt x="300" y="1982"/>
                </a:lnTo>
                <a:lnTo>
                  <a:pt x="300" y="1985"/>
                </a:lnTo>
                <a:lnTo>
                  <a:pt x="300" y="1985"/>
                </a:lnTo>
                <a:lnTo>
                  <a:pt x="298" y="1987"/>
                </a:lnTo>
                <a:lnTo>
                  <a:pt x="300" y="1990"/>
                </a:lnTo>
                <a:lnTo>
                  <a:pt x="303" y="1993"/>
                </a:lnTo>
                <a:lnTo>
                  <a:pt x="303" y="1998"/>
                </a:lnTo>
                <a:lnTo>
                  <a:pt x="300" y="2001"/>
                </a:lnTo>
                <a:lnTo>
                  <a:pt x="300" y="2001"/>
                </a:lnTo>
                <a:lnTo>
                  <a:pt x="298" y="2004"/>
                </a:lnTo>
                <a:lnTo>
                  <a:pt x="298" y="2004"/>
                </a:lnTo>
                <a:lnTo>
                  <a:pt x="298" y="2006"/>
                </a:lnTo>
                <a:lnTo>
                  <a:pt x="300" y="2009"/>
                </a:lnTo>
                <a:lnTo>
                  <a:pt x="300" y="2009"/>
                </a:lnTo>
                <a:lnTo>
                  <a:pt x="303" y="2009"/>
                </a:lnTo>
                <a:lnTo>
                  <a:pt x="303" y="2012"/>
                </a:lnTo>
                <a:lnTo>
                  <a:pt x="306" y="2012"/>
                </a:lnTo>
                <a:lnTo>
                  <a:pt x="303" y="2014"/>
                </a:lnTo>
                <a:lnTo>
                  <a:pt x="303" y="2017"/>
                </a:lnTo>
                <a:lnTo>
                  <a:pt x="298" y="2017"/>
                </a:lnTo>
                <a:lnTo>
                  <a:pt x="298" y="2017"/>
                </a:lnTo>
                <a:lnTo>
                  <a:pt x="295" y="2014"/>
                </a:lnTo>
                <a:lnTo>
                  <a:pt x="292" y="2014"/>
                </a:lnTo>
                <a:lnTo>
                  <a:pt x="292" y="2017"/>
                </a:lnTo>
                <a:lnTo>
                  <a:pt x="292" y="2017"/>
                </a:lnTo>
                <a:lnTo>
                  <a:pt x="295" y="2017"/>
                </a:lnTo>
                <a:lnTo>
                  <a:pt x="295" y="2020"/>
                </a:lnTo>
                <a:lnTo>
                  <a:pt x="295" y="2020"/>
                </a:lnTo>
                <a:lnTo>
                  <a:pt x="295" y="2022"/>
                </a:lnTo>
                <a:lnTo>
                  <a:pt x="295" y="2022"/>
                </a:lnTo>
                <a:lnTo>
                  <a:pt x="298" y="2022"/>
                </a:lnTo>
                <a:lnTo>
                  <a:pt x="298" y="2028"/>
                </a:lnTo>
                <a:lnTo>
                  <a:pt x="300" y="2030"/>
                </a:lnTo>
                <a:lnTo>
                  <a:pt x="298" y="2033"/>
                </a:lnTo>
                <a:lnTo>
                  <a:pt x="295" y="2030"/>
                </a:lnTo>
                <a:lnTo>
                  <a:pt x="295" y="2028"/>
                </a:lnTo>
                <a:lnTo>
                  <a:pt x="290" y="2020"/>
                </a:lnTo>
                <a:lnTo>
                  <a:pt x="290" y="2014"/>
                </a:lnTo>
                <a:lnTo>
                  <a:pt x="298" y="2006"/>
                </a:lnTo>
                <a:lnTo>
                  <a:pt x="298" y="2004"/>
                </a:lnTo>
                <a:lnTo>
                  <a:pt x="295" y="2006"/>
                </a:lnTo>
                <a:lnTo>
                  <a:pt x="290" y="2012"/>
                </a:lnTo>
                <a:lnTo>
                  <a:pt x="287" y="2014"/>
                </a:lnTo>
                <a:lnTo>
                  <a:pt x="287" y="2020"/>
                </a:lnTo>
                <a:lnTo>
                  <a:pt x="287" y="2022"/>
                </a:lnTo>
                <a:lnTo>
                  <a:pt x="287" y="2025"/>
                </a:lnTo>
                <a:lnTo>
                  <a:pt x="290" y="2036"/>
                </a:lnTo>
                <a:lnTo>
                  <a:pt x="292" y="2049"/>
                </a:lnTo>
                <a:lnTo>
                  <a:pt x="295" y="2057"/>
                </a:lnTo>
                <a:lnTo>
                  <a:pt x="295" y="2068"/>
                </a:lnTo>
                <a:lnTo>
                  <a:pt x="292" y="2087"/>
                </a:lnTo>
                <a:lnTo>
                  <a:pt x="295" y="2087"/>
                </a:lnTo>
                <a:lnTo>
                  <a:pt x="295" y="2081"/>
                </a:lnTo>
                <a:lnTo>
                  <a:pt x="295" y="2076"/>
                </a:lnTo>
                <a:lnTo>
                  <a:pt x="298" y="2076"/>
                </a:lnTo>
                <a:lnTo>
                  <a:pt x="298" y="2076"/>
                </a:lnTo>
                <a:lnTo>
                  <a:pt x="298" y="2079"/>
                </a:lnTo>
                <a:lnTo>
                  <a:pt x="298" y="2084"/>
                </a:lnTo>
                <a:lnTo>
                  <a:pt x="298" y="2087"/>
                </a:lnTo>
                <a:lnTo>
                  <a:pt x="295" y="2089"/>
                </a:lnTo>
                <a:lnTo>
                  <a:pt x="292" y="2087"/>
                </a:lnTo>
                <a:lnTo>
                  <a:pt x="292" y="2087"/>
                </a:lnTo>
                <a:lnTo>
                  <a:pt x="290" y="2087"/>
                </a:lnTo>
                <a:lnTo>
                  <a:pt x="290" y="2089"/>
                </a:lnTo>
                <a:lnTo>
                  <a:pt x="290" y="2089"/>
                </a:lnTo>
                <a:lnTo>
                  <a:pt x="287" y="2095"/>
                </a:lnTo>
                <a:lnTo>
                  <a:pt x="284" y="2100"/>
                </a:lnTo>
                <a:lnTo>
                  <a:pt x="279" y="2111"/>
                </a:lnTo>
                <a:lnTo>
                  <a:pt x="268" y="2119"/>
                </a:lnTo>
                <a:lnTo>
                  <a:pt x="266" y="2122"/>
                </a:lnTo>
                <a:lnTo>
                  <a:pt x="263" y="2122"/>
                </a:lnTo>
                <a:lnTo>
                  <a:pt x="257" y="2124"/>
                </a:lnTo>
                <a:lnTo>
                  <a:pt x="252" y="2124"/>
                </a:lnTo>
                <a:lnTo>
                  <a:pt x="247" y="2124"/>
                </a:lnTo>
                <a:lnTo>
                  <a:pt x="244" y="2124"/>
                </a:lnTo>
                <a:lnTo>
                  <a:pt x="239" y="2122"/>
                </a:lnTo>
                <a:lnTo>
                  <a:pt x="236" y="2122"/>
                </a:lnTo>
                <a:lnTo>
                  <a:pt x="233" y="2119"/>
                </a:lnTo>
                <a:lnTo>
                  <a:pt x="231" y="2116"/>
                </a:lnTo>
                <a:lnTo>
                  <a:pt x="228" y="2114"/>
                </a:lnTo>
                <a:lnTo>
                  <a:pt x="223" y="2111"/>
                </a:lnTo>
                <a:lnTo>
                  <a:pt x="223" y="2111"/>
                </a:lnTo>
                <a:lnTo>
                  <a:pt x="223" y="2114"/>
                </a:lnTo>
                <a:lnTo>
                  <a:pt x="223" y="2119"/>
                </a:lnTo>
                <a:lnTo>
                  <a:pt x="223" y="2122"/>
                </a:lnTo>
                <a:lnTo>
                  <a:pt x="223" y="2122"/>
                </a:lnTo>
                <a:lnTo>
                  <a:pt x="220" y="2124"/>
                </a:lnTo>
                <a:lnTo>
                  <a:pt x="217" y="2127"/>
                </a:lnTo>
                <a:lnTo>
                  <a:pt x="217" y="2132"/>
                </a:lnTo>
                <a:lnTo>
                  <a:pt x="220" y="2135"/>
                </a:lnTo>
                <a:lnTo>
                  <a:pt x="223" y="2138"/>
                </a:lnTo>
                <a:lnTo>
                  <a:pt x="220" y="2140"/>
                </a:lnTo>
                <a:lnTo>
                  <a:pt x="220" y="2146"/>
                </a:lnTo>
                <a:lnTo>
                  <a:pt x="217" y="2146"/>
                </a:lnTo>
                <a:lnTo>
                  <a:pt x="220" y="2148"/>
                </a:lnTo>
                <a:lnTo>
                  <a:pt x="220" y="2154"/>
                </a:lnTo>
                <a:lnTo>
                  <a:pt x="220" y="2167"/>
                </a:lnTo>
                <a:lnTo>
                  <a:pt x="220" y="2170"/>
                </a:lnTo>
                <a:lnTo>
                  <a:pt x="220" y="2173"/>
                </a:lnTo>
                <a:lnTo>
                  <a:pt x="223" y="2178"/>
                </a:lnTo>
                <a:lnTo>
                  <a:pt x="223" y="2181"/>
                </a:lnTo>
                <a:lnTo>
                  <a:pt x="223" y="2181"/>
                </a:lnTo>
                <a:lnTo>
                  <a:pt x="223" y="2186"/>
                </a:lnTo>
                <a:lnTo>
                  <a:pt x="223" y="2189"/>
                </a:lnTo>
                <a:lnTo>
                  <a:pt x="225" y="2189"/>
                </a:lnTo>
                <a:lnTo>
                  <a:pt x="233" y="2199"/>
                </a:lnTo>
                <a:lnTo>
                  <a:pt x="236" y="2199"/>
                </a:lnTo>
                <a:lnTo>
                  <a:pt x="236" y="2199"/>
                </a:lnTo>
                <a:lnTo>
                  <a:pt x="241" y="2194"/>
                </a:lnTo>
                <a:lnTo>
                  <a:pt x="241" y="2194"/>
                </a:lnTo>
                <a:lnTo>
                  <a:pt x="249" y="2194"/>
                </a:lnTo>
                <a:lnTo>
                  <a:pt x="255" y="2194"/>
                </a:lnTo>
                <a:lnTo>
                  <a:pt x="257" y="2197"/>
                </a:lnTo>
                <a:lnTo>
                  <a:pt x="274" y="2202"/>
                </a:lnTo>
                <a:lnTo>
                  <a:pt x="276" y="2202"/>
                </a:lnTo>
                <a:lnTo>
                  <a:pt x="276" y="2202"/>
                </a:lnTo>
                <a:lnTo>
                  <a:pt x="276" y="2205"/>
                </a:lnTo>
                <a:lnTo>
                  <a:pt x="279" y="2205"/>
                </a:lnTo>
                <a:lnTo>
                  <a:pt x="279" y="2207"/>
                </a:lnTo>
                <a:lnTo>
                  <a:pt x="279" y="2207"/>
                </a:lnTo>
                <a:lnTo>
                  <a:pt x="284" y="2207"/>
                </a:lnTo>
                <a:lnTo>
                  <a:pt x="287" y="2210"/>
                </a:lnTo>
                <a:lnTo>
                  <a:pt x="303" y="2218"/>
                </a:lnTo>
                <a:lnTo>
                  <a:pt x="316" y="2234"/>
                </a:lnTo>
                <a:lnTo>
                  <a:pt x="319" y="2237"/>
                </a:lnTo>
                <a:lnTo>
                  <a:pt x="322" y="2240"/>
                </a:lnTo>
                <a:lnTo>
                  <a:pt x="324" y="2242"/>
                </a:lnTo>
                <a:lnTo>
                  <a:pt x="327" y="2245"/>
                </a:lnTo>
                <a:lnTo>
                  <a:pt x="327" y="2248"/>
                </a:lnTo>
                <a:lnTo>
                  <a:pt x="327" y="2250"/>
                </a:lnTo>
                <a:lnTo>
                  <a:pt x="327" y="2250"/>
                </a:lnTo>
                <a:lnTo>
                  <a:pt x="327" y="2250"/>
                </a:lnTo>
                <a:lnTo>
                  <a:pt x="327" y="2250"/>
                </a:lnTo>
                <a:lnTo>
                  <a:pt x="330" y="2250"/>
                </a:lnTo>
                <a:lnTo>
                  <a:pt x="332" y="2250"/>
                </a:lnTo>
                <a:lnTo>
                  <a:pt x="341" y="2250"/>
                </a:lnTo>
                <a:lnTo>
                  <a:pt x="357" y="2256"/>
                </a:lnTo>
                <a:lnTo>
                  <a:pt x="359" y="2258"/>
                </a:lnTo>
                <a:lnTo>
                  <a:pt x="365" y="2258"/>
                </a:lnTo>
                <a:lnTo>
                  <a:pt x="370" y="2261"/>
                </a:lnTo>
                <a:lnTo>
                  <a:pt x="373" y="2258"/>
                </a:lnTo>
                <a:lnTo>
                  <a:pt x="370" y="2253"/>
                </a:lnTo>
                <a:lnTo>
                  <a:pt x="370" y="2253"/>
                </a:lnTo>
                <a:lnTo>
                  <a:pt x="370" y="2253"/>
                </a:lnTo>
                <a:lnTo>
                  <a:pt x="370" y="2253"/>
                </a:lnTo>
                <a:lnTo>
                  <a:pt x="373" y="2253"/>
                </a:lnTo>
                <a:lnTo>
                  <a:pt x="373" y="2256"/>
                </a:lnTo>
                <a:lnTo>
                  <a:pt x="375" y="2256"/>
                </a:lnTo>
                <a:lnTo>
                  <a:pt x="375" y="2258"/>
                </a:lnTo>
                <a:lnTo>
                  <a:pt x="381" y="2258"/>
                </a:lnTo>
                <a:lnTo>
                  <a:pt x="381" y="2261"/>
                </a:lnTo>
                <a:lnTo>
                  <a:pt x="383" y="2261"/>
                </a:lnTo>
                <a:lnTo>
                  <a:pt x="383" y="2261"/>
                </a:lnTo>
                <a:lnTo>
                  <a:pt x="383" y="2264"/>
                </a:lnTo>
                <a:lnTo>
                  <a:pt x="381" y="2264"/>
                </a:lnTo>
                <a:lnTo>
                  <a:pt x="378" y="2261"/>
                </a:lnTo>
                <a:lnTo>
                  <a:pt x="370" y="2261"/>
                </a:lnTo>
                <a:lnTo>
                  <a:pt x="370" y="2261"/>
                </a:lnTo>
                <a:lnTo>
                  <a:pt x="370" y="2264"/>
                </a:lnTo>
                <a:lnTo>
                  <a:pt x="375" y="2266"/>
                </a:lnTo>
                <a:lnTo>
                  <a:pt x="378" y="2269"/>
                </a:lnTo>
                <a:lnTo>
                  <a:pt x="378" y="2269"/>
                </a:lnTo>
                <a:lnTo>
                  <a:pt x="381" y="2269"/>
                </a:lnTo>
                <a:lnTo>
                  <a:pt x="383" y="2269"/>
                </a:lnTo>
                <a:lnTo>
                  <a:pt x="383" y="2269"/>
                </a:lnTo>
                <a:lnTo>
                  <a:pt x="386" y="2269"/>
                </a:lnTo>
                <a:lnTo>
                  <a:pt x="391" y="2272"/>
                </a:lnTo>
                <a:lnTo>
                  <a:pt x="394" y="2272"/>
                </a:lnTo>
                <a:lnTo>
                  <a:pt x="397" y="2274"/>
                </a:lnTo>
                <a:lnTo>
                  <a:pt x="397" y="2272"/>
                </a:lnTo>
                <a:lnTo>
                  <a:pt x="399" y="2272"/>
                </a:lnTo>
                <a:lnTo>
                  <a:pt x="408" y="2272"/>
                </a:lnTo>
                <a:lnTo>
                  <a:pt x="408" y="2272"/>
                </a:lnTo>
                <a:lnTo>
                  <a:pt x="408" y="2269"/>
                </a:lnTo>
                <a:lnTo>
                  <a:pt x="408" y="2269"/>
                </a:lnTo>
                <a:lnTo>
                  <a:pt x="408" y="2269"/>
                </a:lnTo>
                <a:lnTo>
                  <a:pt x="410" y="2269"/>
                </a:lnTo>
                <a:lnTo>
                  <a:pt x="413" y="2272"/>
                </a:lnTo>
                <a:lnTo>
                  <a:pt x="418" y="2274"/>
                </a:lnTo>
                <a:lnTo>
                  <a:pt x="418" y="2274"/>
                </a:lnTo>
                <a:lnTo>
                  <a:pt x="424" y="2274"/>
                </a:lnTo>
                <a:lnTo>
                  <a:pt x="424" y="2274"/>
                </a:lnTo>
                <a:lnTo>
                  <a:pt x="426" y="2272"/>
                </a:lnTo>
                <a:lnTo>
                  <a:pt x="429" y="2269"/>
                </a:lnTo>
                <a:lnTo>
                  <a:pt x="429" y="2269"/>
                </a:lnTo>
                <a:lnTo>
                  <a:pt x="432" y="2269"/>
                </a:lnTo>
                <a:lnTo>
                  <a:pt x="434" y="2272"/>
                </a:lnTo>
                <a:lnTo>
                  <a:pt x="434" y="2272"/>
                </a:lnTo>
                <a:lnTo>
                  <a:pt x="437" y="2272"/>
                </a:lnTo>
                <a:lnTo>
                  <a:pt x="437" y="2272"/>
                </a:lnTo>
                <a:lnTo>
                  <a:pt x="440" y="2272"/>
                </a:lnTo>
                <a:lnTo>
                  <a:pt x="440" y="2272"/>
                </a:lnTo>
                <a:lnTo>
                  <a:pt x="442" y="2272"/>
                </a:lnTo>
                <a:lnTo>
                  <a:pt x="445" y="2272"/>
                </a:lnTo>
                <a:lnTo>
                  <a:pt x="445" y="2272"/>
                </a:lnTo>
                <a:lnTo>
                  <a:pt x="448" y="2272"/>
                </a:lnTo>
                <a:lnTo>
                  <a:pt x="450" y="2274"/>
                </a:lnTo>
                <a:lnTo>
                  <a:pt x="450" y="2274"/>
                </a:lnTo>
                <a:lnTo>
                  <a:pt x="453" y="2272"/>
                </a:lnTo>
                <a:lnTo>
                  <a:pt x="453" y="2269"/>
                </a:lnTo>
                <a:lnTo>
                  <a:pt x="456" y="2269"/>
                </a:lnTo>
                <a:lnTo>
                  <a:pt x="456" y="2269"/>
                </a:lnTo>
                <a:lnTo>
                  <a:pt x="458" y="2269"/>
                </a:lnTo>
                <a:lnTo>
                  <a:pt x="458" y="2272"/>
                </a:lnTo>
                <a:lnTo>
                  <a:pt x="461" y="2269"/>
                </a:lnTo>
                <a:lnTo>
                  <a:pt x="461" y="2269"/>
                </a:lnTo>
                <a:lnTo>
                  <a:pt x="461" y="2269"/>
                </a:lnTo>
                <a:lnTo>
                  <a:pt x="464" y="2269"/>
                </a:lnTo>
                <a:lnTo>
                  <a:pt x="469" y="2272"/>
                </a:lnTo>
                <a:lnTo>
                  <a:pt x="469" y="2272"/>
                </a:lnTo>
                <a:lnTo>
                  <a:pt x="472" y="2269"/>
                </a:lnTo>
                <a:lnTo>
                  <a:pt x="472" y="2269"/>
                </a:lnTo>
                <a:lnTo>
                  <a:pt x="475" y="2272"/>
                </a:lnTo>
                <a:lnTo>
                  <a:pt x="477" y="2272"/>
                </a:lnTo>
                <a:lnTo>
                  <a:pt x="477" y="2274"/>
                </a:lnTo>
                <a:lnTo>
                  <a:pt x="485" y="2277"/>
                </a:lnTo>
                <a:lnTo>
                  <a:pt x="485" y="2277"/>
                </a:lnTo>
                <a:lnTo>
                  <a:pt x="488" y="2277"/>
                </a:lnTo>
                <a:lnTo>
                  <a:pt x="493" y="2277"/>
                </a:lnTo>
                <a:lnTo>
                  <a:pt x="499" y="2283"/>
                </a:lnTo>
                <a:lnTo>
                  <a:pt x="501" y="2283"/>
                </a:lnTo>
                <a:lnTo>
                  <a:pt x="501" y="2280"/>
                </a:lnTo>
                <a:lnTo>
                  <a:pt x="501" y="2277"/>
                </a:lnTo>
                <a:lnTo>
                  <a:pt x="504" y="2274"/>
                </a:lnTo>
                <a:lnTo>
                  <a:pt x="507" y="2274"/>
                </a:lnTo>
                <a:lnTo>
                  <a:pt x="509" y="2274"/>
                </a:lnTo>
                <a:lnTo>
                  <a:pt x="515" y="2274"/>
                </a:lnTo>
                <a:lnTo>
                  <a:pt x="523" y="2277"/>
                </a:lnTo>
                <a:lnTo>
                  <a:pt x="528" y="2280"/>
                </a:lnTo>
                <a:lnTo>
                  <a:pt x="531" y="2280"/>
                </a:lnTo>
                <a:lnTo>
                  <a:pt x="536" y="2283"/>
                </a:lnTo>
                <a:lnTo>
                  <a:pt x="536" y="2280"/>
                </a:lnTo>
                <a:lnTo>
                  <a:pt x="539" y="2280"/>
                </a:lnTo>
                <a:lnTo>
                  <a:pt x="542" y="2280"/>
                </a:lnTo>
                <a:lnTo>
                  <a:pt x="542" y="2280"/>
                </a:lnTo>
                <a:lnTo>
                  <a:pt x="542" y="2277"/>
                </a:lnTo>
                <a:lnTo>
                  <a:pt x="542" y="2277"/>
                </a:lnTo>
                <a:lnTo>
                  <a:pt x="536" y="2277"/>
                </a:lnTo>
                <a:lnTo>
                  <a:pt x="536" y="2277"/>
                </a:lnTo>
                <a:lnTo>
                  <a:pt x="533" y="2274"/>
                </a:lnTo>
                <a:lnTo>
                  <a:pt x="531" y="2272"/>
                </a:lnTo>
                <a:lnTo>
                  <a:pt x="531" y="2274"/>
                </a:lnTo>
                <a:lnTo>
                  <a:pt x="531" y="2274"/>
                </a:lnTo>
                <a:lnTo>
                  <a:pt x="531" y="2274"/>
                </a:lnTo>
                <a:lnTo>
                  <a:pt x="531" y="2277"/>
                </a:lnTo>
                <a:lnTo>
                  <a:pt x="531" y="2277"/>
                </a:lnTo>
                <a:lnTo>
                  <a:pt x="531" y="2277"/>
                </a:lnTo>
                <a:lnTo>
                  <a:pt x="528" y="2277"/>
                </a:lnTo>
                <a:lnTo>
                  <a:pt x="525" y="2274"/>
                </a:lnTo>
                <a:lnTo>
                  <a:pt x="525" y="2274"/>
                </a:lnTo>
                <a:lnTo>
                  <a:pt x="525" y="2272"/>
                </a:lnTo>
                <a:lnTo>
                  <a:pt x="525" y="2272"/>
                </a:lnTo>
                <a:lnTo>
                  <a:pt x="533" y="2272"/>
                </a:lnTo>
                <a:lnTo>
                  <a:pt x="533" y="2272"/>
                </a:lnTo>
                <a:lnTo>
                  <a:pt x="533" y="2269"/>
                </a:lnTo>
                <a:lnTo>
                  <a:pt x="533" y="2269"/>
                </a:lnTo>
                <a:lnTo>
                  <a:pt x="533" y="2269"/>
                </a:lnTo>
                <a:lnTo>
                  <a:pt x="536" y="2269"/>
                </a:lnTo>
                <a:lnTo>
                  <a:pt x="536" y="2269"/>
                </a:lnTo>
                <a:lnTo>
                  <a:pt x="536" y="2269"/>
                </a:lnTo>
                <a:lnTo>
                  <a:pt x="536" y="2269"/>
                </a:lnTo>
                <a:lnTo>
                  <a:pt x="539" y="2269"/>
                </a:lnTo>
                <a:lnTo>
                  <a:pt x="539" y="2269"/>
                </a:lnTo>
                <a:lnTo>
                  <a:pt x="542" y="2269"/>
                </a:lnTo>
                <a:lnTo>
                  <a:pt x="544" y="2269"/>
                </a:lnTo>
                <a:lnTo>
                  <a:pt x="544" y="2269"/>
                </a:lnTo>
                <a:lnTo>
                  <a:pt x="544" y="2269"/>
                </a:lnTo>
                <a:lnTo>
                  <a:pt x="547" y="2269"/>
                </a:lnTo>
                <a:lnTo>
                  <a:pt x="547" y="2269"/>
                </a:lnTo>
                <a:lnTo>
                  <a:pt x="552" y="2269"/>
                </a:lnTo>
                <a:lnTo>
                  <a:pt x="552" y="2266"/>
                </a:lnTo>
                <a:lnTo>
                  <a:pt x="555" y="2269"/>
                </a:lnTo>
                <a:lnTo>
                  <a:pt x="555" y="2266"/>
                </a:lnTo>
                <a:lnTo>
                  <a:pt x="560" y="2269"/>
                </a:lnTo>
                <a:lnTo>
                  <a:pt x="560" y="2272"/>
                </a:lnTo>
                <a:lnTo>
                  <a:pt x="563" y="2269"/>
                </a:lnTo>
                <a:lnTo>
                  <a:pt x="563" y="2269"/>
                </a:lnTo>
                <a:lnTo>
                  <a:pt x="563" y="2266"/>
                </a:lnTo>
                <a:lnTo>
                  <a:pt x="560" y="2264"/>
                </a:lnTo>
                <a:lnTo>
                  <a:pt x="560" y="2264"/>
                </a:lnTo>
                <a:lnTo>
                  <a:pt x="560" y="2264"/>
                </a:lnTo>
                <a:lnTo>
                  <a:pt x="560" y="2264"/>
                </a:lnTo>
                <a:lnTo>
                  <a:pt x="560" y="2264"/>
                </a:lnTo>
                <a:lnTo>
                  <a:pt x="560" y="2261"/>
                </a:lnTo>
                <a:lnTo>
                  <a:pt x="563" y="2261"/>
                </a:lnTo>
                <a:lnTo>
                  <a:pt x="568" y="2258"/>
                </a:lnTo>
                <a:lnTo>
                  <a:pt x="571" y="2258"/>
                </a:lnTo>
                <a:lnTo>
                  <a:pt x="579" y="2258"/>
                </a:lnTo>
                <a:lnTo>
                  <a:pt x="584" y="2258"/>
                </a:lnTo>
                <a:lnTo>
                  <a:pt x="584" y="2258"/>
                </a:lnTo>
                <a:lnTo>
                  <a:pt x="584" y="2256"/>
                </a:lnTo>
                <a:lnTo>
                  <a:pt x="584" y="2253"/>
                </a:lnTo>
                <a:lnTo>
                  <a:pt x="584" y="2250"/>
                </a:lnTo>
                <a:lnTo>
                  <a:pt x="584" y="2248"/>
                </a:lnTo>
                <a:lnTo>
                  <a:pt x="587" y="2245"/>
                </a:lnTo>
                <a:lnTo>
                  <a:pt x="587" y="2242"/>
                </a:lnTo>
                <a:lnTo>
                  <a:pt x="590" y="2240"/>
                </a:lnTo>
                <a:lnTo>
                  <a:pt x="592" y="2240"/>
                </a:lnTo>
                <a:lnTo>
                  <a:pt x="598" y="2237"/>
                </a:lnTo>
                <a:lnTo>
                  <a:pt x="609" y="2234"/>
                </a:lnTo>
                <a:lnTo>
                  <a:pt x="609" y="2234"/>
                </a:lnTo>
                <a:lnTo>
                  <a:pt x="614" y="2232"/>
                </a:lnTo>
                <a:lnTo>
                  <a:pt x="617" y="2232"/>
                </a:lnTo>
                <a:lnTo>
                  <a:pt x="619" y="2229"/>
                </a:lnTo>
                <a:lnTo>
                  <a:pt x="622" y="2226"/>
                </a:lnTo>
                <a:lnTo>
                  <a:pt x="619" y="2226"/>
                </a:lnTo>
                <a:lnTo>
                  <a:pt x="619" y="2224"/>
                </a:lnTo>
                <a:lnTo>
                  <a:pt x="619" y="2221"/>
                </a:lnTo>
                <a:lnTo>
                  <a:pt x="622" y="2221"/>
                </a:lnTo>
                <a:lnTo>
                  <a:pt x="622" y="2221"/>
                </a:lnTo>
                <a:lnTo>
                  <a:pt x="627" y="2218"/>
                </a:lnTo>
                <a:lnTo>
                  <a:pt x="627" y="2215"/>
                </a:lnTo>
                <a:lnTo>
                  <a:pt x="635" y="2215"/>
                </a:lnTo>
                <a:lnTo>
                  <a:pt x="638" y="2215"/>
                </a:lnTo>
                <a:lnTo>
                  <a:pt x="635" y="2215"/>
                </a:lnTo>
                <a:lnTo>
                  <a:pt x="633" y="2210"/>
                </a:lnTo>
                <a:lnTo>
                  <a:pt x="633" y="2210"/>
                </a:lnTo>
                <a:lnTo>
                  <a:pt x="638" y="2210"/>
                </a:lnTo>
                <a:lnTo>
                  <a:pt x="638" y="2210"/>
                </a:lnTo>
                <a:lnTo>
                  <a:pt x="641" y="2210"/>
                </a:lnTo>
                <a:lnTo>
                  <a:pt x="641" y="2210"/>
                </a:lnTo>
                <a:lnTo>
                  <a:pt x="662" y="2213"/>
                </a:lnTo>
                <a:lnTo>
                  <a:pt x="662" y="2213"/>
                </a:lnTo>
                <a:lnTo>
                  <a:pt x="665" y="2213"/>
                </a:lnTo>
                <a:lnTo>
                  <a:pt x="665" y="2215"/>
                </a:lnTo>
                <a:lnTo>
                  <a:pt x="665" y="2215"/>
                </a:lnTo>
                <a:lnTo>
                  <a:pt x="667" y="2215"/>
                </a:lnTo>
                <a:lnTo>
                  <a:pt x="670" y="2215"/>
                </a:lnTo>
                <a:lnTo>
                  <a:pt x="670" y="2215"/>
                </a:lnTo>
                <a:lnTo>
                  <a:pt x="670" y="2215"/>
                </a:lnTo>
                <a:lnTo>
                  <a:pt x="673" y="2215"/>
                </a:lnTo>
                <a:lnTo>
                  <a:pt x="673" y="2218"/>
                </a:lnTo>
                <a:lnTo>
                  <a:pt x="673" y="2218"/>
                </a:lnTo>
                <a:lnTo>
                  <a:pt x="673" y="2218"/>
                </a:lnTo>
                <a:lnTo>
                  <a:pt x="676" y="2218"/>
                </a:lnTo>
                <a:lnTo>
                  <a:pt x="676" y="2218"/>
                </a:lnTo>
                <a:lnTo>
                  <a:pt x="678" y="2215"/>
                </a:lnTo>
                <a:lnTo>
                  <a:pt x="676" y="2213"/>
                </a:lnTo>
                <a:lnTo>
                  <a:pt x="678" y="2213"/>
                </a:lnTo>
                <a:lnTo>
                  <a:pt x="678" y="2210"/>
                </a:lnTo>
                <a:lnTo>
                  <a:pt x="678" y="2210"/>
                </a:lnTo>
                <a:lnTo>
                  <a:pt x="681" y="2210"/>
                </a:lnTo>
                <a:lnTo>
                  <a:pt x="684" y="2210"/>
                </a:lnTo>
                <a:lnTo>
                  <a:pt x="684" y="2210"/>
                </a:lnTo>
                <a:lnTo>
                  <a:pt x="686" y="2213"/>
                </a:lnTo>
                <a:lnTo>
                  <a:pt x="686" y="2213"/>
                </a:lnTo>
                <a:lnTo>
                  <a:pt x="686" y="2215"/>
                </a:lnTo>
                <a:lnTo>
                  <a:pt x="686" y="2215"/>
                </a:lnTo>
                <a:lnTo>
                  <a:pt x="689" y="2215"/>
                </a:lnTo>
                <a:lnTo>
                  <a:pt x="689" y="2213"/>
                </a:lnTo>
                <a:lnTo>
                  <a:pt x="689" y="2213"/>
                </a:lnTo>
                <a:lnTo>
                  <a:pt x="692" y="2210"/>
                </a:lnTo>
                <a:lnTo>
                  <a:pt x="692" y="2210"/>
                </a:lnTo>
                <a:lnTo>
                  <a:pt x="689" y="2210"/>
                </a:lnTo>
                <a:lnTo>
                  <a:pt x="689" y="2205"/>
                </a:lnTo>
                <a:lnTo>
                  <a:pt x="689" y="2202"/>
                </a:lnTo>
                <a:lnTo>
                  <a:pt x="692" y="2202"/>
                </a:lnTo>
                <a:lnTo>
                  <a:pt x="697" y="2202"/>
                </a:lnTo>
                <a:lnTo>
                  <a:pt x="700" y="2205"/>
                </a:lnTo>
                <a:lnTo>
                  <a:pt x="702" y="2205"/>
                </a:lnTo>
                <a:lnTo>
                  <a:pt x="705" y="2205"/>
                </a:lnTo>
                <a:lnTo>
                  <a:pt x="708" y="2202"/>
                </a:lnTo>
                <a:lnTo>
                  <a:pt x="708" y="2202"/>
                </a:lnTo>
                <a:lnTo>
                  <a:pt x="705" y="2202"/>
                </a:lnTo>
                <a:lnTo>
                  <a:pt x="702" y="2202"/>
                </a:lnTo>
                <a:lnTo>
                  <a:pt x="700" y="2199"/>
                </a:lnTo>
                <a:lnTo>
                  <a:pt x="700" y="2197"/>
                </a:lnTo>
                <a:lnTo>
                  <a:pt x="700" y="2194"/>
                </a:lnTo>
                <a:lnTo>
                  <a:pt x="700" y="2191"/>
                </a:lnTo>
                <a:lnTo>
                  <a:pt x="700" y="2189"/>
                </a:lnTo>
                <a:lnTo>
                  <a:pt x="702" y="2189"/>
                </a:lnTo>
                <a:lnTo>
                  <a:pt x="705" y="2186"/>
                </a:lnTo>
                <a:lnTo>
                  <a:pt x="705" y="2183"/>
                </a:lnTo>
                <a:lnTo>
                  <a:pt x="710" y="2178"/>
                </a:lnTo>
                <a:lnTo>
                  <a:pt x="710" y="2175"/>
                </a:lnTo>
                <a:lnTo>
                  <a:pt x="713" y="2175"/>
                </a:lnTo>
                <a:lnTo>
                  <a:pt x="716" y="2175"/>
                </a:lnTo>
                <a:lnTo>
                  <a:pt x="716" y="2173"/>
                </a:lnTo>
                <a:lnTo>
                  <a:pt x="713" y="2173"/>
                </a:lnTo>
                <a:lnTo>
                  <a:pt x="716" y="2170"/>
                </a:lnTo>
                <a:lnTo>
                  <a:pt x="724" y="2170"/>
                </a:lnTo>
                <a:lnTo>
                  <a:pt x="726" y="2167"/>
                </a:lnTo>
                <a:lnTo>
                  <a:pt x="734" y="2162"/>
                </a:lnTo>
                <a:lnTo>
                  <a:pt x="734" y="2159"/>
                </a:lnTo>
                <a:lnTo>
                  <a:pt x="740" y="2159"/>
                </a:lnTo>
                <a:lnTo>
                  <a:pt x="745" y="2159"/>
                </a:lnTo>
                <a:lnTo>
                  <a:pt x="748" y="2159"/>
                </a:lnTo>
                <a:lnTo>
                  <a:pt x="748" y="2156"/>
                </a:lnTo>
                <a:lnTo>
                  <a:pt x="753" y="2156"/>
                </a:lnTo>
                <a:lnTo>
                  <a:pt x="753" y="2154"/>
                </a:lnTo>
                <a:lnTo>
                  <a:pt x="756" y="2154"/>
                </a:lnTo>
                <a:lnTo>
                  <a:pt x="759" y="2154"/>
                </a:lnTo>
                <a:lnTo>
                  <a:pt x="759" y="2154"/>
                </a:lnTo>
                <a:lnTo>
                  <a:pt x="761" y="2154"/>
                </a:lnTo>
                <a:lnTo>
                  <a:pt x="764" y="2156"/>
                </a:lnTo>
                <a:lnTo>
                  <a:pt x="767" y="2156"/>
                </a:lnTo>
                <a:lnTo>
                  <a:pt x="769" y="2156"/>
                </a:lnTo>
                <a:lnTo>
                  <a:pt x="772" y="2154"/>
                </a:lnTo>
                <a:lnTo>
                  <a:pt x="775" y="2154"/>
                </a:lnTo>
                <a:lnTo>
                  <a:pt x="785" y="2156"/>
                </a:lnTo>
                <a:lnTo>
                  <a:pt x="796" y="2159"/>
                </a:lnTo>
                <a:lnTo>
                  <a:pt x="796" y="2159"/>
                </a:lnTo>
                <a:lnTo>
                  <a:pt x="801" y="2159"/>
                </a:lnTo>
                <a:lnTo>
                  <a:pt x="812" y="2156"/>
                </a:lnTo>
                <a:lnTo>
                  <a:pt x="812" y="2154"/>
                </a:lnTo>
                <a:lnTo>
                  <a:pt x="812" y="2154"/>
                </a:lnTo>
                <a:lnTo>
                  <a:pt x="812" y="2154"/>
                </a:lnTo>
                <a:lnTo>
                  <a:pt x="812" y="2151"/>
                </a:lnTo>
                <a:lnTo>
                  <a:pt x="815" y="2151"/>
                </a:lnTo>
                <a:lnTo>
                  <a:pt x="815" y="2151"/>
                </a:lnTo>
                <a:lnTo>
                  <a:pt x="815" y="2151"/>
                </a:lnTo>
                <a:lnTo>
                  <a:pt x="834" y="2151"/>
                </a:lnTo>
                <a:lnTo>
                  <a:pt x="836" y="2148"/>
                </a:lnTo>
                <a:lnTo>
                  <a:pt x="839" y="2148"/>
                </a:lnTo>
                <a:lnTo>
                  <a:pt x="842" y="2148"/>
                </a:lnTo>
                <a:lnTo>
                  <a:pt x="844" y="2148"/>
                </a:lnTo>
                <a:lnTo>
                  <a:pt x="847" y="2146"/>
                </a:lnTo>
                <a:lnTo>
                  <a:pt x="852" y="2146"/>
                </a:lnTo>
                <a:lnTo>
                  <a:pt x="855" y="2148"/>
                </a:lnTo>
                <a:lnTo>
                  <a:pt x="858" y="2148"/>
                </a:lnTo>
                <a:lnTo>
                  <a:pt x="860" y="2148"/>
                </a:lnTo>
                <a:lnTo>
                  <a:pt x="860" y="2148"/>
                </a:lnTo>
                <a:lnTo>
                  <a:pt x="863" y="2148"/>
                </a:lnTo>
                <a:lnTo>
                  <a:pt x="866" y="2146"/>
                </a:lnTo>
                <a:lnTo>
                  <a:pt x="871" y="2146"/>
                </a:lnTo>
                <a:lnTo>
                  <a:pt x="871" y="2146"/>
                </a:lnTo>
                <a:lnTo>
                  <a:pt x="874" y="2146"/>
                </a:lnTo>
                <a:lnTo>
                  <a:pt x="877" y="2146"/>
                </a:lnTo>
                <a:lnTo>
                  <a:pt x="879" y="2148"/>
                </a:lnTo>
                <a:lnTo>
                  <a:pt x="879" y="2148"/>
                </a:lnTo>
                <a:lnTo>
                  <a:pt x="879" y="2148"/>
                </a:lnTo>
                <a:lnTo>
                  <a:pt x="885" y="2146"/>
                </a:lnTo>
                <a:lnTo>
                  <a:pt x="887" y="2146"/>
                </a:lnTo>
                <a:lnTo>
                  <a:pt x="893" y="2143"/>
                </a:lnTo>
                <a:lnTo>
                  <a:pt x="895" y="2143"/>
                </a:lnTo>
                <a:lnTo>
                  <a:pt x="898" y="2143"/>
                </a:lnTo>
                <a:lnTo>
                  <a:pt x="914" y="2143"/>
                </a:lnTo>
                <a:lnTo>
                  <a:pt x="917" y="2143"/>
                </a:lnTo>
                <a:lnTo>
                  <a:pt x="919" y="2143"/>
                </a:lnTo>
                <a:lnTo>
                  <a:pt x="919" y="2143"/>
                </a:lnTo>
                <a:lnTo>
                  <a:pt x="922" y="2146"/>
                </a:lnTo>
                <a:lnTo>
                  <a:pt x="925" y="2146"/>
                </a:lnTo>
                <a:lnTo>
                  <a:pt x="925" y="2146"/>
                </a:lnTo>
                <a:lnTo>
                  <a:pt x="927" y="2148"/>
                </a:lnTo>
                <a:lnTo>
                  <a:pt x="927" y="2148"/>
                </a:lnTo>
                <a:lnTo>
                  <a:pt x="930" y="2148"/>
                </a:lnTo>
                <a:lnTo>
                  <a:pt x="933" y="2148"/>
                </a:lnTo>
                <a:lnTo>
                  <a:pt x="933" y="2148"/>
                </a:lnTo>
                <a:lnTo>
                  <a:pt x="933" y="2146"/>
                </a:lnTo>
                <a:lnTo>
                  <a:pt x="935" y="2146"/>
                </a:lnTo>
                <a:lnTo>
                  <a:pt x="935" y="2146"/>
                </a:lnTo>
                <a:lnTo>
                  <a:pt x="938" y="2148"/>
                </a:lnTo>
                <a:lnTo>
                  <a:pt x="938" y="2148"/>
                </a:lnTo>
                <a:lnTo>
                  <a:pt x="941" y="2148"/>
                </a:lnTo>
                <a:lnTo>
                  <a:pt x="944" y="2151"/>
                </a:lnTo>
                <a:lnTo>
                  <a:pt x="946" y="2151"/>
                </a:lnTo>
                <a:lnTo>
                  <a:pt x="949" y="2151"/>
                </a:lnTo>
                <a:lnTo>
                  <a:pt x="952" y="2148"/>
                </a:lnTo>
                <a:lnTo>
                  <a:pt x="954" y="2148"/>
                </a:lnTo>
                <a:lnTo>
                  <a:pt x="954" y="2148"/>
                </a:lnTo>
                <a:lnTo>
                  <a:pt x="960" y="2146"/>
                </a:lnTo>
                <a:lnTo>
                  <a:pt x="962" y="2143"/>
                </a:lnTo>
                <a:lnTo>
                  <a:pt x="968" y="2143"/>
                </a:lnTo>
                <a:lnTo>
                  <a:pt x="968" y="2143"/>
                </a:lnTo>
                <a:lnTo>
                  <a:pt x="968" y="2143"/>
                </a:lnTo>
                <a:lnTo>
                  <a:pt x="970" y="2143"/>
                </a:lnTo>
                <a:lnTo>
                  <a:pt x="973" y="2146"/>
                </a:lnTo>
                <a:lnTo>
                  <a:pt x="976" y="2148"/>
                </a:lnTo>
                <a:lnTo>
                  <a:pt x="976" y="2148"/>
                </a:lnTo>
                <a:lnTo>
                  <a:pt x="976" y="2151"/>
                </a:lnTo>
                <a:lnTo>
                  <a:pt x="978" y="2154"/>
                </a:lnTo>
                <a:lnTo>
                  <a:pt x="978" y="2159"/>
                </a:lnTo>
                <a:lnTo>
                  <a:pt x="978" y="2159"/>
                </a:lnTo>
                <a:lnTo>
                  <a:pt x="976" y="2162"/>
                </a:lnTo>
                <a:lnTo>
                  <a:pt x="976" y="2164"/>
                </a:lnTo>
                <a:lnTo>
                  <a:pt x="978" y="2164"/>
                </a:lnTo>
                <a:lnTo>
                  <a:pt x="989" y="2164"/>
                </a:lnTo>
                <a:lnTo>
                  <a:pt x="989" y="2164"/>
                </a:lnTo>
                <a:lnTo>
                  <a:pt x="989" y="2162"/>
                </a:lnTo>
                <a:lnTo>
                  <a:pt x="989" y="2162"/>
                </a:lnTo>
                <a:lnTo>
                  <a:pt x="992" y="2162"/>
                </a:lnTo>
                <a:lnTo>
                  <a:pt x="992" y="2162"/>
                </a:lnTo>
                <a:lnTo>
                  <a:pt x="994" y="2164"/>
                </a:lnTo>
                <a:lnTo>
                  <a:pt x="994" y="2164"/>
                </a:lnTo>
                <a:lnTo>
                  <a:pt x="997" y="2162"/>
                </a:lnTo>
                <a:lnTo>
                  <a:pt x="997" y="2159"/>
                </a:lnTo>
                <a:lnTo>
                  <a:pt x="997" y="2156"/>
                </a:lnTo>
                <a:lnTo>
                  <a:pt x="997" y="2156"/>
                </a:lnTo>
                <a:lnTo>
                  <a:pt x="1002" y="2154"/>
                </a:lnTo>
                <a:lnTo>
                  <a:pt x="1005" y="2154"/>
                </a:lnTo>
                <a:lnTo>
                  <a:pt x="1011" y="2154"/>
                </a:lnTo>
                <a:lnTo>
                  <a:pt x="1021" y="2156"/>
                </a:lnTo>
                <a:lnTo>
                  <a:pt x="1021" y="2156"/>
                </a:lnTo>
                <a:lnTo>
                  <a:pt x="1024" y="2154"/>
                </a:lnTo>
                <a:lnTo>
                  <a:pt x="1024" y="2154"/>
                </a:lnTo>
                <a:lnTo>
                  <a:pt x="1024" y="2156"/>
                </a:lnTo>
                <a:lnTo>
                  <a:pt x="1027" y="2156"/>
                </a:lnTo>
                <a:lnTo>
                  <a:pt x="1027" y="2156"/>
                </a:lnTo>
                <a:lnTo>
                  <a:pt x="1029" y="2156"/>
                </a:lnTo>
                <a:lnTo>
                  <a:pt x="1029" y="2156"/>
                </a:lnTo>
                <a:lnTo>
                  <a:pt x="1029" y="2156"/>
                </a:lnTo>
                <a:lnTo>
                  <a:pt x="1029" y="2154"/>
                </a:lnTo>
                <a:lnTo>
                  <a:pt x="1029" y="2151"/>
                </a:lnTo>
                <a:lnTo>
                  <a:pt x="1032" y="2151"/>
                </a:lnTo>
                <a:lnTo>
                  <a:pt x="1037" y="2151"/>
                </a:lnTo>
                <a:lnTo>
                  <a:pt x="1045" y="2151"/>
                </a:lnTo>
                <a:lnTo>
                  <a:pt x="1051" y="2148"/>
                </a:lnTo>
                <a:lnTo>
                  <a:pt x="1051" y="2148"/>
                </a:lnTo>
                <a:lnTo>
                  <a:pt x="1053" y="2148"/>
                </a:lnTo>
                <a:lnTo>
                  <a:pt x="1053" y="2151"/>
                </a:lnTo>
                <a:lnTo>
                  <a:pt x="1056" y="2151"/>
                </a:lnTo>
                <a:lnTo>
                  <a:pt x="1059" y="2151"/>
                </a:lnTo>
                <a:lnTo>
                  <a:pt x="1061" y="2151"/>
                </a:lnTo>
                <a:lnTo>
                  <a:pt x="1069" y="2148"/>
                </a:lnTo>
                <a:lnTo>
                  <a:pt x="1075" y="2148"/>
                </a:lnTo>
                <a:lnTo>
                  <a:pt x="1075" y="2148"/>
                </a:lnTo>
                <a:lnTo>
                  <a:pt x="1078" y="2146"/>
                </a:lnTo>
                <a:lnTo>
                  <a:pt x="1080" y="2148"/>
                </a:lnTo>
                <a:lnTo>
                  <a:pt x="1083" y="2148"/>
                </a:lnTo>
                <a:lnTo>
                  <a:pt x="1088" y="2151"/>
                </a:lnTo>
                <a:lnTo>
                  <a:pt x="1088" y="2156"/>
                </a:lnTo>
                <a:lnTo>
                  <a:pt x="1091" y="2162"/>
                </a:lnTo>
                <a:lnTo>
                  <a:pt x="1091" y="2162"/>
                </a:lnTo>
                <a:lnTo>
                  <a:pt x="1094" y="2162"/>
                </a:lnTo>
                <a:lnTo>
                  <a:pt x="1096" y="2162"/>
                </a:lnTo>
                <a:lnTo>
                  <a:pt x="1096" y="2162"/>
                </a:lnTo>
                <a:lnTo>
                  <a:pt x="1096" y="2162"/>
                </a:lnTo>
                <a:lnTo>
                  <a:pt x="1099" y="2162"/>
                </a:lnTo>
                <a:lnTo>
                  <a:pt x="1099" y="2162"/>
                </a:lnTo>
                <a:lnTo>
                  <a:pt x="1099" y="2162"/>
                </a:lnTo>
                <a:lnTo>
                  <a:pt x="1099" y="2162"/>
                </a:lnTo>
                <a:lnTo>
                  <a:pt x="1104" y="2159"/>
                </a:lnTo>
                <a:lnTo>
                  <a:pt x="1107" y="2154"/>
                </a:lnTo>
                <a:lnTo>
                  <a:pt x="1112" y="2151"/>
                </a:lnTo>
                <a:lnTo>
                  <a:pt x="1115" y="2151"/>
                </a:lnTo>
                <a:lnTo>
                  <a:pt x="1123" y="2151"/>
                </a:lnTo>
                <a:lnTo>
                  <a:pt x="1126" y="2151"/>
                </a:lnTo>
                <a:lnTo>
                  <a:pt x="1126" y="2154"/>
                </a:lnTo>
                <a:lnTo>
                  <a:pt x="1128" y="2154"/>
                </a:lnTo>
                <a:lnTo>
                  <a:pt x="1128" y="2156"/>
                </a:lnTo>
                <a:lnTo>
                  <a:pt x="1131" y="2156"/>
                </a:lnTo>
                <a:lnTo>
                  <a:pt x="1136" y="2148"/>
                </a:lnTo>
                <a:lnTo>
                  <a:pt x="1136" y="2148"/>
                </a:lnTo>
                <a:lnTo>
                  <a:pt x="1139" y="2148"/>
                </a:lnTo>
                <a:lnTo>
                  <a:pt x="1142" y="2148"/>
                </a:lnTo>
                <a:lnTo>
                  <a:pt x="1142" y="2148"/>
                </a:lnTo>
                <a:lnTo>
                  <a:pt x="1142" y="2146"/>
                </a:lnTo>
                <a:lnTo>
                  <a:pt x="1145" y="2146"/>
                </a:lnTo>
                <a:lnTo>
                  <a:pt x="1147" y="2143"/>
                </a:lnTo>
                <a:lnTo>
                  <a:pt x="1150" y="2143"/>
                </a:lnTo>
                <a:lnTo>
                  <a:pt x="1153" y="2140"/>
                </a:lnTo>
                <a:lnTo>
                  <a:pt x="1153" y="2140"/>
                </a:lnTo>
                <a:lnTo>
                  <a:pt x="1153" y="2140"/>
                </a:lnTo>
                <a:lnTo>
                  <a:pt x="1153" y="2138"/>
                </a:lnTo>
                <a:lnTo>
                  <a:pt x="1153" y="2138"/>
                </a:lnTo>
                <a:lnTo>
                  <a:pt x="1153" y="2135"/>
                </a:lnTo>
                <a:lnTo>
                  <a:pt x="1155" y="2135"/>
                </a:lnTo>
                <a:lnTo>
                  <a:pt x="1155" y="2132"/>
                </a:lnTo>
                <a:lnTo>
                  <a:pt x="1161" y="2124"/>
                </a:lnTo>
                <a:lnTo>
                  <a:pt x="1166" y="2122"/>
                </a:lnTo>
                <a:lnTo>
                  <a:pt x="1166" y="2122"/>
                </a:lnTo>
                <a:lnTo>
                  <a:pt x="1166" y="2122"/>
                </a:lnTo>
                <a:lnTo>
                  <a:pt x="1166" y="2122"/>
                </a:lnTo>
                <a:lnTo>
                  <a:pt x="1166" y="2122"/>
                </a:lnTo>
                <a:lnTo>
                  <a:pt x="1166" y="2122"/>
                </a:lnTo>
                <a:lnTo>
                  <a:pt x="1169" y="2119"/>
                </a:lnTo>
                <a:lnTo>
                  <a:pt x="1169" y="2119"/>
                </a:lnTo>
                <a:lnTo>
                  <a:pt x="1171" y="2116"/>
                </a:lnTo>
                <a:lnTo>
                  <a:pt x="1174" y="2116"/>
                </a:lnTo>
                <a:lnTo>
                  <a:pt x="1177" y="2116"/>
                </a:lnTo>
                <a:lnTo>
                  <a:pt x="1177" y="2114"/>
                </a:lnTo>
                <a:lnTo>
                  <a:pt x="1177" y="2108"/>
                </a:lnTo>
                <a:lnTo>
                  <a:pt x="1179" y="2105"/>
                </a:lnTo>
                <a:lnTo>
                  <a:pt x="1179" y="2103"/>
                </a:lnTo>
                <a:lnTo>
                  <a:pt x="1182" y="2100"/>
                </a:lnTo>
                <a:lnTo>
                  <a:pt x="1182" y="2097"/>
                </a:lnTo>
                <a:lnTo>
                  <a:pt x="1182" y="2095"/>
                </a:lnTo>
                <a:lnTo>
                  <a:pt x="1182" y="2095"/>
                </a:lnTo>
                <a:lnTo>
                  <a:pt x="1182" y="2095"/>
                </a:lnTo>
                <a:lnTo>
                  <a:pt x="1182" y="2092"/>
                </a:lnTo>
                <a:lnTo>
                  <a:pt x="1187" y="2087"/>
                </a:lnTo>
                <a:lnTo>
                  <a:pt x="1187" y="2084"/>
                </a:lnTo>
                <a:lnTo>
                  <a:pt x="1190" y="2081"/>
                </a:lnTo>
                <a:lnTo>
                  <a:pt x="1190" y="2081"/>
                </a:lnTo>
                <a:lnTo>
                  <a:pt x="1190" y="2076"/>
                </a:lnTo>
                <a:lnTo>
                  <a:pt x="1193" y="2071"/>
                </a:lnTo>
                <a:lnTo>
                  <a:pt x="1193" y="2068"/>
                </a:lnTo>
                <a:lnTo>
                  <a:pt x="1198" y="2063"/>
                </a:lnTo>
                <a:lnTo>
                  <a:pt x="1203" y="2060"/>
                </a:lnTo>
                <a:lnTo>
                  <a:pt x="1206" y="2057"/>
                </a:lnTo>
                <a:lnTo>
                  <a:pt x="1206" y="2057"/>
                </a:lnTo>
                <a:lnTo>
                  <a:pt x="1209" y="2057"/>
                </a:lnTo>
                <a:lnTo>
                  <a:pt x="1214" y="2052"/>
                </a:lnTo>
                <a:lnTo>
                  <a:pt x="1214" y="2052"/>
                </a:lnTo>
                <a:lnTo>
                  <a:pt x="1220" y="2049"/>
                </a:lnTo>
                <a:lnTo>
                  <a:pt x="1238" y="2049"/>
                </a:lnTo>
                <a:lnTo>
                  <a:pt x="1257" y="2044"/>
                </a:lnTo>
                <a:lnTo>
                  <a:pt x="1260" y="2044"/>
                </a:lnTo>
                <a:lnTo>
                  <a:pt x="1270" y="2038"/>
                </a:lnTo>
                <a:lnTo>
                  <a:pt x="1273" y="2038"/>
                </a:lnTo>
                <a:lnTo>
                  <a:pt x="1289" y="2028"/>
                </a:lnTo>
                <a:lnTo>
                  <a:pt x="1289" y="2028"/>
                </a:lnTo>
                <a:lnTo>
                  <a:pt x="1292" y="2028"/>
                </a:lnTo>
                <a:lnTo>
                  <a:pt x="1297" y="2025"/>
                </a:lnTo>
                <a:lnTo>
                  <a:pt x="1313" y="2014"/>
                </a:lnTo>
                <a:lnTo>
                  <a:pt x="1321" y="2012"/>
                </a:lnTo>
                <a:lnTo>
                  <a:pt x="1340" y="2009"/>
                </a:lnTo>
                <a:lnTo>
                  <a:pt x="1343" y="2006"/>
                </a:lnTo>
                <a:lnTo>
                  <a:pt x="1359" y="1996"/>
                </a:lnTo>
                <a:lnTo>
                  <a:pt x="1375" y="1985"/>
                </a:lnTo>
                <a:lnTo>
                  <a:pt x="1378" y="1985"/>
                </a:lnTo>
                <a:lnTo>
                  <a:pt x="1386" y="1979"/>
                </a:lnTo>
                <a:lnTo>
                  <a:pt x="1391" y="1977"/>
                </a:lnTo>
                <a:lnTo>
                  <a:pt x="1396" y="1977"/>
                </a:lnTo>
                <a:lnTo>
                  <a:pt x="1402" y="1979"/>
                </a:lnTo>
                <a:lnTo>
                  <a:pt x="1404" y="1977"/>
                </a:lnTo>
                <a:lnTo>
                  <a:pt x="1407" y="1977"/>
                </a:lnTo>
                <a:lnTo>
                  <a:pt x="1407" y="1977"/>
                </a:lnTo>
                <a:lnTo>
                  <a:pt x="1410" y="1974"/>
                </a:lnTo>
                <a:lnTo>
                  <a:pt x="1413" y="1974"/>
                </a:lnTo>
                <a:lnTo>
                  <a:pt x="1415" y="1974"/>
                </a:lnTo>
                <a:lnTo>
                  <a:pt x="1415" y="1974"/>
                </a:lnTo>
                <a:lnTo>
                  <a:pt x="1421" y="1974"/>
                </a:lnTo>
                <a:lnTo>
                  <a:pt x="1423" y="1977"/>
                </a:lnTo>
                <a:lnTo>
                  <a:pt x="1434" y="1979"/>
                </a:lnTo>
                <a:lnTo>
                  <a:pt x="1466" y="1982"/>
                </a:lnTo>
                <a:lnTo>
                  <a:pt x="1474" y="1982"/>
                </a:lnTo>
                <a:lnTo>
                  <a:pt x="1479" y="1979"/>
                </a:lnTo>
                <a:lnTo>
                  <a:pt x="1482" y="1982"/>
                </a:lnTo>
                <a:lnTo>
                  <a:pt x="1493" y="1979"/>
                </a:lnTo>
                <a:lnTo>
                  <a:pt x="1506" y="1982"/>
                </a:lnTo>
                <a:lnTo>
                  <a:pt x="1509" y="1979"/>
                </a:lnTo>
                <a:lnTo>
                  <a:pt x="1512" y="1979"/>
                </a:lnTo>
                <a:lnTo>
                  <a:pt x="1512" y="1979"/>
                </a:lnTo>
                <a:lnTo>
                  <a:pt x="1530" y="1977"/>
                </a:lnTo>
                <a:lnTo>
                  <a:pt x="1557" y="1971"/>
                </a:lnTo>
                <a:lnTo>
                  <a:pt x="1557" y="1971"/>
                </a:lnTo>
                <a:lnTo>
                  <a:pt x="1560" y="1969"/>
                </a:lnTo>
                <a:lnTo>
                  <a:pt x="1563" y="1969"/>
                </a:lnTo>
                <a:lnTo>
                  <a:pt x="1563" y="1969"/>
                </a:lnTo>
                <a:lnTo>
                  <a:pt x="1581" y="1961"/>
                </a:lnTo>
                <a:lnTo>
                  <a:pt x="1608" y="1958"/>
                </a:lnTo>
                <a:lnTo>
                  <a:pt x="1630" y="1950"/>
                </a:lnTo>
                <a:lnTo>
                  <a:pt x="1678" y="1931"/>
                </a:lnTo>
                <a:lnTo>
                  <a:pt x="1686" y="1928"/>
                </a:lnTo>
                <a:lnTo>
                  <a:pt x="1689" y="1926"/>
                </a:lnTo>
                <a:lnTo>
                  <a:pt x="1689" y="1926"/>
                </a:lnTo>
                <a:lnTo>
                  <a:pt x="1707" y="1918"/>
                </a:lnTo>
                <a:lnTo>
                  <a:pt x="1713" y="1915"/>
                </a:lnTo>
                <a:lnTo>
                  <a:pt x="1715" y="1915"/>
                </a:lnTo>
                <a:lnTo>
                  <a:pt x="1715" y="265"/>
                </a:lnTo>
                <a:lnTo>
                  <a:pt x="1710" y="265"/>
                </a:lnTo>
                <a:lnTo>
                  <a:pt x="1710" y="265"/>
                </a:lnTo>
                <a:lnTo>
                  <a:pt x="1710" y="268"/>
                </a:lnTo>
                <a:lnTo>
                  <a:pt x="1707" y="268"/>
                </a:lnTo>
                <a:lnTo>
                  <a:pt x="1707" y="268"/>
                </a:lnTo>
                <a:lnTo>
                  <a:pt x="1707" y="268"/>
                </a:lnTo>
                <a:lnTo>
                  <a:pt x="1705" y="268"/>
                </a:lnTo>
                <a:lnTo>
                  <a:pt x="1705" y="268"/>
                </a:lnTo>
                <a:lnTo>
                  <a:pt x="1705" y="271"/>
                </a:lnTo>
                <a:lnTo>
                  <a:pt x="1707" y="271"/>
                </a:lnTo>
                <a:lnTo>
                  <a:pt x="1710" y="271"/>
                </a:lnTo>
                <a:lnTo>
                  <a:pt x="1710" y="274"/>
                </a:lnTo>
                <a:lnTo>
                  <a:pt x="1707" y="274"/>
                </a:lnTo>
                <a:lnTo>
                  <a:pt x="1710" y="274"/>
                </a:lnTo>
                <a:lnTo>
                  <a:pt x="1710" y="274"/>
                </a:lnTo>
                <a:lnTo>
                  <a:pt x="1713" y="274"/>
                </a:lnTo>
                <a:lnTo>
                  <a:pt x="1713" y="276"/>
                </a:lnTo>
                <a:lnTo>
                  <a:pt x="1710" y="276"/>
                </a:lnTo>
                <a:lnTo>
                  <a:pt x="1707" y="276"/>
                </a:lnTo>
                <a:lnTo>
                  <a:pt x="1707" y="276"/>
                </a:lnTo>
                <a:lnTo>
                  <a:pt x="1705" y="279"/>
                </a:lnTo>
                <a:lnTo>
                  <a:pt x="1705" y="279"/>
                </a:lnTo>
                <a:lnTo>
                  <a:pt x="1707" y="279"/>
                </a:lnTo>
                <a:lnTo>
                  <a:pt x="1707" y="282"/>
                </a:lnTo>
                <a:lnTo>
                  <a:pt x="1710" y="282"/>
                </a:lnTo>
                <a:lnTo>
                  <a:pt x="1710" y="282"/>
                </a:lnTo>
                <a:lnTo>
                  <a:pt x="1705" y="282"/>
                </a:lnTo>
                <a:lnTo>
                  <a:pt x="1705" y="282"/>
                </a:lnTo>
                <a:lnTo>
                  <a:pt x="1702" y="284"/>
                </a:lnTo>
                <a:lnTo>
                  <a:pt x="1702" y="284"/>
                </a:lnTo>
                <a:lnTo>
                  <a:pt x="1705" y="287"/>
                </a:lnTo>
                <a:lnTo>
                  <a:pt x="1705" y="287"/>
                </a:lnTo>
                <a:lnTo>
                  <a:pt x="1705" y="290"/>
                </a:lnTo>
                <a:lnTo>
                  <a:pt x="1702" y="290"/>
                </a:lnTo>
                <a:lnTo>
                  <a:pt x="1702" y="290"/>
                </a:lnTo>
                <a:lnTo>
                  <a:pt x="1702" y="290"/>
                </a:lnTo>
                <a:lnTo>
                  <a:pt x="1702" y="287"/>
                </a:lnTo>
                <a:lnTo>
                  <a:pt x="1702" y="287"/>
                </a:lnTo>
                <a:lnTo>
                  <a:pt x="1702" y="290"/>
                </a:lnTo>
                <a:lnTo>
                  <a:pt x="1699" y="290"/>
                </a:lnTo>
                <a:lnTo>
                  <a:pt x="1699" y="290"/>
                </a:lnTo>
                <a:lnTo>
                  <a:pt x="1699" y="290"/>
                </a:lnTo>
                <a:lnTo>
                  <a:pt x="1699" y="287"/>
                </a:lnTo>
                <a:lnTo>
                  <a:pt x="1699" y="287"/>
                </a:lnTo>
                <a:lnTo>
                  <a:pt x="1699" y="287"/>
                </a:lnTo>
                <a:lnTo>
                  <a:pt x="1699" y="287"/>
                </a:lnTo>
                <a:lnTo>
                  <a:pt x="1697" y="287"/>
                </a:lnTo>
                <a:lnTo>
                  <a:pt x="1697" y="290"/>
                </a:lnTo>
                <a:lnTo>
                  <a:pt x="1697" y="290"/>
                </a:lnTo>
                <a:lnTo>
                  <a:pt x="1697" y="287"/>
                </a:lnTo>
                <a:lnTo>
                  <a:pt x="1697" y="287"/>
                </a:lnTo>
                <a:lnTo>
                  <a:pt x="1694" y="287"/>
                </a:lnTo>
                <a:lnTo>
                  <a:pt x="1694" y="287"/>
                </a:lnTo>
                <a:lnTo>
                  <a:pt x="1694" y="287"/>
                </a:lnTo>
                <a:lnTo>
                  <a:pt x="1694" y="290"/>
                </a:lnTo>
                <a:lnTo>
                  <a:pt x="1694" y="292"/>
                </a:lnTo>
                <a:lnTo>
                  <a:pt x="1691" y="292"/>
                </a:lnTo>
                <a:lnTo>
                  <a:pt x="1691" y="295"/>
                </a:lnTo>
                <a:lnTo>
                  <a:pt x="1691" y="295"/>
                </a:lnTo>
                <a:lnTo>
                  <a:pt x="1694" y="295"/>
                </a:lnTo>
                <a:lnTo>
                  <a:pt x="1694" y="298"/>
                </a:lnTo>
                <a:lnTo>
                  <a:pt x="1694" y="298"/>
                </a:lnTo>
                <a:lnTo>
                  <a:pt x="1691" y="298"/>
                </a:lnTo>
                <a:lnTo>
                  <a:pt x="1691" y="298"/>
                </a:lnTo>
                <a:lnTo>
                  <a:pt x="1691" y="300"/>
                </a:lnTo>
                <a:lnTo>
                  <a:pt x="1691" y="300"/>
                </a:lnTo>
                <a:lnTo>
                  <a:pt x="1691" y="300"/>
                </a:lnTo>
                <a:lnTo>
                  <a:pt x="1691" y="300"/>
                </a:lnTo>
                <a:lnTo>
                  <a:pt x="1694" y="300"/>
                </a:lnTo>
                <a:lnTo>
                  <a:pt x="1694" y="303"/>
                </a:lnTo>
                <a:lnTo>
                  <a:pt x="1694" y="303"/>
                </a:lnTo>
                <a:lnTo>
                  <a:pt x="1694" y="303"/>
                </a:lnTo>
                <a:lnTo>
                  <a:pt x="1694" y="306"/>
                </a:lnTo>
                <a:lnTo>
                  <a:pt x="1694" y="306"/>
                </a:lnTo>
                <a:lnTo>
                  <a:pt x="1691" y="306"/>
                </a:lnTo>
                <a:lnTo>
                  <a:pt x="1691" y="306"/>
                </a:lnTo>
                <a:lnTo>
                  <a:pt x="1689" y="308"/>
                </a:lnTo>
                <a:lnTo>
                  <a:pt x="1691" y="308"/>
                </a:lnTo>
                <a:lnTo>
                  <a:pt x="1691" y="311"/>
                </a:lnTo>
                <a:lnTo>
                  <a:pt x="1694" y="311"/>
                </a:lnTo>
                <a:lnTo>
                  <a:pt x="1694" y="311"/>
                </a:lnTo>
                <a:lnTo>
                  <a:pt x="1694" y="314"/>
                </a:lnTo>
                <a:lnTo>
                  <a:pt x="1691" y="314"/>
                </a:lnTo>
                <a:lnTo>
                  <a:pt x="1691" y="314"/>
                </a:lnTo>
                <a:lnTo>
                  <a:pt x="1691" y="314"/>
                </a:lnTo>
                <a:lnTo>
                  <a:pt x="1691" y="316"/>
                </a:lnTo>
                <a:lnTo>
                  <a:pt x="1691" y="316"/>
                </a:lnTo>
                <a:lnTo>
                  <a:pt x="1691" y="319"/>
                </a:lnTo>
                <a:lnTo>
                  <a:pt x="1691" y="322"/>
                </a:lnTo>
                <a:lnTo>
                  <a:pt x="1689" y="322"/>
                </a:lnTo>
                <a:lnTo>
                  <a:pt x="1689" y="324"/>
                </a:lnTo>
                <a:lnTo>
                  <a:pt x="1689" y="324"/>
                </a:lnTo>
                <a:lnTo>
                  <a:pt x="1686" y="327"/>
                </a:lnTo>
                <a:lnTo>
                  <a:pt x="1686" y="327"/>
                </a:lnTo>
                <a:lnTo>
                  <a:pt x="1686" y="327"/>
                </a:lnTo>
                <a:lnTo>
                  <a:pt x="1686" y="324"/>
                </a:lnTo>
                <a:lnTo>
                  <a:pt x="1686" y="324"/>
                </a:lnTo>
                <a:lnTo>
                  <a:pt x="1686" y="324"/>
                </a:lnTo>
                <a:lnTo>
                  <a:pt x="1686" y="322"/>
                </a:lnTo>
                <a:lnTo>
                  <a:pt x="1689" y="319"/>
                </a:lnTo>
                <a:lnTo>
                  <a:pt x="1689" y="316"/>
                </a:lnTo>
                <a:lnTo>
                  <a:pt x="1686" y="314"/>
                </a:lnTo>
                <a:lnTo>
                  <a:pt x="1686" y="316"/>
                </a:lnTo>
                <a:lnTo>
                  <a:pt x="1683" y="316"/>
                </a:lnTo>
                <a:lnTo>
                  <a:pt x="1683" y="314"/>
                </a:lnTo>
                <a:lnTo>
                  <a:pt x="1680" y="314"/>
                </a:lnTo>
                <a:lnTo>
                  <a:pt x="1680" y="316"/>
                </a:lnTo>
                <a:lnTo>
                  <a:pt x="1680" y="316"/>
                </a:lnTo>
                <a:lnTo>
                  <a:pt x="1678" y="314"/>
                </a:lnTo>
                <a:lnTo>
                  <a:pt x="1675" y="316"/>
                </a:lnTo>
                <a:lnTo>
                  <a:pt x="1675" y="316"/>
                </a:lnTo>
                <a:lnTo>
                  <a:pt x="1675" y="314"/>
                </a:lnTo>
                <a:lnTo>
                  <a:pt x="1675" y="314"/>
                </a:lnTo>
                <a:lnTo>
                  <a:pt x="1675" y="314"/>
                </a:lnTo>
                <a:lnTo>
                  <a:pt x="1672" y="314"/>
                </a:lnTo>
                <a:lnTo>
                  <a:pt x="1672" y="314"/>
                </a:lnTo>
                <a:lnTo>
                  <a:pt x="1675" y="311"/>
                </a:lnTo>
                <a:lnTo>
                  <a:pt x="1675" y="311"/>
                </a:lnTo>
                <a:lnTo>
                  <a:pt x="1675" y="311"/>
                </a:lnTo>
                <a:lnTo>
                  <a:pt x="1675" y="311"/>
                </a:lnTo>
                <a:lnTo>
                  <a:pt x="1672" y="311"/>
                </a:lnTo>
                <a:lnTo>
                  <a:pt x="1672" y="311"/>
                </a:lnTo>
                <a:lnTo>
                  <a:pt x="1670" y="314"/>
                </a:lnTo>
                <a:lnTo>
                  <a:pt x="1670" y="311"/>
                </a:lnTo>
                <a:lnTo>
                  <a:pt x="1670" y="311"/>
                </a:lnTo>
                <a:lnTo>
                  <a:pt x="1670" y="308"/>
                </a:lnTo>
                <a:lnTo>
                  <a:pt x="1672" y="308"/>
                </a:lnTo>
                <a:lnTo>
                  <a:pt x="1672" y="308"/>
                </a:lnTo>
                <a:lnTo>
                  <a:pt x="1667" y="308"/>
                </a:lnTo>
                <a:lnTo>
                  <a:pt x="1667" y="308"/>
                </a:lnTo>
                <a:lnTo>
                  <a:pt x="1667" y="306"/>
                </a:lnTo>
                <a:lnTo>
                  <a:pt x="1670" y="306"/>
                </a:lnTo>
                <a:lnTo>
                  <a:pt x="1672" y="306"/>
                </a:lnTo>
                <a:lnTo>
                  <a:pt x="1672" y="306"/>
                </a:lnTo>
                <a:lnTo>
                  <a:pt x="1672" y="306"/>
                </a:lnTo>
                <a:lnTo>
                  <a:pt x="1672" y="303"/>
                </a:lnTo>
                <a:lnTo>
                  <a:pt x="1672" y="303"/>
                </a:lnTo>
                <a:lnTo>
                  <a:pt x="1672" y="303"/>
                </a:lnTo>
                <a:lnTo>
                  <a:pt x="1670" y="303"/>
                </a:lnTo>
                <a:lnTo>
                  <a:pt x="1667" y="303"/>
                </a:lnTo>
                <a:lnTo>
                  <a:pt x="1667" y="300"/>
                </a:lnTo>
                <a:lnTo>
                  <a:pt x="1667" y="300"/>
                </a:lnTo>
                <a:lnTo>
                  <a:pt x="1672" y="298"/>
                </a:lnTo>
                <a:lnTo>
                  <a:pt x="1672" y="298"/>
                </a:lnTo>
                <a:lnTo>
                  <a:pt x="1670" y="298"/>
                </a:lnTo>
                <a:lnTo>
                  <a:pt x="1667" y="298"/>
                </a:lnTo>
                <a:lnTo>
                  <a:pt x="1664" y="303"/>
                </a:lnTo>
                <a:lnTo>
                  <a:pt x="1659" y="300"/>
                </a:lnTo>
                <a:lnTo>
                  <a:pt x="1662" y="300"/>
                </a:lnTo>
                <a:lnTo>
                  <a:pt x="1662" y="298"/>
                </a:lnTo>
                <a:lnTo>
                  <a:pt x="1662" y="298"/>
                </a:lnTo>
                <a:lnTo>
                  <a:pt x="1664" y="295"/>
                </a:lnTo>
                <a:lnTo>
                  <a:pt x="1664" y="292"/>
                </a:lnTo>
                <a:lnTo>
                  <a:pt x="1675" y="282"/>
                </a:lnTo>
                <a:lnTo>
                  <a:pt x="1675" y="279"/>
                </a:lnTo>
                <a:lnTo>
                  <a:pt x="1675" y="276"/>
                </a:lnTo>
                <a:lnTo>
                  <a:pt x="1675" y="274"/>
                </a:lnTo>
                <a:lnTo>
                  <a:pt x="1672" y="271"/>
                </a:lnTo>
                <a:lnTo>
                  <a:pt x="1672" y="271"/>
                </a:lnTo>
                <a:lnTo>
                  <a:pt x="1675" y="271"/>
                </a:lnTo>
                <a:lnTo>
                  <a:pt x="1675" y="268"/>
                </a:lnTo>
                <a:lnTo>
                  <a:pt x="1678" y="268"/>
                </a:lnTo>
                <a:lnTo>
                  <a:pt x="1678" y="268"/>
                </a:lnTo>
                <a:lnTo>
                  <a:pt x="1678" y="268"/>
                </a:lnTo>
                <a:lnTo>
                  <a:pt x="1678" y="265"/>
                </a:lnTo>
                <a:lnTo>
                  <a:pt x="1680" y="265"/>
                </a:lnTo>
                <a:lnTo>
                  <a:pt x="1680" y="268"/>
                </a:lnTo>
                <a:lnTo>
                  <a:pt x="1680" y="271"/>
                </a:lnTo>
                <a:lnTo>
                  <a:pt x="1683" y="268"/>
                </a:lnTo>
                <a:lnTo>
                  <a:pt x="1683" y="265"/>
                </a:lnTo>
                <a:lnTo>
                  <a:pt x="1683" y="265"/>
                </a:lnTo>
                <a:lnTo>
                  <a:pt x="1678" y="263"/>
                </a:lnTo>
                <a:lnTo>
                  <a:pt x="1678" y="263"/>
                </a:lnTo>
                <a:lnTo>
                  <a:pt x="1675" y="260"/>
                </a:lnTo>
                <a:lnTo>
                  <a:pt x="1675" y="260"/>
                </a:lnTo>
                <a:lnTo>
                  <a:pt x="1678" y="260"/>
                </a:lnTo>
                <a:lnTo>
                  <a:pt x="1678" y="260"/>
                </a:lnTo>
                <a:lnTo>
                  <a:pt x="1678" y="257"/>
                </a:lnTo>
                <a:lnTo>
                  <a:pt x="1678" y="257"/>
                </a:lnTo>
                <a:lnTo>
                  <a:pt x="1680" y="257"/>
                </a:lnTo>
                <a:lnTo>
                  <a:pt x="1680" y="257"/>
                </a:lnTo>
                <a:lnTo>
                  <a:pt x="1683" y="257"/>
                </a:lnTo>
                <a:lnTo>
                  <a:pt x="1683" y="257"/>
                </a:lnTo>
                <a:lnTo>
                  <a:pt x="1686" y="257"/>
                </a:lnTo>
                <a:lnTo>
                  <a:pt x="1686" y="255"/>
                </a:lnTo>
                <a:lnTo>
                  <a:pt x="1686" y="252"/>
                </a:lnTo>
                <a:lnTo>
                  <a:pt x="1689" y="252"/>
                </a:lnTo>
                <a:lnTo>
                  <a:pt x="1691" y="249"/>
                </a:lnTo>
                <a:lnTo>
                  <a:pt x="1694" y="249"/>
                </a:lnTo>
                <a:lnTo>
                  <a:pt x="1694" y="249"/>
                </a:lnTo>
                <a:lnTo>
                  <a:pt x="1694" y="252"/>
                </a:lnTo>
                <a:lnTo>
                  <a:pt x="1694" y="255"/>
                </a:lnTo>
                <a:lnTo>
                  <a:pt x="1689" y="257"/>
                </a:lnTo>
                <a:lnTo>
                  <a:pt x="1686" y="260"/>
                </a:lnTo>
                <a:lnTo>
                  <a:pt x="1686" y="260"/>
                </a:lnTo>
                <a:lnTo>
                  <a:pt x="1686" y="260"/>
                </a:lnTo>
                <a:lnTo>
                  <a:pt x="1691" y="260"/>
                </a:lnTo>
                <a:lnTo>
                  <a:pt x="1691" y="257"/>
                </a:lnTo>
                <a:lnTo>
                  <a:pt x="1691" y="260"/>
                </a:lnTo>
                <a:lnTo>
                  <a:pt x="1691" y="260"/>
                </a:lnTo>
                <a:lnTo>
                  <a:pt x="1691" y="260"/>
                </a:lnTo>
                <a:lnTo>
                  <a:pt x="1694" y="260"/>
                </a:lnTo>
                <a:lnTo>
                  <a:pt x="1694" y="260"/>
                </a:lnTo>
                <a:lnTo>
                  <a:pt x="1694" y="260"/>
                </a:lnTo>
                <a:lnTo>
                  <a:pt x="1694" y="263"/>
                </a:lnTo>
                <a:lnTo>
                  <a:pt x="1691" y="263"/>
                </a:lnTo>
                <a:lnTo>
                  <a:pt x="1694" y="263"/>
                </a:lnTo>
                <a:lnTo>
                  <a:pt x="1694" y="263"/>
                </a:lnTo>
                <a:lnTo>
                  <a:pt x="1694" y="263"/>
                </a:lnTo>
                <a:lnTo>
                  <a:pt x="1697" y="257"/>
                </a:lnTo>
                <a:lnTo>
                  <a:pt x="1697" y="257"/>
                </a:lnTo>
                <a:lnTo>
                  <a:pt x="1697" y="257"/>
                </a:lnTo>
                <a:lnTo>
                  <a:pt x="1697" y="260"/>
                </a:lnTo>
                <a:lnTo>
                  <a:pt x="1699" y="260"/>
                </a:lnTo>
                <a:lnTo>
                  <a:pt x="1699" y="260"/>
                </a:lnTo>
                <a:lnTo>
                  <a:pt x="1699" y="257"/>
                </a:lnTo>
                <a:lnTo>
                  <a:pt x="1702" y="257"/>
                </a:lnTo>
                <a:lnTo>
                  <a:pt x="1702" y="255"/>
                </a:lnTo>
                <a:lnTo>
                  <a:pt x="1705" y="255"/>
                </a:lnTo>
                <a:lnTo>
                  <a:pt x="1707" y="255"/>
                </a:lnTo>
                <a:lnTo>
                  <a:pt x="1710" y="255"/>
                </a:lnTo>
                <a:lnTo>
                  <a:pt x="1715" y="255"/>
                </a:lnTo>
                <a:lnTo>
                  <a:pt x="1715" y="121"/>
                </a:lnTo>
                <a:lnTo>
                  <a:pt x="1713" y="121"/>
                </a:lnTo>
                <a:close/>
                <a:moveTo>
                  <a:pt x="292" y="1974"/>
                </a:moveTo>
                <a:lnTo>
                  <a:pt x="292" y="1974"/>
                </a:lnTo>
                <a:lnTo>
                  <a:pt x="295" y="1974"/>
                </a:lnTo>
                <a:lnTo>
                  <a:pt x="295" y="1971"/>
                </a:lnTo>
                <a:lnTo>
                  <a:pt x="292" y="1966"/>
                </a:lnTo>
                <a:lnTo>
                  <a:pt x="292" y="1963"/>
                </a:lnTo>
                <a:lnTo>
                  <a:pt x="292" y="1966"/>
                </a:lnTo>
                <a:lnTo>
                  <a:pt x="292" y="1969"/>
                </a:lnTo>
                <a:lnTo>
                  <a:pt x="292" y="1971"/>
                </a:lnTo>
                <a:lnTo>
                  <a:pt x="292" y="1974"/>
                </a:lnTo>
                <a:close/>
                <a:moveTo>
                  <a:pt x="1627" y="147"/>
                </a:moveTo>
                <a:lnTo>
                  <a:pt x="1627" y="147"/>
                </a:lnTo>
                <a:lnTo>
                  <a:pt x="1624" y="147"/>
                </a:lnTo>
                <a:lnTo>
                  <a:pt x="1624" y="145"/>
                </a:lnTo>
                <a:lnTo>
                  <a:pt x="1624" y="145"/>
                </a:lnTo>
                <a:lnTo>
                  <a:pt x="1624" y="142"/>
                </a:lnTo>
                <a:lnTo>
                  <a:pt x="1622" y="139"/>
                </a:lnTo>
                <a:lnTo>
                  <a:pt x="1622" y="142"/>
                </a:lnTo>
                <a:lnTo>
                  <a:pt x="1622" y="147"/>
                </a:lnTo>
                <a:lnTo>
                  <a:pt x="1622" y="150"/>
                </a:lnTo>
                <a:lnTo>
                  <a:pt x="1622" y="153"/>
                </a:lnTo>
                <a:lnTo>
                  <a:pt x="1624" y="153"/>
                </a:lnTo>
                <a:lnTo>
                  <a:pt x="1624" y="153"/>
                </a:lnTo>
                <a:lnTo>
                  <a:pt x="1627" y="156"/>
                </a:lnTo>
                <a:lnTo>
                  <a:pt x="1627" y="156"/>
                </a:lnTo>
                <a:lnTo>
                  <a:pt x="1627" y="156"/>
                </a:lnTo>
                <a:lnTo>
                  <a:pt x="1630" y="156"/>
                </a:lnTo>
                <a:lnTo>
                  <a:pt x="1630" y="153"/>
                </a:lnTo>
                <a:lnTo>
                  <a:pt x="1627" y="150"/>
                </a:lnTo>
                <a:lnTo>
                  <a:pt x="1627" y="147"/>
                </a:lnTo>
                <a:lnTo>
                  <a:pt x="1627" y="147"/>
                </a:lnTo>
                <a:close/>
                <a:moveTo>
                  <a:pt x="1217" y="169"/>
                </a:moveTo>
                <a:lnTo>
                  <a:pt x="1222" y="169"/>
                </a:lnTo>
                <a:lnTo>
                  <a:pt x="1222" y="169"/>
                </a:lnTo>
                <a:lnTo>
                  <a:pt x="1222" y="169"/>
                </a:lnTo>
                <a:lnTo>
                  <a:pt x="1222" y="169"/>
                </a:lnTo>
                <a:lnTo>
                  <a:pt x="1222" y="169"/>
                </a:lnTo>
                <a:lnTo>
                  <a:pt x="1225" y="169"/>
                </a:lnTo>
                <a:lnTo>
                  <a:pt x="1225" y="169"/>
                </a:lnTo>
                <a:lnTo>
                  <a:pt x="1225" y="169"/>
                </a:lnTo>
                <a:lnTo>
                  <a:pt x="1228" y="169"/>
                </a:lnTo>
                <a:lnTo>
                  <a:pt x="1228" y="169"/>
                </a:lnTo>
                <a:lnTo>
                  <a:pt x="1228" y="166"/>
                </a:lnTo>
                <a:lnTo>
                  <a:pt x="1228" y="166"/>
                </a:lnTo>
                <a:lnTo>
                  <a:pt x="1230" y="166"/>
                </a:lnTo>
                <a:lnTo>
                  <a:pt x="1230" y="164"/>
                </a:lnTo>
                <a:lnTo>
                  <a:pt x="1228" y="164"/>
                </a:lnTo>
                <a:lnTo>
                  <a:pt x="1228" y="164"/>
                </a:lnTo>
                <a:lnTo>
                  <a:pt x="1228" y="164"/>
                </a:lnTo>
                <a:lnTo>
                  <a:pt x="1225" y="164"/>
                </a:lnTo>
                <a:lnTo>
                  <a:pt x="1225" y="166"/>
                </a:lnTo>
                <a:lnTo>
                  <a:pt x="1222" y="166"/>
                </a:lnTo>
                <a:lnTo>
                  <a:pt x="1217" y="166"/>
                </a:lnTo>
                <a:lnTo>
                  <a:pt x="1217" y="169"/>
                </a:lnTo>
                <a:lnTo>
                  <a:pt x="1217" y="169"/>
                </a:lnTo>
                <a:lnTo>
                  <a:pt x="1217" y="169"/>
                </a:lnTo>
                <a:close/>
                <a:moveTo>
                  <a:pt x="27" y="1320"/>
                </a:moveTo>
                <a:lnTo>
                  <a:pt x="27" y="1320"/>
                </a:lnTo>
                <a:lnTo>
                  <a:pt x="30" y="1322"/>
                </a:lnTo>
                <a:lnTo>
                  <a:pt x="30" y="1322"/>
                </a:lnTo>
                <a:lnTo>
                  <a:pt x="32" y="1325"/>
                </a:lnTo>
                <a:lnTo>
                  <a:pt x="32" y="1322"/>
                </a:lnTo>
                <a:lnTo>
                  <a:pt x="32" y="1320"/>
                </a:lnTo>
                <a:lnTo>
                  <a:pt x="32" y="1317"/>
                </a:lnTo>
                <a:lnTo>
                  <a:pt x="32" y="1317"/>
                </a:lnTo>
                <a:lnTo>
                  <a:pt x="32" y="1314"/>
                </a:lnTo>
                <a:lnTo>
                  <a:pt x="32" y="1312"/>
                </a:lnTo>
                <a:lnTo>
                  <a:pt x="32" y="1312"/>
                </a:lnTo>
                <a:lnTo>
                  <a:pt x="30" y="1312"/>
                </a:lnTo>
                <a:lnTo>
                  <a:pt x="30" y="1309"/>
                </a:lnTo>
                <a:lnTo>
                  <a:pt x="27" y="1309"/>
                </a:lnTo>
                <a:lnTo>
                  <a:pt x="27" y="1306"/>
                </a:lnTo>
                <a:lnTo>
                  <a:pt x="27" y="1304"/>
                </a:lnTo>
                <a:lnTo>
                  <a:pt x="24" y="1304"/>
                </a:lnTo>
                <a:lnTo>
                  <a:pt x="24" y="1304"/>
                </a:lnTo>
                <a:lnTo>
                  <a:pt x="24" y="1304"/>
                </a:lnTo>
                <a:lnTo>
                  <a:pt x="24" y="1306"/>
                </a:lnTo>
                <a:lnTo>
                  <a:pt x="24" y="1306"/>
                </a:lnTo>
                <a:lnTo>
                  <a:pt x="22" y="1306"/>
                </a:lnTo>
                <a:lnTo>
                  <a:pt x="22" y="1304"/>
                </a:lnTo>
                <a:lnTo>
                  <a:pt x="24" y="1295"/>
                </a:lnTo>
                <a:lnTo>
                  <a:pt x="22" y="1295"/>
                </a:lnTo>
                <a:lnTo>
                  <a:pt x="19" y="1293"/>
                </a:lnTo>
                <a:lnTo>
                  <a:pt x="19" y="1287"/>
                </a:lnTo>
                <a:lnTo>
                  <a:pt x="16" y="1282"/>
                </a:lnTo>
                <a:lnTo>
                  <a:pt x="16" y="1279"/>
                </a:lnTo>
                <a:lnTo>
                  <a:pt x="14" y="1277"/>
                </a:lnTo>
                <a:lnTo>
                  <a:pt x="11" y="1271"/>
                </a:lnTo>
                <a:lnTo>
                  <a:pt x="8" y="1266"/>
                </a:lnTo>
                <a:lnTo>
                  <a:pt x="8" y="1263"/>
                </a:lnTo>
                <a:lnTo>
                  <a:pt x="8" y="1258"/>
                </a:lnTo>
                <a:lnTo>
                  <a:pt x="8" y="1258"/>
                </a:lnTo>
                <a:lnTo>
                  <a:pt x="11" y="1255"/>
                </a:lnTo>
                <a:lnTo>
                  <a:pt x="11" y="1255"/>
                </a:lnTo>
                <a:lnTo>
                  <a:pt x="8" y="1255"/>
                </a:lnTo>
                <a:lnTo>
                  <a:pt x="8" y="1255"/>
                </a:lnTo>
                <a:lnTo>
                  <a:pt x="6" y="1255"/>
                </a:lnTo>
                <a:lnTo>
                  <a:pt x="6" y="1253"/>
                </a:lnTo>
                <a:lnTo>
                  <a:pt x="3" y="1255"/>
                </a:lnTo>
                <a:lnTo>
                  <a:pt x="3" y="1255"/>
                </a:lnTo>
                <a:lnTo>
                  <a:pt x="0" y="1258"/>
                </a:lnTo>
                <a:lnTo>
                  <a:pt x="0" y="1261"/>
                </a:lnTo>
                <a:lnTo>
                  <a:pt x="0" y="1263"/>
                </a:lnTo>
                <a:lnTo>
                  <a:pt x="0" y="1269"/>
                </a:lnTo>
                <a:lnTo>
                  <a:pt x="3" y="1277"/>
                </a:lnTo>
                <a:lnTo>
                  <a:pt x="6" y="1282"/>
                </a:lnTo>
                <a:lnTo>
                  <a:pt x="6" y="1285"/>
                </a:lnTo>
                <a:lnTo>
                  <a:pt x="6" y="1285"/>
                </a:lnTo>
                <a:lnTo>
                  <a:pt x="6" y="1287"/>
                </a:lnTo>
                <a:lnTo>
                  <a:pt x="8" y="1290"/>
                </a:lnTo>
                <a:lnTo>
                  <a:pt x="14" y="1304"/>
                </a:lnTo>
                <a:lnTo>
                  <a:pt x="16" y="1306"/>
                </a:lnTo>
                <a:lnTo>
                  <a:pt x="24" y="1312"/>
                </a:lnTo>
                <a:lnTo>
                  <a:pt x="24" y="1312"/>
                </a:lnTo>
                <a:lnTo>
                  <a:pt x="27" y="1320"/>
                </a:lnTo>
                <a:close/>
                <a:moveTo>
                  <a:pt x="16" y="1231"/>
                </a:moveTo>
                <a:lnTo>
                  <a:pt x="16" y="1231"/>
                </a:lnTo>
                <a:lnTo>
                  <a:pt x="16" y="1231"/>
                </a:lnTo>
                <a:lnTo>
                  <a:pt x="16" y="1231"/>
                </a:lnTo>
                <a:lnTo>
                  <a:pt x="19" y="1228"/>
                </a:lnTo>
                <a:lnTo>
                  <a:pt x="16" y="1223"/>
                </a:lnTo>
                <a:lnTo>
                  <a:pt x="19" y="1223"/>
                </a:lnTo>
                <a:lnTo>
                  <a:pt x="19" y="1218"/>
                </a:lnTo>
                <a:lnTo>
                  <a:pt x="22" y="1218"/>
                </a:lnTo>
                <a:lnTo>
                  <a:pt x="22" y="1212"/>
                </a:lnTo>
                <a:lnTo>
                  <a:pt x="22" y="1210"/>
                </a:lnTo>
                <a:lnTo>
                  <a:pt x="22" y="1210"/>
                </a:lnTo>
                <a:lnTo>
                  <a:pt x="22" y="1210"/>
                </a:lnTo>
                <a:lnTo>
                  <a:pt x="22" y="1207"/>
                </a:lnTo>
                <a:lnTo>
                  <a:pt x="22" y="1204"/>
                </a:lnTo>
                <a:lnTo>
                  <a:pt x="19" y="1204"/>
                </a:lnTo>
                <a:lnTo>
                  <a:pt x="19" y="1210"/>
                </a:lnTo>
                <a:lnTo>
                  <a:pt x="19" y="1218"/>
                </a:lnTo>
                <a:lnTo>
                  <a:pt x="16" y="1220"/>
                </a:lnTo>
                <a:lnTo>
                  <a:pt x="16" y="1228"/>
                </a:lnTo>
                <a:lnTo>
                  <a:pt x="16" y="1231"/>
                </a:lnTo>
                <a:lnTo>
                  <a:pt x="16" y="1231"/>
                </a:lnTo>
                <a:close/>
                <a:moveTo>
                  <a:pt x="257" y="762"/>
                </a:moveTo>
                <a:lnTo>
                  <a:pt x="257" y="762"/>
                </a:lnTo>
                <a:lnTo>
                  <a:pt x="257" y="759"/>
                </a:lnTo>
                <a:lnTo>
                  <a:pt x="257" y="759"/>
                </a:lnTo>
                <a:lnTo>
                  <a:pt x="260" y="759"/>
                </a:lnTo>
                <a:lnTo>
                  <a:pt x="260" y="762"/>
                </a:lnTo>
                <a:lnTo>
                  <a:pt x="260" y="762"/>
                </a:lnTo>
                <a:lnTo>
                  <a:pt x="266" y="762"/>
                </a:lnTo>
                <a:lnTo>
                  <a:pt x="266" y="759"/>
                </a:lnTo>
                <a:lnTo>
                  <a:pt x="266" y="759"/>
                </a:lnTo>
                <a:lnTo>
                  <a:pt x="266" y="759"/>
                </a:lnTo>
                <a:lnTo>
                  <a:pt x="268" y="756"/>
                </a:lnTo>
                <a:lnTo>
                  <a:pt x="268" y="756"/>
                </a:lnTo>
                <a:lnTo>
                  <a:pt x="268" y="756"/>
                </a:lnTo>
                <a:lnTo>
                  <a:pt x="268" y="756"/>
                </a:lnTo>
                <a:lnTo>
                  <a:pt x="268" y="754"/>
                </a:lnTo>
                <a:lnTo>
                  <a:pt x="268" y="754"/>
                </a:lnTo>
                <a:lnTo>
                  <a:pt x="271" y="751"/>
                </a:lnTo>
                <a:lnTo>
                  <a:pt x="274" y="748"/>
                </a:lnTo>
                <a:lnTo>
                  <a:pt x="271" y="748"/>
                </a:lnTo>
                <a:lnTo>
                  <a:pt x="271" y="746"/>
                </a:lnTo>
                <a:lnTo>
                  <a:pt x="271" y="743"/>
                </a:lnTo>
                <a:lnTo>
                  <a:pt x="271" y="740"/>
                </a:lnTo>
                <a:lnTo>
                  <a:pt x="268" y="740"/>
                </a:lnTo>
                <a:lnTo>
                  <a:pt x="266" y="743"/>
                </a:lnTo>
                <a:lnTo>
                  <a:pt x="257" y="751"/>
                </a:lnTo>
                <a:lnTo>
                  <a:pt x="255" y="754"/>
                </a:lnTo>
                <a:lnTo>
                  <a:pt x="255" y="759"/>
                </a:lnTo>
                <a:lnTo>
                  <a:pt x="255" y="762"/>
                </a:lnTo>
                <a:lnTo>
                  <a:pt x="255" y="762"/>
                </a:lnTo>
                <a:lnTo>
                  <a:pt x="257" y="762"/>
                </a:lnTo>
                <a:close/>
                <a:moveTo>
                  <a:pt x="22" y="1199"/>
                </a:moveTo>
                <a:lnTo>
                  <a:pt x="22" y="1202"/>
                </a:lnTo>
                <a:lnTo>
                  <a:pt x="22" y="1202"/>
                </a:lnTo>
                <a:lnTo>
                  <a:pt x="22" y="1199"/>
                </a:lnTo>
                <a:lnTo>
                  <a:pt x="24" y="1199"/>
                </a:lnTo>
                <a:lnTo>
                  <a:pt x="27" y="1194"/>
                </a:lnTo>
                <a:lnTo>
                  <a:pt x="24" y="1194"/>
                </a:lnTo>
                <a:lnTo>
                  <a:pt x="24" y="1191"/>
                </a:lnTo>
                <a:lnTo>
                  <a:pt x="27" y="1180"/>
                </a:lnTo>
                <a:lnTo>
                  <a:pt x="27" y="1177"/>
                </a:lnTo>
                <a:lnTo>
                  <a:pt x="27" y="1177"/>
                </a:lnTo>
                <a:lnTo>
                  <a:pt x="24" y="1180"/>
                </a:lnTo>
                <a:lnTo>
                  <a:pt x="22" y="1199"/>
                </a:lnTo>
                <a:lnTo>
                  <a:pt x="22" y="1199"/>
                </a:lnTo>
                <a:lnTo>
                  <a:pt x="22" y="1199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8"/>
          <p:cNvSpPr>
            <a:spLocks noEditPoints="1"/>
          </p:cNvSpPr>
          <p:nvPr/>
        </p:nvSpPr>
        <p:spPr bwMode="auto">
          <a:xfrm>
            <a:off x="9443883" y="4411179"/>
            <a:ext cx="1524000" cy="877887"/>
          </a:xfrm>
          <a:custGeom>
            <a:avLst/>
            <a:gdLst>
              <a:gd name="T0" fmla="*/ 606 w 960"/>
              <a:gd name="T1" fmla="*/ 512 h 553"/>
              <a:gd name="T2" fmla="*/ 480 w 960"/>
              <a:gd name="T3" fmla="*/ 464 h 553"/>
              <a:gd name="T4" fmla="*/ 467 w 960"/>
              <a:gd name="T5" fmla="*/ 486 h 553"/>
              <a:gd name="T6" fmla="*/ 459 w 960"/>
              <a:gd name="T7" fmla="*/ 478 h 553"/>
              <a:gd name="T8" fmla="*/ 464 w 960"/>
              <a:gd name="T9" fmla="*/ 486 h 553"/>
              <a:gd name="T10" fmla="*/ 764 w 960"/>
              <a:gd name="T11" fmla="*/ 301 h 553"/>
              <a:gd name="T12" fmla="*/ 764 w 960"/>
              <a:gd name="T13" fmla="*/ 268 h 553"/>
              <a:gd name="T14" fmla="*/ 753 w 960"/>
              <a:gd name="T15" fmla="*/ 233 h 553"/>
              <a:gd name="T16" fmla="*/ 719 w 960"/>
              <a:gd name="T17" fmla="*/ 209 h 553"/>
              <a:gd name="T18" fmla="*/ 681 w 960"/>
              <a:gd name="T19" fmla="*/ 217 h 553"/>
              <a:gd name="T20" fmla="*/ 654 w 960"/>
              <a:gd name="T21" fmla="*/ 223 h 553"/>
              <a:gd name="T22" fmla="*/ 665 w 960"/>
              <a:gd name="T23" fmla="*/ 239 h 553"/>
              <a:gd name="T24" fmla="*/ 633 w 960"/>
              <a:gd name="T25" fmla="*/ 225 h 553"/>
              <a:gd name="T26" fmla="*/ 590 w 960"/>
              <a:gd name="T27" fmla="*/ 215 h 553"/>
              <a:gd name="T28" fmla="*/ 558 w 960"/>
              <a:gd name="T29" fmla="*/ 223 h 553"/>
              <a:gd name="T30" fmla="*/ 509 w 960"/>
              <a:gd name="T31" fmla="*/ 212 h 553"/>
              <a:gd name="T32" fmla="*/ 424 w 960"/>
              <a:gd name="T33" fmla="*/ 220 h 553"/>
              <a:gd name="T34" fmla="*/ 400 w 960"/>
              <a:gd name="T35" fmla="*/ 228 h 553"/>
              <a:gd name="T36" fmla="*/ 349 w 960"/>
              <a:gd name="T37" fmla="*/ 185 h 553"/>
              <a:gd name="T38" fmla="*/ 303 w 960"/>
              <a:gd name="T39" fmla="*/ 156 h 553"/>
              <a:gd name="T40" fmla="*/ 276 w 960"/>
              <a:gd name="T41" fmla="*/ 134 h 553"/>
              <a:gd name="T42" fmla="*/ 255 w 960"/>
              <a:gd name="T43" fmla="*/ 97 h 553"/>
              <a:gd name="T44" fmla="*/ 241 w 960"/>
              <a:gd name="T45" fmla="*/ 81 h 553"/>
              <a:gd name="T46" fmla="*/ 201 w 960"/>
              <a:gd name="T47" fmla="*/ 70 h 553"/>
              <a:gd name="T48" fmla="*/ 185 w 960"/>
              <a:gd name="T49" fmla="*/ 78 h 553"/>
              <a:gd name="T50" fmla="*/ 166 w 960"/>
              <a:gd name="T51" fmla="*/ 83 h 553"/>
              <a:gd name="T52" fmla="*/ 153 w 960"/>
              <a:gd name="T53" fmla="*/ 40 h 553"/>
              <a:gd name="T54" fmla="*/ 132 w 960"/>
              <a:gd name="T55" fmla="*/ 24 h 553"/>
              <a:gd name="T56" fmla="*/ 94 w 960"/>
              <a:gd name="T57" fmla="*/ 16 h 553"/>
              <a:gd name="T58" fmla="*/ 49 w 960"/>
              <a:gd name="T59" fmla="*/ 19 h 553"/>
              <a:gd name="T60" fmla="*/ 27 w 960"/>
              <a:gd name="T61" fmla="*/ 14 h 553"/>
              <a:gd name="T62" fmla="*/ 0 w 960"/>
              <a:gd name="T63" fmla="*/ 435 h 553"/>
              <a:gd name="T64" fmla="*/ 51 w 960"/>
              <a:gd name="T65" fmla="*/ 470 h 553"/>
              <a:gd name="T66" fmla="*/ 70 w 960"/>
              <a:gd name="T67" fmla="*/ 472 h 553"/>
              <a:gd name="T68" fmla="*/ 129 w 960"/>
              <a:gd name="T69" fmla="*/ 472 h 553"/>
              <a:gd name="T70" fmla="*/ 166 w 960"/>
              <a:gd name="T71" fmla="*/ 472 h 553"/>
              <a:gd name="T72" fmla="*/ 236 w 960"/>
              <a:gd name="T73" fmla="*/ 504 h 553"/>
              <a:gd name="T74" fmla="*/ 282 w 960"/>
              <a:gd name="T75" fmla="*/ 515 h 553"/>
              <a:gd name="T76" fmla="*/ 311 w 960"/>
              <a:gd name="T77" fmla="*/ 499 h 553"/>
              <a:gd name="T78" fmla="*/ 346 w 960"/>
              <a:gd name="T79" fmla="*/ 475 h 553"/>
              <a:gd name="T80" fmla="*/ 394 w 960"/>
              <a:gd name="T81" fmla="*/ 459 h 553"/>
              <a:gd name="T82" fmla="*/ 365 w 960"/>
              <a:gd name="T83" fmla="*/ 445 h 553"/>
              <a:gd name="T84" fmla="*/ 397 w 960"/>
              <a:gd name="T85" fmla="*/ 429 h 553"/>
              <a:gd name="T86" fmla="*/ 432 w 960"/>
              <a:gd name="T87" fmla="*/ 424 h 553"/>
              <a:gd name="T88" fmla="*/ 429 w 960"/>
              <a:gd name="T89" fmla="*/ 461 h 553"/>
              <a:gd name="T90" fmla="*/ 400 w 960"/>
              <a:gd name="T91" fmla="*/ 467 h 553"/>
              <a:gd name="T92" fmla="*/ 453 w 960"/>
              <a:gd name="T93" fmla="*/ 467 h 553"/>
              <a:gd name="T94" fmla="*/ 467 w 960"/>
              <a:gd name="T95" fmla="*/ 453 h 553"/>
              <a:gd name="T96" fmla="*/ 485 w 960"/>
              <a:gd name="T97" fmla="*/ 475 h 553"/>
              <a:gd name="T98" fmla="*/ 485 w 960"/>
              <a:gd name="T99" fmla="*/ 491 h 553"/>
              <a:gd name="T100" fmla="*/ 526 w 960"/>
              <a:gd name="T101" fmla="*/ 518 h 553"/>
              <a:gd name="T102" fmla="*/ 571 w 960"/>
              <a:gd name="T103" fmla="*/ 545 h 553"/>
              <a:gd name="T104" fmla="*/ 587 w 960"/>
              <a:gd name="T105" fmla="*/ 539 h 553"/>
              <a:gd name="T106" fmla="*/ 587 w 960"/>
              <a:gd name="T107" fmla="*/ 523 h 553"/>
              <a:gd name="T108" fmla="*/ 571 w 960"/>
              <a:gd name="T109" fmla="*/ 526 h 553"/>
              <a:gd name="T110" fmla="*/ 558 w 960"/>
              <a:gd name="T111" fmla="*/ 510 h 553"/>
              <a:gd name="T112" fmla="*/ 611 w 960"/>
              <a:gd name="T113" fmla="*/ 502 h 553"/>
              <a:gd name="T114" fmla="*/ 815 w 960"/>
              <a:gd name="T115" fmla="*/ 411 h 553"/>
              <a:gd name="T116" fmla="*/ 893 w 960"/>
              <a:gd name="T117" fmla="*/ 408 h 553"/>
              <a:gd name="T118" fmla="*/ 938 w 960"/>
              <a:gd name="T119" fmla="*/ 384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0" h="553">
                <a:moveTo>
                  <a:pt x="606" y="510"/>
                </a:moveTo>
                <a:lnTo>
                  <a:pt x="606" y="510"/>
                </a:lnTo>
                <a:lnTo>
                  <a:pt x="603" y="510"/>
                </a:lnTo>
                <a:lnTo>
                  <a:pt x="601" y="510"/>
                </a:lnTo>
                <a:lnTo>
                  <a:pt x="598" y="510"/>
                </a:lnTo>
                <a:lnTo>
                  <a:pt x="595" y="510"/>
                </a:lnTo>
                <a:lnTo>
                  <a:pt x="590" y="510"/>
                </a:lnTo>
                <a:lnTo>
                  <a:pt x="587" y="510"/>
                </a:lnTo>
                <a:lnTo>
                  <a:pt x="587" y="510"/>
                </a:lnTo>
                <a:lnTo>
                  <a:pt x="590" y="512"/>
                </a:lnTo>
                <a:lnTo>
                  <a:pt x="593" y="512"/>
                </a:lnTo>
                <a:lnTo>
                  <a:pt x="595" y="515"/>
                </a:lnTo>
                <a:lnTo>
                  <a:pt x="598" y="515"/>
                </a:lnTo>
                <a:lnTo>
                  <a:pt x="598" y="512"/>
                </a:lnTo>
                <a:lnTo>
                  <a:pt x="598" y="512"/>
                </a:lnTo>
                <a:lnTo>
                  <a:pt x="598" y="512"/>
                </a:lnTo>
                <a:lnTo>
                  <a:pt x="606" y="512"/>
                </a:lnTo>
                <a:lnTo>
                  <a:pt x="606" y="512"/>
                </a:lnTo>
                <a:lnTo>
                  <a:pt x="606" y="510"/>
                </a:lnTo>
                <a:lnTo>
                  <a:pt x="609" y="510"/>
                </a:lnTo>
                <a:lnTo>
                  <a:pt x="606" y="510"/>
                </a:lnTo>
                <a:lnTo>
                  <a:pt x="606" y="510"/>
                </a:lnTo>
                <a:close/>
                <a:moveTo>
                  <a:pt x="461" y="470"/>
                </a:moveTo>
                <a:lnTo>
                  <a:pt x="461" y="472"/>
                </a:lnTo>
                <a:lnTo>
                  <a:pt x="461" y="472"/>
                </a:lnTo>
                <a:lnTo>
                  <a:pt x="464" y="475"/>
                </a:lnTo>
                <a:lnTo>
                  <a:pt x="464" y="475"/>
                </a:lnTo>
                <a:lnTo>
                  <a:pt x="469" y="475"/>
                </a:lnTo>
                <a:lnTo>
                  <a:pt x="472" y="475"/>
                </a:lnTo>
                <a:lnTo>
                  <a:pt x="475" y="470"/>
                </a:lnTo>
                <a:lnTo>
                  <a:pt x="477" y="470"/>
                </a:lnTo>
                <a:lnTo>
                  <a:pt x="480" y="470"/>
                </a:lnTo>
                <a:lnTo>
                  <a:pt x="483" y="470"/>
                </a:lnTo>
                <a:lnTo>
                  <a:pt x="483" y="470"/>
                </a:lnTo>
                <a:lnTo>
                  <a:pt x="480" y="464"/>
                </a:lnTo>
                <a:lnTo>
                  <a:pt x="480" y="464"/>
                </a:lnTo>
                <a:lnTo>
                  <a:pt x="477" y="464"/>
                </a:lnTo>
                <a:lnTo>
                  <a:pt x="475" y="464"/>
                </a:lnTo>
                <a:lnTo>
                  <a:pt x="472" y="464"/>
                </a:lnTo>
                <a:lnTo>
                  <a:pt x="469" y="464"/>
                </a:lnTo>
                <a:lnTo>
                  <a:pt x="464" y="461"/>
                </a:lnTo>
                <a:lnTo>
                  <a:pt x="464" y="461"/>
                </a:lnTo>
                <a:lnTo>
                  <a:pt x="464" y="461"/>
                </a:lnTo>
                <a:lnTo>
                  <a:pt x="464" y="461"/>
                </a:lnTo>
                <a:lnTo>
                  <a:pt x="461" y="461"/>
                </a:lnTo>
                <a:lnTo>
                  <a:pt x="461" y="461"/>
                </a:lnTo>
                <a:lnTo>
                  <a:pt x="461" y="461"/>
                </a:lnTo>
                <a:lnTo>
                  <a:pt x="461" y="464"/>
                </a:lnTo>
                <a:lnTo>
                  <a:pt x="461" y="464"/>
                </a:lnTo>
                <a:lnTo>
                  <a:pt x="459" y="467"/>
                </a:lnTo>
                <a:lnTo>
                  <a:pt x="461" y="470"/>
                </a:lnTo>
                <a:close/>
                <a:moveTo>
                  <a:pt x="469" y="486"/>
                </a:moveTo>
                <a:lnTo>
                  <a:pt x="467" y="486"/>
                </a:lnTo>
                <a:lnTo>
                  <a:pt x="467" y="486"/>
                </a:lnTo>
                <a:lnTo>
                  <a:pt x="467" y="483"/>
                </a:lnTo>
                <a:lnTo>
                  <a:pt x="467" y="483"/>
                </a:lnTo>
                <a:lnTo>
                  <a:pt x="467" y="483"/>
                </a:lnTo>
                <a:lnTo>
                  <a:pt x="464" y="483"/>
                </a:lnTo>
                <a:lnTo>
                  <a:pt x="464" y="483"/>
                </a:lnTo>
                <a:lnTo>
                  <a:pt x="464" y="483"/>
                </a:lnTo>
                <a:lnTo>
                  <a:pt x="464" y="483"/>
                </a:lnTo>
                <a:lnTo>
                  <a:pt x="464" y="483"/>
                </a:lnTo>
                <a:lnTo>
                  <a:pt x="464" y="480"/>
                </a:lnTo>
                <a:lnTo>
                  <a:pt x="464" y="480"/>
                </a:lnTo>
                <a:lnTo>
                  <a:pt x="464" y="480"/>
                </a:lnTo>
                <a:lnTo>
                  <a:pt x="464" y="480"/>
                </a:lnTo>
                <a:lnTo>
                  <a:pt x="464" y="478"/>
                </a:lnTo>
                <a:lnTo>
                  <a:pt x="461" y="478"/>
                </a:lnTo>
                <a:lnTo>
                  <a:pt x="461" y="478"/>
                </a:lnTo>
                <a:lnTo>
                  <a:pt x="461" y="478"/>
                </a:lnTo>
                <a:lnTo>
                  <a:pt x="459" y="478"/>
                </a:lnTo>
                <a:lnTo>
                  <a:pt x="459" y="478"/>
                </a:lnTo>
                <a:lnTo>
                  <a:pt x="453" y="478"/>
                </a:lnTo>
                <a:lnTo>
                  <a:pt x="451" y="480"/>
                </a:lnTo>
                <a:lnTo>
                  <a:pt x="451" y="480"/>
                </a:lnTo>
                <a:lnTo>
                  <a:pt x="448" y="483"/>
                </a:lnTo>
                <a:lnTo>
                  <a:pt x="442" y="486"/>
                </a:lnTo>
                <a:lnTo>
                  <a:pt x="442" y="486"/>
                </a:lnTo>
                <a:lnTo>
                  <a:pt x="445" y="486"/>
                </a:lnTo>
                <a:lnTo>
                  <a:pt x="448" y="486"/>
                </a:lnTo>
                <a:lnTo>
                  <a:pt x="451" y="486"/>
                </a:lnTo>
                <a:lnTo>
                  <a:pt x="451" y="486"/>
                </a:lnTo>
                <a:lnTo>
                  <a:pt x="451" y="486"/>
                </a:lnTo>
                <a:lnTo>
                  <a:pt x="453" y="486"/>
                </a:lnTo>
                <a:lnTo>
                  <a:pt x="453" y="486"/>
                </a:lnTo>
                <a:lnTo>
                  <a:pt x="453" y="486"/>
                </a:lnTo>
                <a:lnTo>
                  <a:pt x="456" y="486"/>
                </a:lnTo>
                <a:lnTo>
                  <a:pt x="459" y="486"/>
                </a:lnTo>
                <a:lnTo>
                  <a:pt x="461" y="486"/>
                </a:lnTo>
                <a:lnTo>
                  <a:pt x="464" y="486"/>
                </a:lnTo>
                <a:lnTo>
                  <a:pt x="467" y="488"/>
                </a:lnTo>
                <a:lnTo>
                  <a:pt x="467" y="488"/>
                </a:lnTo>
                <a:lnTo>
                  <a:pt x="467" y="488"/>
                </a:lnTo>
                <a:lnTo>
                  <a:pt x="469" y="491"/>
                </a:lnTo>
                <a:lnTo>
                  <a:pt x="469" y="491"/>
                </a:lnTo>
                <a:lnTo>
                  <a:pt x="469" y="488"/>
                </a:lnTo>
                <a:lnTo>
                  <a:pt x="469" y="488"/>
                </a:lnTo>
                <a:lnTo>
                  <a:pt x="469" y="486"/>
                </a:lnTo>
                <a:close/>
                <a:moveTo>
                  <a:pt x="938" y="368"/>
                </a:moveTo>
                <a:lnTo>
                  <a:pt x="893" y="349"/>
                </a:lnTo>
                <a:lnTo>
                  <a:pt x="869" y="341"/>
                </a:lnTo>
                <a:lnTo>
                  <a:pt x="823" y="322"/>
                </a:lnTo>
                <a:lnTo>
                  <a:pt x="799" y="311"/>
                </a:lnTo>
                <a:lnTo>
                  <a:pt x="775" y="303"/>
                </a:lnTo>
                <a:lnTo>
                  <a:pt x="772" y="301"/>
                </a:lnTo>
                <a:lnTo>
                  <a:pt x="767" y="301"/>
                </a:lnTo>
                <a:lnTo>
                  <a:pt x="764" y="301"/>
                </a:lnTo>
                <a:lnTo>
                  <a:pt x="764" y="301"/>
                </a:lnTo>
                <a:lnTo>
                  <a:pt x="764" y="301"/>
                </a:lnTo>
                <a:lnTo>
                  <a:pt x="772" y="290"/>
                </a:lnTo>
                <a:lnTo>
                  <a:pt x="772" y="287"/>
                </a:lnTo>
                <a:lnTo>
                  <a:pt x="772" y="284"/>
                </a:lnTo>
                <a:lnTo>
                  <a:pt x="772" y="284"/>
                </a:lnTo>
                <a:lnTo>
                  <a:pt x="772" y="282"/>
                </a:lnTo>
                <a:lnTo>
                  <a:pt x="772" y="279"/>
                </a:lnTo>
                <a:lnTo>
                  <a:pt x="769" y="279"/>
                </a:lnTo>
                <a:lnTo>
                  <a:pt x="769" y="279"/>
                </a:lnTo>
                <a:lnTo>
                  <a:pt x="767" y="276"/>
                </a:lnTo>
                <a:lnTo>
                  <a:pt x="767" y="276"/>
                </a:lnTo>
                <a:lnTo>
                  <a:pt x="767" y="276"/>
                </a:lnTo>
                <a:lnTo>
                  <a:pt x="767" y="276"/>
                </a:lnTo>
                <a:lnTo>
                  <a:pt x="767" y="274"/>
                </a:lnTo>
                <a:lnTo>
                  <a:pt x="767" y="271"/>
                </a:lnTo>
                <a:lnTo>
                  <a:pt x="767" y="268"/>
                </a:lnTo>
                <a:lnTo>
                  <a:pt x="764" y="268"/>
                </a:lnTo>
                <a:lnTo>
                  <a:pt x="764" y="268"/>
                </a:lnTo>
                <a:lnTo>
                  <a:pt x="764" y="266"/>
                </a:lnTo>
                <a:lnTo>
                  <a:pt x="764" y="266"/>
                </a:lnTo>
                <a:lnTo>
                  <a:pt x="764" y="263"/>
                </a:lnTo>
                <a:lnTo>
                  <a:pt x="759" y="260"/>
                </a:lnTo>
                <a:lnTo>
                  <a:pt x="759" y="260"/>
                </a:lnTo>
                <a:lnTo>
                  <a:pt x="756" y="258"/>
                </a:lnTo>
                <a:lnTo>
                  <a:pt x="756" y="258"/>
                </a:lnTo>
                <a:lnTo>
                  <a:pt x="759" y="255"/>
                </a:lnTo>
                <a:lnTo>
                  <a:pt x="759" y="255"/>
                </a:lnTo>
                <a:lnTo>
                  <a:pt x="759" y="252"/>
                </a:lnTo>
                <a:lnTo>
                  <a:pt x="759" y="252"/>
                </a:lnTo>
                <a:lnTo>
                  <a:pt x="756" y="250"/>
                </a:lnTo>
                <a:lnTo>
                  <a:pt x="756" y="244"/>
                </a:lnTo>
                <a:lnTo>
                  <a:pt x="753" y="242"/>
                </a:lnTo>
                <a:lnTo>
                  <a:pt x="753" y="242"/>
                </a:lnTo>
                <a:lnTo>
                  <a:pt x="753" y="239"/>
                </a:lnTo>
                <a:lnTo>
                  <a:pt x="756" y="233"/>
                </a:lnTo>
                <a:lnTo>
                  <a:pt x="753" y="233"/>
                </a:lnTo>
                <a:lnTo>
                  <a:pt x="751" y="231"/>
                </a:lnTo>
                <a:lnTo>
                  <a:pt x="748" y="228"/>
                </a:lnTo>
                <a:lnTo>
                  <a:pt x="751" y="225"/>
                </a:lnTo>
                <a:lnTo>
                  <a:pt x="751" y="223"/>
                </a:lnTo>
                <a:lnTo>
                  <a:pt x="751" y="223"/>
                </a:lnTo>
                <a:lnTo>
                  <a:pt x="748" y="220"/>
                </a:lnTo>
                <a:lnTo>
                  <a:pt x="745" y="220"/>
                </a:lnTo>
                <a:lnTo>
                  <a:pt x="743" y="220"/>
                </a:lnTo>
                <a:lnTo>
                  <a:pt x="743" y="220"/>
                </a:lnTo>
                <a:lnTo>
                  <a:pt x="743" y="220"/>
                </a:lnTo>
                <a:lnTo>
                  <a:pt x="740" y="217"/>
                </a:lnTo>
                <a:lnTo>
                  <a:pt x="740" y="217"/>
                </a:lnTo>
                <a:lnTo>
                  <a:pt x="740" y="217"/>
                </a:lnTo>
                <a:lnTo>
                  <a:pt x="737" y="215"/>
                </a:lnTo>
                <a:lnTo>
                  <a:pt x="724" y="209"/>
                </a:lnTo>
                <a:lnTo>
                  <a:pt x="721" y="209"/>
                </a:lnTo>
                <a:lnTo>
                  <a:pt x="719" y="209"/>
                </a:lnTo>
                <a:lnTo>
                  <a:pt x="719" y="209"/>
                </a:lnTo>
                <a:lnTo>
                  <a:pt x="719" y="209"/>
                </a:lnTo>
                <a:lnTo>
                  <a:pt x="716" y="212"/>
                </a:lnTo>
                <a:lnTo>
                  <a:pt x="716" y="212"/>
                </a:lnTo>
                <a:lnTo>
                  <a:pt x="702" y="215"/>
                </a:lnTo>
                <a:lnTo>
                  <a:pt x="700" y="215"/>
                </a:lnTo>
                <a:lnTo>
                  <a:pt x="700" y="212"/>
                </a:lnTo>
                <a:lnTo>
                  <a:pt x="700" y="212"/>
                </a:lnTo>
                <a:lnTo>
                  <a:pt x="697" y="212"/>
                </a:lnTo>
                <a:lnTo>
                  <a:pt x="694" y="209"/>
                </a:lnTo>
                <a:lnTo>
                  <a:pt x="694" y="209"/>
                </a:lnTo>
                <a:lnTo>
                  <a:pt x="692" y="212"/>
                </a:lnTo>
                <a:lnTo>
                  <a:pt x="692" y="212"/>
                </a:lnTo>
                <a:lnTo>
                  <a:pt x="689" y="212"/>
                </a:lnTo>
                <a:lnTo>
                  <a:pt x="686" y="212"/>
                </a:lnTo>
                <a:lnTo>
                  <a:pt x="686" y="212"/>
                </a:lnTo>
                <a:lnTo>
                  <a:pt x="684" y="215"/>
                </a:lnTo>
                <a:lnTo>
                  <a:pt x="684" y="215"/>
                </a:lnTo>
                <a:lnTo>
                  <a:pt x="681" y="217"/>
                </a:lnTo>
                <a:lnTo>
                  <a:pt x="681" y="223"/>
                </a:lnTo>
                <a:lnTo>
                  <a:pt x="681" y="225"/>
                </a:lnTo>
                <a:lnTo>
                  <a:pt x="678" y="223"/>
                </a:lnTo>
                <a:lnTo>
                  <a:pt x="676" y="223"/>
                </a:lnTo>
                <a:lnTo>
                  <a:pt x="673" y="220"/>
                </a:lnTo>
                <a:lnTo>
                  <a:pt x="673" y="220"/>
                </a:lnTo>
                <a:lnTo>
                  <a:pt x="673" y="223"/>
                </a:lnTo>
                <a:lnTo>
                  <a:pt x="668" y="223"/>
                </a:lnTo>
                <a:lnTo>
                  <a:pt x="662" y="223"/>
                </a:lnTo>
                <a:lnTo>
                  <a:pt x="662" y="223"/>
                </a:lnTo>
                <a:lnTo>
                  <a:pt x="662" y="223"/>
                </a:lnTo>
                <a:lnTo>
                  <a:pt x="660" y="220"/>
                </a:lnTo>
                <a:lnTo>
                  <a:pt x="660" y="220"/>
                </a:lnTo>
                <a:lnTo>
                  <a:pt x="657" y="220"/>
                </a:lnTo>
                <a:lnTo>
                  <a:pt x="657" y="220"/>
                </a:lnTo>
                <a:lnTo>
                  <a:pt x="657" y="220"/>
                </a:lnTo>
                <a:lnTo>
                  <a:pt x="657" y="220"/>
                </a:lnTo>
                <a:lnTo>
                  <a:pt x="654" y="223"/>
                </a:lnTo>
                <a:lnTo>
                  <a:pt x="654" y="225"/>
                </a:lnTo>
                <a:lnTo>
                  <a:pt x="654" y="225"/>
                </a:lnTo>
                <a:lnTo>
                  <a:pt x="652" y="225"/>
                </a:lnTo>
                <a:lnTo>
                  <a:pt x="652" y="228"/>
                </a:lnTo>
                <a:lnTo>
                  <a:pt x="652" y="228"/>
                </a:lnTo>
                <a:lnTo>
                  <a:pt x="652" y="228"/>
                </a:lnTo>
                <a:lnTo>
                  <a:pt x="652" y="231"/>
                </a:lnTo>
                <a:lnTo>
                  <a:pt x="652" y="231"/>
                </a:lnTo>
                <a:lnTo>
                  <a:pt x="654" y="233"/>
                </a:lnTo>
                <a:lnTo>
                  <a:pt x="654" y="233"/>
                </a:lnTo>
                <a:lnTo>
                  <a:pt x="654" y="236"/>
                </a:lnTo>
                <a:lnTo>
                  <a:pt x="654" y="236"/>
                </a:lnTo>
                <a:lnTo>
                  <a:pt x="657" y="236"/>
                </a:lnTo>
                <a:lnTo>
                  <a:pt x="657" y="239"/>
                </a:lnTo>
                <a:lnTo>
                  <a:pt x="660" y="239"/>
                </a:lnTo>
                <a:lnTo>
                  <a:pt x="662" y="239"/>
                </a:lnTo>
                <a:lnTo>
                  <a:pt x="662" y="239"/>
                </a:lnTo>
                <a:lnTo>
                  <a:pt x="665" y="239"/>
                </a:lnTo>
                <a:lnTo>
                  <a:pt x="665" y="239"/>
                </a:lnTo>
                <a:lnTo>
                  <a:pt x="662" y="242"/>
                </a:lnTo>
                <a:lnTo>
                  <a:pt x="654" y="242"/>
                </a:lnTo>
                <a:lnTo>
                  <a:pt x="654" y="242"/>
                </a:lnTo>
                <a:lnTo>
                  <a:pt x="649" y="236"/>
                </a:lnTo>
                <a:lnTo>
                  <a:pt x="649" y="233"/>
                </a:lnTo>
                <a:lnTo>
                  <a:pt x="649" y="231"/>
                </a:lnTo>
                <a:lnTo>
                  <a:pt x="649" y="228"/>
                </a:lnTo>
                <a:lnTo>
                  <a:pt x="649" y="228"/>
                </a:lnTo>
                <a:lnTo>
                  <a:pt x="646" y="225"/>
                </a:lnTo>
                <a:lnTo>
                  <a:pt x="643" y="225"/>
                </a:lnTo>
                <a:lnTo>
                  <a:pt x="643" y="225"/>
                </a:lnTo>
                <a:lnTo>
                  <a:pt x="641" y="225"/>
                </a:lnTo>
                <a:lnTo>
                  <a:pt x="641" y="228"/>
                </a:lnTo>
                <a:lnTo>
                  <a:pt x="641" y="228"/>
                </a:lnTo>
                <a:lnTo>
                  <a:pt x="638" y="228"/>
                </a:lnTo>
                <a:lnTo>
                  <a:pt x="635" y="228"/>
                </a:lnTo>
                <a:lnTo>
                  <a:pt x="633" y="225"/>
                </a:lnTo>
                <a:lnTo>
                  <a:pt x="630" y="225"/>
                </a:lnTo>
                <a:lnTo>
                  <a:pt x="627" y="225"/>
                </a:lnTo>
                <a:lnTo>
                  <a:pt x="625" y="225"/>
                </a:lnTo>
                <a:lnTo>
                  <a:pt x="625" y="223"/>
                </a:lnTo>
                <a:lnTo>
                  <a:pt x="625" y="223"/>
                </a:lnTo>
                <a:lnTo>
                  <a:pt x="622" y="223"/>
                </a:lnTo>
                <a:lnTo>
                  <a:pt x="619" y="223"/>
                </a:lnTo>
                <a:lnTo>
                  <a:pt x="617" y="220"/>
                </a:lnTo>
                <a:lnTo>
                  <a:pt x="617" y="220"/>
                </a:lnTo>
                <a:lnTo>
                  <a:pt x="614" y="220"/>
                </a:lnTo>
                <a:lnTo>
                  <a:pt x="611" y="220"/>
                </a:lnTo>
                <a:lnTo>
                  <a:pt x="609" y="220"/>
                </a:lnTo>
                <a:lnTo>
                  <a:pt x="606" y="217"/>
                </a:lnTo>
                <a:lnTo>
                  <a:pt x="603" y="215"/>
                </a:lnTo>
                <a:lnTo>
                  <a:pt x="595" y="215"/>
                </a:lnTo>
                <a:lnTo>
                  <a:pt x="595" y="215"/>
                </a:lnTo>
                <a:lnTo>
                  <a:pt x="593" y="215"/>
                </a:lnTo>
                <a:lnTo>
                  <a:pt x="590" y="215"/>
                </a:lnTo>
                <a:lnTo>
                  <a:pt x="590" y="215"/>
                </a:lnTo>
                <a:lnTo>
                  <a:pt x="590" y="215"/>
                </a:lnTo>
                <a:lnTo>
                  <a:pt x="587" y="215"/>
                </a:lnTo>
                <a:lnTo>
                  <a:pt x="587" y="215"/>
                </a:lnTo>
                <a:lnTo>
                  <a:pt x="585" y="215"/>
                </a:lnTo>
                <a:lnTo>
                  <a:pt x="585" y="215"/>
                </a:lnTo>
                <a:lnTo>
                  <a:pt x="582" y="215"/>
                </a:lnTo>
                <a:lnTo>
                  <a:pt x="579" y="220"/>
                </a:lnTo>
                <a:lnTo>
                  <a:pt x="576" y="223"/>
                </a:lnTo>
                <a:lnTo>
                  <a:pt x="568" y="220"/>
                </a:lnTo>
                <a:lnTo>
                  <a:pt x="566" y="220"/>
                </a:lnTo>
                <a:lnTo>
                  <a:pt x="563" y="220"/>
                </a:lnTo>
                <a:lnTo>
                  <a:pt x="560" y="220"/>
                </a:lnTo>
                <a:lnTo>
                  <a:pt x="560" y="220"/>
                </a:lnTo>
                <a:lnTo>
                  <a:pt x="560" y="223"/>
                </a:lnTo>
                <a:lnTo>
                  <a:pt x="560" y="223"/>
                </a:lnTo>
                <a:lnTo>
                  <a:pt x="560" y="223"/>
                </a:lnTo>
                <a:lnTo>
                  <a:pt x="558" y="223"/>
                </a:lnTo>
                <a:lnTo>
                  <a:pt x="558" y="220"/>
                </a:lnTo>
                <a:lnTo>
                  <a:pt x="555" y="220"/>
                </a:lnTo>
                <a:lnTo>
                  <a:pt x="547" y="220"/>
                </a:lnTo>
                <a:lnTo>
                  <a:pt x="544" y="220"/>
                </a:lnTo>
                <a:lnTo>
                  <a:pt x="544" y="217"/>
                </a:lnTo>
                <a:lnTo>
                  <a:pt x="542" y="217"/>
                </a:lnTo>
                <a:lnTo>
                  <a:pt x="536" y="217"/>
                </a:lnTo>
                <a:lnTo>
                  <a:pt x="536" y="217"/>
                </a:lnTo>
                <a:lnTo>
                  <a:pt x="534" y="217"/>
                </a:lnTo>
                <a:lnTo>
                  <a:pt x="534" y="215"/>
                </a:lnTo>
                <a:lnTo>
                  <a:pt x="534" y="215"/>
                </a:lnTo>
                <a:lnTo>
                  <a:pt x="534" y="215"/>
                </a:lnTo>
                <a:lnTo>
                  <a:pt x="531" y="212"/>
                </a:lnTo>
                <a:lnTo>
                  <a:pt x="528" y="212"/>
                </a:lnTo>
                <a:lnTo>
                  <a:pt x="526" y="212"/>
                </a:lnTo>
                <a:lnTo>
                  <a:pt x="520" y="215"/>
                </a:lnTo>
                <a:lnTo>
                  <a:pt x="515" y="215"/>
                </a:lnTo>
                <a:lnTo>
                  <a:pt x="509" y="212"/>
                </a:lnTo>
                <a:lnTo>
                  <a:pt x="491" y="199"/>
                </a:lnTo>
                <a:lnTo>
                  <a:pt x="488" y="199"/>
                </a:lnTo>
                <a:lnTo>
                  <a:pt x="483" y="199"/>
                </a:lnTo>
                <a:lnTo>
                  <a:pt x="477" y="199"/>
                </a:lnTo>
                <a:lnTo>
                  <a:pt x="469" y="201"/>
                </a:lnTo>
                <a:lnTo>
                  <a:pt x="467" y="204"/>
                </a:lnTo>
                <a:lnTo>
                  <a:pt x="461" y="201"/>
                </a:lnTo>
                <a:lnTo>
                  <a:pt x="459" y="201"/>
                </a:lnTo>
                <a:lnTo>
                  <a:pt x="453" y="201"/>
                </a:lnTo>
                <a:lnTo>
                  <a:pt x="442" y="201"/>
                </a:lnTo>
                <a:lnTo>
                  <a:pt x="432" y="201"/>
                </a:lnTo>
                <a:lnTo>
                  <a:pt x="429" y="204"/>
                </a:lnTo>
                <a:lnTo>
                  <a:pt x="429" y="204"/>
                </a:lnTo>
                <a:lnTo>
                  <a:pt x="426" y="204"/>
                </a:lnTo>
                <a:lnTo>
                  <a:pt x="426" y="212"/>
                </a:lnTo>
                <a:lnTo>
                  <a:pt x="424" y="215"/>
                </a:lnTo>
                <a:lnTo>
                  <a:pt x="424" y="217"/>
                </a:lnTo>
                <a:lnTo>
                  <a:pt x="424" y="220"/>
                </a:lnTo>
                <a:lnTo>
                  <a:pt x="426" y="220"/>
                </a:lnTo>
                <a:lnTo>
                  <a:pt x="429" y="223"/>
                </a:lnTo>
                <a:lnTo>
                  <a:pt x="429" y="225"/>
                </a:lnTo>
                <a:lnTo>
                  <a:pt x="429" y="225"/>
                </a:lnTo>
                <a:lnTo>
                  <a:pt x="426" y="225"/>
                </a:lnTo>
                <a:lnTo>
                  <a:pt x="421" y="225"/>
                </a:lnTo>
                <a:lnTo>
                  <a:pt x="418" y="225"/>
                </a:lnTo>
                <a:lnTo>
                  <a:pt x="416" y="225"/>
                </a:lnTo>
                <a:lnTo>
                  <a:pt x="413" y="228"/>
                </a:lnTo>
                <a:lnTo>
                  <a:pt x="410" y="231"/>
                </a:lnTo>
                <a:lnTo>
                  <a:pt x="405" y="231"/>
                </a:lnTo>
                <a:lnTo>
                  <a:pt x="402" y="231"/>
                </a:lnTo>
                <a:lnTo>
                  <a:pt x="402" y="231"/>
                </a:lnTo>
                <a:lnTo>
                  <a:pt x="402" y="228"/>
                </a:lnTo>
                <a:lnTo>
                  <a:pt x="402" y="228"/>
                </a:lnTo>
                <a:lnTo>
                  <a:pt x="400" y="228"/>
                </a:lnTo>
                <a:lnTo>
                  <a:pt x="400" y="228"/>
                </a:lnTo>
                <a:lnTo>
                  <a:pt x="400" y="228"/>
                </a:lnTo>
                <a:lnTo>
                  <a:pt x="400" y="225"/>
                </a:lnTo>
                <a:lnTo>
                  <a:pt x="397" y="225"/>
                </a:lnTo>
                <a:lnTo>
                  <a:pt x="394" y="225"/>
                </a:lnTo>
                <a:lnTo>
                  <a:pt x="389" y="225"/>
                </a:lnTo>
                <a:lnTo>
                  <a:pt x="389" y="223"/>
                </a:lnTo>
                <a:lnTo>
                  <a:pt x="375" y="212"/>
                </a:lnTo>
                <a:lnTo>
                  <a:pt x="373" y="209"/>
                </a:lnTo>
                <a:lnTo>
                  <a:pt x="370" y="209"/>
                </a:lnTo>
                <a:lnTo>
                  <a:pt x="370" y="207"/>
                </a:lnTo>
                <a:lnTo>
                  <a:pt x="365" y="196"/>
                </a:lnTo>
                <a:lnTo>
                  <a:pt x="362" y="193"/>
                </a:lnTo>
                <a:lnTo>
                  <a:pt x="359" y="191"/>
                </a:lnTo>
                <a:lnTo>
                  <a:pt x="357" y="191"/>
                </a:lnTo>
                <a:lnTo>
                  <a:pt x="354" y="191"/>
                </a:lnTo>
                <a:lnTo>
                  <a:pt x="354" y="191"/>
                </a:lnTo>
                <a:lnTo>
                  <a:pt x="351" y="188"/>
                </a:lnTo>
                <a:lnTo>
                  <a:pt x="351" y="188"/>
                </a:lnTo>
                <a:lnTo>
                  <a:pt x="349" y="185"/>
                </a:lnTo>
                <a:lnTo>
                  <a:pt x="349" y="185"/>
                </a:lnTo>
                <a:lnTo>
                  <a:pt x="346" y="183"/>
                </a:lnTo>
                <a:lnTo>
                  <a:pt x="346" y="183"/>
                </a:lnTo>
                <a:lnTo>
                  <a:pt x="346" y="183"/>
                </a:lnTo>
                <a:lnTo>
                  <a:pt x="343" y="183"/>
                </a:lnTo>
                <a:lnTo>
                  <a:pt x="343" y="183"/>
                </a:lnTo>
                <a:lnTo>
                  <a:pt x="341" y="180"/>
                </a:lnTo>
                <a:lnTo>
                  <a:pt x="335" y="172"/>
                </a:lnTo>
                <a:lnTo>
                  <a:pt x="330" y="169"/>
                </a:lnTo>
                <a:lnTo>
                  <a:pt x="327" y="169"/>
                </a:lnTo>
                <a:lnTo>
                  <a:pt x="325" y="169"/>
                </a:lnTo>
                <a:lnTo>
                  <a:pt x="322" y="166"/>
                </a:lnTo>
                <a:lnTo>
                  <a:pt x="319" y="164"/>
                </a:lnTo>
                <a:lnTo>
                  <a:pt x="314" y="161"/>
                </a:lnTo>
                <a:lnTo>
                  <a:pt x="308" y="158"/>
                </a:lnTo>
                <a:lnTo>
                  <a:pt x="306" y="158"/>
                </a:lnTo>
                <a:lnTo>
                  <a:pt x="306" y="156"/>
                </a:lnTo>
                <a:lnTo>
                  <a:pt x="303" y="156"/>
                </a:lnTo>
                <a:lnTo>
                  <a:pt x="303" y="156"/>
                </a:lnTo>
                <a:lnTo>
                  <a:pt x="300" y="156"/>
                </a:lnTo>
                <a:lnTo>
                  <a:pt x="300" y="156"/>
                </a:lnTo>
                <a:lnTo>
                  <a:pt x="300" y="153"/>
                </a:lnTo>
                <a:lnTo>
                  <a:pt x="295" y="153"/>
                </a:lnTo>
                <a:lnTo>
                  <a:pt x="287" y="150"/>
                </a:lnTo>
                <a:lnTo>
                  <a:pt x="282" y="148"/>
                </a:lnTo>
                <a:lnTo>
                  <a:pt x="279" y="148"/>
                </a:lnTo>
                <a:lnTo>
                  <a:pt x="279" y="145"/>
                </a:lnTo>
                <a:lnTo>
                  <a:pt x="279" y="145"/>
                </a:lnTo>
                <a:lnTo>
                  <a:pt x="279" y="145"/>
                </a:lnTo>
                <a:lnTo>
                  <a:pt x="279" y="142"/>
                </a:lnTo>
                <a:lnTo>
                  <a:pt x="282" y="142"/>
                </a:lnTo>
                <a:lnTo>
                  <a:pt x="282" y="140"/>
                </a:lnTo>
                <a:lnTo>
                  <a:pt x="279" y="137"/>
                </a:lnTo>
                <a:lnTo>
                  <a:pt x="279" y="137"/>
                </a:lnTo>
                <a:lnTo>
                  <a:pt x="276" y="134"/>
                </a:lnTo>
                <a:lnTo>
                  <a:pt x="276" y="134"/>
                </a:lnTo>
                <a:lnTo>
                  <a:pt x="266" y="132"/>
                </a:lnTo>
                <a:lnTo>
                  <a:pt x="263" y="132"/>
                </a:lnTo>
                <a:lnTo>
                  <a:pt x="263" y="129"/>
                </a:lnTo>
                <a:lnTo>
                  <a:pt x="260" y="129"/>
                </a:lnTo>
                <a:lnTo>
                  <a:pt x="258" y="126"/>
                </a:lnTo>
                <a:lnTo>
                  <a:pt x="258" y="121"/>
                </a:lnTo>
                <a:lnTo>
                  <a:pt x="255" y="115"/>
                </a:lnTo>
                <a:lnTo>
                  <a:pt x="255" y="110"/>
                </a:lnTo>
                <a:lnTo>
                  <a:pt x="252" y="107"/>
                </a:lnTo>
                <a:lnTo>
                  <a:pt x="252" y="105"/>
                </a:lnTo>
                <a:lnTo>
                  <a:pt x="252" y="105"/>
                </a:lnTo>
                <a:lnTo>
                  <a:pt x="255" y="102"/>
                </a:lnTo>
                <a:lnTo>
                  <a:pt x="255" y="102"/>
                </a:lnTo>
                <a:lnTo>
                  <a:pt x="255" y="102"/>
                </a:lnTo>
                <a:lnTo>
                  <a:pt x="255" y="99"/>
                </a:lnTo>
                <a:lnTo>
                  <a:pt x="252" y="99"/>
                </a:lnTo>
                <a:lnTo>
                  <a:pt x="252" y="97"/>
                </a:lnTo>
                <a:lnTo>
                  <a:pt x="255" y="97"/>
                </a:lnTo>
                <a:lnTo>
                  <a:pt x="255" y="97"/>
                </a:lnTo>
                <a:lnTo>
                  <a:pt x="255" y="97"/>
                </a:lnTo>
                <a:lnTo>
                  <a:pt x="255" y="94"/>
                </a:lnTo>
                <a:lnTo>
                  <a:pt x="255" y="94"/>
                </a:lnTo>
                <a:lnTo>
                  <a:pt x="255" y="94"/>
                </a:lnTo>
                <a:lnTo>
                  <a:pt x="255" y="91"/>
                </a:lnTo>
                <a:lnTo>
                  <a:pt x="255" y="91"/>
                </a:lnTo>
                <a:lnTo>
                  <a:pt x="255" y="89"/>
                </a:lnTo>
                <a:lnTo>
                  <a:pt x="255" y="89"/>
                </a:lnTo>
                <a:lnTo>
                  <a:pt x="252" y="86"/>
                </a:lnTo>
                <a:lnTo>
                  <a:pt x="252" y="86"/>
                </a:lnTo>
                <a:lnTo>
                  <a:pt x="250" y="86"/>
                </a:lnTo>
                <a:lnTo>
                  <a:pt x="247" y="89"/>
                </a:lnTo>
                <a:lnTo>
                  <a:pt x="247" y="86"/>
                </a:lnTo>
                <a:lnTo>
                  <a:pt x="247" y="83"/>
                </a:lnTo>
                <a:lnTo>
                  <a:pt x="244" y="83"/>
                </a:lnTo>
                <a:lnTo>
                  <a:pt x="241" y="83"/>
                </a:lnTo>
                <a:lnTo>
                  <a:pt x="241" y="81"/>
                </a:lnTo>
                <a:lnTo>
                  <a:pt x="233" y="78"/>
                </a:lnTo>
                <a:lnTo>
                  <a:pt x="233" y="78"/>
                </a:lnTo>
                <a:lnTo>
                  <a:pt x="223" y="78"/>
                </a:lnTo>
                <a:lnTo>
                  <a:pt x="220" y="75"/>
                </a:lnTo>
                <a:lnTo>
                  <a:pt x="217" y="75"/>
                </a:lnTo>
                <a:lnTo>
                  <a:pt x="217" y="75"/>
                </a:lnTo>
                <a:lnTo>
                  <a:pt x="215" y="75"/>
                </a:lnTo>
                <a:lnTo>
                  <a:pt x="215" y="75"/>
                </a:lnTo>
                <a:lnTo>
                  <a:pt x="209" y="73"/>
                </a:lnTo>
                <a:lnTo>
                  <a:pt x="209" y="73"/>
                </a:lnTo>
                <a:lnTo>
                  <a:pt x="209" y="73"/>
                </a:lnTo>
                <a:lnTo>
                  <a:pt x="207" y="75"/>
                </a:lnTo>
                <a:lnTo>
                  <a:pt x="204" y="75"/>
                </a:lnTo>
                <a:lnTo>
                  <a:pt x="204" y="75"/>
                </a:lnTo>
                <a:lnTo>
                  <a:pt x="204" y="73"/>
                </a:lnTo>
                <a:lnTo>
                  <a:pt x="204" y="73"/>
                </a:lnTo>
                <a:lnTo>
                  <a:pt x="201" y="70"/>
                </a:lnTo>
                <a:lnTo>
                  <a:pt x="201" y="70"/>
                </a:lnTo>
                <a:lnTo>
                  <a:pt x="201" y="67"/>
                </a:lnTo>
                <a:lnTo>
                  <a:pt x="199" y="67"/>
                </a:lnTo>
                <a:lnTo>
                  <a:pt x="196" y="67"/>
                </a:lnTo>
                <a:lnTo>
                  <a:pt x="196" y="65"/>
                </a:lnTo>
                <a:lnTo>
                  <a:pt x="196" y="65"/>
                </a:lnTo>
                <a:lnTo>
                  <a:pt x="193" y="65"/>
                </a:lnTo>
                <a:lnTo>
                  <a:pt x="191" y="67"/>
                </a:lnTo>
                <a:lnTo>
                  <a:pt x="191" y="67"/>
                </a:lnTo>
                <a:lnTo>
                  <a:pt x="188" y="67"/>
                </a:lnTo>
                <a:lnTo>
                  <a:pt x="188" y="70"/>
                </a:lnTo>
                <a:lnTo>
                  <a:pt x="185" y="73"/>
                </a:lnTo>
                <a:lnTo>
                  <a:pt x="185" y="75"/>
                </a:lnTo>
                <a:lnTo>
                  <a:pt x="185" y="75"/>
                </a:lnTo>
                <a:lnTo>
                  <a:pt x="185" y="75"/>
                </a:lnTo>
                <a:lnTo>
                  <a:pt x="185" y="75"/>
                </a:lnTo>
                <a:lnTo>
                  <a:pt x="185" y="78"/>
                </a:lnTo>
                <a:lnTo>
                  <a:pt x="185" y="78"/>
                </a:lnTo>
                <a:lnTo>
                  <a:pt x="185" y="78"/>
                </a:lnTo>
                <a:lnTo>
                  <a:pt x="185" y="81"/>
                </a:lnTo>
                <a:lnTo>
                  <a:pt x="185" y="81"/>
                </a:lnTo>
                <a:lnTo>
                  <a:pt x="183" y="81"/>
                </a:lnTo>
                <a:lnTo>
                  <a:pt x="183" y="81"/>
                </a:lnTo>
                <a:lnTo>
                  <a:pt x="180" y="81"/>
                </a:lnTo>
                <a:lnTo>
                  <a:pt x="177" y="81"/>
                </a:lnTo>
                <a:lnTo>
                  <a:pt x="177" y="83"/>
                </a:lnTo>
                <a:lnTo>
                  <a:pt x="177" y="83"/>
                </a:lnTo>
                <a:lnTo>
                  <a:pt x="180" y="86"/>
                </a:lnTo>
                <a:lnTo>
                  <a:pt x="180" y="86"/>
                </a:lnTo>
                <a:lnTo>
                  <a:pt x="177" y="89"/>
                </a:lnTo>
                <a:lnTo>
                  <a:pt x="174" y="86"/>
                </a:lnTo>
                <a:lnTo>
                  <a:pt x="174" y="86"/>
                </a:lnTo>
                <a:lnTo>
                  <a:pt x="172" y="86"/>
                </a:lnTo>
                <a:lnTo>
                  <a:pt x="169" y="86"/>
                </a:lnTo>
                <a:lnTo>
                  <a:pt x="169" y="86"/>
                </a:lnTo>
                <a:lnTo>
                  <a:pt x="169" y="83"/>
                </a:lnTo>
                <a:lnTo>
                  <a:pt x="166" y="83"/>
                </a:lnTo>
                <a:lnTo>
                  <a:pt x="166" y="83"/>
                </a:lnTo>
                <a:lnTo>
                  <a:pt x="166" y="81"/>
                </a:lnTo>
                <a:lnTo>
                  <a:pt x="166" y="81"/>
                </a:lnTo>
                <a:lnTo>
                  <a:pt x="164" y="73"/>
                </a:lnTo>
                <a:lnTo>
                  <a:pt x="161" y="73"/>
                </a:lnTo>
                <a:lnTo>
                  <a:pt x="161" y="70"/>
                </a:lnTo>
                <a:lnTo>
                  <a:pt x="161" y="70"/>
                </a:lnTo>
                <a:lnTo>
                  <a:pt x="161" y="70"/>
                </a:lnTo>
                <a:lnTo>
                  <a:pt x="161" y="67"/>
                </a:lnTo>
                <a:lnTo>
                  <a:pt x="161" y="67"/>
                </a:lnTo>
                <a:lnTo>
                  <a:pt x="161" y="67"/>
                </a:lnTo>
                <a:lnTo>
                  <a:pt x="153" y="62"/>
                </a:lnTo>
                <a:lnTo>
                  <a:pt x="153" y="59"/>
                </a:lnTo>
                <a:lnTo>
                  <a:pt x="150" y="51"/>
                </a:lnTo>
                <a:lnTo>
                  <a:pt x="150" y="48"/>
                </a:lnTo>
                <a:lnTo>
                  <a:pt x="150" y="46"/>
                </a:lnTo>
                <a:lnTo>
                  <a:pt x="153" y="43"/>
                </a:lnTo>
                <a:lnTo>
                  <a:pt x="153" y="40"/>
                </a:lnTo>
                <a:lnTo>
                  <a:pt x="153" y="38"/>
                </a:lnTo>
                <a:lnTo>
                  <a:pt x="150" y="38"/>
                </a:lnTo>
                <a:lnTo>
                  <a:pt x="150" y="40"/>
                </a:lnTo>
                <a:lnTo>
                  <a:pt x="148" y="40"/>
                </a:lnTo>
                <a:lnTo>
                  <a:pt x="145" y="38"/>
                </a:lnTo>
                <a:lnTo>
                  <a:pt x="142" y="38"/>
                </a:lnTo>
                <a:lnTo>
                  <a:pt x="142" y="35"/>
                </a:lnTo>
                <a:lnTo>
                  <a:pt x="140" y="32"/>
                </a:lnTo>
                <a:lnTo>
                  <a:pt x="140" y="32"/>
                </a:lnTo>
                <a:lnTo>
                  <a:pt x="140" y="32"/>
                </a:lnTo>
                <a:lnTo>
                  <a:pt x="137" y="32"/>
                </a:lnTo>
                <a:lnTo>
                  <a:pt x="137" y="30"/>
                </a:lnTo>
                <a:lnTo>
                  <a:pt x="137" y="27"/>
                </a:lnTo>
                <a:lnTo>
                  <a:pt x="137" y="24"/>
                </a:lnTo>
                <a:lnTo>
                  <a:pt x="137" y="24"/>
                </a:lnTo>
                <a:lnTo>
                  <a:pt x="134" y="24"/>
                </a:lnTo>
                <a:lnTo>
                  <a:pt x="132" y="24"/>
                </a:lnTo>
                <a:lnTo>
                  <a:pt x="132" y="24"/>
                </a:lnTo>
                <a:lnTo>
                  <a:pt x="129" y="22"/>
                </a:lnTo>
                <a:lnTo>
                  <a:pt x="129" y="19"/>
                </a:lnTo>
                <a:lnTo>
                  <a:pt x="126" y="19"/>
                </a:lnTo>
                <a:lnTo>
                  <a:pt x="124" y="19"/>
                </a:lnTo>
                <a:lnTo>
                  <a:pt x="124" y="19"/>
                </a:lnTo>
                <a:lnTo>
                  <a:pt x="121" y="22"/>
                </a:lnTo>
                <a:lnTo>
                  <a:pt x="121" y="22"/>
                </a:lnTo>
                <a:lnTo>
                  <a:pt x="118" y="16"/>
                </a:lnTo>
                <a:lnTo>
                  <a:pt x="116" y="16"/>
                </a:lnTo>
                <a:lnTo>
                  <a:pt x="113" y="14"/>
                </a:lnTo>
                <a:lnTo>
                  <a:pt x="107" y="16"/>
                </a:lnTo>
                <a:lnTo>
                  <a:pt x="107" y="16"/>
                </a:lnTo>
                <a:lnTo>
                  <a:pt x="105" y="16"/>
                </a:lnTo>
                <a:lnTo>
                  <a:pt x="105" y="16"/>
                </a:lnTo>
                <a:lnTo>
                  <a:pt x="102" y="16"/>
                </a:lnTo>
                <a:lnTo>
                  <a:pt x="102" y="16"/>
                </a:lnTo>
                <a:lnTo>
                  <a:pt x="99" y="16"/>
                </a:lnTo>
                <a:lnTo>
                  <a:pt x="94" y="16"/>
                </a:lnTo>
                <a:lnTo>
                  <a:pt x="91" y="16"/>
                </a:lnTo>
                <a:lnTo>
                  <a:pt x="86" y="14"/>
                </a:lnTo>
                <a:lnTo>
                  <a:pt x="83" y="14"/>
                </a:lnTo>
                <a:lnTo>
                  <a:pt x="81" y="14"/>
                </a:lnTo>
                <a:lnTo>
                  <a:pt x="75" y="16"/>
                </a:lnTo>
                <a:lnTo>
                  <a:pt x="73" y="19"/>
                </a:lnTo>
                <a:lnTo>
                  <a:pt x="70" y="22"/>
                </a:lnTo>
                <a:lnTo>
                  <a:pt x="67" y="24"/>
                </a:lnTo>
                <a:lnTo>
                  <a:pt x="65" y="27"/>
                </a:lnTo>
                <a:lnTo>
                  <a:pt x="62" y="27"/>
                </a:lnTo>
                <a:lnTo>
                  <a:pt x="62" y="27"/>
                </a:lnTo>
                <a:lnTo>
                  <a:pt x="62" y="24"/>
                </a:lnTo>
                <a:lnTo>
                  <a:pt x="59" y="24"/>
                </a:lnTo>
                <a:lnTo>
                  <a:pt x="59" y="22"/>
                </a:lnTo>
                <a:lnTo>
                  <a:pt x="59" y="22"/>
                </a:lnTo>
                <a:lnTo>
                  <a:pt x="54" y="22"/>
                </a:lnTo>
                <a:lnTo>
                  <a:pt x="51" y="22"/>
                </a:lnTo>
                <a:lnTo>
                  <a:pt x="49" y="19"/>
                </a:lnTo>
                <a:lnTo>
                  <a:pt x="49" y="19"/>
                </a:lnTo>
                <a:lnTo>
                  <a:pt x="46" y="16"/>
                </a:lnTo>
                <a:lnTo>
                  <a:pt x="43" y="16"/>
                </a:lnTo>
                <a:lnTo>
                  <a:pt x="40" y="19"/>
                </a:lnTo>
                <a:lnTo>
                  <a:pt x="40" y="19"/>
                </a:lnTo>
                <a:lnTo>
                  <a:pt x="38" y="16"/>
                </a:lnTo>
                <a:lnTo>
                  <a:pt x="38" y="16"/>
                </a:lnTo>
                <a:lnTo>
                  <a:pt x="35" y="14"/>
                </a:lnTo>
                <a:lnTo>
                  <a:pt x="35" y="14"/>
                </a:lnTo>
                <a:lnTo>
                  <a:pt x="32" y="14"/>
                </a:lnTo>
                <a:lnTo>
                  <a:pt x="32" y="11"/>
                </a:lnTo>
                <a:lnTo>
                  <a:pt x="32" y="11"/>
                </a:lnTo>
                <a:lnTo>
                  <a:pt x="32" y="11"/>
                </a:lnTo>
                <a:lnTo>
                  <a:pt x="30" y="11"/>
                </a:lnTo>
                <a:lnTo>
                  <a:pt x="30" y="11"/>
                </a:lnTo>
                <a:lnTo>
                  <a:pt x="30" y="11"/>
                </a:lnTo>
                <a:lnTo>
                  <a:pt x="27" y="11"/>
                </a:lnTo>
                <a:lnTo>
                  <a:pt x="27" y="14"/>
                </a:lnTo>
                <a:lnTo>
                  <a:pt x="24" y="14"/>
                </a:lnTo>
                <a:lnTo>
                  <a:pt x="24" y="11"/>
                </a:lnTo>
                <a:lnTo>
                  <a:pt x="22" y="11"/>
                </a:lnTo>
                <a:lnTo>
                  <a:pt x="22" y="11"/>
                </a:lnTo>
                <a:lnTo>
                  <a:pt x="19" y="11"/>
                </a:lnTo>
                <a:lnTo>
                  <a:pt x="8" y="11"/>
                </a:lnTo>
                <a:lnTo>
                  <a:pt x="6" y="8"/>
                </a:lnTo>
                <a:lnTo>
                  <a:pt x="6" y="5"/>
                </a:lnTo>
                <a:lnTo>
                  <a:pt x="3" y="3"/>
                </a:lnTo>
                <a:lnTo>
                  <a:pt x="0" y="0"/>
                </a:lnTo>
                <a:lnTo>
                  <a:pt x="0" y="11"/>
                </a:lnTo>
                <a:lnTo>
                  <a:pt x="0" y="65"/>
                </a:lnTo>
                <a:lnTo>
                  <a:pt x="0" y="115"/>
                </a:lnTo>
                <a:lnTo>
                  <a:pt x="0" y="223"/>
                </a:lnTo>
                <a:lnTo>
                  <a:pt x="0" y="276"/>
                </a:lnTo>
                <a:lnTo>
                  <a:pt x="0" y="330"/>
                </a:lnTo>
                <a:lnTo>
                  <a:pt x="0" y="384"/>
                </a:lnTo>
                <a:lnTo>
                  <a:pt x="0" y="435"/>
                </a:lnTo>
                <a:lnTo>
                  <a:pt x="0" y="435"/>
                </a:lnTo>
                <a:lnTo>
                  <a:pt x="3" y="437"/>
                </a:lnTo>
                <a:lnTo>
                  <a:pt x="19" y="443"/>
                </a:lnTo>
                <a:lnTo>
                  <a:pt x="27" y="448"/>
                </a:lnTo>
                <a:lnTo>
                  <a:pt x="43" y="461"/>
                </a:lnTo>
                <a:lnTo>
                  <a:pt x="46" y="461"/>
                </a:lnTo>
                <a:lnTo>
                  <a:pt x="46" y="464"/>
                </a:lnTo>
                <a:lnTo>
                  <a:pt x="46" y="464"/>
                </a:lnTo>
                <a:lnTo>
                  <a:pt x="46" y="467"/>
                </a:lnTo>
                <a:lnTo>
                  <a:pt x="46" y="467"/>
                </a:lnTo>
                <a:lnTo>
                  <a:pt x="43" y="470"/>
                </a:lnTo>
                <a:lnTo>
                  <a:pt x="43" y="470"/>
                </a:lnTo>
                <a:lnTo>
                  <a:pt x="46" y="472"/>
                </a:lnTo>
                <a:lnTo>
                  <a:pt x="46" y="472"/>
                </a:lnTo>
                <a:lnTo>
                  <a:pt x="49" y="472"/>
                </a:lnTo>
                <a:lnTo>
                  <a:pt x="49" y="472"/>
                </a:lnTo>
                <a:lnTo>
                  <a:pt x="51" y="472"/>
                </a:lnTo>
                <a:lnTo>
                  <a:pt x="51" y="470"/>
                </a:lnTo>
                <a:lnTo>
                  <a:pt x="51" y="470"/>
                </a:lnTo>
                <a:lnTo>
                  <a:pt x="51" y="470"/>
                </a:lnTo>
                <a:lnTo>
                  <a:pt x="54" y="470"/>
                </a:lnTo>
                <a:lnTo>
                  <a:pt x="57" y="470"/>
                </a:lnTo>
                <a:lnTo>
                  <a:pt x="57" y="470"/>
                </a:lnTo>
                <a:lnTo>
                  <a:pt x="59" y="470"/>
                </a:lnTo>
                <a:lnTo>
                  <a:pt x="59" y="472"/>
                </a:lnTo>
                <a:lnTo>
                  <a:pt x="62" y="475"/>
                </a:lnTo>
                <a:lnTo>
                  <a:pt x="62" y="475"/>
                </a:lnTo>
                <a:lnTo>
                  <a:pt x="65" y="478"/>
                </a:lnTo>
                <a:lnTo>
                  <a:pt x="65" y="475"/>
                </a:lnTo>
                <a:lnTo>
                  <a:pt x="65" y="475"/>
                </a:lnTo>
                <a:lnTo>
                  <a:pt x="65" y="472"/>
                </a:lnTo>
                <a:lnTo>
                  <a:pt x="67" y="472"/>
                </a:lnTo>
                <a:lnTo>
                  <a:pt x="67" y="472"/>
                </a:lnTo>
                <a:lnTo>
                  <a:pt x="70" y="472"/>
                </a:lnTo>
                <a:lnTo>
                  <a:pt x="70" y="472"/>
                </a:lnTo>
                <a:lnTo>
                  <a:pt x="70" y="472"/>
                </a:lnTo>
                <a:lnTo>
                  <a:pt x="73" y="472"/>
                </a:lnTo>
                <a:lnTo>
                  <a:pt x="75" y="472"/>
                </a:lnTo>
                <a:lnTo>
                  <a:pt x="73" y="470"/>
                </a:lnTo>
                <a:lnTo>
                  <a:pt x="73" y="470"/>
                </a:lnTo>
                <a:lnTo>
                  <a:pt x="70" y="467"/>
                </a:lnTo>
                <a:lnTo>
                  <a:pt x="70" y="464"/>
                </a:lnTo>
                <a:lnTo>
                  <a:pt x="73" y="461"/>
                </a:lnTo>
                <a:lnTo>
                  <a:pt x="75" y="459"/>
                </a:lnTo>
                <a:lnTo>
                  <a:pt x="81" y="459"/>
                </a:lnTo>
                <a:lnTo>
                  <a:pt x="86" y="456"/>
                </a:lnTo>
                <a:lnTo>
                  <a:pt x="97" y="459"/>
                </a:lnTo>
                <a:lnTo>
                  <a:pt x="99" y="459"/>
                </a:lnTo>
                <a:lnTo>
                  <a:pt x="99" y="459"/>
                </a:lnTo>
                <a:lnTo>
                  <a:pt x="105" y="459"/>
                </a:lnTo>
                <a:lnTo>
                  <a:pt x="105" y="459"/>
                </a:lnTo>
                <a:lnTo>
                  <a:pt x="110" y="461"/>
                </a:lnTo>
                <a:lnTo>
                  <a:pt x="121" y="470"/>
                </a:lnTo>
                <a:lnTo>
                  <a:pt x="129" y="472"/>
                </a:lnTo>
                <a:lnTo>
                  <a:pt x="134" y="472"/>
                </a:lnTo>
                <a:lnTo>
                  <a:pt x="140" y="472"/>
                </a:lnTo>
                <a:lnTo>
                  <a:pt x="142" y="470"/>
                </a:lnTo>
                <a:lnTo>
                  <a:pt x="145" y="470"/>
                </a:lnTo>
                <a:lnTo>
                  <a:pt x="153" y="470"/>
                </a:lnTo>
                <a:lnTo>
                  <a:pt x="156" y="470"/>
                </a:lnTo>
                <a:lnTo>
                  <a:pt x="156" y="472"/>
                </a:lnTo>
                <a:lnTo>
                  <a:pt x="158" y="472"/>
                </a:lnTo>
                <a:lnTo>
                  <a:pt x="161" y="472"/>
                </a:lnTo>
                <a:lnTo>
                  <a:pt x="161" y="472"/>
                </a:lnTo>
                <a:lnTo>
                  <a:pt x="161" y="470"/>
                </a:lnTo>
                <a:lnTo>
                  <a:pt x="161" y="470"/>
                </a:lnTo>
                <a:lnTo>
                  <a:pt x="164" y="470"/>
                </a:lnTo>
                <a:lnTo>
                  <a:pt x="164" y="470"/>
                </a:lnTo>
                <a:lnTo>
                  <a:pt x="164" y="470"/>
                </a:lnTo>
                <a:lnTo>
                  <a:pt x="164" y="470"/>
                </a:lnTo>
                <a:lnTo>
                  <a:pt x="166" y="472"/>
                </a:lnTo>
                <a:lnTo>
                  <a:pt x="166" y="472"/>
                </a:lnTo>
                <a:lnTo>
                  <a:pt x="166" y="472"/>
                </a:lnTo>
                <a:lnTo>
                  <a:pt x="166" y="472"/>
                </a:lnTo>
                <a:lnTo>
                  <a:pt x="169" y="475"/>
                </a:lnTo>
                <a:lnTo>
                  <a:pt x="169" y="475"/>
                </a:lnTo>
                <a:lnTo>
                  <a:pt x="174" y="478"/>
                </a:lnTo>
                <a:lnTo>
                  <a:pt x="180" y="480"/>
                </a:lnTo>
                <a:lnTo>
                  <a:pt x="191" y="486"/>
                </a:lnTo>
                <a:lnTo>
                  <a:pt x="193" y="486"/>
                </a:lnTo>
                <a:lnTo>
                  <a:pt x="199" y="491"/>
                </a:lnTo>
                <a:lnTo>
                  <a:pt x="201" y="491"/>
                </a:lnTo>
                <a:lnTo>
                  <a:pt x="201" y="491"/>
                </a:lnTo>
                <a:lnTo>
                  <a:pt x="204" y="494"/>
                </a:lnTo>
                <a:lnTo>
                  <a:pt x="207" y="494"/>
                </a:lnTo>
                <a:lnTo>
                  <a:pt x="212" y="496"/>
                </a:lnTo>
                <a:lnTo>
                  <a:pt x="223" y="496"/>
                </a:lnTo>
                <a:lnTo>
                  <a:pt x="225" y="499"/>
                </a:lnTo>
                <a:lnTo>
                  <a:pt x="231" y="502"/>
                </a:lnTo>
                <a:lnTo>
                  <a:pt x="236" y="504"/>
                </a:lnTo>
                <a:lnTo>
                  <a:pt x="236" y="507"/>
                </a:lnTo>
                <a:lnTo>
                  <a:pt x="239" y="510"/>
                </a:lnTo>
                <a:lnTo>
                  <a:pt x="241" y="510"/>
                </a:lnTo>
                <a:lnTo>
                  <a:pt x="244" y="510"/>
                </a:lnTo>
                <a:lnTo>
                  <a:pt x="252" y="510"/>
                </a:lnTo>
                <a:lnTo>
                  <a:pt x="255" y="510"/>
                </a:lnTo>
                <a:lnTo>
                  <a:pt x="258" y="510"/>
                </a:lnTo>
                <a:lnTo>
                  <a:pt x="260" y="512"/>
                </a:lnTo>
                <a:lnTo>
                  <a:pt x="266" y="515"/>
                </a:lnTo>
                <a:lnTo>
                  <a:pt x="266" y="515"/>
                </a:lnTo>
                <a:lnTo>
                  <a:pt x="268" y="515"/>
                </a:lnTo>
                <a:lnTo>
                  <a:pt x="268" y="518"/>
                </a:lnTo>
                <a:lnTo>
                  <a:pt x="268" y="518"/>
                </a:lnTo>
                <a:lnTo>
                  <a:pt x="274" y="520"/>
                </a:lnTo>
                <a:lnTo>
                  <a:pt x="274" y="520"/>
                </a:lnTo>
                <a:lnTo>
                  <a:pt x="276" y="520"/>
                </a:lnTo>
                <a:lnTo>
                  <a:pt x="279" y="520"/>
                </a:lnTo>
                <a:lnTo>
                  <a:pt x="282" y="515"/>
                </a:lnTo>
                <a:lnTo>
                  <a:pt x="282" y="515"/>
                </a:lnTo>
                <a:lnTo>
                  <a:pt x="287" y="512"/>
                </a:lnTo>
                <a:lnTo>
                  <a:pt x="287" y="512"/>
                </a:lnTo>
                <a:lnTo>
                  <a:pt x="287" y="512"/>
                </a:lnTo>
                <a:lnTo>
                  <a:pt x="290" y="512"/>
                </a:lnTo>
                <a:lnTo>
                  <a:pt x="290" y="512"/>
                </a:lnTo>
                <a:lnTo>
                  <a:pt x="290" y="512"/>
                </a:lnTo>
                <a:lnTo>
                  <a:pt x="290" y="512"/>
                </a:lnTo>
                <a:lnTo>
                  <a:pt x="290" y="510"/>
                </a:lnTo>
                <a:lnTo>
                  <a:pt x="292" y="510"/>
                </a:lnTo>
                <a:lnTo>
                  <a:pt x="292" y="507"/>
                </a:lnTo>
                <a:lnTo>
                  <a:pt x="295" y="507"/>
                </a:lnTo>
                <a:lnTo>
                  <a:pt x="298" y="507"/>
                </a:lnTo>
                <a:lnTo>
                  <a:pt x="308" y="504"/>
                </a:lnTo>
                <a:lnTo>
                  <a:pt x="308" y="502"/>
                </a:lnTo>
                <a:lnTo>
                  <a:pt x="311" y="502"/>
                </a:lnTo>
                <a:lnTo>
                  <a:pt x="311" y="499"/>
                </a:lnTo>
                <a:lnTo>
                  <a:pt x="311" y="499"/>
                </a:lnTo>
                <a:lnTo>
                  <a:pt x="314" y="499"/>
                </a:lnTo>
                <a:lnTo>
                  <a:pt x="317" y="494"/>
                </a:lnTo>
                <a:lnTo>
                  <a:pt x="317" y="491"/>
                </a:lnTo>
                <a:lnTo>
                  <a:pt x="319" y="491"/>
                </a:lnTo>
                <a:lnTo>
                  <a:pt x="322" y="491"/>
                </a:lnTo>
                <a:lnTo>
                  <a:pt x="322" y="491"/>
                </a:lnTo>
                <a:lnTo>
                  <a:pt x="325" y="488"/>
                </a:lnTo>
                <a:lnTo>
                  <a:pt x="325" y="488"/>
                </a:lnTo>
                <a:lnTo>
                  <a:pt x="325" y="488"/>
                </a:lnTo>
                <a:lnTo>
                  <a:pt x="325" y="486"/>
                </a:lnTo>
                <a:lnTo>
                  <a:pt x="330" y="480"/>
                </a:lnTo>
                <a:lnTo>
                  <a:pt x="333" y="480"/>
                </a:lnTo>
                <a:lnTo>
                  <a:pt x="335" y="480"/>
                </a:lnTo>
                <a:lnTo>
                  <a:pt x="338" y="480"/>
                </a:lnTo>
                <a:lnTo>
                  <a:pt x="338" y="478"/>
                </a:lnTo>
                <a:lnTo>
                  <a:pt x="338" y="478"/>
                </a:lnTo>
                <a:lnTo>
                  <a:pt x="343" y="475"/>
                </a:lnTo>
                <a:lnTo>
                  <a:pt x="346" y="475"/>
                </a:lnTo>
                <a:lnTo>
                  <a:pt x="346" y="472"/>
                </a:lnTo>
                <a:lnTo>
                  <a:pt x="346" y="472"/>
                </a:lnTo>
                <a:lnTo>
                  <a:pt x="349" y="472"/>
                </a:lnTo>
                <a:lnTo>
                  <a:pt x="351" y="472"/>
                </a:lnTo>
                <a:lnTo>
                  <a:pt x="351" y="472"/>
                </a:lnTo>
                <a:lnTo>
                  <a:pt x="357" y="467"/>
                </a:lnTo>
                <a:lnTo>
                  <a:pt x="367" y="461"/>
                </a:lnTo>
                <a:lnTo>
                  <a:pt x="370" y="461"/>
                </a:lnTo>
                <a:lnTo>
                  <a:pt x="370" y="461"/>
                </a:lnTo>
                <a:lnTo>
                  <a:pt x="373" y="461"/>
                </a:lnTo>
                <a:lnTo>
                  <a:pt x="375" y="461"/>
                </a:lnTo>
                <a:lnTo>
                  <a:pt x="375" y="461"/>
                </a:lnTo>
                <a:lnTo>
                  <a:pt x="378" y="461"/>
                </a:lnTo>
                <a:lnTo>
                  <a:pt x="378" y="461"/>
                </a:lnTo>
                <a:lnTo>
                  <a:pt x="378" y="461"/>
                </a:lnTo>
                <a:lnTo>
                  <a:pt x="381" y="461"/>
                </a:lnTo>
                <a:lnTo>
                  <a:pt x="389" y="461"/>
                </a:lnTo>
                <a:lnTo>
                  <a:pt x="394" y="459"/>
                </a:lnTo>
                <a:lnTo>
                  <a:pt x="394" y="456"/>
                </a:lnTo>
                <a:lnTo>
                  <a:pt x="394" y="456"/>
                </a:lnTo>
                <a:lnTo>
                  <a:pt x="394" y="456"/>
                </a:lnTo>
                <a:lnTo>
                  <a:pt x="397" y="453"/>
                </a:lnTo>
                <a:lnTo>
                  <a:pt x="397" y="453"/>
                </a:lnTo>
                <a:lnTo>
                  <a:pt x="400" y="453"/>
                </a:lnTo>
                <a:lnTo>
                  <a:pt x="400" y="453"/>
                </a:lnTo>
                <a:lnTo>
                  <a:pt x="400" y="451"/>
                </a:lnTo>
                <a:lnTo>
                  <a:pt x="400" y="451"/>
                </a:lnTo>
                <a:lnTo>
                  <a:pt x="400" y="451"/>
                </a:lnTo>
                <a:lnTo>
                  <a:pt x="402" y="448"/>
                </a:lnTo>
                <a:lnTo>
                  <a:pt x="400" y="445"/>
                </a:lnTo>
                <a:lnTo>
                  <a:pt x="394" y="443"/>
                </a:lnTo>
                <a:lnTo>
                  <a:pt x="386" y="448"/>
                </a:lnTo>
                <a:lnTo>
                  <a:pt x="384" y="448"/>
                </a:lnTo>
                <a:lnTo>
                  <a:pt x="381" y="448"/>
                </a:lnTo>
                <a:lnTo>
                  <a:pt x="370" y="445"/>
                </a:lnTo>
                <a:lnTo>
                  <a:pt x="365" y="445"/>
                </a:lnTo>
                <a:lnTo>
                  <a:pt x="362" y="445"/>
                </a:lnTo>
                <a:lnTo>
                  <a:pt x="365" y="443"/>
                </a:lnTo>
                <a:lnTo>
                  <a:pt x="367" y="440"/>
                </a:lnTo>
                <a:lnTo>
                  <a:pt x="373" y="440"/>
                </a:lnTo>
                <a:lnTo>
                  <a:pt x="375" y="440"/>
                </a:lnTo>
                <a:lnTo>
                  <a:pt x="375" y="440"/>
                </a:lnTo>
                <a:lnTo>
                  <a:pt x="378" y="440"/>
                </a:lnTo>
                <a:lnTo>
                  <a:pt x="378" y="440"/>
                </a:lnTo>
                <a:lnTo>
                  <a:pt x="378" y="440"/>
                </a:lnTo>
                <a:lnTo>
                  <a:pt x="381" y="440"/>
                </a:lnTo>
                <a:lnTo>
                  <a:pt x="381" y="440"/>
                </a:lnTo>
                <a:lnTo>
                  <a:pt x="381" y="440"/>
                </a:lnTo>
                <a:lnTo>
                  <a:pt x="381" y="437"/>
                </a:lnTo>
                <a:lnTo>
                  <a:pt x="381" y="437"/>
                </a:lnTo>
                <a:lnTo>
                  <a:pt x="381" y="435"/>
                </a:lnTo>
                <a:lnTo>
                  <a:pt x="384" y="435"/>
                </a:lnTo>
                <a:lnTo>
                  <a:pt x="397" y="432"/>
                </a:lnTo>
                <a:lnTo>
                  <a:pt x="397" y="429"/>
                </a:lnTo>
                <a:lnTo>
                  <a:pt x="397" y="429"/>
                </a:lnTo>
                <a:lnTo>
                  <a:pt x="402" y="427"/>
                </a:lnTo>
                <a:lnTo>
                  <a:pt x="402" y="427"/>
                </a:lnTo>
                <a:lnTo>
                  <a:pt x="405" y="424"/>
                </a:lnTo>
                <a:lnTo>
                  <a:pt x="408" y="424"/>
                </a:lnTo>
                <a:lnTo>
                  <a:pt x="408" y="424"/>
                </a:lnTo>
                <a:lnTo>
                  <a:pt x="410" y="424"/>
                </a:lnTo>
                <a:lnTo>
                  <a:pt x="410" y="421"/>
                </a:lnTo>
                <a:lnTo>
                  <a:pt x="410" y="421"/>
                </a:lnTo>
                <a:lnTo>
                  <a:pt x="413" y="419"/>
                </a:lnTo>
                <a:lnTo>
                  <a:pt x="413" y="419"/>
                </a:lnTo>
                <a:lnTo>
                  <a:pt x="421" y="419"/>
                </a:lnTo>
                <a:lnTo>
                  <a:pt x="421" y="416"/>
                </a:lnTo>
                <a:lnTo>
                  <a:pt x="424" y="416"/>
                </a:lnTo>
                <a:lnTo>
                  <a:pt x="426" y="416"/>
                </a:lnTo>
                <a:lnTo>
                  <a:pt x="429" y="419"/>
                </a:lnTo>
                <a:lnTo>
                  <a:pt x="429" y="421"/>
                </a:lnTo>
                <a:lnTo>
                  <a:pt x="432" y="424"/>
                </a:lnTo>
                <a:lnTo>
                  <a:pt x="434" y="429"/>
                </a:lnTo>
                <a:lnTo>
                  <a:pt x="434" y="429"/>
                </a:lnTo>
                <a:lnTo>
                  <a:pt x="434" y="429"/>
                </a:lnTo>
                <a:lnTo>
                  <a:pt x="440" y="432"/>
                </a:lnTo>
                <a:lnTo>
                  <a:pt x="440" y="432"/>
                </a:lnTo>
                <a:lnTo>
                  <a:pt x="442" y="435"/>
                </a:lnTo>
                <a:lnTo>
                  <a:pt x="445" y="440"/>
                </a:lnTo>
                <a:lnTo>
                  <a:pt x="445" y="443"/>
                </a:lnTo>
                <a:lnTo>
                  <a:pt x="442" y="445"/>
                </a:lnTo>
                <a:lnTo>
                  <a:pt x="437" y="451"/>
                </a:lnTo>
                <a:lnTo>
                  <a:pt x="437" y="453"/>
                </a:lnTo>
                <a:lnTo>
                  <a:pt x="434" y="456"/>
                </a:lnTo>
                <a:lnTo>
                  <a:pt x="434" y="456"/>
                </a:lnTo>
                <a:lnTo>
                  <a:pt x="434" y="456"/>
                </a:lnTo>
                <a:lnTo>
                  <a:pt x="434" y="459"/>
                </a:lnTo>
                <a:lnTo>
                  <a:pt x="432" y="459"/>
                </a:lnTo>
                <a:lnTo>
                  <a:pt x="432" y="461"/>
                </a:lnTo>
                <a:lnTo>
                  <a:pt x="429" y="461"/>
                </a:lnTo>
                <a:lnTo>
                  <a:pt x="429" y="464"/>
                </a:lnTo>
                <a:lnTo>
                  <a:pt x="429" y="464"/>
                </a:lnTo>
                <a:lnTo>
                  <a:pt x="429" y="464"/>
                </a:lnTo>
                <a:lnTo>
                  <a:pt x="429" y="467"/>
                </a:lnTo>
                <a:lnTo>
                  <a:pt x="426" y="467"/>
                </a:lnTo>
                <a:lnTo>
                  <a:pt x="418" y="470"/>
                </a:lnTo>
                <a:lnTo>
                  <a:pt x="416" y="470"/>
                </a:lnTo>
                <a:lnTo>
                  <a:pt x="410" y="470"/>
                </a:lnTo>
                <a:lnTo>
                  <a:pt x="408" y="470"/>
                </a:lnTo>
                <a:lnTo>
                  <a:pt x="405" y="467"/>
                </a:lnTo>
                <a:lnTo>
                  <a:pt x="402" y="464"/>
                </a:lnTo>
                <a:lnTo>
                  <a:pt x="397" y="464"/>
                </a:lnTo>
                <a:lnTo>
                  <a:pt x="397" y="464"/>
                </a:lnTo>
                <a:lnTo>
                  <a:pt x="397" y="464"/>
                </a:lnTo>
                <a:lnTo>
                  <a:pt x="397" y="464"/>
                </a:lnTo>
                <a:lnTo>
                  <a:pt x="397" y="464"/>
                </a:lnTo>
                <a:lnTo>
                  <a:pt x="397" y="464"/>
                </a:lnTo>
                <a:lnTo>
                  <a:pt x="400" y="467"/>
                </a:lnTo>
                <a:lnTo>
                  <a:pt x="402" y="467"/>
                </a:lnTo>
                <a:lnTo>
                  <a:pt x="418" y="480"/>
                </a:lnTo>
                <a:lnTo>
                  <a:pt x="421" y="483"/>
                </a:lnTo>
                <a:lnTo>
                  <a:pt x="424" y="483"/>
                </a:lnTo>
                <a:lnTo>
                  <a:pt x="426" y="483"/>
                </a:lnTo>
                <a:lnTo>
                  <a:pt x="434" y="483"/>
                </a:lnTo>
                <a:lnTo>
                  <a:pt x="434" y="480"/>
                </a:lnTo>
                <a:lnTo>
                  <a:pt x="434" y="480"/>
                </a:lnTo>
                <a:lnTo>
                  <a:pt x="437" y="478"/>
                </a:lnTo>
                <a:lnTo>
                  <a:pt x="437" y="478"/>
                </a:lnTo>
                <a:lnTo>
                  <a:pt x="440" y="475"/>
                </a:lnTo>
                <a:lnTo>
                  <a:pt x="442" y="475"/>
                </a:lnTo>
                <a:lnTo>
                  <a:pt x="442" y="475"/>
                </a:lnTo>
                <a:lnTo>
                  <a:pt x="442" y="472"/>
                </a:lnTo>
                <a:lnTo>
                  <a:pt x="445" y="472"/>
                </a:lnTo>
                <a:lnTo>
                  <a:pt x="456" y="472"/>
                </a:lnTo>
                <a:lnTo>
                  <a:pt x="453" y="470"/>
                </a:lnTo>
                <a:lnTo>
                  <a:pt x="453" y="467"/>
                </a:lnTo>
                <a:lnTo>
                  <a:pt x="453" y="467"/>
                </a:lnTo>
                <a:lnTo>
                  <a:pt x="453" y="464"/>
                </a:lnTo>
                <a:lnTo>
                  <a:pt x="453" y="464"/>
                </a:lnTo>
                <a:lnTo>
                  <a:pt x="453" y="464"/>
                </a:lnTo>
                <a:lnTo>
                  <a:pt x="453" y="461"/>
                </a:lnTo>
                <a:lnTo>
                  <a:pt x="456" y="461"/>
                </a:lnTo>
                <a:lnTo>
                  <a:pt x="456" y="459"/>
                </a:lnTo>
                <a:lnTo>
                  <a:pt x="456" y="459"/>
                </a:lnTo>
                <a:lnTo>
                  <a:pt x="459" y="459"/>
                </a:lnTo>
                <a:lnTo>
                  <a:pt x="459" y="456"/>
                </a:lnTo>
                <a:lnTo>
                  <a:pt x="459" y="456"/>
                </a:lnTo>
                <a:lnTo>
                  <a:pt x="459" y="453"/>
                </a:lnTo>
                <a:lnTo>
                  <a:pt x="461" y="453"/>
                </a:lnTo>
                <a:lnTo>
                  <a:pt x="464" y="453"/>
                </a:lnTo>
                <a:lnTo>
                  <a:pt x="467" y="456"/>
                </a:lnTo>
                <a:lnTo>
                  <a:pt x="467" y="456"/>
                </a:lnTo>
                <a:lnTo>
                  <a:pt x="467" y="456"/>
                </a:lnTo>
                <a:lnTo>
                  <a:pt x="467" y="453"/>
                </a:lnTo>
                <a:lnTo>
                  <a:pt x="472" y="453"/>
                </a:lnTo>
                <a:lnTo>
                  <a:pt x="477" y="453"/>
                </a:lnTo>
                <a:lnTo>
                  <a:pt x="477" y="453"/>
                </a:lnTo>
                <a:lnTo>
                  <a:pt x="480" y="453"/>
                </a:lnTo>
                <a:lnTo>
                  <a:pt x="483" y="456"/>
                </a:lnTo>
                <a:lnTo>
                  <a:pt x="485" y="459"/>
                </a:lnTo>
                <a:lnTo>
                  <a:pt x="485" y="461"/>
                </a:lnTo>
                <a:lnTo>
                  <a:pt x="485" y="461"/>
                </a:lnTo>
                <a:lnTo>
                  <a:pt x="485" y="464"/>
                </a:lnTo>
                <a:lnTo>
                  <a:pt x="485" y="467"/>
                </a:lnTo>
                <a:lnTo>
                  <a:pt x="485" y="467"/>
                </a:lnTo>
                <a:lnTo>
                  <a:pt x="488" y="467"/>
                </a:lnTo>
                <a:lnTo>
                  <a:pt x="491" y="470"/>
                </a:lnTo>
                <a:lnTo>
                  <a:pt x="491" y="470"/>
                </a:lnTo>
                <a:lnTo>
                  <a:pt x="488" y="472"/>
                </a:lnTo>
                <a:lnTo>
                  <a:pt x="488" y="472"/>
                </a:lnTo>
                <a:lnTo>
                  <a:pt x="485" y="472"/>
                </a:lnTo>
                <a:lnTo>
                  <a:pt x="485" y="475"/>
                </a:lnTo>
                <a:lnTo>
                  <a:pt x="483" y="475"/>
                </a:lnTo>
                <a:lnTo>
                  <a:pt x="483" y="475"/>
                </a:lnTo>
                <a:lnTo>
                  <a:pt x="480" y="475"/>
                </a:lnTo>
                <a:lnTo>
                  <a:pt x="480" y="475"/>
                </a:lnTo>
                <a:lnTo>
                  <a:pt x="480" y="472"/>
                </a:lnTo>
                <a:lnTo>
                  <a:pt x="475" y="475"/>
                </a:lnTo>
                <a:lnTo>
                  <a:pt x="477" y="478"/>
                </a:lnTo>
                <a:lnTo>
                  <a:pt x="477" y="478"/>
                </a:lnTo>
                <a:lnTo>
                  <a:pt x="477" y="480"/>
                </a:lnTo>
                <a:lnTo>
                  <a:pt x="475" y="480"/>
                </a:lnTo>
                <a:lnTo>
                  <a:pt x="477" y="483"/>
                </a:lnTo>
                <a:lnTo>
                  <a:pt x="475" y="486"/>
                </a:lnTo>
                <a:lnTo>
                  <a:pt x="472" y="486"/>
                </a:lnTo>
                <a:lnTo>
                  <a:pt x="469" y="486"/>
                </a:lnTo>
                <a:lnTo>
                  <a:pt x="469" y="486"/>
                </a:lnTo>
                <a:lnTo>
                  <a:pt x="472" y="488"/>
                </a:lnTo>
                <a:lnTo>
                  <a:pt x="477" y="488"/>
                </a:lnTo>
                <a:lnTo>
                  <a:pt x="485" y="491"/>
                </a:lnTo>
                <a:lnTo>
                  <a:pt x="485" y="491"/>
                </a:lnTo>
                <a:lnTo>
                  <a:pt x="488" y="494"/>
                </a:lnTo>
                <a:lnTo>
                  <a:pt x="491" y="499"/>
                </a:lnTo>
                <a:lnTo>
                  <a:pt x="493" y="502"/>
                </a:lnTo>
                <a:lnTo>
                  <a:pt x="499" y="502"/>
                </a:lnTo>
                <a:lnTo>
                  <a:pt x="504" y="499"/>
                </a:lnTo>
                <a:lnTo>
                  <a:pt x="509" y="496"/>
                </a:lnTo>
                <a:lnTo>
                  <a:pt x="512" y="499"/>
                </a:lnTo>
                <a:lnTo>
                  <a:pt x="518" y="499"/>
                </a:lnTo>
                <a:lnTo>
                  <a:pt x="520" y="502"/>
                </a:lnTo>
                <a:lnTo>
                  <a:pt x="520" y="504"/>
                </a:lnTo>
                <a:lnTo>
                  <a:pt x="518" y="504"/>
                </a:lnTo>
                <a:lnTo>
                  <a:pt x="515" y="502"/>
                </a:lnTo>
                <a:lnTo>
                  <a:pt x="512" y="499"/>
                </a:lnTo>
                <a:lnTo>
                  <a:pt x="512" y="502"/>
                </a:lnTo>
                <a:lnTo>
                  <a:pt x="518" y="507"/>
                </a:lnTo>
                <a:lnTo>
                  <a:pt x="523" y="510"/>
                </a:lnTo>
                <a:lnTo>
                  <a:pt x="526" y="518"/>
                </a:lnTo>
                <a:lnTo>
                  <a:pt x="528" y="526"/>
                </a:lnTo>
                <a:lnTo>
                  <a:pt x="528" y="526"/>
                </a:lnTo>
                <a:lnTo>
                  <a:pt x="531" y="526"/>
                </a:lnTo>
                <a:lnTo>
                  <a:pt x="536" y="526"/>
                </a:lnTo>
                <a:lnTo>
                  <a:pt x="536" y="526"/>
                </a:lnTo>
                <a:lnTo>
                  <a:pt x="536" y="520"/>
                </a:lnTo>
                <a:lnTo>
                  <a:pt x="539" y="520"/>
                </a:lnTo>
                <a:lnTo>
                  <a:pt x="539" y="518"/>
                </a:lnTo>
                <a:lnTo>
                  <a:pt x="547" y="518"/>
                </a:lnTo>
                <a:lnTo>
                  <a:pt x="558" y="523"/>
                </a:lnTo>
                <a:lnTo>
                  <a:pt x="563" y="529"/>
                </a:lnTo>
                <a:lnTo>
                  <a:pt x="566" y="537"/>
                </a:lnTo>
                <a:lnTo>
                  <a:pt x="568" y="539"/>
                </a:lnTo>
                <a:lnTo>
                  <a:pt x="568" y="539"/>
                </a:lnTo>
                <a:lnTo>
                  <a:pt x="574" y="542"/>
                </a:lnTo>
                <a:lnTo>
                  <a:pt x="574" y="542"/>
                </a:lnTo>
                <a:lnTo>
                  <a:pt x="574" y="545"/>
                </a:lnTo>
                <a:lnTo>
                  <a:pt x="571" y="545"/>
                </a:lnTo>
                <a:lnTo>
                  <a:pt x="571" y="545"/>
                </a:lnTo>
                <a:lnTo>
                  <a:pt x="571" y="547"/>
                </a:lnTo>
                <a:lnTo>
                  <a:pt x="574" y="550"/>
                </a:lnTo>
                <a:lnTo>
                  <a:pt x="574" y="550"/>
                </a:lnTo>
                <a:lnTo>
                  <a:pt x="576" y="550"/>
                </a:lnTo>
                <a:lnTo>
                  <a:pt x="579" y="553"/>
                </a:lnTo>
                <a:lnTo>
                  <a:pt x="582" y="550"/>
                </a:lnTo>
                <a:lnTo>
                  <a:pt x="582" y="550"/>
                </a:lnTo>
                <a:lnTo>
                  <a:pt x="585" y="550"/>
                </a:lnTo>
                <a:lnTo>
                  <a:pt x="585" y="547"/>
                </a:lnTo>
                <a:lnTo>
                  <a:pt x="585" y="547"/>
                </a:lnTo>
                <a:lnTo>
                  <a:pt x="585" y="545"/>
                </a:lnTo>
                <a:lnTo>
                  <a:pt x="585" y="545"/>
                </a:lnTo>
                <a:lnTo>
                  <a:pt x="587" y="545"/>
                </a:lnTo>
                <a:lnTo>
                  <a:pt x="587" y="545"/>
                </a:lnTo>
                <a:lnTo>
                  <a:pt x="590" y="542"/>
                </a:lnTo>
                <a:lnTo>
                  <a:pt x="587" y="539"/>
                </a:lnTo>
                <a:lnTo>
                  <a:pt x="587" y="539"/>
                </a:lnTo>
                <a:lnTo>
                  <a:pt x="585" y="539"/>
                </a:lnTo>
                <a:lnTo>
                  <a:pt x="585" y="539"/>
                </a:lnTo>
                <a:lnTo>
                  <a:pt x="585" y="539"/>
                </a:lnTo>
                <a:lnTo>
                  <a:pt x="585" y="539"/>
                </a:lnTo>
                <a:lnTo>
                  <a:pt x="585" y="537"/>
                </a:lnTo>
                <a:lnTo>
                  <a:pt x="585" y="534"/>
                </a:lnTo>
                <a:lnTo>
                  <a:pt x="585" y="531"/>
                </a:lnTo>
                <a:lnTo>
                  <a:pt x="585" y="531"/>
                </a:lnTo>
                <a:lnTo>
                  <a:pt x="587" y="529"/>
                </a:lnTo>
                <a:lnTo>
                  <a:pt x="587" y="529"/>
                </a:lnTo>
                <a:lnTo>
                  <a:pt x="590" y="529"/>
                </a:lnTo>
                <a:lnTo>
                  <a:pt x="590" y="526"/>
                </a:lnTo>
                <a:lnTo>
                  <a:pt x="590" y="526"/>
                </a:lnTo>
                <a:lnTo>
                  <a:pt x="590" y="526"/>
                </a:lnTo>
                <a:lnTo>
                  <a:pt x="590" y="526"/>
                </a:lnTo>
                <a:lnTo>
                  <a:pt x="587" y="523"/>
                </a:lnTo>
                <a:lnTo>
                  <a:pt x="587" y="523"/>
                </a:lnTo>
                <a:lnTo>
                  <a:pt x="587" y="523"/>
                </a:lnTo>
                <a:lnTo>
                  <a:pt x="587" y="523"/>
                </a:lnTo>
                <a:lnTo>
                  <a:pt x="587" y="518"/>
                </a:lnTo>
                <a:lnTo>
                  <a:pt x="587" y="518"/>
                </a:lnTo>
                <a:lnTo>
                  <a:pt x="587" y="515"/>
                </a:lnTo>
                <a:lnTo>
                  <a:pt x="587" y="512"/>
                </a:lnTo>
                <a:lnTo>
                  <a:pt x="585" y="512"/>
                </a:lnTo>
                <a:lnTo>
                  <a:pt x="585" y="515"/>
                </a:lnTo>
                <a:lnTo>
                  <a:pt x="582" y="518"/>
                </a:lnTo>
                <a:lnTo>
                  <a:pt x="582" y="518"/>
                </a:lnTo>
                <a:lnTo>
                  <a:pt x="582" y="518"/>
                </a:lnTo>
                <a:lnTo>
                  <a:pt x="582" y="520"/>
                </a:lnTo>
                <a:lnTo>
                  <a:pt x="582" y="520"/>
                </a:lnTo>
                <a:lnTo>
                  <a:pt x="579" y="520"/>
                </a:lnTo>
                <a:lnTo>
                  <a:pt x="579" y="520"/>
                </a:lnTo>
                <a:lnTo>
                  <a:pt x="576" y="520"/>
                </a:lnTo>
                <a:lnTo>
                  <a:pt x="574" y="523"/>
                </a:lnTo>
                <a:lnTo>
                  <a:pt x="574" y="526"/>
                </a:lnTo>
                <a:lnTo>
                  <a:pt x="571" y="526"/>
                </a:lnTo>
                <a:lnTo>
                  <a:pt x="568" y="526"/>
                </a:lnTo>
                <a:lnTo>
                  <a:pt x="568" y="526"/>
                </a:lnTo>
                <a:lnTo>
                  <a:pt x="566" y="526"/>
                </a:lnTo>
                <a:lnTo>
                  <a:pt x="568" y="523"/>
                </a:lnTo>
                <a:lnTo>
                  <a:pt x="566" y="523"/>
                </a:lnTo>
                <a:lnTo>
                  <a:pt x="566" y="520"/>
                </a:lnTo>
                <a:lnTo>
                  <a:pt x="566" y="520"/>
                </a:lnTo>
                <a:lnTo>
                  <a:pt x="566" y="518"/>
                </a:lnTo>
                <a:lnTo>
                  <a:pt x="566" y="518"/>
                </a:lnTo>
                <a:lnTo>
                  <a:pt x="566" y="518"/>
                </a:lnTo>
                <a:lnTo>
                  <a:pt x="566" y="518"/>
                </a:lnTo>
                <a:lnTo>
                  <a:pt x="566" y="518"/>
                </a:lnTo>
                <a:lnTo>
                  <a:pt x="563" y="518"/>
                </a:lnTo>
                <a:lnTo>
                  <a:pt x="563" y="518"/>
                </a:lnTo>
                <a:lnTo>
                  <a:pt x="560" y="515"/>
                </a:lnTo>
                <a:lnTo>
                  <a:pt x="560" y="515"/>
                </a:lnTo>
                <a:lnTo>
                  <a:pt x="560" y="512"/>
                </a:lnTo>
                <a:lnTo>
                  <a:pt x="558" y="510"/>
                </a:lnTo>
                <a:lnTo>
                  <a:pt x="560" y="504"/>
                </a:lnTo>
                <a:lnTo>
                  <a:pt x="563" y="504"/>
                </a:lnTo>
                <a:lnTo>
                  <a:pt x="563" y="504"/>
                </a:lnTo>
                <a:lnTo>
                  <a:pt x="574" y="504"/>
                </a:lnTo>
                <a:lnTo>
                  <a:pt x="576" y="504"/>
                </a:lnTo>
                <a:lnTo>
                  <a:pt x="576" y="504"/>
                </a:lnTo>
                <a:lnTo>
                  <a:pt x="579" y="507"/>
                </a:lnTo>
                <a:lnTo>
                  <a:pt x="582" y="507"/>
                </a:lnTo>
                <a:lnTo>
                  <a:pt x="582" y="507"/>
                </a:lnTo>
                <a:lnTo>
                  <a:pt x="585" y="507"/>
                </a:lnTo>
                <a:lnTo>
                  <a:pt x="587" y="504"/>
                </a:lnTo>
                <a:lnTo>
                  <a:pt x="590" y="504"/>
                </a:lnTo>
                <a:lnTo>
                  <a:pt x="593" y="504"/>
                </a:lnTo>
                <a:lnTo>
                  <a:pt x="595" y="504"/>
                </a:lnTo>
                <a:lnTo>
                  <a:pt x="598" y="504"/>
                </a:lnTo>
                <a:lnTo>
                  <a:pt x="603" y="502"/>
                </a:lnTo>
                <a:lnTo>
                  <a:pt x="606" y="502"/>
                </a:lnTo>
                <a:lnTo>
                  <a:pt x="611" y="502"/>
                </a:lnTo>
                <a:lnTo>
                  <a:pt x="625" y="499"/>
                </a:lnTo>
                <a:lnTo>
                  <a:pt x="627" y="499"/>
                </a:lnTo>
                <a:lnTo>
                  <a:pt x="625" y="502"/>
                </a:lnTo>
                <a:lnTo>
                  <a:pt x="627" y="502"/>
                </a:lnTo>
                <a:lnTo>
                  <a:pt x="627" y="502"/>
                </a:lnTo>
                <a:lnTo>
                  <a:pt x="630" y="499"/>
                </a:lnTo>
                <a:lnTo>
                  <a:pt x="630" y="496"/>
                </a:lnTo>
                <a:lnTo>
                  <a:pt x="633" y="496"/>
                </a:lnTo>
                <a:lnTo>
                  <a:pt x="641" y="491"/>
                </a:lnTo>
                <a:lnTo>
                  <a:pt x="652" y="480"/>
                </a:lnTo>
                <a:lnTo>
                  <a:pt x="662" y="472"/>
                </a:lnTo>
                <a:lnTo>
                  <a:pt x="686" y="453"/>
                </a:lnTo>
                <a:lnTo>
                  <a:pt x="705" y="437"/>
                </a:lnTo>
                <a:lnTo>
                  <a:pt x="724" y="427"/>
                </a:lnTo>
                <a:lnTo>
                  <a:pt x="740" y="421"/>
                </a:lnTo>
                <a:lnTo>
                  <a:pt x="764" y="413"/>
                </a:lnTo>
                <a:lnTo>
                  <a:pt x="783" y="411"/>
                </a:lnTo>
                <a:lnTo>
                  <a:pt x="815" y="411"/>
                </a:lnTo>
                <a:lnTo>
                  <a:pt x="828" y="411"/>
                </a:lnTo>
                <a:lnTo>
                  <a:pt x="828" y="411"/>
                </a:lnTo>
                <a:lnTo>
                  <a:pt x="831" y="408"/>
                </a:lnTo>
                <a:lnTo>
                  <a:pt x="834" y="408"/>
                </a:lnTo>
                <a:lnTo>
                  <a:pt x="847" y="408"/>
                </a:lnTo>
                <a:lnTo>
                  <a:pt x="850" y="408"/>
                </a:lnTo>
                <a:lnTo>
                  <a:pt x="866" y="408"/>
                </a:lnTo>
                <a:lnTo>
                  <a:pt x="871" y="405"/>
                </a:lnTo>
                <a:lnTo>
                  <a:pt x="874" y="408"/>
                </a:lnTo>
                <a:lnTo>
                  <a:pt x="874" y="408"/>
                </a:lnTo>
                <a:lnTo>
                  <a:pt x="885" y="408"/>
                </a:lnTo>
                <a:lnTo>
                  <a:pt x="885" y="408"/>
                </a:lnTo>
                <a:lnTo>
                  <a:pt x="885" y="408"/>
                </a:lnTo>
                <a:lnTo>
                  <a:pt x="885" y="408"/>
                </a:lnTo>
                <a:lnTo>
                  <a:pt x="885" y="411"/>
                </a:lnTo>
                <a:lnTo>
                  <a:pt x="885" y="411"/>
                </a:lnTo>
                <a:lnTo>
                  <a:pt x="887" y="408"/>
                </a:lnTo>
                <a:lnTo>
                  <a:pt x="893" y="408"/>
                </a:lnTo>
                <a:lnTo>
                  <a:pt x="909" y="408"/>
                </a:lnTo>
                <a:lnTo>
                  <a:pt x="909" y="405"/>
                </a:lnTo>
                <a:lnTo>
                  <a:pt x="909" y="405"/>
                </a:lnTo>
                <a:lnTo>
                  <a:pt x="911" y="405"/>
                </a:lnTo>
                <a:lnTo>
                  <a:pt x="911" y="402"/>
                </a:lnTo>
                <a:lnTo>
                  <a:pt x="914" y="402"/>
                </a:lnTo>
                <a:lnTo>
                  <a:pt x="917" y="402"/>
                </a:lnTo>
                <a:lnTo>
                  <a:pt x="919" y="400"/>
                </a:lnTo>
                <a:lnTo>
                  <a:pt x="922" y="400"/>
                </a:lnTo>
                <a:lnTo>
                  <a:pt x="922" y="400"/>
                </a:lnTo>
                <a:lnTo>
                  <a:pt x="922" y="400"/>
                </a:lnTo>
                <a:lnTo>
                  <a:pt x="928" y="397"/>
                </a:lnTo>
                <a:lnTo>
                  <a:pt x="930" y="397"/>
                </a:lnTo>
                <a:lnTo>
                  <a:pt x="933" y="392"/>
                </a:lnTo>
                <a:lnTo>
                  <a:pt x="933" y="389"/>
                </a:lnTo>
                <a:lnTo>
                  <a:pt x="938" y="386"/>
                </a:lnTo>
                <a:lnTo>
                  <a:pt x="938" y="384"/>
                </a:lnTo>
                <a:lnTo>
                  <a:pt x="938" y="384"/>
                </a:lnTo>
                <a:lnTo>
                  <a:pt x="933" y="378"/>
                </a:lnTo>
                <a:lnTo>
                  <a:pt x="938" y="378"/>
                </a:lnTo>
                <a:lnTo>
                  <a:pt x="938" y="378"/>
                </a:lnTo>
                <a:lnTo>
                  <a:pt x="941" y="378"/>
                </a:lnTo>
                <a:lnTo>
                  <a:pt x="941" y="378"/>
                </a:lnTo>
                <a:lnTo>
                  <a:pt x="941" y="378"/>
                </a:lnTo>
                <a:lnTo>
                  <a:pt x="941" y="381"/>
                </a:lnTo>
                <a:lnTo>
                  <a:pt x="941" y="381"/>
                </a:lnTo>
                <a:lnTo>
                  <a:pt x="941" y="381"/>
                </a:lnTo>
                <a:lnTo>
                  <a:pt x="941" y="381"/>
                </a:lnTo>
                <a:lnTo>
                  <a:pt x="941" y="381"/>
                </a:lnTo>
                <a:lnTo>
                  <a:pt x="952" y="381"/>
                </a:lnTo>
                <a:lnTo>
                  <a:pt x="957" y="378"/>
                </a:lnTo>
                <a:lnTo>
                  <a:pt x="960" y="378"/>
                </a:lnTo>
                <a:lnTo>
                  <a:pt x="938" y="368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9"/>
          <p:cNvSpPr>
            <a:spLocks noEditPoints="1"/>
          </p:cNvSpPr>
          <p:nvPr/>
        </p:nvSpPr>
        <p:spPr bwMode="auto">
          <a:xfrm>
            <a:off x="9929658" y="5360504"/>
            <a:ext cx="787400" cy="685800"/>
          </a:xfrm>
          <a:custGeom>
            <a:avLst/>
            <a:gdLst>
              <a:gd name="T0" fmla="*/ 455 w 496"/>
              <a:gd name="T1" fmla="*/ 327 h 432"/>
              <a:gd name="T2" fmla="*/ 378 w 496"/>
              <a:gd name="T3" fmla="*/ 387 h 432"/>
              <a:gd name="T4" fmla="*/ 480 w 496"/>
              <a:gd name="T5" fmla="*/ 295 h 432"/>
              <a:gd name="T6" fmla="*/ 477 w 496"/>
              <a:gd name="T7" fmla="*/ 231 h 432"/>
              <a:gd name="T8" fmla="*/ 474 w 496"/>
              <a:gd name="T9" fmla="*/ 172 h 432"/>
              <a:gd name="T10" fmla="*/ 453 w 496"/>
              <a:gd name="T11" fmla="*/ 126 h 432"/>
              <a:gd name="T12" fmla="*/ 410 w 496"/>
              <a:gd name="T13" fmla="*/ 132 h 432"/>
              <a:gd name="T14" fmla="*/ 340 w 496"/>
              <a:gd name="T15" fmla="*/ 148 h 432"/>
              <a:gd name="T16" fmla="*/ 319 w 496"/>
              <a:gd name="T17" fmla="*/ 169 h 432"/>
              <a:gd name="T18" fmla="*/ 292 w 496"/>
              <a:gd name="T19" fmla="*/ 169 h 432"/>
              <a:gd name="T20" fmla="*/ 203 w 496"/>
              <a:gd name="T21" fmla="*/ 148 h 432"/>
              <a:gd name="T22" fmla="*/ 153 w 496"/>
              <a:gd name="T23" fmla="*/ 126 h 432"/>
              <a:gd name="T24" fmla="*/ 99 w 496"/>
              <a:gd name="T25" fmla="*/ 118 h 432"/>
              <a:gd name="T26" fmla="*/ 91 w 496"/>
              <a:gd name="T27" fmla="*/ 167 h 432"/>
              <a:gd name="T28" fmla="*/ 120 w 496"/>
              <a:gd name="T29" fmla="*/ 228 h 432"/>
              <a:gd name="T30" fmla="*/ 158 w 496"/>
              <a:gd name="T31" fmla="*/ 274 h 432"/>
              <a:gd name="T32" fmla="*/ 182 w 496"/>
              <a:gd name="T33" fmla="*/ 295 h 432"/>
              <a:gd name="T34" fmla="*/ 158 w 496"/>
              <a:gd name="T35" fmla="*/ 287 h 432"/>
              <a:gd name="T36" fmla="*/ 158 w 496"/>
              <a:gd name="T37" fmla="*/ 325 h 432"/>
              <a:gd name="T38" fmla="*/ 195 w 496"/>
              <a:gd name="T39" fmla="*/ 368 h 432"/>
              <a:gd name="T40" fmla="*/ 212 w 496"/>
              <a:gd name="T41" fmla="*/ 389 h 432"/>
              <a:gd name="T42" fmla="*/ 228 w 496"/>
              <a:gd name="T43" fmla="*/ 392 h 432"/>
              <a:gd name="T44" fmla="*/ 254 w 496"/>
              <a:gd name="T45" fmla="*/ 405 h 432"/>
              <a:gd name="T46" fmla="*/ 230 w 496"/>
              <a:gd name="T47" fmla="*/ 408 h 432"/>
              <a:gd name="T48" fmla="*/ 260 w 496"/>
              <a:gd name="T49" fmla="*/ 419 h 432"/>
              <a:gd name="T50" fmla="*/ 313 w 496"/>
              <a:gd name="T51" fmla="*/ 429 h 432"/>
              <a:gd name="T52" fmla="*/ 340 w 496"/>
              <a:gd name="T53" fmla="*/ 416 h 432"/>
              <a:gd name="T54" fmla="*/ 348 w 496"/>
              <a:gd name="T55" fmla="*/ 397 h 432"/>
              <a:gd name="T56" fmla="*/ 348 w 496"/>
              <a:gd name="T57" fmla="*/ 389 h 432"/>
              <a:gd name="T58" fmla="*/ 370 w 496"/>
              <a:gd name="T59" fmla="*/ 368 h 432"/>
              <a:gd name="T60" fmla="*/ 386 w 496"/>
              <a:gd name="T61" fmla="*/ 354 h 432"/>
              <a:gd name="T62" fmla="*/ 394 w 496"/>
              <a:gd name="T63" fmla="*/ 346 h 432"/>
              <a:gd name="T64" fmla="*/ 429 w 496"/>
              <a:gd name="T65" fmla="*/ 360 h 432"/>
              <a:gd name="T66" fmla="*/ 410 w 496"/>
              <a:gd name="T67" fmla="*/ 357 h 432"/>
              <a:gd name="T68" fmla="*/ 426 w 496"/>
              <a:gd name="T69" fmla="*/ 387 h 432"/>
              <a:gd name="T70" fmla="*/ 442 w 496"/>
              <a:gd name="T71" fmla="*/ 378 h 432"/>
              <a:gd name="T72" fmla="*/ 439 w 496"/>
              <a:gd name="T73" fmla="*/ 352 h 432"/>
              <a:gd name="T74" fmla="*/ 439 w 496"/>
              <a:gd name="T75" fmla="*/ 336 h 432"/>
              <a:gd name="T76" fmla="*/ 445 w 496"/>
              <a:gd name="T77" fmla="*/ 301 h 432"/>
              <a:gd name="T78" fmla="*/ 461 w 496"/>
              <a:gd name="T79" fmla="*/ 266 h 432"/>
              <a:gd name="T80" fmla="*/ 463 w 496"/>
              <a:gd name="T81" fmla="*/ 263 h 432"/>
              <a:gd name="T82" fmla="*/ 480 w 496"/>
              <a:gd name="T83" fmla="*/ 287 h 432"/>
              <a:gd name="T84" fmla="*/ 238 w 496"/>
              <a:gd name="T85" fmla="*/ 327 h 432"/>
              <a:gd name="T86" fmla="*/ 262 w 496"/>
              <a:gd name="T87" fmla="*/ 333 h 432"/>
              <a:gd name="T88" fmla="*/ 252 w 496"/>
              <a:gd name="T89" fmla="*/ 344 h 432"/>
              <a:gd name="T90" fmla="*/ 254 w 496"/>
              <a:gd name="T91" fmla="*/ 365 h 432"/>
              <a:gd name="T92" fmla="*/ 236 w 496"/>
              <a:gd name="T93" fmla="*/ 341 h 432"/>
              <a:gd name="T94" fmla="*/ 262 w 496"/>
              <a:gd name="T95" fmla="*/ 354 h 432"/>
              <a:gd name="T96" fmla="*/ 362 w 496"/>
              <a:gd name="T97" fmla="*/ 405 h 432"/>
              <a:gd name="T98" fmla="*/ 364 w 496"/>
              <a:gd name="T99" fmla="*/ 411 h 432"/>
              <a:gd name="T100" fmla="*/ 378 w 496"/>
              <a:gd name="T101" fmla="*/ 405 h 432"/>
              <a:gd name="T102" fmla="*/ 29 w 496"/>
              <a:gd name="T103" fmla="*/ 35 h 432"/>
              <a:gd name="T104" fmla="*/ 8 w 496"/>
              <a:gd name="T105" fmla="*/ 11 h 432"/>
              <a:gd name="T106" fmla="*/ 8 w 496"/>
              <a:gd name="T107" fmla="*/ 59 h 432"/>
              <a:gd name="T108" fmla="*/ 463 w 496"/>
              <a:gd name="T109" fmla="*/ 100 h 432"/>
              <a:gd name="T110" fmla="*/ 431 w 496"/>
              <a:gd name="T111" fmla="*/ 35 h 432"/>
              <a:gd name="T112" fmla="*/ 461 w 496"/>
              <a:gd name="T113" fmla="*/ 73 h 432"/>
              <a:gd name="T114" fmla="*/ 469 w 496"/>
              <a:gd name="T115" fmla="*/ 59 h 432"/>
              <a:gd name="T116" fmla="*/ 421 w 496"/>
              <a:gd name="T117" fmla="*/ 30 h 432"/>
              <a:gd name="T118" fmla="*/ 445 w 496"/>
              <a:gd name="T119" fmla="*/ 86 h 432"/>
              <a:gd name="T120" fmla="*/ 485 w 496"/>
              <a:gd name="T121" fmla="*/ 97 h 432"/>
              <a:gd name="T122" fmla="*/ 118 w 496"/>
              <a:gd name="T123" fmla="*/ 86 h 432"/>
              <a:gd name="T124" fmla="*/ 112 w 496"/>
              <a:gd name="T125" fmla="*/ 121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6" h="432">
                <a:moveTo>
                  <a:pt x="461" y="325"/>
                </a:moveTo>
                <a:lnTo>
                  <a:pt x="461" y="325"/>
                </a:lnTo>
                <a:lnTo>
                  <a:pt x="458" y="322"/>
                </a:lnTo>
                <a:lnTo>
                  <a:pt x="458" y="319"/>
                </a:lnTo>
                <a:lnTo>
                  <a:pt x="455" y="319"/>
                </a:lnTo>
                <a:lnTo>
                  <a:pt x="455" y="319"/>
                </a:lnTo>
                <a:lnTo>
                  <a:pt x="453" y="319"/>
                </a:lnTo>
                <a:lnTo>
                  <a:pt x="450" y="322"/>
                </a:lnTo>
                <a:lnTo>
                  <a:pt x="447" y="322"/>
                </a:lnTo>
                <a:lnTo>
                  <a:pt x="447" y="322"/>
                </a:lnTo>
                <a:lnTo>
                  <a:pt x="445" y="325"/>
                </a:lnTo>
                <a:lnTo>
                  <a:pt x="445" y="327"/>
                </a:lnTo>
                <a:lnTo>
                  <a:pt x="447" y="330"/>
                </a:lnTo>
                <a:lnTo>
                  <a:pt x="450" y="330"/>
                </a:lnTo>
                <a:lnTo>
                  <a:pt x="447" y="333"/>
                </a:lnTo>
                <a:lnTo>
                  <a:pt x="447" y="336"/>
                </a:lnTo>
                <a:lnTo>
                  <a:pt x="445" y="336"/>
                </a:lnTo>
                <a:lnTo>
                  <a:pt x="445" y="338"/>
                </a:lnTo>
                <a:lnTo>
                  <a:pt x="447" y="338"/>
                </a:lnTo>
                <a:lnTo>
                  <a:pt x="447" y="336"/>
                </a:lnTo>
                <a:lnTo>
                  <a:pt x="450" y="336"/>
                </a:lnTo>
                <a:lnTo>
                  <a:pt x="455" y="336"/>
                </a:lnTo>
                <a:lnTo>
                  <a:pt x="455" y="336"/>
                </a:lnTo>
                <a:lnTo>
                  <a:pt x="453" y="333"/>
                </a:lnTo>
                <a:lnTo>
                  <a:pt x="453" y="330"/>
                </a:lnTo>
                <a:lnTo>
                  <a:pt x="455" y="327"/>
                </a:lnTo>
                <a:lnTo>
                  <a:pt x="461" y="330"/>
                </a:lnTo>
                <a:lnTo>
                  <a:pt x="463" y="327"/>
                </a:lnTo>
                <a:lnTo>
                  <a:pt x="461" y="327"/>
                </a:lnTo>
                <a:lnTo>
                  <a:pt x="461" y="325"/>
                </a:lnTo>
                <a:close/>
                <a:moveTo>
                  <a:pt x="383" y="384"/>
                </a:moveTo>
                <a:lnTo>
                  <a:pt x="383" y="384"/>
                </a:lnTo>
                <a:lnTo>
                  <a:pt x="380" y="381"/>
                </a:lnTo>
                <a:lnTo>
                  <a:pt x="380" y="381"/>
                </a:lnTo>
                <a:lnTo>
                  <a:pt x="380" y="381"/>
                </a:lnTo>
                <a:lnTo>
                  <a:pt x="380" y="378"/>
                </a:lnTo>
                <a:lnTo>
                  <a:pt x="380" y="376"/>
                </a:lnTo>
                <a:lnTo>
                  <a:pt x="378" y="376"/>
                </a:lnTo>
                <a:lnTo>
                  <a:pt x="375" y="373"/>
                </a:lnTo>
                <a:lnTo>
                  <a:pt x="375" y="373"/>
                </a:lnTo>
                <a:lnTo>
                  <a:pt x="372" y="376"/>
                </a:lnTo>
                <a:lnTo>
                  <a:pt x="372" y="378"/>
                </a:lnTo>
                <a:lnTo>
                  <a:pt x="372" y="378"/>
                </a:lnTo>
                <a:lnTo>
                  <a:pt x="375" y="378"/>
                </a:lnTo>
                <a:lnTo>
                  <a:pt x="375" y="378"/>
                </a:lnTo>
                <a:lnTo>
                  <a:pt x="370" y="381"/>
                </a:lnTo>
                <a:lnTo>
                  <a:pt x="370" y="381"/>
                </a:lnTo>
                <a:lnTo>
                  <a:pt x="370" y="381"/>
                </a:lnTo>
                <a:lnTo>
                  <a:pt x="372" y="384"/>
                </a:lnTo>
                <a:lnTo>
                  <a:pt x="378" y="384"/>
                </a:lnTo>
                <a:lnTo>
                  <a:pt x="378" y="387"/>
                </a:lnTo>
                <a:lnTo>
                  <a:pt x="378" y="387"/>
                </a:lnTo>
                <a:lnTo>
                  <a:pt x="375" y="387"/>
                </a:lnTo>
                <a:lnTo>
                  <a:pt x="375" y="389"/>
                </a:lnTo>
                <a:lnTo>
                  <a:pt x="375" y="392"/>
                </a:lnTo>
                <a:lnTo>
                  <a:pt x="375" y="392"/>
                </a:lnTo>
                <a:lnTo>
                  <a:pt x="378" y="392"/>
                </a:lnTo>
                <a:lnTo>
                  <a:pt x="378" y="392"/>
                </a:lnTo>
                <a:lnTo>
                  <a:pt x="380" y="392"/>
                </a:lnTo>
                <a:lnTo>
                  <a:pt x="380" y="392"/>
                </a:lnTo>
                <a:lnTo>
                  <a:pt x="383" y="392"/>
                </a:lnTo>
                <a:lnTo>
                  <a:pt x="383" y="389"/>
                </a:lnTo>
                <a:lnTo>
                  <a:pt x="383" y="387"/>
                </a:lnTo>
                <a:lnTo>
                  <a:pt x="383" y="384"/>
                </a:lnTo>
                <a:close/>
                <a:moveTo>
                  <a:pt x="480" y="293"/>
                </a:moveTo>
                <a:lnTo>
                  <a:pt x="477" y="293"/>
                </a:lnTo>
                <a:lnTo>
                  <a:pt x="477" y="290"/>
                </a:lnTo>
                <a:lnTo>
                  <a:pt x="471" y="290"/>
                </a:lnTo>
                <a:lnTo>
                  <a:pt x="471" y="290"/>
                </a:lnTo>
                <a:lnTo>
                  <a:pt x="469" y="290"/>
                </a:lnTo>
                <a:lnTo>
                  <a:pt x="469" y="293"/>
                </a:lnTo>
                <a:lnTo>
                  <a:pt x="471" y="293"/>
                </a:lnTo>
                <a:lnTo>
                  <a:pt x="474" y="293"/>
                </a:lnTo>
                <a:lnTo>
                  <a:pt x="474" y="293"/>
                </a:lnTo>
                <a:lnTo>
                  <a:pt x="477" y="295"/>
                </a:lnTo>
                <a:lnTo>
                  <a:pt x="480" y="295"/>
                </a:lnTo>
                <a:lnTo>
                  <a:pt x="480" y="295"/>
                </a:lnTo>
                <a:lnTo>
                  <a:pt x="480" y="295"/>
                </a:lnTo>
                <a:lnTo>
                  <a:pt x="480" y="295"/>
                </a:lnTo>
                <a:lnTo>
                  <a:pt x="480" y="293"/>
                </a:lnTo>
                <a:lnTo>
                  <a:pt x="480" y="293"/>
                </a:lnTo>
                <a:close/>
                <a:moveTo>
                  <a:pt x="477" y="277"/>
                </a:moveTo>
                <a:lnTo>
                  <a:pt x="480" y="274"/>
                </a:lnTo>
                <a:lnTo>
                  <a:pt x="482" y="271"/>
                </a:lnTo>
                <a:lnTo>
                  <a:pt x="482" y="271"/>
                </a:lnTo>
                <a:lnTo>
                  <a:pt x="482" y="271"/>
                </a:lnTo>
                <a:lnTo>
                  <a:pt x="482" y="268"/>
                </a:lnTo>
                <a:lnTo>
                  <a:pt x="477" y="263"/>
                </a:lnTo>
                <a:lnTo>
                  <a:pt x="477" y="258"/>
                </a:lnTo>
                <a:lnTo>
                  <a:pt x="477" y="252"/>
                </a:lnTo>
                <a:lnTo>
                  <a:pt x="480" y="250"/>
                </a:lnTo>
                <a:lnTo>
                  <a:pt x="477" y="250"/>
                </a:lnTo>
                <a:lnTo>
                  <a:pt x="477" y="247"/>
                </a:lnTo>
                <a:lnTo>
                  <a:pt x="477" y="247"/>
                </a:lnTo>
                <a:lnTo>
                  <a:pt x="477" y="247"/>
                </a:lnTo>
                <a:lnTo>
                  <a:pt x="474" y="244"/>
                </a:lnTo>
                <a:lnTo>
                  <a:pt x="474" y="244"/>
                </a:lnTo>
                <a:lnTo>
                  <a:pt x="474" y="242"/>
                </a:lnTo>
                <a:lnTo>
                  <a:pt x="474" y="239"/>
                </a:lnTo>
                <a:lnTo>
                  <a:pt x="471" y="239"/>
                </a:lnTo>
                <a:lnTo>
                  <a:pt x="471" y="236"/>
                </a:lnTo>
                <a:lnTo>
                  <a:pt x="474" y="234"/>
                </a:lnTo>
                <a:lnTo>
                  <a:pt x="477" y="234"/>
                </a:lnTo>
                <a:lnTo>
                  <a:pt x="477" y="231"/>
                </a:lnTo>
                <a:lnTo>
                  <a:pt x="474" y="226"/>
                </a:lnTo>
                <a:lnTo>
                  <a:pt x="474" y="223"/>
                </a:lnTo>
                <a:lnTo>
                  <a:pt x="477" y="220"/>
                </a:lnTo>
                <a:lnTo>
                  <a:pt x="477" y="218"/>
                </a:lnTo>
                <a:lnTo>
                  <a:pt x="477" y="215"/>
                </a:lnTo>
                <a:lnTo>
                  <a:pt x="477" y="215"/>
                </a:lnTo>
                <a:lnTo>
                  <a:pt x="477" y="212"/>
                </a:lnTo>
                <a:lnTo>
                  <a:pt x="474" y="209"/>
                </a:lnTo>
                <a:lnTo>
                  <a:pt x="474" y="207"/>
                </a:lnTo>
                <a:lnTo>
                  <a:pt x="474" y="207"/>
                </a:lnTo>
                <a:lnTo>
                  <a:pt x="474" y="204"/>
                </a:lnTo>
                <a:lnTo>
                  <a:pt x="474" y="201"/>
                </a:lnTo>
                <a:lnTo>
                  <a:pt x="474" y="201"/>
                </a:lnTo>
                <a:lnTo>
                  <a:pt x="474" y="199"/>
                </a:lnTo>
                <a:lnTo>
                  <a:pt x="480" y="185"/>
                </a:lnTo>
                <a:lnTo>
                  <a:pt x="482" y="183"/>
                </a:lnTo>
                <a:lnTo>
                  <a:pt x="480" y="183"/>
                </a:lnTo>
                <a:lnTo>
                  <a:pt x="471" y="188"/>
                </a:lnTo>
                <a:lnTo>
                  <a:pt x="471" y="185"/>
                </a:lnTo>
                <a:lnTo>
                  <a:pt x="474" y="185"/>
                </a:lnTo>
                <a:lnTo>
                  <a:pt x="477" y="180"/>
                </a:lnTo>
                <a:lnTo>
                  <a:pt x="480" y="180"/>
                </a:lnTo>
                <a:lnTo>
                  <a:pt x="477" y="177"/>
                </a:lnTo>
                <a:lnTo>
                  <a:pt x="474" y="175"/>
                </a:lnTo>
                <a:lnTo>
                  <a:pt x="474" y="175"/>
                </a:lnTo>
                <a:lnTo>
                  <a:pt x="474" y="172"/>
                </a:lnTo>
                <a:lnTo>
                  <a:pt x="474" y="172"/>
                </a:lnTo>
                <a:lnTo>
                  <a:pt x="474" y="167"/>
                </a:lnTo>
                <a:lnTo>
                  <a:pt x="474" y="164"/>
                </a:lnTo>
                <a:lnTo>
                  <a:pt x="474" y="164"/>
                </a:lnTo>
                <a:lnTo>
                  <a:pt x="474" y="164"/>
                </a:lnTo>
                <a:lnTo>
                  <a:pt x="477" y="159"/>
                </a:lnTo>
                <a:lnTo>
                  <a:pt x="477" y="159"/>
                </a:lnTo>
                <a:lnTo>
                  <a:pt x="477" y="156"/>
                </a:lnTo>
                <a:lnTo>
                  <a:pt x="474" y="156"/>
                </a:lnTo>
                <a:lnTo>
                  <a:pt x="474" y="156"/>
                </a:lnTo>
                <a:lnTo>
                  <a:pt x="474" y="156"/>
                </a:lnTo>
                <a:lnTo>
                  <a:pt x="474" y="153"/>
                </a:lnTo>
                <a:lnTo>
                  <a:pt x="477" y="153"/>
                </a:lnTo>
                <a:lnTo>
                  <a:pt x="480" y="153"/>
                </a:lnTo>
                <a:lnTo>
                  <a:pt x="480" y="150"/>
                </a:lnTo>
                <a:lnTo>
                  <a:pt x="480" y="150"/>
                </a:lnTo>
                <a:lnTo>
                  <a:pt x="477" y="148"/>
                </a:lnTo>
                <a:lnTo>
                  <a:pt x="474" y="142"/>
                </a:lnTo>
                <a:lnTo>
                  <a:pt x="466" y="134"/>
                </a:lnTo>
                <a:lnTo>
                  <a:pt x="466" y="134"/>
                </a:lnTo>
                <a:lnTo>
                  <a:pt x="461" y="134"/>
                </a:lnTo>
                <a:lnTo>
                  <a:pt x="461" y="134"/>
                </a:lnTo>
                <a:lnTo>
                  <a:pt x="458" y="132"/>
                </a:lnTo>
                <a:lnTo>
                  <a:pt x="455" y="129"/>
                </a:lnTo>
                <a:lnTo>
                  <a:pt x="455" y="126"/>
                </a:lnTo>
                <a:lnTo>
                  <a:pt x="453" y="126"/>
                </a:lnTo>
                <a:lnTo>
                  <a:pt x="453" y="126"/>
                </a:lnTo>
                <a:lnTo>
                  <a:pt x="450" y="126"/>
                </a:lnTo>
                <a:lnTo>
                  <a:pt x="450" y="126"/>
                </a:lnTo>
                <a:lnTo>
                  <a:pt x="447" y="124"/>
                </a:lnTo>
                <a:lnTo>
                  <a:pt x="447" y="124"/>
                </a:lnTo>
                <a:lnTo>
                  <a:pt x="447" y="124"/>
                </a:lnTo>
                <a:lnTo>
                  <a:pt x="445" y="124"/>
                </a:lnTo>
                <a:lnTo>
                  <a:pt x="442" y="124"/>
                </a:lnTo>
                <a:lnTo>
                  <a:pt x="442" y="124"/>
                </a:lnTo>
                <a:lnTo>
                  <a:pt x="442" y="124"/>
                </a:lnTo>
                <a:lnTo>
                  <a:pt x="439" y="124"/>
                </a:lnTo>
                <a:lnTo>
                  <a:pt x="439" y="126"/>
                </a:lnTo>
                <a:lnTo>
                  <a:pt x="439" y="129"/>
                </a:lnTo>
                <a:lnTo>
                  <a:pt x="437" y="132"/>
                </a:lnTo>
                <a:lnTo>
                  <a:pt x="437" y="132"/>
                </a:lnTo>
                <a:lnTo>
                  <a:pt x="434" y="134"/>
                </a:lnTo>
                <a:lnTo>
                  <a:pt x="431" y="137"/>
                </a:lnTo>
                <a:lnTo>
                  <a:pt x="429" y="140"/>
                </a:lnTo>
                <a:lnTo>
                  <a:pt x="426" y="140"/>
                </a:lnTo>
                <a:lnTo>
                  <a:pt x="423" y="140"/>
                </a:lnTo>
                <a:lnTo>
                  <a:pt x="421" y="137"/>
                </a:lnTo>
                <a:lnTo>
                  <a:pt x="418" y="137"/>
                </a:lnTo>
                <a:lnTo>
                  <a:pt x="415" y="137"/>
                </a:lnTo>
                <a:lnTo>
                  <a:pt x="413" y="134"/>
                </a:lnTo>
                <a:lnTo>
                  <a:pt x="410" y="134"/>
                </a:lnTo>
                <a:lnTo>
                  <a:pt x="410" y="132"/>
                </a:lnTo>
                <a:lnTo>
                  <a:pt x="407" y="132"/>
                </a:lnTo>
                <a:lnTo>
                  <a:pt x="402" y="134"/>
                </a:lnTo>
                <a:lnTo>
                  <a:pt x="399" y="137"/>
                </a:lnTo>
                <a:lnTo>
                  <a:pt x="399" y="137"/>
                </a:lnTo>
                <a:lnTo>
                  <a:pt x="394" y="145"/>
                </a:lnTo>
                <a:lnTo>
                  <a:pt x="388" y="150"/>
                </a:lnTo>
                <a:lnTo>
                  <a:pt x="386" y="153"/>
                </a:lnTo>
                <a:lnTo>
                  <a:pt x="380" y="150"/>
                </a:lnTo>
                <a:lnTo>
                  <a:pt x="380" y="150"/>
                </a:lnTo>
                <a:lnTo>
                  <a:pt x="380" y="150"/>
                </a:lnTo>
                <a:lnTo>
                  <a:pt x="380" y="148"/>
                </a:lnTo>
                <a:lnTo>
                  <a:pt x="378" y="148"/>
                </a:lnTo>
                <a:lnTo>
                  <a:pt x="375" y="148"/>
                </a:lnTo>
                <a:lnTo>
                  <a:pt x="375" y="148"/>
                </a:lnTo>
                <a:lnTo>
                  <a:pt x="375" y="145"/>
                </a:lnTo>
                <a:lnTo>
                  <a:pt x="375" y="145"/>
                </a:lnTo>
                <a:lnTo>
                  <a:pt x="370" y="148"/>
                </a:lnTo>
                <a:lnTo>
                  <a:pt x="367" y="145"/>
                </a:lnTo>
                <a:lnTo>
                  <a:pt x="359" y="150"/>
                </a:lnTo>
                <a:lnTo>
                  <a:pt x="356" y="153"/>
                </a:lnTo>
                <a:lnTo>
                  <a:pt x="343" y="150"/>
                </a:lnTo>
                <a:lnTo>
                  <a:pt x="340" y="150"/>
                </a:lnTo>
                <a:lnTo>
                  <a:pt x="340" y="148"/>
                </a:lnTo>
                <a:lnTo>
                  <a:pt x="340" y="148"/>
                </a:lnTo>
                <a:lnTo>
                  <a:pt x="340" y="148"/>
                </a:lnTo>
                <a:lnTo>
                  <a:pt x="340" y="148"/>
                </a:lnTo>
                <a:lnTo>
                  <a:pt x="337" y="150"/>
                </a:lnTo>
                <a:lnTo>
                  <a:pt x="337" y="150"/>
                </a:lnTo>
                <a:lnTo>
                  <a:pt x="337" y="150"/>
                </a:lnTo>
                <a:lnTo>
                  <a:pt x="335" y="150"/>
                </a:lnTo>
                <a:lnTo>
                  <a:pt x="335" y="150"/>
                </a:lnTo>
                <a:lnTo>
                  <a:pt x="329" y="153"/>
                </a:lnTo>
                <a:lnTo>
                  <a:pt x="324" y="153"/>
                </a:lnTo>
                <a:lnTo>
                  <a:pt x="321" y="156"/>
                </a:lnTo>
                <a:lnTo>
                  <a:pt x="319" y="159"/>
                </a:lnTo>
                <a:lnTo>
                  <a:pt x="319" y="161"/>
                </a:lnTo>
                <a:lnTo>
                  <a:pt x="321" y="164"/>
                </a:lnTo>
                <a:lnTo>
                  <a:pt x="321" y="164"/>
                </a:lnTo>
                <a:lnTo>
                  <a:pt x="327" y="164"/>
                </a:lnTo>
                <a:lnTo>
                  <a:pt x="329" y="167"/>
                </a:lnTo>
                <a:lnTo>
                  <a:pt x="329" y="167"/>
                </a:lnTo>
                <a:lnTo>
                  <a:pt x="332" y="169"/>
                </a:lnTo>
                <a:lnTo>
                  <a:pt x="332" y="169"/>
                </a:lnTo>
                <a:lnTo>
                  <a:pt x="329" y="169"/>
                </a:lnTo>
                <a:lnTo>
                  <a:pt x="329" y="169"/>
                </a:lnTo>
                <a:lnTo>
                  <a:pt x="327" y="167"/>
                </a:lnTo>
                <a:lnTo>
                  <a:pt x="327" y="167"/>
                </a:lnTo>
                <a:lnTo>
                  <a:pt x="324" y="167"/>
                </a:lnTo>
                <a:lnTo>
                  <a:pt x="324" y="169"/>
                </a:lnTo>
                <a:lnTo>
                  <a:pt x="324" y="169"/>
                </a:lnTo>
                <a:lnTo>
                  <a:pt x="321" y="169"/>
                </a:lnTo>
                <a:lnTo>
                  <a:pt x="319" y="169"/>
                </a:lnTo>
                <a:lnTo>
                  <a:pt x="316" y="169"/>
                </a:lnTo>
                <a:lnTo>
                  <a:pt x="316" y="167"/>
                </a:lnTo>
                <a:lnTo>
                  <a:pt x="319" y="167"/>
                </a:lnTo>
                <a:lnTo>
                  <a:pt x="316" y="164"/>
                </a:lnTo>
                <a:lnTo>
                  <a:pt x="316" y="161"/>
                </a:lnTo>
                <a:lnTo>
                  <a:pt x="316" y="159"/>
                </a:lnTo>
                <a:lnTo>
                  <a:pt x="313" y="159"/>
                </a:lnTo>
                <a:lnTo>
                  <a:pt x="313" y="159"/>
                </a:lnTo>
                <a:lnTo>
                  <a:pt x="311" y="159"/>
                </a:lnTo>
                <a:lnTo>
                  <a:pt x="311" y="159"/>
                </a:lnTo>
                <a:lnTo>
                  <a:pt x="308" y="159"/>
                </a:lnTo>
                <a:lnTo>
                  <a:pt x="308" y="159"/>
                </a:lnTo>
                <a:lnTo>
                  <a:pt x="305" y="161"/>
                </a:lnTo>
                <a:lnTo>
                  <a:pt x="305" y="161"/>
                </a:lnTo>
                <a:lnTo>
                  <a:pt x="303" y="161"/>
                </a:lnTo>
                <a:lnTo>
                  <a:pt x="300" y="161"/>
                </a:lnTo>
                <a:lnTo>
                  <a:pt x="300" y="161"/>
                </a:lnTo>
                <a:lnTo>
                  <a:pt x="300" y="164"/>
                </a:lnTo>
                <a:lnTo>
                  <a:pt x="297" y="164"/>
                </a:lnTo>
                <a:lnTo>
                  <a:pt x="295" y="167"/>
                </a:lnTo>
                <a:lnTo>
                  <a:pt x="292" y="169"/>
                </a:lnTo>
                <a:lnTo>
                  <a:pt x="295" y="169"/>
                </a:lnTo>
                <a:lnTo>
                  <a:pt x="295" y="169"/>
                </a:lnTo>
                <a:lnTo>
                  <a:pt x="292" y="169"/>
                </a:lnTo>
                <a:lnTo>
                  <a:pt x="292" y="169"/>
                </a:lnTo>
                <a:lnTo>
                  <a:pt x="292" y="169"/>
                </a:lnTo>
                <a:lnTo>
                  <a:pt x="289" y="167"/>
                </a:lnTo>
                <a:lnTo>
                  <a:pt x="289" y="167"/>
                </a:lnTo>
                <a:lnTo>
                  <a:pt x="284" y="167"/>
                </a:lnTo>
                <a:lnTo>
                  <a:pt x="276" y="169"/>
                </a:lnTo>
                <a:lnTo>
                  <a:pt x="268" y="169"/>
                </a:lnTo>
                <a:lnTo>
                  <a:pt x="254" y="167"/>
                </a:lnTo>
                <a:lnTo>
                  <a:pt x="244" y="164"/>
                </a:lnTo>
                <a:lnTo>
                  <a:pt x="238" y="164"/>
                </a:lnTo>
                <a:lnTo>
                  <a:pt x="238" y="164"/>
                </a:lnTo>
                <a:lnTo>
                  <a:pt x="238" y="161"/>
                </a:lnTo>
                <a:lnTo>
                  <a:pt x="236" y="161"/>
                </a:lnTo>
                <a:lnTo>
                  <a:pt x="233" y="161"/>
                </a:lnTo>
                <a:lnTo>
                  <a:pt x="228" y="159"/>
                </a:lnTo>
                <a:lnTo>
                  <a:pt x="228" y="159"/>
                </a:lnTo>
                <a:lnTo>
                  <a:pt x="225" y="159"/>
                </a:lnTo>
                <a:lnTo>
                  <a:pt x="222" y="159"/>
                </a:lnTo>
                <a:lnTo>
                  <a:pt x="222" y="156"/>
                </a:lnTo>
                <a:lnTo>
                  <a:pt x="222" y="156"/>
                </a:lnTo>
                <a:lnTo>
                  <a:pt x="220" y="156"/>
                </a:lnTo>
                <a:lnTo>
                  <a:pt x="214" y="156"/>
                </a:lnTo>
                <a:lnTo>
                  <a:pt x="214" y="156"/>
                </a:lnTo>
                <a:lnTo>
                  <a:pt x="212" y="153"/>
                </a:lnTo>
                <a:lnTo>
                  <a:pt x="209" y="153"/>
                </a:lnTo>
                <a:lnTo>
                  <a:pt x="206" y="150"/>
                </a:lnTo>
                <a:lnTo>
                  <a:pt x="203" y="148"/>
                </a:lnTo>
                <a:lnTo>
                  <a:pt x="203" y="148"/>
                </a:lnTo>
                <a:lnTo>
                  <a:pt x="203" y="145"/>
                </a:lnTo>
                <a:lnTo>
                  <a:pt x="201" y="145"/>
                </a:lnTo>
                <a:lnTo>
                  <a:pt x="190" y="142"/>
                </a:lnTo>
                <a:lnTo>
                  <a:pt x="185" y="142"/>
                </a:lnTo>
                <a:lnTo>
                  <a:pt x="182" y="140"/>
                </a:lnTo>
                <a:lnTo>
                  <a:pt x="179" y="134"/>
                </a:lnTo>
                <a:lnTo>
                  <a:pt x="174" y="137"/>
                </a:lnTo>
                <a:lnTo>
                  <a:pt x="171" y="137"/>
                </a:lnTo>
                <a:lnTo>
                  <a:pt x="169" y="134"/>
                </a:lnTo>
                <a:lnTo>
                  <a:pt x="166" y="134"/>
                </a:lnTo>
                <a:lnTo>
                  <a:pt x="163" y="134"/>
                </a:lnTo>
                <a:lnTo>
                  <a:pt x="161" y="134"/>
                </a:lnTo>
                <a:lnTo>
                  <a:pt x="161" y="134"/>
                </a:lnTo>
                <a:lnTo>
                  <a:pt x="158" y="132"/>
                </a:lnTo>
                <a:lnTo>
                  <a:pt x="155" y="132"/>
                </a:lnTo>
                <a:lnTo>
                  <a:pt x="153" y="129"/>
                </a:lnTo>
                <a:lnTo>
                  <a:pt x="153" y="129"/>
                </a:lnTo>
                <a:lnTo>
                  <a:pt x="153" y="126"/>
                </a:lnTo>
                <a:lnTo>
                  <a:pt x="155" y="126"/>
                </a:lnTo>
                <a:lnTo>
                  <a:pt x="158" y="126"/>
                </a:lnTo>
                <a:lnTo>
                  <a:pt x="155" y="124"/>
                </a:lnTo>
                <a:lnTo>
                  <a:pt x="153" y="121"/>
                </a:lnTo>
                <a:lnTo>
                  <a:pt x="153" y="121"/>
                </a:lnTo>
                <a:lnTo>
                  <a:pt x="153" y="124"/>
                </a:lnTo>
                <a:lnTo>
                  <a:pt x="153" y="124"/>
                </a:lnTo>
                <a:lnTo>
                  <a:pt x="153" y="126"/>
                </a:lnTo>
                <a:lnTo>
                  <a:pt x="153" y="129"/>
                </a:lnTo>
                <a:lnTo>
                  <a:pt x="150" y="129"/>
                </a:lnTo>
                <a:lnTo>
                  <a:pt x="139" y="129"/>
                </a:lnTo>
                <a:lnTo>
                  <a:pt x="139" y="132"/>
                </a:lnTo>
                <a:lnTo>
                  <a:pt x="139" y="132"/>
                </a:lnTo>
                <a:lnTo>
                  <a:pt x="136" y="132"/>
                </a:lnTo>
                <a:lnTo>
                  <a:pt x="134" y="132"/>
                </a:lnTo>
                <a:lnTo>
                  <a:pt x="134" y="132"/>
                </a:lnTo>
                <a:lnTo>
                  <a:pt x="134" y="132"/>
                </a:lnTo>
                <a:lnTo>
                  <a:pt x="131" y="129"/>
                </a:lnTo>
                <a:lnTo>
                  <a:pt x="128" y="126"/>
                </a:lnTo>
                <a:lnTo>
                  <a:pt x="126" y="126"/>
                </a:lnTo>
                <a:lnTo>
                  <a:pt x="126" y="126"/>
                </a:lnTo>
                <a:lnTo>
                  <a:pt x="123" y="124"/>
                </a:lnTo>
                <a:lnTo>
                  <a:pt x="120" y="124"/>
                </a:lnTo>
                <a:lnTo>
                  <a:pt x="118" y="124"/>
                </a:lnTo>
                <a:lnTo>
                  <a:pt x="112" y="124"/>
                </a:lnTo>
                <a:lnTo>
                  <a:pt x="107" y="121"/>
                </a:lnTo>
                <a:lnTo>
                  <a:pt x="102" y="121"/>
                </a:lnTo>
                <a:lnTo>
                  <a:pt x="102" y="121"/>
                </a:lnTo>
                <a:lnTo>
                  <a:pt x="102" y="121"/>
                </a:lnTo>
                <a:lnTo>
                  <a:pt x="102" y="121"/>
                </a:lnTo>
                <a:lnTo>
                  <a:pt x="99" y="121"/>
                </a:lnTo>
                <a:lnTo>
                  <a:pt x="99" y="121"/>
                </a:lnTo>
                <a:lnTo>
                  <a:pt x="99" y="118"/>
                </a:lnTo>
                <a:lnTo>
                  <a:pt x="99" y="118"/>
                </a:lnTo>
                <a:lnTo>
                  <a:pt x="96" y="116"/>
                </a:lnTo>
                <a:lnTo>
                  <a:pt x="96" y="116"/>
                </a:lnTo>
                <a:lnTo>
                  <a:pt x="94" y="113"/>
                </a:lnTo>
                <a:lnTo>
                  <a:pt x="94" y="116"/>
                </a:lnTo>
                <a:lnTo>
                  <a:pt x="91" y="118"/>
                </a:lnTo>
                <a:lnTo>
                  <a:pt x="91" y="121"/>
                </a:lnTo>
                <a:lnTo>
                  <a:pt x="94" y="132"/>
                </a:lnTo>
                <a:lnTo>
                  <a:pt x="94" y="134"/>
                </a:lnTo>
                <a:lnTo>
                  <a:pt x="94" y="137"/>
                </a:lnTo>
                <a:lnTo>
                  <a:pt x="94" y="140"/>
                </a:lnTo>
                <a:lnTo>
                  <a:pt x="91" y="140"/>
                </a:lnTo>
                <a:lnTo>
                  <a:pt x="88" y="140"/>
                </a:lnTo>
                <a:lnTo>
                  <a:pt x="88" y="140"/>
                </a:lnTo>
                <a:lnTo>
                  <a:pt x="86" y="142"/>
                </a:lnTo>
                <a:lnTo>
                  <a:pt x="86" y="142"/>
                </a:lnTo>
                <a:lnTo>
                  <a:pt x="83" y="142"/>
                </a:lnTo>
                <a:lnTo>
                  <a:pt x="86" y="145"/>
                </a:lnTo>
                <a:lnTo>
                  <a:pt x="86" y="148"/>
                </a:lnTo>
                <a:lnTo>
                  <a:pt x="86" y="148"/>
                </a:lnTo>
                <a:lnTo>
                  <a:pt x="86" y="150"/>
                </a:lnTo>
                <a:lnTo>
                  <a:pt x="83" y="150"/>
                </a:lnTo>
                <a:lnTo>
                  <a:pt x="83" y="150"/>
                </a:lnTo>
                <a:lnTo>
                  <a:pt x="88" y="156"/>
                </a:lnTo>
                <a:lnTo>
                  <a:pt x="91" y="161"/>
                </a:lnTo>
                <a:lnTo>
                  <a:pt x="88" y="164"/>
                </a:lnTo>
                <a:lnTo>
                  <a:pt x="91" y="167"/>
                </a:lnTo>
                <a:lnTo>
                  <a:pt x="91" y="169"/>
                </a:lnTo>
                <a:lnTo>
                  <a:pt x="91" y="172"/>
                </a:lnTo>
                <a:lnTo>
                  <a:pt x="91" y="175"/>
                </a:lnTo>
                <a:lnTo>
                  <a:pt x="94" y="177"/>
                </a:lnTo>
                <a:lnTo>
                  <a:pt x="99" y="188"/>
                </a:lnTo>
                <a:lnTo>
                  <a:pt x="102" y="191"/>
                </a:lnTo>
                <a:lnTo>
                  <a:pt x="102" y="193"/>
                </a:lnTo>
                <a:lnTo>
                  <a:pt x="99" y="193"/>
                </a:lnTo>
                <a:lnTo>
                  <a:pt x="99" y="193"/>
                </a:lnTo>
                <a:lnTo>
                  <a:pt x="99" y="193"/>
                </a:lnTo>
                <a:lnTo>
                  <a:pt x="99" y="196"/>
                </a:lnTo>
                <a:lnTo>
                  <a:pt x="99" y="196"/>
                </a:lnTo>
                <a:lnTo>
                  <a:pt x="99" y="196"/>
                </a:lnTo>
                <a:lnTo>
                  <a:pt x="102" y="199"/>
                </a:lnTo>
                <a:lnTo>
                  <a:pt x="102" y="199"/>
                </a:lnTo>
                <a:lnTo>
                  <a:pt x="102" y="199"/>
                </a:lnTo>
                <a:lnTo>
                  <a:pt x="104" y="201"/>
                </a:lnTo>
                <a:lnTo>
                  <a:pt x="110" y="209"/>
                </a:lnTo>
                <a:lnTo>
                  <a:pt x="115" y="220"/>
                </a:lnTo>
                <a:lnTo>
                  <a:pt x="115" y="223"/>
                </a:lnTo>
                <a:lnTo>
                  <a:pt x="115" y="226"/>
                </a:lnTo>
                <a:lnTo>
                  <a:pt x="115" y="226"/>
                </a:lnTo>
                <a:lnTo>
                  <a:pt x="118" y="226"/>
                </a:lnTo>
                <a:lnTo>
                  <a:pt x="118" y="228"/>
                </a:lnTo>
                <a:lnTo>
                  <a:pt x="120" y="228"/>
                </a:lnTo>
                <a:lnTo>
                  <a:pt x="120" y="228"/>
                </a:lnTo>
                <a:lnTo>
                  <a:pt x="120" y="228"/>
                </a:lnTo>
                <a:lnTo>
                  <a:pt x="120" y="228"/>
                </a:lnTo>
                <a:lnTo>
                  <a:pt x="123" y="231"/>
                </a:lnTo>
                <a:lnTo>
                  <a:pt x="128" y="236"/>
                </a:lnTo>
                <a:lnTo>
                  <a:pt x="128" y="239"/>
                </a:lnTo>
                <a:lnTo>
                  <a:pt x="131" y="239"/>
                </a:lnTo>
                <a:lnTo>
                  <a:pt x="131" y="239"/>
                </a:lnTo>
                <a:lnTo>
                  <a:pt x="131" y="242"/>
                </a:lnTo>
                <a:lnTo>
                  <a:pt x="131" y="242"/>
                </a:lnTo>
                <a:lnTo>
                  <a:pt x="131" y="242"/>
                </a:lnTo>
                <a:lnTo>
                  <a:pt x="142" y="250"/>
                </a:lnTo>
                <a:lnTo>
                  <a:pt x="147" y="255"/>
                </a:lnTo>
                <a:lnTo>
                  <a:pt x="153" y="263"/>
                </a:lnTo>
                <a:lnTo>
                  <a:pt x="153" y="271"/>
                </a:lnTo>
                <a:lnTo>
                  <a:pt x="150" y="279"/>
                </a:lnTo>
                <a:lnTo>
                  <a:pt x="153" y="282"/>
                </a:lnTo>
                <a:lnTo>
                  <a:pt x="153" y="282"/>
                </a:lnTo>
                <a:lnTo>
                  <a:pt x="155" y="282"/>
                </a:lnTo>
                <a:lnTo>
                  <a:pt x="155" y="279"/>
                </a:lnTo>
                <a:lnTo>
                  <a:pt x="155" y="279"/>
                </a:lnTo>
                <a:lnTo>
                  <a:pt x="155" y="277"/>
                </a:lnTo>
                <a:lnTo>
                  <a:pt x="155" y="277"/>
                </a:lnTo>
                <a:lnTo>
                  <a:pt x="155" y="277"/>
                </a:lnTo>
                <a:lnTo>
                  <a:pt x="155" y="277"/>
                </a:lnTo>
                <a:lnTo>
                  <a:pt x="158" y="274"/>
                </a:lnTo>
                <a:lnTo>
                  <a:pt x="158" y="274"/>
                </a:lnTo>
                <a:lnTo>
                  <a:pt x="158" y="274"/>
                </a:lnTo>
                <a:lnTo>
                  <a:pt x="161" y="274"/>
                </a:lnTo>
                <a:lnTo>
                  <a:pt x="161" y="274"/>
                </a:lnTo>
                <a:lnTo>
                  <a:pt x="161" y="277"/>
                </a:lnTo>
                <a:lnTo>
                  <a:pt x="161" y="277"/>
                </a:lnTo>
                <a:lnTo>
                  <a:pt x="163" y="279"/>
                </a:lnTo>
                <a:lnTo>
                  <a:pt x="163" y="282"/>
                </a:lnTo>
                <a:lnTo>
                  <a:pt x="163" y="285"/>
                </a:lnTo>
                <a:lnTo>
                  <a:pt x="166" y="285"/>
                </a:lnTo>
                <a:lnTo>
                  <a:pt x="169" y="287"/>
                </a:lnTo>
                <a:lnTo>
                  <a:pt x="174" y="293"/>
                </a:lnTo>
                <a:lnTo>
                  <a:pt x="177" y="295"/>
                </a:lnTo>
                <a:lnTo>
                  <a:pt x="177" y="293"/>
                </a:lnTo>
                <a:lnTo>
                  <a:pt x="177" y="293"/>
                </a:lnTo>
                <a:lnTo>
                  <a:pt x="177" y="293"/>
                </a:lnTo>
                <a:lnTo>
                  <a:pt x="179" y="293"/>
                </a:lnTo>
                <a:lnTo>
                  <a:pt x="179" y="293"/>
                </a:lnTo>
                <a:lnTo>
                  <a:pt x="179" y="293"/>
                </a:lnTo>
                <a:lnTo>
                  <a:pt x="179" y="295"/>
                </a:lnTo>
                <a:lnTo>
                  <a:pt x="179" y="295"/>
                </a:lnTo>
                <a:lnTo>
                  <a:pt x="179" y="295"/>
                </a:lnTo>
                <a:lnTo>
                  <a:pt x="179" y="295"/>
                </a:lnTo>
                <a:lnTo>
                  <a:pt x="179" y="295"/>
                </a:lnTo>
                <a:lnTo>
                  <a:pt x="179" y="295"/>
                </a:lnTo>
                <a:lnTo>
                  <a:pt x="179" y="295"/>
                </a:lnTo>
                <a:lnTo>
                  <a:pt x="182" y="295"/>
                </a:lnTo>
                <a:lnTo>
                  <a:pt x="182" y="295"/>
                </a:lnTo>
                <a:lnTo>
                  <a:pt x="182" y="295"/>
                </a:lnTo>
                <a:lnTo>
                  <a:pt x="182" y="295"/>
                </a:lnTo>
                <a:lnTo>
                  <a:pt x="182" y="295"/>
                </a:lnTo>
                <a:lnTo>
                  <a:pt x="185" y="295"/>
                </a:lnTo>
                <a:lnTo>
                  <a:pt x="185" y="295"/>
                </a:lnTo>
                <a:lnTo>
                  <a:pt x="182" y="298"/>
                </a:lnTo>
                <a:lnTo>
                  <a:pt x="182" y="301"/>
                </a:lnTo>
                <a:lnTo>
                  <a:pt x="179" y="303"/>
                </a:lnTo>
                <a:lnTo>
                  <a:pt x="179" y="303"/>
                </a:lnTo>
                <a:lnTo>
                  <a:pt x="177" y="303"/>
                </a:lnTo>
                <a:lnTo>
                  <a:pt x="177" y="309"/>
                </a:lnTo>
                <a:lnTo>
                  <a:pt x="177" y="311"/>
                </a:lnTo>
                <a:lnTo>
                  <a:pt x="174" y="311"/>
                </a:lnTo>
                <a:lnTo>
                  <a:pt x="174" y="311"/>
                </a:lnTo>
                <a:lnTo>
                  <a:pt x="171" y="309"/>
                </a:lnTo>
                <a:lnTo>
                  <a:pt x="171" y="303"/>
                </a:lnTo>
                <a:lnTo>
                  <a:pt x="171" y="301"/>
                </a:lnTo>
                <a:lnTo>
                  <a:pt x="171" y="298"/>
                </a:lnTo>
                <a:lnTo>
                  <a:pt x="169" y="298"/>
                </a:lnTo>
                <a:lnTo>
                  <a:pt x="163" y="293"/>
                </a:lnTo>
                <a:lnTo>
                  <a:pt x="161" y="293"/>
                </a:lnTo>
                <a:lnTo>
                  <a:pt x="158" y="293"/>
                </a:lnTo>
                <a:lnTo>
                  <a:pt x="158" y="290"/>
                </a:lnTo>
                <a:lnTo>
                  <a:pt x="158" y="290"/>
                </a:lnTo>
                <a:lnTo>
                  <a:pt x="158" y="287"/>
                </a:lnTo>
                <a:lnTo>
                  <a:pt x="158" y="287"/>
                </a:lnTo>
                <a:lnTo>
                  <a:pt x="155" y="287"/>
                </a:lnTo>
                <a:lnTo>
                  <a:pt x="153" y="287"/>
                </a:lnTo>
                <a:lnTo>
                  <a:pt x="150" y="287"/>
                </a:lnTo>
                <a:lnTo>
                  <a:pt x="150" y="285"/>
                </a:lnTo>
                <a:lnTo>
                  <a:pt x="150" y="282"/>
                </a:lnTo>
                <a:lnTo>
                  <a:pt x="147" y="282"/>
                </a:lnTo>
                <a:lnTo>
                  <a:pt x="147" y="279"/>
                </a:lnTo>
                <a:lnTo>
                  <a:pt x="145" y="279"/>
                </a:lnTo>
                <a:lnTo>
                  <a:pt x="145" y="282"/>
                </a:lnTo>
                <a:lnTo>
                  <a:pt x="145" y="282"/>
                </a:lnTo>
                <a:lnTo>
                  <a:pt x="147" y="285"/>
                </a:lnTo>
                <a:lnTo>
                  <a:pt x="147" y="290"/>
                </a:lnTo>
                <a:lnTo>
                  <a:pt x="147" y="293"/>
                </a:lnTo>
                <a:lnTo>
                  <a:pt x="147" y="298"/>
                </a:lnTo>
                <a:lnTo>
                  <a:pt x="150" y="303"/>
                </a:lnTo>
                <a:lnTo>
                  <a:pt x="150" y="309"/>
                </a:lnTo>
                <a:lnTo>
                  <a:pt x="150" y="311"/>
                </a:lnTo>
                <a:lnTo>
                  <a:pt x="153" y="314"/>
                </a:lnTo>
                <a:lnTo>
                  <a:pt x="155" y="317"/>
                </a:lnTo>
                <a:lnTo>
                  <a:pt x="153" y="322"/>
                </a:lnTo>
                <a:lnTo>
                  <a:pt x="153" y="322"/>
                </a:lnTo>
                <a:lnTo>
                  <a:pt x="155" y="322"/>
                </a:lnTo>
                <a:lnTo>
                  <a:pt x="158" y="322"/>
                </a:lnTo>
                <a:lnTo>
                  <a:pt x="158" y="325"/>
                </a:lnTo>
                <a:lnTo>
                  <a:pt x="158" y="325"/>
                </a:lnTo>
                <a:lnTo>
                  <a:pt x="158" y="327"/>
                </a:lnTo>
                <a:lnTo>
                  <a:pt x="161" y="327"/>
                </a:lnTo>
                <a:lnTo>
                  <a:pt x="161" y="327"/>
                </a:lnTo>
                <a:lnTo>
                  <a:pt x="163" y="327"/>
                </a:lnTo>
                <a:lnTo>
                  <a:pt x="163" y="333"/>
                </a:lnTo>
                <a:lnTo>
                  <a:pt x="166" y="333"/>
                </a:lnTo>
                <a:lnTo>
                  <a:pt x="166" y="333"/>
                </a:lnTo>
                <a:lnTo>
                  <a:pt x="166" y="336"/>
                </a:lnTo>
                <a:lnTo>
                  <a:pt x="163" y="338"/>
                </a:lnTo>
                <a:lnTo>
                  <a:pt x="163" y="338"/>
                </a:lnTo>
                <a:lnTo>
                  <a:pt x="163" y="338"/>
                </a:lnTo>
                <a:lnTo>
                  <a:pt x="163" y="338"/>
                </a:lnTo>
                <a:lnTo>
                  <a:pt x="163" y="338"/>
                </a:lnTo>
                <a:lnTo>
                  <a:pt x="166" y="341"/>
                </a:lnTo>
                <a:lnTo>
                  <a:pt x="166" y="341"/>
                </a:lnTo>
                <a:lnTo>
                  <a:pt x="166" y="341"/>
                </a:lnTo>
                <a:lnTo>
                  <a:pt x="169" y="344"/>
                </a:lnTo>
                <a:lnTo>
                  <a:pt x="171" y="349"/>
                </a:lnTo>
                <a:lnTo>
                  <a:pt x="171" y="352"/>
                </a:lnTo>
                <a:lnTo>
                  <a:pt x="174" y="354"/>
                </a:lnTo>
                <a:lnTo>
                  <a:pt x="179" y="360"/>
                </a:lnTo>
                <a:lnTo>
                  <a:pt x="179" y="360"/>
                </a:lnTo>
                <a:lnTo>
                  <a:pt x="187" y="360"/>
                </a:lnTo>
                <a:lnTo>
                  <a:pt x="187" y="362"/>
                </a:lnTo>
                <a:lnTo>
                  <a:pt x="193" y="368"/>
                </a:lnTo>
                <a:lnTo>
                  <a:pt x="195" y="368"/>
                </a:lnTo>
                <a:lnTo>
                  <a:pt x="195" y="370"/>
                </a:lnTo>
                <a:lnTo>
                  <a:pt x="198" y="370"/>
                </a:lnTo>
                <a:lnTo>
                  <a:pt x="198" y="370"/>
                </a:lnTo>
                <a:lnTo>
                  <a:pt x="198" y="370"/>
                </a:lnTo>
                <a:lnTo>
                  <a:pt x="198" y="370"/>
                </a:lnTo>
                <a:lnTo>
                  <a:pt x="195" y="373"/>
                </a:lnTo>
                <a:lnTo>
                  <a:pt x="195" y="373"/>
                </a:lnTo>
                <a:lnTo>
                  <a:pt x="195" y="376"/>
                </a:lnTo>
                <a:lnTo>
                  <a:pt x="198" y="376"/>
                </a:lnTo>
                <a:lnTo>
                  <a:pt x="198" y="376"/>
                </a:lnTo>
                <a:lnTo>
                  <a:pt x="201" y="376"/>
                </a:lnTo>
                <a:lnTo>
                  <a:pt x="201" y="376"/>
                </a:lnTo>
                <a:lnTo>
                  <a:pt x="203" y="376"/>
                </a:lnTo>
                <a:lnTo>
                  <a:pt x="201" y="376"/>
                </a:lnTo>
                <a:lnTo>
                  <a:pt x="201" y="378"/>
                </a:lnTo>
                <a:lnTo>
                  <a:pt x="203" y="381"/>
                </a:lnTo>
                <a:lnTo>
                  <a:pt x="203" y="381"/>
                </a:lnTo>
                <a:lnTo>
                  <a:pt x="203" y="381"/>
                </a:lnTo>
                <a:lnTo>
                  <a:pt x="206" y="381"/>
                </a:lnTo>
                <a:lnTo>
                  <a:pt x="206" y="384"/>
                </a:lnTo>
                <a:lnTo>
                  <a:pt x="206" y="384"/>
                </a:lnTo>
                <a:lnTo>
                  <a:pt x="206" y="384"/>
                </a:lnTo>
                <a:lnTo>
                  <a:pt x="206" y="384"/>
                </a:lnTo>
                <a:lnTo>
                  <a:pt x="209" y="387"/>
                </a:lnTo>
                <a:lnTo>
                  <a:pt x="212" y="387"/>
                </a:lnTo>
                <a:lnTo>
                  <a:pt x="212" y="389"/>
                </a:lnTo>
                <a:lnTo>
                  <a:pt x="212" y="392"/>
                </a:lnTo>
                <a:lnTo>
                  <a:pt x="214" y="395"/>
                </a:lnTo>
                <a:lnTo>
                  <a:pt x="214" y="397"/>
                </a:lnTo>
                <a:lnTo>
                  <a:pt x="217" y="397"/>
                </a:lnTo>
                <a:lnTo>
                  <a:pt x="220" y="397"/>
                </a:lnTo>
                <a:lnTo>
                  <a:pt x="222" y="397"/>
                </a:lnTo>
                <a:lnTo>
                  <a:pt x="222" y="395"/>
                </a:lnTo>
                <a:lnTo>
                  <a:pt x="222" y="395"/>
                </a:lnTo>
                <a:lnTo>
                  <a:pt x="222" y="395"/>
                </a:lnTo>
                <a:lnTo>
                  <a:pt x="220" y="395"/>
                </a:lnTo>
                <a:lnTo>
                  <a:pt x="217" y="395"/>
                </a:lnTo>
                <a:lnTo>
                  <a:pt x="217" y="392"/>
                </a:lnTo>
                <a:lnTo>
                  <a:pt x="217" y="392"/>
                </a:lnTo>
                <a:lnTo>
                  <a:pt x="220" y="392"/>
                </a:lnTo>
                <a:lnTo>
                  <a:pt x="220" y="392"/>
                </a:lnTo>
                <a:lnTo>
                  <a:pt x="220" y="392"/>
                </a:lnTo>
                <a:lnTo>
                  <a:pt x="222" y="392"/>
                </a:lnTo>
                <a:lnTo>
                  <a:pt x="222" y="389"/>
                </a:lnTo>
                <a:lnTo>
                  <a:pt x="222" y="389"/>
                </a:lnTo>
                <a:lnTo>
                  <a:pt x="222" y="387"/>
                </a:lnTo>
                <a:lnTo>
                  <a:pt x="222" y="387"/>
                </a:lnTo>
                <a:lnTo>
                  <a:pt x="225" y="387"/>
                </a:lnTo>
                <a:lnTo>
                  <a:pt x="228" y="389"/>
                </a:lnTo>
                <a:lnTo>
                  <a:pt x="228" y="389"/>
                </a:lnTo>
                <a:lnTo>
                  <a:pt x="228" y="392"/>
                </a:lnTo>
                <a:lnTo>
                  <a:pt x="228" y="392"/>
                </a:lnTo>
                <a:lnTo>
                  <a:pt x="228" y="395"/>
                </a:lnTo>
                <a:lnTo>
                  <a:pt x="230" y="397"/>
                </a:lnTo>
                <a:lnTo>
                  <a:pt x="230" y="397"/>
                </a:lnTo>
                <a:lnTo>
                  <a:pt x="233" y="400"/>
                </a:lnTo>
                <a:lnTo>
                  <a:pt x="236" y="400"/>
                </a:lnTo>
                <a:lnTo>
                  <a:pt x="236" y="397"/>
                </a:lnTo>
                <a:lnTo>
                  <a:pt x="236" y="395"/>
                </a:lnTo>
                <a:lnTo>
                  <a:pt x="238" y="395"/>
                </a:lnTo>
                <a:lnTo>
                  <a:pt x="238" y="395"/>
                </a:lnTo>
                <a:lnTo>
                  <a:pt x="238" y="395"/>
                </a:lnTo>
                <a:lnTo>
                  <a:pt x="241" y="395"/>
                </a:lnTo>
                <a:lnTo>
                  <a:pt x="241" y="397"/>
                </a:lnTo>
                <a:lnTo>
                  <a:pt x="241" y="400"/>
                </a:lnTo>
                <a:lnTo>
                  <a:pt x="244" y="400"/>
                </a:lnTo>
                <a:lnTo>
                  <a:pt x="244" y="400"/>
                </a:lnTo>
                <a:lnTo>
                  <a:pt x="249" y="395"/>
                </a:lnTo>
                <a:lnTo>
                  <a:pt x="249" y="395"/>
                </a:lnTo>
                <a:lnTo>
                  <a:pt x="249" y="395"/>
                </a:lnTo>
                <a:lnTo>
                  <a:pt x="252" y="397"/>
                </a:lnTo>
                <a:lnTo>
                  <a:pt x="254" y="397"/>
                </a:lnTo>
                <a:lnTo>
                  <a:pt x="254" y="400"/>
                </a:lnTo>
                <a:lnTo>
                  <a:pt x="257" y="400"/>
                </a:lnTo>
                <a:lnTo>
                  <a:pt x="257" y="403"/>
                </a:lnTo>
                <a:lnTo>
                  <a:pt x="257" y="405"/>
                </a:lnTo>
                <a:lnTo>
                  <a:pt x="254" y="408"/>
                </a:lnTo>
                <a:lnTo>
                  <a:pt x="254" y="405"/>
                </a:lnTo>
                <a:lnTo>
                  <a:pt x="254" y="405"/>
                </a:lnTo>
                <a:lnTo>
                  <a:pt x="252" y="403"/>
                </a:lnTo>
                <a:lnTo>
                  <a:pt x="252" y="403"/>
                </a:lnTo>
                <a:lnTo>
                  <a:pt x="249" y="403"/>
                </a:lnTo>
                <a:lnTo>
                  <a:pt x="249" y="403"/>
                </a:lnTo>
                <a:lnTo>
                  <a:pt x="252" y="405"/>
                </a:lnTo>
                <a:lnTo>
                  <a:pt x="249" y="405"/>
                </a:lnTo>
                <a:lnTo>
                  <a:pt x="249" y="405"/>
                </a:lnTo>
                <a:lnTo>
                  <a:pt x="249" y="405"/>
                </a:lnTo>
                <a:lnTo>
                  <a:pt x="249" y="405"/>
                </a:lnTo>
                <a:lnTo>
                  <a:pt x="249" y="408"/>
                </a:lnTo>
                <a:lnTo>
                  <a:pt x="249" y="408"/>
                </a:lnTo>
                <a:lnTo>
                  <a:pt x="246" y="408"/>
                </a:lnTo>
                <a:lnTo>
                  <a:pt x="244" y="405"/>
                </a:lnTo>
                <a:lnTo>
                  <a:pt x="244" y="403"/>
                </a:lnTo>
                <a:lnTo>
                  <a:pt x="241" y="403"/>
                </a:lnTo>
                <a:lnTo>
                  <a:pt x="230" y="403"/>
                </a:lnTo>
                <a:lnTo>
                  <a:pt x="228" y="403"/>
                </a:lnTo>
                <a:lnTo>
                  <a:pt x="230" y="405"/>
                </a:lnTo>
                <a:lnTo>
                  <a:pt x="230" y="405"/>
                </a:lnTo>
                <a:lnTo>
                  <a:pt x="230" y="405"/>
                </a:lnTo>
                <a:lnTo>
                  <a:pt x="228" y="403"/>
                </a:lnTo>
                <a:lnTo>
                  <a:pt x="225" y="403"/>
                </a:lnTo>
                <a:lnTo>
                  <a:pt x="225" y="405"/>
                </a:lnTo>
                <a:lnTo>
                  <a:pt x="225" y="405"/>
                </a:lnTo>
                <a:lnTo>
                  <a:pt x="230" y="408"/>
                </a:lnTo>
                <a:lnTo>
                  <a:pt x="233" y="413"/>
                </a:lnTo>
                <a:lnTo>
                  <a:pt x="236" y="416"/>
                </a:lnTo>
                <a:lnTo>
                  <a:pt x="233" y="424"/>
                </a:lnTo>
                <a:lnTo>
                  <a:pt x="238" y="421"/>
                </a:lnTo>
                <a:lnTo>
                  <a:pt x="241" y="421"/>
                </a:lnTo>
                <a:lnTo>
                  <a:pt x="241" y="421"/>
                </a:lnTo>
                <a:lnTo>
                  <a:pt x="241" y="424"/>
                </a:lnTo>
                <a:lnTo>
                  <a:pt x="244" y="424"/>
                </a:lnTo>
                <a:lnTo>
                  <a:pt x="244" y="421"/>
                </a:lnTo>
                <a:lnTo>
                  <a:pt x="244" y="421"/>
                </a:lnTo>
                <a:lnTo>
                  <a:pt x="244" y="419"/>
                </a:lnTo>
                <a:lnTo>
                  <a:pt x="244" y="419"/>
                </a:lnTo>
                <a:lnTo>
                  <a:pt x="246" y="419"/>
                </a:lnTo>
                <a:lnTo>
                  <a:pt x="249" y="419"/>
                </a:lnTo>
                <a:lnTo>
                  <a:pt x="249" y="419"/>
                </a:lnTo>
                <a:lnTo>
                  <a:pt x="249" y="421"/>
                </a:lnTo>
                <a:lnTo>
                  <a:pt x="252" y="421"/>
                </a:lnTo>
                <a:lnTo>
                  <a:pt x="252" y="421"/>
                </a:lnTo>
                <a:lnTo>
                  <a:pt x="252" y="419"/>
                </a:lnTo>
                <a:lnTo>
                  <a:pt x="252" y="419"/>
                </a:lnTo>
                <a:lnTo>
                  <a:pt x="254" y="416"/>
                </a:lnTo>
                <a:lnTo>
                  <a:pt x="254" y="416"/>
                </a:lnTo>
                <a:lnTo>
                  <a:pt x="257" y="416"/>
                </a:lnTo>
                <a:lnTo>
                  <a:pt x="257" y="416"/>
                </a:lnTo>
                <a:lnTo>
                  <a:pt x="260" y="416"/>
                </a:lnTo>
                <a:lnTo>
                  <a:pt x="260" y="419"/>
                </a:lnTo>
                <a:lnTo>
                  <a:pt x="260" y="419"/>
                </a:lnTo>
                <a:lnTo>
                  <a:pt x="260" y="421"/>
                </a:lnTo>
                <a:lnTo>
                  <a:pt x="262" y="421"/>
                </a:lnTo>
                <a:lnTo>
                  <a:pt x="262" y="421"/>
                </a:lnTo>
                <a:lnTo>
                  <a:pt x="265" y="421"/>
                </a:lnTo>
                <a:lnTo>
                  <a:pt x="268" y="419"/>
                </a:lnTo>
                <a:lnTo>
                  <a:pt x="270" y="419"/>
                </a:lnTo>
                <a:lnTo>
                  <a:pt x="270" y="421"/>
                </a:lnTo>
                <a:lnTo>
                  <a:pt x="284" y="421"/>
                </a:lnTo>
                <a:lnTo>
                  <a:pt x="287" y="421"/>
                </a:lnTo>
                <a:lnTo>
                  <a:pt x="289" y="419"/>
                </a:lnTo>
                <a:lnTo>
                  <a:pt x="289" y="421"/>
                </a:lnTo>
                <a:lnTo>
                  <a:pt x="292" y="421"/>
                </a:lnTo>
                <a:lnTo>
                  <a:pt x="289" y="419"/>
                </a:lnTo>
                <a:lnTo>
                  <a:pt x="289" y="416"/>
                </a:lnTo>
                <a:lnTo>
                  <a:pt x="289" y="413"/>
                </a:lnTo>
                <a:lnTo>
                  <a:pt x="292" y="416"/>
                </a:lnTo>
                <a:lnTo>
                  <a:pt x="292" y="416"/>
                </a:lnTo>
                <a:lnTo>
                  <a:pt x="295" y="421"/>
                </a:lnTo>
                <a:lnTo>
                  <a:pt x="295" y="424"/>
                </a:lnTo>
                <a:lnTo>
                  <a:pt x="295" y="424"/>
                </a:lnTo>
                <a:lnTo>
                  <a:pt x="303" y="427"/>
                </a:lnTo>
                <a:lnTo>
                  <a:pt x="305" y="429"/>
                </a:lnTo>
                <a:lnTo>
                  <a:pt x="305" y="432"/>
                </a:lnTo>
                <a:lnTo>
                  <a:pt x="308" y="432"/>
                </a:lnTo>
                <a:lnTo>
                  <a:pt x="313" y="429"/>
                </a:lnTo>
                <a:lnTo>
                  <a:pt x="313" y="429"/>
                </a:lnTo>
                <a:lnTo>
                  <a:pt x="316" y="429"/>
                </a:lnTo>
                <a:lnTo>
                  <a:pt x="319" y="432"/>
                </a:lnTo>
                <a:lnTo>
                  <a:pt x="319" y="432"/>
                </a:lnTo>
                <a:lnTo>
                  <a:pt x="319" y="432"/>
                </a:lnTo>
                <a:lnTo>
                  <a:pt x="319" y="432"/>
                </a:lnTo>
                <a:lnTo>
                  <a:pt x="321" y="432"/>
                </a:lnTo>
                <a:lnTo>
                  <a:pt x="321" y="432"/>
                </a:lnTo>
                <a:lnTo>
                  <a:pt x="329" y="429"/>
                </a:lnTo>
                <a:lnTo>
                  <a:pt x="332" y="429"/>
                </a:lnTo>
                <a:lnTo>
                  <a:pt x="332" y="427"/>
                </a:lnTo>
                <a:lnTo>
                  <a:pt x="329" y="424"/>
                </a:lnTo>
                <a:lnTo>
                  <a:pt x="327" y="424"/>
                </a:lnTo>
                <a:lnTo>
                  <a:pt x="327" y="424"/>
                </a:lnTo>
                <a:lnTo>
                  <a:pt x="327" y="421"/>
                </a:lnTo>
                <a:lnTo>
                  <a:pt x="329" y="421"/>
                </a:lnTo>
                <a:lnTo>
                  <a:pt x="329" y="421"/>
                </a:lnTo>
                <a:lnTo>
                  <a:pt x="332" y="421"/>
                </a:lnTo>
                <a:lnTo>
                  <a:pt x="332" y="421"/>
                </a:lnTo>
                <a:lnTo>
                  <a:pt x="332" y="419"/>
                </a:lnTo>
                <a:lnTo>
                  <a:pt x="332" y="419"/>
                </a:lnTo>
                <a:lnTo>
                  <a:pt x="332" y="419"/>
                </a:lnTo>
                <a:lnTo>
                  <a:pt x="332" y="416"/>
                </a:lnTo>
                <a:lnTo>
                  <a:pt x="332" y="416"/>
                </a:lnTo>
                <a:lnTo>
                  <a:pt x="335" y="416"/>
                </a:lnTo>
                <a:lnTo>
                  <a:pt x="340" y="416"/>
                </a:lnTo>
                <a:lnTo>
                  <a:pt x="337" y="413"/>
                </a:lnTo>
                <a:lnTo>
                  <a:pt x="332" y="411"/>
                </a:lnTo>
                <a:lnTo>
                  <a:pt x="329" y="411"/>
                </a:lnTo>
                <a:lnTo>
                  <a:pt x="335" y="411"/>
                </a:lnTo>
                <a:lnTo>
                  <a:pt x="335" y="411"/>
                </a:lnTo>
                <a:lnTo>
                  <a:pt x="337" y="411"/>
                </a:lnTo>
                <a:lnTo>
                  <a:pt x="337" y="408"/>
                </a:lnTo>
                <a:lnTo>
                  <a:pt x="340" y="405"/>
                </a:lnTo>
                <a:lnTo>
                  <a:pt x="340" y="405"/>
                </a:lnTo>
                <a:lnTo>
                  <a:pt x="343" y="403"/>
                </a:lnTo>
                <a:lnTo>
                  <a:pt x="343" y="403"/>
                </a:lnTo>
                <a:lnTo>
                  <a:pt x="343" y="400"/>
                </a:lnTo>
                <a:lnTo>
                  <a:pt x="340" y="400"/>
                </a:lnTo>
                <a:lnTo>
                  <a:pt x="335" y="400"/>
                </a:lnTo>
                <a:lnTo>
                  <a:pt x="335" y="400"/>
                </a:lnTo>
                <a:lnTo>
                  <a:pt x="337" y="397"/>
                </a:lnTo>
                <a:lnTo>
                  <a:pt x="340" y="397"/>
                </a:lnTo>
                <a:lnTo>
                  <a:pt x="343" y="397"/>
                </a:lnTo>
                <a:lnTo>
                  <a:pt x="343" y="397"/>
                </a:lnTo>
                <a:lnTo>
                  <a:pt x="343" y="400"/>
                </a:lnTo>
                <a:lnTo>
                  <a:pt x="343" y="400"/>
                </a:lnTo>
                <a:lnTo>
                  <a:pt x="346" y="400"/>
                </a:lnTo>
                <a:lnTo>
                  <a:pt x="346" y="400"/>
                </a:lnTo>
                <a:lnTo>
                  <a:pt x="346" y="397"/>
                </a:lnTo>
                <a:lnTo>
                  <a:pt x="348" y="397"/>
                </a:lnTo>
                <a:lnTo>
                  <a:pt x="348" y="397"/>
                </a:lnTo>
                <a:lnTo>
                  <a:pt x="348" y="395"/>
                </a:lnTo>
                <a:lnTo>
                  <a:pt x="346" y="392"/>
                </a:lnTo>
                <a:lnTo>
                  <a:pt x="346" y="392"/>
                </a:lnTo>
                <a:lnTo>
                  <a:pt x="337" y="387"/>
                </a:lnTo>
                <a:lnTo>
                  <a:pt x="335" y="387"/>
                </a:lnTo>
                <a:lnTo>
                  <a:pt x="335" y="387"/>
                </a:lnTo>
                <a:lnTo>
                  <a:pt x="335" y="384"/>
                </a:lnTo>
                <a:lnTo>
                  <a:pt x="335" y="381"/>
                </a:lnTo>
                <a:lnTo>
                  <a:pt x="335" y="378"/>
                </a:lnTo>
                <a:lnTo>
                  <a:pt x="337" y="378"/>
                </a:lnTo>
                <a:lnTo>
                  <a:pt x="337" y="376"/>
                </a:lnTo>
                <a:lnTo>
                  <a:pt x="340" y="376"/>
                </a:lnTo>
                <a:lnTo>
                  <a:pt x="340" y="378"/>
                </a:lnTo>
                <a:lnTo>
                  <a:pt x="340" y="384"/>
                </a:lnTo>
                <a:lnTo>
                  <a:pt x="340" y="384"/>
                </a:lnTo>
                <a:lnTo>
                  <a:pt x="343" y="387"/>
                </a:lnTo>
                <a:lnTo>
                  <a:pt x="343" y="387"/>
                </a:lnTo>
                <a:lnTo>
                  <a:pt x="346" y="384"/>
                </a:lnTo>
                <a:lnTo>
                  <a:pt x="348" y="384"/>
                </a:lnTo>
                <a:lnTo>
                  <a:pt x="348" y="381"/>
                </a:lnTo>
                <a:lnTo>
                  <a:pt x="351" y="384"/>
                </a:lnTo>
                <a:lnTo>
                  <a:pt x="351" y="384"/>
                </a:lnTo>
                <a:lnTo>
                  <a:pt x="351" y="387"/>
                </a:lnTo>
                <a:lnTo>
                  <a:pt x="348" y="387"/>
                </a:lnTo>
                <a:lnTo>
                  <a:pt x="348" y="389"/>
                </a:lnTo>
                <a:lnTo>
                  <a:pt x="348" y="389"/>
                </a:lnTo>
                <a:lnTo>
                  <a:pt x="354" y="389"/>
                </a:lnTo>
                <a:lnTo>
                  <a:pt x="354" y="389"/>
                </a:lnTo>
                <a:lnTo>
                  <a:pt x="354" y="392"/>
                </a:lnTo>
                <a:lnTo>
                  <a:pt x="354" y="392"/>
                </a:lnTo>
                <a:lnTo>
                  <a:pt x="354" y="392"/>
                </a:lnTo>
                <a:lnTo>
                  <a:pt x="356" y="395"/>
                </a:lnTo>
                <a:lnTo>
                  <a:pt x="356" y="395"/>
                </a:lnTo>
                <a:lnTo>
                  <a:pt x="359" y="395"/>
                </a:lnTo>
                <a:lnTo>
                  <a:pt x="359" y="395"/>
                </a:lnTo>
                <a:lnTo>
                  <a:pt x="362" y="395"/>
                </a:lnTo>
                <a:lnTo>
                  <a:pt x="364" y="392"/>
                </a:lnTo>
                <a:lnTo>
                  <a:pt x="364" y="392"/>
                </a:lnTo>
                <a:lnTo>
                  <a:pt x="364" y="387"/>
                </a:lnTo>
                <a:lnTo>
                  <a:pt x="364" y="387"/>
                </a:lnTo>
                <a:lnTo>
                  <a:pt x="364" y="381"/>
                </a:lnTo>
                <a:lnTo>
                  <a:pt x="364" y="381"/>
                </a:lnTo>
                <a:lnTo>
                  <a:pt x="364" y="378"/>
                </a:lnTo>
                <a:lnTo>
                  <a:pt x="364" y="376"/>
                </a:lnTo>
                <a:lnTo>
                  <a:pt x="367" y="376"/>
                </a:lnTo>
                <a:lnTo>
                  <a:pt x="370" y="373"/>
                </a:lnTo>
                <a:lnTo>
                  <a:pt x="370" y="373"/>
                </a:lnTo>
                <a:lnTo>
                  <a:pt x="370" y="370"/>
                </a:lnTo>
                <a:lnTo>
                  <a:pt x="367" y="370"/>
                </a:lnTo>
                <a:lnTo>
                  <a:pt x="364" y="368"/>
                </a:lnTo>
                <a:lnTo>
                  <a:pt x="367" y="365"/>
                </a:lnTo>
                <a:lnTo>
                  <a:pt x="370" y="368"/>
                </a:lnTo>
                <a:lnTo>
                  <a:pt x="372" y="370"/>
                </a:lnTo>
                <a:lnTo>
                  <a:pt x="372" y="368"/>
                </a:lnTo>
                <a:lnTo>
                  <a:pt x="372" y="365"/>
                </a:lnTo>
                <a:lnTo>
                  <a:pt x="372" y="362"/>
                </a:lnTo>
                <a:lnTo>
                  <a:pt x="375" y="360"/>
                </a:lnTo>
                <a:lnTo>
                  <a:pt x="375" y="357"/>
                </a:lnTo>
                <a:lnTo>
                  <a:pt x="375" y="354"/>
                </a:lnTo>
                <a:lnTo>
                  <a:pt x="372" y="352"/>
                </a:lnTo>
                <a:lnTo>
                  <a:pt x="372" y="349"/>
                </a:lnTo>
                <a:lnTo>
                  <a:pt x="370" y="346"/>
                </a:lnTo>
                <a:lnTo>
                  <a:pt x="367" y="344"/>
                </a:lnTo>
                <a:lnTo>
                  <a:pt x="367" y="344"/>
                </a:lnTo>
                <a:lnTo>
                  <a:pt x="367" y="344"/>
                </a:lnTo>
                <a:lnTo>
                  <a:pt x="364" y="341"/>
                </a:lnTo>
                <a:lnTo>
                  <a:pt x="367" y="341"/>
                </a:lnTo>
                <a:lnTo>
                  <a:pt x="367" y="341"/>
                </a:lnTo>
                <a:lnTo>
                  <a:pt x="370" y="341"/>
                </a:lnTo>
                <a:lnTo>
                  <a:pt x="370" y="341"/>
                </a:lnTo>
                <a:lnTo>
                  <a:pt x="375" y="349"/>
                </a:lnTo>
                <a:lnTo>
                  <a:pt x="378" y="352"/>
                </a:lnTo>
                <a:lnTo>
                  <a:pt x="380" y="352"/>
                </a:lnTo>
                <a:lnTo>
                  <a:pt x="380" y="352"/>
                </a:lnTo>
                <a:lnTo>
                  <a:pt x="383" y="354"/>
                </a:lnTo>
                <a:lnTo>
                  <a:pt x="383" y="357"/>
                </a:lnTo>
                <a:lnTo>
                  <a:pt x="383" y="357"/>
                </a:lnTo>
                <a:lnTo>
                  <a:pt x="386" y="354"/>
                </a:lnTo>
                <a:lnTo>
                  <a:pt x="388" y="354"/>
                </a:lnTo>
                <a:lnTo>
                  <a:pt x="388" y="360"/>
                </a:lnTo>
                <a:lnTo>
                  <a:pt x="388" y="360"/>
                </a:lnTo>
                <a:lnTo>
                  <a:pt x="388" y="362"/>
                </a:lnTo>
                <a:lnTo>
                  <a:pt x="388" y="362"/>
                </a:lnTo>
                <a:lnTo>
                  <a:pt x="388" y="365"/>
                </a:lnTo>
                <a:lnTo>
                  <a:pt x="388" y="365"/>
                </a:lnTo>
                <a:lnTo>
                  <a:pt x="386" y="368"/>
                </a:lnTo>
                <a:lnTo>
                  <a:pt x="386" y="365"/>
                </a:lnTo>
                <a:lnTo>
                  <a:pt x="383" y="365"/>
                </a:lnTo>
                <a:lnTo>
                  <a:pt x="383" y="362"/>
                </a:lnTo>
                <a:lnTo>
                  <a:pt x="380" y="365"/>
                </a:lnTo>
                <a:lnTo>
                  <a:pt x="380" y="365"/>
                </a:lnTo>
                <a:lnTo>
                  <a:pt x="380" y="368"/>
                </a:lnTo>
                <a:lnTo>
                  <a:pt x="383" y="368"/>
                </a:lnTo>
                <a:lnTo>
                  <a:pt x="383" y="370"/>
                </a:lnTo>
                <a:lnTo>
                  <a:pt x="386" y="368"/>
                </a:lnTo>
                <a:lnTo>
                  <a:pt x="391" y="368"/>
                </a:lnTo>
                <a:lnTo>
                  <a:pt x="394" y="365"/>
                </a:lnTo>
                <a:lnTo>
                  <a:pt x="396" y="365"/>
                </a:lnTo>
                <a:lnTo>
                  <a:pt x="396" y="362"/>
                </a:lnTo>
                <a:lnTo>
                  <a:pt x="394" y="357"/>
                </a:lnTo>
                <a:lnTo>
                  <a:pt x="391" y="352"/>
                </a:lnTo>
                <a:lnTo>
                  <a:pt x="391" y="349"/>
                </a:lnTo>
                <a:lnTo>
                  <a:pt x="394" y="349"/>
                </a:lnTo>
                <a:lnTo>
                  <a:pt x="394" y="346"/>
                </a:lnTo>
                <a:lnTo>
                  <a:pt x="399" y="346"/>
                </a:lnTo>
                <a:lnTo>
                  <a:pt x="402" y="346"/>
                </a:lnTo>
                <a:lnTo>
                  <a:pt x="402" y="346"/>
                </a:lnTo>
                <a:lnTo>
                  <a:pt x="402" y="346"/>
                </a:lnTo>
                <a:lnTo>
                  <a:pt x="404" y="349"/>
                </a:lnTo>
                <a:lnTo>
                  <a:pt x="404" y="349"/>
                </a:lnTo>
                <a:lnTo>
                  <a:pt x="404" y="349"/>
                </a:lnTo>
                <a:lnTo>
                  <a:pt x="404" y="349"/>
                </a:lnTo>
                <a:lnTo>
                  <a:pt x="407" y="349"/>
                </a:lnTo>
                <a:lnTo>
                  <a:pt x="407" y="352"/>
                </a:lnTo>
                <a:lnTo>
                  <a:pt x="407" y="352"/>
                </a:lnTo>
                <a:lnTo>
                  <a:pt x="410" y="352"/>
                </a:lnTo>
                <a:lnTo>
                  <a:pt x="410" y="352"/>
                </a:lnTo>
                <a:lnTo>
                  <a:pt x="410" y="354"/>
                </a:lnTo>
                <a:lnTo>
                  <a:pt x="415" y="352"/>
                </a:lnTo>
                <a:lnTo>
                  <a:pt x="415" y="352"/>
                </a:lnTo>
                <a:lnTo>
                  <a:pt x="415" y="352"/>
                </a:lnTo>
                <a:lnTo>
                  <a:pt x="418" y="354"/>
                </a:lnTo>
                <a:lnTo>
                  <a:pt x="418" y="354"/>
                </a:lnTo>
                <a:lnTo>
                  <a:pt x="426" y="354"/>
                </a:lnTo>
                <a:lnTo>
                  <a:pt x="426" y="354"/>
                </a:lnTo>
                <a:lnTo>
                  <a:pt x="426" y="354"/>
                </a:lnTo>
                <a:lnTo>
                  <a:pt x="426" y="357"/>
                </a:lnTo>
                <a:lnTo>
                  <a:pt x="426" y="360"/>
                </a:lnTo>
                <a:lnTo>
                  <a:pt x="429" y="360"/>
                </a:lnTo>
                <a:lnTo>
                  <a:pt x="429" y="360"/>
                </a:lnTo>
                <a:lnTo>
                  <a:pt x="429" y="360"/>
                </a:lnTo>
                <a:lnTo>
                  <a:pt x="429" y="360"/>
                </a:lnTo>
                <a:lnTo>
                  <a:pt x="426" y="360"/>
                </a:lnTo>
                <a:lnTo>
                  <a:pt x="429" y="362"/>
                </a:lnTo>
                <a:lnTo>
                  <a:pt x="429" y="365"/>
                </a:lnTo>
                <a:lnTo>
                  <a:pt x="431" y="368"/>
                </a:lnTo>
                <a:lnTo>
                  <a:pt x="434" y="368"/>
                </a:lnTo>
                <a:lnTo>
                  <a:pt x="431" y="368"/>
                </a:lnTo>
                <a:lnTo>
                  <a:pt x="431" y="368"/>
                </a:lnTo>
                <a:lnTo>
                  <a:pt x="429" y="370"/>
                </a:lnTo>
                <a:lnTo>
                  <a:pt x="429" y="370"/>
                </a:lnTo>
                <a:lnTo>
                  <a:pt x="426" y="370"/>
                </a:lnTo>
                <a:lnTo>
                  <a:pt x="426" y="370"/>
                </a:lnTo>
                <a:lnTo>
                  <a:pt x="426" y="370"/>
                </a:lnTo>
                <a:lnTo>
                  <a:pt x="426" y="370"/>
                </a:lnTo>
                <a:lnTo>
                  <a:pt x="426" y="370"/>
                </a:lnTo>
                <a:lnTo>
                  <a:pt x="421" y="370"/>
                </a:lnTo>
                <a:lnTo>
                  <a:pt x="418" y="368"/>
                </a:lnTo>
                <a:lnTo>
                  <a:pt x="415" y="365"/>
                </a:lnTo>
                <a:lnTo>
                  <a:pt x="415" y="362"/>
                </a:lnTo>
                <a:lnTo>
                  <a:pt x="415" y="362"/>
                </a:lnTo>
                <a:lnTo>
                  <a:pt x="415" y="360"/>
                </a:lnTo>
                <a:lnTo>
                  <a:pt x="415" y="357"/>
                </a:lnTo>
                <a:lnTo>
                  <a:pt x="413" y="357"/>
                </a:lnTo>
                <a:lnTo>
                  <a:pt x="413" y="357"/>
                </a:lnTo>
                <a:lnTo>
                  <a:pt x="410" y="357"/>
                </a:lnTo>
                <a:lnTo>
                  <a:pt x="410" y="360"/>
                </a:lnTo>
                <a:lnTo>
                  <a:pt x="410" y="360"/>
                </a:lnTo>
                <a:lnTo>
                  <a:pt x="410" y="360"/>
                </a:lnTo>
                <a:lnTo>
                  <a:pt x="410" y="362"/>
                </a:lnTo>
                <a:lnTo>
                  <a:pt x="410" y="362"/>
                </a:lnTo>
                <a:lnTo>
                  <a:pt x="410" y="362"/>
                </a:lnTo>
                <a:lnTo>
                  <a:pt x="410" y="362"/>
                </a:lnTo>
                <a:lnTo>
                  <a:pt x="410" y="362"/>
                </a:lnTo>
                <a:lnTo>
                  <a:pt x="410" y="362"/>
                </a:lnTo>
                <a:lnTo>
                  <a:pt x="404" y="365"/>
                </a:lnTo>
                <a:lnTo>
                  <a:pt x="404" y="365"/>
                </a:lnTo>
                <a:lnTo>
                  <a:pt x="404" y="368"/>
                </a:lnTo>
                <a:lnTo>
                  <a:pt x="404" y="368"/>
                </a:lnTo>
                <a:lnTo>
                  <a:pt x="404" y="370"/>
                </a:lnTo>
                <a:lnTo>
                  <a:pt x="407" y="373"/>
                </a:lnTo>
                <a:lnTo>
                  <a:pt x="407" y="373"/>
                </a:lnTo>
                <a:lnTo>
                  <a:pt x="418" y="376"/>
                </a:lnTo>
                <a:lnTo>
                  <a:pt x="415" y="376"/>
                </a:lnTo>
                <a:lnTo>
                  <a:pt x="413" y="378"/>
                </a:lnTo>
                <a:lnTo>
                  <a:pt x="413" y="378"/>
                </a:lnTo>
                <a:lnTo>
                  <a:pt x="413" y="381"/>
                </a:lnTo>
                <a:lnTo>
                  <a:pt x="421" y="387"/>
                </a:lnTo>
                <a:lnTo>
                  <a:pt x="423" y="392"/>
                </a:lnTo>
                <a:lnTo>
                  <a:pt x="423" y="389"/>
                </a:lnTo>
                <a:lnTo>
                  <a:pt x="426" y="387"/>
                </a:lnTo>
                <a:lnTo>
                  <a:pt x="426" y="387"/>
                </a:lnTo>
                <a:lnTo>
                  <a:pt x="431" y="387"/>
                </a:lnTo>
                <a:lnTo>
                  <a:pt x="429" y="384"/>
                </a:lnTo>
                <a:lnTo>
                  <a:pt x="429" y="384"/>
                </a:lnTo>
                <a:lnTo>
                  <a:pt x="429" y="381"/>
                </a:lnTo>
                <a:lnTo>
                  <a:pt x="431" y="378"/>
                </a:lnTo>
                <a:lnTo>
                  <a:pt x="431" y="378"/>
                </a:lnTo>
                <a:lnTo>
                  <a:pt x="431" y="378"/>
                </a:lnTo>
                <a:lnTo>
                  <a:pt x="431" y="381"/>
                </a:lnTo>
                <a:lnTo>
                  <a:pt x="434" y="384"/>
                </a:lnTo>
                <a:lnTo>
                  <a:pt x="434" y="384"/>
                </a:lnTo>
                <a:lnTo>
                  <a:pt x="439" y="389"/>
                </a:lnTo>
                <a:lnTo>
                  <a:pt x="442" y="389"/>
                </a:lnTo>
                <a:lnTo>
                  <a:pt x="445" y="389"/>
                </a:lnTo>
                <a:lnTo>
                  <a:pt x="445" y="389"/>
                </a:lnTo>
                <a:lnTo>
                  <a:pt x="442" y="387"/>
                </a:lnTo>
                <a:lnTo>
                  <a:pt x="442" y="387"/>
                </a:lnTo>
                <a:lnTo>
                  <a:pt x="442" y="384"/>
                </a:lnTo>
                <a:lnTo>
                  <a:pt x="442" y="384"/>
                </a:lnTo>
                <a:lnTo>
                  <a:pt x="445" y="384"/>
                </a:lnTo>
                <a:lnTo>
                  <a:pt x="445" y="384"/>
                </a:lnTo>
                <a:lnTo>
                  <a:pt x="445" y="381"/>
                </a:lnTo>
                <a:lnTo>
                  <a:pt x="445" y="381"/>
                </a:lnTo>
                <a:lnTo>
                  <a:pt x="442" y="378"/>
                </a:lnTo>
                <a:lnTo>
                  <a:pt x="439" y="378"/>
                </a:lnTo>
                <a:lnTo>
                  <a:pt x="442" y="378"/>
                </a:lnTo>
                <a:lnTo>
                  <a:pt x="442" y="378"/>
                </a:lnTo>
                <a:lnTo>
                  <a:pt x="442" y="376"/>
                </a:lnTo>
                <a:lnTo>
                  <a:pt x="442" y="376"/>
                </a:lnTo>
                <a:lnTo>
                  <a:pt x="439" y="373"/>
                </a:lnTo>
                <a:lnTo>
                  <a:pt x="439" y="370"/>
                </a:lnTo>
                <a:lnTo>
                  <a:pt x="439" y="365"/>
                </a:lnTo>
                <a:lnTo>
                  <a:pt x="442" y="362"/>
                </a:lnTo>
                <a:lnTo>
                  <a:pt x="442" y="362"/>
                </a:lnTo>
                <a:lnTo>
                  <a:pt x="445" y="362"/>
                </a:lnTo>
                <a:lnTo>
                  <a:pt x="445" y="362"/>
                </a:lnTo>
                <a:lnTo>
                  <a:pt x="445" y="360"/>
                </a:lnTo>
                <a:lnTo>
                  <a:pt x="445" y="360"/>
                </a:lnTo>
                <a:lnTo>
                  <a:pt x="445" y="357"/>
                </a:lnTo>
                <a:lnTo>
                  <a:pt x="445" y="357"/>
                </a:lnTo>
                <a:lnTo>
                  <a:pt x="442" y="357"/>
                </a:lnTo>
                <a:lnTo>
                  <a:pt x="445" y="357"/>
                </a:lnTo>
                <a:lnTo>
                  <a:pt x="445" y="357"/>
                </a:lnTo>
                <a:lnTo>
                  <a:pt x="445" y="354"/>
                </a:lnTo>
                <a:lnTo>
                  <a:pt x="445" y="354"/>
                </a:lnTo>
                <a:lnTo>
                  <a:pt x="445" y="354"/>
                </a:lnTo>
                <a:lnTo>
                  <a:pt x="442" y="354"/>
                </a:lnTo>
                <a:lnTo>
                  <a:pt x="442" y="352"/>
                </a:lnTo>
                <a:lnTo>
                  <a:pt x="442" y="352"/>
                </a:lnTo>
                <a:lnTo>
                  <a:pt x="442" y="352"/>
                </a:lnTo>
                <a:lnTo>
                  <a:pt x="442" y="352"/>
                </a:lnTo>
                <a:lnTo>
                  <a:pt x="442" y="352"/>
                </a:lnTo>
                <a:lnTo>
                  <a:pt x="439" y="352"/>
                </a:lnTo>
                <a:lnTo>
                  <a:pt x="439" y="352"/>
                </a:lnTo>
                <a:lnTo>
                  <a:pt x="437" y="352"/>
                </a:lnTo>
                <a:lnTo>
                  <a:pt x="437" y="349"/>
                </a:lnTo>
                <a:lnTo>
                  <a:pt x="437" y="346"/>
                </a:lnTo>
                <a:lnTo>
                  <a:pt x="434" y="349"/>
                </a:lnTo>
                <a:lnTo>
                  <a:pt x="431" y="352"/>
                </a:lnTo>
                <a:lnTo>
                  <a:pt x="434" y="352"/>
                </a:lnTo>
                <a:lnTo>
                  <a:pt x="434" y="352"/>
                </a:lnTo>
                <a:lnTo>
                  <a:pt x="434" y="354"/>
                </a:lnTo>
                <a:lnTo>
                  <a:pt x="431" y="354"/>
                </a:lnTo>
                <a:lnTo>
                  <a:pt x="429" y="352"/>
                </a:lnTo>
                <a:lnTo>
                  <a:pt x="429" y="352"/>
                </a:lnTo>
                <a:lnTo>
                  <a:pt x="429" y="349"/>
                </a:lnTo>
                <a:lnTo>
                  <a:pt x="429" y="349"/>
                </a:lnTo>
                <a:lnTo>
                  <a:pt x="431" y="346"/>
                </a:lnTo>
                <a:lnTo>
                  <a:pt x="431" y="346"/>
                </a:lnTo>
                <a:lnTo>
                  <a:pt x="431" y="346"/>
                </a:lnTo>
                <a:lnTo>
                  <a:pt x="431" y="346"/>
                </a:lnTo>
                <a:lnTo>
                  <a:pt x="431" y="346"/>
                </a:lnTo>
                <a:lnTo>
                  <a:pt x="431" y="344"/>
                </a:lnTo>
                <a:lnTo>
                  <a:pt x="431" y="341"/>
                </a:lnTo>
                <a:lnTo>
                  <a:pt x="431" y="338"/>
                </a:lnTo>
                <a:lnTo>
                  <a:pt x="434" y="338"/>
                </a:lnTo>
                <a:lnTo>
                  <a:pt x="437" y="338"/>
                </a:lnTo>
                <a:lnTo>
                  <a:pt x="437" y="336"/>
                </a:lnTo>
                <a:lnTo>
                  <a:pt x="439" y="336"/>
                </a:lnTo>
                <a:lnTo>
                  <a:pt x="439" y="333"/>
                </a:lnTo>
                <a:lnTo>
                  <a:pt x="439" y="333"/>
                </a:lnTo>
                <a:lnTo>
                  <a:pt x="439" y="330"/>
                </a:lnTo>
                <a:lnTo>
                  <a:pt x="439" y="327"/>
                </a:lnTo>
                <a:lnTo>
                  <a:pt x="439" y="327"/>
                </a:lnTo>
                <a:lnTo>
                  <a:pt x="439" y="327"/>
                </a:lnTo>
                <a:lnTo>
                  <a:pt x="439" y="327"/>
                </a:lnTo>
                <a:lnTo>
                  <a:pt x="439" y="325"/>
                </a:lnTo>
                <a:lnTo>
                  <a:pt x="439" y="325"/>
                </a:lnTo>
                <a:lnTo>
                  <a:pt x="439" y="322"/>
                </a:lnTo>
                <a:lnTo>
                  <a:pt x="437" y="322"/>
                </a:lnTo>
                <a:lnTo>
                  <a:pt x="431" y="317"/>
                </a:lnTo>
                <a:lnTo>
                  <a:pt x="434" y="317"/>
                </a:lnTo>
                <a:lnTo>
                  <a:pt x="434" y="314"/>
                </a:lnTo>
                <a:lnTo>
                  <a:pt x="434" y="314"/>
                </a:lnTo>
                <a:lnTo>
                  <a:pt x="434" y="314"/>
                </a:lnTo>
                <a:lnTo>
                  <a:pt x="437" y="314"/>
                </a:lnTo>
                <a:lnTo>
                  <a:pt x="439" y="317"/>
                </a:lnTo>
                <a:lnTo>
                  <a:pt x="439" y="317"/>
                </a:lnTo>
                <a:lnTo>
                  <a:pt x="439" y="317"/>
                </a:lnTo>
                <a:lnTo>
                  <a:pt x="442" y="314"/>
                </a:lnTo>
                <a:lnTo>
                  <a:pt x="445" y="314"/>
                </a:lnTo>
                <a:lnTo>
                  <a:pt x="445" y="311"/>
                </a:lnTo>
                <a:lnTo>
                  <a:pt x="445" y="309"/>
                </a:lnTo>
                <a:lnTo>
                  <a:pt x="445" y="306"/>
                </a:lnTo>
                <a:lnTo>
                  <a:pt x="445" y="301"/>
                </a:lnTo>
                <a:lnTo>
                  <a:pt x="445" y="298"/>
                </a:lnTo>
                <a:lnTo>
                  <a:pt x="447" y="295"/>
                </a:lnTo>
                <a:lnTo>
                  <a:pt x="447" y="293"/>
                </a:lnTo>
                <a:lnTo>
                  <a:pt x="447" y="293"/>
                </a:lnTo>
                <a:lnTo>
                  <a:pt x="445" y="290"/>
                </a:lnTo>
                <a:lnTo>
                  <a:pt x="445" y="293"/>
                </a:lnTo>
                <a:lnTo>
                  <a:pt x="442" y="293"/>
                </a:lnTo>
                <a:lnTo>
                  <a:pt x="439" y="295"/>
                </a:lnTo>
                <a:lnTo>
                  <a:pt x="442" y="293"/>
                </a:lnTo>
                <a:lnTo>
                  <a:pt x="445" y="287"/>
                </a:lnTo>
                <a:lnTo>
                  <a:pt x="447" y="287"/>
                </a:lnTo>
                <a:lnTo>
                  <a:pt x="445" y="285"/>
                </a:lnTo>
                <a:lnTo>
                  <a:pt x="447" y="285"/>
                </a:lnTo>
                <a:lnTo>
                  <a:pt x="447" y="285"/>
                </a:lnTo>
                <a:lnTo>
                  <a:pt x="447" y="282"/>
                </a:lnTo>
                <a:lnTo>
                  <a:pt x="447" y="282"/>
                </a:lnTo>
                <a:lnTo>
                  <a:pt x="453" y="279"/>
                </a:lnTo>
                <a:lnTo>
                  <a:pt x="453" y="277"/>
                </a:lnTo>
                <a:lnTo>
                  <a:pt x="453" y="274"/>
                </a:lnTo>
                <a:lnTo>
                  <a:pt x="453" y="271"/>
                </a:lnTo>
                <a:lnTo>
                  <a:pt x="455" y="268"/>
                </a:lnTo>
                <a:lnTo>
                  <a:pt x="458" y="268"/>
                </a:lnTo>
                <a:lnTo>
                  <a:pt x="466" y="268"/>
                </a:lnTo>
                <a:lnTo>
                  <a:pt x="461" y="266"/>
                </a:lnTo>
                <a:lnTo>
                  <a:pt x="461" y="266"/>
                </a:lnTo>
                <a:lnTo>
                  <a:pt x="461" y="266"/>
                </a:lnTo>
                <a:lnTo>
                  <a:pt x="458" y="266"/>
                </a:lnTo>
                <a:lnTo>
                  <a:pt x="458" y="266"/>
                </a:lnTo>
                <a:lnTo>
                  <a:pt x="458" y="263"/>
                </a:lnTo>
                <a:lnTo>
                  <a:pt x="458" y="263"/>
                </a:lnTo>
                <a:lnTo>
                  <a:pt x="461" y="263"/>
                </a:lnTo>
                <a:lnTo>
                  <a:pt x="461" y="263"/>
                </a:lnTo>
                <a:lnTo>
                  <a:pt x="461" y="260"/>
                </a:lnTo>
                <a:lnTo>
                  <a:pt x="461" y="260"/>
                </a:lnTo>
                <a:lnTo>
                  <a:pt x="461" y="258"/>
                </a:lnTo>
                <a:lnTo>
                  <a:pt x="461" y="258"/>
                </a:lnTo>
                <a:lnTo>
                  <a:pt x="463" y="258"/>
                </a:lnTo>
                <a:lnTo>
                  <a:pt x="463" y="258"/>
                </a:lnTo>
                <a:lnTo>
                  <a:pt x="466" y="258"/>
                </a:lnTo>
                <a:lnTo>
                  <a:pt x="466" y="255"/>
                </a:lnTo>
                <a:lnTo>
                  <a:pt x="463" y="252"/>
                </a:lnTo>
                <a:lnTo>
                  <a:pt x="463" y="252"/>
                </a:lnTo>
                <a:lnTo>
                  <a:pt x="466" y="252"/>
                </a:lnTo>
                <a:lnTo>
                  <a:pt x="466" y="252"/>
                </a:lnTo>
                <a:lnTo>
                  <a:pt x="466" y="255"/>
                </a:lnTo>
                <a:lnTo>
                  <a:pt x="466" y="255"/>
                </a:lnTo>
                <a:lnTo>
                  <a:pt x="469" y="258"/>
                </a:lnTo>
                <a:lnTo>
                  <a:pt x="469" y="258"/>
                </a:lnTo>
                <a:lnTo>
                  <a:pt x="469" y="260"/>
                </a:lnTo>
                <a:lnTo>
                  <a:pt x="469" y="260"/>
                </a:lnTo>
                <a:lnTo>
                  <a:pt x="466" y="260"/>
                </a:lnTo>
                <a:lnTo>
                  <a:pt x="463" y="263"/>
                </a:lnTo>
                <a:lnTo>
                  <a:pt x="461" y="263"/>
                </a:lnTo>
                <a:lnTo>
                  <a:pt x="469" y="266"/>
                </a:lnTo>
                <a:lnTo>
                  <a:pt x="471" y="266"/>
                </a:lnTo>
                <a:lnTo>
                  <a:pt x="474" y="271"/>
                </a:lnTo>
                <a:lnTo>
                  <a:pt x="474" y="271"/>
                </a:lnTo>
                <a:lnTo>
                  <a:pt x="480" y="271"/>
                </a:lnTo>
                <a:lnTo>
                  <a:pt x="477" y="271"/>
                </a:lnTo>
                <a:lnTo>
                  <a:pt x="477" y="274"/>
                </a:lnTo>
                <a:lnTo>
                  <a:pt x="474" y="274"/>
                </a:lnTo>
                <a:lnTo>
                  <a:pt x="474" y="274"/>
                </a:lnTo>
                <a:lnTo>
                  <a:pt x="474" y="277"/>
                </a:lnTo>
                <a:lnTo>
                  <a:pt x="477" y="277"/>
                </a:lnTo>
                <a:lnTo>
                  <a:pt x="477" y="277"/>
                </a:lnTo>
                <a:lnTo>
                  <a:pt x="477" y="279"/>
                </a:lnTo>
                <a:lnTo>
                  <a:pt x="477" y="279"/>
                </a:lnTo>
                <a:lnTo>
                  <a:pt x="474" y="282"/>
                </a:lnTo>
                <a:lnTo>
                  <a:pt x="474" y="282"/>
                </a:lnTo>
                <a:lnTo>
                  <a:pt x="474" y="282"/>
                </a:lnTo>
                <a:lnTo>
                  <a:pt x="471" y="282"/>
                </a:lnTo>
                <a:lnTo>
                  <a:pt x="471" y="285"/>
                </a:lnTo>
                <a:lnTo>
                  <a:pt x="471" y="285"/>
                </a:lnTo>
                <a:lnTo>
                  <a:pt x="477" y="285"/>
                </a:lnTo>
                <a:lnTo>
                  <a:pt x="477" y="287"/>
                </a:lnTo>
                <a:lnTo>
                  <a:pt x="477" y="287"/>
                </a:lnTo>
                <a:lnTo>
                  <a:pt x="480" y="287"/>
                </a:lnTo>
                <a:lnTo>
                  <a:pt x="480" y="287"/>
                </a:lnTo>
                <a:lnTo>
                  <a:pt x="480" y="285"/>
                </a:lnTo>
                <a:lnTo>
                  <a:pt x="482" y="285"/>
                </a:lnTo>
                <a:lnTo>
                  <a:pt x="482" y="285"/>
                </a:lnTo>
                <a:lnTo>
                  <a:pt x="482" y="279"/>
                </a:lnTo>
                <a:lnTo>
                  <a:pt x="482" y="277"/>
                </a:lnTo>
                <a:lnTo>
                  <a:pt x="477" y="277"/>
                </a:lnTo>
                <a:close/>
                <a:moveTo>
                  <a:pt x="230" y="333"/>
                </a:moveTo>
                <a:lnTo>
                  <a:pt x="230" y="333"/>
                </a:lnTo>
                <a:lnTo>
                  <a:pt x="233" y="333"/>
                </a:lnTo>
                <a:lnTo>
                  <a:pt x="233" y="330"/>
                </a:lnTo>
                <a:lnTo>
                  <a:pt x="233" y="330"/>
                </a:lnTo>
                <a:lnTo>
                  <a:pt x="233" y="330"/>
                </a:lnTo>
                <a:lnTo>
                  <a:pt x="233" y="327"/>
                </a:lnTo>
                <a:lnTo>
                  <a:pt x="233" y="327"/>
                </a:lnTo>
                <a:lnTo>
                  <a:pt x="233" y="325"/>
                </a:lnTo>
                <a:lnTo>
                  <a:pt x="233" y="325"/>
                </a:lnTo>
                <a:lnTo>
                  <a:pt x="233" y="325"/>
                </a:lnTo>
                <a:lnTo>
                  <a:pt x="236" y="322"/>
                </a:lnTo>
                <a:lnTo>
                  <a:pt x="236" y="325"/>
                </a:lnTo>
                <a:lnTo>
                  <a:pt x="236" y="325"/>
                </a:lnTo>
                <a:lnTo>
                  <a:pt x="236" y="330"/>
                </a:lnTo>
                <a:lnTo>
                  <a:pt x="238" y="330"/>
                </a:lnTo>
                <a:lnTo>
                  <a:pt x="238" y="330"/>
                </a:lnTo>
                <a:lnTo>
                  <a:pt x="238" y="330"/>
                </a:lnTo>
                <a:lnTo>
                  <a:pt x="238" y="330"/>
                </a:lnTo>
                <a:lnTo>
                  <a:pt x="238" y="327"/>
                </a:lnTo>
                <a:lnTo>
                  <a:pt x="241" y="325"/>
                </a:lnTo>
                <a:lnTo>
                  <a:pt x="241" y="322"/>
                </a:lnTo>
                <a:lnTo>
                  <a:pt x="241" y="319"/>
                </a:lnTo>
                <a:lnTo>
                  <a:pt x="244" y="322"/>
                </a:lnTo>
                <a:lnTo>
                  <a:pt x="244" y="322"/>
                </a:lnTo>
                <a:lnTo>
                  <a:pt x="244" y="325"/>
                </a:lnTo>
                <a:lnTo>
                  <a:pt x="244" y="327"/>
                </a:lnTo>
                <a:lnTo>
                  <a:pt x="246" y="327"/>
                </a:lnTo>
                <a:lnTo>
                  <a:pt x="249" y="327"/>
                </a:lnTo>
                <a:lnTo>
                  <a:pt x="249" y="327"/>
                </a:lnTo>
                <a:lnTo>
                  <a:pt x="249" y="325"/>
                </a:lnTo>
                <a:lnTo>
                  <a:pt x="249" y="322"/>
                </a:lnTo>
                <a:lnTo>
                  <a:pt x="252" y="319"/>
                </a:lnTo>
                <a:lnTo>
                  <a:pt x="254" y="322"/>
                </a:lnTo>
                <a:lnTo>
                  <a:pt x="257" y="325"/>
                </a:lnTo>
                <a:lnTo>
                  <a:pt x="257" y="325"/>
                </a:lnTo>
                <a:lnTo>
                  <a:pt x="260" y="325"/>
                </a:lnTo>
                <a:lnTo>
                  <a:pt x="260" y="325"/>
                </a:lnTo>
                <a:lnTo>
                  <a:pt x="260" y="327"/>
                </a:lnTo>
                <a:lnTo>
                  <a:pt x="260" y="327"/>
                </a:lnTo>
                <a:lnTo>
                  <a:pt x="257" y="327"/>
                </a:lnTo>
                <a:lnTo>
                  <a:pt x="257" y="327"/>
                </a:lnTo>
                <a:lnTo>
                  <a:pt x="257" y="330"/>
                </a:lnTo>
                <a:lnTo>
                  <a:pt x="260" y="330"/>
                </a:lnTo>
                <a:lnTo>
                  <a:pt x="262" y="333"/>
                </a:lnTo>
                <a:lnTo>
                  <a:pt x="262" y="333"/>
                </a:lnTo>
                <a:lnTo>
                  <a:pt x="265" y="336"/>
                </a:lnTo>
                <a:lnTo>
                  <a:pt x="265" y="336"/>
                </a:lnTo>
                <a:lnTo>
                  <a:pt x="265" y="336"/>
                </a:lnTo>
                <a:lnTo>
                  <a:pt x="262" y="336"/>
                </a:lnTo>
                <a:lnTo>
                  <a:pt x="262" y="338"/>
                </a:lnTo>
                <a:lnTo>
                  <a:pt x="265" y="338"/>
                </a:lnTo>
                <a:lnTo>
                  <a:pt x="265" y="338"/>
                </a:lnTo>
                <a:lnTo>
                  <a:pt x="268" y="344"/>
                </a:lnTo>
                <a:lnTo>
                  <a:pt x="268" y="344"/>
                </a:lnTo>
                <a:lnTo>
                  <a:pt x="268" y="346"/>
                </a:lnTo>
                <a:lnTo>
                  <a:pt x="265" y="344"/>
                </a:lnTo>
                <a:lnTo>
                  <a:pt x="262" y="341"/>
                </a:lnTo>
                <a:lnTo>
                  <a:pt x="260" y="341"/>
                </a:lnTo>
                <a:lnTo>
                  <a:pt x="260" y="344"/>
                </a:lnTo>
                <a:lnTo>
                  <a:pt x="260" y="344"/>
                </a:lnTo>
                <a:lnTo>
                  <a:pt x="257" y="346"/>
                </a:lnTo>
                <a:lnTo>
                  <a:pt x="257" y="346"/>
                </a:lnTo>
                <a:lnTo>
                  <a:pt x="257" y="349"/>
                </a:lnTo>
                <a:lnTo>
                  <a:pt x="257" y="349"/>
                </a:lnTo>
                <a:lnTo>
                  <a:pt x="257" y="349"/>
                </a:lnTo>
                <a:lnTo>
                  <a:pt x="254" y="349"/>
                </a:lnTo>
                <a:lnTo>
                  <a:pt x="254" y="346"/>
                </a:lnTo>
                <a:lnTo>
                  <a:pt x="254" y="346"/>
                </a:lnTo>
                <a:lnTo>
                  <a:pt x="254" y="346"/>
                </a:lnTo>
                <a:lnTo>
                  <a:pt x="252" y="346"/>
                </a:lnTo>
                <a:lnTo>
                  <a:pt x="252" y="344"/>
                </a:lnTo>
                <a:lnTo>
                  <a:pt x="249" y="341"/>
                </a:lnTo>
                <a:lnTo>
                  <a:pt x="249" y="341"/>
                </a:lnTo>
                <a:lnTo>
                  <a:pt x="249" y="338"/>
                </a:lnTo>
                <a:lnTo>
                  <a:pt x="246" y="336"/>
                </a:lnTo>
                <a:lnTo>
                  <a:pt x="244" y="336"/>
                </a:lnTo>
                <a:lnTo>
                  <a:pt x="241" y="336"/>
                </a:lnTo>
                <a:lnTo>
                  <a:pt x="241" y="336"/>
                </a:lnTo>
                <a:lnTo>
                  <a:pt x="241" y="336"/>
                </a:lnTo>
                <a:lnTo>
                  <a:pt x="241" y="336"/>
                </a:lnTo>
                <a:lnTo>
                  <a:pt x="238" y="336"/>
                </a:lnTo>
                <a:lnTo>
                  <a:pt x="238" y="336"/>
                </a:lnTo>
                <a:lnTo>
                  <a:pt x="236" y="336"/>
                </a:lnTo>
                <a:lnTo>
                  <a:pt x="236" y="336"/>
                </a:lnTo>
                <a:lnTo>
                  <a:pt x="233" y="336"/>
                </a:lnTo>
                <a:lnTo>
                  <a:pt x="233" y="336"/>
                </a:lnTo>
                <a:lnTo>
                  <a:pt x="230" y="336"/>
                </a:lnTo>
                <a:lnTo>
                  <a:pt x="228" y="336"/>
                </a:lnTo>
                <a:lnTo>
                  <a:pt x="228" y="336"/>
                </a:lnTo>
                <a:lnTo>
                  <a:pt x="230" y="333"/>
                </a:lnTo>
                <a:close/>
                <a:moveTo>
                  <a:pt x="270" y="368"/>
                </a:moveTo>
                <a:lnTo>
                  <a:pt x="265" y="368"/>
                </a:lnTo>
                <a:lnTo>
                  <a:pt x="260" y="368"/>
                </a:lnTo>
                <a:lnTo>
                  <a:pt x="260" y="368"/>
                </a:lnTo>
                <a:lnTo>
                  <a:pt x="254" y="368"/>
                </a:lnTo>
                <a:lnTo>
                  <a:pt x="254" y="368"/>
                </a:lnTo>
                <a:lnTo>
                  <a:pt x="254" y="365"/>
                </a:lnTo>
                <a:lnTo>
                  <a:pt x="254" y="362"/>
                </a:lnTo>
                <a:lnTo>
                  <a:pt x="254" y="362"/>
                </a:lnTo>
                <a:lnTo>
                  <a:pt x="252" y="360"/>
                </a:lnTo>
                <a:lnTo>
                  <a:pt x="252" y="360"/>
                </a:lnTo>
                <a:lnTo>
                  <a:pt x="246" y="360"/>
                </a:lnTo>
                <a:lnTo>
                  <a:pt x="244" y="360"/>
                </a:lnTo>
                <a:lnTo>
                  <a:pt x="244" y="360"/>
                </a:lnTo>
                <a:lnTo>
                  <a:pt x="244" y="360"/>
                </a:lnTo>
                <a:lnTo>
                  <a:pt x="244" y="357"/>
                </a:lnTo>
                <a:lnTo>
                  <a:pt x="241" y="357"/>
                </a:lnTo>
                <a:lnTo>
                  <a:pt x="238" y="357"/>
                </a:lnTo>
                <a:lnTo>
                  <a:pt x="238" y="354"/>
                </a:lnTo>
                <a:lnTo>
                  <a:pt x="236" y="352"/>
                </a:lnTo>
                <a:lnTo>
                  <a:pt x="236" y="349"/>
                </a:lnTo>
                <a:lnTo>
                  <a:pt x="233" y="346"/>
                </a:lnTo>
                <a:lnTo>
                  <a:pt x="233" y="346"/>
                </a:lnTo>
                <a:lnTo>
                  <a:pt x="230" y="346"/>
                </a:lnTo>
                <a:lnTo>
                  <a:pt x="230" y="346"/>
                </a:lnTo>
                <a:lnTo>
                  <a:pt x="230" y="344"/>
                </a:lnTo>
                <a:lnTo>
                  <a:pt x="230" y="344"/>
                </a:lnTo>
                <a:lnTo>
                  <a:pt x="228" y="341"/>
                </a:lnTo>
                <a:lnTo>
                  <a:pt x="230" y="338"/>
                </a:lnTo>
                <a:lnTo>
                  <a:pt x="230" y="341"/>
                </a:lnTo>
                <a:lnTo>
                  <a:pt x="233" y="341"/>
                </a:lnTo>
                <a:lnTo>
                  <a:pt x="233" y="341"/>
                </a:lnTo>
                <a:lnTo>
                  <a:pt x="236" y="341"/>
                </a:lnTo>
                <a:lnTo>
                  <a:pt x="236" y="341"/>
                </a:lnTo>
                <a:lnTo>
                  <a:pt x="236" y="341"/>
                </a:lnTo>
                <a:lnTo>
                  <a:pt x="238" y="341"/>
                </a:lnTo>
                <a:lnTo>
                  <a:pt x="238" y="341"/>
                </a:lnTo>
                <a:lnTo>
                  <a:pt x="238" y="341"/>
                </a:lnTo>
                <a:lnTo>
                  <a:pt x="241" y="344"/>
                </a:lnTo>
                <a:lnTo>
                  <a:pt x="244" y="346"/>
                </a:lnTo>
                <a:lnTo>
                  <a:pt x="246" y="346"/>
                </a:lnTo>
                <a:lnTo>
                  <a:pt x="249" y="346"/>
                </a:lnTo>
                <a:lnTo>
                  <a:pt x="249" y="346"/>
                </a:lnTo>
                <a:lnTo>
                  <a:pt x="252" y="349"/>
                </a:lnTo>
                <a:lnTo>
                  <a:pt x="246" y="349"/>
                </a:lnTo>
                <a:lnTo>
                  <a:pt x="246" y="349"/>
                </a:lnTo>
                <a:lnTo>
                  <a:pt x="244" y="349"/>
                </a:lnTo>
                <a:lnTo>
                  <a:pt x="244" y="349"/>
                </a:lnTo>
                <a:lnTo>
                  <a:pt x="241" y="349"/>
                </a:lnTo>
                <a:lnTo>
                  <a:pt x="241" y="352"/>
                </a:lnTo>
                <a:lnTo>
                  <a:pt x="244" y="352"/>
                </a:lnTo>
                <a:lnTo>
                  <a:pt x="249" y="354"/>
                </a:lnTo>
                <a:lnTo>
                  <a:pt x="252" y="357"/>
                </a:lnTo>
                <a:lnTo>
                  <a:pt x="254" y="357"/>
                </a:lnTo>
                <a:lnTo>
                  <a:pt x="254" y="357"/>
                </a:lnTo>
                <a:lnTo>
                  <a:pt x="260" y="352"/>
                </a:lnTo>
                <a:lnTo>
                  <a:pt x="262" y="352"/>
                </a:lnTo>
                <a:lnTo>
                  <a:pt x="262" y="354"/>
                </a:lnTo>
                <a:lnTo>
                  <a:pt x="262" y="354"/>
                </a:lnTo>
                <a:lnTo>
                  <a:pt x="265" y="357"/>
                </a:lnTo>
                <a:lnTo>
                  <a:pt x="265" y="360"/>
                </a:lnTo>
                <a:lnTo>
                  <a:pt x="268" y="360"/>
                </a:lnTo>
                <a:lnTo>
                  <a:pt x="270" y="360"/>
                </a:lnTo>
                <a:lnTo>
                  <a:pt x="268" y="362"/>
                </a:lnTo>
                <a:lnTo>
                  <a:pt x="268" y="362"/>
                </a:lnTo>
                <a:lnTo>
                  <a:pt x="268" y="362"/>
                </a:lnTo>
                <a:lnTo>
                  <a:pt x="270" y="362"/>
                </a:lnTo>
                <a:lnTo>
                  <a:pt x="270" y="365"/>
                </a:lnTo>
                <a:lnTo>
                  <a:pt x="273" y="365"/>
                </a:lnTo>
                <a:lnTo>
                  <a:pt x="273" y="365"/>
                </a:lnTo>
                <a:lnTo>
                  <a:pt x="270" y="368"/>
                </a:lnTo>
                <a:close/>
                <a:moveTo>
                  <a:pt x="375" y="403"/>
                </a:moveTo>
                <a:lnTo>
                  <a:pt x="372" y="400"/>
                </a:lnTo>
                <a:lnTo>
                  <a:pt x="372" y="400"/>
                </a:lnTo>
                <a:lnTo>
                  <a:pt x="370" y="392"/>
                </a:lnTo>
                <a:lnTo>
                  <a:pt x="370" y="392"/>
                </a:lnTo>
                <a:lnTo>
                  <a:pt x="367" y="395"/>
                </a:lnTo>
                <a:lnTo>
                  <a:pt x="364" y="397"/>
                </a:lnTo>
                <a:lnTo>
                  <a:pt x="362" y="400"/>
                </a:lnTo>
                <a:lnTo>
                  <a:pt x="362" y="400"/>
                </a:lnTo>
                <a:lnTo>
                  <a:pt x="362" y="400"/>
                </a:lnTo>
                <a:lnTo>
                  <a:pt x="364" y="403"/>
                </a:lnTo>
                <a:lnTo>
                  <a:pt x="364" y="403"/>
                </a:lnTo>
                <a:lnTo>
                  <a:pt x="362" y="405"/>
                </a:lnTo>
                <a:lnTo>
                  <a:pt x="362" y="405"/>
                </a:lnTo>
                <a:lnTo>
                  <a:pt x="362" y="405"/>
                </a:lnTo>
                <a:lnTo>
                  <a:pt x="359" y="403"/>
                </a:lnTo>
                <a:lnTo>
                  <a:pt x="359" y="403"/>
                </a:lnTo>
                <a:lnTo>
                  <a:pt x="356" y="403"/>
                </a:lnTo>
                <a:lnTo>
                  <a:pt x="356" y="403"/>
                </a:lnTo>
                <a:lnTo>
                  <a:pt x="356" y="403"/>
                </a:lnTo>
                <a:lnTo>
                  <a:pt x="356" y="405"/>
                </a:lnTo>
                <a:lnTo>
                  <a:pt x="356" y="408"/>
                </a:lnTo>
                <a:lnTo>
                  <a:pt x="356" y="411"/>
                </a:lnTo>
                <a:lnTo>
                  <a:pt x="356" y="413"/>
                </a:lnTo>
                <a:lnTo>
                  <a:pt x="356" y="413"/>
                </a:lnTo>
                <a:lnTo>
                  <a:pt x="354" y="413"/>
                </a:lnTo>
                <a:lnTo>
                  <a:pt x="348" y="408"/>
                </a:lnTo>
                <a:lnTo>
                  <a:pt x="348" y="408"/>
                </a:lnTo>
                <a:lnTo>
                  <a:pt x="346" y="411"/>
                </a:lnTo>
                <a:lnTo>
                  <a:pt x="348" y="411"/>
                </a:lnTo>
                <a:lnTo>
                  <a:pt x="348" y="413"/>
                </a:lnTo>
                <a:lnTo>
                  <a:pt x="351" y="413"/>
                </a:lnTo>
                <a:lnTo>
                  <a:pt x="351" y="416"/>
                </a:lnTo>
                <a:lnTo>
                  <a:pt x="354" y="419"/>
                </a:lnTo>
                <a:lnTo>
                  <a:pt x="356" y="419"/>
                </a:lnTo>
                <a:lnTo>
                  <a:pt x="356" y="416"/>
                </a:lnTo>
                <a:lnTo>
                  <a:pt x="359" y="413"/>
                </a:lnTo>
                <a:lnTo>
                  <a:pt x="359" y="411"/>
                </a:lnTo>
                <a:lnTo>
                  <a:pt x="362" y="408"/>
                </a:lnTo>
                <a:lnTo>
                  <a:pt x="364" y="411"/>
                </a:lnTo>
                <a:lnTo>
                  <a:pt x="362" y="411"/>
                </a:lnTo>
                <a:lnTo>
                  <a:pt x="362" y="411"/>
                </a:lnTo>
                <a:lnTo>
                  <a:pt x="362" y="411"/>
                </a:lnTo>
                <a:lnTo>
                  <a:pt x="362" y="411"/>
                </a:lnTo>
                <a:lnTo>
                  <a:pt x="362" y="413"/>
                </a:lnTo>
                <a:lnTo>
                  <a:pt x="364" y="413"/>
                </a:lnTo>
                <a:lnTo>
                  <a:pt x="364" y="413"/>
                </a:lnTo>
                <a:lnTo>
                  <a:pt x="364" y="416"/>
                </a:lnTo>
                <a:lnTo>
                  <a:pt x="362" y="416"/>
                </a:lnTo>
                <a:lnTo>
                  <a:pt x="364" y="416"/>
                </a:lnTo>
                <a:lnTo>
                  <a:pt x="364" y="416"/>
                </a:lnTo>
                <a:lnTo>
                  <a:pt x="364" y="416"/>
                </a:lnTo>
                <a:lnTo>
                  <a:pt x="364" y="416"/>
                </a:lnTo>
                <a:lnTo>
                  <a:pt x="367" y="416"/>
                </a:lnTo>
                <a:lnTo>
                  <a:pt x="367" y="419"/>
                </a:lnTo>
                <a:lnTo>
                  <a:pt x="370" y="419"/>
                </a:lnTo>
                <a:lnTo>
                  <a:pt x="372" y="419"/>
                </a:lnTo>
                <a:lnTo>
                  <a:pt x="372" y="416"/>
                </a:lnTo>
                <a:lnTo>
                  <a:pt x="372" y="413"/>
                </a:lnTo>
                <a:lnTo>
                  <a:pt x="375" y="411"/>
                </a:lnTo>
                <a:lnTo>
                  <a:pt x="375" y="411"/>
                </a:lnTo>
                <a:lnTo>
                  <a:pt x="375" y="408"/>
                </a:lnTo>
                <a:lnTo>
                  <a:pt x="375" y="408"/>
                </a:lnTo>
                <a:lnTo>
                  <a:pt x="378" y="408"/>
                </a:lnTo>
                <a:lnTo>
                  <a:pt x="378" y="405"/>
                </a:lnTo>
                <a:lnTo>
                  <a:pt x="378" y="405"/>
                </a:lnTo>
                <a:lnTo>
                  <a:pt x="375" y="403"/>
                </a:lnTo>
                <a:close/>
                <a:moveTo>
                  <a:pt x="96" y="100"/>
                </a:moveTo>
                <a:lnTo>
                  <a:pt x="96" y="100"/>
                </a:lnTo>
                <a:lnTo>
                  <a:pt x="96" y="105"/>
                </a:lnTo>
                <a:lnTo>
                  <a:pt x="96" y="105"/>
                </a:lnTo>
                <a:lnTo>
                  <a:pt x="96" y="108"/>
                </a:lnTo>
                <a:lnTo>
                  <a:pt x="99" y="108"/>
                </a:lnTo>
                <a:lnTo>
                  <a:pt x="99" y="100"/>
                </a:lnTo>
                <a:lnTo>
                  <a:pt x="102" y="100"/>
                </a:lnTo>
                <a:lnTo>
                  <a:pt x="102" y="100"/>
                </a:lnTo>
                <a:lnTo>
                  <a:pt x="102" y="91"/>
                </a:lnTo>
                <a:lnTo>
                  <a:pt x="102" y="89"/>
                </a:lnTo>
                <a:lnTo>
                  <a:pt x="102" y="89"/>
                </a:lnTo>
                <a:lnTo>
                  <a:pt x="102" y="89"/>
                </a:lnTo>
                <a:lnTo>
                  <a:pt x="102" y="89"/>
                </a:lnTo>
                <a:lnTo>
                  <a:pt x="99" y="94"/>
                </a:lnTo>
                <a:lnTo>
                  <a:pt x="99" y="94"/>
                </a:lnTo>
                <a:lnTo>
                  <a:pt x="96" y="94"/>
                </a:lnTo>
                <a:lnTo>
                  <a:pt x="96" y="94"/>
                </a:lnTo>
                <a:lnTo>
                  <a:pt x="94" y="94"/>
                </a:lnTo>
                <a:lnTo>
                  <a:pt x="94" y="97"/>
                </a:lnTo>
                <a:lnTo>
                  <a:pt x="94" y="97"/>
                </a:lnTo>
                <a:lnTo>
                  <a:pt x="96" y="100"/>
                </a:lnTo>
                <a:close/>
                <a:moveTo>
                  <a:pt x="32" y="35"/>
                </a:moveTo>
                <a:lnTo>
                  <a:pt x="32" y="35"/>
                </a:lnTo>
                <a:lnTo>
                  <a:pt x="29" y="35"/>
                </a:lnTo>
                <a:lnTo>
                  <a:pt x="29" y="32"/>
                </a:lnTo>
                <a:lnTo>
                  <a:pt x="29" y="30"/>
                </a:lnTo>
                <a:lnTo>
                  <a:pt x="32" y="27"/>
                </a:lnTo>
                <a:lnTo>
                  <a:pt x="32" y="24"/>
                </a:lnTo>
                <a:lnTo>
                  <a:pt x="32" y="22"/>
                </a:lnTo>
                <a:lnTo>
                  <a:pt x="29" y="16"/>
                </a:lnTo>
                <a:lnTo>
                  <a:pt x="29" y="16"/>
                </a:lnTo>
                <a:lnTo>
                  <a:pt x="29" y="11"/>
                </a:lnTo>
                <a:lnTo>
                  <a:pt x="29" y="8"/>
                </a:lnTo>
                <a:lnTo>
                  <a:pt x="29" y="8"/>
                </a:lnTo>
                <a:lnTo>
                  <a:pt x="29" y="8"/>
                </a:lnTo>
                <a:lnTo>
                  <a:pt x="27" y="6"/>
                </a:lnTo>
                <a:lnTo>
                  <a:pt x="24" y="3"/>
                </a:lnTo>
                <a:lnTo>
                  <a:pt x="21" y="3"/>
                </a:lnTo>
                <a:lnTo>
                  <a:pt x="19" y="0"/>
                </a:lnTo>
                <a:lnTo>
                  <a:pt x="16" y="0"/>
                </a:lnTo>
                <a:lnTo>
                  <a:pt x="16" y="0"/>
                </a:lnTo>
                <a:lnTo>
                  <a:pt x="13" y="0"/>
                </a:lnTo>
                <a:lnTo>
                  <a:pt x="13" y="0"/>
                </a:lnTo>
                <a:lnTo>
                  <a:pt x="11" y="0"/>
                </a:lnTo>
                <a:lnTo>
                  <a:pt x="11" y="3"/>
                </a:lnTo>
                <a:lnTo>
                  <a:pt x="13" y="6"/>
                </a:lnTo>
                <a:lnTo>
                  <a:pt x="13" y="8"/>
                </a:lnTo>
                <a:lnTo>
                  <a:pt x="11" y="8"/>
                </a:lnTo>
                <a:lnTo>
                  <a:pt x="11" y="11"/>
                </a:lnTo>
                <a:lnTo>
                  <a:pt x="8" y="11"/>
                </a:lnTo>
                <a:lnTo>
                  <a:pt x="5" y="11"/>
                </a:lnTo>
                <a:lnTo>
                  <a:pt x="2" y="14"/>
                </a:lnTo>
                <a:lnTo>
                  <a:pt x="2" y="14"/>
                </a:lnTo>
                <a:lnTo>
                  <a:pt x="2" y="16"/>
                </a:lnTo>
                <a:lnTo>
                  <a:pt x="2" y="16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2" y="22"/>
                </a:lnTo>
                <a:lnTo>
                  <a:pt x="5" y="24"/>
                </a:lnTo>
                <a:lnTo>
                  <a:pt x="2" y="27"/>
                </a:lnTo>
                <a:lnTo>
                  <a:pt x="2" y="30"/>
                </a:lnTo>
                <a:lnTo>
                  <a:pt x="2" y="30"/>
                </a:lnTo>
                <a:lnTo>
                  <a:pt x="0" y="35"/>
                </a:lnTo>
                <a:lnTo>
                  <a:pt x="0" y="38"/>
                </a:lnTo>
                <a:lnTo>
                  <a:pt x="2" y="41"/>
                </a:lnTo>
                <a:lnTo>
                  <a:pt x="5" y="41"/>
                </a:lnTo>
                <a:lnTo>
                  <a:pt x="5" y="41"/>
                </a:lnTo>
                <a:lnTo>
                  <a:pt x="8" y="43"/>
                </a:lnTo>
                <a:lnTo>
                  <a:pt x="8" y="49"/>
                </a:lnTo>
                <a:lnTo>
                  <a:pt x="5" y="51"/>
                </a:lnTo>
                <a:lnTo>
                  <a:pt x="5" y="51"/>
                </a:lnTo>
                <a:lnTo>
                  <a:pt x="5" y="54"/>
                </a:lnTo>
                <a:lnTo>
                  <a:pt x="5" y="57"/>
                </a:lnTo>
                <a:lnTo>
                  <a:pt x="8" y="59"/>
                </a:lnTo>
                <a:lnTo>
                  <a:pt x="11" y="59"/>
                </a:lnTo>
                <a:lnTo>
                  <a:pt x="21" y="54"/>
                </a:lnTo>
                <a:lnTo>
                  <a:pt x="21" y="54"/>
                </a:lnTo>
                <a:lnTo>
                  <a:pt x="24" y="54"/>
                </a:lnTo>
                <a:lnTo>
                  <a:pt x="24" y="51"/>
                </a:lnTo>
                <a:lnTo>
                  <a:pt x="24" y="51"/>
                </a:lnTo>
                <a:lnTo>
                  <a:pt x="27" y="51"/>
                </a:lnTo>
                <a:lnTo>
                  <a:pt x="27" y="49"/>
                </a:lnTo>
                <a:lnTo>
                  <a:pt x="29" y="49"/>
                </a:lnTo>
                <a:lnTo>
                  <a:pt x="29" y="49"/>
                </a:lnTo>
                <a:lnTo>
                  <a:pt x="29" y="46"/>
                </a:lnTo>
                <a:lnTo>
                  <a:pt x="29" y="46"/>
                </a:lnTo>
                <a:lnTo>
                  <a:pt x="32" y="46"/>
                </a:lnTo>
                <a:lnTo>
                  <a:pt x="32" y="43"/>
                </a:lnTo>
                <a:lnTo>
                  <a:pt x="32" y="43"/>
                </a:lnTo>
                <a:lnTo>
                  <a:pt x="32" y="43"/>
                </a:lnTo>
                <a:lnTo>
                  <a:pt x="32" y="38"/>
                </a:lnTo>
                <a:lnTo>
                  <a:pt x="35" y="38"/>
                </a:lnTo>
                <a:lnTo>
                  <a:pt x="35" y="38"/>
                </a:lnTo>
                <a:lnTo>
                  <a:pt x="32" y="35"/>
                </a:lnTo>
                <a:lnTo>
                  <a:pt x="32" y="35"/>
                </a:lnTo>
                <a:close/>
                <a:moveTo>
                  <a:pt x="469" y="100"/>
                </a:moveTo>
                <a:lnTo>
                  <a:pt x="471" y="97"/>
                </a:lnTo>
                <a:lnTo>
                  <a:pt x="471" y="97"/>
                </a:lnTo>
                <a:lnTo>
                  <a:pt x="463" y="97"/>
                </a:lnTo>
                <a:lnTo>
                  <a:pt x="463" y="100"/>
                </a:lnTo>
                <a:lnTo>
                  <a:pt x="458" y="100"/>
                </a:lnTo>
                <a:lnTo>
                  <a:pt x="455" y="100"/>
                </a:lnTo>
                <a:lnTo>
                  <a:pt x="455" y="102"/>
                </a:lnTo>
                <a:lnTo>
                  <a:pt x="455" y="102"/>
                </a:lnTo>
                <a:lnTo>
                  <a:pt x="455" y="102"/>
                </a:lnTo>
                <a:lnTo>
                  <a:pt x="455" y="102"/>
                </a:lnTo>
                <a:lnTo>
                  <a:pt x="455" y="102"/>
                </a:lnTo>
                <a:lnTo>
                  <a:pt x="458" y="105"/>
                </a:lnTo>
                <a:lnTo>
                  <a:pt x="458" y="105"/>
                </a:lnTo>
                <a:lnTo>
                  <a:pt x="458" y="105"/>
                </a:lnTo>
                <a:lnTo>
                  <a:pt x="461" y="105"/>
                </a:lnTo>
                <a:lnTo>
                  <a:pt x="461" y="105"/>
                </a:lnTo>
                <a:lnTo>
                  <a:pt x="463" y="108"/>
                </a:lnTo>
                <a:lnTo>
                  <a:pt x="466" y="108"/>
                </a:lnTo>
                <a:lnTo>
                  <a:pt x="466" y="108"/>
                </a:lnTo>
                <a:lnTo>
                  <a:pt x="466" y="105"/>
                </a:lnTo>
                <a:lnTo>
                  <a:pt x="466" y="102"/>
                </a:lnTo>
                <a:lnTo>
                  <a:pt x="469" y="102"/>
                </a:lnTo>
                <a:lnTo>
                  <a:pt x="469" y="102"/>
                </a:lnTo>
                <a:lnTo>
                  <a:pt x="469" y="102"/>
                </a:lnTo>
                <a:lnTo>
                  <a:pt x="469" y="100"/>
                </a:lnTo>
                <a:lnTo>
                  <a:pt x="469" y="100"/>
                </a:lnTo>
                <a:close/>
                <a:moveTo>
                  <a:pt x="426" y="35"/>
                </a:moveTo>
                <a:lnTo>
                  <a:pt x="429" y="32"/>
                </a:lnTo>
                <a:lnTo>
                  <a:pt x="431" y="32"/>
                </a:lnTo>
                <a:lnTo>
                  <a:pt x="431" y="35"/>
                </a:lnTo>
                <a:lnTo>
                  <a:pt x="434" y="38"/>
                </a:lnTo>
                <a:lnTo>
                  <a:pt x="434" y="41"/>
                </a:lnTo>
                <a:lnTo>
                  <a:pt x="434" y="43"/>
                </a:lnTo>
                <a:lnTo>
                  <a:pt x="434" y="43"/>
                </a:lnTo>
                <a:lnTo>
                  <a:pt x="431" y="46"/>
                </a:lnTo>
                <a:lnTo>
                  <a:pt x="431" y="49"/>
                </a:lnTo>
                <a:lnTo>
                  <a:pt x="434" y="49"/>
                </a:lnTo>
                <a:lnTo>
                  <a:pt x="437" y="49"/>
                </a:lnTo>
                <a:lnTo>
                  <a:pt x="437" y="49"/>
                </a:lnTo>
                <a:lnTo>
                  <a:pt x="439" y="51"/>
                </a:lnTo>
                <a:lnTo>
                  <a:pt x="439" y="54"/>
                </a:lnTo>
                <a:lnTo>
                  <a:pt x="439" y="54"/>
                </a:lnTo>
                <a:lnTo>
                  <a:pt x="442" y="54"/>
                </a:lnTo>
                <a:lnTo>
                  <a:pt x="442" y="54"/>
                </a:lnTo>
                <a:lnTo>
                  <a:pt x="445" y="57"/>
                </a:lnTo>
                <a:lnTo>
                  <a:pt x="445" y="57"/>
                </a:lnTo>
                <a:lnTo>
                  <a:pt x="447" y="59"/>
                </a:lnTo>
                <a:lnTo>
                  <a:pt x="445" y="62"/>
                </a:lnTo>
                <a:lnTo>
                  <a:pt x="445" y="62"/>
                </a:lnTo>
                <a:lnTo>
                  <a:pt x="447" y="65"/>
                </a:lnTo>
                <a:lnTo>
                  <a:pt x="450" y="67"/>
                </a:lnTo>
                <a:lnTo>
                  <a:pt x="447" y="67"/>
                </a:lnTo>
                <a:lnTo>
                  <a:pt x="450" y="70"/>
                </a:lnTo>
                <a:lnTo>
                  <a:pt x="453" y="73"/>
                </a:lnTo>
                <a:lnTo>
                  <a:pt x="458" y="73"/>
                </a:lnTo>
                <a:lnTo>
                  <a:pt x="461" y="73"/>
                </a:lnTo>
                <a:lnTo>
                  <a:pt x="461" y="73"/>
                </a:lnTo>
                <a:lnTo>
                  <a:pt x="463" y="70"/>
                </a:lnTo>
                <a:lnTo>
                  <a:pt x="463" y="70"/>
                </a:lnTo>
                <a:lnTo>
                  <a:pt x="466" y="67"/>
                </a:lnTo>
                <a:lnTo>
                  <a:pt x="466" y="67"/>
                </a:lnTo>
                <a:lnTo>
                  <a:pt x="466" y="67"/>
                </a:lnTo>
                <a:lnTo>
                  <a:pt x="469" y="67"/>
                </a:lnTo>
                <a:lnTo>
                  <a:pt x="471" y="67"/>
                </a:lnTo>
                <a:lnTo>
                  <a:pt x="474" y="67"/>
                </a:lnTo>
                <a:lnTo>
                  <a:pt x="474" y="70"/>
                </a:lnTo>
                <a:lnTo>
                  <a:pt x="477" y="70"/>
                </a:lnTo>
                <a:lnTo>
                  <a:pt x="480" y="67"/>
                </a:lnTo>
                <a:lnTo>
                  <a:pt x="480" y="67"/>
                </a:lnTo>
                <a:lnTo>
                  <a:pt x="477" y="67"/>
                </a:lnTo>
                <a:lnTo>
                  <a:pt x="474" y="65"/>
                </a:lnTo>
                <a:lnTo>
                  <a:pt x="474" y="62"/>
                </a:lnTo>
                <a:lnTo>
                  <a:pt x="480" y="65"/>
                </a:lnTo>
                <a:lnTo>
                  <a:pt x="480" y="65"/>
                </a:lnTo>
                <a:lnTo>
                  <a:pt x="480" y="62"/>
                </a:lnTo>
                <a:lnTo>
                  <a:pt x="480" y="59"/>
                </a:lnTo>
                <a:lnTo>
                  <a:pt x="477" y="57"/>
                </a:lnTo>
                <a:lnTo>
                  <a:pt x="477" y="54"/>
                </a:lnTo>
                <a:lnTo>
                  <a:pt x="474" y="57"/>
                </a:lnTo>
                <a:lnTo>
                  <a:pt x="471" y="59"/>
                </a:lnTo>
                <a:lnTo>
                  <a:pt x="471" y="59"/>
                </a:lnTo>
                <a:lnTo>
                  <a:pt x="469" y="59"/>
                </a:lnTo>
                <a:lnTo>
                  <a:pt x="469" y="57"/>
                </a:lnTo>
                <a:lnTo>
                  <a:pt x="474" y="54"/>
                </a:lnTo>
                <a:lnTo>
                  <a:pt x="474" y="51"/>
                </a:lnTo>
                <a:lnTo>
                  <a:pt x="474" y="43"/>
                </a:lnTo>
                <a:lnTo>
                  <a:pt x="477" y="41"/>
                </a:lnTo>
                <a:lnTo>
                  <a:pt x="466" y="41"/>
                </a:lnTo>
                <a:lnTo>
                  <a:pt x="461" y="38"/>
                </a:lnTo>
                <a:lnTo>
                  <a:pt x="461" y="35"/>
                </a:lnTo>
                <a:lnTo>
                  <a:pt x="458" y="35"/>
                </a:lnTo>
                <a:lnTo>
                  <a:pt x="439" y="14"/>
                </a:lnTo>
                <a:lnTo>
                  <a:pt x="434" y="19"/>
                </a:lnTo>
                <a:lnTo>
                  <a:pt x="434" y="19"/>
                </a:lnTo>
                <a:lnTo>
                  <a:pt x="431" y="19"/>
                </a:lnTo>
                <a:lnTo>
                  <a:pt x="431" y="16"/>
                </a:lnTo>
                <a:lnTo>
                  <a:pt x="429" y="16"/>
                </a:lnTo>
                <a:lnTo>
                  <a:pt x="429" y="19"/>
                </a:lnTo>
                <a:lnTo>
                  <a:pt x="429" y="19"/>
                </a:lnTo>
                <a:lnTo>
                  <a:pt x="431" y="19"/>
                </a:lnTo>
                <a:lnTo>
                  <a:pt x="431" y="22"/>
                </a:lnTo>
                <a:lnTo>
                  <a:pt x="429" y="22"/>
                </a:lnTo>
                <a:lnTo>
                  <a:pt x="429" y="22"/>
                </a:lnTo>
                <a:lnTo>
                  <a:pt x="429" y="24"/>
                </a:lnTo>
                <a:lnTo>
                  <a:pt x="429" y="27"/>
                </a:lnTo>
                <a:lnTo>
                  <a:pt x="423" y="27"/>
                </a:lnTo>
                <a:lnTo>
                  <a:pt x="423" y="27"/>
                </a:lnTo>
                <a:lnTo>
                  <a:pt x="421" y="30"/>
                </a:lnTo>
                <a:lnTo>
                  <a:pt x="418" y="32"/>
                </a:lnTo>
                <a:lnTo>
                  <a:pt x="423" y="35"/>
                </a:lnTo>
                <a:lnTo>
                  <a:pt x="426" y="35"/>
                </a:lnTo>
                <a:close/>
                <a:moveTo>
                  <a:pt x="493" y="89"/>
                </a:moveTo>
                <a:lnTo>
                  <a:pt x="490" y="83"/>
                </a:lnTo>
                <a:lnTo>
                  <a:pt x="490" y="83"/>
                </a:lnTo>
                <a:lnTo>
                  <a:pt x="488" y="83"/>
                </a:lnTo>
                <a:lnTo>
                  <a:pt x="485" y="83"/>
                </a:lnTo>
                <a:lnTo>
                  <a:pt x="482" y="78"/>
                </a:lnTo>
                <a:lnTo>
                  <a:pt x="480" y="78"/>
                </a:lnTo>
                <a:lnTo>
                  <a:pt x="480" y="78"/>
                </a:lnTo>
                <a:lnTo>
                  <a:pt x="480" y="78"/>
                </a:lnTo>
                <a:lnTo>
                  <a:pt x="477" y="78"/>
                </a:lnTo>
                <a:lnTo>
                  <a:pt x="474" y="78"/>
                </a:lnTo>
                <a:lnTo>
                  <a:pt x="474" y="81"/>
                </a:lnTo>
                <a:lnTo>
                  <a:pt x="471" y="81"/>
                </a:lnTo>
                <a:lnTo>
                  <a:pt x="466" y="81"/>
                </a:lnTo>
                <a:lnTo>
                  <a:pt x="466" y="83"/>
                </a:lnTo>
                <a:lnTo>
                  <a:pt x="466" y="83"/>
                </a:lnTo>
                <a:lnTo>
                  <a:pt x="463" y="81"/>
                </a:lnTo>
                <a:lnTo>
                  <a:pt x="461" y="81"/>
                </a:lnTo>
                <a:lnTo>
                  <a:pt x="458" y="81"/>
                </a:lnTo>
                <a:lnTo>
                  <a:pt x="453" y="81"/>
                </a:lnTo>
                <a:lnTo>
                  <a:pt x="453" y="81"/>
                </a:lnTo>
                <a:lnTo>
                  <a:pt x="445" y="86"/>
                </a:lnTo>
                <a:lnTo>
                  <a:pt x="445" y="86"/>
                </a:lnTo>
                <a:lnTo>
                  <a:pt x="445" y="89"/>
                </a:lnTo>
                <a:lnTo>
                  <a:pt x="445" y="91"/>
                </a:lnTo>
                <a:lnTo>
                  <a:pt x="445" y="91"/>
                </a:lnTo>
                <a:lnTo>
                  <a:pt x="447" y="91"/>
                </a:lnTo>
                <a:lnTo>
                  <a:pt x="447" y="91"/>
                </a:lnTo>
                <a:lnTo>
                  <a:pt x="450" y="91"/>
                </a:lnTo>
                <a:lnTo>
                  <a:pt x="450" y="91"/>
                </a:lnTo>
                <a:lnTo>
                  <a:pt x="453" y="94"/>
                </a:lnTo>
                <a:lnTo>
                  <a:pt x="461" y="91"/>
                </a:lnTo>
                <a:lnTo>
                  <a:pt x="461" y="91"/>
                </a:lnTo>
                <a:lnTo>
                  <a:pt x="463" y="94"/>
                </a:lnTo>
                <a:lnTo>
                  <a:pt x="463" y="94"/>
                </a:lnTo>
                <a:lnTo>
                  <a:pt x="463" y="94"/>
                </a:lnTo>
                <a:lnTo>
                  <a:pt x="463" y="91"/>
                </a:lnTo>
                <a:lnTo>
                  <a:pt x="466" y="91"/>
                </a:lnTo>
                <a:lnTo>
                  <a:pt x="466" y="91"/>
                </a:lnTo>
                <a:lnTo>
                  <a:pt x="466" y="91"/>
                </a:lnTo>
                <a:lnTo>
                  <a:pt x="469" y="91"/>
                </a:lnTo>
                <a:lnTo>
                  <a:pt x="469" y="94"/>
                </a:lnTo>
                <a:lnTo>
                  <a:pt x="477" y="91"/>
                </a:lnTo>
                <a:lnTo>
                  <a:pt x="480" y="91"/>
                </a:lnTo>
                <a:lnTo>
                  <a:pt x="480" y="94"/>
                </a:lnTo>
                <a:lnTo>
                  <a:pt x="480" y="100"/>
                </a:lnTo>
                <a:lnTo>
                  <a:pt x="482" y="97"/>
                </a:lnTo>
                <a:lnTo>
                  <a:pt x="485" y="97"/>
                </a:lnTo>
                <a:lnTo>
                  <a:pt x="485" y="97"/>
                </a:lnTo>
                <a:lnTo>
                  <a:pt x="488" y="97"/>
                </a:lnTo>
                <a:lnTo>
                  <a:pt x="488" y="94"/>
                </a:lnTo>
                <a:lnTo>
                  <a:pt x="488" y="94"/>
                </a:lnTo>
                <a:lnTo>
                  <a:pt x="490" y="94"/>
                </a:lnTo>
                <a:lnTo>
                  <a:pt x="490" y="94"/>
                </a:lnTo>
                <a:lnTo>
                  <a:pt x="490" y="91"/>
                </a:lnTo>
                <a:lnTo>
                  <a:pt x="493" y="91"/>
                </a:lnTo>
                <a:lnTo>
                  <a:pt x="493" y="91"/>
                </a:lnTo>
                <a:lnTo>
                  <a:pt x="493" y="91"/>
                </a:lnTo>
                <a:lnTo>
                  <a:pt x="493" y="91"/>
                </a:lnTo>
                <a:lnTo>
                  <a:pt x="496" y="91"/>
                </a:lnTo>
                <a:lnTo>
                  <a:pt x="496" y="91"/>
                </a:lnTo>
                <a:lnTo>
                  <a:pt x="493" y="89"/>
                </a:lnTo>
                <a:close/>
                <a:moveTo>
                  <a:pt x="110" y="94"/>
                </a:moveTo>
                <a:lnTo>
                  <a:pt x="112" y="94"/>
                </a:lnTo>
                <a:lnTo>
                  <a:pt x="115" y="94"/>
                </a:lnTo>
                <a:lnTo>
                  <a:pt x="115" y="94"/>
                </a:lnTo>
                <a:lnTo>
                  <a:pt x="115" y="94"/>
                </a:lnTo>
                <a:lnTo>
                  <a:pt x="118" y="94"/>
                </a:lnTo>
                <a:lnTo>
                  <a:pt x="120" y="94"/>
                </a:lnTo>
                <a:lnTo>
                  <a:pt x="120" y="91"/>
                </a:lnTo>
                <a:lnTo>
                  <a:pt x="120" y="91"/>
                </a:lnTo>
                <a:lnTo>
                  <a:pt x="120" y="89"/>
                </a:lnTo>
                <a:lnTo>
                  <a:pt x="120" y="89"/>
                </a:lnTo>
                <a:lnTo>
                  <a:pt x="120" y="86"/>
                </a:lnTo>
                <a:lnTo>
                  <a:pt x="118" y="86"/>
                </a:lnTo>
                <a:lnTo>
                  <a:pt x="118" y="86"/>
                </a:lnTo>
                <a:lnTo>
                  <a:pt x="115" y="86"/>
                </a:lnTo>
                <a:lnTo>
                  <a:pt x="112" y="86"/>
                </a:lnTo>
                <a:lnTo>
                  <a:pt x="112" y="86"/>
                </a:lnTo>
                <a:lnTo>
                  <a:pt x="112" y="86"/>
                </a:lnTo>
                <a:lnTo>
                  <a:pt x="112" y="86"/>
                </a:lnTo>
                <a:lnTo>
                  <a:pt x="112" y="86"/>
                </a:lnTo>
                <a:lnTo>
                  <a:pt x="112" y="86"/>
                </a:lnTo>
                <a:lnTo>
                  <a:pt x="112" y="89"/>
                </a:lnTo>
                <a:lnTo>
                  <a:pt x="112" y="89"/>
                </a:lnTo>
                <a:lnTo>
                  <a:pt x="110" y="89"/>
                </a:lnTo>
                <a:lnTo>
                  <a:pt x="110" y="89"/>
                </a:lnTo>
                <a:lnTo>
                  <a:pt x="107" y="89"/>
                </a:lnTo>
                <a:lnTo>
                  <a:pt x="107" y="91"/>
                </a:lnTo>
                <a:lnTo>
                  <a:pt x="107" y="91"/>
                </a:lnTo>
                <a:lnTo>
                  <a:pt x="110" y="94"/>
                </a:lnTo>
                <a:close/>
                <a:moveTo>
                  <a:pt x="118" y="110"/>
                </a:moveTo>
                <a:lnTo>
                  <a:pt x="118" y="110"/>
                </a:lnTo>
                <a:lnTo>
                  <a:pt x="115" y="110"/>
                </a:lnTo>
                <a:lnTo>
                  <a:pt x="110" y="116"/>
                </a:lnTo>
                <a:lnTo>
                  <a:pt x="110" y="116"/>
                </a:lnTo>
                <a:lnTo>
                  <a:pt x="110" y="121"/>
                </a:lnTo>
                <a:lnTo>
                  <a:pt x="112" y="121"/>
                </a:lnTo>
                <a:lnTo>
                  <a:pt x="112" y="121"/>
                </a:lnTo>
                <a:lnTo>
                  <a:pt x="112" y="121"/>
                </a:lnTo>
                <a:lnTo>
                  <a:pt x="112" y="121"/>
                </a:lnTo>
                <a:lnTo>
                  <a:pt x="115" y="121"/>
                </a:lnTo>
                <a:lnTo>
                  <a:pt x="115" y="121"/>
                </a:lnTo>
                <a:lnTo>
                  <a:pt x="115" y="121"/>
                </a:lnTo>
                <a:lnTo>
                  <a:pt x="118" y="121"/>
                </a:lnTo>
                <a:lnTo>
                  <a:pt x="123" y="118"/>
                </a:lnTo>
                <a:lnTo>
                  <a:pt x="126" y="118"/>
                </a:lnTo>
                <a:lnTo>
                  <a:pt x="128" y="121"/>
                </a:lnTo>
                <a:lnTo>
                  <a:pt x="131" y="121"/>
                </a:lnTo>
                <a:lnTo>
                  <a:pt x="131" y="118"/>
                </a:lnTo>
                <a:lnTo>
                  <a:pt x="128" y="118"/>
                </a:lnTo>
                <a:lnTo>
                  <a:pt x="128" y="116"/>
                </a:lnTo>
                <a:lnTo>
                  <a:pt x="126" y="116"/>
                </a:lnTo>
                <a:lnTo>
                  <a:pt x="123" y="116"/>
                </a:lnTo>
                <a:lnTo>
                  <a:pt x="123" y="113"/>
                </a:lnTo>
                <a:lnTo>
                  <a:pt x="120" y="113"/>
                </a:lnTo>
                <a:lnTo>
                  <a:pt x="118" y="113"/>
                </a:lnTo>
                <a:lnTo>
                  <a:pt x="118" y="11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10"/>
          <p:cNvSpPr>
            <a:spLocks noEditPoints="1"/>
          </p:cNvSpPr>
          <p:nvPr/>
        </p:nvSpPr>
        <p:spPr bwMode="auto">
          <a:xfrm>
            <a:off x="7422995" y="3061804"/>
            <a:ext cx="2030413" cy="2043112"/>
          </a:xfrm>
          <a:custGeom>
            <a:avLst/>
            <a:gdLst>
              <a:gd name="T0" fmla="*/ 493 w 1279"/>
              <a:gd name="T1" fmla="*/ 670 h 1287"/>
              <a:gd name="T2" fmla="*/ 590 w 1279"/>
              <a:gd name="T3" fmla="*/ 821 h 1287"/>
              <a:gd name="T4" fmla="*/ 887 w 1279"/>
              <a:gd name="T5" fmla="*/ 909 h 1287"/>
              <a:gd name="T6" fmla="*/ 936 w 1279"/>
              <a:gd name="T7" fmla="*/ 1041 h 1287"/>
              <a:gd name="T8" fmla="*/ 917 w 1279"/>
              <a:gd name="T9" fmla="*/ 1022 h 1287"/>
              <a:gd name="T10" fmla="*/ 823 w 1279"/>
              <a:gd name="T11" fmla="*/ 1038 h 1287"/>
              <a:gd name="T12" fmla="*/ 820 w 1279"/>
              <a:gd name="T13" fmla="*/ 1070 h 1287"/>
              <a:gd name="T14" fmla="*/ 863 w 1279"/>
              <a:gd name="T15" fmla="*/ 1070 h 1287"/>
              <a:gd name="T16" fmla="*/ 917 w 1279"/>
              <a:gd name="T17" fmla="*/ 1062 h 1287"/>
              <a:gd name="T18" fmla="*/ 970 w 1279"/>
              <a:gd name="T19" fmla="*/ 1049 h 1287"/>
              <a:gd name="T20" fmla="*/ 180 w 1279"/>
              <a:gd name="T21" fmla="*/ 598 h 1287"/>
              <a:gd name="T22" fmla="*/ 370 w 1279"/>
              <a:gd name="T23" fmla="*/ 644 h 1287"/>
              <a:gd name="T24" fmla="*/ 424 w 1279"/>
              <a:gd name="T25" fmla="*/ 652 h 1287"/>
              <a:gd name="T26" fmla="*/ 472 w 1279"/>
              <a:gd name="T27" fmla="*/ 662 h 1287"/>
              <a:gd name="T28" fmla="*/ 485 w 1279"/>
              <a:gd name="T29" fmla="*/ 657 h 1287"/>
              <a:gd name="T30" fmla="*/ 507 w 1279"/>
              <a:gd name="T31" fmla="*/ 662 h 1287"/>
              <a:gd name="T32" fmla="*/ 518 w 1279"/>
              <a:gd name="T33" fmla="*/ 687 h 1287"/>
              <a:gd name="T34" fmla="*/ 536 w 1279"/>
              <a:gd name="T35" fmla="*/ 689 h 1287"/>
              <a:gd name="T36" fmla="*/ 552 w 1279"/>
              <a:gd name="T37" fmla="*/ 724 h 1287"/>
              <a:gd name="T38" fmla="*/ 542 w 1279"/>
              <a:gd name="T39" fmla="*/ 740 h 1287"/>
              <a:gd name="T40" fmla="*/ 560 w 1279"/>
              <a:gd name="T41" fmla="*/ 764 h 1287"/>
              <a:gd name="T42" fmla="*/ 601 w 1279"/>
              <a:gd name="T43" fmla="*/ 767 h 1287"/>
              <a:gd name="T44" fmla="*/ 619 w 1279"/>
              <a:gd name="T45" fmla="*/ 783 h 1287"/>
              <a:gd name="T46" fmla="*/ 662 w 1279"/>
              <a:gd name="T47" fmla="*/ 847 h 1287"/>
              <a:gd name="T48" fmla="*/ 681 w 1279"/>
              <a:gd name="T49" fmla="*/ 906 h 1287"/>
              <a:gd name="T50" fmla="*/ 684 w 1279"/>
              <a:gd name="T51" fmla="*/ 920 h 1287"/>
              <a:gd name="T52" fmla="*/ 660 w 1279"/>
              <a:gd name="T53" fmla="*/ 901 h 1287"/>
              <a:gd name="T54" fmla="*/ 678 w 1279"/>
              <a:gd name="T55" fmla="*/ 925 h 1287"/>
              <a:gd name="T56" fmla="*/ 729 w 1279"/>
              <a:gd name="T57" fmla="*/ 949 h 1287"/>
              <a:gd name="T58" fmla="*/ 745 w 1279"/>
              <a:gd name="T59" fmla="*/ 933 h 1287"/>
              <a:gd name="T60" fmla="*/ 732 w 1279"/>
              <a:gd name="T61" fmla="*/ 936 h 1287"/>
              <a:gd name="T62" fmla="*/ 753 w 1279"/>
              <a:gd name="T63" fmla="*/ 909 h 1287"/>
              <a:gd name="T64" fmla="*/ 791 w 1279"/>
              <a:gd name="T65" fmla="*/ 855 h 1287"/>
              <a:gd name="T66" fmla="*/ 842 w 1279"/>
              <a:gd name="T67" fmla="*/ 829 h 1287"/>
              <a:gd name="T68" fmla="*/ 869 w 1279"/>
              <a:gd name="T69" fmla="*/ 821 h 1287"/>
              <a:gd name="T70" fmla="*/ 914 w 1279"/>
              <a:gd name="T71" fmla="*/ 746 h 1287"/>
              <a:gd name="T72" fmla="*/ 938 w 1279"/>
              <a:gd name="T73" fmla="*/ 729 h 1287"/>
              <a:gd name="T74" fmla="*/ 936 w 1279"/>
              <a:gd name="T75" fmla="*/ 703 h 1287"/>
              <a:gd name="T76" fmla="*/ 954 w 1279"/>
              <a:gd name="T77" fmla="*/ 748 h 1287"/>
              <a:gd name="T78" fmla="*/ 952 w 1279"/>
              <a:gd name="T79" fmla="*/ 762 h 1287"/>
              <a:gd name="T80" fmla="*/ 946 w 1279"/>
              <a:gd name="T81" fmla="*/ 810 h 1287"/>
              <a:gd name="T82" fmla="*/ 909 w 1279"/>
              <a:gd name="T83" fmla="*/ 855 h 1287"/>
              <a:gd name="T84" fmla="*/ 901 w 1279"/>
              <a:gd name="T85" fmla="*/ 896 h 1287"/>
              <a:gd name="T86" fmla="*/ 895 w 1279"/>
              <a:gd name="T87" fmla="*/ 955 h 1287"/>
              <a:gd name="T88" fmla="*/ 845 w 1279"/>
              <a:gd name="T89" fmla="*/ 974 h 1287"/>
              <a:gd name="T90" fmla="*/ 871 w 1279"/>
              <a:gd name="T91" fmla="*/ 984 h 1287"/>
              <a:gd name="T92" fmla="*/ 930 w 1279"/>
              <a:gd name="T93" fmla="*/ 974 h 1287"/>
              <a:gd name="T94" fmla="*/ 946 w 1279"/>
              <a:gd name="T95" fmla="*/ 912 h 1287"/>
              <a:gd name="T96" fmla="*/ 987 w 1279"/>
              <a:gd name="T97" fmla="*/ 898 h 1287"/>
              <a:gd name="T98" fmla="*/ 1016 w 1279"/>
              <a:gd name="T99" fmla="*/ 939 h 1287"/>
              <a:gd name="T100" fmla="*/ 1005 w 1279"/>
              <a:gd name="T101" fmla="*/ 995 h 1287"/>
              <a:gd name="T102" fmla="*/ 987 w 1279"/>
              <a:gd name="T103" fmla="*/ 1030 h 1287"/>
              <a:gd name="T104" fmla="*/ 1062 w 1279"/>
              <a:gd name="T105" fmla="*/ 1016 h 1287"/>
              <a:gd name="T106" fmla="*/ 1059 w 1279"/>
              <a:gd name="T107" fmla="*/ 1008 h 1287"/>
              <a:gd name="T108" fmla="*/ 1102 w 1279"/>
              <a:gd name="T109" fmla="*/ 1006 h 1287"/>
              <a:gd name="T110" fmla="*/ 1099 w 1279"/>
              <a:gd name="T111" fmla="*/ 1033 h 1287"/>
              <a:gd name="T112" fmla="*/ 1072 w 1279"/>
              <a:gd name="T113" fmla="*/ 1016 h 1287"/>
              <a:gd name="T114" fmla="*/ 1126 w 1279"/>
              <a:gd name="T115" fmla="*/ 1073 h 1287"/>
              <a:gd name="T116" fmla="*/ 1155 w 1279"/>
              <a:gd name="T117" fmla="*/ 1132 h 1287"/>
              <a:gd name="T118" fmla="*/ 1174 w 1279"/>
              <a:gd name="T119" fmla="*/ 1226 h 1287"/>
              <a:gd name="T120" fmla="*/ 1209 w 1279"/>
              <a:gd name="T121" fmla="*/ 1266 h 1287"/>
              <a:gd name="T122" fmla="*/ 1273 w 1279"/>
              <a:gd name="T123" fmla="*/ 1285 h 1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79" h="1287">
                <a:moveTo>
                  <a:pt x="796" y="976"/>
                </a:moveTo>
                <a:lnTo>
                  <a:pt x="794" y="974"/>
                </a:lnTo>
                <a:lnTo>
                  <a:pt x="794" y="976"/>
                </a:lnTo>
                <a:lnTo>
                  <a:pt x="791" y="976"/>
                </a:lnTo>
                <a:lnTo>
                  <a:pt x="794" y="979"/>
                </a:lnTo>
                <a:lnTo>
                  <a:pt x="794" y="979"/>
                </a:lnTo>
                <a:lnTo>
                  <a:pt x="796" y="979"/>
                </a:lnTo>
                <a:lnTo>
                  <a:pt x="796" y="979"/>
                </a:lnTo>
                <a:lnTo>
                  <a:pt x="799" y="979"/>
                </a:lnTo>
                <a:lnTo>
                  <a:pt x="796" y="976"/>
                </a:lnTo>
                <a:lnTo>
                  <a:pt x="796" y="976"/>
                </a:lnTo>
                <a:close/>
                <a:moveTo>
                  <a:pt x="491" y="665"/>
                </a:moveTo>
                <a:lnTo>
                  <a:pt x="488" y="668"/>
                </a:lnTo>
                <a:lnTo>
                  <a:pt x="488" y="668"/>
                </a:lnTo>
                <a:lnTo>
                  <a:pt x="485" y="668"/>
                </a:lnTo>
                <a:lnTo>
                  <a:pt x="483" y="670"/>
                </a:lnTo>
                <a:lnTo>
                  <a:pt x="483" y="673"/>
                </a:lnTo>
                <a:lnTo>
                  <a:pt x="485" y="673"/>
                </a:lnTo>
                <a:lnTo>
                  <a:pt x="488" y="673"/>
                </a:lnTo>
                <a:lnTo>
                  <a:pt x="491" y="673"/>
                </a:lnTo>
                <a:lnTo>
                  <a:pt x="491" y="673"/>
                </a:lnTo>
                <a:lnTo>
                  <a:pt x="491" y="670"/>
                </a:lnTo>
                <a:lnTo>
                  <a:pt x="491" y="670"/>
                </a:lnTo>
                <a:lnTo>
                  <a:pt x="493" y="670"/>
                </a:lnTo>
                <a:lnTo>
                  <a:pt x="493" y="668"/>
                </a:lnTo>
                <a:lnTo>
                  <a:pt x="491" y="668"/>
                </a:lnTo>
                <a:lnTo>
                  <a:pt x="496" y="665"/>
                </a:lnTo>
                <a:lnTo>
                  <a:pt x="496" y="665"/>
                </a:lnTo>
                <a:lnTo>
                  <a:pt x="493" y="665"/>
                </a:lnTo>
                <a:lnTo>
                  <a:pt x="491" y="665"/>
                </a:lnTo>
                <a:close/>
                <a:moveTo>
                  <a:pt x="590" y="821"/>
                </a:moveTo>
                <a:lnTo>
                  <a:pt x="590" y="821"/>
                </a:lnTo>
                <a:lnTo>
                  <a:pt x="587" y="821"/>
                </a:lnTo>
                <a:lnTo>
                  <a:pt x="587" y="821"/>
                </a:lnTo>
                <a:lnTo>
                  <a:pt x="585" y="821"/>
                </a:lnTo>
                <a:lnTo>
                  <a:pt x="585" y="823"/>
                </a:lnTo>
                <a:lnTo>
                  <a:pt x="585" y="823"/>
                </a:lnTo>
                <a:lnTo>
                  <a:pt x="585" y="823"/>
                </a:lnTo>
                <a:lnTo>
                  <a:pt x="582" y="826"/>
                </a:lnTo>
                <a:lnTo>
                  <a:pt x="582" y="829"/>
                </a:lnTo>
                <a:lnTo>
                  <a:pt x="582" y="829"/>
                </a:lnTo>
                <a:lnTo>
                  <a:pt x="585" y="829"/>
                </a:lnTo>
                <a:lnTo>
                  <a:pt x="587" y="826"/>
                </a:lnTo>
                <a:lnTo>
                  <a:pt x="587" y="826"/>
                </a:lnTo>
                <a:lnTo>
                  <a:pt x="590" y="826"/>
                </a:lnTo>
                <a:lnTo>
                  <a:pt x="590" y="823"/>
                </a:lnTo>
                <a:lnTo>
                  <a:pt x="590" y="823"/>
                </a:lnTo>
                <a:lnTo>
                  <a:pt x="590" y="821"/>
                </a:lnTo>
                <a:close/>
                <a:moveTo>
                  <a:pt x="767" y="963"/>
                </a:moveTo>
                <a:lnTo>
                  <a:pt x="764" y="963"/>
                </a:lnTo>
                <a:lnTo>
                  <a:pt x="764" y="963"/>
                </a:lnTo>
                <a:lnTo>
                  <a:pt x="764" y="960"/>
                </a:lnTo>
                <a:lnTo>
                  <a:pt x="759" y="955"/>
                </a:lnTo>
                <a:lnTo>
                  <a:pt x="756" y="952"/>
                </a:lnTo>
                <a:lnTo>
                  <a:pt x="753" y="955"/>
                </a:lnTo>
                <a:lnTo>
                  <a:pt x="756" y="957"/>
                </a:lnTo>
                <a:lnTo>
                  <a:pt x="759" y="960"/>
                </a:lnTo>
                <a:lnTo>
                  <a:pt x="761" y="963"/>
                </a:lnTo>
                <a:lnTo>
                  <a:pt x="761" y="965"/>
                </a:lnTo>
                <a:lnTo>
                  <a:pt x="761" y="965"/>
                </a:lnTo>
                <a:lnTo>
                  <a:pt x="764" y="968"/>
                </a:lnTo>
                <a:lnTo>
                  <a:pt x="767" y="968"/>
                </a:lnTo>
                <a:lnTo>
                  <a:pt x="767" y="968"/>
                </a:lnTo>
                <a:lnTo>
                  <a:pt x="767" y="965"/>
                </a:lnTo>
                <a:lnTo>
                  <a:pt x="767" y="965"/>
                </a:lnTo>
                <a:lnTo>
                  <a:pt x="767" y="963"/>
                </a:lnTo>
                <a:close/>
                <a:moveTo>
                  <a:pt x="890" y="909"/>
                </a:moveTo>
                <a:lnTo>
                  <a:pt x="890" y="906"/>
                </a:lnTo>
                <a:lnTo>
                  <a:pt x="890" y="904"/>
                </a:lnTo>
                <a:lnTo>
                  <a:pt x="887" y="906"/>
                </a:lnTo>
                <a:lnTo>
                  <a:pt x="887" y="909"/>
                </a:lnTo>
                <a:lnTo>
                  <a:pt x="887" y="909"/>
                </a:lnTo>
                <a:lnTo>
                  <a:pt x="890" y="909"/>
                </a:lnTo>
                <a:lnTo>
                  <a:pt x="890" y="909"/>
                </a:lnTo>
                <a:close/>
                <a:moveTo>
                  <a:pt x="970" y="1046"/>
                </a:moveTo>
                <a:lnTo>
                  <a:pt x="968" y="1046"/>
                </a:lnTo>
                <a:lnTo>
                  <a:pt x="965" y="1046"/>
                </a:lnTo>
                <a:lnTo>
                  <a:pt x="965" y="1046"/>
                </a:lnTo>
                <a:lnTo>
                  <a:pt x="965" y="1041"/>
                </a:lnTo>
                <a:lnTo>
                  <a:pt x="965" y="1041"/>
                </a:lnTo>
                <a:lnTo>
                  <a:pt x="962" y="1041"/>
                </a:lnTo>
                <a:lnTo>
                  <a:pt x="960" y="1038"/>
                </a:lnTo>
                <a:lnTo>
                  <a:pt x="954" y="1038"/>
                </a:lnTo>
                <a:lnTo>
                  <a:pt x="952" y="1038"/>
                </a:lnTo>
                <a:lnTo>
                  <a:pt x="949" y="1038"/>
                </a:lnTo>
                <a:lnTo>
                  <a:pt x="946" y="1038"/>
                </a:lnTo>
                <a:lnTo>
                  <a:pt x="946" y="1041"/>
                </a:lnTo>
                <a:lnTo>
                  <a:pt x="946" y="1043"/>
                </a:lnTo>
                <a:lnTo>
                  <a:pt x="944" y="1043"/>
                </a:lnTo>
                <a:lnTo>
                  <a:pt x="944" y="1046"/>
                </a:lnTo>
                <a:lnTo>
                  <a:pt x="941" y="1046"/>
                </a:lnTo>
                <a:lnTo>
                  <a:pt x="938" y="1046"/>
                </a:lnTo>
                <a:lnTo>
                  <a:pt x="936" y="1046"/>
                </a:lnTo>
                <a:lnTo>
                  <a:pt x="936" y="1043"/>
                </a:lnTo>
                <a:lnTo>
                  <a:pt x="936" y="1043"/>
                </a:lnTo>
                <a:lnTo>
                  <a:pt x="936" y="1041"/>
                </a:lnTo>
                <a:lnTo>
                  <a:pt x="936" y="1041"/>
                </a:lnTo>
                <a:lnTo>
                  <a:pt x="936" y="1041"/>
                </a:lnTo>
                <a:lnTo>
                  <a:pt x="933" y="1038"/>
                </a:lnTo>
                <a:lnTo>
                  <a:pt x="933" y="1038"/>
                </a:lnTo>
                <a:lnTo>
                  <a:pt x="933" y="1038"/>
                </a:lnTo>
                <a:lnTo>
                  <a:pt x="930" y="1041"/>
                </a:lnTo>
                <a:lnTo>
                  <a:pt x="928" y="1041"/>
                </a:lnTo>
                <a:lnTo>
                  <a:pt x="925" y="1041"/>
                </a:lnTo>
                <a:lnTo>
                  <a:pt x="920" y="1038"/>
                </a:lnTo>
                <a:lnTo>
                  <a:pt x="917" y="1038"/>
                </a:lnTo>
                <a:lnTo>
                  <a:pt x="914" y="1038"/>
                </a:lnTo>
                <a:lnTo>
                  <a:pt x="914" y="1038"/>
                </a:lnTo>
                <a:lnTo>
                  <a:pt x="917" y="1033"/>
                </a:lnTo>
                <a:lnTo>
                  <a:pt x="920" y="1030"/>
                </a:lnTo>
                <a:lnTo>
                  <a:pt x="920" y="1030"/>
                </a:lnTo>
                <a:lnTo>
                  <a:pt x="920" y="1030"/>
                </a:lnTo>
                <a:lnTo>
                  <a:pt x="914" y="1030"/>
                </a:lnTo>
                <a:lnTo>
                  <a:pt x="914" y="1027"/>
                </a:lnTo>
                <a:lnTo>
                  <a:pt x="914" y="1027"/>
                </a:lnTo>
                <a:lnTo>
                  <a:pt x="914" y="1024"/>
                </a:lnTo>
                <a:lnTo>
                  <a:pt x="917" y="1024"/>
                </a:lnTo>
                <a:lnTo>
                  <a:pt x="920" y="1024"/>
                </a:lnTo>
                <a:lnTo>
                  <a:pt x="920" y="1022"/>
                </a:lnTo>
                <a:lnTo>
                  <a:pt x="917" y="1022"/>
                </a:lnTo>
                <a:lnTo>
                  <a:pt x="914" y="1022"/>
                </a:lnTo>
                <a:lnTo>
                  <a:pt x="914" y="1022"/>
                </a:lnTo>
                <a:lnTo>
                  <a:pt x="912" y="1022"/>
                </a:lnTo>
                <a:lnTo>
                  <a:pt x="909" y="1022"/>
                </a:lnTo>
                <a:lnTo>
                  <a:pt x="906" y="1024"/>
                </a:lnTo>
                <a:lnTo>
                  <a:pt x="903" y="1022"/>
                </a:lnTo>
                <a:lnTo>
                  <a:pt x="901" y="1022"/>
                </a:lnTo>
                <a:lnTo>
                  <a:pt x="901" y="1024"/>
                </a:lnTo>
                <a:lnTo>
                  <a:pt x="898" y="1024"/>
                </a:lnTo>
                <a:lnTo>
                  <a:pt x="898" y="1024"/>
                </a:lnTo>
                <a:lnTo>
                  <a:pt x="890" y="1022"/>
                </a:lnTo>
                <a:lnTo>
                  <a:pt x="887" y="1022"/>
                </a:lnTo>
                <a:lnTo>
                  <a:pt x="885" y="1022"/>
                </a:lnTo>
                <a:lnTo>
                  <a:pt x="885" y="1024"/>
                </a:lnTo>
                <a:lnTo>
                  <a:pt x="882" y="1024"/>
                </a:lnTo>
                <a:lnTo>
                  <a:pt x="882" y="1024"/>
                </a:lnTo>
                <a:lnTo>
                  <a:pt x="866" y="1027"/>
                </a:lnTo>
                <a:lnTo>
                  <a:pt x="861" y="1030"/>
                </a:lnTo>
                <a:lnTo>
                  <a:pt x="858" y="1030"/>
                </a:lnTo>
                <a:lnTo>
                  <a:pt x="831" y="1035"/>
                </a:lnTo>
                <a:lnTo>
                  <a:pt x="828" y="1035"/>
                </a:lnTo>
                <a:lnTo>
                  <a:pt x="828" y="1035"/>
                </a:lnTo>
                <a:lnTo>
                  <a:pt x="826" y="1038"/>
                </a:lnTo>
                <a:lnTo>
                  <a:pt x="823" y="1038"/>
                </a:lnTo>
                <a:lnTo>
                  <a:pt x="818" y="1038"/>
                </a:lnTo>
                <a:lnTo>
                  <a:pt x="810" y="1041"/>
                </a:lnTo>
                <a:lnTo>
                  <a:pt x="810" y="1041"/>
                </a:lnTo>
                <a:lnTo>
                  <a:pt x="807" y="1041"/>
                </a:lnTo>
                <a:lnTo>
                  <a:pt x="807" y="1043"/>
                </a:lnTo>
                <a:lnTo>
                  <a:pt x="807" y="1043"/>
                </a:lnTo>
                <a:lnTo>
                  <a:pt x="807" y="1046"/>
                </a:lnTo>
                <a:lnTo>
                  <a:pt x="807" y="1046"/>
                </a:lnTo>
                <a:lnTo>
                  <a:pt x="804" y="1046"/>
                </a:lnTo>
                <a:lnTo>
                  <a:pt x="804" y="1049"/>
                </a:lnTo>
                <a:lnTo>
                  <a:pt x="804" y="1051"/>
                </a:lnTo>
                <a:lnTo>
                  <a:pt x="804" y="1051"/>
                </a:lnTo>
                <a:lnTo>
                  <a:pt x="802" y="1051"/>
                </a:lnTo>
                <a:lnTo>
                  <a:pt x="802" y="1051"/>
                </a:lnTo>
                <a:lnTo>
                  <a:pt x="802" y="1054"/>
                </a:lnTo>
                <a:lnTo>
                  <a:pt x="802" y="1057"/>
                </a:lnTo>
                <a:lnTo>
                  <a:pt x="802" y="1057"/>
                </a:lnTo>
                <a:lnTo>
                  <a:pt x="807" y="1062"/>
                </a:lnTo>
                <a:lnTo>
                  <a:pt x="810" y="1062"/>
                </a:lnTo>
                <a:lnTo>
                  <a:pt x="812" y="1062"/>
                </a:lnTo>
                <a:lnTo>
                  <a:pt x="815" y="1062"/>
                </a:lnTo>
                <a:lnTo>
                  <a:pt x="818" y="1067"/>
                </a:lnTo>
                <a:lnTo>
                  <a:pt x="820" y="1070"/>
                </a:lnTo>
                <a:lnTo>
                  <a:pt x="820" y="1070"/>
                </a:lnTo>
                <a:lnTo>
                  <a:pt x="820" y="1073"/>
                </a:lnTo>
                <a:lnTo>
                  <a:pt x="820" y="1073"/>
                </a:lnTo>
                <a:lnTo>
                  <a:pt x="823" y="1073"/>
                </a:lnTo>
                <a:lnTo>
                  <a:pt x="823" y="1073"/>
                </a:lnTo>
                <a:lnTo>
                  <a:pt x="826" y="1073"/>
                </a:lnTo>
                <a:lnTo>
                  <a:pt x="826" y="1073"/>
                </a:lnTo>
                <a:lnTo>
                  <a:pt x="826" y="1073"/>
                </a:lnTo>
                <a:lnTo>
                  <a:pt x="828" y="1070"/>
                </a:lnTo>
                <a:lnTo>
                  <a:pt x="828" y="1070"/>
                </a:lnTo>
                <a:lnTo>
                  <a:pt x="831" y="1070"/>
                </a:lnTo>
                <a:lnTo>
                  <a:pt x="834" y="1070"/>
                </a:lnTo>
                <a:lnTo>
                  <a:pt x="834" y="1070"/>
                </a:lnTo>
                <a:lnTo>
                  <a:pt x="836" y="1070"/>
                </a:lnTo>
                <a:lnTo>
                  <a:pt x="836" y="1070"/>
                </a:lnTo>
                <a:lnTo>
                  <a:pt x="836" y="1070"/>
                </a:lnTo>
                <a:lnTo>
                  <a:pt x="839" y="1070"/>
                </a:lnTo>
                <a:lnTo>
                  <a:pt x="842" y="1070"/>
                </a:lnTo>
                <a:lnTo>
                  <a:pt x="847" y="1070"/>
                </a:lnTo>
                <a:lnTo>
                  <a:pt x="853" y="1067"/>
                </a:lnTo>
                <a:lnTo>
                  <a:pt x="855" y="1070"/>
                </a:lnTo>
                <a:lnTo>
                  <a:pt x="855" y="1070"/>
                </a:lnTo>
                <a:lnTo>
                  <a:pt x="858" y="1070"/>
                </a:lnTo>
                <a:lnTo>
                  <a:pt x="861" y="1070"/>
                </a:lnTo>
                <a:lnTo>
                  <a:pt x="863" y="1070"/>
                </a:lnTo>
                <a:lnTo>
                  <a:pt x="866" y="1070"/>
                </a:lnTo>
                <a:lnTo>
                  <a:pt x="869" y="1070"/>
                </a:lnTo>
                <a:lnTo>
                  <a:pt x="871" y="1067"/>
                </a:lnTo>
                <a:lnTo>
                  <a:pt x="871" y="1065"/>
                </a:lnTo>
                <a:lnTo>
                  <a:pt x="874" y="1065"/>
                </a:lnTo>
                <a:lnTo>
                  <a:pt x="877" y="1065"/>
                </a:lnTo>
                <a:lnTo>
                  <a:pt x="877" y="1065"/>
                </a:lnTo>
                <a:lnTo>
                  <a:pt x="882" y="1065"/>
                </a:lnTo>
                <a:lnTo>
                  <a:pt x="887" y="1067"/>
                </a:lnTo>
                <a:lnTo>
                  <a:pt x="890" y="1067"/>
                </a:lnTo>
                <a:lnTo>
                  <a:pt x="895" y="1073"/>
                </a:lnTo>
                <a:lnTo>
                  <a:pt x="898" y="1073"/>
                </a:lnTo>
                <a:lnTo>
                  <a:pt x="901" y="1075"/>
                </a:lnTo>
                <a:lnTo>
                  <a:pt x="903" y="1073"/>
                </a:lnTo>
                <a:lnTo>
                  <a:pt x="912" y="1070"/>
                </a:lnTo>
                <a:lnTo>
                  <a:pt x="914" y="1070"/>
                </a:lnTo>
                <a:lnTo>
                  <a:pt x="917" y="1067"/>
                </a:lnTo>
                <a:lnTo>
                  <a:pt x="917" y="1067"/>
                </a:lnTo>
                <a:lnTo>
                  <a:pt x="917" y="1067"/>
                </a:lnTo>
                <a:lnTo>
                  <a:pt x="917" y="1067"/>
                </a:lnTo>
                <a:lnTo>
                  <a:pt x="917" y="1065"/>
                </a:lnTo>
                <a:lnTo>
                  <a:pt x="917" y="1065"/>
                </a:lnTo>
                <a:lnTo>
                  <a:pt x="917" y="1065"/>
                </a:lnTo>
                <a:lnTo>
                  <a:pt x="917" y="1062"/>
                </a:lnTo>
                <a:lnTo>
                  <a:pt x="917" y="1062"/>
                </a:lnTo>
                <a:lnTo>
                  <a:pt x="917" y="1059"/>
                </a:lnTo>
                <a:lnTo>
                  <a:pt x="917" y="1059"/>
                </a:lnTo>
                <a:lnTo>
                  <a:pt x="920" y="1057"/>
                </a:lnTo>
                <a:lnTo>
                  <a:pt x="922" y="1057"/>
                </a:lnTo>
                <a:lnTo>
                  <a:pt x="933" y="1051"/>
                </a:lnTo>
                <a:lnTo>
                  <a:pt x="936" y="1051"/>
                </a:lnTo>
                <a:lnTo>
                  <a:pt x="938" y="1051"/>
                </a:lnTo>
                <a:lnTo>
                  <a:pt x="941" y="1051"/>
                </a:lnTo>
                <a:lnTo>
                  <a:pt x="944" y="1054"/>
                </a:lnTo>
                <a:lnTo>
                  <a:pt x="946" y="1054"/>
                </a:lnTo>
                <a:lnTo>
                  <a:pt x="949" y="1054"/>
                </a:lnTo>
                <a:lnTo>
                  <a:pt x="952" y="1054"/>
                </a:lnTo>
                <a:lnTo>
                  <a:pt x="952" y="1054"/>
                </a:lnTo>
                <a:lnTo>
                  <a:pt x="957" y="1057"/>
                </a:lnTo>
                <a:lnTo>
                  <a:pt x="957" y="1057"/>
                </a:lnTo>
                <a:lnTo>
                  <a:pt x="960" y="1057"/>
                </a:lnTo>
                <a:lnTo>
                  <a:pt x="962" y="1057"/>
                </a:lnTo>
                <a:lnTo>
                  <a:pt x="965" y="1057"/>
                </a:lnTo>
                <a:lnTo>
                  <a:pt x="968" y="1054"/>
                </a:lnTo>
                <a:lnTo>
                  <a:pt x="968" y="1051"/>
                </a:lnTo>
                <a:lnTo>
                  <a:pt x="970" y="1051"/>
                </a:lnTo>
                <a:lnTo>
                  <a:pt x="970" y="1051"/>
                </a:lnTo>
                <a:lnTo>
                  <a:pt x="970" y="1049"/>
                </a:lnTo>
                <a:lnTo>
                  <a:pt x="970" y="1046"/>
                </a:lnTo>
                <a:lnTo>
                  <a:pt x="970" y="1046"/>
                </a:lnTo>
                <a:close/>
                <a:moveTo>
                  <a:pt x="0" y="0"/>
                </a:moveTo>
                <a:lnTo>
                  <a:pt x="0" y="606"/>
                </a:lnTo>
                <a:lnTo>
                  <a:pt x="8" y="606"/>
                </a:lnTo>
                <a:lnTo>
                  <a:pt x="11" y="606"/>
                </a:lnTo>
                <a:lnTo>
                  <a:pt x="14" y="606"/>
                </a:lnTo>
                <a:lnTo>
                  <a:pt x="19" y="603"/>
                </a:lnTo>
                <a:lnTo>
                  <a:pt x="22" y="603"/>
                </a:lnTo>
                <a:lnTo>
                  <a:pt x="30" y="603"/>
                </a:lnTo>
                <a:lnTo>
                  <a:pt x="32" y="603"/>
                </a:lnTo>
                <a:lnTo>
                  <a:pt x="38" y="601"/>
                </a:lnTo>
                <a:lnTo>
                  <a:pt x="46" y="601"/>
                </a:lnTo>
                <a:lnTo>
                  <a:pt x="49" y="601"/>
                </a:lnTo>
                <a:lnTo>
                  <a:pt x="57" y="601"/>
                </a:lnTo>
                <a:lnTo>
                  <a:pt x="78" y="598"/>
                </a:lnTo>
                <a:lnTo>
                  <a:pt x="99" y="595"/>
                </a:lnTo>
                <a:lnTo>
                  <a:pt x="113" y="595"/>
                </a:lnTo>
                <a:lnTo>
                  <a:pt x="121" y="595"/>
                </a:lnTo>
                <a:lnTo>
                  <a:pt x="124" y="595"/>
                </a:lnTo>
                <a:lnTo>
                  <a:pt x="134" y="595"/>
                </a:lnTo>
                <a:lnTo>
                  <a:pt x="140" y="595"/>
                </a:lnTo>
                <a:lnTo>
                  <a:pt x="164" y="595"/>
                </a:lnTo>
                <a:lnTo>
                  <a:pt x="180" y="598"/>
                </a:lnTo>
                <a:lnTo>
                  <a:pt x="191" y="598"/>
                </a:lnTo>
                <a:lnTo>
                  <a:pt x="193" y="598"/>
                </a:lnTo>
                <a:lnTo>
                  <a:pt x="212" y="593"/>
                </a:lnTo>
                <a:lnTo>
                  <a:pt x="223" y="585"/>
                </a:lnTo>
                <a:lnTo>
                  <a:pt x="225" y="585"/>
                </a:lnTo>
                <a:lnTo>
                  <a:pt x="231" y="585"/>
                </a:lnTo>
                <a:lnTo>
                  <a:pt x="250" y="590"/>
                </a:lnTo>
                <a:lnTo>
                  <a:pt x="268" y="598"/>
                </a:lnTo>
                <a:lnTo>
                  <a:pt x="295" y="611"/>
                </a:lnTo>
                <a:lnTo>
                  <a:pt x="311" y="622"/>
                </a:lnTo>
                <a:lnTo>
                  <a:pt x="327" y="630"/>
                </a:lnTo>
                <a:lnTo>
                  <a:pt x="330" y="633"/>
                </a:lnTo>
                <a:lnTo>
                  <a:pt x="335" y="638"/>
                </a:lnTo>
                <a:lnTo>
                  <a:pt x="341" y="641"/>
                </a:lnTo>
                <a:lnTo>
                  <a:pt x="343" y="644"/>
                </a:lnTo>
                <a:lnTo>
                  <a:pt x="349" y="644"/>
                </a:lnTo>
                <a:lnTo>
                  <a:pt x="354" y="644"/>
                </a:lnTo>
                <a:lnTo>
                  <a:pt x="359" y="641"/>
                </a:lnTo>
                <a:lnTo>
                  <a:pt x="362" y="641"/>
                </a:lnTo>
                <a:lnTo>
                  <a:pt x="362" y="641"/>
                </a:lnTo>
                <a:lnTo>
                  <a:pt x="365" y="641"/>
                </a:lnTo>
                <a:lnTo>
                  <a:pt x="367" y="644"/>
                </a:lnTo>
                <a:lnTo>
                  <a:pt x="370" y="644"/>
                </a:lnTo>
                <a:lnTo>
                  <a:pt x="370" y="644"/>
                </a:lnTo>
                <a:lnTo>
                  <a:pt x="367" y="641"/>
                </a:lnTo>
                <a:lnTo>
                  <a:pt x="367" y="638"/>
                </a:lnTo>
                <a:lnTo>
                  <a:pt x="367" y="638"/>
                </a:lnTo>
                <a:lnTo>
                  <a:pt x="367" y="636"/>
                </a:lnTo>
                <a:lnTo>
                  <a:pt x="370" y="636"/>
                </a:lnTo>
                <a:lnTo>
                  <a:pt x="370" y="633"/>
                </a:lnTo>
                <a:lnTo>
                  <a:pt x="373" y="633"/>
                </a:lnTo>
                <a:lnTo>
                  <a:pt x="378" y="633"/>
                </a:lnTo>
                <a:lnTo>
                  <a:pt x="381" y="633"/>
                </a:lnTo>
                <a:lnTo>
                  <a:pt x="389" y="636"/>
                </a:lnTo>
                <a:lnTo>
                  <a:pt x="394" y="636"/>
                </a:lnTo>
                <a:lnTo>
                  <a:pt x="400" y="636"/>
                </a:lnTo>
                <a:lnTo>
                  <a:pt x="402" y="636"/>
                </a:lnTo>
                <a:lnTo>
                  <a:pt x="402" y="636"/>
                </a:lnTo>
                <a:lnTo>
                  <a:pt x="408" y="638"/>
                </a:lnTo>
                <a:lnTo>
                  <a:pt x="410" y="641"/>
                </a:lnTo>
                <a:lnTo>
                  <a:pt x="418" y="646"/>
                </a:lnTo>
                <a:lnTo>
                  <a:pt x="421" y="646"/>
                </a:lnTo>
                <a:lnTo>
                  <a:pt x="421" y="646"/>
                </a:lnTo>
                <a:lnTo>
                  <a:pt x="421" y="649"/>
                </a:lnTo>
                <a:lnTo>
                  <a:pt x="421" y="652"/>
                </a:lnTo>
                <a:lnTo>
                  <a:pt x="424" y="652"/>
                </a:lnTo>
                <a:lnTo>
                  <a:pt x="424" y="652"/>
                </a:lnTo>
                <a:lnTo>
                  <a:pt x="424" y="652"/>
                </a:lnTo>
                <a:lnTo>
                  <a:pt x="426" y="649"/>
                </a:lnTo>
                <a:lnTo>
                  <a:pt x="426" y="649"/>
                </a:lnTo>
                <a:lnTo>
                  <a:pt x="429" y="649"/>
                </a:lnTo>
                <a:lnTo>
                  <a:pt x="432" y="652"/>
                </a:lnTo>
                <a:lnTo>
                  <a:pt x="440" y="660"/>
                </a:lnTo>
                <a:lnTo>
                  <a:pt x="440" y="660"/>
                </a:lnTo>
                <a:lnTo>
                  <a:pt x="440" y="660"/>
                </a:lnTo>
                <a:lnTo>
                  <a:pt x="440" y="660"/>
                </a:lnTo>
                <a:lnTo>
                  <a:pt x="443" y="660"/>
                </a:lnTo>
                <a:lnTo>
                  <a:pt x="443" y="660"/>
                </a:lnTo>
                <a:lnTo>
                  <a:pt x="445" y="660"/>
                </a:lnTo>
                <a:lnTo>
                  <a:pt x="445" y="660"/>
                </a:lnTo>
                <a:lnTo>
                  <a:pt x="448" y="660"/>
                </a:lnTo>
                <a:lnTo>
                  <a:pt x="448" y="660"/>
                </a:lnTo>
                <a:lnTo>
                  <a:pt x="451" y="662"/>
                </a:lnTo>
                <a:lnTo>
                  <a:pt x="453" y="662"/>
                </a:lnTo>
                <a:lnTo>
                  <a:pt x="453" y="662"/>
                </a:lnTo>
                <a:lnTo>
                  <a:pt x="456" y="662"/>
                </a:lnTo>
                <a:lnTo>
                  <a:pt x="459" y="660"/>
                </a:lnTo>
                <a:lnTo>
                  <a:pt x="459" y="660"/>
                </a:lnTo>
                <a:lnTo>
                  <a:pt x="464" y="662"/>
                </a:lnTo>
                <a:lnTo>
                  <a:pt x="469" y="662"/>
                </a:lnTo>
                <a:lnTo>
                  <a:pt x="469" y="662"/>
                </a:lnTo>
                <a:lnTo>
                  <a:pt x="472" y="662"/>
                </a:lnTo>
                <a:lnTo>
                  <a:pt x="472" y="660"/>
                </a:lnTo>
                <a:lnTo>
                  <a:pt x="472" y="660"/>
                </a:lnTo>
                <a:lnTo>
                  <a:pt x="472" y="660"/>
                </a:lnTo>
                <a:lnTo>
                  <a:pt x="475" y="662"/>
                </a:lnTo>
                <a:lnTo>
                  <a:pt x="475" y="662"/>
                </a:lnTo>
                <a:lnTo>
                  <a:pt x="477" y="660"/>
                </a:lnTo>
                <a:lnTo>
                  <a:pt x="477" y="660"/>
                </a:lnTo>
                <a:lnTo>
                  <a:pt x="475" y="657"/>
                </a:lnTo>
                <a:lnTo>
                  <a:pt x="472" y="657"/>
                </a:lnTo>
                <a:lnTo>
                  <a:pt x="469" y="657"/>
                </a:lnTo>
                <a:lnTo>
                  <a:pt x="469" y="657"/>
                </a:lnTo>
                <a:lnTo>
                  <a:pt x="469" y="654"/>
                </a:lnTo>
                <a:lnTo>
                  <a:pt x="469" y="654"/>
                </a:lnTo>
                <a:lnTo>
                  <a:pt x="472" y="654"/>
                </a:lnTo>
                <a:lnTo>
                  <a:pt x="472" y="654"/>
                </a:lnTo>
                <a:lnTo>
                  <a:pt x="472" y="654"/>
                </a:lnTo>
                <a:lnTo>
                  <a:pt x="475" y="652"/>
                </a:lnTo>
                <a:lnTo>
                  <a:pt x="477" y="652"/>
                </a:lnTo>
                <a:lnTo>
                  <a:pt x="477" y="654"/>
                </a:lnTo>
                <a:lnTo>
                  <a:pt x="477" y="654"/>
                </a:lnTo>
                <a:lnTo>
                  <a:pt x="480" y="657"/>
                </a:lnTo>
                <a:lnTo>
                  <a:pt x="483" y="657"/>
                </a:lnTo>
                <a:lnTo>
                  <a:pt x="485" y="657"/>
                </a:lnTo>
                <a:lnTo>
                  <a:pt x="485" y="657"/>
                </a:lnTo>
                <a:lnTo>
                  <a:pt x="488" y="654"/>
                </a:lnTo>
                <a:lnTo>
                  <a:pt x="488" y="652"/>
                </a:lnTo>
                <a:lnTo>
                  <a:pt x="488" y="652"/>
                </a:lnTo>
                <a:lnTo>
                  <a:pt x="488" y="649"/>
                </a:lnTo>
                <a:lnTo>
                  <a:pt x="491" y="649"/>
                </a:lnTo>
                <a:lnTo>
                  <a:pt x="493" y="652"/>
                </a:lnTo>
                <a:lnTo>
                  <a:pt x="496" y="652"/>
                </a:lnTo>
                <a:lnTo>
                  <a:pt x="499" y="652"/>
                </a:lnTo>
                <a:lnTo>
                  <a:pt x="499" y="654"/>
                </a:lnTo>
                <a:lnTo>
                  <a:pt x="496" y="654"/>
                </a:lnTo>
                <a:lnTo>
                  <a:pt x="496" y="654"/>
                </a:lnTo>
                <a:lnTo>
                  <a:pt x="496" y="657"/>
                </a:lnTo>
                <a:lnTo>
                  <a:pt x="496" y="657"/>
                </a:lnTo>
                <a:lnTo>
                  <a:pt x="499" y="657"/>
                </a:lnTo>
                <a:lnTo>
                  <a:pt x="499" y="657"/>
                </a:lnTo>
                <a:lnTo>
                  <a:pt x="499" y="657"/>
                </a:lnTo>
                <a:lnTo>
                  <a:pt x="499" y="660"/>
                </a:lnTo>
                <a:lnTo>
                  <a:pt x="499" y="660"/>
                </a:lnTo>
                <a:lnTo>
                  <a:pt x="499" y="660"/>
                </a:lnTo>
                <a:lnTo>
                  <a:pt x="499" y="660"/>
                </a:lnTo>
                <a:lnTo>
                  <a:pt x="501" y="662"/>
                </a:lnTo>
                <a:lnTo>
                  <a:pt x="504" y="662"/>
                </a:lnTo>
                <a:lnTo>
                  <a:pt x="507" y="662"/>
                </a:lnTo>
                <a:lnTo>
                  <a:pt x="507" y="662"/>
                </a:lnTo>
                <a:lnTo>
                  <a:pt x="507" y="662"/>
                </a:lnTo>
                <a:lnTo>
                  <a:pt x="507" y="665"/>
                </a:lnTo>
                <a:lnTo>
                  <a:pt x="507" y="668"/>
                </a:lnTo>
                <a:lnTo>
                  <a:pt x="507" y="668"/>
                </a:lnTo>
                <a:lnTo>
                  <a:pt x="510" y="668"/>
                </a:lnTo>
                <a:lnTo>
                  <a:pt x="510" y="668"/>
                </a:lnTo>
                <a:lnTo>
                  <a:pt x="510" y="668"/>
                </a:lnTo>
                <a:lnTo>
                  <a:pt x="512" y="665"/>
                </a:lnTo>
                <a:lnTo>
                  <a:pt x="512" y="665"/>
                </a:lnTo>
                <a:lnTo>
                  <a:pt x="515" y="665"/>
                </a:lnTo>
                <a:lnTo>
                  <a:pt x="515" y="668"/>
                </a:lnTo>
                <a:lnTo>
                  <a:pt x="520" y="673"/>
                </a:lnTo>
                <a:lnTo>
                  <a:pt x="520" y="673"/>
                </a:lnTo>
                <a:lnTo>
                  <a:pt x="523" y="676"/>
                </a:lnTo>
                <a:lnTo>
                  <a:pt x="526" y="678"/>
                </a:lnTo>
                <a:lnTo>
                  <a:pt x="526" y="681"/>
                </a:lnTo>
                <a:lnTo>
                  <a:pt x="526" y="684"/>
                </a:lnTo>
                <a:lnTo>
                  <a:pt x="523" y="684"/>
                </a:lnTo>
                <a:lnTo>
                  <a:pt x="523" y="684"/>
                </a:lnTo>
                <a:lnTo>
                  <a:pt x="520" y="684"/>
                </a:lnTo>
                <a:lnTo>
                  <a:pt x="520" y="681"/>
                </a:lnTo>
                <a:lnTo>
                  <a:pt x="520" y="684"/>
                </a:lnTo>
                <a:lnTo>
                  <a:pt x="518" y="687"/>
                </a:lnTo>
                <a:lnTo>
                  <a:pt x="518" y="687"/>
                </a:lnTo>
                <a:lnTo>
                  <a:pt x="518" y="689"/>
                </a:lnTo>
                <a:lnTo>
                  <a:pt x="518" y="692"/>
                </a:lnTo>
                <a:lnTo>
                  <a:pt x="518" y="692"/>
                </a:lnTo>
                <a:lnTo>
                  <a:pt x="518" y="695"/>
                </a:lnTo>
                <a:lnTo>
                  <a:pt x="518" y="695"/>
                </a:lnTo>
                <a:lnTo>
                  <a:pt x="518" y="695"/>
                </a:lnTo>
                <a:lnTo>
                  <a:pt x="518" y="695"/>
                </a:lnTo>
                <a:lnTo>
                  <a:pt x="515" y="697"/>
                </a:lnTo>
                <a:lnTo>
                  <a:pt x="518" y="697"/>
                </a:lnTo>
                <a:lnTo>
                  <a:pt x="518" y="697"/>
                </a:lnTo>
                <a:lnTo>
                  <a:pt x="518" y="697"/>
                </a:lnTo>
                <a:lnTo>
                  <a:pt x="520" y="697"/>
                </a:lnTo>
                <a:lnTo>
                  <a:pt x="520" y="697"/>
                </a:lnTo>
                <a:lnTo>
                  <a:pt x="523" y="697"/>
                </a:lnTo>
                <a:lnTo>
                  <a:pt x="523" y="697"/>
                </a:lnTo>
                <a:lnTo>
                  <a:pt x="523" y="695"/>
                </a:lnTo>
                <a:lnTo>
                  <a:pt x="526" y="692"/>
                </a:lnTo>
                <a:lnTo>
                  <a:pt x="526" y="692"/>
                </a:lnTo>
                <a:lnTo>
                  <a:pt x="528" y="695"/>
                </a:lnTo>
                <a:lnTo>
                  <a:pt x="531" y="695"/>
                </a:lnTo>
                <a:lnTo>
                  <a:pt x="534" y="692"/>
                </a:lnTo>
                <a:lnTo>
                  <a:pt x="534" y="692"/>
                </a:lnTo>
                <a:lnTo>
                  <a:pt x="536" y="689"/>
                </a:lnTo>
                <a:lnTo>
                  <a:pt x="536" y="689"/>
                </a:lnTo>
                <a:lnTo>
                  <a:pt x="539" y="689"/>
                </a:lnTo>
                <a:lnTo>
                  <a:pt x="542" y="689"/>
                </a:lnTo>
                <a:lnTo>
                  <a:pt x="542" y="689"/>
                </a:lnTo>
                <a:lnTo>
                  <a:pt x="542" y="689"/>
                </a:lnTo>
                <a:lnTo>
                  <a:pt x="544" y="689"/>
                </a:lnTo>
                <a:lnTo>
                  <a:pt x="544" y="687"/>
                </a:lnTo>
                <a:lnTo>
                  <a:pt x="544" y="687"/>
                </a:lnTo>
                <a:lnTo>
                  <a:pt x="547" y="689"/>
                </a:lnTo>
                <a:lnTo>
                  <a:pt x="552" y="692"/>
                </a:lnTo>
                <a:lnTo>
                  <a:pt x="555" y="695"/>
                </a:lnTo>
                <a:lnTo>
                  <a:pt x="558" y="700"/>
                </a:lnTo>
                <a:lnTo>
                  <a:pt x="560" y="703"/>
                </a:lnTo>
                <a:lnTo>
                  <a:pt x="563" y="711"/>
                </a:lnTo>
                <a:lnTo>
                  <a:pt x="563" y="711"/>
                </a:lnTo>
                <a:lnTo>
                  <a:pt x="563" y="713"/>
                </a:lnTo>
                <a:lnTo>
                  <a:pt x="560" y="716"/>
                </a:lnTo>
                <a:lnTo>
                  <a:pt x="560" y="719"/>
                </a:lnTo>
                <a:lnTo>
                  <a:pt x="560" y="719"/>
                </a:lnTo>
                <a:lnTo>
                  <a:pt x="558" y="719"/>
                </a:lnTo>
                <a:lnTo>
                  <a:pt x="558" y="721"/>
                </a:lnTo>
                <a:lnTo>
                  <a:pt x="555" y="724"/>
                </a:lnTo>
                <a:lnTo>
                  <a:pt x="555" y="724"/>
                </a:lnTo>
                <a:lnTo>
                  <a:pt x="555" y="727"/>
                </a:lnTo>
                <a:lnTo>
                  <a:pt x="552" y="724"/>
                </a:lnTo>
                <a:lnTo>
                  <a:pt x="552" y="724"/>
                </a:lnTo>
                <a:lnTo>
                  <a:pt x="552" y="724"/>
                </a:lnTo>
                <a:lnTo>
                  <a:pt x="552" y="721"/>
                </a:lnTo>
                <a:lnTo>
                  <a:pt x="552" y="721"/>
                </a:lnTo>
                <a:lnTo>
                  <a:pt x="552" y="719"/>
                </a:lnTo>
                <a:lnTo>
                  <a:pt x="552" y="719"/>
                </a:lnTo>
                <a:lnTo>
                  <a:pt x="555" y="716"/>
                </a:lnTo>
                <a:lnTo>
                  <a:pt x="552" y="716"/>
                </a:lnTo>
                <a:lnTo>
                  <a:pt x="544" y="716"/>
                </a:lnTo>
                <a:lnTo>
                  <a:pt x="542" y="716"/>
                </a:lnTo>
                <a:lnTo>
                  <a:pt x="539" y="716"/>
                </a:lnTo>
                <a:lnTo>
                  <a:pt x="539" y="716"/>
                </a:lnTo>
                <a:lnTo>
                  <a:pt x="539" y="719"/>
                </a:lnTo>
                <a:lnTo>
                  <a:pt x="544" y="721"/>
                </a:lnTo>
                <a:lnTo>
                  <a:pt x="544" y="727"/>
                </a:lnTo>
                <a:lnTo>
                  <a:pt x="547" y="729"/>
                </a:lnTo>
                <a:lnTo>
                  <a:pt x="544" y="732"/>
                </a:lnTo>
                <a:lnTo>
                  <a:pt x="544" y="732"/>
                </a:lnTo>
                <a:lnTo>
                  <a:pt x="542" y="735"/>
                </a:lnTo>
                <a:lnTo>
                  <a:pt x="539" y="735"/>
                </a:lnTo>
                <a:lnTo>
                  <a:pt x="539" y="737"/>
                </a:lnTo>
                <a:lnTo>
                  <a:pt x="539" y="737"/>
                </a:lnTo>
                <a:lnTo>
                  <a:pt x="539" y="737"/>
                </a:lnTo>
                <a:lnTo>
                  <a:pt x="542" y="740"/>
                </a:lnTo>
                <a:lnTo>
                  <a:pt x="544" y="740"/>
                </a:lnTo>
                <a:lnTo>
                  <a:pt x="547" y="740"/>
                </a:lnTo>
                <a:lnTo>
                  <a:pt x="547" y="740"/>
                </a:lnTo>
                <a:lnTo>
                  <a:pt x="547" y="740"/>
                </a:lnTo>
                <a:lnTo>
                  <a:pt x="550" y="740"/>
                </a:lnTo>
                <a:lnTo>
                  <a:pt x="550" y="740"/>
                </a:lnTo>
                <a:lnTo>
                  <a:pt x="550" y="740"/>
                </a:lnTo>
                <a:lnTo>
                  <a:pt x="552" y="740"/>
                </a:lnTo>
                <a:lnTo>
                  <a:pt x="552" y="743"/>
                </a:lnTo>
                <a:lnTo>
                  <a:pt x="555" y="746"/>
                </a:lnTo>
                <a:lnTo>
                  <a:pt x="555" y="746"/>
                </a:lnTo>
                <a:lnTo>
                  <a:pt x="552" y="748"/>
                </a:lnTo>
                <a:lnTo>
                  <a:pt x="550" y="748"/>
                </a:lnTo>
                <a:lnTo>
                  <a:pt x="547" y="748"/>
                </a:lnTo>
                <a:lnTo>
                  <a:pt x="550" y="751"/>
                </a:lnTo>
                <a:lnTo>
                  <a:pt x="550" y="751"/>
                </a:lnTo>
                <a:lnTo>
                  <a:pt x="552" y="751"/>
                </a:lnTo>
                <a:lnTo>
                  <a:pt x="555" y="751"/>
                </a:lnTo>
                <a:lnTo>
                  <a:pt x="558" y="751"/>
                </a:lnTo>
                <a:lnTo>
                  <a:pt x="558" y="754"/>
                </a:lnTo>
                <a:lnTo>
                  <a:pt x="560" y="759"/>
                </a:lnTo>
                <a:lnTo>
                  <a:pt x="560" y="759"/>
                </a:lnTo>
                <a:lnTo>
                  <a:pt x="560" y="762"/>
                </a:lnTo>
                <a:lnTo>
                  <a:pt x="560" y="764"/>
                </a:lnTo>
                <a:lnTo>
                  <a:pt x="568" y="767"/>
                </a:lnTo>
                <a:lnTo>
                  <a:pt x="568" y="767"/>
                </a:lnTo>
                <a:lnTo>
                  <a:pt x="568" y="767"/>
                </a:lnTo>
                <a:lnTo>
                  <a:pt x="568" y="764"/>
                </a:lnTo>
                <a:lnTo>
                  <a:pt x="568" y="764"/>
                </a:lnTo>
                <a:lnTo>
                  <a:pt x="571" y="762"/>
                </a:lnTo>
                <a:lnTo>
                  <a:pt x="571" y="764"/>
                </a:lnTo>
                <a:lnTo>
                  <a:pt x="571" y="764"/>
                </a:lnTo>
                <a:lnTo>
                  <a:pt x="571" y="764"/>
                </a:lnTo>
                <a:lnTo>
                  <a:pt x="574" y="764"/>
                </a:lnTo>
                <a:lnTo>
                  <a:pt x="577" y="764"/>
                </a:lnTo>
                <a:lnTo>
                  <a:pt x="579" y="762"/>
                </a:lnTo>
                <a:lnTo>
                  <a:pt x="582" y="764"/>
                </a:lnTo>
                <a:lnTo>
                  <a:pt x="590" y="767"/>
                </a:lnTo>
                <a:lnTo>
                  <a:pt x="595" y="767"/>
                </a:lnTo>
                <a:lnTo>
                  <a:pt x="595" y="770"/>
                </a:lnTo>
                <a:lnTo>
                  <a:pt x="598" y="772"/>
                </a:lnTo>
                <a:lnTo>
                  <a:pt x="601" y="772"/>
                </a:lnTo>
                <a:lnTo>
                  <a:pt x="601" y="770"/>
                </a:lnTo>
                <a:lnTo>
                  <a:pt x="601" y="770"/>
                </a:lnTo>
                <a:lnTo>
                  <a:pt x="603" y="770"/>
                </a:lnTo>
                <a:lnTo>
                  <a:pt x="601" y="770"/>
                </a:lnTo>
                <a:lnTo>
                  <a:pt x="601" y="770"/>
                </a:lnTo>
                <a:lnTo>
                  <a:pt x="601" y="767"/>
                </a:lnTo>
                <a:lnTo>
                  <a:pt x="601" y="767"/>
                </a:lnTo>
                <a:lnTo>
                  <a:pt x="598" y="767"/>
                </a:lnTo>
                <a:lnTo>
                  <a:pt x="598" y="767"/>
                </a:lnTo>
                <a:lnTo>
                  <a:pt x="595" y="767"/>
                </a:lnTo>
                <a:lnTo>
                  <a:pt x="593" y="764"/>
                </a:lnTo>
                <a:lnTo>
                  <a:pt x="593" y="764"/>
                </a:lnTo>
                <a:lnTo>
                  <a:pt x="593" y="762"/>
                </a:lnTo>
                <a:lnTo>
                  <a:pt x="595" y="762"/>
                </a:lnTo>
                <a:lnTo>
                  <a:pt x="603" y="764"/>
                </a:lnTo>
                <a:lnTo>
                  <a:pt x="606" y="764"/>
                </a:lnTo>
                <a:lnTo>
                  <a:pt x="606" y="764"/>
                </a:lnTo>
                <a:lnTo>
                  <a:pt x="609" y="767"/>
                </a:lnTo>
                <a:lnTo>
                  <a:pt x="609" y="770"/>
                </a:lnTo>
                <a:lnTo>
                  <a:pt x="609" y="770"/>
                </a:lnTo>
                <a:lnTo>
                  <a:pt x="609" y="770"/>
                </a:lnTo>
                <a:lnTo>
                  <a:pt x="606" y="770"/>
                </a:lnTo>
                <a:lnTo>
                  <a:pt x="603" y="772"/>
                </a:lnTo>
                <a:lnTo>
                  <a:pt x="606" y="772"/>
                </a:lnTo>
                <a:lnTo>
                  <a:pt x="606" y="772"/>
                </a:lnTo>
                <a:lnTo>
                  <a:pt x="609" y="775"/>
                </a:lnTo>
                <a:lnTo>
                  <a:pt x="609" y="775"/>
                </a:lnTo>
                <a:lnTo>
                  <a:pt x="614" y="780"/>
                </a:lnTo>
                <a:lnTo>
                  <a:pt x="617" y="783"/>
                </a:lnTo>
                <a:lnTo>
                  <a:pt x="619" y="783"/>
                </a:lnTo>
                <a:lnTo>
                  <a:pt x="619" y="788"/>
                </a:lnTo>
                <a:lnTo>
                  <a:pt x="622" y="796"/>
                </a:lnTo>
                <a:lnTo>
                  <a:pt x="625" y="796"/>
                </a:lnTo>
                <a:lnTo>
                  <a:pt x="625" y="799"/>
                </a:lnTo>
                <a:lnTo>
                  <a:pt x="625" y="805"/>
                </a:lnTo>
                <a:lnTo>
                  <a:pt x="625" y="807"/>
                </a:lnTo>
                <a:lnTo>
                  <a:pt x="622" y="807"/>
                </a:lnTo>
                <a:lnTo>
                  <a:pt x="622" y="810"/>
                </a:lnTo>
                <a:lnTo>
                  <a:pt x="622" y="813"/>
                </a:lnTo>
                <a:lnTo>
                  <a:pt x="622" y="813"/>
                </a:lnTo>
                <a:lnTo>
                  <a:pt x="622" y="815"/>
                </a:lnTo>
                <a:lnTo>
                  <a:pt x="625" y="815"/>
                </a:lnTo>
                <a:lnTo>
                  <a:pt x="627" y="815"/>
                </a:lnTo>
                <a:lnTo>
                  <a:pt x="627" y="818"/>
                </a:lnTo>
                <a:lnTo>
                  <a:pt x="630" y="821"/>
                </a:lnTo>
                <a:lnTo>
                  <a:pt x="630" y="821"/>
                </a:lnTo>
                <a:lnTo>
                  <a:pt x="633" y="823"/>
                </a:lnTo>
                <a:lnTo>
                  <a:pt x="638" y="826"/>
                </a:lnTo>
                <a:lnTo>
                  <a:pt x="646" y="831"/>
                </a:lnTo>
                <a:lnTo>
                  <a:pt x="654" y="839"/>
                </a:lnTo>
                <a:lnTo>
                  <a:pt x="654" y="839"/>
                </a:lnTo>
                <a:lnTo>
                  <a:pt x="657" y="839"/>
                </a:lnTo>
                <a:lnTo>
                  <a:pt x="660" y="842"/>
                </a:lnTo>
                <a:lnTo>
                  <a:pt x="662" y="847"/>
                </a:lnTo>
                <a:lnTo>
                  <a:pt x="665" y="850"/>
                </a:lnTo>
                <a:lnTo>
                  <a:pt x="665" y="853"/>
                </a:lnTo>
                <a:lnTo>
                  <a:pt x="668" y="855"/>
                </a:lnTo>
                <a:lnTo>
                  <a:pt x="668" y="858"/>
                </a:lnTo>
                <a:lnTo>
                  <a:pt x="668" y="861"/>
                </a:lnTo>
                <a:lnTo>
                  <a:pt x="668" y="861"/>
                </a:lnTo>
                <a:lnTo>
                  <a:pt x="668" y="864"/>
                </a:lnTo>
                <a:lnTo>
                  <a:pt x="668" y="864"/>
                </a:lnTo>
                <a:lnTo>
                  <a:pt x="668" y="866"/>
                </a:lnTo>
                <a:lnTo>
                  <a:pt x="668" y="866"/>
                </a:lnTo>
                <a:lnTo>
                  <a:pt x="665" y="866"/>
                </a:lnTo>
                <a:lnTo>
                  <a:pt x="662" y="866"/>
                </a:lnTo>
                <a:lnTo>
                  <a:pt x="662" y="869"/>
                </a:lnTo>
                <a:lnTo>
                  <a:pt x="665" y="869"/>
                </a:lnTo>
                <a:lnTo>
                  <a:pt x="668" y="872"/>
                </a:lnTo>
                <a:lnTo>
                  <a:pt x="670" y="872"/>
                </a:lnTo>
                <a:lnTo>
                  <a:pt x="673" y="877"/>
                </a:lnTo>
                <a:lnTo>
                  <a:pt x="676" y="882"/>
                </a:lnTo>
                <a:lnTo>
                  <a:pt x="676" y="896"/>
                </a:lnTo>
                <a:lnTo>
                  <a:pt x="678" y="898"/>
                </a:lnTo>
                <a:lnTo>
                  <a:pt x="678" y="901"/>
                </a:lnTo>
                <a:lnTo>
                  <a:pt x="681" y="904"/>
                </a:lnTo>
                <a:lnTo>
                  <a:pt x="681" y="904"/>
                </a:lnTo>
                <a:lnTo>
                  <a:pt x="681" y="906"/>
                </a:lnTo>
                <a:lnTo>
                  <a:pt x="681" y="906"/>
                </a:lnTo>
                <a:lnTo>
                  <a:pt x="678" y="906"/>
                </a:lnTo>
                <a:lnTo>
                  <a:pt x="678" y="909"/>
                </a:lnTo>
                <a:lnTo>
                  <a:pt x="678" y="909"/>
                </a:lnTo>
                <a:lnTo>
                  <a:pt x="678" y="909"/>
                </a:lnTo>
                <a:lnTo>
                  <a:pt x="678" y="912"/>
                </a:lnTo>
                <a:lnTo>
                  <a:pt x="678" y="912"/>
                </a:lnTo>
                <a:lnTo>
                  <a:pt x="678" y="915"/>
                </a:lnTo>
                <a:lnTo>
                  <a:pt x="681" y="915"/>
                </a:lnTo>
                <a:lnTo>
                  <a:pt x="681" y="915"/>
                </a:lnTo>
                <a:lnTo>
                  <a:pt x="681" y="915"/>
                </a:lnTo>
                <a:lnTo>
                  <a:pt x="681" y="915"/>
                </a:lnTo>
                <a:lnTo>
                  <a:pt x="684" y="912"/>
                </a:lnTo>
                <a:lnTo>
                  <a:pt x="684" y="912"/>
                </a:lnTo>
                <a:lnTo>
                  <a:pt x="684" y="912"/>
                </a:lnTo>
                <a:lnTo>
                  <a:pt x="684" y="912"/>
                </a:lnTo>
                <a:lnTo>
                  <a:pt x="686" y="912"/>
                </a:lnTo>
                <a:lnTo>
                  <a:pt x="686" y="915"/>
                </a:lnTo>
                <a:lnTo>
                  <a:pt x="684" y="915"/>
                </a:lnTo>
                <a:lnTo>
                  <a:pt x="684" y="917"/>
                </a:lnTo>
                <a:lnTo>
                  <a:pt x="689" y="917"/>
                </a:lnTo>
                <a:lnTo>
                  <a:pt x="692" y="917"/>
                </a:lnTo>
                <a:lnTo>
                  <a:pt x="692" y="920"/>
                </a:lnTo>
                <a:lnTo>
                  <a:pt x="684" y="920"/>
                </a:lnTo>
                <a:lnTo>
                  <a:pt x="684" y="923"/>
                </a:lnTo>
                <a:lnTo>
                  <a:pt x="681" y="923"/>
                </a:lnTo>
                <a:lnTo>
                  <a:pt x="681" y="920"/>
                </a:lnTo>
                <a:lnTo>
                  <a:pt x="678" y="920"/>
                </a:lnTo>
                <a:lnTo>
                  <a:pt x="676" y="917"/>
                </a:lnTo>
                <a:lnTo>
                  <a:pt x="676" y="917"/>
                </a:lnTo>
                <a:lnTo>
                  <a:pt x="676" y="917"/>
                </a:lnTo>
                <a:lnTo>
                  <a:pt x="676" y="915"/>
                </a:lnTo>
                <a:lnTo>
                  <a:pt x="673" y="915"/>
                </a:lnTo>
                <a:lnTo>
                  <a:pt x="670" y="912"/>
                </a:lnTo>
                <a:lnTo>
                  <a:pt x="670" y="912"/>
                </a:lnTo>
                <a:lnTo>
                  <a:pt x="670" y="909"/>
                </a:lnTo>
                <a:lnTo>
                  <a:pt x="673" y="909"/>
                </a:lnTo>
                <a:lnTo>
                  <a:pt x="673" y="909"/>
                </a:lnTo>
                <a:lnTo>
                  <a:pt x="665" y="906"/>
                </a:lnTo>
                <a:lnTo>
                  <a:pt x="662" y="906"/>
                </a:lnTo>
                <a:lnTo>
                  <a:pt x="662" y="906"/>
                </a:lnTo>
                <a:lnTo>
                  <a:pt x="660" y="904"/>
                </a:lnTo>
                <a:lnTo>
                  <a:pt x="662" y="901"/>
                </a:lnTo>
                <a:lnTo>
                  <a:pt x="662" y="898"/>
                </a:lnTo>
                <a:lnTo>
                  <a:pt x="660" y="898"/>
                </a:lnTo>
                <a:lnTo>
                  <a:pt x="660" y="898"/>
                </a:lnTo>
                <a:lnTo>
                  <a:pt x="660" y="901"/>
                </a:lnTo>
                <a:lnTo>
                  <a:pt x="660" y="901"/>
                </a:lnTo>
                <a:lnTo>
                  <a:pt x="660" y="904"/>
                </a:lnTo>
                <a:lnTo>
                  <a:pt x="657" y="904"/>
                </a:lnTo>
                <a:lnTo>
                  <a:pt x="657" y="904"/>
                </a:lnTo>
                <a:lnTo>
                  <a:pt x="654" y="906"/>
                </a:lnTo>
                <a:lnTo>
                  <a:pt x="654" y="909"/>
                </a:lnTo>
                <a:lnTo>
                  <a:pt x="654" y="912"/>
                </a:lnTo>
                <a:lnTo>
                  <a:pt x="649" y="915"/>
                </a:lnTo>
                <a:lnTo>
                  <a:pt x="649" y="917"/>
                </a:lnTo>
                <a:lnTo>
                  <a:pt x="652" y="917"/>
                </a:lnTo>
                <a:lnTo>
                  <a:pt x="654" y="917"/>
                </a:lnTo>
                <a:lnTo>
                  <a:pt x="654" y="915"/>
                </a:lnTo>
                <a:lnTo>
                  <a:pt x="657" y="915"/>
                </a:lnTo>
                <a:lnTo>
                  <a:pt x="660" y="915"/>
                </a:lnTo>
                <a:lnTo>
                  <a:pt x="660" y="915"/>
                </a:lnTo>
                <a:lnTo>
                  <a:pt x="662" y="912"/>
                </a:lnTo>
                <a:lnTo>
                  <a:pt x="665" y="915"/>
                </a:lnTo>
                <a:lnTo>
                  <a:pt x="668" y="917"/>
                </a:lnTo>
                <a:lnTo>
                  <a:pt x="673" y="920"/>
                </a:lnTo>
                <a:lnTo>
                  <a:pt x="676" y="920"/>
                </a:lnTo>
                <a:lnTo>
                  <a:pt x="676" y="923"/>
                </a:lnTo>
                <a:lnTo>
                  <a:pt x="673" y="925"/>
                </a:lnTo>
                <a:lnTo>
                  <a:pt x="673" y="925"/>
                </a:lnTo>
                <a:lnTo>
                  <a:pt x="676" y="925"/>
                </a:lnTo>
                <a:lnTo>
                  <a:pt x="678" y="925"/>
                </a:lnTo>
                <a:lnTo>
                  <a:pt x="678" y="928"/>
                </a:lnTo>
                <a:lnTo>
                  <a:pt x="684" y="928"/>
                </a:lnTo>
                <a:lnTo>
                  <a:pt x="686" y="931"/>
                </a:lnTo>
                <a:lnTo>
                  <a:pt x="689" y="933"/>
                </a:lnTo>
                <a:lnTo>
                  <a:pt x="692" y="939"/>
                </a:lnTo>
                <a:lnTo>
                  <a:pt x="702" y="947"/>
                </a:lnTo>
                <a:lnTo>
                  <a:pt x="705" y="949"/>
                </a:lnTo>
                <a:lnTo>
                  <a:pt x="705" y="952"/>
                </a:lnTo>
                <a:lnTo>
                  <a:pt x="705" y="952"/>
                </a:lnTo>
                <a:lnTo>
                  <a:pt x="705" y="955"/>
                </a:lnTo>
                <a:lnTo>
                  <a:pt x="705" y="955"/>
                </a:lnTo>
                <a:lnTo>
                  <a:pt x="711" y="955"/>
                </a:lnTo>
                <a:lnTo>
                  <a:pt x="711" y="955"/>
                </a:lnTo>
                <a:lnTo>
                  <a:pt x="711" y="952"/>
                </a:lnTo>
                <a:lnTo>
                  <a:pt x="711" y="952"/>
                </a:lnTo>
                <a:lnTo>
                  <a:pt x="711" y="952"/>
                </a:lnTo>
                <a:lnTo>
                  <a:pt x="711" y="949"/>
                </a:lnTo>
                <a:lnTo>
                  <a:pt x="713" y="949"/>
                </a:lnTo>
                <a:lnTo>
                  <a:pt x="713" y="949"/>
                </a:lnTo>
                <a:lnTo>
                  <a:pt x="713" y="947"/>
                </a:lnTo>
                <a:lnTo>
                  <a:pt x="719" y="944"/>
                </a:lnTo>
                <a:lnTo>
                  <a:pt x="721" y="944"/>
                </a:lnTo>
                <a:lnTo>
                  <a:pt x="727" y="947"/>
                </a:lnTo>
                <a:lnTo>
                  <a:pt x="729" y="949"/>
                </a:lnTo>
                <a:lnTo>
                  <a:pt x="729" y="949"/>
                </a:lnTo>
                <a:lnTo>
                  <a:pt x="729" y="952"/>
                </a:lnTo>
                <a:lnTo>
                  <a:pt x="729" y="952"/>
                </a:lnTo>
                <a:lnTo>
                  <a:pt x="732" y="952"/>
                </a:lnTo>
                <a:lnTo>
                  <a:pt x="735" y="955"/>
                </a:lnTo>
                <a:lnTo>
                  <a:pt x="735" y="955"/>
                </a:lnTo>
                <a:lnTo>
                  <a:pt x="737" y="955"/>
                </a:lnTo>
                <a:lnTo>
                  <a:pt x="740" y="960"/>
                </a:lnTo>
                <a:lnTo>
                  <a:pt x="740" y="960"/>
                </a:lnTo>
                <a:lnTo>
                  <a:pt x="743" y="960"/>
                </a:lnTo>
                <a:lnTo>
                  <a:pt x="745" y="957"/>
                </a:lnTo>
                <a:lnTo>
                  <a:pt x="745" y="957"/>
                </a:lnTo>
                <a:lnTo>
                  <a:pt x="745" y="955"/>
                </a:lnTo>
                <a:lnTo>
                  <a:pt x="745" y="955"/>
                </a:lnTo>
                <a:lnTo>
                  <a:pt x="745" y="955"/>
                </a:lnTo>
                <a:lnTo>
                  <a:pt x="745" y="955"/>
                </a:lnTo>
                <a:lnTo>
                  <a:pt x="743" y="947"/>
                </a:lnTo>
                <a:lnTo>
                  <a:pt x="743" y="944"/>
                </a:lnTo>
                <a:lnTo>
                  <a:pt x="743" y="944"/>
                </a:lnTo>
                <a:lnTo>
                  <a:pt x="745" y="941"/>
                </a:lnTo>
                <a:lnTo>
                  <a:pt x="745" y="941"/>
                </a:lnTo>
                <a:lnTo>
                  <a:pt x="745" y="939"/>
                </a:lnTo>
                <a:lnTo>
                  <a:pt x="748" y="933"/>
                </a:lnTo>
                <a:lnTo>
                  <a:pt x="745" y="933"/>
                </a:lnTo>
                <a:lnTo>
                  <a:pt x="745" y="931"/>
                </a:lnTo>
                <a:lnTo>
                  <a:pt x="745" y="931"/>
                </a:lnTo>
                <a:lnTo>
                  <a:pt x="743" y="931"/>
                </a:lnTo>
                <a:lnTo>
                  <a:pt x="743" y="933"/>
                </a:lnTo>
                <a:lnTo>
                  <a:pt x="743" y="936"/>
                </a:lnTo>
                <a:lnTo>
                  <a:pt x="743" y="936"/>
                </a:lnTo>
                <a:lnTo>
                  <a:pt x="743" y="936"/>
                </a:lnTo>
                <a:lnTo>
                  <a:pt x="740" y="936"/>
                </a:lnTo>
                <a:lnTo>
                  <a:pt x="740" y="936"/>
                </a:lnTo>
                <a:lnTo>
                  <a:pt x="740" y="936"/>
                </a:lnTo>
                <a:lnTo>
                  <a:pt x="737" y="936"/>
                </a:lnTo>
                <a:lnTo>
                  <a:pt x="735" y="939"/>
                </a:lnTo>
                <a:lnTo>
                  <a:pt x="732" y="939"/>
                </a:lnTo>
                <a:lnTo>
                  <a:pt x="732" y="941"/>
                </a:lnTo>
                <a:lnTo>
                  <a:pt x="729" y="941"/>
                </a:lnTo>
                <a:lnTo>
                  <a:pt x="727" y="941"/>
                </a:lnTo>
                <a:lnTo>
                  <a:pt x="724" y="939"/>
                </a:lnTo>
                <a:lnTo>
                  <a:pt x="724" y="939"/>
                </a:lnTo>
                <a:lnTo>
                  <a:pt x="724" y="939"/>
                </a:lnTo>
                <a:lnTo>
                  <a:pt x="727" y="936"/>
                </a:lnTo>
                <a:lnTo>
                  <a:pt x="727" y="936"/>
                </a:lnTo>
                <a:lnTo>
                  <a:pt x="727" y="936"/>
                </a:lnTo>
                <a:lnTo>
                  <a:pt x="729" y="936"/>
                </a:lnTo>
                <a:lnTo>
                  <a:pt x="732" y="936"/>
                </a:lnTo>
                <a:lnTo>
                  <a:pt x="732" y="933"/>
                </a:lnTo>
                <a:lnTo>
                  <a:pt x="732" y="931"/>
                </a:lnTo>
                <a:lnTo>
                  <a:pt x="729" y="931"/>
                </a:lnTo>
                <a:lnTo>
                  <a:pt x="729" y="928"/>
                </a:lnTo>
                <a:lnTo>
                  <a:pt x="729" y="928"/>
                </a:lnTo>
                <a:lnTo>
                  <a:pt x="732" y="925"/>
                </a:lnTo>
                <a:lnTo>
                  <a:pt x="732" y="925"/>
                </a:lnTo>
                <a:lnTo>
                  <a:pt x="732" y="923"/>
                </a:lnTo>
                <a:lnTo>
                  <a:pt x="732" y="920"/>
                </a:lnTo>
                <a:lnTo>
                  <a:pt x="735" y="920"/>
                </a:lnTo>
                <a:lnTo>
                  <a:pt x="737" y="923"/>
                </a:lnTo>
                <a:lnTo>
                  <a:pt x="740" y="920"/>
                </a:lnTo>
                <a:lnTo>
                  <a:pt x="737" y="920"/>
                </a:lnTo>
                <a:lnTo>
                  <a:pt x="735" y="915"/>
                </a:lnTo>
                <a:lnTo>
                  <a:pt x="737" y="915"/>
                </a:lnTo>
                <a:lnTo>
                  <a:pt x="737" y="912"/>
                </a:lnTo>
                <a:lnTo>
                  <a:pt x="737" y="909"/>
                </a:lnTo>
                <a:lnTo>
                  <a:pt x="740" y="909"/>
                </a:lnTo>
                <a:lnTo>
                  <a:pt x="740" y="909"/>
                </a:lnTo>
                <a:lnTo>
                  <a:pt x="743" y="906"/>
                </a:lnTo>
                <a:lnTo>
                  <a:pt x="748" y="904"/>
                </a:lnTo>
                <a:lnTo>
                  <a:pt x="753" y="904"/>
                </a:lnTo>
                <a:lnTo>
                  <a:pt x="753" y="906"/>
                </a:lnTo>
                <a:lnTo>
                  <a:pt x="753" y="909"/>
                </a:lnTo>
                <a:lnTo>
                  <a:pt x="756" y="909"/>
                </a:lnTo>
                <a:lnTo>
                  <a:pt x="756" y="909"/>
                </a:lnTo>
                <a:lnTo>
                  <a:pt x="759" y="904"/>
                </a:lnTo>
                <a:lnTo>
                  <a:pt x="759" y="901"/>
                </a:lnTo>
                <a:lnTo>
                  <a:pt x="759" y="901"/>
                </a:lnTo>
                <a:lnTo>
                  <a:pt x="756" y="898"/>
                </a:lnTo>
                <a:lnTo>
                  <a:pt x="756" y="898"/>
                </a:lnTo>
                <a:lnTo>
                  <a:pt x="759" y="896"/>
                </a:lnTo>
                <a:lnTo>
                  <a:pt x="759" y="896"/>
                </a:lnTo>
                <a:lnTo>
                  <a:pt x="756" y="893"/>
                </a:lnTo>
                <a:lnTo>
                  <a:pt x="759" y="890"/>
                </a:lnTo>
                <a:lnTo>
                  <a:pt x="767" y="888"/>
                </a:lnTo>
                <a:lnTo>
                  <a:pt x="769" y="885"/>
                </a:lnTo>
                <a:lnTo>
                  <a:pt x="775" y="874"/>
                </a:lnTo>
                <a:lnTo>
                  <a:pt x="778" y="872"/>
                </a:lnTo>
                <a:lnTo>
                  <a:pt x="780" y="869"/>
                </a:lnTo>
                <a:lnTo>
                  <a:pt x="780" y="869"/>
                </a:lnTo>
                <a:lnTo>
                  <a:pt x="783" y="866"/>
                </a:lnTo>
                <a:lnTo>
                  <a:pt x="783" y="866"/>
                </a:lnTo>
                <a:lnTo>
                  <a:pt x="783" y="866"/>
                </a:lnTo>
                <a:lnTo>
                  <a:pt x="783" y="864"/>
                </a:lnTo>
                <a:lnTo>
                  <a:pt x="783" y="861"/>
                </a:lnTo>
                <a:lnTo>
                  <a:pt x="783" y="861"/>
                </a:lnTo>
                <a:lnTo>
                  <a:pt x="791" y="855"/>
                </a:lnTo>
                <a:lnTo>
                  <a:pt x="794" y="855"/>
                </a:lnTo>
                <a:lnTo>
                  <a:pt x="796" y="853"/>
                </a:lnTo>
                <a:lnTo>
                  <a:pt x="799" y="853"/>
                </a:lnTo>
                <a:lnTo>
                  <a:pt x="802" y="850"/>
                </a:lnTo>
                <a:lnTo>
                  <a:pt x="807" y="847"/>
                </a:lnTo>
                <a:lnTo>
                  <a:pt x="807" y="845"/>
                </a:lnTo>
                <a:lnTo>
                  <a:pt x="807" y="845"/>
                </a:lnTo>
                <a:lnTo>
                  <a:pt x="807" y="845"/>
                </a:lnTo>
                <a:lnTo>
                  <a:pt x="810" y="842"/>
                </a:lnTo>
                <a:lnTo>
                  <a:pt x="815" y="839"/>
                </a:lnTo>
                <a:lnTo>
                  <a:pt x="818" y="839"/>
                </a:lnTo>
                <a:lnTo>
                  <a:pt x="820" y="839"/>
                </a:lnTo>
                <a:lnTo>
                  <a:pt x="820" y="839"/>
                </a:lnTo>
                <a:lnTo>
                  <a:pt x="823" y="837"/>
                </a:lnTo>
                <a:lnTo>
                  <a:pt x="823" y="837"/>
                </a:lnTo>
                <a:lnTo>
                  <a:pt x="826" y="837"/>
                </a:lnTo>
                <a:lnTo>
                  <a:pt x="828" y="834"/>
                </a:lnTo>
                <a:lnTo>
                  <a:pt x="828" y="834"/>
                </a:lnTo>
                <a:lnTo>
                  <a:pt x="831" y="831"/>
                </a:lnTo>
                <a:lnTo>
                  <a:pt x="834" y="831"/>
                </a:lnTo>
                <a:lnTo>
                  <a:pt x="836" y="831"/>
                </a:lnTo>
                <a:lnTo>
                  <a:pt x="839" y="831"/>
                </a:lnTo>
                <a:lnTo>
                  <a:pt x="842" y="831"/>
                </a:lnTo>
                <a:lnTo>
                  <a:pt x="842" y="829"/>
                </a:lnTo>
                <a:lnTo>
                  <a:pt x="847" y="826"/>
                </a:lnTo>
                <a:lnTo>
                  <a:pt x="845" y="826"/>
                </a:lnTo>
                <a:lnTo>
                  <a:pt x="839" y="829"/>
                </a:lnTo>
                <a:lnTo>
                  <a:pt x="839" y="829"/>
                </a:lnTo>
                <a:lnTo>
                  <a:pt x="839" y="826"/>
                </a:lnTo>
                <a:lnTo>
                  <a:pt x="839" y="826"/>
                </a:lnTo>
                <a:lnTo>
                  <a:pt x="839" y="826"/>
                </a:lnTo>
                <a:lnTo>
                  <a:pt x="842" y="826"/>
                </a:lnTo>
                <a:lnTo>
                  <a:pt x="842" y="823"/>
                </a:lnTo>
                <a:lnTo>
                  <a:pt x="842" y="823"/>
                </a:lnTo>
                <a:lnTo>
                  <a:pt x="845" y="823"/>
                </a:lnTo>
                <a:lnTo>
                  <a:pt x="845" y="821"/>
                </a:lnTo>
                <a:lnTo>
                  <a:pt x="845" y="818"/>
                </a:lnTo>
                <a:lnTo>
                  <a:pt x="847" y="818"/>
                </a:lnTo>
                <a:lnTo>
                  <a:pt x="850" y="821"/>
                </a:lnTo>
                <a:lnTo>
                  <a:pt x="850" y="821"/>
                </a:lnTo>
                <a:lnTo>
                  <a:pt x="850" y="823"/>
                </a:lnTo>
                <a:lnTo>
                  <a:pt x="850" y="823"/>
                </a:lnTo>
                <a:lnTo>
                  <a:pt x="853" y="823"/>
                </a:lnTo>
                <a:lnTo>
                  <a:pt x="853" y="823"/>
                </a:lnTo>
                <a:lnTo>
                  <a:pt x="853" y="823"/>
                </a:lnTo>
                <a:lnTo>
                  <a:pt x="861" y="823"/>
                </a:lnTo>
                <a:lnTo>
                  <a:pt x="866" y="823"/>
                </a:lnTo>
                <a:lnTo>
                  <a:pt x="869" y="821"/>
                </a:lnTo>
                <a:lnTo>
                  <a:pt x="871" y="818"/>
                </a:lnTo>
                <a:lnTo>
                  <a:pt x="874" y="818"/>
                </a:lnTo>
                <a:lnTo>
                  <a:pt x="874" y="815"/>
                </a:lnTo>
                <a:lnTo>
                  <a:pt x="879" y="813"/>
                </a:lnTo>
                <a:lnTo>
                  <a:pt x="885" y="799"/>
                </a:lnTo>
                <a:lnTo>
                  <a:pt x="885" y="796"/>
                </a:lnTo>
                <a:lnTo>
                  <a:pt x="890" y="791"/>
                </a:lnTo>
                <a:lnTo>
                  <a:pt x="890" y="791"/>
                </a:lnTo>
                <a:lnTo>
                  <a:pt x="893" y="788"/>
                </a:lnTo>
                <a:lnTo>
                  <a:pt x="893" y="780"/>
                </a:lnTo>
                <a:lnTo>
                  <a:pt x="893" y="778"/>
                </a:lnTo>
                <a:lnTo>
                  <a:pt x="898" y="770"/>
                </a:lnTo>
                <a:lnTo>
                  <a:pt x="898" y="767"/>
                </a:lnTo>
                <a:lnTo>
                  <a:pt x="898" y="767"/>
                </a:lnTo>
                <a:lnTo>
                  <a:pt x="898" y="764"/>
                </a:lnTo>
                <a:lnTo>
                  <a:pt x="901" y="762"/>
                </a:lnTo>
                <a:lnTo>
                  <a:pt x="901" y="759"/>
                </a:lnTo>
                <a:lnTo>
                  <a:pt x="903" y="759"/>
                </a:lnTo>
                <a:lnTo>
                  <a:pt x="906" y="759"/>
                </a:lnTo>
                <a:lnTo>
                  <a:pt x="914" y="751"/>
                </a:lnTo>
                <a:lnTo>
                  <a:pt x="914" y="748"/>
                </a:lnTo>
                <a:lnTo>
                  <a:pt x="914" y="748"/>
                </a:lnTo>
                <a:lnTo>
                  <a:pt x="914" y="746"/>
                </a:lnTo>
                <a:lnTo>
                  <a:pt x="914" y="746"/>
                </a:lnTo>
                <a:lnTo>
                  <a:pt x="917" y="743"/>
                </a:lnTo>
                <a:lnTo>
                  <a:pt x="920" y="743"/>
                </a:lnTo>
                <a:lnTo>
                  <a:pt x="922" y="740"/>
                </a:lnTo>
                <a:lnTo>
                  <a:pt x="922" y="740"/>
                </a:lnTo>
                <a:lnTo>
                  <a:pt x="928" y="743"/>
                </a:lnTo>
                <a:lnTo>
                  <a:pt x="928" y="746"/>
                </a:lnTo>
                <a:lnTo>
                  <a:pt x="930" y="746"/>
                </a:lnTo>
                <a:lnTo>
                  <a:pt x="930" y="746"/>
                </a:lnTo>
                <a:lnTo>
                  <a:pt x="933" y="746"/>
                </a:lnTo>
                <a:lnTo>
                  <a:pt x="933" y="746"/>
                </a:lnTo>
                <a:lnTo>
                  <a:pt x="933" y="743"/>
                </a:lnTo>
                <a:lnTo>
                  <a:pt x="933" y="740"/>
                </a:lnTo>
                <a:lnTo>
                  <a:pt x="933" y="740"/>
                </a:lnTo>
                <a:lnTo>
                  <a:pt x="930" y="737"/>
                </a:lnTo>
                <a:lnTo>
                  <a:pt x="930" y="737"/>
                </a:lnTo>
                <a:lnTo>
                  <a:pt x="933" y="737"/>
                </a:lnTo>
                <a:lnTo>
                  <a:pt x="933" y="737"/>
                </a:lnTo>
                <a:lnTo>
                  <a:pt x="933" y="737"/>
                </a:lnTo>
                <a:lnTo>
                  <a:pt x="936" y="737"/>
                </a:lnTo>
                <a:lnTo>
                  <a:pt x="936" y="735"/>
                </a:lnTo>
                <a:lnTo>
                  <a:pt x="936" y="732"/>
                </a:lnTo>
                <a:lnTo>
                  <a:pt x="938" y="732"/>
                </a:lnTo>
                <a:lnTo>
                  <a:pt x="938" y="732"/>
                </a:lnTo>
                <a:lnTo>
                  <a:pt x="938" y="729"/>
                </a:lnTo>
                <a:lnTo>
                  <a:pt x="938" y="724"/>
                </a:lnTo>
                <a:lnTo>
                  <a:pt x="936" y="719"/>
                </a:lnTo>
                <a:lnTo>
                  <a:pt x="936" y="716"/>
                </a:lnTo>
                <a:lnTo>
                  <a:pt x="936" y="716"/>
                </a:lnTo>
                <a:lnTo>
                  <a:pt x="936" y="713"/>
                </a:lnTo>
                <a:lnTo>
                  <a:pt x="930" y="713"/>
                </a:lnTo>
                <a:lnTo>
                  <a:pt x="930" y="713"/>
                </a:lnTo>
                <a:lnTo>
                  <a:pt x="933" y="711"/>
                </a:lnTo>
                <a:lnTo>
                  <a:pt x="933" y="705"/>
                </a:lnTo>
                <a:lnTo>
                  <a:pt x="933" y="703"/>
                </a:lnTo>
                <a:lnTo>
                  <a:pt x="930" y="700"/>
                </a:lnTo>
                <a:lnTo>
                  <a:pt x="933" y="700"/>
                </a:lnTo>
                <a:lnTo>
                  <a:pt x="933" y="697"/>
                </a:lnTo>
                <a:lnTo>
                  <a:pt x="933" y="695"/>
                </a:lnTo>
                <a:lnTo>
                  <a:pt x="933" y="695"/>
                </a:lnTo>
                <a:lnTo>
                  <a:pt x="936" y="695"/>
                </a:lnTo>
                <a:lnTo>
                  <a:pt x="936" y="697"/>
                </a:lnTo>
                <a:lnTo>
                  <a:pt x="936" y="700"/>
                </a:lnTo>
                <a:lnTo>
                  <a:pt x="936" y="700"/>
                </a:lnTo>
                <a:lnTo>
                  <a:pt x="936" y="700"/>
                </a:lnTo>
                <a:lnTo>
                  <a:pt x="938" y="700"/>
                </a:lnTo>
                <a:lnTo>
                  <a:pt x="938" y="700"/>
                </a:lnTo>
                <a:lnTo>
                  <a:pt x="938" y="703"/>
                </a:lnTo>
                <a:lnTo>
                  <a:pt x="936" y="703"/>
                </a:lnTo>
                <a:lnTo>
                  <a:pt x="938" y="705"/>
                </a:lnTo>
                <a:lnTo>
                  <a:pt x="938" y="705"/>
                </a:lnTo>
                <a:lnTo>
                  <a:pt x="941" y="708"/>
                </a:lnTo>
                <a:lnTo>
                  <a:pt x="941" y="708"/>
                </a:lnTo>
                <a:lnTo>
                  <a:pt x="941" y="711"/>
                </a:lnTo>
                <a:lnTo>
                  <a:pt x="941" y="711"/>
                </a:lnTo>
                <a:lnTo>
                  <a:pt x="941" y="713"/>
                </a:lnTo>
                <a:lnTo>
                  <a:pt x="941" y="713"/>
                </a:lnTo>
                <a:lnTo>
                  <a:pt x="941" y="713"/>
                </a:lnTo>
                <a:lnTo>
                  <a:pt x="941" y="713"/>
                </a:lnTo>
                <a:lnTo>
                  <a:pt x="941" y="713"/>
                </a:lnTo>
                <a:lnTo>
                  <a:pt x="941" y="713"/>
                </a:lnTo>
                <a:lnTo>
                  <a:pt x="944" y="713"/>
                </a:lnTo>
                <a:lnTo>
                  <a:pt x="944" y="716"/>
                </a:lnTo>
                <a:lnTo>
                  <a:pt x="946" y="716"/>
                </a:lnTo>
                <a:lnTo>
                  <a:pt x="946" y="716"/>
                </a:lnTo>
                <a:lnTo>
                  <a:pt x="946" y="716"/>
                </a:lnTo>
                <a:lnTo>
                  <a:pt x="946" y="716"/>
                </a:lnTo>
                <a:lnTo>
                  <a:pt x="952" y="719"/>
                </a:lnTo>
                <a:lnTo>
                  <a:pt x="949" y="721"/>
                </a:lnTo>
                <a:lnTo>
                  <a:pt x="946" y="721"/>
                </a:lnTo>
                <a:lnTo>
                  <a:pt x="946" y="724"/>
                </a:lnTo>
                <a:lnTo>
                  <a:pt x="954" y="746"/>
                </a:lnTo>
                <a:lnTo>
                  <a:pt x="954" y="748"/>
                </a:lnTo>
                <a:lnTo>
                  <a:pt x="954" y="748"/>
                </a:lnTo>
                <a:lnTo>
                  <a:pt x="954" y="748"/>
                </a:lnTo>
                <a:lnTo>
                  <a:pt x="957" y="748"/>
                </a:lnTo>
                <a:lnTo>
                  <a:pt x="960" y="748"/>
                </a:lnTo>
                <a:lnTo>
                  <a:pt x="960" y="751"/>
                </a:lnTo>
                <a:lnTo>
                  <a:pt x="960" y="751"/>
                </a:lnTo>
                <a:lnTo>
                  <a:pt x="962" y="754"/>
                </a:lnTo>
                <a:lnTo>
                  <a:pt x="962" y="756"/>
                </a:lnTo>
                <a:lnTo>
                  <a:pt x="962" y="756"/>
                </a:lnTo>
                <a:lnTo>
                  <a:pt x="962" y="759"/>
                </a:lnTo>
                <a:lnTo>
                  <a:pt x="962" y="759"/>
                </a:lnTo>
                <a:lnTo>
                  <a:pt x="962" y="759"/>
                </a:lnTo>
                <a:lnTo>
                  <a:pt x="962" y="759"/>
                </a:lnTo>
                <a:lnTo>
                  <a:pt x="962" y="762"/>
                </a:lnTo>
                <a:lnTo>
                  <a:pt x="960" y="762"/>
                </a:lnTo>
                <a:lnTo>
                  <a:pt x="960" y="762"/>
                </a:lnTo>
                <a:lnTo>
                  <a:pt x="957" y="762"/>
                </a:lnTo>
                <a:lnTo>
                  <a:pt x="957" y="762"/>
                </a:lnTo>
                <a:lnTo>
                  <a:pt x="957" y="762"/>
                </a:lnTo>
                <a:lnTo>
                  <a:pt x="954" y="762"/>
                </a:lnTo>
                <a:lnTo>
                  <a:pt x="954" y="762"/>
                </a:lnTo>
                <a:lnTo>
                  <a:pt x="954" y="762"/>
                </a:lnTo>
                <a:lnTo>
                  <a:pt x="954" y="762"/>
                </a:lnTo>
                <a:lnTo>
                  <a:pt x="952" y="762"/>
                </a:lnTo>
                <a:lnTo>
                  <a:pt x="946" y="764"/>
                </a:lnTo>
                <a:lnTo>
                  <a:pt x="944" y="767"/>
                </a:lnTo>
                <a:lnTo>
                  <a:pt x="941" y="767"/>
                </a:lnTo>
                <a:lnTo>
                  <a:pt x="941" y="770"/>
                </a:lnTo>
                <a:lnTo>
                  <a:pt x="938" y="772"/>
                </a:lnTo>
                <a:lnTo>
                  <a:pt x="938" y="775"/>
                </a:lnTo>
                <a:lnTo>
                  <a:pt x="938" y="778"/>
                </a:lnTo>
                <a:lnTo>
                  <a:pt x="941" y="780"/>
                </a:lnTo>
                <a:lnTo>
                  <a:pt x="946" y="783"/>
                </a:lnTo>
                <a:lnTo>
                  <a:pt x="946" y="783"/>
                </a:lnTo>
                <a:lnTo>
                  <a:pt x="946" y="786"/>
                </a:lnTo>
                <a:lnTo>
                  <a:pt x="944" y="788"/>
                </a:lnTo>
                <a:lnTo>
                  <a:pt x="944" y="791"/>
                </a:lnTo>
                <a:lnTo>
                  <a:pt x="949" y="791"/>
                </a:lnTo>
                <a:lnTo>
                  <a:pt x="949" y="794"/>
                </a:lnTo>
                <a:lnTo>
                  <a:pt x="949" y="794"/>
                </a:lnTo>
                <a:lnTo>
                  <a:pt x="949" y="796"/>
                </a:lnTo>
                <a:lnTo>
                  <a:pt x="952" y="799"/>
                </a:lnTo>
                <a:lnTo>
                  <a:pt x="952" y="802"/>
                </a:lnTo>
                <a:lnTo>
                  <a:pt x="952" y="807"/>
                </a:lnTo>
                <a:lnTo>
                  <a:pt x="952" y="807"/>
                </a:lnTo>
                <a:lnTo>
                  <a:pt x="952" y="810"/>
                </a:lnTo>
                <a:lnTo>
                  <a:pt x="952" y="813"/>
                </a:lnTo>
                <a:lnTo>
                  <a:pt x="946" y="810"/>
                </a:lnTo>
                <a:lnTo>
                  <a:pt x="944" y="813"/>
                </a:lnTo>
                <a:lnTo>
                  <a:pt x="936" y="821"/>
                </a:lnTo>
                <a:lnTo>
                  <a:pt x="936" y="821"/>
                </a:lnTo>
                <a:lnTo>
                  <a:pt x="933" y="821"/>
                </a:lnTo>
                <a:lnTo>
                  <a:pt x="930" y="823"/>
                </a:lnTo>
                <a:lnTo>
                  <a:pt x="928" y="831"/>
                </a:lnTo>
                <a:lnTo>
                  <a:pt x="928" y="831"/>
                </a:lnTo>
                <a:lnTo>
                  <a:pt x="922" y="834"/>
                </a:lnTo>
                <a:lnTo>
                  <a:pt x="920" y="837"/>
                </a:lnTo>
                <a:lnTo>
                  <a:pt x="917" y="839"/>
                </a:lnTo>
                <a:lnTo>
                  <a:pt x="914" y="839"/>
                </a:lnTo>
                <a:lnTo>
                  <a:pt x="917" y="839"/>
                </a:lnTo>
                <a:lnTo>
                  <a:pt x="917" y="842"/>
                </a:lnTo>
                <a:lnTo>
                  <a:pt x="917" y="842"/>
                </a:lnTo>
                <a:lnTo>
                  <a:pt x="920" y="842"/>
                </a:lnTo>
                <a:lnTo>
                  <a:pt x="917" y="845"/>
                </a:lnTo>
                <a:lnTo>
                  <a:pt x="917" y="845"/>
                </a:lnTo>
                <a:lnTo>
                  <a:pt x="917" y="847"/>
                </a:lnTo>
                <a:lnTo>
                  <a:pt x="914" y="847"/>
                </a:lnTo>
                <a:lnTo>
                  <a:pt x="912" y="850"/>
                </a:lnTo>
                <a:lnTo>
                  <a:pt x="912" y="850"/>
                </a:lnTo>
                <a:lnTo>
                  <a:pt x="909" y="853"/>
                </a:lnTo>
                <a:lnTo>
                  <a:pt x="909" y="855"/>
                </a:lnTo>
                <a:lnTo>
                  <a:pt x="909" y="855"/>
                </a:lnTo>
                <a:lnTo>
                  <a:pt x="909" y="855"/>
                </a:lnTo>
                <a:lnTo>
                  <a:pt x="909" y="858"/>
                </a:lnTo>
                <a:lnTo>
                  <a:pt x="912" y="858"/>
                </a:lnTo>
                <a:lnTo>
                  <a:pt x="912" y="861"/>
                </a:lnTo>
                <a:lnTo>
                  <a:pt x="909" y="861"/>
                </a:lnTo>
                <a:lnTo>
                  <a:pt x="906" y="869"/>
                </a:lnTo>
                <a:lnTo>
                  <a:pt x="906" y="869"/>
                </a:lnTo>
                <a:lnTo>
                  <a:pt x="903" y="869"/>
                </a:lnTo>
                <a:lnTo>
                  <a:pt x="901" y="869"/>
                </a:lnTo>
                <a:lnTo>
                  <a:pt x="901" y="869"/>
                </a:lnTo>
                <a:lnTo>
                  <a:pt x="901" y="869"/>
                </a:lnTo>
                <a:lnTo>
                  <a:pt x="901" y="869"/>
                </a:lnTo>
                <a:lnTo>
                  <a:pt x="901" y="872"/>
                </a:lnTo>
                <a:lnTo>
                  <a:pt x="901" y="874"/>
                </a:lnTo>
                <a:lnTo>
                  <a:pt x="903" y="877"/>
                </a:lnTo>
                <a:lnTo>
                  <a:pt x="903" y="877"/>
                </a:lnTo>
                <a:lnTo>
                  <a:pt x="903" y="880"/>
                </a:lnTo>
                <a:lnTo>
                  <a:pt x="903" y="882"/>
                </a:lnTo>
                <a:lnTo>
                  <a:pt x="903" y="890"/>
                </a:lnTo>
                <a:lnTo>
                  <a:pt x="901" y="893"/>
                </a:lnTo>
                <a:lnTo>
                  <a:pt x="901" y="893"/>
                </a:lnTo>
                <a:lnTo>
                  <a:pt x="901" y="896"/>
                </a:lnTo>
                <a:lnTo>
                  <a:pt x="901" y="896"/>
                </a:lnTo>
                <a:lnTo>
                  <a:pt x="901" y="896"/>
                </a:lnTo>
                <a:lnTo>
                  <a:pt x="898" y="896"/>
                </a:lnTo>
                <a:lnTo>
                  <a:pt x="898" y="896"/>
                </a:lnTo>
                <a:lnTo>
                  <a:pt x="898" y="898"/>
                </a:lnTo>
                <a:lnTo>
                  <a:pt x="895" y="901"/>
                </a:lnTo>
                <a:lnTo>
                  <a:pt x="895" y="904"/>
                </a:lnTo>
                <a:lnTo>
                  <a:pt x="898" y="904"/>
                </a:lnTo>
                <a:lnTo>
                  <a:pt x="898" y="901"/>
                </a:lnTo>
                <a:lnTo>
                  <a:pt x="901" y="901"/>
                </a:lnTo>
                <a:lnTo>
                  <a:pt x="903" y="904"/>
                </a:lnTo>
                <a:lnTo>
                  <a:pt x="903" y="904"/>
                </a:lnTo>
                <a:lnTo>
                  <a:pt x="903" y="909"/>
                </a:lnTo>
                <a:lnTo>
                  <a:pt x="903" y="912"/>
                </a:lnTo>
                <a:lnTo>
                  <a:pt x="903" y="915"/>
                </a:lnTo>
                <a:lnTo>
                  <a:pt x="906" y="920"/>
                </a:lnTo>
                <a:lnTo>
                  <a:pt x="903" y="928"/>
                </a:lnTo>
                <a:lnTo>
                  <a:pt x="903" y="931"/>
                </a:lnTo>
                <a:lnTo>
                  <a:pt x="903" y="933"/>
                </a:lnTo>
                <a:lnTo>
                  <a:pt x="903" y="933"/>
                </a:lnTo>
                <a:lnTo>
                  <a:pt x="901" y="936"/>
                </a:lnTo>
                <a:lnTo>
                  <a:pt x="901" y="939"/>
                </a:lnTo>
                <a:lnTo>
                  <a:pt x="901" y="944"/>
                </a:lnTo>
                <a:lnTo>
                  <a:pt x="901" y="947"/>
                </a:lnTo>
                <a:lnTo>
                  <a:pt x="898" y="952"/>
                </a:lnTo>
                <a:lnTo>
                  <a:pt x="895" y="955"/>
                </a:lnTo>
                <a:lnTo>
                  <a:pt x="893" y="955"/>
                </a:lnTo>
                <a:lnTo>
                  <a:pt x="890" y="955"/>
                </a:lnTo>
                <a:lnTo>
                  <a:pt x="890" y="952"/>
                </a:lnTo>
                <a:lnTo>
                  <a:pt x="885" y="952"/>
                </a:lnTo>
                <a:lnTo>
                  <a:pt x="882" y="952"/>
                </a:lnTo>
                <a:lnTo>
                  <a:pt x="882" y="949"/>
                </a:lnTo>
                <a:lnTo>
                  <a:pt x="879" y="949"/>
                </a:lnTo>
                <a:lnTo>
                  <a:pt x="874" y="949"/>
                </a:lnTo>
                <a:lnTo>
                  <a:pt x="866" y="952"/>
                </a:lnTo>
                <a:lnTo>
                  <a:pt x="861" y="952"/>
                </a:lnTo>
                <a:lnTo>
                  <a:pt x="855" y="949"/>
                </a:lnTo>
                <a:lnTo>
                  <a:pt x="853" y="949"/>
                </a:lnTo>
                <a:lnTo>
                  <a:pt x="853" y="952"/>
                </a:lnTo>
                <a:lnTo>
                  <a:pt x="847" y="955"/>
                </a:lnTo>
                <a:lnTo>
                  <a:pt x="850" y="957"/>
                </a:lnTo>
                <a:lnTo>
                  <a:pt x="850" y="960"/>
                </a:lnTo>
                <a:lnTo>
                  <a:pt x="847" y="960"/>
                </a:lnTo>
                <a:lnTo>
                  <a:pt x="845" y="963"/>
                </a:lnTo>
                <a:lnTo>
                  <a:pt x="845" y="963"/>
                </a:lnTo>
                <a:lnTo>
                  <a:pt x="845" y="965"/>
                </a:lnTo>
                <a:lnTo>
                  <a:pt x="847" y="965"/>
                </a:lnTo>
                <a:lnTo>
                  <a:pt x="847" y="968"/>
                </a:lnTo>
                <a:lnTo>
                  <a:pt x="847" y="971"/>
                </a:lnTo>
                <a:lnTo>
                  <a:pt x="845" y="974"/>
                </a:lnTo>
                <a:lnTo>
                  <a:pt x="845" y="976"/>
                </a:lnTo>
                <a:lnTo>
                  <a:pt x="845" y="976"/>
                </a:lnTo>
                <a:lnTo>
                  <a:pt x="842" y="976"/>
                </a:lnTo>
                <a:lnTo>
                  <a:pt x="842" y="976"/>
                </a:lnTo>
                <a:lnTo>
                  <a:pt x="839" y="979"/>
                </a:lnTo>
                <a:lnTo>
                  <a:pt x="842" y="979"/>
                </a:lnTo>
                <a:lnTo>
                  <a:pt x="839" y="979"/>
                </a:lnTo>
                <a:lnTo>
                  <a:pt x="836" y="982"/>
                </a:lnTo>
                <a:lnTo>
                  <a:pt x="836" y="982"/>
                </a:lnTo>
                <a:lnTo>
                  <a:pt x="834" y="984"/>
                </a:lnTo>
                <a:lnTo>
                  <a:pt x="834" y="984"/>
                </a:lnTo>
                <a:lnTo>
                  <a:pt x="834" y="987"/>
                </a:lnTo>
                <a:lnTo>
                  <a:pt x="834" y="987"/>
                </a:lnTo>
                <a:lnTo>
                  <a:pt x="836" y="987"/>
                </a:lnTo>
                <a:lnTo>
                  <a:pt x="836" y="990"/>
                </a:lnTo>
                <a:lnTo>
                  <a:pt x="839" y="990"/>
                </a:lnTo>
                <a:lnTo>
                  <a:pt x="842" y="992"/>
                </a:lnTo>
                <a:lnTo>
                  <a:pt x="847" y="990"/>
                </a:lnTo>
                <a:lnTo>
                  <a:pt x="850" y="987"/>
                </a:lnTo>
                <a:lnTo>
                  <a:pt x="855" y="984"/>
                </a:lnTo>
                <a:lnTo>
                  <a:pt x="858" y="984"/>
                </a:lnTo>
                <a:lnTo>
                  <a:pt x="863" y="984"/>
                </a:lnTo>
                <a:lnTo>
                  <a:pt x="869" y="984"/>
                </a:lnTo>
                <a:lnTo>
                  <a:pt x="871" y="984"/>
                </a:lnTo>
                <a:lnTo>
                  <a:pt x="874" y="982"/>
                </a:lnTo>
                <a:lnTo>
                  <a:pt x="877" y="979"/>
                </a:lnTo>
                <a:lnTo>
                  <a:pt x="879" y="976"/>
                </a:lnTo>
                <a:lnTo>
                  <a:pt x="887" y="979"/>
                </a:lnTo>
                <a:lnTo>
                  <a:pt x="887" y="976"/>
                </a:lnTo>
                <a:lnTo>
                  <a:pt x="893" y="974"/>
                </a:lnTo>
                <a:lnTo>
                  <a:pt x="895" y="974"/>
                </a:lnTo>
                <a:lnTo>
                  <a:pt x="895" y="971"/>
                </a:lnTo>
                <a:lnTo>
                  <a:pt x="898" y="971"/>
                </a:lnTo>
                <a:lnTo>
                  <a:pt x="903" y="971"/>
                </a:lnTo>
                <a:lnTo>
                  <a:pt x="903" y="974"/>
                </a:lnTo>
                <a:lnTo>
                  <a:pt x="906" y="974"/>
                </a:lnTo>
                <a:lnTo>
                  <a:pt x="906" y="974"/>
                </a:lnTo>
                <a:lnTo>
                  <a:pt x="909" y="974"/>
                </a:lnTo>
                <a:lnTo>
                  <a:pt x="912" y="974"/>
                </a:lnTo>
                <a:lnTo>
                  <a:pt x="914" y="974"/>
                </a:lnTo>
                <a:lnTo>
                  <a:pt x="917" y="976"/>
                </a:lnTo>
                <a:lnTo>
                  <a:pt x="922" y="979"/>
                </a:lnTo>
                <a:lnTo>
                  <a:pt x="925" y="979"/>
                </a:lnTo>
                <a:lnTo>
                  <a:pt x="925" y="979"/>
                </a:lnTo>
                <a:lnTo>
                  <a:pt x="928" y="976"/>
                </a:lnTo>
                <a:lnTo>
                  <a:pt x="930" y="974"/>
                </a:lnTo>
                <a:lnTo>
                  <a:pt x="930" y="974"/>
                </a:lnTo>
                <a:lnTo>
                  <a:pt x="930" y="974"/>
                </a:lnTo>
                <a:lnTo>
                  <a:pt x="930" y="968"/>
                </a:lnTo>
                <a:lnTo>
                  <a:pt x="930" y="965"/>
                </a:lnTo>
                <a:lnTo>
                  <a:pt x="930" y="965"/>
                </a:lnTo>
                <a:lnTo>
                  <a:pt x="933" y="963"/>
                </a:lnTo>
                <a:lnTo>
                  <a:pt x="933" y="960"/>
                </a:lnTo>
                <a:lnTo>
                  <a:pt x="933" y="957"/>
                </a:lnTo>
                <a:lnTo>
                  <a:pt x="936" y="952"/>
                </a:lnTo>
                <a:lnTo>
                  <a:pt x="938" y="947"/>
                </a:lnTo>
                <a:lnTo>
                  <a:pt x="938" y="944"/>
                </a:lnTo>
                <a:lnTo>
                  <a:pt x="938" y="944"/>
                </a:lnTo>
                <a:lnTo>
                  <a:pt x="941" y="941"/>
                </a:lnTo>
                <a:lnTo>
                  <a:pt x="941" y="941"/>
                </a:lnTo>
                <a:lnTo>
                  <a:pt x="941" y="939"/>
                </a:lnTo>
                <a:lnTo>
                  <a:pt x="944" y="936"/>
                </a:lnTo>
                <a:lnTo>
                  <a:pt x="944" y="936"/>
                </a:lnTo>
                <a:lnTo>
                  <a:pt x="944" y="933"/>
                </a:lnTo>
                <a:lnTo>
                  <a:pt x="944" y="925"/>
                </a:lnTo>
                <a:lnTo>
                  <a:pt x="946" y="925"/>
                </a:lnTo>
                <a:lnTo>
                  <a:pt x="946" y="923"/>
                </a:lnTo>
                <a:lnTo>
                  <a:pt x="949" y="920"/>
                </a:lnTo>
                <a:lnTo>
                  <a:pt x="946" y="915"/>
                </a:lnTo>
                <a:lnTo>
                  <a:pt x="946" y="915"/>
                </a:lnTo>
                <a:lnTo>
                  <a:pt x="946" y="915"/>
                </a:lnTo>
                <a:lnTo>
                  <a:pt x="946" y="912"/>
                </a:lnTo>
                <a:lnTo>
                  <a:pt x="946" y="909"/>
                </a:lnTo>
                <a:lnTo>
                  <a:pt x="949" y="898"/>
                </a:lnTo>
                <a:lnTo>
                  <a:pt x="952" y="898"/>
                </a:lnTo>
                <a:lnTo>
                  <a:pt x="957" y="890"/>
                </a:lnTo>
                <a:lnTo>
                  <a:pt x="962" y="885"/>
                </a:lnTo>
                <a:lnTo>
                  <a:pt x="962" y="885"/>
                </a:lnTo>
                <a:lnTo>
                  <a:pt x="960" y="885"/>
                </a:lnTo>
                <a:lnTo>
                  <a:pt x="960" y="882"/>
                </a:lnTo>
                <a:lnTo>
                  <a:pt x="960" y="880"/>
                </a:lnTo>
                <a:lnTo>
                  <a:pt x="960" y="880"/>
                </a:lnTo>
                <a:lnTo>
                  <a:pt x="960" y="877"/>
                </a:lnTo>
                <a:lnTo>
                  <a:pt x="962" y="872"/>
                </a:lnTo>
                <a:lnTo>
                  <a:pt x="965" y="869"/>
                </a:lnTo>
                <a:lnTo>
                  <a:pt x="965" y="869"/>
                </a:lnTo>
                <a:lnTo>
                  <a:pt x="965" y="866"/>
                </a:lnTo>
                <a:lnTo>
                  <a:pt x="968" y="869"/>
                </a:lnTo>
                <a:lnTo>
                  <a:pt x="976" y="874"/>
                </a:lnTo>
                <a:lnTo>
                  <a:pt x="976" y="877"/>
                </a:lnTo>
                <a:lnTo>
                  <a:pt x="973" y="880"/>
                </a:lnTo>
                <a:lnTo>
                  <a:pt x="973" y="880"/>
                </a:lnTo>
                <a:lnTo>
                  <a:pt x="976" y="882"/>
                </a:lnTo>
                <a:lnTo>
                  <a:pt x="978" y="882"/>
                </a:lnTo>
                <a:lnTo>
                  <a:pt x="981" y="888"/>
                </a:lnTo>
                <a:lnTo>
                  <a:pt x="987" y="898"/>
                </a:lnTo>
                <a:lnTo>
                  <a:pt x="987" y="904"/>
                </a:lnTo>
                <a:lnTo>
                  <a:pt x="989" y="906"/>
                </a:lnTo>
                <a:lnTo>
                  <a:pt x="992" y="909"/>
                </a:lnTo>
                <a:lnTo>
                  <a:pt x="995" y="909"/>
                </a:lnTo>
                <a:lnTo>
                  <a:pt x="995" y="915"/>
                </a:lnTo>
                <a:lnTo>
                  <a:pt x="997" y="917"/>
                </a:lnTo>
                <a:lnTo>
                  <a:pt x="1000" y="917"/>
                </a:lnTo>
                <a:lnTo>
                  <a:pt x="1005" y="920"/>
                </a:lnTo>
                <a:lnTo>
                  <a:pt x="1005" y="923"/>
                </a:lnTo>
                <a:lnTo>
                  <a:pt x="1005" y="923"/>
                </a:lnTo>
                <a:lnTo>
                  <a:pt x="1005" y="923"/>
                </a:lnTo>
                <a:lnTo>
                  <a:pt x="1005" y="925"/>
                </a:lnTo>
                <a:lnTo>
                  <a:pt x="1005" y="925"/>
                </a:lnTo>
                <a:lnTo>
                  <a:pt x="1005" y="925"/>
                </a:lnTo>
                <a:lnTo>
                  <a:pt x="1008" y="928"/>
                </a:lnTo>
                <a:lnTo>
                  <a:pt x="1011" y="928"/>
                </a:lnTo>
                <a:lnTo>
                  <a:pt x="1011" y="928"/>
                </a:lnTo>
                <a:lnTo>
                  <a:pt x="1011" y="931"/>
                </a:lnTo>
                <a:lnTo>
                  <a:pt x="1011" y="931"/>
                </a:lnTo>
                <a:lnTo>
                  <a:pt x="1013" y="931"/>
                </a:lnTo>
                <a:lnTo>
                  <a:pt x="1016" y="931"/>
                </a:lnTo>
                <a:lnTo>
                  <a:pt x="1016" y="933"/>
                </a:lnTo>
                <a:lnTo>
                  <a:pt x="1016" y="936"/>
                </a:lnTo>
                <a:lnTo>
                  <a:pt x="1016" y="939"/>
                </a:lnTo>
                <a:lnTo>
                  <a:pt x="1016" y="936"/>
                </a:lnTo>
                <a:lnTo>
                  <a:pt x="1013" y="936"/>
                </a:lnTo>
                <a:lnTo>
                  <a:pt x="1011" y="936"/>
                </a:lnTo>
                <a:lnTo>
                  <a:pt x="1011" y="936"/>
                </a:lnTo>
                <a:lnTo>
                  <a:pt x="1011" y="947"/>
                </a:lnTo>
                <a:lnTo>
                  <a:pt x="1011" y="949"/>
                </a:lnTo>
                <a:lnTo>
                  <a:pt x="1013" y="960"/>
                </a:lnTo>
                <a:lnTo>
                  <a:pt x="1013" y="963"/>
                </a:lnTo>
                <a:lnTo>
                  <a:pt x="1011" y="965"/>
                </a:lnTo>
                <a:lnTo>
                  <a:pt x="1008" y="968"/>
                </a:lnTo>
                <a:lnTo>
                  <a:pt x="1008" y="971"/>
                </a:lnTo>
                <a:lnTo>
                  <a:pt x="1008" y="976"/>
                </a:lnTo>
                <a:lnTo>
                  <a:pt x="1008" y="979"/>
                </a:lnTo>
                <a:lnTo>
                  <a:pt x="1008" y="982"/>
                </a:lnTo>
                <a:lnTo>
                  <a:pt x="1008" y="982"/>
                </a:lnTo>
                <a:lnTo>
                  <a:pt x="1008" y="982"/>
                </a:lnTo>
                <a:lnTo>
                  <a:pt x="1008" y="984"/>
                </a:lnTo>
                <a:lnTo>
                  <a:pt x="1008" y="984"/>
                </a:lnTo>
                <a:lnTo>
                  <a:pt x="1008" y="987"/>
                </a:lnTo>
                <a:lnTo>
                  <a:pt x="1005" y="987"/>
                </a:lnTo>
                <a:lnTo>
                  <a:pt x="1005" y="987"/>
                </a:lnTo>
                <a:lnTo>
                  <a:pt x="1005" y="990"/>
                </a:lnTo>
                <a:lnTo>
                  <a:pt x="1005" y="995"/>
                </a:lnTo>
                <a:lnTo>
                  <a:pt x="1005" y="995"/>
                </a:lnTo>
                <a:lnTo>
                  <a:pt x="1003" y="998"/>
                </a:lnTo>
                <a:lnTo>
                  <a:pt x="1003" y="998"/>
                </a:lnTo>
                <a:lnTo>
                  <a:pt x="1000" y="1000"/>
                </a:lnTo>
                <a:lnTo>
                  <a:pt x="997" y="1000"/>
                </a:lnTo>
                <a:lnTo>
                  <a:pt x="995" y="1000"/>
                </a:lnTo>
                <a:lnTo>
                  <a:pt x="995" y="1003"/>
                </a:lnTo>
                <a:lnTo>
                  <a:pt x="992" y="1006"/>
                </a:lnTo>
                <a:lnTo>
                  <a:pt x="989" y="1008"/>
                </a:lnTo>
                <a:lnTo>
                  <a:pt x="987" y="1011"/>
                </a:lnTo>
                <a:lnTo>
                  <a:pt x="976" y="1016"/>
                </a:lnTo>
                <a:lnTo>
                  <a:pt x="973" y="1016"/>
                </a:lnTo>
                <a:lnTo>
                  <a:pt x="970" y="1019"/>
                </a:lnTo>
                <a:lnTo>
                  <a:pt x="970" y="1022"/>
                </a:lnTo>
                <a:lnTo>
                  <a:pt x="970" y="1024"/>
                </a:lnTo>
                <a:lnTo>
                  <a:pt x="968" y="1024"/>
                </a:lnTo>
                <a:lnTo>
                  <a:pt x="970" y="1024"/>
                </a:lnTo>
                <a:lnTo>
                  <a:pt x="976" y="1030"/>
                </a:lnTo>
                <a:lnTo>
                  <a:pt x="976" y="1030"/>
                </a:lnTo>
                <a:lnTo>
                  <a:pt x="978" y="1030"/>
                </a:lnTo>
                <a:lnTo>
                  <a:pt x="981" y="1030"/>
                </a:lnTo>
                <a:lnTo>
                  <a:pt x="984" y="1030"/>
                </a:lnTo>
                <a:lnTo>
                  <a:pt x="987" y="1030"/>
                </a:lnTo>
                <a:lnTo>
                  <a:pt x="987" y="1027"/>
                </a:lnTo>
                <a:lnTo>
                  <a:pt x="987" y="1030"/>
                </a:lnTo>
                <a:lnTo>
                  <a:pt x="1005" y="1030"/>
                </a:lnTo>
                <a:lnTo>
                  <a:pt x="1013" y="1027"/>
                </a:lnTo>
                <a:lnTo>
                  <a:pt x="1019" y="1027"/>
                </a:lnTo>
                <a:lnTo>
                  <a:pt x="1021" y="1024"/>
                </a:lnTo>
                <a:lnTo>
                  <a:pt x="1024" y="1022"/>
                </a:lnTo>
                <a:lnTo>
                  <a:pt x="1024" y="1022"/>
                </a:lnTo>
                <a:lnTo>
                  <a:pt x="1027" y="1019"/>
                </a:lnTo>
                <a:lnTo>
                  <a:pt x="1029" y="1019"/>
                </a:lnTo>
                <a:lnTo>
                  <a:pt x="1037" y="1016"/>
                </a:lnTo>
                <a:lnTo>
                  <a:pt x="1043" y="1016"/>
                </a:lnTo>
                <a:lnTo>
                  <a:pt x="1045" y="1016"/>
                </a:lnTo>
                <a:lnTo>
                  <a:pt x="1048" y="1019"/>
                </a:lnTo>
                <a:lnTo>
                  <a:pt x="1051" y="1019"/>
                </a:lnTo>
                <a:lnTo>
                  <a:pt x="1051" y="1019"/>
                </a:lnTo>
                <a:lnTo>
                  <a:pt x="1054" y="1019"/>
                </a:lnTo>
                <a:lnTo>
                  <a:pt x="1054" y="1019"/>
                </a:lnTo>
                <a:lnTo>
                  <a:pt x="1056" y="1019"/>
                </a:lnTo>
                <a:lnTo>
                  <a:pt x="1059" y="1019"/>
                </a:lnTo>
                <a:lnTo>
                  <a:pt x="1059" y="1019"/>
                </a:lnTo>
                <a:lnTo>
                  <a:pt x="1062" y="1019"/>
                </a:lnTo>
                <a:lnTo>
                  <a:pt x="1064" y="1019"/>
                </a:lnTo>
                <a:lnTo>
                  <a:pt x="1064" y="1016"/>
                </a:lnTo>
                <a:lnTo>
                  <a:pt x="1062" y="1016"/>
                </a:lnTo>
                <a:lnTo>
                  <a:pt x="1062" y="1016"/>
                </a:lnTo>
                <a:lnTo>
                  <a:pt x="1059" y="1016"/>
                </a:lnTo>
                <a:lnTo>
                  <a:pt x="1059" y="1016"/>
                </a:lnTo>
                <a:lnTo>
                  <a:pt x="1056" y="1016"/>
                </a:lnTo>
                <a:lnTo>
                  <a:pt x="1056" y="1014"/>
                </a:lnTo>
                <a:lnTo>
                  <a:pt x="1054" y="1014"/>
                </a:lnTo>
                <a:lnTo>
                  <a:pt x="1054" y="1014"/>
                </a:lnTo>
                <a:lnTo>
                  <a:pt x="1045" y="1014"/>
                </a:lnTo>
                <a:lnTo>
                  <a:pt x="1043" y="1014"/>
                </a:lnTo>
                <a:lnTo>
                  <a:pt x="1043" y="1011"/>
                </a:lnTo>
                <a:lnTo>
                  <a:pt x="1043" y="1011"/>
                </a:lnTo>
                <a:lnTo>
                  <a:pt x="1051" y="1011"/>
                </a:lnTo>
                <a:lnTo>
                  <a:pt x="1054" y="1011"/>
                </a:lnTo>
                <a:lnTo>
                  <a:pt x="1054" y="1011"/>
                </a:lnTo>
                <a:lnTo>
                  <a:pt x="1054" y="1011"/>
                </a:lnTo>
                <a:lnTo>
                  <a:pt x="1056" y="1014"/>
                </a:lnTo>
                <a:lnTo>
                  <a:pt x="1062" y="1014"/>
                </a:lnTo>
                <a:lnTo>
                  <a:pt x="1064" y="1014"/>
                </a:lnTo>
                <a:lnTo>
                  <a:pt x="1064" y="1016"/>
                </a:lnTo>
                <a:lnTo>
                  <a:pt x="1067" y="1014"/>
                </a:lnTo>
                <a:lnTo>
                  <a:pt x="1070" y="1014"/>
                </a:lnTo>
                <a:lnTo>
                  <a:pt x="1067" y="1014"/>
                </a:lnTo>
                <a:lnTo>
                  <a:pt x="1067" y="1011"/>
                </a:lnTo>
                <a:lnTo>
                  <a:pt x="1062" y="1011"/>
                </a:lnTo>
                <a:lnTo>
                  <a:pt x="1059" y="1008"/>
                </a:lnTo>
                <a:lnTo>
                  <a:pt x="1059" y="1006"/>
                </a:lnTo>
                <a:lnTo>
                  <a:pt x="1059" y="1003"/>
                </a:lnTo>
                <a:lnTo>
                  <a:pt x="1062" y="1003"/>
                </a:lnTo>
                <a:lnTo>
                  <a:pt x="1067" y="1000"/>
                </a:lnTo>
                <a:lnTo>
                  <a:pt x="1070" y="1000"/>
                </a:lnTo>
                <a:lnTo>
                  <a:pt x="1072" y="1000"/>
                </a:lnTo>
                <a:lnTo>
                  <a:pt x="1075" y="1000"/>
                </a:lnTo>
                <a:lnTo>
                  <a:pt x="1078" y="1000"/>
                </a:lnTo>
                <a:lnTo>
                  <a:pt x="1080" y="998"/>
                </a:lnTo>
                <a:lnTo>
                  <a:pt x="1083" y="995"/>
                </a:lnTo>
                <a:lnTo>
                  <a:pt x="1086" y="995"/>
                </a:lnTo>
                <a:lnTo>
                  <a:pt x="1086" y="995"/>
                </a:lnTo>
                <a:lnTo>
                  <a:pt x="1083" y="995"/>
                </a:lnTo>
                <a:lnTo>
                  <a:pt x="1083" y="995"/>
                </a:lnTo>
                <a:lnTo>
                  <a:pt x="1083" y="992"/>
                </a:lnTo>
                <a:lnTo>
                  <a:pt x="1088" y="992"/>
                </a:lnTo>
                <a:lnTo>
                  <a:pt x="1094" y="995"/>
                </a:lnTo>
                <a:lnTo>
                  <a:pt x="1096" y="998"/>
                </a:lnTo>
                <a:lnTo>
                  <a:pt x="1099" y="1003"/>
                </a:lnTo>
                <a:lnTo>
                  <a:pt x="1099" y="1000"/>
                </a:lnTo>
                <a:lnTo>
                  <a:pt x="1102" y="998"/>
                </a:lnTo>
                <a:lnTo>
                  <a:pt x="1102" y="1000"/>
                </a:lnTo>
                <a:lnTo>
                  <a:pt x="1104" y="1000"/>
                </a:lnTo>
                <a:lnTo>
                  <a:pt x="1102" y="1006"/>
                </a:lnTo>
                <a:lnTo>
                  <a:pt x="1102" y="1006"/>
                </a:lnTo>
                <a:lnTo>
                  <a:pt x="1104" y="1008"/>
                </a:lnTo>
                <a:lnTo>
                  <a:pt x="1104" y="1008"/>
                </a:lnTo>
                <a:lnTo>
                  <a:pt x="1104" y="1011"/>
                </a:lnTo>
                <a:lnTo>
                  <a:pt x="1102" y="1011"/>
                </a:lnTo>
                <a:lnTo>
                  <a:pt x="1102" y="1011"/>
                </a:lnTo>
                <a:lnTo>
                  <a:pt x="1096" y="1011"/>
                </a:lnTo>
                <a:lnTo>
                  <a:pt x="1094" y="1011"/>
                </a:lnTo>
                <a:lnTo>
                  <a:pt x="1094" y="1011"/>
                </a:lnTo>
                <a:lnTo>
                  <a:pt x="1094" y="1011"/>
                </a:lnTo>
                <a:lnTo>
                  <a:pt x="1094" y="1011"/>
                </a:lnTo>
                <a:lnTo>
                  <a:pt x="1091" y="1011"/>
                </a:lnTo>
                <a:lnTo>
                  <a:pt x="1088" y="1014"/>
                </a:lnTo>
                <a:lnTo>
                  <a:pt x="1088" y="1014"/>
                </a:lnTo>
                <a:lnTo>
                  <a:pt x="1088" y="1014"/>
                </a:lnTo>
                <a:lnTo>
                  <a:pt x="1088" y="1016"/>
                </a:lnTo>
                <a:lnTo>
                  <a:pt x="1094" y="1016"/>
                </a:lnTo>
                <a:lnTo>
                  <a:pt x="1094" y="1016"/>
                </a:lnTo>
                <a:lnTo>
                  <a:pt x="1102" y="1022"/>
                </a:lnTo>
                <a:lnTo>
                  <a:pt x="1102" y="1024"/>
                </a:lnTo>
                <a:lnTo>
                  <a:pt x="1102" y="1027"/>
                </a:lnTo>
                <a:lnTo>
                  <a:pt x="1099" y="1030"/>
                </a:lnTo>
                <a:lnTo>
                  <a:pt x="1102" y="1030"/>
                </a:lnTo>
                <a:lnTo>
                  <a:pt x="1099" y="1033"/>
                </a:lnTo>
                <a:lnTo>
                  <a:pt x="1099" y="1035"/>
                </a:lnTo>
                <a:lnTo>
                  <a:pt x="1096" y="1035"/>
                </a:lnTo>
                <a:lnTo>
                  <a:pt x="1091" y="1033"/>
                </a:lnTo>
                <a:lnTo>
                  <a:pt x="1088" y="1033"/>
                </a:lnTo>
                <a:lnTo>
                  <a:pt x="1088" y="1033"/>
                </a:lnTo>
                <a:lnTo>
                  <a:pt x="1088" y="1030"/>
                </a:lnTo>
                <a:lnTo>
                  <a:pt x="1091" y="1030"/>
                </a:lnTo>
                <a:lnTo>
                  <a:pt x="1091" y="1030"/>
                </a:lnTo>
                <a:lnTo>
                  <a:pt x="1091" y="1027"/>
                </a:lnTo>
                <a:lnTo>
                  <a:pt x="1091" y="1027"/>
                </a:lnTo>
                <a:lnTo>
                  <a:pt x="1091" y="1027"/>
                </a:lnTo>
                <a:lnTo>
                  <a:pt x="1088" y="1027"/>
                </a:lnTo>
                <a:lnTo>
                  <a:pt x="1088" y="1024"/>
                </a:lnTo>
                <a:lnTo>
                  <a:pt x="1088" y="1024"/>
                </a:lnTo>
                <a:lnTo>
                  <a:pt x="1088" y="1022"/>
                </a:lnTo>
                <a:lnTo>
                  <a:pt x="1091" y="1019"/>
                </a:lnTo>
                <a:lnTo>
                  <a:pt x="1088" y="1019"/>
                </a:lnTo>
                <a:lnTo>
                  <a:pt x="1088" y="1016"/>
                </a:lnTo>
                <a:lnTo>
                  <a:pt x="1086" y="1016"/>
                </a:lnTo>
                <a:lnTo>
                  <a:pt x="1083" y="1016"/>
                </a:lnTo>
                <a:lnTo>
                  <a:pt x="1080" y="1014"/>
                </a:lnTo>
                <a:lnTo>
                  <a:pt x="1078" y="1014"/>
                </a:lnTo>
                <a:lnTo>
                  <a:pt x="1078" y="1014"/>
                </a:lnTo>
                <a:lnTo>
                  <a:pt x="1072" y="1016"/>
                </a:lnTo>
                <a:lnTo>
                  <a:pt x="1072" y="1019"/>
                </a:lnTo>
                <a:lnTo>
                  <a:pt x="1072" y="1022"/>
                </a:lnTo>
                <a:lnTo>
                  <a:pt x="1070" y="1019"/>
                </a:lnTo>
                <a:lnTo>
                  <a:pt x="1070" y="1022"/>
                </a:lnTo>
                <a:lnTo>
                  <a:pt x="1067" y="1022"/>
                </a:lnTo>
                <a:lnTo>
                  <a:pt x="1070" y="1024"/>
                </a:lnTo>
                <a:lnTo>
                  <a:pt x="1070" y="1024"/>
                </a:lnTo>
                <a:lnTo>
                  <a:pt x="1075" y="1027"/>
                </a:lnTo>
                <a:lnTo>
                  <a:pt x="1075" y="1027"/>
                </a:lnTo>
                <a:lnTo>
                  <a:pt x="1083" y="1033"/>
                </a:lnTo>
                <a:lnTo>
                  <a:pt x="1083" y="1033"/>
                </a:lnTo>
                <a:lnTo>
                  <a:pt x="1104" y="1049"/>
                </a:lnTo>
                <a:lnTo>
                  <a:pt x="1107" y="1051"/>
                </a:lnTo>
                <a:lnTo>
                  <a:pt x="1110" y="1051"/>
                </a:lnTo>
                <a:lnTo>
                  <a:pt x="1112" y="1054"/>
                </a:lnTo>
                <a:lnTo>
                  <a:pt x="1115" y="1054"/>
                </a:lnTo>
                <a:lnTo>
                  <a:pt x="1129" y="1067"/>
                </a:lnTo>
                <a:lnTo>
                  <a:pt x="1129" y="1070"/>
                </a:lnTo>
                <a:lnTo>
                  <a:pt x="1129" y="1075"/>
                </a:lnTo>
                <a:lnTo>
                  <a:pt x="1134" y="1086"/>
                </a:lnTo>
                <a:lnTo>
                  <a:pt x="1137" y="1092"/>
                </a:lnTo>
                <a:lnTo>
                  <a:pt x="1134" y="1092"/>
                </a:lnTo>
                <a:lnTo>
                  <a:pt x="1129" y="1078"/>
                </a:lnTo>
                <a:lnTo>
                  <a:pt x="1126" y="1073"/>
                </a:lnTo>
                <a:lnTo>
                  <a:pt x="1118" y="1065"/>
                </a:lnTo>
                <a:lnTo>
                  <a:pt x="1112" y="1059"/>
                </a:lnTo>
                <a:lnTo>
                  <a:pt x="1102" y="1049"/>
                </a:lnTo>
                <a:lnTo>
                  <a:pt x="1064" y="1022"/>
                </a:lnTo>
                <a:lnTo>
                  <a:pt x="1059" y="1019"/>
                </a:lnTo>
                <a:lnTo>
                  <a:pt x="1056" y="1022"/>
                </a:lnTo>
                <a:lnTo>
                  <a:pt x="1062" y="1024"/>
                </a:lnTo>
                <a:lnTo>
                  <a:pt x="1064" y="1024"/>
                </a:lnTo>
                <a:lnTo>
                  <a:pt x="1067" y="1027"/>
                </a:lnTo>
                <a:lnTo>
                  <a:pt x="1072" y="1030"/>
                </a:lnTo>
                <a:lnTo>
                  <a:pt x="1075" y="1033"/>
                </a:lnTo>
                <a:lnTo>
                  <a:pt x="1078" y="1035"/>
                </a:lnTo>
                <a:lnTo>
                  <a:pt x="1080" y="1038"/>
                </a:lnTo>
                <a:lnTo>
                  <a:pt x="1086" y="1038"/>
                </a:lnTo>
                <a:lnTo>
                  <a:pt x="1094" y="1046"/>
                </a:lnTo>
                <a:lnTo>
                  <a:pt x="1112" y="1062"/>
                </a:lnTo>
                <a:lnTo>
                  <a:pt x="1115" y="1062"/>
                </a:lnTo>
                <a:lnTo>
                  <a:pt x="1115" y="1065"/>
                </a:lnTo>
                <a:lnTo>
                  <a:pt x="1121" y="1070"/>
                </a:lnTo>
                <a:lnTo>
                  <a:pt x="1123" y="1073"/>
                </a:lnTo>
                <a:lnTo>
                  <a:pt x="1126" y="1075"/>
                </a:lnTo>
                <a:lnTo>
                  <a:pt x="1131" y="1089"/>
                </a:lnTo>
                <a:lnTo>
                  <a:pt x="1142" y="1105"/>
                </a:lnTo>
                <a:lnTo>
                  <a:pt x="1155" y="1132"/>
                </a:lnTo>
                <a:lnTo>
                  <a:pt x="1155" y="1134"/>
                </a:lnTo>
                <a:lnTo>
                  <a:pt x="1155" y="1148"/>
                </a:lnTo>
                <a:lnTo>
                  <a:pt x="1155" y="1153"/>
                </a:lnTo>
                <a:lnTo>
                  <a:pt x="1155" y="1156"/>
                </a:lnTo>
                <a:lnTo>
                  <a:pt x="1150" y="1159"/>
                </a:lnTo>
                <a:lnTo>
                  <a:pt x="1147" y="1161"/>
                </a:lnTo>
                <a:lnTo>
                  <a:pt x="1137" y="1167"/>
                </a:lnTo>
                <a:lnTo>
                  <a:pt x="1137" y="1169"/>
                </a:lnTo>
                <a:lnTo>
                  <a:pt x="1137" y="1169"/>
                </a:lnTo>
                <a:lnTo>
                  <a:pt x="1139" y="1172"/>
                </a:lnTo>
                <a:lnTo>
                  <a:pt x="1142" y="1172"/>
                </a:lnTo>
                <a:lnTo>
                  <a:pt x="1142" y="1175"/>
                </a:lnTo>
                <a:lnTo>
                  <a:pt x="1142" y="1180"/>
                </a:lnTo>
                <a:lnTo>
                  <a:pt x="1145" y="1183"/>
                </a:lnTo>
                <a:lnTo>
                  <a:pt x="1147" y="1183"/>
                </a:lnTo>
                <a:lnTo>
                  <a:pt x="1147" y="1185"/>
                </a:lnTo>
                <a:lnTo>
                  <a:pt x="1147" y="1188"/>
                </a:lnTo>
                <a:lnTo>
                  <a:pt x="1145" y="1191"/>
                </a:lnTo>
                <a:lnTo>
                  <a:pt x="1145" y="1191"/>
                </a:lnTo>
                <a:lnTo>
                  <a:pt x="1145" y="1191"/>
                </a:lnTo>
                <a:lnTo>
                  <a:pt x="1147" y="1196"/>
                </a:lnTo>
                <a:lnTo>
                  <a:pt x="1150" y="1202"/>
                </a:lnTo>
                <a:lnTo>
                  <a:pt x="1169" y="1226"/>
                </a:lnTo>
                <a:lnTo>
                  <a:pt x="1174" y="1226"/>
                </a:lnTo>
                <a:lnTo>
                  <a:pt x="1174" y="1226"/>
                </a:lnTo>
                <a:lnTo>
                  <a:pt x="1174" y="1226"/>
                </a:lnTo>
                <a:lnTo>
                  <a:pt x="1174" y="1226"/>
                </a:lnTo>
                <a:lnTo>
                  <a:pt x="1174" y="1223"/>
                </a:lnTo>
                <a:lnTo>
                  <a:pt x="1174" y="1223"/>
                </a:lnTo>
                <a:lnTo>
                  <a:pt x="1177" y="1226"/>
                </a:lnTo>
                <a:lnTo>
                  <a:pt x="1177" y="1226"/>
                </a:lnTo>
                <a:lnTo>
                  <a:pt x="1177" y="1226"/>
                </a:lnTo>
                <a:lnTo>
                  <a:pt x="1179" y="1226"/>
                </a:lnTo>
                <a:lnTo>
                  <a:pt x="1182" y="1226"/>
                </a:lnTo>
                <a:lnTo>
                  <a:pt x="1182" y="1228"/>
                </a:lnTo>
                <a:lnTo>
                  <a:pt x="1185" y="1231"/>
                </a:lnTo>
                <a:lnTo>
                  <a:pt x="1185" y="1231"/>
                </a:lnTo>
                <a:lnTo>
                  <a:pt x="1182" y="1234"/>
                </a:lnTo>
                <a:lnTo>
                  <a:pt x="1182" y="1234"/>
                </a:lnTo>
                <a:lnTo>
                  <a:pt x="1185" y="1236"/>
                </a:lnTo>
                <a:lnTo>
                  <a:pt x="1193" y="1242"/>
                </a:lnTo>
                <a:lnTo>
                  <a:pt x="1196" y="1244"/>
                </a:lnTo>
                <a:lnTo>
                  <a:pt x="1201" y="1250"/>
                </a:lnTo>
                <a:lnTo>
                  <a:pt x="1201" y="1252"/>
                </a:lnTo>
                <a:lnTo>
                  <a:pt x="1206" y="1261"/>
                </a:lnTo>
                <a:lnTo>
                  <a:pt x="1209" y="1263"/>
                </a:lnTo>
                <a:lnTo>
                  <a:pt x="1209" y="1266"/>
                </a:lnTo>
                <a:lnTo>
                  <a:pt x="1209" y="1266"/>
                </a:lnTo>
                <a:lnTo>
                  <a:pt x="1209" y="1266"/>
                </a:lnTo>
                <a:lnTo>
                  <a:pt x="1212" y="1269"/>
                </a:lnTo>
                <a:lnTo>
                  <a:pt x="1212" y="1269"/>
                </a:lnTo>
                <a:lnTo>
                  <a:pt x="1212" y="1269"/>
                </a:lnTo>
                <a:lnTo>
                  <a:pt x="1212" y="1269"/>
                </a:lnTo>
                <a:lnTo>
                  <a:pt x="1212" y="1269"/>
                </a:lnTo>
                <a:lnTo>
                  <a:pt x="1214" y="1271"/>
                </a:lnTo>
                <a:lnTo>
                  <a:pt x="1214" y="1271"/>
                </a:lnTo>
                <a:lnTo>
                  <a:pt x="1214" y="1271"/>
                </a:lnTo>
                <a:lnTo>
                  <a:pt x="1220" y="1274"/>
                </a:lnTo>
                <a:lnTo>
                  <a:pt x="1222" y="1274"/>
                </a:lnTo>
                <a:lnTo>
                  <a:pt x="1230" y="1279"/>
                </a:lnTo>
                <a:lnTo>
                  <a:pt x="1233" y="1282"/>
                </a:lnTo>
                <a:lnTo>
                  <a:pt x="1233" y="1282"/>
                </a:lnTo>
                <a:lnTo>
                  <a:pt x="1233" y="1282"/>
                </a:lnTo>
                <a:lnTo>
                  <a:pt x="1236" y="1285"/>
                </a:lnTo>
                <a:lnTo>
                  <a:pt x="1238" y="1285"/>
                </a:lnTo>
                <a:lnTo>
                  <a:pt x="1238" y="1285"/>
                </a:lnTo>
                <a:lnTo>
                  <a:pt x="1241" y="1285"/>
                </a:lnTo>
                <a:lnTo>
                  <a:pt x="1241" y="1285"/>
                </a:lnTo>
                <a:lnTo>
                  <a:pt x="1244" y="1287"/>
                </a:lnTo>
                <a:lnTo>
                  <a:pt x="1246" y="1287"/>
                </a:lnTo>
                <a:lnTo>
                  <a:pt x="1273" y="1285"/>
                </a:lnTo>
                <a:lnTo>
                  <a:pt x="1273" y="1285"/>
                </a:lnTo>
                <a:lnTo>
                  <a:pt x="1273" y="1234"/>
                </a:lnTo>
                <a:lnTo>
                  <a:pt x="1273" y="1180"/>
                </a:lnTo>
                <a:lnTo>
                  <a:pt x="1273" y="1126"/>
                </a:lnTo>
                <a:lnTo>
                  <a:pt x="1273" y="1073"/>
                </a:lnTo>
                <a:lnTo>
                  <a:pt x="1273" y="965"/>
                </a:lnTo>
                <a:lnTo>
                  <a:pt x="1273" y="915"/>
                </a:lnTo>
                <a:lnTo>
                  <a:pt x="1273" y="861"/>
                </a:lnTo>
                <a:lnTo>
                  <a:pt x="1273" y="850"/>
                </a:lnTo>
                <a:lnTo>
                  <a:pt x="1276" y="853"/>
                </a:lnTo>
                <a:lnTo>
                  <a:pt x="1279" y="855"/>
                </a:lnTo>
                <a:lnTo>
                  <a:pt x="12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11"/>
          <p:cNvSpPr>
            <a:spLocks noEditPoints="1"/>
          </p:cNvSpPr>
          <p:nvPr/>
        </p:nvSpPr>
        <p:spPr bwMode="auto">
          <a:xfrm>
            <a:off x="8942233" y="226529"/>
            <a:ext cx="2628900" cy="3371850"/>
          </a:xfrm>
          <a:custGeom>
            <a:avLst/>
            <a:gdLst>
              <a:gd name="T0" fmla="*/ 1265 w 1656"/>
              <a:gd name="T1" fmla="*/ 1384 h 2124"/>
              <a:gd name="T2" fmla="*/ 1308 w 1656"/>
              <a:gd name="T3" fmla="*/ 1322 h 2124"/>
              <a:gd name="T4" fmla="*/ 1163 w 1656"/>
              <a:gd name="T5" fmla="*/ 1164 h 2124"/>
              <a:gd name="T6" fmla="*/ 1410 w 1656"/>
              <a:gd name="T7" fmla="*/ 1550 h 2124"/>
              <a:gd name="T8" fmla="*/ 1394 w 1656"/>
              <a:gd name="T9" fmla="*/ 1518 h 2124"/>
              <a:gd name="T10" fmla="*/ 1632 w 1656"/>
              <a:gd name="T11" fmla="*/ 1673 h 2124"/>
              <a:gd name="T12" fmla="*/ 1420 w 1656"/>
              <a:gd name="T13" fmla="*/ 1547 h 2124"/>
              <a:gd name="T14" fmla="*/ 1329 w 1656"/>
              <a:gd name="T15" fmla="*/ 1392 h 2124"/>
              <a:gd name="T16" fmla="*/ 1249 w 1656"/>
              <a:gd name="T17" fmla="*/ 1405 h 2124"/>
              <a:gd name="T18" fmla="*/ 153 w 1656"/>
              <a:gd name="T19" fmla="*/ 842 h 2124"/>
              <a:gd name="T20" fmla="*/ 161 w 1656"/>
              <a:gd name="T21" fmla="*/ 775 h 2124"/>
              <a:gd name="T22" fmla="*/ 139 w 1656"/>
              <a:gd name="T23" fmla="*/ 769 h 2124"/>
              <a:gd name="T24" fmla="*/ 1646 w 1656"/>
              <a:gd name="T25" fmla="*/ 1939 h 2124"/>
              <a:gd name="T26" fmla="*/ 1646 w 1656"/>
              <a:gd name="T27" fmla="*/ 1979 h 2124"/>
              <a:gd name="T28" fmla="*/ 1603 w 1656"/>
              <a:gd name="T29" fmla="*/ 1912 h 2124"/>
              <a:gd name="T30" fmla="*/ 1621 w 1656"/>
              <a:gd name="T31" fmla="*/ 1778 h 2124"/>
              <a:gd name="T32" fmla="*/ 1595 w 1656"/>
              <a:gd name="T33" fmla="*/ 1727 h 2124"/>
              <a:gd name="T34" fmla="*/ 1546 w 1656"/>
              <a:gd name="T35" fmla="*/ 1668 h 2124"/>
              <a:gd name="T36" fmla="*/ 1455 w 1656"/>
              <a:gd name="T37" fmla="*/ 1571 h 2124"/>
              <a:gd name="T38" fmla="*/ 1420 w 1656"/>
              <a:gd name="T39" fmla="*/ 1558 h 2124"/>
              <a:gd name="T40" fmla="*/ 1367 w 1656"/>
              <a:gd name="T41" fmla="*/ 1499 h 2124"/>
              <a:gd name="T42" fmla="*/ 1359 w 1656"/>
              <a:gd name="T43" fmla="*/ 1421 h 2124"/>
              <a:gd name="T44" fmla="*/ 1340 w 1656"/>
              <a:gd name="T45" fmla="*/ 1394 h 2124"/>
              <a:gd name="T46" fmla="*/ 1276 w 1656"/>
              <a:gd name="T47" fmla="*/ 1378 h 2124"/>
              <a:gd name="T48" fmla="*/ 1238 w 1656"/>
              <a:gd name="T49" fmla="*/ 1386 h 2124"/>
              <a:gd name="T50" fmla="*/ 1214 w 1656"/>
              <a:gd name="T51" fmla="*/ 1311 h 2124"/>
              <a:gd name="T52" fmla="*/ 1193 w 1656"/>
              <a:gd name="T53" fmla="*/ 1257 h 2124"/>
              <a:gd name="T54" fmla="*/ 1152 w 1656"/>
              <a:gd name="T55" fmla="*/ 1228 h 2124"/>
              <a:gd name="T56" fmla="*/ 1155 w 1656"/>
              <a:gd name="T57" fmla="*/ 1198 h 2124"/>
              <a:gd name="T58" fmla="*/ 1139 w 1656"/>
              <a:gd name="T59" fmla="*/ 1166 h 2124"/>
              <a:gd name="T60" fmla="*/ 1110 w 1656"/>
              <a:gd name="T61" fmla="*/ 1164 h 2124"/>
              <a:gd name="T62" fmla="*/ 1024 w 1656"/>
              <a:gd name="T63" fmla="*/ 1121 h 2124"/>
              <a:gd name="T64" fmla="*/ 962 w 1656"/>
              <a:gd name="T65" fmla="*/ 1062 h 2124"/>
              <a:gd name="T66" fmla="*/ 882 w 1656"/>
              <a:gd name="T67" fmla="*/ 989 h 2124"/>
              <a:gd name="T68" fmla="*/ 860 w 1656"/>
              <a:gd name="T69" fmla="*/ 885 h 2124"/>
              <a:gd name="T70" fmla="*/ 831 w 1656"/>
              <a:gd name="T71" fmla="*/ 818 h 2124"/>
              <a:gd name="T72" fmla="*/ 791 w 1656"/>
              <a:gd name="T73" fmla="*/ 764 h 2124"/>
              <a:gd name="T74" fmla="*/ 772 w 1656"/>
              <a:gd name="T75" fmla="*/ 659 h 2124"/>
              <a:gd name="T76" fmla="*/ 742 w 1656"/>
              <a:gd name="T77" fmla="*/ 587 h 2124"/>
              <a:gd name="T78" fmla="*/ 691 w 1656"/>
              <a:gd name="T79" fmla="*/ 525 h 2124"/>
              <a:gd name="T80" fmla="*/ 608 w 1656"/>
              <a:gd name="T81" fmla="*/ 517 h 2124"/>
              <a:gd name="T82" fmla="*/ 576 w 1656"/>
              <a:gd name="T83" fmla="*/ 386 h 2124"/>
              <a:gd name="T84" fmla="*/ 541 w 1656"/>
              <a:gd name="T85" fmla="*/ 308 h 2124"/>
              <a:gd name="T86" fmla="*/ 512 w 1656"/>
              <a:gd name="T87" fmla="*/ 209 h 2124"/>
              <a:gd name="T88" fmla="*/ 493 w 1656"/>
              <a:gd name="T89" fmla="*/ 160 h 2124"/>
              <a:gd name="T90" fmla="*/ 421 w 1656"/>
              <a:gd name="T91" fmla="*/ 281 h 2124"/>
              <a:gd name="T92" fmla="*/ 383 w 1656"/>
              <a:gd name="T93" fmla="*/ 354 h 2124"/>
              <a:gd name="T94" fmla="*/ 418 w 1656"/>
              <a:gd name="T95" fmla="*/ 370 h 2124"/>
              <a:gd name="T96" fmla="*/ 386 w 1656"/>
              <a:gd name="T97" fmla="*/ 413 h 2124"/>
              <a:gd name="T98" fmla="*/ 378 w 1656"/>
              <a:gd name="T99" fmla="*/ 565 h 2124"/>
              <a:gd name="T100" fmla="*/ 351 w 1656"/>
              <a:gd name="T101" fmla="*/ 761 h 2124"/>
              <a:gd name="T102" fmla="*/ 287 w 1656"/>
              <a:gd name="T103" fmla="*/ 882 h 2124"/>
              <a:gd name="T104" fmla="*/ 115 w 1656"/>
              <a:gd name="T105" fmla="*/ 823 h 2124"/>
              <a:gd name="T106" fmla="*/ 1193 w 1656"/>
              <a:gd name="T107" fmla="*/ 2086 h 2124"/>
              <a:gd name="T108" fmla="*/ 1351 w 1656"/>
              <a:gd name="T109" fmla="*/ 2070 h 2124"/>
              <a:gd name="T110" fmla="*/ 1436 w 1656"/>
              <a:gd name="T111" fmla="*/ 2116 h 2124"/>
              <a:gd name="T112" fmla="*/ 1485 w 1656"/>
              <a:gd name="T113" fmla="*/ 2097 h 2124"/>
              <a:gd name="T114" fmla="*/ 1495 w 1656"/>
              <a:gd name="T115" fmla="*/ 2054 h 2124"/>
              <a:gd name="T116" fmla="*/ 1557 w 1656"/>
              <a:gd name="T117" fmla="*/ 2030 h 2124"/>
              <a:gd name="T118" fmla="*/ 450 w 1656"/>
              <a:gd name="T119" fmla="*/ 147 h 2124"/>
              <a:gd name="T120" fmla="*/ 887 w 1656"/>
              <a:gd name="T121" fmla="*/ 981 h 2124"/>
              <a:gd name="T122" fmla="*/ 461 w 1656"/>
              <a:gd name="T123" fmla="*/ 101 h 2124"/>
              <a:gd name="T124" fmla="*/ 509 w 1656"/>
              <a:gd name="T125" fmla="*/ 13 h 2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56" h="2124">
                <a:moveTo>
                  <a:pt x="938" y="1056"/>
                </a:moveTo>
                <a:lnTo>
                  <a:pt x="938" y="1056"/>
                </a:lnTo>
                <a:lnTo>
                  <a:pt x="941" y="1059"/>
                </a:lnTo>
                <a:lnTo>
                  <a:pt x="943" y="1056"/>
                </a:lnTo>
                <a:lnTo>
                  <a:pt x="946" y="1056"/>
                </a:lnTo>
                <a:lnTo>
                  <a:pt x="946" y="1056"/>
                </a:lnTo>
                <a:lnTo>
                  <a:pt x="946" y="1054"/>
                </a:lnTo>
                <a:lnTo>
                  <a:pt x="946" y="1051"/>
                </a:lnTo>
                <a:lnTo>
                  <a:pt x="946" y="1051"/>
                </a:lnTo>
                <a:lnTo>
                  <a:pt x="946" y="1051"/>
                </a:lnTo>
                <a:lnTo>
                  <a:pt x="946" y="1051"/>
                </a:lnTo>
                <a:lnTo>
                  <a:pt x="946" y="1051"/>
                </a:lnTo>
                <a:lnTo>
                  <a:pt x="943" y="1051"/>
                </a:lnTo>
                <a:lnTo>
                  <a:pt x="943" y="1051"/>
                </a:lnTo>
                <a:lnTo>
                  <a:pt x="941" y="1051"/>
                </a:lnTo>
                <a:lnTo>
                  <a:pt x="941" y="1051"/>
                </a:lnTo>
                <a:lnTo>
                  <a:pt x="941" y="1051"/>
                </a:lnTo>
                <a:lnTo>
                  <a:pt x="938" y="1051"/>
                </a:lnTo>
                <a:lnTo>
                  <a:pt x="938" y="1054"/>
                </a:lnTo>
                <a:lnTo>
                  <a:pt x="935" y="1054"/>
                </a:lnTo>
                <a:lnTo>
                  <a:pt x="938" y="1054"/>
                </a:lnTo>
                <a:lnTo>
                  <a:pt x="938" y="1056"/>
                </a:lnTo>
                <a:close/>
                <a:moveTo>
                  <a:pt x="1179" y="1198"/>
                </a:moveTo>
                <a:lnTo>
                  <a:pt x="1177" y="1198"/>
                </a:lnTo>
                <a:lnTo>
                  <a:pt x="1177" y="1198"/>
                </a:lnTo>
                <a:lnTo>
                  <a:pt x="1177" y="1201"/>
                </a:lnTo>
                <a:lnTo>
                  <a:pt x="1177" y="1201"/>
                </a:lnTo>
                <a:lnTo>
                  <a:pt x="1177" y="1201"/>
                </a:lnTo>
                <a:lnTo>
                  <a:pt x="1179" y="1201"/>
                </a:lnTo>
                <a:lnTo>
                  <a:pt x="1179" y="1201"/>
                </a:lnTo>
                <a:lnTo>
                  <a:pt x="1182" y="1198"/>
                </a:lnTo>
                <a:lnTo>
                  <a:pt x="1182" y="1198"/>
                </a:lnTo>
                <a:lnTo>
                  <a:pt x="1185" y="1198"/>
                </a:lnTo>
                <a:lnTo>
                  <a:pt x="1185" y="1196"/>
                </a:lnTo>
                <a:lnTo>
                  <a:pt x="1182" y="1196"/>
                </a:lnTo>
                <a:lnTo>
                  <a:pt x="1182" y="1193"/>
                </a:lnTo>
                <a:lnTo>
                  <a:pt x="1182" y="1190"/>
                </a:lnTo>
                <a:lnTo>
                  <a:pt x="1182" y="1193"/>
                </a:lnTo>
                <a:lnTo>
                  <a:pt x="1182" y="1196"/>
                </a:lnTo>
                <a:lnTo>
                  <a:pt x="1182" y="1196"/>
                </a:lnTo>
                <a:lnTo>
                  <a:pt x="1179" y="1198"/>
                </a:lnTo>
                <a:lnTo>
                  <a:pt x="1179" y="1198"/>
                </a:lnTo>
                <a:close/>
                <a:moveTo>
                  <a:pt x="1265" y="1378"/>
                </a:moveTo>
                <a:lnTo>
                  <a:pt x="1268" y="1378"/>
                </a:lnTo>
                <a:lnTo>
                  <a:pt x="1268" y="1381"/>
                </a:lnTo>
                <a:lnTo>
                  <a:pt x="1268" y="1381"/>
                </a:lnTo>
                <a:lnTo>
                  <a:pt x="1265" y="1381"/>
                </a:lnTo>
                <a:lnTo>
                  <a:pt x="1265" y="1384"/>
                </a:lnTo>
                <a:lnTo>
                  <a:pt x="1268" y="1384"/>
                </a:lnTo>
                <a:lnTo>
                  <a:pt x="1270" y="1384"/>
                </a:lnTo>
                <a:lnTo>
                  <a:pt x="1270" y="1381"/>
                </a:lnTo>
                <a:lnTo>
                  <a:pt x="1270" y="1375"/>
                </a:lnTo>
                <a:lnTo>
                  <a:pt x="1273" y="1373"/>
                </a:lnTo>
                <a:lnTo>
                  <a:pt x="1270" y="1373"/>
                </a:lnTo>
                <a:lnTo>
                  <a:pt x="1270" y="1370"/>
                </a:lnTo>
                <a:lnTo>
                  <a:pt x="1270" y="1367"/>
                </a:lnTo>
                <a:lnTo>
                  <a:pt x="1270" y="1367"/>
                </a:lnTo>
                <a:lnTo>
                  <a:pt x="1270" y="1365"/>
                </a:lnTo>
                <a:lnTo>
                  <a:pt x="1268" y="1365"/>
                </a:lnTo>
                <a:lnTo>
                  <a:pt x="1268" y="1365"/>
                </a:lnTo>
                <a:lnTo>
                  <a:pt x="1268" y="1367"/>
                </a:lnTo>
                <a:lnTo>
                  <a:pt x="1268" y="1367"/>
                </a:lnTo>
                <a:lnTo>
                  <a:pt x="1268" y="1370"/>
                </a:lnTo>
                <a:lnTo>
                  <a:pt x="1265" y="1373"/>
                </a:lnTo>
                <a:lnTo>
                  <a:pt x="1265" y="1375"/>
                </a:lnTo>
                <a:lnTo>
                  <a:pt x="1265" y="1375"/>
                </a:lnTo>
                <a:lnTo>
                  <a:pt x="1265" y="1378"/>
                </a:lnTo>
                <a:lnTo>
                  <a:pt x="1265" y="1378"/>
                </a:lnTo>
                <a:close/>
                <a:moveTo>
                  <a:pt x="1115" y="1147"/>
                </a:moveTo>
                <a:lnTo>
                  <a:pt x="1115" y="1150"/>
                </a:lnTo>
                <a:lnTo>
                  <a:pt x="1115" y="1150"/>
                </a:lnTo>
                <a:lnTo>
                  <a:pt x="1115" y="1150"/>
                </a:lnTo>
                <a:lnTo>
                  <a:pt x="1115" y="1150"/>
                </a:lnTo>
                <a:lnTo>
                  <a:pt x="1118" y="1150"/>
                </a:lnTo>
                <a:lnTo>
                  <a:pt x="1118" y="1150"/>
                </a:lnTo>
                <a:lnTo>
                  <a:pt x="1118" y="1147"/>
                </a:lnTo>
                <a:lnTo>
                  <a:pt x="1118" y="1145"/>
                </a:lnTo>
                <a:lnTo>
                  <a:pt x="1115" y="1142"/>
                </a:lnTo>
                <a:lnTo>
                  <a:pt x="1112" y="1145"/>
                </a:lnTo>
                <a:lnTo>
                  <a:pt x="1115" y="1145"/>
                </a:lnTo>
                <a:lnTo>
                  <a:pt x="1115" y="1147"/>
                </a:lnTo>
                <a:close/>
                <a:moveTo>
                  <a:pt x="1305" y="1325"/>
                </a:moveTo>
                <a:lnTo>
                  <a:pt x="1308" y="1325"/>
                </a:lnTo>
                <a:lnTo>
                  <a:pt x="1308" y="1325"/>
                </a:lnTo>
                <a:lnTo>
                  <a:pt x="1308" y="1325"/>
                </a:lnTo>
                <a:lnTo>
                  <a:pt x="1308" y="1325"/>
                </a:lnTo>
                <a:lnTo>
                  <a:pt x="1311" y="1325"/>
                </a:lnTo>
                <a:lnTo>
                  <a:pt x="1311" y="1325"/>
                </a:lnTo>
                <a:lnTo>
                  <a:pt x="1311" y="1325"/>
                </a:lnTo>
                <a:lnTo>
                  <a:pt x="1311" y="1325"/>
                </a:lnTo>
                <a:lnTo>
                  <a:pt x="1311" y="1325"/>
                </a:lnTo>
                <a:lnTo>
                  <a:pt x="1311" y="1325"/>
                </a:lnTo>
                <a:lnTo>
                  <a:pt x="1311" y="1325"/>
                </a:lnTo>
                <a:lnTo>
                  <a:pt x="1311" y="1322"/>
                </a:lnTo>
                <a:lnTo>
                  <a:pt x="1311" y="1322"/>
                </a:lnTo>
                <a:lnTo>
                  <a:pt x="1308" y="1322"/>
                </a:lnTo>
                <a:lnTo>
                  <a:pt x="1305" y="1319"/>
                </a:lnTo>
                <a:lnTo>
                  <a:pt x="1305" y="1319"/>
                </a:lnTo>
                <a:lnTo>
                  <a:pt x="1305" y="1322"/>
                </a:lnTo>
                <a:lnTo>
                  <a:pt x="1305" y="1322"/>
                </a:lnTo>
                <a:lnTo>
                  <a:pt x="1305" y="1322"/>
                </a:lnTo>
                <a:lnTo>
                  <a:pt x="1305" y="1322"/>
                </a:lnTo>
                <a:lnTo>
                  <a:pt x="1305" y="1325"/>
                </a:lnTo>
                <a:lnTo>
                  <a:pt x="1305" y="1325"/>
                </a:lnTo>
                <a:lnTo>
                  <a:pt x="1305" y="1325"/>
                </a:lnTo>
                <a:lnTo>
                  <a:pt x="1305" y="1325"/>
                </a:lnTo>
                <a:close/>
                <a:moveTo>
                  <a:pt x="1168" y="1166"/>
                </a:moveTo>
                <a:lnTo>
                  <a:pt x="1168" y="1169"/>
                </a:lnTo>
                <a:lnTo>
                  <a:pt x="1168" y="1172"/>
                </a:lnTo>
                <a:lnTo>
                  <a:pt x="1168" y="1172"/>
                </a:lnTo>
                <a:lnTo>
                  <a:pt x="1168" y="1172"/>
                </a:lnTo>
                <a:lnTo>
                  <a:pt x="1166" y="1177"/>
                </a:lnTo>
                <a:lnTo>
                  <a:pt x="1166" y="1177"/>
                </a:lnTo>
                <a:lnTo>
                  <a:pt x="1166" y="1177"/>
                </a:lnTo>
                <a:lnTo>
                  <a:pt x="1166" y="1177"/>
                </a:lnTo>
                <a:lnTo>
                  <a:pt x="1166" y="1177"/>
                </a:lnTo>
                <a:lnTo>
                  <a:pt x="1168" y="1177"/>
                </a:lnTo>
                <a:lnTo>
                  <a:pt x="1168" y="1177"/>
                </a:lnTo>
                <a:lnTo>
                  <a:pt x="1168" y="1180"/>
                </a:lnTo>
                <a:lnTo>
                  <a:pt x="1171" y="1180"/>
                </a:lnTo>
                <a:lnTo>
                  <a:pt x="1171" y="1180"/>
                </a:lnTo>
                <a:lnTo>
                  <a:pt x="1174" y="1180"/>
                </a:lnTo>
                <a:lnTo>
                  <a:pt x="1174" y="1182"/>
                </a:lnTo>
                <a:lnTo>
                  <a:pt x="1177" y="1180"/>
                </a:lnTo>
                <a:lnTo>
                  <a:pt x="1177" y="1177"/>
                </a:lnTo>
                <a:lnTo>
                  <a:pt x="1179" y="1180"/>
                </a:lnTo>
                <a:lnTo>
                  <a:pt x="1179" y="1180"/>
                </a:lnTo>
                <a:lnTo>
                  <a:pt x="1179" y="1180"/>
                </a:lnTo>
                <a:lnTo>
                  <a:pt x="1179" y="1177"/>
                </a:lnTo>
                <a:lnTo>
                  <a:pt x="1179" y="1177"/>
                </a:lnTo>
                <a:lnTo>
                  <a:pt x="1177" y="1174"/>
                </a:lnTo>
                <a:lnTo>
                  <a:pt x="1177" y="1172"/>
                </a:lnTo>
                <a:lnTo>
                  <a:pt x="1177" y="1172"/>
                </a:lnTo>
                <a:lnTo>
                  <a:pt x="1174" y="1172"/>
                </a:lnTo>
                <a:lnTo>
                  <a:pt x="1174" y="1172"/>
                </a:lnTo>
                <a:lnTo>
                  <a:pt x="1174" y="1169"/>
                </a:lnTo>
                <a:lnTo>
                  <a:pt x="1174" y="1166"/>
                </a:lnTo>
                <a:lnTo>
                  <a:pt x="1171" y="1164"/>
                </a:lnTo>
                <a:lnTo>
                  <a:pt x="1171" y="1164"/>
                </a:lnTo>
                <a:lnTo>
                  <a:pt x="1168" y="1164"/>
                </a:lnTo>
                <a:lnTo>
                  <a:pt x="1168" y="1166"/>
                </a:lnTo>
                <a:close/>
                <a:moveTo>
                  <a:pt x="1160" y="1164"/>
                </a:moveTo>
                <a:lnTo>
                  <a:pt x="1160" y="1164"/>
                </a:lnTo>
                <a:lnTo>
                  <a:pt x="1163" y="1164"/>
                </a:lnTo>
                <a:lnTo>
                  <a:pt x="1163" y="1164"/>
                </a:lnTo>
                <a:lnTo>
                  <a:pt x="1163" y="1164"/>
                </a:lnTo>
                <a:lnTo>
                  <a:pt x="1163" y="1164"/>
                </a:lnTo>
                <a:lnTo>
                  <a:pt x="1163" y="1164"/>
                </a:lnTo>
                <a:lnTo>
                  <a:pt x="1163" y="1164"/>
                </a:lnTo>
                <a:lnTo>
                  <a:pt x="1163" y="1164"/>
                </a:lnTo>
                <a:lnTo>
                  <a:pt x="1166" y="1164"/>
                </a:lnTo>
                <a:lnTo>
                  <a:pt x="1166" y="1164"/>
                </a:lnTo>
                <a:lnTo>
                  <a:pt x="1166" y="1166"/>
                </a:lnTo>
                <a:lnTo>
                  <a:pt x="1168" y="1161"/>
                </a:lnTo>
                <a:lnTo>
                  <a:pt x="1168" y="1161"/>
                </a:lnTo>
                <a:lnTo>
                  <a:pt x="1168" y="1161"/>
                </a:lnTo>
                <a:lnTo>
                  <a:pt x="1166" y="1158"/>
                </a:lnTo>
                <a:lnTo>
                  <a:pt x="1166" y="1158"/>
                </a:lnTo>
                <a:lnTo>
                  <a:pt x="1168" y="1156"/>
                </a:lnTo>
                <a:lnTo>
                  <a:pt x="1168" y="1156"/>
                </a:lnTo>
                <a:lnTo>
                  <a:pt x="1171" y="1153"/>
                </a:lnTo>
                <a:lnTo>
                  <a:pt x="1168" y="1150"/>
                </a:lnTo>
                <a:lnTo>
                  <a:pt x="1168" y="1153"/>
                </a:lnTo>
                <a:lnTo>
                  <a:pt x="1168" y="1153"/>
                </a:lnTo>
                <a:lnTo>
                  <a:pt x="1166" y="1153"/>
                </a:lnTo>
                <a:lnTo>
                  <a:pt x="1166" y="1153"/>
                </a:lnTo>
                <a:lnTo>
                  <a:pt x="1166" y="1153"/>
                </a:lnTo>
                <a:lnTo>
                  <a:pt x="1166" y="1153"/>
                </a:lnTo>
                <a:lnTo>
                  <a:pt x="1163" y="1153"/>
                </a:lnTo>
                <a:lnTo>
                  <a:pt x="1163" y="1153"/>
                </a:lnTo>
                <a:lnTo>
                  <a:pt x="1163" y="1153"/>
                </a:lnTo>
                <a:lnTo>
                  <a:pt x="1163" y="1156"/>
                </a:lnTo>
                <a:lnTo>
                  <a:pt x="1163" y="1156"/>
                </a:lnTo>
                <a:lnTo>
                  <a:pt x="1163" y="1156"/>
                </a:lnTo>
                <a:lnTo>
                  <a:pt x="1160" y="1158"/>
                </a:lnTo>
                <a:lnTo>
                  <a:pt x="1160" y="1161"/>
                </a:lnTo>
                <a:lnTo>
                  <a:pt x="1160" y="1161"/>
                </a:lnTo>
                <a:lnTo>
                  <a:pt x="1160" y="1164"/>
                </a:lnTo>
                <a:close/>
                <a:moveTo>
                  <a:pt x="1391" y="1520"/>
                </a:moveTo>
                <a:lnTo>
                  <a:pt x="1391" y="1520"/>
                </a:lnTo>
                <a:lnTo>
                  <a:pt x="1388" y="1520"/>
                </a:lnTo>
                <a:lnTo>
                  <a:pt x="1391" y="1528"/>
                </a:lnTo>
                <a:lnTo>
                  <a:pt x="1394" y="1531"/>
                </a:lnTo>
                <a:lnTo>
                  <a:pt x="1394" y="1531"/>
                </a:lnTo>
                <a:lnTo>
                  <a:pt x="1396" y="1534"/>
                </a:lnTo>
                <a:lnTo>
                  <a:pt x="1402" y="1539"/>
                </a:lnTo>
                <a:lnTo>
                  <a:pt x="1402" y="1539"/>
                </a:lnTo>
                <a:lnTo>
                  <a:pt x="1404" y="1544"/>
                </a:lnTo>
                <a:lnTo>
                  <a:pt x="1404" y="1544"/>
                </a:lnTo>
                <a:lnTo>
                  <a:pt x="1407" y="1547"/>
                </a:lnTo>
                <a:lnTo>
                  <a:pt x="1407" y="1547"/>
                </a:lnTo>
                <a:lnTo>
                  <a:pt x="1410" y="1550"/>
                </a:lnTo>
                <a:lnTo>
                  <a:pt x="1410" y="1550"/>
                </a:lnTo>
                <a:lnTo>
                  <a:pt x="1410" y="1550"/>
                </a:lnTo>
                <a:lnTo>
                  <a:pt x="1415" y="1550"/>
                </a:lnTo>
                <a:lnTo>
                  <a:pt x="1415" y="1550"/>
                </a:lnTo>
                <a:lnTo>
                  <a:pt x="1415" y="1547"/>
                </a:lnTo>
                <a:lnTo>
                  <a:pt x="1415" y="1547"/>
                </a:lnTo>
                <a:lnTo>
                  <a:pt x="1415" y="1547"/>
                </a:lnTo>
                <a:lnTo>
                  <a:pt x="1415" y="1547"/>
                </a:lnTo>
                <a:lnTo>
                  <a:pt x="1415" y="1547"/>
                </a:lnTo>
                <a:lnTo>
                  <a:pt x="1418" y="1547"/>
                </a:lnTo>
                <a:lnTo>
                  <a:pt x="1418" y="1544"/>
                </a:lnTo>
                <a:lnTo>
                  <a:pt x="1418" y="1544"/>
                </a:lnTo>
                <a:lnTo>
                  <a:pt x="1418" y="1542"/>
                </a:lnTo>
                <a:lnTo>
                  <a:pt x="1418" y="1539"/>
                </a:lnTo>
                <a:lnTo>
                  <a:pt x="1415" y="1536"/>
                </a:lnTo>
                <a:lnTo>
                  <a:pt x="1412" y="1536"/>
                </a:lnTo>
                <a:lnTo>
                  <a:pt x="1412" y="1534"/>
                </a:lnTo>
                <a:lnTo>
                  <a:pt x="1410" y="1531"/>
                </a:lnTo>
                <a:lnTo>
                  <a:pt x="1410" y="1528"/>
                </a:lnTo>
                <a:lnTo>
                  <a:pt x="1410" y="1526"/>
                </a:lnTo>
                <a:lnTo>
                  <a:pt x="1412" y="1520"/>
                </a:lnTo>
                <a:lnTo>
                  <a:pt x="1412" y="1518"/>
                </a:lnTo>
                <a:lnTo>
                  <a:pt x="1410" y="1520"/>
                </a:lnTo>
                <a:lnTo>
                  <a:pt x="1407" y="1520"/>
                </a:lnTo>
                <a:lnTo>
                  <a:pt x="1407" y="1523"/>
                </a:lnTo>
                <a:lnTo>
                  <a:pt x="1404" y="1523"/>
                </a:lnTo>
                <a:lnTo>
                  <a:pt x="1407" y="1520"/>
                </a:lnTo>
                <a:lnTo>
                  <a:pt x="1404" y="1520"/>
                </a:lnTo>
                <a:lnTo>
                  <a:pt x="1402" y="1520"/>
                </a:lnTo>
                <a:lnTo>
                  <a:pt x="1402" y="1520"/>
                </a:lnTo>
                <a:lnTo>
                  <a:pt x="1402" y="1518"/>
                </a:lnTo>
                <a:lnTo>
                  <a:pt x="1396" y="1518"/>
                </a:lnTo>
                <a:lnTo>
                  <a:pt x="1394" y="1518"/>
                </a:lnTo>
                <a:lnTo>
                  <a:pt x="1394" y="1515"/>
                </a:lnTo>
                <a:lnTo>
                  <a:pt x="1394" y="1515"/>
                </a:lnTo>
                <a:lnTo>
                  <a:pt x="1394" y="1515"/>
                </a:lnTo>
                <a:lnTo>
                  <a:pt x="1394" y="1515"/>
                </a:lnTo>
                <a:lnTo>
                  <a:pt x="1394" y="1515"/>
                </a:lnTo>
                <a:lnTo>
                  <a:pt x="1391" y="1515"/>
                </a:lnTo>
                <a:lnTo>
                  <a:pt x="1391" y="1515"/>
                </a:lnTo>
                <a:lnTo>
                  <a:pt x="1391" y="1515"/>
                </a:lnTo>
                <a:lnTo>
                  <a:pt x="1388" y="1512"/>
                </a:lnTo>
                <a:lnTo>
                  <a:pt x="1388" y="1515"/>
                </a:lnTo>
                <a:lnTo>
                  <a:pt x="1388" y="1515"/>
                </a:lnTo>
                <a:lnTo>
                  <a:pt x="1388" y="1515"/>
                </a:lnTo>
                <a:lnTo>
                  <a:pt x="1391" y="1518"/>
                </a:lnTo>
                <a:lnTo>
                  <a:pt x="1391" y="1518"/>
                </a:lnTo>
                <a:lnTo>
                  <a:pt x="1394" y="1518"/>
                </a:lnTo>
                <a:lnTo>
                  <a:pt x="1391" y="1520"/>
                </a:lnTo>
                <a:lnTo>
                  <a:pt x="1391" y="1520"/>
                </a:lnTo>
                <a:close/>
                <a:moveTo>
                  <a:pt x="1311" y="1333"/>
                </a:moveTo>
                <a:lnTo>
                  <a:pt x="1313" y="1335"/>
                </a:lnTo>
                <a:lnTo>
                  <a:pt x="1316" y="1335"/>
                </a:lnTo>
                <a:lnTo>
                  <a:pt x="1316" y="1333"/>
                </a:lnTo>
                <a:lnTo>
                  <a:pt x="1319" y="1333"/>
                </a:lnTo>
                <a:lnTo>
                  <a:pt x="1319" y="1330"/>
                </a:lnTo>
                <a:lnTo>
                  <a:pt x="1316" y="1333"/>
                </a:lnTo>
                <a:lnTo>
                  <a:pt x="1313" y="1330"/>
                </a:lnTo>
                <a:lnTo>
                  <a:pt x="1313" y="1330"/>
                </a:lnTo>
                <a:lnTo>
                  <a:pt x="1311" y="1333"/>
                </a:lnTo>
                <a:lnTo>
                  <a:pt x="1311" y="1333"/>
                </a:lnTo>
                <a:close/>
                <a:moveTo>
                  <a:pt x="1605" y="1719"/>
                </a:moveTo>
                <a:lnTo>
                  <a:pt x="1603" y="1721"/>
                </a:lnTo>
                <a:lnTo>
                  <a:pt x="1603" y="1721"/>
                </a:lnTo>
                <a:lnTo>
                  <a:pt x="1600" y="1724"/>
                </a:lnTo>
                <a:lnTo>
                  <a:pt x="1600" y="1724"/>
                </a:lnTo>
                <a:lnTo>
                  <a:pt x="1600" y="1727"/>
                </a:lnTo>
                <a:lnTo>
                  <a:pt x="1597" y="1732"/>
                </a:lnTo>
                <a:lnTo>
                  <a:pt x="1597" y="1735"/>
                </a:lnTo>
                <a:lnTo>
                  <a:pt x="1595" y="1738"/>
                </a:lnTo>
                <a:lnTo>
                  <a:pt x="1595" y="1738"/>
                </a:lnTo>
                <a:lnTo>
                  <a:pt x="1592" y="1740"/>
                </a:lnTo>
                <a:lnTo>
                  <a:pt x="1595" y="1746"/>
                </a:lnTo>
                <a:lnTo>
                  <a:pt x="1597" y="1746"/>
                </a:lnTo>
                <a:lnTo>
                  <a:pt x="1597" y="1748"/>
                </a:lnTo>
                <a:lnTo>
                  <a:pt x="1600" y="1754"/>
                </a:lnTo>
                <a:lnTo>
                  <a:pt x="1597" y="1756"/>
                </a:lnTo>
                <a:lnTo>
                  <a:pt x="1600" y="1756"/>
                </a:lnTo>
                <a:lnTo>
                  <a:pt x="1600" y="1759"/>
                </a:lnTo>
                <a:lnTo>
                  <a:pt x="1605" y="1764"/>
                </a:lnTo>
                <a:lnTo>
                  <a:pt x="1608" y="1764"/>
                </a:lnTo>
                <a:lnTo>
                  <a:pt x="1611" y="1759"/>
                </a:lnTo>
                <a:lnTo>
                  <a:pt x="1611" y="1756"/>
                </a:lnTo>
                <a:lnTo>
                  <a:pt x="1608" y="1754"/>
                </a:lnTo>
                <a:lnTo>
                  <a:pt x="1608" y="1751"/>
                </a:lnTo>
                <a:lnTo>
                  <a:pt x="1616" y="1730"/>
                </a:lnTo>
                <a:lnTo>
                  <a:pt x="1627" y="1705"/>
                </a:lnTo>
                <a:lnTo>
                  <a:pt x="1635" y="1687"/>
                </a:lnTo>
                <a:lnTo>
                  <a:pt x="1635" y="1687"/>
                </a:lnTo>
                <a:lnTo>
                  <a:pt x="1637" y="1684"/>
                </a:lnTo>
                <a:lnTo>
                  <a:pt x="1637" y="1681"/>
                </a:lnTo>
                <a:lnTo>
                  <a:pt x="1637" y="1681"/>
                </a:lnTo>
                <a:lnTo>
                  <a:pt x="1637" y="1679"/>
                </a:lnTo>
                <a:lnTo>
                  <a:pt x="1637" y="1676"/>
                </a:lnTo>
                <a:lnTo>
                  <a:pt x="1632" y="1673"/>
                </a:lnTo>
                <a:lnTo>
                  <a:pt x="1632" y="1673"/>
                </a:lnTo>
                <a:lnTo>
                  <a:pt x="1632" y="1671"/>
                </a:lnTo>
                <a:lnTo>
                  <a:pt x="1629" y="1665"/>
                </a:lnTo>
                <a:lnTo>
                  <a:pt x="1629" y="1665"/>
                </a:lnTo>
                <a:lnTo>
                  <a:pt x="1629" y="1652"/>
                </a:lnTo>
                <a:lnTo>
                  <a:pt x="1629" y="1646"/>
                </a:lnTo>
                <a:lnTo>
                  <a:pt x="1627" y="1646"/>
                </a:lnTo>
                <a:lnTo>
                  <a:pt x="1624" y="1649"/>
                </a:lnTo>
                <a:lnTo>
                  <a:pt x="1621" y="1652"/>
                </a:lnTo>
                <a:lnTo>
                  <a:pt x="1619" y="1652"/>
                </a:lnTo>
                <a:lnTo>
                  <a:pt x="1613" y="1660"/>
                </a:lnTo>
                <a:lnTo>
                  <a:pt x="1616" y="1660"/>
                </a:lnTo>
                <a:lnTo>
                  <a:pt x="1619" y="1662"/>
                </a:lnTo>
                <a:lnTo>
                  <a:pt x="1621" y="1668"/>
                </a:lnTo>
                <a:lnTo>
                  <a:pt x="1624" y="1671"/>
                </a:lnTo>
                <a:lnTo>
                  <a:pt x="1624" y="1673"/>
                </a:lnTo>
                <a:lnTo>
                  <a:pt x="1624" y="1679"/>
                </a:lnTo>
                <a:lnTo>
                  <a:pt x="1624" y="1681"/>
                </a:lnTo>
                <a:lnTo>
                  <a:pt x="1621" y="1687"/>
                </a:lnTo>
                <a:lnTo>
                  <a:pt x="1619" y="1689"/>
                </a:lnTo>
                <a:lnTo>
                  <a:pt x="1613" y="1692"/>
                </a:lnTo>
                <a:lnTo>
                  <a:pt x="1603" y="1700"/>
                </a:lnTo>
                <a:lnTo>
                  <a:pt x="1600" y="1700"/>
                </a:lnTo>
                <a:lnTo>
                  <a:pt x="1600" y="1703"/>
                </a:lnTo>
                <a:lnTo>
                  <a:pt x="1600" y="1703"/>
                </a:lnTo>
                <a:lnTo>
                  <a:pt x="1600" y="1703"/>
                </a:lnTo>
                <a:lnTo>
                  <a:pt x="1600" y="1703"/>
                </a:lnTo>
                <a:lnTo>
                  <a:pt x="1603" y="1703"/>
                </a:lnTo>
                <a:lnTo>
                  <a:pt x="1605" y="1705"/>
                </a:lnTo>
                <a:lnTo>
                  <a:pt x="1605" y="1705"/>
                </a:lnTo>
                <a:lnTo>
                  <a:pt x="1605" y="1705"/>
                </a:lnTo>
                <a:lnTo>
                  <a:pt x="1605" y="1708"/>
                </a:lnTo>
                <a:lnTo>
                  <a:pt x="1605" y="1713"/>
                </a:lnTo>
                <a:lnTo>
                  <a:pt x="1605" y="1716"/>
                </a:lnTo>
                <a:lnTo>
                  <a:pt x="1605" y="1719"/>
                </a:lnTo>
                <a:close/>
                <a:moveTo>
                  <a:pt x="1420" y="1553"/>
                </a:moveTo>
                <a:lnTo>
                  <a:pt x="1423" y="1555"/>
                </a:lnTo>
                <a:lnTo>
                  <a:pt x="1423" y="1555"/>
                </a:lnTo>
                <a:lnTo>
                  <a:pt x="1423" y="1558"/>
                </a:lnTo>
                <a:lnTo>
                  <a:pt x="1426" y="1561"/>
                </a:lnTo>
                <a:lnTo>
                  <a:pt x="1428" y="1558"/>
                </a:lnTo>
                <a:lnTo>
                  <a:pt x="1426" y="1555"/>
                </a:lnTo>
                <a:lnTo>
                  <a:pt x="1426" y="1553"/>
                </a:lnTo>
                <a:lnTo>
                  <a:pt x="1423" y="1550"/>
                </a:lnTo>
                <a:lnTo>
                  <a:pt x="1423" y="1550"/>
                </a:lnTo>
                <a:lnTo>
                  <a:pt x="1423" y="1547"/>
                </a:lnTo>
                <a:lnTo>
                  <a:pt x="1420" y="1547"/>
                </a:lnTo>
                <a:lnTo>
                  <a:pt x="1420" y="1547"/>
                </a:lnTo>
                <a:lnTo>
                  <a:pt x="1420" y="1547"/>
                </a:lnTo>
                <a:lnTo>
                  <a:pt x="1420" y="1547"/>
                </a:lnTo>
                <a:lnTo>
                  <a:pt x="1420" y="1553"/>
                </a:lnTo>
                <a:close/>
                <a:moveTo>
                  <a:pt x="1597" y="1716"/>
                </a:moveTo>
                <a:lnTo>
                  <a:pt x="1600" y="1713"/>
                </a:lnTo>
                <a:lnTo>
                  <a:pt x="1597" y="1711"/>
                </a:lnTo>
                <a:lnTo>
                  <a:pt x="1595" y="1708"/>
                </a:lnTo>
                <a:lnTo>
                  <a:pt x="1595" y="1708"/>
                </a:lnTo>
                <a:lnTo>
                  <a:pt x="1595" y="1711"/>
                </a:lnTo>
                <a:lnTo>
                  <a:pt x="1597" y="1716"/>
                </a:lnTo>
                <a:close/>
                <a:moveTo>
                  <a:pt x="1329" y="1392"/>
                </a:moveTo>
                <a:lnTo>
                  <a:pt x="1329" y="1392"/>
                </a:lnTo>
                <a:lnTo>
                  <a:pt x="1329" y="1392"/>
                </a:lnTo>
                <a:lnTo>
                  <a:pt x="1329" y="1392"/>
                </a:lnTo>
                <a:lnTo>
                  <a:pt x="1332" y="1394"/>
                </a:lnTo>
                <a:lnTo>
                  <a:pt x="1329" y="1394"/>
                </a:lnTo>
                <a:lnTo>
                  <a:pt x="1329" y="1397"/>
                </a:lnTo>
                <a:lnTo>
                  <a:pt x="1332" y="1397"/>
                </a:lnTo>
                <a:lnTo>
                  <a:pt x="1335" y="1397"/>
                </a:lnTo>
                <a:lnTo>
                  <a:pt x="1335" y="1397"/>
                </a:lnTo>
                <a:lnTo>
                  <a:pt x="1335" y="1394"/>
                </a:lnTo>
                <a:lnTo>
                  <a:pt x="1335" y="1394"/>
                </a:lnTo>
                <a:lnTo>
                  <a:pt x="1337" y="1394"/>
                </a:lnTo>
                <a:lnTo>
                  <a:pt x="1337" y="1394"/>
                </a:lnTo>
                <a:lnTo>
                  <a:pt x="1337" y="1392"/>
                </a:lnTo>
                <a:lnTo>
                  <a:pt x="1337" y="1392"/>
                </a:lnTo>
                <a:lnTo>
                  <a:pt x="1340" y="1392"/>
                </a:lnTo>
                <a:lnTo>
                  <a:pt x="1340" y="1389"/>
                </a:lnTo>
                <a:lnTo>
                  <a:pt x="1337" y="1389"/>
                </a:lnTo>
                <a:lnTo>
                  <a:pt x="1337" y="1389"/>
                </a:lnTo>
                <a:lnTo>
                  <a:pt x="1337" y="1389"/>
                </a:lnTo>
                <a:lnTo>
                  <a:pt x="1335" y="1389"/>
                </a:lnTo>
                <a:lnTo>
                  <a:pt x="1335" y="1386"/>
                </a:lnTo>
                <a:lnTo>
                  <a:pt x="1335" y="1386"/>
                </a:lnTo>
                <a:lnTo>
                  <a:pt x="1335" y="1386"/>
                </a:lnTo>
                <a:lnTo>
                  <a:pt x="1335" y="1384"/>
                </a:lnTo>
                <a:lnTo>
                  <a:pt x="1335" y="1384"/>
                </a:lnTo>
                <a:lnTo>
                  <a:pt x="1332" y="1384"/>
                </a:lnTo>
                <a:lnTo>
                  <a:pt x="1332" y="1381"/>
                </a:lnTo>
                <a:lnTo>
                  <a:pt x="1329" y="1384"/>
                </a:lnTo>
                <a:lnTo>
                  <a:pt x="1329" y="1384"/>
                </a:lnTo>
                <a:lnTo>
                  <a:pt x="1329" y="1384"/>
                </a:lnTo>
                <a:lnTo>
                  <a:pt x="1332" y="1384"/>
                </a:lnTo>
                <a:lnTo>
                  <a:pt x="1332" y="1386"/>
                </a:lnTo>
                <a:lnTo>
                  <a:pt x="1329" y="1389"/>
                </a:lnTo>
                <a:lnTo>
                  <a:pt x="1329" y="1392"/>
                </a:lnTo>
                <a:lnTo>
                  <a:pt x="1329" y="1392"/>
                </a:lnTo>
                <a:lnTo>
                  <a:pt x="1329" y="1392"/>
                </a:lnTo>
                <a:lnTo>
                  <a:pt x="1329" y="1392"/>
                </a:lnTo>
                <a:close/>
                <a:moveTo>
                  <a:pt x="1637" y="1899"/>
                </a:moveTo>
                <a:lnTo>
                  <a:pt x="1637" y="1901"/>
                </a:lnTo>
                <a:lnTo>
                  <a:pt x="1637" y="1904"/>
                </a:lnTo>
                <a:lnTo>
                  <a:pt x="1637" y="1909"/>
                </a:lnTo>
                <a:lnTo>
                  <a:pt x="1637" y="1917"/>
                </a:lnTo>
                <a:lnTo>
                  <a:pt x="1640" y="1920"/>
                </a:lnTo>
                <a:lnTo>
                  <a:pt x="1640" y="1920"/>
                </a:lnTo>
                <a:lnTo>
                  <a:pt x="1640" y="1920"/>
                </a:lnTo>
                <a:lnTo>
                  <a:pt x="1643" y="1923"/>
                </a:lnTo>
                <a:lnTo>
                  <a:pt x="1643" y="1928"/>
                </a:lnTo>
                <a:lnTo>
                  <a:pt x="1643" y="1928"/>
                </a:lnTo>
                <a:lnTo>
                  <a:pt x="1643" y="1931"/>
                </a:lnTo>
                <a:lnTo>
                  <a:pt x="1646" y="1931"/>
                </a:lnTo>
                <a:lnTo>
                  <a:pt x="1646" y="1928"/>
                </a:lnTo>
                <a:lnTo>
                  <a:pt x="1646" y="1928"/>
                </a:lnTo>
                <a:lnTo>
                  <a:pt x="1646" y="1925"/>
                </a:lnTo>
                <a:lnTo>
                  <a:pt x="1643" y="1923"/>
                </a:lnTo>
                <a:lnTo>
                  <a:pt x="1643" y="1923"/>
                </a:lnTo>
                <a:lnTo>
                  <a:pt x="1643" y="1917"/>
                </a:lnTo>
                <a:lnTo>
                  <a:pt x="1643" y="1912"/>
                </a:lnTo>
                <a:lnTo>
                  <a:pt x="1648" y="1899"/>
                </a:lnTo>
                <a:lnTo>
                  <a:pt x="1648" y="1896"/>
                </a:lnTo>
                <a:lnTo>
                  <a:pt x="1648" y="1896"/>
                </a:lnTo>
                <a:lnTo>
                  <a:pt x="1648" y="1893"/>
                </a:lnTo>
                <a:lnTo>
                  <a:pt x="1646" y="1896"/>
                </a:lnTo>
                <a:lnTo>
                  <a:pt x="1643" y="1896"/>
                </a:lnTo>
                <a:lnTo>
                  <a:pt x="1640" y="1899"/>
                </a:lnTo>
                <a:lnTo>
                  <a:pt x="1637" y="1899"/>
                </a:lnTo>
                <a:lnTo>
                  <a:pt x="1637" y="1899"/>
                </a:lnTo>
                <a:close/>
                <a:moveTo>
                  <a:pt x="1249" y="1405"/>
                </a:moveTo>
                <a:lnTo>
                  <a:pt x="1249" y="1405"/>
                </a:lnTo>
                <a:lnTo>
                  <a:pt x="1249" y="1405"/>
                </a:lnTo>
                <a:lnTo>
                  <a:pt x="1252" y="1405"/>
                </a:lnTo>
                <a:lnTo>
                  <a:pt x="1252" y="1402"/>
                </a:lnTo>
                <a:lnTo>
                  <a:pt x="1254" y="1400"/>
                </a:lnTo>
                <a:lnTo>
                  <a:pt x="1254" y="1400"/>
                </a:lnTo>
                <a:lnTo>
                  <a:pt x="1254" y="1400"/>
                </a:lnTo>
                <a:lnTo>
                  <a:pt x="1254" y="1397"/>
                </a:lnTo>
                <a:lnTo>
                  <a:pt x="1252" y="1397"/>
                </a:lnTo>
                <a:lnTo>
                  <a:pt x="1252" y="1394"/>
                </a:lnTo>
                <a:lnTo>
                  <a:pt x="1249" y="1397"/>
                </a:lnTo>
                <a:lnTo>
                  <a:pt x="1249" y="1397"/>
                </a:lnTo>
                <a:lnTo>
                  <a:pt x="1249" y="1400"/>
                </a:lnTo>
                <a:lnTo>
                  <a:pt x="1249" y="1400"/>
                </a:lnTo>
                <a:lnTo>
                  <a:pt x="1249" y="1402"/>
                </a:lnTo>
                <a:lnTo>
                  <a:pt x="1249" y="1402"/>
                </a:lnTo>
                <a:lnTo>
                  <a:pt x="1249" y="1402"/>
                </a:lnTo>
                <a:lnTo>
                  <a:pt x="1249" y="1405"/>
                </a:lnTo>
                <a:close/>
                <a:moveTo>
                  <a:pt x="118" y="810"/>
                </a:moveTo>
                <a:lnTo>
                  <a:pt x="118" y="810"/>
                </a:lnTo>
                <a:lnTo>
                  <a:pt x="118" y="810"/>
                </a:lnTo>
                <a:lnTo>
                  <a:pt x="118" y="812"/>
                </a:lnTo>
                <a:lnTo>
                  <a:pt x="118" y="812"/>
                </a:lnTo>
                <a:lnTo>
                  <a:pt x="121" y="812"/>
                </a:lnTo>
                <a:lnTo>
                  <a:pt x="121" y="810"/>
                </a:lnTo>
                <a:lnTo>
                  <a:pt x="121" y="810"/>
                </a:lnTo>
                <a:lnTo>
                  <a:pt x="123" y="810"/>
                </a:lnTo>
                <a:lnTo>
                  <a:pt x="123" y="807"/>
                </a:lnTo>
                <a:lnTo>
                  <a:pt x="123" y="807"/>
                </a:lnTo>
                <a:lnTo>
                  <a:pt x="121" y="807"/>
                </a:lnTo>
                <a:lnTo>
                  <a:pt x="118" y="807"/>
                </a:lnTo>
                <a:lnTo>
                  <a:pt x="118" y="807"/>
                </a:lnTo>
                <a:lnTo>
                  <a:pt x="118" y="807"/>
                </a:lnTo>
                <a:lnTo>
                  <a:pt x="118" y="810"/>
                </a:lnTo>
                <a:close/>
                <a:moveTo>
                  <a:pt x="153" y="842"/>
                </a:moveTo>
                <a:lnTo>
                  <a:pt x="153" y="839"/>
                </a:lnTo>
                <a:lnTo>
                  <a:pt x="155" y="839"/>
                </a:lnTo>
                <a:lnTo>
                  <a:pt x="155" y="836"/>
                </a:lnTo>
                <a:lnTo>
                  <a:pt x="158" y="836"/>
                </a:lnTo>
                <a:lnTo>
                  <a:pt x="158" y="836"/>
                </a:lnTo>
                <a:lnTo>
                  <a:pt x="158" y="839"/>
                </a:lnTo>
                <a:lnTo>
                  <a:pt x="158" y="839"/>
                </a:lnTo>
                <a:lnTo>
                  <a:pt x="161" y="839"/>
                </a:lnTo>
                <a:lnTo>
                  <a:pt x="161" y="839"/>
                </a:lnTo>
                <a:lnTo>
                  <a:pt x="161" y="839"/>
                </a:lnTo>
                <a:lnTo>
                  <a:pt x="161" y="839"/>
                </a:lnTo>
                <a:lnTo>
                  <a:pt x="164" y="839"/>
                </a:lnTo>
                <a:lnTo>
                  <a:pt x="166" y="836"/>
                </a:lnTo>
                <a:lnTo>
                  <a:pt x="169" y="836"/>
                </a:lnTo>
                <a:lnTo>
                  <a:pt x="169" y="834"/>
                </a:lnTo>
                <a:lnTo>
                  <a:pt x="169" y="834"/>
                </a:lnTo>
                <a:lnTo>
                  <a:pt x="166" y="834"/>
                </a:lnTo>
                <a:lnTo>
                  <a:pt x="166" y="831"/>
                </a:lnTo>
                <a:lnTo>
                  <a:pt x="166" y="831"/>
                </a:lnTo>
                <a:lnTo>
                  <a:pt x="166" y="828"/>
                </a:lnTo>
                <a:lnTo>
                  <a:pt x="161" y="826"/>
                </a:lnTo>
                <a:lnTo>
                  <a:pt x="161" y="826"/>
                </a:lnTo>
                <a:lnTo>
                  <a:pt x="161" y="826"/>
                </a:lnTo>
                <a:lnTo>
                  <a:pt x="158" y="828"/>
                </a:lnTo>
                <a:lnTo>
                  <a:pt x="158" y="828"/>
                </a:lnTo>
                <a:lnTo>
                  <a:pt x="155" y="834"/>
                </a:lnTo>
                <a:lnTo>
                  <a:pt x="153" y="834"/>
                </a:lnTo>
                <a:lnTo>
                  <a:pt x="150" y="836"/>
                </a:lnTo>
                <a:lnTo>
                  <a:pt x="150" y="836"/>
                </a:lnTo>
                <a:lnTo>
                  <a:pt x="153" y="839"/>
                </a:lnTo>
                <a:lnTo>
                  <a:pt x="153" y="842"/>
                </a:lnTo>
                <a:lnTo>
                  <a:pt x="153" y="842"/>
                </a:lnTo>
                <a:lnTo>
                  <a:pt x="153" y="842"/>
                </a:lnTo>
                <a:lnTo>
                  <a:pt x="153" y="842"/>
                </a:lnTo>
                <a:lnTo>
                  <a:pt x="153" y="842"/>
                </a:lnTo>
                <a:close/>
                <a:moveTo>
                  <a:pt x="123" y="801"/>
                </a:moveTo>
                <a:lnTo>
                  <a:pt x="123" y="801"/>
                </a:lnTo>
                <a:lnTo>
                  <a:pt x="126" y="799"/>
                </a:lnTo>
                <a:lnTo>
                  <a:pt x="126" y="799"/>
                </a:lnTo>
                <a:lnTo>
                  <a:pt x="126" y="799"/>
                </a:lnTo>
                <a:lnTo>
                  <a:pt x="126" y="796"/>
                </a:lnTo>
                <a:lnTo>
                  <a:pt x="126" y="793"/>
                </a:lnTo>
                <a:lnTo>
                  <a:pt x="126" y="791"/>
                </a:lnTo>
                <a:lnTo>
                  <a:pt x="129" y="791"/>
                </a:lnTo>
                <a:lnTo>
                  <a:pt x="131" y="796"/>
                </a:lnTo>
                <a:lnTo>
                  <a:pt x="131" y="796"/>
                </a:lnTo>
                <a:lnTo>
                  <a:pt x="131" y="796"/>
                </a:lnTo>
                <a:lnTo>
                  <a:pt x="139" y="796"/>
                </a:lnTo>
                <a:lnTo>
                  <a:pt x="142" y="796"/>
                </a:lnTo>
                <a:lnTo>
                  <a:pt x="145" y="793"/>
                </a:lnTo>
                <a:lnTo>
                  <a:pt x="145" y="793"/>
                </a:lnTo>
                <a:lnTo>
                  <a:pt x="147" y="793"/>
                </a:lnTo>
                <a:lnTo>
                  <a:pt x="147" y="788"/>
                </a:lnTo>
                <a:lnTo>
                  <a:pt x="150" y="788"/>
                </a:lnTo>
                <a:lnTo>
                  <a:pt x="150" y="788"/>
                </a:lnTo>
                <a:lnTo>
                  <a:pt x="153" y="791"/>
                </a:lnTo>
                <a:lnTo>
                  <a:pt x="153" y="791"/>
                </a:lnTo>
                <a:lnTo>
                  <a:pt x="155" y="791"/>
                </a:lnTo>
                <a:lnTo>
                  <a:pt x="155" y="788"/>
                </a:lnTo>
                <a:lnTo>
                  <a:pt x="155" y="788"/>
                </a:lnTo>
                <a:lnTo>
                  <a:pt x="155" y="788"/>
                </a:lnTo>
                <a:lnTo>
                  <a:pt x="155" y="788"/>
                </a:lnTo>
                <a:lnTo>
                  <a:pt x="158" y="785"/>
                </a:lnTo>
                <a:lnTo>
                  <a:pt x="158" y="785"/>
                </a:lnTo>
                <a:lnTo>
                  <a:pt x="158" y="783"/>
                </a:lnTo>
                <a:lnTo>
                  <a:pt x="158" y="780"/>
                </a:lnTo>
                <a:lnTo>
                  <a:pt x="158" y="780"/>
                </a:lnTo>
                <a:lnTo>
                  <a:pt x="158" y="777"/>
                </a:lnTo>
                <a:lnTo>
                  <a:pt x="161" y="780"/>
                </a:lnTo>
                <a:lnTo>
                  <a:pt x="161" y="780"/>
                </a:lnTo>
                <a:lnTo>
                  <a:pt x="164" y="780"/>
                </a:lnTo>
                <a:lnTo>
                  <a:pt x="164" y="780"/>
                </a:lnTo>
                <a:lnTo>
                  <a:pt x="164" y="777"/>
                </a:lnTo>
                <a:lnTo>
                  <a:pt x="164" y="777"/>
                </a:lnTo>
                <a:lnTo>
                  <a:pt x="161" y="777"/>
                </a:lnTo>
                <a:lnTo>
                  <a:pt x="161" y="777"/>
                </a:lnTo>
                <a:lnTo>
                  <a:pt x="158" y="775"/>
                </a:lnTo>
                <a:lnTo>
                  <a:pt x="158" y="775"/>
                </a:lnTo>
                <a:lnTo>
                  <a:pt x="161" y="775"/>
                </a:lnTo>
                <a:lnTo>
                  <a:pt x="164" y="775"/>
                </a:lnTo>
                <a:lnTo>
                  <a:pt x="164" y="775"/>
                </a:lnTo>
                <a:lnTo>
                  <a:pt x="166" y="772"/>
                </a:lnTo>
                <a:lnTo>
                  <a:pt x="166" y="772"/>
                </a:lnTo>
                <a:lnTo>
                  <a:pt x="166" y="772"/>
                </a:lnTo>
                <a:lnTo>
                  <a:pt x="166" y="772"/>
                </a:lnTo>
                <a:lnTo>
                  <a:pt x="169" y="772"/>
                </a:lnTo>
                <a:lnTo>
                  <a:pt x="169" y="772"/>
                </a:lnTo>
                <a:lnTo>
                  <a:pt x="169" y="775"/>
                </a:lnTo>
                <a:lnTo>
                  <a:pt x="172" y="777"/>
                </a:lnTo>
                <a:lnTo>
                  <a:pt x="172" y="777"/>
                </a:lnTo>
                <a:lnTo>
                  <a:pt x="174" y="777"/>
                </a:lnTo>
                <a:lnTo>
                  <a:pt x="174" y="775"/>
                </a:lnTo>
                <a:lnTo>
                  <a:pt x="177" y="775"/>
                </a:lnTo>
                <a:lnTo>
                  <a:pt x="180" y="775"/>
                </a:lnTo>
                <a:lnTo>
                  <a:pt x="182" y="775"/>
                </a:lnTo>
                <a:lnTo>
                  <a:pt x="182" y="775"/>
                </a:lnTo>
                <a:lnTo>
                  <a:pt x="182" y="775"/>
                </a:lnTo>
                <a:lnTo>
                  <a:pt x="182" y="775"/>
                </a:lnTo>
                <a:lnTo>
                  <a:pt x="182" y="775"/>
                </a:lnTo>
                <a:lnTo>
                  <a:pt x="182" y="772"/>
                </a:lnTo>
                <a:lnTo>
                  <a:pt x="185" y="772"/>
                </a:lnTo>
                <a:lnTo>
                  <a:pt x="185" y="772"/>
                </a:lnTo>
                <a:lnTo>
                  <a:pt x="185" y="772"/>
                </a:lnTo>
                <a:lnTo>
                  <a:pt x="185" y="775"/>
                </a:lnTo>
                <a:lnTo>
                  <a:pt x="185" y="772"/>
                </a:lnTo>
                <a:lnTo>
                  <a:pt x="185" y="769"/>
                </a:lnTo>
                <a:lnTo>
                  <a:pt x="185" y="769"/>
                </a:lnTo>
                <a:lnTo>
                  <a:pt x="185" y="767"/>
                </a:lnTo>
                <a:lnTo>
                  <a:pt x="185" y="767"/>
                </a:lnTo>
                <a:lnTo>
                  <a:pt x="185" y="769"/>
                </a:lnTo>
                <a:lnTo>
                  <a:pt x="182" y="769"/>
                </a:lnTo>
                <a:lnTo>
                  <a:pt x="182" y="769"/>
                </a:lnTo>
                <a:lnTo>
                  <a:pt x="182" y="769"/>
                </a:lnTo>
                <a:lnTo>
                  <a:pt x="182" y="767"/>
                </a:lnTo>
                <a:lnTo>
                  <a:pt x="182" y="767"/>
                </a:lnTo>
                <a:lnTo>
                  <a:pt x="177" y="767"/>
                </a:lnTo>
                <a:lnTo>
                  <a:pt x="177" y="767"/>
                </a:lnTo>
                <a:lnTo>
                  <a:pt x="174" y="767"/>
                </a:lnTo>
                <a:lnTo>
                  <a:pt x="174" y="764"/>
                </a:lnTo>
                <a:lnTo>
                  <a:pt x="172" y="764"/>
                </a:lnTo>
                <a:lnTo>
                  <a:pt x="172" y="761"/>
                </a:lnTo>
                <a:lnTo>
                  <a:pt x="169" y="761"/>
                </a:lnTo>
                <a:lnTo>
                  <a:pt x="166" y="761"/>
                </a:lnTo>
                <a:lnTo>
                  <a:pt x="158" y="767"/>
                </a:lnTo>
                <a:lnTo>
                  <a:pt x="147" y="769"/>
                </a:lnTo>
                <a:lnTo>
                  <a:pt x="142" y="769"/>
                </a:lnTo>
                <a:lnTo>
                  <a:pt x="139" y="769"/>
                </a:lnTo>
                <a:lnTo>
                  <a:pt x="137" y="769"/>
                </a:lnTo>
                <a:lnTo>
                  <a:pt x="137" y="772"/>
                </a:lnTo>
                <a:lnTo>
                  <a:pt x="134" y="775"/>
                </a:lnTo>
                <a:lnTo>
                  <a:pt x="134" y="775"/>
                </a:lnTo>
                <a:lnTo>
                  <a:pt x="134" y="775"/>
                </a:lnTo>
                <a:lnTo>
                  <a:pt x="131" y="775"/>
                </a:lnTo>
                <a:lnTo>
                  <a:pt x="131" y="775"/>
                </a:lnTo>
                <a:lnTo>
                  <a:pt x="131" y="777"/>
                </a:lnTo>
                <a:lnTo>
                  <a:pt x="131" y="780"/>
                </a:lnTo>
                <a:lnTo>
                  <a:pt x="129" y="780"/>
                </a:lnTo>
                <a:lnTo>
                  <a:pt x="126" y="783"/>
                </a:lnTo>
                <a:lnTo>
                  <a:pt x="126" y="783"/>
                </a:lnTo>
                <a:lnTo>
                  <a:pt x="126" y="785"/>
                </a:lnTo>
                <a:lnTo>
                  <a:pt x="123" y="788"/>
                </a:lnTo>
                <a:lnTo>
                  <a:pt x="123" y="791"/>
                </a:lnTo>
                <a:lnTo>
                  <a:pt x="123" y="791"/>
                </a:lnTo>
                <a:lnTo>
                  <a:pt x="123" y="793"/>
                </a:lnTo>
                <a:lnTo>
                  <a:pt x="123" y="793"/>
                </a:lnTo>
                <a:lnTo>
                  <a:pt x="121" y="793"/>
                </a:lnTo>
                <a:lnTo>
                  <a:pt x="121" y="796"/>
                </a:lnTo>
                <a:lnTo>
                  <a:pt x="123" y="796"/>
                </a:lnTo>
                <a:lnTo>
                  <a:pt x="123" y="801"/>
                </a:lnTo>
                <a:close/>
                <a:moveTo>
                  <a:pt x="440" y="96"/>
                </a:moveTo>
                <a:lnTo>
                  <a:pt x="440" y="96"/>
                </a:lnTo>
                <a:lnTo>
                  <a:pt x="442" y="99"/>
                </a:lnTo>
                <a:lnTo>
                  <a:pt x="442" y="99"/>
                </a:lnTo>
                <a:lnTo>
                  <a:pt x="442" y="99"/>
                </a:lnTo>
                <a:lnTo>
                  <a:pt x="445" y="99"/>
                </a:lnTo>
                <a:lnTo>
                  <a:pt x="445" y="96"/>
                </a:lnTo>
                <a:lnTo>
                  <a:pt x="448" y="96"/>
                </a:lnTo>
                <a:lnTo>
                  <a:pt x="448" y="96"/>
                </a:lnTo>
                <a:lnTo>
                  <a:pt x="448" y="91"/>
                </a:lnTo>
                <a:lnTo>
                  <a:pt x="448" y="91"/>
                </a:lnTo>
                <a:lnTo>
                  <a:pt x="448" y="88"/>
                </a:lnTo>
                <a:lnTo>
                  <a:pt x="445" y="85"/>
                </a:lnTo>
                <a:lnTo>
                  <a:pt x="445" y="85"/>
                </a:lnTo>
                <a:lnTo>
                  <a:pt x="442" y="85"/>
                </a:lnTo>
                <a:lnTo>
                  <a:pt x="437" y="93"/>
                </a:lnTo>
                <a:lnTo>
                  <a:pt x="437" y="93"/>
                </a:lnTo>
                <a:lnTo>
                  <a:pt x="440" y="96"/>
                </a:lnTo>
                <a:close/>
                <a:moveTo>
                  <a:pt x="1651" y="1936"/>
                </a:moveTo>
                <a:lnTo>
                  <a:pt x="1651" y="1936"/>
                </a:lnTo>
                <a:lnTo>
                  <a:pt x="1648" y="1936"/>
                </a:lnTo>
                <a:lnTo>
                  <a:pt x="1648" y="1933"/>
                </a:lnTo>
                <a:lnTo>
                  <a:pt x="1646" y="1933"/>
                </a:lnTo>
                <a:lnTo>
                  <a:pt x="1646" y="1933"/>
                </a:lnTo>
                <a:lnTo>
                  <a:pt x="1646" y="1936"/>
                </a:lnTo>
                <a:lnTo>
                  <a:pt x="1646" y="1939"/>
                </a:lnTo>
                <a:lnTo>
                  <a:pt x="1643" y="1941"/>
                </a:lnTo>
                <a:lnTo>
                  <a:pt x="1643" y="1944"/>
                </a:lnTo>
                <a:lnTo>
                  <a:pt x="1640" y="1944"/>
                </a:lnTo>
                <a:lnTo>
                  <a:pt x="1643" y="1949"/>
                </a:lnTo>
                <a:lnTo>
                  <a:pt x="1643" y="1952"/>
                </a:lnTo>
                <a:lnTo>
                  <a:pt x="1643" y="1952"/>
                </a:lnTo>
                <a:lnTo>
                  <a:pt x="1640" y="1955"/>
                </a:lnTo>
                <a:lnTo>
                  <a:pt x="1640" y="1958"/>
                </a:lnTo>
                <a:lnTo>
                  <a:pt x="1643" y="1958"/>
                </a:lnTo>
                <a:lnTo>
                  <a:pt x="1643" y="1960"/>
                </a:lnTo>
                <a:lnTo>
                  <a:pt x="1643" y="1960"/>
                </a:lnTo>
                <a:lnTo>
                  <a:pt x="1643" y="1960"/>
                </a:lnTo>
                <a:lnTo>
                  <a:pt x="1643" y="1963"/>
                </a:lnTo>
                <a:lnTo>
                  <a:pt x="1640" y="1963"/>
                </a:lnTo>
                <a:lnTo>
                  <a:pt x="1640" y="1963"/>
                </a:lnTo>
                <a:lnTo>
                  <a:pt x="1640" y="1966"/>
                </a:lnTo>
                <a:lnTo>
                  <a:pt x="1640" y="1968"/>
                </a:lnTo>
                <a:lnTo>
                  <a:pt x="1643" y="1971"/>
                </a:lnTo>
                <a:lnTo>
                  <a:pt x="1643" y="1971"/>
                </a:lnTo>
                <a:lnTo>
                  <a:pt x="1643" y="1971"/>
                </a:lnTo>
                <a:lnTo>
                  <a:pt x="1646" y="1971"/>
                </a:lnTo>
                <a:lnTo>
                  <a:pt x="1646" y="1971"/>
                </a:lnTo>
                <a:lnTo>
                  <a:pt x="1648" y="1968"/>
                </a:lnTo>
                <a:lnTo>
                  <a:pt x="1654" y="1947"/>
                </a:lnTo>
                <a:lnTo>
                  <a:pt x="1656" y="1941"/>
                </a:lnTo>
                <a:lnTo>
                  <a:pt x="1656" y="1936"/>
                </a:lnTo>
                <a:lnTo>
                  <a:pt x="1654" y="1936"/>
                </a:lnTo>
                <a:lnTo>
                  <a:pt x="1651" y="1936"/>
                </a:lnTo>
                <a:close/>
                <a:moveTo>
                  <a:pt x="1651" y="2011"/>
                </a:moveTo>
                <a:lnTo>
                  <a:pt x="1648" y="2008"/>
                </a:lnTo>
                <a:lnTo>
                  <a:pt x="1646" y="2006"/>
                </a:lnTo>
                <a:lnTo>
                  <a:pt x="1646" y="1998"/>
                </a:lnTo>
                <a:lnTo>
                  <a:pt x="1646" y="1992"/>
                </a:lnTo>
                <a:lnTo>
                  <a:pt x="1646" y="1995"/>
                </a:lnTo>
                <a:lnTo>
                  <a:pt x="1643" y="1995"/>
                </a:lnTo>
                <a:lnTo>
                  <a:pt x="1643" y="1998"/>
                </a:lnTo>
                <a:lnTo>
                  <a:pt x="1643" y="1995"/>
                </a:lnTo>
                <a:lnTo>
                  <a:pt x="1640" y="1995"/>
                </a:lnTo>
                <a:lnTo>
                  <a:pt x="1643" y="1992"/>
                </a:lnTo>
                <a:lnTo>
                  <a:pt x="1643" y="1990"/>
                </a:lnTo>
                <a:lnTo>
                  <a:pt x="1643" y="1990"/>
                </a:lnTo>
                <a:lnTo>
                  <a:pt x="1646" y="1992"/>
                </a:lnTo>
                <a:lnTo>
                  <a:pt x="1646" y="1987"/>
                </a:lnTo>
                <a:lnTo>
                  <a:pt x="1646" y="1984"/>
                </a:lnTo>
                <a:lnTo>
                  <a:pt x="1646" y="1979"/>
                </a:lnTo>
                <a:lnTo>
                  <a:pt x="1646" y="1976"/>
                </a:lnTo>
                <a:lnTo>
                  <a:pt x="1646" y="1976"/>
                </a:lnTo>
                <a:lnTo>
                  <a:pt x="1646" y="1979"/>
                </a:lnTo>
                <a:lnTo>
                  <a:pt x="1643" y="1979"/>
                </a:lnTo>
                <a:lnTo>
                  <a:pt x="1643" y="1979"/>
                </a:lnTo>
                <a:lnTo>
                  <a:pt x="1643" y="1976"/>
                </a:lnTo>
                <a:lnTo>
                  <a:pt x="1643" y="1976"/>
                </a:lnTo>
                <a:lnTo>
                  <a:pt x="1640" y="1974"/>
                </a:lnTo>
                <a:lnTo>
                  <a:pt x="1637" y="1971"/>
                </a:lnTo>
                <a:lnTo>
                  <a:pt x="1637" y="1971"/>
                </a:lnTo>
                <a:lnTo>
                  <a:pt x="1637" y="1971"/>
                </a:lnTo>
                <a:lnTo>
                  <a:pt x="1637" y="1971"/>
                </a:lnTo>
                <a:lnTo>
                  <a:pt x="1637" y="1968"/>
                </a:lnTo>
                <a:lnTo>
                  <a:pt x="1635" y="1968"/>
                </a:lnTo>
                <a:lnTo>
                  <a:pt x="1635" y="1966"/>
                </a:lnTo>
                <a:lnTo>
                  <a:pt x="1632" y="1963"/>
                </a:lnTo>
                <a:lnTo>
                  <a:pt x="1632" y="1963"/>
                </a:lnTo>
                <a:lnTo>
                  <a:pt x="1632" y="1960"/>
                </a:lnTo>
                <a:lnTo>
                  <a:pt x="1632" y="1955"/>
                </a:lnTo>
                <a:lnTo>
                  <a:pt x="1632" y="1952"/>
                </a:lnTo>
                <a:lnTo>
                  <a:pt x="1629" y="1949"/>
                </a:lnTo>
                <a:lnTo>
                  <a:pt x="1629" y="1949"/>
                </a:lnTo>
                <a:lnTo>
                  <a:pt x="1629" y="1949"/>
                </a:lnTo>
                <a:lnTo>
                  <a:pt x="1629" y="1949"/>
                </a:lnTo>
                <a:lnTo>
                  <a:pt x="1627" y="1944"/>
                </a:lnTo>
                <a:lnTo>
                  <a:pt x="1627" y="1944"/>
                </a:lnTo>
                <a:lnTo>
                  <a:pt x="1627" y="1944"/>
                </a:lnTo>
                <a:lnTo>
                  <a:pt x="1624" y="1941"/>
                </a:lnTo>
                <a:lnTo>
                  <a:pt x="1621" y="1941"/>
                </a:lnTo>
                <a:lnTo>
                  <a:pt x="1621" y="1941"/>
                </a:lnTo>
                <a:lnTo>
                  <a:pt x="1619" y="1941"/>
                </a:lnTo>
                <a:lnTo>
                  <a:pt x="1619" y="1939"/>
                </a:lnTo>
                <a:lnTo>
                  <a:pt x="1619" y="1933"/>
                </a:lnTo>
                <a:lnTo>
                  <a:pt x="1616" y="1931"/>
                </a:lnTo>
                <a:lnTo>
                  <a:pt x="1616" y="1931"/>
                </a:lnTo>
                <a:lnTo>
                  <a:pt x="1611" y="1928"/>
                </a:lnTo>
                <a:lnTo>
                  <a:pt x="1608" y="1928"/>
                </a:lnTo>
                <a:lnTo>
                  <a:pt x="1608" y="1928"/>
                </a:lnTo>
                <a:lnTo>
                  <a:pt x="1605" y="1925"/>
                </a:lnTo>
                <a:lnTo>
                  <a:pt x="1605" y="1923"/>
                </a:lnTo>
                <a:lnTo>
                  <a:pt x="1605" y="1923"/>
                </a:lnTo>
                <a:lnTo>
                  <a:pt x="1608" y="1920"/>
                </a:lnTo>
                <a:lnTo>
                  <a:pt x="1611" y="1920"/>
                </a:lnTo>
                <a:lnTo>
                  <a:pt x="1611" y="1917"/>
                </a:lnTo>
                <a:lnTo>
                  <a:pt x="1611" y="1915"/>
                </a:lnTo>
                <a:lnTo>
                  <a:pt x="1611" y="1912"/>
                </a:lnTo>
                <a:lnTo>
                  <a:pt x="1611" y="1915"/>
                </a:lnTo>
                <a:lnTo>
                  <a:pt x="1608" y="1915"/>
                </a:lnTo>
                <a:lnTo>
                  <a:pt x="1608" y="1915"/>
                </a:lnTo>
                <a:lnTo>
                  <a:pt x="1605" y="1915"/>
                </a:lnTo>
                <a:lnTo>
                  <a:pt x="1603" y="1912"/>
                </a:lnTo>
                <a:lnTo>
                  <a:pt x="1603" y="1912"/>
                </a:lnTo>
                <a:lnTo>
                  <a:pt x="1603" y="1909"/>
                </a:lnTo>
                <a:lnTo>
                  <a:pt x="1605" y="1907"/>
                </a:lnTo>
                <a:lnTo>
                  <a:pt x="1608" y="1904"/>
                </a:lnTo>
                <a:lnTo>
                  <a:pt x="1611" y="1901"/>
                </a:lnTo>
                <a:lnTo>
                  <a:pt x="1616" y="1901"/>
                </a:lnTo>
                <a:lnTo>
                  <a:pt x="1619" y="1904"/>
                </a:lnTo>
                <a:lnTo>
                  <a:pt x="1621" y="1901"/>
                </a:lnTo>
                <a:lnTo>
                  <a:pt x="1621" y="1899"/>
                </a:lnTo>
                <a:lnTo>
                  <a:pt x="1616" y="1885"/>
                </a:lnTo>
                <a:lnTo>
                  <a:pt x="1613" y="1880"/>
                </a:lnTo>
                <a:lnTo>
                  <a:pt x="1613" y="1877"/>
                </a:lnTo>
                <a:lnTo>
                  <a:pt x="1613" y="1877"/>
                </a:lnTo>
                <a:lnTo>
                  <a:pt x="1613" y="1877"/>
                </a:lnTo>
                <a:lnTo>
                  <a:pt x="1613" y="1874"/>
                </a:lnTo>
                <a:lnTo>
                  <a:pt x="1616" y="1872"/>
                </a:lnTo>
                <a:lnTo>
                  <a:pt x="1616" y="1872"/>
                </a:lnTo>
                <a:lnTo>
                  <a:pt x="1616" y="1872"/>
                </a:lnTo>
                <a:lnTo>
                  <a:pt x="1616" y="1869"/>
                </a:lnTo>
                <a:lnTo>
                  <a:pt x="1613" y="1866"/>
                </a:lnTo>
                <a:lnTo>
                  <a:pt x="1613" y="1864"/>
                </a:lnTo>
                <a:lnTo>
                  <a:pt x="1616" y="1858"/>
                </a:lnTo>
                <a:lnTo>
                  <a:pt x="1611" y="1858"/>
                </a:lnTo>
                <a:lnTo>
                  <a:pt x="1611" y="1858"/>
                </a:lnTo>
                <a:lnTo>
                  <a:pt x="1611" y="1856"/>
                </a:lnTo>
                <a:lnTo>
                  <a:pt x="1611" y="1856"/>
                </a:lnTo>
                <a:lnTo>
                  <a:pt x="1611" y="1834"/>
                </a:lnTo>
                <a:lnTo>
                  <a:pt x="1611" y="1831"/>
                </a:lnTo>
                <a:lnTo>
                  <a:pt x="1613" y="1829"/>
                </a:lnTo>
                <a:lnTo>
                  <a:pt x="1613" y="1826"/>
                </a:lnTo>
                <a:lnTo>
                  <a:pt x="1611" y="1826"/>
                </a:lnTo>
                <a:lnTo>
                  <a:pt x="1611" y="1826"/>
                </a:lnTo>
                <a:lnTo>
                  <a:pt x="1608" y="1826"/>
                </a:lnTo>
                <a:lnTo>
                  <a:pt x="1608" y="1823"/>
                </a:lnTo>
                <a:lnTo>
                  <a:pt x="1608" y="1821"/>
                </a:lnTo>
                <a:lnTo>
                  <a:pt x="1608" y="1821"/>
                </a:lnTo>
                <a:lnTo>
                  <a:pt x="1608" y="1815"/>
                </a:lnTo>
                <a:lnTo>
                  <a:pt x="1611" y="1805"/>
                </a:lnTo>
                <a:lnTo>
                  <a:pt x="1611" y="1805"/>
                </a:lnTo>
                <a:lnTo>
                  <a:pt x="1613" y="1797"/>
                </a:lnTo>
                <a:lnTo>
                  <a:pt x="1613" y="1797"/>
                </a:lnTo>
                <a:lnTo>
                  <a:pt x="1613" y="1791"/>
                </a:lnTo>
                <a:lnTo>
                  <a:pt x="1613" y="1791"/>
                </a:lnTo>
                <a:lnTo>
                  <a:pt x="1616" y="1789"/>
                </a:lnTo>
                <a:lnTo>
                  <a:pt x="1619" y="1786"/>
                </a:lnTo>
                <a:lnTo>
                  <a:pt x="1619" y="1783"/>
                </a:lnTo>
                <a:lnTo>
                  <a:pt x="1621" y="1781"/>
                </a:lnTo>
                <a:lnTo>
                  <a:pt x="1621" y="1778"/>
                </a:lnTo>
                <a:lnTo>
                  <a:pt x="1619" y="1781"/>
                </a:lnTo>
                <a:lnTo>
                  <a:pt x="1613" y="1781"/>
                </a:lnTo>
                <a:lnTo>
                  <a:pt x="1611" y="1778"/>
                </a:lnTo>
                <a:lnTo>
                  <a:pt x="1611" y="1778"/>
                </a:lnTo>
                <a:lnTo>
                  <a:pt x="1608" y="1772"/>
                </a:lnTo>
                <a:lnTo>
                  <a:pt x="1608" y="1767"/>
                </a:lnTo>
                <a:lnTo>
                  <a:pt x="1608" y="1767"/>
                </a:lnTo>
                <a:lnTo>
                  <a:pt x="1605" y="1767"/>
                </a:lnTo>
                <a:lnTo>
                  <a:pt x="1605" y="1767"/>
                </a:lnTo>
                <a:lnTo>
                  <a:pt x="1608" y="1770"/>
                </a:lnTo>
                <a:lnTo>
                  <a:pt x="1605" y="1770"/>
                </a:lnTo>
                <a:lnTo>
                  <a:pt x="1605" y="1772"/>
                </a:lnTo>
                <a:lnTo>
                  <a:pt x="1605" y="1775"/>
                </a:lnTo>
                <a:lnTo>
                  <a:pt x="1605" y="1778"/>
                </a:lnTo>
                <a:lnTo>
                  <a:pt x="1603" y="1783"/>
                </a:lnTo>
                <a:lnTo>
                  <a:pt x="1600" y="1783"/>
                </a:lnTo>
                <a:lnTo>
                  <a:pt x="1600" y="1781"/>
                </a:lnTo>
                <a:lnTo>
                  <a:pt x="1600" y="1778"/>
                </a:lnTo>
                <a:lnTo>
                  <a:pt x="1603" y="1778"/>
                </a:lnTo>
                <a:lnTo>
                  <a:pt x="1603" y="1775"/>
                </a:lnTo>
                <a:lnTo>
                  <a:pt x="1603" y="1775"/>
                </a:lnTo>
                <a:lnTo>
                  <a:pt x="1603" y="1772"/>
                </a:lnTo>
                <a:lnTo>
                  <a:pt x="1603" y="1770"/>
                </a:lnTo>
                <a:lnTo>
                  <a:pt x="1600" y="1767"/>
                </a:lnTo>
                <a:lnTo>
                  <a:pt x="1597" y="1762"/>
                </a:lnTo>
                <a:lnTo>
                  <a:pt x="1595" y="1762"/>
                </a:lnTo>
                <a:lnTo>
                  <a:pt x="1592" y="1759"/>
                </a:lnTo>
                <a:lnTo>
                  <a:pt x="1592" y="1759"/>
                </a:lnTo>
                <a:lnTo>
                  <a:pt x="1589" y="1756"/>
                </a:lnTo>
                <a:lnTo>
                  <a:pt x="1592" y="1756"/>
                </a:lnTo>
                <a:lnTo>
                  <a:pt x="1592" y="1756"/>
                </a:lnTo>
                <a:lnTo>
                  <a:pt x="1589" y="1754"/>
                </a:lnTo>
                <a:lnTo>
                  <a:pt x="1587" y="1754"/>
                </a:lnTo>
                <a:lnTo>
                  <a:pt x="1587" y="1751"/>
                </a:lnTo>
                <a:lnTo>
                  <a:pt x="1589" y="1751"/>
                </a:lnTo>
                <a:lnTo>
                  <a:pt x="1589" y="1748"/>
                </a:lnTo>
                <a:lnTo>
                  <a:pt x="1589" y="1740"/>
                </a:lnTo>
                <a:lnTo>
                  <a:pt x="1589" y="1740"/>
                </a:lnTo>
                <a:lnTo>
                  <a:pt x="1589" y="1738"/>
                </a:lnTo>
                <a:lnTo>
                  <a:pt x="1595" y="1735"/>
                </a:lnTo>
                <a:lnTo>
                  <a:pt x="1595" y="1732"/>
                </a:lnTo>
                <a:lnTo>
                  <a:pt x="1595" y="1732"/>
                </a:lnTo>
                <a:lnTo>
                  <a:pt x="1592" y="1732"/>
                </a:lnTo>
                <a:lnTo>
                  <a:pt x="1592" y="1730"/>
                </a:lnTo>
                <a:lnTo>
                  <a:pt x="1592" y="1730"/>
                </a:lnTo>
                <a:lnTo>
                  <a:pt x="1595" y="1730"/>
                </a:lnTo>
                <a:lnTo>
                  <a:pt x="1595" y="1727"/>
                </a:lnTo>
                <a:lnTo>
                  <a:pt x="1595" y="1727"/>
                </a:lnTo>
                <a:lnTo>
                  <a:pt x="1592" y="1727"/>
                </a:lnTo>
                <a:lnTo>
                  <a:pt x="1587" y="1730"/>
                </a:lnTo>
                <a:lnTo>
                  <a:pt x="1584" y="1730"/>
                </a:lnTo>
                <a:lnTo>
                  <a:pt x="1587" y="1730"/>
                </a:lnTo>
                <a:lnTo>
                  <a:pt x="1587" y="1727"/>
                </a:lnTo>
                <a:lnTo>
                  <a:pt x="1587" y="1727"/>
                </a:lnTo>
                <a:lnTo>
                  <a:pt x="1592" y="1724"/>
                </a:lnTo>
                <a:lnTo>
                  <a:pt x="1592" y="1724"/>
                </a:lnTo>
                <a:lnTo>
                  <a:pt x="1589" y="1713"/>
                </a:lnTo>
                <a:lnTo>
                  <a:pt x="1589" y="1711"/>
                </a:lnTo>
                <a:lnTo>
                  <a:pt x="1589" y="1711"/>
                </a:lnTo>
                <a:lnTo>
                  <a:pt x="1589" y="1711"/>
                </a:lnTo>
                <a:lnTo>
                  <a:pt x="1584" y="1708"/>
                </a:lnTo>
                <a:lnTo>
                  <a:pt x="1581" y="1708"/>
                </a:lnTo>
                <a:lnTo>
                  <a:pt x="1581" y="1705"/>
                </a:lnTo>
                <a:lnTo>
                  <a:pt x="1581" y="1705"/>
                </a:lnTo>
                <a:lnTo>
                  <a:pt x="1579" y="1705"/>
                </a:lnTo>
                <a:lnTo>
                  <a:pt x="1579" y="1708"/>
                </a:lnTo>
                <a:lnTo>
                  <a:pt x="1579" y="1708"/>
                </a:lnTo>
                <a:lnTo>
                  <a:pt x="1579" y="1711"/>
                </a:lnTo>
                <a:lnTo>
                  <a:pt x="1576" y="1708"/>
                </a:lnTo>
                <a:lnTo>
                  <a:pt x="1576" y="1708"/>
                </a:lnTo>
                <a:lnTo>
                  <a:pt x="1570" y="1708"/>
                </a:lnTo>
                <a:lnTo>
                  <a:pt x="1568" y="1705"/>
                </a:lnTo>
                <a:lnTo>
                  <a:pt x="1565" y="1705"/>
                </a:lnTo>
                <a:lnTo>
                  <a:pt x="1562" y="1703"/>
                </a:lnTo>
                <a:lnTo>
                  <a:pt x="1562" y="1703"/>
                </a:lnTo>
                <a:lnTo>
                  <a:pt x="1560" y="1700"/>
                </a:lnTo>
                <a:lnTo>
                  <a:pt x="1557" y="1700"/>
                </a:lnTo>
                <a:lnTo>
                  <a:pt x="1557" y="1700"/>
                </a:lnTo>
                <a:lnTo>
                  <a:pt x="1554" y="1697"/>
                </a:lnTo>
                <a:lnTo>
                  <a:pt x="1552" y="1697"/>
                </a:lnTo>
                <a:lnTo>
                  <a:pt x="1552" y="1697"/>
                </a:lnTo>
                <a:lnTo>
                  <a:pt x="1554" y="1697"/>
                </a:lnTo>
                <a:lnTo>
                  <a:pt x="1554" y="1697"/>
                </a:lnTo>
                <a:lnTo>
                  <a:pt x="1554" y="1697"/>
                </a:lnTo>
                <a:lnTo>
                  <a:pt x="1557" y="1697"/>
                </a:lnTo>
                <a:lnTo>
                  <a:pt x="1557" y="1697"/>
                </a:lnTo>
                <a:lnTo>
                  <a:pt x="1560" y="1697"/>
                </a:lnTo>
                <a:lnTo>
                  <a:pt x="1560" y="1697"/>
                </a:lnTo>
                <a:lnTo>
                  <a:pt x="1560" y="1697"/>
                </a:lnTo>
                <a:lnTo>
                  <a:pt x="1560" y="1695"/>
                </a:lnTo>
                <a:lnTo>
                  <a:pt x="1554" y="1692"/>
                </a:lnTo>
                <a:lnTo>
                  <a:pt x="1554" y="1692"/>
                </a:lnTo>
                <a:lnTo>
                  <a:pt x="1554" y="1689"/>
                </a:lnTo>
                <a:lnTo>
                  <a:pt x="1546" y="1679"/>
                </a:lnTo>
                <a:lnTo>
                  <a:pt x="1546" y="1676"/>
                </a:lnTo>
                <a:lnTo>
                  <a:pt x="1546" y="1668"/>
                </a:lnTo>
                <a:lnTo>
                  <a:pt x="1544" y="1662"/>
                </a:lnTo>
                <a:lnTo>
                  <a:pt x="1541" y="1660"/>
                </a:lnTo>
                <a:lnTo>
                  <a:pt x="1538" y="1654"/>
                </a:lnTo>
                <a:lnTo>
                  <a:pt x="1536" y="1652"/>
                </a:lnTo>
                <a:lnTo>
                  <a:pt x="1530" y="1652"/>
                </a:lnTo>
                <a:lnTo>
                  <a:pt x="1528" y="1649"/>
                </a:lnTo>
                <a:lnTo>
                  <a:pt x="1525" y="1649"/>
                </a:lnTo>
                <a:lnTo>
                  <a:pt x="1509" y="1638"/>
                </a:lnTo>
                <a:lnTo>
                  <a:pt x="1506" y="1636"/>
                </a:lnTo>
                <a:lnTo>
                  <a:pt x="1501" y="1630"/>
                </a:lnTo>
                <a:lnTo>
                  <a:pt x="1498" y="1628"/>
                </a:lnTo>
                <a:lnTo>
                  <a:pt x="1493" y="1617"/>
                </a:lnTo>
                <a:lnTo>
                  <a:pt x="1485" y="1598"/>
                </a:lnTo>
                <a:lnTo>
                  <a:pt x="1485" y="1595"/>
                </a:lnTo>
                <a:lnTo>
                  <a:pt x="1485" y="1595"/>
                </a:lnTo>
                <a:lnTo>
                  <a:pt x="1482" y="1593"/>
                </a:lnTo>
                <a:lnTo>
                  <a:pt x="1482" y="1593"/>
                </a:lnTo>
                <a:lnTo>
                  <a:pt x="1482" y="1593"/>
                </a:lnTo>
                <a:lnTo>
                  <a:pt x="1482" y="1590"/>
                </a:lnTo>
                <a:lnTo>
                  <a:pt x="1482" y="1587"/>
                </a:lnTo>
                <a:lnTo>
                  <a:pt x="1479" y="1587"/>
                </a:lnTo>
                <a:lnTo>
                  <a:pt x="1479" y="1590"/>
                </a:lnTo>
                <a:lnTo>
                  <a:pt x="1479" y="1590"/>
                </a:lnTo>
                <a:lnTo>
                  <a:pt x="1479" y="1590"/>
                </a:lnTo>
                <a:lnTo>
                  <a:pt x="1479" y="1590"/>
                </a:lnTo>
                <a:lnTo>
                  <a:pt x="1479" y="1590"/>
                </a:lnTo>
                <a:lnTo>
                  <a:pt x="1479" y="1590"/>
                </a:lnTo>
                <a:lnTo>
                  <a:pt x="1479" y="1590"/>
                </a:lnTo>
                <a:lnTo>
                  <a:pt x="1477" y="1590"/>
                </a:lnTo>
                <a:lnTo>
                  <a:pt x="1474" y="1590"/>
                </a:lnTo>
                <a:lnTo>
                  <a:pt x="1471" y="1587"/>
                </a:lnTo>
                <a:lnTo>
                  <a:pt x="1471" y="1585"/>
                </a:lnTo>
                <a:lnTo>
                  <a:pt x="1469" y="1582"/>
                </a:lnTo>
                <a:lnTo>
                  <a:pt x="1469" y="1579"/>
                </a:lnTo>
                <a:lnTo>
                  <a:pt x="1469" y="1574"/>
                </a:lnTo>
                <a:lnTo>
                  <a:pt x="1466" y="1577"/>
                </a:lnTo>
                <a:lnTo>
                  <a:pt x="1463" y="1579"/>
                </a:lnTo>
                <a:lnTo>
                  <a:pt x="1463" y="1579"/>
                </a:lnTo>
                <a:lnTo>
                  <a:pt x="1463" y="1579"/>
                </a:lnTo>
                <a:lnTo>
                  <a:pt x="1461" y="1577"/>
                </a:lnTo>
                <a:lnTo>
                  <a:pt x="1463" y="1574"/>
                </a:lnTo>
                <a:lnTo>
                  <a:pt x="1463" y="1574"/>
                </a:lnTo>
                <a:lnTo>
                  <a:pt x="1461" y="1574"/>
                </a:lnTo>
                <a:lnTo>
                  <a:pt x="1461" y="1574"/>
                </a:lnTo>
                <a:lnTo>
                  <a:pt x="1461" y="1571"/>
                </a:lnTo>
                <a:lnTo>
                  <a:pt x="1458" y="1571"/>
                </a:lnTo>
                <a:lnTo>
                  <a:pt x="1455" y="1571"/>
                </a:lnTo>
                <a:lnTo>
                  <a:pt x="1455" y="1571"/>
                </a:lnTo>
                <a:lnTo>
                  <a:pt x="1453" y="1571"/>
                </a:lnTo>
                <a:lnTo>
                  <a:pt x="1453" y="1571"/>
                </a:lnTo>
                <a:lnTo>
                  <a:pt x="1453" y="1574"/>
                </a:lnTo>
                <a:lnTo>
                  <a:pt x="1455" y="1574"/>
                </a:lnTo>
                <a:lnTo>
                  <a:pt x="1455" y="1577"/>
                </a:lnTo>
                <a:lnTo>
                  <a:pt x="1458" y="1577"/>
                </a:lnTo>
                <a:lnTo>
                  <a:pt x="1458" y="1579"/>
                </a:lnTo>
                <a:lnTo>
                  <a:pt x="1461" y="1582"/>
                </a:lnTo>
                <a:lnTo>
                  <a:pt x="1458" y="1582"/>
                </a:lnTo>
                <a:lnTo>
                  <a:pt x="1455" y="1579"/>
                </a:lnTo>
                <a:lnTo>
                  <a:pt x="1453" y="1579"/>
                </a:lnTo>
                <a:lnTo>
                  <a:pt x="1450" y="1579"/>
                </a:lnTo>
                <a:lnTo>
                  <a:pt x="1450" y="1579"/>
                </a:lnTo>
                <a:lnTo>
                  <a:pt x="1447" y="1577"/>
                </a:lnTo>
                <a:lnTo>
                  <a:pt x="1447" y="1577"/>
                </a:lnTo>
                <a:lnTo>
                  <a:pt x="1447" y="1579"/>
                </a:lnTo>
                <a:lnTo>
                  <a:pt x="1447" y="1582"/>
                </a:lnTo>
                <a:lnTo>
                  <a:pt x="1447" y="1582"/>
                </a:lnTo>
                <a:lnTo>
                  <a:pt x="1447" y="1582"/>
                </a:lnTo>
                <a:lnTo>
                  <a:pt x="1447" y="1582"/>
                </a:lnTo>
                <a:lnTo>
                  <a:pt x="1447" y="1582"/>
                </a:lnTo>
                <a:lnTo>
                  <a:pt x="1447" y="1582"/>
                </a:lnTo>
                <a:lnTo>
                  <a:pt x="1445" y="1582"/>
                </a:lnTo>
                <a:lnTo>
                  <a:pt x="1445" y="1582"/>
                </a:lnTo>
                <a:lnTo>
                  <a:pt x="1442" y="1579"/>
                </a:lnTo>
                <a:lnTo>
                  <a:pt x="1442" y="1579"/>
                </a:lnTo>
                <a:lnTo>
                  <a:pt x="1442" y="1577"/>
                </a:lnTo>
                <a:lnTo>
                  <a:pt x="1445" y="1577"/>
                </a:lnTo>
                <a:lnTo>
                  <a:pt x="1445" y="1577"/>
                </a:lnTo>
                <a:lnTo>
                  <a:pt x="1445" y="1577"/>
                </a:lnTo>
                <a:lnTo>
                  <a:pt x="1445" y="1577"/>
                </a:lnTo>
                <a:lnTo>
                  <a:pt x="1442" y="1574"/>
                </a:lnTo>
                <a:lnTo>
                  <a:pt x="1442" y="1574"/>
                </a:lnTo>
                <a:lnTo>
                  <a:pt x="1439" y="1574"/>
                </a:lnTo>
                <a:lnTo>
                  <a:pt x="1439" y="1571"/>
                </a:lnTo>
                <a:lnTo>
                  <a:pt x="1436" y="1571"/>
                </a:lnTo>
                <a:lnTo>
                  <a:pt x="1436" y="1571"/>
                </a:lnTo>
                <a:lnTo>
                  <a:pt x="1434" y="1571"/>
                </a:lnTo>
                <a:lnTo>
                  <a:pt x="1434" y="1574"/>
                </a:lnTo>
                <a:lnTo>
                  <a:pt x="1434" y="1574"/>
                </a:lnTo>
                <a:lnTo>
                  <a:pt x="1434" y="1574"/>
                </a:lnTo>
                <a:lnTo>
                  <a:pt x="1431" y="1571"/>
                </a:lnTo>
                <a:lnTo>
                  <a:pt x="1431" y="1569"/>
                </a:lnTo>
                <a:lnTo>
                  <a:pt x="1428" y="1569"/>
                </a:lnTo>
                <a:lnTo>
                  <a:pt x="1423" y="1561"/>
                </a:lnTo>
                <a:lnTo>
                  <a:pt x="1423" y="1561"/>
                </a:lnTo>
                <a:lnTo>
                  <a:pt x="1420" y="1558"/>
                </a:lnTo>
                <a:lnTo>
                  <a:pt x="1420" y="1558"/>
                </a:lnTo>
                <a:lnTo>
                  <a:pt x="1420" y="1558"/>
                </a:lnTo>
                <a:lnTo>
                  <a:pt x="1418" y="1558"/>
                </a:lnTo>
                <a:lnTo>
                  <a:pt x="1418" y="1558"/>
                </a:lnTo>
                <a:lnTo>
                  <a:pt x="1418" y="1558"/>
                </a:lnTo>
                <a:lnTo>
                  <a:pt x="1418" y="1558"/>
                </a:lnTo>
                <a:lnTo>
                  <a:pt x="1415" y="1555"/>
                </a:lnTo>
                <a:lnTo>
                  <a:pt x="1415" y="1555"/>
                </a:lnTo>
                <a:lnTo>
                  <a:pt x="1415" y="1555"/>
                </a:lnTo>
                <a:lnTo>
                  <a:pt x="1415" y="1555"/>
                </a:lnTo>
                <a:lnTo>
                  <a:pt x="1415" y="1553"/>
                </a:lnTo>
                <a:lnTo>
                  <a:pt x="1412" y="1555"/>
                </a:lnTo>
                <a:lnTo>
                  <a:pt x="1412" y="1555"/>
                </a:lnTo>
                <a:lnTo>
                  <a:pt x="1407" y="1553"/>
                </a:lnTo>
                <a:lnTo>
                  <a:pt x="1407" y="1553"/>
                </a:lnTo>
                <a:lnTo>
                  <a:pt x="1404" y="1550"/>
                </a:lnTo>
                <a:lnTo>
                  <a:pt x="1404" y="1550"/>
                </a:lnTo>
                <a:lnTo>
                  <a:pt x="1402" y="1547"/>
                </a:lnTo>
                <a:lnTo>
                  <a:pt x="1402" y="1547"/>
                </a:lnTo>
                <a:lnTo>
                  <a:pt x="1402" y="1547"/>
                </a:lnTo>
                <a:lnTo>
                  <a:pt x="1402" y="1544"/>
                </a:lnTo>
                <a:lnTo>
                  <a:pt x="1402" y="1542"/>
                </a:lnTo>
                <a:lnTo>
                  <a:pt x="1399" y="1539"/>
                </a:lnTo>
                <a:lnTo>
                  <a:pt x="1399" y="1536"/>
                </a:lnTo>
                <a:lnTo>
                  <a:pt x="1399" y="1536"/>
                </a:lnTo>
                <a:lnTo>
                  <a:pt x="1394" y="1534"/>
                </a:lnTo>
                <a:lnTo>
                  <a:pt x="1391" y="1531"/>
                </a:lnTo>
                <a:lnTo>
                  <a:pt x="1391" y="1526"/>
                </a:lnTo>
                <a:lnTo>
                  <a:pt x="1388" y="1526"/>
                </a:lnTo>
                <a:lnTo>
                  <a:pt x="1386" y="1526"/>
                </a:lnTo>
                <a:lnTo>
                  <a:pt x="1380" y="1523"/>
                </a:lnTo>
                <a:lnTo>
                  <a:pt x="1380" y="1523"/>
                </a:lnTo>
                <a:lnTo>
                  <a:pt x="1378" y="1526"/>
                </a:lnTo>
                <a:lnTo>
                  <a:pt x="1375" y="1526"/>
                </a:lnTo>
                <a:lnTo>
                  <a:pt x="1375" y="1526"/>
                </a:lnTo>
                <a:lnTo>
                  <a:pt x="1372" y="1526"/>
                </a:lnTo>
                <a:lnTo>
                  <a:pt x="1372" y="1523"/>
                </a:lnTo>
                <a:lnTo>
                  <a:pt x="1369" y="1520"/>
                </a:lnTo>
                <a:lnTo>
                  <a:pt x="1369" y="1520"/>
                </a:lnTo>
                <a:lnTo>
                  <a:pt x="1367" y="1520"/>
                </a:lnTo>
                <a:lnTo>
                  <a:pt x="1367" y="1520"/>
                </a:lnTo>
                <a:lnTo>
                  <a:pt x="1369" y="1520"/>
                </a:lnTo>
                <a:lnTo>
                  <a:pt x="1372" y="1520"/>
                </a:lnTo>
                <a:lnTo>
                  <a:pt x="1372" y="1518"/>
                </a:lnTo>
                <a:lnTo>
                  <a:pt x="1372" y="1518"/>
                </a:lnTo>
                <a:lnTo>
                  <a:pt x="1369" y="1512"/>
                </a:lnTo>
                <a:lnTo>
                  <a:pt x="1367" y="1510"/>
                </a:lnTo>
                <a:lnTo>
                  <a:pt x="1364" y="1499"/>
                </a:lnTo>
                <a:lnTo>
                  <a:pt x="1367" y="1499"/>
                </a:lnTo>
                <a:lnTo>
                  <a:pt x="1367" y="1496"/>
                </a:lnTo>
                <a:lnTo>
                  <a:pt x="1369" y="1494"/>
                </a:lnTo>
                <a:lnTo>
                  <a:pt x="1367" y="1491"/>
                </a:lnTo>
                <a:lnTo>
                  <a:pt x="1367" y="1491"/>
                </a:lnTo>
                <a:lnTo>
                  <a:pt x="1367" y="1491"/>
                </a:lnTo>
                <a:lnTo>
                  <a:pt x="1367" y="1491"/>
                </a:lnTo>
                <a:lnTo>
                  <a:pt x="1364" y="1491"/>
                </a:lnTo>
                <a:lnTo>
                  <a:pt x="1364" y="1488"/>
                </a:lnTo>
                <a:lnTo>
                  <a:pt x="1364" y="1488"/>
                </a:lnTo>
                <a:lnTo>
                  <a:pt x="1364" y="1485"/>
                </a:lnTo>
                <a:lnTo>
                  <a:pt x="1361" y="1483"/>
                </a:lnTo>
                <a:lnTo>
                  <a:pt x="1361" y="1480"/>
                </a:lnTo>
                <a:lnTo>
                  <a:pt x="1361" y="1469"/>
                </a:lnTo>
                <a:lnTo>
                  <a:pt x="1361" y="1469"/>
                </a:lnTo>
                <a:lnTo>
                  <a:pt x="1361" y="1467"/>
                </a:lnTo>
                <a:lnTo>
                  <a:pt x="1361" y="1467"/>
                </a:lnTo>
                <a:lnTo>
                  <a:pt x="1361" y="1467"/>
                </a:lnTo>
                <a:lnTo>
                  <a:pt x="1361" y="1464"/>
                </a:lnTo>
                <a:lnTo>
                  <a:pt x="1361" y="1464"/>
                </a:lnTo>
                <a:lnTo>
                  <a:pt x="1361" y="1461"/>
                </a:lnTo>
                <a:lnTo>
                  <a:pt x="1361" y="1461"/>
                </a:lnTo>
                <a:lnTo>
                  <a:pt x="1359" y="1461"/>
                </a:lnTo>
                <a:lnTo>
                  <a:pt x="1359" y="1459"/>
                </a:lnTo>
                <a:lnTo>
                  <a:pt x="1359" y="1459"/>
                </a:lnTo>
                <a:lnTo>
                  <a:pt x="1359" y="1459"/>
                </a:lnTo>
                <a:lnTo>
                  <a:pt x="1361" y="1459"/>
                </a:lnTo>
                <a:lnTo>
                  <a:pt x="1361" y="1459"/>
                </a:lnTo>
                <a:lnTo>
                  <a:pt x="1364" y="1459"/>
                </a:lnTo>
                <a:lnTo>
                  <a:pt x="1364" y="1459"/>
                </a:lnTo>
                <a:lnTo>
                  <a:pt x="1364" y="1456"/>
                </a:lnTo>
                <a:lnTo>
                  <a:pt x="1364" y="1456"/>
                </a:lnTo>
                <a:lnTo>
                  <a:pt x="1364" y="1456"/>
                </a:lnTo>
                <a:lnTo>
                  <a:pt x="1364" y="1451"/>
                </a:lnTo>
                <a:lnTo>
                  <a:pt x="1364" y="1445"/>
                </a:lnTo>
                <a:lnTo>
                  <a:pt x="1367" y="1443"/>
                </a:lnTo>
                <a:lnTo>
                  <a:pt x="1367" y="1437"/>
                </a:lnTo>
                <a:lnTo>
                  <a:pt x="1367" y="1434"/>
                </a:lnTo>
                <a:lnTo>
                  <a:pt x="1367" y="1434"/>
                </a:lnTo>
                <a:lnTo>
                  <a:pt x="1367" y="1432"/>
                </a:lnTo>
                <a:lnTo>
                  <a:pt x="1364" y="1429"/>
                </a:lnTo>
                <a:lnTo>
                  <a:pt x="1364" y="1429"/>
                </a:lnTo>
                <a:lnTo>
                  <a:pt x="1361" y="1426"/>
                </a:lnTo>
                <a:lnTo>
                  <a:pt x="1364" y="1421"/>
                </a:lnTo>
                <a:lnTo>
                  <a:pt x="1361" y="1418"/>
                </a:lnTo>
                <a:lnTo>
                  <a:pt x="1361" y="1416"/>
                </a:lnTo>
                <a:lnTo>
                  <a:pt x="1361" y="1416"/>
                </a:lnTo>
                <a:lnTo>
                  <a:pt x="1361" y="1418"/>
                </a:lnTo>
                <a:lnTo>
                  <a:pt x="1359" y="1421"/>
                </a:lnTo>
                <a:lnTo>
                  <a:pt x="1359" y="1424"/>
                </a:lnTo>
                <a:lnTo>
                  <a:pt x="1359" y="1424"/>
                </a:lnTo>
                <a:lnTo>
                  <a:pt x="1359" y="1426"/>
                </a:lnTo>
                <a:lnTo>
                  <a:pt x="1356" y="1426"/>
                </a:lnTo>
                <a:lnTo>
                  <a:pt x="1356" y="1426"/>
                </a:lnTo>
                <a:lnTo>
                  <a:pt x="1356" y="1424"/>
                </a:lnTo>
                <a:lnTo>
                  <a:pt x="1356" y="1421"/>
                </a:lnTo>
                <a:lnTo>
                  <a:pt x="1356" y="1418"/>
                </a:lnTo>
                <a:lnTo>
                  <a:pt x="1353" y="1418"/>
                </a:lnTo>
                <a:lnTo>
                  <a:pt x="1351" y="1418"/>
                </a:lnTo>
                <a:lnTo>
                  <a:pt x="1353" y="1416"/>
                </a:lnTo>
                <a:lnTo>
                  <a:pt x="1351" y="1416"/>
                </a:lnTo>
                <a:lnTo>
                  <a:pt x="1351" y="1413"/>
                </a:lnTo>
                <a:lnTo>
                  <a:pt x="1353" y="1413"/>
                </a:lnTo>
                <a:lnTo>
                  <a:pt x="1353" y="1413"/>
                </a:lnTo>
                <a:lnTo>
                  <a:pt x="1353" y="1416"/>
                </a:lnTo>
                <a:lnTo>
                  <a:pt x="1356" y="1416"/>
                </a:lnTo>
                <a:lnTo>
                  <a:pt x="1359" y="1410"/>
                </a:lnTo>
                <a:lnTo>
                  <a:pt x="1359" y="1410"/>
                </a:lnTo>
                <a:lnTo>
                  <a:pt x="1361" y="1410"/>
                </a:lnTo>
                <a:lnTo>
                  <a:pt x="1359" y="1408"/>
                </a:lnTo>
                <a:lnTo>
                  <a:pt x="1359" y="1408"/>
                </a:lnTo>
                <a:lnTo>
                  <a:pt x="1359" y="1408"/>
                </a:lnTo>
                <a:lnTo>
                  <a:pt x="1356" y="1408"/>
                </a:lnTo>
                <a:lnTo>
                  <a:pt x="1353" y="1405"/>
                </a:lnTo>
                <a:lnTo>
                  <a:pt x="1353" y="1405"/>
                </a:lnTo>
                <a:lnTo>
                  <a:pt x="1353" y="1402"/>
                </a:lnTo>
                <a:lnTo>
                  <a:pt x="1351" y="1400"/>
                </a:lnTo>
                <a:lnTo>
                  <a:pt x="1351" y="1397"/>
                </a:lnTo>
                <a:lnTo>
                  <a:pt x="1351" y="1400"/>
                </a:lnTo>
                <a:lnTo>
                  <a:pt x="1351" y="1400"/>
                </a:lnTo>
                <a:lnTo>
                  <a:pt x="1351" y="1402"/>
                </a:lnTo>
                <a:lnTo>
                  <a:pt x="1351" y="1402"/>
                </a:lnTo>
                <a:lnTo>
                  <a:pt x="1351" y="1405"/>
                </a:lnTo>
                <a:lnTo>
                  <a:pt x="1348" y="1402"/>
                </a:lnTo>
                <a:lnTo>
                  <a:pt x="1348" y="1402"/>
                </a:lnTo>
                <a:lnTo>
                  <a:pt x="1348" y="1402"/>
                </a:lnTo>
                <a:lnTo>
                  <a:pt x="1345" y="1402"/>
                </a:lnTo>
                <a:lnTo>
                  <a:pt x="1345" y="1400"/>
                </a:lnTo>
                <a:lnTo>
                  <a:pt x="1348" y="1400"/>
                </a:lnTo>
                <a:lnTo>
                  <a:pt x="1348" y="1400"/>
                </a:lnTo>
                <a:lnTo>
                  <a:pt x="1345" y="1397"/>
                </a:lnTo>
                <a:lnTo>
                  <a:pt x="1348" y="1397"/>
                </a:lnTo>
                <a:lnTo>
                  <a:pt x="1348" y="1397"/>
                </a:lnTo>
                <a:lnTo>
                  <a:pt x="1345" y="1394"/>
                </a:lnTo>
                <a:lnTo>
                  <a:pt x="1343" y="1397"/>
                </a:lnTo>
                <a:lnTo>
                  <a:pt x="1340" y="1394"/>
                </a:lnTo>
                <a:lnTo>
                  <a:pt x="1340" y="1394"/>
                </a:lnTo>
                <a:lnTo>
                  <a:pt x="1337" y="1400"/>
                </a:lnTo>
                <a:lnTo>
                  <a:pt x="1337" y="1405"/>
                </a:lnTo>
                <a:lnTo>
                  <a:pt x="1337" y="1410"/>
                </a:lnTo>
                <a:lnTo>
                  <a:pt x="1340" y="1413"/>
                </a:lnTo>
                <a:lnTo>
                  <a:pt x="1340" y="1413"/>
                </a:lnTo>
                <a:lnTo>
                  <a:pt x="1340" y="1416"/>
                </a:lnTo>
                <a:lnTo>
                  <a:pt x="1343" y="1418"/>
                </a:lnTo>
                <a:lnTo>
                  <a:pt x="1343" y="1421"/>
                </a:lnTo>
                <a:lnTo>
                  <a:pt x="1345" y="1424"/>
                </a:lnTo>
                <a:lnTo>
                  <a:pt x="1345" y="1424"/>
                </a:lnTo>
                <a:lnTo>
                  <a:pt x="1337" y="1418"/>
                </a:lnTo>
                <a:lnTo>
                  <a:pt x="1335" y="1416"/>
                </a:lnTo>
                <a:lnTo>
                  <a:pt x="1329" y="1416"/>
                </a:lnTo>
                <a:lnTo>
                  <a:pt x="1327" y="1413"/>
                </a:lnTo>
                <a:lnTo>
                  <a:pt x="1324" y="1413"/>
                </a:lnTo>
                <a:lnTo>
                  <a:pt x="1324" y="1410"/>
                </a:lnTo>
                <a:lnTo>
                  <a:pt x="1321" y="1410"/>
                </a:lnTo>
                <a:lnTo>
                  <a:pt x="1321" y="1410"/>
                </a:lnTo>
                <a:lnTo>
                  <a:pt x="1316" y="1408"/>
                </a:lnTo>
                <a:lnTo>
                  <a:pt x="1316" y="1408"/>
                </a:lnTo>
                <a:lnTo>
                  <a:pt x="1313" y="1405"/>
                </a:lnTo>
                <a:lnTo>
                  <a:pt x="1311" y="1405"/>
                </a:lnTo>
                <a:lnTo>
                  <a:pt x="1302" y="1402"/>
                </a:lnTo>
                <a:lnTo>
                  <a:pt x="1300" y="1400"/>
                </a:lnTo>
                <a:lnTo>
                  <a:pt x="1297" y="1397"/>
                </a:lnTo>
                <a:lnTo>
                  <a:pt x="1300" y="1394"/>
                </a:lnTo>
                <a:lnTo>
                  <a:pt x="1300" y="1394"/>
                </a:lnTo>
                <a:lnTo>
                  <a:pt x="1297" y="1392"/>
                </a:lnTo>
                <a:lnTo>
                  <a:pt x="1297" y="1392"/>
                </a:lnTo>
                <a:lnTo>
                  <a:pt x="1297" y="1392"/>
                </a:lnTo>
                <a:lnTo>
                  <a:pt x="1297" y="1389"/>
                </a:lnTo>
                <a:lnTo>
                  <a:pt x="1297" y="1389"/>
                </a:lnTo>
                <a:lnTo>
                  <a:pt x="1294" y="1389"/>
                </a:lnTo>
                <a:lnTo>
                  <a:pt x="1294" y="1386"/>
                </a:lnTo>
                <a:lnTo>
                  <a:pt x="1294" y="1386"/>
                </a:lnTo>
                <a:lnTo>
                  <a:pt x="1292" y="1386"/>
                </a:lnTo>
                <a:lnTo>
                  <a:pt x="1292" y="1386"/>
                </a:lnTo>
                <a:lnTo>
                  <a:pt x="1292" y="1384"/>
                </a:lnTo>
                <a:lnTo>
                  <a:pt x="1289" y="1384"/>
                </a:lnTo>
                <a:lnTo>
                  <a:pt x="1289" y="1378"/>
                </a:lnTo>
                <a:lnTo>
                  <a:pt x="1289" y="1375"/>
                </a:lnTo>
                <a:lnTo>
                  <a:pt x="1286" y="1375"/>
                </a:lnTo>
                <a:lnTo>
                  <a:pt x="1286" y="1375"/>
                </a:lnTo>
                <a:lnTo>
                  <a:pt x="1284" y="1375"/>
                </a:lnTo>
                <a:lnTo>
                  <a:pt x="1281" y="1375"/>
                </a:lnTo>
                <a:lnTo>
                  <a:pt x="1278" y="1375"/>
                </a:lnTo>
                <a:lnTo>
                  <a:pt x="1278" y="1375"/>
                </a:lnTo>
                <a:lnTo>
                  <a:pt x="1276" y="1378"/>
                </a:lnTo>
                <a:lnTo>
                  <a:pt x="1276" y="1378"/>
                </a:lnTo>
                <a:lnTo>
                  <a:pt x="1276" y="1384"/>
                </a:lnTo>
                <a:lnTo>
                  <a:pt x="1273" y="1389"/>
                </a:lnTo>
                <a:lnTo>
                  <a:pt x="1273" y="1389"/>
                </a:lnTo>
                <a:lnTo>
                  <a:pt x="1270" y="1392"/>
                </a:lnTo>
                <a:lnTo>
                  <a:pt x="1273" y="1392"/>
                </a:lnTo>
                <a:lnTo>
                  <a:pt x="1273" y="1394"/>
                </a:lnTo>
                <a:lnTo>
                  <a:pt x="1273" y="1397"/>
                </a:lnTo>
                <a:lnTo>
                  <a:pt x="1273" y="1394"/>
                </a:lnTo>
                <a:lnTo>
                  <a:pt x="1270" y="1397"/>
                </a:lnTo>
                <a:lnTo>
                  <a:pt x="1273" y="1400"/>
                </a:lnTo>
                <a:lnTo>
                  <a:pt x="1276" y="1402"/>
                </a:lnTo>
                <a:lnTo>
                  <a:pt x="1281" y="1418"/>
                </a:lnTo>
                <a:lnTo>
                  <a:pt x="1284" y="1429"/>
                </a:lnTo>
                <a:lnTo>
                  <a:pt x="1281" y="1426"/>
                </a:lnTo>
                <a:lnTo>
                  <a:pt x="1278" y="1424"/>
                </a:lnTo>
                <a:lnTo>
                  <a:pt x="1278" y="1421"/>
                </a:lnTo>
                <a:lnTo>
                  <a:pt x="1276" y="1418"/>
                </a:lnTo>
                <a:lnTo>
                  <a:pt x="1276" y="1416"/>
                </a:lnTo>
                <a:lnTo>
                  <a:pt x="1268" y="1410"/>
                </a:lnTo>
                <a:lnTo>
                  <a:pt x="1265" y="1408"/>
                </a:lnTo>
                <a:lnTo>
                  <a:pt x="1265" y="1405"/>
                </a:lnTo>
                <a:lnTo>
                  <a:pt x="1265" y="1405"/>
                </a:lnTo>
                <a:lnTo>
                  <a:pt x="1262" y="1400"/>
                </a:lnTo>
                <a:lnTo>
                  <a:pt x="1260" y="1400"/>
                </a:lnTo>
                <a:lnTo>
                  <a:pt x="1257" y="1400"/>
                </a:lnTo>
                <a:lnTo>
                  <a:pt x="1257" y="1405"/>
                </a:lnTo>
                <a:lnTo>
                  <a:pt x="1254" y="1408"/>
                </a:lnTo>
                <a:lnTo>
                  <a:pt x="1252" y="1410"/>
                </a:lnTo>
                <a:lnTo>
                  <a:pt x="1246" y="1410"/>
                </a:lnTo>
                <a:lnTo>
                  <a:pt x="1244" y="1413"/>
                </a:lnTo>
                <a:lnTo>
                  <a:pt x="1244" y="1410"/>
                </a:lnTo>
                <a:lnTo>
                  <a:pt x="1246" y="1408"/>
                </a:lnTo>
                <a:lnTo>
                  <a:pt x="1246" y="1408"/>
                </a:lnTo>
                <a:lnTo>
                  <a:pt x="1249" y="1405"/>
                </a:lnTo>
                <a:lnTo>
                  <a:pt x="1249" y="1400"/>
                </a:lnTo>
                <a:lnTo>
                  <a:pt x="1249" y="1397"/>
                </a:lnTo>
                <a:lnTo>
                  <a:pt x="1246" y="1397"/>
                </a:lnTo>
                <a:lnTo>
                  <a:pt x="1246" y="1397"/>
                </a:lnTo>
                <a:lnTo>
                  <a:pt x="1244" y="1397"/>
                </a:lnTo>
                <a:lnTo>
                  <a:pt x="1244" y="1394"/>
                </a:lnTo>
                <a:lnTo>
                  <a:pt x="1244" y="1392"/>
                </a:lnTo>
                <a:lnTo>
                  <a:pt x="1241" y="1392"/>
                </a:lnTo>
                <a:lnTo>
                  <a:pt x="1241" y="1392"/>
                </a:lnTo>
                <a:lnTo>
                  <a:pt x="1235" y="1389"/>
                </a:lnTo>
                <a:lnTo>
                  <a:pt x="1235" y="1389"/>
                </a:lnTo>
                <a:lnTo>
                  <a:pt x="1235" y="1389"/>
                </a:lnTo>
                <a:lnTo>
                  <a:pt x="1238" y="1386"/>
                </a:lnTo>
                <a:lnTo>
                  <a:pt x="1238" y="1386"/>
                </a:lnTo>
                <a:lnTo>
                  <a:pt x="1235" y="1384"/>
                </a:lnTo>
                <a:lnTo>
                  <a:pt x="1235" y="1381"/>
                </a:lnTo>
                <a:lnTo>
                  <a:pt x="1233" y="1381"/>
                </a:lnTo>
                <a:lnTo>
                  <a:pt x="1233" y="1378"/>
                </a:lnTo>
                <a:lnTo>
                  <a:pt x="1233" y="1378"/>
                </a:lnTo>
                <a:lnTo>
                  <a:pt x="1233" y="1378"/>
                </a:lnTo>
                <a:lnTo>
                  <a:pt x="1233" y="1375"/>
                </a:lnTo>
                <a:lnTo>
                  <a:pt x="1230" y="1370"/>
                </a:lnTo>
                <a:lnTo>
                  <a:pt x="1230" y="1367"/>
                </a:lnTo>
                <a:lnTo>
                  <a:pt x="1227" y="1362"/>
                </a:lnTo>
                <a:lnTo>
                  <a:pt x="1227" y="1359"/>
                </a:lnTo>
                <a:lnTo>
                  <a:pt x="1225" y="1354"/>
                </a:lnTo>
                <a:lnTo>
                  <a:pt x="1222" y="1351"/>
                </a:lnTo>
                <a:lnTo>
                  <a:pt x="1222" y="1349"/>
                </a:lnTo>
                <a:lnTo>
                  <a:pt x="1222" y="1349"/>
                </a:lnTo>
                <a:lnTo>
                  <a:pt x="1225" y="1346"/>
                </a:lnTo>
                <a:lnTo>
                  <a:pt x="1225" y="1346"/>
                </a:lnTo>
                <a:lnTo>
                  <a:pt x="1222" y="1343"/>
                </a:lnTo>
                <a:lnTo>
                  <a:pt x="1222" y="1343"/>
                </a:lnTo>
                <a:lnTo>
                  <a:pt x="1222" y="1343"/>
                </a:lnTo>
                <a:lnTo>
                  <a:pt x="1222" y="1341"/>
                </a:lnTo>
                <a:lnTo>
                  <a:pt x="1219" y="1338"/>
                </a:lnTo>
                <a:lnTo>
                  <a:pt x="1219" y="1338"/>
                </a:lnTo>
                <a:lnTo>
                  <a:pt x="1219" y="1335"/>
                </a:lnTo>
                <a:lnTo>
                  <a:pt x="1219" y="1333"/>
                </a:lnTo>
                <a:lnTo>
                  <a:pt x="1222" y="1333"/>
                </a:lnTo>
                <a:lnTo>
                  <a:pt x="1222" y="1333"/>
                </a:lnTo>
                <a:lnTo>
                  <a:pt x="1222" y="1333"/>
                </a:lnTo>
                <a:lnTo>
                  <a:pt x="1225" y="1330"/>
                </a:lnTo>
                <a:lnTo>
                  <a:pt x="1225" y="1330"/>
                </a:lnTo>
                <a:lnTo>
                  <a:pt x="1222" y="1330"/>
                </a:lnTo>
                <a:lnTo>
                  <a:pt x="1222" y="1327"/>
                </a:lnTo>
                <a:lnTo>
                  <a:pt x="1219" y="1322"/>
                </a:lnTo>
                <a:lnTo>
                  <a:pt x="1219" y="1322"/>
                </a:lnTo>
                <a:lnTo>
                  <a:pt x="1219" y="1319"/>
                </a:lnTo>
                <a:lnTo>
                  <a:pt x="1225" y="1314"/>
                </a:lnTo>
                <a:lnTo>
                  <a:pt x="1225" y="1311"/>
                </a:lnTo>
                <a:lnTo>
                  <a:pt x="1225" y="1311"/>
                </a:lnTo>
                <a:lnTo>
                  <a:pt x="1225" y="1308"/>
                </a:lnTo>
                <a:lnTo>
                  <a:pt x="1222" y="1311"/>
                </a:lnTo>
                <a:lnTo>
                  <a:pt x="1222" y="1314"/>
                </a:lnTo>
                <a:lnTo>
                  <a:pt x="1219" y="1314"/>
                </a:lnTo>
                <a:lnTo>
                  <a:pt x="1219" y="1314"/>
                </a:lnTo>
                <a:lnTo>
                  <a:pt x="1217" y="1314"/>
                </a:lnTo>
                <a:lnTo>
                  <a:pt x="1217" y="1314"/>
                </a:lnTo>
                <a:lnTo>
                  <a:pt x="1217" y="1311"/>
                </a:lnTo>
                <a:lnTo>
                  <a:pt x="1214" y="1311"/>
                </a:lnTo>
                <a:lnTo>
                  <a:pt x="1214" y="1308"/>
                </a:lnTo>
                <a:lnTo>
                  <a:pt x="1214" y="1306"/>
                </a:lnTo>
                <a:lnTo>
                  <a:pt x="1214" y="1306"/>
                </a:lnTo>
                <a:lnTo>
                  <a:pt x="1211" y="1306"/>
                </a:lnTo>
                <a:lnTo>
                  <a:pt x="1211" y="1306"/>
                </a:lnTo>
                <a:lnTo>
                  <a:pt x="1209" y="1303"/>
                </a:lnTo>
                <a:lnTo>
                  <a:pt x="1206" y="1306"/>
                </a:lnTo>
                <a:lnTo>
                  <a:pt x="1203" y="1308"/>
                </a:lnTo>
                <a:lnTo>
                  <a:pt x="1203" y="1303"/>
                </a:lnTo>
                <a:lnTo>
                  <a:pt x="1203" y="1303"/>
                </a:lnTo>
                <a:lnTo>
                  <a:pt x="1206" y="1300"/>
                </a:lnTo>
                <a:lnTo>
                  <a:pt x="1206" y="1300"/>
                </a:lnTo>
                <a:lnTo>
                  <a:pt x="1209" y="1298"/>
                </a:lnTo>
                <a:lnTo>
                  <a:pt x="1209" y="1298"/>
                </a:lnTo>
                <a:lnTo>
                  <a:pt x="1203" y="1298"/>
                </a:lnTo>
                <a:lnTo>
                  <a:pt x="1203" y="1295"/>
                </a:lnTo>
                <a:lnTo>
                  <a:pt x="1203" y="1295"/>
                </a:lnTo>
                <a:lnTo>
                  <a:pt x="1206" y="1295"/>
                </a:lnTo>
                <a:lnTo>
                  <a:pt x="1206" y="1295"/>
                </a:lnTo>
                <a:lnTo>
                  <a:pt x="1206" y="1292"/>
                </a:lnTo>
                <a:lnTo>
                  <a:pt x="1206" y="1290"/>
                </a:lnTo>
                <a:lnTo>
                  <a:pt x="1203" y="1287"/>
                </a:lnTo>
                <a:lnTo>
                  <a:pt x="1203" y="1287"/>
                </a:lnTo>
                <a:lnTo>
                  <a:pt x="1206" y="1284"/>
                </a:lnTo>
                <a:lnTo>
                  <a:pt x="1203" y="1284"/>
                </a:lnTo>
                <a:lnTo>
                  <a:pt x="1203" y="1282"/>
                </a:lnTo>
                <a:lnTo>
                  <a:pt x="1203" y="1282"/>
                </a:lnTo>
                <a:lnTo>
                  <a:pt x="1203" y="1282"/>
                </a:lnTo>
                <a:lnTo>
                  <a:pt x="1201" y="1282"/>
                </a:lnTo>
                <a:lnTo>
                  <a:pt x="1201" y="1282"/>
                </a:lnTo>
                <a:lnTo>
                  <a:pt x="1201" y="1282"/>
                </a:lnTo>
                <a:lnTo>
                  <a:pt x="1201" y="1282"/>
                </a:lnTo>
                <a:lnTo>
                  <a:pt x="1201" y="1282"/>
                </a:lnTo>
                <a:lnTo>
                  <a:pt x="1201" y="1279"/>
                </a:lnTo>
                <a:lnTo>
                  <a:pt x="1201" y="1279"/>
                </a:lnTo>
                <a:lnTo>
                  <a:pt x="1201" y="1279"/>
                </a:lnTo>
                <a:lnTo>
                  <a:pt x="1198" y="1282"/>
                </a:lnTo>
                <a:lnTo>
                  <a:pt x="1198" y="1282"/>
                </a:lnTo>
                <a:lnTo>
                  <a:pt x="1198" y="1282"/>
                </a:lnTo>
                <a:lnTo>
                  <a:pt x="1198" y="1282"/>
                </a:lnTo>
                <a:lnTo>
                  <a:pt x="1193" y="1276"/>
                </a:lnTo>
                <a:lnTo>
                  <a:pt x="1193" y="1271"/>
                </a:lnTo>
                <a:lnTo>
                  <a:pt x="1198" y="1266"/>
                </a:lnTo>
                <a:lnTo>
                  <a:pt x="1198" y="1263"/>
                </a:lnTo>
                <a:lnTo>
                  <a:pt x="1195" y="1257"/>
                </a:lnTo>
                <a:lnTo>
                  <a:pt x="1195" y="1257"/>
                </a:lnTo>
                <a:lnTo>
                  <a:pt x="1193" y="1257"/>
                </a:lnTo>
                <a:lnTo>
                  <a:pt x="1193" y="1257"/>
                </a:lnTo>
                <a:lnTo>
                  <a:pt x="1190" y="1255"/>
                </a:lnTo>
                <a:lnTo>
                  <a:pt x="1190" y="1255"/>
                </a:lnTo>
                <a:lnTo>
                  <a:pt x="1190" y="1252"/>
                </a:lnTo>
                <a:lnTo>
                  <a:pt x="1185" y="1252"/>
                </a:lnTo>
                <a:lnTo>
                  <a:pt x="1185" y="1252"/>
                </a:lnTo>
                <a:lnTo>
                  <a:pt x="1182" y="1249"/>
                </a:lnTo>
                <a:lnTo>
                  <a:pt x="1182" y="1249"/>
                </a:lnTo>
                <a:lnTo>
                  <a:pt x="1177" y="1249"/>
                </a:lnTo>
                <a:lnTo>
                  <a:pt x="1177" y="1249"/>
                </a:lnTo>
                <a:lnTo>
                  <a:pt x="1177" y="1249"/>
                </a:lnTo>
                <a:lnTo>
                  <a:pt x="1177" y="1247"/>
                </a:lnTo>
                <a:lnTo>
                  <a:pt x="1177" y="1247"/>
                </a:lnTo>
                <a:lnTo>
                  <a:pt x="1177" y="1244"/>
                </a:lnTo>
                <a:lnTo>
                  <a:pt x="1177" y="1244"/>
                </a:lnTo>
                <a:lnTo>
                  <a:pt x="1179" y="1244"/>
                </a:lnTo>
                <a:lnTo>
                  <a:pt x="1179" y="1244"/>
                </a:lnTo>
                <a:lnTo>
                  <a:pt x="1179" y="1244"/>
                </a:lnTo>
                <a:lnTo>
                  <a:pt x="1179" y="1241"/>
                </a:lnTo>
                <a:lnTo>
                  <a:pt x="1177" y="1241"/>
                </a:lnTo>
                <a:lnTo>
                  <a:pt x="1177" y="1241"/>
                </a:lnTo>
                <a:lnTo>
                  <a:pt x="1174" y="1241"/>
                </a:lnTo>
                <a:lnTo>
                  <a:pt x="1174" y="1244"/>
                </a:lnTo>
                <a:lnTo>
                  <a:pt x="1174" y="1244"/>
                </a:lnTo>
                <a:lnTo>
                  <a:pt x="1174" y="1241"/>
                </a:lnTo>
                <a:lnTo>
                  <a:pt x="1171" y="1239"/>
                </a:lnTo>
                <a:lnTo>
                  <a:pt x="1168" y="1239"/>
                </a:lnTo>
                <a:lnTo>
                  <a:pt x="1168" y="1239"/>
                </a:lnTo>
                <a:lnTo>
                  <a:pt x="1166" y="1239"/>
                </a:lnTo>
                <a:lnTo>
                  <a:pt x="1163" y="1239"/>
                </a:lnTo>
                <a:lnTo>
                  <a:pt x="1163" y="1239"/>
                </a:lnTo>
                <a:lnTo>
                  <a:pt x="1160" y="1236"/>
                </a:lnTo>
                <a:lnTo>
                  <a:pt x="1160" y="1236"/>
                </a:lnTo>
                <a:lnTo>
                  <a:pt x="1158" y="1239"/>
                </a:lnTo>
                <a:lnTo>
                  <a:pt x="1155" y="1241"/>
                </a:lnTo>
                <a:lnTo>
                  <a:pt x="1155" y="1241"/>
                </a:lnTo>
                <a:lnTo>
                  <a:pt x="1155" y="1241"/>
                </a:lnTo>
                <a:lnTo>
                  <a:pt x="1155" y="1239"/>
                </a:lnTo>
                <a:lnTo>
                  <a:pt x="1155" y="1239"/>
                </a:lnTo>
                <a:lnTo>
                  <a:pt x="1155" y="1239"/>
                </a:lnTo>
                <a:lnTo>
                  <a:pt x="1155" y="1236"/>
                </a:lnTo>
                <a:lnTo>
                  <a:pt x="1155" y="1236"/>
                </a:lnTo>
                <a:lnTo>
                  <a:pt x="1158" y="1236"/>
                </a:lnTo>
                <a:lnTo>
                  <a:pt x="1158" y="1236"/>
                </a:lnTo>
                <a:lnTo>
                  <a:pt x="1158" y="1231"/>
                </a:lnTo>
                <a:lnTo>
                  <a:pt x="1155" y="1228"/>
                </a:lnTo>
                <a:lnTo>
                  <a:pt x="1155" y="1228"/>
                </a:lnTo>
                <a:lnTo>
                  <a:pt x="1155" y="1228"/>
                </a:lnTo>
                <a:lnTo>
                  <a:pt x="1152" y="1228"/>
                </a:lnTo>
                <a:lnTo>
                  <a:pt x="1152" y="1228"/>
                </a:lnTo>
                <a:lnTo>
                  <a:pt x="1152" y="1228"/>
                </a:lnTo>
                <a:lnTo>
                  <a:pt x="1150" y="1228"/>
                </a:lnTo>
                <a:lnTo>
                  <a:pt x="1150" y="1228"/>
                </a:lnTo>
                <a:lnTo>
                  <a:pt x="1150" y="1228"/>
                </a:lnTo>
                <a:lnTo>
                  <a:pt x="1147" y="1225"/>
                </a:lnTo>
                <a:lnTo>
                  <a:pt x="1147" y="1223"/>
                </a:lnTo>
                <a:lnTo>
                  <a:pt x="1144" y="1223"/>
                </a:lnTo>
                <a:lnTo>
                  <a:pt x="1144" y="1220"/>
                </a:lnTo>
                <a:lnTo>
                  <a:pt x="1142" y="1217"/>
                </a:lnTo>
                <a:lnTo>
                  <a:pt x="1144" y="1217"/>
                </a:lnTo>
                <a:lnTo>
                  <a:pt x="1144" y="1215"/>
                </a:lnTo>
                <a:lnTo>
                  <a:pt x="1142" y="1215"/>
                </a:lnTo>
                <a:lnTo>
                  <a:pt x="1142" y="1215"/>
                </a:lnTo>
                <a:lnTo>
                  <a:pt x="1142" y="1215"/>
                </a:lnTo>
                <a:lnTo>
                  <a:pt x="1139" y="1215"/>
                </a:lnTo>
                <a:lnTo>
                  <a:pt x="1139" y="1212"/>
                </a:lnTo>
                <a:lnTo>
                  <a:pt x="1139" y="1212"/>
                </a:lnTo>
                <a:lnTo>
                  <a:pt x="1139" y="1212"/>
                </a:lnTo>
                <a:lnTo>
                  <a:pt x="1136" y="1209"/>
                </a:lnTo>
                <a:lnTo>
                  <a:pt x="1136" y="1207"/>
                </a:lnTo>
                <a:lnTo>
                  <a:pt x="1136" y="1207"/>
                </a:lnTo>
                <a:lnTo>
                  <a:pt x="1139" y="1207"/>
                </a:lnTo>
                <a:lnTo>
                  <a:pt x="1142" y="1204"/>
                </a:lnTo>
                <a:lnTo>
                  <a:pt x="1142" y="1201"/>
                </a:lnTo>
                <a:lnTo>
                  <a:pt x="1144" y="1198"/>
                </a:lnTo>
                <a:lnTo>
                  <a:pt x="1142" y="1198"/>
                </a:lnTo>
                <a:lnTo>
                  <a:pt x="1142" y="1196"/>
                </a:lnTo>
                <a:lnTo>
                  <a:pt x="1142" y="1193"/>
                </a:lnTo>
                <a:lnTo>
                  <a:pt x="1144" y="1193"/>
                </a:lnTo>
                <a:lnTo>
                  <a:pt x="1144" y="1196"/>
                </a:lnTo>
                <a:lnTo>
                  <a:pt x="1144" y="1196"/>
                </a:lnTo>
                <a:lnTo>
                  <a:pt x="1144" y="1196"/>
                </a:lnTo>
                <a:lnTo>
                  <a:pt x="1147" y="1196"/>
                </a:lnTo>
                <a:lnTo>
                  <a:pt x="1150" y="1196"/>
                </a:lnTo>
                <a:lnTo>
                  <a:pt x="1150" y="1196"/>
                </a:lnTo>
                <a:lnTo>
                  <a:pt x="1150" y="1196"/>
                </a:lnTo>
                <a:lnTo>
                  <a:pt x="1150" y="1193"/>
                </a:lnTo>
                <a:lnTo>
                  <a:pt x="1150" y="1193"/>
                </a:lnTo>
                <a:lnTo>
                  <a:pt x="1150" y="1193"/>
                </a:lnTo>
                <a:lnTo>
                  <a:pt x="1152" y="1193"/>
                </a:lnTo>
                <a:lnTo>
                  <a:pt x="1152" y="1193"/>
                </a:lnTo>
                <a:lnTo>
                  <a:pt x="1155" y="1193"/>
                </a:lnTo>
                <a:lnTo>
                  <a:pt x="1155" y="1193"/>
                </a:lnTo>
                <a:lnTo>
                  <a:pt x="1155" y="1196"/>
                </a:lnTo>
                <a:lnTo>
                  <a:pt x="1155" y="1196"/>
                </a:lnTo>
                <a:lnTo>
                  <a:pt x="1155" y="1198"/>
                </a:lnTo>
                <a:lnTo>
                  <a:pt x="1155" y="1198"/>
                </a:lnTo>
                <a:lnTo>
                  <a:pt x="1155" y="1198"/>
                </a:lnTo>
                <a:lnTo>
                  <a:pt x="1158" y="1198"/>
                </a:lnTo>
                <a:lnTo>
                  <a:pt x="1158" y="1201"/>
                </a:lnTo>
                <a:lnTo>
                  <a:pt x="1158" y="1201"/>
                </a:lnTo>
                <a:lnTo>
                  <a:pt x="1160" y="1201"/>
                </a:lnTo>
                <a:lnTo>
                  <a:pt x="1160" y="1201"/>
                </a:lnTo>
                <a:lnTo>
                  <a:pt x="1160" y="1201"/>
                </a:lnTo>
                <a:lnTo>
                  <a:pt x="1163" y="1204"/>
                </a:lnTo>
                <a:lnTo>
                  <a:pt x="1163" y="1204"/>
                </a:lnTo>
                <a:lnTo>
                  <a:pt x="1163" y="1204"/>
                </a:lnTo>
                <a:lnTo>
                  <a:pt x="1166" y="1204"/>
                </a:lnTo>
                <a:lnTo>
                  <a:pt x="1166" y="1204"/>
                </a:lnTo>
                <a:lnTo>
                  <a:pt x="1166" y="1201"/>
                </a:lnTo>
                <a:lnTo>
                  <a:pt x="1163" y="1198"/>
                </a:lnTo>
                <a:lnTo>
                  <a:pt x="1163" y="1196"/>
                </a:lnTo>
                <a:lnTo>
                  <a:pt x="1166" y="1196"/>
                </a:lnTo>
                <a:lnTo>
                  <a:pt x="1158" y="1193"/>
                </a:lnTo>
                <a:lnTo>
                  <a:pt x="1158" y="1190"/>
                </a:lnTo>
                <a:lnTo>
                  <a:pt x="1155" y="1188"/>
                </a:lnTo>
                <a:lnTo>
                  <a:pt x="1155" y="1185"/>
                </a:lnTo>
                <a:lnTo>
                  <a:pt x="1158" y="1185"/>
                </a:lnTo>
                <a:lnTo>
                  <a:pt x="1158" y="1182"/>
                </a:lnTo>
                <a:lnTo>
                  <a:pt x="1155" y="1182"/>
                </a:lnTo>
                <a:lnTo>
                  <a:pt x="1155" y="1180"/>
                </a:lnTo>
                <a:lnTo>
                  <a:pt x="1155" y="1180"/>
                </a:lnTo>
                <a:lnTo>
                  <a:pt x="1152" y="1180"/>
                </a:lnTo>
                <a:lnTo>
                  <a:pt x="1152" y="1180"/>
                </a:lnTo>
                <a:lnTo>
                  <a:pt x="1152" y="1180"/>
                </a:lnTo>
                <a:lnTo>
                  <a:pt x="1152" y="1177"/>
                </a:lnTo>
                <a:lnTo>
                  <a:pt x="1150" y="1177"/>
                </a:lnTo>
                <a:lnTo>
                  <a:pt x="1152" y="1174"/>
                </a:lnTo>
                <a:lnTo>
                  <a:pt x="1150" y="1172"/>
                </a:lnTo>
                <a:lnTo>
                  <a:pt x="1147" y="1172"/>
                </a:lnTo>
                <a:lnTo>
                  <a:pt x="1147" y="1174"/>
                </a:lnTo>
                <a:lnTo>
                  <a:pt x="1144" y="1172"/>
                </a:lnTo>
                <a:lnTo>
                  <a:pt x="1142" y="1174"/>
                </a:lnTo>
                <a:lnTo>
                  <a:pt x="1139" y="1174"/>
                </a:lnTo>
                <a:lnTo>
                  <a:pt x="1139" y="1174"/>
                </a:lnTo>
                <a:lnTo>
                  <a:pt x="1139" y="1174"/>
                </a:lnTo>
                <a:lnTo>
                  <a:pt x="1139" y="1172"/>
                </a:lnTo>
                <a:lnTo>
                  <a:pt x="1139" y="1172"/>
                </a:lnTo>
                <a:lnTo>
                  <a:pt x="1139" y="1172"/>
                </a:lnTo>
                <a:lnTo>
                  <a:pt x="1136" y="1169"/>
                </a:lnTo>
                <a:lnTo>
                  <a:pt x="1139" y="1169"/>
                </a:lnTo>
                <a:lnTo>
                  <a:pt x="1139" y="1169"/>
                </a:lnTo>
                <a:lnTo>
                  <a:pt x="1139" y="1166"/>
                </a:lnTo>
                <a:lnTo>
                  <a:pt x="1139" y="1166"/>
                </a:lnTo>
                <a:lnTo>
                  <a:pt x="1139" y="1166"/>
                </a:lnTo>
                <a:lnTo>
                  <a:pt x="1136" y="1166"/>
                </a:lnTo>
                <a:lnTo>
                  <a:pt x="1136" y="1166"/>
                </a:lnTo>
                <a:lnTo>
                  <a:pt x="1136" y="1166"/>
                </a:lnTo>
                <a:lnTo>
                  <a:pt x="1136" y="1164"/>
                </a:lnTo>
                <a:lnTo>
                  <a:pt x="1136" y="1164"/>
                </a:lnTo>
                <a:lnTo>
                  <a:pt x="1134" y="1166"/>
                </a:lnTo>
                <a:lnTo>
                  <a:pt x="1134" y="1166"/>
                </a:lnTo>
                <a:lnTo>
                  <a:pt x="1134" y="1169"/>
                </a:lnTo>
                <a:lnTo>
                  <a:pt x="1134" y="1169"/>
                </a:lnTo>
                <a:lnTo>
                  <a:pt x="1131" y="1169"/>
                </a:lnTo>
                <a:lnTo>
                  <a:pt x="1131" y="1169"/>
                </a:lnTo>
                <a:lnTo>
                  <a:pt x="1131" y="1166"/>
                </a:lnTo>
                <a:lnTo>
                  <a:pt x="1131" y="1166"/>
                </a:lnTo>
                <a:lnTo>
                  <a:pt x="1128" y="1164"/>
                </a:lnTo>
                <a:lnTo>
                  <a:pt x="1128" y="1161"/>
                </a:lnTo>
                <a:lnTo>
                  <a:pt x="1126" y="1158"/>
                </a:lnTo>
                <a:lnTo>
                  <a:pt x="1126" y="1153"/>
                </a:lnTo>
                <a:lnTo>
                  <a:pt x="1126" y="1153"/>
                </a:lnTo>
                <a:lnTo>
                  <a:pt x="1123" y="1153"/>
                </a:lnTo>
                <a:lnTo>
                  <a:pt x="1123" y="1156"/>
                </a:lnTo>
                <a:lnTo>
                  <a:pt x="1123" y="1156"/>
                </a:lnTo>
                <a:lnTo>
                  <a:pt x="1118" y="1156"/>
                </a:lnTo>
                <a:lnTo>
                  <a:pt x="1118" y="1156"/>
                </a:lnTo>
                <a:lnTo>
                  <a:pt x="1118" y="1153"/>
                </a:lnTo>
                <a:lnTo>
                  <a:pt x="1115" y="1153"/>
                </a:lnTo>
                <a:lnTo>
                  <a:pt x="1112" y="1153"/>
                </a:lnTo>
                <a:lnTo>
                  <a:pt x="1112" y="1153"/>
                </a:lnTo>
                <a:lnTo>
                  <a:pt x="1112" y="1156"/>
                </a:lnTo>
                <a:lnTo>
                  <a:pt x="1112" y="1158"/>
                </a:lnTo>
                <a:lnTo>
                  <a:pt x="1115" y="1158"/>
                </a:lnTo>
                <a:lnTo>
                  <a:pt x="1115" y="1158"/>
                </a:lnTo>
                <a:lnTo>
                  <a:pt x="1118" y="1158"/>
                </a:lnTo>
                <a:lnTo>
                  <a:pt x="1118" y="1161"/>
                </a:lnTo>
                <a:lnTo>
                  <a:pt x="1118" y="1161"/>
                </a:lnTo>
                <a:lnTo>
                  <a:pt x="1115" y="1161"/>
                </a:lnTo>
                <a:lnTo>
                  <a:pt x="1115" y="1161"/>
                </a:lnTo>
                <a:lnTo>
                  <a:pt x="1112" y="1164"/>
                </a:lnTo>
                <a:lnTo>
                  <a:pt x="1112" y="1164"/>
                </a:lnTo>
                <a:lnTo>
                  <a:pt x="1112" y="1164"/>
                </a:lnTo>
                <a:lnTo>
                  <a:pt x="1115" y="1164"/>
                </a:lnTo>
                <a:lnTo>
                  <a:pt x="1115" y="1164"/>
                </a:lnTo>
                <a:lnTo>
                  <a:pt x="1115" y="1166"/>
                </a:lnTo>
                <a:lnTo>
                  <a:pt x="1115" y="1166"/>
                </a:lnTo>
                <a:lnTo>
                  <a:pt x="1112" y="1166"/>
                </a:lnTo>
                <a:lnTo>
                  <a:pt x="1110" y="1169"/>
                </a:lnTo>
                <a:lnTo>
                  <a:pt x="1110" y="1166"/>
                </a:lnTo>
                <a:lnTo>
                  <a:pt x="1110" y="1166"/>
                </a:lnTo>
                <a:lnTo>
                  <a:pt x="1110" y="1164"/>
                </a:lnTo>
                <a:lnTo>
                  <a:pt x="1107" y="1164"/>
                </a:lnTo>
                <a:lnTo>
                  <a:pt x="1102" y="1161"/>
                </a:lnTo>
                <a:lnTo>
                  <a:pt x="1102" y="1161"/>
                </a:lnTo>
                <a:lnTo>
                  <a:pt x="1102" y="1161"/>
                </a:lnTo>
                <a:lnTo>
                  <a:pt x="1099" y="1156"/>
                </a:lnTo>
                <a:lnTo>
                  <a:pt x="1096" y="1156"/>
                </a:lnTo>
                <a:lnTo>
                  <a:pt x="1093" y="1156"/>
                </a:lnTo>
                <a:lnTo>
                  <a:pt x="1096" y="1153"/>
                </a:lnTo>
                <a:lnTo>
                  <a:pt x="1096" y="1153"/>
                </a:lnTo>
                <a:lnTo>
                  <a:pt x="1096" y="1153"/>
                </a:lnTo>
                <a:lnTo>
                  <a:pt x="1093" y="1150"/>
                </a:lnTo>
                <a:lnTo>
                  <a:pt x="1096" y="1150"/>
                </a:lnTo>
                <a:lnTo>
                  <a:pt x="1099" y="1150"/>
                </a:lnTo>
                <a:lnTo>
                  <a:pt x="1096" y="1147"/>
                </a:lnTo>
                <a:lnTo>
                  <a:pt x="1096" y="1145"/>
                </a:lnTo>
                <a:lnTo>
                  <a:pt x="1096" y="1142"/>
                </a:lnTo>
                <a:lnTo>
                  <a:pt x="1093" y="1142"/>
                </a:lnTo>
                <a:lnTo>
                  <a:pt x="1088" y="1139"/>
                </a:lnTo>
                <a:lnTo>
                  <a:pt x="1080" y="1139"/>
                </a:lnTo>
                <a:lnTo>
                  <a:pt x="1080" y="1139"/>
                </a:lnTo>
                <a:lnTo>
                  <a:pt x="1077" y="1137"/>
                </a:lnTo>
                <a:lnTo>
                  <a:pt x="1075" y="1134"/>
                </a:lnTo>
                <a:lnTo>
                  <a:pt x="1075" y="1134"/>
                </a:lnTo>
                <a:lnTo>
                  <a:pt x="1072" y="1134"/>
                </a:lnTo>
                <a:lnTo>
                  <a:pt x="1072" y="1134"/>
                </a:lnTo>
                <a:lnTo>
                  <a:pt x="1072" y="1134"/>
                </a:lnTo>
                <a:lnTo>
                  <a:pt x="1069" y="1134"/>
                </a:lnTo>
                <a:lnTo>
                  <a:pt x="1069" y="1134"/>
                </a:lnTo>
                <a:lnTo>
                  <a:pt x="1069" y="1134"/>
                </a:lnTo>
                <a:lnTo>
                  <a:pt x="1069" y="1134"/>
                </a:lnTo>
                <a:lnTo>
                  <a:pt x="1069" y="1137"/>
                </a:lnTo>
                <a:lnTo>
                  <a:pt x="1067" y="1137"/>
                </a:lnTo>
                <a:lnTo>
                  <a:pt x="1064" y="1137"/>
                </a:lnTo>
                <a:lnTo>
                  <a:pt x="1061" y="1137"/>
                </a:lnTo>
                <a:lnTo>
                  <a:pt x="1059" y="1134"/>
                </a:lnTo>
                <a:lnTo>
                  <a:pt x="1056" y="1134"/>
                </a:lnTo>
                <a:lnTo>
                  <a:pt x="1053" y="1131"/>
                </a:lnTo>
                <a:lnTo>
                  <a:pt x="1051" y="1129"/>
                </a:lnTo>
                <a:lnTo>
                  <a:pt x="1051" y="1118"/>
                </a:lnTo>
                <a:lnTo>
                  <a:pt x="1048" y="1115"/>
                </a:lnTo>
                <a:lnTo>
                  <a:pt x="1040" y="1113"/>
                </a:lnTo>
                <a:lnTo>
                  <a:pt x="1040" y="1121"/>
                </a:lnTo>
                <a:lnTo>
                  <a:pt x="1040" y="1121"/>
                </a:lnTo>
                <a:lnTo>
                  <a:pt x="1040" y="1123"/>
                </a:lnTo>
                <a:lnTo>
                  <a:pt x="1043" y="1129"/>
                </a:lnTo>
                <a:lnTo>
                  <a:pt x="1037" y="1129"/>
                </a:lnTo>
                <a:lnTo>
                  <a:pt x="1032" y="1129"/>
                </a:lnTo>
                <a:lnTo>
                  <a:pt x="1024" y="1121"/>
                </a:lnTo>
                <a:lnTo>
                  <a:pt x="1024" y="1115"/>
                </a:lnTo>
                <a:lnTo>
                  <a:pt x="1021" y="1115"/>
                </a:lnTo>
                <a:lnTo>
                  <a:pt x="1021" y="1115"/>
                </a:lnTo>
                <a:lnTo>
                  <a:pt x="1024" y="1115"/>
                </a:lnTo>
                <a:lnTo>
                  <a:pt x="1024" y="1113"/>
                </a:lnTo>
                <a:lnTo>
                  <a:pt x="1021" y="1110"/>
                </a:lnTo>
                <a:lnTo>
                  <a:pt x="1024" y="1107"/>
                </a:lnTo>
                <a:lnTo>
                  <a:pt x="1021" y="1105"/>
                </a:lnTo>
                <a:lnTo>
                  <a:pt x="1021" y="1102"/>
                </a:lnTo>
                <a:lnTo>
                  <a:pt x="1018" y="1099"/>
                </a:lnTo>
                <a:lnTo>
                  <a:pt x="1018" y="1097"/>
                </a:lnTo>
                <a:lnTo>
                  <a:pt x="1018" y="1094"/>
                </a:lnTo>
                <a:lnTo>
                  <a:pt x="1013" y="1088"/>
                </a:lnTo>
                <a:lnTo>
                  <a:pt x="1008" y="1075"/>
                </a:lnTo>
                <a:lnTo>
                  <a:pt x="1005" y="1072"/>
                </a:lnTo>
                <a:lnTo>
                  <a:pt x="1002" y="1072"/>
                </a:lnTo>
                <a:lnTo>
                  <a:pt x="1002" y="1072"/>
                </a:lnTo>
                <a:lnTo>
                  <a:pt x="1002" y="1075"/>
                </a:lnTo>
                <a:lnTo>
                  <a:pt x="1005" y="1075"/>
                </a:lnTo>
                <a:lnTo>
                  <a:pt x="1008" y="1078"/>
                </a:lnTo>
                <a:lnTo>
                  <a:pt x="1008" y="1080"/>
                </a:lnTo>
                <a:lnTo>
                  <a:pt x="1008" y="1083"/>
                </a:lnTo>
                <a:lnTo>
                  <a:pt x="1005" y="1083"/>
                </a:lnTo>
                <a:lnTo>
                  <a:pt x="989" y="1083"/>
                </a:lnTo>
                <a:lnTo>
                  <a:pt x="989" y="1086"/>
                </a:lnTo>
                <a:lnTo>
                  <a:pt x="986" y="1086"/>
                </a:lnTo>
                <a:lnTo>
                  <a:pt x="986" y="1086"/>
                </a:lnTo>
                <a:lnTo>
                  <a:pt x="984" y="1083"/>
                </a:lnTo>
                <a:lnTo>
                  <a:pt x="978" y="1083"/>
                </a:lnTo>
                <a:lnTo>
                  <a:pt x="976" y="1083"/>
                </a:lnTo>
                <a:lnTo>
                  <a:pt x="973" y="1083"/>
                </a:lnTo>
                <a:lnTo>
                  <a:pt x="968" y="1078"/>
                </a:lnTo>
                <a:lnTo>
                  <a:pt x="968" y="1075"/>
                </a:lnTo>
                <a:lnTo>
                  <a:pt x="965" y="1072"/>
                </a:lnTo>
                <a:lnTo>
                  <a:pt x="965" y="1072"/>
                </a:lnTo>
                <a:lnTo>
                  <a:pt x="965" y="1070"/>
                </a:lnTo>
                <a:lnTo>
                  <a:pt x="965" y="1067"/>
                </a:lnTo>
                <a:lnTo>
                  <a:pt x="968" y="1067"/>
                </a:lnTo>
                <a:lnTo>
                  <a:pt x="968" y="1067"/>
                </a:lnTo>
                <a:lnTo>
                  <a:pt x="968" y="1064"/>
                </a:lnTo>
                <a:lnTo>
                  <a:pt x="965" y="1064"/>
                </a:lnTo>
                <a:lnTo>
                  <a:pt x="965" y="1064"/>
                </a:lnTo>
                <a:lnTo>
                  <a:pt x="965" y="1062"/>
                </a:lnTo>
                <a:lnTo>
                  <a:pt x="962" y="1059"/>
                </a:lnTo>
                <a:lnTo>
                  <a:pt x="962" y="1059"/>
                </a:lnTo>
                <a:lnTo>
                  <a:pt x="962" y="1059"/>
                </a:lnTo>
                <a:lnTo>
                  <a:pt x="962" y="1062"/>
                </a:lnTo>
                <a:lnTo>
                  <a:pt x="962" y="1062"/>
                </a:lnTo>
                <a:lnTo>
                  <a:pt x="962" y="1064"/>
                </a:lnTo>
                <a:lnTo>
                  <a:pt x="959" y="1067"/>
                </a:lnTo>
                <a:lnTo>
                  <a:pt x="957" y="1070"/>
                </a:lnTo>
                <a:lnTo>
                  <a:pt x="954" y="1072"/>
                </a:lnTo>
                <a:lnTo>
                  <a:pt x="954" y="1070"/>
                </a:lnTo>
                <a:lnTo>
                  <a:pt x="949" y="1072"/>
                </a:lnTo>
                <a:lnTo>
                  <a:pt x="946" y="1070"/>
                </a:lnTo>
                <a:lnTo>
                  <a:pt x="943" y="1067"/>
                </a:lnTo>
                <a:lnTo>
                  <a:pt x="941" y="1067"/>
                </a:lnTo>
                <a:lnTo>
                  <a:pt x="941" y="1067"/>
                </a:lnTo>
                <a:lnTo>
                  <a:pt x="938" y="1064"/>
                </a:lnTo>
                <a:lnTo>
                  <a:pt x="935" y="1062"/>
                </a:lnTo>
                <a:lnTo>
                  <a:pt x="935" y="1059"/>
                </a:lnTo>
                <a:lnTo>
                  <a:pt x="933" y="1059"/>
                </a:lnTo>
                <a:lnTo>
                  <a:pt x="927" y="1059"/>
                </a:lnTo>
                <a:lnTo>
                  <a:pt x="922" y="1059"/>
                </a:lnTo>
                <a:lnTo>
                  <a:pt x="917" y="1054"/>
                </a:lnTo>
                <a:lnTo>
                  <a:pt x="914" y="1054"/>
                </a:lnTo>
                <a:lnTo>
                  <a:pt x="914" y="1054"/>
                </a:lnTo>
                <a:lnTo>
                  <a:pt x="914" y="1054"/>
                </a:lnTo>
                <a:lnTo>
                  <a:pt x="911" y="1054"/>
                </a:lnTo>
                <a:lnTo>
                  <a:pt x="911" y="1051"/>
                </a:lnTo>
                <a:lnTo>
                  <a:pt x="909" y="1051"/>
                </a:lnTo>
                <a:lnTo>
                  <a:pt x="903" y="1048"/>
                </a:lnTo>
                <a:lnTo>
                  <a:pt x="903" y="1048"/>
                </a:lnTo>
                <a:lnTo>
                  <a:pt x="901" y="1046"/>
                </a:lnTo>
                <a:lnTo>
                  <a:pt x="898" y="1043"/>
                </a:lnTo>
                <a:lnTo>
                  <a:pt x="898" y="1040"/>
                </a:lnTo>
                <a:lnTo>
                  <a:pt x="890" y="1035"/>
                </a:lnTo>
                <a:lnTo>
                  <a:pt x="887" y="1032"/>
                </a:lnTo>
                <a:lnTo>
                  <a:pt x="887" y="1032"/>
                </a:lnTo>
                <a:lnTo>
                  <a:pt x="884" y="1029"/>
                </a:lnTo>
                <a:lnTo>
                  <a:pt x="884" y="1029"/>
                </a:lnTo>
                <a:lnTo>
                  <a:pt x="884" y="1029"/>
                </a:lnTo>
                <a:lnTo>
                  <a:pt x="882" y="1027"/>
                </a:lnTo>
                <a:lnTo>
                  <a:pt x="882" y="1024"/>
                </a:lnTo>
                <a:lnTo>
                  <a:pt x="882" y="1024"/>
                </a:lnTo>
                <a:lnTo>
                  <a:pt x="882" y="1021"/>
                </a:lnTo>
                <a:lnTo>
                  <a:pt x="882" y="1021"/>
                </a:lnTo>
                <a:lnTo>
                  <a:pt x="882" y="1021"/>
                </a:lnTo>
                <a:lnTo>
                  <a:pt x="884" y="1008"/>
                </a:lnTo>
                <a:lnTo>
                  <a:pt x="887" y="1003"/>
                </a:lnTo>
                <a:lnTo>
                  <a:pt x="887" y="997"/>
                </a:lnTo>
                <a:lnTo>
                  <a:pt x="890" y="995"/>
                </a:lnTo>
                <a:lnTo>
                  <a:pt x="890" y="989"/>
                </a:lnTo>
                <a:lnTo>
                  <a:pt x="884" y="989"/>
                </a:lnTo>
                <a:lnTo>
                  <a:pt x="884" y="987"/>
                </a:lnTo>
                <a:lnTo>
                  <a:pt x="882" y="989"/>
                </a:lnTo>
                <a:lnTo>
                  <a:pt x="882" y="989"/>
                </a:lnTo>
                <a:lnTo>
                  <a:pt x="879" y="987"/>
                </a:lnTo>
                <a:lnTo>
                  <a:pt x="876" y="987"/>
                </a:lnTo>
                <a:lnTo>
                  <a:pt x="876" y="987"/>
                </a:lnTo>
                <a:lnTo>
                  <a:pt x="876" y="987"/>
                </a:lnTo>
                <a:lnTo>
                  <a:pt x="874" y="979"/>
                </a:lnTo>
                <a:lnTo>
                  <a:pt x="874" y="976"/>
                </a:lnTo>
                <a:lnTo>
                  <a:pt x="874" y="973"/>
                </a:lnTo>
                <a:lnTo>
                  <a:pt x="871" y="973"/>
                </a:lnTo>
                <a:lnTo>
                  <a:pt x="871" y="973"/>
                </a:lnTo>
                <a:lnTo>
                  <a:pt x="868" y="970"/>
                </a:lnTo>
                <a:lnTo>
                  <a:pt x="866" y="970"/>
                </a:lnTo>
                <a:lnTo>
                  <a:pt x="863" y="970"/>
                </a:lnTo>
                <a:lnTo>
                  <a:pt x="855" y="960"/>
                </a:lnTo>
                <a:lnTo>
                  <a:pt x="855" y="957"/>
                </a:lnTo>
                <a:lnTo>
                  <a:pt x="855" y="954"/>
                </a:lnTo>
                <a:lnTo>
                  <a:pt x="855" y="954"/>
                </a:lnTo>
                <a:lnTo>
                  <a:pt x="855" y="952"/>
                </a:lnTo>
                <a:lnTo>
                  <a:pt x="852" y="952"/>
                </a:lnTo>
                <a:lnTo>
                  <a:pt x="852" y="949"/>
                </a:lnTo>
                <a:lnTo>
                  <a:pt x="855" y="949"/>
                </a:lnTo>
                <a:lnTo>
                  <a:pt x="855" y="946"/>
                </a:lnTo>
                <a:lnTo>
                  <a:pt x="855" y="941"/>
                </a:lnTo>
                <a:lnTo>
                  <a:pt x="860" y="933"/>
                </a:lnTo>
                <a:lnTo>
                  <a:pt x="863" y="925"/>
                </a:lnTo>
                <a:lnTo>
                  <a:pt x="863" y="925"/>
                </a:lnTo>
                <a:lnTo>
                  <a:pt x="863" y="922"/>
                </a:lnTo>
                <a:lnTo>
                  <a:pt x="863" y="920"/>
                </a:lnTo>
                <a:lnTo>
                  <a:pt x="866" y="920"/>
                </a:lnTo>
                <a:lnTo>
                  <a:pt x="866" y="917"/>
                </a:lnTo>
                <a:lnTo>
                  <a:pt x="863" y="914"/>
                </a:lnTo>
                <a:lnTo>
                  <a:pt x="863" y="914"/>
                </a:lnTo>
                <a:lnTo>
                  <a:pt x="863" y="914"/>
                </a:lnTo>
                <a:lnTo>
                  <a:pt x="863" y="911"/>
                </a:lnTo>
                <a:lnTo>
                  <a:pt x="863" y="911"/>
                </a:lnTo>
                <a:lnTo>
                  <a:pt x="863" y="911"/>
                </a:lnTo>
                <a:lnTo>
                  <a:pt x="863" y="909"/>
                </a:lnTo>
                <a:lnTo>
                  <a:pt x="863" y="909"/>
                </a:lnTo>
                <a:lnTo>
                  <a:pt x="866" y="909"/>
                </a:lnTo>
                <a:lnTo>
                  <a:pt x="863" y="901"/>
                </a:lnTo>
                <a:lnTo>
                  <a:pt x="866" y="898"/>
                </a:lnTo>
                <a:lnTo>
                  <a:pt x="866" y="898"/>
                </a:lnTo>
                <a:lnTo>
                  <a:pt x="868" y="895"/>
                </a:lnTo>
                <a:lnTo>
                  <a:pt x="868" y="893"/>
                </a:lnTo>
                <a:lnTo>
                  <a:pt x="868" y="893"/>
                </a:lnTo>
                <a:lnTo>
                  <a:pt x="868" y="890"/>
                </a:lnTo>
                <a:lnTo>
                  <a:pt x="866" y="887"/>
                </a:lnTo>
                <a:lnTo>
                  <a:pt x="860" y="885"/>
                </a:lnTo>
                <a:lnTo>
                  <a:pt x="860" y="882"/>
                </a:lnTo>
                <a:lnTo>
                  <a:pt x="860" y="879"/>
                </a:lnTo>
                <a:lnTo>
                  <a:pt x="860" y="874"/>
                </a:lnTo>
                <a:lnTo>
                  <a:pt x="860" y="869"/>
                </a:lnTo>
                <a:lnTo>
                  <a:pt x="860" y="869"/>
                </a:lnTo>
                <a:lnTo>
                  <a:pt x="860" y="869"/>
                </a:lnTo>
                <a:lnTo>
                  <a:pt x="858" y="866"/>
                </a:lnTo>
                <a:lnTo>
                  <a:pt x="855" y="863"/>
                </a:lnTo>
                <a:lnTo>
                  <a:pt x="852" y="858"/>
                </a:lnTo>
                <a:lnTo>
                  <a:pt x="850" y="852"/>
                </a:lnTo>
                <a:lnTo>
                  <a:pt x="850" y="850"/>
                </a:lnTo>
                <a:lnTo>
                  <a:pt x="850" y="847"/>
                </a:lnTo>
                <a:lnTo>
                  <a:pt x="850" y="847"/>
                </a:lnTo>
                <a:lnTo>
                  <a:pt x="847" y="844"/>
                </a:lnTo>
                <a:lnTo>
                  <a:pt x="844" y="836"/>
                </a:lnTo>
                <a:lnTo>
                  <a:pt x="842" y="834"/>
                </a:lnTo>
                <a:lnTo>
                  <a:pt x="842" y="834"/>
                </a:lnTo>
                <a:lnTo>
                  <a:pt x="842" y="834"/>
                </a:lnTo>
                <a:lnTo>
                  <a:pt x="842" y="831"/>
                </a:lnTo>
                <a:lnTo>
                  <a:pt x="842" y="828"/>
                </a:lnTo>
                <a:lnTo>
                  <a:pt x="842" y="828"/>
                </a:lnTo>
                <a:lnTo>
                  <a:pt x="844" y="823"/>
                </a:lnTo>
                <a:lnTo>
                  <a:pt x="844" y="823"/>
                </a:lnTo>
                <a:lnTo>
                  <a:pt x="844" y="823"/>
                </a:lnTo>
                <a:lnTo>
                  <a:pt x="847" y="820"/>
                </a:lnTo>
                <a:lnTo>
                  <a:pt x="847" y="818"/>
                </a:lnTo>
                <a:lnTo>
                  <a:pt x="847" y="818"/>
                </a:lnTo>
                <a:lnTo>
                  <a:pt x="847" y="818"/>
                </a:lnTo>
                <a:lnTo>
                  <a:pt x="847" y="818"/>
                </a:lnTo>
                <a:lnTo>
                  <a:pt x="847" y="818"/>
                </a:lnTo>
                <a:lnTo>
                  <a:pt x="847" y="815"/>
                </a:lnTo>
                <a:lnTo>
                  <a:pt x="847" y="815"/>
                </a:lnTo>
                <a:lnTo>
                  <a:pt x="847" y="815"/>
                </a:lnTo>
                <a:lnTo>
                  <a:pt x="850" y="815"/>
                </a:lnTo>
                <a:lnTo>
                  <a:pt x="850" y="812"/>
                </a:lnTo>
                <a:lnTo>
                  <a:pt x="847" y="812"/>
                </a:lnTo>
                <a:lnTo>
                  <a:pt x="844" y="812"/>
                </a:lnTo>
                <a:lnTo>
                  <a:pt x="844" y="812"/>
                </a:lnTo>
                <a:lnTo>
                  <a:pt x="844" y="812"/>
                </a:lnTo>
                <a:lnTo>
                  <a:pt x="842" y="815"/>
                </a:lnTo>
                <a:lnTo>
                  <a:pt x="842" y="815"/>
                </a:lnTo>
                <a:lnTo>
                  <a:pt x="839" y="815"/>
                </a:lnTo>
                <a:lnTo>
                  <a:pt x="839" y="815"/>
                </a:lnTo>
                <a:lnTo>
                  <a:pt x="836" y="815"/>
                </a:lnTo>
                <a:lnTo>
                  <a:pt x="836" y="815"/>
                </a:lnTo>
                <a:lnTo>
                  <a:pt x="831" y="818"/>
                </a:lnTo>
                <a:lnTo>
                  <a:pt x="831" y="818"/>
                </a:lnTo>
                <a:lnTo>
                  <a:pt x="831" y="818"/>
                </a:lnTo>
                <a:lnTo>
                  <a:pt x="831" y="820"/>
                </a:lnTo>
                <a:lnTo>
                  <a:pt x="831" y="823"/>
                </a:lnTo>
                <a:lnTo>
                  <a:pt x="831" y="826"/>
                </a:lnTo>
                <a:lnTo>
                  <a:pt x="831" y="826"/>
                </a:lnTo>
                <a:lnTo>
                  <a:pt x="831" y="826"/>
                </a:lnTo>
                <a:lnTo>
                  <a:pt x="828" y="826"/>
                </a:lnTo>
                <a:lnTo>
                  <a:pt x="828" y="823"/>
                </a:lnTo>
                <a:lnTo>
                  <a:pt x="828" y="823"/>
                </a:lnTo>
                <a:lnTo>
                  <a:pt x="828" y="823"/>
                </a:lnTo>
                <a:lnTo>
                  <a:pt x="828" y="820"/>
                </a:lnTo>
                <a:lnTo>
                  <a:pt x="825" y="820"/>
                </a:lnTo>
                <a:lnTo>
                  <a:pt x="825" y="818"/>
                </a:lnTo>
                <a:lnTo>
                  <a:pt x="825" y="818"/>
                </a:lnTo>
                <a:lnTo>
                  <a:pt x="825" y="815"/>
                </a:lnTo>
                <a:lnTo>
                  <a:pt x="828" y="815"/>
                </a:lnTo>
                <a:lnTo>
                  <a:pt x="828" y="815"/>
                </a:lnTo>
                <a:lnTo>
                  <a:pt x="828" y="815"/>
                </a:lnTo>
                <a:lnTo>
                  <a:pt x="828" y="812"/>
                </a:lnTo>
                <a:lnTo>
                  <a:pt x="828" y="812"/>
                </a:lnTo>
                <a:lnTo>
                  <a:pt x="825" y="810"/>
                </a:lnTo>
                <a:lnTo>
                  <a:pt x="823" y="804"/>
                </a:lnTo>
                <a:lnTo>
                  <a:pt x="823" y="804"/>
                </a:lnTo>
                <a:lnTo>
                  <a:pt x="820" y="804"/>
                </a:lnTo>
                <a:lnTo>
                  <a:pt x="820" y="801"/>
                </a:lnTo>
                <a:lnTo>
                  <a:pt x="820" y="801"/>
                </a:lnTo>
                <a:lnTo>
                  <a:pt x="817" y="799"/>
                </a:lnTo>
                <a:lnTo>
                  <a:pt x="817" y="799"/>
                </a:lnTo>
                <a:lnTo>
                  <a:pt x="817" y="796"/>
                </a:lnTo>
                <a:lnTo>
                  <a:pt x="815" y="796"/>
                </a:lnTo>
                <a:lnTo>
                  <a:pt x="812" y="796"/>
                </a:lnTo>
                <a:lnTo>
                  <a:pt x="809" y="791"/>
                </a:lnTo>
                <a:lnTo>
                  <a:pt x="807" y="791"/>
                </a:lnTo>
                <a:lnTo>
                  <a:pt x="807" y="788"/>
                </a:lnTo>
                <a:lnTo>
                  <a:pt x="804" y="785"/>
                </a:lnTo>
                <a:lnTo>
                  <a:pt x="804" y="785"/>
                </a:lnTo>
                <a:lnTo>
                  <a:pt x="804" y="783"/>
                </a:lnTo>
                <a:lnTo>
                  <a:pt x="801" y="780"/>
                </a:lnTo>
                <a:lnTo>
                  <a:pt x="799" y="777"/>
                </a:lnTo>
                <a:lnTo>
                  <a:pt x="796" y="775"/>
                </a:lnTo>
                <a:lnTo>
                  <a:pt x="796" y="772"/>
                </a:lnTo>
                <a:lnTo>
                  <a:pt x="796" y="772"/>
                </a:lnTo>
                <a:lnTo>
                  <a:pt x="793" y="769"/>
                </a:lnTo>
                <a:lnTo>
                  <a:pt x="793" y="769"/>
                </a:lnTo>
                <a:lnTo>
                  <a:pt x="791" y="769"/>
                </a:lnTo>
                <a:lnTo>
                  <a:pt x="791" y="769"/>
                </a:lnTo>
                <a:lnTo>
                  <a:pt x="791" y="769"/>
                </a:lnTo>
                <a:lnTo>
                  <a:pt x="788" y="767"/>
                </a:lnTo>
                <a:lnTo>
                  <a:pt x="791" y="764"/>
                </a:lnTo>
                <a:lnTo>
                  <a:pt x="791" y="756"/>
                </a:lnTo>
                <a:lnTo>
                  <a:pt x="793" y="753"/>
                </a:lnTo>
                <a:lnTo>
                  <a:pt x="796" y="748"/>
                </a:lnTo>
                <a:lnTo>
                  <a:pt x="796" y="748"/>
                </a:lnTo>
                <a:lnTo>
                  <a:pt x="796" y="745"/>
                </a:lnTo>
                <a:lnTo>
                  <a:pt x="796" y="742"/>
                </a:lnTo>
                <a:lnTo>
                  <a:pt x="796" y="742"/>
                </a:lnTo>
                <a:lnTo>
                  <a:pt x="793" y="742"/>
                </a:lnTo>
                <a:lnTo>
                  <a:pt x="793" y="740"/>
                </a:lnTo>
                <a:lnTo>
                  <a:pt x="793" y="737"/>
                </a:lnTo>
                <a:lnTo>
                  <a:pt x="796" y="729"/>
                </a:lnTo>
                <a:lnTo>
                  <a:pt x="796" y="726"/>
                </a:lnTo>
                <a:lnTo>
                  <a:pt x="793" y="724"/>
                </a:lnTo>
                <a:lnTo>
                  <a:pt x="793" y="718"/>
                </a:lnTo>
                <a:lnTo>
                  <a:pt x="788" y="713"/>
                </a:lnTo>
                <a:lnTo>
                  <a:pt x="785" y="710"/>
                </a:lnTo>
                <a:lnTo>
                  <a:pt x="785" y="710"/>
                </a:lnTo>
                <a:lnTo>
                  <a:pt x="785" y="708"/>
                </a:lnTo>
                <a:lnTo>
                  <a:pt x="785" y="705"/>
                </a:lnTo>
                <a:lnTo>
                  <a:pt x="785" y="705"/>
                </a:lnTo>
                <a:lnTo>
                  <a:pt x="785" y="702"/>
                </a:lnTo>
                <a:lnTo>
                  <a:pt x="785" y="702"/>
                </a:lnTo>
                <a:lnTo>
                  <a:pt x="785" y="702"/>
                </a:lnTo>
                <a:lnTo>
                  <a:pt x="785" y="700"/>
                </a:lnTo>
                <a:lnTo>
                  <a:pt x="785" y="700"/>
                </a:lnTo>
                <a:lnTo>
                  <a:pt x="785" y="697"/>
                </a:lnTo>
                <a:lnTo>
                  <a:pt x="785" y="694"/>
                </a:lnTo>
                <a:lnTo>
                  <a:pt x="785" y="692"/>
                </a:lnTo>
                <a:lnTo>
                  <a:pt x="785" y="689"/>
                </a:lnTo>
                <a:lnTo>
                  <a:pt x="780" y="681"/>
                </a:lnTo>
                <a:lnTo>
                  <a:pt x="780" y="681"/>
                </a:lnTo>
                <a:lnTo>
                  <a:pt x="780" y="681"/>
                </a:lnTo>
                <a:lnTo>
                  <a:pt x="780" y="678"/>
                </a:lnTo>
                <a:lnTo>
                  <a:pt x="780" y="678"/>
                </a:lnTo>
                <a:lnTo>
                  <a:pt x="780" y="675"/>
                </a:lnTo>
                <a:lnTo>
                  <a:pt x="780" y="673"/>
                </a:lnTo>
                <a:lnTo>
                  <a:pt x="780" y="673"/>
                </a:lnTo>
                <a:lnTo>
                  <a:pt x="775" y="670"/>
                </a:lnTo>
                <a:lnTo>
                  <a:pt x="775" y="670"/>
                </a:lnTo>
                <a:lnTo>
                  <a:pt x="775" y="670"/>
                </a:lnTo>
                <a:lnTo>
                  <a:pt x="775" y="667"/>
                </a:lnTo>
                <a:lnTo>
                  <a:pt x="775" y="667"/>
                </a:lnTo>
                <a:lnTo>
                  <a:pt x="775" y="667"/>
                </a:lnTo>
                <a:lnTo>
                  <a:pt x="777" y="665"/>
                </a:lnTo>
                <a:lnTo>
                  <a:pt x="777" y="665"/>
                </a:lnTo>
                <a:lnTo>
                  <a:pt x="775" y="659"/>
                </a:lnTo>
                <a:lnTo>
                  <a:pt x="775" y="659"/>
                </a:lnTo>
                <a:lnTo>
                  <a:pt x="772" y="659"/>
                </a:lnTo>
                <a:lnTo>
                  <a:pt x="772" y="659"/>
                </a:lnTo>
                <a:lnTo>
                  <a:pt x="772" y="657"/>
                </a:lnTo>
                <a:lnTo>
                  <a:pt x="775" y="654"/>
                </a:lnTo>
                <a:lnTo>
                  <a:pt x="775" y="654"/>
                </a:lnTo>
                <a:lnTo>
                  <a:pt x="777" y="654"/>
                </a:lnTo>
                <a:lnTo>
                  <a:pt x="777" y="654"/>
                </a:lnTo>
                <a:lnTo>
                  <a:pt x="777" y="651"/>
                </a:lnTo>
                <a:lnTo>
                  <a:pt x="777" y="651"/>
                </a:lnTo>
                <a:lnTo>
                  <a:pt x="777" y="649"/>
                </a:lnTo>
                <a:lnTo>
                  <a:pt x="777" y="649"/>
                </a:lnTo>
                <a:lnTo>
                  <a:pt x="777" y="646"/>
                </a:lnTo>
                <a:lnTo>
                  <a:pt x="777" y="646"/>
                </a:lnTo>
                <a:lnTo>
                  <a:pt x="780" y="643"/>
                </a:lnTo>
                <a:lnTo>
                  <a:pt x="783" y="641"/>
                </a:lnTo>
                <a:lnTo>
                  <a:pt x="783" y="641"/>
                </a:lnTo>
                <a:lnTo>
                  <a:pt x="783" y="638"/>
                </a:lnTo>
                <a:lnTo>
                  <a:pt x="780" y="635"/>
                </a:lnTo>
                <a:lnTo>
                  <a:pt x="780" y="638"/>
                </a:lnTo>
                <a:lnTo>
                  <a:pt x="780" y="641"/>
                </a:lnTo>
                <a:lnTo>
                  <a:pt x="777" y="641"/>
                </a:lnTo>
                <a:lnTo>
                  <a:pt x="777" y="641"/>
                </a:lnTo>
                <a:lnTo>
                  <a:pt x="775" y="641"/>
                </a:lnTo>
                <a:lnTo>
                  <a:pt x="775" y="638"/>
                </a:lnTo>
                <a:lnTo>
                  <a:pt x="775" y="635"/>
                </a:lnTo>
                <a:lnTo>
                  <a:pt x="772" y="633"/>
                </a:lnTo>
                <a:lnTo>
                  <a:pt x="772" y="630"/>
                </a:lnTo>
                <a:lnTo>
                  <a:pt x="772" y="622"/>
                </a:lnTo>
                <a:lnTo>
                  <a:pt x="775" y="622"/>
                </a:lnTo>
                <a:lnTo>
                  <a:pt x="783" y="611"/>
                </a:lnTo>
                <a:lnTo>
                  <a:pt x="783" y="606"/>
                </a:lnTo>
                <a:lnTo>
                  <a:pt x="780" y="606"/>
                </a:lnTo>
                <a:lnTo>
                  <a:pt x="777" y="608"/>
                </a:lnTo>
                <a:lnTo>
                  <a:pt x="777" y="608"/>
                </a:lnTo>
                <a:lnTo>
                  <a:pt x="769" y="600"/>
                </a:lnTo>
                <a:lnTo>
                  <a:pt x="769" y="598"/>
                </a:lnTo>
                <a:lnTo>
                  <a:pt x="769" y="595"/>
                </a:lnTo>
                <a:lnTo>
                  <a:pt x="769" y="595"/>
                </a:lnTo>
                <a:lnTo>
                  <a:pt x="767" y="595"/>
                </a:lnTo>
                <a:lnTo>
                  <a:pt x="764" y="595"/>
                </a:lnTo>
                <a:lnTo>
                  <a:pt x="764" y="595"/>
                </a:lnTo>
                <a:lnTo>
                  <a:pt x="761" y="595"/>
                </a:lnTo>
                <a:lnTo>
                  <a:pt x="758" y="595"/>
                </a:lnTo>
                <a:lnTo>
                  <a:pt x="756" y="592"/>
                </a:lnTo>
                <a:lnTo>
                  <a:pt x="756" y="592"/>
                </a:lnTo>
                <a:lnTo>
                  <a:pt x="753" y="590"/>
                </a:lnTo>
                <a:lnTo>
                  <a:pt x="750" y="592"/>
                </a:lnTo>
                <a:lnTo>
                  <a:pt x="748" y="590"/>
                </a:lnTo>
                <a:lnTo>
                  <a:pt x="742" y="587"/>
                </a:lnTo>
                <a:lnTo>
                  <a:pt x="740" y="584"/>
                </a:lnTo>
                <a:lnTo>
                  <a:pt x="740" y="584"/>
                </a:lnTo>
                <a:lnTo>
                  <a:pt x="740" y="579"/>
                </a:lnTo>
                <a:lnTo>
                  <a:pt x="740" y="579"/>
                </a:lnTo>
                <a:lnTo>
                  <a:pt x="737" y="576"/>
                </a:lnTo>
                <a:lnTo>
                  <a:pt x="737" y="576"/>
                </a:lnTo>
                <a:lnTo>
                  <a:pt x="737" y="573"/>
                </a:lnTo>
                <a:lnTo>
                  <a:pt x="737" y="573"/>
                </a:lnTo>
                <a:lnTo>
                  <a:pt x="737" y="573"/>
                </a:lnTo>
                <a:lnTo>
                  <a:pt x="737" y="571"/>
                </a:lnTo>
                <a:lnTo>
                  <a:pt x="734" y="571"/>
                </a:lnTo>
                <a:lnTo>
                  <a:pt x="726" y="571"/>
                </a:lnTo>
                <a:lnTo>
                  <a:pt x="724" y="571"/>
                </a:lnTo>
                <a:lnTo>
                  <a:pt x="724" y="568"/>
                </a:lnTo>
                <a:lnTo>
                  <a:pt x="721" y="565"/>
                </a:lnTo>
                <a:lnTo>
                  <a:pt x="721" y="565"/>
                </a:lnTo>
                <a:lnTo>
                  <a:pt x="718" y="565"/>
                </a:lnTo>
                <a:lnTo>
                  <a:pt x="716" y="565"/>
                </a:lnTo>
                <a:lnTo>
                  <a:pt x="713" y="565"/>
                </a:lnTo>
                <a:lnTo>
                  <a:pt x="710" y="565"/>
                </a:lnTo>
                <a:lnTo>
                  <a:pt x="710" y="563"/>
                </a:lnTo>
                <a:lnTo>
                  <a:pt x="710" y="560"/>
                </a:lnTo>
                <a:lnTo>
                  <a:pt x="708" y="557"/>
                </a:lnTo>
                <a:lnTo>
                  <a:pt x="705" y="557"/>
                </a:lnTo>
                <a:lnTo>
                  <a:pt x="705" y="557"/>
                </a:lnTo>
                <a:lnTo>
                  <a:pt x="705" y="549"/>
                </a:lnTo>
                <a:lnTo>
                  <a:pt x="705" y="549"/>
                </a:lnTo>
                <a:lnTo>
                  <a:pt x="708" y="549"/>
                </a:lnTo>
                <a:lnTo>
                  <a:pt x="708" y="547"/>
                </a:lnTo>
                <a:lnTo>
                  <a:pt x="708" y="544"/>
                </a:lnTo>
                <a:lnTo>
                  <a:pt x="708" y="541"/>
                </a:lnTo>
                <a:lnTo>
                  <a:pt x="705" y="544"/>
                </a:lnTo>
                <a:lnTo>
                  <a:pt x="705" y="544"/>
                </a:lnTo>
                <a:lnTo>
                  <a:pt x="702" y="544"/>
                </a:lnTo>
                <a:lnTo>
                  <a:pt x="702" y="544"/>
                </a:lnTo>
                <a:lnTo>
                  <a:pt x="702" y="539"/>
                </a:lnTo>
                <a:lnTo>
                  <a:pt x="702" y="536"/>
                </a:lnTo>
                <a:lnTo>
                  <a:pt x="702" y="533"/>
                </a:lnTo>
                <a:lnTo>
                  <a:pt x="697" y="528"/>
                </a:lnTo>
                <a:lnTo>
                  <a:pt x="697" y="528"/>
                </a:lnTo>
                <a:lnTo>
                  <a:pt x="697" y="528"/>
                </a:lnTo>
                <a:lnTo>
                  <a:pt x="697" y="525"/>
                </a:lnTo>
                <a:lnTo>
                  <a:pt x="694" y="525"/>
                </a:lnTo>
                <a:lnTo>
                  <a:pt x="694" y="525"/>
                </a:lnTo>
                <a:lnTo>
                  <a:pt x="691" y="523"/>
                </a:lnTo>
                <a:lnTo>
                  <a:pt x="691" y="523"/>
                </a:lnTo>
                <a:lnTo>
                  <a:pt x="691" y="525"/>
                </a:lnTo>
                <a:lnTo>
                  <a:pt x="691" y="525"/>
                </a:lnTo>
                <a:lnTo>
                  <a:pt x="691" y="525"/>
                </a:lnTo>
                <a:lnTo>
                  <a:pt x="691" y="525"/>
                </a:lnTo>
                <a:lnTo>
                  <a:pt x="689" y="528"/>
                </a:lnTo>
                <a:lnTo>
                  <a:pt x="689" y="533"/>
                </a:lnTo>
                <a:lnTo>
                  <a:pt x="686" y="533"/>
                </a:lnTo>
                <a:lnTo>
                  <a:pt x="673" y="539"/>
                </a:lnTo>
                <a:lnTo>
                  <a:pt x="670" y="539"/>
                </a:lnTo>
                <a:lnTo>
                  <a:pt x="670" y="539"/>
                </a:lnTo>
                <a:lnTo>
                  <a:pt x="667" y="539"/>
                </a:lnTo>
                <a:lnTo>
                  <a:pt x="667" y="539"/>
                </a:lnTo>
                <a:lnTo>
                  <a:pt x="667" y="539"/>
                </a:lnTo>
                <a:lnTo>
                  <a:pt x="665" y="533"/>
                </a:lnTo>
                <a:lnTo>
                  <a:pt x="665" y="533"/>
                </a:lnTo>
                <a:lnTo>
                  <a:pt x="665" y="533"/>
                </a:lnTo>
                <a:lnTo>
                  <a:pt x="665" y="533"/>
                </a:lnTo>
                <a:lnTo>
                  <a:pt x="665" y="536"/>
                </a:lnTo>
                <a:lnTo>
                  <a:pt x="662" y="536"/>
                </a:lnTo>
                <a:lnTo>
                  <a:pt x="662" y="536"/>
                </a:lnTo>
                <a:lnTo>
                  <a:pt x="662" y="533"/>
                </a:lnTo>
                <a:lnTo>
                  <a:pt x="662" y="533"/>
                </a:lnTo>
                <a:lnTo>
                  <a:pt x="659" y="533"/>
                </a:lnTo>
                <a:lnTo>
                  <a:pt x="659" y="536"/>
                </a:lnTo>
                <a:lnTo>
                  <a:pt x="659" y="539"/>
                </a:lnTo>
                <a:lnTo>
                  <a:pt x="659" y="541"/>
                </a:lnTo>
                <a:lnTo>
                  <a:pt x="659" y="544"/>
                </a:lnTo>
                <a:lnTo>
                  <a:pt x="657" y="547"/>
                </a:lnTo>
                <a:lnTo>
                  <a:pt x="657" y="547"/>
                </a:lnTo>
                <a:lnTo>
                  <a:pt x="654" y="549"/>
                </a:lnTo>
                <a:lnTo>
                  <a:pt x="651" y="549"/>
                </a:lnTo>
                <a:lnTo>
                  <a:pt x="646" y="555"/>
                </a:lnTo>
                <a:lnTo>
                  <a:pt x="643" y="557"/>
                </a:lnTo>
                <a:lnTo>
                  <a:pt x="638" y="557"/>
                </a:lnTo>
                <a:lnTo>
                  <a:pt x="635" y="560"/>
                </a:lnTo>
                <a:lnTo>
                  <a:pt x="635" y="560"/>
                </a:lnTo>
                <a:lnTo>
                  <a:pt x="633" y="560"/>
                </a:lnTo>
                <a:lnTo>
                  <a:pt x="633" y="560"/>
                </a:lnTo>
                <a:lnTo>
                  <a:pt x="633" y="557"/>
                </a:lnTo>
                <a:lnTo>
                  <a:pt x="630" y="557"/>
                </a:lnTo>
                <a:lnTo>
                  <a:pt x="627" y="557"/>
                </a:lnTo>
                <a:lnTo>
                  <a:pt x="624" y="557"/>
                </a:lnTo>
                <a:lnTo>
                  <a:pt x="624" y="557"/>
                </a:lnTo>
                <a:lnTo>
                  <a:pt x="622" y="555"/>
                </a:lnTo>
                <a:lnTo>
                  <a:pt x="619" y="552"/>
                </a:lnTo>
                <a:lnTo>
                  <a:pt x="616" y="549"/>
                </a:lnTo>
                <a:lnTo>
                  <a:pt x="614" y="541"/>
                </a:lnTo>
                <a:lnTo>
                  <a:pt x="608" y="528"/>
                </a:lnTo>
                <a:lnTo>
                  <a:pt x="608" y="520"/>
                </a:lnTo>
                <a:lnTo>
                  <a:pt x="608" y="517"/>
                </a:lnTo>
                <a:lnTo>
                  <a:pt x="608" y="514"/>
                </a:lnTo>
                <a:lnTo>
                  <a:pt x="606" y="509"/>
                </a:lnTo>
                <a:lnTo>
                  <a:pt x="606" y="506"/>
                </a:lnTo>
                <a:lnTo>
                  <a:pt x="600" y="501"/>
                </a:lnTo>
                <a:lnTo>
                  <a:pt x="598" y="501"/>
                </a:lnTo>
                <a:lnTo>
                  <a:pt x="598" y="498"/>
                </a:lnTo>
                <a:lnTo>
                  <a:pt x="598" y="498"/>
                </a:lnTo>
                <a:lnTo>
                  <a:pt x="598" y="498"/>
                </a:lnTo>
                <a:lnTo>
                  <a:pt x="598" y="493"/>
                </a:lnTo>
                <a:lnTo>
                  <a:pt x="598" y="493"/>
                </a:lnTo>
                <a:lnTo>
                  <a:pt x="592" y="488"/>
                </a:lnTo>
                <a:lnTo>
                  <a:pt x="592" y="488"/>
                </a:lnTo>
                <a:lnTo>
                  <a:pt x="592" y="485"/>
                </a:lnTo>
                <a:lnTo>
                  <a:pt x="590" y="482"/>
                </a:lnTo>
                <a:lnTo>
                  <a:pt x="590" y="480"/>
                </a:lnTo>
                <a:lnTo>
                  <a:pt x="590" y="477"/>
                </a:lnTo>
                <a:lnTo>
                  <a:pt x="592" y="474"/>
                </a:lnTo>
                <a:lnTo>
                  <a:pt x="592" y="466"/>
                </a:lnTo>
                <a:lnTo>
                  <a:pt x="592" y="464"/>
                </a:lnTo>
                <a:lnTo>
                  <a:pt x="598" y="458"/>
                </a:lnTo>
                <a:lnTo>
                  <a:pt x="598" y="455"/>
                </a:lnTo>
                <a:lnTo>
                  <a:pt x="595" y="455"/>
                </a:lnTo>
                <a:lnTo>
                  <a:pt x="595" y="453"/>
                </a:lnTo>
                <a:lnTo>
                  <a:pt x="598" y="447"/>
                </a:lnTo>
                <a:lnTo>
                  <a:pt x="598" y="445"/>
                </a:lnTo>
                <a:lnTo>
                  <a:pt x="598" y="445"/>
                </a:lnTo>
                <a:lnTo>
                  <a:pt x="595" y="442"/>
                </a:lnTo>
                <a:lnTo>
                  <a:pt x="595" y="442"/>
                </a:lnTo>
                <a:lnTo>
                  <a:pt x="595" y="439"/>
                </a:lnTo>
                <a:lnTo>
                  <a:pt x="590" y="437"/>
                </a:lnTo>
                <a:lnTo>
                  <a:pt x="590" y="437"/>
                </a:lnTo>
                <a:lnTo>
                  <a:pt x="590" y="434"/>
                </a:lnTo>
                <a:lnTo>
                  <a:pt x="590" y="421"/>
                </a:lnTo>
                <a:lnTo>
                  <a:pt x="587" y="407"/>
                </a:lnTo>
                <a:lnTo>
                  <a:pt x="587" y="399"/>
                </a:lnTo>
                <a:lnTo>
                  <a:pt x="587" y="394"/>
                </a:lnTo>
                <a:lnTo>
                  <a:pt x="587" y="391"/>
                </a:lnTo>
                <a:lnTo>
                  <a:pt x="592" y="383"/>
                </a:lnTo>
                <a:lnTo>
                  <a:pt x="590" y="383"/>
                </a:lnTo>
                <a:lnTo>
                  <a:pt x="587" y="383"/>
                </a:lnTo>
                <a:lnTo>
                  <a:pt x="587" y="386"/>
                </a:lnTo>
                <a:lnTo>
                  <a:pt x="584" y="386"/>
                </a:lnTo>
                <a:lnTo>
                  <a:pt x="582" y="386"/>
                </a:lnTo>
                <a:lnTo>
                  <a:pt x="582" y="383"/>
                </a:lnTo>
                <a:lnTo>
                  <a:pt x="579" y="383"/>
                </a:lnTo>
                <a:lnTo>
                  <a:pt x="579" y="386"/>
                </a:lnTo>
                <a:lnTo>
                  <a:pt x="576" y="386"/>
                </a:lnTo>
                <a:lnTo>
                  <a:pt x="576" y="386"/>
                </a:lnTo>
                <a:lnTo>
                  <a:pt x="574" y="386"/>
                </a:lnTo>
                <a:lnTo>
                  <a:pt x="574" y="383"/>
                </a:lnTo>
                <a:lnTo>
                  <a:pt x="571" y="386"/>
                </a:lnTo>
                <a:lnTo>
                  <a:pt x="574" y="386"/>
                </a:lnTo>
                <a:lnTo>
                  <a:pt x="574" y="378"/>
                </a:lnTo>
                <a:lnTo>
                  <a:pt x="574" y="372"/>
                </a:lnTo>
                <a:lnTo>
                  <a:pt x="574" y="372"/>
                </a:lnTo>
                <a:lnTo>
                  <a:pt x="576" y="367"/>
                </a:lnTo>
                <a:lnTo>
                  <a:pt x="576" y="364"/>
                </a:lnTo>
                <a:lnTo>
                  <a:pt x="576" y="364"/>
                </a:lnTo>
                <a:lnTo>
                  <a:pt x="576" y="362"/>
                </a:lnTo>
                <a:lnTo>
                  <a:pt x="579" y="359"/>
                </a:lnTo>
                <a:lnTo>
                  <a:pt x="579" y="359"/>
                </a:lnTo>
                <a:lnTo>
                  <a:pt x="576" y="356"/>
                </a:lnTo>
                <a:lnTo>
                  <a:pt x="576" y="354"/>
                </a:lnTo>
                <a:lnTo>
                  <a:pt x="574" y="354"/>
                </a:lnTo>
                <a:lnTo>
                  <a:pt x="571" y="354"/>
                </a:lnTo>
                <a:lnTo>
                  <a:pt x="568" y="354"/>
                </a:lnTo>
                <a:lnTo>
                  <a:pt x="566" y="351"/>
                </a:lnTo>
                <a:lnTo>
                  <a:pt x="566" y="351"/>
                </a:lnTo>
                <a:lnTo>
                  <a:pt x="563" y="348"/>
                </a:lnTo>
                <a:lnTo>
                  <a:pt x="563" y="346"/>
                </a:lnTo>
                <a:lnTo>
                  <a:pt x="563" y="340"/>
                </a:lnTo>
                <a:lnTo>
                  <a:pt x="563" y="337"/>
                </a:lnTo>
                <a:lnTo>
                  <a:pt x="560" y="335"/>
                </a:lnTo>
                <a:lnTo>
                  <a:pt x="560" y="335"/>
                </a:lnTo>
                <a:lnTo>
                  <a:pt x="560" y="335"/>
                </a:lnTo>
                <a:lnTo>
                  <a:pt x="555" y="332"/>
                </a:lnTo>
                <a:lnTo>
                  <a:pt x="555" y="332"/>
                </a:lnTo>
                <a:lnTo>
                  <a:pt x="552" y="329"/>
                </a:lnTo>
                <a:lnTo>
                  <a:pt x="552" y="329"/>
                </a:lnTo>
                <a:lnTo>
                  <a:pt x="549" y="329"/>
                </a:lnTo>
                <a:lnTo>
                  <a:pt x="544" y="329"/>
                </a:lnTo>
                <a:lnTo>
                  <a:pt x="541" y="329"/>
                </a:lnTo>
                <a:lnTo>
                  <a:pt x="541" y="329"/>
                </a:lnTo>
                <a:lnTo>
                  <a:pt x="541" y="324"/>
                </a:lnTo>
                <a:lnTo>
                  <a:pt x="541" y="321"/>
                </a:lnTo>
                <a:lnTo>
                  <a:pt x="544" y="319"/>
                </a:lnTo>
                <a:lnTo>
                  <a:pt x="541" y="319"/>
                </a:lnTo>
                <a:lnTo>
                  <a:pt x="541" y="319"/>
                </a:lnTo>
                <a:lnTo>
                  <a:pt x="541" y="319"/>
                </a:lnTo>
                <a:lnTo>
                  <a:pt x="541" y="319"/>
                </a:lnTo>
                <a:lnTo>
                  <a:pt x="544" y="316"/>
                </a:lnTo>
                <a:lnTo>
                  <a:pt x="544" y="316"/>
                </a:lnTo>
                <a:lnTo>
                  <a:pt x="544" y="313"/>
                </a:lnTo>
                <a:lnTo>
                  <a:pt x="541" y="311"/>
                </a:lnTo>
                <a:lnTo>
                  <a:pt x="541" y="311"/>
                </a:lnTo>
                <a:lnTo>
                  <a:pt x="541" y="308"/>
                </a:lnTo>
                <a:lnTo>
                  <a:pt x="544" y="308"/>
                </a:lnTo>
                <a:lnTo>
                  <a:pt x="544" y="308"/>
                </a:lnTo>
                <a:lnTo>
                  <a:pt x="544" y="308"/>
                </a:lnTo>
                <a:lnTo>
                  <a:pt x="555" y="292"/>
                </a:lnTo>
                <a:lnTo>
                  <a:pt x="557" y="292"/>
                </a:lnTo>
                <a:lnTo>
                  <a:pt x="560" y="292"/>
                </a:lnTo>
                <a:lnTo>
                  <a:pt x="560" y="289"/>
                </a:lnTo>
                <a:lnTo>
                  <a:pt x="560" y="289"/>
                </a:lnTo>
                <a:lnTo>
                  <a:pt x="557" y="289"/>
                </a:lnTo>
                <a:lnTo>
                  <a:pt x="555" y="289"/>
                </a:lnTo>
                <a:lnTo>
                  <a:pt x="552" y="289"/>
                </a:lnTo>
                <a:lnTo>
                  <a:pt x="552" y="289"/>
                </a:lnTo>
                <a:lnTo>
                  <a:pt x="547" y="284"/>
                </a:lnTo>
                <a:lnTo>
                  <a:pt x="544" y="284"/>
                </a:lnTo>
                <a:lnTo>
                  <a:pt x="541" y="284"/>
                </a:lnTo>
                <a:lnTo>
                  <a:pt x="539" y="284"/>
                </a:lnTo>
                <a:lnTo>
                  <a:pt x="536" y="287"/>
                </a:lnTo>
                <a:lnTo>
                  <a:pt x="533" y="287"/>
                </a:lnTo>
                <a:lnTo>
                  <a:pt x="531" y="284"/>
                </a:lnTo>
                <a:lnTo>
                  <a:pt x="528" y="281"/>
                </a:lnTo>
                <a:lnTo>
                  <a:pt x="525" y="281"/>
                </a:lnTo>
                <a:lnTo>
                  <a:pt x="520" y="278"/>
                </a:lnTo>
                <a:lnTo>
                  <a:pt x="520" y="276"/>
                </a:lnTo>
                <a:lnTo>
                  <a:pt x="517" y="273"/>
                </a:lnTo>
                <a:lnTo>
                  <a:pt x="520" y="265"/>
                </a:lnTo>
                <a:lnTo>
                  <a:pt x="517" y="252"/>
                </a:lnTo>
                <a:lnTo>
                  <a:pt x="517" y="249"/>
                </a:lnTo>
                <a:lnTo>
                  <a:pt x="517" y="249"/>
                </a:lnTo>
                <a:lnTo>
                  <a:pt x="517" y="246"/>
                </a:lnTo>
                <a:lnTo>
                  <a:pt x="517" y="241"/>
                </a:lnTo>
                <a:lnTo>
                  <a:pt x="517" y="241"/>
                </a:lnTo>
                <a:lnTo>
                  <a:pt x="515" y="238"/>
                </a:lnTo>
                <a:lnTo>
                  <a:pt x="515" y="238"/>
                </a:lnTo>
                <a:lnTo>
                  <a:pt x="515" y="236"/>
                </a:lnTo>
                <a:lnTo>
                  <a:pt x="517" y="230"/>
                </a:lnTo>
                <a:lnTo>
                  <a:pt x="520" y="230"/>
                </a:lnTo>
                <a:lnTo>
                  <a:pt x="520" y="227"/>
                </a:lnTo>
                <a:lnTo>
                  <a:pt x="520" y="227"/>
                </a:lnTo>
                <a:lnTo>
                  <a:pt x="520" y="225"/>
                </a:lnTo>
                <a:lnTo>
                  <a:pt x="517" y="225"/>
                </a:lnTo>
                <a:lnTo>
                  <a:pt x="517" y="222"/>
                </a:lnTo>
                <a:lnTo>
                  <a:pt x="517" y="222"/>
                </a:lnTo>
                <a:lnTo>
                  <a:pt x="517" y="219"/>
                </a:lnTo>
                <a:lnTo>
                  <a:pt x="515" y="217"/>
                </a:lnTo>
                <a:lnTo>
                  <a:pt x="515" y="219"/>
                </a:lnTo>
                <a:lnTo>
                  <a:pt x="512" y="217"/>
                </a:lnTo>
                <a:lnTo>
                  <a:pt x="512" y="214"/>
                </a:lnTo>
                <a:lnTo>
                  <a:pt x="512" y="209"/>
                </a:lnTo>
                <a:lnTo>
                  <a:pt x="512" y="206"/>
                </a:lnTo>
                <a:lnTo>
                  <a:pt x="512" y="206"/>
                </a:lnTo>
                <a:lnTo>
                  <a:pt x="515" y="206"/>
                </a:lnTo>
                <a:lnTo>
                  <a:pt x="512" y="203"/>
                </a:lnTo>
                <a:lnTo>
                  <a:pt x="512" y="201"/>
                </a:lnTo>
                <a:lnTo>
                  <a:pt x="512" y="198"/>
                </a:lnTo>
                <a:lnTo>
                  <a:pt x="512" y="195"/>
                </a:lnTo>
                <a:lnTo>
                  <a:pt x="509" y="193"/>
                </a:lnTo>
                <a:lnTo>
                  <a:pt x="509" y="190"/>
                </a:lnTo>
                <a:lnTo>
                  <a:pt x="507" y="190"/>
                </a:lnTo>
                <a:lnTo>
                  <a:pt x="507" y="187"/>
                </a:lnTo>
                <a:lnTo>
                  <a:pt x="507" y="185"/>
                </a:lnTo>
                <a:lnTo>
                  <a:pt x="507" y="185"/>
                </a:lnTo>
                <a:lnTo>
                  <a:pt x="504" y="182"/>
                </a:lnTo>
                <a:lnTo>
                  <a:pt x="501" y="185"/>
                </a:lnTo>
                <a:lnTo>
                  <a:pt x="499" y="185"/>
                </a:lnTo>
                <a:lnTo>
                  <a:pt x="499" y="187"/>
                </a:lnTo>
                <a:lnTo>
                  <a:pt x="499" y="185"/>
                </a:lnTo>
                <a:lnTo>
                  <a:pt x="499" y="182"/>
                </a:lnTo>
                <a:lnTo>
                  <a:pt x="499" y="179"/>
                </a:lnTo>
                <a:lnTo>
                  <a:pt x="496" y="179"/>
                </a:lnTo>
                <a:lnTo>
                  <a:pt x="496" y="179"/>
                </a:lnTo>
                <a:lnTo>
                  <a:pt x="496" y="179"/>
                </a:lnTo>
                <a:lnTo>
                  <a:pt x="493" y="174"/>
                </a:lnTo>
                <a:lnTo>
                  <a:pt x="493" y="171"/>
                </a:lnTo>
                <a:lnTo>
                  <a:pt x="490" y="171"/>
                </a:lnTo>
                <a:lnTo>
                  <a:pt x="488" y="174"/>
                </a:lnTo>
                <a:lnTo>
                  <a:pt x="485" y="174"/>
                </a:lnTo>
                <a:lnTo>
                  <a:pt x="485" y="177"/>
                </a:lnTo>
                <a:lnTo>
                  <a:pt x="485" y="179"/>
                </a:lnTo>
                <a:lnTo>
                  <a:pt x="482" y="179"/>
                </a:lnTo>
                <a:lnTo>
                  <a:pt x="480" y="182"/>
                </a:lnTo>
                <a:lnTo>
                  <a:pt x="482" y="179"/>
                </a:lnTo>
                <a:lnTo>
                  <a:pt x="482" y="177"/>
                </a:lnTo>
                <a:lnTo>
                  <a:pt x="482" y="174"/>
                </a:lnTo>
                <a:lnTo>
                  <a:pt x="482" y="171"/>
                </a:lnTo>
                <a:lnTo>
                  <a:pt x="482" y="171"/>
                </a:lnTo>
                <a:lnTo>
                  <a:pt x="485" y="168"/>
                </a:lnTo>
                <a:lnTo>
                  <a:pt x="485" y="168"/>
                </a:lnTo>
                <a:lnTo>
                  <a:pt x="485" y="168"/>
                </a:lnTo>
                <a:lnTo>
                  <a:pt x="488" y="166"/>
                </a:lnTo>
                <a:lnTo>
                  <a:pt x="488" y="166"/>
                </a:lnTo>
                <a:lnTo>
                  <a:pt x="488" y="163"/>
                </a:lnTo>
                <a:lnTo>
                  <a:pt x="490" y="163"/>
                </a:lnTo>
                <a:lnTo>
                  <a:pt x="490" y="163"/>
                </a:lnTo>
                <a:lnTo>
                  <a:pt x="490" y="163"/>
                </a:lnTo>
                <a:lnTo>
                  <a:pt x="493" y="160"/>
                </a:lnTo>
                <a:lnTo>
                  <a:pt x="493" y="160"/>
                </a:lnTo>
                <a:lnTo>
                  <a:pt x="493" y="160"/>
                </a:lnTo>
                <a:lnTo>
                  <a:pt x="490" y="158"/>
                </a:lnTo>
                <a:lnTo>
                  <a:pt x="488" y="155"/>
                </a:lnTo>
                <a:lnTo>
                  <a:pt x="485" y="155"/>
                </a:lnTo>
                <a:lnTo>
                  <a:pt x="485" y="155"/>
                </a:lnTo>
                <a:lnTo>
                  <a:pt x="485" y="155"/>
                </a:lnTo>
                <a:lnTo>
                  <a:pt x="485" y="152"/>
                </a:lnTo>
                <a:lnTo>
                  <a:pt x="485" y="152"/>
                </a:lnTo>
                <a:lnTo>
                  <a:pt x="485" y="152"/>
                </a:lnTo>
                <a:lnTo>
                  <a:pt x="485" y="152"/>
                </a:lnTo>
                <a:lnTo>
                  <a:pt x="485" y="155"/>
                </a:lnTo>
                <a:lnTo>
                  <a:pt x="482" y="155"/>
                </a:lnTo>
                <a:lnTo>
                  <a:pt x="482" y="155"/>
                </a:lnTo>
                <a:lnTo>
                  <a:pt x="482" y="155"/>
                </a:lnTo>
                <a:lnTo>
                  <a:pt x="480" y="155"/>
                </a:lnTo>
                <a:lnTo>
                  <a:pt x="477" y="155"/>
                </a:lnTo>
                <a:lnTo>
                  <a:pt x="474" y="155"/>
                </a:lnTo>
                <a:lnTo>
                  <a:pt x="474" y="158"/>
                </a:lnTo>
                <a:lnTo>
                  <a:pt x="472" y="160"/>
                </a:lnTo>
                <a:lnTo>
                  <a:pt x="472" y="163"/>
                </a:lnTo>
                <a:lnTo>
                  <a:pt x="469" y="166"/>
                </a:lnTo>
                <a:lnTo>
                  <a:pt x="469" y="168"/>
                </a:lnTo>
                <a:lnTo>
                  <a:pt x="466" y="171"/>
                </a:lnTo>
                <a:lnTo>
                  <a:pt x="464" y="174"/>
                </a:lnTo>
                <a:lnTo>
                  <a:pt x="461" y="177"/>
                </a:lnTo>
                <a:lnTo>
                  <a:pt x="458" y="177"/>
                </a:lnTo>
                <a:lnTo>
                  <a:pt x="456" y="177"/>
                </a:lnTo>
                <a:lnTo>
                  <a:pt x="456" y="177"/>
                </a:lnTo>
                <a:lnTo>
                  <a:pt x="453" y="177"/>
                </a:lnTo>
                <a:lnTo>
                  <a:pt x="450" y="179"/>
                </a:lnTo>
                <a:lnTo>
                  <a:pt x="450" y="179"/>
                </a:lnTo>
                <a:lnTo>
                  <a:pt x="445" y="179"/>
                </a:lnTo>
                <a:lnTo>
                  <a:pt x="442" y="182"/>
                </a:lnTo>
                <a:lnTo>
                  <a:pt x="442" y="185"/>
                </a:lnTo>
                <a:lnTo>
                  <a:pt x="445" y="193"/>
                </a:lnTo>
                <a:lnTo>
                  <a:pt x="445" y="203"/>
                </a:lnTo>
                <a:lnTo>
                  <a:pt x="442" y="206"/>
                </a:lnTo>
                <a:lnTo>
                  <a:pt x="442" y="209"/>
                </a:lnTo>
                <a:lnTo>
                  <a:pt x="442" y="211"/>
                </a:lnTo>
                <a:lnTo>
                  <a:pt x="442" y="214"/>
                </a:lnTo>
                <a:lnTo>
                  <a:pt x="442" y="219"/>
                </a:lnTo>
                <a:lnTo>
                  <a:pt x="442" y="222"/>
                </a:lnTo>
                <a:lnTo>
                  <a:pt x="429" y="262"/>
                </a:lnTo>
                <a:lnTo>
                  <a:pt x="429" y="265"/>
                </a:lnTo>
                <a:lnTo>
                  <a:pt x="429" y="265"/>
                </a:lnTo>
                <a:lnTo>
                  <a:pt x="429" y="268"/>
                </a:lnTo>
                <a:lnTo>
                  <a:pt x="423" y="273"/>
                </a:lnTo>
                <a:lnTo>
                  <a:pt x="421" y="281"/>
                </a:lnTo>
                <a:lnTo>
                  <a:pt x="421" y="287"/>
                </a:lnTo>
                <a:lnTo>
                  <a:pt x="421" y="289"/>
                </a:lnTo>
                <a:lnTo>
                  <a:pt x="423" y="292"/>
                </a:lnTo>
                <a:lnTo>
                  <a:pt x="423" y="292"/>
                </a:lnTo>
                <a:lnTo>
                  <a:pt x="423" y="292"/>
                </a:lnTo>
                <a:lnTo>
                  <a:pt x="426" y="292"/>
                </a:lnTo>
                <a:lnTo>
                  <a:pt x="426" y="292"/>
                </a:lnTo>
                <a:lnTo>
                  <a:pt x="429" y="295"/>
                </a:lnTo>
                <a:lnTo>
                  <a:pt x="429" y="297"/>
                </a:lnTo>
                <a:lnTo>
                  <a:pt x="432" y="297"/>
                </a:lnTo>
                <a:lnTo>
                  <a:pt x="429" y="300"/>
                </a:lnTo>
                <a:lnTo>
                  <a:pt x="423" y="297"/>
                </a:lnTo>
                <a:lnTo>
                  <a:pt x="423" y="297"/>
                </a:lnTo>
                <a:lnTo>
                  <a:pt x="421" y="297"/>
                </a:lnTo>
                <a:lnTo>
                  <a:pt x="418" y="305"/>
                </a:lnTo>
                <a:lnTo>
                  <a:pt x="418" y="303"/>
                </a:lnTo>
                <a:lnTo>
                  <a:pt x="418" y="300"/>
                </a:lnTo>
                <a:lnTo>
                  <a:pt x="415" y="295"/>
                </a:lnTo>
                <a:lnTo>
                  <a:pt x="415" y="292"/>
                </a:lnTo>
                <a:lnTo>
                  <a:pt x="415" y="289"/>
                </a:lnTo>
                <a:lnTo>
                  <a:pt x="418" y="289"/>
                </a:lnTo>
                <a:lnTo>
                  <a:pt x="413" y="289"/>
                </a:lnTo>
                <a:lnTo>
                  <a:pt x="410" y="295"/>
                </a:lnTo>
                <a:lnTo>
                  <a:pt x="405" y="300"/>
                </a:lnTo>
                <a:lnTo>
                  <a:pt x="405" y="305"/>
                </a:lnTo>
                <a:lnTo>
                  <a:pt x="402" y="311"/>
                </a:lnTo>
                <a:lnTo>
                  <a:pt x="402" y="313"/>
                </a:lnTo>
                <a:lnTo>
                  <a:pt x="399" y="316"/>
                </a:lnTo>
                <a:lnTo>
                  <a:pt x="402" y="316"/>
                </a:lnTo>
                <a:lnTo>
                  <a:pt x="402" y="316"/>
                </a:lnTo>
                <a:lnTo>
                  <a:pt x="402" y="316"/>
                </a:lnTo>
                <a:lnTo>
                  <a:pt x="405" y="316"/>
                </a:lnTo>
                <a:lnTo>
                  <a:pt x="405" y="313"/>
                </a:lnTo>
                <a:lnTo>
                  <a:pt x="405" y="313"/>
                </a:lnTo>
                <a:lnTo>
                  <a:pt x="405" y="316"/>
                </a:lnTo>
                <a:lnTo>
                  <a:pt x="405" y="316"/>
                </a:lnTo>
                <a:lnTo>
                  <a:pt x="405" y="319"/>
                </a:lnTo>
                <a:lnTo>
                  <a:pt x="407" y="319"/>
                </a:lnTo>
                <a:lnTo>
                  <a:pt x="405" y="319"/>
                </a:lnTo>
                <a:lnTo>
                  <a:pt x="405" y="319"/>
                </a:lnTo>
                <a:lnTo>
                  <a:pt x="402" y="319"/>
                </a:lnTo>
                <a:lnTo>
                  <a:pt x="399" y="319"/>
                </a:lnTo>
                <a:lnTo>
                  <a:pt x="397" y="319"/>
                </a:lnTo>
                <a:lnTo>
                  <a:pt x="397" y="319"/>
                </a:lnTo>
                <a:lnTo>
                  <a:pt x="394" y="327"/>
                </a:lnTo>
                <a:lnTo>
                  <a:pt x="383" y="348"/>
                </a:lnTo>
                <a:lnTo>
                  <a:pt x="383" y="351"/>
                </a:lnTo>
                <a:lnTo>
                  <a:pt x="383" y="354"/>
                </a:lnTo>
                <a:lnTo>
                  <a:pt x="386" y="354"/>
                </a:lnTo>
                <a:lnTo>
                  <a:pt x="391" y="351"/>
                </a:lnTo>
                <a:lnTo>
                  <a:pt x="394" y="351"/>
                </a:lnTo>
                <a:lnTo>
                  <a:pt x="394" y="351"/>
                </a:lnTo>
                <a:lnTo>
                  <a:pt x="394" y="351"/>
                </a:lnTo>
                <a:lnTo>
                  <a:pt x="394" y="351"/>
                </a:lnTo>
                <a:lnTo>
                  <a:pt x="391" y="348"/>
                </a:lnTo>
                <a:lnTo>
                  <a:pt x="391" y="348"/>
                </a:lnTo>
                <a:lnTo>
                  <a:pt x="391" y="343"/>
                </a:lnTo>
                <a:lnTo>
                  <a:pt x="391" y="340"/>
                </a:lnTo>
                <a:lnTo>
                  <a:pt x="391" y="340"/>
                </a:lnTo>
                <a:lnTo>
                  <a:pt x="391" y="340"/>
                </a:lnTo>
                <a:lnTo>
                  <a:pt x="391" y="340"/>
                </a:lnTo>
                <a:lnTo>
                  <a:pt x="391" y="340"/>
                </a:lnTo>
                <a:lnTo>
                  <a:pt x="394" y="343"/>
                </a:lnTo>
                <a:lnTo>
                  <a:pt x="394" y="343"/>
                </a:lnTo>
                <a:lnTo>
                  <a:pt x="399" y="343"/>
                </a:lnTo>
                <a:lnTo>
                  <a:pt x="399" y="343"/>
                </a:lnTo>
                <a:lnTo>
                  <a:pt x="399" y="343"/>
                </a:lnTo>
                <a:lnTo>
                  <a:pt x="394" y="346"/>
                </a:lnTo>
                <a:lnTo>
                  <a:pt x="399" y="348"/>
                </a:lnTo>
                <a:lnTo>
                  <a:pt x="399" y="348"/>
                </a:lnTo>
                <a:lnTo>
                  <a:pt x="402" y="351"/>
                </a:lnTo>
                <a:lnTo>
                  <a:pt x="402" y="354"/>
                </a:lnTo>
                <a:lnTo>
                  <a:pt x="405" y="354"/>
                </a:lnTo>
                <a:lnTo>
                  <a:pt x="405" y="356"/>
                </a:lnTo>
                <a:lnTo>
                  <a:pt x="407" y="356"/>
                </a:lnTo>
                <a:lnTo>
                  <a:pt x="410" y="356"/>
                </a:lnTo>
                <a:lnTo>
                  <a:pt x="413" y="356"/>
                </a:lnTo>
                <a:lnTo>
                  <a:pt x="415" y="354"/>
                </a:lnTo>
                <a:lnTo>
                  <a:pt x="415" y="356"/>
                </a:lnTo>
                <a:lnTo>
                  <a:pt x="418" y="354"/>
                </a:lnTo>
                <a:lnTo>
                  <a:pt x="421" y="354"/>
                </a:lnTo>
                <a:lnTo>
                  <a:pt x="421" y="354"/>
                </a:lnTo>
                <a:lnTo>
                  <a:pt x="423" y="356"/>
                </a:lnTo>
                <a:lnTo>
                  <a:pt x="421" y="356"/>
                </a:lnTo>
                <a:lnTo>
                  <a:pt x="421" y="356"/>
                </a:lnTo>
                <a:lnTo>
                  <a:pt x="418" y="356"/>
                </a:lnTo>
                <a:lnTo>
                  <a:pt x="418" y="356"/>
                </a:lnTo>
                <a:lnTo>
                  <a:pt x="415" y="356"/>
                </a:lnTo>
                <a:lnTo>
                  <a:pt x="413" y="359"/>
                </a:lnTo>
                <a:lnTo>
                  <a:pt x="410" y="362"/>
                </a:lnTo>
                <a:lnTo>
                  <a:pt x="407" y="362"/>
                </a:lnTo>
                <a:lnTo>
                  <a:pt x="410" y="364"/>
                </a:lnTo>
                <a:lnTo>
                  <a:pt x="415" y="364"/>
                </a:lnTo>
                <a:lnTo>
                  <a:pt x="415" y="367"/>
                </a:lnTo>
                <a:lnTo>
                  <a:pt x="418" y="367"/>
                </a:lnTo>
                <a:lnTo>
                  <a:pt x="418" y="370"/>
                </a:lnTo>
                <a:lnTo>
                  <a:pt x="421" y="370"/>
                </a:lnTo>
                <a:lnTo>
                  <a:pt x="426" y="370"/>
                </a:lnTo>
                <a:lnTo>
                  <a:pt x="429" y="370"/>
                </a:lnTo>
                <a:lnTo>
                  <a:pt x="426" y="372"/>
                </a:lnTo>
                <a:lnTo>
                  <a:pt x="418" y="375"/>
                </a:lnTo>
                <a:lnTo>
                  <a:pt x="418" y="375"/>
                </a:lnTo>
                <a:lnTo>
                  <a:pt x="418" y="380"/>
                </a:lnTo>
                <a:lnTo>
                  <a:pt x="421" y="383"/>
                </a:lnTo>
                <a:lnTo>
                  <a:pt x="421" y="386"/>
                </a:lnTo>
                <a:lnTo>
                  <a:pt x="421" y="388"/>
                </a:lnTo>
                <a:lnTo>
                  <a:pt x="421" y="391"/>
                </a:lnTo>
                <a:lnTo>
                  <a:pt x="418" y="386"/>
                </a:lnTo>
                <a:lnTo>
                  <a:pt x="415" y="383"/>
                </a:lnTo>
                <a:lnTo>
                  <a:pt x="415" y="383"/>
                </a:lnTo>
                <a:lnTo>
                  <a:pt x="415" y="380"/>
                </a:lnTo>
                <a:lnTo>
                  <a:pt x="415" y="375"/>
                </a:lnTo>
                <a:lnTo>
                  <a:pt x="415" y="370"/>
                </a:lnTo>
                <a:lnTo>
                  <a:pt x="413" y="367"/>
                </a:lnTo>
                <a:lnTo>
                  <a:pt x="410" y="367"/>
                </a:lnTo>
                <a:lnTo>
                  <a:pt x="410" y="364"/>
                </a:lnTo>
                <a:lnTo>
                  <a:pt x="407" y="367"/>
                </a:lnTo>
                <a:lnTo>
                  <a:pt x="407" y="367"/>
                </a:lnTo>
                <a:lnTo>
                  <a:pt x="407" y="364"/>
                </a:lnTo>
                <a:lnTo>
                  <a:pt x="407" y="364"/>
                </a:lnTo>
                <a:lnTo>
                  <a:pt x="407" y="364"/>
                </a:lnTo>
                <a:lnTo>
                  <a:pt x="405" y="364"/>
                </a:lnTo>
                <a:lnTo>
                  <a:pt x="405" y="367"/>
                </a:lnTo>
                <a:lnTo>
                  <a:pt x="405" y="370"/>
                </a:lnTo>
                <a:lnTo>
                  <a:pt x="402" y="378"/>
                </a:lnTo>
                <a:lnTo>
                  <a:pt x="402" y="378"/>
                </a:lnTo>
                <a:lnTo>
                  <a:pt x="402" y="380"/>
                </a:lnTo>
                <a:lnTo>
                  <a:pt x="399" y="383"/>
                </a:lnTo>
                <a:lnTo>
                  <a:pt x="397" y="386"/>
                </a:lnTo>
                <a:lnTo>
                  <a:pt x="394" y="388"/>
                </a:lnTo>
                <a:lnTo>
                  <a:pt x="391" y="388"/>
                </a:lnTo>
                <a:lnTo>
                  <a:pt x="389" y="391"/>
                </a:lnTo>
                <a:lnTo>
                  <a:pt x="389" y="388"/>
                </a:lnTo>
                <a:lnTo>
                  <a:pt x="389" y="391"/>
                </a:lnTo>
                <a:lnTo>
                  <a:pt x="386" y="391"/>
                </a:lnTo>
                <a:lnTo>
                  <a:pt x="386" y="394"/>
                </a:lnTo>
                <a:lnTo>
                  <a:pt x="383" y="396"/>
                </a:lnTo>
                <a:lnTo>
                  <a:pt x="383" y="399"/>
                </a:lnTo>
                <a:lnTo>
                  <a:pt x="383" y="399"/>
                </a:lnTo>
                <a:lnTo>
                  <a:pt x="383" y="399"/>
                </a:lnTo>
                <a:lnTo>
                  <a:pt x="383" y="399"/>
                </a:lnTo>
                <a:lnTo>
                  <a:pt x="386" y="399"/>
                </a:lnTo>
                <a:lnTo>
                  <a:pt x="386" y="405"/>
                </a:lnTo>
                <a:lnTo>
                  <a:pt x="386" y="413"/>
                </a:lnTo>
                <a:lnTo>
                  <a:pt x="386" y="415"/>
                </a:lnTo>
                <a:lnTo>
                  <a:pt x="389" y="418"/>
                </a:lnTo>
                <a:lnTo>
                  <a:pt x="389" y="418"/>
                </a:lnTo>
                <a:lnTo>
                  <a:pt x="389" y="418"/>
                </a:lnTo>
                <a:lnTo>
                  <a:pt x="391" y="421"/>
                </a:lnTo>
                <a:lnTo>
                  <a:pt x="391" y="421"/>
                </a:lnTo>
                <a:lnTo>
                  <a:pt x="391" y="421"/>
                </a:lnTo>
                <a:lnTo>
                  <a:pt x="391" y="421"/>
                </a:lnTo>
                <a:lnTo>
                  <a:pt x="394" y="423"/>
                </a:lnTo>
                <a:lnTo>
                  <a:pt x="394" y="423"/>
                </a:lnTo>
                <a:lnTo>
                  <a:pt x="394" y="423"/>
                </a:lnTo>
                <a:lnTo>
                  <a:pt x="394" y="423"/>
                </a:lnTo>
                <a:lnTo>
                  <a:pt x="394" y="426"/>
                </a:lnTo>
                <a:lnTo>
                  <a:pt x="394" y="426"/>
                </a:lnTo>
                <a:lnTo>
                  <a:pt x="394" y="429"/>
                </a:lnTo>
                <a:lnTo>
                  <a:pt x="394" y="429"/>
                </a:lnTo>
                <a:lnTo>
                  <a:pt x="394" y="431"/>
                </a:lnTo>
                <a:lnTo>
                  <a:pt x="391" y="431"/>
                </a:lnTo>
                <a:lnTo>
                  <a:pt x="391" y="434"/>
                </a:lnTo>
                <a:lnTo>
                  <a:pt x="391" y="434"/>
                </a:lnTo>
                <a:lnTo>
                  <a:pt x="391" y="437"/>
                </a:lnTo>
                <a:lnTo>
                  <a:pt x="391" y="437"/>
                </a:lnTo>
                <a:lnTo>
                  <a:pt x="391" y="437"/>
                </a:lnTo>
                <a:lnTo>
                  <a:pt x="389" y="437"/>
                </a:lnTo>
                <a:lnTo>
                  <a:pt x="389" y="437"/>
                </a:lnTo>
                <a:lnTo>
                  <a:pt x="386" y="439"/>
                </a:lnTo>
                <a:lnTo>
                  <a:pt x="383" y="447"/>
                </a:lnTo>
                <a:lnTo>
                  <a:pt x="383" y="447"/>
                </a:lnTo>
                <a:lnTo>
                  <a:pt x="381" y="453"/>
                </a:lnTo>
                <a:lnTo>
                  <a:pt x="381" y="453"/>
                </a:lnTo>
                <a:lnTo>
                  <a:pt x="378" y="455"/>
                </a:lnTo>
                <a:lnTo>
                  <a:pt x="375" y="461"/>
                </a:lnTo>
                <a:lnTo>
                  <a:pt x="370" y="482"/>
                </a:lnTo>
                <a:lnTo>
                  <a:pt x="370" y="493"/>
                </a:lnTo>
                <a:lnTo>
                  <a:pt x="373" y="501"/>
                </a:lnTo>
                <a:lnTo>
                  <a:pt x="378" y="509"/>
                </a:lnTo>
                <a:lnTo>
                  <a:pt x="381" y="512"/>
                </a:lnTo>
                <a:lnTo>
                  <a:pt x="383" y="514"/>
                </a:lnTo>
                <a:lnTo>
                  <a:pt x="383" y="520"/>
                </a:lnTo>
                <a:lnTo>
                  <a:pt x="386" y="523"/>
                </a:lnTo>
                <a:lnTo>
                  <a:pt x="383" y="528"/>
                </a:lnTo>
                <a:lnTo>
                  <a:pt x="383" y="533"/>
                </a:lnTo>
                <a:lnTo>
                  <a:pt x="378" y="549"/>
                </a:lnTo>
                <a:lnTo>
                  <a:pt x="375" y="552"/>
                </a:lnTo>
                <a:lnTo>
                  <a:pt x="375" y="557"/>
                </a:lnTo>
                <a:lnTo>
                  <a:pt x="375" y="560"/>
                </a:lnTo>
                <a:lnTo>
                  <a:pt x="378" y="563"/>
                </a:lnTo>
                <a:lnTo>
                  <a:pt x="378" y="565"/>
                </a:lnTo>
                <a:lnTo>
                  <a:pt x="378" y="573"/>
                </a:lnTo>
                <a:lnTo>
                  <a:pt x="386" y="600"/>
                </a:lnTo>
                <a:lnTo>
                  <a:pt x="386" y="603"/>
                </a:lnTo>
                <a:lnTo>
                  <a:pt x="389" y="606"/>
                </a:lnTo>
                <a:lnTo>
                  <a:pt x="389" y="606"/>
                </a:lnTo>
                <a:lnTo>
                  <a:pt x="389" y="606"/>
                </a:lnTo>
                <a:lnTo>
                  <a:pt x="389" y="608"/>
                </a:lnTo>
                <a:lnTo>
                  <a:pt x="391" y="611"/>
                </a:lnTo>
                <a:lnTo>
                  <a:pt x="391" y="611"/>
                </a:lnTo>
                <a:lnTo>
                  <a:pt x="391" y="614"/>
                </a:lnTo>
                <a:lnTo>
                  <a:pt x="391" y="616"/>
                </a:lnTo>
                <a:lnTo>
                  <a:pt x="391" y="619"/>
                </a:lnTo>
                <a:lnTo>
                  <a:pt x="391" y="622"/>
                </a:lnTo>
                <a:lnTo>
                  <a:pt x="391" y="622"/>
                </a:lnTo>
                <a:lnTo>
                  <a:pt x="389" y="622"/>
                </a:lnTo>
                <a:lnTo>
                  <a:pt x="389" y="624"/>
                </a:lnTo>
                <a:lnTo>
                  <a:pt x="389" y="627"/>
                </a:lnTo>
                <a:lnTo>
                  <a:pt x="389" y="627"/>
                </a:lnTo>
                <a:lnTo>
                  <a:pt x="386" y="630"/>
                </a:lnTo>
                <a:lnTo>
                  <a:pt x="386" y="630"/>
                </a:lnTo>
                <a:lnTo>
                  <a:pt x="383" y="633"/>
                </a:lnTo>
                <a:lnTo>
                  <a:pt x="386" y="635"/>
                </a:lnTo>
                <a:lnTo>
                  <a:pt x="383" y="635"/>
                </a:lnTo>
                <a:lnTo>
                  <a:pt x="383" y="635"/>
                </a:lnTo>
                <a:lnTo>
                  <a:pt x="383" y="638"/>
                </a:lnTo>
                <a:lnTo>
                  <a:pt x="381" y="643"/>
                </a:lnTo>
                <a:lnTo>
                  <a:pt x="381" y="643"/>
                </a:lnTo>
                <a:lnTo>
                  <a:pt x="373" y="665"/>
                </a:lnTo>
                <a:lnTo>
                  <a:pt x="367" y="683"/>
                </a:lnTo>
                <a:lnTo>
                  <a:pt x="365" y="705"/>
                </a:lnTo>
                <a:lnTo>
                  <a:pt x="365" y="708"/>
                </a:lnTo>
                <a:lnTo>
                  <a:pt x="365" y="710"/>
                </a:lnTo>
                <a:lnTo>
                  <a:pt x="362" y="710"/>
                </a:lnTo>
                <a:lnTo>
                  <a:pt x="362" y="713"/>
                </a:lnTo>
                <a:lnTo>
                  <a:pt x="362" y="713"/>
                </a:lnTo>
                <a:lnTo>
                  <a:pt x="365" y="724"/>
                </a:lnTo>
                <a:lnTo>
                  <a:pt x="367" y="726"/>
                </a:lnTo>
                <a:lnTo>
                  <a:pt x="365" y="729"/>
                </a:lnTo>
                <a:lnTo>
                  <a:pt x="359" y="740"/>
                </a:lnTo>
                <a:lnTo>
                  <a:pt x="359" y="740"/>
                </a:lnTo>
                <a:lnTo>
                  <a:pt x="359" y="742"/>
                </a:lnTo>
                <a:lnTo>
                  <a:pt x="356" y="742"/>
                </a:lnTo>
                <a:lnTo>
                  <a:pt x="356" y="748"/>
                </a:lnTo>
                <a:lnTo>
                  <a:pt x="356" y="751"/>
                </a:lnTo>
                <a:lnTo>
                  <a:pt x="356" y="753"/>
                </a:lnTo>
                <a:lnTo>
                  <a:pt x="354" y="756"/>
                </a:lnTo>
                <a:lnTo>
                  <a:pt x="354" y="759"/>
                </a:lnTo>
                <a:lnTo>
                  <a:pt x="351" y="761"/>
                </a:lnTo>
                <a:lnTo>
                  <a:pt x="351" y="761"/>
                </a:lnTo>
                <a:lnTo>
                  <a:pt x="351" y="764"/>
                </a:lnTo>
                <a:lnTo>
                  <a:pt x="351" y="767"/>
                </a:lnTo>
                <a:lnTo>
                  <a:pt x="351" y="767"/>
                </a:lnTo>
                <a:lnTo>
                  <a:pt x="354" y="767"/>
                </a:lnTo>
                <a:lnTo>
                  <a:pt x="354" y="769"/>
                </a:lnTo>
                <a:lnTo>
                  <a:pt x="351" y="769"/>
                </a:lnTo>
                <a:lnTo>
                  <a:pt x="351" y="772"/>
                </a:lnTo>
                <a:lnTo>
                  <a:pt x="351" y="775"/>
                </a:lnTo>
                <a:lnTo>
                  <a:pt x="348" y="780"/>
                </a:lnTo>
                <a:lnTo>
                  <a:pt x="346" y="780"/>
                </a:lnTo>
                <a:lnTo>
                  <a:pt x="346" y="780"/>
                </a:lnTo>
                <a:lnTo>
                  <a:pt x="343" y="788"/>
                </a:lnTo>
                <a:lnTo>
                  <a:pt x="343" y="791"/>
                </a:lnTo>
                <a:lnTo>
                  <a:pt x="343" y="793"/>
                </a:lnTo>
                <a:lnTo>
                  <a:pt x="340" y="793"/>
                </a:lnTo>
                <a:lnTo>
                  <a:pt x="335" y="801"/>
                </a:lnTo>
                <a:lnTo>
                  <a:pt x="332" y="804"/>
                </a:lnTo>
                <a:lnTo>
                  <a:pt x="332" y="804"/>
                </a:lnTo>
                <a:lnTo>
                  <a:pt x="332" y="804"/>
                </a:lnTo>
                <a:lnTo>
                  <a:pt x="330" y="804"/>
                </a:lnTo>
                <a:lnTo>
                  <a:pt x="330" y="804"/>
                </a:lnTo>
                <a:lnTo>
                  <a:pt x="327" y="815"/>
                </a:lnTo>
                <a:lnTo>
                  <a:pt x="316" y="826"/>
                </a:lnTo>
                <a:lnTo>
                  <a:pt x="314" y="828"/>
                </a:lnTo>
                <a:lnTo>
                  <a:pt x="316" y="831"/>
                </a:lnTo>
                <a:lnTo>
                  <a:pt x="316" y="831"/>
                </a:lnTo>
                <a:lnTo>
                  <a:pt x="316" y="834"/>
                </a:lnTo>
                <a:lnTo>
                  <a:pt x="316" y="842"/>
                </a:lnTo>
                <a:lnTo>
                  <a:pt x="314" y="842"/>
                </a:lnTo>
                <a:lnTo>
                  <a:pt x="314" y="844"/>
                </a:lnTo>
                <a:lnTo>
                  <a:pt x="314" y="847"/>
                </a:lnTo>
                <a:lnTo>
                  <a:pt x="311" y="850"/>
                </a:lnTo>
                <a:lnTo>
                  <a:pt x="311" y="850"/>
                </a:lnTo>
                <a:lnTo>
                  <a:pt x="308" y="855"/>
                </a:lnTo>
                <a:lnTo>
                  <a:pt x="308" y="863"/>
                </a:lnTo>
                <a:lnTo>
                  <a:pt x="306" y="871"/>
                </a:lnTo>
                <a:lnTo>
                  <a:pt x="303" y="874"/>
                </a:lnTo>
                <a:lnTo>
                  <a:pt x="303" y="874"/>
                </a:lnTo>
                <a:lnTo>
                  <a:pt x="300" y="874"/>
                </a:lnTo>
                <a:lnTo>
                  <a:pt x="298" y="874"/>
                </a:lnTo>
                <a:lnTo>
                  <a:pt x="295" y="877"/>
                </a:lnTo>
                <a:lnTo>
                  <a:pt x="295" y="877"/>
                </a:lnTo>
                <a:lnTo>
                  <a:pt x="292" y="879"/>
                </a:lnTo>
                <a:lnTo>
                  <a:pt x="292" y="879"/>
                </a:lnTo>
                <a:lnTo>
                  <a:pt x="292" y="882"/>
                </a:lnTo>
                <a:lnTo>
                  <a:pt x="287" y="882"/>
                </a:lnTo>
                <a:lnTo>
                  <a:pt x="287" y="882"/>
                </a:lnTo>
                <a:lnTo>
                  <a:pt x="281" y="887"/>
                </a:lnTo>
                <a:lnTo>
                  <a:pt x="279" y="887"/>
                </a:lnTo>
                <a:lnTo>
                  <a:pt x="279" y="887"/>
                </a:lnTo>
                <a:lnTo>
                  <a:pt x="279" y="890"/>
                </a:lnTo>
                <a:lnTo>
                  <a:pt x="276" y="890"/>
                </a:lnTo>
                <a:lnTo>
                  <a:pt x="273" y="890"/>
                </a:lnTo>
                <a:lnTo>
                  <a:pt x="271" y="893"/>
                </a:lnTo>
                <a:lnTo>
                  <a:pt x="271" y="893"/>
                </a:lnTo>
                <a:lnTo>
                  <a:pt x="268" y="895"/>
                </a:lnTo>
                <a:lnTo>
                  <a:pt x="263" y="895"/>
                </a:lnTo>
                <a:lnTo>
                  <a:pt x="260" y="895"/>
                </a:lnTo>
                <a:lnTo>
                  <a:pt x="260" y="895"/>
                </a:lnTo>
                <a:lnTo>
                  <a:pt x="260" y="895"/>
                </a:lnTo>
                <a:lnTo>
                  <a:pt x="257" y="898"/>
                </a:lnTo>
                <a:lnTo>
                  <a:pt x="239" y="901"/>
                </a:lnTo>
                <a:lnTo>
                  <a:pt x="225" y="903"/>
                </a:lnTo>
                <a:lnTo>
                  <a:pt x="214" y="901"/>
                </a:lnTo>
                <a:lnTo>
                  <a:pt x="212" y="901"/>
                </a:lnTo>
                <a:lnTo>
                  <a:pt x="209" y="898"/>
                </a:lnTo>
                <a:lnTo>
                  <a:pt x="206" y="893"/>
                </a:lnTo>
                <a:lnTo>
                  <a:pt x="206" y="893"/>
                </a:lnTo>
                <a:lnTo>
                  <a:pt x="196" y="890"/>
                </a:lnTo>
                <a:lnTo>
                  <a:pt x="196" y="887"/>
                </a:lnTo>
                <a:lnTo>
                  <a:pt x="193" y="887"/>
                </a:lnTo>
                <a:lnTo>
                  <a:pt x="190" y="887"/>
                </a:lnTo>
                <a:lnTo>
                  <a:pt x="182" y="885"/>
                </a:lnTo>
                <a:lnTo>
                  <a:pt x="180" y="885"/>
                </a:lnTo>
                <a:lnTo>
                  <a:pt x="177" y="882"/>
                </a:lnTo>
                <a:lnTo>
                  <a:pt x="174" y="882"/>
                </a:lnTo>
                <a:lnTo>
                  <a:pt x="169" y="877"/>
                </a:lnTo>
                <a:lnTo>
                  <a:pt x="164" y="874"/>
                </a:lnTo>
                <a:lnTo>
                  <a:pt x="164" y="871"/>
                </a:lnTo>
                <a:lnTo>
                  <a:pt x="161" y="871"/>
                </a:lnTo>
                <a:lnTo>
                  <a:pt x="158" y="869"/>
                </a:lnTo>
                <a:lnTo>
                  <a:pt x="155" y="866"/>
                </a:lnTo>
                <a:lnTo>
                  <a:pt x="153" y="866"/>
                </a:lnTo>
                <a:lnTo>
                  <a:pt x="150" y="866"/>
                </a:lnTo>
                <a:lnTo>
                  <a:pt x="142" y="866"/>
                </a:lnTo>
                <a:lnTo>
                  <a:pt x="137" y="863"/>
                </a:lnTo>
                <a:lnTo>
                  <a:pt x="134" y="860"/>
                </a:lnTo>
                <a:lnTo>
                  <a:pt x="129" y="858"/>
                </a:lnTo>
                <a:lnTo>
                  <a:pt x="126" y="847"/>
                </a:lnTo>
                <a:lnTo>
                  <a:pt x="123" y="844"/>
                </a:lnTo>
                <a:lnTo>
                  <a:pt x="123" y="839"/>
                </a:lnTo>
                <a:lnTo>
                  <a:pt x="123" y="834"/>
                </a:lnTo>
                <a:lnTo>
                  <a:pt x="123" y="831"/>
                </a:lnTo>
                <a:lnTo>
                  <a:pt x="118" y="826"/>
                </a:lnTo>
                <a:lnTo>
                  <a:pt x="115" y="823"/>
                </a:lnTo>
                <a:lnTo>
                  <a:pt x="113" y="818"/>
                </a:lnTo>
                <a:lnTo>
                  <a:pt x="107" y="815"/>
                </a:lnTo>
                <a:lnTo>
                  <a:pt x="105" y="815"/>
                </a:lnTo>
                <a:lnTo>
                  <a:pt x="94" y="812"/>
                </a:lnTo>
                <a:lnTo>
                  <a:pt x="91" y="812"/>
                </a:lnTo>
                <a:lnTo>
                  <a:pt x="86" y="810"/>
                </a:lnTo>
                <a:lnTo>
                  <a:pt x="80" y="810"/>
                </a:lnTo>
                <a:lnTo>
                  <a:pt x="80" y="810"/>
                </a:lnTo>
                <a:lnTo>
                  <a:pt x="78" y="807"/>
                </a:lnTo>
                <a:lnTo>
                  <a:pt x="75" y="807"/>
                </a:lnTo>
                <a:lnTo>
                  <a:pt x="72" y="807"/>
                </a:lnTo>
                <a:lnTo>
                  <a:pt x="70" y="801"/>
                </a:lnTo>
                <a:lnTo>
                  <a:pt x="70" y="801"/>
                </a:lnTo>
                <a:lnTo>
                  <a:pt x="59" y="801"/>
                </a:lnTo>
                <a:lnTo>
                  <a:pt x="54" y="804"/>
                </a:lnTo>
                <a:lnTo>
                  <a:pt x="48" y="801"/>
                </a:lnTo>
                <a:lnTo>
                  <a:pt x="43" y="801"/>
                </a:lnTo>
                <a:lnTo>
                  <a:pt x="40" y="799"/>
                </a:lnTo>
                <a:lnTo>
                  <a:pt x="35" y="799"/>
                </a:lnTo>
                <a:lnTo>
                  <a:pt x="32" y="799"/>
                </a:lnTo>
                <a:lnTo>
                  <a:pt x="32" y="799"/>
                </a:lnTo>
                <a:lnTo>
                  <a:pt x="30" y="796"/>
                </a:lnTo>
                <a:lnTo>
                  <a:pt x="30" y="796"/>
                </a:lnTo>
                <a:lnTo>
                  <a:pt x="30" y="796"/>
                </a:lnTo>
                <a:lnTo>
                  <a:pt x="27" y="796"/>
                </a:lnTo>
                <a:lnTo>
                  <a:pt x="24" y="796"/>
                </a:lnTo>
                <a:lnTo>
                  <a:pt x="21" y="793"/>
                </a:lnTo>
                <a:lnTo>
                  <a:pt x="16" y="791"/>
                </a:lnTo>
                <a:lnTo>
                  <a:pt x="11" y="788"/>
                </a:lnTo>
                <a:lnTo>
                  <a:pt x="8" y="785"/>
                </a:lnTo>
                <a:lnTo>
                  <a:pt x="0" y="777"/>
                </a:lnTo>
                <a:lnTo>
                  <a:pt x="0" y="777"/>
                </a:lnTo>
                <a:lnTo>
                  <a:pt x="0" y="1786"/>
                </a:lnTo>
                <a:lnTo>
                  <a:pt x="322" y="1786"/>
                </a:lnTo>
                <a:lnTo>
                  <a:pt x="322" y="2105"/>
                </a:lnTo>
                <a:lnTo>
                  <a:pt x="1168" y="2105"/>
                </a:lnTo>
                <a:lnTo>
                  <a:pt x="1168" y="2105"/>
                </a:lnTo>
                <a:lnTo>
                  <a:pt x="1171" y="2102"/>
                </a:lnTo>
                <a:lnTo>
                  <a:pt x="1177" y="2102"/>
                </a:lnTo>
                <a:lnTo>
                  <a:pt x="1177" y="2100"/>
                </a:lnTo>
                <a:lnTo>
                  <a:pt x="1179" y="2100"/>
                </a:lnTo>
                <a:lnTo>
                  <a:pt x="1182" y="2097"/>
                </a:lnTo>
                <a:lnTo>
                  <a:pt x="1182" y="2092"/>
                </a:lnTo>
                <a:lnTo>
                  <a:pt x="1182" y="2089"/>
                </a:lnTo>
                <a:lnTo>
                  <a:pt x="1185" y="2089"/>
                </a:lnTo>
                <a:lnTo>
                  <a:pt x="1187" y="2089"/>
                </a:lnTo>
                <a:lnTo>
                  <a:pt x="1190" y="2086"/>
                </a:lnTo>
                <a:lnTo>
                  <a:pt x="1193" y="2086"/>
                </a:lnTo>
                <a:lnTo>
                  <a:pt x="1193" y="2086"/>
                </a:lnTo>
                <a:lnTo>
                  <a:pt x="1195" y="2084"/>
                </a:lnTo>
                <a:lnTo>
                  <a:pt x="1195" y="2084"/>
                </a:lnTo>
                <a:lnTo>
                  <a:pt x="1195" y="2081"/>
                </a:lnTo>
                <a:lnTo>
                  <a:pt x="1198" y="2081"/>
                </a:lnTo>
                <a:lnTo>
                  <a:pt x="1198" y="2081"/>
                </a:lnTo>
                <a:lnTo>
                  <a:pt x="1201" y="2078"/>
                </a:lnTo>
                <a:lnTo>
                  <a:pt x="1201" y="2078"/>
                </a:lnTo>
                <a:lnTo>
                  <a:pt x="1203" y="2078"/>
                </a:lnTo>
                <a:lnTo>
                  <a:pt x="1214" y="2073"/>
                </a:lnTo>
                <a:lnTo>
                  <a:pt x="1214" y="2073"/>
                </a:lnTo>
                <a:lnTo>
                  <a:pt x="1217" y="2073"/>
                </a:lnTo>
                <a:lnTo>
                  <a:pt x="1219" y="2070"/>
                </a:lnTo>
                <a:lnTo>
                  <a:pt x="1222" y="2062"/>
                </a:lnTo>
                <a:lnTo>
                  <a:pt x="1225" y="2062"/>
                </a:lnTo>
                <a:lnTo>
                  <a:pt x="1235" y="2059"/>
                </a:lnTo>
                <a:lnTo>
                  <a:pt x="1235" y="2059"/>
                </a:lnTo>
                <a:lnTo>
                  <a:pt x="1238" y="2059"/>
                </a:lnTo>
                <a:lnTo>
                  <a:pt x="1238" y="2062"/>
                </a:lnTo>
                <a:lnTo>
                  <a:pt x="1238" y="2065"/>
                </a:lnTo>
                <a:lnTo>
                  <a:pt x="1241" y="2065"/>
                </a:lnTo>
                <a:lnTo>
                  <a:pt x="1244" y="2065"/>
                </a:lnTo>
                <a:lnTo>
                  <a:pt x="1246" y="2065"/>
                </a:lnTo>
                <a:lnTo>
                  <a:pt x="1249" y="2065"/>
                </a:lnTo>
                <a:lnTo>
                  <a:pt x="1252" y="2065"/>
                </a:lnTo>
                <a:lnTo>
                  <a:pt x="1252" y="2065"/>
                </a:lnTo>
                <a:lnTo>
                  <a:pt x="1254" y="2065"/>
                </a:lnTo>
                <a:lnTo>
                  <a:pt x="1265" y="2065"/>
                </a:lnTo>
                <a:lnTo>
                  <a:pt x="1270" y="2065"/>
                </a:lnTo>
                <a:lnTo>
                  <a:pt x="1273" y="2062"/>
                </a:lnTo>
                <a:lnTo>
                  <a:pt x="1276" y="2062"/>
                </a:lnTo>
                <a:lnTo>
                  <a:pt x="1278" y="2062"/>
                </a:lnTo>
                <a:lnTo>
                  <a:pt x="1281" y="2062"/>
                </a:lnTo>
                <a:lnTo>
                  <a:pt x="1286" y="2062"/>
                </a:lnTo>
                <a:lnTo>
                  <a:pt x="1289" y="2059"/>
                </a:lnTo>
                <a:lnTo>
                  <a:pt x="1297" y="2059"/>
                </a:lnTo>
                <a:lnTo>
                  <a:pt x="1297" y="2057"/>
                </a:lnTo>
                <a:lnTo>
                  <a:pt x="1305" y="2059"/>
                </a:lnTo>
                <a:lnTo>
                  <a:pt x="1308" y="2059"/>
                </a:lnTo>
                <a:lnTo>
                  <a:pt x="1308" y="2057"/>
                </a:lnTo>
                <a:lnTo>
                  <a:pt x="1311" y="2057"/>
                </a:lnTo>
                <a:lnTo>
                  <a:pt x="1313" y="2057"/>
                </a:lnTo>
                <a:lnTo>
                  <a:pt x="1319" y="2059"/>
                </a:lnTo>
                <a:lnTo>
                  <a:pt x="1324" y="2065"/>
                </a:lnTo>
                <a:lnTo>
                  <a:pt x="1327" y="2067"/>
                </a:lnTo>
                <a:lnTo>
                  <a:pt x="1332" y="2070"/>
                </a:lnTo>
                <a:lnTo>
                  <a:pt x="1345" y="2070"/>
                </a:lnTo>
                <a:lnTo>
                  <a:pt x="1351" y="2070"/>
                </a:lnTo>
                <a:lnTo>
                  <a:pt x="1359" y="2067"/>
                </a:lnTo>
                <a:lnTo>
                  <a:pt x="1364" y="2067"/>
                </a:lnTo>
                <a:lnTo>
                  <a:pt x="1369" y="2067"/>
                </a:lnTo>
                <a:lnTo>
                  <a:pt x="1372" y="2070"/>
                </a:lnTo>
                <a:lnTo>
                  <a:pt x="1375" y="2070"/>
                </a:lnTo>
                <a:lnTo>
                  <a:pt x="1378" y="2073"/>
                </a:lnTo>
                <a:lnTo>
                  <a:pt x="1380" y="2073"/>
                </a:lnTo>
                <a:lnTo>
                  <a:pt x="1383" y="2076"/>
                </a:lnTo>
                <a:lnTo>
                  <a:pt x="1383" y="2076"/>
                </a:lnTo>
                <a:lnTo>
                  <a:pt x="1386" y="2076"/>
                </a:lnTo>
                <a:lnTo>
                  <a:pt x="1388" y="2076"/>
                </a:lnTo>
                <a:lnTo>
                  <a:pt x="1391" y="2078"/>
                </a:lnTo>
                <a:lnTo>
                  <a:pt x="1391" y="2081"/>
                </a:lnTo>
                <a:lnTo>
                  <a:pt x="1391" y="2084"/>
                </a:lnTo>
                <a:lnTo>
                  <a:pt x="1391" y="2086"/>
                </a:lnTo>
                <a:lnTo>
                  <a:pt x="1394" y="2086"/>
                </a:lnTo>
                <a:lnTo>
                  <a:pt x="1394" y="2089"/>
                </a:lnTo>
                <a:lnTo>
                  <a:pt x="1396" y="2089"/>
                </a:lnTo>
                <a:lnTo>
                  <a:pt x="1402" y="2089"/>
                </a:lnTo>
                <a:lnTo>
                  <a:pt x="1402" y="2089"/>
                </a:lnTo>
                <a:lnTo>
                  <a:pt x="1404" y="2092"/>
                </a:lnTo>
                <a:lnTo>
                  <a:pt x="1410" y="2094"/>
                </a:lnTo>
                <a:lnTo>
                  <a:pt x="1418" y="2097"/>
                </a:lnTo>
                <a:lnTo>
                  <a:pt x="1418" y="2105"/>
                </a:lnTo>
                <a:lnTo>
                  <a:pt x="1418" y="2105"/>
                </a:lnTo>
                <a:lnTo>
                  <a:pt x="1418" y="2108"/>
                </a:lnTo>
                <a:lnTo>
                  <a:pt x="1418" y="2108"/>
                </a:lnTo>
                <a:lnTo>
                  <a:pt x="1418" y="2108"/>
                </a:lnTo>
                <a:lnTo>
                  <a:pt x="1418" y="2108"/>
                </a:lnTo>
                <a:lnTo>
                  <a:pt x="1418" y="2113"/>
                </a:lnTo>
                <a:lnTo>
                  <a:pt x="1420" y="2116"/>
                </a:lnTo>
                <a:lnTo>
                  <a:pt x="1420" y="2116"/>
                </a:lnTo>
                <a:lnTo>
                  <a:pt x="1420" y="2118"/>
                </a:lnTo>
                <a:lnTo>
                  <a:pt x="1423" y="2118"/>
                </a:lnTo>
                <a:lnTo>
                  <a:pt x="1423" y="2121"/>
                </a:lnTo>
                <a:lnTo>
                  <a:pt x="1423" y="2121"/>
                </a:lnTo>
                <a:lnTo>
                  <a:pt x="1423" y="2124"/>
                </a:lnTo>
                <a:lnTo>
                  <a:pt x="1426" y="2124"/>
                </a:lnTo>
                <a:lnTo>
                  <a:pt x="1426" y="2124"/>
                </a:lnTo>
                <a:lnTo>
                  <a:pt x="1428" y="2124"/>
                </a:lnTo>
                <a:lnTo>
                  <a:pt x="1431" y="2121"/>
                </a:lnTo>
                <a:lnTo>
                  <a:pt x="1431" y="2121"/>
                </a:lnTo>
                <a:lnTo>
                  <a:pt x="1431" y="2121"/>
                </a:lnTo>
                <a:lnTo>
                  <a:pt x="1431" y="2121"/>
                </a:lnTo>
                <a:lnTo>
                  <a:pt x="1434" y="2118"/>
                </a:lnTo>
                <a:lnTo>
                  <a:pt x="1434" y="2118"/>
                </a:lnTo>
                <a:lnTo>
                  <a:pt x="1436" y="2118"/>
                </a:lnTo>
                <a:lnTo>
                  <a:pt x="1436" y="2116"/>
                </a:lnTo>
                <a:lnTo>
                  <a:pt x="1439" y="2113"/>
                </a:lnTo>
                <a:lnTo>
                  <a:pt x="1442" y="2113"/>
                </a:lnTo>
                <a:lnTo>
                  <a:pt x="1442" y="2113"/>
                </a:lnTo>
                <a:lnTo>
                  <a:pt x="1442" y="2110"/>
                </a:lnTo>
                <a:lnTo>
                  <a:pt x="1442" y="2108"/>
                </a:lnTo>
                <a:lnTo>
                  <a:pt x="1442" y="2108"/>
                </a:lnTo>
                <a:lnTo>
                  <a:pt x="1445" y="2102"/>
                </a:lnTo>
                <a:lnTo>
                  <a:pt x="1445" y="2100"/>
                </a:lnTo>
                <a:lnTo>
                  <a:pt x="1445" y="2100"/>
                </a:lnTo>
                <a:lnTo>
                  <a:pt x="1447" y="2100"/>
                </a:lnTo>
                <a:lnTo>
                  <a:pt x="1447" y="2100"/>
                </a:lnTo>
                <a:lnTo>
                  <a:pt x="1447" y="2100"/>
                </a:lnTo>
                <a:lnTo>
                  <a:pt x="1447" y="2100"/>
                </a:lnTo>
                <a:lnTo>
                  <a:pt x="1450" y="2100"/>
                </a:lnTo>
                <a:lnTo>
                  <a:pt x="1450" y="2100"/>
                </a:lnTo>
                <a:lnTo>
                  <a:pt x="1453" y="2100"/>
                </a:lnTo>
                <a:lnTo>
                  <a:pt x="1453" y="2100"/>
                </a:lnTo>
                <a:lnTo>
                  <a:pt x="1453" y="2097"/>
                </a:lnTo>
                <a:lnTo>
                  <a:pt x="1455" y="2097"/>
                </a:lnTo>
                <a:lnTo>
                  <a:pt x="1455" y="2097"/>
                </a:lnTo>
                <a:lnTo>
                  <a:pt x="1455" y="2097"/>
                </a:lnTo>
                <a:lnTo>
                  <a:pt x="1461" y="2094"/>
                </a:lnTo>
                <a:lnTo>
                  <a:pt x="1463" y="2094"/>
                </a:lnTo>
                <a:lnTo>
                  <a:pt x="1463" y="2094"/>
                </a:lnTo>
                <a:lnTo>
                  <a:pt x="1463" y="2094"/>
                </a:lnTo>
                <a:lnTo>
                  <a:pt x="1463" y="2094"/>
                </a:lnTo>
                <a:lnTo>
                  <a:pt x="1466" y="2100"/>
                </a:lnTo>
                <a:lnTo>
                  <a:pt x="1469" y="2100"/>
                </a:lnTo>
                <a:lnTo>
                  <a:pt x="1469" y="2100"/>
                </a:lnTo>
                <a:lnTo>
                  <a:pt x="1469" y="2102"/>
                </a:lnTo>
                <a:lnTo>
                  <a:pt x="1469" y="2102"/>
                </a:lnTo>
                <a:lnTo>
                  <a:pt x="1471" y="2102"/>
                </a:lnTo>
                <a:lnTo>
                  <a:pt x="1471" y="2102"/>
                </a:lnTo>
                <a:lnTo>
                  <a:pt x="1471" y="2102"/>
                </a:lnTo>
                <a:lnTo>
                  <a:pt x="1471" y="2102"/>
                </a:lnTo>
                <a:lnTo>
                  <a:pt x="1474" y="2102"/>
                </a:lnTo>
                <a:lnTo>
                  <a:pt x="1474" y="2102"/>
                </a:lnTo>
                <a:lnTo>
                  <a:pt x="1474" y="2102"/>
                </a:lnTo>
                <a:lnTo>
                  <a:pt x="1474" y="2102"/>
                </a:lnTo>
                <a:lnTo>
                  <a:pt x="1474" y="2100"/>
                </a:lnTo>
                <a:lnTo>
                  <a:pt x="1477" y="2097"/>
                </a:lnTo>
                <a:lnTo>
                  <a:pt x="1477" y="2097"/>
                </a:lnTo>
                <a:lnTo>
                  <a:pt x="1477" y="2097"/>
                </a:lnTo>
                <a:lnTo>
                  <a:pt x="1477" y="2097"/>
                </a:lnTo>
                <a:lnTo>
                  <a:pt x="1479" y="2097"/>
                </a:lnTo>
                <a:lnTo>
                  <a:pt x="1479" y="2097"/>
                </a:lnTo>
                <a:lnTo>
                  <a:pt x="1482" y="2097"/>
                </a:lnTo>
                <a:lnTo>
                  <a:pt x="1485" y="2097"/>
                </a:lnTo>
                <a:lnTo>
                  <a:pt x="1485" y="2097"/>
                </a:lnTo>
                <a:lnTo>
                  <a:pt x="1485" y="2097"/>
                </a:lnTo>
                <a:lnTo>
                  <a:pt x="1485" y="2097"/>
                </a:lnTo>
                <a:lnTo>
                  <a:pt x="1487" y="2097"/>
                </a:lnTo>
                <a:lnTo>
                  <a:pt x="1490" y="2097"/>
                </a:lnTo>
                <a:lnTo>
                  <a:pt x="1490" y="2097"/>
                </a:lnTo>
                <a:lnTo>
                  <a:pt x="1493" y="2097"/>
                </a:lnTo>
                <a:lnTo>
                  <a:pt x="1493" y="2097"/>
                </a:lnTo>
                <a:lnTo>
                  <a:pt x="1493" y="2094"/>
                </a:lnTo>
                <a:lnTo>
                  <a:pt x="1493" y="2094"/>
                </a:lnTo>
                <a:lnTo>
                  <a:pt x="1493" y="2094"/>
                </a:lnTo>
                <a:lnTo>
                  <a:pt x="1495" y="2094"/>
                </a:lnTo>
                <a:lnTo>
                  <a:pt x="1495" y="2094"/>
                </a:lnTo>
                <a:lnTo>
                  <a:pt x="1495" y="2094"/>
                </a:lnTo>
                <a:lnTo>
                  <a:pt x="1495" y="2092"/>
                </a:lnTo>
                <a:lnTo>
                  <a:pt x="1495" y="2089"/>
                </a:lnTo>
                <a:lnTo>
                  <a:pt x="1495" y="2089"/>
                </a:lnTo>
                <a:lnTo>
                  <a:pt x="1495" y="2086"/>
                </a:lnTo>
                <a:lnTo>
                  <a:pt x="1498" y="2086"/>
                </a:lnTo>
                <a:lnTo>
                  <a:pt x="1498" y="2084"/>
                </a:lnTo>
                <a:lnTo>
                  <a:pt x="1498" y="2081"/>
                </a:lnTo>
                <a:lnTo>
                  <a:pt x="1498" y="2078"/>
                </a:lnTo>
                <a:lnTo>
                  <a:pt x="1498" y="2078"/>
                </a:lnTo>
                <a:lnTo>
                  <a:pt x="1498" y="2078"/>
                </a:lnTo>
                <a:lnTo>
                  <a:pt x="1498" y="2076"/>
                </a:lnTo>
                <a:lnTo>
                  <a:pt x="1498" y="2076"/>
                </a:lnTo>
                <a:lnTo>
                  <a:pt x="1498" y="2076"/>
                </a:lnTo>
                <a:lnTo>
                  <a:pt x="1498" y="2073"/>
                </a:lnTo>
                <a:lnTo>
                  <a:pt x="1498" y="2073"/>
                </a:lnTo>
                <a:lnTo>
                  <a:pt x="1498" y="2073"/>
                </a:lnTo>
                <a:lnTo>
                  <a:pt x="1495" y="2070"/>
                </a:lnTo>
                <a:lnTo>
                  <a:pt x="1493" y="2067"/>
                </a:lnTo>
                <a:lnTo>
                  <a:pt x="1493" y="2067"/>
                </a:lnTo>
                <a:lnTo>
                  <a:pt x="1493" y="2065"/>
                </a:lnTo>
                <a:lnTo>
                  <a:pt x="1493" y="2065"/>
                </a:lnTo>
                <a:lnTo>
                  <a:pt x="1493" y="2062"/>
                </a:lnTo>
                <a:lnTo>
                  <a:pt x="1490" y="2062"/>
                </a:lnTo>
                <a:lnTo>
                  <a:pt x="1487" y="2059"/>
                </a:lnTo>
                <a:lnTo>
                  <a:pt x="1487" y="2057"/>
                </a:lnTo>
                <a:lnTo>
                  <a:pt x="1487" y="2057"/>
                </a:lnTo>
                <a:lnTo>
                  <a:pt x="1487" y="2057"/>
                </a:lnTo>
                <a:lnTo>
                  <a:pt x="1490" y="2057"/>
                </a:lnTo>
                <a:lnTo>
                  <a:pt x="1490" y="2057"/>
                </a:lnTo>
                <a:lnTo>
                  <a:pt x="1490" y="2057"/>
                </a:lnTo>
                <a:lnTo>
                  <a:pt x="1490" y="2057"/>
                </a:lnTo>
                <a:lnTo>
                  <a:pt x="1493" y="2057"/>
                </a:lnTo>
                <a:lnTo>
                  <a:pt x="1493" y="2054"/>
                </a:lnTo>
                <a:lnTo>
                  <a:pt x="1495" y="2054"/>
                </a:lnTo>
                <a:lnTo>
                  <a:pt x="1495" y="2051"/>
                </a:lnTo>
                <a:lnTo>
                  <a:pt x="1498" y="2051"/>
                </a:lnTo>
                <a:lnTo>
                  <a:pt x="1509" y="2046"/>
                </a:lnTo>
                <a:lnTo>
                  <a:pt x="1512" y="2046"/>
                </a:lnTo>
                <a:lnTo>
                  <a:pt x="1512" y="2046"/>
                </a:lnTo>
                <a:lnTo>
                  <a:pt x="1517" y="2046"/>
                </a:lnTo>
                <a:lnTo>
                  <a:pt x="1517" y="2046"/>
                </a:lnTo>
                <a:lnTo>
                  <a:pt x="1517" y="2046"/>
                </a:lnTo>
                <a:lnTo>
                  <a:pt x="1517" y="2046"/>
                </a:lnTo>
                <a:lnTo>
                  <a:pt x="1520" y="2043"/>
                </a:lnTo>
                <a:lnTo>
                  <a:pt x="1520" y="2043"/>
                </a:lnTo>
                <a:lnTo>
                  <a:pt x="1522" y="2041"/>
                </a:lnTo>
                <a:lnTo>
                  <a:pt x="1525" y="2041"/>
                </a:lnTo>
                <a:lnTo>
                  <a:pt x="1525" y="2041"/>
                </a:lnTo>
                <a:lnTo>
                  <a:pt x="1530" y="2038"/>
                </a:lnTo>
                <a:lnTo>
                  <a:pt x="1533" y="2038"/>
                </a:lnTo>
                <a:lnTo>
                  <a:pt x="1536" y="2038"/>
                </a:lnTo>
                <a:lnTo>
                  <a:pt x="1536" y="2038"/>
                </a:lnTo>
                <a:lnTo>
                  <a:pt x="1536" y="2035"/>
                </a:lnTo>
                <a:lnTo>
                  <a:pt x="1536" y="2035"/>
                </a:lnTo>
                <a:lnTo>
                  <a:pt x="1538" y="2033"/>
                </a:lnTo>
                <a:lnTo>
                  <a:pt x="1538" y="2033"/>
                </a:lnTo>
                <a:lnTo>
                  <a:pt x="1541" y="2030"/>
                </a:lnTo>
                <a:lnTo>
                  <a:pt x="1544" y="2027"/>
                </a:lnTo>
                <a:lnTo>
                  <a:pt x="1544" y="2027"/>
                </a:lnTo>
                <a:lnTo>
                  <a:pt x="1544" y="2027"/>
                </a:lnTo>
                <a:lnTo>
                  <a:pt x="1546" y="2027"/>
                </a:lnTo>
                <a:lnTo>
                  <a:pt x="1546" y="2027"/>
                </a:lnTo>
                <a:lnTo>
                  <a:pt x="1549" y="2030"/>
                </a:lnTo>
                <a:lnTo>
                  <a:pt x="1549" y="2030"/>
                </a:lnTo>
                <a:lnTo>
                  <a:pt x="1549" y="2030"/>
                </a:lnTo>
                <a:lnTo>
                  <a:pt x="1549" y="2033"/>
                </a:lnTo>
                <a:lnTo>
                  <a:pt x="1549" y="2033"/>
                </a:lnTo>
                <a:lnTo>
                  <a:pt x="1549" y="2033"/>
                </a:lnTo>
                <a:lnTo>
                  <a:pt x="1549" y="2033"/>
                </a:lnTo>
                <a:lnTo>
                  <a:pt x="1552" y="2033"/>
                </a:lnTo>
                <a:lnTo>
                  <a:pt x="1552" y="2035"/>
                </a:lnTo>
                <a:lnTo>
                  <a:pt x="1552" y="2035"/>
                </a:lnTo>
                <a:lnTo>
                  <a:pt x="1554" y="2035"/>
                </a:lnTo>
                <a:lnTo>
                  <a:pt x="1554" y="2035"/>
                </a:lnTo>
                <a:lnTo>
                  <a:pt x="1554" y="2033"/>
                </a:lnTo>
                <a:lnTo>
                  <a:pt x="1557" y="2033"/>
                </a:lnTo>
                <a:lnTo>
                  <a:pt x="1557" y="2033"/>
                </a:lnTo>
                <a:lnTo>
                  <a:pt x="1557" y="2033"/>
                </a:lnTo>
                <a:lnTo>
                  <a:pt x="1557" y="2030"/>
                </a:lnTo>
                <a:lnTo>
                  <a:pt x="1557" y="2030"/>
                </a:lnTo>
                <a:lnTo>
                  <a:pt x="1557" y="2030"/>
                </a:lnTo>
                <a:lnTo>
                  <a:pt x="1557" y="2030"/>
                </a:lnTo>
                <a:lnTo>
                  <a:pt x="1560" y="2030"/>
                </a:lnTo>
                <a:lnTo>
                  <a:pt x="1562" y="2033"/>
                </a:lnTo>
                <a:lnTo>
                  <a:pt x="1562" y="2033"/>
                </a:lnTo>
                <a:lnTo>
                  <a:pt x="1573" y="2038"/>
                </a:lnTo>
                <a:lnTo>
                  <a:pt x="1573" y="2038"/>
                </a:lnTo>
                <a:lnTo>
                  <a:pt x="1573" y="2038"/>
                </a:lnTo>
                <a:lnTo>
                  <a:pt x="1576" y="2038"/>
                </a:lnTo>
                <a:lnTo>
                  <a:pt x="1579" y="2038"/>
                </a:lnTo>
                <a:lnTo>
                  <a:pt x="1581" y="2035"/>
                </a:lnTo>
                <a:lnTo>
                  <a:pt x="1581" y="2035"/>
                </a:lnTo>
                <a:lnTo>
                  <a:pt x="1581" y="2035"/>
                </a:lnTo>
                <a:lnTo>
                  <a:pt x="1581" y="2033"/>
                </a:lnTo>
                <a:lnTo>
                  <a:pt x="1584" y="2033"/>
                </a:lnTo>
                <a:lnTo>
                  <a:pt x="1584" y="2033"/>
                </a:lnTo>
                <a:lnTo>
                  <a:pt x="1587" y="2033"/>
                </a:lnTo>
                <a:lnTo>
                  <a:pt x="1589" y="2035"/>
                </a:lnTo>
                <a:lnTo>
                  <a:pt x="1592" y="2035"/>
                </a:lnTo>
                <a:lnTo>
                  <a:pt x="1592" y="2035"/>
                </a:lnTo>
                <a:lnTo>
                  <a:pt x="1600" y="2035"/>
                </a:lnTo>
                <a:lnTo>
                  <a:pt x="1600" y="2035"/>
                </a:lnTo>
                <a:lnTo>
                  <a:pt x="1600" y="2035"/>
                </a:lnTo>
                <a:lnTo>
                  <a:pt x="1605" y="2035"/>
                </a:lnTo>
                <a:lnTo>
                  <a:pt x="1608" y="2035"/>
                </a:lnTo>
                <a:lnTo>
                  <a:pt x="1608" y="2035"/>
                </a:lnTo>
                <a:lnTo>
                  <a:pt x="1608" y="2038"/>
                </a:lnTo>
                <a:lnTo>
                  <a:pt x="1611" y="2038"/>
                </a:lnTo>
                <a:lnTo>
                  <a:pt x="1611" y="2038"/>
                </a:lnTo>
                <a:lnTo>
                  <a:pt x="1611" y="2035"/>
                </a:lnTo>
                <a:lnTo>
                  <a:pt x="1613" y="2035"/>
                </a:lnTo>
                <a:lnTo>
                  <a:pt x="1616" y="2033"/>
                </a:lnTo>
                <a:lnTo>
                  <a:pt x="1616" y="2033"/>
                </a:lnTo>
                <a:lnTo>
                  <a:pt x="1616" y="2033"/>
                </a:lnTo>
                <a:lnTo>
                  <a:pt x="1616" y="2030"/>
                </a:lnTo>
                <a:lnTo>
                  <a:pt x="1619" y="2030"/>
                </a:lnTo>
                <a:lnTo>
                  <a:pt x="1619" y="2030"/>
                </a:lnTo>
                <a:lnTo>
                  <a:pt x="1619" y="2027"/>
                </a:lnTo>
                <a:lnTo>
                  <a:pt x="1621" y="2027"/>
                </a:lnTo>
                <a:lnTo>
                  <a:pt x="1624" y="2027"/>
                </a:lnTo>
                <a:lnTo>
                  <a:pt x="1632" y="2025"/>
                </a:lnTo>
                <a:lnTo>
                  <a:pt x="1632" y="2025"/>
                </a:lnTo>
                <a:lnTo>
                  <a:pt x="1637" y="2025"/>
                </a:lnTo>
                <a:lnTo>
                  <a:pt x="1640" y="2025"/>
                </a:lnTo>
                <a:lnTo>
                  <a:pt x="1648" y="2017"/>
                </a:lnTo>
                <a:lnTo>
                  <a:pt x="1654" y="2014"/>
                </a:lnTo>
                <a:lnTo>
                  <a:pt x="1654" y="2014"/>
                </a:lnTo>
                <a:lnTo>
                  <a:pt x="1651" y="2011"/>
                </a:lnTo>
                <a:close/>
                <a:moveTo>
                  <a:pt x="453" y="150"/>
                </a:moveTo>
                <a:lnTo>
                  <a:pt x="450" y="147"/>
                </a:lnTo>
                <a:lnTo>
                  <a:pt x="450" y="144"/>
                </a:lnTo>
                <a:lnTo>
                  <a:pt x="448" y="142"/>
                </a:lnTo>
                <a:lnTo>
                  <a:pt x="448" y="144"/>
                </a:lnTo>
                <a:lnTo>
                  <a:pt x="445" y="144"/>
                </a:lnTo>
                <a:lnTo>
                  <a:pt x="445" y="144"/>
                </a:lnTo>
                <a:lnTo>
                  <a:pt x="445" y="147"/>
                </a:lnTo>
                <a:lnTo>
                  <a:pt x="442" y="147"/>
                </a:lnTo>
                <a:lnTo>
                  <a:pt x="442" y="147"/>
                </a:lnTo>
                <a:lnTo>
                  <a:pt x="442" y="147"/>
                </a:lnTo>
                <a:lnTo>
                  <a:pt x="440" y="147"/>
                </a:lnTo>
                <a:lnTo>
                  <a:pt x="440" y="150"/>
                </a:lnTo>
                <a:lnTo>
                  <a:pt x="440" y="150"/>
                </a:lnTo>
                <a:lnTo>
                  <a:pt x="440" y="150"/>
                </a:lnTo>
                <a:lnTo>
                  <a:pt x="440" y="152"/>
                </a:lnTo>
                <a:lnTo>
                  <a:pt x="440" y="155"/>
                </a:lnTo>
                <a:lnTo>
                  <a:pt x="442" y="158"/>
                </a:lnTo>
                <a:lnTo>
                  <a:pt x="442" y="160"/>
                </a:lnTo>
                <a:lnTo>
                  <a:pt x="442" y="160"/>
                </a:lnTo>
                <a:lnTo>
                  <a:pt x="448" y="163"/>
                </a:lnTo>
                <a:lnTo>
                  <a:pt x="448" y="160"/>
                </a:lnTo>
                <a:lnTo>
                  <a:pt x="448" y="160"/>
                </a:lnTo>
                <a:lnTo>
                  <a:pt x="448" y="158"/>
                </a:lnTo>
                <a:lnTo>
                  <a:pt x="450" y="158"/>
                </a:lnTo>
                <a:lnTo>
                  <a:pt x="450" y="158"/>
                </a:lnTo>
                <a:lnTo>
                  <a:pt x="453" y="155"/>
                </a:lnTo>
                <a:lnTo>
                  <a:pt x="456" y="155"/>
                </a:lnTo>
                <a:lnTo>
                  <a:pt x="456" y="158"/>
                </a:lnTo>
                <a:lnTo>
                  <a:pt x="456" y="158"/>
                </a:lnTo>
                <a:lnTo>
                  <a:pt x="458" y="155"/>
                </a:lnTo>
                <a:lnTo>
                  <a:pt x="458" y="155"/>
                </a:lnTo>
                <a:lnTo>
                  <a:pt x="456" y="152"/>
                </a:lnTo>
                <a:lnTo>
                  <a:pt x="453" y="150"/>
                </a:lnTo>
                <a:close/>
                <a:moveTo>
                  <a:pt x="863" y="960"/>
                </a:moveTo>
                <a:lnTo>
                  <a:pt x="863" y="962"/>
                </a:lnTo>
                <a:lnTo>
                  <a:pt x="863" y="962"/>
                </a:lnTo>
                <a:lnTo>
                  <a:pt x="866" y="962"/>
                </a:lnTo>
                <a:lnTo>
                  <a:pt x="866" y="965"/>
                </a:lnTo>
                <a:lnTo>
                  <a:pt x="871" y="968"/>
                </a:lnTo>
                <a:lnTo>
                  <a:pt x="871" y="968"/>
                </a:lnTo>
                <a:lnTo>
                  <a:pt x="874" y="973"/>
                </a:lnTo>
                <a:lnTo>
                  <a:pt x="874" y="973"/>
                </a:lnTo>
                <a:lnTo>
                  <a:pt x="876" y="981"/>
                </a:lnTo>
                <a:lnTo>
                  <a:pt x="876" y="981"/>
                </a:lnTo>
                <a:lnTo>
                  <a:pt x="879" y="984"/>
                </a:lnTo>
                <a:lnTo>
                  <a:pt x="882" y="984"/>
                </a:lnTo>
                <a:lnTo>
                  <a:pt x="884" y="987"/>
                </a:lnTo>
                <a:lnTo>
                  <a:pt x="887" y="984"/>
                </a:lnTo>
                <a:lnTo>
                  <a:pt x="887" y="981"/>
                </a:lnTo>
                <a:lnTo>
                  <a:pt x="890" y="979"/>
                </a:lnTo>
                <a:lnTo>
                  <a:pt x="890" y="979"/>
                </a:lnTo>
                <a:lnTo>
                  <a:pt x="890" y="979"/>
                </a:lnTo>
                <a:lnTo>
                  <a:pt x="890" y="979"/>
                </a:lnTo>
                <a:lnTo>
                  <a:pt x="890" y="976"/>
                </a:lnTo>
                <a:lnTo>
                  <a:pt x="890" y="976"/>
                </a:lnTo>
                <a:lnTo>
                  <a:pt x="887" y="976"/>
                </a:lnTo>
                <a:lnTo>
                  <a:pt x="887" y="973"/>
                </a:lnTo>
                <a:lnTo>
                  <a:pt x="887" y="973"/>
                </a:lnTo>
                <a:lnTo>
                  <a:pt x="890" y="973"/>
                </a:lnTo>
                <a:lnTo>
                  <a:pt x="890" y="973"/>
                </a:lnTo>
                <a:lnTo>
                  <a:pt x="890" y="970"/>
                </a:lnTo>
                <a:lnTo>
                  <a:pt x="890" y="970"/>
                </a:lnTo>
                <a:lnTo>
                  <a:pt x="887" y="970"/>
                </a:lnTo>
                <a:lnTo>
                  <a:pt x="887" y="970"/>
                </a:lnTo>
                <a:lnTo>
                  <a:pt x="884" y="968"/>
                </a:lnTo>
                <a:lnTo>
                  <a:pt x="882" y="965"/>
                </a:lnTo>
                <a:lnTo>
                  <a:pt x="882" y="962"/>
                </a:lnTo>
                <a:lnTo>
                  <a:pt x="884" y="962"/>
                </a:lnTo>
                <a:lnTo>
                  <a:pt x="884" y="960"/>
                </a:lnTo>
                <a:lnTo>
                  <a:pt x="884" y="957"/>
                </a:lnTo>
                <a:lnTo>
                  <a:pt x="884" y="957"/>
                </a:lnTo>
                <a:lnTo>
                  <a:pt x="879" y="957"/>
                </a:lnTo>
                <a:lnTo>
                  <a:pt x="879" y="957"/>
                </a:lnTo>
                <a:lnTo>
                  <a:pt x="876" y="954"/>
                </a:lnTo>
                <a:lnTo>
                  <a:pt x="876" y="957"/>
                </a:lnTo>
                <a:lnTo>
                  <a:pt x="876" y="960"/>
                </a:lnTo>
                <a:lnTo>
                  <a:pt x="876" y="962"/>
                </a:lnTo>
                <a:lnTo>
                  <a:pt x="871" y="962"/>
                </a:lnTo>
                <a:lnTo>
                  <a:pt x="866" y="960"/>
                </a:lnTo>
                <a:lnTo>
                  <a:pt x="863" y="960"/>
                </a:lnTo>
                <a:close/>
                <a:moveTo>
                  <a:pt x="453" y="96"/>
                </a:moveTo>
                <a:lnTo>
                  <a:pt x="450" y="96"/>
                </a:lnTo>
                <a:lnTo>
                  <a:pt x="450" y="96"/>
                </a:lnTo>
                <a:lnTo>
                  <a:pt x="450" y="99"/>
                </a:lnTo>
                <a:lnTo>
                  <a:pt x="450" y="99"/>
                </a:lnTo>
                <a:lnTo>
                  <a:pt x="448" y="99"/>
                </a:lnTo>
                <a:lnTo>
                  <a:pt x="448" y="101"/>
                </a:lnTo>
                <a:lnTo>
                  <a:pt x="448" y="101"/>
                </a:lnTo>
                <a:lnTo>
                  <a:pt x="448" y="104"/>
                </a:lnTo>
                <a:lnTo>
                  <a:pt x="450" y="104"/>
                </a:lnTo>
                <a:lnTo>
                  <a:pt x="450" y="107"/>
                </a:lnTo>
                <a:lnTo>
                  <a:pt x="453" y="104"/>
                </a:lnTo>
                <a:lnTo>
                  <a:pt x="453" y="107"/>
                </a:lnTo>
                <a:lnTo>
                  <a:pt x="456" y="107"/>
                </a:lnTo>
                <a:lnTo>
                  <a:pt x="456" y="107"/>
                </a:lnTo>
                <a:lnTo>
                  <a:pt x="458" y="107"/>
                </a:lnTo>
                <a:lnTo>
                  <a:pt x="461" y="101"/>
                </a:lnTo>
                <a:lnTo>
                  <a:pt x="464" y="101"/>
                </a:lnTo>
                <a:lnTo>
                  <a:pt x="464" y="101"/>
                </a:lnTo>
                <a:lnTo>
                  <a:pt x="461" y="99"/>
                </a:lnTo>
                <a:lnTo>
                  <a:pt x="461" y="96"/>
                </a:lnTo>
                <a:lnTo>
                  <a:pt x="458" y="93"/>
                </a:lnTo>
                <a:lnTo>
                  <a:pt x="453" y="93"/>
                </a:lnTo>
                <a:lnTo>
                  <a:pt x="453" y="96"/>
                </a:lnTo>
                <a:close/>
                <a:moveTo>
                  <a:pt x="461" y="144"/>
                </a:moveTo>
                <a:lnTo>
                  <a:pt x="461" y="142"/>
                </a:lnTo>
                <a:lnTo>
                  <a:pt x="458" y="142"/>
                </a:lnTo>
                <a:lnTo>
                  <a:pt x="456" y="142"/>
                </a:lnTo>
                <a:lnTo>
                  <a:pt x="453" y="144"/>
                </a:lnTo>
                <a:lnTo>
                  <a:pt x="453" y="147"/>
                </a:lnTo>
                <a:lnTo>
                  <a:pt x="456" y="147"/>
                </a:lnTo>
                <a:lnTo>
                  <a:pt x="458" y="147"/>
                </a:lnTo>
                <a:lnTo>
                  <a:pt x="461" y="144"/>
                </a:lnTo>
                <a:close/>
                <a:moveTo>
                  <a:pt x="917" y="1013"/>
                </a:moveTo>
                <a:lnTo>
                  <a:pt x="919" y="1013"/>
                </a:lnTo>
                <a:lnTo>
                  <a:pt x="919" y="1013"/>
                </a:lnTo>
                <a:lnTo>
                  <a:pt x="922" y="1016"/>
                </a:lnTo>
                <a:lnTo>
                  <a:pt x="922" y="1016"/>
                </a:lnTo>
                <a:lnTo>
                  <a:pt x="925" y="1016"/>
                </a:lnTo>
                <a:lnTo>
                  <a:pt x="925" y="1013"/>
                </a:lnTo>
                <a:lnTo>
                  <a:pt x="927" y="1013"/>
                </a:lnTo>
                <a:lnTo>
                  <a:pt x="925" y="1013"/>
                </a:lnTo>
                <a:lnTo>
                  <a:pt x="922" y="1013"/>
                </a:lnTo>
                <a:lnTo>
                  <a:pt x="922" y="1011"/>
                </a:lnTo>
                <a:lnTo>
                  <a:pt x="919" y="1008"/>
                </a:lnTo>
                <a:lnTo>
                  <a:pt x="919" y="1008"/>
                </a:lnTo>
                <a:lnTo>
                  <a:pt x="917" y="1008"/>
                </a:lnTo>
                <a:lnTo>
                  <a:pt x="917" y="1005"/>
                </a:lnTo>
                <a:lnTo>
                  <a:pt x="914" y="1005"/>
                </a:lnTo>
                <a:lnTo>
                  <a:pt x="914" y="1005"/>
                </a:lnTo>
                <a:lnTo>
                  <a:pt x="914" y="1008"/>
                </a:lnTo>
                <a:lnTo>
                  <a:pt x="914" y="1011"/>
                </a:lnTo>
                <a:lnTo>
                  <a:pt x="914" y="1013"/>
                </a:lnTo>
                <a:lnTo>
                  <a:pt x="914" y="1013"/>
                </a:lnTo>
                <a:lnTo>
                  <a:pt x="914" y="1013"/>
                </a:lnTo>
                <a:lnTo>
                  <a:pt x="917" y="1013"/>
                </a:lnTo>
                <a:close/>
                <a:moveTo>
                  <a:pt x="493" y="18"/>
                </a:moveTo>
                <a:lnTo>
                  <a:pt x="496" y="18"/>
                </a:lnTo>
                <a:lnTo>
                  <a:pt x="504" y="18"/>
                </a:lnTo>
                <a:lnTo>
                  <a:pt x="504" y="18"/>
                </a:lnTo>
                <a:lnTo>
                  <a:pt x="507" y="18"/>
                </a:lnTo>
                <a:lnTo>
                  <a:pt x="507" y="16"/>
                </a:lnTo>
                <a:lnTo>
                  <a:pt x="509" y="16"/>
                </a:lnTo>
                <a:lnTo>
                  <a:pt x="509" y="16"/>
                </a:lnTo>
                <a:lnTo>
                  <a:pt x="509" y="13"/>
                </a:lnTo>
                <a:lnTo>
                  <a:pt x="507" y="13"/>
                </a:lnTo>
                <a:lnTo>
                  <a:pt x="504" y="13"/>
                </a:lnTo>
                <a:lnTo>
                  <a:pt x="501" y="13"/>
                </a:lnTo>
                <a:lnTo>
                  <a:pt x="499" y="13"/>
                </a:lnTo>
                <a:lnTo>
                  <a:pt x="496" y="13"/>
                </a:lnTo>
                <a:lnTo>
                  <a:pt x="493" y="13"/>
                </a:lnTo>
                <a:lnTo>
                  <a:pt x="490" y="16"/>
                </a:lnTo>
                <a:lnTo>
                  <a:pt x="493" y="18"/>
                </a:lnTo>
                <a:lnTo>
                  <a:pt x="493" y="18"/>
                </a:lnTo>
                <a:close/>
                <a:moveTo>
                  <a:pt x="450" y="5"/>
                </a:moveTo>
                <a:lnTo>
                  <a:pt x="456" y="5"/>
                </a:lnTo>
                <a:lnTo>
                  <a:pt x="456" y="5"/>
                </a:lnTo>
                <a:lnTo>
                  <a:pt x="458" y="2"/>
                </a:lnTo>
                <a:lnTo>
                  <a:pt x="456" y="2"/>
                </a:lnTo>
                <a:lnTo>
                  <a:pt x="450" y="0"/>
                </a:lnTo>
                <a:lnTo>
                  <a:pt x="445" y="0"/>
                </a:lnTo>
                <a:lnTo>
                  <a:pt x="442" y="2"/>
                </a:lnTo>
                <a:lnTo>
                  <a:pt x="445" y="5"/>
                </a:lnTo>
                <a:lnTo>
                  <a:pt x="450" y="5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2"/>
          <p:cNvSpPr>
            <a:spLocks noEditPoints="1"/>
          </p:cNvSpPr>
          <p:nvPr/>
        </p:nvSpPr>
        <p:spPr bwMode="auto">
          <a:xfrm>
            <a:off x="7422995" y="515454"/>
            <a:ext cx="1519238" cy="2546350"/>
          </a:xfrm>
          <a:custGeom>
            <a:avLst/>
            <a:gdLst>
              <a:gd name="T0" fmla="*/ 209 w 957"/>
              <a:gd name="T1" fmla="*/ 105 h 1604"/>
              <a:gd name="T2" fmla="*/ 258 w 957"/>
              <a:gd name="T3" fmla="*/ 32 h 1604"/>
              <a:gd name="T4" fmla="*/ 217 w 957"/>
              <a:gd name="T5" fmla="*/ 37 h 1604"/>
              <a:gd name="T6" fmla="*/ 145 w 957"/>
              <a:gd name="T7" fmla="*/ 29 h 1604"/>
              <a:gd name="T8" fmla="*/ 148 w 957"/>
              <a:gd name="T9" fmla="*/ 56 h 1604"/>
              <a:gd name="T10" fmla="*/ 831 w 957"/>
              <a:gd name="T11" fmla="*/ 306 h 1604"/>
              <a:gd name="T12" fmla="*/ 812 w 957"/>
              <a:gd name="T13" fmla="*/ 40 h 1604"/>
              <a:gd name="T14" fmla="*/ 799 w 957"/>
              <a:gd name="T15" fmla="*/ 51 h 1604"/>
              <a:gd name="T16" fmla="*/ 847 w 957"/>
              <a:gd name="T17" fmla="*/ 507 h 1604"/>
              <a:gd name="T18" fmla="*/ 796 w 957"/>
              <a:gd name="T19" fmla="*/ 96 h 1604"/>
              <a:gd name="T20" fmla="*/ 769 w 957"/>
              <a:gd name="T21" fmla="*/ 75 h 1604"/>
              <a:gd name="T22" fmla="*/ 362 w 957"/>
              <a:gd name="T23" fmla="*/ 126 h 1604"/>
              <a:gd name="T24" fmla="*/ 65 w 957"/>
              <a:gd name="T25" fmla="*/ 416 h 1604"/>
              <a:gd name="T26" fmla="*/ 378 w 957"/>
              <a:gd name="T27" fmla="*/ 5 h 1604"/>
              <a:gd name="T28" fmla="*/ 469 w 957"/>
              <a:gd name="T29" fmla="*/ 56 h 1604"/>
              <a:gd name="T30" fmla="*/ 847 w 957"/>
              <a:gd name="T31" fmla="*/ 343 h 1604"/>
              <a:gd name="T32" fmla="*/ 826 w 957"/>
              <a:gd name="T33" fmla="*/ 324 h 1604"/>
              <a:gd name="T34" fmla="*/ 823 w 957"/>
              <a:gd name="T35" fmla="*/ 290 h 1604"/>
              <a:gd name="T36" fmla="*/ 799 w 957"/>
              <a:gd name="T37" fmla="*/ 303 h 1604"/>
              <a:gd name="T38" fmla="*/ 834 w 957"/>
              <a:gd name="T39" fmla="*/ 354 h 1604"/>
              <a:gd name="T40" fmla="*/ 759 w 957"/>
              <a:gd name="T41" fmla="*/ 271 h 1604"/>
              <a:gd name="T42" fmla="*/ 834 w 957"/>
              <a:gd name="T43" fmla="*/ 493 h 1604"/>
              <a:gd name="T44" fmla="*/ 799 w 957"/>
              <a:gd name="T45" fmla="*/ 499 h 1604"/>
              <a:gd name="T46" fmla="*/ 756 w 957"/>
              <a:gd name="T47" fmla="*/ 295 h 1604"/>
              <a:gd name="T48" fmla="*/ 901 w 957"/>
              <a:gd name="T49" fmla="*/ 555 h 1604"/>
              <a:gd name="T50" fmla="*/ 820 w 957"/>
              <a:gd name="T51" fmla="*/ 523 h 1604"/>
              <a:gd name="T52" fmla="*/ 716 w 957"/>
              <a:gd name="T53" fmla="*/ 442 h 1604"/>
              <a:gd name="T54" fmla="*/ 732 w 957"/>
              <a:gd name="T55" fmla="*/ 346 h 1604"/>
              <a:gd name="T56" fmla="*/ 729 w 957"/>
              <a:gd name="T57" fmla="*/ 279 h 1604"/>
              <a:gd name="T58" fmla="*/ 751 w 957"/>
              <a:gd name="T59" fmla="*/ 249 h 1604"/>
              <a:gd name="T60" fmla="*/ 783 w 957"/>
              <a:gd name="T61" fmla="*/ 228 h 1604"/>
              <a:gd name="T62" fmla="*/ 799 w 957"/>
              <a:gd name="T63" fmla="*/ 214 h 1604"/>
              <a:gd name="T64" fmla="*/ 804 w 957"/>
              <a:gd name="T65" fmla="*/ 190 h 1604"/>
              <a:gd name="T66" fmla="*/ 845 w 957"/>
              <a:gd name="T67" fmla="*/ 153 h 1604"/>
              <a:gd name="T68" fmla="*/ 796 w 957"/>
              <a:gd name="T69" fmla="*/ 107 h 1604"/>
              <a:gd name="T70" fmla="*/ 783 w 957"/>
              <a:gd name="T71" fmla="*/ 139 h 1604"/>
              <a:gd name="T72" fmla="*/ 745 w 957"/>
              <a:gd name="T73" fmla="*/ 137 h 1604"/>
              <a:gd name="T74" fmla="*/ 711 w 957"/>
              <a:gd name="T75" fmla="*/ 134 h 1604"/>
              <a:gd name="T76" fmla="*/ 716 w 957"/>
              <a:gd name="T77" fmla="*/ 105 h 1604"/>
              <a:gd name="T78" fmla="*/ 670 w 957"/>
              <a:gd name="T79" fmla="*/ 129 h 1604"/>
              <a:gd name="T80" fmla="*/ 622 w 957"/>
              <a:gd name="T81" fmla="*/ 123 h 1604"/>
              <a:gd name="T82" fmla="*/ 550 w 957"/>
              <a:gd name="T83" fmla="*/ 110 h 1604"/>
              <a:gd name="T84" fmla="*/ 520 w 957"/>
              <a:gd name="T85" fmla="*/ 83 h 1604"/>
              <a:gd name="T86" fmla="*/ 469 w 957"/>
              <a:gd name="T87" fmla="*/ 86 h 1604"/>
              <a:gd name="T88" fmla="*/ 418 w 957"/>
              <a:gd name="T89" fmla="*/ 43 h 1604"/>
              <a:gd name="T90" fmla="*/ 373 w 957"/>
              <a:gd name="T91" fmla="*/ 35 h 1604"/>
              <a:gd name="T92" fmla="*/ 341 w 957"/>
              <a:gd name="T93" fmla="*/ 32 h 1604"/>
              <a:gd name="T94" fmla="*/ 327 w 957"/>
              <a:gd name="T95" fmla="*/ 24 h 1604"/>
              <a:gd name="T96" fmla="*/ 300 w 957"/>
              <a:gd name="T97" fmla="*/ 37 h 1604"/>
              <a:gd name="T98" fmla="*/ 343 w 957"/>
              <a:gd name="T99" fmla="*/ 54 h 1604"/>
              <a:gd name="T100" fmla="*/ 394 w 957"/>
              <a:gd name="T101" fmla="*/ 123 h 1604"/>
              <a:gd name="T102" fmla="*/ 338 w 957"/>
              <a:gd name="T103" fmla="*/ 134 h 1604"/>
              <a:gd name="T104" fmla="*/ 242 w 957"/>
              <a:gd name="T105" fmla="*/ 121 h 1604"/>
              <a:gd name="T106" fmla="*/ 199 w 957"/>
              <a:gd name="T107" fmla="*/ 147 h 1604"/>
              <a:gd name="T108" fmla="*/ 188 w 957"/>
              <a:gd name="T109" fmla="*/ 172 h 1604"/>
              <a:gd name="T110" fmla="*/ 169 w 957"/>
              <a:gd name="T111" fmla="*/ 182 h 1604"/>
              <a:gd name="T112" fmla="*/ 145 w 957"/>
              <a:gd name="T113" fmla="*/ 190 h 1604"/>
              <a:gd name="T114" fmla="*/ 118 w 957"/>
              <a:gd name="T115" fmla="*/ 265 h 1604"/>
              <a:gd name="T116" fmla="*/ 67 w 957"/>
              <a:gd name="T117" fmla="*/ 327 h 1604"/>
              <a:gd name="T118" fmla="*/ 49 w 957"/>
              <a:gd name="T119" fmla="*/ 378 h 1604"/>
              <a:gd name="T120" fmla="*/ 102 w 957"/>
              <a:gd name="T121" fmla="*/ 402 h 1604"/>
              <a:gd name="T122" fmla="*/ 62 w 957"/>
              <a:gd name="T123" fmla="*/ 448 h 1604"/>
              <a:gd name="T124" fmla="*/ 19 w 957"/>
              <a:gd name="T125" fmla="*/ 434 h 1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7" h="1604">
                <a:moveTo>
                  <a:pt x="145" y="32"/>
                </a:moveTo>
                <a:lnTo>
                  <a:pt x="148" y="37"/>
                </a:lnTo>
                <a:lnTo>
                  <a:pt x="148" y="37"/>
                </a:lnTo>
                <a:lnTo>
                  <a:pt x="148" y="37"/>
                </a:lnTo>
                <a:lnTo>
                  <a:pt x="148" y="40"/>
                </a:lnTo>
                <a:lnTo>
                  <a:pt x="148" y="40"/>
                </a:lnTo>
                <a:lnTo>
                  <a:pt x="148" y="40"/>
                </a:lnTo>
                <a:lnTo>
                  <a:pt x="148" y="40"/>
                </a:lnTo>
                <a:lnTo>
                  <a:pt x="148" y="43"/>
                </a:lnTo>
                <a:lnTo>
                  <a:pt x="148" y="43"/>
                </a:lnTo>
                <a:lnTo>
                  <a:pt x="148" y="45"/>
                </a:lnTo>
                <a:lnTo>
                  <a:pt x="150" y="56"/>
                </a:lnTo>
                <a:lnTo>
                  <a:pt x="153" y="59"/>
                </a:lnTo>
                <a:lnTo>
                  <a:pt x="156" y="62"/>
                </a:lnTo>
                <a:lnTo>
                  <a:pt x="156" y="62"/>
                </a:lnTo>
                <a:lnTo>
                  <a:pt x="156" y="62"/>
                </a:lnTo>
                <a:lnTo>
                  <a:pt x="156" y="62"/>
                </a:lnTo>
                <a:lnTo>
                  <a:pt x="158" y="64"/>
                </a:lnTo>
                <a:lnTo>
                  <a:pt x="158" y="72"/>
                </a:lnTo>
                <a:lnTo>
                  <a:pt x="158" y="75"/>
                </a:lnTo>
                <a:lnTo>
                  <a:pt x="161" y="75"/>
                </a:lnTo>
                <a:lnTo>
                  <a:pt x="164" y="75"/>
                </a:lnTo>
                <a:lnTo>
                  <a:pt x="164" y="75"/>
                </a:lnTo>
                <a:lnTo>
                  <a:pt x="166" y="75"/>
                </a:lnTo>
                <a:lnTo>
                  <a:pt x="166" y="78"/>
                </a:lnTo>
                <a:lnTo>
                  <a:pt x="166" y="78"/>
                </a:lnTo>
                <a:lnTo>
                  <a:pt x="172" y="80"/>
                </a:lnTo>
                <a:lnTo>
                  <a:pt x="177" y="86"/>
                </a:lnTo>
                <a:lnTo>
                  <a:pt x="177" y="86"/>
                </a:lnTo>
                <a:lnTo>
                  <a:pt x="177" y="86"/>
                </a:lnTo>
                <a:lnTo>
                  <a:pt x="177" y="86"/>
                </a:lnTo>
                <a:lnTo>
                  <a:pt x="177" y="86"/>
                </a:lnTo>
                <a:lnTo>
                  <a:pt x="177" y="86"/>
                </a:lnTo>
                <a:lnTo>
                  <a:pt x="177" y="88"/>
                </a:lnTo>
                <a:lnTo>
                  <a:pt x="180" y="88"/>
                </a:lnTo>
                <a:lnTo>
                  <a:pt x="183" y="88"/>
                </a:lnTo>
                <a:lnTo>
                  <a:pt x="183" y="91"/>
                </a:lnTo>
                <a:lnTo>
                  <a:pt x="185" y="91"/>
                </a:lnTo>
                <a:lnTo>
                  <a:pt x="185" y="91"/>
                </a:lnTo>
                <a:lnTo>
                  <a:pt x="191" y="94"/>
                </a:lnTo>
                <a:lnTo>
                  <a:pt x="196" y="96"/>
                </a:lnTo>
                <a:lnTo>
                  <a:pt x="201" y="99"/>
                </a:lnTo>
                <a:lnTo>
                  <a:pt x="204" y="102"/>
                </a:lnTo>
                <a:lnTo>
                  <a:pt x="207" y="105"/>
                </a:lnTo>
                <a:lnTo>
                  <a:pt x="207" y="105"/>
                </a:lnTo>
                <a:lnTo>
                  <a:pt x="209" y="105"/>
                </a:lnTo>
                <a:lnTo>
                  <a:pt x="223" y="94"/>
                </a:lnTo>
                <a:lnTo>
                  <a:pt x="233" y="88"/>
                </a:lnTo>
                <a:lnTo>
                  <a:pt x="233" y="86"/>
                </a:lnTo>
                <a:lnTo>
                  <a:pt x="236" y="86"/>
                </a:lnTo>
                <a:lnTo>
                  <a:pt x="236" y="83"/>
                </a:lnTo>
                <a:lnTo>
                  <a:pt x="239" y="83"/>
                </a:lnTo>
                <a:lnTo>
                  <a:pt x="242" y="83"/>
                </a:lnTo>
                <a:lnTo>
                  <a:pt x="242" y="83"/>
                </a:lnTo>
                <a:lnTo>
                  <a:pt x="244" y="80"/>
                </a:lnTo>
                <a:lnTo>
                  <a:pt x="244" y="80"/>
                </a:lnTo>
                <a:lnTo>
                  <a:pt x="247" y="78"/>
                </a:lnTo>
                <a:lnTo>
                  <a:pt x="252" y="67"/>
                </a:lnTo>
                <a:lnTo>
                  <a:pt x="252" y="67"/>
                </a:lnTo>
                <a:lnTo>
                  <a:pt x="255" y="67"/>
                </a:lnTo>
                <a:lnTo>
                  <a:pt x="258" y="67"/>
                </a:lnTo>
                <a:lnTo>
                  <a:pt x="258" y="70"/>
                </a:lnTo>
                <a:lnTo>
                  <a:pt x="258" y="70"/>
                </a:lnTo>
                <a:lnTo>
                  <a:pt x="260" y="70"/>
                </a:lnTo>
                <a:lnTo>
                  <a:pt x="263" y="70"/>
                </a:lnTo>
                <a:lnTo>
                  <a:pt x="263" y="67"/>
                </a:lnTo>
                <a:lnTo>
                  <a:pt x="263" y="67"/>
                </a:lnTo>
                <a:lnTo>
                  <a:pt x="260" y="64"/>
                </a:lnTo>
                <a:lnTo>
                  <a:pt x="260" y="62"/>
                </a:lnTo>
                <a:lnTo>
                  <a:pt x="263" y="56"/>
                </a:lnTo>
                <a:lnTo>
                  <a:pt x="263" y="56"/>
                </a:lnTo>
                <a:lnTo>
                  <a:pt x="266" y="54"/>
                </a:lnTo>
                <a:lnTo>
                  <a:pt x="268" y="56"/>
                </a:lnTo>
                <a:lnTo>
                  <a:pt x="268" y="56"/>
                </a:lnTo>
                <a:lnTo>
                  <a:pt x="268" y="54"/>
                </a:lnTo>
                <a:lnTo>
                  <a:pt x="268" y="51"/>
                </a:lnTo>
                <a:lnTo>
                  <a:pt x="268" y="48"/>
                </a:lnTo>
                <a:lnTo>
                  <a:pt x="268" y="48"/>
                </a:lnTo>
                <a:lnTo>
                  <a:pt x="268" y="45"/>
                </a:lnTo>
                <a:lnTo>
                  <a:pt x="268" y="45"/>
                </a:lnTo>
                <a:lnTo>
                  <a:pt x="266" y="45"/>
                </a:lnTo>
                <a:lnTo>
                  <a:pt x="263" y="45"/>
                </a:lnTo>
                <a:lnTo>
                  <a:pt x="263" y="45"/>
                </a:lnTo>
                <a:lnTo>
                  <a:pt x="263" y="45"/>
                </a:lnTo>
                <a:lnTo>
                  <a:pt x="263" y="45"/>
                </a:lnTo>
                <a:lnTo>
                  <a:pt x="260" y="43"/>
                </a:lnTo>
                <a:lnTo>
                  <a:pt x="260" y="40"/>
                </a:lnTo>
                <a:lnTo>
                  <a:pt x="260" y="37"/>
                </a:lnTo>
                <a:lnTo>
                  <a:pt x="258" y="37"/>
                </a:lnTo>
                <a:lnTo>
                  <a:pt x="260" y="35"/>
                </a:lnTo>
                <a:lnTo>
                  <a:pt x="258" y="32"/>
                </a:lnTo>
                <a:lnTo>
                  <a:pt x="258" y="32"/>
                </a:lnTo>
                <a:lnTo>
                  <a:pt x="255" y="29"/>
                </a:lnTo>
                <a:lnTo>
                  <a:pt x="255" y="29"/>
                </a:lnTo>
                <a:lnTo>
                  <a:pt x="252" y="32"/>
                </a:lnTo>
                <a:lnTo>
                  <a:pt x="252" y="32"/>
                </a:lnTo>
                <a:lnTo>
                  <a:pt x="250" y="32"/>
                </a:lnTo>
                <a:lnTo>
                  <a:pt x="250" y="29"/>
                </a:lnTo>
                <a:lnTo>
                  <a:pt x="250" y="29"/>
                </a:lnTo>
                <a:lnTo>
                  <a:pt x="247" y="29"/>
                </a:lnTo>
                <a:lnTo>
                  <a:pt x="247" y="32"/>
                </a:lnTo>
                <a:lnTo>
                  <a:pt x="247" y="32"/>
                </a:lnTo>
                <a:lnTo>
                  <a:pt x="247" y="35"/>
                </a:lnTo>
                <a:lnTo>
                  <a:pt x="244" y="35"/>
                </a:lnTo>
                <a:lnTo>
                  <a:pt x="244" y="35"/>
                </a:lnTo>
                <a:lnTo>
                  <a:pt x="244" y="32"/>
                </a:lnTo>
                <a:lnTo>
                  <a:pt x="244" y="32"/>
                </a:lnTo>
                <a:lnTo>
                  <a:pt x="244" y="29"/>
                </a:lnTo>
                <a:lnTo>
                  <a:pt x="244" y="27"/>
                </a:lnTo>
                <a:lnTo>
                  <a:pt x="244" y="27"/>
                </a:lnTo>
                <a:lnTo>
                  <a:pt x="242" y="24"/>
                </a:lnTo>
                <a:lnTo>
                  <a:pt x="239" y="24"/>
                </a:lnTo>
                <a:lnTo>
                  <a:pt x="236" y="27"/>
                </a:lnTo>
                <a:lnTo>
                  <a:pt x="236" y="29"/>
                </a:lnTo>
                <a:lnTo>
                  <a:pt x="233" y="32"/>
                </a:lnTo>
                <a:lnTo>
                  <a:pt x="233" y="35"/>
                </a:lnTo>
                <a:lnTo>
                  <a:pt x="233" y="35"/>
                </a:lnTo>
                <a:lnTo>
                  <a:pt x="233" y="35"/>
                </a:lnTo>
                <a:lnTo>
                  <a:pt x="233" y="35"/>
                </a:lnTo>
                <a:lnTo>
                  <a:pt x="233" y="35"/>
                </a:lnTo>
                <a:lnTo>
                  <a:pt x="233" y="35"/>
                </a:lnTo>
                <a:lnTo>
                  <a:pt x="236" y="37"/>
                </a:lnTo>
                <a:lnTo>
                  <a:pt x="236" y="37"/>
                </a:lnTo>
                <a:lnTo>
                  <a:pt x="236" y="40"/>
                </a:lnTo>
                <a:lnTo>
                  <a:pt x="236" y="40"/>
                </a:lnTo>
                <a:lnTo>
                  <a:pt x="236" y="43"/>
                </a:lnTo>
                <a:lnTo>
                  <a:pt x="236" y="45"/>
                </a:lnTo>
                <a:lnTo>
                  <a:pt x="236" y="48"/>
                </a:lnTo>
                <a:lnTo>
                  <a:pt x="236" y="45"/>
                </a:lnTo>
                <a:lnTo>
                  <a:pt x="231" y="40"/>
                </a:lnTo>
                <a:lnTo>
                  <a:pt x="231" y="37"/>
                </a:lnTo>
                <a:lnTo>
                  <a:pt x="228" y="35"/>
                </a:lnTo>
                <a:lnTo>
                  <a:pt x="228" y="32"/>
                </a:lnTo>
                <a:lnTo>
                  <a:pt x="228" y="32"/>
                </a:lnTo>
                <a:lnTo>
                  <a:pt x="225" y="32"/>
                </a:lnTo>
                <a:lnTo>
                  <a:pt x="223" y="35"/>
                </a:lnTo>
                <a:lnTo>
                  <a:pt x="220" y="37"/>
                </a:lnTo>
                <a:lnTo>
                  <a:pt x="217" y="37"/>
                </a:lnTo>
                <a:lnTo>
                  <a:pt x="217" y="37"/>
                </a:lnTo>
                <a:lnTo>
                  <a:pt x="215" y="48"/>
                </a:lnTo>
                <a:lnTo>
                  <a:pt x="215" y="48"/>
                </a:lnTo>
                <a:lnTo>
                  <a:pt x="215" y="48"/>
                </a:lnTo>
                <a:lnTo>
                  <a:pt x="212" y="43"/>
                </a:lnTo>
                <a:lnTo>
                  <a:pt x="212" y="43"/>
                </a:lnTo>
                <a:lnTo>
                  <a:pt x="209" y="40"/>
                </a:lnTo>
                <a:lnTo>
                  <a:pt x="209" y="40"/>
                </a:lnTo>
                <a:lnTo>
                  <a:pt x="207" y="37"/>
                </a:lnTo>
                <a:lnTo>
                  <a:pt x="204" y="37"/>
                </a:lnTo>
                <a:lnTo>
                  <a:pt x="201" y="37"/>
                </a:lnTo>
                <a:lnTo>
                  <a:pt x="199" y="40"/>
                </a:lnTo>
                <a:lnTo>
                  <a:pt x="196" y="43"/>
                </a:lnTo>
                <a:lnTo>
                  <a:pt x="188" y="43"/>
                </a:lnTo>
                <a:lnTo>
                  <a:pt x="183" y="45"/>
                </a:lnTo>
                <a:lnTo>
                  <a:pt x="180" y="51"/>
                </a:lnTo>
                <a:lnTo>
                  <a:pt x="180" y="51"/>
                </a:lnTo>
                <a:lnTo>
                  <a:pt x="177" y="45"/>
                </a:lnTo>
                <a:lnTo>
                  <a:pt x="175" y="45"/>
                </a:lnTo>
                <a:lnTo>
                  <a:pt x="175" y="45"/>
                </a:lnTo>
                <a:lnTo>
                  <a:pt x="177" y="40"/>
                </a:lnTo>
                <a:lnTo>
                  <a:pt x="175" y="40"/>
                </a:lnTo>
                <a:lnTo>
                  <a:pt x="175" y="40"/>
                </a:lnTo>
                <a:lnTo>
                  <a:pt x="169" y="45"/>
                </a:lnTo>
                <a:lnTo>
                  <a:pt x="169" y="45"/>
                </a:lnTo>
                <a:lnTo>
                  <a:pt x="166" y="45"/>
                </a:lnTo>
                <a:lnTo>
                  <a:pt x="166" y="45"/>
                </a:lnTo>
                <a:lnTo>
                  <a:pt x="164" y="45"/>
                </a:lnTo>
                <a:lnTo>
                  <a:pt x="166" y="43"/>
                </a:lnTo>
                <a:lnTo>
                  <a:pt x="169" y="40"/>
                </a:lnTo>
                <a:lnTo>
                  <a:pt x="169" y="37"/>
                </a:lnTo>
                <a:lnTo>
                  <a:pt x="169" y="37"/>
                </a:lnTo>
                <a:lnTo>
                  <a:pt x="169" y="35"/>
                </a:lnTo>
                <a:lnTo>
                  <a:pt x="166" y="35"/>
                </a:lnTo>
                <a:lnTo>
                  <a:pt x="164" y="32"/>
                </a:lnTo>
                <a:lnTo>
                  <a:pt x="164" y="35"/>
                </a:lnTo>
                <a:lnTo>
                  <a:pt x="164" y="35"/>
                </a:lnTo>
                <a:lnTo>
                  <a:pt x="161" y="35"/>
                </a:lnTo>
                <a:lnTo>
                  <a:pt x="161" y="37"/>
                </a:lnTo>
                <a:lnTo>
                  <a:pt x="158" y="35"/>
                </a:lnTo>
                <a:lnTo>
                  <a:pt x="153" y="27"/>
                </a:lnTo>
                <a:lnTo>
                  <a:pt x="148" y="21"/>
                </a:lnTo>
                <a:lnTo>
                  <a:pt x="145" y="21"/>
                </a:lnTo>
                <a:lnTo>
                  <a:pt x="145" y="24"/>
                </a:lnTo>
                <a:lnTo>
                  <a:pt x="145" y="27"/>
                </a:lnTo>
                <a:lnTo>
                  <a:pt x="145" y="29"/>
                </a:lnTo>
                <a:lnTo>
                  <a:pt x="145" y="32"/>
                </a:lnTo>
                <a:lnTo>
                  <a:pt x="145" y="32"/>
                </a:lnTo>
                <a:close/>
                <a:moveTo>
                  <a:pt x="108" y="88"/>
                </a:moveTo>
                <a:lnTo>
                  <a:pt x="110" y="91"/>
                </a:lnTo>
                <a:lnTo>
                  <a:pt x="110" y="91"/>
                </a:lnTo>
                <a:lnTo>
                  <a:pt x="116" y="94"/>
                </a:lnTo>
                <a:lnTo>
                  <a:pt x="118" y="94"/>
                </a:lnTo>
                <a:lnTo>
                  <a:pt x="121" y="91"/>
                </a:lnTo>
                <a:lnTo>
                  <a:pt x="132" y="88"/>
                </a:lnTo>
                <a:lnTo>
                  <a:pt x="134" y="88"/>
                </a:lnTo>
                <a:lnTo>
                  <a:pt x="137" y="86"/>
                </a:lnTo>
                <a:lnTo>
                  <a:pt x="140" y="86"/>
                </a:lnTo>
                <a:lnTo>
                  <a:pt x="142" y="88"/>
                </a:lnTo>
                <a:lnTo>
                  <a:pt x="145" y="88"/>
                </a:lnTo>
                <a:lnTo>
                  <a:pt x="145" y="88"/>
                </a:lnTo>
                <a:lnTo>
                  <a:pt x="148" y="91"/>
                </a:lnTo>
                <a:lnTo>
                  <a:pt x="153" y="91"/>
                </a:lnTo>
                <a:lnTo>
                  <a:pt x="156" y="91"/>
                </a:lnTo>
                <a:lnTo>
                  <a:pt x="158" y="94"/>
                </a:lnTo>
                <a:lnTo>
                  <a:pt x="161" y="94"/>
                </a:lnTo>
                <a:lnTo>
                  <a:pt x="166" y="94"/>
                </a:lnTo>
                <a:lnTo>
                  <a:pt x="172" y="91"/>
                </a:lnTo>
                <a:lnTo>
                  <a:pt x="172" y="91"/>
                </a:lnTo>
                <a:lnTo>
                  <a:pt x="172" y="88"/>
                </a:lnTo>
                <a:lnTo>
                  <a:pt x="175" y="86"/>
                </a:lnTo>
                <a:lnTo>
                  <a:pt x="172" y="86"/>
                </a:lnTo>
                <a:lnTo>
                  <a:pt x="172" y="83"/>
                </a:lnTo>
                <a:lnTo>
                  <a:pt x="166" y="80"/>
                </a:lnTo>
                <a:lnTo>
                  <a:pt x="164" y="80"/>
                </a:lnTo>
                <a:lnTo>
                  <a:pt x="164" y="80"/>
                </a:lnTo>
                <a:lnTo>
                  <a:pt x="161" y="80"/>
                </a:lnTo>
                <a:lnTo>
                  <a:pt x="158" y="78"/>
                </a:lnTo>
                <a:lnTo>
                  <a:pt x="158" y="78"/>
                </a:lnTo>
                <a:lnTo>
                  <a:pt x="156" y="78"/>
                </a:lnTo>
                <a:lnTo>
                  <a:pt x="156" y="78"/>
                </a:lnTo>
                <a:lnTo>
                  <a:pt x="156" y="78"/>
                </a:lnTo>
                <a:lnTo>
                  <a:pt x="153" y="80"/>
                </a:lnTo>
                <a:lnTo>
                  <a:pt x="153" y="78"/>
                </a:lnTo>
                <a:lnTo>
                  <a:pt x="153" y="78"/>
                </a:lnTo>
                <a:lnTo>
                  <a:pt x="156" y="75"/>
                </a:lnTo>
                <a:lnTo>
                  <a:pt x="156" y="70"/>
                </a:lnTo>
                <a:lnTo>
                  <a:pt x="156" y="67"/>
                </a:lnTo>
                <a:lnTo>
                  <a:pt x="153" y="64"/>
                </a:lnTo>
                <a:lnTo>
                  <a:pt x="148" y="62"/>
                </a:lnTo>
                <a:lnTo>
                  <a:pt x="148" y="59"/>
                </a:lnTo>
                <a:lnTo>
                  <a:pt x="148" y="56"/>
                </a:lnTo>
                <a:lnTo>
                  <a:pt x="148" y="54"/>
                </a:lnTo>
                <a:lnTo>
                  <a:pt x="148" y="51"/>
                </a:lnTo>
                <a:lnTo>
                  <a:pt x="148" y="51"/>
                </a:lnTo>
                <a:lnTo>
                  <a:pt x="145" y="45"/>
                </a:lnTo>
                <a:lnTo>
                  <a:pt x="145" y="43"/>
                </a:lnTo>
                <a:lnTo>
                  <a:pt x="142" y="40"/>
                </a:lnTo>
                <a:lnTo>
                  <a:pt x="142" y="37"/>
                </a:lnTo>
                <a:lnTo>
                  <a:pt x="140" y="40"/>
                </a:lnTo>
                <a:lnTo>
                  <a:pt x="140" y="40"/>
                </a:lnTo>
                <a:lnTo>
                  <a:pt x="137" y="40"/>
                </a:lnTo>
                <a:lnTo>
                  <a:pt x="134" y="40"/>
                </a:lnTo>
                <a:lnTo>
                  <a:pt x="134" y="43"/>
                </a:lnTo>
                <a:lnTo>
                  <a:pt x="129" y="48"/>
                </a:lnTo>
                <a:lnTo>
                  <a:pt x="129" y="48"/>
                </a:lnTo>
                <a:lnTo>
                  <a:pt x="126" y="51"/>
                </a:lnTo>
                <a:lnTo>
                  <a:pt x="124" y="51"/>
                </a:lnTo>
                <a:lnTo>
                  <a:pt x="124" y="51"/>
                </a:lnTo>
                <a:lnTo>
                  <a:pt x="121" y="56"/>
                </a:lnTo>
                <a:lnTo>
                  <a:pt x="124" y="56"/>
                </a:lnTo>
                <a:lnTo>
                  <a:pt x="124" y="56"/>
                </a:lnTo>
                <a:lnTo>
                  <a:pt x="126" y="56"/>
                </a:lnTo>
                <a:lnTo>
                  <a:pt x="126" y="56"/>
                </a:lnTo>
                <a:lnTo>
                  <a:pt x="126" y="59"/>
                </a:lnTo>
                <a:lnTo>
                  <a:pt x="126" y="59"/>
                </a:lnTo>
                <a:lnTo>
                  <a:pt x="126" y="62"/>
                </a:lnTo>
                <a:lnTo>
                  <a:pt x="126" y="62"/>
                </a:lnTo>
                <a:lnTo>
                  <a:pt x="126" y="72"/>
                </a:lnTo>
                <a:lnTo>
                  <a:pt x="126" y="75"/>
                </a:lnTo>
                <a:lnTo>
                  <a:pt x="126" y="78"/>
                </a:lnTo>
                <a:lnTo>
                  <a:pt x="124" y="78"/>
                </a:lnTo>
                <a:lnTo>
                  <a:pt x="121" y="80"/>
                </a:lnTo>
                <a:lnTo>
                  <a:pt x="118" y="78"/>
                </a:lnTo>
                <a:lnTo>
                  <a:pt x="116" y="75"/>
                </a:lnTo>
                <a:lnTo>
                  <a:pt x="113" y="75"/>
                </a:lnTo>
                <a:lnTo>
                  <a:pt x="113" y="78"/>
                </a:lnTo>
                <a:lnTo>
                  <a:pt x="113" y="83"/>
                </a:lnTo>
                <a:lnTo>
                  <a:pt x="113" y="86"/>
                </a:lnTo>
                <a:lnTo>
                  <a:pt x="110" y="86"/>
                </a:lnTo>
                <a:lnTo>
                  <a:pt x="110" y="86"/>
                </a:lnTo>
                <a:lnTo>
                  <a:pt x="108" y="86"/>
                </a:lnTo>
                <a:lnTo>
                  <a:pt x="108" y="88"/>
                </a:lnTo>
                <a:lnTo>
                  <a:pt x="108" y="88"/>
                </a:lnTo>
                <a:lnTo>
                  <a:pt x="108" y="88"/>
                </a:lnTo>
                <a:close/>
                <a:moveTo>
                  <a:pt x="831" y="303"/>
                </a:moveTo>
                <a:lnTo>
                  <a:pt x="831" y="306"/>
                </a:lnTo>
                <a:lnTo>
                  <a:pt x="831" y="306"/>
                </a:lnTo>
                <a:lnTo>
                  <a:pt x="831" y="306"/>
                </a:lnTo>
                <a:lnTo>
                  <a:pt x="831" y="303"/>
                </a:lnTo>
                <a:lnTo>
                  <a:pt x="831" y="303"/>
                </a:lnTo>
                <a:lnTo>
                  <a:pt x="831" y="303"/>
                </a:lnTo>
                <a:lnTo>
                  <a:pt x="831" y="303"/>
                </a:lnTo>
                <a:close/>
                <a:moveTo>
                  <a:pt x="649" y="105"/>
                </a:moveTo>
                <a:lnTo>
                  <a:pt x="652" y="102"/>
                </a:lnTo>
                <a:lnTo>
                  <a:pt x="652" y="102"/>
                </a:lnTo>
                <a:lnTo>
                  <a:pt x="652" y="102"/>
                </a:lnTo>
                <a:lnTo>
                  <a:pt x="649" y="102"/>
                </a:lnTo>
                <a:lnTo>
                  <a:pt x="646" y="102"/>
                </a:lnTo>
                <a:lnTo>
                  <a:pt x="644" y="105"/>
                </a:lnTo>
                <a:lnTo>
                  <a:pt x="646" y="105"/>
                </a:lnTo>
                <a:lnTo>
                  <a:pt x="649" y="105"/>
                </a:lnTo>
                <a:close/>
                <a:moveTo>
                  <a:pt x="630" y="115"/>
                </a:moveTo>
                <a:lnTo>
                  <a:pt x="633" y="115"/>
                </a:lnTo>
                <a:lnTo>
                  <a:pt x="635" y="115"/>
                </a:lnTo>
                <a:lnTo>
                  <a:pt x="638" y="115"/>
                </a:lnTo>
                <a:lnTo>
                  <a:pt x="635" y="113"/>
                </a:lnTo>
                <a:lnTo>
                  <a:pt x="633" y="113"/>
                </a:lnTo>
                <a:lnTo>
                  <a:pt x="630" y="113"/>
                </a:lnTo>
                <a:lnTo>
                  <a:pt x="630" y="113"/>
                </a:lnTo>
                <a:lnTo>
                  <a:pt x="630" y="115"/>
                </a:lnTo>
                <a:lnTo>
                  <a:pt x="630" y="115"/>
                </a:lnTo>
                <a:close/>
                <a:moveTo>
                  <a:pt x="625" y="121"/>
                </a:moveTo>
                <a:lnTo>
                  <a:pt x="627" y="123"/>
                </a:lnTo>
                <a:lnTo>
                  <a:pt x="627" y="123"/>
                </a:lnTo>
                <a:lnTo>
                  <a:pt x="630" y="123"/>
                </a:lnTo>
                <a:lnTo>
                  <a:pt x="630" y="121"/>
                </a:lnTo>
                <a:lnTo>
                  <a:pt x="630" y="118"/>
                </a:lnTo>
                <a:lnTo>
                  <a:pt x="630" y="118"/>
                </a:lnTo>
                <a:lnTo>
                  <a:pt x="627" y="118"/>
                </a:lnTo>
                <a:lnTo>
                  <a:pt x="625" y="118"/>
                </a:lnTo>
                <a:lnTo>
                  <a:pt x="625" y="118"/>
                </a:lnTo>
                <a:lnTo>
                  <a:pt x="622" y="115"/>
                </a:lnTo>
                <a:lnTo>
                  <a:pt x="625" y="121"/>
                </a:lnTo>
                <a:lnTo>
                  <a:pt x="625" y="121"/>
                </a:lnTo>
                <a:close/>
                <a:moveTo>
                  <a:pt x="799" y="54"/>
                </a:moveTo>
                <a:lnTo>
                  <a:pt x="802" y="51"/>
                </a:lnTo>
                <a:lnTo>
                  <a:pt x="802" y="51"/>
                </a:lnTo>
                <a:lnTo>
                  <a:pt x="802" y="51"/>
                </a:lnTo>
                <a:lnTo>
                  <a:pt x="802" y="54"/>
                </a:lnTo>
                <a:lnTo>
                  <a:pt x="802" y="54"/>
                </a:lnTo>
                <a:lnTo>
                  <a:pt x="802" y="51"/>
                </a:lnTo>
                <a:lnTo>
                  <a:pt x="810" y="43"/>
                </a:lnTo>
                <a:lnTo>
                  <a:pt x="812" y="40"/>
                </a:lnTo>
                <a:lnTo>
                  <a:pt x="815" y="35"/>
                </a:lnTo>
                <a:lnTo>
                  <a:pt x="815" y="32"/>
                </a:lnTo>
                <a:lnTo>
                  <a:pt x="818" y="29"/>
                </a:lnTo>
                <a:lnTo>
                  <a:pt x="820" y="27"/>
                </a:lnTo>
                <a:lnTo>
                  <a:pt x="820" y="27"/>
                </a:lnTo>
                <a:lnTo>
                  <a:pt x="820" y="27"/>
                </a:lnTo>
                <a:lnTo>
                  <a:pt x="820" y="27"/>
                </a:lnTo>
                <a:lnTo>
                  <a:pt x="823" y="27"/>
                </a:lnTo>
                <a:lnTo>
                  <a:pt x="823" y="24"/>
                </a:lnTo>
                <a:lnTo>
                  <a:pt x="823" y="24"/>
                </a:lnTo>
                <a:lnTo>
                  <a:pt x="823" y="19"/>
                </a:lnTo>
                <a:lnTo>
                  <a:pt x="826" y="16"/>
                </a:lnTo>
                <a:lnTo>
                  <a:pt x="826" y="11"/>
                </a:lnTo>
                <a:lnTo>
                  <a:pt x="828" y="11"/>
                </a:lnTo>
                <a:lnTo>
                  <a:pt x="828" y="8"/>
                </a:lnTo>
                <a:lnTo>
                  <a:pt x="828" y="8"/>
                </a:lnTo>
                <a:lnTo>
                  <a:pt x="828" y="8"/>
                </a:lnTo>
                <a:lnTo>
                  <a:pt x="826" y="5"/>
                </a:lnTo>
                <a:lnTo>
                  <a:pt x="826" y="5"/>
                </a:lnTo>
                <a:lnTo>
                  <a:pt x="826" y="8"/>
                </a:lnTo>
                <a:lnTo>
                  <a:pt x="826" y="8"/>
                </a:lnTo>
                <a:lnTo>
                  <a:pt x="826" y="8"/>
                </a:lnTo>
                <a:lnTo>
                  <a:pt x="823" y="8"/>
                </a:lnTo>
                <a:lnTo>
                  <a:pt x="823" y="8"/>
                </a:lnTo>
                <a:lnTo>
                  <a:pt x="823" y="8"/>
                </a:lnTo>
                <a:lnTo>
                  <a:pt x="823" y="11"/>
                </a:lnTo>
                <a:lnTo>
                  <a:pt x="823" y="13"/>
                </a:lnTo>
                <a:lnTo>
                  <a:pt x="823" y="13"/>
                </a:lnTo>
                <a:lnTo>
                  <a:pt x="823" y="13"/>
                </a:lnTo>
                <a:lnTo>
                  <a:pt x="820" y="13"/>
                </a:lnTo>
                <a:lnTo>
                  <a:pt x="820" y="19"/>
                </a:lnTo>
                <a:lnTo>
                  <a:pt x="820" y="24"/>
                </a:lnTo>
                <a:lnTo>
                  <a:pt x="820" y="24"/>
                </a:lnTo>
                <a:lnTo>
                  <a:pt x="815" y="27"/>
                </a:lnTo>
                <a:lnTo>
                  <a:pt x="810" y="32"/>
                </a:lnTo>
                <a:lnTo>
                  <a:pt x="810" y="35"/>
                </a:lnTo>
                <a:lnTo>
                  <a:pt x="807" y="37"/>
                </a:lnTo>
                <a:lnTo>
                  <a:pt x="807" y="40"/>
                </a:lnTo>
                <a:lnTo>
                  <a:pt x="804" y="40"/>
                </a:lnTo>
                <a:lnTo>
                  <a:pt x="804" y="43"/>
                </a:lnTo>
                <a:lnTo>
                  <a:pt x="804" y="45"/>
                </a:lnTo>
                <a:lnTo>
                  <a:pt x="799" y="48"/>
                </a:lnTo>
                <a:lnTo>
                  <a:pt x="799" y="48"/>
                </a:lnTo>
                <a:lnTo>
                  <a:pt x="799" y="51"/>
                </a:lnTo>
                <a:lnTo>
                  <a:pt x="799" y="51"/>
                </a:lnTo>
                <a:lnTo>
                  <a:pt x="799" y="51"/>
                </a:lnTo>
                <a:lnTo>
                  <a:pt x="799" y="54"/>
                </a:lnTo>
                <a:lnTo>
                  <a:pt x="799" y="54"/>
                </a:lnTo>
                <a:close/>
                <a:moveTo>
                  <a:pt x="831" y="126"/>
                </a:moveTo>
                <a:lnTo>
                  <a:pt x="831" y="126"/>
                </a:lnTo>
                <a:lnTo>
                  <a:pt x="834" y="126"/>
                </a:lnTo>
                <a:lnTo>
                  <a:pt x="834" y="123"/>
                </a:lnTo>
                <a:lnTo>
                  <a:pt x="834" y="123"/>
                </a:lnTo>
                <a:lnTo>
                  <a:pt x="834" y="121"/>
                </a:lnTo>
                <a:lnTo>
                  <a:pt x="834" y="118"/>
                </a:lnTo>
                <a:lnTo>
                  <a:pt x="831" y="121"/>
                </a:lnTo>
                <a:lnTo>
                  <a:pt x="831" y="121"/>
                </a:lnTo>
                <a:lnTo>
                  <a:pt x="831" y="123"/>
                </a:lnTo>
                <a:lnTo>
                  <a:pt x="831" y="126"/>
                </a:lnTo>
                <a:close/>
                <a:moveTo>
                  <a:pt x="807" y="86"/>
                </a:moveTo>
                <a:lnTo>
                  <a:pt x="804" y="86"/>
                </a:lnTo>
                <a:lnTo>
                  <a:pt x="804" y="88"/>
                </a:lnTo>
                <a:lnTo>
                  <a:pt x="802" y="86"/>
                </a:lnTo>
                <a:lnTo>
                  <a:pt x="802" y="88"/>
                </a:lnTo>
                <a:lnTo>
                  <a:pt x="799" y="88"/>
                </a:lnTo>
                <a:lnTo>
                  <a:pt x="802" y="88"/>
                </a:lnTo>
                <a:lnTo>
                  <a:pt x="804" y="88"/>
                </a:lnTo>
                <a:lnTo>
                  <a:pt x="807" y="88"/>
                </a:lnTo>
                <a:lnTo>
                  <a:pt x="807" y="88"/>
                </a:lnTo>
                <a:lnTo>
                  <a:pt x="807" y="86"/>
                </a:lnTo>
                <a:lnTo>
                  <a:pt x="810" y="86"/>
                </a:lnTo>
                <a:lnTo>
                  <a:pt x="812" y="83"/>
                </a:lnTo>
                <a:lnTo>
                  <a:pt x="812" y="83"/>
                </a:lnTo>
                <a:lnTo>
                  <a:pt x="810" y="83"/>
                </a:lnTo>
                <a:lnTo>
                  <a:pt x="810" y="83"/>
                </a:lnTo>
                <a:lnTo>
                  <a:pt x="807" y="86"/>
                </a:lnTo>
                <a:close/>
                <a:moveTo>
                  <a:pt x="850" y="501"/>
                </a:moveTo>
                <a:lnTo>
                  <a:pt x="850" y="501"/>
                </a:lnTo>
                <a:lnTo>
                  <a:pt x="850" y="501"/>
                </a:lnTo>
                <a:lnTo>
                  <a:pt x="847" y="501"/>
                </a:lnTo>
                <a:lnTo>
                  <a:pt x="847" y="501"/>
                </a:lnTo>
                <a:lnTo>
                  <a:pt x="845" y="501"/>
                </a:lnTo>
                <a:lnTo>
                  <a:pt x="845" y="504"/>
                </a:lnTo>
                <a:lnTo>
                  <a:pt x="845" y="507"/>
                </a:lnTo>
                <a:lnTo>
                  <a:pt x="845" y="507"/>
                </a:lnTo>
                <a:lnTo>
                  <a:pt x="845" y="507"/>
                </a:lnTo>
                <a:lnTo>
                  <a:pt x="847" y="507"/>
                </a:lnTo>
                <a:lnTo>
                  <a:pt x="847" y="507"/>
                </a:lnTo>
                <a:lnTo>
                  <a:pt x="847" y="507"/>
                </a:lnTo>
                <a:lnTo>
                  <a:pt x="847" y="507"/>
                </a:lnTo>
                <a:lnTo>
                  <a:pt x="847" y="507"/>
                </a:lnTo>
                <a:lnTo>
                  <a:pt x="847" y="507"/>
                </a:lnTo>
                <a:lnTo>
                  <a:pt x="850" y="507"/>
                </a:lnTo>
                <a:lnTo>
                  <a:pt x="850" y="507"/>
                </a:lnTo>
                <a:lnTo>
                  <a:pt x="850" y="510"/>
                </a:lnTo>
                <a:lnTo>
                  <a:pt x="850" y="512"/>
                </a:lnTo>
                <a:lnTo>
                  <a:pt x="853" y="515"/>
                </a:lnTo>
                <a:lnTo>
                  <a:pt x="853" y="515"/>
                </a:lnTo>
                <a:lnTo>
                  <a:pt x="853" y="515"/>
                </a:lnTo>
                <a:lnTo>
                  <a:pt x="855" y="515"/>
                </a:lnTo>
                <a:lnTo>
                  <a:pt x="855" y="518"/>
                </a:lnTo>
                <a:lnTo>
                  <a:pt x="855" y="518"/>
                </a:lnTo>
                <a:lnTo>
                  <a:pt x="855" y="520"/>
                </a:lnTo>
                <a:lnTo>
                  <a:pt x="858" y="518"/>
                </a:lnTo>
                <a:lnTo>
                  <a:pt x="861" y="518"/>
                </a:lnTo>
                <a:lnTo>
                  <a:pt x="861" y="515"/>
                </a:lnTo>
                <a:lnTo>
                  <a:pt x="861" y="515"/>
                </a:lnTo>
                <a:lnTo>
                  <a:pt x="861" y="512"/>
                </a:lnTo>
                <a:lnTo>
                  <a:pt x="861" y="512"/>
                </a:lnTo>
                <a:lnTo>
                  <a:pt x="861" y="512"/>
                </a:lnTo>
                <a:lnTo>
                  <a:pt x="861" y="512"/>
                </a:lnTo>
                <a:lnTo>
                  <a:pt x="858" y="510"/>
                </a:lnTo>
                <a:lnTo>
                  <a:pt x="858" y="510"/>
                </a:lnTo>
                <a:lnTo>
                  <a:pt x="858" y="507"/>
                </a:lnTo>
                <a:lnTo>
                  <a:pt x="858" y="501"/>
                </a:lnTo>
                <a:lnTo>
                  <a:pt x="858" y="499"/>
                </a:lnTo>
                <a:lnTo>
                  <a:pt x="855" y="499"/>
                </a:lnTo>
                <a:lnTo>
                  <a:pt x="855" y="496"/>
                </a:lnTo>
                <a:lnTo>
                  <a:pt x="853" y="496"/>
                </a:lnTo>
                <a:lnTo>
                  <a:pt x="853" y="493"/>
                </a:lnTo>
                <a:lnTo>
                  <a:pt x="853" y="493"/>
                </a:lnTo>
                <a:lnTo>
                  <a:pt x="850" y="496"/>
                </a:lnTo>
                <a:lnTo>
                  <a:pt x="850" y="496"/>
                </a:lnTo>
                <a:lnTo>
                  <a:pt x="850" y="501"/>
                </a:lnTo>
                <a:lnTo>
                  <a:pt x="850" y="501"/>
                </a:lnTo>
                <a:close/>
                <a:moveTo>
                  <a:pt x="799" y="88"/>
                </a:moveTo>
                <a:lnTo>
                  <a:pt x="796" y="91"/>
                </a:lnTo>
                <a:lnTo>
                  <a:pt x="796" y="94"/>
                </a:lnTo>
                <a:lnTo>
                  <a:pt x="794" y="96"/>
                </a:lnTo>
                <a:lnTo>
                  <a:pt x="794" y="99"/>
                </a:lnTo>
                <a:lnTo>
                  <a:pt x="794" y="102"/>
                </a:lnTo>
                <a:lnTo>
                  <a:pt x="794" y="102"/>
                </a:lnTo>
                <a:lnTo>
                  <a:pt x="796" y="102"/>
                </a:lnTo>
                <a:lnTo>
                  <a:pt x="796" y="99"/>
                </a:lnTo>
                <a:lnTo>
                  <a:pt x="796" y="99"/>
                </a:lnTo>
                <a:lnTo>
                  <a:pt x="796" y="99"/>
                </a:lnTo>
                <a:lnTo>
                  <a:pt x="796" y="99"/>
                </a:lnTo>
                <a:lnTo>
                  <a:pt x="796" y="96"/>
                </a:lnTo>
                <a:lnTo>
                  <a:pt x="799" y="91"/>
                </a:lnTo>
                <a:lnTo>
                  <a:pt x="799" y="88"/>
                </a:lnTo>
                <a:close/>
                <a:moveTo>
                  <a:pt x="759" y="118"/>
                </a:moveTo>
                <a:lnTo>
                  <a:pt x="759" y="118"/>
                </a:lnTo>
                <a:lnTo>
                  <a:pt x="761" y="118"/>
                </a:lnTo>
                <a:lnTo>
                  <a:pt x="764" y="121"/>
                </a:lnTo>
                <a:lnTo>
                  <a:pt x="764" y="121"/>
                </a:lnTo>
                <a:lnTo>
                  <a:pt x="767" y="118"/>
                </a:lnTo>
                <a:lnTo>
                  <a:pt x="767" y="118"/>
                </a:lnTo>
                <a:lnTo>
                  <a:pt x="767" y="118"/>
                </a:lnTo>
                <a:lnTo>
                  <a:pt x="769" y="115"/>
                </a:lnTo>
                <a:lnTo>
                  <a:pt x="772" y="115"/>
                </a:lnTo>
                <a:lnTo>
                  <a:pt x="778" y="113"/>
                </a:lnTo>
                <a:lnTo>
                  <a:pt x="778" y="110"/>
                </a:lnTo>
                <a:lnTo>
                  <a:pt x="775" y="107"/>
                </a:lnTo>
                <a:lnTo>
                  <a:pt x="775" y="110"/>
                </a:lnTo>
                <a:lnTo>
                  <a:pt x="772" y="113"/>
                </a:lnTo>
                <a:lnTo>
                  <a:pt x="769" y="113"/>
                </a:lnTo>
                <a:lnTo>
                  <a:pt x="769" y="113"/>
                </a:lnTo>
                <a:lnTo>
                  <a:pt x="767" y="115"/>
                </a:lnTo>
                <a:lnTo>
                  <a:pt x="767" y="115"/>
                </a:lnTo>
                <a:lnTo>
                  <a:pt x="767" y="113"/>
                </a:lnTo>
                <a:lnTo>
                  <a:pt x="767" y="113"/>
                </a:lnTo>
                <a:lnTo>
                  <a:pt x="767" y="113"/>
                </a:lnTo>
                <a:lnTo>
                  <a:pt x="767" y="113"/>
                </a:lnTo>
                <a:lnTo>
                  <a:pt x="767" y="110"/>
                </a:lnTo>
                <a:lnTo>
                  <a:pt x="764" y="113"/>
                </a:lnTo>
                <a:lnTo>
                  <a:pt x="764" y="115"/>
                </a:lnTo>
                <a:lnTo>
                  <a:pt x="761" y="115"/>
                </a:lnTo>
                <a:lnTo>
                  <a:pt x="761" y="115"/>
                </a:lnTo>
                <a:lnTo>
                  <a:pt x="761" y="113"/>
                </a:lnTo>
                <a:lnTo>
                  <a:pt x="759" y="113"/>
                </a:lnTo>
                <a:lnTo>
                  <a:pt x="759" y="115"/>
                </a:lnTo>
                <a:lnTo>
                  <a:pt x="759" y="115"/>
                </a:lnTo>
                <a:lnTo>
                  <a:pt x="759" y="115"/>
                </a:lnTo>
                <a:lnTo>
                  <a:pt x="759" y="118"/>
                </a:lnTo>
                <a:close/>
                <a:moveTo>
                  <a:pt x="745" y="80"/>
                </a:moveTo>
                <a:lnTo>
                  <a:pt x="748" y="80"/>
                </a:lnTo>
                <a:lnTo>
                  <a:pt x="748" y="78"/>
                </a:lnTo>
                <a:lnTo>
                  <a:pt x="751" y="75"/>
                </a:lnTo>
                <a:lnTo>
                  <a:pt x="748" y="75"/>
                </a:lnTo>
                <a:lnTo>
                  <a:pt x="743" y="75"/>
                </a:lnTo>
                <a:lnTo>
                  <a:pt x="740" y="78"/>
                </a:lnTo>
                <a:lnTo>
                  <a:pt x="743" y="80"/>
                </a:lnTo>
                <a:lnTo>
                  <a:pt x="745" y="80"/>
                </a:lnTo>
                <a:close/>
                <a:moveTo>
                  <a:pt x="769" y="75"/>
                </a:moveTo>
                <a:lnTo>
                  <a:pt x="769" y="75"/>
                </a:lnTo>
                <a:lnTo>
                  <a:pt x="772" y="75"/>
                </a:lnTo>
                <a:lnTo>
                  <a:pt x="775" y="72"/>
                </a:lnTo>
                <a:lnTo>
                  <a:pt x="775" y="72"/>
                </a:lnTo>
                <a:lnTo>
                  <a:pt x="778" y="70"/>
                </a:lnTo>
                <a:lnTo>
                  <a:pt x="778" y="70"/>
                </a:lnTo>
                <a:lnTo>
                  <a:pt x="778" y="72"/>
                </a:lnTo>
                <a:lnTo>
                  <a:pt x="778" y="72"/>
                </a:lnTo>
                <a:lnTo>
                  <a:pt x="778" y="72"/>
                </a:lnTo>
                <a:lnTo>
                  <a:pt x="780" y="70"/>
                </a:lnTo>
                <a:lnTo>
                  <a:pt x="786" y="67"/>
                </a:lnTo>
                <a:lnTo>
                  <a:pt x="786" y="64"/>
                </a:lnTo>
                <a:lnTo>
                  <a:pt x="786" y="64"/>
                </a:lnTo>
                <a:lnTo>
                  <a:pt x="788" y="64"/>
                </a:lnTo>
                <a:lnTo>
                  <a:pt x="794" y="62"/>
                </a:lnTo>
                <a:lnTo>
                  <a:pt x="796" y="59"/>
                </a:lnTo>
                <a:lnTo>
                  <a:pt x="796" y="56"/>
                </a:lnTo>
                <a:lnTo>
                  <a:pt x="796" y="54"/>
                </a:lnTo>
                <a:lnTo>
                  <a:pt x="794" y="56"/>
                </a:lnTo>
                <a:lnTo>
                  <a:pt x="794" y="56"/>
                </a:lnTo>
                <a:lnTo>
                  <a:pt x="791" y="59"/>
                </a:lnTo>
                <a:lnTo>
                  <a:pt x="786" y="62"/>
                </a:lnTo>
                <a:lnTo>
                  <a:pt x="786" y="62"/>
                </a:lnTo>
                <a:lnTo>
                  <a:pt x="786" y="64"/>
                </a:lnTo>
                <a:lnTo>
                  <a:pt x="786" y="62"/>
                </a:lnTo>
                <a:lnTo>
                  <a:pt x="783" y="62"/>
                </a:lnTo>
                <a:lnTo>
                  <a:pt x="780" y="67"/>
                </a:lnTo>
                <a:lnTo>
                  <a:pt x="780" y="67"/>
                </a:lnTo>
                <a:lnTo>
                  <a:pt x="778" y="70"/>
                </a:lnTo>
                <a:lnTo>
                  <a:pt x="778" y="67"/>
                </a:lnTo>
                <a:lnTo>
                  <a:pt x="775" y="67"/>
                </a:lnTo>
                <a:lnTo>
                  <a:pt x="775" y="64"/>
                </a:lnTo>
                <a:lnTo>
                  <a:pt x="772" y="64"/>
                </a:lnTo>
                <a:lnTo>
                  <a:pt x="772" y="67"/>
                </a:lnTo>
                <a:lnTo>
                  <a:pt x="769" y="70"/>
                </a:lnTo>
                <a:lnTo>
                  <a:pt x="769" y="72"/>
                </a:lnTo>
                <a:lnTo>
                  <a:pt x="767" y="72"/>
                </a:lnTo>
                <a:lnTo>
                  <a:pt x="767" y="72"/>
                </a:lnTo>
                <a:lnTo>
                  <a:pt x="764" y="72"/>
                </a:lnTo>
                <a:lnTo>
                  <a:pt x="764" y="75"/>
                </a:lnTo>
                <a:lnTo>
                  <a:pt x="764" y="78"/>
                </a:lnTo>
                <a:lnTo>
                  <a:pt x="764" y="78"/>
                </a:lnTo>
                <a:lnTo>
                  <a:pt x="764" y="78"/>
                </a:lnTo>
                <a:lnTo>
                  <a:pt x="767" y="78"/>
                </a:lnTo>
                <a:lnTo>
                  <a:pt x="769" y="75"/>
                </a:lnTo>
                <a:close/>
                <a:moveTo>
                  <a:pt x="362" y="126"/>
                </a:moveTo>
                <a:lnTo>
                  <a:pt x="362" y="123"/>
                </a:lnTo>
                <a:lnTo>
                  <a:pt x="362" y="121"/>
                </a:lnTo>
                <a:lnTo>
                  <a:pt x="359" y="118"/>
                </a:lnTo>
                <a:lnTo>
                  <a:pt x="359" y="118"/>
                </a:lnTo>
                <a:lnTo>
                  <a:pt x="357" y="121"/>
                </a:lnTo>
                <a:lnTo>
                  <a:pt x="354" y="121"/>
                </a:lnTo>
                <a:lnTo>
                  <a:pt x="354" y="121"/>
                </a:lnTo>
                <a:lnTo>
                  <a:pt x="359" y="126"/>
                </a:lnTo>
                <a:lnTo>
                  <a:pt x="362" y="126"/>
                </a:lnTo>
                <a:close/>
                <a:moveTo>
                  <a:pt x="376" y="80"/>
                </a:moveTo>
                <a:lnTo>
                  <a:pt x="378" y="80"/>
                </a:lnTo>
                <a:lnTo>
                  <a:pt x="381" y="80"/>
                </a:lnTo>
                <a:lnTo>
                  <a:pt x="384" y="80"/>
                </a:lnTo>
                <a:lnTo>
                  <a:pt x="386" y="80"/>
                </a:lnTo>
                <a:lnTo>
                  <a:pt x="386" y="80"/>
                </a:lnTo>
                <a:lnTo>
                  <a:pt x="386" y="78"/>
                </a:lnTo>
                <a:lnTo>
                  <a:pt x="386" y="78"/>
                </a:lnTo>
                <a:lnTo>
                  <a:pt x="389" y="75"/>
                </a:lnTo>
                <a:lnTo>
                  <a:pt x="386" y="75"/>
                </a:lnTo>
                <a:lnTo>
                  <a:pt x="386" y="72"/>
                </a:lnTo>
                <a:lnTo>
                  <a:pt x="384" y="72"/>
                </a:lnTo>
                <a:lnTo>
                  <a:pt x="381" y="72"/>
                </a:lnTo>
                <a:lnTo>
                  <a:pt x="381" y="72"/>
                </a:lnTo>
                <a:lnTo>
                  <a:pt x="378" y="72"/>
                </a:lnTo>
                <a:lnTo>
                  <a:pt x="378" y="72"/>
                </a:lnTo>
                <a:lnTo>
                  <a:pt x="376" y="72"/>
                </a:lnTo>
                <a:lnTo>
                  <a:pt x="376" y="72"/>
                </a:lnTo>
                <a:lnTo>
                  <a:pt x="373" y="75"/>
                </a:lnTo>
                <a:lnTo>
                  <a:pt x="373" y="75"/>
                </a:lnTo>
                <a:lnTo>
                  <a:pt x="376" y="78"/>
                </a:lnTo>
                <a:lnTo>
                  <a:pt x="376" y="80"/>
                </a:lnTo>
                <a:close/>
                <a:moveTo>
                  <a:pt x="65" y="416"/>
                </a:moveTo>
                <a:lnTo>
                  <a:pt x="65" y="416"/>
                </a:lnTo>
                <a:lnTo>
                  <a:pt x="65" y="418"/>
                </a:lnTo>
                <a:lnTo>
                  <a:pt x="67" y="418"/>
                </a:lnTo>
                <a:lnTo>
                  <a:pt x="67" y="416"/>
                </a:lnTo>
                <a:lnTo>
                  <a:pt x="67" y="416"/>
                </a:lnTo>
                <a:lnTo>
                  <a:pt x="65" y="413"/>
                </a:lnTo>
                <a:lnTo>
                  <a:pt x="65" y="413"/>
                </a:lnTo>
                <a:lnTo>
                  <a:pt x="65" y="410"/>
                </a:lnTo>
                <a:lnTo>
                  <a:pt x="62" y="410"/>
                </a:lnTo>
                <a:lnTo>
                  <a:pt x="62" y="410"/>
                </a:lnTo>
                <a:lnTo>
                  <a:pt x="62" y="410"/>
                </a:lnTo>
                <a:lnTo>
                  <a:pt x="62" y="413"/>
                </a:lnTo>
                <a:lnTo>
                  <a:pt x="62" y="413"/>
                </a:lnTo>
                <a:lnTo>
                  <a:pt x="65" y="416"/>
                </a:lnTo>
                <a:close/>
                <a:moveTo>
                  <a:pt x="370" y="11"/>
                </a:moveTo>
                <a:lnTo>
                  <a:pt x="370" y="11"/>
                </a:lnTo>
                <a:lnTo>
                  <a:pt x="370" y="13"/>
                </a:lnTo>
                <a:lnTo>
                  <a:pt x="373" y="13"/>
                </a:lnTo>
                <a:lnTo>
                  <a:pt x="373" y="13"/>
                </a:lnTo>
                <a:lnTo>
                  <a:pt x="373" y="19"/>
                </a:lnTo>
                <a:lnTo>
                  <a:pt x="373" y="19"/>
                </a:lnTo>
                <a:lnTo>
                  <a:pt x="373" y="19"/>
                </a:lnTo>
                <a:lnTo>
                  <a:pt x="373" y="21"/>
                </a:lnTo>
                <a:lnTo>
                  <a:pt x="370" y="21"/>
                </a:lnTo>
                <a:lnTo>
                  <a:pt x="370" y="21"/>
                </a:lnTo>
                <a:lnTo>
                  <a:pt x="370" y="21"/>
                </a:lnTo>
                <a:lnTo>
                  <a:pt x="376" y="27"/>
                </a:lnTo>
                <a:lnTo>
                  <a:pt x="378" y="32"/>
                </a:lnTo>
                <a:lnTo>
                  <a:pt x="378" y="35"/>
                </a:lnTo>
                <a:lnTo>
                  <a:pt x="378" y="37"/>
                </a:lnTo>
                <a:lnTo>
                  <a:pt x="384" y="40"/>
                </a:lnTo>
                <a:lnTo>
                  <a:pt x="384" y="37"/>
                </a:lnTo>
                <a:lnTo>
                  <a:pt x="384" y="35"/>
                </a:lnTo>
                <a:lnTo>
                  <a:pt x="386" y="29"/>
                </a:lnTo>
                <a:lnTo>
                  <a:pt x="384" y="27"/>
                </a:lnTo>
                <a:lnTo>
                  <a:pt x="384" y="27"/>
                </a:lnTo>
                <a:lnTo>
                  <a:pt x="384" y="24"/>
                </a:lnTo>
                <a:lnTo>
                  <a:pt x="386" y="24"/>
                </a:lnTo>
                <a:lnTo>
                  <a:pt x="384" y="21"/>
                </a:lnTo>
                <a:lnTo>
                  <a:pt x="384" y="21"/>
                </a:lnTo>
                <a:lnTo>
                  <a:pt x="381" y="21"/>
                </a:lnTo>
                <a:lnTo>
                  <a:pt x="381" y="19"/>
                </a:lnTo>
                <a:lnTo>
                  <a:pt x="381" y="19"/>
                </a:lnTo>
                <a:lnTo>
                  <a:pt x="384" y="19"/>
                </a:lnTo>
                <a:lnTo>
                  <a:pt x="384" y="19"/>
                </a:lnTo>
                <a:lnTo>
                  <a:pt x="384" y="16"/>
                </a:lnTo>
                <a:lnTo>
                  <a:pt x="384" y="16"/>
                </a:lnTo>
                <a:lnTo>
                  <a:pt x="384" y="13"/>
                </a:lnTo>
                <a:lnTo>
                  <a:pt x="384" y="13"/>
                </a:lnTo>
                <a:lnTo>
                  <a:pt x="381" y="11"/>
                </a:lnTo>
                <a:lnTo>
                  <a:pt x="384" y="11"/>
                </a:lnTo>
                <a:lnTo>
                  <a:pt x="381" y="8"/>
                </a:lnTo>
                <a:lnTo>
                  <a:pt x="381" y="8"/>
                </a:lnTo>
                <a:lnTo>
                  <a:pt x="381" y="5"/>
                </a:lnTo>
                <a:lnTo>
                  <a:pt x="381" y="5"/>
                </a:lnTo>
                <a:lnTo>
                  <a:pt x="381" y="3"/>
                </a:lnTo>
                <a:lnTo>
                  <a:pt x="384" y="0"/>
                </a:lnTo>
                <a:lnTo>
                  <a:pt x="381" y="3"/>
                </a:lnTo>
                <a:lnTo>
                  <a:pt x="378" y="3"/>
                </a:lnTo>
                <a:lnTo>
                  <a:pt x="378" y="5"/>
                </a:lnTo>
                <a:lnTo>
                  <a:pt x="378" y="5"/>
                </a:lnTo>
                <a:lnTo>
                  <a:pt x="378" y="8"/>
                </a:lnTo>
                <a:lnTo>
                  <a:pt x="376" y="8"/>
                </a:lnTo>
                <a:lnTo>
                  <a:pt x="373" y="8"/>
                </a:lnTo>
                <a:lnTo>
                  <a:pt x="373" y="11"/>
                </a:lnTo>
                <a:lnTo>
                  <a:pt x="373" y="8"/>
                </a:lnTo>
                <a:lnTo>
                  <a:pt x="370" y="8"/>
                </a:lnTo>
                <a:lnTo>
                  <a:pt x="367" y="8"/>
                </a:lnTo>
                <a:lnTo>
                  <a:pt x="370" y="8"/>
                </a:lnTo>
                <a:lnTo>
                  <a:pt x="370" y="11"/>
                </a:lnTo>
                <a:close/>
                <a:moveTo>
                  <a:pt x="57" y="410"/>
                </a:moveTo>
                <a:lnTo>
                  <a:pt x="54" y="410"/>
                </a:lnTo>
                <a:lnTo>
                  <a:pt x="54" y="408"/>
                </a:lnTo>
                <a:lnTo>
                  <a:pt x="54" y="408"/>
                </a:lnTo>
                <a:lnTo>
                  <a:pt x="51" y="410"/>
                </a:lnTo>
                <a:lnTo>
                  <a:pt x="54" y="410"/>
                </a:lnTo>
                <a:lnTo>
                  <a:pt x="54" y="413"/>
                </a:lnTo>
                <a:lnTo>
                  <a:pt x="57" y="416"/>
                </a:lnTo>
                <a:lnTo>
                  <a:pt x="59" y="421"/>
                </a:lnTo>
                <a:lnTo>
                  <a:pt x="59" y="424"/>
                </a:lnTo>
                <a:lnTo>
                  <a:pt x="62" y="424"/>
                </a:lnTo>
                <a:lnTo>
                  <a:pt x="62" y="424"/>
                </a:lnTo>
                <a:lnTo>
                  <a:pt x="62" y="426"/>
                </a:lnTo>
                <a:lnTo>
                  <a:pt x="62" y="426"/>
                </a:lnTo>
                <a:lnTo>
                  <a:pt x="62" y="421"/>
                </a:lnTo>
                <a:lnTo>
                  <a:pt x="62" y="418"/>
                </a:lnTo>
                <a:lnTo>
                  <a:pt x="59" y="416"/>
                </a:lnTo>
                <a:lnTo>
                  <a:pt x="57" y="410"/>
                </a:lnTo>
                <a:close/>
                <a:moveTo>
                  <a:pt x="467" y="62"/>
                </a:moveTo>
                <a:lnTo>
                  <a:pt x="467" y="62"/>
                </a:lnTo>
                <a:lnTo>
                  <a:pt x="467" y="62"/>
                </a:lnTo>
                <a:lnTo>
                  <a:pt x="469" y="62"/>
                </a:lnTo>
                <a:lnTo>
                  <a:pt x="469" y="59"/>
                </a:lnTo>
                <a:lnTo>
                  <a:pt x="472" y="59"/>
                </a:lnTo>
                <a:lnTo>
                  <a:pt x="472" y="59"/>
                </a:lnTo>
                <a:lnTo>
                  <a:pt x="475" y="59"/>
                </a:lnTo>
                <a:lnTo>
                  <a:pt x="475" y="59"/>
                </a:lnTo>
                <a:lnTo>
                  <a:pt x="477" y="59"/>
                </a:lnTo>
                <a:lnTo>
                  <a:pt x="480" y="59"/>
                </a:lnTo>
                <a:lnTo>
                  <a:pt x="477" y="56"/>
                </a:lnTo>
                <a:lnTo>
                  <a:pt x="477" y="56"/>
                </a:lnTo>
                <a:lnTo>
                  <a:pt x="477" y="54"/>
                </a:lnTo>
                <a:lnTo>
                  <a:pt x="475" y="54"/>
                </a:lnTo>
                <a:lnTo>
                  <a:pt x="475" y="54"/>
                </a:lnTo>
                <a:lnTo>
                  <a:pt x="472" y="56"/>
                </a:lnTo>
                <a:lnTo>
                  <a:pt x="469" y="56"/>
                </a:lnTo>
                <a:lnTo>
                  <a:pt x="467" y="56"/>
                </a:lnTo>
                <a:lnTo>
                  <a:pt x="467" y="56"/>
                </a:lnTo>
                <a:lnTo>
                  <a:pt x="469" y="59"/>
                </a:lnTo>
                <a:lnTo>
                  <a:pt x="469" y="59"/>
                </a:lnTo>
                <a:lnTo>
                  <a:pt x="467" y="62"/>
                </a:lnTo>
                <a:lnTo>
                  <a:pt x="467" y="62"/>
                </a:lnTo>
                <a:close/>
                <a:moveTo>
                  <a:pt x="464" y="75"/>
                </a:moveTo>
                <a:lnTo>
                  <a:pt x="464" y="75"/>
                </a:lnTo>
                <a:lnTo>
                  <a:pt x="467" y="75"/>
                </a:lnTo>
                <a:lnTo>
                  <a:pt x="467" y="75"/>
                </a:lnTo>
                <a:lnTo>
                  <a:pt x="469" y="75"/>
                </a:lnTo>
                <a:lnTo>
                  <a:pt x="469" y="72"/>
                </a:lnTo>
                <a:lnTo>
                  <a:pt x="467" y="72"/>
                </a:lnTo>
                <a:lnTo>
                  <a:pt x="467" y="70"/>
                </a:lnTo>
                <a:lnTo>
                  <a:pt x="469" y="70"/>
                </a:lnTo>
                <a:lnTo>
                  <a:pt x="472" y="70"/>
                </a:lnTo>
                <a:lnTo>
                  <a:pt x="475" y="70"/>
                </a:lnTo>
                <a:lnTo>
                  <a:pt x="477" y="70"/>
                </a:lnTo>
                <a:lnTo>
                  <a:pt x="475" y="67"/>
                </a:lnTo>
                <a:lnTo>
                  <a:pt x="475" y="67"/>
                </a:lnTo>
                <a:lnTo>
                  <a:pt x="472" y="67"/>
                </a:lnTo>
                <a:lnTo>
                  <a:pt x="469" y="67"/>
                </a:lnTo>
                <a:lnTo>
                  <a:pt x="467" y="70"/>
                </a:lnTo>
                <a:lnTo>
                  <a:pt x="464" y="70"/>
                </a:lnTo>
                <a:lnTo>
                  <a:pt x="464" y="70"/>
                </a:lnTo>
                <a:lnTo>
                  <a:pt x="464" y="72"/>
                </a:lnTo>
                <a:lnTo>
                  <a:pt x="464" y="75"/>
                </a:lnTo>
                <a:lnTo>
                  <a:pt x="464" y="75"/>
                </a:lnTo>
                <a:close/>
                <a:moveTo>
                  <a:pt x="845" y="354"/>
                </a:moveTo>
                <a:lnTo>
                  <a:pt x="847" y="354"/>
                </a:lnTo>
                <a:lnTo>
                  <a:pt x="845" y="354"/>
                </a:lnTo>
                <a:lnTo>
                  <a:pt x="845" y="351"/>
                </a:lnTo>
                <a:lnTo>
                  <a:pt x="845" y="351"/>
                </a:lnTo>
                <a:lnTo>
                  <a:pt x="847" y="349"/>
                </a:lnTo>
                <a:lnTo>
                  <a:pt x="847" y="349"/>
                </a:lnTo>
                <a:lnTo>
                  <a:pt x="847" y="349"/>
                </a:lnTo>
                <a:lnTo>
                  <a:pt x="845" y="349"/>
                </a:lnTo>
                <a:lnTo>
                  <a:pt x="845" y="346"/>
                </a:lnTo>
                <a:lnTo>
                  <a:pt x="845" y="346"/>
                </a:lnTo>
                <a:lnTo>
                  <a:pt x="845" y="346"/>
                </a:lnTo>
                <a:lnTo>
                  <a:pt x="845" y="343"/>
                </a:lnTo>
                <a:lnTo>
                  <a:pt x="845" y="343"/>
                </a:lnTo>
                <a:lnTo>
                  <a:pt x="845" y="343"/>
                </a:lnTo>
                <a:lnTo>
                  <a:pt x="845" y="343"/>
                </a:lnTo>
                <a:lnTo>
                  <a:pt x="847" y="343"/>
                </a:lnTo>
                <a:lnTo>
                  <a:pt x="847" y="343"/>
                </a:lnTo>
                <a:lnTo>
                  <a:pt x="847" y="341"/>
                </a:lnTo>
                <a:lnTo>
                  <a:pt x="850" y="341"/>
                </a:lnTo>
                <a:lnTo>
                  <a:pt x="847" y="341"/>
                </a:lnTo>
                <a:lnTo>
                  <a:pt x="845" y="341"/>
                </a:lnTo>
                <a:lnTo>
                  <a:pt x="845" y="341"/>
                </a:lnTo>
                <a:lnTo>
                  <a:pt x="845" y="341"/>
                </a:lnTo>
                <a:lnTo>
                  <a:pt x="842" y="341"/>
                </a:lnTo>
                <a:lnTo>
                  <a:pt x="842" y="341"/>
                </a:lnTo>
                <a:lnTo>
                  <a:pt x="842" y="343"/>
                </a:lnTo>
                <a:lnTo>
                  <a:pt x="842" y="343"/>
                </a:lnTo>
                <a:lnTo>
                  <a:pt x="839" y="346"/>
                </a:lnTo>
                <a:lnTo>
                  <a:pt x="839" y="346"/>
                </a:lnTo>
                <a:lnTo>
                  <a:pt x="836" y="346"/>
                </a:lnTo>
                <a:lnTo>
                  <a:pt x="831" y="341"/>
                </a:lnTo>
                <a:lnTo>
                  <a:pt x="828" y="341"/>
                </a:lnTo>
                <a:lnTo>
                  <a:pt x="828" y="343"/>
                </a:lnTo>
                <a:lnTo>
                  <a:pt x="828" y="343"/>
                </a:lnTo>
                <a:lnTo>
                  <a:pt x="828" y="343"/>
                </a:lnTo>
                <a:lnTo>
                  <a:pt x="828" y="343"/>
                </a:lnTo>
                <a:lnTo>
                  <a:pt x="826" y="346"/>
                </a:lnTo>
                <a:lnTo>
                  <a:pt x="823" y="343"/>
                </a:lnTo>
                <a:lnTo>
                  <a:pt x="823" y="343"/>
                </a:lnTo>
                <a:lnTo>
                  <a:pt x="820" y="343"/>
                </a:lnTo>
                <a:lnTo>
                  <a:pt x="820" y="343"/>
                </a:lnTo>
                <a:lnTo>
                  <a:pt x="820" y="338"/>
                </a:lnTo>
                <a:lnTo>
                  <a:pt x="820" y="335"/>
                </a:lnTo>
                <a:lnTo>
                  <a:pt x="820" y="332"/>
                </a:lnTo>
                <a:lnTo>
                  <a:pt x="820" y="332"/>
                </a:lnTo>
                <a:lnTo>
                  <a:pt x="820" y="332"/>
                </a:lnTo>
                <a:lnTo>
                  <a:pt x="823" y="330"/>
                </a:lnTo>
                <a:lnTo>
                  <a:pt x="823" y="332"/>
                </a:lnTo>
                <a:lnTo>
                  <a:pt x="826" y="332"/>
                </a:lnTo>
                <a:lnTo>
                  <a:pt x="826" y="332"/>
                </a:lnTo>
                <a:lnTo>
                  <a:pt x="826" y="330"/>
                </a:lnTo>
                <a:lnTo>
                  <a:pt x="826" y="330"/>
                </a:lnTo>
                <a:lnTo>
                  <a:pt x="828" y="330"/>
                </a:lnTo>
                <a:lnTo>
                  <a:pt x="828" y="330"/>
                </a:lnTo>
                <a:lnTo>
                  <a:pt x="828" y="327"/>
                </a:lnTo>
                <a:lnTo>
                  <a:pt x="828" y="327"/>
                </a:lnTo>
                <a:lnTo>
                  <a:pt x="831" y="327"/>
                </a:lnTo>
                <a:lnTo>
                  <a:pt x="831" y="327"/>
                </a:lnTo>
                <a:lnTo>
                  <a:pt x="831" y="327"/>
                </a:lnTo>
                <a:lnTo>
                  <a:pt x="828" y="327"/>
                </a:lnTo>
                <a:lnTo>
                  <a:pt x="828" y="327"/>
                </a:lnTo>
                <a:lnTo>
                  <a:pt x="828" y="324"/>
                </a:lnTo>
                <a:lnTo>
                  <a:pt x="826" y="324"/>
                </a:lnTo>
                <a:lnTo>
                  <a:pt x="826" y="324"/>
                </a:lnTo>
                <a:lnTo>
                  <a:pt x="826" y="322"/>
                </a:lnTo>
                <a:lnTo>
                  <a:pt x="826" y="319"/>
                </a:lnTo>
                <a:lnTo>
                  <a:pt x="828" y="316"/>
                </a:lnTo>
                <a:lnTo>
                  <a:pt x="831" y="314"/>
                </a:lnTo>
                <a:lnTo>
                  <a:pt x="836" y="316"/>
                </a:lnTo>
                <a:lnTo>
                  <a:pt x="839" y="308"/>
                </a:lnTo>
                <a:lnTo>
                  <a:pt x="839" y="308"/>
                </a:lnTo>
                <a:lnTo>
                  <a:pt x="842" y="306"/>
                </a:lnTo>
                <a:lnTo>
                  <a:pt x="845" y="303"/>
                </a:lnTo>
                <a:lnTo>
                  <a:pt x="842" y="303"/>
                </a:lnTo>
                <a:lnTo>
                  <a:pt x="842" y="300"/>
                </a:lnTo>
                <a:lnTo>
                  <a:pt x="842" y="300"/>
                </a:lnTo>
                <a:lnTo>
                  <a:pt x="842" y="298"/>
                </a:lnTo>
                <a:lnTo>
                  <a:pt x="839" y="298"/>
                </a:lnTo>
                <a:lnTo>
                  <a:pt x="836" y="298"/>
                </a:lnTo>
                <a:lnTo>
                  <a:pt x="834" y="298"/>
                </a:lnTo>
                <a:lnTo>
                  <a:pt x="834" y="303"/>
                </a:lnTo>
                <a:lnTo>
                  <a:pt x="834" y="303"/>
                </a:lnTo>
                <a:lnTo>
                  <a:pt x="831" y="303"/>
                </a:lnTo>
                <a:lnTo>
                  <a:pt x="834" y="303"/>
                </a:lnTo>
                <a:lnTo>
                  <a:pt x="834" y="303"/>
                </a:lnTo>
                <a:lnTo>
                  <a:pt x="834" y="303"/>
                </a:lnTo>
                <a:lnTo>
                  <a:pt x="834" y="303"/>
                </a:lnTo>
                <a:lnTo>
                  <a:pt x="834" y="306"/>
                </a:lnTo>
                <a:lnTo>
                  <a:pt x="834" y="308"/>
                </a:lnTo>
                <a:lnTo>
                  <a:pt x="831" y="308"/>
                </a:lnTo>
                <a:lnTo>
                  <a:pt x="828" y="308"/>
                </a:lnTo>
                <a:lnTo>
                  <a:pt x="823" y="308"/>
                </a:lnTo>
                <a:lnTo>
                  <a:pt x="823" y="308"/>
                </a:lnTo>
                <a:lnTo>
                  <a:pt x="820" y="306"/>
                </a:lnTo>
                <a:lnTo>
                  <a:pt x="820" y="306"/>
                </a:lnTo>
                <a:lnTo>
                  <a:pt x="820" y="303"/>
                </a:lnTo>
                <a:lnTo>
                  <a:pt x="820" y="303"/>
                </a:lnTo>
                <a:lnTo>
                  <a:pt x="820" y="300"/>
                </a:lnTo>
                <a:lnTo>
                  <a:pt x="823" y="300"/>
                </a:lnTo>
                <a:lnTo>
                  <a:pt x="820" y="300"/>
                </a:lnTo>
                <a:lnTo>
                  <a:pt x="820" y="300"/>
                </a:lnTo>
                <a:lnTo>
                  <a:pt x="818" y="298"/>
                </a:lnTo>
                <a:lnTo>
                  <a:pt x="818" y="298"/>
                </a:lnTo>
                <a:lnTo>
                  <a:pt x="818" y="298"/>
                </a:lnTo>
                <a:lnTo>
                  <a:pt x="818" y="295"/>
                </a:lnTo>
                <a:lnTo>
                  <a:pt x="818" y="295"/>
                </a:lnTo>
                <a:lnTo>
                  <a:pt x="820" y="292"/>
                </a:lnTo>
                <a:lnTo>
                  <a:pt x="823" y="292"/>
                </a:lnTo>
                <a:lnTo>
                  <a:pt x="823" y="290"/>
                </a:lnTo>
                <a:lnTo>
                  <a:pt x="820" y="287"/>
                </a:lnTo>
                <a:lnTo>
                  <a:pt x="820" y="287"/>
                </a:lnTo>
                <a:lnTo>
                  <a:pt x="818" y="287"/>
                </a:lnTo>
                <a:lnTo>
                  <a:pt x="818" y="290"/>
                </a:lnTo>
                <a:lnTo>
                  <a:pt x="818" y="290"/>
                </a:lnTo>
                <a:lnTo>
                  <a:pt x="815" y="292"/>
                </a:lnTo>
                <a:lnTo>
                  <a:pt x="812" y="292"/>
                </a:lnTo>
                <a:lnTo>
                  <a:pt x="812" y="292"/>
                </a:lnTo>
                <a:lnTo>
                  <a:pt x="812" y="292"/>
                </a:lnTo>
                <a:lnTo>
                  <a:pt x="812" y="292"/>
                </a:lnTo>
                <a:lnTo>
                  <a:pt x="812" y="292"/>
                </a:lnTo>
                <a:lnTo>
                  <a:pt x="812" y="295"/>
                </a:lnTo>
                <a:lnTo>
                  <a:pt x="810" y="295"/>
                </a:lnTo>
                <a:lnTo>
                  <a:pt x="810" y="295"/>
                </a:lnTo>
                <a:lnTo>
                  <a:pt x="810" y="295"/>
                </a:lnTo>
                <a:lnTo>
                  <a:pt x="810" y="292"/>
                </a:lnTo>
                <a:lnTo>
                  <a:pt x="810" y="292"/>
                </a:lnTo>
                <a:lnTo>
                  <a:pt x="810" y="292"/>
                </a:lnTo>
                <a:lnTo>
                  <a:pt x="810" y="292"/>
                </a:lnTo>
                <a:lnTo>
                  <a:pt x="810" y="290"/>
                </a:lnTo>
                <a:lnTo>
                  <a:pt x="810" y="290"/>
                </a:lnTo>
                <a:lnTo>
                  <a:pt x="807" y="290"/>
                </a:lnTo>
                <a:lnTo>
                  <a:pt x="807" y="290"/>
                </a:lnTo>
                <a:lnTo>
                  <a:pt x="807" y="290"/>
                </a:lnTo>
                <a:lnTo>
                  <a:pt x="804" y="292"/>
                </a:lnTo>
                <a:lnTo>
                  <a:pt x="807" y="292"/>
                </a:lnTo>
                <a:lnTo>
                  <a:pt x="807" y="292"/>
                </a:lnTo>
                <a:lnTo>
                  <a:pt x="807" y="295"/>
                </a:lnTo>
                <a:lnTo>
                  <a:pt x="807" y="295"/>
                </a:lnTo>
                <a:lnTo>
                  <a:pt x="807" y="295"/>
                </a:lnTo>
                <a:lnTo>
                  <a:pt x="810" y="298"/>
                </a:lnTo>
                <a:lnTo>
                  <a:pt x="810" y="298"/>
                </a:lnTo>
                <a:lnTo>
                  <a:pt x="810" y="300"/>
                </a:lnTo>
                <a:lnTo>
                  <a:pt x="810" y="300"/>
                </a:lnTo>
                <a:lnTo>
                  <a:pt x="812" y="300"/>
                </a:lnTo>
                <a:lnTo>
                  <a:pt x="812" y="303"/>
                </a:lnTo>
                <a:lnTo>
                  <a:pt x="810" y="303"/>
                </a:lnTo>
                <a:lnTo>
                  <a:pt x="807" y="300"/>
                </a:lnTo>
                <a:lnTo>
                  <a:pt x="807" y="306"/>
                </a:lnTo>
                <a:lnTo>
                  <a:pt x="807" y="303"/>
                </a:lnTo>
                <a:lnTo>
                  <a:pt x="807" y="303"/>
                </a:lnTo>
                <a:lnTo>
                  <a:pt x="804" y="306"/>
                </a:lnTo>
                <a:lnTo>
                  <a:pt x="804" y="303"/>
                </a:lnTo>
                <a:lnTo>
                  <a:pt x="802" y="303"/>
                </a:lnTo>
                <a:lnTo>
                  <a:pt x="802" y="300"/>
                </a:lnTo>
                <a:lnTo>
                  <a:pt x="799" y="303"/>
                </a:lnTo>
                <a:lnTo>
                  <a:pt x="799" y="306"/>
                </a:lnTo>
                <a:lnTo>
                  <a:pt x="799" y="306"/>
                </a:lnTo>
                <a:lnTo>
                  <a:pt x="796" y="306"/>
                </a:lnTo>
                <a:lnTo>
                  <a:pt x="796" y="306"/>
                </a:lnTo>
                <a:lnTo>
                  <a:pt x="794" y="308"/>
                </a:lnTo>
                <a:lnTo>
                  <a:pt x="791" y="306"/>
                </a:lnTo>
                <a:lnTo>
                  <a:pt x="791" y="303"/>
                </a:lnTo>
                <a:lnTo>
                  <a:pt x="788" y="306"/>
                </a:lnTo>
                <a:lnTo>
                  <a:pt x="788" y="306"/>
                </a:lnTo>
                <a:lnTo>
                  <a:pt x="788" y="308"/>
                </a:lnTo>
                <a:lnTo>
                  <a:pt x="791" y="311"/>
                </a:lnTo>
                <a:lnTo>
                  <a:pt x="791" y="311"/>
                </a:lnTo>
                <a:lnTo>
                  <a:pt x="791" y="314"/>
                </a:lnTo>
                <a:lnTo>
                  <a:pt x="788" y="322"/>
                </a:lnTo>
                <a:lnTo>
                  <a:pt x="788" y="324"/>
                </a:lnTo>
                <a:lnTo>
                  <a:pt x="788" y="330"/>
                </a:lnTo>
                <a:lnTo>
                  <a:pt x="791" y="332"/>
                </a:lnTo>
                <a:lnTo>
                  <a:pt x="791" y="335"/>
                </a:lnTo>
                <a:lnTo>
                  <a:pt x="791" y="338"/>
                </a:lnTo>
                <a:lnTo>
                  <a:pt x="791" y="338"/>
                </a:lnTo>
                <a:lnTo>
                  <a:pt x="791" y="341"/>
                </a:lnTo>
                <a:lnTo>
                  <a:pt x="788" y="343"/>
                </a:lnTo>
                <a:lnTo>
                  <a:pt x="788" y="343"/>
                </a:lnTo>
                <a:lnTo>
                  <a:pt x="783" y="343"/>
                </a:lnTo>
                <a:lnTo>
                  <a:pt x="783" y="346"/>
                </a:lnTo>
                <a:lnTo>
                  <a:pt x="780" y="346"/>
                </a:lnTo>
                <a:lnTo>
                  <a:pt x="780" y="349"/>
                </a:lnTo>
                <a:lnTo>
                  <a:pt x="780" y="349"/>
                </a:lnTo>
                <a:lnTo>
                  <a:pt x="780" y="349"/>
                </a:lnTo>
                <a:lnTo>
                  <a:pt x="780" y="349"/>
                </a:lnTo>
                <a:lnTo>
                  <a:pt x="780" y="349"/>
                </a:lnTo>
                <a:lnTo>
                  <a:pt x="783" y="349"/>
                </a:lnTo>
                <a:lnTo>
                  <a:pt x="786" y="346"/>
                </a:lnTo>
                <a:lnTo>
                  <a:pt x="788" y="346"/>
                </a:lnTo>
                <a:lnTo>
                  <a:pt x="791" y="346"/>
                </a:lnTo>
                <a:lnTo>
                  <a:pt x="791" y="346"/>
                </a:lnTo>
                <a:lnTo>
                  <a:pt x="794" y="346"/>
                </a:lnTo>
                <a:lnTo>
                  <a:pt x="794" y="349"/>
                </a:lnTo>
                <a:lnTo>
                  <a:pt x="812" y="354"/>
                </a:lnTo>
                <a:lnTo>
                  <a:pt x="818" y="354"/>
                </a:lnTo>
                <a:lnTo>
                  <a:pt x="820" y="351"/>
                </a:lnTo>
                <a:lnTo>
                  <a:pt x="823" y="351"/>
                </a:lnTo>
                <a:lnTo>
                  <a:pt x="823" y="351"/>
                </a:lnTo>
                <a:lnTo>
                  <a:pt x="826" y="351"/>
                </a:lnTo>
                <a:lnTo>
                  <a:pt x="831" y="354"/>
                </a:lnTo>
                <a:lnTo>
                  <a:pt x="834" y="354"/>
                </a:lnTo>
                <a:lnTo>
                  <a:pt x="834" y="354"/>
                </a:lnTo>
                <a:lnTo>
                  <a:pt x="836" y="354"/>
                </a:lnTo>
                <a:lnTo>
                  <a:pt x="836" y="354"/>
                </a:lnTo>
                <a:lnTo>
                  <a:pt x="842" y="357"/>
                </a:lnTo>
                <a:lnTo>
                  <a:pt x="842" y="354"/>
                </a:lnTo>
                <a:lnTo>
                  <a:pt x="842" y="354"/>
                </a:lnTo>
                <a:lnTo>
                  <a:pt x="845" y="354"/>
                </a:lnTo>
                <a:lnTo>
                  <a:pt x="845" y="357"/>
                </a:lnTo>
                <a:lnTo>
                  <a:pt x="845" y="354"/>
                </a:lnTo>
                <a:lnTo>
                  <a:pt x="845" y="354"/>
                </a:lnTo>
                <a:lnTo>
                  <a:pt x="845" y="354"/>
                </a:lnTo>
                <a:close/>
                <a:moveTo>
                  <a:pt x="812" y="512"/>
                </a:moveTo>
                <a:lnTo>
                  <a:pt x="812" y="512"/>
                </a:lnTo>
                <a:lnTo>
                  <a:pt x="815" y="512"/>
                </a:lnTo>
                <a:lnTo>
                  <a:pt x="815" y="515"/>
                </a:lnTo>
                <a:lnTo>
                  <a:pt x="818" y="510"/>
                </a:lnTo>
                <a:lnTo>
                  <a:pt x="820" y="507"/>
                </a:lnTo>
                <a:lnTo>
                  <a:pt x="820" y="507"/>
                </a:lnTo>
                <a:lnTo>
                  <a:pt x="820" y="504"/>
                </a:lnTo>
                <a:lnTo>
                  <a:pt x="818" y="504"/>
                </a:lnTo>
                <a:lnTo>
                  <a:pt x="818" y="504"/>
                </a:lnTo>
                <a:lnTo>
                  <a:pt x="815" y="501"/>
                </a:lnTo>
                <a:lnTo>
                  <a:pt x="815" y="504"/>
                </a:lnTo>
                <a:lnTo>
                  <a:pt x="812" y="504"/>
                </a:lnTo>
                <a:lnTo>
                  <a:pt x="810" y="504"/>
                </a:lnTo>
                <a:lnTo>
                  <a:pt x="810" y="507"/>
                </a:lnTo>
                <a:lnTo>
                  <a:pt x="810" y="510"/>
                </a:lnTo>
                <a:lnTo>
                  <a:pt x="812" y="512"/>
                </a:lnTo>
                <a:close/>
                <a:moveTo>
                  <a:pt x="764" y="265"/>
                </a:moveTo>
                <a:lnTo>
                  <a:pt x="767" y="268"/>
                </a:lnTo>
                <a:lnTo>
                  <a:pt x="767" y="268"/>
                </a:lnTo>
                <a:lnTo>
                  <a:pt x="767" y="265"/>
                </a:lnTo>
                <a:lnTo>
                  <a:pt x="764" y="265"/>
                </a:lnTo>
                <a:lnTo>
                  <a:pt x="764" y="265"/>
                </a:lnTo>
                <a:lnTo>
                  <a:pt x="764" y="265"/>
                </a:lnTo>
                <a:lnTo>
                  <a:pt x="761" y="263"/>
                </a:lnTo>
                <a:lnTo>
                  <a:pt x="761" y="260"/>
                </a:lnTo>
                <a:lnTo>
                  <a:pt x="759" y="257"/>
                </a:lnTo>
                <a:lnTo>
                  <a:pt x="756" y="257"/>
                </a:lnTo>
                <a:lnTo>
                  <a:pt x="756" y="257"/>
                </a:lnTo>
                <a:lnTo>
                  <a:pt x="759" y="257"/>
                </a:lnTo>
                <a:lnTo>
                  <a:pt x="759" y="260"/>
                </a:lnTo>
                <a:lnTo>
                  <a:pt x="759" y="260"/>
                </a:lnTo>
                <a:lnTo>
                  <a:pt x="759" y="265"/>
                </a:lnTo>
                <a:lnTo>
                  <a:pt x="759" y="271"/>
                </a:lnTo>
                <a:lnTo>
                  <a:pt x="759" y="271"/>
                </a:lnTo>
                <a:lnTo>
                  <a:pt x="761" y="271"/>
                </a:lnTo>
                <a:lnTo>
                  <a:pt x="761" y="273"/>
                </a:lnTo>
                <a:lnTo>
                  <a:pt x="761" y="273"/>
                </a:lnTo>
                <a:lnTo>
                  <a:pt x="761" y="273"/>
                </a:lnTo>
                <a:lnTo>
                  <a:pt x="761" y="273"/>
                </a:lnTo>
                <a:lnTo>
                  <a:pt x="761" y="273"/>
                </a:lnTo>
                <a:lnTo>
                  <a:pt x="761" y="273"/>
                </a:lnTo>
                <a:lnTo>
                  <a:pt x="761" y="271"/>
                </a:lnTo>
                <a:lnTo>
                  <a:pt x="761" y="268"/>
                </a:lnTo>
                <a:lnTo>
                  <a:pt x="764" y="268"/>
                </a:lnTo>
                <a:lnTo>
                  <a:pt x="764" y="265"/>
                </a:lnTo>
                <a:close/>
                <a:moveTo>
                  <a:pt x="713" y="418"/>
                </a:moveTo>
                <a:lnTo>
                  <a:pt x="713" y="421"/>
                </a:lnTo>
                <a:lnTo>
                  <a:pt x="713" y="421"/>
                </a:lnTo>
                <a:lnTo>
                  <a:pt x="713" y="421"/>
                </a:lnTo>
                <a:lnTo>
                  <a:pt x="713" y="421"/>
                </a:lnTo>
                <a:lnTo>
                  <a:pt x="716" y="418"/>
                </a:lnTo>
                <a:lnTo>
                  <a:pt x="719" y="418"/>
                </a:lnTo>
                <a:lnTo>
                  <a:pt x="721" y="421"/>
                </a:lnTo>
                <a:lnTo>
                  <a:pt x="721" y="418"/>
                </a:lnTo>
                <a:lnTo>
                  <a:pt x="721" y="416"/>
                </a:lnTo>
                <a:lnTo>
                  <a:pt x="719" y="416"/>
                </a:lnTo>
                <a:lnTo>
                  <a:pt x="719" y="413"/>
                </a:lnTo>
                <a:lnTo>
                  <a:pt x="716" y="413"/>
                </a:lnTo>
                <a:lnTo>
                  <a:pt x="716" y="416"/>
                </a:lnTo>
                <a:lnTo>
                  <a:pt x="716" y="416"/>
                </a:lnTo>
                <a:lnTo>
                  <a:pt x="716" y="418"/>
                </a:lnTo>
                <a:lnTo>
                  <a:pt x="716" y="418"/>
                </a:lnTo>
                <a:lnTo>
                  <a:pt x="713" y="418"/>
                </a:lnTo>
                <a:close/>
                <a:moveTo>
                  <a:pt x="839" y="493"/>
                </a:moveTo>
                <a:lnTo>
                  <a:pt x="839" y="493"/>
                </a:lnTo>
                <a:lnTo>
                  <a:pt x="839" y="488"/>
                </a:lnTo>
                <a:lnTo>
                  <a:pt x="839" y="485"/>
                </a:lnTo>
                <a:lnTo>
                  <a:pt x="839" y="485"/>
                </a:lnTo>
                <a:lnTo>
                  <a:pt x="836" y="485"/>
                </a:lnTo>
                <a:lnTo>
                  <a:pt x="836" y="485"/>
                </a:lnTo>
                <a:lnTo>
                  <a:pt x="834" y="488"/>
                </a:lnTo>
                <a:lnTo>
                  <a:pt x="834" y="491"/>
                </a:lnTo>
                <a:lnTo>
                  <a:pt x="834" y="491"/>
                </a:lnTo>
                <a:lnTo>
                  <a:pt x="836" y="491"/>
                </a:lnTo>
                <a:lnTo>
                  <a:pt x="836" y="491"/>
                </a:lnTo>
                <a:lnTo>
                  <a:pt x="836" y="493"/>
                </a:lnTo>
                <a:lnTo>
                  <a:pt x="836" y="493"/>
                </a:lnTo>
                <a:lnTo>
                  <a:pt x="836" y="493"/>
                </a:lnTo>
                <a:lnTo>
                  <a:pt x="834" y="493"/>
                </a:lnTo>
                <a:lnTo>
                  <a:pt x="834" y="493"/>
                </a:lnTo>
                <a:lnTo>
                  <a:pt x="834" y="496"/>
                </a:lnTo>
                <a:lnTo>
                  <a:pt x="834" y="496"/>
                </a:lnTo>
                <a:lnTo>
                  <a:pt x="834" y="496"/>
                </a:lnTo>
                <a:lnTo>
                  <a:pt x="834" y="496"/>
                </a:lnTo>
                <a:lnTo>
                  <a:pt x="834" y="496"/>
                </a:lnTo>
                <a:lnTo>
                  <a:pt x="834" y="499"/>
                </a:lnTo>
                <a:lnTo>
                  <a:pt x="834" y="499"/>
                </a:lnTo>
                <a:lnTo>
                  <a:pt x="834" y="499"/>
                </a:lnTo>
                <a:lnTo>
                  <a:pt x="836" y="499"/>
                </a:lnTo>
                <a:lnTo>
                  <a:pt x="836" y="499"/>
                </a:lnTo>
                <a:lnTo>
                  <a:pt x="836" y="499"/>
                </a:lnTo>
                <a:lnTo>
                  <a:pt x="839" y="496"/>
                </a:lnTo>
                <a:lnTo>
                  <a:pt x="836" y="496"/>
                </a:lnTo>
                <a:lnTo>
                  <a:pt x="839" y="493"/>
                </a:lnTo>
                <a:lnTo>
                  <a:pt x="839" y="493"/>
                </a:lnTo>
                <a:close/>
                <a:moveTo>
                  <a:pt x="828" y="501"/>
                </a:moveTo>
                <a:lnTo>
                  <a:pt x="831" y="501"/>
                </a:lnTo>
                <a:lnTo>
                  <a:pt x="831" y="504"/>
                </a:lnTo>
                <a:lnTo>
                  <a:pt x="831" y="504"/>
                </a:lnTo>
                <a:lnTo>
                  <a:pt x="834" y="504"/>
                </a:lnTo>
                <a:lnTo>
                  <a:pt x="834" y="501"/>
                </a:lnTo>
                <a:lnTo>
                  <a:pt x="831" y="501"/>
                </a:lnTo>
                <a:lnTo>
                  <a:pt x="831" y="499"/>
                </a:lnTo>
                <a:lnTo>
                  <a:pt x="828" y="501"/>
                </a:lnTo>
                <a:lnTo>
                  <a:pt x="826" y="499"/>
                </a:lnTo>
                <a:lnTo>
                  <a:pt x="823" y="501"/>
                </a:lnTo>
                <a:lnTo>
                  <a:pt x="823" y="504"/>
                </a:lnTo>
                <a:lnTo>
                  <a:pt x="823" y="507"/>
                </a:lnTo>
                <a:lnTo>
                  <a:pt x="823" y="507"/>
                </a:lnTo>
                <a:lnTo>
                  <a:pt x="823" y="510"/>
                </a:lnTo>
                <a:lnTo>
                  <a:pt x="823" y="512"/>
                </a:lnTo>
                <a:lnTo>
                  <a:pt x="826" y="510"/>
                </a:lnTo>
                <a:lnTo>
                  <a:pt x="828" y="510"/>
                </a:lnTo>
                <a:lnTo>
                  <a:pt x="828" y="510"/>
                </a:lnTo>
                <a:lnTo>
                  <a:pt x="828" y="507"/>
                </a:lnTo>
                <a:lnTo>
                  <a:pt x="828" y="507"/>
                </a:lnTo>
                <a:lnTo>
                  <a:pt x="828" y="507"/>
                </a:lnTo>
                <a:lnTo>
                  <a:pt x="828" y="507"/>
                </a:lnTo>
                <a:lnTo>
                  <a:pt x="828" y="507"/>
                </a:lnTo>
                <a:lnTo>
                  <a:pt x="828" y="504"/>
                </a:lnTo>
                <a:lnTo>
                  <a:pt x="828" y="501"/>
                </a:lnTo>
                <a:lnTo>
                  <a:pt x="828" y="501"/>
                </a:lnTo>
                <a:close/>
                <a:moveTo>
                  <a:pt x="799" y="499"/>
                </a:moveTo>
                <a:lnTo>
                  <a:pt x="799" y="499"/>
                </a:lnTo>
                <a:lnTo>
                  <a:pt x="799" y="499"/>
                </a:lnTo>
                <a:lnTo>
                  <a:pt x="799" y="499"/>
                </a:lnTo>
                <a:lnTo>
                  <a:pt x="802" y="499"/>
                </a:lnTo>
                <a:lnTo>
                  <a:pt x="802" y="499"/>
                </a:lnTo>
                <a:lnTo>
                  <a:pt x="804" y="499"/>
                </a:lnTo>
                <a:lnTo>
                  <a:pt x="804" y="499"/>
                </a:lnTo>
                <a:lnTo>
                  <a:pt x="807" y="499"/>
                </a:lnTo>
                <a:lnTo>
                  <a:pt x="807" y="499"/>
                </a:lnTo>
                <a:lnTo>
                  <a:pt x="810" y="496"/>
                </a:lnTo>
                <a:lnTo>
                  <a:pt x="810" y="491"/>
                </a:lnTo>
                <a:lnTo>
                  <a:pt x="810" y="488"/>
                </a:lnTo>
                <a:lnTo>
                  <a:pt x="810" y="485"/>
                </a:lnTo>
                <a:lnTo>
                  <a:pt x="807" y="485"/>
                </a:lnTo>
                <a:lnTo>
                  <a:pt x="804" y="488"/>
                </a:lnTo>
                <a:lnTo>
                  <a:pt x="802" y="488"/>
                </a:lnTo>
                <a:lnTo>
                  <a:pt x="802" y="488"/>
                </a:lnTo>
                <a:lnTo>
                  <a:pt x="802" y="488"/>
                </a:lnTo>
                <a:lnTo>
                  <a:pt x="802" y="491"/>
                </a:lnTo>
                <a:lnTo>
                  <a:pt x="802" y="491"/>
                </a:lnTo>
                <a:lnTo>
                  <a:pt x="802" y="491"/>
                </a:lnTo>
                <a:lnTo>
                  <a:pt x="799" y="493"/>
                </a:lnTo>
                <a:lnTo>
                  <a:pt x="799" y="493"/>
                </a:lnTo>
                <a:lnTo>
                  <a:pt x="799" y="493"/>
                </a:lnTo>
                <a:lnTo>
                  <a:pt x="799" y="496"/>
                </a:lnTo>
                <a:lnTo>
                  <a:pt x="799" y="496"/>
                </a:lnTo>
                <a:lnTo>
                  <a:pt x="799" y="499"/>
                </a:lnTo>
                <a:close/>
                <a:moveTo>
                  <a:pt x="772" y="298"/>
                </a:moveTo>
                <a:lnTo>
                  <a:pt x="772" y="298"/>
                </a:lnTo>
                <a:lnTo>
                  <a:pt x="775" y="295"/>
                </a:lnTo>
                <a:lnTo>
                  <a:pt x="775" y="295"/>
                </a:lnTo>
                <a:lnTo>
                  <a:pt x="775" y="295"/>
                </a:lnTo>
                <a:lnTo>
                  <a:pt x="775" y="295"/>
                </a:lnTo>
                <a:lnTo>
                  <a:pt x="775" y="292"/>
                </a:lnTo>
                <a:lnTo>
                  <a:pt x="775" y="292"/>
                </a:lnTo>
                <a:lnTo>
                  <a:pt x="775" y="292"/>
                </a:lnTo>
                <a:lnTo>
                  <a:pt x="772" y="292"/>
                </a:lnTo>
                <a:lnTo>
                  <a:pt x="772" y="290"/>
                </a:lnTo>
                <a:lnTo>
                  <a:pt x="772" y="290"/>
                </a:lnTo>
                <a:lnTo>
                  <a:pt x="769" y="290"/>
                </a:lnTo>
                <a:lnTo>
                  <a:pt x="769" y="290"/>
                </a:lnTo>
                <a:lnTo>
                  <a:pt x="767" y="290"/>
                </a:lnTo>
                <a:lnTo>
                  <a:pt x="767" y="290"/>
                </a:lnTo>
                <a:lnTo>
                  <a:pt x="764" y="292"/>
                </a:lnTo>
                <a:lnTo>
                  <a:pt x="764" y="292"/>
                </a:lnTo>
                <a:lnTo>
                  <a:pt x="764" y="295"/>
                </a:lnTo>
                <a:lnTo>
                  <a:pt x="761" y="298"/>
                </a:lnTo>
                <a:lnTo>
                  <a:pt x="761" y="298"/>
                </a:lnTo>
                <a:lnTo>
                  <a:pt x="756" y="295"/>
                </a:lnTo>
                <a:lnTo>
                  <a:pt x="756" y="306"/>
                </a:lnTo>
                <a:lnTo>
                  <a:pt x="759" y="306"/>
                </a:lnTo>
                <a:lnTo>
                  <a:pt x="761" y="308"/>
                </a:lnTo>
                <a:lnTo>
                  <a:pt x="761" y="306"/>
                </a:lnTo>
                <a:lnTo>
                  <a:pt x="761" y="303"/>
                </a:lnTo>
                <a:lnTo>
                  <a:pt x="761" y="300"/>
                </a:lnTo>
                <a:lnTo>
                  <a:pt x="764" y="300"/>
                </a:lnTo>
                <a:lnTo>
                  <a:pt x="764" y="300"/>
                </a:lnTo>
                <a:lnTo>
                  <a:pt x="767" y="306"/>
                </a:lnTo>
                <a:lnTo>
                  <a:pt x="767" y="306"/>
                </a:lnTo>
                <a:lnTo>
                  <a:pt x="767" y="306"/>
                </a:lnTo>
                <a:lnTo>
                  <a:pt x="767" y="306"/>
                </a:lnTo>
                <a:lnTo>
                  <a:pt x="767" y="308"/>
                </a:lnTo>
                <a:lnTo>
                  <a:pt x="767" y="308"/>
                </a:lnTo>
                <a:lnTo>
                  <a:pt x="767" y="308"/>
                </a:lnTo>
                <a:lnTo>
                  <a:pt x="767" y="308"/>
                </a:lnTo>
                <a:lnTo>
                  <a:pt x="769" y="308"/>
                </a:lnTo>
                <a:lnTo>
                  <a:pt x="769" y="308"/>
                </a:lnTo>
                <a:lnTo>
                  <a:pt x="772" y="308"/>
                </a:lnTo>
                <a:lnTo>
                  <a:pt x="772" y="306"/>
                </a:lnTo>
                <a:lnTo>
                  <a:pt x="772" y="303"/>
                </a:lnTo>
                <a:lnTo>
                  <a:pt x="772" y="303"/>
                </a:lnTo>
                <a:lnTo>
                  <a:pt x="775" y="303"/>
                </a:lnTo>
                <a:lnTo>
                  <a:pt x="775" y="300"/>
                </a:lnTo>
                <a:lnTo>
                  <a:pt x="772" y="300"/>
                </a:lnTo>
                <a:lnTo>
                  <a:pt x="772" y="298"/>
                </a:lnTo>
                <a:lnTo>
                  <a:pt x="772" y="298"/>
                </a:lnTo>
                <a:lnTo>
                  <a:pt x="772" y="298"/>
                </a:lnTo>
                <a:lnTo>
                  <a:pt x="772" y="298"/>
                </a:lnTo>
                <a:close/>
                <a:moveTo>
                  <a:pt x="952" y="593"/>
                </a:moveTo>
                <a:lnTo>
                  <a:pt x="949" y="587"/>
                </a:lnTo>
                <a:lnTo>
                  <a:pt x="944" y="585"/>
                </a:lnTo>
                <a:lnTo>
                  <a:pt x="941" y="582"/>
                </a:lnTo>
                <a:lnTo>
                  <a:pt x="941" y="579"/>
                </a:lnTo>
                <a:lnTo>
                  <a:pt x="936" y="571"/>
                </a:lnTo>
                <a:lnTo>
                  <a:pt x="936" y="571"/>
                </a:lnTo>
                <a:lnTo>
                  <a:pt x="930" y="566"/>
                </a:lnTo>
                <a:lnTo>
                  <a:pt x="930" y="563"/>
                </a:lnTo>
                <a:lnTo>
                  <a:pt x="925" y="563"/>
                </a:lnTo>
                <a:lnTo>
                  <a:pt x="922" y="560"/>
                </a:lnTo>
                <a:lnTo>
                  <a:pt x="909" y="555"/>
                </a:lnTo>
                <a:lnTo>
                  <a:pt x="909" y="555"/>
                </a:lnTo>
                <a:lnTo>
                  <a:pt x="906" y="555"/>
                </a:lnTo>
                <a:lnTo>
                  <a:pt x="903" y="558"/>
                </a:lnTo>
                <a:lnTo>
                  <a:pt x="903" y="555"/>
                </a:lnTo>
                <a:lnTo>
                  <a:pt x="901" y="555"/>
                </a:lnTo>
                <a:lnTo>
                  <a:pt x="898" y="552"/>
                </a:lnTo>
                <a:lnTo>
                  <a:pt x="898" y="552"/>
                </a:lnTo>
                <a:lnTo>
                  <a:pt x="898" y="552"/>
                </a:lnTo>
                <a:lnTo>
                  <a:pt x="895" y="552"/>
                </a:lnTo>
                <a:lnTo>
                  <a:pt x="895" y="552"/>
                </a:lnTo>
                <a:lnTo>
                  <a:pt x="895" y="552"/>
                </a:lnTo>
                <a:lnTo>
                  <a:pt x="895" y="552"/>
                </a:lnTo>
                <a:lnTo>
                  <a:pt x="893" y="552"/>
                </a:lnTo>
                <a:lnTo>
                  <a:pt x="890" y="550"/>
                </a:lnTo>
                <a:lnTo>
                  <a:pt x="882" y="544"/>
                </a:lnTo>
                <a:lnTo>
                  <a:pt x="879" y="542"/>
                </a:lnTo>
                <a:lnTo>
                  <a:pt x="879" y="542"/>
                </a:lnTo>
                <a:lnTo>
                  <a:pt x="877" y="539"/>
                </a:lnTo>
                <a:lnTo>
                  <a:pt x="871" y="536"/>
                </a:lnTo>
                <a:lnTo>
                  <a:pt x="871" y="536"/>
                </a:lnTo>
                <a:lnTo>
                  <a:pt x="871" y="536"/>
                </a:lnTo>
                <a:lnTo>
                  <a:pt x="869" y="536"/>
                </a:lnTo>
                <a:lnTo>
                  <a:pt x="869" y="534"/>
                </a:lnTo>
                <a:lnTo>
                  <a:pt x="866" y="534"/>
                </a:lnTo>
                <a:lnTo>
                  <a:pt x="861" y="531"/>
                </a:lnTo>
                <a:lnTo>
                  <a:pt x="855" y="528"/>
                </a:lnTo>
                <a:lnTo>
                  <a:pt x="853" y="526"/>
                </a:lnTo>
                <a:lnTo>
                  <a:pt x="850" y="523"/>
                </a:lnTo>
                <a:lnTo>
                  <a:pt x="850" y="523"/>
                </a:lnTo>
                <a:lnTo>
                  <a:pt x="845" y="526"/>
                </a:lnTo>
                <a:lnTo>
                  <a:pt x="845" y="526"/>
                </a:lnTo>
                <a:lnTo>
                  <a:pt x="842" y="528"/>
                </a:lnTo>
                <a:lnTo>
                  <a:pt x="845" y="531"/>
                </a:lnTo>
                <a:lnTo>
                  <a:pt x="845" y="531"/>
                </a:lnTo>
                <a:lnTo>
                  <a:pt x="842" y="531"/>
                </a:lnTo>
                <a:lnTo>
                  <a:pt x="842" y="531"/>
                </a:lnTo>
                <a:lnTo>
                  <a:pt x="839" y="528"/>
                </a:lnTo>
                <a:lnTo>
                  <a:pt x="836" y="528"/>
                </a:lnTo>
                <a:lnTo>
                  <a:pt x="836" y="528"/>
                </a:lnTo>
                <a:lnTo>
                  <a:pt x="834" y="528"/>
                </a:lnTo>
                <a:lnTo>
                  <a:pt x="828" y="528"/>
                </a:lnTo>
                <a:lnTo>
                  <a:pt x="826" y="528"/>
                </a:lnTo>
                <a:lnTo>
                  <a:pt x="826" y="528"/>
                </a:lnTo>
                <a:lnTo>
                  <a:pt x="826" y="531"/>
                </a:lnTo>
                <a:lnTo>
                  <a:pt x="823" y="531"/>
                </a:lnTo>
                <a:lnTo>
                  <a:pt x="820" y="531"/>
                </a:lnTo>
                <a:lnTo>
                  <a:pt x="820" y="528"/>
                </a:lnTo>
                <a:lnTo>
                  <a:pt x="820" y="528"/>
                </a:lnTo>
                <a:lnTo>
                  <a:pt x="820" y="526"/>
                </a:lnTo>
                <a:lnTo>
                  <a:pt x="823" y="523"/>
                </a:lnTo>
                <a:lnTo>
                  <a:pt x="820" y="523"/>
                </a:lnTo>
                <a:lnTo>
                  <a:pt x="820" y="520"/>
                </a:lnTo>
                <a:lnTo>
                  <a:pt x="815" y="515"/>
                </a:lnTo>
                <a:lnTo>
                  <a:pt x="815" y="515"/>
                </a:lnTo>
                <a:lnTo>
                  <a:pt x="810" y="512"/>
                </a:lnTo>
                <a:lnTo>
                  <a:pt x="810" y="510"/>
                </a:lnTo>
                <a:lnTo>
                  <a:pt x="810" y="507"/>
                </a:lnTo>
                <a:lnTo>
                  <a:pt x="807" y="507"/>
                </a:lnTo>
                <a:lnTo>
                  <a:pt x="807" y="507"/>
                </a:lnTo>
                <a:lnTo>
                  <a:pt x="807" y="507"/>
                </a:lnTo>
                <a:lnTo>
                  <a:pt x="804" y="507"/>
                </a:lnTo>
                <a:lnTo>
                  <a:pt x="804" y="510"/>
                </a:lnTo>
                <a:lnTo>
                  <a:pt x="802" y="507"/>
                </a:lnTo>
                <a:lnTo>
                  <a:pt x="799" y="507"/>
                </a:lnTo>
                <a:lnTo>
                  <a:pt x="796" y="504"/>
                </a:lnTo>
                <a:lnTo>
                  <a:pt x="794" y="504"/>
                </a:lnTo>
                <a:lnTo>
                  <a:pt x="788" y="496"/>
                </a:lnTo>
                <a:lnTo>
                  <a:pt x="788" y="496"/>
                </a:lnTo>
                <a:lnTo>
                  <a:pt x="783" y="496"/>
                </a:lnTo>
                <a:lnTo>
                  <a:pt x="780" y="496"/>
                </a:lnTo>
                <a:lnTo>
                  <a:pt x="775" y="491"/>
                </a:lnTo>
                <a:lnTo>
                  <a:pt x="775" y="491"/>
                </a:lnTo>
                <a:lnTo>
                  <a:pt x="772" y="488"/>
                </a:lnTo>
                <a:lnTo>
                  <a:pt x="772" y="480"/>
                </a:lnTo>
                <a:lnTo>
                  <a:pt x="769" y="477"/>
                </a:lnTo>
                <a:lnTo>
                  <a:pt x="769" y="475"/>
                </a:lnTo>
                <a:lnTo>
                  <a:pt x="769" y="475"/>
                </a:lnTo>
                <a:lnTo>
                  <a:pt x="767" y="472"/>
                </a:lnTo>
                <a:lnTo>
                  <a:pt x="761" y="472"/>
                </a:lnTo>
                <a:lnTo>
                  <a:pt x="759" y="469"/>
                </a:lnTo>
                <a:lnTo>
                  <a:pt x="756" y="469"/>
                </a:lnTo>
                <a:lnTo>
                  <a:pt x="756" y="469"/>
                </a:lnTo>
                <a:lnTo>
                  <a:pt x="753" y="467"/>
                </a:lnTo>
                <a:lnTo>
                  <a:pt x="751" y="464"/>
                </a:lnTo>
                <a:lnTo>
                  <a:pt x="751" y="464"/>
                </a:lnTo>
                <a:lnTo>
                  <a:pt x="745" y="461"/>
                </a:lnTo>
                <a:lnTo>
                  <a:pt x="743" y="461"/>
                </a:lnTo>
                <a:lnTo>
                  <a:pt x="740" y="459"/>
                </a:lnTo>
                <a:lnTo>
                  <a:pt x="737" y="456"/>
                </a:lnTo>
                <a:lnTo>
                  <a:pt x="732" y="453"/>
                </a:lnTo>
                <a:lnTo>
                  <a:pt x="729" y="451"/>
                </a:lnTo>
                <a:lnTo>
                  <a:pt x="724" y="448"/>
                </a:lnTo>
                <a:lnTo>
                  <a:pt x="721" y="445"/>
                </a:lnTo>
                <a:lnTo>
                  <a:pt x="721" y="445"/>
                </a:lnTo>
                <a:lnTo>
                  <a:pt x="719" y="442"/>
                </a:lnTo>
                <a:lnTo>
                  <a:pt x="716" y="442"/>
                </a:lnTo>
                <a:lnTo>
                  <a:pt x="716" y="442"/>
                </a:lnTo>
                <a:lnTo>
                  <a:pt x="713" y="442"/>
                </a:lnTo>
                <a:lnTo>
                  <a:pt x="713" y="440"/>
                </a:lnTo>
                <a:lnTo>
                  <a:pt x="711" y="437"/>
                </a:lnTo>
                <a:lnTo>
                  <a:pt x="708" y="434"/>
                </a:lnTo>
                <a:lnTo>
                  <a:pt x="708" y="434"/>
                </a:lnTo>
                <a:lnTo>
                  <a:pt x="705" y="437"/>
                </a:lnTo>
                <a:lnTo>
                  <a:pt x="702" y="437"/>
                </a:lnTo>
                <a:lnTo>
                  <a:pt x="700" y="434"/>
                </a:lnTo>
                <a:lnTo>
                  <a:pt x="697" y="432"/>
                </a:lnTo>
                <a:lnTo>
                  <a:pt x="689" y="426"/>
                </a:lnTo>
                <a:lnTo>
                  <a:pt x="686" y="421"/>
                </a:lnTo>
                <a:lnTo>
                  <a:pt x="681" y="410"/>
                </a:lnTo>
                <a:lnTo>
                  <a:pt x="681" y="408"/>
                </a:lnTo>
                <a:lnTo>
                  <a:pt x="681" y="402"/>
                </a:lnTo>
                <a:lnTo>
                  <a:pt x="678" y="402"/>
                </a:lnTo>
                <a:lnTo>
                  <a:pt x="678" y="402"/>
                </a:lnTo>
                <a:lnTo>
                  <a:pt x="678" y="400"/>
                </a:lnTo>
                <a:lnTo>
                  <a:pt x="681" y="400"/>
                </a:lnTo>
                <a:lnTo>
                  <a:pt x="681" y="402"/>
                </a:lnTo>
                <a:lnTo>
                  <a:pt x="684" y="402"/>
                </a:lnTo>
                <a:lnTo>
                  <a:pt x="684" y="402"/>
                </a:lnTo>
                <a:lnTo>
                  <a:pt x="686" y="400"/>
                </a:lnTo>
                <a:lnTo>
                  <a:pt x="686" y="400"/>
                </a:lnTo>
                <a:lnTo>
                  <a:pt x="686" y="397"/>
                </a:lnTo>
                <a:lnTo>
                  <a:pt x="689" y="397"/>
                </a:lnTo>
                <a:lnTo>
                  <a:pt x="692" y="394"/>
                </a:lnTo>
                <a:lnTo>
                  <a:pt x="694" y="394"/>
                </a:lnTo>
                <a:lnTo>
                  <a:pt x="694" y="391"/>
                </a:lnTo>
                <a:lnTo>
                  <a:pt x="697" y="386"/>
                </a:lnTo>
                <a:lnTo>
                  <a:pt x="697" y="383"/>
                </a:lnTo>
                <a:lnTo>
                  <a:pt x="702" y="373"/>
                </a:lnTo>
                <a:lnTo>
                  <a:pt x="705" y="370"/>
                </a:lnTo>
                <a:lnTo>
                  <a:pt x="705" y="370"/>
                </a:lnTo>
                <a:lnTo>
                  <a:pt x="708" y="370"/>
                </a:lnTo>
                <a:lnTo>
                  <a:pt x="711" y="367"/>
                </a:lnTo>
                <a:lnTo>
                  <a:pt x="716" y="357"/>
                </a:lnTo>
                <a:lnTo>
                  <a:pt x="719" y="354"/>
                </a:lnTo>
                <a:lnTo>
                  <a:pt x="721" y="351"/>
                </a:lnTo>
                <a:lnTo>
                  <a:pt x="721" y="351"/>
                </a:lnTo>
                <a:lnTo>
                  <a:pt x="724" y="349"/>
                </a:lnTo>
                <a:lnTo>
                  <a:pt x="724" y="349"/>
                </a:lnTo>
                <a:lnTo>
                  <a:pt x="727" y="349"/>
                </a:lnTo>
                <a:lnTo>
                  <a:pt x="727" y="349"/>
                </a:lnTo>
                <a:lnTo>
                  <a:pt x="729" y="346"/>
                </a:lnTo>
                <a:lnTo>
                  <a:pt x="729" y="346"/>
                </a:lnTo>
                <a:lnTo>
                  <a:pt x="732" y="346"/>
                </a:lnTo>
                <a:lnTo>
                  <a:pt x="732" y="346"/>
                </a:lnTo>
                <a:lnTo>
                  <a:pt x="735" y="346"/>
                </a:lnTo>
                <a:lnTo>
                  <a:pt x="735" y="338"/>
                </a:lnTo>
                <a:lnTo>
                  <a:pt x="737" y="319"/>
                </a:lnTo>
                <a:lnTo>
                  <a:pt x="740" y="316"/>
                </a:lnTo>
                <a:lnTo>
                  <a:pt x="743" y="314"/>
                </a:lnTo>
                <a:lnTo>
                  <a:pt x="743" y="314"/>
                </a:lnTo>
                <a:lnTo>
                  <a:pt x="743" y="311"/>
                </a:lnTo>
                <a:lnTo>
                  <a:pt x="745" y="308"/>
                </a:lnTo>
                <a:lnTo>
                  <a:pt x="745" y="308"/>
                </a:lnTo>
                <a:lnTo>
                  <a:pt x="745" y="308"/>
                </a:lnTo>
                <a:lnTo>
                  <a:pt x="745" y="308"/>
                </a:lnTo>
                <a:lnTo>
                  <a:pt x="745" y="306"/>
                </a:lnTo>
                <a:lnTo>
                  <a:pt x="745" y="303"/>
                </a:lnTo>
                <a:lnTo>
                  <a:pt x="745" y="303"/>
                </a:lnTo>
                <a:lnTo>
                  <a:pt x="748" y="298"/>
                </a:lnTo>
                <a:lnTo>
                  <a:pt x="751" y="292"/>
                </a:lnTo>
                <a:lnTo>
                  <a:pt x="751" y="292"/>
                </a:lnTo>
                <a:lnTo>
                  <a:pt x="753" y="290"/>
                </a:lnTo>
                <a:lnTo>
                  <a:pt x="753" y="290"/>
                </a:lnTo>
                <a:lnTo>
                  <a:pt x="753" y="287"/>
                </a:lnTo>
                <a:lnTo>
                  <a:pt x="753" y="287"/>
                </a:lnTo>
                <a:lnTo>
                  <a:pt x="751" y="287"/>
                </a:lnTo>
                <a:lnTo>
                  <a:pt x="751" y="287"/>
                </a:lnTo>
                <a:lnTo>
                  <a:pt x="751" y="287"/>
                </a:lnTo>
                <a:lnTo>
                  <a:pt x="748" y="287"/>
                </a:lnTo>
                <a:lnTo>
                  <a:pt x="748" y="287"/>
                </a:lnTo>
                <a:lnTo>
                  <a:pt x="748" y="290"/>
                </a:lnTo>
                <a:lnTo>
                  <a:pt x="748" y="290"/>
                </a:lnTo>
                <a:lnTo>
                  <a:pt x="745" y="295"/>
                </a:lnTo>
                <a:lnTo>
                  <a:pt x="743" y="298"/>
                </a:lnTo>
                <a:lnTo>
                  <a:pt x="737" y="298"/>
                </a:lnTo>
                <a:lnTo>
                  <a:pt x="735" y="298"/>
                </a:lnTo>
                <a:lnTo>
                  <a:pt x="732" y="295"/>
                </a:lnTo>
                <a:lnTo>
                  <a:pt x="735" y="292"/>
                </a:lnTo>
                <a:lnTo>
                  <a:pt x="737" y="290"/>
                </a:lnTo>
                <a:lnTo>
                  <a:pt x="737" y="290"/>
                </a:lnTo>
                <a:lnTo>
                  <a:pt x="737" y="287"/>
                </a:lnTo>
                <a:lnTo>
                  <a:pt x="735" y="287"/>
                </a:lnTo>
                <a:lnTo>
                  <a:pt x="735" y="290"/>
                </a:lnTo>
                <a:lnTo>
                  <a:pt x="732" y="287"/>
                </a:lnTo>
                <a:lnTo>
                  <a:pt x="729" y="282"/>
                </a:lnTo>
                <a:lnTo>
                  <a:pt x="729" y="282"/>
                </a:lnTo>
                <a:lnTo>
                  <a:pt x="729" y="279"/>
                </a:lnTo>
                <a:lnTo>
                  <a:pt x="729" y="279"/>
                </a:lnTo>
                <a:lnTo>
                  <a:pt x="729" y="279"/>
                </a:lnTo>
                <a:lnTo>
                  <a:pt x="729" y="276"/>
                </a:lnTo>
                <a:lnTo>
                  <a:pt x="732" y="276"/>
                </a:lnTo>
                <a:lnTo>
                  <a:pt x="732" y="276"/>
                </a:lnTo>
                <a:lnTo>
                  <a:pt x="729" y="271"/>
                </a:lnTo>
                <a:lnTo>
                  <a:pt x="729" y="268"/>
                </a:lnTo>
                <a:lnTo>
                  <a:pt x="729" y="265"/>
                </a:lnTo>
                <a:lnTo>
                  <a:pt x="732" y="263"/>
                </a:lnTo>
                <a:lnTo>
                  <a:pt x="735" y="265"/>
                </a:lnTo>
                <a:lnTo>
                  <a:pt x="737" y="268"/>
                </a:lnTo>
                <a:lnTo>
                  <a:pt x="737" y="265"/>
                </a:lnTo>
                <a:lnTo>
                  <a:pt x="740" y="265"/>
                </a:lnTo>
                <a:lnTo>
                  <a:pt x="740" y="265"/>
                </a:lnTo>
                <a:lnTo>
                  <a:pt x="743" y="265"/>
                </a:lnTo>
                <a:lnTo>
                  <a:pt x="743" y="263"/>
                </a:lnTo>
                <a:lnTo>
                  <a:pt x="743" y="263"/>
                </a:lnTo>
                <a:lnTo>
                  <a:pt x="740" y="263"/>
                </a:lnTo>
                <a:lnTo>
                  <a:pt x="740" y="263"/>
                </a:lnTo>
                <a:lnTo>
                  <a:pt x="740" y="263"/>
                </a:lnTo>
                <a:lnTo>
                  <a:pt x="740" y="263"/>
                </a:lnTo>
                <a:lnTo>
                  <a:pt x="740" y="263"/>
                </a:lnTo>
                <a:lnTo>
                  <a:pt x="737" y="263"/>
                </a:lnTo>
                <a:lnTo>
                  <a:pt x="737" y="263"/>
                </a:lnTo>
                <a:lnTo>
                  <a:pt x="737" y="260"/>
                </a:lnTo>
                <a:lnTo>
                  <a:pt x="737" y="260"/>
                </a:lnTo>
                <a:lnTo>
                  <a:pt x="737" y="260"/>
                </a:lnTo>
                <a:lnTo>
                  <a:pt x="737" y="260"/>
                </a:lnTo>
                <a:lnTo>
                  <a:pt x="737" y="257"/>
                </a:lnTo>
                <a:lnTo>
                  <a:pt x="735" y="257"/>
                </a:lnTo>
                <a:lnTo>
                  <a:pt x="732" y="257"/>
                </a:lnTo>
                <a:lnTo>
                  <a:pt x="735" y="255"/>
                </a:lnTo>
                <a:lnTo>
                  <a:pt x="735" y="249"/>
                </a:lnTo>
                <a:lnTo>
                  <a:pt x="737" y="249"/>
                </a:lnTo>
                <a:lnTo>
                  <a:pt x="737" y="247"/>
                </a:lnTo>
                <a:lnTo>
                  <a:pt x="737" y="247"/>
                </a:lnTo>
                <a:lnTo>
                  <a:pt x="740" y="247"/>
                </a:lnTo>
                <a:lnTo>
                  <a:pt x="740" y="247"/>
                </a:lnTo>
                <a:lnTo>
                  <a:pt x="743" y="249"/>
                </a:lnTo>
                <a:lnTo>
                  <a:pt x="743" y="244"/>
                </a:lnTo>
                <a:lnTo>
                  <a:pt x="745" y="241"/>
                </a:lnTo>
                <a:lnTo>
                  <a:pt x="745" y="241"/>
                </a:lnTo>
                <a:lnTo>
                  <a:pt x="748" y="244"/>
                </a:lnTo>
                <a:lnTo>
                  <a:pt x="748" y="247"/>
                </a:lnTo>
                <a:lnTo>
                  <a:pt x="748" y="249"/>
                </a:lnTo>
                <a:lnTo>
                  <a:pt x="751" y="252"/>
                </a:lnTo>
                <a:lnTo>
                  <a:pt x="751" y="252"/>
                </a:lnTo>
                <a:lnTo>
                  <a:pt x="751" y="249"/>
                </a:lnTo>
                <a:lnTo>
                  <a:pt x="751" y="244"/>
                </a:lnTo>
                <a:lnTo>
                  <a:pt x="751" y="241"/>
                </a:lnTo>
                <a:lnTo>
                  <a:pt x="751" y="241"/>
                </a:lnTo>
                <a:lnTo>
                  <a:pt x="751" y="241"/>
                </a:lnTo>
                <a:lnTo>
                  <a:pt x="753" y="241"/>
                </a:lnTo>
                <a:lnTo>
                  <a:pt x="753" y="241"/>
                </a:lnTo>
                <a:lnTo>
                  <a:pt x="753" y="241"/>
                </a:lnTo>
                <a:lnTo>
                  <a:pt x="753" y="241"/>
                </a:lnTo>
                <a:lnTo>
                  <a:pt x="759" y="231"/>
                </a:lnTo>
                <a:lnTo>
                  <a:pt x="761" y="231"/>
                </a:lnTo>
                <a:lnTo>
                  <a:pt x="761" y="233"/>
                </a:lnTo>
                <a:lnTo>
                  <a:pt x="761" y="236"/>
                </a:lnTo>
                <a:lnTo>
                  <a:pt x="761" y="239"/>
                </a:lnTo>
                <a:lnTo>
                  <a:pt x="761" y="241"/>
                </a:lnTo>
                <a:lnTo>
                  <a:pt x="761" y="244"/>
                </a:lnTo>
                <a:lnTo>
                  <a:pt x="764" y="244"/>
                </a:lnTo>
                <a:lnTo>
                  <a:pt x="764" y="244"/>
                </a:lnTo>
                <a:lnTo>
                  <a:pt x="767" y="241"/>
                </a:lnTo>
                <a:lnTo>
                  <a:pt x="767" y="241"/>
                </a:lnTo>
                <a:lnTo>
                  <a:pt x="767" y="241"/>
                </a:lnTo>
                <a:lnTo>
                  <a:pt x="767" y="241"/>
                </a:lnTo>
                <a:lnTo>
                  <a:pt x="767" y="239"/>
                </a:lnTo>
                <a:lnTo>
                  <a:pt x="769" y="239"/>
                </a:lnTo>
                <a:lnTo>
                  <a:pt x="769" y="241"/>
                </a:lnTo>
                <a:lnTo>
                  <a:pt x="772" y="239"/>
                </a:lnTo>
                <a:lnTo>
                  <a:pt x="769" y="236"/>
                </a:lnTo>
                <a:lnTo>
                  <a:pt x="769" y="236"/>
                </a:lnTo>
                <a:lnTo>
                  <a:pt x="769" y="233"/>
                </a:lnTo>
                <a:lnTo>
                  <a:pt x="769" y="233"/>
                </a:lnTo>
                <a:lnTo>
                  <a:pt x="772" y="231"/>
                </a:lnTo>
                <a:lnTo>
                  <a:pt x="772" y="231"/>
                </a:lnTo>
                <a:lnTo>
                  <a:pt x="775" y="236"/>
                </a:lnTo>
                <a:lnTo>
                  <a:pt x="775" y="236"/>
                </a:lnTo>
                <a:lnTo>
                  <a:pt x="778" y="236"/>
                </a:lnTo>
                <a:lnTo>
                  <a:pt x="780" y="233"/>
                </a:lnTo>
                <a:lnTo>
                  <a:pt x="780" y="233"/>
                </a:lnTo>
                <a:lnTo>
                  <a:pt x="780" y="231"/>
                </a:lnTo>
                <a:lnTo>
                  <a:pt x="778" y="228"/>
                </a:lnTo>
                <a:lnTo>
                  <a:pt x="778" y="228"/>
                </a:lnTo>
                <a:lnTo>
                  <a:pt x="778" y="225"/>
                </a:lnTo>
                <a:lnTo>
                  <a:pt x="778" y="225"/>
                </a:lnTo>
                <a:lnTo>
                  <a:pt x="780" y="223"/>
                </a:lnTo>
                <a:lnTo>
                  <a:pt x="780" y="223"/>
                </a:lnTo>
                <a:lnTo>
                  <a:pt x="783" y="223"/>
                </a:lnTo>
                <a:lnTo>
                  <a:pt x="786" y="225"/>
                </a:lnTo>
                <a:lnTo>
                  <a:pt x="783" y="228"/>
                </a:lnTo>
                <a:lnTo>
                  <a:pt x="783" y="231"/>
                </a:lnTo>
                <a:lnTo>
                  <a:pt x="786" y="233"/>
                </a:lnTo>
                <a:lnTo>
                  <a:pt x="786" y="236"/>
                </a:lnTo>
                <a:lnTo>
                  <a:pt x="788" y="241"/>
                </a:lnTo>
                <a:lnTo>
                  <a:pt x="786" y="241"/>
                </a:lnTo>
                <a:lnTo>
                  <a:pt x="786" y="241"/>
                </a:lnTo>
                <a:lnTo>
                  <a:pt x="786" y="244"/>
                </a:lnTo>
                <a:lnTo>
                  <a:pt x="783" y="244"/>
                </a:lnTo>
                <a:lnTo>
                  <a:pt x="783" y="244"/>
                </a:lnTo>
                <a:lnTo>
                  <a:pt x="783" y="244"/>
                </a:lnTo>
                <a:lnTo>
                  <a:pt x="783" y="247"/>
                </a:lnTo>
                <a:lnTo>
                  <a:pt x="780" y="247"/>
                </a:lnTo>
                <a:lnTo>
                  <a:pt x="780" y="249"/>
                </a:lnTo>
                <a:lnTo>
                  <a:pt x="780" y="249"/>
                </a:lnTo>
                <a:lnTo>
                  <a:pt x="780" y="249"/>
                </a:lnTo>
                <a:lnTo>
                  <a:pt x="783" y="249"/>
                </a:lnTo>
                <a:lnTo>
                  <a:pt x="780" y="252"/>
                </a:lnTo>
                <a:lnTo>
                  <a:pt x="783" y="252"/>
                </a:lnTo>
                <a:lnTo>
                  <a:pt x="783" y="249"/>
                </a:lnTo>
                <a:lnTo>
                  <a:pt x="786" y="247"/>
                </a:lnTo>
                <a:lnTo>
                  <a:pt x="788" y="244"/>
                </a:lnTo>
                <a:lnTo>
                  <a:pt x="791" y="241"/>
                </a:lnTo>
                <a:lnTo>
                  <a:pt x="791" y="241"/>
                </a:lnTo>
                <a:lnTo>
                  <a:pt x="794" y="241"/>
                </a:lnTo>
                <a:lnTo>
                  <a:pt x="794" y="241"/>
                </a:lnTo>
                <a:lnTo>
                  <a:pt x="794" y="244"/>
                </a:lnTo>
                <a:lnTo>
                  <a:pt x="794" y="244"/>
                </a:lnTo>
                <a:lnTo>
                  <a:pt x="796" y="244"/>
                </a:lnTo>
                <a:lnTo>
                  <a:pt x="796" y="241"/>
                </a:lnTo>
                <a:lnTo>
                  <a:pt x="796" y="239"/>
                </a:lnTo>
                <a:lnTo>
                  <a:pt x="796" y="236"/>
                </a:lnTo>
                <a:lnTo>
                  <a:pt x="799" y="233"/>
                </a:lnTo>
                <a:lnTo>
                  <a:pt x="802" y="233"/>
                </a:lnTo>
                <a:lnTo>
                  <a:pt x="804" y="231"/>
                </a:lnTo>
                <a:lnTo>
                  <a:pt x="804" y="225"/>
                </a:lnTo>
                <a:lnTo>
                  <a:pt x="802" y="223"/>
                </a:lnTo>
                <a:lnTo>
                  <a:pt x="802" y="220"/>
                </a:lnTo>
                <a:lnTo>
                  <a:pt x="802" y="220"/>
                </a:lnTo>
                <a:lnTo>
                  <a:pt x="802" y="220"/>
                </a:lnTo>
                <a:lnTo>
                  <a:pt x="799" y="220"/>
                </a:lnTo>
                <a:lnTo>
                  <a:pt x="799" y="220"/>
                </a:lnTo>
                <a:lnTo>
                  <a:pt x="799" y="220"/>
                </a:lnTo>
                <a:lnTo>
                  <a:pt x="796" y="217"/>
                </a:lnTo>
                <a:lnTo>
                  <a:pt x="796" y="217"/>
                </a:lnTo>
                <a:lnTo>
                  <a:pt x="796" y="214"/>
                </a:lnTo>
                <a:lnTo>
                  <a:pt x="799" y="214"/>
                </a:lnTo>
                <a:lnTo>
                  <a:pt x="799" y="214"/>
                </a:lnTo>
                <a:lnTo>
                  <a:pt x="799" y="214"/>
                </a:lnTo>
                <a:lnTo>
                  <a:pt x="802" y="214"/>
                </a:lnTo>
                <a:lnTo>
                  <a:pt x="802" y="214"/>
                </a:lnTo>
                <a:lnTo>
                  <a:pt x="802" y="214"/>
                </a:lnTo>
                <a:lnTo>
                  <a:pt x="802" y="214"/>
                </a:lnTo>
                <a:lnTo>
                  <a:pt x="802" y="214"/>
                </a:lnTo>
                <a:lnTo>
                  <a:pt x="804" y="214"/>
                </a:lnTo>
                <a:lnTo>
                  <a:pt x="804" y="214"/>
                </a:lnTo>
                <a:lnTo>
                  <a:pt x="804" y="217"/>
                </a:lnTo>
                <a:lnTo>
                  <a:pt x="807" y="217"/>
                </a:lnTo>
                <a:lnTo>
                  <a:pt x="810" y="217"/>
                </a:lnTo>
                <a:lnTo>
                  <a:pt x="810" y="214"/>
                </a:lnTo>
                <a:lnTo>
                  <a:pt x="810" y="217"/>
                </a:lnTo>
                <a:lnTo>
                  <a:pt x="810" y="217"/>
                </a:lnTo>
                <a:lnTo>
                  <a:pt x="812" y="217"/>
                </a:lnTo>
                <a:lnTo>
                  <a:pt x="812" y="217"/>
                </a:lnTo>
                <a:lnTo>
                  <a:pt x="812" y="220"/>
                </a:lnTo>
                <a:lnTo>
                  <a:pt x="815" y="220"/>
                </a:lnTo>
                <a:lnTo>
                  <a:pt x="815" y="217"/>
                </a:lnTo>
                <a:lnTo>
                  <a:pt x="815" y="217"/>
                </a:lnTo>
                <a:lnTo>
                  <a:pt x="815" y="214"/>
                </a:lnTo>
                <a:lnTo>
                  <a:pt x="812" y="212"/>
                </a:lnTo>
                <a:lnTo>
                  <a:pt x="812" y="212"/>
                </a:lnTo>
                <a:lnTo>
                  <a:pt x="804" y="209"/>
                </a:lnTo>
                <a:lnTo>
                  <a:pt x="804" y="209"/>
                </a:lnTo>
                <a:lnTo>
                  <a:pt x="802" y="209"/>
                </a:lnTo>
                <a:lnTo>
                  <a:pt x="804" y="206"/>
                </a:lnTo>
                <a:lnTo>
                  <a:pt x="802" y="204"/>
                </a:lnTo>
                <a:lnTo>
                  <a:pt x="802" y="204"/>
                </a:lnTo>
                <a:lnTo>
                  <a:pt x="796" y="201"/>
                </a:lnTo>
                <a:lnTo>
                  <a:pt x="796" y="201"/>
                </a:lnTo>
                <a:lnTo>
                  <a:pt x="796" y="198"/>
                </a:lnTo>
                <a:lnTo>
                  <a:pt x="796" y="196"/>
                </a:lnTo>
                <a:lnTo>
                  <a:pt x="796" y="193"/>
                </a:lnTo>
                <a:lnTo>
                  <a:pt x="796" y="193"/>
                </a:lnTo>
                <a:lnTo>
                  <a:pt x="799" y="193"/>
                </a:lnTo>
                <a:lnTo>
                  <a:pt x="802" y="198"/>
                </a:lnTo>
                <a:lnTo>
                  <a:pt x="802" y="198"/>
                </a:lnTo>
                <a:lnTo>
                  <a:pt x="804" y="198"/>
                </a:lnTo>
                <a:lnTo>
                  <a:pt x="804" y="196"/>
                </a:lnTo>
                <a:lnTo>
                  <a:pt x="804" y="193"/>
                </a:lnTo>
                <a:lnTo>
                  <a:pt x="802" y="193"/>
                </a:lnTo>
                <a:lnTo>
                  <a:pt x="802" y="190"/>
                </a:lnTo>
                <a:lnTo>
                  <a:pt x="802" y="190"/>
                </a:lnTo>
                <a:lnTo>
                  <a:pt x="804" y="190"/>
                </a:lnTo>
                <a:lnTo>
                  <a:pt x="804" y="190"/>
                </a:lnTo>
                <a:lnTo>
                  <a:pt x="804" y="190"/>
                </a:lnTo>
                <a:lnTo>
                  <a:pt x="804" y="190"/>
                </a:lnTo>
                <a:lnTo>
                  <a:pt x="804" y="193"/>
                </a:lnTo>
                <a:lnTo>
                  <a:pt x="807" y="196"/>
                </a:lnTo>
                <a:lnTo>
                  <a:pt x="807" y="198"/>
                </a:lnTo>
                <a:lnTo>
                  <a:pt x="807" y="198"/>
                </a:lnTo>
                <a:lnTo>
                  <a:pt x="810" y="201"/>
                </a:lnTo>
                <a:lnTo>
                  <a:pt x="810" y="198"/>
                </a:lnTo>
                <a:lnTo>
                  <a:pt x="812" y="198"/>
                </a:lnTo>
                <a:lnTo>
                  <a:pt x="812" y="198"/>
                </a:lnTo>
                <a:lnTo>
                  <a:pt x="810" y="196"/>
                </a:lnTo>
                <a:lnTo>
                  <a:pt x="812" y="196"/>
                </a:lnTo>
                <a:lnTo>
                  <a:pt x="812" y="193"/>
                </a:lnTo>
                <a:lnTo>
                  <a:pt x="810" y="190"/>
                </a:lnTo>
                <a:lnTo>
                  <a:pt x="810" y="190"/>
                </a:lnTo>
                <a:lnTo>
                  <a:pt x="810" y="188"/>
                </a:lnTo>
                <a:lnTo>
                  <a:pt x="812" y="185"/>
                </a:lnTo>
                <a:lnTo>
                  <a:pt x="815" y="185"/>
                </a:lnTo>
                <a:lnTo>
                  <a:pt x="818" y="185"/>
                </a:lnTo>
                <a:lnTo>
                  <a:pt x="818" y="185"/>
                </a:lnTo>
                <a:lnTo>
                  <a:pt x="818" y="180"/>
                </a:lnTo>
                <a:lnTo>
                  <a:pt x="820" y="177"/>
                </a:lnTo>
                <a:lnTo>
                  <a:pt x="823" y="172"/>
                </a:lnTo>
                <a:lnTo>
                  <a:pt x="823" y="172"/>
                </a:lnTo>
                <a:lnTo>
                  <a:pt x="828" y="172"/>
                </a:lnTo>
                <a:lnTo>
                  <a:pt x="826" y="169"/>
                </a:lnTo>
                <a:lnTo>
                  <a:pt x="823" y="166"/>
                </a:lnTo>
                <a:lnTo>
                  <a:pt x="823" y="161"/>
                </a:lnTo>
                <a:lnTo>
                  <a:pt x="826" y="161"/>
                </a:lnTo>
                <a:lnTo>
                  <a:pt x="828" y="161"/>
                </a:lnTo>
                <a:lnTo>
                  <a:pt x="828" y="158"/>
                </a:lnTo>
                <a:lnTo>
                  <a:pt x="828" y="158"/>
                </a:lnTo>
                <a:lnTo>
                  <a:pt x="831" y="158"/>
                </a:lnTo>
                <a:lnTo>
                  <a:pt x="831" y="161"/>
                </a:lnTo>
                <a:lnTo>
                  <a:pt x="831" y="161"/>
                </a:lnTo>
                <a:lnTo>
                  <a:pt x="831" y="161"/>
                </a:lnTo>
                <a:lnTo>
                  <a:pt x="831" y="164"/>
                </a:lnTo>
                <a:lnTo>
                  <a:pt x="828" y="166"/>
                </a:lnTo>
                <a:lnTo>
                  <a:pt x="828" y="166"/>
                </a:lnTo>
                <a:lnTo>
                  <a:pt x="828" y="169"/>
                </a:lnTo>
                <a:lnTo>
                  <a:pt x="828" y="169"/>
                </a:lnTo>
                <a:lnTo>
                  <a:pt x="828" y="166"/>
                </a:lnTo>
                <a:lnTo>
                  <a:pt x="842" y="153"/>
                </a:lnTo>
                <a:lnTo>
                  <a:pt x="845" y="153"/>
                </a:lnTo>
                <a:lnTo>
                  <a:pt x="845" y="153"/>
                </a:lnTo>
                <a:lnTo>
                  <a:pt x="845" y="150"/>
                </a:lnTo>
                <a:lnTo>
                  <a:pt x="847" y="150"/>
                </a:lnTo>
                <a:lnTo>
                  <a:pt x="847" y="150"/>
                </a:lnTo>
                <a:lnTo>
                  <a:pt x="847" y="150"/>
                </a:lnTo>
                <a:lnTo>
                  <a:pt x="850" y="147"/>
                </a:lnTo>
                <a:lnTo>
                  <a:pt x="847" y="147"/>
                </a:lnTo>
                <a:lnTo>
                  <a:pt x="845" y="147"/>
                </a:lnTo>
                <a:lnTo>
                  <a:pt x="845" y="147"/>
                </a:lnTo>
                <a:lnTo>
                  <a:pt x="845" y="145"/>
                </a:lnTo>
                <a:lnTo>
                  <a:pt x="845" y="142"/>
                </a:lnTo>
                <a:lnTo>
                  <a:pt x="839" y="137"/>
                </a:lnTo>
                <a:lnTo>
                  <a:pt x="839" y="134"/>
                </a:lnTo>
                <a:lnTo>
                  <a:pt x="831" y="131"/>
                </a:lnTo>
                <a:lnTo>
                  <a:pt x="828" y="129"/>
                </a:lnTo>
                <a:lnTo>
                  <a:pt x="826" y="129"/>
                </a:lnTo>
                <a:lnTo>
                  <a:pt x="826" y="131"/>
                </a:lnTo>
                <a:lnTo>
                  <a:pt x="818" y="131"/>
                </a:lnTo>
                <a:lnTo>
                  <a:pt x="818" y="131"/>
                </a:lnTo>
                <a:lnTo>
                  <a:pt x="818" y="134"/>
                </a:lnTo>
                <a:lnTo>
                  <a:pt x="820" y="134"/>
                </a:lnTo>
                <a:lnTo>
                  <a:pt x="823" y="134"/>
                </a:lnTo>
                <a:lnTo>
                  <a:pt x="823" y="134"/>
                </a:lnTo>
                <a:lnTo>
                  <a:pt x="826" y="134"/>
                </a:lnTo>
                <a:lnTo>
                  <a:pt x="826" y="137"/>
                </a:lnTo>
                <a:lnTo>
                  <a:pt x="826" y="137"/>
                </a:lnTo>
                <a:lnTo>
                  <a:pt x="823" y="139"/>
                </a:lnTo>
                <a:lnTo>
                  <a:pt x="820" y="142"/>
                </a:lnTo>
                <a:lnTo>
                  <a:pt x="818" y="142"/>
                </a:lnTo>
                <a:lnTo>
                  <a:pt x="815" y="139"/>
                </a:lnTo>
                <a:lnTo>
                  <a:pt x="815" y="139"/>
                </a:lnTo>
                <a:lnTo>
                  <a:pt x="815" y="137"/>
                </a:lnTo>
                <a:lnTo>
                  <a:pt x="812" y="134"/>
                </a:lnTo>
                <a:lnTo>
                  <a:pt x="810" y="131"/>
                </a:lnTo>
                <a:lnTo>
                  <a:pt x="810" y="129"/>
                </a:lnTo>
                <a:lnTo>
                  <a:pt x="807" y="126"/>
                </a:lnTo>
                <a:lnTo>
                  <a:pt x="810" y="123"/>
                </a:lnTo>
                <a:lnTo>
                  <a:pt x="807" y="121"/>
                </a:lnTo>
                <a:lnTo>
                  <a:pt x="807" y="121"/>
                </a:lnTo>
                <a:lnTo>
                  <a:pt x="804" y="118"/>
                </a:lnTo>
                <a:lnTo>
                  <a:pt x="802" y="113"/>
                </a:lnTo>
                <a:lnTo>
                  <a:pt x="799" y="110"/>
                </a:lnTo>
                <a:lnTo>
                  <a:pt x="799" y="113"/>
                </a:lnTo>
                <a:lnTo>
                  <a:pt x="799" y="113"/>
                </a:lnTo>
                <a:lnTo>
                  <a:pt x="796" y="110"/>
                </a:lnTo>
                <a:lnTo>
                  <a:pt x="796" y="110"/>
                </a:lnTo>
                <a:lnTo>
                  <a:pt x="796" y="107"/>
                </a:lnTo>
                <a:lnTo>
                  <a:pt x="796" y="107"/>
                </a:lnTo>
                <a:lnTo>
                  <a:pt x="799" y="107"/>
                </a:lnTo>
                <a:lnTo>
                  <a:pt x="804" y="107"/>
                </a:lnTo>
                <a:lnTo>
                  <a:pt x="804" y="107"/>
                </a:lnTo>
                <a:lnTo>
                  <a:pt x="807" y="105"/>
                </a:lnTo>
                <a:lnTo>
                  <a:pt x="807" y="105"/>
                </a:lnTo>
                <a:lnTo>
                  <a:pt x="807" y="102"/>
                </a:lnTo>
                <a:lnTo>
                  <a:pt x="810" y="102"/>
                </a:lnTo>
                <a:lnTo>
                  <a:pt x="807" y="99"/>
                </a:lnTo>
                <a:lnTo>
                  <a:pt x="807" y="99"/>
                </a:lnTo>
                <a:lnTo>
                  <a:pt x="807" y="99"/>
                </a:lnTo>
                <a:lnTo>
                  <a:pt x="807" y="102"/>
                </a:lnTo>
                <a:lnTo>
                  <a:pt x="804" y="105"/>
                </a:lnTo>
                <a:lnTo>
                  <a:pt x="802" y="105"/>
                </a:lnTo>
                <a:lnTo>
                  <a:pt x="796" y="105"/>
                </a:lnTo>
                <a:lnTo>
                  <a:pt x="796" y="105"/>
                </a:lnTo>
                <a:lnTo>
                  <a:pt x="794" y="105"/>
                </a:lnTo>
                <a:lnTo>
                  <a:pt x="791" y="107"/>
                </a:lnTo>
                <a:lnTo>
                  <a:pt x="791" y="107"/>
                </a:lnTo>
                <a:lnTo>
                  <a:pt x="788" y="107"/>
                </a:lnTo>
                <a:lnTo>
                  <a:pt x="786" y="113"/>
                </a:lnTo>
                <a:lnTo>
                  <a:pt x="783" y="113"/>
                </a:lnTo>
                <a:lnTo>
                  <a:pt x="780" y="115"/>
                </a:lnTo>
                <a:lnTo>
                  <a:pt x="780" y="118"/>
                </a:lnTo>
                <a:lnTo>
                  <a:pt x="780" y="115"/>
                </a:lnTo>
                <a:lnTo>
                  <a:pt x="778" y="115"/>
                </a:lnTo>
                <a:lnTo>
                  <a:pt x="775" y="118"/>
                </a:lnTo>
                <a:lnTo>
                  <a:pt x="769" y="126"/>
                </a:lnTo>
                <a:lnTo>
                  <a:pt x="769" y="129"/>
                </a:lnTo>
                <a:lnTo>
                  <a:pt x="767" y="129"/>
                </a:lnTo>
                <a:lnTo>
                  <a:pt x="764" y="129"/>
                </a:lnTo>
                <a:lnTo>
                  <a:pt x="764" y="129"/>
                </a:lnTo>
                <a:lnTo>
                  <a:pt x="764" y="131"/>
                </a:lnTo>
                <a:lnTo>
                  <a:pt x="764" y="131"/>
                </a:lnTo>
                <a:lnTo>
                  <a:pt x="767" y="131"/>
                </a:lnTo>
                <a:lnTo>
                  <a:pt x="769" y="131"/>
                </a:lnTo>
                <a:lnTo>
                  <a:pt x="769" y="134"/>
                </a:lnTo>
                <a:lnTo>
                  <a:pt x="772" y="134"/>
                </a:lnTo>
                <a:lnTo>
                  <a:pt x="775" y="134"/>
                </a:lnTo>
                <a:lnTo>
                  <a:pt x="778" y="134"/>
                </a:lnTo>
                <a:lnTo>
                  <a:pt x="778" y="131"/>
                </a:lnTo>
                <a:lnTo>
                  <a:pt x="780" y="134"/>
                </a:lnTo>
                <a:lnTo>
                  <a:pt x="783" y="134"/>
                </a:lnTo>
                <a:lnTo>
                  <a:pt x="783" y="134"/>
                </a:lnTo>
                <a:lnTo>
                  <a:pt x="783" y="137"/>
                </a:lnTo>
                <a:lnTo>
                  <a:pt x="783" y="139"/>
                </a:lnTo>
                <a:lnTo>
                  <a:pt x="780" y="145"/>
                </a:lnTo>
                <a:lnTo>
                  <a:pt x="778" y="153"/>
                </a:lnTo>
                <a:lnTo>
                  <a:pt x="775" y="155"/>
                </a:lnTo>
                <a:lnTo>
                  <a:pt x="772" y="158"/>
                </a:lnTo>
                <a:lnTo>
                  <a:pt x="767" y="161"/>
                </a:lnTo>
                <a:lnTo>
                  <a:pt x="767" y="161"/>
                </a:lnTo>
                <a:lnTo>
                  <a:pt x="764" y="161"/>
                </a:lnTo>
                <a:lnTo>
                  <a:pt x="764" y="161"/>
                </a:lnTo>
                <a:lnTo>
                  <a:pt x="761" y="158"/>
                </a:lnTo>
                <a:lnTo>
                  <a:pt x="761" y="158"/>
                </a:lnTo>
                <a:lnTo>
                  <a:pt x="759" y="158"/>
                </a:lnTo>
                <a:lnTo>
                  <a:pt x="756" y="158"/>
                </a:lnTo>
                <a:lnTo>
                  <a:pt x="756" y="158"/>
                </a:lnTo>
                <a:lnTo>
                  <a:pt x="753" y="158"/>
                </a:lnTo>
                <a:lnTo>
                  <a:pt x="753" y="158"/>
                </a:lnTo>
                <a:lnTo>
                  <a:pt x="753" y="158"/>
                </a:lnTo>
                <a:lnTo>
                  <a:pt x="753" y="158"/>
                </a:lnTo>
                <a:lnTo>
                  <a:pt x="753" y="158"/>
                </a:lnTo>
                <a:lnTo>
                  <a:pt x="753" y="155"/>
                </a:lnTo>
                <a:lnTo>
                  <a:pt x="751" y="158"/>
                </a:lnTo>
                <a:lnTo>
                  <a:pt x="751" y="158"/>
                </a:lnTo>
                <a:lnTo>
                  <a:pt x="751" y="158"/>
                </a:lnTo>
                <a:lnTo>
                  <a:pt x="751" y="161"/>
                </a:lnTo>
                <a:lnTo>
                  <a:pt x="748" y="161"/>
                </a:lnTo>
                <a:lnTo>
                  <a:pt x="748" y="161"/>
                </a:lnTo>
                <a:lnTo>
                  <a:pt x="745" y="158"/>
                </a:lnTo>
                <a:lnTo>
                  <a:pt x="745" y="155"/>
                </a:lnTo>
                <a:lnTo>
                  <a:pt x="745" y="153"/>
                </a:lnTo>
                <a:lnTo>
                  <a:pt x="745" y="153"/>
                </a:lnTo>
                <a:lnTo>
                  <a:pt x="745" y="153"/>
                </a:lnTo>
                <a:lnTo>
                  <a:pt x="745" y="153"/>
                </a:lnTo>
                <a:lnTo>
                  <a:pt x="743" y="153"/>
                </a:lnTo>
                <a:lnTo>
                  <a:pt x="743" y="150"/>
                </a:lnTo>
                <a:lnTo>
                  <a:pt x="743" y="150"/>
                </a:lnTo>
                <a:lnTo>
                  <a:pt x="743" y="150"/>
                </a:lnTo>
                <a:lnTo>
                  <a:pt x="748" y="145"/>
                </a:lnTo>
                <a:lnTo>
                  <a:pt x="748" y="142"/>
                </a:lnTo>
                <a:lnTo>
                  <a:pt x="748" y="139"/>
                </a:lnTo>
                <a:lnTo>
                  <a:pt x="751" y="139"/>
                </a:lnTo>
                <a:lnTo>
                  <a:pt x="751" y="139"/>
                </a:lnTo>
                <a:lnTo>
                  <a:pt x="751" y="139"/>
                </a:lnTo>
                <a:lnTo>
                  <a:pt x="751" y="139"/>
                </a:lnTo>
                <a:lnTo>
                  <a:pt x="751" y="137"/>
                </a:lnTo>
                <a:lnTo>
                  <a:pt x="751" y="137"/>
                </a:lnTo>
                <a:lnTo>
                  <a:pt x="748" y="137"/>
                </a:lnTo>
                <a:lnTo>
                  <a:pt x="745" y="137"/>
                </a:lnTo>
                <a:lnTo>
                  <a:pt x="745" y="139"/>
                </a:lnTo>
                <a:lnTo>
                  <a:pt x="743" y="139"/>
                </a:lnTo>
                <a:lnTo>
                  <a:pt x="740" y="139"/>
                </a:lnTo>
                <a:lnTo>
                  <a:pt x="740" y="137"/>
                </a:lnTo>
                <a:lnTo>
                  <a:pt x="740" y="134"/>
                </a:lnTo>
                <a:lnTo>
                  <a:pt x="737" y="134"/>
                </a:lnTo>
                <a:lnTo>
                  <a:pt x="737" y="134"/>
                </a:lnTo>
                <a:lnTo>
                  <a:pt x="737" y="131"/>
                </a:lnTo>
                <a:lnTo>
                  <a:pt x="740" y="131"/>
                </a:lnTo>
                <a:lnTo>
                  <a:pt x="740" y="131"/>
                </a:lnTo>
                <a:lnTo>
                  <a:pt x="743" y="129"/>
                </a:lnTo>
                <a:lnTo>
                  <a:pt x="743" y="129"/>
                </a:lnTo>
                <a:lnTo>
                  <a:pt x="743" y="126"/>
                </a:lnTo>
                <a:lnTo>
                  <a:pt x="745" y="126"/>
                </a:lnTo>
                <a:lnTo>
                  <a:pt x="745" y="126"/>
                </a:lnTo>
                <a:lnTo>
                  <a:pt x="745" y="123"/>
                </a:lnTo>
                <a:lnTo>
                  <a:pt x="748" y="123"/>
                </a:lnTo>
                <a:lnTo>
                  <a:pt x="748" y="123"/>
                </a:lnTo>
                <a:lnTo>
                  <a:pt x="751" y="121"/>
                </a:lnTo>
                <a:lnTo>
                  <a:pt x="751" y="118"/>
                </a:lnTo>
                <a:lnTo>
                  <a:pt x="748" y="121"/>
                </a:lnTo>
                <a:lnTo>
                  <a:pt x="740" y="126"/>
                </a:lnTo>
                <a:lnTo>
                  <a:pt x="740" y="126"/>
                </a:lnTo>
                <a:lnTo>
                  <a:pt x="740" y="126"/>
                </a:lnTo>
                <a:lnTo>
                  <a:pt x="737" y="126"/>
                </a:lnTo>
                <a:lnTo>
                  <a:pt x="737" y="129"/>
                </a:lnTo>
                <a:lnTo>
                  <a:pt x="737" y="129"/>
                </a:lnTo>
                <a:lnTo>
                  <a:pt x="735" y="131"/>
                </a:lnTo>
                <a:lnTo>
                  <a:pt x="735" y="131"/>
                </a:lnTo>
                <a:lnTo>
                  <a:pt x="735" y="129"/>
                </a:lnTo>
                <a:lnTo>
                  <a:pt x="735" y="129"/>
                </a:lnTo>
                <a:lnTo>
                  <a:pt x="735" y="126"/>
                </a:lnTo>
                <a:lnTo>
                  <a:pt x="732" y="126"/>
                </a:lnTo>
                <a:lnTo>
                  <a:pt x="732" y="126"/>
                </a:lnTo>
                <a:lnTo>
                  <a:pt x="729" y="131"/>
                </a:lnTo>
                <a:lnTo>
                  <a:pt x="724" y="134"/>
                </a:lnTo>
                <a:lnTo>
                  <a:pt x="724" y="137"/>
                </a:lnTo>
                <a:lnTo>
                  <a:pt x="721" y="139"/>
                </a:lnTo>
                <a:lnTo>
                  <a:pt x="721" y="139"/>
                </a:lnTo>
                <a:lnTo>
                  <a:pt x="719" y="139"/>
                </a:lnTo>
                <a:lnTo>
                  <a:pt x="719" y="139"/>
                </a:lnTo>
                <a:lnTo>
                  <a:pt x="716" y="145"/>
                </a:lnTo>
                <a:lnTo>
                  <a:pt x="716" y="139"/>
                </a:lnTo>
                <a:lnTo>
                  <a:pt x="716" y="139"/>
                </a:lnTo>
                <a:lnTo>
                  <a:pt x="711" y="137"/>
                </a:lnTo>
                <a:lnTo>
                  <a:pt x="711" y="134"/>
                </a:lnTo>
                <a:lnTo>
                  <a:pt x="711" y="131"/>
                </a:lnTo>
                <a:lnTo>
                  <a:pt x="711" y="129"/>
                </a:lnTo>
                <a:lnTo>
                  <a:pt x="711" y="126"/>
                </a:lnTo>
                <a:lnTo>
                  <a:pt x="713" y="126"/>
                </a:lnTo>
                <a:lnTo>
                  <a:pt x="716" y="123"/>
                </a:lnTo>
                <a:lnTo>
                  <a:pt x="716" y="123"/>
                </a:lnTo>
                <a:lnTo>
                  <a:pt x="719" y="118"/>
                </a:lnTo>
                <a:lnTo>
                  <a:pt x="724" y="115"/>
                </a:lnTo>
                <a:lnTo>
                  <a:pt x="727" y="113"/>
                </a:lnTo>
                <a:lnTo>
                  <a:pt x="729" y="110"/>
                </a:lnTo>
                <a:lnTo>
                  <a:pt x="735" y="110"/>
                </a:lnTo>
                <a:lnTo>
                  <a:pt x="735" y="107"/>
                </a:lnTo>
                <a:lnTo>
                  <a:pt x="735" y="107"/>
                </a:lnTo>
                <a:lnTo>
                  <a:pt x="735" y="107"/>
                </a:lnTo>
                <a:lnTo>
                  <a:pt x="729" y="110"/>
                </a:lnTo>
                <a:lnTo>
                  <a:pt x="729" y="110"/>
                </a:lnTo>
                <a:lnTo>
                  <a:pt x="721" y="110"/>
                </a:lnTo>
                <a:lnTo>
                  <a:pt x="719" y="110"/>
                </a:lnTo>
                <a:lnTo>
                  <a:pt x="719" y="110"/>
                </a:lnTo>
                <a:lnTo>
                  <a:pt x="719" y="110"/>
                </a:lnTo>
                <a:lnTo>
                  <a:pt x="719" y="110"/>
                </a:lnTo>
                <a:lnTo>
                  <a:pt x="719" y="107"/>
                </a:lnTo>
                <a:lnTo>
                  <a:pt x="719" y="107"/>
                </a:lnTo>
                <a:lnTo>
                  <a:pt x="724" y="107"/>
                </a:lnTo>
                <a:lnTo>
                  <a:pt x="724" y="107"/>
                </a:lnTo>
                <a:lnTo>
                  <a:pt x="727" y="102"/>
                </a:lnTo>
                <a:lnTo>
                  <a:pt x="735" y="94"/>
                </a:lnTo>
                <a:lnTo>
                  <a:pt x="737" y="91"/>
                </a:lnTo>
                <a:lnTo>
                  <a:pt x="737" y="88"/>
                </a:lnTo>
                <a:lnTo>
                  <a:pt x="737" y="86"/>
                </a:lnTo>
                <a:lnTo>
                  <a:pt x="735" y="86"/>
                </a:lnTo>
                <a:lnTo>
                  <a:pt x="732" y="86"/>
                </a:lnTo>
                <a:lnTo>
                  <a:pt x="732" y="86"/>
                </a:lnTo>
                <a:lnTo>
                  <a:pt x="732" y="88"/>
                </a:lnTo>
                <a:lnTo>
                  <a:pt x="732" y="91"/>
                </a:lnTo>
                <a:lnTo>
                  <a:pt x="732" y="91"/>
                </a:lnTo>
                <a:lnTo>
                  <a:pt x="732" y="94"/>
                </a:lnTo>
                <a:lnTo>
                  <a:pt x="729" y="94"/>
                </a:lnTo>
                <a:lnTo>
                  <a:pt x="729" y="96"/>
                </a:lnTo>
                <a:lnTo>
                  <a:pt x="729" y="96"/>
                </a:lnTo>
                <a:lnTo>
                  <a:pt x="727" y="96"/>
                </a:lnTo>
                <a:lnTo>
                  <a:pt x="727" y="96"/>
                </a:lnTo>
                <a:lnTo>
                  <a:pt x="724" y="99"/>
                </a:lnTo>
                <a:lnTo>
                  <a:pt x="721" y="102"/>
                </a:lnTo>
                <a:lnTo>
                  <a:pt x="716" y="105"/>
                </a:lnTo>
                <a:lnTo>
                  <a:pt x="716" y="105"/>
                </a:lnTo>
                <a:lnTo>
                  <a:pt x="713" y="105"/>
                </a:lnTo>
                <a:lnTo>
                  <a:pt x="711" y="105"/>
                </a:lnTo>
                <a:lnTo>
                  <a:pt x="711" y="105"/>
                </a:lnTo>
                <a:lnTo>
                  <a:pt x="708" y="107"/>
                </a:lnTo>
                <a:lnTo>
                  <a:pt x="708" y="107"/>
                </a:lnTo>
                <a:lnTo>
                  <a:pt x="708" y="107"/>
                </a:lnTo>
                <a:lnTo>
                  <a:pt x="708" y="107"/>
                </a:lnTo>
                <a:lnTo>
                  <a:pt x="705" y="107"/>
                </a:lnTo>
                <a:lnTo>
                  <a:pt x="705" y="107"/>
                </a:lnTo>
                <a:lnTo>
                  <a:pt x="705" y="107"/>
                </a:lnTo>
                <a:lnTo>
                  <a:pt x="705" y="107"/>
                </a:lnTo>
                <a:lnTo>
                  <a:pt x="702" y="107"/>
                </a:lnTo>
                <a:lnTo>
                  <a:pt x="702" y="107"/>
                </a:lnTo>
                <a:lnTo>
                  <a:pt x="700" y="110"/>
                </a:lnTo>
                <a:lnTo>
                  <a:pt x="700" y="115"/>
                </a:lnTo>
                <a:lnTo>
                  <a:pt x="700" y="115"/>
                </a:lnTo>
                <a:lnTo>
                  <a:pt x="700" y="118"/>
                </a:lnTo>
                <a:lnTo>
                  <a:pt x="702" y="118"/>
                </a:lnTo>
                <a:lnTo>
                  <a:pt x="705" y="113"/>
                </a:lnTo>
                <a:lnTo>
                  <a:pt x="708" y="113"/>
                </a:lnTo>
                <a:lnTo>
                  <a:pt x="708" y="113"/>
                </a:lnTo>
                <a:lnTo>
                  <a:pt x="711" y="115"/>
                </a:lnTo>
                <a:lnTo>
                  <a:pt x="708" y="115"/>
                </a:lnTo>
                <a:lnTo>
                  <a:pt x="708" y="118"/>
                </a:lnTo>
                <a:lnTo>
                  <a:pt x="705" y="118"/>
                </a:lnTo>
                <a:lnTo>
                  <a:pt x="705" y="118"/>
                </a:lnTo>
                <a:lnTo>
                  <a:pt x="700" y="121"/>
                </a:lnTo>
                <a:lnTo>
                  <a:pt x="700" y="121"/>
                </a:lnTo>
                <a:lnTo>
                  <a:pt x="697" y="121"/>
                </a:lnTo>
                <a:lnTo>
                  <a:pt x="697" y="118"/>
                </a:lnTo>
                <a:lnTo>
                  <a:pt x="694" y="121"/>
                </a:lnTo>
                <a:lnTo>
                  <a:pt x="692" y="121"/>
                </a:lnTo>
                <a:lnTo>
                  <a:pt x="689" y="123"/>
                </a:lnTo>
                <a:lnTo>
                  <a:pt x="686" y="123"/>
                </a:lnTo>
                <a:lnTo>
                  <a:pt x="684" y="123"/>
                </a:lnTo>
                <a:lnTo>
                  <a:pt x="684" y="123"/>
                </a:lnTo>
                <a:lnTo>
                  <a:pt x="684" y="121"/>
                </a:lnTo>
                <a:lnTo>
                  <a:pt x="684" y="121"/>
                </a:lnTo>
                <a:lnTo>
                  <a:pt x="678" y="121"/>
                </a:lnTo>
                <a:lnTo>
                  <a:pt x="673" y="123"/>
                </a:lnTo>
                <a:lnTo>
                  <a:pt x="673" y="123"/>
                </a:lnTo>
                <a:lnTo>
                  <a:pt x="673" y="126"/>
                </a:lnTo>
                <a:lnTo>
                  <a:pt x="673" y="126"/>
                </a:lnTo>
                <a:lnTo>
                  <a:pt x="673" y="126"/>
                </a:lnTo>
                <a:lnTo>
                  <a:pt x="670" y="129"/>
                </a:lnTo>
                <a:lnTo>
                  <a:pt x="670" y="129"/>
                </a:lnTo>
                <a:lnTo>
                  <a:pt x="665" y="129"/>
                </a:lnTo>
                <a:lnTo>
                  <a:pt x="665" y="131"/>
                </a:lnTo>
                <a:lnTo>
                  <a:pt x="665" y="131"/>
                </a:lnTo>
                <a:lnTo>
                  <a:pt x="670" y="134"/>
                </a:lnTo>
                <a:lnTo>
                  <a:pt x="670" y="134"/>
                </a:lnTo>
                <a:lnTo>
                  <a:pt x="673" y="134"/>
                </a:lnTo>
                <a:lnTo>
                  <a:pt x="676" y="134"/>
                </a:lnTo>
                <a:lnTo>
                  <a:pt x="676" y="137"/>
                </a:lnTo>
                <a:lnTo>
                  <a:pt x="673" y="137"/>
                </a:lnTo>
                <a:lnTo>
                  <a:pt x="673" y="137"/>
                </a:lnTo>
                <a:lnTo>
                  <a:pt x="670" y="137"/>
                </a:lnTo>
                <a:lnTo>
                  <a:pt x="668" y="137"/>
                </a:lnTo>
                <a:lnTo>
                  <a:pt x="668" y="137"/>
                </a:lnTo>
                <a:lnTo>
                  <a:pt x="665" y="134"/>
                </a:lnTo>
                <a:lnTo>
                  <a:pt x="665" y="134"/>
                </a:lnTo>
                <a:lnTo>
                  <a:pt x="660" y="137"/>
                </a:lnTo>
                <a:lnTo>
                  <a:pt x="660" y="137"/>
                </a:lnTo>
                <a:lnTo>
                  <a:pt x="660" y="137"/>
                </a:lnTo>
                <a:lnTo>
                  <a:pt x="662" y="139"/>
                </a:lnTo>
                <a:lnTo>
                  <a:pt x="662" y="142"/>
                </a:lnTo>
                <a:lnTo>
                  <a:pt x="662" y="142"/>
                </a:lnTo>
                <a:lnTo>
                  <a:pt x="660" y="139"/>
                </a:lnTo>
                <a:lnTo>
                  <a:pt x="660" y="139"/>
                </a:lnTo>
                <a:lnTo>
                  <a:pt x="657" y="137"/>
                </a:lnTo>
                <a:lnTo>
                  <a:pt x="654" y="137"/>
                </a:lnTo>
                <a:lnTo>
                  <a:pt x="654" y="137"/>
                </a:lnTo>
                <a:lnTo>
                  <a:pt x="652" y="137"/>
                </a:lnTo>
                <a:lnTo>
                  <a:pt x="652" y="137"/>
                </a:lnTo>
                <a:lnTo>
                  <a:pt x="649" y="139"/>
                </a:lnTo>
                <a:lnTo>
                  <a:pt x="646" y="139"/>
                </a:lnTo>
                <a:lnTo>
                  <a:pt x="646" y="139"/>
                </a:lnTo>
                <a:lnTo>
                  <a:pt x="644" y="137"/>
                </a:lnTo>
                <a:lnTo>
                  <a:pt x="644" y="137"/>
                </a:lnTo>
                <a:lnTo>
                  <a:pt x="644" y="134"/>
                </a:lnTo>
                <a:lnTo>
                  <a:pt x="638" y="134"/>
                </a:lnTo>
                <a:lnTo>
                  <a:pt x="638" y="134"/>
                </a:lnTo>
                <a:lnTo>
                  <a:pt x="638" y="131"/>
                </a:lnTo>
                <a:lnTo>
                  <a:pt x="635" y="129"/>
                </a:lnTo>
                <a:lnTo>
                  <a:pt x="635" y="126"/>
                </a:lnTo>
                <a:lnTo>
                  <a:pt x="635" y="126"/>
                </a:lnTo>
                <a:lnTo>
                  <a:pt x="633" y="126"/>
                </a:lnTo>
                <a:lnTo>
                  <a:pt x="633" y="126"/>
                </a:lnTo>
                <a:lnTo>
                  <a:pt x="630" y="126"/>
                </a:lnTo>
                <a:lnTo>
                  <a:pt x="625" y="126"/>
                </a:lnTo>
                <a:lnTo>
                  <a:pt x="625" y="123"/>
                </a:lnTo>
                <a:lnTo>
                  <a:pt x="622" y="123"/>
                </a:lnTo>
                <a:lnTo>
                  <a:pt x="622" y="121"/>
                </a:lnTo>
                <a:lnTo>
                  <a:pt x="622" y="115"/>
                </a:lnTo>
                <a:lnTo>
                  <a:pt x="622" y="115"/>
                </a:lnTo>
                <a:lnTo>
                  <a:pt x="619" y="115"/>
                </a:lnTo>
                <a:lnTo>
                  <a:pt x="619" y="115"/>
                </a:lnTo>
                <a:lnTo>
                  <a:pt x="617" y="115"/>
                </a:lnTo>
                <a:lnTo>
                  <a:pt x="617" y="115"/>
                </a:lnTo>
                <a:lnTo>
                  <a:pt x="617" y="113"/>
                </a:lnTo>
                <a:lnTo>
                  <a:pt x="617" y="113"/>
                </a:lnTo>
                <a:lnTo>
                  <a:pt x="614" y="113"/>
                </a:lnTo>
                <a:lnTo>
                  <a:pt x="614" y="110"/>
                </a:lnTo>
                <a:lnTo>
                  <a:pt x="614" y="110"/>
                </a:lnTo>
                <a:lnTo>
                  <a:pt x="614" y="107"/>
                </a:lnTo>
                <a:lnTo>
                  <a:pt x="614" y="107"/>
                </a:lnTo>
                <a:lnTo>
                  <a:pt x="614" y="105"/>
                </a:lnTo>
                <a:lnTo>
                  <a:pt x="611" y="105"/>
                </a:lnTo>
                <a:lnTo>
                  <a:pt x="609" y="107"/>
                </a:lnTo>
                <a:lnTo>
                  <a:pt x="606" y="107"/>
                </a:lnTo>
                <a:lnTo>
                  <a:pt x="606" y="107"/>
                </a:lnTo>
                <a:lnTo>
                  <a:pt x="598" y="115"/>
                </a:lnTo>
                <a:lnTo>
                  <a:pt x="595" y="115"/>
                </a:lnTo>
                <a:lnTo>
                  <a:pt x="595" y="118"/>
                </a:lnTo>
                <a:lnTo>
                  <a:pt x="593" y="115"/>
                </a:lnTo>
                <a:lnTo>
                  <a:pt x="593" y="118"/>
                </a:lnTo>
                <a:lnTo>
                  <a:pt x="587" y="118"/>
                </a:lnTo>
                <a:lnTo>
                  <a:pt x="577" y="118"/>
                </a:lnTo>
                <a:lnTo>
                  <a:pt x="571" y="115"/>
                </a:lnTo>
                <a:lnTo>
                  <a:pt x="568" y="113"/>
                </a:lnTo>
                <a:lnTo>
                  <a:pt x="563" y="107"/>
                </a:lnTo>
                <a:lnTo>
                  <a:pt x="560" y="110"/>
                </a:lnTo>
                <a:lnTo>
                  <a:pt x="560" y="110"/>
                </a:lnTo>
                <a:lnTo>
                  <a:pt x="560" y="110"/>
                </a:lnTo>
                <a:lnTo>
                  <a:pt x="560" y="113"/>
                </a:lnTo>
                <a:lnTo>
                  <a:pt x="558" y="115"/>
                </a:lnTo>
                <a:lnTo>
                  <a:pt x="555" y="118"/>
                </a:lnTo>
                <a:lnTo>
                  <a:pt x="552" y="118"/>
                </a:lnTo>
                <a:lnTo>
                  <a:pt x="552" y="121"/>
                </a:lnTo>
                <a:lnTo>
                  <a:pt x="552" y="121"/>
                </a:lnTo>
                <a:lnTo>
                  <a:pt x="552" y="118"/>
                </a:lnTo>
                <a:lnTo>
                  <a:pt x="552" y="118"/>
                </a:lnTo>
                <a:lnTo>
                  <a:pt x="552" y="115"/>
                </a:lnTo>
                <a:lnTo>
                  <a:pt x="552" y="115"/>
                </a:lnTo>
                <a:lnTo>
                  <a:pt x="552" y="113"/>
                </a:lnTo>
                <a:lnTo>
                  <a:pt x="552" y="113"/>
                </a:lnTo>
                <a:lnTo>
                  <a:pt x="552" y="110"/>
                </a:lnTo>
                <a:lnTo>
                  <a:pt x="550" y="110"/>
                </a:lnTo>
                <a:lnTo>
                  <a:pt x="550" y="110"/>
                </a:lnTo>
                <a:lnTo>
                  <a:pt x="550" y="110"/>
                </a:lnTo>
                <a:lnTo>
                  <a:pt x="550" y="107"/>
                </a:lnTo>
                <a:lnTo>
                  <a:pt x="550" y="107"/>
                </a:lnTo>
                <a:lnTo>
                  <a:pt x="552" y="107"/>
                </a:lnTo>
                <a:lnTo>
                  <a:pt x="552" y="107"/>
                </a:lnTo>
                <a:lnTo>
                  <a:pt x="552" y="105"/>
                </a:lnTo>
                <a:lnTo>
                  <a:pt x="552" y="105"/>
                </a:lnTo>
                <a:lnTo>
                  <a:pt x="550" y="105"/>
                </a:lnTo>
                <a:lnTo>
                  <a:pt x="550" y="105"/>
                </a:lnTo>
                <a:lnTo>
                  <a:pt x="550" y="102"/>
                </a:lnTo>
                <a:lnTo>
                  <a:pt x="547" y="99"/>
                </a:lnTo>
                <a:lnTo>
                  <a:pt x="547" y="99"/>
                </a:lnTo>
                <a:lnTo>
                  <a:pt x="547" y="99"/>
                </a:lnTo>
                <a:lnTo>
                  <a:pt x="542" y="105"/>
                </a:lnTo>
                <a:lnTo>
                  <a:pt x="542" y="102"/>
                </a:lnTo>
                <a:lnTo>
                  <a:pt x="542" y="102"/>
                </a:lnTo>
                <a:lnTo>
                  <a:pt x="542" y="102"/>
                </a:lnTo>
                <a:lnTo>
                  <a:pt x="542" y="99"/>
                </a:lnTo>
                <a:lnTo>
                  <a:pt x="542" y="99"/>
                </a:lnTo>
                <a:lnTo>
                  <a:pt x="539" y="99"/>
                </a:lnTo>
                <a:lnTo>
                  <a:pt x="539" y="96"/>
                </a:lnTo>
                <a:lnTo>
                  <a:pt x="539" y="96"/>
                </a:lnTo>
                <a:lnTo>
                  <a:pt x="539" y="96"/>
                </a:lnTo>
                <a:lnTo>
                  <a:pt x="539" y="94"/>
                </a:lnTo>
                <a:lnTo>
                  <a:pt x="536" y="94"/>
                </a:lnTo>
                <a:lnTo>
                  <a:pt x="534" y="94"/>
                </a:lnTo>
                <a:lnTo>
                  <a:pt x="534" y="96"/>
                </a:lnTo>
                <a:lnTo>
                  <a:pt x="534" y="96"/>
                </a:lnTo>
                <a:lnTo>
                  <a:pt x="534" y="99"/>
                </a:lnTo>
                <a:lnTo>
                  <a:pt x="531" y="99"/>
                </a:lnTo>
                <a:lnTo>
                  <a:pt x="526" y="102"/>
                </a:lnTo>
                <a:lnTo>
                  <a:pt x="520" y="99"/>
                </a:lnTo>
                <a:lnTo>
                  <a:pt x="515" y="96"/>
                </a:lnTo>
                <a:lnTo>
                  <a:pt x="515" y="94"/>
                </a:lnTo>
                <a:lnTo>
                  <a:pt x="515" y="91"/>
                </a:lnTo>
                <a:lnTo>
                  <a:pt x="518" y="88"/>
                </a:lnTo>
                <a:lnTo>
                  <a:pt x="520" y="88"/>
                </a:lnTo>
                <a:lnTo>
                  <a:pt x="520" y="88"/>
                </a:lnTo>
                <a:lnTo>
                  <a:pt x="523" y="86"/>
                </a:lnTo>
                <a:lnTo>
                  <a:pt x="523" y="86"/>
                </a:lnTo>
                <a:lnTo>
                  <a:pt x="526" y="86"/>
                </a:lnTo>
                <a:lnTo>
                  <a:pt x="526" y="86"/>
                </a:lnTo>
                <a:lnTo>
                  <a:pt x="526" y="83"/>
                </a:lnTo>
                <a:lnTo>
                  <a:pt x="523" y="80"/>
                </a:lnTo>
                <a:lnTo>
                  <a:pt x="520" y="83"/>
                </a:lnTo>
                <a:lnTo>
                  <a:pt x="520" y="83"/>
                </a:lnTo>
                <a:lnTo>
                  <a:pt x="518" y="83"/>
                </a:lnTo>
                <a:lnTo>
                  <a:pt x="515" y="83"/>
                </a:lnTo>
                <a:lnTo>
                  <a:pt x="515" y="83"/>
                </a:lnTo>
                <a:lnTo>
                  <a:pt x="515" y="80"/>
                </a:lnTo>
                <a:lnTo>
                  <a:pt x="515" y="80"/>
                </a:lnTo>
                <a:lnTo>
                  <a:pt x="515" y="80"/>
                </a:lnTo>
                <a:lnTo>
                  <a:pt x="510" y="80"/>
                </a:lnTo>
                <a:lnTo>
                  <a:pt x="507" y="86"/>
                </a:lnTo>
                <a:lnTo>
                  <a:pt x="504" y="86"/>
                </a:lnTo>
                <a:lnTo>
                  <a:pt x="504" y="88"/>
                </a:lnTo>
                <a:lnTo>
                  <a:pt x="501" y="88"/>
                </a:lnTo>
                <a:lnTo>
                  <a:pt x="499" y="88"/>
                </a:lnTo>
                <a:lnTo>
                  <a:pt x="499" y="86"/>
                </a:lnTo>
                <a:lnTo>
                  <a:pt x="496" y="91"/>
                </a:lnTo>
                <a:lnTo>
                  <a:pt x="496" y="91"/>
                </a:lnTo>
                <a:lnTo>
                  <a:pt x="496" y="91"/>
                </a:lnTo>
                <a:lnTo>
                  <a:pt x="493" y="91"/>
                </a:lnTo>
                <a:lnTo>
                  <a:pt x="491" y="94"/>
                </a:lnTo>
                <a:lnTo>
                  <a:pt x="491" y="94"/>
                </a:lnTo>
                <a:lnTo>
                  <a:pt x="491" y="91"/>
                </a:lnTo>
                <a:lnTo>
                  <a:pt x="491" y="91"/>
                </a:lnTo>
                <a:lnTo>
                  <a:pt x="488" y="91"/>
                </a:lnTo>
                <a:lnTo>
                  <a:pt x="488" y="91"/>
                </a:lnTo>
                <a:lnTo>
                  <a:pt x="488" y="88"/>
                </a:lnTo>
                <a:lnTo>
                  <a:pt x="488" y="91"/>
                </a:lnTo>
                <a:lnTo>
                  <a:pt x="485" y="91"/>
                </a:lnTo>
                <a:lnTo>
                  <a:pt x="483" y="91"/>
                </a:lnTo>
                <a:lnTo>
                  <a:pt x="483" y="96"/>
                </a:lnTo>
                <a:lnTo>
                  <a:pt x="483" y="96"/>
                </a:lnTo>
                <a:lnTo>
                  <a:pt x="480" y="96"/>
                </a:lnTo>
                <a:lnTo>
                  <a:pt x="483" y="94"/>
                </a:lnTo>
                <a:lnTo>
                  <a:pt x="483" y="91"/>
                </a:lnTo>
                <a:lnTo>
                  <a:pt x="483" y="86"/>
                </a:lnTo>
                <a:lnTo>
                  <a:pt x="483" y="83"/>
                </a:lnTo>
                <a:lnTo>
                  <a:pt x="480" y="86"/>
                </a:lnTo>
                <a:lnTo>
                  <a:pt x="480" y="86"/>
                </a:lnTo>
                <a:lnTo>
                  <a:pt x="477" y="88"/>
                </a:lnTo>
                <a:lnTo>
                  <a:pt x="477" y="88"/>
                </a:lnTo>
                <a:lnTo>
                  <a:pt x="477" y="88"/>
                </a:lnTo>
                <a:lnTo>
                  <a:pt x="475" y="88"/>
                </a:lnTo>
                <a:lnTo>
                  <a:pt x="472" y="86"/>
                </a:lnTo>
                <a:lnTo>
                  <a:pt x="469" y="86"/>
                </a:lnTo>
                <a:lnTo>
                  <a:pt x="469" y="86"/>
                </a:lnTo>
                <a:lnTo>
                  <a:pt x="469" y="86"/>
                </a:lnTo>
                <a:lnTo>
                  <a:pt x="469" y="86"/>
                </a:lnTo>
                <a:lnTo>
                  <a:pt x="469" y="86"/>
                </a:lnTo>
                <a:lnTo>
                  <a:pt x="469" y="83"/>
                </a:lnTo>
                <a:lnTo>
                  <a:pt x="469" y="83"/>
                </a:lnTo>
                <a:lnTo>
                  <a:pt x="469" y="83"/>
                </a:lnTo>
                <a:lnTo>
                  <a:pt x="469" y="80"/>
                </a:lnTo>
                <a:lnTo>
                  <a:pt x="467" y="83"/>
                </a:lnTo>
                <a:lnTo>
                  <a:pt x="467" y="83"/>
                </a:lnTo>
                <a:lnTo>
                  <a:pt x="464" y="86"/>
                </a:lnTo>
                <a:lnTo>
                  <a:pt x="464" y="86"/>
                </a:lnTo>
                <a:lnTo>
                  <a:pt x="464" y="86"/>
                </a:lnTo>
                <a:lnTo>
                  <a:pt x="461" y="86"/>
                </a:lnTo>
                <a:lnTo>
                  <a:pt x="459" y="86"/>
                </a:lnTo>
                <a:lnTo>
                  <a:pt x="459" y="83"/>
                </a:lnTo>
                <a:lnTo>
                  <a:pt x="459" y="83"/>
                </a:lnTo>
                <a:lnTo>
                  <a:pt x="461" y="80"/>
                </a:lnTo>
                <a:lnTo>
                  <a:pt x="461" y="80"/>
                </a:lnTo>
                <a:lnTo>
                  <a:pt x="464" y="80"/>
                </a:lnTo>
                <a:lnTo>
                  <a:pt x="464" y="78"/>
                </a:lnTo>
                <a:lnTo>
                  <a:pt x="461" y="78"/>
                </a:lnTo>
                <a:lnTo>
                  <a:pt x="461" y="78"/>
                </a:lnTo>
                <a:lnTo>
                  <a:pt x="459" y="78"/>
                </a:lnTo>
                <a:lnTo>
                  <a:pt x="456" y="78"/>
                </a:lnTo>
                <a:lnTo>
                  <a:pt x="456" y="80"/>
                </a:lnTo>
                <a:lnTo>
                  <a:pt x="453" y="83"/>
                </a:lnTo>
                <a:lnTo>
                  <a:pt x="448" y="80"/>
                </a:lnTo>
                <a:lnTo>
                  <a:pt x="445" y="80"/>
                </a:lnTo>
                <a:lnTo>
                  <a:pt x="443" y="80"/>
                </a:lnTo>
                <a:lnTo>
                  <a:pt x="443" y="78"/>
                </a:lnTo>
                <a:lnTo>
                  <a:pt x="440" y="78"/>
                </a:lnTo>
                <a:lnTo>
                  <a:pt x="434" y="67"/>
                </a:lnTo>
                <a:lnTo>
                  <a:pt x="432" y="64"/>
                </a:lnTo>
                <a:lnTo>
                  <a:pt x="432" y="62"/>
                </a:lnTo>
                <a:lnTo>
                  <a:pt x="434" y="59"/>
                </a:lnTo>
                <a:lnTo>
                  <a:pt x="434" y="59"/>
                </a:lnTo>
                <a:lnTo>
                  <a:pt x="432" y="59"/>
                </a:lnTo>
                <a:lnTo>
                  <a:pt x="432" y="59"/>
                </a:lnTo>
                <a:lnTo>
                  <a:pt x="432" y="56"/>
                </a:lnTo>
                <a:lnTo>
                  <a:pt x="429" y="56"/>
                </a:lnTo>
                <a:lnTo>
                  <a:pt x="429" y="54"/>
                </a:lnTo>
                <a:lnTo>
                  <a:pt x="426" y="51"/>
                </a:lnTo>
                <a:lnTo>
                  <a:pt x="424" y="48"/>
                </a:lnTo>
                <a:lnTo>
                  <a:pt x="421" y="45"/>
                </a:lnTo>
                <a:lnTo>
                  <a:pt x="421" y="45"/>
                </a:lnTo>
                <a:lnTo>
                  <a:pt x="418" y="43"/>
                </a:lnTo>
                <a:lnTo>
                  <a:pt x="418" y="43"/>
                </a:lnTo>
                <a:lnTo>
                  <a:pt x="418" y="43"/>
                </a:lnTo>
                <a:lnTo>
                  <a:pt x="418" y="43"/>
                </a:lnTo>
                <a:lnTo>
                  <a:pt x="416" y="40"/>
                </a:lnTo>
                <a:lnTo>
                  <a:pt x="416" y="40"/>
                </a:lnTo>
                <a:lnTo>
                  <a:pt x="416" y="40"/>
                </a:lnTo>
                <a:lnTo>
                  <a:pt x="416" y="40"/>
                </a:lnTo>
                <a:lnTo>
                  <a:pt x="413" y="40"/>
                </a:lnTo>
                <a:lnTo>
                  <a:pt x="413" y="40"/>
                </a:lnTo>
                <a:lnTo>
                  <a:pt x="410" y="40"/>
                </a:lnTo>
                <a:lnTo>
                  <a:pt x="410" y="40"/>
                </a:lnTo>
                <a:lnTo>
                  <a:pt x="413" y="43"/>
                </a:lnTo>
                <a:lnTo>
                  <a:pt x="416" y="43"/>
                </a:lnTo>
                <a:lnTo>
                  <a:pt x="416" y="45"/>
                </a:lnTo>
                <a:lnTo>
                  <a:pt x="413" y="48"/>
                </a:lnTo>
                <a:lnTo>
                  <a:pt x="413" y="48"/>
                </a:lnTo>
                <a:lnTo>
                  <a:pt x="410" y="48"/>
                </a:lnTo>
                <a:lnTo>
                  <a:pt x="408" y="48"/>
                </a:lnTo>
                <a:lnTo>
                  <a:pt x="408" y="48"/>
                </a:lnTo>
                <a:lnTo>
                  <a:pt x="408" y="48"/>
                </a:lnTo>
                <a:lnTo>
                  <a:pt x="408" y="48"/>
                </a:lnTo>
                <a:lnTo>
                  <a:pt x="408" y="48"/>
                </a:lnTo>
                <a:lnTo>
                  <a:pt x="408" y="48"/>
                </a:lnTo>
                <a:lnTo>
                  <a:pt x="405" y="51"/>
                </a:lnTo>
                <a:lnTo>
                  <a:pt x="405" y="51"/>
                </a:lnTo>
                <a:lnTo>
                  <a:pt x="402" y="51"/>
                </a:lnTo>
                <a:lnTo>
                  <a:pt x="402" y="51"/>
                </a:lnTo>
                <a:lnTo>
                  <a:pt x="402" y="54"/>
                </a:lnTo>
                <a:lnTo>
                  <a:pt x="400" y="56"/>
                </a:lnTo>
                <a:lnTo>
                  <a:pt x="397" y="59"/>
                </a:lnTo>
                <a:lnTo>
                  <a:pt x="394" y="59"/>
                </a:lnTo>
                <a:lnTo>
                  <a:pt x="392" y="59"/>
                </a:lnTo>
                <a:lnTo>
                  <a:pt x="389" y="56"/>
                </a:lnTo>
                <a:lnTo>
                  <a:pt x="386" y="51"/>
                </a:lnTo>
                <a:lnTo>
                  <a:pt x="384" y="48"/>
                </a:lnTo>
                <a:lnTo>
                  <a:pt x="378" y="45"/>
                </a:lnTo>
                <a:lnTo>
                  <a:pt x="378" y="43"/>
                </a:lnTo>
                <a:lnTo>
                  <a:pt x="378" y="43"/>
                </a:lnTo>
                <a:lnTo>
                  <a:pt x="376" y="40"/>
                </a:lnTo>
                <a:lnTo>
                  <a:pt x="376" y="40"/>
                </a:lnTo>
                <a:lnTo>
                  <a:pt x="376" y="40"/>
                </a:lnTo>
                <a:lnTo>
                  <a:pt x="376" y="40"/>
                </a:lnTo>
                <a:lnTo>
                  <a:pt x="376" y="40"/>
                </a:lnTo>
                <a:lnTo>
                  <a:pt x="373" y="40"/>
                </a:lnTo>
                <a:lnTo>
                  <a:pt x="373" y="40"/>
                </a:lnTo>
                <a:lnTo>
                  <a:pt x="373" y="40"/>
                </a:lnTo>
                <a:lnTo>
                  <a:pt x="373" y="37"/>
                </a:lnTo>
                <a:lnTo>
                  <a:pt x="373" y="35"/>
                </a:lnTo>
                <a:lnTo>
                  <a:pt x="370" y="29"/>
                </a:lnTo>
                <a:lnTo>
                  <a:pt x="365" y="27"/>
                </a:lnTo>
                <a:lnTo>
                  <a:pt x="365" y="29"/>
                </a:lnTo>
                <a:lnTo>
                  <a:pt x="362" y="32"/>
                </a:lnTo>
                <a:lnTo>
                  <a:pt x="362" y="35"/>
                </a:lnTo>
                <a:lnTo>
                  <a:pt x="359" y="35"/>
                </a:lnTo>
                <a:lnTo>
                  <a:pt x="359" y="35"/>
                </a:lnTo>
                <a:lnTo>
                  <a:pt x="359" y="29"/>
                </a:lnTo>
                <a:lnTo>
                  <a:pt x="359" y="29"/>
                </a:lnTo>
                <a:lnTo>
                  <a:pt x="359" y="29"/>
                </a:lnTo>
                <a:lnTo>
                  <a:pt x="359" y="27"/>
                </a:lnTo>
                <a:lnTo>
                  <a:pt x="359" y="27"/>
                </a:lnTo>
                <a:lnTo>
                  <a:pt x="357" y="21"/>
                </a:lnTo>
                <a:lnTo>
                  <a:pt x="357" y="19"/>
                </a:lnTo>
                <a:lnTo>
                  <a:pt x="354" y="19"/>
                </a:lnTo>
                <a:lnTo>
                  <a:pt x="354" y="19"/>
                </a:lnTo>
                <a:lnTo>
                  <a:pt x="354" y="21"/>
                </a:lnTo>
                <a:lnTo>
                  <a:pt x="354" y="21"/>
                </a:lnTo>
                <a:lnTo>
                  <a:pt x="351" y="21"/>
                </a:lnTo>
                <a:lnTo>
                  <a:pt x="351" y="21"/>
                </a:lnTo>
                <a:lnTo>
                  <a:pt x="351" y="21"/>
                </a:lnTo>
                <a:lnTo>
                  <a:pt x="351" y="21"/>
                </a:lnTo>
                <a:lnTo>
                  <a:pt x="349" y="21"/>
                </a:lnTo>
                <a:lnTo>
                  <a:pt x="349" y="24"/>
                </a:lnTo>
                <a:lnTo>
                  <a:pt x="349" y="27"/>
                </a:lnTo>
                <a:lnTo>
                  <a:pt x="349" y="32"/>
                </a:lnTo>
                <a:lnTo>
                  <a:pt x="349" y="32"/>
                </a:lnTo>
                <a:lnTo>
                  <a:pt x="346" y="32"/>
                </a:lnTo>
                <a:lnTo>
                  <a:pt x="346" y="29"/>
                </a:lnTo>
                <a:lnTo>
                  <a:pt x="343" y="27"/>
                </a:lnTo>
                <a:lnTo>
                  <a:pt x="343" y="24"/>
                </a:lnTo>
                <a:lnTo>
                  <a:pt x="341" y="24"/>
                </a:lnTo>
                <a:lnTo>
                  <a:pt x="341" y="21"/>
                </a:lnTo>
                <a:lnTo>
                  <a:pt x="341" y="21"/>
                </a:lnTo>
                <a:lnTo>
                  <a:pt x="338" y="19"/>
                </a:lnTo>
                <a:lnTo>
                  <a:pt x="335" y="19"/>
                </a:lnTo>
                <a:lnTo>
                  <a:pt x="335" y="19"/>
                </a:lnTo>
                <a:lnTo>
                  <a:pt x="335" y="21"/>
                </a:lnTo>
                <a:lnTo>
                  <a:pt x="335" y="21"/>
                </a:lnTo>
                <a:lnTo>
                  <a:pt x="335" y="24"/>
                </a:lnTo>
                <a:lnTo>
                  <a:pt x="338" y="27"/>
                </a:lnTo>
                <a:lnTo>
                  <a:pt x="338" y="27"/>
                </a:lnTo>
                <a:lnTo>
                  <a:pt x="338" y="29"/>
                </a:lnTo>
                <a:lnTo>
                  <a:pt x="338" y="29"/>
                </a:lnTo>
                <a:lnTo>
                  <a:pt x="341" y="32"/>
                </a:lnTo>
                <a:lnTo>
                  <a:pt x="341" y="32"/>
                </a:lnTo>
                <a:lnTo>
                  <a:pt x="341" y="35"/>
                </a:lnTo>
                <a:lnTo>
                  <a:pt x="338" y="35"/>
                </a:lnTo>
                <a:lnTo>
                  <a:pt x="338" y="37"/>
                </a:lnTo>
                <a:lnTo>
                  <a:pt x="338" y="37"/>
                </a:lnTo>
                <a:lnTo>
                  <a:pt x="338" y="37"/>
                </a:lnTo>
                <a:lnTo>
                  <a:pt x="341" y="37"/>
                </a:lnTo>
                <a:lnTo>
                  <a:pt x="341" y="37"/>
                </a:lnTo>
                <a:lnTo>
                  <a:pt x="341" y="37"/>
                </a:lnTo>
                <a:lnTo>
                  <a:pt x="343" y="40"/>
                </a:lnTo>
                <a:lnTo>
                  <a:pt x="343" y="40"/>
                </a:lnTo>
                <a:lnTo>
                  <a:pt x="343" y="43"/>
                </a:lnTo>
                <a:lnTo>
                  <a:pt x="343" y="43"/>
                </a:lnTo>
                <a:lnTo>
                  <a:pt x="341" y="43"/>
                </a:lnTo>
                <a:lnTo>
                  <a:pt x="341" y="43"/>
                </a:lnTo>
                <a:lnTo>
                  <a:pt x="338" y="43"/>
                </a:lnTo>
                <a:lnTo>
                  <a:pt x="338" y="43"/>
                </a:lnTo>
                <a:lnTo>
                  <a:pt x="341" y="45"/>
                </a:lnTo>
                <a:lnTo>
                  <a:pt x="341" y="48"/>
                </a:lnTo>
                <a:lnTo>
                  <a:pt x="338" y="48"/>
                </a:lnTo>
                <a:lnTo>
                  <a:pt x="335" y="45"/>
                </a:lnTo>
                <a:lnTo>
                  <a:pt x="335" y="43"/>
                </a:lnTo>
                <a:lnTo>
                  <a:pt x="335" y="40"/>
                </a:lnTo>
                <a:lnTo>
                  <a:pt x="333" y="37"/>
                </a:lnTo>
                <a:lnTo>
                  <a:pt x="333" y="37"/>
                </a:lnTo>
                <a:lnTo>
                  <a:pt x="333" y="40"/>
                </a:lnTo>
                <a:lnTo>
                  <a:pt x="333" y="40"/>
                </a:lnTo>
                <a:lnTo>
                  <a:pt x="333" y="40"/>
                </a:lnTo>
                <a:lnTo>
                  <a:pt x="333" y="40"/>
                </a:lnTo>
                <a:lnTo>
                  <a:pt x="333" y="40"/>
                </a:lnTo>
                <a:lnTo>
                  <a:pt x="333" y="40"/>
                </a:lnTo>
                <a:lnTo>
                  <a:pt x="330" y="40"/>
                </a:lnTo>
                <a:lnTo>
                  <a:pt x="330" y="40"/>
                </a:lnTo>
                <a:lnTo>
                  <a:pt x="330" y="37"/>
                </a:lnTo>
                <a:lnTo>
                  <a:pt x="330" y="35"/>
                </a:lnTo>
                <a:lnTo>
                  <a:pt x="330" y="35"/>
                </a:lnTo>
                <a:lnTo>
                  <a:pt x="330" y="32"/>
                </a:lnTo>
                <a:lnTo>
                  <a:pt x="330" y="32"/>
                </a:lnTo>
                <a:lnTo>
                  <a:pt x="330" y="29"/>
                </a:lnTo>
                <a:lnTo>
                  <a:pt x="330" y="29"/>
                </a:lnTo>
                <a:lnTo>
                  <a:pt x="333" y="29"/>
                </a:lnTo>
                <a:lnTo>
                  <a:pt x="330" y="27"/>
                </a:lnTo>
                <a:lnTo>
                  <a:pt x="330" y="27"/>
                </a:lnTo>
                <a:lnTo>
                  <a:pt x="330" y="29"/>
                </a:lnTo>
                <a:lnTo>
                  <a:pt x="327" y="29"/>
                </a:lnTo>
                <a:lnTo>
                  <a:pt x="327" y="27"/>
                </a:lnTo>
                <a:lnTo>
                  <a:pt x="327" y="24"/>
                </a:lnTo>
                <a:lnTo>
                  <a:pt x="325" y="24"/>
                </a:lnTo>
                <a:lnTo>
                  <a:pt x="322" y="21"/>
                </a:lnTo>
                <a:lnTo>
                  <a:pt x="322" y="21"/>
                </a:lnTo>
                <a:lnTo>
                  <a:pt x="319" y="19"/>
                </a:lnTo>
                <a:lnTo>
                  <a:pt x="319" y="19"/>
                </a:lnTo>
                <a:lnTo>
                  <a:pt x="317" y="19"/>
                </a:lnTo>
                <a:lnTo>
                  <a:pt x="317" y="19"/>
                </a:lnTo>
                <a:lnTo>
                  <a:pt x="317" y="21"/>
                </a:lnTo>
                <a:lnTo>
                  <a:pt x="317" y="21"/>
                </a:lnTo>
                <a:lnTo>
                  <a:pt x="317" y="24"/>
                </a:lnTo>
                <a:lnTo>
                  <a:pt x="317" y="21"/>
                </a:lnTo>
                <a:lnTo>
                  <a:pt x="317" y="24"/>
                </a:lnTo>
                <a:lnTo>
                  <a:pt x="317" y="27"/>
                </a:lnTo>
                <a:lnTo>
                  <a:pt x="317" y="29"/>
                </a:lnTo>
                <a:lnTo>
                  <a:pt x="314" y="29"/>
                </a:lnTo>
                <a:lnTo>
                  <a:pt x="314" y="32"/>
                </a:lnTo>
                <a:lnTo>
                  <a:pt x="311" y="32"/>
                </a:lnTo>
                <a:lnTo>
                  <a:pt x="311" y="32"/>
                </a:lnTo>
                <a:lnTo>
                  <a:pt x="309" y="27"/>
                </a:lnTo>
                <a:lnTo>
                  <a:pt x="306" y="24"/>
                </a:lnTo>
                <a:lnTo>
                  <a:pt x="306" y="24"/>
                </a:lnTo>
                <a:lnTo>
                  <a:pt x="306" y="24"/>
                </a:lnTo>
                <a:lnTo>
                  <a:pt x="306" y="24"/>
                </a:lnTo>
                <a:lnTo>
                  <a:pt x="306" y="24"/>
                </a:lnTo>
                <a:lnTo>
                  <a:pt x="306" y="27"/>
                </a:lnTo>
                <a:lnTo>
                  <a:pt x="306" y="27"/>
                </a:lnTo>
                <a:lnTo>
                  <a:pt x="306" y="27"/>
                </a:lnTo>
                <a:lnTo>
                  <a:pt x="306" y="27"/>
                </a:lnTo>
                <a:lnTo>
                  <a:pt x="303" y="27"/>
                </a:lnTo>
                <a:lnTo>
                  <a:pt x="303" y="27"/>
                </a:lnTo>
                <a:lnTo>
                  <a:pt x="300" y="27"/>
                </a:lnTo>
                <a:lnTo>
                  <a:pt x="300" y="27"/>
                </a:lnTo>
                <a:lnTo>
                  <a:pt x="300" y="29"/>
                </a:lnTo>
                <a:lnTo>
                  <a:pt x="300" y="29"/>
                </a:lnTo>
                <a:lnTo>
                  <a:pt x="303" y="32"/>
                </a:lnTo>
                <a:lnTo>
                  <a:pt x="300" y="35"/>
                </a:lnTo>
                <a:lnTo>
                  <a:pt x="300" y="35"/>
                </a:lnTo>
                <a:lnTo>
                  <a:pt x="298" y="32"/>
                </a:lnTo>
                <a:lnTo>
                  <a:pt x="295" y="32"/>
                </a:lnTo>
                <a:lnTo>
                  <a:pt x="298" y="35"/>
                </a:lnTo>
                <a:lnTo>
                  <a:pt x="295" y="35"/>
                </a:lnTo>
                <a:lnTo>
                  <a:pt x="295" y="37"/>
                </a:lnTo>
                <a:lnTo>
                  <a:pt x="292" y="37"/>
                </a:lnTo>
                <a:lnTo>
                  <a:pt x="295" y="37"/>
                </a:lnTo>
                <a:lnTo>
                  <a:pt x="298" y="37"/>
                </a:lnTo>
                <a:lnTo>
                  <a:pt x="300" y="37"/>
                </a:lnTo>
                <a:lnTo>
                  <a:pt x="303" y="37"/>
                </a:lnTo>
                <a:lnTo>
                  <a:pt x="303" y="37"/>
                </a:lnTo>
                <a:lnTo>
                  <a:pt x="306" y="37"/>
                </a:lnTo>
                <a:lnTo>
                  <a:pt x="309" y="37"/>
                </a:lnTo>
                <a:lnTo>
                  <a:pt x="309" y="37"/>
                </a:lnTo>
                <a:lnTo>
                  <a:pt x="311" y="37"/>
                </a:lnTo>
                <a:lnTo>
                  <a:pt x="311" y="40"/>
                </a:lnTo>
                <a:lnTo>
                  <a:pt x="311" y="40"/>
                </a:lnTo>
                <a:lnTo>
                  <a:pt x="311" y="43"/>
                </a:lnTo>
                <a:lnTo>
                  <a:pt x="311" y="43"/>
                </a:lnTo>
                <a:lnTo>
                  <a:pt x="314" y="40"/>
                </a:lnTo>
                <a:lnTo>
                  <a:pt x="317" y="43"/>
                </a:lnTo>
                <a:lnTo>
                  <a:pt x="317" y="43"/>
                </a:lnTo>
                <a:lnTo>
                  <a:pt x="317" y="45"/>
                </a:lnTo>
                <a:lnTo>
                  <a:pt x="314" y="45"/>
                </a:lnTo>
                <a:lnTo>
                  <a:pt x="314" y="45"/>
                </a:lnTo>
                <a:lnTo>
                  <a:pt x="314" y="48"/>
                </a:lnTo>
                <a:lnTo>
                  <a:pt x="314" y="48"/>
                </a:lnTo>
                <a:lnTo>
                  <a:pt x="317" y="48"/>
                </a:lnTo>
                <a:lnTo>
                  <a:pt x="317" y="48"/>
                </a:lnTo>
                <a:lnTo>
                  <a:pt x="317" y="51"/>
                </a:lnTo>
                <a:lnTo>
                  <a:pt x="319" y="51"/>
                </a:lnTo>
                <a:lnTo>
                  <a:pt x="322" y="48"/>
                </a:lnTo>
                <a:lnTo>
                  <a:pt x="325" y="51"/>
                </a:lnTo>
                <a:lnTo>
                  <a:pt x="325" y="51"/>
                </a:lnTo>
                <a:lnTo>
                  <a:pt x="325" y="51"/>
                </a:lnTo>
                <a:lnTo>
                  <a:pt x="322" y="51"/>
                </a:lnTo>
                <a:lnTo>
                  <a:pt x="322" y="54"/>
                </a:lnTo>
                <a:lnTo>
                  <a:pt x="322" y="54"/>
                </a:lnTo>
                <a:lnTo>
                  <a:pt x="322" y="56"/>
                </a:lnTo>
                <a:lnTo>
                  <a:pt x="322" y="56"/>
                </a:lnTo>
                <a:lnTo>
                  <a:pt x="325" y="56"/>
                </a:lnTo>
                <a:lnTo>
                  <a:pt x="325" y="56"/>
                </a:lnTo>
                <a:lnTo>
                  <a:pt x="327" y="59"/>
                </a:lnTo>
                <a:lnTo>
                  <a:pt x="327" y="59"/>
                </a:lnTo>
                <a:lnTo>
                  <a:pt x="330" y="62"/>
                </a:lnTo>
                <a:lnTo>
                  <a:pt x="333" y="59"/>
                </a:lnTo>
                <a:lnTo>
                  <a:pt x="333" y="59"/>
                </a:lnTo>
                <a:lnTo>
                  <a:pt x="338" y="56"/>
                </a:lnTo>
                <a:lnTo>
                  <a:pt x="338" y="56"/>
                </a:lnTo>
                <a:lnTo>
                  <a:pt x="338" y="56"/>
                </a:lnTo>
                <a:lnTo>
                  <a:pt x="338" y="56"/>
                </a:lnTo>
                <a:lnTo>
                  <a:pt x="341" y="56"/>
                </a:lnTo>
                <a:lnTo>
                  <a:pt x="341" y="56"/>
                </a:lnTo>
                <a:lnTo>
                  <a:pt x="341" y="56"/>
                </a:lnTo>
                <a:lnTo>
                  <a:pt x="343" y="54"/>
                </a:lnTo>
                <a:lnTo>
                  <a:pt x="343" y="54"/>
                </a:lnTo>
                <a:lnTo>
                  <a:pt x="343" y="54"/>
                </a:lnTo>
                <a:lnTo>
                  <a:pt x="343" y="54"/>
                </a:lnTo>
                <a:lnTo>
                  <a:pt x="346" y="54"/>
                </a:lnTo>
                <a:lnTo>
                  <a:pt x="349" y="54"/>
                </a:lnTo>
                <a:lnTo>
                  <a:pt x="351" y="54"/>
                </a:lnTo>
                <a:lnTo>
                  <a:pt x="357" y="51"/>
                </a:lnTo>
                <a:lnTo>
                  <a:pt x="357" y="51"/>
                </a:lnTo>
                <a:lnTo>
                  <a:pt x="362" y="51"/>
                </a:lnTo>
                <a:lnTo>
                  <a:pt x="365" y="51"/>
                </a:lnTo>
                <a:lnTo>
                  <a:pt x="370" y="56"/>
                </a:lnTo>
                <a:lnTo>
                  <a:pt x="373" y="59"/>
                </a:lnTo>
                <a:lnTo>
                  <a:pt x="376" y="59"/>
                </a:lnTo>
                <a:lnTo>
                  <a:pt x="376" y="62"/>
                </a:lnTo>
                <a:lnTo>
                  <a:pt x="376" y="62"/>
                </a:lnTo>
                <a:lnTo>
                  <a:pt x="378" y="62"/>
                </a:lnTo>
                <a:lnTo>
                  <a:pt x="378" y="64"/>
                </a:lnTo>
                <a:lnTo>
                  <a:pt x="378" y="64"/>
                </a:lnTo>
                <a:lnTo>
                  <a:pt x="378" y="67"/>
                </a:lnTo>
                <a:lnTo>
                  <a:pt x="378" y="67"/>
                </a:lnTo>
                <a:lnTo>
                  <a:pt x="378" y="70"/>
                </a:lnTo>
                <a:lnTo>
                  <a:pt x="381" y="70"/>
                </a:lnTo>
                <a:lnTo>
                  <a:pt x="381" y="70"/>
                </a:lnTo>
                <a:lnTo>
                  <a:pt x="384" y="72"/>
                </a:lnTo>
                <a:lnTo>
                  <a:pt x="389" y="72"/>
                </a:lnTo>
                <a:lnTo>
                  <a:pt x="392" y="75"/>
                </a:lnTo>
                <a:lnTo>
                  <a:pt x="392" y="75"/>
                </a:lnTo>
                <a:lnTo>
                  <a:pt x="392" y="75"/>
                </a:lnTo>
                <a:lnTo>
                  <a:pt x="389" y="78"/>
                </a:lnTo>
                <a:lnTo>
                  <a:pt x="389" y="80"/>
                </a:lnTo>
                <a:lnTo>
                  <a:pt x="386" y="83"/>
                </a:lnTo>
                <a:lnTo>
                  <a:pt x="384" y="86"/>
                </a:lnTo>
                <a:lnTo>
                  <a:pt x="381" y="88"/>
                </a:lnTo>
                <a:lnTo>
                  <a:pt x="384" y="88"/>
                </a:lnTo>
                <a:lnTo>
                  <a:pt x="386" y="91"/>
                </a:lnTo>
                <a:lnTo>
                  <a:pt x="389" y="94"/>
                </a:lnTo>
                <a:lnTo>
                  <a:pt x="389" y="94"/>
                </a:lnTo>
                <a:lnTo>
                  <a:pt x="389" y="96"/>
                </a:lnTo>
                <a:lnTo>
                  <a:pt x="386" y="113"/>
                </a:lnTo>
                <a:lnTo>
                  <a:pt x="386" y="115"/>
                </a:lnTo>
                <a:lnTo>
                  <a:pt x="386" y="118"/>
                </a:lnTo>
                <a:lnTo>
                  <a:pt x="389" y="121"/>
                </a:lnTo>
                <a:lnTo>
                  <a:pt x="392" y="123"/>
                </a:lnTo>
                <a:lnTo>
                  <a:pt x="392" y="123"/>
                </a:lnTo>
                <a:lnTo>
                  <a:pt x="394" y="123"/>
                </a:lnTo>
                <a:lnTo>
                  <a:pt x="394" y="123"/>
                </a:lnTo>
                <a:lnTo>
                  <a:pt x="397" y="126"/>
                </a:lnTo>
                <a:lnTo>
                  <a:pt x="397" y="126"/>
                </a:lnTo>
                <a:lnTo>
                  <a:pt x="400" y="126"/>
                </a:lnTo>
                <a:lnTo>
                  <a:pt x="394" y="126"/>
                </a:lnTo>
                <a:lnTo>
                  <a:pt x="392" y="126"/>
                </a:lnTo>
                <a:lnTo>
                  <a:pt x="386" y="123"/>
                </a:lnTo>
                <a:lnTo>
                  <a:pt x="384" y="123"/>
                </a:lnTo>
                <a:lnTo>
                  <a:pt x="381" y="121"/>
                </a:lnTo>
                <a:lnTo>
                  <a:pt x="378" y="121"/>
                </a:lnTo>
                <a:lnTo>
                  <a:pt x="376" y="121"/>
                </a:lnTo>
                <a:lnTo>
                  <a:pt x="370" y="126"/>
                </a:lnTo>
                <a:lnTo>
                  <a:pt x="367" y="126"/>
                </a:lnTo>
                <a:lnTo>
                  <a:pt x="365" y="129"/>
                </a:lnTo>
                <a:lnTo>
                  <a:pt x="365" y="131"/>
                </a:lnTo>
                <a:lnTo>
                  <a:pt x="365" y="137"/>
                </a:lnTo>
                <a:lnTo>
                  <a:pt x="367" y="142"/>
                </a:lnTo>
                <a:lnTo>
                  <a:pt x="365" y="147"/>
                </a:lnTo>
                <a:lnTo>
                  <a:pt x="362" y="150"/>
                </a:lnTo>
                <a:lnTo>
                  <a:pt x="359" y="153"/>
                </a:lnTo>
                <a:lnTo>
                  <a:pt x="359" y="150"/>
                </a:lnTo>
                <a:lnTo>
                  <a:pt x="359" y="147"/>
                </a:lnTo>
                <a:lnTo>
                  <a:pt x="359" y="147"/>
                </a:lnTo>
                <a:lnTo>
                  <a:pt x="362" y="147"/>
                </a:lnTo>
                <a:lnTo>
                  <a:pt x="362" y="145"/>
                </a:lnTo>
                <a:lnTo>
                  <a:pt x="362" y="145"/>
                </a:lnTo>
                <a:lnTo>
                  <a:pt x="365" y="145"/>
                </a:lnTo>
                <a:lnTo>
                  <a:pt x="365" y="145"/>
                </a:lnTo>
                <a:lnTo>
                  <a:pt x="362" y="142"/>
                </a:lnTo>
                <a:lnTo>
                  <a:pt x="362" y="142"/>
                </a:lnTo>
                <a:lnTo>
                  <a:pt x="362" y="139"/>
                </a:lnTo>
                <a:lnTo>
                  <a:pt x="359" y="134"/>
                </a:lnTo>
                <a:lnTo>
                  <a:pt x="359" y="134"/>
                </a:lnTo>
                <a:lnTo>
                  <a:pt x="357" y="134"/>
                </a:lnTo>
                <a:lnTo>
                  <a:pt x="357" y="131"/>
                </a:lnTo>
                <a:lnTo>
                  <a:pt x="354" y="134"/>
                </a:lnTo>
                <a:lnTo>
                  <a:pt x="351" y="134"/>
                </a:lnTo>
                <a:lnTo>
                  <a:pt x="349" y="137"/>
                </a:lnTo>
                <a:lnTo>
                  <a:pt x="349" y="131"/>
                </a:lnTo>
                <a:lnTo>
                  <a:pt x="346" y="131"/>
                </a:lnTo>
                <a:lnTo>
                  <a:pt x="346" y="129"/>
                </a:lnTo>
                <a:lnTo>
                  <a:pt x="346" y="129"/>
                </a:lnTo>
                <a:lnTo>
                  <a:pt x="343" y="129"/>
                </a:lnTo>
                <a:lnTo>
                  <a:pt x="343" y="129"/>
                </a:lnTo>
                <a:lnTo>
                  <a:pt x="343" y="131"/>
                </a:lnTo>
                <a:lnTo>
                  <a:pt x="341" y="134"/>
                </a:lnTo>
                <a:lnTo>
                  <a:pt x="338" y="134"/>
                </a:lnTo>
                <a:lnTo>
                  <a:pt x="335" y="134"/>
                </a:lnTo>
                <a:lnTo>
                  <a:pt x="335" y="137"/>
                </a:lnTo>
                <a:lnTo>
                  <a:pt x="330" y="139"/>
                </a:lnTo>
                <a:lnTo>
                  <a:pt x="327" y="142"/>
                </a:lnTo>
                <a:lnTo>
                  <a:pt x="325" y="145"/>
                </a:lnTo>
                <a:lnTo>
                  <a:pt x="325" y="145"/>
                </a:lnTo>
                <a:lnTo>
                  <a:pt x="322" y="142"/>
                </a:lnTo>
                <a:lnTo>
                  <a:pt x="319" y="142"/>
                </a:lnTo>
                <a:lnTo>
                  <a:pt x="317" y="142"/>
                </a:lnTo>
                <a:lnTo>
                  <a:pt x="311" y="139"/>
                </a:lnTo>
                <a:lnTo>
                  <a:pt x="309" y="137"/>
                </a:lnTo>
                <a:lnTo>
                  <a:pt x="309" y="137"/>
                </a:lnTo>
                <a:lnTo>
                  <a:pt x="309" y="137"/>
                </a:lnTo>
                <a:lnTo>
                  <a:pt x="309" y="134"/>
                </a:lnTo>
                <a:lnTo>
                  <a:pt x="309" y="134"/>
                </a:lnTo>
                <a:lnTo>
                  <a:pt x="306" y="134"/>
                </a:lnTo>
                <a:lnTo>
                  <a:pt x="306" y="134"/>
                </a:lnTo>
                <a:lnTo>
                  <a:pt x="303" y="134"/>
                </a:lnTo>
                <a:lnTo>
                  <a:pt x="300" y="137"/>
                </a:lnTo>
                <a:lnTo>
                  <a:pt x="300" y="139"/>
                </a:lnTo>
                <a:lnTo>
                  <a:pt x="295" y="139"/>
                </a:lnTo>
                <a:lnTo>
                  <a:pt x="287" y="142"/>
                </a:lnTo>
                <a:lnTo>
                  <a:pt x="279" y="142"/>
                </a:lnTo>
                <a:lnTo>
                  <a:pt x="276" y="142"/>
                </a:lnTo>
                <a:lnTo>
                  <a:pt x="276" y="142"/>
                </a:lnTo>
                <a:lnTo>
                  <a:pt x="274" y="142"/>
                </a:lnTo>
                <a:lnTo>
                  <a:pt x="271" y="142"/>
                </a:lnTo>
                <a:lnTo>
                  <a:pt x="266" y="142"/>
                </a:lnTo>
                <a:lnTo>
                  <a:pt x="266" y="142"/>
                </a:lnTo>
                <a:lnTo>
                  <a:pt x="263" y="142"/>
                </a:lnTo>
                <a:lnTo>
                  <a:pt x="260" y="142"/>
                </a:lnTo>
                <a:lnTo>
                  <a:pt x="258" y="142"/>
                </a:lnTo>
                <a:lnTo>
                  <a:pt x="255" y="139"/>
                </a:lnTo>
                <a:lnTo>
                  <a:pt x="252" y="137"/>
                </a:lnTo>
                <a:lnTo>
                  <a:pt x="250" y="134"/>
                </a:lnTo>
                <a:lnTo>
                  <a:pt x="247" y="131"/>
                </a:lnTo>
                <a:lnTo>
                  <a:pt x="247" y="126"/>
                </a:lnTo>
                <a:lnTo>
                  <a:pt x="247" y="121"/>
                </a:lnTo>
                <a:lnTo>
                  <a:pt x="247" y="121"/>
                </a:lnTo>
                <a:lnTo>
                  <a:pt x="244" y="118"/>
                </a:lnTo>
                <a:lnTo>
                  <a:pt x="244" y="115"/>
                </a:lnTo>
                <a:lnTo>
                  <a:pt x="244" y="115"/>
                </a:lnTo>
                <a:lnTo>
                  <a:pt x="242" y="115"/>
                </a:lnTo>
                <a:lnTo>
                  <a:pt x="242" y="118"/>
                </a:lnTo>
                <a:lnTo>
                  <a:pt x="242" y="118"/>
                </a:lnTo>
                <a:lnTo>
                  <a:pt x="242" y="121"/>
                </a:lnTo>
                <a:lnTo>
                  <a:pt x="239" y="126"/>
                </a:lnTo>
                <a:lnTo>
                  <a:pt x="239" y="126"/>
                </a:lnTo>
                <a:lnTo>
                  <a:pt x="239" y="129"/>
                </a:lnTo>
                <a:lnTo>
                  <a:pt x="239" y="131"/>
                </a:lnTo>
                <a:lnTo>
                  <a:pt x="239" y="131"/>
                </a:lnTo>
                <a:lnTo>
                  <a:pt x="236" y="131"/>
                </a:lnTo>
                <a:lnTo>
                  <a:pt x="239" y="134"/>
                </a:lnTo>
                <a:lnTo>
                  <a:pt x="239" y="137"/>
                </a:lnTo>
                <a:lnTo>
                  <a:pt x="236" y="137"/>
                </a:lnTo>
                <a:lnTo>
                  <a:pt x="236" y="137"/>
                </a:lnTo>
                <a:lnTo>
                  <a:pt x="236" y="134"/>
                </a:lnTo>
                <a:lnTo>
                  <a:pt x="233" y="134"/>
                </a:lnTo>
                <a:lnTo>
                  <a:pt x="231" y="131"/>
                </a:lnTo>
                <a:lnTo>
                  <a:pt x="228" y="129"/>
                </a:lnTo>
                <a:lnTo>
                  <a:pt x="225" y="131"/>
                </a:lnTo>
                <a:lnTo>
                  <a:pt x="225" y="129"/>
                </a:lnTo>
                <a:lnTo>
                  <a:pt x="225" y="129"/>
                </a:lnTo>
                <a:lnTo>
                  <a:pt x="223" y="126"/>
                </a:lnTo>
                <a:lnTo>
                  <a:pt x="223" y="126"/>
                </a:lnTo>
                <a:lnTo>
                  <a:pt x="220" y="129"/>
                </a:lnTo>
                <a:lnTo>
                  <a:pt x="220" y="129"/>
                </a:lnTo>
                <a:lnTo>
                  <a:pt x="220" y="129"/>
                </a:lnTo>
                <a:lnTo>
                  <a:pt x="217" y="126"/>
                </a:lnTo>
                <a:lnTo>
                  <a:pt x="217" y="126"/>
                </a:lnTo>
                <a:lnTo>
                  <a:pt x="215" y="126"/>
                </a:lnTo>
                <a:lnTo>
                  <a:pt x="212" y="129"/>
                </a:lnTo>
                <a:lnTo>
                  <a:pt x="212" y="129"/>
                </a:lnTo>
                <a:lnTo>
                  <a:pt x="212" y="131"/>
                </a:lnTo>
                <a:lnTo>
                  <a:pt x="212" y="134"/>
                </a:lnTo>
                <a:lnTo>
                  <a:pt x="215" y="137"/>
                </a:lnTo>
                <a:lnTo>
                  <a:pt x="215" y="139"/>
                </a:lnTo>
                <a:lnTo>
                  <a:pt x="215" y="145"/>
                </a:lnTo>
                <a:lnTo>
                  <a:pt x="215" y="145"/>
                </a:lnTo>
                <a:lnTo>
                  <a:pt x="217" y="147"/>
                </a:lnTo>
                <a:lnTo>
                  <a:pt x="217" y="150"/>
                </a:lnTo>
                <a:lnTo>
                  <a:pt x="217" y="150"/>
                </a:lnTo>
                <a:lnTo>
                  <a:pt x="215" y="150"/>
                </a:lnTo>
                <a:lnTo>
                  <a:pt x="204" y="147"/>
                </a:lnTo>
                <a:lnTo>
                  <a:pt x="204" y="147"/>
                </a:lnTo>
                <a:lnTo>
                  <a:pt x="204" y="147"/>
                </a:lnTo>
                <a:lnTo>
                  <a:pt x="204" y="147"/>
                </a:lnTo>
                <a:lnTo>
                  <a:pt x="201" y="147"/>
                </a:lnTo>
                <a:lnTo>
                  <a:pt x="201" y="147"/>
                </a:lnTo>
                <a:lnTo>
                  <a:pt x="201" y="147"/>
                </a:lnTo>
                <a:lnTo>
                  <a:pt x="201" y="147"/>
                </a:lnTo>
                <a:lnTo>
                  <a:pt x="199" y="147"/>
                </a:lnTo>
                <a:lnTo>
                  <a:pt x="196" y="150"/>
                </a:lnTo>
                <a:lnTo>
                  <a:pt x="196" y="153"/>
                </a:lnTo>
                <a:lnTo>
                  <a:pt x="196" y="153"/>
                </a:lnTo>
                <a:lnTo>
                  <a:pt x="193" y="153"/>
                </a:lnTo>
                <a:lnTo>
                  <a:pt x="193" y="155"/>
                </a:lnTo>
                <a:lnTo>
                  <a:pt x="193" y="158"/>
                </a:lnTo>
                <a:lnTo>
                  <a:pt x="193" y="158"/>
                </a:lnTo>
                <a:lnTo>
                  <a:pt x="193" y="158"/>
                </a:lnTo>
                <a:lnTo>
                  <a:pt x="196" y="161"/>
                </a:lnTo>
                <a:lnTo>
                  <a:pt x="196" y="158"/>
                </a:lnTo>
                <a:lnTo>
                  <a:pt x="199" y="158"/>
                </a:lnTo>
                <a:lnTo>
                  <a:pt x="199" y="158"/>
                </a:lnTo>
                <a:lnTo>
                  <a:pt x="201" y="161"/>
                </a:lnTo>
                <a:lnTo>
                  <a:pt x="201" y="161"/>
                </a:lnTo>
                <a:lnTo>
                  <a:pt x="201" y="164"/>
                </a:lnTo>
                <a:lnTo>
                  <a:pt x="201" y="164"/>
                </a:lnTo>
                <a:lnTo>
                  <a:pt x="204" y="164"/>
                </a:lnTo>
                <a:lnTo>
                  <a:pt x="204" y="164"/>
                </a:lnTo>
                <a:lnTo>
                  <a:pt x="207" y="166"/>
                </a:lnTo>
                <a:lnTo>
                  <a:pt x="209" y="166"/>
                </a:lnTo>
                <a:lnTo>
                  <a:pt x="209" y="169"/>
                </a:lnTo>
                <a:lnTo>
                  <a:pt x="207" y="169"/>
                </a:lnTo>
                <a:lnTo>
                  <a:pt x="204" y="166"/>
                </a:lnTo>
                <a:lnTo>
                  <a:pt x="201" y="166"/>
                </a:lnTo>
                <a:lnTo>
                  <a:pt x="199" y="166"/>
                </a:lnTo>
                <a:lnTo>
                  <a:pt x="199" y="166"/>
                </a:lnTo>
                <a:lnTo>
                  <a:pt x="199" y="166"/>
                </a:lnTo>
                <a:lnTo>
                  <a:pt x="199" y="169"/>
                </a:lnTo>
                <a:lnTo>
                  <a:pt x="201" y="172"/>
                </a:lnTo>
                <a:lnTo>
                  <a:pt x="204" y="174"/>
                </a:lnTo>
                <a:lnTo>
                  <a:pt x="207" y="174"/>
                </a:lnTo>
                <a:lnTo>
                  <a:pt x="209" y="177"/>
                </a:lnTo>
                <a:lnTo>
                  <a:pt x="204" y="174"/>
                </a:lnTo>
                <a:lnTo>
                  <a:pt x="201" y="174"/>
                </a:lnTo>
                <a:lnTo>
                  <a:pt x="201" y="177"/>
                </a:lnTo>
                <a:lnTo>
                  <a:pt x="201" y="177"/>
                </a:lnTo>
                <a:lnTo>
                  <a:pt x="201" y="177"/>
                </a:lnTo>
                <a:lnTo>
                  <a:pt x="201" y="180"/>
                </a:lnTo>
                <a:lnTo>
                  <a:pt x="199" y="177"/>
                </a:lnTo>
                <a:lnTo>
                  <a:pt x="196" y="172"/>
                </a:lnTo>
                <a:lnTo>
                  <a:pt x="193" y="169"/>
                </a:lnTo>
                <a:lnTo>
                  <a:pt x="191" y="169"/>
                </a:lnTo>
                <a:lnTo>
                  <a:pt x="191" y="172"/>
                </a:lnTo>
                <a:lnTo>
                  <a:pt x="191" y="172"/>
                </a:lnTo>
                <a:lnTo>
                  <a:pt x="191" y="174"/>
                </a:lnTo>
                <a:lnTo>
                  <a:pt x="188" y="172"/>
                </a:lnTo>
                <a:lnTo>
                  <a:pt x="188" y="164"/>
                </a:lnTo>
                <a:lnTo>
                  <a:pt x="188" y="161"/>
                </a:lnTo>
                <a:lnTo>
                  <a:pt x="188" y="161"/>
                </a:lnTo>
                <a:lnTo>
                  <a:pt x="188" y="158"/>
                </a:lnTo>
                <a:lnTo>
                  <a:pt x="188" y="155"/>
                </a:lnTo>
                <a:lnTo>
                  <a:pt x="185" y="155"/>
                </a:lnTo>
                <a:lnTo>
                  <a:pt x="183" y="155"/>
                </a:lnTo>
                <a:lnTo>
                  <a:pt x="180" y="155"/>
                </a:lnTo>
                <a:lnTo>
                  <a:pt x="177" y="153"/>
                </a:lnTo>
                <a:lnTo>
                  <a:pt x="175" y="153"/>
                </a:lnTo>
                <a:lnTo>
                  <a:pt x="169" y="153"/>
                </a:lnTo>
                <a:lnTo>
                  <a:pt x="166" y="153"/>
                </a:lnTo>
                <a:lnTo>
                  <a:pt x="166" y="155"/>
                </a:lnTo>
                <a:lnTo>
                  <a:pt x="169" y="155"/>
                </a:lnTo>
                <a:lnTo>
                  <a:pt x="169" y="155"/>
                </a:lnTo>
                <a:lnTo>
                  <a:pt x="172" y="155"/>
                </a:lnTo>
                <a:lnTo>
                  <a:pt x="172" y="158"/>
                </a:lnTo>
                <a:lnTo>
                  <a:pt x="169" y="158"/>
                </a:lnTo>
                <a:lnTo>
                  <a:pt x="169" y="158"/>
                </a:lnTo>
                <a:lnTo>
                  <a:pt x="169" y="161"/>
                </a:lnTo>
                <a:lnTo>
                  <a:pt x="169" y="164"/>
                </a:lnTo>
                <a:lnTo>
                  <a:pt x="169" y="166"/>
                </a:lnTo>
                <a:lnTo>
                  <a:pt x="166" y="172"/>
                </a:lnTo>
                <a:lnTo>
                  <a:pt x="166" y="174"/>
                </a:lnTo>
                <a:lnTo>
                  <a:pt x="166" y="174"/>
                </a:lnTo>
                <a:lnTo>
                  <a:pt x="169" y="174"/>
                </a:lnTo>
                <a:lnTo>
                  <a:pt x="172" y="174"/>
                </a:lnTo>
                <a:lnTo>
                  <a:pt x="172" y="174"/>
                </a:lnTo>
                <a:lnTo>
                  <a:pt x="172" y="174"/>
                </a:lnTo>
                <a:lnTo>
                  <a:pt x="172" y="177"/>
                </a:lnTo>
                <a:lnTo>
                  <a:pt x="169" y="177"/>
                </a:lnTo>
                <a:lnTo>
                  <a:pt x="169" y="177"/>
                </a:lnTo>
                <a:lnTo>
                  <a:pt x="169" y="177"/>
                </a:lnTo>
                <a:lnTo>
                  <a:pt x="166" y="177"/>
                </a:lnTo>
                <a:lnTo>
                  <a:pt x="166" y="177"/>
                </a:lnTo>
                <a:lnTo>
                  <a:pt x="164" y="177"/>
                </a:lnTo>
                <a:lnTo>
                  <a:pt x="166" y="177"/>
                </a:lnTo>
                <a:lnTo>
                  <a:pt x="166" y="180"/>
                </a:lnTo>
                <a:lnTo>
                  <a:pt x="166" y="180"/>
                </a:lnTo>
                <a:lnTo>
                  <a:pt x="166" y="180"/>
                </a:lnTo>
                <a:lnTo>
                  <a:pt x="169" y="182"/>
                </a:lnTo>
                <a:lnTo>
                  <a:pt x="169" y="182"/>
                </a:lnTo>
                <a:lnTo>
                  <a:pt x="169" y="182"/>
                </a:lnTo>
                <a:lnTo>
                  <a:pt x="169" y="182"/>
                </a:lnTo>
                <a:lnTo>
                  <a:pt x="169" y="182"/>
                </a:lnTo>
                <a:lnTo>
                  <a:pt x="169" y="182"/>
                </a:lnTo>
                <a:lnTo>
                  <a:pt x="172" y="182"/>
                </a:lnTo>
                <a:lnTo>
                  <a:pt x="172" y="182"/>
                </a:lnTo>
                <a:lnTo>
                  <a:pt x="172" y="182"/>
                </a:lnTo>
                <a:lnTo>
                  <a:pt x="180" y="185"/>
                </a:lnTo>
                <a:lnTo>
                  <a:pt x="180" y="185"/>
                </a:lnTo>
                <a:lnTo>
                  <a:pt x="180" y="188"/>
                </a:lnTo>
                <a:lnTo>
                  <a:pt x="177" y="188"/>
                </a:lnTo>
                <a:lnTo>
                  <a:pt x="177" y="188"/>
                </a:lnTo>
                <a:lnTo>
                  <a:pt x="175" y="188"/>
                </a:lnTo>
                <a:lnTo>
                  <a:pt x="175" y="185"/>
                </a:lnTo>
                <a:lnTo>
                  <a:pt x="175" y="185"/>
                </a:lnTo>
                <a:lnTo>
                  <a:pt x="175" y="185"/>
                </a:lnTo>
                <a:lnTo>
                  <a:pt x="172" y="188"/>
                </a:lnTo>
                <a:lnTo>
                  <a:pt x="172" y="188"/>
                </a:lnTo>
                <a:lnTo>
                  <a:pt x="172" y="188"/>
                </a:lnTo>
                <a:lnTo>
                  <a:pt x="172" y="188"/>
                </a:lnTo>
                <a:lnTo>
                  <a:pt x="169" y="188"/>
                </a:lnTo>
                <a:lnTo>
                  <a:pt x="169" y="185"/>
                </a:lnTo>
                <a:lnTo>
                  <a:pt x="169" y="188"/>
                </a:lnTo>
                <a:lnTo>
                  <a:pt x="169" y="185"/>
                </a:lnTo>
                <a:lnTo>
                  <a:pt x="166" y="185"/>
                </a:lnTo>
                <a:lnTo>
                  <a:pt x="166" y="185"/>
                </a:lnTo>
                <a:lnTo>
                  <a:pt x="164" y="185"/>
                </a:lnTo>
                <a:lnTo>
                  <a:pt x="161" y="174"/>
                </a:lnTo>
                <a:lnTo>
                  <a:pt x="158" y="174"/>
                </a:lnTo>
                <a:lnTo>
                  <a:pt x="158" y="177"/>
                </a:lnTo>
                <a:lnTo>
                  <a:pt x="158" y="177"/>
                </a:lnTo>
                <a:lnTo>
                  <a:pt x="158" y="180"/>
                </a:lnTo>
                <a:lnTo>
                  <a:pt x="161" y="180"/>
                </a:lnTo>
                <a:lnTo>
                  <a:pt x="158" y="180"/>
                </a:lnTo>
                <a:lnTo>
                  <a:pt x="156" y="180"/>
                </a:lnTo>
                <a:lnTo>
                  <a:pt x="153" y="177"/>
                </a:lnTo>
                <a:lnTo>
                  <a:pt x="153" y="180"/>
                </a:lnTo>
                <a:lnTo>
                  <a:pt x="150" y="180"/>
                </a:lnTo>
                <a:lnTo>
                  <a:pt x="150" y="180"/>
                </a:lnTo>
                <a:lnTo>
                  <a:pt x="148" y="180"/>
                </a:lnTo>
                <a:lnTo>
                  <a:pt x="148" y="182"/>
                </a:lnTo>
                <a:lnTo>
                  <a:pt x="148" y="182"/>
                </a:lnTo>
                <a:lnTo>
                  <a:pt x="148" y="185"/>
                </a:lnTo>
                <a:lnTo>
                  <a:pt x="145" y="185"/>
                </a:lnTo>
                <a:lnTo>
                  <a:pt x="145" y="182"/>
                </a:lnTo>
                <a:lnTo>
                  <a:pt x="142" y="182"/>
                </a:lnTo>
                <a:lnTo>
                  <a:pt x="142" y="185"/>
                </a:lnTo>
                <a:lnTo>
                  <a:pt x="142" y="188"/>
                </a:lnTo>
                <a:lnTo>
                  <a:pt x="142" y="190"/>
                </a:lnTo>
                <a:lnTo>
                  <a:pt x="145" y="190"/>
                </a:lnTo>
                <a:lnTo>
                  <a:pt x="142" y="196"/>
                </a:lnTo>
                <a:lnTo>
                  <a:pt x="142" y="201"/>
                </a:lnTo>
                <a:lnTo>
                  <a:pt x="142" y="204"/>
                </a:lnTo>
                <a:lnTo>
                  <a:pt x="142" y="206"/>
                </a:lnTo>
                <a:lnTo>
                  <a:pt x="140" y="206"/>
                </a:lnTo>
                <a:lnTo>
                  <a:pt x="137" y="209"/>
                </a:lnTo>
                <a:lnTo>
                  <a:pt x="137" y="209"/>
                </a:lnTo>
                <a:lnTo>
                  <a:pt x="132" y="212"/>
                </a:lnTo>
                <a:lnTo>
                  <a:pt x="129" y="212"/>
                </a:lnTo>
                <a:lnTo>
                  <a:pt x="126" y="212"/>
                </a:lnTo>
                <a:lnTo>
                  <a:pt x="126" y="209"/>
                </a:lnTo>
                <a:lnTo>
                  <a:pt x="126" y="209"/>
                </a:lnTo>
                <a:lnTo>
                  <a:pt x="124" y="206"/>
                </a:lnTo>
                <a:lnTo>
                  <a:pt x="124" y="209"/>
                </a:lnTo>
                <a:lnTo>
                  <a:pt x="124" y="209"/>
                </a:lnTo>
                <a:lnTo>
                  <a:pt x="124" y="209"/>
                </a:lnTo>
                <a:lnTo>
                  <a:pt x="121" y="209"/>
                </a:lnTo>
                <a:lnTo>
                  <a:pt x="118" y="212"/>
                </a:lnTo>
                <a:lnTo>
                  <a:pt x="118" y="214"/>
                </a:lnTo>
                <a:lnTo>
                  <a:pt x="121" y="217"/>
                </a:lnTo>
                <a:lnTo>
                  <a:pt x="118" y="220"/>
                </a:lnTo>
                <a:lnTo>
                  <a:pt x="118" y="223"/>
                </a:lnTo>
                <a:lnTo>
                  <a:pt x="118" y="223"/>
                </a:lnTo>
                <a:lnTo>
                  <a:pt x="118" y="233"/>
                </a:lnTo>
                <a:lnTo>
                  <a:pt x="118" y="236"/>
                </a:lnTo>
                <a:lnTo>
                  <a:pt x="118" y="236"/>
                </a:lnTo>
                <a:lnTo>
                  <a:pt x="121" y="236"/>
                </a:lnTo>
                <a:lnTo>
                  <a:pt x="124" y="236"/>
                </a:lnTo>
                <a:lnTo>
                  <a:pt x="129" y="244"/>
                </a:lnTo>
                <a:lnTo>
                  <a:pt x="129" y="247"/>
                </a:lnTo>
                <a:lnTo>
                  <a:pt x="132" y="247"/>
                </a:lnTo>
                <a:lnTo>
                  <a:pt x="132" y="249"/>
                </a:lnTo>
                <a:lnTo>
                  <a:pt x="134" y="249"/>
                </a:lnTo>
                <a:lnTo>
                  <a:pt x="137" y="249"/>
                </a:lnTo>
                <a:lnTo>
                  <a:pt x="140" y="249"/>
                </a:lnTo>
                <a:lnTo>
                  <a:pt x="140" y="252"/>
                </a:lnTo>
                <a:lnTo>
                  <a:pt x="140" y="255"/>
                </a:lnTo>
                <a:lnTo>
                  <a:pt x="140" y="255"/>
                </a:lnTo>
                <a:lnTo>
                  <a:pt x="137" y="252"/>
                </a:lnTo>
                <a:lnTo>
                  <a:pt x="134" y="252"/>
                </a:lnTo>
                <a:lnTo>
                  <a:pt x="132" y="252"/>
                </a:lnTo>
                <a:lnTo>
                  <a:pt x="132" y="255"/>
                </a:lnTo>
                <a:lnTo>
                  <a:pt x="129" y="257"/>
                </a:lnTo>
                <a:lnTo>
                  <a:pt x="124" y="263"/>
                </a:lnTo>
                <a:lnTo>
                  <a:pt x="121" y="268"/>
                </a:lnTo>
                <a:lnTo>
                  <a:pt x="118" y="265"/>
                </a:lnTo>
                <a:lnTo>
                  <a:pt x="113" y="271"/>
                </a:lnTo>
                <a:lnTo>
                  <a:pt x="110" y="271"/>
                </a:lnTo>
                <a:lnTo>
                  <a:pt x="105" y="273"/>
                </a:lnTo>
                <a:lnTo>
                  <a:pt x="102" y="273"/>
                </a:lnTo>
                <a:lnTo>
                  <a:pt x="99" y="273"/>
                </a:lnTo>
                <a:lnTo>
                  <a:pt x="97" y="273"/>
                </a:lnTo>
                <a:lnTo>
                  <a:pt x="97" y="271"/>
                </a:lnTo>
                <a:lnTo>
                  <a:pt x="97" y="268"/>
                </a:lnTo>
                <a:lnTo>
                  <a:pt x="97" y="265"/>
                </a:lnTo>
                <a:lnTo>
                  <a:pt x="94" y="265"/>
                </a:lnTo>
                <a:lnTo>
                  <a:pt x="94" y="265"/>
                </a:lnTo>
                <a:lnTo>
                  <a:pt x="94" y="265"/>
                </a:lnTo>
                <a:lnTo>
                  <a:pt x="91" y="268"/>
                </a:lnTo>
                <a:lnTo>
                  <a:pt x="91" y="271"/>
                </a:lnTo>
                <a:lnTo>
                  <a:pt x="91" y="271"/>
                </a:lnTo>
                <a:lnTo>
                  <a:pt x="89" y="271"/>
                </a:lnTo>
                <a:lnTo>
                  <a:pt x="89" y="273"/>
                </a:lnTo>
                <a:lnTo>
                  <a:pt x="89" y="273"/>
                </a:lnTo>
                <a:lnTo>
                  <a:pt x="89" y="276"/>
                </a:lnTo>
                <a:lnTo>
                  <a:pt x="89" y="279"/>
                </a:lnTo>
                <a:lnTo>
                  <a:pt x="86" y="279"/>
                </a:lnTo>
                <a:lnTo>
                  <a:pt x="86" y="284"/>
                </a:lnTo>
                <a:lnTo>
                  <a:pt x="83" y="290"/>
                </a:lnTo>
                <a:lnTo>
                  <a:pt x="83" y="292"/>
                </a:lnTo>
                <a:lnTo>
                  <a:pt x="83" y="295"/>
                </a:lnTo>
                <a:lnTo>
                  <a:pt x="83" y="298"/>
                </a:lnTo>
                <a:lnTo>
                  <a:pt x="83" y="298"/>
                </a:lnTo>
                <a:lnTo>
                  <a:pt x="83" y="300"/>
                </a:lnTo>
                <a:lnTo>
                  <a:pt x="83" y="298"/>
                </a:lnTo>
                <a:lnTo>
                  <a:pt x="83" y="298"/>
                </a:lnTo>
                <a:lnTo>
                  <a:pt x="83" y="298"/>
                </a:lnTo>
                <a:lnTo>
                  <a:pt x="86" y="300"/>
                </a:lnTo>
                <a:lnTo>
                  <a:pt x="83" y="300"/>
                </a:lnTo>
                <a:lnTo>
                  <a:pt x="78" y="306"/>
                </a:lnTo>
                <a:lnTo>
                  <a:pt x="75" y="308"/>
                </a:lnTo>
                <a:lnTo>
                  <a:pt x="75" y="311"/>
                </a:lnTo>
                <a:lnTo>
                  <a:pt x="75" y="311"/>
                </a:lnTo>
                <a:lnTo>
                  <a:pt x="75" y="314"/>
                </a:lnTo>
                <a:lnTo>
                  <a:pt x="78" y="314"/>
                </a:lnTo>
                <a:lnTo>
                  <a:pt x="78" y="316"/>
                </a:lnTo>
                <a:lnTo>
                  <a:pt x="78" y="316"/>
                </a:lnTo>
                <a:lnTo>
                  <a:pt x="78" y="319"/>
                </a:lnTo>
                <a:lnTo>
                  <a:pt x="78" y="324"/>
                </a:lnTo>
                <a:lnTo>
                  <a:pt x="75" y="327"/>
                </a:lnTo>
                <a:lnTo>
                  <a:pt x="73" y="327"/>
                </a:lnTo>
                <a:lnTo>
                  <a:pt x="67" y="327"/>
                </a:lnTo>
                <a:lnTo>
                  <a:pt x="65" y="327"/>
                </a:lnTo>
                <a:lnTo>
                  <a:pt x="65" y="324"/>
                </a:lnTo>
                <a:lnTo>
                  <a:pt x="62" y="324"/>
                </a:lnTo>
                <a:lnTo>
                  <a:pt x="62" y="327"/>
                </a:lnTo>
                <a:lnTo>
                  <a:pt x="65" y="332"/>
                </a:lnTo>
                <a:lnTo>
                  <a:pt x="62" y="335"/>
                </a:lnTo>
                <a:lnTo>
                  <a:pt x="62" y="332"/>
                </a:lnTo>
                <a:lnTo>
                  <a:pt x="59" y="332"/>
                </a:lnTo>
                <a:lnTo>
                  <a:pt x="59" y="332"/>
                </a:lnTo>
                <a:lnTo>
                  <a:pt x="57" y="332"/>
                </a:lnTo>
                <a:lnTo>
                  <a:pt x="57" y="332"/>
                </a:lnTo>
                <a:lnTo>
                  <a:pt x="57" y="332"/>
                </a:lnTo>
                <a:lnTo>
                  <a:pt x="57" y="330"/>
                </a:lnTo>
                <a:lnTo>
                  <a:pt x="57" y="330"/>
                </a:lnTo>
                <a:lnTo>
                  <a:pt x="54" y="330"/>
                </a:lnTo>
                <a:lnTo>
                  <a:pt x="51" y="330"/>
                </a:lnTo>
                <a:lnTo>
                  <a:pt x="51" y="330"/>
                </a:lnTo>
                <a:lnTo>
                  <a:pt x="51" y="330"/>
                </a:lnTo>
                <a:lnTo>
                  <a:pt x="51" y="330"/>
                </a:lnTo>
                <a:lnTo>
                  <a:pt x="51" y="332"/>
                </a:lnTo>
                <a:lnTo>
                  <a:pt x="51" y="335"/>
                </a:lnTo>
                <a:lnTo>
                  <a:pt x="51" y="338"/>
                </a:lnTo>
                <a:lnTo>
                  <a:pt x="51" y="341"/>
                </a:lnTo>
                <a:lnTo>
                  <a:pt x="51" y="341"/>
                </a:lnTo>
                <a:lnTo>
                  <a:pt x="49" y="343"/>
                </a:lnTo>
                <a:lnTo>
                  <a:pt x="46" y="349"/>
                </a:lnTo>
                <a:lnTo>
                  <a:pt x="43" y="349"/>
                </a:lnTo>
                <a:lnTo>
                  <a:pt x="43" y="351"/>
                </a:lnTo>
                <a:lnTo>
                  <a:pt x="43" y="351"/>
                </a:lnTo>
                <a:lnTo>
                  <a:pt x="43" y="354"/>
                </a:lnTo>
                <a:lnTo>
                  <a:pt x="43" y="354"/>
                </a:lnTo>
                <a:lnTo>
                  <a:pt x="43" y="357"/>
                </a:lnTo>
                <a:lnTo>
                  <a:pt x="38" y="359"/>
                </a:lnTo>
                <a:lnTo>
                  <a:pt x="38" y="359"/>
                </a:lnTo>
                <a:lnTo>
                  <a:pt x="38" y="367"/>
                </a:lnTo>
                <a:lnTo>
                  <a:pt x="38" y="370"/>
                </a:lnTo>
                <a:lnTo>
                  <a:pt x="43" y="373"/>
                </a:lnTo>
                <a:lnTo>
                  <a:pt x="43" y="373"/>
                </a:lnTo>
                <a:lnTo>
                  <a:pt x="43" y="373"/>
                </a:lnTo>
                <a:lnTo>
                  <a:pt x="43" y="375"/>
                </a:lnTo>
                <a:lnTo>
                  <a:pt x="46" y="375"/>
                </a:lnTo>
                <a:lnTo>
                  <a:pt x="46" y="375"/>
                </a:lnTo>
                <a:lnTo>
                  <a:pt x="46" y="375"/>
                </a:lnTo>
                <a:lnTo>
                  <a:pt x="46" y="375"/>
                </a:lnTo>
                <a:lnTo>
                  <a:pt x="49" y="378"/>
                </a:lnTo>
                <a:lnTo>
                  <a:pt x="49" y="378"/>
                </a:lnTo>
                <a:lnTo>
                  <a:pt x="49" y="378"/>
                </a:lnTo>
                <a:lnTo>
                  <a:pt x="49" y="378"/>
                </a:lnTo>
                <a:lnTo>
                  <a:pt x="49" y="378"/>
                </a:lnTo>
                <a:lnTo>
                  <a:pt x="57" y="383"/>
                </a:lnTo>
                <a:lnTo>
                  <a:pt x="59" y="383"/>
                </a:lnTo>
                <a:lnTo>
                  <a:pt x="59" y="383"/>
                </a:lnTo>
                <a:lnTo>
                  <a:pt x="59" y="383"/>
                </a:lnTo>
                <a:lnTo>
                  <a:pt x="62" y="383"/>
                </a:lnTo>
                <a:lnTo>
                  <a:pt x="62" y="383"/>
                </a:lnTo>
                <a:lnTo>
                  <a:pt x="62" y="386"/>
                </a:lnTo>
                <a:lnTo>
                  <a:pt x="65" y="383"/>
                </a:lnTo>
                <a:lnTo>
                  <a:pt x="65" y="383"/>
                </a:lnTo>
                <a:lnTo>
                  <a:pt x="70" y="386"/>
                </a:lnTo>
                <a:lnTo>
                  <a:pt x="73" y="386"/>
                </a:lnTo>
                <a:lnTo>
                  <a:pt x="75" y="383"/>
                </a:lnTo>
                <a:lnTo>
                  <a:pt x="78" y="381"/>
                </a:lnTo>
                <a:lnTo>
                  <a:pt x="81" y="381"/>
                </a:lnTo>
                <a:lnTo>
                  <a:pt x="83" y="381"/>
                </a:lnTo>
                <a:lnTo>
                  <a:pt x="81" y="383"/>
                </a:lnTo>
                <a:lnTo>
                  <a:pt x="78" y="386"/>
                </a:lnTo>
                <a:lnTo>
                  <a:pt x="75" y="386"/>
                </a:lnTo>
                <a:lnTo>
                  <a:pt x="75" y="389"/>
                </a:lnTo>
                <a:lnTo>
                  <a:pt x="73" y="389"/>
                </a:lnTo>
                <a:lnTo>
                  <a:pt x="67" y="389"/>
                </a:lnTo>
                <a:lnTo>
                  <a:pt x="65" y="389"/>
                </a:lnTo>
                <a:lnTo>
                  <a:pt x="62" y="389"/>
                </a:lnTo>
                <a:lnTo>
                  <a:pt x="62" y="389"/>
                </a:lnTo>
                <a:lnTo>
                  <a:pt x="62" y="391"/>
                </a:lnTo>
                <a:lnTo>
                  <a:pt x="65" y="397"/>
                </a:lnTo>
                <a:lnTo>
                  <a:pt x="65" y="397"/>
                </a:lnTo>
                <a:lnTo>
                  <a:pt x="67" y="400"/>
                </a:lnTo>
                <a:lnTo>
                  <a:pt x="70" y="402"/>
                </a:lnTo>
                <a:lnTo>
                  <a:pt x="70" y="402"/>
                </a:lnTo>
                <a:lnTo>
                  <a:pt x="70" y="405"/>
                </a:lnTo>
                <a:lnTo>
                  <a:pt x="75" y="408"/>
                </a:lnTo>
                <a:lnTo>
                  <a:pt x="75" y="408"/>
                </a:lnTo>
                <a:lnTo>
                  <a:pt x="78" y="408"/>
                </a:lnTo>
                <a:lnTo>
                  <a:pt x="81" y="408"/>
                </a:lnTo>
                <a:lnTo>
                  <a:pt x="83" y="405"/>
                </a:lnTo>
                <a:lnTo>
                  <a:pt x="83" y="405"/>
                </a:lnTo>
                <a:lnTo>
                  <a:pt x="83" y="408"/>
                </a:lnTo>
                <a:lnTo>
                  <a:pt x="81" y="413"/>
                </a:lnTo>
                <a:lnTo>
                  <a:pt x="83" y="410"/>
                </a:lnTo>
                <a:lnTo>
                  <a:pt x="94" y="408"/>
                </a:lnTo>
                <a:lnTo>
                  <a:pt x="99" y="405"/>
                </a:lnTo>
                <a:lnTo>
                  <a:pt x="102" y="402"/>
                </a:lnTo>
                <a:lnTo>
                  <a:pt x="105" y="400"/>
                </a:lnTo>
                <a:lnTo>
                  <a:pt x="105" y="402"/>
                </a:lnTo>
                <a:lnTo>
                  <a:pt x="102" y="408"/>
                </a:lnTo>
                <a:lnTo>
                  <a:pt x="105" y="410"/>
                </a:lnTo>
                <a:lnTo>
                  <a:pt x="99" y="408"/>
                </a:lnTo>
                <a:lnTo>
                  <a:pt x="99" y="408"/>
                </a:lnTo>
                <a:lnTo>
                  <a:pt x="97" y="408"/>
                </a:lnTo>
                <a:lnTo>
                  <a:pt x="97" y="408"/>
                </a:lnTo>
                <a:lnTo>
                  <a:pt x="91" y="413"/>
                </a:lnTo>
                <a:lnTo>
                  <a:pt x="91" y="413"/>
                </a:lnTo>
                <a:lnTo>
                  <a:pt x="91" y="413"/>
                </a:lnTo>
                <a:lnTo>
                  <a:pt x="91" y="413"/>
                </a:lnTo>
                <a:lnTo>
                  <a:pt x="91" y="413"/>
                </a:lnTo>
                <a:lnTo>
                  <a:pt x="89" y="413"/>
                </a:lnTo>
                <a:lnTo>
                  <a:pt x="86" y="416"/>
                </a:lnTo>
                <a:lnTo>
                  <a:pt x="83" y="416"/>
                </a:lnTo>
                <a:lnTo>
                  <a:pt x="83" y="416"/>
                </a:lnTo>
                <a:lnTo>
                  <a:pt x="81" y="416"/>
                </a:lnTo>
                <a:lnTo>
                  <a:pt x="78" y="416"/>
                </a:lnTo>
                <a:lnTo>
                  <a:pt x="73" y="416"/>
                </a:lnTo>
                <a:lnTo>
                  <a:pt x="73" y="416"/>
                </a:lnTo>
                <a:lnTo>
                  <a:pt x="70" y="413"/>
                </a:lnTo>
                <a:lnTo>
                  <a:pt x="67" y="413"/>
                </a:lnTo>
                <a:lnTo>
                  <a:pt x="67" y="413"/>
                </a:lnTo>
                <a:lnTo>
                  <a:pt x="67" y="421"/>
                </a:lnTo>
                <a:lnTo>
                  <a:pt x="67" y="421"/>
                </a:lnTo>
                <a:lnTo>
                  <a:pt x="65" y="424"/>
                </a:lnTo>
                <a:lnTo>
                  <a:pt x="65" y="424"/>
                </a:lnTo>
                <a:lnTo>
                  <a:pt x="65" y="426"/>
                </a:lnTo>
                <a:lnTo>
                  <a:pt x="67" y="432"/>
                </a:lnTo>
                <a:lnTo>
                  <a:pt x="67" y="440"/>
                </a:lnTo>
                <a:lnTo>
                  <a:pt x="70" y="440"/>
                </a:lnTo>
                <a:lnTo>
                  <a:pt x="75" y="448"/>
                </a:lnTo>
                <a:lnTo>
                  <a:pt x="75" y="448"/>
                </a:lnTo>
                <a:lnTo>
                  <a:pt x="78" y="451"/>
                </a:lnTo>
                <a:lnTo>
                  <a:pt x="75" y="451"/>
                </a:lnTo>
                <a:lnTo>
                  <a:pt x="75" y="451"/>
                </a:lnTo>
                <a:lnTo>
                  <a:pt x="73" y="451"/>
                </a:lnTo>
                <a:lnTo>
                  <a:pt x="70" y="453"/>
                </a:lnTo>
                <a:lnTo>
                  <a:pt x="70" y="451"/>
                </a:lnTo>
                <a:lnTo>
                  <a:pt x="70" y="451"/>
                </a:lnTo>
                <a:lnTo>
                  <a:pt x="70" y="448"/>
                </a:lnTo>
                <a:lnTo>
                  <a:pt x="70" y="445"/>
                </a:lnTo>
                <a:lnTo>
                  <a:pt x="67" y="445"/>
                </a:lnTo>
                <a:lnTo>
                  <a:pt x="67" y="445"/>
                </a:lnTo>
                <a:lnTo>
                  <a:pt x="62" y="448"/>
                </a:lnTo>
                <a:lnTo>
                  <a:pt x="62" y="448"/>
                </a:lnTo>
                <a:lnTo>
                  <a:pt x="62" y="442"/>
                </a:lnTo>
                <a:lnTo>
                  <a:pt x="62" y="442"/>
                </a:lnTo>
                <a:lnTo>
                  <a:pt x="62" y="440"/>
                </a:lnTo>
                <a:lnTo>
                  <a:pt x="59" y="437"/>
                </a:lnTo>
                <a:lnTo>
                  <a:pt x="59" y="434"/>
                </a:lnTo>
                <a:lnTo>
                  <a:pt x="59" y="434"/>
                </a:lnTo>
                <a:lnTo>
                  <a:pt x="54" y="432"/>
                </a:lnTo>
                <a:lnTo>
                  <a:pt x="54" y="432"/>
                </a:lnTo>
                <a:lnTo>
                  <a:pt x="51" y="426"/>
                </a:lnTo>
                <a:lnTo>
                  <a:pt x="51" y="426"/>
                </a:lnTo>
                <a:lnTo>
                  <a:pt x="49" y="424"/>
                </a:lnTo>
                <a:lnTo>
                  <a:pt x="38" y="421"/>
                </a:lnTo>
                <a:lnTo>
                  <a:pt x="38" y="418"/>
                </a:lnTo>
                <a:lnTo>
                  <a:pt x="32" y="416"/>
                </a:lnTo>
                <a:lnTo>
                  <a:pt x="30" y="416"/>
                </a:lnTo>
                <a:lnTo>
                  <a:pt x="27" y="418"/>
                </a:lnTo>
                <a:lnTo>
                  <a:pt x="27" y="418"/>
                </a:lnTo>
                <a:lnTo>
                  <a:pt x="27" y="416"/>
                </a:lnTo>
                <a:lnTo>
                  <a:pt x="24" y="416"/>
                </a:lnTo>
                <a:lnTo>
                  <a:pt x="24" y="413"/>
                </a:lnTo>
                <a:lnTo>
                  <a:pt x="22" y="416"/>
                </a:lnTo>
                <a:lnTo>
                  <a:pt x="22" y="416"/>
                </a:lnTo>
                <a:lnTo>
                  <a:pt x="24" y="424"/>
                </a:lnTo>
                <a:lnTo>
                  <a:pt x="24" y="429"/>
                </a:lnTo>
                <a:lnTo>
                  <a:pt x="24" y="432"/>
                </a:lnTo>
                <a:lnTo>
                  <a:pt x="27" y="432"/>
                </a:lnTo>
                <a:lnTo>
                  <a:pt x="27" y="434"/>
                </a:lnTo>
                <a:lnTo>
                  <a:pt x="27" y="440"/>
                </a:lnTo>
                <a:lnTo>
                  <a:pt x="27" y="442"/>
                </a:lnTo>
                <a:lnTo>
                  <a:pt x="24" y="442"/>
                </a:lnTo>
                <a:lnTo>
                  <a:pt x="22" y="456"/>
                </a:lnTo>
                <a:lnTo>
                  <a:pt x="22" y="456"/>
                </a:lnTo>
                <a:lnTo>
                  <a:pt x="22" y="453"/>
                </a:lnTo>
                <a:lnTo>
                  <a:pt x="22" y="451"/>
                </a:lnTo>
                <a:lnTo>
                  <a:pt x="22" y="448"/>
                </a:lnTo>
                <a:lnTo>
                  <a:pt x="19" y="448"/>
                </a:lnTo>
                <a:lnTo>
                  <a:pt x="16" y="456"/>
                </a:lnTo>
                <a:lnTo>
                  <a:pt x="16" y="456"/>
                </a:lnTo>
                <a:lnTo>
                  <a:pt x="16" y="451"/>
                </a:lnTo>
                <a:lnTo>
                  <a:pt x="19" y="445"/>
                </a:lnTo>
                <a:lnTo>
                  <a:pt x="19" y="442"/>
                </a:lnTo>
                <a:lnTo>
                  <a:pt x="19" y="442"/>
                </a:lnTo>
                <a:lnTo>
                  <a:pt x="19" y="440"/>
                </a:lnTo>
                <a:lnTo>
                  <a:pt x="16" y="437"/>
                </a:lnTo>
                <a:lnTo>
                  <a:pt x="19" y="434"/>
                </a:lnTo>
                <a:lnTo>
                  <a:pt x="19" y="434"/>
                </a:lnTo>
                <a:lnTo>
                  <a:pt x="19" y="432"/>
                </a:lnTo>
                <a:lnTo>
                  <a:pt x="19" y="429"/>
                </a:lnTo>
                <a:lnTo>
                  <a:pt x="16" y="426"/>
                </a:lnTo>
                <a:lnTo>
                  <a:pt x="16" y="426"/>
                </a:lnTo>
                <a:lnTo>
                  <a:pt x="14" y="426"/>
                </a:lnTo>
                <a:lnTo>
                  <a:pt x="11" y="426"/>
                </a:lnTo>
                <a:lnTo>
                  <a:pt x="11" y="424"/>
                </a:lnTo>
                <a:lnTo>
                  <a:pt x="11" y="424"/>
                </a:lnTo>
                <a:lnTo>
                  <a:pt x="11" y="421"/>
                </a:lnTo>
                <a:lnTo>
                  <a:pt x="11" y="421"/>
                </a:lnTo>
                <a:lnTo>
                  <a:pt x="8" y="421"/>
                </a:lnTo>
                <a:lnTo>
                  <a:pt x="6" y="418"/>
                </a:lnTo>
                <a:lnTo>
                  <a:pt x="0" y="418"/>
                </a:lnTo>
                <a:lnTo>
                  <a:pt x="0" y="416"/>
                </a:lnTo>
                <a:lnTo>
                  <a:pt x="0" y="550"/>
                </a:lnTo>
                <a:lnTo>
                  <a:pt x="3" y="550"/>
                </a:lnTo>
                <a:lnTo>
                  <a:pt x="3" y="550"/>
                </a:lnTo>
                <a:lnTo>
                  <a:pt x="3" y="552"/>
                </a:lnTo>
                <a:lnTo>
                  <a:pt x="3" y="555"/>
                </a:lnTo>
                <a:lnTo>
                  <a:pt x="0" y="555"/>
                </a:lnTo>
                <a:lnTo>
                  <a:pt x="0" y="555"/>
                </a:lnTo>
                <a:lnTo>
                  <a:pt x="0" y="558"/>
                </a:lnTo>
                <a:lnTo>
                  <a:pt x="0" y="558"/>
                </a:lnTo>
                <a:lnTo>
                  <a:pt x="0" y="558"/>
                </a:lnTo>
                <a:lnTo>
                  <a:pt x="0" y="558"/>
                </a:lnTo>
                <a:lnTo>
                  <a:pt x="0" y="558"/>
                </a:lnTo>
                <a:lnTo>
                  <a:pt x="0" y="558"/>
                </a:lnTo>
                <a:lnTo>
                  <a:pt x="0" y="560"/>
                </a:lnTo>
                <a:lnTo>
                  <a:pt x="0" y="560"/>
                </a:lnTo>
                <a:lnTo>
                  <a:pt x="0" y="560"/>
                </a:lnTo>
                <a:lnTo>
                  <a:pt x="0" y="560"/>
                </a:lnTo>
                <a:lnTo>
                  <a:pt x="0" y="560"/>
                </a:lnTo>
                <a:lnTo>
                  <a:pt x="0" y="560"/>
                </a:lnTo>
                <a:lnTo>
                  <a:pt x="0" y="1604"/>
                </a:lnTo>
                <a:lnTo>
                  <a:pt x="957" y="1604"/>
                </a:lnTo>
                <a:lnTo>
                  <a:pt x="957" y="595"/>
                </a:lnTo>
                <a:lnTo>
                  <a:pt x="952" y="593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3"/>
          <p:cNvSpPr>
            <a:spLocks noEditPoints="1"/>
          </p:cNvSpPr>
          <p:nvPr/>
        </p:nvSpPr>
        <p:spPr bwMode="auto">
          <a:xfrm>
            <a:off x="9453408" y="3423754"/>
            <a:ext cx="2135188" cy="1587500"/>
          </a:xfrm>
          <a:custGeom>
            <a:avLst/>
            <a:gdLst>
              <a:gd name="T0" fmla="*/ 1294 w 1345"/>
              <a:gd name="T1" fmla="*/ 16 h 1000"/>
              <a:gd name="T2" fmla="*/ 1259 w 1345"/>
              <a:gd name="T3" fmla="*/ 21 h 1000"/>
              <a:gd name="T4" fmla="*/ 1227 w 1345"/>
              <a:gd name="T5" fmla="*/ 19 h 1000"/>
              <a:gd name="T6" fmla="*/ 1200 w 1345"/>
              <a:gd name="T7" fmla="*/ 27 h 1000"/>
              <a:gd name="T8" fmla="*/ 1168 w 1345"/>
              <a:gd name="T9" fmla="*/ 48 h 1000"/>
              <a:gd name="T10" fmla="*/ 1173 w 1345"/>
              <a:gd name="T11" fmla="*/ 80 h 1000"/>
              <a:gd name="T12" fmla="*/ 1152 w 1345"/>
              <a:gd name="T13" fmla="*/ 88 h 1000"/>
              <a:gd name="T14" fmla="*/ 1131 w 1345"/>
              <a:gd name="T15" fmla="*/ 86 h 1000"/>
              <a:gd name="T16" fmla="*/ 1109 w 1345"/>
              <a:gd name="T17" fmla="*/ 107 h 1000"/>
              <a:gd name="T18" fmla="*/ 1074 w 1345"/>
              <a:gd name="T19" fmla="*/ 75 h 1000"/>
              <a:gd name="T20" fmla="*/ 997 w 1345"/>
              <a:gd name="T21" fmla="*/ 45 h 1000"/>
              <a:gd name="T22" fmla="*/ 916 w 1345"/>
              <a:gd name="T23" fmla="*/ 51 h 1000"/>
              <a:gd name="T24" fmla="*/ 863 w 1345"/>
              <a:gd name="T25" fmla="*/ 75 h 1000"/>
              <a:gd name="T26" fmla="*/ 24 w 1345"/>
              <a:gd name="T27" fmla="*/ 633 h 1000"/>
              <a:gd name="T28" fmla="*/ 59 w 1345"/>
              <a:gd name="T29" fmla="*/ 649 h 1000"/>
              <a:gd name="T30" fmla="*/ 118 w 1345"/>
              <a:gd name="T31" fmla="*/ 641 h 1000"/>
              <a:gd name="T32" fmla="*/ 147 w 1345"/>
              <a:gd name="T33" fmla="*/ 665 h 1000"/>
              <a:gd name="T34" fmla="*/ 168 w 1345"/>
              <a:gd name="T35" fmla="*/ 708 h 1000"/>
              <a:gd name="T36" fmla="*/ 185 w 1345"/>
              <a:gd name="T37" fmla="*/ 689 h 1000"/>
              <a:gd name="T38" fmla="*/ 227 w 1345"/>
              <a:gd name="T39" fmla="*/ 700 h 1000"/>
              <a:gd name="T40" fmla="*/ 249 w 1345"/>
              <a:gd name="T41" fmla="*/ 721 h 1000"/>
              <a:gd name="T42" fmla="*/ 273 w 1345"/>
              <a:gd name="T43" fmla="*/ 767 h 1000"/>
              <a:gd name="T44" fmla="*/ 337 w 1345"/>
              <a:gd name="T45" fmla="*/ 805 h 1000"/>
              <a:gd name="T46" fmla="*/ 394 w 1345"/>
              <a:gd name="T47" fmla="*/ 850 h 1000"/>
              <a:gd name="T48" fmla="*/ 423 w 1345"/>
              <a:gd name="T49" fmla="*/ 826 h 1000"/>
              <a:gd name="T50" fmla="*/ 530 w 1345"/>
              <a:gd name="T51" fmla="*/ 839 h 1000"/>
              <a:gd name="T52" fmla="*/ 560 w 1345"/>
              <a:gd name="T53" fmla="*/ 842 h 1000"/>
              <a:gd name="T54" fmla="*/ 616 w 1345"/>
              <a:gd name="T55" fmla="*/ 845 h 1000"/>
              <a:gd name="T56" fmla="*/ 651 w 1345"/>
              <a:gd name="T57" fmla="*/ 837 h 1000"/>
              <a:gd name="T58" fmla="*/ 680 w 1345"/>
              <a:gd name="T59" fmla="*/ 834 h 1000"/>
              <a:gd name="T60" fmla="*/ 737 w 1345"/>
              <a:gd name="T61" fmla="*/ 842 h 1000"/>
              <a:gd name="T62" fmla="*/ 753 w 1345"/>
              <a:gd name="T63" fmla="*/ 882 h 1000"/>
              <a:gd name="T64" fmla="*/ 758 w 1345"/>
              <a:gd name="T65" fmla="*/ 923 h 1000"/>
              <a:gd name="T66" fmla="*/ 962 w 1345"/>
              <a:gd name="T67" fmla="*/ 974 h 1000"/>
              <a:gd name="T68" fmla="*/ 951 w 1345"/>
              <a:gd name="T69" fmla="*/ 949 h 1000"/>
              <a:gd name="T70" fmla="*/ 964 w 1345"/>
              <a:gd name="T71" fmla="*/ 901 h 1000"/>
              <a:gd name="T72" fmla="*/ 970 w 1345"/>
              <a:gd name="T73" fmla="*/ 855 h 1000"/>
              <a:gd name="T74" fmla="*/ 980 w 1345"/>
              <a:gd name="T75" fmla="*/ 823 h 1000"/>
              <a:gd name="T76" fmla="*/ 1005 w 1345"/>
              <a:gd name="T77" fmla="*/ 778 h 1000"/>
              <a:gd name="T78" fmla="*/ 1034 w 1345"/>
              <a:gd name="T79" fmla="*/ 754 h 1000"/>
              <a:gd name="T80" fmla="*/ 1034 w 1345"/>
              <a:gd name="T81" fmla="*/ 732 h 1000"/>
              <a:gd name="T82" fmla="*/ 1037 w 1345"/>
              <a:gd name="T83" fmla="*/ 724 h 1000"/>
              <a:gd name="T84" fmla="*/ 1045 w 1345"/>
              <a:gd name="T85" fmla="*/ 684 h 1000"/>
              <a:gd name="T86" fmla="*/ 1077 w 1345"/>
              <a:gd name="T87" fmla="*/ 641 h 1000"/>
              <a:gd name="T88" fmla="*/ 1077 w 1345"/>
              <a:gd name="T89" fmla="*/ 627 h 1000"/>
              <a:gd name="T90" fmla="*/ 1090 w 1345"/>
              <a:gd name="T91" fmla="*/ 611 h 1000"/>
              <a:gd name="T92" fmla="*/ 1098 w 1345"/>
              <a:gd name="T93" fmla="*/ 582 h 1000"/>
              <a:gd name="T94" fmla="*/ 1104 w 1345"/>
              <a:gd name="T95" fmla="*/ 574 h 1000"/>
              <a:gd name="T96" fmla="*/ 1112 w 1345"/>
              <a:gd name="T97" fmla="*/ 558 h 1000"/>
              <a:gd name="T98" fmla="*/ 1131 w 1345"/>
              <a:gd name="T99" fmla="*/ 542 h 1000"/>
              <a:gd name="T100" fmla="*/ 1155 w 1345"/>
              <a:gd name="T101" fmla="*/ 504 h 1000"/>
              <a:gd name="T102" fmla="*/ 1181 w 1345"/>
              <a:gd name="T103" fmla="*/ 485 h 1000"/>
              <a:gd name="T104" fmla="*/ 1230 w 1345"/>
              <a:gd name="T105" fmla="*/ 459 h 1000"/>
              <a:gd name="T106" fmla="*/ 1230 w 1345"/>
              <a:gd name="T107" fmla="*/ 432 h 1000"/>
              <a:gd name="T108" fmla="*/ 1259 w 1345"/>
              <a:gd name="T109" fmla="*/ 375 h 1000"/>
              <a:gd name="T110" fmla="*/ 1283 w 1345"/>
              <a:gd name="T111" fmla="*/ 311 h 1000"/>
              <a:gd name="T112" fmla="*/ 1278 w 1345"/>
              <a:gd name="T113" fmla="*/ 268 h 1000"/>
              <a:gd name="T114" fmla="*/ 1305 w 1345"/>
              <a:gd name="T115" fmla="*/ 188 h 1000"/>
              <a:gd name="T116" fmla="*/ 1315 w 1345"/>
              <a:gd name="T117" fmla="*/ 142 h 1000"/>
              <a:gd name="T118" fmla="*/ 1340 w 1345"/>
              <a:gd name="T119" fmla="*/ 80 h 1000"/>
              <a:gd name="T120" fmla="*/ 855 w 1345"/>
              <a:gd name="T121" fmla="*/ 619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5" h="1000">
                <a:moveTo>
                  <a:pt x="1342" y="53"/>
                </a:moveTo>
                <a:lnTo>
                  <a:pt x="1340" y="51"/>
                </a:lnTo>
                <a:lnTo>
                  <a:pt x="1337" y="48"/>
                </a:lnTo>
                <a:lnTo>
                  <a:pt x="1337" y="40"/>
                </a:lnTo>
                <a:lnTo>
                  <a:pt x="1337" y="35"/>
                </a:lnTo>
                <a:lnTo>
                  <a:pt x="1340" y="19"/>
                </a:lnTo>
                <a:lnTo>
                  <a:pt x="1340" y="13"/>
                </a:lnTo>
                <a:lnTo>
                  <a:pt x="1340" y="11"/>
                </a:lnTo>
                <a:lnTo>
                  <a:pt x="1337" y="5"/>
                </a:lnTo>
                <a:lnTo>
                  <a:pt x="1337" y="3"/>
                </a:lnTo>
                <a:lnTo>
                  <a:pt x="1334" y="5"/>
                </a:lnTo>
                <a:lnTo>
                  <a:pt x="1332" y="0"/>
                </a:lnTo>
                <a:lnTo>
                  <a:pt x="1326" y="3"/>
                </a:lnTo>
                <a:lnTo>
                  <a:pt x="1318" y="11"/>
                </a:lnTo>
                <a:lnTo>
                  <a:pt x="1315" y="11"/>
                </a:lnTo>
                <a:lnTo>
                  <a:pt x="1310" y="11"/>
                </a:lnTo>
                <a:lnTo>
                  <a:pt x="1310" y="11"/>
                </a:lnTo>
                <a:lnTo>
                  <a:pt x="1302" y="13"/>
                </a:lnTo>
                <a:lnTo>
                  <a:pt x="1299" y="13"/>
                </a:lnTo>
                <a:lnTo>
                  <a:pt x="1297" y="13"/>
                </a:lnTo>
                <a:lnTo>
                  <a:pt x="1297" y="16"/>
                </a:lnTo>
                <a:lnTo>
                  <a:pt x="1297" y="16"/>
                </a:lnTo>
                <a:lnTo>
                  <a:pt x="1294" y="16"/>
                </a:lnTo>
                <a:lnTo>
                  <a:pt x="1294" y="19"/>
                </a:lnTo>
                <a:lnTo>
                  <a:pt x="1294" y="19"/>
                </a:lnTo>
                <a:lnTo>
                  <a:pt x="1294" y="19"/>
                </a:lnTo>
                <a:lnTo>
                  <a:pt x="1291" y="21"/>
                </a:lnTo>
                <a:lnTo>
                  <a:pt x="1289" y="21"/>
                </a:lnTo>
                <a:lnTo>
                  <a:pt x="1289" y="24"/>
                </a:lnTo>
                <a:lnTo>
                  <a:pt x="1289" y="24"/>
                </a:lnTo>
                <a:lnTo>
                  <a:pt x="1286" y="24"/>
                </a:lnTo>
                <a:lnTo>
                  <a:pt x="1286" y="21"/>
                </a:lnTo>
                <a:lnTo>
                  <a:pt x="1286" y="21"/>
                </a:lnTo>
                <a:lnTo>
                  <a:pt x="1283" y="21"/>
                </a:lnTo>
                <a:lnTo>
                  <a:pt x="1278" y="21"/>
                </a:lnTo>
                <a:lnTo>
                  <a:pt x="1278" y="21"/>
                </a:lnTo>
                <a:lnTo>
                  <a:pt x="1278" y="21"/>
                </a:lnTo>
                <a:lnTo>
                  <a:pt x="1270" y="21"/>
                </a:lnTo>
                <a:lnTo>
                  <a:pt x="1270" y="21"/>
                </a:lnTo>
                <a:lnTo>
                  <a:pt x="1267" y="21"/>
                </a:lnTo>
                <a:lnTo>
                  <a:pt x="1265" y="19"/>
                </a:lnTo>
                <a:lnTo>
                  <a:pt x="1262" y="19"/>
                </a:lnTo>
                <a:lnTo>
                  <a:pt x="1262" y="19"/>
                </a:lnTo>
                <a:lnTo>
                  <a:pt x="1259" y="19"/>
                </a:lnTo>
                <a:lnTo>
                  <a:pt x="1259" y="21"/>
                </a:lnTo>
                <a:lnTo>
                  <a:pt x="1259" y="21"/>
                </a:lnTo>
                <a:lnTo>
                  <a:pt x="1259" y="21"/>
                </a:lnTo>
                <a:lnTo>
                  <a:pt x="1257" y="24"/>
                </a:lnTo>
                <a:lnTo>
                  <a:pt x="1254" y="24"/>
                </a:lnTo>
                <a:lnTo>
                  <a:pt x="1251" y="24"/>
                </a:lnTo>
                <a:lnTo>
                  <a:pt x="1251" y="24"/>
                </a:lnTo>
                <a:lnTo>
                  <a:pt x="1251" y="24"/>
                </a:lnTo>
                <a:lnTo>
                  <a:pt x="1240" y="19"/>
                </a:lnTo>
                <a:lnTo>
                  <a:pt x="1240" y="19"/>
                </a:lnTo>
                <a:lnTo>
                  <a:pt x="1238" y="16"/>
                </a:lnTo>
                <a:lnTo>
                  <a:pt x="1235" y="16"/>
                </a:lnTo>
                <a:lnTo>
                  <a:pt x="1235" y="16"/>
                </a:lnTo>
                <a:lnTo>
                  <a:pt x="1235" y="16"/>
                </a:lnTo>
                <a:lnTo>
                  <a:pt x="1235" y="16"/>
                </a:lnTo>
                <a:lnTo>
                  <a:pt x="1235" y="19"/>
                </a:lnTo>
                <a:lnTo>
                  <a:pt x="1235" y="19"/>
                </a:lnTo>
                <a:lnTo>
                  <a:pt x="1235" y="19"/>
                </a:lnTo>
                <a:lnTo>
                  <a:pt x="1232" y="19"/>
                </a:lnTo>
                <a:lnTo>
                  <a:pt x="1232" y="21"/>
                </a:lnTo>
                <a:lnTo>
                  <a:pt x="1232" y="21"/>
                </a:lnTo>
                <a:lnTo>
                  <a:pt x="1230" y="21"/>
                </a:lnTo>
                <a:lnTo>
                  <a:pt x="1230" y="21"/>
                </a:lnTo>
                <a:lnTo>
                  <a:pt x="1230" y="19"/>
                </a:lnTo>
                <a:lnTo>
                  <a:pt x="1227" y="19"/>
                </a:lnTo>
                <a:lnTo>
                  <a:pt x="1227" y="19"/>
                </a:lnTo>
                <a:lnTo>
                  <a:pt x="1227" y="19"/>
                </a:lnTo>
                <a:lnTo>
                  <a:pt x="1227" y="19"/>
                </a:lnTo>
                <a:lnTo>
                  <a:pt x="1227" y="16"/>
                </a:lnTo>
                <a:lnTo>
                  <a:pt x="1227" y="16"/>
                </a:lnTo>
                <a:lnTo>
                  <a:pt x="1227" y="16"/>
                </a:lnTo>
                <a:lnTo>
                  <a:pt x="1224" y="13"/>
                </a:lnTo>
                <a:lnTo>
                  <a:pt x="1224" y="13"/>
                </a:lnTo>
                <a:lnTo>
                  <a:pt x="1222" y="13"/>
                </a:lnTo>
                <a:lnTo>
                  <a:pt x="1222" y="13"/>
                </a:lnTo>
                <a:lnTo>
                  <a:pt x="1222" y="13"/>
                </a:lnTo>
                <a:lnTo>
                  <a:pt x="1219" y="16"/>
                </a:lnTo>
                <a:lnTo>
                  <a:pt x="1216" y="19"/>
                </a:lnTo>
                <a:lnTo>
                  <a:pt x="1216" y="19"/>
                </a:lnTo>
                <a:lnTo>
                  <a:pt x="1214" y="21"/>
                </a:lnTo>
                <a:lnTo>
                  <a:pt x="1214" y="21"/>
                </a:lnTo>
                <a:lnTo>
                  <a:pt x="1214" y="24"/>
                </a:lnTo>
                <a:lnTo>
                  <a:pt x="1214" y="24"/>
                </a:lnTo>
                <a:lnTo>
                  <a:pt x="1211" y="24"/>
                </a:lnTo>
                <a:lnTo>
                  <a:pt x="1208" y="24"/>
                </a:lnTo>
                <a:lnTo>
                  <a:pt x="1203" y="27"/>
                </a:lnTo>
                <a:lnTo>
                  <a:pt x="1203" y="27"/>
                </a:lnTo>
                <a:lnTo>
                  <a:pt x="1200" y="27"/>
                </a:lnTo>
                <a:lnTo>
                  <a:pt x="1198" y="29"/>
                </a:lnTo>
                <a:lnTo>
                  <a:pt x="1198" y="29"/>
                </a:lnTo>
                <a:lnTo>
                  <a:pt x="1195" y="32"/>
                </a:lnTo>
                <a:lnTo>
                  <a:pt x="1195" y="32"/>
                </a:lnTo>
                <a:lnTo>
                  <a:pt x="1195" y="32"/>
                </a:lnTo>
                <a:lnTo>
                  <a:pt x="1195" y="32"/>
                </a:lnTo>
                <a:lnTo>
                  <a:pt x="1190" y="32"/>
                </a:lnTo>
                <a:lnTo>
                  <a:pt x="1190" y="32"/>
                </a:lnTo>
                <a:lnTo>
                  <a:pt x="1187" y="32"/>
                </a:lnTo>
                <a:lnTo>
                  <a:pt x="1176" y="37"/>
                </a:lnTo>
                <a:lnTo>
                  <a:pt x="1173" y="37"/>
                </a:lnTo>
                <a:lnTo>
                  <a:pt x="1173" y="40"/>
                </a:lnTo>
                <a:lnTo>
                  <a:pt x="1171" y="40"/>
                </a:lnTo>
                <a:lnTo>
                  <a:pt x="1171" y="43"/>
                </a:lnTo>
                <a:lnTo>
                  <a:pt x="1168" y="43"/>
                </a:lnTo>
                <a:lnTo>
                  <a:pt x="1168" y="43"/>
                </a:lnTo>
                <a:lnTo>
                  <a:pt x="1168" y="43"/>
                </a:lnTo>
                <a:lnTo>
                  <a:pt x="1168" y="43"/>
                </a:lnTo>
                <a:lnTo>
                  <a:pt x="1165" y="43"/>
                </a:lnTo>
                <a:lnTo>
                  <a:pt x="1165" y="43"/>
                </a:lnTo>
                <a:lnTo>
                  <a:pt x="1165" y="43"/>
                </a:lnTo>
                <a:lnTo>
                  <a:pt x="1165" y="45"/>
                </a:lnTo>
                <a:lnTo>
                  <a:pt x="1168" y="48"/>
                </a:lnTo>
                <a:lnTo>
                  <a:pt x="1171" y="48"/>
                </a:lnTo>
                <a:lnTo>
                  <a:pt x="1171" y="51"/>
                </a:lnTo>
                <a:lnTo>
                  <a:pt x="1171" y="51"/>
                </a:lnTo>
                <a:lnTo>
                  <a:pt x="1171" y="53"/>
                </a:lnTo>
                <a:lnTo>
                  <a:pt x="1171" y="53"/>
                </a:lnTo>
                <a:lnTo>
                  <a:pt x="1173" y="56"/>
                </a:lnTo>
                <a:lnTo>
                  <a:pt x="1176" y="59"/>
                </a:lnTo>
                <a:lnTo>
                  <a:pt x="1176" y="59"/>
                </a:lnTo>
                <a:lnTo>
                  <a:pt x="1176" y="59"/>
                </a:lnTo>
                <a:lnTo>
                  <a:pt x="1176" y="62"/>
                </a:lnTo>
                <a:lnTo>
                  <a:pt x="1176" y="62"/>
                </a:lnTo>
                <a:lnTo>
                  <a:pt x="1176" y="62"/>
                </a:lnTo>
                <a:lnTo>
                  <a:pt x="1176" y="64"/>
                </a:lnTo>
                <a:lnTo>
                  <a:pt x="1176" y="64"/>
                </a:lnTo>
                <a:lnTo>
                  <a:pt x="1176" y="64"/>
                </a:lnTo>
                <a:lnTo>
                  <a:pt x="1176" y="67"/>
                </a:lnTo>
                <a:lnTo>
                  <a:pt x="1176" y="70"/>
                </a:lnTo>
                <a:lnTo>
                  <a:pt x="1176" y="72"/>
                </a:lnTo>
                <a:lnTo>
                  <a:pt x="1173" y="72"/>
                </a:lnTo>
                <a:lnTo>
                  <a:pt x="1173" y="75"/>
                </a:lnTo>
                <a:lnTo>
                  <a:pt x="1173" y="75"/>
                </a:lnTo>
                <a:lnTo>
                  <a:pt x="1173" y="78"/>
                </a:lnTo>
                <a:lnTo>
                  <a:pt x="1173" y="80"/>
                </a:lnTo>
                <a:lnTo>
                  <a:pt x="1173" y="80"/>
                </a:lnTo>
                <a:lnTo>
                  <a:pt x="1173" y="80"/>
                </a:lnTo>
                <a:lnTo>
                  <a:pt x="1171" y="80"/>
                </a:lnTo>
                <a:lnTo>
                  <a:pt x="1171" y="80"/>
                </a:lnTo>
                <a:lnTo>
                  <a:pt x="1171" y="80"/>
                </a:lnTo>
                <a:lnTo>
                  <a:pt x="1171" y="83"/>
                </a:lnTo>
                <a:lnTo>
                  <a:pt x="1171" y="83"/>
                </a:lnTo>
                <a:lnTo>
                  <a:pt x="1168" y="83"/>
                </a:lnTo>
                <a:lnTo>
                  <a:pt x="1168" y="83"/>
                </a:lnTo>
                <a:lnTo>
                  <a:pt x="1165" y="83"/>
                </a:lnTo>
                <a:lnTo>
                  <a:pt x="1163" y="83"/>
                </a:lnTo>
                <a:lnTo>
                  <a:pt x="1163" y="83"/>
                </a:lnTo>
                <a:lnTo>
                  <a:pt x="1163" y="83"/>
                </a:lnTo>
                <a:lnTo>
                  <a:pt x="1163" y="83"/>
                </a:lnTo>
                <a:lnTo>
                  <a:pt x="1160" y="83"/>
                </a:lnTo>
                <a:lnTo>
                  <a:pt x="1157" y="83"/>
                </a:lnTo>
                <a:lnTo>
                  <a:pt x="1157" y="83"/>
                </a:lnTo>
                <a:lnTo>
                  <a:pt x="1155" y="83"/>
                </a:lnTo>
                <a:lnTo>
                  <a:pt x="1155" y="83"/>
                </a:lnTo>
                <a:lnTo>
                  <a:pt x="1155" y="83"/>
                </a:lnTo>
                <a:lnTo>
                  <a:pt x="1155" y="83"/>
                </a:lnTo>
                <a:lnTo>
                  <a:pt x="1152" y="86"/>
                </a:lnTo>
                <a:lnTo>
                  <a:pt x="1152" y="88"/>
                </a:lnTo>
                <a:lnTo>
                  <a:pt x="1152" y="88"/>
                </a:lnTo>
                <a:lnTo>
                  <a:pt x="1152" y="88"/>
                </a:lnTo>
                <a:lnTo>
                  <a:pt x="1152" y="88"/>
                </a:lnTo>
                <a:lnTo>
                  <a:pt x="1149" y="88"/>
                </a:lnTo>
                <a:lnTo>
                  <a:pt x="1149" y="88"/>
                </a:lnTo>
                <a:lnTo>
                  <a:pt x="1149" y="88"/>
                </a:lnTo>
                <a:lnTo>
                  <a:pt x="1149" y="88"/>
                </a:lnTo>
                <a:lnTo>
                  <a:pt x="1147" y="88"/>
                </a:lnTo>
                <a:lnTo>
                  <a:pt x="1147" y="88"/>
                </a:lnTo>
                <a:lnTo>
                  <a:pt x="1147" y="86"/>
                </a:lnTo>
                <a:lnTo>
                  <a:pt x="1147" y="86"/>
                </a:lnTo>
                <a:lnTo>
                  <a:pt x="1144" y="86"/>
                </a:lnTo>
                <a:lnTo>
                  <a:pt x="1141" y="80"/>
                </a:lnTo>
                <a:lnTo>
                  <a:pt x="1141" y="80"/>
                </a:lnTo>
                <a:lnTo>
                  <a:pt x="1141" y="80"/>
                </a:lnTo>
                <a:lnTo>
                  <a:pt x="1141" y="80"/>
                </a:lnTo>
                <a:lnTo>
                  <a:pt x="1139" y="80"/>
                </a:lnTo>
                <a:lnTo>
                  <a:pt x="1133" y="83"/>
                </a:lnTo>
                <a:lnTo>
                  <a:pt x="1133" y="83"/>
                </a:lnTo>
                <a:lnTo>
                  <a:pt x="1133" y="83"/>
                </a:lnTo>
                <a:lnTo>
                  <a:pt x="1131" y="83"/>
                </a:lnTo>
                <a:lnTo>
                  <a:pt x="1131" y="86"/>
                </a:lnTo>
                <a:lnTo>
                  <a:pt x="1131" y="86"/>
                </a:lnTo>
                <a:lnTo>
                  <a:pt x="1128" y="86"/>
                </a:lnTo>
                <a:lnTo>
                  <a:pt x="1128" y="86"/>
                </a:lnTo>
                <a:lnTo>
                  <a:pt x="1125" y="86"/>
                </a:lnTo>
                <a:lnTo>
                  <a:pt x="1125" y="86"/>
                </a:lnTo>
                <a:lnTo>
                  <a:pt x="1125" y="86"/>
                </a:lnTo>
                <a:lnTo>
                  <a:pt x="1125" y="86"/>
                </a:lnTo>
                <a:lnTo>
                  <a:pt x="1123" y="86"/>
                </a:lnTo>
                <a:lnTo>
                  <a:pt x="1123" y="86"/>
                </a:lnTo>
                <a:lnTo>
                  <a:pt x="1123" y="88"/>
                </a:lnTo>
                <a:lnTo>
                  <a:pt x="1120" y="94"/>
                </a:lnTo>
                <a:lnTo>
                  <a:pt x="1120" y="94"/>
                </a:lnTo>
                <a:lnTo>
                  <a:pt x="1120" y="96"/>
                </a:lnTo>
                <a:lnTo>
                  <a:pt x="1120" y="99"/>
                </a:lnTo>
                <a:lnTo>
                  <a:pt x="1120" y="99"/>
                </a:lnTo>
                <a:lnTo>
                  <a:pt x="1117" y="99"/>
                </a:lnTo>
                <a:lnTo>
                  <a:pt x="1114" y="102"/>
                </a:lnTo>
                <a:lnTo>
                  <a:pt x="1114" y="104"/>
                </a:lnTo>
                <a:lnTo>
                  <a:pt x="1112" y="104"/>
                </a:lnTo>
                <a:lnTo>
                  <a:pt x="1112" y="104"/>
                </a:lnTo>
                <a:lnTo>
                  <a:pt x="1109" y="107"/>
                </a:lnTo>
                <a:lnTo>
                  <a:pt x="1109" y="107"/>
                </a:lnTo>
                <a:lnTo>
                  <a:pt x="1109" y="107"/>
                </a:lnTo>
                <a:lnTo>
                  <a:pt x="1109" y="107"/>
                </a:lnTo>
                <a:lnTo>
                  <a:pt x="1106" y="110"/>
                </a:lnTo>
                <a:lnTo>
                  <a:pt x="1104" y="110"/>
                </a:lnTo>
                <a:lnTo>
                  <a:pt x="1104" y="110"/>
                </a:lnTo>
                <a:lnTo>
                  <a:pt x="1101" y="110"/>
                </a:lnTo>
                <a:lnTo>
                  <a:pt x="1101" y="107"/>
                </a:lnTo>
                <a:lnTo>
                  <a:pt x="1101" y="107"/>
                </a:lnTo>
                <a:lnTo>
                  <a:pt x="1101" y="104"/>
                </a:lnTo>
                <a:lnTo>
                  <a:pt x="1098" y="104"/>
                </a:lnTo>
                <a:lnTo>
                  <a:pt x="1098" y="102"/>
                </a:lnTo>
                <a:lnTo>
                  <a:pt x="1098" y="102"/>
                </a:lnTo>
                <a:lnTo>
                  <a:pt x="1096" y="99"/>
                </a:lnTo>
                <a:lnTo>
                  <a:pt x="1096" y="94"/>
                </a:lnTo>
                <a:lnTo>
                  <a:pt x="1096" y="94"/>
                </a:lnTo>
                <a:lnTo>
                  <a:pt x="1096" y="94"/>
                </a:lnTo>
                <a:lnTo>
                  <a:pt x="1096" y="94"/>
                </a:lnTo>
                <a:lnTo>
                  <a:pt x="1096" y="91"/>
                </a:lnTo>
                <a:lnTo>
                  <a:pt x="1096" y="91"/>
                </a:lnTo>
                <a:lnTo>
                  <a:pt x="1096" y="83"/>
                </a:lnTo>
                <a:lnTo>
                  <a:pt x="1088" y="80"/>
                </a:lnTo>
                <a:lnTo>
                  <a:pt x="1082" y="78"/>
                </a:lnTo>
                <a:lnTo>
                  <a:pt x="1080" y="75"/>
                </a:lnTo>
                <a:lnTo>
                  <a:pt x="1080" y="75"/>
                </a:lnTo>
                <a:lnTo>
                  <a:pt x="1074" y="75"/>
                </a:lnTo>
                <a:lnTo>
                  <a:pt x="1072" y="75"/>
                </a:lnTo>
                <a:lnTo>
                  <a:pt x="1072" y="72"/>
                </a:lnTo>
                <a:lnTo>
                  <a:pt x="1069" y="72"/>
                </a:lnTo>
                <a:lnTo>
                  <a:pt x="1069" y="70"/>
                </a:lnTo>
                <a:lnTo>
                  <a:pt x="1069" y="67"/>
                </a:lnTo>
                <a:lnTo>
                  <a:pt x="1069" y="64"/>
                </a:lnTo>
                <a:lnTo>
                  <a:pt x="1066" y="62"/>
                </a:lnTo>
                <a:lnTo>
                  <a:pt x="1064" y="62"/>
                </a:lnTo>
                <a:lnTo>
                  <a:pt x="1061" y="62"/>
                </a:lnTo>
                <a:lnTo>
                  <a:pt x="1061" y="62"/>
                </a:lnTo>
                <a:lnTo>
                  <a:pt x="1058" y="59"/>
                </a:lnTo>
                <a:lnTo>
                  <a:pt x="1056" y="59"/>
                </a:lnTo>
                <a:lnTo>
                  <a:pt x="1053" y="56"/>
                </a:lnTo>
                <a:lnTo>
                  <a:pt x="1050" y="56"/>
                </a:lnTo>
                <a:lnTo>
                  <a:pt x="1047" y="53"/>
                </a:lnTo>
                <a:lnTo>
                  <a:pt x="1042" y="53"/>
                </a:lnTo>
                <a:lnTo>
                  <a:pt x="1037" y="53"/>
                </a:lnTo>
                <a:lnTo>
                  <a:pt x="1029" y="56"/>
                </a:lnTo>
                <a:lnTo>
                  <a:pt x="1023" y="56"/>
                </a:lnTo>
                <a:lnTo>
                  <a:pt x="1010" y="56"/>
                </a:lnTo>
                <a:lnTo>
                  <a:pt x="1005" y="53"/>
                </a:lnTo>
                <a:lnTo>
                  <a:pt x="1002" y="51"/>
                </a:lnTo>
                <a:lnTo>
                  <a:pt x="997" y="45"/>
                </a:lnTo>
                <a:lnTo>
                  <a:pt x="991" y="43"/>
                </a:lnTo>
                <a:lnTo>
                  <a:pt x="989" y="43"/>
                </a:lnTo>
                <a:lnTo>
                  <a:pt x="986" y="43"/>
                </a:lnTo>
                <a:lnTo>
                  <a:pt x="986" y="45"/>
                </a:lnTo>
                <a:lnTo>
                  <a:pt x="983" y="45"/>
                </a:lnTo>
                <a:lnTo>
                  <a:pt x="975" y="43"/>
                </a:lnTo>
                <a:lnTo>
                  <a:pt x="975" y="45"/>
                </a:lnTo>
                <a:lnTo>
                  <a:pt x="967" y="45"/>
                </a:lnTo>
                <a:lnTo>
                  <a:pt x="964" y="48"/>
                </a:lnTo>
                <a:lnTo>
                  <a:pt x="959" y="48"/>
                </a:lnTo>
                <a:lnTo>
                  <a:pt x="956" y="48"/>
                </a:lnTo>
                <a:lnTo>
                  <a:pt x="954" y="48"/>
                </a:lnTo>
                <a:lnTo>
                  <a:pt x="951" y="48"/>
                </a:lnTo>
                <a:lnTo>
                  <a:pt x="948" y="51"/>
                </a:lnTo>
                <a:lnTo>
                  <a:pt x="943" y="51"/>
                </a:lnTo>
                <a:lnTo>
                  <a:pt x="932" y="51"/>
                </a:lnTo>
                <a:lnTo>
                  <a:pt x="930" y="51"/>
                </a:lnTo>
                <a:lnTo>
                  <a:pt x="930" y="51"/>
                </a:lnTo>
                <a:lnTo>
                  <a:pt x="927" y="51"/>
                </a:lnTo>
                <a:lnTo>
                  <a:pt x="924" y="51"/>
                </a:lnTo>
                <a:lnTo>
                  <a:pt x="922" y="51"/>
                </a:lnTo>
                <a:lnTo>
                  <a:pt x="919" y="51"/>
                </a:lnTo>
                <a:lnTo>
                  <a:pt x="916" y="51"/>
                </a:lnTo>
                <a:lnTo>
                  <a:pt x="916" y="48"/>
                </a:lnTo>
                <a:lnTo>
                  <a:pt x="916" y="45"/>
                </a:lnTo>
                <a:lnTo>
                  <a:pt x="913" y="45"/>
                </a:lnTo>
                <a:lnTo>
                  <a:pt x="913" y="45"/>
                </a:lnTo>
                <a:lnTo>
                  <a:pt x="903" y="48"/>
                </a:lnTo>
                <a:lnTo>
                  <a:pt x="900" y="48"/>
                </a:lnTo>
                <a:lnTo>
                  <a:pt x="897" y="56"/>
                </a:lnTo>
                <a:lnTo>
                  <a:pt x="895" y="59"/>
                </a:lnTo>
                <a:lnTo>
                  <a:pt x="892" y="59"/>
                </a:lnTo>
                <a:lnTo>
                  <a:pt x="892" y="59"/>
                </a:lnTo>
                <a:lnTo>
                  <a:pt x="881" y="64"/>
                </a:lnTo>
                <a:lnTo>
                  <a:pt x="879" y="64"/>
                </a:lnTo>
                <a:lnTo>
                  <a:pt x="879" y="64"/>
                </a:lnTo>
                <a:lnTo>
                  <a:pt x="876" y="67"/>
                </a:lnTo>
                <a:lnTo>
                  <a:pt x="876" y="67"/>
                </a:lnTo>
                <a:lnTo>
                  <a:pt x="873" y="67"/>
                </a:lnTo>
                <a:lnTo>
                  <a:pt x="873" y="70"/>
                </a:lnTo>
                <a:lnTo>
                  <a:pt x="873" y="70"/>
                </a:lnTo>
                <a:lnTo>
                  <a:pt x="871" y="72"/>
                </a:lnTo>
                <a:lnTo>
                  <a:pt x="871" y="72"/>
                </a:lnTo>
                <a:lnTo>
                  <a:pt x="868" y="72"/>
                </a:lnTo>
                <a:lnTo>
                  <a:pt x="865" y="75"/>
                </a:lnTo>
                <a:lnTo>
                  <a:pt x="863" y="75"/>
                </a:lnTo>
                <a:lnTo>
                  <a:pt x="860" y="75"/>
                </a:lnTo>
                <a:lnTo>
                  <a:pt x="860" y="78"/>
                </a:lnTo>
                <a:lnTo>
                  <a:pt x="860" y="83"/>
                </a:lnTo>
                <a:lnTo>
                  <a:pt x="857" y="86"/>
                </a:lnTo>
                <a:lnTo>
                  <a:pt x="855" y="86"/>
                </a:lnTo>
                <a:lnTo>
                  <a:pt x="855" y="88"/>
                </a:lnTo>
                <a:lnTo>
                  <a:pt x="849" y="88"/>
                </a:lnTo>
                <a:lnTo>
                  <a:pt x="846" y="91"/>
                </a:lnTo>
                <a:lnTo>
                  <a:pt x="846" y="91"/>
                </a:lnTo>
                <a:lnTo>
                  <a:pt x="0" y="91"/>
                </a:lnTo>
                <a:lnTo>
                  <a:pt x="0" y="627"/>
                </a:lnTo>
                <a:lnTo>
                  <a:pt x="0" y="630"/>
                </a:lnTo>
                <a:lnTo>
                  <a:pt x="2" y="633"/>
                </a:lnTo>
                <a:lnTo>
                  <a:pt x="13" y="633"/>
                </a:lnTo>
                <a:lnTo>
                  <a:pt x="16" y="633"/>
                </a:lnTo>
                <a:lnTo>
                  <a:pt x="16" y="633"/>
                </a:lnTo>
                <a:lnTo>
                  <a:pt x="18" y="633"/>
                </a:lnTo>
                <a:lnTo>
                  <a:pt x="18" y="636"/>
                </a:lnTo>
                <a:lnTo>
                  <a:pt x="21" y="636"/>
                </a:lnTo>
                <a:lnTo>
                  <a:pt x="21" y="633"/>
                </a:lnTo>
                <a:lnTo>
                  <a:pt x="24" y="633"/>
                </a:lnTo>
                <a:lnTo>
                  <a:pt x="24" y="633"/>
                </a:lnTo>
                <a:lnTo>
                  <a:pt x="24" y="633"/>
                </a:lnTo>
                <a:lnTo>
                  <a:pt x="26" y="633"/>
                </a:lnTo>
                <a:lnTo>
                  <a:pt x="26" y="633"/>
                </a:lnTo>
                <a:lnTo>
                  <a:pt x="26" y="633"/>
                </a:lnTo>
                <a:lnTo>
                  <a:pt x="26" y="636"/>
                </a:lnTo>
                <a:lnTo>
                  <a:pt x="29" y="636"/>
                </a:lnTo>
                <a:lnTo>
                  <a:pt x="29" y="636"/>
                </a:lnTo>
                <a:lnTo>
                  <a:pt x="32" y="638"/>
                </a:lnTo>
                <a:lnTo>
                  <a:pt x="32" y="638"/>
                </a:lnTo>
                <a:lnTo>
                  <a:pt x="34" y="641"/>
                </a:lnTo>
                <a:lnTo>
                  <a:pt x="34" y="641"/>
                </a:lnTo>
                <a:lnTo>
                  <a:pt x="37" y="638"/>
                </a:lnTo>
                <a:lnTo>
                  <a:pt x="40" y="638"/>
                </a:lnTo>
                <a:lnTo>
                  <a:pt x="43" y="641"/>
                </a:lnTo>
                <a:lnTo>
                  <a:pt x="43" y="641"/>
                </a:lnTo>
                <a:lnTo>
                  <a:pt x="45" y="644"/>
                </a:lnTo>
                <a:lnTo>
                  <a:pt x="48" y="644"/>
                </a:lnTo>
                <a:lnTo>
                  <a:pt x="53" y="644"/>
                </a:lnTo>
                <a:lnTo>
                  <a:pt x="53" y="644"/>
                </a:lnTo>
                <a:lnTo>
                  <a:pt x="53" y="646"/>
                </a:lnTo>
                <a:lnTo>
                  <a:pt x="56" y="646"/>
                </a:lnTo>
                <a:lnTo>
                  <a:pt x="56" y="649"/>
                </a:lnTo>
                <a:lnTo>
                  <a:pt x="56" y="649"/>
                </a:lnTo>
                <a:lnTo>
                  <a:pt x="59" y="649"/>
                </a:lnTo>
                <a:lnTo>
                  <a:pt x="61" y="646"/>
                </a:lnTo>
                <a:lnTo>
                  <a:pt x="64" y="644"/>
                </a:lnTo>
                <a:lnTo>
                  <a:pt x="67" y="641"/>
                </a:lnTo>
                <a:lnTo>
                  <a:pt x="69" y="638"/>
                </a:lnTo>
                <a:lnTo>
                  <a:pt x="75" y="636"/>
                </a:lnTo>
                <a:lnTo>
                  <a:pt x="77" y="636"/>
                </a:lnTo>
                <a:lnTo>
                  <a:pt x="80" y="636"/>
                </a:lnTo>
                <a:lnTo>
                  <a:pt x="85" y="638"/>
                </a:lnTo>
                <a:lnTo>
                  <a:pt x="88" y="638"/>
                </a:lnTo>
                <a:lnTo>
                  <a:pt x="93" y="638"/>
                </a:lnTo>
                <a:lnTo>
                  <a:pt x="96" y="638"/>
                </a:lnTo>
                <a:lnTo>
                  <a:pt x="96" y="638"/>
                </a:lnTo>
                <a:lnTo>
                  <a:pt x="99" y="638"/>
                </a:lnTo>
                <a:lnTo>
                  <a:pt x="99" y="638"/>
                </a:lnTo>
                <a:lnTo>
                  <a:pt x="101" y="638"/>
                </a:lnTo>
                <a:lnTo>
                  <a:pt x="101" y="638"/>
                </a:lnTo>
                <a:lnTo>
                  <a:pt x="107" y="636"/>
                </a:lnTo>
                <a:lnTo>
                  <a:pt x="110" y="638"/>
                </a:lnTo>
                <a:lnTo>
                  <a:pt x="112" y="638"/>
                </a:lnTo>
                <a:lnTo>
                  <a:pt x="115" y="644"/>
                </a:lnTo>
                <a:lnTo>
                  <a:pt x="115" y="644"/>
                </a:lnTo>
                <a:lnTo>
                  <a:pt x="118" y="641"/>
                </a:lnTo>
                <a:lnTo>
                  <a:pt x="118" y="641"/>
                </a:lnTo>
                <a:lnTo>
                  <a:pt x="120" y="641"/>
                </a:lnTo>
                <a:lnTo>
                  <a:pt x="123" y="641"/>
                </a:lnTo>
                <a:lnTo>
                  <a:pt x="123" y="644"/>
                </a:lnTo>
                <a:lnTo>
                  <a:pt x="126" y="646"/>
                </a:lnTo>
                <a:lnTo>
                  <a:pt x="126" y="646"/>
                </a:lnTo>
                <a:lnTo>
                  <a:pt x="128" y="646"/>
                </a:lnTo>
                <a:lnTo>
                  <a:pt x="131" y="646"/>
                </a:lnTo>
                <a:lnTo>
                  <a:pt x="131" y="646"/>
                </a:lnTo>
                <a:lnTo>
                  <a:pt x="131" y="649"/>
                </a:lnTo>
                <a:lnTo>
                  <a:pt x="131" y="652"/>
                </a:lnTo>
                <a:lnTo>
                  <a:pt x="131" y="654"/>
                </a:lnTo>
                <a:lnTo>
                  <a:pt x="134" y="654"/>
                </a:lnTo>
                <a:lnTo>
                  <a:pt x="134" y="654"/>
                </a:lnTo>
                <a:lnTo>
                  <a:pt x="134" y="654"/>
                </a:lnTo>
                <a:lnTo>
                  <a:pt x="136" y="657"/>
                </a:lnTo>
                <a:lnTo>
                  <a:pt x="136" y="660"/>
                </a:lnTo>
                <a:lnTo>
                  <a:pt x="139" y="660"/>
                </a:lnTo>
                <a:lnTo>
                  <a:pt x="142" y="662"/>
                </a:lnTo>
                <a:lnTo>
                  <a:pt x="144" y="662"/>
                </a:lnTo>
                <a:lnTo>
                  <a:pt x="144" y="660"/>
                </a:lnTo>
                <a:lnTo>
                  <a:pt x="147" y="660"/>
                </a:lnTo>
                <a:lnTo>
                  <a:pt x="147" y="662"/>
                </a:lnTo>
                <a:lnTo>
                  <a:pt x="147" y="665"/>
                </a:lnTo>
                <a:lnTo>
                  <a:pt x="144" y="668"/>
                </a:lnTo>
                <a:lnTo>
                  <a:pt x="144" y="670"/>
                </a:lnTo>
                <a:lnTo>
                  <a:pt x="144" y="673"/>
                </a:lnTo>
                <a:lnTo>
                  <a:pt x="147" y="681"/>
                </a:lnTo>
                <a:lnTo>
                  <a:pt x="147" y="684"/>
                </a:lnTo>
                <a:lnTo>
                  <a:pt x="155" y="689"/>
                </a:lnTo>
                <a:lnTo>
                  <a:pt x="155" y="689"/>
                </a:lnTo>
                <a:lnTo>
                  <a:pt x="155" y="689"/>
                </a:lnTo>
                <a:lnTo>
                  <a:pt x="155" y="692"/>
                </a:lnTo>
                <a:lnTo>
                  <a:pt x="155" y="692"/>
                </a:lnTo>
                <a:lnTo>
                  <a:pt x="155" y="692"/>
                </a:lnTo>
                <a:lnTo>
                  <a:pt x="155" y="695"/>
                </a:lnTo>
                <a:lnTo>
                  <a:pt x="158" y="695"/>
                </a:lnTo>
                <a:lnTo>
                  <a:pt x="160" y="703"/>
                </a:lnTo>
                <a:lnTo>
                  <a:pt x="160" y="703"/>
                </a:lnTo>
                <a:lnTo>
                  <a:pt x="160" y="705"/>
                </a:lnTo>
                <a:lnTo>
                  <a:pt x="160" y="705"/>
                </a:lnTo>
                <a:lnTo>
                  <a:pt x="163" y="705"/>
                </a:lnTo>
                <a:lnTo>
                  <a:pt x="163" y="708"/>
                </a:lnTo>
                <a:lnTo>
                  <a:pt x="163" y="708"/>
                </a:lnTo>
                <a:lnTo>
                  <a:pt x="166" y="708"/>
                </a:lnTo>
                <a:lnTo>
                  <a:pt x="168" y="708"/>
                </a:lnTo>
                <a:lnTo>
                  <a:pt x="168" y="708"/>
                </a:lnTo>
                <a:lnTo>
                  <a:pt x="171" y="711"/>
                </a:lnTo>
                <a:lnTo>
                  <a:pt x="174" y="708"/>
                </a:lnTo>
                <a:lnTo>
                  <a:pt x="174" y="708"/>
                </a:lnTo>
                <a:lnTo>
                  <a:pt x="171" y="705"/>
                </a:lnTo>
                <a:lnTo>
                  <a:pt x="171" y="705"/>
                </a:lnTo>
                <a:lnTo>
                  <a:pt x="171" y="703"/>
                </a:lnTo>
                <a:lnTo>
                  <a:pt x="174" y="703"/>
                </a:lnTo>
                <a:lnTo>
                  <a:pt x="177" y="703"/>
                </a:lnTo>
                <a:lnTo>
                  <a:pt x="177" y="703"/>
                </a:lnTo>
                <a:lnTo>
                  <a:pt x="179" y="703"/>
                </a:lnTo>
                <a:lnTo>
                  <a:pt x="179" y="703"/>
                </a:lnTo>
                <a:lnTo>
                  <a:pt x="179" y="700"/>
                </a:lnTo>
                <a:lnTo>
                  <a:pt x="179" y="700"/>
                </a:lnTo>
                <a:lnTo>
                  <a:pt x="179" y="700"/>
                </a:lnTo>
                <a:lnTo>
                  <a:pt x="179" y="697"/>
                </a:lnTo>
                <a:lnTo>
                  <a:pt x="179" y="697"/>
                </a:lnTo>
                <a:lnTo>
                  <a:pt x="179" y="697"/>
                </a:lnTo>
                <a:lnTo>
                  <a:pt x="179" y="697"/>
                </a:lnTo>
                <a:lnTo>
                  <a:pt x="179" y="695"/>
                </a:lnTo>
                <a:lnTo>
                  <a:pt x="182" y="692"/>
                </a:lnTo>
                <a:lnTo>
                  <a:pt x="182" y="689"/>
                </a:lnTo>
                <a:lnTo>
                  <a:pt x="185" y="689"/>
                </a:lnTo>
                <a:lnTo>
                  <a:pt x="185" y="689"/>
                </a:lnTo>
                <a:lnTo>
                  <a:pt x="187" y="687"/>
                </a:lnTo>
                <a:lnTo>
                  <a:pt x="190" y="687"/>
                </a:lnTo>
                <a:lnTo>
                  <a:pt x="190" y="687"/>
                </a:lnTo>
                <a:lnTo>
                  <a:pt x="190" y="689"/>
                </a:lnTo>
                <a:lnTo>
                  <a:pt x="193" y="689"/>
                </a:lnTo>
                <a:lnTo>
                  <a:pt x="195" y="689"/>
                </a:lnTo>
                <a:lnTo>
                  <a:pt x="195" y="692"/>
                </a:lnTo>
                <a:lnTo>
                  <a:pt x="195" y="692"/>
                </a:lnTo>
                <a:lnTo>
                  <a:pt x="198" y="695"/>
                </a:lnTo>
                <a:lnTo>
                  <a:pt x="198" y="695"/>
                </a:lnTo>
                <a:lnTo>
                  <a:pt x="198" y="697"/>
                </a:lnTo>
                <a:lnTo>
                  <a:pt x="198" y="697"/>
                </a:lnTo>
                <a:lnTo>
                  <a:pt x="201" y="697"/>
                </a:lnTo>
                <a:lnTo>
                  <a:pt x="203" y="695"/>
                </a:lnTo>
                <a:lnTo>
                  <a:pt x="203" y="695"/>
                </a:lnTo>
                <a:lnTo>
                  <a:pt x="203" y="695"/>
                </a:lnTo>
                <a:lnTo>
                  <a:pt x="209" y="697"/>
                </a:lnTo>
                <a:lnTo>
                  <a:pt x="209" y="697"/>
                </a:lnTo>
                <a:lnTo>
                  <a:pt x="211" y="697"/>
                </a:lnTo>
                <a:lnTo>
                  <a:pt x="211" y="697"/>
                </a:lnTo>
                <a:lnTo>
                  <a:pt x="214" y="697"/>
                </a:lnTo>
                <a:lnTo>
                  <a:pt x="217" y="700"/>
                </a:lnTo>
                <a:lnTo>
                  <a:pt x="227" y="700"/>
                </a:lnTo>
                <a:lnTo>
                  <a:pt x="227" y="700"/>
                </a:lnTo>
                <a:lnTo>
                  <a:pt x="235" y="703"/>
                </a:lnTo>
                <a:lnTo>
                  <a:pt x="235" y="705"/>
                </a:lnTo>
                <a:lnTo>
                  <a:pt x="238" y="705"/>
                </a:lnTo>
                <a:lnTo>
                  <a:pt x="241" y="705"/>
                </a:lnTo>
                <a:lnTo>
                  <a:pt x="241" y="708"/>
                </a:lnTo>
                <a:lnTo>
                  <a:pt x="241" y="711"/>
                </a:lnTo>
                <a:lnTo>
                  <a:pt x="244" y="708"/>
                </a:lnTo>
                <a:lnTo>
                  <a:pt x="246" y="708"/>
                </a:lnTo>
                <a:lnTo>
                  <a:pt x="246" y="708"/>
                </a:lnTo>
                <a:lnTo>
                  <a:pt x="249" y="711"/>
                </a:lnTo>
                <a:lnTo>
                  <a:pt x="249" y="711"/>
                </a:lnTo>
                <a:lnTo>
                  <a:pt x="249" y="713"/>
                </a:lnTo>
                <a:lnTo>
                  <a:pt x="249" y="713"/>
                </a:lnTo>
                <a:lnTo>
                  <a:pt x="249" y="716"/>
                </a:lnTo>
                <a:lnTo>
                  <a:pt x="249" y="716"/>
                </a:lnTo>
                <a:lnTo>
                  <a:pt x="249" y="716"/>
                </a:lnTo>
                <a:lnTo>
                  <a:pt x="249" y="719"/>
                </a:lnTo>
                <a:lnTo>
                  <a:pt x="249" y="719"/>
                </a:lnTo>
                <a:lnTo>
                  <a:pt x="249" y="719"/>
                </a:lnTo>
                <a:lnTo>
                  <a:pt x="246" y="719"/>
                </a:lnTo>
                <a:lnTo>
                  <a:pt x="246" y="721"/>
                </a:lnTo>
                <a:lnTo>
                  <a:pt x="249" y="721"/>
                </a:lnTo>
                <a:lnTo>
                  <a:pt x="249" y="724"/>
                </a:lnTo>
                <a:lnTo>
                  <a:pt x="249" y="724"/>
                </a:lnTo>
                <a:lnTo>
                  <a:pt x="249" y="724"/>
                </a:lnTo>
                <a:lnTo>
                  <a:pt x="246" y="727"/>
                </a:lnTo>
                <a:lnTo>
                  <a:pt x="246" y="727"/>
                </a:lnTo>
                <a:lnTo>
                  <a:pt x="246" y="729"/>
                </a:lnTo>
                <a:lnTo>
                  <a:pt x="249" y="732"/>
                </a:lnTo>
                <a:lnTo>
                  <a:pt x="249" y="737"/>
                </a:lnTo>
                <a:lnTo>
                  <a:pt x="252" y="743"/>
                </a:lnTo>
                <a:lnTo>
                  <a:pt x="252" y="748"/>
                </a:lnTo>
                <a:lnTo>
                  <a:pt x="254" y="751"/>
                </a:lnTo>
                <a:lnTo>
                  <a:pt x="257" y="751"/>
                </a:lnTo>
                <a:lnTo>
                  <a:pt x="257" y="754"/>
                </a:lnTo>
                <a:lnTo>
                  <a:pt x="260" y="754"/>
                </a:lnTo>
                <a:lnTo>
                  <a:pt x="270" y="756"/>
                </a:lnTo>
                <a:lnTo>
                  <a:pt x="270" y="756"/>
                </a:lnTo>
                <a:lnTo>
                  <a:pt x="273" y="759"/>
                </a:lnTo>
                <a:lnTo>
                  <a:pt x="273" y="759"/>
                </a:lnTo>
                <a:lnTo>
                  <a:pt x="276" y="762"/>
                </a:lnTo>
                <a:lnTo>
                  <a:pt x="276" y="764"/>
                </a:lnTo>
                <a:lnTo>
                  <a:pt x="273" y="764"/>
                </a:lnTo>
                <a:lnTo>
                  <a:pt x="273" y="767"/>
                </a:lnTo>
                <a:lnTo>
                  <a:pt x="273" y="767"/>
                </a:lnTo>
                <a:lnTo>
                  <a:pt x="273" y="767"/>
                </a:lnTo>
                <a:lnTo>
                  <a:pt x="273" y="770"/>
                </a:lnTo>
                <a:lnTo>
                  <a:pt x="276" y="770"/>
                </a:lnTo>
                <a:lnTo>
                  <a:pt x="281" y="772"/>
                </a:lnTo>
                <a:lnTo>
                  <a:pt x="289" y="775"/>
                </a:lnTo>
                <a:lnTo>
                  <a:pt x="294" y="775"/>
                </a:lnTo>
                <a:lnTo>
                  <a:pt x="294" y="778"/>
                </a:lnTo>
                <a:lnTo>
                  <a:pt x="294" y="778"/>
                </a:lnTo>
                <a:lnTo>
                  <a:pt x="297" y="778"/>
                </a:lnTo>
                <a:lnTo>
                  <a:pt x="297" y="778"/>
                </a:lnTo>
                <a:lnTo>
                  <a:pt x="300" y="778"/>
                </a:lnTo>
                <a:lnTo>
                  <a:pt x="300" y="780"/>
                </a:lnTo>
                <a:lnTo>
                  <a:pt x="302" y="780"/>
                </a:lnTo>
                <a:lnTo>
                  <a:pt x="308" y="783"/>
                </a:lnTo>
                <a:lnTo>
                  <a:pt x="313" y="786"/>
                </a:lnTo>
                <a:lnTo>
                  <a:pt x="316" y="788"/>
                </a:lnTo>
                <a:lnTo>
                  <a:pt x="319" y="791"/>
                </a:lnTo>
                <a:lnTo>
                  <a:pt x="321" y="791"/>
                </a:lnTo>
                <a:lnTo>
                  <a:pt x="324" y="791"/>
                </a:lnTo>
                <a:lnTo>
                  <a:pt x="329" y="794"/>
                </a:lnTo>
                <a:lnTo>
                  <a:pt x="335" y="802"/>
                </a:lnTo>
                <a:lnTo>
                  <a:pt x="337" y="805"/>
                </a:lnTo>
                <a:lnTo>
                  <a:pt x="337" y="805"/>
                </a:lnTo>
                <a:lnTo>
                  <a:pt x="340" y="805"/>
                </a:lnTo>
                <a:lnTo>
                  <a:pt x="340" y="805"/>
                </a:lnTo>
                <a:lnTo>
                  <a:pt x="340" y="805"/>
                </a:lnTo>
                <a:lnTo>
                  <a:pt x="343" y="807"/>
                </a:lnTo>
                <a:lnTo>
                  <a:pt x="343" y="807"/>
                </a:lnTo>
                <a:lnTo>
                  <a:pt x="345" y="810"/>
                </a:lnTo>
                <a:lnTo>
                  <a:pt x="345" y="810"/>
                </a:lnTo>
                <a:lnTo>
                  <a:pt x="348" y="813"/>
                </a:lnTo>
                <a:lnTo>
                  <a:pt x="348" y="813"/>
                </a:lnTo>
                <a:lnTo>
                  <a:pt x="351" y="813"/>
                </a:lnTo>
                <a:lnTo>
                  <a:pt x="353" y="813"/>
                </a:lnTo>
                <a:lnTo>
                  <a:pt x="356" y="815"/>
                </a:lnTo>
                <a:lnTo>
                  <a:pt x="359" y="818"/>
                </a:lnTo>
                <a:lnTo>
                  <a:pt x="364" y="829"/>
                </a:lnTo>
                <a:lnTo>
                  <a:pt x="364" y="831"/>
                </a:lnTo>
                <a:lnTo>
                  <a:pt x="367" y="831"/>
                </a:lnTo>
                <a:lnTo>
                  <a:pt x="369" y="834"/>
                </a:lnTo>
                <a:lnTo>
                  <a:pt x="383" y="845"/>
                </a:lnTo>
                <a:lnTo>
                  <a:pt x="383" y="847"/>
                </a:lnTo>
                <a:lnTo>
                  <a:pt x="388" y="847"/>
                </a:lnTo>
                <a:lnTo>
                  <a:pt x="391" y="847"/>
                </a:lnTo>
                <a:lnTo>
                  <a:pt x="394" y="847"/>
                </a:lnTo>
                <a:lnTo>
                  <a:pt x="394" y="850"/>
                </a:lnTo>
                <a:lnTo>
                  <a:pt x="394" y="850"/>
                </a:lnTo>
                <a:lnTo>
                  <a:pt x="394" y="850"/>
                </a:lnTo>
                <a:lnTo>
                  <a:pt x="396" y="850"/>
                </a:lnTo>
                <a:lnTo>
                  <a:pt x="396" y="850"/>
                </a:lnTo>
                <a:lnTo>
                  <a:pt x="396" y="853"/>
                </a:lnTo>
                <a:lnTo>
                  <a:pt x="396" y="853"/>
                </a:lnTo>
                <a:lnTo>
                  <a:pt x="399" y="853"/>
                </a:lnTo>
                <a:lnTo>
                  <a:pt x="404" y="853"/>
                </a:lnTo>
                <a:lnTo>
                  <a:pt x="407" y="850"/>
                </a:lnTo>
                <a:lnTo>
                  <a:pt x="410" y="847"/>
                </a:lnTo>
                <a:lnTo>
                  <a:pt x="412" y="847"/>
                </a:lnTo>
                <a:lnTo>
                  <a:pt x="415" y="847"/>
                </a:lnTo>
                <a:lnTo>
                  <a:pt x="420" y="847"/>
                </a:lnTo>
                <a:lnTo>
                  <a:pt x="423" y="847"/>
                </a:lnTo>
                <a:lnTo>
                  <a:pt x="423" y="847"/>
                </a:lnTo>
                <a:lnTo>
                  <a:pt x="423" y="845"/>
                </a:lnTo>
                <a:lnTo>
                  <a:pt x="420" y="842"/>
                </a:lnTo>
                <a:lnTo>
                  <a:pt x="418" y="842"/>
                </a:lnTo>
                <a:lnTo>
                  <a:pt x="418" y="839"/>
                </a:lnTo>
                <a:lnTo>
                  <a:pt x="418" y="837"/>
                </a:lnTo>
                <a:lnTo>
                  <a:pt x="420" y="834"/>
                </a:lnTo>
                <a:lnTo>
                  <a:pt x="420" y="826"/>
                </a:lnTo>
                <a:lnTo>
                  <a:pt x="423" y="826"/>
                </a:lnTo>
                <a:lnTo>
                  <a:pt x="423" y="826"/>
                </a:lnTo>
                <a:lnTo>
                  <a:pt x="426" y="823"/>
                </a:lnTo>
                <a:lnTo>
                  <a:pt x="436" y="823"/>
                </a:lnTo>
                <a:lnTo>
                  <a:pt x="447" y="823"/>
                </a:lnTo>
                <a:lnTo>
                  <a:pt x="453" y="823"/>
                </a:lnTo>
                <a:lnTo>
                  <a:pt x="455" y="823"/>
                </a:lnTo>
                <a:lnTo>
                  <a:pt x="461" y="826"/>
                </a:lnTo>
                <a:lnTo>
                  <a:pt x="463" y="823"/>
                </a:lnTo>
                <a:lnTo>
                  <a:pt x="471" y="821"/>
                </a:lnTo>
                <a:lnTo>
                  <a:pt x="477" y="821"/>
                </a:lnTo>
                <a:lnTo>
                  <a:pt x="482" y="821"/>
                </a:lnTo>
                <a:lnTo>
                  <a:pt x="485" y="821"/>
                </a:lnTo>
                <a:lnTo>
                  <a:pt x="503" y="834"/>
                </a:lnTo>
                <a:lnTo>
                  <a:pt x="509" y="837"/>
                </a:lnTo>
                <a:lnTo>
                  <a:pt x="514" y="837"/>
                </a:lnTo>
                <a:lnTo>
                  <a:pt x="520" y="834"/>
                </a:lnTo>
                <a:lnTo>
                  <a:pt x="522" y="834"/>
                </a:lnTo>
                <a:lnTo>
                  <a:pt x="525" y="834"/>
                </a:lnTo>
                <a:lnTo>
                  <a:pt x="528" y="837"/>
                </a:lnTo>
                <a:lnTo>
                  <a:pt x="528" y="837"/>
                </a:lnTo>
                <a:lnTo>
                  <a:pt x="528" y="837"/>
                </a:lnTo>
                <a:lnTo>
                  <a:pt x="528" y="839"/>
                </a:lnTo>
                <a:lnTo>
                  <a:pt x="530" y="839"/>
                </a:lnTo>
                <a:lnTo>
                  <a:pt x="530" y="839"/>
                </a:lnTo>
                <a:lnTo>
                  <a:pt x="536" y="839"/>
                </a:lnTo>
                <a:lnTo>
                  <a:pt x="536" y="839"/>
                </a:lnTo>
                <a:lnTo>
                  <a:pt x="533" y="839"/>
                </a:lnTo>
                <a:lnTo>
                  <a:pt x="533" y="837"/>
                </a:lnTo>
                <a:lnTo>
                  <a:pt x="533" y="837"/>
                </a:lnTo>
                <a:lnTo>
                  <a:pt x="533" y="834"/>
                </a:lnTo>
                <a:lnTo>
                  <a:pt x="533" y="834"/>
                </a:lnTo>
                <a:lnTo>
                  <a:pt x="538" y="834"/>
                </a:lnTo>
                <a:lnTo>
                  <a:pt x="538" y="834"/>
                </a:lnTo>
                <a:lnTo>
                  <a:pt x="538" y="837"/>
                </a:lnTo>
                <a:lnTo>
                  <a:pt x="541" y="839"/>
                </a:lnTo>
                <a:lnTo>
                  <a:pt x="541" y="839"/>
                </a:lnTo>
                <a:lnTo>
                  <a:pt x="544" y="837"/>
                </a:lnTo>
                <a:lnTo>
                  <a:pt x="549" y="839"/>
                </a:lnTo>
                <a:lnTo>
                  <a:pt x="549" y="839"/>
                </a:lnTo>
                <a:lnTo>
                  <a:pt x="552" y="842"/>
                </a:lnTo>
                <a:lnTo>
                  <a:pt x="554" y="845"/>
                </a:lnTo>
                <a:lnTo>
                  <a:pt x="554" y="845"/>
                </a:lnTo>
                <a:lnTo>
                  <a:pt x="554" y="842"/>
                </a:lnTo>
                <a:lnTo>
                  <a:pt x="554" y="842"/>
                </a:lnTo>
                <a:lnTo>
                  <a:pt x="557" y="842"/>
                </a:lnTo>
                <a:lnTo>
                  <a:pt x="560" y="842"/>
                </a:lnTo>
                <a:lnTo>
                  <a:pt x="562" y="842"/>
                </a:lnTo>
                <a:lnTo>
                  <a:pt x="570" y="845"/>
                </a:lnTo>
                <a:lnTo>
                  <a:pt x="573" y="842"/>
                </a:lnTo>
                <a:lnTo>
                  <a:pt x="576" y="837"/>
                </a:lnTo>
                <a:lnTo>
                  <a:pt x="579" y="837"/>
                </a:lnTo>
                <a:lnTo>
                  <a:pt x="579" y="837"/>
                </a:lnTo>
                <a:lnTo>
                  <a:pt x="581" y="837"/>
                </a:lnTo>
                <a:lnTo>
                  <a:pt x="581" y="837"/>
                </a:lnTo>
                <a:lnTo>
                  <a:pt x="584" y="837"/>
                </a:lnTo>
                <a:lnTo>
                  <a:pt x="584" y="837"/>
                </a:lnTo>
                <a:lnTo>
                  <a:pt x="584" y="837"/>
                </a:lnTo>
                <a:lnTo>
                  <a:pt x="587" y="837"/>
                </a:lnTo>
                <a:lnTo>
                  <a:pt x="589" y="837"/>
                </a:lnTo>
                <a:lnTo>
                  <a:pt x="589" y="837"/>
                </a:lnTo>
                <a:lnTo>
                  <a:pt x="597" y="837"/>
                </a:lnTo>
                <a:lnTo>
                  <a:pt x="600" y="839"/>
                </a:lnTo>
                <a:lnTo>
                  <a:pt x="603" y="842"/>
                </a:lnTo>
                <a:lnTo>
                  <a:pt x="605" y="842"/>
                </a:lnTo>
                <a:lnTo>
                  <a:pt x="608" y="842"/>
                </a:lnTo>
                <a:lnTo>
                  <a:pt x="611" y="842"/>
                </a:lnTo>
                <a:lnTo>
                  <a:pt x="611" y="842"/>
                </a:lnTo>
                <a:lnTo>
                  <a:pt x="613" y="845"/>
                </a:lnTo>
                <a:lnTo>
                  <a:pt x="616" y="845"/>
                </a:lnTo>
                <a:lnTo>
                  <a:pt x="619" y="845"/>
                </a:lnTo>
                <a:lnTo>
                  <a:pt x="619" y="845"/>
                </a:lnTo>
                <a:lnTo>
                  <a:pt x="619" y="847"/>
                </a:lnTo>
                <a:lnTo>
                  <a:pt x="621" y="847"/>
                </a:lnTo>
                <a:lnTo>
                  <a:pt x="624" y="847"/>
                </a:lnTo>
                <a:lnTo>
                  <a:pt x="627" y="847"/>
                </a:lnTo>
                <a:lnTo>
                  <a:pt x="629" y="850"/>
                </a:lnTo>
                <a:lnTo>
                  <a:pt x="632" y="850"/>
                </a:lnTo>
                <a:lnTo>
                  <a:pt x="635" y="850"/>
                </a:lnTo>
                <a:lnTo>
                  <a:pt x="635" y="850"/>
                </a:lnTo>
                <a:lnTo>
                  <a:pt x="635" y="847"/>
                </a:lnTo>
                <a:lnTo>
                  <a:pt x="637" y="847"/>
                </a:lnTo>
                <a:lnTo>
                  <a:pt x="637" y="847"/>
                </a:lnTo>
                <a:lnTo>
                  <a:pt x="640" y="847"/>
                </a:lnTo>
                <a:lnTo>
                  <a:pt x="643" y="850"/>
                </a:lnTo>
                <a:lnTo>
                  <a:pt x="648" y="842"/>
                </a:lnTo>
                <a:lnTo>
                  <a:pt x="643" y="837"/>
                </a:lnTo>
                <a:lnTo>
                  <a:pt x="643" y="837"/>
                </a:lnTo>
                <a:lnTo>
                  <a:pt x="646" y="834"/>
                </a:lnTo>
                <a:lnTo>
                  <a:pt x="646" y="834"/>
                </a:lnTo>
                <a:lnTo>
                  <a:pt x="648" y="837"/>
                </a:lnTo>
                <a:lnTo>
                  <a:pt x="651" y="837"/>
                </a:lnTo>
                <a:lnTo>
                  <a:pt x="651" y="837"/>
                </a:lnTo>
                <a:lnTo>
                  <a:pt x="651" y="837"/>
                </a:lnTo>
                <a:lnTo>
                  <a:pt x="654" y="837"/>
                </a:lnTo>
                <a:lnTo>
                  <a:pt x="656" y="839"/>
                </a:lnTo>
                <a:lnTo>
                  <a:pt x="659" y="842"/>
                </a:lnTo>
                <a:lnTo>
                  <a:pt x="662" y="842"/>
                </a:lnTo>
                <a:lnTo>
                  <a:pt x="662" y="842"/>
                </a:lnTo>
                <a:lnTo>
                  <a:pt x="664" y="842"/>
                </a:lnTo>
                <a:lnTo>
                  <a:pt x="667" y="842"/>
                </a:lnTo>
                <a:lnTo>
                  <a:pt x="662" y="845"/>
                </a:lnTo>
                <a:lnTo>
                  <a:pt x="656" y="845"/>
                </a:lnTo>
                <a:lnTo>
                  <a:pt x="656" y="845"/>
                </a:lnTo>
                <a:lnTo>
                  <a:pt x="662" y="845"/>
                </a:lnTo>
                <a:lnTo>
                  <a:pt x="667" y="845"/>
                </a:lnTo>
                <a:lnTo>
                  <a:pt x="667" y="842"/>
                </a:lnTo>
                <a:lnTo>
                  <a:pt x="667" y="842"/>
                </a:lnTo>
                <a:lnTo>
                  <a:pt x="670" y="845"/>
                </a:lnTo>
                <a:lnTo>
                  <a:pt x="672" y="845"/>
                </a:lnTo>
                <a:lnTo>
                  <a:pt x="675" y="847"/>
                </a:lnTo>
                <a:lnTo>
                  <a:pt x="675" y="845"/>
                </a:lnTo>
                <a:lnTo>
                  <a:pt x="675" y="839"/>
                </a:lnTo>
                <a:lnTo>
                  <a:pt x="678" y="837"/>
                </a:lnTo>
                <a:lnTo>
                  <a:pt x="678" y="837"/>
                </a:lnTo>
                <a:lnTo>
                  <a:pt x="680" y="834"/>
                </a:lnTo>
                <a:lnTo>
                  <a:pt x="680" y="834"/>
                </a:lnTo>
                <a:lnTo>
                  <a:pt x="683" y="834"/>
                </a:lnTo>
                <a:lnTo>
                  <a:pt x="686" y="834"/>
                </a:lnTo>
                <a:lnTo>
                  <a:pt x="686" y="834"/>
                </a:lnTo>
                <a:lnTo>
                  <a:pt x="688" y="831"/>
                </a:lnTo>
                <a:lnTo>
                  <a:pt x="688" y="831"/>
                </a:lnTo>
                <a:lnTo>
                  <a:pt x="691" y="834"/>
                </a:lnTo>
                <a:lnTo>
                  <a:pt x="694" y="834"/>
                </a:lnTo>
                <a:lnTo>
                  <a:pt x="694" y="834"/>
                </a:lnTo>
                <a:lnTo>
                  <a:pt x="694" y="837"/>
                </a:lnTo>
                <a:lnTo>
                  <a:pt x="696" y="837"/>
                </a:lnTo>
                <a:lnTo>
                  <a:pt x="710" y="834"/>
                </a:lnTo>
                <a:lnTo>
                  <a:pt x="710" y="834"/>
                </a:lnTo>
                <a:lnTo>
                  <a:pt x="713" y="831"/>
                </a:lnTo>
                <a:lnTo>
                  <a:pt x="713" y="831"/>
                </a:lnTo>
                <a:lnTo>
                  <a:pt x="713" y="831"/>
                </a:lnTo>
                <a:lnTo>
                  <a:pt x="715" y="831"/>
                </a:lnTo>
                <a:lnTo>
                  <a:pt x="718" y="831"/>
                </a:lnTo>
                <a:lnTo>
                  <a:pt x="731" y="837"/>
                </a:lnTo>
                <a:lnTo>
                  <a:pt x="734" y="839"/>
                </a:lnTo>
                <a:lnTo>
                  <a:pt x="734" y="839"/>
                </a:lnTo>
                <a:lnTo>
                  <a:pt x="734" y="839"/>
                </a:lnTo>
                <a:lnTo>
                  <a:pt x="737" y="842"/>
                </a:lnTo>
                <a:lnTo>
                  <a:pt x="737" y="842"/>
                </a:lnTo>
                <a:lnTo>
                  <a:pt x="737" y="842"/>
                </a:lnTo>
                <a:lnTo>
                  <a:pt x="739" y="842"/>
                </a:lnTo>
                <a:lnTo>
                  <a:pt x="742" y="842"/>
                </a:lnTo>
                <a:lnTo>
                  <a:pt x="745" y="845"/>
                </a:lnTo>
                <a:lnTo>
                  <a:pt x="745" y="845"/>
                </a:lnTo>
                <a:lnTo>
                  <a:pt x="745" y="847"/>
                </a:lnTo>
                <a:lnTo>
                  <a:pt x="742" y="850"/>
                </a:lnTo>
                <a:lnTo>
                  <a:pt x="745" y="853"/>
                </a:lnTo>
                <a:lnTo>
                  <a:pt x="747" y="855"/>
                </a:lnTo>
                <a:lnTo>
                  <a:pt x="750" y="855"/>
                </a:lnTo>
                <a:lnTo>
                  <a:pt x="747" y="861"/>
                </a:lnTo>
                <a:lnTo>
                  <a:pt x="747" y="864"/>
                </a:lnTo>
                <a:lnTo>
                  <a:pt x="747" y="864"/>
                </a:lnTo>
                <a:lnTo>
                  <a:pt x="750" y="866"/>
                </a:lnTo>
                <a:lnTo>
                  <a:pt x="750" y="872"/>
                </a:lnTo>
                <a:lnTo>
                  <a:pt x="753" y="874"/>
                </a:lnTo>
                <a:lnTo>
                  <a:pt x="753" y="874"/>
                </a:lnTo>
                <a:lnTo>
                  <a:pt x="753" y="877"/>
                </a:lnTo>
                <a:lnTo>
                  <a:pt x="753" y="877"/>
                </a:lnTo>
                <a:lnTo>
                  <a:pt x="750" y="880"/>
                </a:lnTo>
                <a:lnTo>
                  <a:pt x="750" y="880"/>
                </a:lnTo>
                <a:lnTo>
                  <a:pt x="753" y="882"/>
                </a:lnTo>
                <a:lnTo>
                  <a:pt x="753" y="882"/>
                </a:lnTo>
                <a:lnTo>
                  <a:pt x="758" y="885"/>
                </a:lnTo>
                <a:lnTo>
                  <a:pt x="758" y="888"/>
                </a:lnTo>
                <a:lnTo>
                  <a:pt x="758" y="888"/>
                </a:lnTo>
                <a:lnTo>
                  <a:pt x="758" y="890"/>
                </a:lnTo>
                <a:lnTo>
                  <a:pt x="758" y="890"/>
                </a:lnTo>
                <a:lnTo>
                  <a:pt x="761" y="890"/>
                </a:lnTo>
                <a:lnTo>
                  <a:pt x="761" y="893"/>
                </a:lnTo>
                <a:lnTo>
                  <a:pt x="761" y="896"/>
                </a:lnTo>
                <a:lnTo>
                  <a:pt x="761" y="898"/>
                </a:lnTo>
                <a:lnTo>
                  <a:pt x="761" y="898"/>
                </a:lnTo>
                <a:lnTo>
                  <a:pt x="761" y="898"/>
                </a:lnTo>
                <a:lnTo>
                  <a:pt x="761" y="898"/>
                </a:lnTo>
                <a:lnTo>
                  <a:pt x="763" y="901"/>
                </a:lnTo>
                <a:lnTo>
                  <a:pt x="763" y="901"/>
                </a:lnTo>
                <a:lnTo>
                  <a:pt x="766" y="901"/>
                </a:lnTo>
                <a:lnTo>
                  <a:pt x="766" y="904"/>
                </a:lnTo>
                <a:lnTo>
                  <a:pt x="766" y="906"/>
                </a:lnTo>
                <a:lnTo>
                  <a:pt x="766" y="906"/>
                </a:lnTo>
                <a:lnTo>
                  <a:pt x="766" y="909"/>
                </a:lnTo>
                <a:lnTo>
                  <a:pt x="766" y="912"/>
                </a:lnTo>
                <a:lnTo>
                  <a:pt x="758" y="923"/>
                </a:lnTo>
                <a:lnTo>
                  <a:pt x="758" y="923"/>
                </a:lnTo>
                <a:lnTo>
                  <a:pt x="758" y="923"/>
                </a:lnTo>
                <a:lnTo>
                  <a:pt x="761" y="923"/>
                </a:lnTo>
                <a:lnTo>
                  <a:pt x="766" y="923"/>
                </a:lnTo>
                <a:lnTo>
                  <a:pt x="769" y="925"/>
                </a:lnTo>
                <a:lnTo>
                  <a:pt x="793" y="933"/>
                </a:lnTo>
                <a:lnTo>
                  <a:pt x="817" y="944"/>
                </a:lnTo>
                <a:lnTo>
                  <a:pt x="863" y="963"/>
                </a:lnTo>
                <a:lnTo>
                  <a:pt x="887" y="971"/>
                </a:lnTo>
                <a:lnTo>
                  <a:pt x="932" y="990"/>
                </a:lnTo>
                <a:lnTo>
                  <a:pt x="954" y="1000"/>
                </a:lnTo>
                <a:lnTo>
                  <a:pt x="956" y="998"/>
                </a:lnTo>
                <a:lnTo>
                  <a:pt x="954" y="992"/>
                </a:lnTo>
                <a:lnTo>
                  <a:pt x="954" y="990"/>
                </a:lnTo>
                <a:lnTo>
                  <a:pt x="954" y="984"/>
                </a:lnTo>
                <a:lnTo>
                  <a:pt x="954" y="982"/>
                </a:lnTo>
                <a:lnTo>
                  <a:pt x="951" y="976"/>
                </a:lnTo>
                <a:lnTo>
                  <a:pt x="951" y="976"/>
                </a:lnTo>
                <a:lnTo>
                  <a:pt x="954" y="974"/>
                </a:lnTo>
                <a:lnTo>
                  <a:pt x="956" y="974"/>
                </a:lnTo>
                <a:lnTo>
                  <a:pt x="959" y="974"/>
                </a:lnTo>
                <a:lnTo>
                  <a:pt x="962" y="974"/>
                </a:lnTo>
                <a:lnTo>
                  <a:pt x="962" y="974"/>
                </a:lnTo>
                <a:lnTo>
                  <a:pt x="962" y="974"/>
                </a:lnTo>
                <a:lnTo>
                  <a:pt x="959" y="968"/>
                </a:lnTo>
                <a:lnTo>
                  <a:pt x="959" y="965"/>
                </a:lnTo>
                <a:lnTo>
                  <a:pt x="959" y="963"/>
                </a:lnTo>
                <a:lnTo>
                  <a:pt x="959" y="963"/>
                </a:lnTo>
                <a:lnTo>
                  <a:pt x="956" y="960"/>
                </a:lnTo>
                <a:lnTo>
                  <a:pt x="954" y="957"/>
                </a:lnTo>
                <a:lnTo>
                  <a:pt x="951" y="957"/>
                </a:lnTo>
                <a:lnTo>
                  <a:pt x="951" y="957"/>
                </a:lnTo>
                <a:lnTo>
                  <a:pt x="951" y="957"/>
                </a:lnTo>
                <a:lnTo>
                  <a:pt x="948" y="957"/>
                </a:lnTo>
                <a:lnTo>
                  <a:pt x="946" y="957"/>
                </a:lnTo>
                <a:lnTo>
                  <a:pt x="946" y="957"/>
                </a:lnTo>
                <a:lnTo>
                  <a:pt x="943" y="955"/>
                </a:lnTo>
                <a:lnTo>
                  <a:pt x="946" y="955"/>
                </a:lnTo>
                <a:lnTo>
                  <a:pt x="946" y="955"/>
                </a:lnTo>
                <a:lnTo>
                  <a:pt x="948" y="952"/>
                </a:lnTo>
                <a:lnTo>
                  <a:pt x="948" y="952"/>
                </a:lnTo>
                <a:lnTo>
                  <a:pt x="951" y="952"/>
                </a:lnTo>
                <a:lnTo>
                  <a:pt x="951" y="952"/>
                </a:lnTo>
                <a:lnTo>
                  <a:pt x="951" y="952"/>
                </a:lnTo>
                <a:lnTo>
                  <a:pt x="951" y="952"/>
                </a:lnTo>
                <a:lnTo>
                  <a:pt x="951" y="949"/>
                </a:lnTo>
                <a:lnTo>
                  <a:pt x="951" y="949"/>
                </a:lnTo>
                <a:lnTo>
                  <a:pt x="951" y="949"/>
                </a:lnTo>
                <a:lnTo>
                  <a:pt x="951" y="947"/>
                </a:lnTo>
                <a:lnTo>
                  <a:pt x="948" y="947"/>
                </a:lnTo>
                <a:lnTo>
                  <a:pt x="948" y="944"/>
                </a:lnTo>
                <a:lnTo>
                  <a:pt x="948" y="944"/>
                </a:lnTo>
                <a:lnTo>
                  <a:pt x="951" y="941"/>
                </a:lnTo>
                <a:lnTo>
                  <a:pt x="951" y="939"/>
                </a:lnTo>
                <a:lnTo>
                  <a:pt x="948" y="939"/>
                </a:lnTo>
                <a:lnTo>
                  <a:pt x="948" y="939"/>
                </a:lnTo>
                <a:lnTo>
                  <a:pt x="946" y="936"/>
                </a:lnTo>
                <a:lnTo>
                  <a:pt x="948" y="936"/>
                </a:lnTo>
                <a:lnTo>
                  <a:pt x="951" y="931"/>
                </a:lnTo>
                <a:lnTo>
                  <a:pt x="951" y="928"/>
                </a:lnTo>
                <a:lnTo>
                  <a:pt x="951" y="928"/>
                </a:lnTo>
                <a:lnTo>
                  <a:pt x="951" y="925"/>
                </a:lnTo>
                <a:lnTo>
                  <a:pt x="954" y="923"/>
                </a:lnTo>
                <a:lnTo>
                  <a:pt x="956" y="920"/>
                </a:lnTo>
                <a:lnTo>
                  <a:pt x="956" y="917"/>
                </a:lnTo>
                <a:lnTo>
                  <a:pt x="956" y="914"/>
                </a:lnTo>
                <a:lnTo>
                  <a:pt x="956" y="914"/>
                </a:lnTo>
                <a:lnTo>
                  <a:pt x="956" y="912"/>
                </a:lnTo>
                <a:lnTo>
                  <a:pt x="959" y="904"/>
                </a:lnTo>
                <a:lnTo>
                  <a:pt x="964" y="901"/>
                </a:lnTo>
                <a:lnTo>
                  <a:pt x="964" y="898"/>
                </a:lnTo>
                <a:lnTo>
                  <a:pt x="964" y="896"/>
                </a:lnTo>
                <a:lnTo>
                  <a:pt x="962" y="890"/>
                </a:lnTo>
                <a:lnTo>
                  <a:pt x="964" y="890"/>
                </a:lnTo>
                <a:lnTo>
                  <a:pt x="964" y="888"/>
                </a:lnTo>
                <a:lnTo>
                  <a:pt x="964" y="888"/>
                </a:lnTo>
                <a:lnTo>
                  <a:pt x="964" y="888"/>
                </a:lnTo>
                <a:lnTo>
                  <a:pt x="964" y="885"/>
                </a:lnTo>
                <a:lnTo>
                  <a:pt x="964" y="882"/>
                </a:lnTo>
                <a:lnTo>
                  <a:pt x="964" y="880"/>
                </a:lnTo>
                <a:lnTo>
                  <a:pt x="967" y="877"/>
                </a:lnTo>
                <a:lnTo>
                  <a:pt x="970" y="874"/>
                </a:lnTo>
                <a:lnTo>
                  <a:pt x="970" y="874"/>
                </a:lnTo>
                <a:lnTo>
                  <a:pt x="972" y="874"/>
                </a:lnTo>
                <a:lnTo>
                  <a:pt x="972" y="872"/>
                </a:lnTo>
                <a:lnTo>
                  <a:pt x="972" y="872"/>
                </a:lnTo>
                <a:lnTo>
                  <a:pt x="972" y="869"/>
                </a:lnTo>
                <a:lnTo>
                  <a:pt x="972" y="869"/>
                </a:lnTo>
                <a:lnTo>
                  <a:pt x="972" y="866"/>
                </a:lnTo>
                <a:lnTo>
                  <a:pt x="972" y="866"/>
                </a:lnTo>
                <a:lnTo>
                  <a:pt x="970" y="858"/>
                </a:lnTo>
                <a:lnTo>
                  <a:pt x="970" y="855"/>
                </a:lnTo>
                <a:lnTo>
                  <a:pt x="970" y="855"/>
                </a:lnTo>
                <a:lnTo>
                  <a:pt x="972" y="850"/>
                </a:lnTo>
                <a:lnTo>
                  <a:pt x="972" y="847"/>
                </a:lnTo>
                <a:lnTo>
                  <a:pt x="970" y="847"/>
                </a:lnTo>
                <a:lnTo>
                  <a:pt x="967" y="847"/>
                </a:lnTo>
                <a:lnTo>
                  <a:pt x="967" y="847"/>
                </a:lnTo>
                <a:lnTo>
                  <a:pt x="967" y="847"/>
                </a:lnTo>
                <a:lnTo>
                  <a:pt x="967" y="847"/>
                </a:lnTo>
                <a:lnTo>
                  <a:pt x="967" y="847"/>
                </a:lnTo>
                <a:lnTo>
                  <a:pt x="967" y="847"/>
                </a:lnTo>
                <a:lnTo>
                  <a:pt x="967" y="845"/>
                </a:lnTo>
                <a:lnTo>
                  <a:pt x="967" y="845"/>
                </a:lnTo>
                <a:lnTo>
                  <a:pt x="970" y="842"/>
                </a:lnTo>
                <a:lnTo>
                  <a:pt x="970" y="845"/>
                </a:lnTo>
                <a:lnTo>
                  <a:pt x="972" y="845"/>
                </a:lnTo>
                <a:lnTo>
                  <a:pt x="975" y="842"/>
                </a:lnTo>
                <a:lnTo>
                  <a:pt x="975" y="834"/>
                </a:lnTo>
                <a:lnTo>
                  <a:pt x="975" y="831"/>
                </a:lnTo>
                <a:lnTo>
                  <a:pt x="972" y="829"/>
                </a:lnTo>
                <a:lnTo>
                  <a:pt x="972" y="826"/>
                </a:lnTo>
                <a:lnTo>
                  <a:pt x="972" y="826"/>
                </a:lnTo>
                <a:lnTo>
                  <a:pt x="978" y="823"/>
                </a:lnTo>
                <a:lnTo>
                  <a:pt x="978" y="823"/>
                </a:lnTo>
                <a:lnTo>
                  <a:pt x="980" y="823"/>
                </a:lnTo>
                <a:lnTo>
                  <a:pt x="983" y="821"/>
                </a:lnTo>
                <a:lnTo>
                  <a:pt x="983" y="821"/>
                </a:lnTo>
                <a:lnTo>
                  <a:pt x="983" y="818"/>
                </a:lnTo>
                <a:lnTo>
                  <a:pt x="983" y="818"/>
                </a:lnTo>
                <a:lnTo>
                  <a:pt x="980" y="815"/>
                </a:lnTo>
                <a:lnTo>
                  <a:pt x="980" y="815"/>
                </a:lnTo>
                <a:lnTo>
                  <a:pt x="980" y="813"/>
                </a:lnTo>
                <a:lnTo>
                  <a:pt x="978" y="810"/>
                </a:lnTo>
                <a:lnTo>
                  <a:pt x="980" y="807"/>
                </a:lnTo>
                <a:lnTo>
                  <a:pt x="983" y="807"/>
                </a:lnTo>
                <a:lnTo>
                  <a:pt x="983" y="810"/>
                </a:lnTo>
                <a:lnTo>
                  <a:pt x="986" y="810"/>
                </a:lnTo>
                <a:lnTo>
                  <a:pt x="989" y="810"/>
                </a:lnTo>
                <a:lnTo>
                  <a:pt x="991" y="807"/>
                </a:lnTo>
                <a:lnTo>
                  <a:pt x="994" y="799"/>
                </a:lnTo>
                <a:lnTo>
                  <a:pt x="997" y="794"/>
                </a:lnTo>
                <a:lnTo>
                  <a:pt x="999" y="791"/>
                </a:lnTo>
                <a:lnTo>
                  <a:pt x="999" y="791"/>
                </a:lnTo>
                <a:lnTo>
                  <a:pt x="1002" y="788"/>
                </a:lnTo>
                <a:lnTo>
                  <a:pt x="999" y="783"/>
                </a:lnTo>
                <a:lnTo>
                  <a:pt x="1002" y="780"/>
                </a:lnTo>
                <a:lnTo>
                  <a:pt x="1002" y="780"/>
                </a:lnTo>
                <a:lnTo>
                  <a:pt x="1005" y="778"/>
                </a:lnTo>
                <a:lnTo>
                  <a:pt x="1005" y="778"/>
                </a:lnTo>
                <a:lnTo>
                  <a:pt x="1005" y="775"/>
                </a:lnTo>
                <a:lnTo>
                  <a:pt x="1005" y="775"/>
                </a:lnTo>
                <a:lnTo>
                  <a:pt x="1010" y="772"/>
                </a:lnTo>
                <a:lnTo>
                  <a:pt x="1010" y="772"/>
                </a:lnTo>
                <a:lnTo>
                  <a:pt x="1010" y="770"/>
                </a:lnTo>
                <a:lnTo>
                  <a:pt x="1010" y="770"/>
                </a:lnTo>
                <a:lnTo>
                  <a:pt x="1010" y="770"/>
                </a:lnTo>
                <a:lnTo>
                  <a:pt x="1010" y="767"/>
                </a:lnTo>
                <a:lnTo>
                  <a:pt x="1010" y="764"/>
                </a:lnTo>
                <a:lnTo>
                  <a:pt x="1010" y="762"/>
                </a:lnTo>
                <a:lnTo>
                  <a:pt x="1013" y="759"/>
                </a:lnTo>
                <a:lnTo>
                  <a:pt x="1015" y="759"/>
                </a:lnTo>
                <a:lnTo>
                  <a:pt x="1015" y="759"/>
                </a:lnTo>
                <a:lnTo>
                  <a:pt x="1015" y="756"/>
                </a:lnTo>
                <a:lnTo>
                  <a:pt x="1015" y="756"/>
                </a:lnTo>
                <a:lnTo>
                  <a:pt x="1015" y="754"/>
                </a:lnTo>
                <a:lnTo>
                  <a:pt x="1021" y="754"/>
                </a:lnTo>
                <a:lnTo>
                  <a:pt x="1023" y="751"/>
                </a:lnTo>
                <a:lnTo>
                  <a:pt x="1026" y="751"/>
                </a:lnTo>
                <a:lnTo>
                  <a:pt x="1031" y="751"/>
                </a:lnTo>
                <a:lnTo>
                  <a:pt x="1031" y="754"/>
                </a:lnTo>
                <a:lnTo>
                  <a:pt x="1034" y="754"/>
                </a:lnTo>
                <a:lnTo>
                  <a:pt x="1034" y="751"/>
                </a:lnTo>
                <a:lnTo>
                  <a:pt x="1034" y="751"/>
                </a:lnTo>
                <a:lnTo>
                  <a:pt x="1034" y="751"/>
                </a:lnTo>
                <a:lnTo>
                  <a:pt x="1037" y="751"/>
                </a:lnTo>
                <a:lnTo>
                  <a:pt x="1037" y="751"/>
                </a:lnTo>
                <a:lnTo>
                  <a:pt x="1037" y="751"/>
                </a:lnTo>
                <a:lnTo>
                  <a:pt x="1039" y="751"/>
                </a:lnTo>
                <a:lnTo>
                  <a:pt x="1039" y="748"/>
                </a:lnTo>
                <a:lnTo>
                  <a:pt x="1039" y="748"/>
                </a:lnTo>
                <a:lnTo>
                  <a:pt x="1039" y="746"/>
                </a:lnTo>
                <a:lnTo>
                  <a:pt x="1039" y="746"/>
                </a:lnTo>
                <a:lnTo>
                  <a:pt x="1037" y="746"/>
                </a:lnTo>
                <a:lnTo>
                  <a:pt x="1037" y="746"/>
                </a:lnTo>
                <a:lnTo>
                  <a:pt x="1034" y="746"/>
                </a:lnTo>
                <a:lnTo>
                  <a:pt x="1031" y="746"/>
                </a:lnTo>
                <a:lnTo>
                  <a:pt x="1031" y="746"/>
                </a:lnTo>
                <a:lnTo>
                  <a:pt x="1031" y="743"/>
                </a:lnTo>
                <a:lnTo>
                  <a:pt x="1031" y="740"/>
                </a:lnTo>
                <a:lnTo>
                  <a:pt x="1031" y="740"/>
                </a:lnTo>
                <a:lnTo>
                  <a:pt x="1029" y="740"/>
                </a:lnTo>
                <a:lnTo>
                  <a:pt x="1031" y="735"/>
                </a:lnTo>
                <a:lnTo>
                  <a:pt x="1031" y="735"/>
                </a:lnTo>
                <a:lnTo>
                  <a:pt x="1034" y="732"/>
                </a:lnTo>
                <a:lnTo>
                  <a:pt x="1037" y="732"/>
                </a:lnTo>
                <a:lnTo>
                  <a:pt x="1039" y="732"/>
                </a:lnTo>
                <a:lnTo>
                  <a:pt x="1042" y="732"/>
                </a:lnTo>
                <a:lnTo>
                  <a:pt x="1039" y="735"/>
                </a:lnTo>
                <a:lnTo>
                  <a:pt x="1042" y="737"/>
                </a:lnTo>
                <a:lnTo>
                  <a:pt x="1039" y="737"/>
                </a:lnTo>
                <a:lnTo>
                  <a:pt x="1039" y="740"/>
                </a:lnTo>
                <a:lnTo>
                  <a:pt x="1042" y="740"/>
                </a:lnTo>
                <a:lnTo>
                  <a:pt x="1042" y="743"/>
                </a:lnTo>
                <a:lnTo>
                  <a:pt x="1042" y="743"/>
                </a:lnTo>
                <a:lnTo>
                  <a:pt x="1045" y="740"/>
                </a:lnTo>
                <a:lnTo>
                  <a:pt x="1047" y="740"/>
                </a:lnTo>
                <a:lnTo>
                  <a:pt x="1047" y="737"/>
                </a:lnTo>
                <a:lnTo>
                  <a:pt x="1047" y="735"/>
                </a:lnTo>
                <a:lnTo>
                  <a:pt x="1047" y="732"/>
                </a:lnTo>
                <a:lnTo>
                  <a:pt x="1045" y="732"/>
                </a:lnTo>
                <a:lnTo>
                  <a:pt x="1042" y="732"/>
                </a:lnTo>
                <a:lnTo>
                  <a:pt x="1039" y="729"/>
                </a:lnTo>
                <a:lnTo>
                  <a:pt x="1042" y="727"/>
                </a:lnTo>
                <a:lnTo>
                  <a:pt x="1039" y="727"/>
                </a:lnTo>
                <a:lnTo>
                  <a:pt x="1042" y="727"/>
                </a:lnTo>
                <a:lnTo>
                  <a:pt x="1039" y="724"/>
                </a:lnTo>
                <a:lnTo>
                  <a:pt x="1037" y="724"/>
                </a:lnTo>
                <a:lnTo>
                  <a:pt x="1037" y="724"/>
                </a:lnTo>
                <a:lnTo>
                  <a:pt x="1039" y="724"/>
                </a:lnTo>
                <a:lnTo>
                  <a:pt x="1039" y="721"/>
                </a:lnTo>
                <a:lnTo>
                  <a:pt x="1039" y="721"/>
                </a:lnTo>
                <a:lnTo>
                  <a:pt x="1039" y="721"/>
                </a:lnTo>
                <a:lnTo>
                  <a:pt x="1037" y="721"/>
                </a:lnTo>
                <a:lnTo>
                  <a:pt x="1037" y="719"/>
                </a:lnTo>
                <a:lnTo>
                  <a:pt x="1034" y="719"/>
                </a:lnTo>
                <a:lnTo>
                  <a:pt x="1034" y="719"/>
                </a:lnTo>
                <a:lnTo>
                  <a:pt x="1037" y="716"/>
                </a:lnTo>
                <a:lnTo>
                  <a:pt x="1039" y="711"/>
                </a:lnTo>
                <a:lnTo>
                  <a:pt x="1045" y="711"/>
                </a:lnTo>
                <a:lnTo>
                  <a:pt x="1045" y="708"/>
                </a:lnTo>
                <a:lnTo>
                  <a:pt x="1047" y="705"/>
                </a:lnTo>
                <a:lnTo>
                  <a:pt x="1050" y="692"/>
                </a:lnTo>
                <a:lnTo>
                  <a:pt x="1050" y="689"/>
                </a:lnTo>
                <a:lnTo>
                  <a:pt x="1056" y="689"/>
                </a:lnTo>
                <a:lnTo>
                  <a:pt x="1053" y="689"/>
                </a:lnTo>
                <a:lnTo>
                  <a:pt x="1050" y="689"/>
                </a:lnTo>
                <a:lnTo>
                  <a:pt x="1047" y="687"/>
                </a:lnTo>
                <a:lnTo>
                  <a:pt x="1047" y="684"/>
                </a:lnTo>
                <a:lnTo>
                  <a:pt x="1045" y="684"/>
                </a:lnTo>
                <a:lnTo>
                  <a:pt x="1045" y="684"/>
                </a:lnTo>
                <a:lnTo>
                  <a:pt x="1042" y="684"/>
                </a:lnTo>
                <a:lnTo>
                  <a:pt x="1042" y="684"/>
                </a:lnTo>
                <a:lnTo>
                  <a:pt x="1047" y="678"/>
                </a:lnTo>
                <a:lnTo>
                  <a:pt x="1047" y="678"/>
                </a:lnTo>
                <a:lnTo>
                  <a:pt x="1047" y="678"/>
                </a:lnTo>
                <a:lnTo>
                  <a:pt x="1050" y="678"/>
                </a:lnTo>
                <a:lnTo>
                  <a:pt x="1050" y="681"/>
                </a:lnTo>
                <a:lnTo>
                  <a:pt x="1047" y="684"/>
                </a:lnTo>
                <a:lnTo>
                  <a:pt x="1050" y="684"/>
                </a:lnTo>
                <a:lnTo>
                  <a:pt x="1053" y="681"/>
                </a:lnTo>
                <a:lnTo>
                  <a:pt x="1053" y="678"/>
                </a:lnTo>
                <a:lnTo>
                  <a:pt x="1056" y="678"/>
                </a:lnTo>
                <a:lnTo>
                  <a:pt x="1056" y="678"/>
                </a:lnTo>
                <a:lnTo>
                  <a:pt x="1056" y="668"/>
                </a:lnTo>
                <a:lnTo>
                  <a:pt x="1058" y="660"/>
                </a:lnTo>
                <a:lnTo>
                  <a:pt x="1058" y="660"/>
                </a:lnTo>
                <a:lnTo>
                  <a:pt x="1066" y="649"/>
                </a:lnTo>
                <a:lnTo>
                  <a:pt x="1066" y="649"/>
                </a:lnTo>
                <a:lnTo>
                  <a:pt x="1066" y="646"/>
                </a:lnTo>
                <a:lnTo>
                  <a:pt x="1074" y="644"/>
                </a:lnTo>
                <a:lnTo>
                  <a:pt x="1074" y="644"/>
                </a:lnTo>
                <a:lnTo>
                  <a:pt x="1077" y="641"/>
                </a:lnTo>
                <a:lnTo>
                  <a:pt x="1077" y="641"/>
                </a:lnTo>
                <a:lnTo>
                  <a:pt x="1080" y="638"/>
                </a:lnTo>
                <a:lnTo>
                  <a:pt x="1082" y="636"/>
                </a:lnTo>
                <a:lnTo>
                  <a:pt x="1082" y="636"/>
                </a:lnTo>
                <a:lnTo>
                  <a:pt x="1082" y="636"/>
                </a:lnTo>
                <a:lnTo>
                  <a:pt x="1082" y="633"/>
                </a:lnTo>
                <a:lnTo>
                  <a:pt x="1080" y="633"/>
                </a:lnTo>
                <a:lnTo>
                  <a:pt x="1077" y="633"/>
                </a:lnTo>
                <a:lnTo>
                  <a:pt x="1080" y="633"/>
                </a:lnTo>
                <a:lnTo>
                  <a:pt x="1080" y="633"/>
                </a:lnTo>
                <a:lnTo>
                  <a:pt x="1080" y="633"/>
                </a:lnTo>
                <a:lnTo>
                  <a:pt x="1082" y="630"/>
                </a:lnTo>
                <a:lnTo>
                  <a:pt x="1082" y="630"/>
                </a:lnTo>
                <a:lnTo>
                  <a:pt x="1082" y="630"/>
                </a:lnTo>
                <a:lnTo>
                  <a:pt x="1082" y="630"/>
                </a:lnTo>
                <a:lnTo>
                  <a:pt x="1088" y="630"/>
                </a:lnTo>
                <a:lnTo>
                  <a:pt x="1088" y="630"/>
                </a:lnTo>
                <a:lnTo>
                  <a:pt x="1088" y="627"/>
                </a:lnTo>
                <a:lnTo>
                  <a:pt x="1088" y="627"/>
                </a:lnTo>
                <a:lnTo>
                  <a:pt x="1080" y="627"/>
                </a:lnTo>
                <a:lnTo>
                  <a:pt x="1080" y="627"/>
                </a:lnTo>
                <a:lnTo>
                  <a:pt x="1080" y="627"/>
                </a:lnTo>
                <a:lnTo>
                  <a:pt x="1077" y="627"/>
                </a:lnTo>
                <a:lnTo>
                  <a:pt x="1077" y="627"/>
                </a:lnTo>
                <a:lnTo>
                  <a:pt x="1074" y="627"/>
                </a:lnTo>
                <a:lnTo>
                  <a:pt x="1074" y="625"/>
                </a:lnTo>
                <a:lnTo>
                  <a:pt x="1077" y="625"/>
                </a:lnTo>
                <a:lnTo>
                  <a:pt x="1080" y="625"/>
                </a:lnTo>
                <a:lnTo>
                  <a:pt x="1082" y="625"/>
                </a:lnTo>
                <a:lnTo>
                  <a:pt x="1082" y="625"/>
                </a:lnTo>
                <a:lnTo>
                  <a:pt x="1082" y="622"/>
                </a:lnTo>
                <a:lnTo>
                  <a:pt x="1082" y="622"/>
                </a:lnTo>
                <a:lnTo>
                  <a:pt x="1085" y="619"/>
                </a:lnTo>
                <a:lnTo>
                  <a:pt x="1088" y="622"/>
                </a:lnTo>
                <a:lnTo>
                  <a:pt x="1090" y="625"/>
                </a:lnTo>
                <a:lnTo>
                  <a:pt x="1090" y="625"/>
                </a:lnTo>
                <a:lnTo>
                  <a:pt x="1090" y="625"/>
                </a:lnTo>
                <a:lnTo>
                  <a:pt x="1093" y="622"/>
                </a:lnTo>
                <a:lnTo>
                  <a:pt x="1093" y="619"/>
                </a:lnTo>
                <a:lnTo>
                  <a:pt x="1093" y="619"/>
                </a:lnTo>
                <a:lnTo>
                  <a:pt x="1096" y="614"/>
                </a:lnTo>
                <a:lnTo>
                  <a:pt x="1096" y="611"/>
                </a:lnTo>
                <a:lnTo>
                  <a:pt x="1096" y="609"/>
                </a:lnTo>
                <a:lnTo>
                  <a:pt x="1093" y="609"/>
                </a:lnTo>
                <a:lnTo>
                  <a:pt x="1093" y="611"/>
                </a:lnTo>
                <a:lnTo>
                  <a:pt x="1093" y="611"/>
                </a:lnTo>
                <a:lnTo>
                  <a:pt x="1090" y="611"/>
                </a:lnTo>
                <a:lnTo>
                  <a:pt x="1090" y="611"/>
                </a:lnTo>
                <a:lnTo>
                  <a:pt x="1090" y="609"/>
                </a:lnTo>
                <a:lnTo>
                  <a:pt x="1090" y="609"/>
                </a:lnTo>
                <a:lnTo>
                  <a:pt x="1093" y="606"/>
                </a:lnTo>
                <a:lnTo>
                  <a:pt x="1093" y="606"/>
                </a:lnTo>
                <a:lnTo>
                  <a:pt x="1096" y="606"/>
                </a:lnTo>
                <a:lnTo>
                  <a:pt x="1096" y="606"/>
                </a:lnTo>
                <a:lnTo>
                  <a:pt x="1096" y="601"/>
                </a:lnTo>
                <a:lnTo>
                  <a:pt x="1098" y="598"/>
                </a:lnTo>
                <a:lnTo>
                  <a:pt x="1098" y="598"/>
                </a:lnTo>
                <a:lnTo>
                  <a:pt x="1096" y="598"/>
                </a:lnTo>
                <a:lnTo>
                  <a:pt x="1096" y="595"/>
                </a:lnTo>
                <a:lnTo>
                  <a:pt x="1096" y="595"/>
                </a:lnTo>
                <a:lnTo>
                  <a:pt x="1098" y="593"/>
                </a:lnTo>
                <a:lnTo>
                  <a:pt x="1098" y="590"/>
                </a:lnTo>
                <a:lnTo>
                  <a:pt x="1101" y="587"/>
                </a:lnTo>
                <a:lnTo>
                  <a:pt x="1098" y="582"/>
                </a:lnTo>
                <a:lnTo>
                  <a:pt x="1098" y="585"/>
                </a:lnTo>
                <a:lnTo>
                  <a:pt x="1098" y="587"/>
                </a:lnTo>
                <a:lnTo>
                  <a:pt x="1096" y="590"/>
                </a:lnTo>
                <a:lnTo>
                  <a:pt x="1093" y="590"/>
                </a:lnTo>
                <a:lnTo>
                  <a:pt x="1096" y="587"/>
                </a:lnTo>
                <a:lnTo>
                  <a:pt x="1098" y="582"/>
                </a:lnTo>
                <a:lnTo>
                  <a:pt x="1096" y="579"/>
                </a:lnTo>
                <a:lnTo>
                  <a:pt x="1096" y="582"/>
                </a:lnTo>
                <a:lnTo>
                  <a:pt x="1090" y="582"/>
                </a:lnTo>
                <a:lnTo>
                  <a:pt x="1088" y="582"/>
                </a:lnTo>
                <a:lnTo>
                  <a:pt x="1088" y="582"/>
                </a:lnTo>
                <a:lnTo>
                  <a:pt x="1088" y="582"/>
                </a:lnTo>
                <a:lnTo>
                  <a:pt x="1090" y="582"/>
                </a:lnTo>
                <a:lnTo>
                  <a:pt x="1090" y="582"/>
                </a:lnTo>
                <a:lnTo>
                  <a:pt x="1090" y="579"/>
                </a:lnTo>
                <a:lnTo>
                  <a:pt x="1088" y="579"/>
                </a:lnTo>
                <a:lnTo>
                  <a:pt x="1088" y="577"/>
                </a:lnTo>
                <a:lnTo>
                  <a:pt x="1088" y="577"/>
                </a:lnTo>
                <a:lnTo>
                  <a:pt x="1090" y="574"/>
                </a:lnTo>
                <a:lnTo>
                  <a:pt x="1090" y="577"/>
                </a:lnTo>
                <a:lnTo>
                  <a:pt x="1093" y="579"/>
                </a:lnTo>
                <a:lnTo>
                  <a:pt x="1093" y="579"/>
                </a:lnTo>
                <a:lnTo>
                  <a:pt x="1096" y="577"/>
                </a:lnTo>
                <a:lnTo>
                  <a:pt x="1098" y="577"/>
                </a:lnTo>
                <a:lnTo>
                  <a:pt x="1101" y="577"/>
                </a:lnTo>
                <a:lnTo>
                  <a:pt x="1101" y="577"/>
                </a:lnTo>
                <a:lnTo>
                  <a:pt x="1104" y="577"/>
                </a:lnTo>
                <a:lnTo>
                  <a:pt x="1104" y="577"/>
                </a:lnTo>
                <a:lnTo>
                  <a:pt x="1104" y="574"/>
                </a:lnTo>
                <a:lnTo>
                  <a:pt x="1106" y="577"/>
                </a:lnTo>
                <a:lnTo>
                  <a:pt x="1109" y="574"/>
                </a:lnTo>
                <a:lnTo>
                  <a:pt x="1109" y="574"/>
                </a:lnTo>
                <a:lnTo>
                  <a:pt x="1109" y="574"/>
                </a:lnTo>
                <a:lnTo>
                  <a:pt x="1109" y="574"/>
                </a:lnTo>
                <a:lnTo>
                  <a:pt x="1109" y="574"/>
                </a:lnTo>
                <a:lnTo>
                  <a:pt x="1112" y="571"/>
                </a:lnTo>
                <a:lnTo>
                  <a:pt x="1112" y="571"/>
                </a:lnTo>
                <a:lnTo>
                  <a:pt x="1112" y="571"/>
                </a:lnTo>
                <a:lnTo>
                  <a:pt x="1112" y="568"/>
                </a:lnTo>
                <a:lnTo>
                  <a:pt x="1112" y="568"/>
                </a:lnTo>
                <a:lnTo>
                  <a:pt x="1114" y="568"/>
                </a:lnTo>
                <a:lnTo>
                  <a:pt x="1112" y="566"/>
                </a:lnTo>
                <a:lnTo>
                  <a:pt x="1112" y="566"/>
                </a:lnTo>
                <a:lnTo>
                  <a:pt x="1112" y="566"/>
                </a:lnTo>
                <a:lnTo>
                  <a:pt x="1114" y="563"/>
                </a:lnTo>
                <a:lnTo>
                  <a:pt x="1117" y="560"/>
                </a:lnTo>
                <a:lnTo>
                  <a:pt x="1117" y="558"/>
                </a:lnTo>
                <a:lnTo>
                  <a:pt x="1117" y="558"/>
                </a:lnTo>
                <a:lnTo>
                  <a:pt x="1117" y="558"/>
                </a:lnTo>
                <a:lnTo>
                  <a:pt x="1117" y="558"/>
                </a:lnTo>
                <a:lnTo>
                  <a:pt x="1114" y="558"/>
                </a:lnTo>
                <a:lnTo>
                  <a:pt x="1112" y="558"/>
                </a:lnTo>
                <a:lnTo>
                  <a:pt x="1112" y="558"/>
                </a:lnTo>
                <a:lnTo>
                  <a:pt x="1112" y="558"/>
                </a:lnTo>
                <a:lnTo>
                  <a:pt x="1112" y="555"/>
                </a:lnTo>
                <a:lnTo>
                  <a:pt x="1112" y="555"/>
                </a:lnTo>
                <a:lnTo>
                  <a:pt x="1112" y="555"/>
                </a:lnTo>
                <a:lnTo>
                  <a:pt x="1114" y="555"/>
                </a:lnTo>
                <a:lnTo>
                  <a:pt x="1114" y="552"/>
                </a:lnTo>
                <a:lnTo>
                  <a:pt x="1114" y="552"/>
                </a:lnTo>
                <a:lnTo>
                  <a:pt x="1114" y="552"/>
                </a:lnTo>
                <a:lnTo>
                  <a:pt x="1112" y="552"/>
                </a:lnTo>
                <a:lnTo>
                  <a:pt x="1117" y="550"/>
                </a:lnTo>
                <a:lnTo>
                  <a:pt x="1120" y="547"/>
                </a:lnTo>
                <a:lnTo>
                  <a:pt x="1123" y="547"/>
                </a:lnTo>
                <a:lnTo>
                  <a:pt x="1120" y="552"/>
                </a:lnTo>
                <a:lnTo>
                  <a:pt x="1120" y="552"/>
                </a:lnTo>
                <a:lnTo>
                  <a:pt x="1120" y="555"/>
                </a:lnTo>
                <a:lnTo>
                  <a:pt x="1120" y="552"/>
                </a:lnTo>
                <a:lnTo>
                  <a:pt x="1125" y="550"/>
                </a:lnTo>
                <a:lnTo>
                  <a:pt x="1125" y="550"/>
                </a:lnTo>
                <a:lnTo>
                  <a:pt x="1125" y="547"/>
                </a:lnTo>
                <a:lnTo>
                  <a:pt x="1125" y="544"/>
                </a:lnTo>
                <a:lnTo>
                  <a:pt x="1128" y="542"/>
                </a:lnTo>
                <a:lnTo>
                  <a:pt x="1131" y="542"/>
                </a:lnTo>
                <a:lnTo>
                  <a:pt x="1131" y="539"/>
                </a:lnTo>
                <a:lnTo>
                  <a:pt x="1131" y="536"/>
                </a:lnTo>
                <a:lnTo>
                  <a:pt x="1131" y="536"/>
                </a:lnTo>
                <a:lnTo>
                  <a:pt x="1133" y="534"/>
                </a:lnTo>
                <a:lnTo>
                  <a:pt x="1133" y="534"/>
                </a:lnTo>
                <a:lnTo>
                  <a:pt x="1133" y="531"/>
                </a:lnTo>
                <a:lnTo>
                  <a:pt x="1136" y="526"/>
                </a:lnTo>
                <a:lnTo>
                  <a:pt x="1136" y="526"/>
                </a:lnTo>
                <a:lnTo>
                  <a:pt x="1136" y="523"/>
                </a:lnTo>
                <a:lnTo>
                  <a:pt x="1139" y="523"/>
                </a:lnTo>
                <a:lnTo>
                  <a:pt x="1141" y="520"/>
                </a:lnTo>
                <a:lnTo>
                  <a:pt x="1141" y="520"/>
                </a:lnTo>
                <a:lnTo>
                  <a:pt x="1144" y="518"/>
                </a:lnTo>
                <a:lnTo>
                  <a:pt x="1144" y="515"/>
                </a:lnTo>
                <a:lnTo>
                  <a:pt x="1144" y="515"/>
                </a:lnTo>
                <a:lnTo>
                  <a:pt x="1144" y="515"/>
                </a:lnTo>
                <a:lnTo>
                  <a:pt x="1147" y="512"/>
                </a:lnTo>
                <a:lnTo>
                  <a:pt x="1149" y="512"/>
                </a:lnTo>
                <a:lnTo>
                  <a:pt x="1147" y="512"/>
                </a:lnTo>
                <a:lnTo>
                  <a:pt x="1149" y="509"/>
                </a:lnTo>
                <a:lnTo>
                  <a:pt x="1152" y="504"/>
                </a:lnTo>
                <a:lnTo>
                  <a:pt x="1152" y="504"/>
                </a:lnTo>
                <a:lnTo>
                  <a:pt x="1155" y="504"/>
                </a:lnTo>
                <a:lnTo>
                  <a:pt x="1160" y="501"/>
                </a:lnTo>
                <a:lnTo>
                  <a:pt x="1165" y="499"/>
                </a:lnTo>
                <a:lnTo>
                  <a:pt x="1168" y="499"/>
                </a:lnTo>
                <a:lnTo>
                  <a:pt x="1176" y="496"/>
                </a:lnTo>
                <a:lnTo>
                  <a:pt x="1181" y="496"/>
                </a:lnTo>
                <a:lnTo>
                  <a:pt x="1184" y="496"/>
                </a:lnTo>
                <a:lnTo>
                  <a:pt x="1184" y="496"/>
                </a:lnTo>
                <a:lnTo>
                  <a:pt x="1184" y="496"/>
                </a:lnTo>
                <a:lnTo>
                  <a:pt x="1184" y="493"/>
                </a:lnTo>
                <a:lnTo>
                  <a:pt x="1187" y="493"/>
                </a:lnTo>
                <a:lnTo>
                  <a:pt x="1190" y="493"/>
                </a:lnTo>
                <a:lnTo>
                  <a:pt x="1190" y="493"/>
                </a:lnTo>
                <a:lnTo>
                  <a:pt x="1190" y="493"/>
                </a:lnTo>
                <a:lnTo>
                  <a:pt x="1190" y="491"/>
                </a:lnTo>
                <a:lnTo>
                  <a:pt x="1192" y="491"/>
                </a:lnTo>
                <a:lnTo>
                  <a:pt x="1192" y="491"/>
                </a:lnTo>
                <a:lnTo>
                  <a:pt x="1190" y="488"/>
                </a:lnTo>
                <a:lnTo>
                  <a:pt x="1190" y="488"/>
                </a:lnTo>
                <a:lnTo>
                  <a:pt x="1187" y="488"/>
                </a:lnTo>
                <a:lnTo>
                  <a:pt x="1179" y="488"/>
                </a:lnTo>
                <a:lnTo>
                  <a:pt x="1179" y="488"/>
                </a:lnTo>
                <a:lnTo>
                  <a:pt x="1176" y="485"/>
                </a:lnTo>
                <a:lnTo>
                  <a:pt x="1181" y="485"/>
                </a:lnTo>
                <a:lnTo>
                  <a:pt x="1181" y="485"/>
                </a:lnTo>
                <a:lnTo>
                  <a:pt x="1184" y="483"/>
                </a:lnTo>
                <a:lnTo>
                  <a:pt x="1184" y="483"/>
                </a:lnTo>
                <a:lnTo>
                  <a:pt x="1187" y="483"/>
                </a:lnTo>
                <a:lnTo>
                  <a:pt x="1190" y="485"/>
                </a:lnTo>
                <a:lnTo>
                  <a:pt x="1190" y="485"/>
                </a:lnTo>
                <a:lnTo>
                  <a:pt x="1190" y="485"/>
                </a:lnTo>
                <a:lnTo>
                  <a:pt x="1190" y="485"/>
                </a:lnTo>
                <a:lnTo>
                  <a:pt x="1192" y="485"/>
                </a:lnTo>
                <a:lnTo>
                  <a:pt x="1192" y="485"/>
                </a:lnTo>
                <a:lnTo>
                  <a:pt x="1192" y="485"/>
                </a:lnTo>
                <a:lnTo>
                  <a:pt x="1195" y="485"/>
                </a:lnTo>
                <a:lnTo>
                  <a:pt x="1192" y="485"/>
                </a:lnTo>
                <a:lnTo>
                  <a:pt x="1192" y="483"/>
                </a:lnTo>
                <a:lnTo>
                  <a:pt x="1192" y="480"/>
                </a:lnTo>
                <a:lnTo>
                  <a:pt x="1195" y="480"/>
                </a:lnTo>
                <a:lnTo>
                  <a:pt x="1195" y="477"/>
                </a:lnTo>
                <a:lnTo>
                  <a:pt x="1200" y="475"/>
                </a:lnTo>
                <a:lnTo>
                  <a:pt x="1203" y="475"/>
                </a:lnTo>
                <a:lnTo>
                  <a:pt x="1208" y="469"/>
                </a:lnTo>
                <a:lnTo>
                  <a:pt x="1208" y="467"/>
                </a:lnTo>
                <a:lnTo>
                  <a:pt x="1214" y="464"/>
                </a:lnTo>
                <a:lnTo>
                  <a:pt x="1230" y="459"/>
                </a:lnTo>
                <a:lnTo>
                  <a:pt x="1227" y="456"/>
                </a:lnTo>
                <a:lnTo>
                  <a:pt x="1227" y="456"/>
                </a:lnTo>
                <a:lnTo>
                  <a:pt x="1227" y="453"/>
                </a:lnTo>
                <a:lnTo>
                  <a:pt x="1227" y="450"/>
                </a:lnTo>
                <a:lnTo>
                  <a:pt x="1227" y="450"/>
                </a:lnTo>
                <a:lnTo>
                  <a:pt x="1227" y="448"/>
                </a:lnTo>
                <a:lnTo>
                  <a:pt x="1227" y="448"/>
                </a:lnTo>
                <a:lnTo>
                  <a:pt x="1230" y="448"/>
                </a:lnTo>
                <a:lnTo>
                  <a:pt x="1230" y="448"/>
                </a:lnTo>
                <a:lnTo>
                  <a:pt x="1230" y="445"/>
                </a:lnTo>
                <a:lnTo>
                  <a:pt x="1230" y="445"/>
                </a:lnTo>
                <a:lnTo>
                  <a:pt x="1227" y="442"/>
                </a:lnTo>
                <a:lnTo>
                  <a:pt x="1227" y="442"/>
                </a:lnTo>
                <a:lnTo>
                  <a:pt x="1227" y="442"/>
                </a:lnTo>
                <a:lnTo>
                  <a:pt x="1227" y="440"/>
                </a:lnTo>
                <a:lnTo>
                  <a:pt x="1227" y="440"/>
                </a:lnTo>
                <a:lnTo>
                  <a:pt x="1230" y="437"/>
                </a:lnTo>
                <a:lnTo>
                  <a:pt x="1230" y="437"/>
                </a:lnTo>
                <a:lnTo>
                  <a:pt x="1230" y="434"/>
                </a:lnTo>
                <a:lnTo>
                  <a:pt x="1232" y="434"/>
                </a:lnTo>
                <a:lnTo>
                  <a:pt x="1232" y="434"/>
                </a:lnTo>
                <a:lnTo>
                  <a:pt x="1230" y="432"/>
                </a:lnTo>
                <a:lnTo>
                  <a:pt x="1230" y="432"/>
                </a:lnTo>
                <a:lnTo>
                  <a:pt x="1227" y="429"/>
                </a:lnTo>
                <a:lnTo>
                  <a:pt x="1224" y="426"/>
                </a:lnTo>
                <a:lnTo>
                  <a:pt x="1224" y="426"/>
                </a:lnTo>
                <a:lnTo>
                  <a:pt x="1227" y="424"/>
                </a:lnTo>
                <a:lnTo>
                  <a:pt x="1227" y="421"/>
                </a:lnTo>
                <a:lnTo>
                  <a:pt x="1230" y="418"/>
                </a:lnTo>
                <a:lnTo>
                  <a:pt x="1230" y="413"/>
                </a:lnTo>
                <a:lnTo>
                  <a:pt x="1232" y="413"/>
                </a:lnTo>
                <a:lnTo>
                  <a:pt x="1240" y="402"/>
                </a:lnTo>
                <a:lnTo>
                  <a:pt x="1243" y="400"/>
                </a:lnTo>
                <a:lnTo>
                  <a:pt x="1251" y="397"/>
                </a:lnTo>
                <a:lnTo>
                  <a:pt x="1254" y="394"/>
                </a:lnTo>
                <a:lnTo>
                  <a:pt x="1251" y="391"/>
                </a:lnTo>
                <a:lnTo>
                  <a:pt x="1254" y="389"/>
                </a:lnTo>
                <a:lnTo>
                  <a:pt x="1257" y="383"/>
                </a:lnTo>
                <a:lnTo>
                  <a:pt x="1259" y="383"/>
                </a:lnTo>
                <a:lnTo>
                  <a:pt x="1259" y="381"/>
                </a:lnTo>
                <a:lnTo>
                  <a:pt x="1259" y="381"/>
                </a:lnTo>
                <a:lnTo>
                  <a:pt x="1259" y="381"/>
                </a:lnTo>
                <a:lnTo>
                  <a:pt x="1259" y="381"/>
                </a:lnTo>
                <a:lnTo>
                  <a:pt x="1259" y="378"/>
                </a:lnTo>
                <a:lnTo>
                  <a:pt x="1259" y="378"/>
                </a:lnTo>
                <a:lnTo>
                  <a:pt x="1259" y="375"/>
                </a:lnTo>
                <a:lnTo>
                  <a:pt x="1262" y="375"/>
                </a:lnTo>
                <a:lnTo>
                  <a:pt x="1262" y="373"/>
                </a:lnTo>
                <a:lnTo>
                  <a:pt x="1262" y="370"/>
                </a:lnTo>
                <a:lnTo>
                  <a:pt x="1262" y="365"/>
                </a:lnTo>
                <a:lnTo>
                  <a:pt x="1265" y="362"/>
                </a:lnTo>
                <a:lnTo>
                  <a:pt x="1267" y="359"/>
                </a:lnTo>
                <a:lnTo>
                  <a:pt x="1270" y="357"/>
                </a:lnTo>
                <a:lnTo>
                  <a:pt x="1273" y="357"/>
                </a:lnTo>
                <a:lnTo>
                  <a:pt x="1273" y="354"/>
                </a:lnTo>
                <a:lnTo>
                  <a:pt x="1273" y="351"/>
                </a:lnTo>
                <a:lnTo>
                  <a:pt x="1270" y="351"/>
                </a:lnTo>
                <a:lnTo>
                  <a:pt x="1270" y="349"/>
                </a:lnTo>
                <a:lnTo>
                  <a:pt x="1270" y="349"/>
                </a:lnTo>
                <a:lnTo>
                  <a:pt x="1270" y="346"/>
                </a:lnTo>
                <a:lnTo>
                  <a:pt x="1275" y="338"/>
                </a:lnTo>
                <a:lnTo>
                  <a:pt x="1275" y="338"/>
                </a:lnTo>
                <a:lnTo>
                  <a:pt x="1275" y="330"/>
                </a:lnTo>
                <a:lnTo>
                  <a:pt x="1275" y="327"/>
                </a:lnTo>
                <a:lnTo>
                  <a:pt x="1275" y="324"/>
                </a:lnTo>
                <a:lnTo>
                  <a:pt x="1281" y="316"/>
                </a:lnTo>
                <a:lnTo>
                  <a:pt x="1283" y="314"/>
                </a:lnTo>
                <a:lnTo>
                  <a:pt x="1283" y="314"/>
                </a:lnTo>
                <a:lnTo>
                  <a:pt x="1283" y="311"/>
                </a:lnTo>
                <a:lnTo>
                  <a:pt x="1283" y="311"/>
                </a:lnTo>
                <a:lnTo>
                  <a:pt x="1283" y="308"/>
                </a:lnTo>
                <a:lnTo>
                  <a:pt x="1283" y="308"/>
                </a:lnTo>
                <a:lnTo>
                  <a:pt x="1283" y="306"/>
                </a:lnTo>
                <a:lnTo>
                  <a:pt x="1283" y="303"/>
                </a:lnTo>
                <a:lnTo>
                  <a:pt x="1286" y="300"/>
                </a:lnTo>
                <a:lnTo>
                  <a:pt x="1286" y="298"/>
                </a:lnTo>
                <a:lnTo>
                  <a:pt x="1286" y="298"/>
                </a:lnTo>
                <a:lnTo>
                  <a:pt x="1286" y="295"/>
                </a:lnTo>
                <a:lnTo>
                  <a:pt x="1286" y="295"/>
                </a:lnTo>
                <a:lnTo>
                  <a:pt x="1286" y="292"/>
                </a:lnTo>
                <a:lnTo>
                  <a:pt x="1283" y="292"/>
                </a:lnTo>
                <a:lnTo>
                  <a:pt x="1283" y="292"/>
                </a:lnTo>
                <a:lnTo>
                  <a:pt x="1283" y="295"/>
                </a:lnTo>
                <a:lnTo>
                  <a:pt x="1283" y="295"/>
                </a:lnTo>
                <a:lnTo>
                  <a:pt x="1281" y="292"/>
                </a:lnTo>
                <a:lnTo>
                  <a:pt x="1281" y="292"/>
                </a:lnTo>
                <a:lnTo>
                  <a:pt x="1281" y="292"/>
                </a:lnTo>
                <a:lnTo>
                  <a:pt x="1281" y="292"/>
                </a:lnTo>
                <a:lnTo>
                  <a:pt x="1281" y="290"/>
                </a:lnTo>
                <a:lnTo>
                  <a:pt x="1278" y="287"/>
                </a:lnTo>
                <a:lnTo>
                  <a:pt x="1278" y="268"/>
                </a:lnTo>
                <a:lnTo>
                  <a:pt x="1278" y="268"/>
                </a:lnTo>
                <a:lnTo>
                  <a:pt x="1278" y="268"/>
                </a:lnTo>
                <a:lnTo>
                  <a:pt x="1278" y="265"/>
                </a:lnTo>
                <a:lnTo>
                  <a:pt x="1278" y="265"/>
                </a:lnTo>
                <a:lnTo>
                  <a:pt x="1281" y="252"/>
                </a:lnTo>
                <a:lnTo>
                  <a:pt x="1283" y="249"/>
                </a:lnTo>
                <a:lnTo>
                  <a:pt x="1286" y="244"/>
                </a:lnTo>
                <a:lnTo>
                  <a:pt x="1286" y="241"/>
                </a:lnTo>
                <a:lnTo>
                  <a:pt x="1286" y="239"/>
                </a:lnTo>
                <a:lnTo>
                  <a:pt x="1291" y="233"/>
                </a:lnTo>
                <a:lnTo>
                  <a:pt x="1291" y="228"/>
                </a:lnTo>
                <a:lnTo>
                  <a:pt x="1291" y="225"/>
                </a:lnTo>
                <a:lnTo>
                  <a:pt x="1297" y="217"/>
                </a:lnTo>
                <a:lnTo>
                  <a:pt x="1299" y="212"/>
                </a:lnTo>
                <a:lnTo>
                  <a:pt x="1299" y="206"/>
                </a:lnTo>
                <a:lnTo>
                  <a:pt x="1299" y="204"/>
                </a:lnTo>
                <a:lnTo>
                  <a:pt x="1297" y="201"/>
                </a:lnTo>
                <a:lnTo>
                  <a:pt x="1299" y="201"/>
                </a:lnTo>
                <a:lnTo>
                  <a:pt x="1299" y="198"/>
                </a:lnTo>
                <a:lnTo>
                  <a:pt x="1299" y="198"/>
                </a:lnTo>
                <a:lnTo>
                  <a:pt x="1302" y="196"/>
                </a:lnTo>
                <a:lnTo>
                  <a:pt x="1305" y="193"/>
                </a:lnTo>
                <a:lnTo>
                  <a:pt x="1305" y="190"/>
                </a:lnTo>
                <a:lnTo>
                  <a:pt x="1305" y="188"/>
                </a:lnTo>
                <a:lnTo>
                  <a:pt x="1305" y="182"/>
                </a:lnTo>
                <a:lnTo>
                  <a:pt x="1307" y="182"/>
                </a:lnTo>
                <a:lnTo>
                  <a:pt x="1307" y="180"/>
                </a:lnTo>
                <a:lnTo>
                  <a:pt x="1307" y="180"/>
                </a:lnTo>
                <a:lnTo>
                  <a:pt x="1307" y="174"/>
                </a:lnTo>
                <a:lnTo>
                  <a:pt x="1307" y="174"/>
                </a:lnTo>
                <a:lnTo>
                  <a:pt x="1307" y="172"/>
                </a:lnTo>
                <a:lnTo>
                  <a:pt x="1307" y="169"/>
                </a:lnTo>
                <a:lnTo>
                  <a:pt x="1310" y="166"/>
                </a:lnTo>
                <a:lnTo>
                  <a:pt x="1310" y="163"/>
                </a:lnTo>
                <a:lnTo>
                  <a:pt x="1310" y="163"/>
                </a:lnTo>
                <a:lnTo>
                  <a:pt x="1310" y="161"/>
                </a:lnTo>
                <a:lnTo>
                  <a:pt x="1310" y="161"/>
                </a:lnTo>
                <a:lnTo>
                  <a:pt x="1313" y="158"/>
                </a:lnTo>
                <a:lnTo>
                  <a:pt x="1313" y="158"/>
                </a:lnTo>
                <a:lnTo>
                  <a:pt x="1313" y="158"/>
                </a:lnTo>
                <a:lnTo>
                  <a:pt x="1310" y="155"/>
                </a:lnTo>
                <a:lnTo>
                  <a:pt x="1310" y="155"/>
                </a:lnTo>
                <a:lnTo>
                  <a:pt x="1310" y="153"/>
                </a:lnTo>
                <a:lnTo>
                  <a:pt x="1313" y="153"/>
                </a:lnTo>
                <a:lnTo>
                  <a:pt x="1313" y="150"/>
                </a:lnTo>
                <a:lnTo>
                  <a:pt x="1315" y="145"/>
                </a:lnTo>
                <a:lnTo>
                  <a:pt x="1315" y="142"/>
                </a:lnTo>
                <a:lnTo>
                  <a:pt x="1315" y="142"/>
                </a:lnTo>
                <a:lnTo>
                  <a:pt x="1315" y="139"/>
                </a:lnTo>
                <a:lnTo>
                  <a:pt x="1315" y="137"/>
                </a:lnTo>
                <a:lnTo>
                  <a:pt x="1315" y="137"/>
                </a:lnTo>
                <a:lnTo>
                  <a:pt x="1315" y="134"/>
                </a:lnTo>
                <a:lnTo>
                  <a:pt x="1315" y="131"/>
                </a:lnTo>
                <a:lnTo>
                  <a:pt x="1313" y="131"/>
                </a:lnTo>
                <a:lnTo>
                  <a:pt x="1313" y="126"/>
                </a:lnTo>
                <a:lnTo>
                  <a:pt x="1315" y="121"/>
                </a:lnTo>
                <a:lnTo>
                  <a:pt x="1315" y="118"/>
                </a:lnTo>
                <a:lnTo>
                  <a:pt x="1321" y="110"/>
                </a:lnTo>
                <a:lnTo>
                  <a:pt x="1321" y="110"/>
                </a:lnTo>
                <a:lnTo>
                  <a:pt x="1321" y="110"/>
                </a:lnTo>
                <a:lnTo>
                  <a:pt x="1324" y="107"/>
                </a:lnTo>
                <a:lnTo>
                  <a:pt x="1324" y="107"/>
                </a:lnTo>
                <a:lnTo>
                  <a:pt x="1324" y="107"/>
                </a:lnTo>
                <a:lnTo>
                  <a:pt x="1324" y="102"/>
                </a:lnTo>
                <a:lnTo>
                  <a:pt x="1324" y="102"/>
                </a:lnTo>
                <a:lnTo>
                  <a:pt x="1324" y="99"/>
                </a:lnTo>
                <a:lnTo>
                  <a:pt x="1326" y="96"/>
                </a:lnTo>
                <a:lnTo>
                  <a:pt x="1326" y="91"/>
                </a:lnTo>
                <a:lnTo>
                  <a:pt x="1332" y="86"/>
                </a:lnTo>
                <a:lnTo>
                  <a:pt x="1340" y="80"/>
                </a:lnTo>
                <a:lnTo>
                  <a:pt x="1342" y="78"/>
                </a:lnTo>
                <a:lnTo>
                  <a:pt x="1342" y="72"/>
                </a:lnTo>
                <a:lnTo>
                  <a:pt x="1340" y="70"/>
                </a:lnTo>
                <a:lnTo>
                  <a:pt x="1340" y="67"/>
                </a:lnTo>
                <a:lnTo>
                  <a:pt x="1342" y="64"/>
                </a:lnTo>
                <a:lnTo>
                  <a:pt x="1342" y="62"/>
                </a:lnTo>
                <a:lnTo>
                  <a:pt x="1342" y="62"/>
                </a:lnTo>
                <a:lnTo>
                  <a:pt x="1342" y="59"/>
                </a:lnTo>
                <a:lnTo>
                  <a:pt x="1342" y="59"/>
                </a:lnTo>
                <a:lnTo>
                  <a:pt x="1345" y="56"/>
                </a:lnTo>
                <a:lnTo>
                  <a:pt x="1345" y="56"/>
                </a:lnTo>
                <a:lnTo>
                  <a:pt x="1342" y="53"/>
                </a:lnTo>
                <a:close/>
                <a:moveTo>
                  <a:pt x="849" y="617"/>
                </a:moveTo>
                <a:lnTo>
                  <a:pt x="849" y="617"/>
                </a:lnTo>
                <a:lnTo>
                  <a:pt x="849" y="617"/>
                </a:lnTo>
                <a:lnTo>
                  <a:pt x="849" y="617"/>
                </a:lnTo>
                <a:lnTo>
                  <a:pt x="852" y="617"/>
                </a:lnTo>
                <a:lnTo>
                  <a:pt x="855" y="617"/>
                </a:lnTo>
                <a:lnTo>
                  <a:pt x="857" y="614"/>
                </a:lnTo>
                <a:lnTo>
                  <a:pt x="860" y="614"/>
                </a:lnTo>
                <a:lnTo>
                  <a:pt x="860" y="617"/>
                </a:lnTo>
                <a:lnTo>
                  <a:pt x="855" y="617"/>
                </a:lnTo>
                <a:lnTo>
                  <a:pt x="855" y="619"/>
                </a:lnTo>
                <a:lnTo>
                  <a:pt x="855" y="622"/>
                </a:lnTo>
                <a:lnTo>
                  <a:pt x="855" y="625"/>
                </a:lnTo>
                <a:lnTo>
                  <a:pt x="855" y="625"/>
                </a:lnTo>
                <a:lnTo>
                  <a:pt x="855" y="625"/>
                </a:lnTo>
                <a:lnTo>
                  <a:pt x="855" y="625"/>
                </a:lnTo>
                <a:lnTo>
                  <a:pt x="852" y="625"/>
                </a:lnTo>
                <a:lnTo>
                  <a:pt x="852" y="619"/>
                </a:lnTo>
                <a:lnTo>
                  <a:pt x="849" y="619"/>
                </a:lnTo>
                <a:lnTo>
                  <a:pt x="849" y="622"/>
                </a:lnTo>
                <a:lnTo>
                  <a:pt x="849" y="625"/>
                </a:lnTo>
                <a:lnTo>
                  <a:pt x="846" y="625"/>
                </a:lnTo>
                <a:lnTo>
                  <a:pt x="846" y="622"/>
                </a:lnTo>
                <a:lnTo>
                  <a:pt x="849" y="617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17"/>
          <p:cNvSpPr>
            <a:spLocks noChangeArrowheads="1"/>
          </p:cNvSpPr>
          <p:nvPr/>
        </p:nvSpPr>
        <p:spPr bwMode="auto">
          <a:xfrm>
            <a:off x="10920258" y="4432369"/>
            <a:ext cx="59311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Open Sans" charset="0"/>
                <a:ea typeface="Open Sans" charset="0"/>
                <a:cs typeface="Open Sans" charset="0"/>
              </a:rPr>
              <a:t>Canberra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1" name="Rectangle 18"/>
          <p:cNvSpPr>
            <a:spLocks noChangeArrowheads="1"/>
          </p:cNvSpPr>
          <p:nvPr/>
        </p:nvSpPr>
        <p:spPr bwMode="auto">
          <a:xfrm>
            <a:off x="10274145" y="4837181"/>
            <a:ext cx="69890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Open Sans" charset="0"/>
                <a:ea typeface="Open Sans" charset="0"/>
                <a:cs typeface="Open Sans" charset="0"/>
              </a:rPr>
              <a:t>Melbourne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2" name="Rectangle 19"/>
          <p:cNvSpPr>
            <a:spLocks noChangeArrowheads="1"/>
          </p:cNvSpPr>
          <p:nvPr/>
        </p:nvSpPr>
        <p:spPr bwMode="auto">
          <a:xfrm>
            <a:off x="11299670" y="4110106"/>
            <a:ext cx="46006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Open Sans" charset="0"/>
                <a:ea typeface="Open Sans" charset="0"/>
                <a:cs typeface="Open Sans" charset="0"/>
              </a:rPr>
              <a:t>Sydney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3" name="Rectangle 20"/>
          <p:cNvSpPr>
            <a:spLocks noChangeArrowheads="1"/>
          </p:cNvSpPr>
          <p:nvPr/>
        </p:nvSpPr>
        <p:spPr bwMode="auto">
          <a:xfrm>
            <a:off x="7772245" y="1989206"/>
            <a:ext cx="6820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 charset="0"/>
                <a:ea typeface="Open Sans" charset="0"/>
                <a:cs typeface="Open Sans" charset="0"/>
              </a:rPr>
              <a:t>Northern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Territory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4" name="Rectangle 22"/>
          <p:cNvSpPr>
            <a:spLocks noChangeArrowheads="1"/>
          </p:cNvSpPr>
          <p:nvPr/>
        </p:nvSpPr>
        <p:spPr bwMode="auto">
          <a:xfrm>
            <a:off x="9559770" y="2662306"/>
            <a:ext cx="76944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 charset="0"/>
                <a:ea typeface="Open Sans" charset="0"/>
                <a:cs typeface="Open Sans" charset="0"/>
              </a:rPr>
              <a:t>Queensland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5" name="Rectangle 23"/>
          <p:cNvSpPr>
            <a:spLocks noChangeArrowheads="1"/>
          </p:cNvSpPr>
          <p:nvPr/>
        </p:nvSpPr>
        <p:spPr bwMode="auto">
          <a:xfrm>
            <a:off x="9281958" y="5105469"/>
            <a:ext cx="51135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Open Sans" charset="0"/>
                <a:ea typeface="Open Sans" charset="0"/>
                <a:cs typeface="Open Sans" charset="0"/>
              </a:rPr>
              <a:t>Viktoria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6" name="Rectangle 24"/>
          <p:cNvSpPr>
            <a:spLocks noChangeArrowheads="1"/>
          </p:cNvSpPr>
          <p:nvPr/>
        </p:nvSpPr>
        <p:spPr bwMode="auto">
          <a:xfrm>
            <a:off x="10474170" y="5578544"/>
            <a:ext cx="61875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 charset="0"/>
                <a:ea typeface="Open Sans" charset="0"/>
                <a:cs typeface="Open Sans" charset="0"/>
              </a:rPr>
              <a:t>Tasmania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7" name="Rectangle 25"/>
          <p:cNvSpPr>
            <a:spLocks noChangeArrowheads="1"/>
          </p:cNvSpPr>
          <p:nvPr/>
        </p:nvSpPr>
        <p:spPr bwMode="auto">
          <a:xfrm>
            <a:off x="9964733" y="3918296"/>
            <a:ext cx="6924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 charset="0"/>
                <a:ea typeface="Open Sans" charset="0"/>
                <a:cs typeface="Open Sans" charset="0"/>
              </a:rPr>
              <a:t>New south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Wales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9" name="Rectangle 27"/>
          <p:cNvSpPr>
            <a:spLocks noChangeArrowheads="1"/>
          </p:cNvSpPr>
          <p:nvPr/>
        </p:nvSpPr>
        <p:spPr bwMode="auto">
          <a:xfrm>
            <a:off x="7624608" y="3450589"/>
            <a:ext cx="16573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 charset="0"/>
                <a:ea typeface="Open Sans" charset="0"/>
                <a:cs typeface="Open Sans" charset="0"/>
              </a:rPr>
              <a:t>South</a:t>
            </a:r>
            <a:r>
              <a:rPr kumimoji="0" lang="en-US" altLang="en-US" sz="1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altLang="en-US" sz="1000" b="1" dirty="0" err="1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australia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0" name="Rectangle 30"/>
          <p:cNvSpPr>
            <a:spLocks noChangeArrowheads="1"/>
          </p:cNvSpPr>
          <p:nvPr/>
        </p:nvSpPr>
        <p:spPr bwMode="auto">
          <a:xfrm>
            <a:off x="5866965" y="2994649"/>
            <a:ext cx="6355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Western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 charset="0"/>
                <a:ea typeface="Open Sans" charset="0"/>
                <a:cs typeface="Open Sans" charset="0"/>
              </a:rPr>
              <a:t>Australia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10080582" y="4854367"/>
            <a:ext cx="130546" cy="1305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11083332" y="4127560"/>
            <a:ext cx="130546" cy="130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9075775" y="5127750"/>
            <a:ext cx="130546" cy="1305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9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MAPS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679238" y="379413"/>
            <a:ext cx="512762" cy="227012"/>
          </a:xfrm>
          <a:prstGeom prst="rect">
            <a:avLst/>
          </a:prstGeom>
        </p:spPr>
        <p:txBody>
          <a:bodyPr/>
          <a:lstStyle/>
          <a:p>
            <a:fld id="{D8D877B3-D348-4611-9BDB-C5374591D951}" type="slidenum">
              <a:rPr lang="en-US" smtClean="0"/>
              <a:pPr/>
              <a:t>89</a:t>
            </a:fld>
            <a:endParaRPr lang="en-US" dirty="0" smtClean="0"/>
          </a:p>
        </p:txBody>
      </p:sp>
      <p:sp>
        <p:nvSpPr>
          <p:cNvPr id="3" name="Freeform 30"/>
          <p:cNvSpPr>
            <a:spLocks noEditPoints="1"/>
          </p:cNvSpPr>
          <p:nvPr/>
        </p:nvSpPr>
        <p:spPr bwMode="auto">
          <a:xfrm>
            <a:off x="8623910" y="369396"/>
            <a:ext cx="3271838" cy="4297363"/>
          </a:xfrm>
          <a:custGeom>
            <a:avLst/>
            <a:gdLst>
              <a:gd name="T0" fmla="*/ 1 w 846"/>
              <a:gd name="T1" fmla="*/ 718 h 1110"/>
              <a:gd name="T2" fmla="*/ 33 w 846"/>
              <a:gd name="T3" fmla="*/ 697 h 1110"/>
              <a:gd name="T4" fmla="*/ 265 w 846"/>
              <a:gd name="T5" fmla="*/ 185 h 1110"/>
              <a:gd name="T6" fmla="*/ 203 w 846"/>
              <a:gd name="T7" fmla="*/ 150 h 1110"/>
              <a:gd name="T8" fmla="*/ 833 w 846"/>
              <a:gd name="T9" fmla="*/ 626 h 1110"/>
              <a:gd name="T10" fmla="*/ 768 w 846"/>
              <a:gd name="T11" fmla="*/ 821 h 1110"/>
              <a:gd name="T12" fmla="*/ 716 w 846"/>
              <a:gd name="T13" fmla="*/ 945 h 1110"/>
              <a:gd name="T14" fmla="*/ 726 w 846"/>
              <a:gd name="T15" fmla="*/ 1085 h 1110"/>
              <a:gd name="T16" fmla="*/ 683 w 846"/>
              <a:gd name="T17" fmla="*/ 1087 h 1110"/>
              <a:gd name="T18" fmla="*/ 587 w 846"/>
              <a:gd name="T19" fmla="*/ 1053 h 1110"/>
              <a:gd name="T20" fmla="*/ 597 w 846"/>
              <a:gd name="T21" fmla="*/ 1013 h 1110"/>
              <a:gd name="T22" fmla="*/ 587 w 846"/>
              <a:gd name="T23" fmla="*/ 974 h 1110"/>
              <a:gd name="T24" fmla="*/ 597 w 846"/>
              <a:gd name="T25" fmla="*/ 945 h 1110"/>
              <a:gd name="T26" fmla="*/ 602 w 846"/>
              <a:gd name="T27" fmla="*/ 906 h 1110"/>
              <a:gd name="T28" fmla="*/ 606 w 846"/>
              <a:gd name="T29" fmla="*/ 848 h 1110"/>
              <a:gd name="T30" fmla="*/ 578 w 846"/>
              <a:gd name="T31" fmla="*/ 821 h 1110"/>
              <a:gd name="T32" fmla="*/ 502 w 846"/>
              <a:gd name="T33" fmla="*/ 828 h 1110"/>
              <a:gd name="T34" fmla="*/ 431 w 846"/>
              <a:gd name="T35" fmla="*/ 801 h 1110"/>
              <a:gd name="T36" fmla="*/ 369 w 846"/>
              <a:gd name="T37" fmla="*/ 773 h 1110"/>
              <a:gd name="T38" fmla="*/ 327 w 846"/>
              <a:gd name="T39" fmla="*/ 738 h 1110"/>
              <a:gd name="T40" fmla="*/ 291 w 846"/>
              <a:gd name="T41" fmla="*/ 678 h 1110"/>
              <a:gd name="T42" fmla="*/ 279 w 846"/>
              <a:gd name="T43" fmla="*/ 639 h 1110"/>
              <a:gd name="T44" fmla="*/ 197 w 846"/>
              <a:gd name="T45" fmla="*/ 612 h 1110"/>
              <a:gd name="T46" fmla="*/ 167 w 846"/>
              <a:gd name="T47" fmla="*/ 541 h 1110"/>
              <a:gd name="T48" fmla="*/ 154 w 846"/>
              <a:gd name="T49" fmla="*/ 506 h 1110"/>
              <a:gd name="T50" fmla="*/ 167 w 846"/>
              <a:gd name="T51" fmla="*/ 476 h 1110"/>
              <a:gd name="T52" fmla="*/ 204 w 846"/>
              <a:gd name="T53" fmla="*/ 448 h 1110"/>
              <a:gd name="T54" fmla="*/ 157 w 846"/>
              <a:gd name="T55" fmla="*/ 434 h 1110"/>
              <a:gd name="T56" fmla="*/ 160 w 846"/>
              <a:gd name="T57" fmla="*/ 417 h 1110"/>
              <a:gd name="T58" fmla="*/ 167 w 846"/>
              <a:gd name="T59" fmla="*/ 405 h 1110"/>
              <a:gd name="T60" fmla="*/ 175 w 846"/>
              <a:gd name="T61" fmla="*/ 393 h 1110"/>
              <a:gd name="T62" fmla="*/ 186 w 846"/>
              <a:gd name="T63" fmla="*/ 365 h 1110"/>
              <a:gd name="T64" fmla="*/ 196 w 846"/>
              <a:gd name="T65" fmla="*/ 304 h 1110"/>
              <a:gd name="T66" fmla="*/ 153 w 846"/>
              <a:gd name="T67" fmla="*/ 235 h 1110"/>
              <a:gd name="T68" fmla="*/ 113 w 846"/>
              <a:gd name="T69" fmla="*/ 158 h 1110"/>
              <a:gd name="T70" fmla="*/ 91 w 846"/>
              <a:gd name="T71" fmla="*/ 90 h 1110"/>
              <a:gd name="T72" fmla="*/ 116 w 846"/>
              <a:gd name="T73" fmla="*/ 17 h 1110"/>
              <a:gd name="T74" fmla="*/ 144 w 846"/>
              <a:gd name="T75" fmla="*/ 9 h 1110"/>
              <a:gd name="T76" fmla="*/ 157 w 846"/>
              <a:gd name="T77" fmla="*/ 23 h 1110"/>
              <a:gd name="T78" fmla="*/ 224 w 846"/>
              <a:gd name="T79" fmla="*/ 25 h 1110"/>
              <a:gd name="T80" fmla="*/ 276 w 846"/>
              <a:gd name="T81" fmla="*/ 39 h 1110"/>
              <a:gd name="T82" fmla="*/ 302 w 846"/>
              <a:gd name="T83" fmla="*/ 49 h 1110"/>
              <a:gd name="T84" fmla="*/ 318 w 846"/>
              <a:gd name="T85" fmla="*/ 94 h 1110"/>
              <a:gd name="T86" fmla="*/ 286 w 846"/>
              <a:gd name="T87" fmla="*/ 133 h 1110"/>
              <a:gd name="T88" fmla="*/ 185 w 846"/>
              <a:gd name="T89" fmla="*/ 131 h 1110"/>
              <a:gd name="T90" fmla="*/ 178 w 846"/>
              <a:gd name="T91" fmla="*/ 136 h 1110"/>
              <a:gd name="T92" fmla="*/ 202 w 846"/>
              <a:gd name="T93" fmla="*/ 150 h 1110"/>
              <a:gd name="T94" fmla="*/ 228 w 846"/>
              <a:gd name="T95" fmla="*/ 186 h 1110"/>
              <a:gd name="T96" fmla="*/ 247 w 846"/>
              <a:gd name="T97" fmla="*/ 220 h 1110"/>
              <a:gd name="T98" fmla="*/ 295 w 846"/>
              <a:gd name="T99" fmla="*/ 234 h 1110"/>
              <a:gd name="T100" fmla="*/ 270 w 846"/>
              <a:gd name="T101" fmla="*/ 193 h 1110"/>
              <a:gd name="T102" fmla="*/ 334 w 846"/>
              <a:gd name="T103" fmla="*/ 188 h 1110"/>
              <a:gd name="T104" fmla="*/ 347 w 846"/>
              <a:gd name="T105" fmla="*/ 175 h 1110"/>
              <a:gd name="T106" fmla="*/ 320 w 846"/>
              <a:gd name="T107" fmla="*/ 141 h 1110"/>
              <a:gd name="T108" fmla="*/ 367 w 846"/>
              <a:gd name="T109" fmla="*/ 85 h 1110"/>
              <a:gd name="T110" fmla="*/ 398 w 846"/>
              <a:gd name="T111" fmla="*/ 115 h 1110"/>
              <a:gd name="T112" fmla="*/ 572 w 846"/>
              <a:gd name="T113" fmla="*/ 211 h 1110"/>
              <a:gd name="T114" fmla="*/ 717 w 846"/>
              <a:gd name="T115" fmla="*/ 391 h 1110"/>
              <a:gd name="T116" fmla="*/ 687 w 846"/>
              <a:gd name="T117" fmla="*/ 475 h 1110"/>
              <a:gd name="T118" fmla="*/ 670 w 846"/>
              <a:gd name="T119" fmla="*/ 533 h 1110"/>
              <a:gd name="T120" fmla="*/ 716 w 846"/>
              <a:gd name="T121" fmla="*/ 610 h 1110"/>
              <a:gd name="T122" fmla="*/ 668 w 846"/>
              <a:gd name="T123" fmla="*/ 531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6" h="1110">
                <a:moveTo>
                  <a:pt x="80" y="711"/>
                </a:moveTo>
                <a:cubicBezTo>
                  <a:pt x="80" y="712"/>
                  <a:pt x="79" y="713"/>
                  <a:pt x="78" y="713"/>
                </a:cubicBezTo>
                <a:cubicBezTo>
                  <a:pt x="78" y="714"/>
                  <a:pt x="78" y="715"/>
                  <a:pt x="77" y="715"/>
                </a:cubicBezTo>
                <a:cubicBezTo>
                  <a:pt x="77" y="716"/>
                  <a:pt x="77" y="716"/>
                  <a:pt x="77" y="716"/>
                </a:cubicBezTo>
                <a:cubicBezTo>
                  <a:pt x="77" y="725"/>
                  <a:pt x="77" y="725"/>
                  <a:pt x="77" y="725"/>
                </a:cubicBezTo>
                <a:cubicBezTo>
                  <a:pt x="77" y="726"/>
                  <a:pt x="77" y="727"/>
                  <a:pt x="78" y="727"/>
                </a:cubicBezTo>
                <a:cubicBezTo>
                  <a:pt x="79" y="728"/>
                  <a:pt x="79" y="728"/>
                  <a:pt x="79" y="729"/>
                </a:cubicBezTo>
                <a:cubicBezTo>
                  <a:pt x="79" y="731"/>
                  <a:pt x="79" y="731"/>
                  <a:pt x="79" y="731"/>
                </a:cubicBezTo>
                <a:cubicBezTo>
                  <a:pt x="77" y="731"/>
                  <a:pt x="75" y="732"/>
                  <a:pt x="73" y="732"/>
                </a:cubicBezTo>
                <a:cubicBezTo>
                  <a:pt x="72" y="733"/>
                  <a:pt x="72" y="733"/>
                  <a:pt x="72" y="733"/>
                </a:cubicBezTo>
                <a:cubicBezTo>
                  <a:pt x="68" y="733"/>
                  <a:pt x="67" y="734"/>
                  <a:pt x="63" y="734"/>
                </a:cubicBezTo>
                <a:cubicBezTo>
                  <a:pt x="62" y="735"/>
                  <a:pt x="58" y="735"/>
                  <a:pt x="56" y="736"/>
                </a:cubicBezTo>
                <a:cubicBezTo>
                  <a:pt x="49" y="737"/>
                  <a:pt x="41" y="738"/>
                  <a:pt x="33" y="737"/>
                </a:cubicBezTo>
                <a:cubicBezTo>
                  <a:pt x="31" y="737"/>
                  <a:pt x="29" y="736"/>
                  <a:pt x="27" y="736"/>
                </a:cubicBezTo>
                <a:cubicBezTo>
                  <a:pt x="26" y="736"/>
                  <a:pt x="26" y="736"/>
                  <a:pt x="26" y="736"/>
                </a:cubicBezTo>
                <a:cubicBezTo>
                  <a:pt x="20" y="736"/>
                  <a:pt x="20" y="736"/>
                  <a:pt x="20" y="736"/>
                </a:cubicBezTo>
                <a:cubicBezTo>
                  <a:pt x="17" y="734"/>
                  <a:pt x="9" y="735"/>
                  <a:pt x="4" y="735"/>
                </a:cubicBezTo>
                <a:cubicBezTo>
                  <a:pt x="5" y="734"/>
                  <a:pt x="5" y="732"/>
                  <a:pt x="6" y="732"/>
                </a:cubicBezTo>
                <a:cubicBezTo>
                  <a:pt x="8" y="732"/>
                  <a:pt x="8" y="731"/>
                  <a:pt x="9" y="731"/>
                </a:cubicBezTo>
                <a:cubicBezTo>
                  <a:pt x="9" y="731"/>
                  <a:pt x="10" y="730"/>
                  <a:pt x="10" y="730"/>
                </a:cubicBezTo>
                <a:cubicBezTo>
                  <a:pt x="11" y="730"/>
                  <a:pt x="11" y="730"/>
                  <a:pt x="11" y="729"/>
                </a:cubicBezTo>
                <a:cubicBezTo>
                  <a:pt x="11" y="729"/>
                  <a:pt x="12" y="729"/>
                  <a:pt x="13" y="729"/>
                </a:cubicBezTo>
                <a:cubicBezTo>
                  <a:pt x="13" y="727"/>
                  <a:pt x="16" y="728"/>
                  <a:pt x="16" y="726"/>
                </a:cubicBezTo>
                <a:cubicBezTo>
                  <a:pt x="13" y="726"/>
                  <a:pt x="10" y="727"/>
                  <a:pt x="8" y="728"/>
                </a:cubicBezTo>
                <a:cubicBezTo>
                  <a:pt x="8" y="727"/>
                  <a:pt x="7" y="727"/>
                  <a:pt x="7" y="727"/>
                </a:cubicBezTo>
                <a:cubicBezTo>
                  <a:pt x="7" y="726"/>
                  <a:pt x="6" y="726"/>
                  <a:pt x="6" y="726"/>
                </a:cubicBezTo>
                <a:cubicBezTo>
                  <a:pt x="6" y="727"/>
                  <a:pt x="5" y="727"/>
                  <a:pt x="5" y="728"/>
                </a:cubicBezTo>
                <a:cubicBezTo>
                  <a:pt x="5" y="729"/>
                  <a:pt x="4" y="729"/>
                  <a:pt x="3" y="729"/>
                </a:cubicBezTo>
                <a:cubicBezTo>
                  <a:pt x="2" y="726"/>
                  <a:pt x="3" y="725"/>
                  <a:pt x="4" y="724"/>
                </a:cubicBezTo>
                <a:cubicBezTo>
                  <a:pt x="4" y="722"/>
                  <a:pt x="2" y="723"/>
                  <a:pt x="2" y="721"/>
                </a:cubicBezTo>
                <a:cubicBezTo>
                  <a:pt x="2" y="720"/>
                  <a:pt x="0" y="720"/>
                  <a:pt x="1" y="718"/>
                </a:cubicBezTo>
                <a:cubicBezTo>
                  <a:pt x="1" y="717"/>
                  <a:pt x="1" y="716"/>
                  <a:pt x="1" y="715"/>
                </a:cubicBezTo>
                <a:cubicBezTo>
                  <a:pt x="2" y="715"/>
                  <a:pt x="1" y="714"/>
                  <a:pt x="2" y="714"/>
                </a:cubicBezTo>
                <a:cubicBezTo>
                  <a:pt x="3" y="714"/>
                  <a:pt x="3" y="714"/>
                  <a:pt x="4" y="713"/>
                </a:cubicBezTo>
                <a:cubicBezTo>
                  <a:pt x="5" y="713"/>
                  <a:pt x="5" y="713"/>
                  <a:pt x="6" y="713"/>
                </a:cubicBezTo>
                <a:cubicBezTo>
                  <a:pt x="6" y="713"/>
                  <a:pt x="6" y="713"/>
                  <a:pt x="7" y="713"/>
                </a:cubicBezTo>
                <a:cubicBezTo>
                  <a:pt x="7" y="714"/>
                  <a:pt x="9" y="713"/>
                  <a:pt x="10" y="713"/>
                </a:cubicBezTo>
                <a:cubicBezTo>
                  <a:pt x="13" y="713"/>
                  <a:pt x="13" y="713"/>
                  <a:pt x="13" y="713"/>
                </a:cubicBezTo>
                <a:cubicBezTo>
                  <a:pt x="13" y="713"/>
                  <a:pt x="14" y="713"/>
                  <a:pt x="15" y="713"/>
                </a:cubicBezTo>
                <a:cubicBezTo>
                  <a:pt x="15" y="710"/>
                  <a:pt x="17" y="711"/>
                  <a:pt x="17" y="709"/>
                </a:cubicBezTo>
                <a:cubicBezTo>
                  <a:pt x="18" y="709"/>
                  <a:pt x="19" y="708"/>
                  <a:pt x="20" y="706"/>
                </a:cubicBezTo>
                <a:cubicBezTo>
                  <a:pt x="20" y="706"/>
                  <a:pt x="20" y="706"/>
                  <a:pt x="20" y="706"/>
                </a:cubicBezTo>
                <a:cubicBezTo>
                  <a:pt x="22" y="702"/>
                  <a:pt x="24" y="699"/>
                  <a:pt x="25" y="696"/>
                </a:cubicBezTo>
                <a:cubicBezTo>
                  <a:pt x="26" y="696"/>
                  <a:pt x="26" y="696"/>
                  <a:pt x="26" y="695"/>
                </a:cubicBezTo>
                <a:cubicBezTo>
                  <a:pt x="27" y="695"/>
                  <a:pt x="27" y="696"/>
                  <a:pt x="27" y="696"/>
                </a:cubicBezTo>
                <a:cubicBezTo>
                  <a:pt x="27" y="699"/>
                  <a:pt x="27" y="699"/>
                  <a:pt x="27" y="699"/>
                </a:cubicBezTo>
                <a:cubicBezTo>
                  <a:pt x="26" y="699"/>
                  <a:pt x="26" y="701"/>
                  <a:pt x="26" y="701"/>
                </a:cubicBezTo>
                <a:cubicBezTo>
                  <a:pt x="26" y="702"/>
                  <a:pt x="25" y="701"/>
                  <a:pt x="25" y="701"/>
                </a:cubicBezTo>
                <a:cubicBezTo>
                  <a:pt x="25" y="702"/>
                  <a:pt x="25" y="703"/>
                  <a:pt x="25" y="703"/>
                </a:cubicBezTo>
                <a:cubicBezTo>
                  <a:pt x="25" y="703"/>
                  <a:pt x="25" y="703"/>
                  <a:pt x="24" y="703"/>
                </a:cubicBezTo>
                <a:cubicBezTo>
                  <a:pt x="24" y="703"/>
                  <a:pt x="24" y="704"/>
                  <a:pt x="24" y="704"/>
                </a:cubicBezTo>
                <a:cubicBezTo>
                  <a:pt x="23" y="706"/>
                  <a:pt x="22" y="706"/>
                  <a:pt x="22" y="708"/>
                </a:cubicBezTo>
                <a:cubicBezTo>
                  <a:pt x="21" y="708"/>
                  <a:pt x="21" y="709"/>
                  <a:pt x="20" y="709"/>
                </a:cubicBezTo>
                <a:cubicBezTo>
                  <a:pt x="20" y="710"/>
                  <a:pt x="19" y="710"/>
                  <a:pt x="19" y="711"/>
                </a:cubicBezTo>
                <a:cubicBezTo>
                  <a:pt x="21" y="711"/>
                  <a:pt x="22" y="713"/>
                  <a:pt x="24" y="713"/>
                </a:cubicBezTo>
                <a:cubicBezTo>
                  <a:pt x="32" y="713"/>
                  <a:pt x="32" y="713"/>
                  <a:pt x="32" y="713"/>
                </a:cubicBezTo>
                <a:cubicBezTo>
                  <a:pt x="33" y="712"/>
                  <a:pt x="32" y="710"/>
                  <a:pt x="34" y="711"/>
                </a:cubicBezTo>
                <a:cubicBezTo>
                  <a:pt x="34" y="706"/>
                  <a:pt x="34" y="706"/>
                  <a:pt x="34" y="706"/>
                </a:cubicBezTo>
                <a:cubicBezTo>
                  <a:pt x="34" y="705"/>
                  <a:pt x="33" y="706"/>
                  <a:pt x="33" y="705"/>
                </a:cubicBezTo>
                <a:cubicBezTo>
                  <a:pt x="33" y="704"/>
                  <a:pt x="34" y="704"/>
                  <a:pt x="33" y="703"/>
                </a:cubicBezTo>
                <a:cubicBezTo>
                  <a:pt x="33" y="701"/>
                  <a:pt x="33" y="700"/>
                  <a:pt x="32" y="699"/>
                </a:cubicBezTo>
                <a:cubicBezTo>
                  <a:pt x="32" y="698"/>
                  <a:pt x="33" y="698"/>
                  <a:pt x="33" y="697"/>
                </a:cubicBezTo>
                <a:cubicBezTo>
                  <a:pt x="35" y="697"/>
                  <a:pt x="34" y="695"/>
                  <a:pt x="34" y="694"/>
                </a:cubicBezTo>
                <a:cubicBezTo>
                  <a:pt x="35" y="694"/>
                  <a:pt x="36" y="694"/>
                  <a:pt x="37" y="694"/>
                </a:cubicBezTo>
                <a:cubicBezTo>
                  <a:pt x="37" y="694"/>
                  <a:pt x="37" y="694"/>
                  <a:pt x="37" y="695"/>
                </a:cubicBezTo>
                <a:cubicBezTo>
                  <a:pt x="37" y="695"/>
                  <a:pt x="38" y="694"/>
                  <a:pt x="38" y="695"/>
                </a:cubicBezTo>
                <a:cubicBezTo>
                  <a:pt x="38" y="695"/>
                  <a:pt x="38" y="695"/>
                  <a:pt x="38" y="695"/>
                </a:cubicBezTo>
                <a:cubicBezTo>
                  <a:pt x="40" y="696"/>
                  <a:pt x="42" y="695"/>
                  <a:pt x="43" y="697"/>
                </a:cubicBezTo>
                <a:cubicBezTo>
                  <a:pt x="47" y="697"/>
                  <a:pt x="47" y="697"/>
                  <a:pt x="47" y="697"/>
                </a:cubicBezTo>
                <a:cubicBezTo>
                  <a:pt x="47" y="699"/>
                  <a:pt x="48" y="698"/>
                  <a:pt x="49" y="699"/>
                </a:cubicBezTo>
                <a:cubicBezTo>
                  <a:pt x="50" y="699"/>
                  <a:pt x="51" y="700"/>
                  <a:pt x="52" y="700"/>
                </a:cubicBezTo>
                <a:cubicBezTo>
                  <a:pt x="55" y="700"/>
                  <a:pt x="55" y="700"/>
                  <a:pt x="55" y="700"/>
                </a:cubicBezTo>
                <a:cubicBezTo>
                  <a:pt x="57" y="701"/>
                  <a:pt x="58" y="703"/>
                  <a:pt x="61" y="702"/>
                </a:cubicBezTo>
                <a:cubicBezTo>
                  <a:pt x="73" y="702"/>
                  <a:pt x="73" y="702"/>
                  <a:pt x="73" y="702"/>
                </a:cubicBezTo>
                <a:cubicBezTo>
                  <a:pt x="75" y="702"/>
                  <a:pt x="75" y="704"/>
                  <a:pt x="75" y="704"/>
                </a:cubicBezTo>
                <a:cubicBezTo>
                  <a:pt x="76" y="705"/>
                  <a:pt x="76" y="706"/>
                  <a:pt x="77" y="706"/>
                </a:cubicBezTo>
                <a:cubicBezTo>
                  <a:pt x="79" y="706"/>
                  <a:pt x="79" y="709"/>
                  <a:pt x="80" y="711"/>
                </a:cubicBezTo>
                <a:close/>
                <a:moveTo>
                  <a:pt x="254" y="195"/>
                </a:moveTo>
                <a:cubicBezTo>
                  <a:pt x="254" y="195"/>
                  <a:pt x="254" y="196"/>
                  <a:pt x="255" y="196"/>
                </a:cubicBezTo>
                <a:cubicBezTo>
                  <a:pt x="255" y="196"/>
                  <a:pt x="256" y="196"/>
                  <a:pt x="256" y="196"/>
                </a:cubicBezTo>
                <a:cubicBezTo>
                  <a:pt x="255" y="199"/>
                  <a:pt x="258" y="198"/>
                  <a:pt x="259" y="198"/>
                </a:cubicBezTo>
                <a:cubicBezTo>
                  <a:pt x="259" y="197"/>
                  <a:pt x="259" y="196"/>
                  <a:pt x="259" y="194"/>
                </a:cubicBezTo>
                <a:cubicBezTo>
                  <a:pt x="259" y="194"/>
                  <a:pt x="258" y="194"/>
                  <a:pt x="258" y="193"/>
                </a:cubicBezTo>
                <a:cubicBezTo>
                  <a:pt x="258" y="190"/>
                  <a:pt x="257" y="189"/>
                  <a:pt x="256" y="189"/>
                </a:cubicBezTo>
                <a:cubicBezTo>
                  <a:pt x="255" y="191"/>
                  <a:pt x="254" y="188"/>
                  <a:pt x="253" y="189"/>
                </a:cubicBezTo>
                <a:cubicBezTo>
                  <a:pt x="253" y="189"/>
                  <a:pt x="252" y="189"/>
                  <a:pt x="252" y="189"/>
                </a:cubicBezTo>
                <a:cubicBezTo>
                  <a:pt x="252" y="190"/>
                  <a:pt x="251" y="191"/>
                  <a:pt x="251" y="191"/>
                </a:cubicBezTo>
                <a:cubicBezTo>
                  <a:pt x="250" y="191"/>
                  <a:pt x="250" y="191"/>
                  <a:pt x="249" y="191"/>
                </a:cubicBezTo>
                <a:cubicBezTo>
                  <a:pt x="249" y="192"/>
                  <a:pt x="250" y="193"/>
                  <a:pt x="251" y="194"/>
                </a:cubicBezTo>
                <a:cubicBezTo>
                  <a:pt x="251" y="194"/>
                  <a:pt x="252" y="194"/>
                  <a:pt x="252" y="194"/>
                </a:cubicBezTo>
                <a:cubicBezTo>
                  <a:pt x="252" y="195"/>
                  <a:pt x="252" y="195"/>
                  <a:pt x="252" y="196"/>
                </a:cubicBezTo>
                <a:cubicBezTo>
                  <a:pt x="253" y="196"/>
                  <a:pt x="254" y="195"/>
                  <a:pt x="254" y="195"/>
                </a:cubicBezTo>
                <a:close/>
                <a:moveTo>
                  <a:pt x="265" y="185"/>
                </a:moveTo>
                <a:cubicBezTo>
                  <a:pt x="264" y="186"/>
                  <a:pt x="263" y="185"/>
                  <a:pt x="262" y="185"/>
                </a:cubicBezTo>
                <a:cubicBezTo>
                  <a:pt x="262" y="185"/>
                  <a:pt x="262" y="186"/>
                  <a:pt x="262" y="186"/>
                </a:cubicBezTo>
                <a:cubicBezTo>
                  <a:pt x="262" y="186"/>
                  <a:pt x="261" y="187"/>
                  <a:pt x="261" y="187"/>
                </a:cubicBezTo>
                <a:cubicBezTo>
                  <a:pt x="260" y="187"/>
                  <a:pt x="259" y="186"/>
                  <a:pt x="258" y="187"/>
                </a:cubicBezTo>
                <a:cubicBezTo>
                  <a:pt x="257" y="191"/>
                  <a:pt x="261" y="189"/>
                  <a:pt x="263" y="189"/>
                </a:cubicBezTo>
                <a:cubicBezTo>
                  <a:pt x="264" y="188"/>
                  <a:pt x="265" y="187"/>
                  <a:pt x="265" y="185"/>
                </a:cubicBezTo>
                <a:close/>
                <a:moveTo>
                  <a:pt x="260" y="212"/>
                </a:moveTo>
                <a:cubicBezTo>
                  <a:pt x="260" y="212"/>
                  <a:pt x="260" y="211"/>
                  <a:pt x="259" y="211"/>
                </a:cubicBezTo>
                <a:cubicBezTo>
                  <a:pt x="259" y="211"/>
                  <a:pt x="258" y="211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6" y="209"/>
                  <a:pt x="256" y="213"/>
                  <a:pt x="259" y="212"/>
                </a:cubicBezTo>
                <a:cubicBezTo>
                  <a:pt x="259" y="212"/>
                  <a:pt x="259" y="212"/>
                  <a:pt x="260" y="212"/>
                </a:cubicBezTo>
                <a:close/>
                <a:moveTo>
                  <a:pt x="187" y="143"/>
                </a:moveTo>
                <a:cubicBezTo>
                  <a:pt x="188" y="144"/>
                  <a:pt x="191" y="144"/>
                  <a:pt x="192" y="143"/>
                </a:cubicBezTo>
                <a:cubicBezTo>
                  <a:pt x="193" y="142"/>
                  <a:pt x="193" y="142"/>
                  <a:pt x="193" y="141"/>
                </a:cubicBezTo>
                <a:cubicBezTo>
                  <a:pt x="191" y="141"/>
                  <a:pt x="187" y="140"/>
                  <a:pt x="187" y="143"/>
                </a:cubicBezTo>
                <a:close/>
                <a:moveTo>
                  <a:pt x="168" y="122"/>
                </a:moveTo>
                <a:cubicBezTo>
                  <a:pt x="168" y="121"/>
                  <a:pt x="167" y="121"/>
                  <a:pt x="167" y="121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7" y="121"/>
                  <a:pt x="166" y="121"/>
                  <a:pt x="166" y="121"/>
                </a:cubicBezTo>
                <a:cubicBezTo>
                  <a:pt x="166" y="122"/>
                  <a:pt x="166" y="122"/>
                  <a:pt x="166" y="122"/>
                </a:cubicBezTo>
                <a:cubicBezTo>
                  <a:pt x="166" y="122"/>
                  <a:pt x="166" y="122"/>
                  <a:pt x="166" y="122"/>
                </a:cubicBezTo>
                <a:cubicBezTo>
                  <a:pt x="166" y="122"/>
                  <a:pt x="166" y="123"/>
                  <a:pt x="166" y="123"/>
                </a:cubicBezTo>
                <a:cubicBezTo>
                  <a:pt x="166" y="123"/>
                  <a:pt x="166" y="123"/>
                  <a:pt x="166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7" y="123"/>
                  <a:pt x="167" y="125"/>
                  <a:pt x="168" y="125"/>
                </a:cubicBezTo>
                <a:cubicBezTo>
                  <a:pt x="169" y="124"/>
                  <a:pt x="170" y="122"/>
                  <a:pt x="168" y="122"/>
                </a:cubicBezTo>
                <a:cubicBezTo>
                  <a:pt x="168" y="122"/>
                  <a:pt x="168" y="122"/>
                  <a:pt x="168" y="122"/>
                </a:cubicBezTo>
                <a:close/>
                <a:moveTo>
                  <a:pt x="203" y="150"/>
                </a:moveTo>
                <a:cubicBezTo>
                  <a:pt x="204" y="151"/>
                  <a:pt x="205" y="151"/>
                  <a:pt x="206" y="152"/>
                </a:cubicBezTo>
                <a:cubicBezTo>
                  <a:pt x="206" y="150"/>
                  <a:pt x="203" y="149"/>
                  <a:pt x="203" y="150"/>
                </a:cubicBezTo>
                <a:close/>
                <a:moveTo>
                  <a:pt x="258" y="224"/>
                </a:moveTo>
                <a:cubicBezTo>
                  <a:pt x="257" y="224"/>
                  <a:pt x="256" y="223"/>
                  <a:pt x="255" y="224"/>
                </a:cubicBezTo>
                <a:cubicBezTo>
                  <a:pt x="255" y="226"/>
                  <a:pt x="258" y="226"/>
                  <a:pt x="258" y="224"/>
                </a:cubicBezTo>
                <a:close/>
                <a:moveTo>
                  <a:pt x="268" y="224"/>
                </a:moveTo>
                <a:cubicBezTo>
                  <a:pt x="269" y="224"/>
                  <a:pt x="271" y="224"/>
                  <a:pt x="271" y="223"/>
                </a:cubicBezTo>
                <a:cubicBezTo>
                  <a:pt x="271" y="223"/>
                  <a:pt x="271" y="222"/>
                  <a:pt x="271" y="222"/>
                </a:cubicBezTo>
                <a:cubicBezTo>
                  <a:pt x="270" y="222"/>
                  <a:pt x="268" y="219"/>
                  <a:pt x="267" y="221"/>
                </a:cubicBezTo>
                <a:cubicBezTo>
                  <a:pt x="268" y="222"/>
                  <a:pt x="268" y="222"/>
                  <a:pt x="268" y="224"/>
                </a:cubicBezTo>
                <a:close/>
                <a:moveTo>
                  <a:pt x="169" y="430"/>
                </a:moveTo>
                <a:cubicBezTo>
                  <a:pt x="170" y="428"/>
                  <a:pt x="169" y="427"/>
                  <a:pt x="167" y="427"/>
                </a:cubicBezTo>
                <a:cubicBezTo>
                  <a:pt x="167" y="429"/>
                  <a:pt x="167" y="431"/>
                  <a:pt x="169" y="430"/>
                </a:cubicBezTo>
                <a:close/>
                <a:moveTo>
                  <a:pt x="171" y="442"/>
                </a:moveTo>
                <a:cubicBezTo>
                  <a:pt x="172" y="443"/>
                  <a:pt x="174" y="443"/>
                  <a:pt x="175" y="442"/>
                </a:cubicBezTo>
                <a:cubicBezTo>
                  <a:pt x="175" y="441"/>
                  <a:pt x="175" y="441"/>
                  <a:pt x="174" y="440"/>
                </a:cubicBezTo>
                <a:cubicBezTo>
                  <a:pt x="173" y="440"/>
                  <a:pt x="172" y="440"/>
                  <a:pt x="172" y="440"/>
                </a:cubicBezTo>
                <a:cubicBezTo>
                  <a:pt x="170" y="440"/>
                  <a:pt x="168" y="440"/>
                  <a:pt x="167" y="440"/>
                </a:cubicBezTo>
                <a:cubicBezTo>
                  <a:pt x="166" y="440"/>
                  <a:pt x="166" y="440"/>
                  <a:pt x="166" y="440"/>
                </a:cubicBezTo>
                <a:cubicBezTo>
                  <a:pt x="167" y="440"/>
                  <a:pt x="168" y="441"/>
                  <a:pt x="168" y="442"/>
                </a:cubicBezTo>
                <a:cubicBezTo>
                  <a:pt x="169" y="443"/>
                  <a:pt x="170" y="442"/>
                  <a:pt x="170" y="442"/>
                </a:cubicBezTo>
                <a:cubicBezTo>
                  <a:pt x="170" y="442"/>
                  <a:pt x="170" y="442"/>
                  <a:pt x="170" y="442"/>
                </a:cubicBezTo>
                <a:cubicBezTo>
                  <a:pt x="170" y="442"/>
                  <a:pt x="171" y="442"/>
                  <a:pt x="171" y="442"/>
                </a:cubicBezTo>
                <a:close/>
                <a:moveTo>
                  <a:pt x="166" y="435"/>
                </a:moveTo>
                <a:cubicBezTo>
                  <a:pt x="165" y="436"/>
                  <a:pt x="165" y="436"/>
                  <a:pt x="166" y="437"/>
                </a:cubicBezTo>
                <a:cubicBezTo>
                  <a:pt x="166" y="438"/>
                  <a:pt x="169" y="439"/>
                  <a:pt x="169" y="437"/>
                </a:cubicBezTo>
                <a:cubicBezTo>
                  <a:pt x="167" y="437"/>
                  <a:pt x="168" y="435"/>
                  <a:pt x="166" y="435"/>
                </a:cubicBezTo>
                <a:close/>
                <a:moveTo>
                  <a:pt x="711" y="329"/>
                </a:moveTo>
                <a:cubicBezTo>
                  <a:pt x="699" y="320"/>
                  <a:pt x="699" y="320"/>
                  <a:pt x="699" y="320"/>
                </a:cubicBezTo>
                <a:cubicBezTo>
                  <a:pt x="703" y="325"/>
                  <a:pt x="706" y="326"/>
                  <a:pt x="708" y="327"/>
                </a:cubicBezTo>
                <a:cubicBezTo>
                  <a:pt x="711" y="329"/>
                  <a:pt x="705" y="325"/>
                  <a:pt x="711" y="329"/>
                </a:cubicBezTo>
                <a:close/>
                <a:moveTo>
                  <a:pt x="840" y="611"/>
                </a:moveTo>
                <a:cubicBezTo>
                  <a:pt x="839" y="617"/>
                  <a:pt x="836" y="621"/>
                  <a:pt x="833" y="626"/>
                </a:cubicBezTo>
                <a:cubicBezTo>
                  <a:pt x="831" y="631"/>
                  <a:pt x="825" y="632"/>
                  <a:pt x="823" y="636"/>
                </a:cubicBezTo>
                <a:cubicBezTo>
                  <a:pt x="820" y="641"/>
                  <a:pt x="823" y="644"/>
                  <a:pt x="826" y="648"/>
                </a:cubicBezTo>
                <a:cubicBezTo>
                  <a:pt x="823" y="651"/>
                  <a:pt x="823" y="654"/>
                  <a:pt x="822" y="657"/>
                </a:cubicBezTo>
                <a:cubicBezTo>
                  <a:pt x="821" y="660"/>
                  <a:pt x="820" y="662"/>
                  <a:pt x="817" y="665"/>
                </a:cubicBezTo>
                <a:cubicBezTo>
                  <a:pt x="810" y="671"/>
                  <a:pt x="811" y="671"/>
                  <a:pt x="817" y="676"/>
                </a:cubicBezTo>
                <a:cubicBezTo>
                  <a:pt x="821" y="680"/>
                  <a:pt x="827" y="685"/>
                  <a:pt x="829" y="690"/>
                </a:cubicBezTo>
                <a:cubicBezTo>
                  <a:pt x="833" y="696"/>
                  <a:pt x="829" y="699"/>
                  <a:pt x="823" y="703"/>
                </a:cubicBezTo>
                <a:cubicBezTo>
                  <a:pt x="819" y="706"/>
                  <a:pt x="821" y="707"/>
                  <a:pt x="815" y="705"/>
                </a:cubicBezTo>
                <a:cubicBezTo>
                  <a:pt x="812" y="703"/>
                  <a:pt x="811" y="701"/>
                  <a:pt x="808" y="700"/>
                </a:cubicBezTo>
                <a:cubicBezTo>
                  <a:pt x="804" y="699"/>
                  <a:pt x="802" y="698"/>
                  <a:pt x="799" y="696"/>
                </a:cubicBezTo>
                <a:cubicBezTo>
                  <a:pt x="797" y="695"/>
                  <a:pt x="792" y="690"/>
                  <a:pt x="790" y="690"/>
                </a:cubicBezTo>
                <a:cubicBezTo>
                  <a:pt x="783" y="690"/>
                  <a:pt x="788" y="694"/>
                  <a:pt x="786" y="697"/>
                </a:cubicBezTo>
                <a:cubicBezTo>
                  <a:pt x="785" y="699"/>
                  <a:pt x="784" y="699"/>
                  <a:pt x="782" y="699"/>
                </a:cubicBezTo>
                <a:cubicBezTo>
                  <a:pt x="782" y="699"/>
                  <a:pt x="782" y="699"/>
                  <a:pt x="782" y="699"/>
                </a:cubicBezTo>
                <a:cubicBezTo>
                  <a:pt x="784" y="704"/>
                  <a:pt x="788" y="708"/>
                  <a:pt x="789" y="713"/>
                </a:cubicBezTo>
                <a:cubicBezTo>
                  <a:pt x="789" y="718"/>
                  <a:pt x="783" y="720"/>
                  <a:pt x="783" y="725"/>
                </a:cubicBezTo>
                <a:cubicBezTo>
                  <a:pt x="783" y="727"/>
                  <a:pt x="787" y="729"/>
                  <a:pt x="788" y="732"/>
                </a:cubicBezTo>
                <a:cubicBezTo>
                  <a:pt x="788" y="734"/>
                  <a:pt x="788" y="737"/>
                  <a:pt x="789" y="739"/>
                </a:cubicBezTo>
                <a:cubicBezTo>
                  <a:pt x="789" y="741"/>
                  <a:pt x="788" y="746"/>
                  <a:pt x="789" y="747"/>
                </a:cubicBezTo>
                <a:cubicBezTo>
                  <a:pt x="791" y="749"/>
                  <a:pt x="794" y="748"/>
                  <a:pt x="797" y="749"/>
                </a:cubicBezTo>
                <a:cubicBezTo>
                  <a:pt x="806" y="751"/>
                  <a:pt x="801" y="754"/>
                  <a:pt x="801" y="761"/>
                </a:cubicBezTo>
                <a:cubicBezTo>
                  <a:pt x="801" y="766"/>
                  <a:pt x="804" y="772"/>
                  <a:pt x="803" y="777"/>
                </a:cubicBezTo>
                <a:cubicBezTo>
                  <a:pt x="799" y="777"/>
                  <a:pt x="796" y="774"/>
                  <a:pt x="791" y="775"/>
                </a:cubicBezTo>
                <a:cubicBezTo>
                  <a:pt x="788" y="775"/>
                  <a:pt x="779" y="777"/>
                  <a:pt x="778" y="781"/>
                </a:cubicBezTo>
                <a:cubicBezTo>
                  <a:pt x="777" y="783"/>
                  <a:pt x="779" y="785"/>
                  <a:pt x="779" y="787"/>
                </a:cubicBezTo>
                <a:cubicBezTo>
                  <a:pt x="779" y="790"/>
                  <a:pt x="778" y="791"/>
                  <a:pt x="776" y="793"/>
                </a:cubicBezTo>
                <a:cubicBezTo>
                  <a:pt x="774" y="796"/>
                  <a:pt x="767" y="799"/>
                  <a:pt x="767" y="803"/>
                </a:cubicBezTo>
                <a:cubicBezTo>
                  <a:pt x="769" y="803"/>
                  <a:pt x="772" y="804"/>
                  <a:pt x="774" y="805"/>
                </a:cubicBezTo>
                <a:cubicBezTo>
                  <a:pt x="771" y="807"/>
                  <a:pt x="757" y="807"/>
                  <a:pt x="764" y="815"/>
                </a:cubicBezTo>
                <a:cubicBezTo>
                  <a:pt x="766" y="818"/>
                  <a:pt x="768" y="815"/>
                  <a:pt x="771" y="817"/>
                </a:cubicBezTo>
                <a:cubicBezTo>
                  <a:pt x="774" y="819"/>
                  <a:pt x="771" y="822"/>
                  <a:pt x="768" y="821"/>
                </a:cubicBezTo>
                <a:cubicBezTo>
                  <a:pt x="768" y="823"/>
                  <a:pt x="768" y="824"/>
                  <a:pt x="768" y="825"/>
                </a:cubicBezTo>
                <a:cubicBezTo>
                  <a:pt x="765" y="826"/>
                  <a:pt x="765" y="830"/>
                  <a:pt x="761" y="831"/>
                </a:cubicBezTo>
                <a:cubicBezTo>
                  <a:pt x="761" y="827"/>
                  <a:pt x="751" y="821"/>
                  <a:pt x="750" y="828"/>
                </a:cubicBezTo>
                <a:cubicBezTo>
                  <a:pt x="749" y="835"/>
                  <a:pt x="760" y="835"/>
                  <a:pt x="761" y="843"/>
                </a:cubicBezTo>
                <a:cubicBezTo>
                  <a:pt x="757" y="845"/>
                  <a:pt x="746" y="844"/>
                  <a:pt x="751" y="853"/>
                </a:cubicBezTo>
                <a:cubicBezTo>
                  <a:pt x="747" y="855"/>
                  <a:pt x="745" y="860"/>
                  <a:pt x="747" y="864"/>
                </a:cubicBezTo>
                <a:cubicBezTo>
                  <a:pt x="748" y="867"/>
                  <a:pt x="749" y="867"/>
                  <a:pt x="749" y="871"/>
                </a:cubicBezTo>
                <a:cubicBezTo>
                  <a:pt x="749" y="872"/>
                  <a:pt x="749" y="872"/>
                  <a:pt x="748" y="873"/>
                </a:cubicBezTo>
                <a:cubicBezTo>
                  <a:pt x="749" y="874"/>
                  <a:pt x="749" y="874"/>
                  <a:pt x="750" y="874"/>
                </a:cubicBezTo>
                <a:cubicBezTo>
                  <a:pt x="752" y="876"/>
                  <a:pt x="752" y="878"/>
                  <a:pt x="755" y="879"/>
                </a:cubicBezTo>
                <a:cubicBezTo>
                  <a:pt x="757" y="875"/>
                  <a:pt x="756" y="872"/>
                  <a:pt x="760" y="869"/>
                </a:cubicBezTo>
                <a:cubicBezTo>
                  <a:pt x="762" y="867"/>
                  <a:pt x="765" y="866"/>
                  <a:pt x="768" y="869"/>
                </a:cubicBezTo>
                <a:cubicBezTo>
                  <a:pt x="771" y="872"/>
                  <a:pt x="770" y="875"/>
                  <a:pt x="770" y="879"/>
                </a:cubicBezTo>
                <a:cubicBezTo>
                  <a:pt x="771" y="882"/>
                  <a:pt x="772" y="885"/>
                  <a:pt x="772" y="889"/>
                </a:cubicBezTo>
                <a:cubicBezTo>
                  <a:pt x="773" y="890"/>
                  <a:pt x="773" y="893"/>
                  <a:pt x="772" y="894"/>
                </a:cubicBezTo>
                <a:cubicBezTo>
                  <a:pt x="772" y="896"/>
                  <a:pt x="771" y="896"/>
                  <a:pt x="770" y="898"/>
                </a:cubicBezTo>
                <a:cubicBezTo>
                  <a:pt x="769" y="900"/>
                  <a:pt x="769" y="899"/>
                  <a:pt x="769" y="902"/>
                </a:cubicBezTo>
                <a:cubicBezTo>
                  <a:pt x="769" y="905"/>
                  <a:pt x="769" y="905"/>
                  <a:pt x="768" y="907"/>
                </a:cubicBezTo>
                <a:cubicBezTo>
                  <a:pt x="768" y="911"/>
                  <a:pt x="770" y="911"/>
                  <a:pt x="772" y="914"/>
                </a:cubicBezTo>
                <a:cubicBezTo>
                  <a:pt x="773" y="916"/>
                  <a:pt x="778" y="922"/>
                  <a:pt x="774" y="922"/>
                </a:cubicBezTo>
                <a:cubicBezTo>
                  <a:pt x="773" y="920"/>
                  <a:pt x="770" y="920"/>
                  <a:pt x="768" y="921"/>
                </a:cubicBezTo>
                <a:cubicBezTo>
                  <a:pt x="766" y="923"/>
                  <a:pt x="767" y="923"/>
                  <a:pt x="768" y="926"/>
                </a:cubicBezTo>
                <a:cubicBezTo>
                  <a:pt x="769" y="932"/>
                  <a:pt x="763" y="934"/>
                  <a:pt x="758" y="933"/>
                </a:cubicBezTo>
                <a:cubicBezTo>
                  <a:pt x="756" y="933"/>
                  <a:pt x="755" y="932"/>
                  <a:pt x="753" y="931"/>
                </a:cubicBezTo>
                <a:cubicBezTo>
                  <a:pt x="751" y="930"/>
                  <a:pt x="749" y="930"/>
                  <a:pt x="746" y="930"/>
                </a:cubicBezTo>
                <a:cubicBezTo>
                  <a:pt x="741" y="930"/>
                  <a:pt x="738" y="930"/>
                  <a:pt x="735" y="934"/>
                </a:cubicBezTo>
                <a:cubicBezTo>
                  <a:pt x="732" y="932"/>
                  <a:pt x="730" y="931"/>
                  <a:pt x="727" y="931"/>
                </a:cubicBezTo>
                <a:cubicBezTo>
                  <a:pt x="724" y="931"/>
                  <a:pt x="721" y="931"/>
                  <a:pt x="718" y="931"/>
                </a:cubicBezTo>
                <a:cubicBezTo>
                  <a:pt x="714" y="933"/>
                  <a:pt x="713" y="940"/>
                  <a:pt x="719" y="940"/>
                </a:cubicBezTo>
                <a:cubicBezTo>
                  <a:pt x="720" y="940"/>
                  <a:pt x="725" y="939"/>
                  <a:pt x="723" y="943"/>
                </a:cubicBezTo>
                <a:cubicBezTo>
                  <a:pt x="722" y="945"/>
                  <a:pt x="717" y="943"/>
                  <a:pt x="716" y="945"/>
                </a:cubicBezTo>
                <a:cubicBezTo>
                  <a:pt x="715" y="947"/>
                  <a:pt x="718" y="948"/>
                  <a:pt x="718" y="951"/>
                </a:cubicBezTo>
                <a:cubicBezTo>
                  <a:pt x="717" y="956"/>
                  <a:pt x="713" y="950"/>
                  <a:pt x="711" y="949"/>
                </a:cubicBezTo>
                <a:cubicBezTo>
                  <a:pt x="711" y="952"/>
                  <a:pt x="710" y="953"/>
                  <a:pt x="711" y="956"/>
                </a:cubicBezTo>
                <a:cubicBezTo>
                  <a:pt x="712" y="961"/>
                  <a:pt x="712" y="963"/>
                  <a:pt x="709" y="966"/>
                </a:cubicBezTo>
                <a:cubicBezTo>
                  <a:pt x="706" y="970"/>
                  <a:pt x="706" y="967"/>
                  <a:pt x="702" y="966"/>
                </a:cubicBezTo>
                <a:cubicBezTo>
                  <a:pt x="701" y="966"/>
                  <a:pt x="700" y="966"/>
                  <a:pt x="698" y="967"/>
                </a:cubicBezTo>
                <a:cubicBezTo>
                  <a:pt x="699" y="967"/>
                  <a:pt x="699" y="967"/>
                  <a:pt x="699" y="968"/>
                </a:cubicBezTo>
                <a:cubicBezTo>
                  <a:pt x="702" y="970"/>
                  <a:pt x="704" y="974"/>
                  <a:pt x="707" y="974"/>
                </a:cubicBezTo>
                <a:cubicBezTo>
                  <a:pt x="709" y="980"/>
                  <a:pt x="708" y="982"/>
                  <a:pt x="703" y="983"/>
                </a:cubicBezTo>
                <a:cubicBezTo>
                  <a:pt x="698" y="985"/>
                  <a:pt x="698" y="988"/>
                  <a:pt x="699" y="993"/>
                </a:cubicBezTo>
                <a:cubicBezTo>
                  <a:pt x="703" y="993"/>
                  <a:pt x="703" y="997"/>
                  <a:pt x="704" y="999"/>
                </a:cubicBezTo>
                <a:cubicBezTo>
                  <a:pt x="706" y="1003"/>
                  <a:pt x="705" y="1001"/>
                  <a:pt x="708" y="1003"/>
                </a:cubicBezTo>
                <a:cubicBezTo>
                  <a:pt x="710" y="1003"/>
                  <a:pt x="712" y="1003"/>
                  <a:pt x="713" y="1005"/>
                </a:cubicBezTo>
                <a:cubicBezTo>
                  <a:pt x="716" y="998"/>
                  <a:pt x="720" y="1001"/>
                  <a:pt x="723" y="1006"/>
                </a:cubicBezTo>
                <a:cubicBezTo>
                  <a:pt x="723" y="1007"/>
                  <a:pt x="724" y="1010"/>
                  <a:pt x="725" y="1011"/>
                </a:cubicBezTo>
                <a:cubicBezTo>
                  <a:pt x="728" y="1014"/>
                  <a:pt x="728" y="1010"/>
                  <a:pt x="731" y="1010"/>
                </a:cubicBezTo>
                <a:cubicBezTo>
                  <a:pt x="740" y="1012"/>
                  <a:pt x="731" y="1028"/>
                  <a:pt x="734" y="1031"/>
                </a:cubicBezTo>
                <a:cubicBezTo>
                  <a:pt x="735" y="1030"/>
                  <a:pt x="736" y="1028"/>
                  <a:pt x="736" y="1027"/>
                </a:cubicBezTo>
                <a:cubicBezTo>
                  <a:pt x="739" y="1027"/>
                  <a:pt x="737" y="1030"/>
                  <a:pt x="738" y="1030"/>
                </a:cubicBezTo>
                <a:cubicBezTo>
                  <a:pt x="740" y="1031"/>
                  <a:pt x="741" y="1029"/>
                  <a:pt x="744" y="1030"/>
                </a:cubicBezTo>
                <a:cubicBezTo>
                  <a:pt x="749" y="1032"/>
                  <a:pt x="743" y="1038"/>
                  <a:pt x="745" y="1042"/>
                </a:cubicBezTo>
                <a:cubicBezTo>
                  <a:pt x="745" y="1043"/>
                  <a:pt x="747" y="1042"/>
                  <a:pt x="747" y="1042"/>
                </a:cubicBezTo>
                <a:cubicBezTo>
                  <a:pt x="748" y="1043"/>
                  <a:pt x="747" y="1044"/>
                  <a:pt x="748" y="1045"/>
                </a:cubicBezTo>
                <a:cubicBezTo>
                  <a:pt x="749" y="1048"/>
                  <a:pt x="749" y="1050"/>
                  <a:pt x="747" y="1053"/>
                </a:cubicBezTo>
                <a:cubicBezTo>
                  <a:pt x="746" y="1055"/>
                  <a:pt x="740" y="1059"/>
                  <a:pt x="738" y="1060"/>
                </a:cubicBezTo>
                <a:cubicBezTo>
                  <a:pt x="737" y="1058"/>
                  <a:pt x="736" y="1057"/>
                  <a:pt x="737" y="1055"/>
                </a:cubicBezTo>
                <a:cubicBezTo>
                  <a:pt x="733" y="1054"/>
                  <a:pt x="730" y="1057"/>
                  <a:pt x="726" y="1057"/>
                </a:cubicBezTo>
                <a:cubicBezTo>
                  <a:pt x="725" y="1057"/>
                  <a:pt x="722" y="1054"/>
                  <a:pt x="722" y="1058"/>
                </a:cubicBezTo>
                <a:cubicBezTo>
                  <a:pt x="722" y="1061"/>
                  <a:pt x="723" y="1062"/>
                  <a:pt x="726" y="1062"/>
                </a:cubicBezTo>
                <a:cubicBezTo>
                  <a:pt x="727" y="1067"/>
                  <a:pt x="724" y="1069"/>
                  <a:pt x="723" y="1074"/>
                </a:cubicBezTo>
                <a:cubicBezTo>
                  <a:pt x="722" y="1078"/>
                  <a:pt x="725" y="1082"/>
                  <a:pt x="726" y="1085"/>
                </a:cubicBezTo>
                <a:cubicBezTo>
                  <a:pt x="726" y="1087"/>
                  <a:pt x="726" y="1088"/>
                  <a:pt x="727" y="1088"/>
                </a:cubicBezTo>
                <a:cubicBezTo>
                  <a:pt x="727" y="1088"/>
                  <a:pt x="727" y="1088"/>
                  <a:pt x="727" y="1088"/>
                </a:cubicBezTo>
                <a:cubicBezTo>
                  <a:pt x="726" y="1088"/>
                  <a:pt x="726" y="1088"/>
                  <a:pt x="726" y="1088"/>
                </a:cubicBezTo>
                <a:cubicBezTo>
                  <a:pt x="726" y="1088"/>
                  <a:pt x="726" y="1089"/>
                  <a:pt x="726" y="1089"/>
                </a:cubicBezTo>
                <a:cubicBezTo>
                  <a:pt x="725" y="1089"/>
                  <a:pt x="725" y="1089"/>
                  <a:pt x="725" y="1089"/>
                </a:cubicBezTo>
                <a:cubicBezTo>
                  <a:pt x="725" y="1089"/>
                  <a:pt x="725" y="1089"/>
                  <a:pt x="725" y="1089"/>
                </a:cubicBezTo>
                <a:cubicBezTo>
                  <a:pt x="725" y="1089"/>
                  <a:pt x="724" y="1089"/>
                  <a:pt x="724" y="1089"/>
                </a:cubicBezTo>
                <a:cubicBezTo>
                  <a:pt x="724" y="1089"/>
                  <a:pt x="724" y="1089"/>
                  <a:pt x="724" y="1089"/>
                </a:cubicBezTo>
                <a:cubicBezTo>
                  <a:pt x="724" y="1089"/>
                  <a:pt x="723" y="1089"/>
                  <a:pt x="723" y="1089"/>
                </a:cubicBezTo>
                <a:cubicBezTo>
                  <a:pt x="723" y="1089"/>
                  <a:pt x="723" y="1089"/>
                  <a:pt x="723" y="1089"/>
                </a:cubicBezTo>
                <a:cubicBezTo>
                  <a:pt x="723" y="1089"/>
                  <a:pt x="722" y="1089"/>
                  <a:pt x="722" y="1089"/>
                </a:cubicBezTo>
                <a:cubicBezTo>
                  <a:pt x="722" y="1089"/>
                  <a:pt x="722" y="1089"/>
                  <a:pt x="722" y="1089"/>
                </a:cubicBezTo>
                <a:cubicBezTo>
                  <a:pt x="722" y="1089"/>
                  <a:pt x="722" y="1089"/>
                  <a:pt x="721" y="1089"/>
                </a:cubicBezTo>
                <a:cubicBezTo>
                  <a:pt x="721" y="1089"/>
                  <a:pt x="721" y="1089"/>
                  <a:pt x="721" y="1089"/>
                </a:cubicBezTo>
                <a:cubicBezTo>
                  <a:pt x="721" y="1089"/>
                  <a:pt x="721" y="1089"/>
                  <a:pt x="720" y="1089"/>
                </a:cubicBezTo>
                <a:cubicBezTo>
                  <a:pt x="720" y="1090"/>
                  <a:pt x="720" y="1090"/>
                  <a:pt x="719" y="1090"/>
                </a:cubicBezTo>
                <a:cubicBezTo>
                  <a:pt x="714" y="1092"/>
                  <a:pt x="713" y="1092"/>
                  <a:pt x="707" y="1093"/>
                </a:cubicBezTo>
                <a:cubicBezTo>
                  <a:pt x="705" y="1092"/>
                  <a:pt x="705" y="1092"/>
                  <a:pt x="705" y="1092"/>
                </a:cubicBezTo>
                <a:cubicBezTo>
                  <a:pt x="705" y="1093"/>
                  <a:pt x="705" y="1093"/>
                  <a:pt x="704" y="1093"/>
                </a:cubicBezTo>
                <a:cubicBezTo>
                  <a:pt x="704" y="1096"/>
                  <a:pt x="706" y="1096"/>
                  <a:pt x="707" y="1098"/>
                </a:cubicBezTo>
                <a:cubicBezTo>
                  <a:pt x="707" y="1098"/>
                  <a:pt x="707" y="1098"/>
                  <a:pt x="707" y="1098"/>
                </a:cubicBezTo>
                <a:cubicBezTo>
                  <a:pt x="707" y="1098"/>
                  <a:pt x="707" y="1098"/>
                  <a:pt x="707" y="1098"/>
                </a:cubicBezTo>
                <a:cubicBezTo>
                  <a:pt x="707" y="1098"/>
                  <a:pt x="707" y="1098"/>
                  <a:pt x="707" y="1098"/>
                </a:cubicBezTo>
                <a:cubicBezTo>
                  <a:pt x="707" y="1098"/>
                  <a:pt x="707" y="1098"/>
                  <a:pt x="707" y="1098"/>
                </a:cubicBezTo>
                <a:cubicBezTo>
                  <a:pt x="707" y="1098"/>
                  <a:pt x="707" y="1098"/>
                  <a:pt x="707" y="1098"/>
                </a:cubicBezTo>
                <a:cubicBezTo>
                  <a:pt x="707" y="1099"/>
                  <a:pt x="707" y="1099"/>
                  <a:pt x="707" y="1099"/>
                </a:cubicBezTo>
                <a:cubicBezTo>
                  <a:pt x="708" y="1101"/>
                  <a:pt x="708" y="1102"/>
                  <a:pt x="709" y="1104"/>
                </a:cubicBezTo>
                <a:cubicBezTo>
                  <a:pt x="709" y="1104"/>
                  <a:pt x="709" y="1105"/>
                  <a:pt x="709" y="1105"/>
                </a:cubicBezTo>
                <a:cubicBezTo>
                  <a:pt x="710" y="1109"/>
                  <a:pt x="710" y="1110"/>
                  <a:pt x="710" y="1110"/>
                </a:cubicBezTo>
                <a:cubicBezTo>
                  <a:pt x="710" y="1110"/>
                  <a:pt x="710" y="1110"/>
                  <a:pt x="710" y="1110"/>
                </a:cubicBezTo>
                <a:cubicBezTo>
                  <a:pt x="705" y="1108"/>
                  <a:pt x="688" y="1088"/>
                  <a:pt x="683" y="1087"/>
                </a:cubicBezTo>
                <a:cubicBezTo>
                  <a:pt x="677" y="1085"/>
                  <a:pt x="678" y="1079"/>
                  <a:pt x="671" y="1079"/>
                </a:cubicBezTo>
                <a:cubicBezTo>
                  <a:pt x="669" y="1079"/>
                  <a:pt x="667" y="1079"/>
                  <a:pt x="667" y="1078"/>
                </a:cubicBezTo>
                <a:cubicBezTo>
                  <a:pt x="666" y="1077"/>
                  <a:pt x="664" y="1077"/>
                  <a:pt x="662" y="1077"/>
                </a:cubicBezTo>
                <a:cubicBezTo>
                  <a:pt x="662" y="1076"/>
                  <a:pt x="661" y="1076"/>
                  <a:pt x="660" y="1076"/>
                </a:cubicBezTo>
                <a:cubicBezTo>
                  <a:pt x="660" y="1075"/>
                  <a:pt x="659" y="1075"/>
                  <a:pt x="659" y="1074"/>
                </a:cubicBezTo>
                <a:cubicBezTo>
                  <a:pt x="659" y="1074"/>
                  <a:pt x="658" y="1074"/>
                  <a:pt x="658" y="1074"/>
                </a:cubicBezTo>
                <a:cubicBezTo>
                  <a:pt x="655" y="1074"/>
                  <a:pt x="654" y="1072"/>
                  <a:pt x="651" y="1072"/>
                </a:cubicBezTo>
                <a:cubicBezTo>
                  <a:pt x="652" y="1071"/>
                  <a:pt x="649" y="1071"/>
                  <a:pt x="649" y="1070"/>
                </a:cubicBezTo>
                <a:cubicBezTo>
                  <a:pt x="648" y="1070"/>
                  <a:pt x="648" y="1068"/>
                  <a:pt x="647" y="1069"/>
                </a:cubicBezTo>
                <a:cubicBezTo>
                  <a:pt x="643" y="1069"/>
                  <a:pt x="641" y="1069"/>
                  <a:pt x="638" y="1069"/>
                </a:cubicBezTo>
                <a:cubicBezTo>
                  <a:pt x="636" y="1069"/>
                  <a:pt x="635" y="1070"/>
                  <a:pt x="633" y="1070"/>
                </a:cubicBezTo>
                <a:cubicBezTo>
                  <a:pt x="630" y="1070"/>
                  <a:pt x="629" y="1069"/>
                  <a:pt x="626" y="1069"/>
                </a:cubicBezTo>
                <a:cubicBezTo>
                  <a:pt x="626" y="1068"/>
                  <a:pt x="626" y="1068"/>
                  <a:pt x="626" y="1068"/>
                </a:cubicBezTo>
                <a:cubicBezTo>
                  <a:pt x="625" y="1068"/>
                  <a:pt x="624" y="1068"/>
                  <a:pt x="624" y="1067"/>
                </a:cubicBezTo>
                <a:cubicBezTo>
                  <a:pt x="623" y="1067"/>
                  <a:pt x="623" y="1066"/>
                  <a:pt x="623" y="1065"/>
                </a:cubicBezTo>
                <a:cubicBezTo>
                  <a:pt x="621" y="1065"/>
                  <a:pt x="619" y="1064"/>
                  <a:pt x="617" y="1064"/>
                </a:cubicBezTo>
                <a:cubicBezTo>
                  <a:pt x="617" y="1063"/>
                  <a:pt x="617" y="1063"/>
                  <a:pt x="617" y="1063"/>
                </a:cubicBezTo>
                <a:cubicBezTo>
                  <a:pt x="616" y="1063"/>
                  <a:pt x="616" y="1062"/>
                  <a:pt x="615" y="1062"/>
                </a:cubicBezTo>
                <a:cubicBezTo>
                  <a:pt x="615" y="1061"/>
                  <a:pt x="615" y="1061"/>
                  <a:pt x="615" y="1061"/>
                </a:cubicBezTo>
                <a:cubicBezTo>
                  <a:pt x="614" y="1061"/>
                  <a:pt x="614" y="1060"/>
                  <a:pt x="612" y="1060"/>
                </a:cubicBezTo>
                <a:cubicBezTo>
                  <a:pt x="612" y="1062"/>
                  <a:pt x="615" y="1063"/>
                  <a:pt x="612" y="1063"/>
                </a:cubicBezTo>
                <a:cubicBezTo>
                  <a:pt x="611" y="1063"/>
                  <a:pt x="610" y="1063"/>
                  <a:pt x="610" y="1064"/>
                </a:cubicBezTo>
                <a:cubicBezTo>
                  <a:pt x="604" y="1064"/>
                  <a:pt x="604" y="1064"/>
                  <a:pt x="604" y="1064"/>
                </a:cubicBezTo>
                <a:cubicBezTo>
                  <a:pt x="603" y="1064"/>
                  <a:pt x="603" y="1063"/>
                  <a:pt x="603" y="1063"/>
                </a:cubicBezTo>
                <a:cubicBezTo>
                  <a:pt x="602" y="1063"/>
                  <a:pt x="602" y="1064"/>
                  <a:pt x="601" y="1064"/>
                </a:cubicBezTo>
                <a:cubicBezTo>
                  <a:pt x="602" y="1064"/>
                  <a:pt x="600" y="1063"/>
                  <a:pt x="601" y="1063"/>
                </a:cubicBezTo>
                <a:cubicBezTo>
                  <a:pt x="600" y="1063"/>
                  <a:pt x="601" y="1063"/>
                  <a:pt x="600" y="1062"/>
                </a:cubicBezTo>
                <a:cubicBezTo>
                  <a:pt x="599" y="1062"/>
                  <a:pt x="598" y="1063"/>
                  <a:pt x="597" y="1062"/>
                </a:cubicBezTo>
                <a:cubicBezTo>
                  <a:pt x="596" y="1060"/>
                  <a:pt x="594" y="1059"/>
                  <a:pt x="592" y="1058"/>
                </a:cubicBezTo>
                <a:cubicBezTo>
                  <a:pt x="592" y="1057"/>
                  <a:pt x="591" y="1056"/>
                  <a:pt x="591" y="1055"/>
                </a:cubicBezTo>
                <a:cubicBezTo>
                  <a:pt x="589" y="1054"/>
                  <a:pt x="588" y="1054"/>
                  <a:pt x="587" y="1053"/>
                </a:cubicBezTo>
                <a:cubicBezTo>
                  <a:pt x="584" y="1054"/>
                  <a:pt x="584" y="1052"/>
                  <a:pt x="582" y="1052"/>
                </a:cubicBezTo>
                <a:cubicBezTo>
                  <a:pt x="577" y="1052"/>
                  <a:pt x="577" y="1052"/>
                  <a:pt x="577" y="1052"/>
                </a:cubicBezTo>
                <a:cubicBezTo>
                  <a:pt x="576" y="1052"/>
                  <a:pt x="575" y="1053"/>
                  <a:pt x="573" y="1053"/>
                </a:cubicBezTo>
                <a:cubicBezTo>
                  <a:pt x="574" y="1052"/>
                  <a:pt x="571" y="1053"/>
                  <a:pt x="570" y="1053"/>
                </a:cubicBezTo>
                <a:cubicBezTo>
                  <a:pt x="570" y="1051"/>
                  <a:pt x="568" y="1051"/>
                  <a:pt x="569" y="1049"/>
                </a:cubicBezTo>
                <a:cubicBezTo>
                  <a:pt x="569" y="1048"/>
                  <a:pt x="570" y="1048"/>
                  <a:pt x="571" y="1048"/>
                </a:cubicBezTo>
                <a:cubicBezTo>
                  <a:pt x="570" y="1047"/>
                  <a:pt x="572" y="1047"/>
                  <a:pt x="572" y="1047"/>
                </a:cubicBezTo>
                <a:cubicBezTo>
                  <a:pt x="572" y="1047"/>
                  <a:pt x="572" y="1046"/>
                  <a:pt x="573" y="1046"/>
                </a:cubicBezTo>
                <a:cubicBezTo>
                  <a:pt x="575" y="1046"/>
                  <a:pt x="575" y="1046"/>
                  <a:pt x="575" y="1046"/>
                </a:cubicBezTo>
                <a:cubicBezTo>
                  <a:pt x="576" y="1044"/>
                  <a:pt x="578" y="1043"/>
                  <a:pt x="578" y="1041"/>
                </a:cubicBezTo>
                <a:cubicBezTo>
                  <a:pt x="576" y="1041"/>
                  <a:pt x="576" y="1044"/>
                  <a:pt x="573" y="1043"/>
                </a:cubicBezTo>
                <a:cubicBezTo>
                  <a:pt x="573" y="1043"/>
                  <a:pt x="573" y="1042"/>
                  <a:pt x="572" y="1042"/>
                </a:cubicBezTo>
                <a:cubicBezTo>
                  <a:pt x="572" y="1041"/>
                  <a:pt x="572" y="1040"/>
                  <a:pt x="571" y="1040"/>
                </a:cubicBezTo>
                <a:cubicBezTo>
                  <a:pt x="570" y="1042"/>
                  <a:pt x="570" y="1045"/>
                  <a:pt x="568" y="1046"/>
                </a:cubicBezTo>
                <a:cubicBezTo>
                  <a:pt x="568" y="1041"/>
                  <a:pt x="569" y="1037"/>
                  <a:pt x="573" y="1036"/>
                </a:cubicBezTo>
                <a:cubicBezTo>
                  <a:pt x="576" y="1036"/>
                  <a:pt x="576" y="1036"/>
                  <a:pt x="576" y="1036"/>
                </a:cubicBezTo>
                <a:cubicBezTo>
                  <a:pt x="578" y="1037"/>
                  <a:pt x="578" y="1038"/>
                  <a:pt x="580" y="1038"/>
                </a:cubicBezTo>
                <a:cubicBezTo>
                  <a:pt x="584" y="1038"/>
                  <a:pt x="584" y="1038"/>
                  <a:pt x="584" y="1038"/>
                </a:cubicBezTo>
                <a:cubicBezTo>
                  <a:pt x="585" y="1038"/>
                  <a:pt x="586" y="1036"/>
                  <a:pt x="588" y="1037"/>
                </a:cubicBezTo>
                <a:cubicBezTo>
                  <a:pt x="588" y="1035"/>
                  <a:pt x="589" y="1034"/>
                  <a:pt x="590" y="1034"/>
                </a:cubicBezTo>
                <a:cubicBezTo>
                  <a:pt x="591" y="1035"/>
                  <a:pt x="591" y="1034"/>
                  <a:pt x="591" y="1034"/>
                </a:cubicBezTo>
                <a:cubicBezTo>
                  <a:pt x="591" y="1034"/>
                  <a:pt x="591" y="1034"/>
                  <a:pt x="592" y="1033"/>
                </a:cubicBezTo>
                <a:cubicBezTo>
                  <a:pt x="592" y="1033"/>
                  <a:pt x="592" y="1033"/>
                  <a:pt x="592" y="1032"/>
                </a:cubicBezTo>
                <a:cubicBezTo>
                  <a:pt x="592" y="1032"/>
                  <a:pt x="593" y="1032"/>
                  <a:pt x="593" y="1032"/>
                </a:cubicBezTo>
                <a:cubicBezTo>
                  <a:pt x="593" y="1031"/>
                  <a:pt x="593" y="1030"/>
                  <a:pt x="594" y="1030"/>
                </a:cubicBezTo>
                <a:cubicBezTo>
                  <a:pt x="593" y="1026"/>
                  <a:pt x="591" y="1023"/>
                  <a:pt x="592" y="1018"/>
                </a:cubicBezTo>
                <a:cubicBezTo>
                  <a:pt x="592" y="1018"/>
                  <a:pt x="592" y="1017"/>
                  <a:pt x="592" y="1016"/>
                </a:cubicBezTo>
                <a:cubicBezTo>
                  <a:pt x="594" y="1016"/>
                  <a:pt x="594" y="1016"/>
                  <a:pt x="594" y="1016"/>
                </a:cubicBezTo>
                <a:cubicBezTo>
                  <a:pt x="594" y="1017"/>
                  <a:pt x="594" y="1016"/>
                  <a:pt x="594" y="1016"/>
                </a:cubicBezTo>
                <a:cubicBezTo>
                  <a:pt x="595" y="1016"/>
                  <a:pt x="595" y="1015"/>
                  <a:pt x="595" y="1015"/>
                </a:cubicBezTo>
                <a:cubicBezTo>
                  <a:pt x="596" y="1015"/>
                  <a:pt x="595" y="1013"/>
                  <a:pt x="597" y="1013"/>
                </a:cubicBezTo>
                <a:cubicBezTo>
                  <a:pt x="597" y="1011"/>
                  <a:pt x="597" y="1008"/>
                  <a:pt x="596" y="1007"/>
                </a:cubicBezTo>
                <a:cubicBezTo>
                  <a:pt x="596" y="1005"/>
                  <a:pt x="595" y="1004"/>
                  <a:pt x="595" y="1003"/>
                </a:cubicBezTo>
                <a:cubicBezTo>
                  <a:pt x="596" y="1002"/>
                  <a:pt x="596" y="1000"/>
                  <a:pt x="596" y="998"/>
                </a:cubicBezTo>
                <a:cubicBezTo>
                  <a:pt x="598" y="999"/>
                  <a:pt x="597" y="997"/>
                  <a:pt x="598" y="997"/>
                </a:cubicBezTo>
                <a:cubicBezTo>
                  <a:pt x="599" y="999"/>
                  <a:pt x="600" y="996"/>
                  <a:pt x="601" y="996"/>
                </a:cubicBezTo>
                <a:cubicBezTo>
                  <a:pt x="600" y="998"/>
                  <a:pt x="601" y="999"/>
                  <a:pt x="601" y="1001"/>
                </a:cubicBezTo>
                <a:cubicBezTo>
                  <a:pt x="601" y="1002"/>
                  <a:pt x="602" y="1002"/>
                  <a:pt x="602" y="1002"/>
                </a:cubicBezTo>
                <a:cubicBezTo>
                  <a:pt x="601" y="1003"/>
                  <a:pt x="603" y="1005"/>
                  <a:pt x="603" y="1003"/>
                </a:cubicBezTo>
                <a:cubicBezTo>
                  <a:pt x="602" y="1003"/>
                  <a:pt x="603" y="1000"/>
                  <a:pt x="603" y="999"/>
                </a:cubicBezTo>
                <a:cubicBezTo>
                  <a:pt x="602" y="999"/>
                  <a:pt x="602" y="998"/>
                  <a:pt x="602" y="998"/>
                </a:cubicBezTo>
                <a:cubicBezTo>
                  <a:pt x="602" y="997"/>
                  <a:pt x="602" y="997"/>
                  <a:pt x="601" y="996"/>
                </a:cubicBezTo>
                <a:cubicBezTo>
                  <a:pt x="602" y="993"/>
                  <a:pt x="600" y="992"/>
                  <a:pt x="601" y="989"/>
                </a:cubicBezTo>
                <a:cubicBezTo>
                  <a:pt x="601" y="989"/>
                  <a:pt x="601" y="988"/>
                  <a:pt x="601" y="988"/>
                </a:cubicBezTo>
                <a:cubicBezTo>
                  <a:pt x="601" y="987"/>
                  <a:pt x="601" y="987"/>
                  <a:pt x="601" y="987"/>
                </a:cubicBezTo>
                <a:cubicBezTo>
                  <a:pt x="601" y="987"/>
                  <a:pt x="601" y="987"/>
                  <a:pt x="601" y="986"/>
                </a:cubicBezTo>
                <a:cubicBezTo>
                  <a:pt x="600" y="986"/>
                  <a:pt x="600" y="987"/>
                  <a:pt x="600" y="986"/>
                </a:cubicBezTo>
                <a:cubicBezTo>
                  <a:pt x="600" y="986"/>
                  <a:pt x="600" y="986"/>
                  <a:pt x="600" y="986"/>
                </a:cubicBezTo>
                <a:cubicBezTo>
                  <a:pt x="599" y="985"/>
                  <a:pt x="598" y="986"/>
                  <a:pt x="598" y="985"/>
                </a:cubicBezTo>
                <a:cubicBezTo>
                  <a:pt x="596" y="985"/>
                  <a:pt x="596" y="983"/>
                  <a:pt x="594" y="983"/>
                </a:cubicBezTo>
                <a:cubicBezTo>
                  <a:pt x="593" y="983"/>
                  <a:pt x="593" y="983"/>
                  <a:pt x="592" y="984"/>
                </a:cubicBezTo>
                <a:cubicBezTo>
                  <a:pt x="589" y="984"/>
                  <a:pt x="589" y="984"/>
                  <a:pt x="589" y="984"/>
                </a:cubicBezTo>
                <a:cubicBezTo>
                  <a:pt x="588" y="984"/>
                  <a:pt x="588" y="983"/>
                  <a:pt x="587" y="983"/>
                </a:cubicBezTo>
                <a:cubicBezTo>
                  <a:pt x="587" y="981"/>
                  <a:pt x="585" y="982"/>
                  <a:pt x="585" y="980"/>
                </a:cubicBezTo>
                <a:cubicBezTo>
                  <a:pt x="585" y="980"/>
                  <a:pt x="585" y="979"/>
                  <a:pt x="585" y="979"/>
                </a:cubicBezTo>
                <a:cubicBezTo>
                  <a:pt x="585" y="979"/>
                  <a:pt x="584" y="979"/>
                  <a:pt x="584" y="979"/>
                </a:cubicBezTo>
                <a:cubicBezTo>
                  <a:pt x="584" y="978"/>
                  <a:pt x="583" y="978"/>
                  <a:pt x="583" y="977"/>
                </a:cubicBezTo>
                <a:cubicBezTo>
                  <a:pt x="583" y="977"/>
                  <a:pt x="583" y="977"/>
                  <a:pt x="582" y="977"/>
                </a:cubicBezTo>
                <a:cubicBezTo>
                  <a:pt x="583" y="976"/>
                  <a:pt x="582" y="976"/>
                  <a:pt x="582" y="976"/>
                </a:cubicBezTo>
                <a:cubicBezTo>
                  <a:pt x="582" y="975"/>
                  <a:pt x="581" y="975"/>
                  <a:pt x="581" y="975"/>
                </a:cubicBezTo>
                <a:cubicBezTo>
                  <a:pt x="584" y="975"/>
                  <a:pt x="584" y="974"/>
                  <a:pt x="586" y="975"/>
                </a:cubicBezTo>
                <a:cubicBezTo>
                  <a:pt x="587" y="975"/>
                  <a:pt x="587" y="974"/>
                  <a:pt x="587" y="974"/>
                </a:cubicBezTo>
                <a:cubicBezTo>
                  <a:pt x="588" y="974"/>
                  <a:pt x="588" y="974"/>
                  <a:pt x="588" y="973"/>
                </a:cubicBezTo>
                <a:cubicBezTo>
                  <a:pt x="590" y="973"/>
                  <a:pt x="590" y="970"/>
                  <a:pt x="592" y="970"/>
                </a:cubicBezTo>
                <a:cubicBezTo>
                  <a:pt x="592" y="969"/>
                  <a:pt x="592" y="968"/>
                  <a:pt x="594" y="968"/>
                </a:cubicBezTo>
                <a:cubicBezTo>
                  <a:pt x="594" y="968"/>
                  <a:pt x="594" y="967"/>
                  <a:pt x="594" y="967"/>
                </a:cubicBezTo>
                <a:cubicBezTo>
                  <a:pt x="595" y="966"/>
                  <a:pt x="595" y="964"/>
                  <a:pt x="596" y="965"/>
                </a:cubicBezTo>
                <a:cubicBezTo>
                  <a:pt x="598" y="965"/>
                  <a:pt x="597" y="968"/>
                  <a:pt x="599" y="967"/>
                </a:cubicBezTo>
                <a:cubicBezTo>
                  <a:pt x="601" y="967"/>
                  <a:pt x="601" y="966"/>
                  <a:pt x="603" y="966"/>
                </a:cubicBezTo>
                <a:cubicBezTo>
                  <a:pt x="603" y="965"/>
                  <a:pt x="605" y="966"/>
                  <a:pt x="605" y="965"/>
                </a:cubicBezTo>
                <a:cubicBezTo>
                  <a:pt x="606" y="965"/>
                  <a:pt x="606" y="964"/>
                  <a:pt x="605" y="963"/>
                </a:cubicBezTo>
                <a:cubicBezTo>
                  <a:pt x="604" y="963"/>
                  <a:pt x="602" y="963"/>
                  <a:pt x="601" y="963"/>
                </a:cubicBezTo>
                <a:cubicBezTo>
                  <a:pt x="600" y="964"/>
                  <a:pt x="600" y="965"/>
                  <a:pt x="598" y="965"/>
                </a:cubicBezTo>
                <a:cubicBezTo>
                  <a:pt x="598" y="959"/>
                  <a:pt x="598" y="959"/>
                  <a:pt x="598" y="959"/>
                </a:cubicBezTo>
                <a:cubicBezTo>
                  <a:pt x="599" y="959"/>
                  <a:pt x="600" y="957"/>
                  <a:pt x="601" y="956"/>
                </a:cubicBezTo>
                <a:cubicBezTo>
                  <a:pt x="603" y="956"/>
                  <a:pt x="604" y="955"/>
                  <a:pt x="606" y="954"/>
                </a:cubicBezTo>
                <a:cubicBezTo>
                  <a:pt x="606" y="952"/>
                  <a:pt x="608" y="953"/>
                  <a:pt x="608" y="951"/>
                </a:cubicBezTo>
                <a:cubicBezTo>
                  <a:pt x="610" y="951"/>
                  <a:pt x="610" y="949"/>
                  <a:pt x="611" y="949"/>
                </a:cubicBezTo>
                <a:cubicBezTo>
                  <a:pt x="611" y="947"/>
                  <a:pt x="612" y="946"/>
                  <a:pt x="612" y="944"/>
                </a:cubicBezTo>
                <a:cubicBezTo>
                  <a:pt x="615" y="944"/>
                  <a:pt x="616" y="943"/>
                  <a:pt x="619" y="943"/>
                </a:cubicBezTo>
                <a:cubicBezTo>
                  <a:pt x="619" y="942"/>
                  <a:pt x="619" y="941"/>
                  <a:pt x="618" y="941"/>
                </a:cubicBezTo>
                <a:cubicBezTo>
                  <a:pt x="617" y="941"/>
                  <a:pt x="617" y="941"/>
                  <a:pt x="617" y="940"/>
                </a:cubicBezTo>
                <a:cubicBezTo>
                  <a:pt x="617" y="939"/>
                  <a:pt x="617" y="938"/>
                  <a:pt x="617" y="938"/>
                </a:cubicBezTo>
                <a:cubicBezTo>
                  <a:pt x="617" y="936"/>
                  <a:pt x="616" y="935"/>
                  <a:pt x="616" y="933"/>
                </a:cubicBezTo>
                <a:cubicBezTo>
                  <a:pt x="613" y="933"/>
                  <a:pt x="612" y="935"/>
                  <a:pt x="610" y="936"/>
                </a:cubicBezTo>
                <a:cubicBezTo>
                  <a:pt x="610" y="936"/>
                  <a:pt x="609" y="937"/>
                  <a:pt x="609" y="938"/>
                </a:cubicBezTo>
                <a:cubicBezTo>
                  <a:pt x="609" y="938"/>
                  <a:pt x="608" y="938"/>
                  <a:pt x="608" y="938"/>
                </a:cubicBezTo>
                <a:cubicBezTo>
                  <a:pt x="608" y="940"/>
                  <a:pt x="608" y="940"/>
                  <a:pt x="608" y="940"/>
                </a:cubicBezTo>
                <a:cubicBezTo>
                  <a:pt x="606" y="939"/>
                  <a:pt x="606" y="941"/>
                  <a:pt x="605" y="941"/>
                </a:cubicBezTo>
                <a:cubicBezTo>
                  <a:pt x="605" y="942"/>
                  <a:pt x="604" y="942"/>
                  <a:pt x="603" y="942"/>
                </a:cubicBezTo>
                <a:cubicBezTo>
                  <a:pt x="603" y="942"/>
                  <a:pt x="603" y="943"/>
                  <a:pt x="603" y="943"/>
                </a:cubicBezTo>
                <a:cubicBezTo>
                  <a:pt x="602" y="942"/>
                  <a:pt x="602" y="943"/>
                  <a:pt x="602" y="943"/>
                </a:cubicBezTo>
                <a:cubicBezTo>
                  <a:pt x="600" y="944"/>
                  <a:pt x="600" y="946"/>
                  <a:pt x="597" y="945"/>
                </a:cubicBezTo>
                <a:cubicBezTo>
                  <a:pt x="597" y="941"/>
                  <a:pt x="597" y="941"/>
                  <a:pt x="597" y="941"/>
                </a:cubicBezTo>
                <a:cubicBezTo>
                  <a:pt x="598" y="941"/>
                  <a:pt x="598" y="941"/>
                  <a:pt x="598" y="940"/>
                </a:cubicBezTo>
                <a:cubicBezTo>
                  <a:pt x="599" y="939"/>
                  <a:pt x="600" y="939"/>
                  <a:pt x="600" y="938"/>
                </a:cubicBezTo>
                <a:cubicBezTo>
                  <a:pt x="601" y="938"/>
                  <a:pt x="601" y="938"/>
                  <a:pt x="601" y="938"/>
                </a:cubicBezTo>
                <a:cubicBezTo>
                  <a:pt x="601" y="937"/>
                  <a:pt x="600" y="938"/>
                  <a:pt x="600" y="938"/>
                </a:cubicBezTo>
                <a:cubicBezTo>
                  <a:pt x="598" y="938"/>
                  <a:pt x="598" y="940"/>
                  <a:pt x="597" y="941"/>
                </a:cubicBezTo>
                <a:cubicBezTo>
                  <a:pt x="597" y="941"/>
                  <a:pt x="596" y="942"/>
                  <a:pt x="596" y="942"/>
                </a:cubicBezTo>
                <a:cubicBezTo>
                  <a:pt x="595" y="944"/>
                  <a:pt x="597" y="943"/>
                  <a:pt x="596" y="945"/>
                </a:cubicBezTo>
                <a:cubicBezTo>
                  <a:pt x="595" y="946"/>
                  <a:pt x="594" y="947"/>
                  <a:pt x="593" y="949"/>
                </a:cubicBezTo>
                <a:cubicBezTo>
                  <a:pt x="592" y="949"/>
                  <a:pt x="593" y="950"/>
                  <a:pt x="592" y="950"/>
                </a:cubicBezTo>
                <a:cubicBezTo>
                  <a:pt x="592" y="950"/>
                  <a:pt x="591" y="950"/>
                  <a:pt x="591" y="950"/>
                </a:cubicBezTo>
                <a:cubicBezTo>
                  <a:pt x="591" y="951"/>
                  <a:pt x="590" y="951"/>
                  <a:pt x="589" y="952"/>
                </a:cubicBezTo>
                <a:cubicBezTo>
                  <a:pt x="589" y="952"/>
                  <a:pt x="589" y="952"/>
                  <a:pt x="589" y="952"/>
                </a:cubicBezTo>
                <a:cubicBezTo>
                  <a:pt x="589" y="949"/>
                  <a:pt x="588" y="948"/>
                  <a:pt x="588" y="946"/>
                </a:cubicBezTo>
                <a:cubicBezTo>
                  <a:pt x="588" y="944"/>
                  <a:pt x="586" y="943"/>
                  <a:pt x="585" y="942"/>
                </a:cubicBezTo>
                <a:cubicBezTo>
                  <a:pt x="585" y="934"/>
                  <a:pt x="585" y="934"/>
                  <a:pt x="585" y="934"/>
                </a:cubicBezTo>
                <a:cubicBezTo>
                  <a:pt x="585" y="933"/>
                  <a:pt x="585" y="933"/>
                  <a:pt x="586" y="933"/>
                </a:cubicBezTo>
                <a:cubicBezTo>
                  <a:pt x="586" y="931"/>
                  <a:pt x="585" y="930"/>
                  <a:pt x="585" y="928"/>
                </a:cubicBezTo>
                <a:cubicBezTo>
                  <a:pt x="586" y="928"/>
                  <a:pt x="586" y="927"/>
                  <a:pt x="586" y="926"/>
                </a:cubicBezTo>
                <a:cubicBezTo>
                  <a:pt x="587" y="926"/>
                  <a:pt x="586" y="925"/>
                  <a:pt x="587" y="924"/>
                </a:cubicBezTo>
                <a:cubicBezTo>
                  <a:pt x="588" y="924"/>
                  <a:pt x="589" y="924"/>
                  <a:pt x="589" y="923"/>
                </a:cubicBezTo>
                <a:cubicBezTo>
                  <a:pt x="592" y="923"/>
                  <a:pt x="592" y="920"/>
                  <a:pt x="594" y="920"/>
                </a:cubicBezTo>
                <a:cubicBezTo>
                  <a:pt x="594" y="919"/>
                  <a:pt x="595" y="918"/>
                  <a:pt x="596" y="918"/>
                </a:cubicBezTo>
                <a:cubicBezTo>
                  <a:pt x="596" y="915"/>
                  <a:pt x="594" y="914"/>
                  <a:pt x="594" y="910"/>
                </a:cubicBezTo>
                <a:cubicBezTo>
                  <a:pt x="595" y="910"/>
                  <a:pt x="595" y="909"/>
                  <a:pt x="596" y="909"/>
                </a:cubicBezTo>
                <a:cubicBezTo>
                  <a:pt x="596" y="909"/>
                  <a:pt x="596" y="908"/>
                  <a:pt x="596" y="908"/>
                </a:cubicBezTo>
                <a:cubicBezTo>
                  <a:pt x="598" y="908"/>
                  <a:pt x="598" y="907"/>
                  <a:pt x="598" y="907"/>
                </a:cubicBezTo>
                <a:cubicBezTo>
                  <a:pt x="599" y="907"/>
                  <a:pt x="600" y="907"/>
                  <a:pt x="600" y="906"/>
                </a:cubicBezTo>
                <a:cubicBezTo>
                  <a:pt x="600" y="906"/>
                  <a:pt x="600" y="906"/>
                  <a:pt x="601" y="906"/>
                </a:cubicBezTo>
                <a:cubicBezTo>
                  <a:pt x="601" y="906"/>
                  <a:pt x="601" y="906"/>
                  <a:pt x="601" y="906"/>
                </a:cubicBezTo>
                <a:cubicBezTo>
                  <a:pt x="601" y="906"/>
                  <a:pt x="601" y="906"/>
                  <a:pt x="602" y="906"/>
                </a:cubicBezTo>
                <a:cubicBezTo>
                  <a:pt x="602" y="906"/>
                  <a:pt x="602" y="906"/>
                  <a:pt x="602" y="906"/>
                </a:cubicBezTo>
                <a:cubicBezTo>
                  <a:pt x="602" y="906"/>
                  <a:pt x="602" y="906"/>
                  <a:pt x="602" y="906"/>
                </a:cubicBezTo>
                <a:cubicBezTo>
                  <a:pt x="602" y="906"/>
                  <a:pt x="603" y="906"/>
                  <a:pt x="603" y="906"/>
                </a:cubicBezTo>
                <a:cubicBezTo>
                  <a:pt x="604" y="906"/>
                  <a:pt x="605" y="905"/>
                  <a:pt x="605" y="905"/>
                </a:cubicBezTo>
                <a:cubicBezTo>
                  <a:pt x="606" y="905"/>
                  <a:pt x="606" y="904"/>
                  <a:pt x="606" y="904"/>
                </a:cubicBezTo>
                <a:cubicBezTo>
                  <a:pt x="607" y="904"/>
                  <a:pt x="609" y="905"/>
                  <a:pt x="609" y="904"/>
                </a:cubicBezTo>
                <a:cubicBezTo>
                  <a:pt x="609" y="904"/>
                  <a:pt x="609" y="904"/>
                  <a:pt x="609" y="904"/>
                </a:cubicBezTo>
                <a:cubicBezTo>
                  <a:pt x="610" y="903"/>
                  <a:pt x="611" y="904"/>
                  <a:pt x="612" y="904"/>
                </a:cubicBezTo>
                <a:cubicBezTo>
                  <a:pt x="612" y="903"/>
                  <a:pt x="612" y="903"/>
                  <a:pt x="613" y="903"/>
                </a:cubicBezTo>
                <a:cubicBezTo>
                  <a:pt x="616" y="902"/>
                  <a:pt x="619" y="902"/>
                  <a:pt x="621" y="901"/>
                </a:cubicBezTo>
                <a:cubicBezTo>
                  <a:pt x="621" y="901"/>
                  <a:pt x="622" y="899"/>
                  <a:pt x="621" y="899"/>
                </a:cubicBezTo>
                <a:cubicBezTo>
                  <a:pt x="621" y="898"/>
                  <a:pt x="620" y="898"/>
                  <a:pt x="620" y="898"/>
                </a:cubicBezTo>
                <a:cubicBezTo>
                  <a:pt x="620" y="897"/>
                  <a:pt x="619" y="896"/>
                  <a:pt x="619" y="895"/>
                </a:cubicBezTo>
                <a:cubicBezTo>
                  <a:pt x="618" y="893"/>
                  <a:pt x="620" y="892"/>
                  <a:pt x="620" y="890"/>
                </a:cubicBezTo>
                <a:cubicBezTo>
                  <a:pt x="620" y="888"/>
                  <a:pt x="618" y="886"/>
                  <a:pt x="617" y="884"/>
                </a:cubicBezTo>
                <a:cubicBezTo>
                  <a:pt x="618" y="881"/>
                  <a:pt x="617" y="879"/>
                  <a:pt x="617" y="876"/>
                </a:cubicBezTo>
                <a:cubicBezTo>
                  <a:pt x="616" y="875"/>
                  <a:pt x="615" y="874"/>
                  <a:pt x="614" y="872"/>
                </a:cubicBezTo>
                <a:cubicBezTo>
                  <a:pt x="612" y="872"/>
                  <a:pt x="612" y="871"/>
                  <a:pt x="610" y="871"/>
                </a:cubicBezTo>
                <a:cubicBezTo>
                  <a:pt x="609" y="872"/>
                  <a:pt x="608" y="871"/>
                  <a:pt x="608" y="871"/>
                </a:cubicBezTo>
                <a:cubicBezTo>
                  <a:pt x="607" y="869"/>
                  <a:pt x="607" y="868"/>
                  <a:pt x="607" y="865"/>
                </a:cubicBezTo>
                <a:cubicBezTo>
                  <a:pt x="607" y="864"/>
                  <a:pt x="607" y="864"/>
                  <a:pt x="606" y="864"/>
                </a:cubicBezTo>
                <a:cubicBezTo>
                  <a:pt x="606" y="863"/>
                  <a:pt x="606" y="863"/>
                  <a:pt x="605" y="862"/>
                </a:cubicBezTo>
                <a:cubicBezTo>
                  <a:pt x="605" y="861"/>
                  <a:pt x="607" y="861"/>
                  <a:pt x="606" y="859"/>
                </a:cubicBezTo>
                <a:cubicBezTo>
                  <a:pt x="607" y="859"/>
                  <a:pt x="609" y="859"/>
                  <a:pt x="609" y="858"/>
                </a:cubicBezTo>
                <a:cubicBezTo>
                  <a:pt x="610" y="858"/>
                  <a:pt x="612" y="859"/>
                  <a:pt x="612" y="858"/>
                </a:cubicBezTo>
                <a:cubicBezTo>
                  <a:pt x="612" y="856"/>
                  <a:pt x="611" y="856"/>
                  <a:pt x="610" y="856"/>
                </a:cubicBezTo>
                <a:cubicBezTo>
                  <a:pt x="606" y="856"/>
                  <a:pt x="606" y="856"/>
                  <a:pt x="606" y="856"/>
                </a:cubicBezTo>
                <a:cubicBezTo>
                  <a:pt x="606" y="855"/>
                  <a:pt x="605" y="856"/>
                  <a:pt x="604" y="855"/>
                </a:cubicBezTo>
                <a:cubicBezTo>
                  <a:pt x="604" y="855"/>
                  <a:pt x="603" y="855"/>
                  <a:pt x="602" y="855"/>
                </a:cubicBezTo>
                <a:cubicBezTo>
                  <a:pt x="602" y="848"/>
                  <a:pt x="602" y="848"/>
                  <a:pt x="602" y="848"/>
                </a:cubicBezTo>
                <a:cubicBezTo>
                  <a:pt x="604" y="849"/>
                  <a:pt x="605" y="848"/>
                  <a:pt x="606" y="848"/>
                </a:cubicBezTo>
                <a:cubicBezTo>
                  <a:pt x="607" y="846"/>
                  <a:pt x="604" y="845"/>
                  <a:pt x="606" y="844"/>
                </a:cubicBezTo>
                <a:cubicBezTo>
                  <a:pt x="607" y="845"/>
                  <a:pt x="607" y="844"/>
                  <a:pt x="606" y="844"/>
                </a:cubicBezTo>
                <a:cubicBezTo>
                  <a:pt x="606" y="843"/>
                  <a:pt x="606" y="843"/>
                  <a:pt x="606" y="843"/>
                </a:cubicBezTo>
                <a:cubicBezTo>
                  <a:pt x="606" y="842"/>
                  <a:pt x="607" y="841"/>
                  <a:pt x="608" y="841"/>
                </a:cubicBezTo>
                <a:cubicBezTo>
                  <a:pt x="608" y="841"/>
                  <a:pt x="608" y="840"/>
                  <a:pt x="608" y="839"/>
                </a:cubicBezTo>
                <a:cubicBezTo>
                  <a:pt x="609" y="840"/>
                  <a:pt x="609" y="839"/>
                  <a:pt x="609" y="839"/>
                </a:cubicBezTo>
                <a:cubicBezTo>
                  <a:pt x="609" y="838"/>
                  <a:pt x="609" y="838"/>
                  <a:pt x="609" y="837"/>
                </a:cubicBezTo>
                <a:cubicBezTo>
                  <a:pt x="609" y="837"/>
                  <a:pt x="608" y="836"/>
                  <a:pt x="608" y="836"/>
                </a:cubicBezTo>
                <a:cubicBezTo>
                  <a:pt x="608" y="836"/>
                  <a:pt x="608" y="836"/>
                  <a:pt x="608" y="836"/>
                </a:cubicBezTo>
                <a:cubicBezTo>
                  <a:pt x="607" y="836"/>
                  <a:pt x="608" y="835"/>
                  <a:pt x="608" y="835"/>
                </a:cubicBezTo>
                <a:cubicBezTo>
                  <a:pt x="607" y="835"/>
                  <a:pt x="607" y="835"/>
                  <a:pt x="607" y="835"/>
                </a:cubicBezTo>
                <a:cubicBezTo>
                  <a:pt x="607" y="835"/>
                  <a:pt x="607" y="834"/>
                  <a:pt x="607" y="834"/>
                </a:cubicBezTo>
                <a:cubicBezTo>
                  <a:pt x="607" y="834"/>
                  <a:pt x="606" y="834"/>
                  <a:pt x="606" y="834"/>
                </a:cubicBezTo>
                <a:cubicBezTo>
                  <a:pt x="606" y="834"/>
                  <a:pt x="606" y="833"/>
                  <a:pt x="606" y="833"/>
                </a:cubicBezTo>
                <a:cubicBezTo>
                  <a:pt x="606" y="833"/>
                  <a:pt x="606" y="833"/>
                  <a:pt x="605" y="832"/>
                </a:cubicBezTo>
                <a:cubicBezTo>
                  <a:pt x="605" y="832"/>
                  <a:pt x="605" y="832"/>
                  <a:pt x="605" y="832"/>
                </a:cubicBezTo>
                <a:cubicBezTo>
                  <a:pt x="605" y="831"/>
                  <a:pt x="604" y="831"/>
                  <a:pt x="604" y="830"/>
                </a:cubicBezTo>
                <a:cubicBezTo>
                  <a:pt x="604" y="828"/>
                  <a:pt x="604" y="826"/>
                  <a:pt x="605" y="824"/>
                </a:cubicBezTo>
                <a:cubicBezTo>
                  <a:pt x="605" y="824"/>
                  <a:pt x="605" y="824"/>
                  <a:pt x="605" y="823"/>
                </a:cubicBezTo>
                <a:cubicBezTo>
                  <a:pt x="605" y="822"/>
                  <a:pt x="603" y="823"/>
                  <a:pt x="601" y="822"/>
                </a:cubicBezTo>
                <a:cubicBezTo>
                  <a:pt x="598" y="823"/>
                  <a:pt x="600" y="825"/>
                  <a:pt x="599" y="827"/>
                </a:cubicBezTo>
                <a:cubicBezTo>
                  <a:pt x="595" y="827"/>
                  <a:pt x="593" y="826"/>
                  <a:pt x="590" y="825"/>
                </a:cubicBezTo>
                <a:cubicBezTo>
                  <a:pt x="589" y="826"/>
                  <a:pt x="589" y="825"/>
                  <a:pt x="588" y="825"/>
                </a:cubicBezTo>
                <a:cubicBezTo>
                  <a:pt x="588" y="825"/>
                  <a:pt x="587" y="825"/>
                  <a:pt x="587" y="824"/>
                </a:cubicBezTo>
                <a:cubicBezTo>
                  <a:pt x="586" y="824"/>
                  <a:pt x="586" y="823"/>
                  <a:pt x="585" y="823"/>
                </a:cubicBezTo>
                <a:cubicBezTo>
                  <a:pt x="584" y="823"/>
                  <a:pt x="584" y="824"/>
                  <a:pt x="583" y="824"/>
                </a:cubicBezTo>
                <a:cubicBezTo>
                  <a:pt x="583" y="825"/>
                  <a:pt x="583" y="825"/>
                  <a:pt x="582" y="825"/>
                </a:cubicBezTo>
                <a:cubicBezTo>
                  <a:pt x="580" y="825"/>
                  <a:pt x="580" y="825"/>
                  <a:pt x="580" y="825"/>
                </a:cubicBezTo>
                <a:cubicBezTo>
                  <a:pt x="580" y="824"/>
                  <a:pt x="580" y="824"/>
                  <a:pt x="579" y="824"/>
                </a:cubicBezTo>
                <a:cubicBezTo>
                  <a:pt x="579" y="823"/>
                  <a:pt x="579" y="823"/>
                  <a:pt x="579" y="823"/>
                </a:cubicBezTo>
                <a:cubicBezTo>
                  <a:pt x="578" y="822"/>
                  <a:pt x="578" y="822"/>
                  <a:pt x="578" y="821"/>
                </a:cubicBezTo>
                <a:cubicBezTo>
                  <a:pt x="577" y="821"/>
                  <a:pt x="577" y="821"/>
                  <a:pt x="577" y="821"/>
                </a:cubicBezTo>
                <a:cubicBezTo>
                  <a:pt x="576" y="821"/>
                  <a:pt x="576" y="821"/>
                  <a:pt x="576" y="820"/>
                </a:cubicBezTo>
                <a:cubicBezTo>
                  <a:pt x="575" y="820"/>
                  <a:pt x="575" y="820"/>
                  <a:pt x="575" y="819"/>
                </a:cubicBezTo>
                <a:cubicBezTo>
                  <a:pt x="575" y="819"/>
                  <a:pt x="575" y="818"/>
                  <a:pt x="574" y="819"/>
                </a:cubicBezTo>
                <a:cubicBezTo>
                  <a:pt x="573" y="819"/>
                  <a:pt x="573" y="819"/>
                  <a:pt x="573" y="819"/>
                </a:cubicBezTo>
                <a:cubicBezTo>
                  <a:pt x="572" y="818"/>
                  <a:pt x="573" y="821"/>
                  <a:pt x="573" y="822"/>
                </a:cubicBezTo>
                <a:cubicBezTo>
                  <a:pt x="569" y="823"/>
                  <a:pt x="567" y="822"/>
                  <a:pt x="562" y="822"/>
                </a:cubicBezTo>
                <a:cubicBezTo>
                  <a:pt x="561" y="822"/>
                  <a:pt x="561" y="821"/>
                  <a:pt x="561" y="821"/>
                </a:cubicBezTo>
                <a:cubicBezTo>
                  <a:pt x="560" y="821"/>
                  <a:pt x="560" y="820"/>
                  <a:pt x="559" y="820"/>
                </a:cubicBezTo>
                <a:cubicBezTo>
                  <a:pt x="558" y="820"/>
                  <a:pt x="556" y="820"/>
                  <a:pt x="555" y="820"/>
                </a:cubicBezTo>
                <a:cubicBezTo>
                  <a:pt x="554" y="820"/>
                  <a:pt x="551" y="819"/>
                  <a:pt x="551" y="821"/>
                </a:cubicBezTo>
                <a:cubicBezTo>
                  <a:pt x="550" y="820"/>
                  <a:pt x="551" y="819"/>
                  <a:pt x="550" y="819"/>
                </a:cubicBezTo>
                <a:cubicBezTo>
                  <a:pt x="550" y="819"/>
                  <a:pt x="549" y="819"/>
                  <a:pt x="548" y="819"/>
                </a:cubicBezTo>
                <a:cubicBezTo>
                  <a:pt x="546" y="819"/>
                  <a:pt x="545" y="820"/>
                  <a:pt x="543" y="821"/>
                </a:cubicBezTo>
                <a:cubicBezTo>
                  <a:pt x="544" y="822"/>
                  <a:pt x="545" y="823"/>
                  <a:pt x="545" y="825"/>
                </a:cubicBezTo>
                <a:cubicBezTo>
                  <a:pt x="544" y="826"/>
                  <a:pt x="543" y="826"/>
                  <a:pt x="543" y="828"/>
                </a:cubicBezTo>
                <a:cubicBezTo>
                  <a:pt x="543" y="827"/>
                  <a:pt x="542" y="828"/>
                  <a:pt x="542" y="828"/>
                </a:cubicBezTo>
                <a:cubicBezTo>
                  <a:pt x="538" y="828"/>
                  <a:pt x="537" y="826"/>
                  <a:pt x="533" y="826"/>
                </a:cubicBezTo>
                <a:cubicBezTo>
                  <a:pt x="533" y="824"/>
                  <a:pt x="530" y="825"/>
                  <a:pt x="530" y="823"/>
                </a:cubicBezTo>
                <a:cubicBezTo>
                  <a:pt x="527" y="824"/>
                  <a:pt x="527" y="822"/>
                  <a:pt x="525" y="822"/>
                </a:cubicBezTo>
                <a:cubicBezTo>
                  <a:pt x="524" y="820"/>
                  <a:pt x="523" y="819"/>
                  <a:pt x="520" y="818"/>
                </a:cubicBezTo>
                <a:cubicBezTo>
                  <a:pt x="520" y="817"/>
                  <a:pt x="519" y="816"/>
                  <a:pt x="519" y="815"/>
                </a:cubicBezTo>
                <a:cubicBezTo>
                  <a:pt x="518" y="815"/>
                  <a:pt x="517" y="814"/>
                  <a:pt x="518" y="812"/>
                </a:cubicBezTo>
                <a:cubicBezTo>
                  <a:pt x="517" y="813"/>
                  <a:pt x="516" y="813"/>
                  <a:pt x="516" y="814"/>
                </a:cubicBezTo>
                <a:cubicBezTo>
                  <a:pt x="515" y="815"/>
                  <a:pt x="514" y="815"/>
                  <a:pt x="514" y="816"/>
                </a:cubicBezTo>
                <a:cubicBezTo>
                  <a:pt x="513" y="816"/>
                  <a:pt x="514" y="817"/>
                  <a:pt x="513" y="818"/>
                </a:cubicBezTo>
                <a:cubicBezTo>
                  <a:pt x="513" y="818"/>
                  <a:pt x="512" y="818"/>
                  <a:pt x="513" y="819"/>
                </a:cubicBezTo>
                <a:cubicBezTo>
                  <a:pt x="512" y="819"/>
                  <a:pt x="512" y="819"/>
                  <a:pt x="512" y="820"/>
                </a:cubicBezTo>
                <a:cubicBezTo>
                  <a:pt x="512" y="820"/>
                  <a:pt x="511" y="820"/>
                  <a:pt x="511" y="821"/>
                </a:cubicBezTo>
                <a:cubicBezTo>
                  <a:pt x="509" y="821"/>
                  <a:pt x="507" y="822"/>
                  <a:pt x="505" y="823"/>
                </a:cubicBezTo>
                <a:cubicBezTo>
                  <a:pt x="503" y="823"/>
                  <a:pt x="503" y="826"/>
                  <a:pt x="502" y="828"/>
                </a:cubicBezTo>
                <a:cubicBezTo>
                  <a:pt x="501" y="828"/>
                  <a:pt x="500" y="827"/>
                  <a:pt x="500" y="828"/>
                </a:cubicBezTo>
                <a:cubicBezTo>
                  <a:pt x="498" y="828"/>
                  <a:pt x="495" y="828"/>
                  <a:pt x="494" y="829"/>
                </a:cubicBezTo>
                <a:cubicBezTo>
                  <a:pt x="492" y="829"/>
                  <a:pt x="489" y="829"/>
                  <a:pt x="488" y="830"/>
                </a:cubicBezTo>
                <a:cubicBezTo>
                  <a:pt x="487" y="830"/>
                  <a:pt x="486" y="829"/>
                  <a:pt x="485" y="828"/>
                </a:cubicBezTo>
                <a:cubicBezTo>
                  <a:pt x="484" y="828"/>
                  <a:pt x="484" y="828"/>
                  <a:pt x="484" y="827"/>
                </a:cubicBezTo>
                <a:cubicBezTo>
                  <a:pt x="483" y="827"/>
                  <a:pt x="482" y="827"/>
                  <a:pt x="482" y="826"/>
                </a:cubicBezTo>
                <a:cubicBezTo>
                  <a:pt x="482" y="826"/>
                  <a:pt x="481" y="827"/>
                  <a:pt x="481" y="827"/>
                </a:cubicBezTo>
                <a:cubicBezTo>
                  <a:pt x="480" y="827"/>
                  <a:pt x="479" y="827"/>
                  <a:pt x="479" y="827"/>
                </a:cubicBezTo>
                <a:cubicBezTo>
                  <a:pt x="477" y="827"/>
                  <a:pt x="476" y="828"/>
                  <a:pt x="475" y="828"/>
                </a:cubicBezTo>
                <a:cubicBezTo>
                  <a:pt x="475" y="829"/>
                  <a:pt x="474" y="829"/>
                  <a:pt x="473" y="829"/>
                </a:cubicBezTo>
                <a:cubicBezTo>
                  <a:pt x="472" y="829"/>
                  <a:pt x="473" y="830"/>
                  <a:pt x="472" y="830"/>
                </a:cubicBezTo>
                <a:cubicBezTo>
                  <a:pt x="472" y="830"/>
                  <a:pt x="472" y="830"/>
                  <a:pt x="472" y="830"/>
                </a:cubicBezTo>
                <a:cubicBezTo>
                  <a:pt x="472" y="830"/>
                  <a:pt x="472" y="830"/>
                  <a:pt x="472" y="830"/>
                </a:cubicBezTo>
                <a:cubicBezTo>
                  <a:pt x="470" y="829"/>
                  <a:pt x="469" y="829"/>
                  <a:pt x="467" y="829"/>
                </a:cubicBezTo>
                <a:cubicBezTo>
                  <a:pt x="466" y="828"/>
                  <a:pt x="465" y="827"/>
                  <a:pt x="464" y="826"/>
                </a:cubicBezTo>
                <a:cubicBezTo>
                  <a:pt x="462" y="826"/>
                  <a:pt x="462" y="824"/>
                  <a:pt x="461" y="823"/>
                </a:cubicBezTo>
                <a:cubicBezTo>
                  <a:pt x="461" y="821"/>
                  <a:pt x="463" y="821"/>
                  <a:pt x="463" y="819"/>
                </a:cubicBezTo>
                <a:cubicBezTo>
                  <a:pt x="462" y="818"/>
                  <a:pt x="461" y="817"/>
                  <a:pt x="461" y="815"/>
                </a:cubicBezTo>
                <a:cubicBezTo>
                  <a:pt x="460" y="814"/>
                  <a:pt x="459" y="814"/>
                  <a:pt x="459" y="812"/>
                </a:cubicBezTo>
                <a:cubicBezTo>
                  <a:pt x="458" y="811"/>
                  <a:pt x="457" y="810"/>
                  <a:pt x="456" y="809"/>
                </a:cubicBezTo>
                <a:cubicBezTo>
                  <a:pt x="457" y="809"/>
                  <a:pt x="457" y="809"/>
                  <a:pt x="457" y="808"/>
                </a:cubicBezTo>
                <a:cubicBezTo>
                  <a:pt x="457" y="807"/>
                  <a:pt x="457" y="806"/>
                  <a:pt x="457" y="805"/>
                </a:cubicBezTo>
                <a:cubicBezTo>
                  <a:pt x="456" y="806"/>
                  <a:pt x="456" y="804"/>
                  <a:pt x="456" y="803"/>
                </a:cubicBezTo>
                <a:cubicBezTo>
                  <a:pt x="453" y="803"/>
                  <a:pt x="451" y="803"/>
                  <a:pt x="449" y="803"/>
                </a:cubicBezTo>
                <a:cubicBezTo>
                  <a:pt x="448" y="801"/>
                  <a:pt x="447" y="800"/>
                  <a:pt x="447" y="798"/>
                </a:cubicBezTo>
                <a:cubicBezTo>
                  <a:pt x="445" y="798"/>
                  <a:pt x="444" y="798"/>
                  <a:pt x="444" y="797"/>
                </a:cubicBezTo>
                <a:cubicBezTo>
                  <a:pt x="443" y="797"/>
                  <a:pt x="442" y="797"/>
                  <a:pt x="441" y="798"/>
                </a:cubicBezTo>
                <a:cubicBezTo>
                  <a:pt x="440" y="798"/>
                  <a:pt x="439" y="799"/>
                  <a:pt x="439" y="800"/>
                </a:cubicBezTo>
                <a:cubicBezTo>
                  <a:pt x="437" y="799"/>
                  <a:pt x="438" y="801"/>
                  <a:pt x="437" y="802"/>
                </a:cubicBezTo>
                <a:cubicBezTo>
                  <a:pt x="436" y="802"/>
                  <a:pt x="435" y="802"/>
                  <a:pt x="435" y="803"/>
                </a:cubicBezTo>
                <a:cubicBezTo>
                  <a:pt x="432" y="804"/>
                  <a:pt x="434" y="800"/>
                  <a:pt x="431" y="801"/>
                </a:cubicBezTo>
                <a:cubicBezTo>
                  <a:pt x="430" y="801"/>
                  <a:pt x="429" y="802"/>
                  <a:pt x="429" y="802"/>
                </a:cubicBezTo>
                <a:cubicBezTo>
                  <a:pt x="428" y="803"/>
                  <a:pt x="427" y="802"/>
                  <a:pt x="427" y="803"/>
                </a:cubicBezTo>
                <a:cubicBezTo>
                  <a:pt x="424" y="803"/>
                  <a:pt x="424" y="805"/>
                  <a:pt x="422" y="805"/>
                </a:cubicBezTo>
                <a:cubicBezTo>
                  <a:pt x="422" y="803"/>
                  <a:pt x="422" y="802"/>
                  <a:pt x="422" y="800"/>
                </a:cubicBezTo>
                <a:cubicBezTo>
                  <a:pt x="421" y="800"/>
                  <a:pt x="421" y="799"/>
                  <a:pt x="419" y="799"/>
                </a:cubicBezTo>
                <a:cubicBezTo>
                  <a:pt x="420" y="796"/>
                  <a:pt x="418" y="796"/>
                  <a:pt x="418" y="793"/>
                </a:cubicBezTo>
                <a:cubicBezTo>
                  <a:pt x="418" y="792"/>
                  <a:pt x="417" y="792"/>
                  <a:pt x="417" y="791"/>
                </a:cubicBezTo>
                <a:cubicBezTo>
                  <a:pt x="416" y="789"/>
                  <a:pt x="413" y="790"/>
                  <a:pt x="413" y="789"/>
                </a:cubicBezTo>
                <a:cubicBezTo>
                  <a:pt x="413" y="788"/>
                  <a:pt x="413" y="787"/>
                  <a:pt x="414" y="787"/>
                </a:cubicBezTo>
                <a:cubicBezTo>
                  <a:pt x="414" y="787"/>
                  <a:pt x="415" y="787"/>
                  <a:pt x="415" y="786"/>
                </a:cubicBezTo>
                <a:cubicBezTo>
                  <a:pt x="416" y="787"/>
                  <a:pt x="417" y="787"/>
                  <a:pt x="417" y="786"/>
                </a:cubicBezTo>
                <a:cubicBezTo>
                  <a:pt x="417" y="784"/>
                  <a:pt x="420" y="785"/>
                  <a:pt x="420" y="783"/>
                </a:cubicBezTo>
                <a:cubicBezTo>
                  <a:pt x="420" y="780"/>
                  <a:pt x="420" y="778"/>
                  <a:pt x="417" y="778"/>
                </a:cubicBezTo>
                <a:cubicBezTo>
                  <a:pt x="417" y="778"/>
                  <a:pt x="417" y="778"/>
                  <a:pt x="417" y="777"/>
                </a:cubicBezTo>
                <a:cubicBezTo>
                  <a:pt x="415" y="777"/>
                  <a:pt x="414" y="776"/>
                  <a:pt x="413" y="775"/>
                </a:cubicBezTo>
                <a:cubicBezTo>
                  <a:pt x="411" y="774"/>
                  <a:pt x="410" y="773"/>
                  <a:pt x="408" y="773"/>
                </a:cubicBezTo>
                <a:cubicBezTo>
                  <a:pt x="408" y="771"/>
                  <a:pt x="407" y="770"/>
                  <a:pt x="407" y="769"/>
                </a:cubicBezTo>
                <a:cubicBezTo>
                  <a:pt x="406" y="768"/>
                  <a:pt x="406" y="766"/>
                  <a:pt x="406" y="766"/>
                </a:cubicBezTo>
                <a:cubicBezTo>
                  <a:pt x="406" y="765"/>
                  <a:pt x="405" y="765"/>
                  <a:pt x="405" y="765"/>
                </a:cubicBezTo>
                <a:cubicBezTo>
                  <a:pt x="404" y="763"/>
                  <a:pt x="402" y="762"/>
                  <a:pt x="401" y="761"/>
                </a:cubicBezTo>
                <a:cubicBezTo>
                  <a:pt x="400" y="760"/>
                  <a:pt x="400" y="760"/>
                  <a:pt x="399" y="759"/>
                </a:cubicBezTo>
                <a:cubicBezTo>
                  <a:pt x="398" y="759"/>
                  <a:pt x="397" y="759"/>
                  <a:pt x="396" y="758"/>
                </a:cubicBezTo>
                <a:cubicBezTo>
                  <a:pt x="392" y="758"/>
                  <a:pt x="392" y="758"/>
                  <a:pt x="392" y="758"/>
                </a:cubicBezTo>
                <a:cubicBezTo>
                  <a:pt x="390" y="758"/>
                  <a:pt x="390" y="758"/>
                  <a:pt x="389" y="759"/>
                </a:cubicBezTo>
                <a:cubicBezTo>
                  <a:pt x="389" y="760"/>
                  <a:pt x="388" y="760"/>
                  <a:pt x="387" y="761"/>
                </a:cubicBezTo>
                <a:cubicBezTo>
                  <a:pt x="383" y="761"/>
                  <a:pt x="383" y="761"/>
                  <a:pt x="383" y="761"/>
                </a:cubicBezTo>
                <a:cubicBezTo>
                  <a:pt x="382" y="761"/>
                  <a:pt x="382" y="762"/>
                  <a:pt x="382" y="763"/>
                </a:cubicBezTo>
                <a:cubicBezTo>
                  <a:pt x="380" y="763"/>
                  <a:pt x="380" y="764"/>
                  <a:pt x="378" y="764"/>
                </a:cubicBezTo>
                <a:cubicBezTo>
                  <a:pt x="377" y="765"/>
                  <a:pt x="375" y="767"/>
                  <a:pt x="375" y="769"/>
                </a:cubicBezTo>
                <a:cubicBezTo>
                  <a:pt x="373" y="769"/>
                  <a:pt x="373" y="770"/>
                  <a:pt x="372" y="771"/>
                </a:cubicBezTo>
                <a:cubicBezTo>
                  <a:pt x="370" y="771"/>
                  <a:pt x="370" y="772"/>
                  <a:pt x="369" y="773"/>
                </a:cubicBezTo>
                <a:cubicBezTo>
                  <a:pt x="364" y="773"/>
                  <a:pt x="364" y="773"/>
                  <a:pt x="364" y="773"/>
                </a:cubicBezTo>
                <a:cubicBezTo>
                  <a:pt x="364" y="772"/>
                  <a:pt x="362" y="772"/>
                  <a:pt x="362" y="771"/>
                </a:cubicBezTo>
                <a:cubicBezTo>
                  <a:pt x="362" y="772"/>
                  <a:pt x="361" y="772"/>
                  <a:pt x="360" y="772"/>
                </a:cubicBezTo>
                <a:cubicBezTo>
                  <a:pt x="359" y="772"/>
                  <a:pt x="359" y="772"/>
                  <a:pt x="359" y="773"/>
                </a:cubicBezTo>
                <a:cubicBezTo>
                  <a:pt x="359" y="773"/>
                  <a:pt x="358" y="774"/>
                  <a:pt x="357" y="774"/>
                </a:cubicBezTo>
                <a:cubicBezTo>
                  <a:pt x="358" y="775"/>
                  <a:pt x="358" y="777"/>
                  <a:pt x="358" y="779"/>
                </a:cubicBezTo>
                <a:cubicBezTo>
                  <a:pt x="358" y="780"/>
                  <a:pt x="357" y="780"/>
                  <a:pt x="357" y="782"/>
                </a:cubicBezTo>
                <a:cubicBezTo>
                  <a:pt x="357" y="782"/>
                  <a:pt x="357" y="783"/>
                  <a:pt x="356" y="783"/>
                </a:cubicBezTo>
                <a:cubicBezTo>
                  <a:pt x="356" y="785"/>
                  <a:pt x="354" y="785"/>
                  <a:pt x="354" y="787"/>
                </a:cubicBezTo>
                <a:cubicBezTo>
                  <a:pt x="347" y="787"/>
                  <a:pt x="347" y="787"/>
                  <a:pt x="347" y="787"/>
                </a:cubicBezTo>
                <a:cubicBezTo>
                  <a:pt x="346" y="787"/>
                  <a:pt x="345" y="786"/>
                  <a:pt x="344" y="786"/>
                </a:cubicBezTo>
                <a:cubicBezTo>
                  <a:pt x="343" y="785"/>
                  <a:pt x="342" y="784"/>
                  <a:pt x="341" y="782"/>
                </a:cubicBezTo>
                <a:cubicBezTo>
                  <a:pt x="340" y="782"/>
                  <a:pt x="338" y="781"/>
                  <a:pt x="338" y="780"/>
                </a:cubicBezTo>
                <a:cubicBezTo>
                  <a:pt x="336" y="780"/>
                  <a:pt x="336" y="778"/>
                  <a:pt x="334" y="777"/>
                </a:cubicBezTo>
                <a:cubicBezTo>
                  <a:pt x="335" y="774"/>
                  <a:pt x="332" y="771"/>
                  <a:pt x="334" y="768"/>
                </a:cubicBezTo>
                <a:cubicBezTo>
                  <a:pt x="334" y="766"/>
                  <a:pt x="333" y="765"/>
                  <a:pt x="332" y="765"/>
                </a:cubicBezTo>
                <a:cubicBezTo>
                  <a:pt x="331" y="764"/>
                  <a:pt x="331" y="763"/>
                  <a:pt x="330" y="763"/>
                </a:cubicBezTo>
                <a:cubicBezTo>
                  <a:pt x="330" y="762"/>
                  <a:pt x="329" y="762"/>
                  <a:pt x="329" y="761"/>
                </a:cubicBezTo>
                <a:cubicBezTo>
                  <a:pt x="329" y="761"/>
                  <a:pt x="329" y="760"/>
                  <a:pt x="328" y="760"/>
                </a:cubicBezTo>
                <a:cubicBezTo>
                  <a:pt x="328" y="760"/>
                  <a:pt x="328" y="759"/>
                  <a:pt x="328" y="759"/>
                </a:cubicBezTo>
                <a:cubicBezTo>
                  <a:pt x="328" y="759"/>
                  <a:pt x="327" y="759"/>
                  <a:pt x="327" y="759"/>
                </a:cubicBezTo>
                <a:cubicBezTo>
                  <a:pt x="327" y="758"/>
                  <a:pt x="328" y="758"/>
                  <a:pt x="328" y="757"/>
                </a:cubicBezTo>
                <a:cubicBezTo>
                  <a:pt x="328" y="756"/>
                  <a:pt x="326" y="755"/>
                  <a:pt x="326" y="753"/>
                </a:cubicBezTo>
                <a:cubicBezTo>
                  <a:pt x="326" y="752"/>
                  <a:pt x="323" y="752"/>
                  <a:pt x="323" y="750"/>
                </a:cubicBezTo>
                <a:cubicBezTo>
                  <a:pt x="321" y="750"/>
                  <a:pt x="321" y="748"/>
                  <a:pt x="319" y="747"/>
                </a:cubicBezTo>
                <a:cubicBezTo>
                  <a:pt x="320" y="747"/>
                  <a:pt x="320" y="746"/>
                  <a:pt x="320" y="745"/>
                </a:cubicBezTo>
                <a:cubicBezTo>
                  <a:pt x="321" y="744"/>
                  <a:pt x="320" y="742"/>
                  <a:pt x="323" y="743"/>
                </a:cubicBezTo>
                <a:cubicBezTo>
                  <a:pt x="323" y="740"/>
                  <a:pt x="323" y="740"/>
                  <a:pt x="323" y="740"/>
                </a:cubicBezTo>
                <a:cubicBezTo>
                  <a:pt x="324" y="739"/>
                  <a:pt x="325" y="739"/>
                  <a:pt x="326" y="739"/>
                </a:cubicBezTo>
                <a:cubicBezTo>
                  <a:pt x="326" y="739"/>
                  <a:pt x="326" y="738"/>
                  <a:pt x="326" y="738"/>
                </a:cubicBezTo>
                <a:cubicBezTo>
                  <a:pt x="326" y="738"/>
                  <a:pt x="327" y="739"/>
                  <a:pt x="327" y="738"/>
                </a:cubicBezTo>
                <a:cubicBezTo>
                  <a:pt x="328" y="738"/>
                  <a:pt x="327" y="738"/>
                  <a:pt x="328" y="738"/>
                </a:cubicBezTo>
                <a:cubicBezTo>
                  <a:pt x="329" y="738"/>
                  <a:pt x="329" y="738"/>
                  <a:pt x="330" y="738"/>
                </a:cubicBezTo>
                <a:cubicBezTo>
                  <a:pt x="330" y="738"/>
                  <a:pt x="331" y="738"/>
                  <a:pt x="331" y="739"/>
                </a:cubicBezTo>
                <a:cubicBezTo>
                  <a:pt x="331" y="740"/>
                  <a:pt x="331" y="741"/>
                  <a:pt x="332" y="741"/>
                </a:cubicBezTo>
                <a:cubicBezTo>
                  <a:pt x="335" y="741"/>
                  <a:pt x="336" y="742"/>
                  <a:pt x="339" y="742"/>
                </a:cubicBezTo>
                <a:cubicBezTo>
                  <a:pt x="341" y="741"/>
                  <a:pt x="341" y="740"/>
                  <a:pt x="344" y="740"/>
                </a:cubicBezTo>
                <a:cubicBezTo>
                  <a:pt x="346" y="740"/>
                  <a:pt x="345" y="737"/>
                  <a:pt x="348" y="738"/>
                </a:cubicBezTo>
                <a:cubicBezTo>
                  <a:pt x="348" y="736"/>
                  <a:pt x="347" y="735"/>
                  <a:pt x="347" y="734"/>
                </a:cubicBezTo>
                <a:cubicBezTo>
                  <a:pt x="349" y="734"/>
                  <a:pt x="346" y="730"/>
                  <a:pt x="348" y="731"/>
                </a:cubicBezTo>
                <a:cubicBezTo>
                  <a:pt x="349" y="730"/>
                  <a:pt x="348" y="728"/>
                  <a:pt x="348" y="728"/>
                </a:cubicBezTo>
                <a:cubicBezTo>
                  <a:pt x="348" y="728"/>
                  <a:pt x="349" y="728"/>
                  <a:pt x="348" y="727"/>
                </a:cubicBezTo>
                <a:cubicBezTo>
                  <a:pt x="351" y="727"/>
                  <a:pt x="351" y="727"/>
                  <a:pt x="351" y="727"/>
                </a:cubicBezTo>
                <a:cubicBezTo>
                  <a:pt x="351" y="725"/>
                  <a:pt x="353" y="726"/>
                  <a:pt x="353" y="725"/>
                </a:cubicBezTo>
                <a:cubicBezTo>
                  <a:pt x="353" y="723"/>
                  <a:pt x="354" y="722"/>
                  <a:pt x="354" y="720"/>
                </a:cubicBezTo>
                <a:cubicBezTo>
                  <a:pt x="352" y="719"/>
                  <a:pt x="351" y="719"/>
                  <a:pt x="350" y="718"/>
                </a:cubicBezTo>
                <a:cubicBezTo>
                  <a:pt x="348" y="718"/>
                  <a:pt x="348" y="716"/>
                  <a:pt x="346" y="717"/>
                </a:cubicBezTo>
                <a:cubicBezTo>
                  <a:pt x="346" y="716"/>
                  <a:pt x="345" y="716"/>
                  <a:pt x="345" y="715"/>
                </a:cubicBezTo>
                <a:cubicBezTo>
                  <a:pt x="343" y="716"/>
                  <a:pt x="343" y="714"/>
                  <a:pt x="341" y="713"/>
                </a:cubicBezTo>
                <a:cubicBezTo>
                  <a:pt x="341" y="711"/>
                  <a:pt x="343" y="710"/>
                  <a:pt x="342" y="708"/>
                </a:cubicBezTo>
                <a:cubicBezTo>
                  <a:pt x="341" y="707"/>
                  <a:pt x="338" y="707"/>
                  <a:pt x="335" y="707"/>
                </a:cubicBezTo>
                <a:cubicBezTo>
                  <a:pt x="333" y="707"/>
                  <a:pt x="333" y="706"/>
                  <a:pt x="330" y="706"/>
                </a:cubicBezTo>
                <a:cubicBezTo>
                  <a:pt x="329" y="706"/>
                  <a:pt x="328" y="707"/>
                  <a:pt x="327" y="708"/>
                </a:cubicBezTo>
                <a:cubicBezTo>
                  <a:pt x="328" y="710"/>
                  <a:pt x="325" y="709"/>
                  <a:pt x="324" y="709"/>
                </a:cubicBezTo>
                <a:cubicBezTo>
                  <a:pt x="323" y="707"/>
                  <a:pt x="324" y="703"/>
                  <a:pt x="323" y="700"/>
                </a:cubicBezTo>
                <a:cubicBezTo>
                  <a:pt x="323" y="698"/>
                  <a:pt x="319" y="698"/>
                  <a:pt x="318" y="697"/>
                </a:cubicBezTo>
                <a:cubicBezTo>
                  <a:pt x="315" y="697"/>
                  <a:pt x="314" y="696"/>
                  <a:pt x="311" y="696"/>
                </a:cubicBezTo>
                <a:cubicBezTo>
                  <a:pt x="311" y="694"/>
                  <a:pt x="308" y="695"/>
                  <a:pt x="307" y="693"/>
                </a:cubicBezTo>
                <a:cubicBezTo>
                  <a:pt x="305" y="693"/>
                  <a:pt x="305" y="692"/>
                  <a:pt x="303" y="691"/>
                </a:cubicBezTo>
                <a:cubicBezTo>
                  <a:pt x="302" y="688"/>
                  <a:pt x="300" y="686"/>
                  <a:pt x="300" y="683"/>
                </a:cubicBezTo>
                <a:cubicBezTo>
                  <a:pt x="299" y="682"/>
                  <a:pt x="298" y="681"/>
                  <a:pt x="296" y="680"/>
                </a:cubicBezTo>
                <a:cubicBezTo>
                  <a:pt x="295" y="679"/>
                  <a:pt x="293" y="678"/>
                  <a:pt x="291" y="678"/>
                </a:cubicBezTo>
                <a:cubicBezTo>
                  <a:pt x="291" y="678"/>
                  <a:pt x="291" y="678"/>
                  <a:pt x="291" y="678"/>
                </a:cubicBezTo>
                <a:cubicBezTo>
                  <a:pt x="291" y="678"/>
                  <a:pt x="291" y="678"/>
                  <a:pt x="291" y="678"/>
                </a:cubicBezTo>
                <a:cubicBezTo>
                  <a:pt x="291" y="678"/>
                  <a:pt x="291" y="678"/>
                  <a:pt x="291" y="678"/>
                </a:cubicBezTo>
                <a:cubicBezTo>
                  <a:pt x="291" y="678"/>
                  <a:pt x="291" y="678"/>
                  <a:pt x="291" y="678"/>
                </a:cubicBezTo>
                <a:cubicBezTo>
                  <a:pt x="291" y="678"/>
                  <a:pt x="291" y="678"/>
                  <a:pt x="291" y="678"/>
                </a:cubicBezTo>
                <a:cubicBezTo>
                  <a:pt x="291" y="678"/>
                  <a:pt x="291" y="678"/>
                  <a:pt x="291" y="678"/>
                </a:cubicBezTo>
                <a:cubicBezTo>
                  <a:pt x="291" y="678"/>
                  <a:pt x="291" y="678"/>
                  <a:pt x="291" y="678"/>
                </a:cubicBezTo>
                <a:cubicBezTo>
                  <a:pt x="291" y="678"/>
                  <a:pt x="291" y="678"/>
                  <a:pt x="291" y="678"/>
                </a:cubicBezTo>
                <a:cubicBezTo>
                  <a:pt x="291" y="678"/>
                  <a:pt x="290" y="678"/>
                  <a:pt x="290" y="678"/>
                </a:cubicBezTo>
                <a:cubicBezTo>
                  <a:pt x="290" y="677"/>
                  <a:pt x="290" y="677"/>
                  <a:pt x="289" y="677"/>
                </a:cubicBezTo>
                <a:cubicBezTo>
                  <a:pt x="289" y="677"/>
                  <a:pt x="288" y="676"/>
                  <a:pt x="287" y="676"/>
                </a:cubicBezTo>
                <a:cubicBezTo>
                  <a:pt x="287" y="676"/>
                  <a:pt x="287" y="676"/>
                  <a:pt x="287" y="676"/>
                </a:cubicBezTo>
                <a:cubicBezTo>
                  <a:pt x="287" y="676"/>
                  <a:pt x="287" y="676"/>
                  <a:pt x="286" y="676"/>
                </a:cubicBezTo>
                <a:cubicBezTo>
                  <a:pt x="286" y="676"/>
                  <a:pt x="286" y="676"/>
                  <a:pt x="286" y="676"/>
                </a:cubicBezTo>
                <a:cubicBezTo>
                  <a:pt x="286" y="676"/>
                  <a:pt x="286" y="676"/>
                  <a:pt x="286" y="675"/>
                </a:cubicBezTo>
                <a:cubicBezTo>
                  <a:pt x="286" y="675"/>
                  <a:pt x="285" y="675"/>
                  <a:pt x="285" y="675"/>
                </a:cubicBezTo>
                <a:cubicBezTo>
                  <a:pt x="285" y="675"/>
                  <a:pt x="285" y="675"/>
                  <a:pt x="285" y="675"/>
                </a:cubicBezTo>
                <a:cubicBezTo>
                  <a:pt x="285" y="675"/>
                  <a:pt x="285" y="675"/>
                  <a:pt x="285" y="675"/>
                </a:cubicBezTo>
                <a:cubicBezTo>
                  <a:pt x="285" y="675"/>
                  <a:pt x="285" y="675"/>
                  <a:pt x="285" y="675"/>
                </a:cubicBezTo>
                <a:cubicBezTo>
                  <a:pt x="285" y="675"/>
                  <a:pt x="285" y="675"/>
                  <a:pt x="285" y="675"/>
                </a:cubicBezTo>
                <a:cubicBezTo>
                  <a:pt x="285" y="675"/>
                  <a:pt x="285" y="674"/>
                  <a:pt x="285" y="674"/>
                </a:cubicBezTo>
                <a:cubicBezTo>
                  <a:pt x="284" y="674"/>
                  <a:pt x="283" y="674"/>
                  <a:pt x="282" y="674"/>
                </a:cubicBezTo>
                <a:cubicBezTo>
                  <a:pt x="282" y="674"/>
                  <a:pt x="282" y="674"/>
                  <a:pt x="282" y="674"/>
                </a:cubicBezTo>
                <a:cubicBezTo>
                  <a:pt x="281" y="671"/>
                  <a:pt x="282" y="668"/>
                  <a:pt x="283" y="666"/>
                </a:cubicBezTo>
                <a:cubicBezTo>
                  <a:pt x="284" y="665"/>
                  <a:pt x="284" y="663"/>
                  <a:pt x="285" y="663"/>
                </a:cubicBezTo>
                <a:cubicBezTo>
                  <a:pt x="285" y="661"/>
                  <a:pt x="286" y="661"/>
                  <a:pt x="286" y="660"/>
                </a:cubicBezTo>
                <a:cubicBezTo>
                  <a:pt x="287" y="657"/>
                  <a:pt x="285" y="657"/>
                  <a:pt x="286" y="654"/>
                </a:cubicBezTo>
                <a:cubicBezTo>
                  <a:pt x="286" y="653"/>
                  <a:pt x="284" y="653"/>
                  <a:pt x="284" y="651"/>
                </a:cubicBezTo>
                <a:cubicBezTo>
                  <a:pt x="283" y="650"/>
                  <a:pt x="281" y="649"/>
                  <a:pt x="280" y="647"/>
                </a:cubicBezTo>
                <a:cubicBezTo>
                  <a:pt x="280" y="646"/>
                  <a:pt x="278" y="646"/>
                  <a:pt x="278" y="645"/>
                </a:cubicBezTo>
                <a:cubicBezTo>
                  <a:pt x="278" y="643"/>
                  <a:pt x="279" y="641"/>
                  <a:pt x="279" y="639"/>
                </a:cubicBezTo>
                <a:cubicBezTo>
                  <a:pt x="279" y="639"/>
                  <a:pt x="279" y="637"/>
                  <a:pt x="278" y="636"/>
                </a:cubicBezTo>
                <a:cubicBezTo>
                  <a:pt x="278" y="635"/>
                  <a:pt x="277" y="635"/>
                  <a:pt x="277" y="634"/>
                </a:cubicBezTo>
                <a:cubicBezTo>
                  <a:pt x="277" y="633"/>
                  <a:pt x="277" y="633"/>
                  <a:pt x="277" y="633"/>
                </a:cubicBezTo>
                <a:cubicBezTo>
                  <a:pt x="277" y="632"/>
                  <a:pt x="277" y="632"/>
                  <a:pt x="277" y="632"/>
                </a:cubicBezTo>
                <a:cubicBezTo>
                  <a:pt x="276" y="631"/>
                  <a:pt x="275" y="632"/>
                  <a:pt x="275" y="630"/>
                </a:cubicBezTo>
                <a:cubicBezTo>
                  <a:pt x="273" y="631"/>
                  <a:pt x="273" y="630"/>
                  <a:pt x="272" y="630"/>
                </a:cubicBezTo>
                <a:cubicBezTo>
                  <a:pt x="272" y="628"/>
                  <a:pt x="268" y="629"/>
                  <a:pt x="268" y="627"/>
                </a:cubicBezTo>
                <a:cubicBezTo>
                  <a:pt x="265" y="627"/>
                  <a:pt x="263" y="626"/>
                  <a:pt x="261" y="626"/>
                </a:cubicBezTo>
                <a:cubicBezTo>
                  <a:pt x="252" y="626"/>
                  <a:pt x="252" y="626"/>
                  <a:pt x="252" y="626"/>
                </a:cubicBezTo>
                <a:cubicBezTo>
                  <a:pt x="251" y="626"/>
                  <a:pt x="250" y="627"/>
                  <a:pt x="249" y="627"/>
                </a:cubicBezTo>
                <a:cubicBezTo>
                  <a:pt x="248" y="628"/>
                  <a:pt x="246" y="630"/>
                  <a:pt x="245" y="632"/>
                </a:cubicBezTo>
                <a:cubicBezTo>
                  <a:pt x="243" y="632"/>
                  <a:pt x="243" y="634"/>
                  <a:pt x="242" y="634"/>
                </a:cubicBezTo>
                <a:cubicBezTo>
                  <a:pt x="242" y="635"/>
                  <a:pt x="240" y="634"/>
                  <a:pt x="240" y="635"/>
                </a:cubicBezTo>
                <a:cubicBezTo>
                  <a:pt x="239" y="635"/>
                  <a:pt x="240" y="635"/>
                  <a:pt x="239" y="635"/>
                </a:cubicBezTo>
                <a:cubicBezTo>
                  <a:pt x="239" y="635"/>
                  <a:pt x="239" y="635"/>
                  <a:pt x="238" y="635"/>
                </a:cubicBezTo>
                <a:cubicBezTo>
                  <a:pt x="238" y="635"/>
                  <a:pt x="237" y="635"/>
                  <a:pt x="237" y="635"/>
                </a:cubicBezTo>
                <a:cubicBezTo>
                  <a:pt x="236" y="633"/>
                  <a:pt x="236" y="631"/>
                  <a:pt x="236" y="628"/>
                </a:cubicBezTo>
                <a:cubicBezTo>
                  <a:pt x="236" y="627"/>
                  <a:pt x="235" y="627"/>
                  <a:pt x="233" y="627"/>
                </a:cubicBezTo>
                <a:cubicBezTo>
                  <a:pt x="233" y="626"/>
                  <a:pt x="231" y="627"/>
                  <a:pt x="231" y="626"/>
                </a:cubicBezTo>
                <a:cubicBezTo>
                  <a:pt x="228" y="626"/>
                  <a:pt x="227" y="625"/>
                  <a:pt x="224" y="625"/>
                </a:cubicBezTo>
                <a:cubicBezTo>
                  <a:pt x="224" y="625"/>
                  <a:pt x="224" y="626"/>
                  <a:pt x="224" y="627"/>
                </a:cubicBezTo>
                <a:cubicBezTo>
                  <a:pt x="223" y="628"/>
                  <a:pt x="223" y="628"/>
                  <a:pt x="222" y="628"/>
                </a:cubicBezTo>
                <a:cubicBezTo>
                  <a:pt x="223" y="631"/>
                  <a:pt x="220" y="629"/>
                  <a:pt x="220" y="631"/>
                </a:cubicBezTo>
                <a:cubicBezTo>
                  <a:pt x="218" y="631"/>
                  <a:pt x="218" y="629"/>
                  <a:pt x="217" y="629"/>
                </a:cubicBezTo>
                <a:cubicBezTo>
                  <a:pt x="217" y="627"/>
                  <a:pt x="215" y="628"/>
                  <a:pt x="215" y="626"/>
                </a:cubicBezTo>
                <a:cubicBezTo>
                  <a:pt x="211" y="625"/>
                  <a:pt x="208" y="626"/>
                  <a:pt x="204" y="627"/>
                </a:cubicBezTo>
                <a:cubicBezTo>
                  <a:pt x="203" y="626"/>
                  <a:pt x="204" y="624"/>
                  <a:pt x="202" y="625"/>
                </a:cubicBezTo>
                <a:cubicBezTo>
                  <a:pt x="202" y="624"/>
                  <a:pt x="202" y="623"/>
                  <a:pt x="201" y="623"/>
                </a:cubicBezTo>
                <a:cubicBezTo>
                  <a:pt x="201" y="621"/>
                  <a:pt x="202" y="620"/>
                  <a:pt x="202" y="619"/>
                </a:cubicBezTo>
                <a:cubicBezTo>
                  <a:pt x="202" y="617"/>
                  <a:pt x="200" y="616"/>
                  <a:pt x="199" y="615"/>
                </a:cubicBezTo>
                <a:cubicBezTo>
                  <a:pt x="199" y="613"/>
                  <a:pt x="198" y="613"/>
                  <a:pt x="197" y="612"/>
                </a:cubicBezTo>
                <a:cubicBezTo>
                  <a:pt x="196" y="610"/>
                  <a:pt x="197" y="610"/>
                  <a:pt x="197" y="610"/>
                </a:cubicBezTo>
                <a:cubicBezTo>
                  <a:pt x="196" y="607"/>
                  <a:pt x="194" y="607"/>
                  <a:pt x="192" y="605"/>
                </a:cubicBezTo>
                <a:cubicBezTo>
                  <a:pt x="192" y="605"/>
                  <a:pt x="192" y="604"/>
                  <a:pt x="192" y="604"/>
                </a:cubicBezTo>
                <a:cubicBezTo>
                  <a:pt x="191" y="602"/>
                  <a:pt x="191" y="601"/>
                  <a:pt x="191" y="599"/>
                </a:cubicBezTo>
                <a:cubicBezTo>
                  <a:pt x="189" y="600"/>
                  <a:pt x="188" y="597"/>
                  <a:pt x="187" y="599"/>
                </a:cubicBezTo>
                <a:cubicBezTo>
                  <a:pt x="187" y="600"/>
                  <a:pt x="186" y="600"/>
                  <a:pt x="184" y="600"/>
                </a:cubicBezTo>
                <a:cubicBezTo>
                  <a:pt x="184" y="598"/>
                  <a:pt x="183" y="598"/>
                  <a:pt x="183" y="596"/>
                </a:cubicBezTo>
                <a:cubicBezTo>
                  <a:pt x="183" y="594"/>
                  <a:pt x="185" y="594"/>
                  <a:pt x="184" y="592"/>
                </a:cubicBezTo>
                <a:cubicBezTo>
                  <a:pt x="184" y="590"/>
                  <a:pt x="182" y="590"/>
                  <a:pt x="183" y="587"/>
                </a:cubicBezTo>
                <a:cubicBezTo>
                  <a:pt x="183" y="586"/>
                  <a:pt x="182" y="585"/>
                  <a:pt x="183" y="584"/>
                </a:cubicBezTo>
                <a:cubicBezTo>
                  <a:pt x="184" y="584"/>
                  <a:pt x="184" y="583"/>
                  <a:pt x="184" y="582"/>
                </a:cubicBezTo>
                <a:cubicBezTo>
                  <a:pt x="184" y="581"/>
                  <a:pt x="183" y="581"/>
                  <a:pt x="183" y="580"/>
                </a:cubicBezTo>
                <a:cubicBezTo>
                  <a:pt x="183" y="579"/>
                  <a:pt x="182" y="578"/>
                  <a:pt x="182" y="577"/>
                </a:cubicBezTo>
                <a:cubicBezTo>
                  <a:pt x="182" y="576"/>
                  <a:pt x="180" y="577"/>
                  <a:pt x="180" y="575"/>
                </a:cubicBezTo>
                <a:cubicBezTo>
                  <a:pt x="180" y="574"/>
                  <a:pt x="179" y="574"/>
                  <a:pt x="179" y="573"/>
                </a:cubicBezTo>
                <a:cubicBezTo>
                  <a:pt x="179" y="573"/>
                  <a:pt x="178" y="573"/>
                  <a:pt x="178" y="573"/>
                </a:cubicBezTo>
                <a:cubicBezTo>
                  <a:pt x="178" y="570"/>
                  <a:pt x="178" y="570"/>
                  <a:pt x="178" y="570"/>
                </a:cubicBezTo>
                <a:cubicBezTo>
                  <a:pt x="176" y="569"/>
                  <a:pt x="174" y="569"/>
                  <a:pt x="172" y="568"/>
                </a:cubicBezTo>
                <a:cubicBezTo>
                  <a:pt x="172" y="566"/>
                  <a:pt x="173" y="566"/>
                  <a:pt x="173" y="564"/>
                </a:cubicBezTo>
                <a:cubicBezTo>
                  <a:pt x="173" y="563"/>
                  <a:pt x="175" y="563"/>
                  <a:pt x="175" y="561"/>
                </a:cubicBezTo>
                <a:cubicBezTo>
                  <a:pt x="174" y="560"/>
                  <a:pt x="174" y="558"/>
                  <a:pt x="174" y="556"/>
                </a:cubicBezTo>
                <a:cubicBezTo>
                  <a:pt x="174" y="555"/>
                  <a:pt x="173" y="555"/>
                  <a:pt x="172" y="555"/>
                </a:cubicBezTo>
                <a:cubicBezTo>
                  <a:pt x="172" y="554"/>
                  <a:pt x="174" y="555"/>
                  <a:pt x="174" y="554"/>
                </a:cubicBezTo>
                <a:cubicBezTo>
                  <a:pt x="176" y="554"/>
                  <a:pt x="176" y="554"/>
                  <a:pt x="176" y="554"/>
                </a:cubicBezTo>
                <a:cubicBezTo>
                  <a:pt x="177" y="551"/>
                  <a:pt x="174" y="552"/>
                  <a:pt x="175" y="550"/>
                </a:cubicBezTo>
                <a:cubicBezTo>
                  <a:pt x="174" y="551"/>
                  <a:pt x="174" y="550"/>
                  <a:pt x="174" y="550"/>
                </a:cubicBezTo>
                <a:cubicBezTo>
                  <a:pt x="174" y="549"/>
                  <a:pt x="173" y="550"/>
                  <a:pt x="173" y="550"/>
                </a:cubicBezTo>
                <a:cubicBezTo>
                  <a:pt x="172" y="549"/>
                  <a:pt x="172" y="549"/>
                  <a:pt x="172" y="548"/>
                </a:cubicBezTo>
                <a:cubicBezTo>
                  <a:pt x="172" y="547"/>
                  <a:pt x="171" y="546"/>
                  <a:pt x="171" y="545"/>
                </a:cubicBezTo>
                <a:cubicBezTo>
                  <a:pt x="170" y="544"/>
                  <a:pt x="169" y="543"/>
                  <a:pt x="167" y="543"/>
                </a:cubicBezTo>
                <a:cubicBezTo>
                  <a:pt x="167" y="542"/>
                  <a:pt x="167" y="541"/>
                  <a:pt x="167" y="541"/>
                </a:cubicBezTo>
                <a:cubicBezTo>
                  <a:pt x="167" y="541"/>
                  <a:pt x="167" y="541"/>
                  <a:pt x="167" y="541"/>
                </a:cubicBezTo>
                <a:cubicBezTo>
                  <a:pt x="167" y="540"/>
                  <a:pt x="167" y="540"/>
                  <a:pt x="168" y="540"/>
                </a:cubicBezTo>
                <a:cubicBezTo>
                  <a:pt x="168" y="540"/>
                  <a:pt x="169" y="540"/>
                  <a:pt x="170" y="540"/>
                </a:cubicBezTo>
                <a:cubicBezTo>
                  <a:pt x="169" y="540"/>
                  <a:pt x="169" y="539"/>
                  <a:pt x="169" y="538"/>
                </a:cubicBezTo>
                <a:cubicBezTo>
                  <a:pt x="168" y="537"/>
                  <a:pt x="168" y="536"/>
                  <a:pt x="167" y="536"/>
                </a:cubicBezTo>
                <a:cubicBezTo>
                  <a:pt x="167" y="535"/>
                  <a:pt x="167" y="534"/>
                  <a:pt x="167" y="533"/>
                </a:cubicBezTo>
                <a:cubicBezTo>
                  <a:pt x="167" y="532"/>
                  <a:pt x="167" y="532"/>
                  <a:pt x="166" y="531"/>
                </a:cubicBezTo>
                <a:cubicBezTo>
                  <a:pt x="166" y="530"/>
                  <a:pt x="165" y="529"/>
                  <a:pt x="165" y="528"/>
                </a:cubicBezTo>
                <a:cubicBezTo>
                  <a:pt x="165" y="527"/>
                  <a:pt x="164" y="526"/>
                  <a:pt x="164" y="526"/>
                </a:cubicBezTo>
                <a:cubicBezTo>
                  <a:pt x="164" y="524"/>
                  <a:pt x="164" y="523"/>
                  <a:pt x="163" y="522"/>
                </a:cubicBezTo>
                <a:cubicBezTo>
                  <a:pt x="162" y="521"/>
                  <a:pt x="162" y="520"/>
                  <a:pt x="161" y="519"/>
                </a:cubicBezTo>
                <a:cubicBezTo>
                  <a:pt x="160" y="518"/>
                  <a:pt x="160" y="517"/>
                  <a:pt x="159" y="516"/>
                </a:cubicBezTo>
                <a:cubicBezTo>
                  <a:pt x="158" y="515"/>
                  <a:pt x="157" y="515"/>
                  <a:pt x="157" y="514"/>
                </a:cubicBezTo>
                <a:cubicBezTo>
                  <a:pt x="156" y="514"/>
                  <a:pt x="156" y="514"/>
                  <a:pt x="156" y="514"/>
                </a:cubicBezTo>
                <a:cubicBezTo>
                  <a:pt x="156" y="514"/>
                  <a:pt x="156" y="514"/>
                  <a:pt x="156" y="514"/>
                </a:cubicBezTo>
                <a:cubicBezTo>
                  <a:pt x="156" y="513"/>
                  <a:pt x="155" y="513"/>
                  <a:pt x="155" y="513"/>
                </a:cubicBezTo>
                <a:cubicBezTo>
                  <a:pt x="155" y="513"/>
                  <a:pt x="155" y="513"/>
                  <a:pt x="155" y="513"/>
                </a:cubicBezTo>
                <a:cubicBezTo>
                  <a:pt x="155" y="513"/>
                  <a:pt x="155" y="513"/>
                  <a:pt x="155" y="513"/>
                </a:cubicBezTo>
                <a:cubicBezTo>
                  <a:pt x="155" y="513"/>
                  <a:pt x="155" y="512"/>
                  <a:pt x="155" y="512"/>
                </a:cubicBezTo>
                <a:cubicBezTo>
                  <a:pt x="154" y="512"/>
                  <a:pt x="154" y="512"/>
                  <a:pt x="153" y="512"/>
                </a:cubicBezTo>
                <a:cubicBezTo>
                  <a:pt x="153" y="512"/>
                  <a:pt x="153" y="512"/>
                  <a:pt x="153" y="512"/>
                </a:cubicBezTo>
                <a:cubicBezTo>
                  <a:pt x="152" y="513"/>
                  <a:pt x="151" y="511"/>
                  <a:pt x="150" y="511"/>
                </a:cubicBezTo>
                <a:cubicBezTo>
                  <a:pt x="150" y="511"/>
                  <a:pt x="150" y="511"/>
                  <a:pt x="150" y="511"/>
                </a:cubicBezTo>
                <a:cubicBezTo>
                  <a:pt x="150" y="511"/>
                  <a:pt x="150" y="511"/>
                  <a:pt x="150" y="511"/>
                </a:cubicBezTo>
                <a:cubicBezTo>
                  <a:pt x="150" y="511"/>
                  <a:pt x="150" y="511"/>
                  <a:pt x="150" y="511"/>
                </a:cubicBezTo>
                <a:cubicBezTo>
                  <a:pt x="150" y="510"/>
                  <a:pt x="150" y="509"/>
                  <a:pt x="150" y="509"/>
                </a:cubicBezTo>
                <a:cubicBezTo>
                  <a:pt x="150" y="508"/>
                  <a:pt x="150" y="508"/>
                  <a:pt x="150" y="508"/>
                </a:cubicBezTo>
                <a:cubicBezTo>
                  <a:pt x="150" y="508"/>
                  <a:pt x="151" y="508"/>
                  <a:pt x="151" y="508"/>
                </a:cubicBezTo>
                <a:cubicBezTo>
                  <a:pt x="151" y="508"/>
                  <a:pt x="151" y="508"/>
                  <a:pt x="151" y="508"/>
                </a:cubicBezTo>
                <a:cubicBezTo>
                  <a:pt x="152" y="507"/>
                  <a:pt x="152" y="506"/>
                  <a:pt x="153" y="506"/>
                </a:cubicBezTo>
                <a:cubicBezTo>
                  <a:pt x="153" y="506"/>
                  <a:pt x="153" y="506"/>
                  <a:pt x="154" y="506"/>
                </a:cubicBezTo>
                <a:cubicBezTo>
                  <a:pt x="154" y="505"/>
                  <a:pt x="154" y="505"/>
                  <a:pt x="154" y="505"/>
                </a:cubicBezTo>
                <a:cubicBezTo>
                  <a:pt x="154" y="505"/>
                  <a:pt x="154" y="505"/>
                  <a:pt x="155" y="505"/>
                </a:cubicBezTo>
                <a:cubicBezTo>
                  <a:pt x="155" y="505"/>
                  <a:pt x="155" y="505"/>
                  <a:pt x="155" y="505"/>
                </a:cubicBezTo>
                <a:cubicBezTo>
                  <a:pt x="155" y="505"/>
                  <a:pt x="155" y="505"/>
                  <a:pt x="156" y="505"/>
                </a:cubicBezTo>
                <a:cubicBezTo>
                  <a:pt x="156" y="505"/>
                  <a:pt x="156" y="504"/>
                  <a:pt x="156" y="504"/>
                </a:cubicBezTo>
                <a:cubicBezTo>
                  <a:pt x="156" y="504"/>
                  <a:pt x="157" y="504"/>
                  <a:pt x="157" y="504"/>
                </a:cubicBezTo>
                <a:cubicBezTo>
                  <a:pt x="157" y="504"/>
                  <a:pt x="157" y="504"/>
                  <a:pt x="157" y="504"/>
                </a:cubicBezTo>
                <a:cubicBezTo>
                  <a:pt x="157" y="504"/>
                  <a:pt x="158" y="504"/>
                  <a:pt x="158" y="504"/>
                </a:cubicBezTo>
                <a:cubicBezTo>
                  <a:pt x="158" y="504"/>
                  <a:pt x="158" y="504"/>
                  <a:pt x="158" y="504"/>
                </a:cubicBezTo>
                <a:cubicBezTo>
                  <a:pt x="159" y="504"/>
                  <a:pt x="159" y="504"/>
                  <a:pt x="159" y="504"/>
                </a:cubicBezTo>
                <a:cubicBezTo>
                  <a:pt x="159" y="503"/>
                  <a:pt x="159" y="503"/>
                  <a:pt x="160" y="503"/>
                </a:cubicBezTo>
                <a:cubicBezTo>
                  <a:pt x="160" y="503"/>
                  <a:pt x="160" y="503"/>
                  <a:pt x="160" y="503"/>
                </a:cubicBezTo>
                <a:cubicBezTo>
                  <a:pt x="161" y="503"/>
                  <a:pt x="161" y="503"/>
                  <a:pt x="162" y="503"/>
                </a:cubicBezTo>
                <a:cubicBezTo>
                  <a:pt x="162" y="503"/>
                  <a:pt x="162" y="503"/>
                  <a:pt x="163" y="503"/>
                </a:cubicBezTo>
                <a:cubicBezTo>
                  <a:pt x="163" y="503"/>
                  <a:pt x="163" y="503"/>
                  <a:pt x="163" y="503"/>
                </a:cubicBezTo>
                <a:cubicBezTo>
                  <a:pt x="163" y="503"/>
                  <a:pt x="163" y="503"/>
                  <a:pt x="163" y="503"/>
                </a:cubicBezTo>
                <a:cubicBezTo>
                  <a:pt x="163" y="502"/>
                  <a:pt x="163" y="502"/>
                  <a:pt x="164" y="502"/>
                </a:cubicBezTo>
                <a:cubicBezTo>
                  <a:pt x="164" y="502"/>
                  <a:pt x="164" y="502"/>
                  <a:pt x="164" y="502"/>
                </a:cubicBezTo>
                <a:cubicBezTo>
                  <a:pt x="164" y="502"/>
                  <a:pt x="164" y="501"/>
                  <a:pt x="164" y="500"/>
                </a:cubicBezTo>
                <a:cubicBezTo>
                  <a:pt x="164" y="500"/>
                  <a:pt x="164" y="500"/>
                  <a:pt x="164" y="500"/>
                </a:cubicBezTo>
                <a:cubicBezTo>
                  <a:pt x="164" y="500"/>
                  <a:pt x="164" y="499"/>
                  <a:pt x="164" y="498"/>
                </a:cubicBezTo>
                <a:cubicBezTo>
                  <a:pt x="165" y="498"/>
                  <a:pt x="165" y="498"/>
                  <a:pt x="165" y="497"/>
                </a:cubicBezTo>
                <a:cubicBezTo>
                  <a:pt x="165" y="496"/>
                  <a:pt x="165" y="495"/>
                  <a:pt x="166" y="494"/>
                </a:cubicBezTo>
                <a:cubicBezTo>
                  <a:pt x="165" y="494"/>
                  <a:pt x="165" y="492"/>
                  <a:pt x="165" y="491"/>
                </a:cubicBezTo>
                <a:cubicBezTo>
                  <a:pt x="166" y="491"/>
                  <a:pt x="166" y="490"/>
                  <a:pt x="166" y="490"/>
                </a:cubicBezTo>
                <a:cubicBezTo>
                  <a:pt x="167" y="490"/>
                  <a:pt x="166" y="489"/>
                  <a:pt x="167" y="488"/>
                </a:cubicBezTo>
                <a:cubicBezTo>
                  <a:pt x="168" y="488"/>
                  <a:pt x="167" y="486"/>
                  <a:pt x="169" y="487"/>
                </a:cubicBezTo>
                <a:cubicBezTo>
                  <a:pt x="170" y="486"/>
                  <a:pt x="171" y="486"/>
                  <a:pt x="171" y="486"/>
                </a:cubicBezTo>
                <a:cubicBezTo>
                  <a:pt x="172" y="484"/>
                  <a:pt x="171" y="483"/>
                  <a:pt x="169" y="483"/>
                </a:cubicBezTo>
                <a:cubicBezTo>
                  <a:pt x="169" y="482"/>
                  <a:pt x="168" y="481"/>
                  <a:pt x="167" y="481"/>
                </a:cubicBezTo>
                <a:cubicBezTo>
                  <a:pt x="167" y="476"/>
                  <a:pt x="167" y="476"/>
                  <a:pt x="167" y="476"/>
                </a:cubicBezTo>
                <a:cubicBezTo>
                  <a:pt x="167" y="475"/>
                  <a:pt x="167" y="475"/>
                  <a:pt x="166" y="474"/>
                </a:cubicBezTo>
                <a:cubicBezTo>
                  <a:pt x="166" y="474"/>
                  <a:pt x="166" y="474"/>
                  <a:pt x="166" y="474"/>
                </a:cubicBezTo>
                <a:cubicBezTo>
                  <a:pt x="165" y="474"/>
                  <a:pt x="164" y="473"/>
                  <a:pt x="164" y="472"/>
                </a:cubicBezTo>
                <a:cubicBezTo>
                  <a:pt x="164" y="471"/>
                  <a:pt x="164" y="471"/>
                  <a:pt x="164" y="471"/>
                </a:cubicBezTo>
                <a:cubicBezTo>
                  <a:pt x="164" y="470"/>
                  <a:pt x="164" y="469"/>
                  <a:pt x="164" y="468"/>
                </a:cubicBezTo>
                <a:cubicBezTo>
                  <a:pt x="164" y="466"/>
                  <a:pt x="164" y="465"/>
                  <a:pt x="166" y="465"/>
                </a:cubicBezTo>
                <a:cubicBezTo>
                  <a:pt x="170" y="464"/>
                  <a:pt x="169" y="469"/>
                  <a:pt x="173" y="468"/>
                </a:cubicBezTo>
                <a:cubicBezTo>
                  <a:pt x="172" y="466"/>
                  <a:pt x="172" y="465"/>
                  <a:pt x="172" y="463"/>
                </a:cubicBezTo>
                <a:cubicBezTo>
                  <a:pt x="173" y="462"/>
                  <a:pt x="173" y="460"/>
                  <a:pt x="174" y="460"/>
                </a:cubicBezTo>
                <a:cubicBezTo>
                  <a:pt x="176" y="460"/>
                  <a:pt x="177" y="462"/>
                  <a:pt x="178" y="463"/>
                </a:cubicBezTo>
                <a:cubicBezTo>
                  <a:pt x="179" y="463"/>
                  <a:pt x="179" y="463"/>
                  <a:pt x="179" y="463"/>
                </a:cubicBezTo>
                <a:cubicBezTo>
                  <a:pt x="182" y="462"/>
                  <a:pt x="184" y="461"/>
                  <a:pt x="185" y="459"/>
                </a:cubicBezTo>
                <a:cubicBezTo>
                  <a:pt x="185" y="459"/>
                  <a:pt x="185" y="458"/>
                  <a:pt x="185" y="457"/>
                </a:cubicBezTo>
                <a:cubicBezTo>
                  <a:pt x="184" y="457"/>
                  <a:pt x="184" y="456"/>
                  <a:pt x="184" y="456"/>
                </a:cubicBezTo>
                <a:cubicBezTo>
                  <a:pt x="184" y="456"/>
                  <a:pt x="184" y="456"/>
                  <a:pt x="184" y="456"/>
                </a:cubicBezTo>
                <a:cubicBezTo>
                  <a:pt x="185" y="455"/>
                  <a:pt x="183" y="453"/>
                  <a:pt x="186" y="453"/>
                </a:cubicBezTo>
                <a:cubicBezTo>
                  <a:pt x="186" y="453"/>
                  <a:pt x="186" y="453"/>
                  <a:pt x="186" y="453"/>
                </a:cubicBezTo>
                <a:cubicBezTo>
                  <a:pt x="187" y="452"/>
                  <a:pt x="187" y="452"/>
                  <a:pt x="188" y="451"/>
                </a:cubicBezTo>
                <a:cubicBezTo>
                  <a:pt x="191" y="452"/>
                  <a:pt x="190" y="450"/>
                  <a:pt x="192" y="450"/>
                </a:cubicBezTo>
                <a:cubicBezTo>
                  <a:pt x="195" y="450"/>
                  <a:pt x="198" y="449"/>
                  <a:pt x="199" y="451"/>
                </a:cubicBezTo>
                <a:cubicBezTo>
                  <a:pt x="199" y="450"/>
                  <a:pt x="199" y="449"/>
                  <a:pt x="199" y="449"/>
                </a:cubicBezTo>
                <a:cubicBezTo>
                  <a:pt x="200" y="449"/>
                  <a:pt x="200" y="449"/>
                  <a:pt x="201" y="449"/>
                </a:cubicBezTo>
                <a:cubicBezTo>
                  <a:pt x="202" y="449"/>
                  <a:pt x="203" y="449"/>
                  <a:pt x="203" y="450"/>
                </a:cubicBezTo>
                <a:cubicBezTo>
                  <a:pt x="202" y="451"/>
                  <a:pt x="202" y="451"/>
                  <a:pt x="201" y="451"/>
                </a:cubicBezTo>
                <a:cubicBezTo>
                  <a:pt x="200" y="450"/>
                  <a:pt x="200" y="451"/>
                  <a:pt x="201" y="451"/>
                </a:cubicBezTo>
                <a:cubicBezTo>
                  <a:pt x="201" y="452"/>
                  <a:pt x="201" y="452"/>
                  <a:pt x="201" y="452"/>
                </a:cubicBezTo>
                <a:cubicBezTo>
                  <a:pt x="203" y="452"/>
                  <a:pt x="205" y="452"/>
                  <a:pt x="206" y="453"/>
                </a:cubicBezTo>
                <a:cubicBezTo>
                  <a:pt x="206" y="452"/>
                  <a:pt x="207" y="452"/>
                  <a:pt x="208" y="452"/>
                </a:cubicBezTo>
                <a:cubicBezTo>
                  <a:pt x="208" y="452"/>
                  <a:pt x="209" y="452"/>
                  <a:pt x="209" y="451"/>
                </a:cubicBezTo>
                <a:cubicBezTo>
                  <a:pt x="210" y="451"/>
                  <a:pt x="212" y="451"/>
                  <a:pt x="211" y="449"/>
                </a:cubicBezTo>
                <a:cubicBezTo>
                  <a:pt x="209" y="449"/>
                  <a:pt x="207" y="448"/>
                  <a:pt x="204" y="448"/>
                </a:cubicBezTo>
                <a:cubicBezTo>
                  <a:pt x="205" y="445"/>
                  <a:pt x="202" y="446"/>
                  <a:pt x="202" y="443"/>
                </a:cubicBezTo>
                <a:cubicBezTo>
                  <a:pt x="201" y="443"/>
                  <a:pt x="201" y="442"/>
                  <a:pt x="201" y="442"/>
                </a:cubicBezTo>
                <a:cubicBezTo>
                  <a:pt x="199" y="442"/>
                  <a:pt x="199" y="441"/>
                  <a:pt x="197" y="441"/>
                </a:cubicBezTo>
                <a:cubicBezTo>
                  <a:pt x="195" y="441"/>
                  <a:pt x="195" y="443"/>
                  <a:pt x="192" y="442"/>
                </a:cubicBezTo>
                <a:cubicBezTo>
                  <a:pt x="192" y="443"/>
                  <a:pt x="192" y="443"/>
                  <a:pt x="191" y="443"/>
                </a:cubicBezTo>
                <a:cubicBezTo>
                  <a:pt x="191" y="443"/>
                  <a:pt x="191" y="443"/>
                  <a:pt x="191" y="443"/>
                </a:cubicBezTo>
                <a:cubicBezTo>
                  <a:pt x="190" y="444"/>
                  <a:pt x="190" y="446"/>
                  <a:pt x="188" y="445"/>
                </a:cubicBezTo>
                <a:cubicBezTo>
                  <a:pt x="183" y="445"/>
                  <a:pt x="183" y="445"/>
                  <a:pt x="183" y="445"/>
                </a:cubicBezTo>
                <a:cubicBezTo>
                  <a:pt x="183" y="444"/>
                  <a:pt x="183" y="443"/>
                  <a:pt x="182" y="442"/>
                </a:cubicBezTo>
                <a:cubicBezTo>
                  <a:pt x="181" y="441"/>
                  <a:pt x="178" y="442"/>
                  <a:pt x="179" y="440"/>
                </a:cubicBezTo>
                <a:cubicBezTo>
                  <a:pt x="177" y="441"/>
                  <a:pt x="176" y="439"/>
                  <a:pt x="174" y="439"/>
                </a:cubicBezTo>
                <a:cubicBezTo>
                  <a:pt x="174" y="439"/>
                  <a:pt x="174" y="440"/>
                  <a:pt x="174" y="439"/>
                </a:cubicBezTo>
                <a:cubicBezTo>
                  <a:pt x="171" y="439"/>
                  <a:pt x="171" y="439"/>
                  <a:pt x="171" y="439"/>
                </a:cubicBezTo>
                <a:cubicBezTo>
                  <a:pt x="171" y="438"/>
                  <a:pt x="171" y="438"/>
                  <a:pt x="170" y="438"/>
                </a:cubicBezTo>
                <a:cubicBezTo>
                  <a:pt x="170" y="435"/>
                  <a:pt x="167" y="436"/>
                  <a:pt x="167" y="433"/>
                </a:cubicBezTo>
                <a:cubicBezTo>
                  <a:pt x="166" y="433"/>
                  <a:pt x="165" y="433"/>
                  <a:pt x="164" y="432"/>
                </a:cubicBezTo>
                <a:cubicBezTo>
                  <a:pt x="166" y="431"/>
                  <a:pt x="169" y="431"/>
                  <a:pt x="169" y="433"/>
                </a:cubicBezTo>
                <a:cubicBezTo>
                  <a:pt x="169" y="433"/>
                  <a:pt x="169" y="434"/>
                  <a:pt x="170" y="434"/>
                </a:cubicBezTo>
                <a:cubicBezTo>
                  <a:pt x="172" y="434"/>
                  <a:pt x="172" y="437"/>
                  <a:pt x="173" y="434"/>
                </a:cubicBezTo>
                <a:cubicBezTo>
                  <a:pt x="172" y="433"/>
                  <a:pt x="172" y="432"/>
                  <a:pt x="171" y="430"/>
                </a:cubicBezTo>
                <a:cubicBezTo>
                  <a:pt x="171" y="429"/>
                  <a:pt x="170" y="428"/>
                  <a:pt x="170" y="426"/>
                </a:cubicBezTo>
                <a:cubicBezTo>
                  <a:pt x="170" y="425"/>
                  <a:pt x="171" y="424"/>
                  <a:pt x="171" y="423"/>
                </a:cubicBezTo>
                <a:cubicBezTo>
                  <a:pt x="171" y="422"/>
                  <a:pt x="171" y="421"/>
                  <a:pt x="169" y="420"/>
                </a:cubicBezTo>
                <a:cubicBezTo>
                  <a:pt x="170" y="422"/>
                  <a:pt x="169" y="423"/>
                  <a:pt x="169" y="425"/>
                </a:cubicBezTo>
                <a:cubicBezTo>
                  <a:pt x="168" y="426"/>
                  <a:pt x="166" y="426"/>
                  <a:pt x="165" y="426"/>
                </a:cubicBezTo>
                <a:cubicBezTo>
                  <a:pt x="165" y="427"/>
                  <a:pt x="164" y="427"/>
                  <a:pt x="164" y="428"/>
                </a:cubicBezTo>
                <a:cubicBezTo>
                  <a:pt x="164" y="428"/>
                  <a:pt x="164" y="428"/>
                  <a:pt x="164" y="429"/>
                </a:cubicBezTo>
                <a:cubicBezTo>
                  <a:pt x="164" y="430"/>
                  <a:pt x="163" y="430"/>
                  <a:pt x="162" y="430"/>
                </a:cubicBezTo>
                <a:cubicBezTo>
                  <a:pt x="162" y="431"/>
                  <a:pt x="163" y="433"/>
                  <a:pt x="162" y="433"/>
                </a:cubicBezTo>
                <a:cubicBezTo>
                  <a:pt x="161" y="433"/>
                  <a:pt x="160" y="433"/>
                  <a:pt x="160" y="434"/>
                </a:cubicBezTo>
                <a:cubicBezTo>
                  <a:pt x="157" y="434"/>
                  <a:pt x="157" y="434"/>
                  <a:pt x="157" y="434"/>
                </a:cubicBezTo>
                <a:cubicBezTo>
                  <a:pt x="156" y="434"/>
                  <a:pt x="155" y="433"/>
                  <a:pt x="153" y="433"/>
                </a:cubicBezTo>
                <a:cubicBezTo>
                  <a:pt x="153" y="430"/>
                  <a:pt x="155" y="429"/>
                  <a:pt x="155" y="427"/>
                </a:cubicBezTo>
                <a:cubicBezTo>
                  <a:pt x="156" y="427"/>
                  <a:pt x="156" y="427"/>
                  <a:pt x="156" y="427"/>
                </a:cubicBezTo>
                <a:cubicBezTo>
                  <a:pt x="156" y="427"/>
                  <a:pt x="156" y="427"/>
                  <a:pt x="156" y="427"/>
                </a:cubicBezTo>
                <a:cubicBezTo>
                  <a:pt x="156" y="427"/>
                  <a:pt x="156" y="426"/>
                  <a:pt x="156" y="426"/>
                </a:cubicBezTo>
                <a:cubicBezTo>
                  <a:pt x="156" y="426"/>
                  <a:pt x="156" y="426"/>
                  <a:pt x="156" y="426"/>
                </a:cubicBezTo>
                <a:cubicBezTo>
                  <a:pt x="156" y="426"/>
                  <a:pt x="156" y="426"/>
                  <a:pt x="156" y="426"/>
                </a:cubicBezTo>
                <a:cubicBezTo>
                  <a:pt x="156" y="426"/>
                  <a:pt x="156" y="426"/>
                  <a:pt x="156" y="426"/>
                </a:cubicBezTo>
                <a:cubicBezTo>
                  <a:pt x="157" y="426"/>
                  <a:pt x="157" y="426"/>
                  <a:pt x="157" y="425"/>
                </a:cubicBezTo>
                <a:cubicBezTo>
                  <a:pt x="157" y="425"/>
                  <a:pt x="157" y="425"/>
                  <a:pt x="157" y="425"/>
                </a:cubicBezTo>
                <a:cubicBezTo>
                  <a:pt x="157" y="425"/>
                  <a:pt x="157" y="425"/>
                  <a:pt x="157" y="425"/>
                </a:cubicBezTo>
                <a:cubicBezTo>
                  <a:pt x="157" y="425"/>
                  <a:pt x="157" y="425"/>
                  <a:pt x="157" y="425"/>
                </a:cubicBezTo>
                <a:cubicBezTo>
                  <a:pt x="157" y="425"/>
                  <a:pt x="157" y="425"/>
                  <a:pt x="157" y="425"/>
                </a:cubicBezTo>
                <a:cubicBezTo>
                  <a:pt x="157" y="425"/>
                  <a:pt x="157" y="425"/>
                  <a:pt x="157" y="425"/>
                </a:cubicBezTo>
                <a:cubicBezTo>
                  <a:pt x="157" y="425"/>
                  <a:pt x="157" y="425"/>
                  <a:pt x="157" y="425"/>
                </a:cubicBezTo>
                <a:cubicBezTo>
                  <a:pt x="157" y="425"/>
                  <a:pt x="157" y="424"/>
                  <a:pt x="157" y="424"/>
                </a:cubicBezTo>
                <a:cubicBezTo>
                  <a:pt x="157" y="424"/>
                  <a:pt x="157" y="424"/>
                  <a:pt x="157" y="424"/>
                </a:cubicBezTo>
                <a:cubicBezTo>
                  <a:pt x="157" y="424"/>
                  <a:pt x="157" y="424"/>
                  <a:pt x="157" y="424"/>
                </a:cubicBezTo>
                <a:cubicBezTo>
                  <a:pt x="157" y="424"/>
                  <a:pt x="157" y="424"/>
                  <a:pt x="157" y="424"/>
                </a:cubicBezTo>
                <a:cubicBezTo>
                  <a:pt x="157" y="424"/>
                  <a:pt x="157" y="424"/>
                  <a:pt x="157" y="423"/>
                </a:cubicBezTo>
                <a:cubicBezTo>
                  <a:pt x="157" y="423"/>
                  <a:pt x="157" y="423"/>
                  <a:pt x="157" y="423"/>
                </a:cubicBezTo>
                <a:cubicBezTo>
                  <a:pt x="157" y="423"/>
                  <a:pt x="158" y="422"/>
                  <a:pt x="158" y="422"/>
                </a:cubicBezTo>
                <a:cubicBezTo>
                  <a:pt x="158" y="422"/>
                  <a:pt x="158" y="422"/>
                  <a:pt x="158" y="421"/>
                </a:cubicBezTo>
                <a:cubicBezTo>
                  <a:pt x="159" y="421"/>
                  <a:pt x="159" y="421"/>
                  <a:pt x="159" y="421"/>
                </a:cubicBezTo>
                <a:cubicBezTo>
                  <a:pt x="159" y="421"/>
                  <a:pt x="159" y="420"/>
                  <a:pt x="159" y="420"/>
                </a:cubicBezTo>
                <a:cubicBezTo>
                  <a:pt x="159" y="420"/>
                  <a:pt x="159" y="420"/>
                  <a:pt x="159" y="420"/>
                </a:cubicBezTo>
                <a:cubicBezTo>
                  <a:pt x="159" y="420"/>
                  <a:pt x="159" y="420"/>
                  <a:pt x="159" y="420"/>
                </a:cubicBezTo>
                <a:cubicBezTo>
                  <a:pt x="159" y="420"/>
                  <a:pt x="159" y="419"/>
                  <a:pt x="160" y="419"/>
                </a:cubicBezTo>
                <a:cubicBezTo>
                  <a:pt x="160" y="419"/>
                  <a:pt x="160" y="419"/>
                  <a:pt x="160" y="419"/>
                </a:cubicBezTo>
                <a:cubicBezTo>
                  <a:pt x="160" y="418"/>
                  <a:pt x="160" y="418"/>
                  <a:pt x="160" y="418"/>
                </a:cubicBezTo>
                <a:cubicBezTo>
                  <a:pt x="160" y="418"/>
                  <a:pt x="160" y="418"/>
                  <a:pt x="160" y="417"/>
                </a:cubicBezTo>
                <a:cubicBezTo>
                  <a:pt x="160" y="417"/>
                  <a:pt x="160" y="417"/>
                  <a:pt x="160" y="417"/>
                </a:cubicBezTo>
                <a:cubicBezTo>
                  <a:pt x="160" y="417"/>
                  <a:pt x="160" y="417"/>
                  <a:pt x="160" y="417"/>
                </a:cubicBezTo>
                <a:cubicBezTo>
                  <a:pt x="160" y="417"/>
                  <a:pt x="160" y="417"/>
                  <a:pt x="160" y="417"/>
                </a:cubicBezTo>
                <a:cubicBezTo>
                  <a:pt x="160" y="417"/>
                  <a:pt x="160" y="417"/>
                  <a:pt x="160" y="417"/>
                </a:cubicBezTo>
                <a:cubicBezTo>
                  <a:pt x="160" y="417"/>
                  <a:pt x="160" y="417"/>
                  <a:pt x="161" y="417"/>
                </a:cubicBezTo>
                <a:cubicBezTo>
                  <a:pt x="161" y="416"/>
                  <a:pt x="161" y="416"/>
                  <a:pt x="161" y="416"/>
                </a:cubicBezTo>
                <a:cubicBezTo>
                  <a:pt x="161" y="416"/>
                  <a:pt x="161" y="416"/>
                  <a:pt x="161" y="416"/>
                </a:cubicBezTo>
                <a:cubicBezTo>
                  <a:pt x="161" y="416"/>
                  <a:pt x="161" y="416"/>
                  <a:pt x="161" y="416"/>
                </a:cubicBezTo>
                <a:cubicBezTo>
                  <a:pt x="161" y="416"/>
                  <a:pt x="161" y="416"/>
                  <a:pt x="161" y="416"/>
                </a:cubicBezTo>
                <a:cubicBezTo>
                  <a:pt x="161" y="416"/>
                  <a:pt x="162" y="416"/>
                  <a:pt x="162" y="416"/>
                </a:cubicBezTo>
                <a:cubicBezTo>
                  <a:pt x="162" y="416"/>
                  <a:pt x="162" y="416"/>
                  <a:pt x="162" y="416"/>
                </a:cubicBezTo>
                <a:cubicBezTo>
                  <a:pt x="162" y="416"/>
                  <a:pt x="162" y="416"/>
                  <a:pt x="162" y="416"/>
                </a:cubicBezTo>
                <a:cubicBezTo>
                  <a:pt x="162" y="415"/>
                  <a:pt x="162" y="415"/>
                  <a:pt x="162" y="415"/>
                </a:cubicBezTo>
                <a:cubicBezTo>
                  <a:pt x="162" y="415"/>
                  <a:pt x="162" y="415"/>
                  <a:pt x="162" y="415"/>
                </a:cubicBezTo>
                <a:cubicBezTo>
                  <a:pt x="162" y="415"/>
                  <a:pt x="162" y="415"/>
                  <a:pt x="162" y="415"/>
                </a:cubicBezTo>
                <a:cubicBezTo>
                  <a:pt x="162" y="415"/>
                  <a:pt x="162" y="415"/>
                  <a:pt x="162" y="415"/>
                </a:cubicBezTo>
                <a:cubicBezTo>
                  <a:pt x="162" y="415"/>
                  <a:pt x="162" y="415"/>
                  <a:pt x="162" y="415"/>
                </a:cubicBezTo>
                <a:cubicBezTo>
                  <a:pt x="162" y="415"/>
                  <a:pt x="162" y="415"/>
                  <a:pt x="162" y="415"/>
                </a:cubicBezTo>
                <a:cubicBezTo>
                  <a:pt x="162" y="415"/>
                  <a:pt x="162" y="415"/>
                  <a:pt x="162" y="415"/>
                </a:cubicBezTo>
                <a:cubicBezTo>
                  <a:pt x="162" y="415"/>
                  <a:pt x="162" y="415"/>
                  <a:pt x="162" y="414"/>
                </a:cubicBezTo>
                <a:cubicBezTo>
                  <a:pt x="162" y="414"/>
                  <a:pt x="163" y="413"/>
                  <a:pt x="163" y="413"/>
                </a:cubicBezTo>
                <a:cubicBezTo>
                  <a:pt x="163" y="412"/>
                  <a:pt x="164" y="412"/>
                  <a:pt x="164" y="412"/>
                </a:cubicBezTo>
                <a:cubicBezTo>
                  <a:pt x="164" y="412"/>
                  <a:pt x="164" y="412"/>
                  <a:pt x="164" y="412"/>
                </a:cubicBezTo>
                <a:cubicBezTo>
                  <a:pt x="164" y="412"/>
                  <a:pt x="164" y="411"/>
                  <a:pt x="165" y="411"/>
                </a:cubicBezTo>
                <a:cubicBezTo>
                  <a:pt x="165" y="411"/>
                  <a:pt x="165" y="411"/>
                  <a:pt x="165" y="411"/>
                </a:cubicBezTo>
                <a:cubicBezTo>
                  <a:pt x="165" y="411"/>
                  <a:pt x="165" y="411"/>
                  <a:pt x="165" y="411"/>
                </a:cubicBezTo>
                <a:cubicBezTo>
                  <a:pt x="165" y="411"/>
                  <a:pt x="166" y="411"/>
                  <a:pt x="166" y="411"/>
                </a:cubicBezTo>
                <a:cubicBezTo>
                  <a:pt x="166" y="410"/>
                  <a:pt x="166" y="410"/>
                  <a:pt x="166" y="410"/>
                </a:cubicBezTo>
                <a:cubicBezTo>
                  <a:pt x="167" y="409"/>
                  <a:pt x="167" y="408"/>
                  <a:pt x="167" y="407"/>
                </a:cubicBezTo>
                <a:cubicBezTo>
                  <a:pt x="167" y="407"/>
                  <a:pt x="167" y="407"/>
                  <a:pt x="167" y="407"/>
                </a:cubicBezTo>
                <a:cubicBezTo>
                  <a:pt x="167" y="405"/>
                  <a:pt x="167" y="405"/>
                  <a:pt x="167" y="405"/>
                </a:cubicBezTo>
                <a:cubicBezTo>
                  <a:pt x="167" y="405"/>
                  <a:pt x="167" y="405"/>
                  <a:pt x="168" y="405"/>
                </a:cubicBezTo>
                <a:cubicBezTo>
                  <a:pt x="168" y="405"/>
                  <a:pt x="168" y="405"/>
                  <a:pt x="16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403"/>
                  <a:pt x="168" y="403"/>
                  <a:pt x="168" y="403"/>
                </a:cubicBezTo>
                <a:cubicBezTo>
                  <a:pt x="168" y="403"/>
                  <a:pt x="168" y="403"/>
                  <a:pt x="168" y="403"/>
                </a:cubicBezTo>
                <a:cubicBezTo>
                  <a:pt x="168" y="403"/>
                  <a:pt x="168" y="403"/>
                  <a:pt x="169" y="403"/>
                </a:cubicBezTo>
                <a:cubicBezTo>
                  <a:pt x="169" y="403"/>
                  <a:pt x="169" y="403"/>
                  <a:pt x="169" y="403"/>
                </a:cubicBezTo>
                <a:cubicBezTo>
                  <a:pt x="169" y="403"/>
                  <a:pt x="169" y="403"/>
                  <a:pt x="169" y="402"/>
                </a:cubicBezTo>
                <a:cubicBezTo>
                  <a:pt x="169" y="402"/>
                  <a:pt x="169" y="402"/>
                  <a:pt x="169" y="402"/>
                </a:cubicBezTo>
                <a:cubicBezTo>
                  <a:pt x="169" y="402"/>
                  <a:pt x="169" y="402"/>
                  <a:pt x="169" y="402"/>
                </a:cubicBezTo>
                <a:cubicBezTo>
                  <a:pt x="169" y="402"/>
                  <a:pt x="169" y="402"/>
                  <a:pt x="169" y="402"/>
                </a:cubicBezTo>
                <a:cubicBezTo>
                  <a:pt x="169" y="402"/>
                  <a:pt x="169" y="402"/>
                  <a:pt x="169" y="402"/>
                </a:cubicBezTo>
                <a:cubicBezTo>
                  <a:pt x="170" y="401"/>
                  <a:pt x="170" y="400"/>
                  <a:pt x="171" y="399"/>
                </a:cubicBezTo>
                <a:cubicBezTo>
                  <a:pt x="171" y="399"/>
                  <a:pt x="171" y="399"/>
                  <a:pt x="171" y="399"/>
                </a:cubicBezTo>
                <a:cubicBezTo>
                  <a:pt x="171" y="399"/>
                  <a:pt x="171" y="399"/>
                  <a:pt x="171" y="398"/>
                </a:cubicBezTo>
                <a:cubicBezTo>
                  <a:pt x="171" y="398"/>
                  <a:pt x="171" y="398"/>
                  <a:pt x="171" y="397"/>
                </a:cubicBezTo>
                <a:cubicBezTo>
                  <a:pt x="171" y="397"/>
                  <a:pt x="172" y="397"/>
                  <a:pt x="172" y="397"/>
                </a:cubicBezTo>
                <a:cubicBezTo>
                  <a:pt x="172" y="396"/>
                  <a:pt x="172" y="396"/>
                  <a:pt x="173" y="396"/>
                </a:cubicBezTo>
                <a:cubicBezTo>
                  <a:pt x="173" y="396"/>
                  <a:pt x="173" y="396"/>
                  <a:pt x="173" y="396"/>
                </a:cubicBezTo>
                <a:cubicBezTo>
                  <a:pt x="173" y="396"/>
                  <a:pt x="173" y="396"/>
                  <a:pt x="173" y="396"/>
                </a:cubicBezTo>
                <a:cubicBezTo>
                  <a:pt x="173" y="396"/>
                  <a:pt x="173" y="396"/>
                  <a:pt x="173" y="396"/>
                </a:cubicBezTo>
                <a:cubicBezTo>
                  <a:pt x="173" y="396"/>
                  <a:pt x="173" y="395"/>
                  <a:pt x="174" y="395"/>
                </a:cubicBezTo>
                <a:cubicBezTo>
                  <a:pt x="174" y="395"/>
                  <a:pt x="174" y="394"/>
                  <a:pt x="174" y="394"/>
                </a:cubicBezTo>
                <a:cubicBezTo>
                  <a:pt x="174" y="394"/>
                  <a:pt x="174" y="394"/>
                  <a:pt x="174" y="394"/>
                </a:cubicBezTo>
                <a:cubicBezTo>
                  <a:pt x="174" y="393"/>
                  <a:pt x="175" y="393"/>
                  <a:pt x="175" y="393"/>
                </a:cubicBezTo>
                <a:cubicBezTo>
                  <a:pt x="175" y="393"/>
                  <a:pt x="175" y="393"/>
                  <a:pt x="175" y="393"/>
                </a:cubicBezTo>
                <a:cubicBezTo>
                  <a:pt x="176" y="393"/>
                  <a:pt x="176" y="393"/>
                  <a:pt x="176" y="393"/>
                </a:cubicBezTo>
                <a:cubicBezTo>
                  <a:pt x="176" y="393"/>
                  <a:pt x="176" y="393"/>
                  <a:pt x="176" y="393"/>
                </a:cubicBezTo>
                <a:cubicBezTo>
                  <a:pt x="176" y="393"/>
                  <a:pt x="176" y="392"/>
                  <a:pt x="176" y="392"/>
                </a:cubicBezTo>
                <a:cubicBezTo>
                  <a:pt x="176" y="392"/>
                  <a:pt x="176" y="392"/>
                  <a:pt x="176" y="392"/>
                </a:cubicBezTo>
                <a:cubicBezTo>
                  <a:pt x="176" y="392"/>
                  <a:pt x="176" y="392"/>
                  <a:pt x="176" y="392"/>
                </a:cubicBezTo>
                <a:cubicBezTo>
                  <a:pt x="176" y="392"/>
                  <a:pt x="176" y="392"/>
                  <a:pt x="176" y="392"/>
                </a:cubicBezTo>
                <a:cubicBezTo>
                  <a:pt x="176" y="392"/>
                  <a:pt x="176" y="392"/>
                  <a:pt x="176" y="391"/>
                </a:cubicBezTo>
                <a:cubicBezTo>
                  <a:pt x="176" y="391"/>
                  <a:pt x="176" y="391"/>
                  <a:pt x="176" y="391"/>
                </a:cubicBezTo>
                <a:cubicBezTo>
                  <a:pt x="177" y="391"/>
                  <a:pt x="177" y="391"/>
                  <a:pt x="177" y="391"/>
                </a:cubicBezTo>
                <a:cubicBezTo>
                  <a:pt x="177" y="391"/>
                  <a:pt x="177" y="390"/>
                  <a:pt x="177" y="390"/>
                </a:cubicBezTo>
                <a:cubicBezTo>
                  <a:pt x="178" y="390"/>
                  <a:pt x="178" y="390"/>
                  <a:pt x="178" y="390"/>
                </a:cubicBezTo>
                <a:cubicBezTo>
                  <a:pt x="177" y="386"/>
                  <a:pt x="180" y="385"/>
                  <a:pt x="179" y="381"/>
                </a:cubicBezTo>
                <a:cubicBezTo>
                  <a:pt x="180" y="381"/>
                  <a:pt x="180" y="380"/>
                  <a:pt x="180" y="380"/>
                </a:cubicBezTo>
                <a:cubicBezTo>
                  <a:pt x="181" y="379"/>
                  <a:pt x="181" y="379"/>
                  <a:pt x="182" y="379"/>
                </a:cubicBezTo>
                <a:cubicBezTo>
                  <a:pt x="181" y="377"/>
                  <a:pt x="183" y="377"/>
                  <a:pt x="183" y="375"/>
                </a:cubicBezTo>
                <a:cubicBezTo>
                  <a:pt x="183" y="375"/>
                  <a:pt x="183" y="375"/>
                  <a:pt x="183" y="375"/>
                </a:cubicBezTo>
                <a:cubicBezTo>
                  <a:pt x="183" y="375"/>
                  <a:pt x="183" y="375"/>
                  <a:pt x="183" y="375"/>
                </a:cubicBezTo>
                <a:cubicBezTo>
                  <a:pt x="183" y="375"/>
                  <a:pt x="183" y="375"/>
                  <a:pt x="183" y="375"/>
                </a:cubicBezTo>
                <a:cubicBezTo>
                  <a:pt x="183" y="375"/>
                  <a:pt x="183" y="375"/>
                  <a:pt x="183" y="375"/>
                </a:cubicBezTo>
                <a:cubicBezTo>
                  <a:pt x="183" y="375"/>
                  <a:pt x="183" y="374"/>
                  <a:pt x="183" y="374"/>
                </a:cubicBezTo>
                <a:cubicBezTo>
                  <a:pt x="183" y="374"/>
                  <a:pt x="183" y="374"/>
                  <a:pt x="183" y="374"/>
                </a:cubicBezTo>
                <a:cubicBezTo>
                  <a:pt x="184" y="374"/>
                  <a:pt x="184" y="374"/>
                  <a:pt x="184" y="374"/>
                </a:cubicBezTo>
                <a:cubicBezTo>
                  <a:pt x="184" y="374"/>
                  <a:pt x="184" y="374"/>
                  <a:pt x="184" y="374"/>
                </a:cubicBezTo>
                <a:cubicBezTo>
                  <a:pt x="184" y="374"/>
                  <a:pt x="184" y="374"/>
                  <a:pt x="184" y="374"/>
                </a:cubicBezTo>
                <a:cubicBezTo>
                  <a:pt x="184" y="373"/>
                  <a:pt x="184" y="371"/>
                  <a:pt x="185" y="371"/>
                </a:cubicBezTo>
                <a:cubicBezTo>
                  <a:pt x="185" y="369"/>
                  <a:pt x="187" y="369"/>
                  <a:pt x="186" y="367"/>
                </a:cubicBezTo>
                <a:cubicBezTo>
                  <a:pt x="184" y="367"/>
                  <a:pt x="185" y="369"/>
                  <a:pt x="183" y="368"/>
                </a:cubicBezTo>
                <a:cubicBezTo>
                  <a:pt x="183" y="368"/>
                  <a:pt x="183" y="368"/>
                  <a:pt x="183" y="368"/>
                </a:cubicBezTo>
                <a:cubicBezTo>
                  <a:pt x="183" y="368"/>
                  <a:pt x="183" y="368"/>
                  <a:pt x="183" y="368"/>
                </a:cubicBezTo>
                <a:cubicBezTo>
                  <a:pt x="184" y="367"/>
                  <a:pt x="185" y="366"/>
                  <a:pt x="186" y="365"/>
                </a:cubicBezTo>
                <a:cubicBezTo>
                  <a:pt x="187" y="363"/>
                  <a:pt x="187" y="362"/>
                  <a:pt x="187" y="360"/>
                </a:cubicBezTo>
                <a:cubicBezTo>
                  <a:pt x="188" y="361"/>
                  <a:pt x="188" y="362"/>
                  <a:pt x="189" y="362"/>
                </a:cubicBezTo>
                <a:cubicBezTo>
                  <a:pt x="189" y="362"/>
                  <a:pt x="189" y="361"/>
                  <a:pt x="190" y="361"/>
                </a:cubicBezTo>
                <a:cubicBezTo>
                  <a:pt x="190" y="360"/>
                  <a:pt x="189" y="360"/>
                  <a:pt x="190" y="359"/>
                </a:cubicBezTo>
                <a:cubicBezTo>
                  <a:pt x="190" y="359"/>
                  <a:pt x="190" y="359"/>
                  <a:pt x="190" y="359"/>
                </a:cubicBezTo>
                <a:cubicBezTo>
                  <a:pt x="190" y="359"/>
                  <a:pt x="190" y="359"/>
                  <a:pt x="190" y="359"/>
                </a:cubicBezTo>
                <a:cubicBezTo>
                  <a:pt x="190" y="359"/>
                  <a:pt x="190" y="359"/>
                  <a:pt x="190" y="359"/>
                </a:cubicBezTo>
                <a:cubicBezTo>
                  <a:pt x="190" y="359"/>
                  <a:pt x="190" y="359"/>
                  <a:pt x="190" y="359"/>
                </a:cubicBezTo>
                <a:cubicBezTo>
                  <a:pt x="190" y="359"/>
                  <a:pt x="190" y="359"/>
                  <a:pt x="190" y="359"/>
                </a:cubicBezTo>
                <a:cubicBezTo>
                  <a:pt x="190" y="359"/>
                  <a:pt x="190" y="359"/>
                  <a:pt x="190" y="359"/>
                </a:cubicBezTo>
                <a:cubicBezTo>
                  <a:pt x="190" y="358"/>
                  <a:pt x="190" y="357"/>
                  <a:pt x="191" y="357"/>
                </a:cubicBezTo>
                <a:cubicBezTo>
                  <a:pt x="192" y="356"/>
                  <a:pt x="192" y="354"/>
                  <a:pt x="193" y="353"/>
                </a:cubicBezTo>
                <a:cubicBezTo>
                  <a:pt x="193" y="350"/>
                  <a:pt x="194" y="348"/>
                  <a:pt x="194" y="345"/>
                </a:cubicBezTo>
                <a:cubicBezTo>
                  <a:pt x="196" y="344"/>
                  <a:pt x="196" y="343"/>
                  <a:pt x="198" y="343"/>
                </a:cubicBezTo>
                <a:cubicBezTo>
                  <a:pt x="198" y="341"/>
                  <a:pt x="199" y="340"/>
                  <a:pt x="201" y="339"/>
                </a:cubicBezTo>
                <a:cubicBezTo>
                  <a:pt x="200" y="337"/>
                  <a:pt x="202" y="337"/>
                  <a:pt x="201" y="335"/>
                </a:cubicBezTo>
                <a:cubicBezTo>
                  <a:pt x="202" y="335"/>
                  <a:pt x="203" y="334"/>
                  <a:pt x="203" y="333"/>
                </a:cubicBezTo>
                <a:cubicBezTo>
                  <a:pt x="204" y="330"/>
                  <a:pt x="203" y="329"/>
                  <a:pt x="203" y="327"/>
                </a:cubicBezTo>
                <a:cubicBezTo>
                  <a:pt x="203" y="325"/>
                  <a:pt x="201" y="325"/>
                  <a:pt x="201" y="324"/>
                </a:cubicBezTo>
                <a:cubicBezTo>
                  <a:pt x="202" y="321"/>
                  <a:pt x="203" y="319"/>
                  <a:pt x="203" y="316"/>
                </a:cubicBezTo>
                <a:cubicBezTo>
                  <a:pt x="204" y="316"/>
                  <a:pt x="204" y="315"/>
                  <a:pt x="204" y="315"/>
                </a:cubicBezTo>
                <a:cubicBezTo>
                  <a:pt x="205" y="315"/>
                  <a:pt x="205" y="315"/>
                  <a:pt x="205" y="314"/>
                </a:cubicBezTo>
                <a:cubicBezTo>
                  <a:pt x="205" y="314"/>
                  <a:pt x="206" y="313"/>
                  <a:pt x="206" y="311"/>
                </a:cubicBezTo>
                <a:cubicBezTo>
                  <a:pt x="205" y="311"/>
                  <a:pt x="205" y="310"/>
                  <a:pt x="205" y="309"/>
                </a:cubicBezTo>
                <a:cubicBezTo>
                  <a:pt x="205" y="309"/>
                  <a:pt x="204" y="309"/>
                  <a:pt x="203" y="309"/>
                </a:cubicBezTo>
                <a:cubicBezTo>
                  <a:pt x="203" y="308"/>
                  <a:pt x="202" y="308"/>
                  <a:pt x="202" y="308"/>
                </a:cubicBezTo>
                <a:cubicBezTo>
                  <a:pt x="202" y="308"/>
                  <a:pt x="202" y="307"/>
                  <a:pt x="201" y="306"/>
                </a:cubicBezTo>
                <a:cubicBezTo>
                  <a:pt x="201" y="306"/>
                  <a:pt x="200" y="307"/>
                  <a:pt x="200" y="306"/>
                </a:cubicBezTo>
                <a:cubicBezTo>
                  <a:pt x="200" y="306"/>
                  <a:pt x="200" y="306"/>
                  <a:pt x="200" y="306"/>
                </a:cubicBezTo>
                <a:cubicBezTo>
                  <a:pt x="200" y="305"/>
                  <a:pt x="199" y="305"/>
                  <a:pt x="199" y="305"/>
                </a:cubicBezTo>
                <a:cubicBezTo>
                  <a:pt x="198" y="305"/>
                  <a:pt x="197" y="303"/>
                  <a:pt x="196" y="304"/>
                </a:cubicBezTo>
                <a:cubicBezTo>
                  <a:pt x="195" y="303"/>
                  <a:pt x="195" y="303"/>
                  <a:pt x="195" y="302"/>
                </a:cubicBezTo>
                <a:cubicBezTo>
                  <a:pt x="195" y="301"/>
                  <a:pt x="194" y="301"/>
                  <a:pt x="194" y="301"/>
                </a:cubicBezTo>
                <a:cubicBezTo>
                  <a:pt x="193" y="301"/>
                  <a:pt x="193" y="300"/>
                  <a:pt x="193" y="300"/>
                </a:cubicBezTo>
                <a:cubicBezTo>
                  <a:pt x="192" y="299"/>
                  <a:pt x="191" y="299"/>
                  <a:pt x="191" y="297"/>
                </a:cubicBezTo>
                <a:cubicBezTo>
                  <a:pt x="188" y="297"/>
                  <a:pt x="186" y="295"/>
                  <a:pt x="185" y="293"/>
                </a:cubicBezTo>
                <a:cubicBezTo>
                  <a:pt x="181" y="293"/>
                  <a:pt x="179" y="291"/>
                  <a:pt x="175" y="291"/>
                </a:cubicBezTo>
                <a:cubicBezTo>
                  <a:pt x="175" y="290"/>
                  <a:pt x="174" y="289"/>
                  <a:pt x="174" y="288"/>
                </a:cubicBezTo>
                <a:cubicBezTo>
                  <a:pt x="171" y="288"/>
                  <a:pt x="170" y="287"/>
                  <a:pt x="169" y="285"/>
                </a:cubicBezTo>
                <a:cubicBezTo>
                  <a:pt x="168" y="285"/>
                  <a:pt x="167" y="285"/>
                  <a:pt x="167" y="286"/>
                </a:cubicBezTo>
                <a:cubicBezTo>
                  <a:pt x="165" y="286"/>
                  <a:pt x="165" y="285"/>
                  <a:pt x="164" y="285"/>
                </a:cubicBezTo>
                <a:cubicBezTo>
                  <a:pt x="165" y="283"/>
                  <a:pt x="163" y="283"/>
                  <a:pt x="164" y="281"/>
                </a:cubicBezTo>
                <a:cubicBezTo>
                  <a:pt x="165" y="281"/>
                  <a:pt x="164" y="280"/>
                  <a:pt x="164" y="279"/>
                </a:cubicBezTo>
                <a:cubicBezTo>
                  <a:pt x="166" y="279"/>
                  <a:pt x="165" y="277"/>
                  <a:pt x="167" y="277"/>
                </a:cubicBezTo>
                <a:cubicBezTo>
                  <a:pt x="166" y="274"/>
                  <a:pt x="168" y="273"/>
                  <a:pt x="167" y="270"/>
                </a:cubicBezTo>
                <a:cubicBezTo>
                  <a:pt x="168" y="270"/>
                  <a:pt x="168" y="269"/>
                  <a:pt x="168" y="269"/>
                </a:cubicBezTo>
                <a:cubicBezTo>
                  <a:pt x="169" y="269"/>
                  <a:pt x="169" y="269"/>
                  <a:pt x="169" y="268"/>
                </a:cubicBezTo>
                <a:cubicBezTo>
                  <a:pt x="169" y="268"/>
                  <a:pt x="169" y="267"/>
                  <a:pt x="170" y="267"/>
                </a:cubicBezTo>
                <a:cubicBezTo>
                  <a:pt x="169" y="265"/>
                  <a:pt x="168" y="263"/>
                  <a:pt x="168" y="259"/>
                </a:cubicBezTo>
                <a:cubicBezTo>
                  <a:pt x="168" y="258"/>
                  <a:pt x="167" y="259"/>
                  <a:pt x="167" y="258"/>
                </a:cubicBezTo>
                <a:cubicBezTo>
                  <a:pt x="166" y="258"/>
                  <a:pt x="166" y="257"/>
                  <a:pt x="165" y="257"/>
                </a:cubicBezTo>
                <a:cubicBezTo>
                  <a:pt x="164" y="257"/>
                  <a:pt x="163" y="256"/>
                  <a:pt x="162" y="256"/>
                </a:cubicBezTo>
                <a:cubicBezTo>
                  <a:pt x="162" y="255"/>
                  <a:pt x="160" y="255"/>
                  <a:pt x="160" y="254"/>
                </a:cubicBezTo>
                <a:cubicBezTo>
                  <a:pt x="160" y="254"/>
                  <a:pt x="160" y="254"/>
                  <a:pt x="159" y="254"/>
                </a:cubicBezTo>
                <a:cubicBezTo>
                  <a:pt x="159" y="253"/>
                  <a:pt x="158" y="253"/>
                  <a:pt x="157" y="253"/>
                </a:cubicBezTo>
                <a:cubicBezTo>
                  <a:pt x="157" y="253"/>
                  <a:pt x="158" y="252"/>
                  <a:pt x="157" y="252"/>
                </a:cubicBezTo>
                <a:cubicBezTo>
                  <a:pt x="157" y="252"/>
                  <a:pt x="156" y="252"/>
                  <a:pt x="155" y="252"/>
                </a:cubicBezTo>
                <a:cubicBezTo>
                  <a:pt x="155" y="249"/>
                  <a:pt x="154" y="247"/>
                  <a:pt x="153" y="244"/>
                </a:cubicBezTo>
                <a:cubicBezTo>
                  <a:pt x="154" y="242"/>
                  <a:pt x="154" y="240"/>
                  <a:pt x="153" y="238"/>
                </a:cubicBezTo>
                <a:cubicBezTo>
                  <a:pt x="153" y="238"/>
                  <a:pt x="152" y="237"/>
                  <a:pt x="153" y="237"/>
                </a:cubicBezTo>
                <a:cubicBezTo>
                  <a:pt x="153" y="237"/>
                  <a:pt x="153" y="237"/>
                  <a:pt x="153" y="237"/>
                </a:cubicBezTo>
                <a:cubicBezTo>
                  <a:pt x="153" y="236"/>
                  <a:pt x="152" y="236"/>
                  <a:pt x="153" y="235"/>
                </a:cubicBezTo>
                <a:cubicBezTo>
                  <a:pt x="150" y="235"/>
                  <a:pt x="149" y="236"/>
                  <a:pt x="147" y="236"/>
                </a:cubicBezTo>
                <a:cubicBezTo>
                  <a:pt x="146" y="234"/>
                  <a:pt x="146" y="232"/>
                  <a:pt x="144" y="231"/>
                </a:cubicBezTo>
                <a:cubicBezTo>
                  <a:pt x="144" y="228"/>
                  <a:pt x="142" y="228"/>
                  <a:pt x="143" y="226"/>
                </a:cubicBezTo>
                <a:cubicBezTo>
                  <a:pt x="143" y="223"/>
                  <a:pt x="146" y="223"/>
                  <a:pt x="146" y="219"/>
                </a:cubicBezTo>
                <a:cubicBezTo>
                  <a:pt x="145" y="218"/>
                  <a:pt x="142" y="218"/>
                  <a:pt x="140" y="217"/>
                </a:cubicBezTo>
                <a:cubicBezTo>
                  <a:pt x="140" y="214"/>
                  <a:pt x="140" y="211"/>
                  <a:pt x="141" y="208"/>
                </a:cubicBezTo>
                <a:cubicBezTo>
                  <a:pt x="140" y="205"/>
                  <a:pt x="140" y="202"/>
                  <a:pt x="140" y="198"/>
                </a:cubicBezTo>
                <a:cubicBezTo>
                  <a:pt x="140" y="196"/>
                  <a:pt x="142" y="196"/>
                  <a:pt x="142" y="194"/>
                </a:cubicBezTo>
                <a:cubicBezTo>
                  <a:pt x="142" y="191"/>
                  <a:pt x="139" y="189"/>
                  <a:pt x="139" y="185"/>
                </a:cubicBezTo>
                <a:cubicBezTo>
                  <a:pt x="139" y="184"/>
                  <a:pt x="137" y="184"/>
                  <a:pt x="137" y="182"/>
                </a:cubicBezTo>
                <a:cubicBezTo>
                  <a:pt x="136" y="183"/>
                  <a:pt x="137" y="180"/>
                  <a:pt x="135" y="180"/>
                </a:cubicBezTo>
                <a:cubicBezTo>
                  <a:pt x="135" y="180"/>
                  <a:pt x="135" y="179"/>
                  <a:pt x="134" y="178"/>
                </a:cubicBezTo>
                <a:cubicBezTo>
                  <a:pt x="134" y="178"/>
                  <a:pt x="134" y="178"/>
                  <a:pt x="134" y="178"/>
                </a:cubicBezTo>
                <a:cubicBezTo>
                  <a:pt x="135" y="177"/>
                  <a:pt x="135" y="176"/>
                  <a:pt x="134" y="175"/>
                </a:cubicBezTo>
                <a:cubicBezTo>
                  <a:pt x="134" y="175"/>
                  <a:pt x="134" y="175"/>
                  <a:pt x="133" y="175"/>
                </a:cubicBezTo>
                <a:cubicBezTo>
                  <a:pt x="133" y="175"/>
                  <a:pt x="132" y="174"/>
                  <a:pt x="132" y="174"/>
                </a:cubicBezTo>
                <a:cubicBezTo>
                  <a:pt x="132" y="174"/>
                  <a:pt x="132" y="174"/>
                  <a:pt x="132" y="173"/>
                </a:cubicBez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3"/>
                </a:cubicBezTo>
                <a:cubicBezTo>
                  <a:pt x="131" y="173"/>
                  <a:pt x="131" y="173"/>
                  <a:pt x="131" y="173"/>
                </a:cubicBezTo>
                <a:cubicBezTo>
                  <a:pt x="131" y="172"/>
                  <a:pt x="131" y="172"/>
                  <a:pt x="131" y="172"/>
                </a:cubicBezTo>
                <a:cubicBezTo>
                  <a:pt x="131" y="172"/>
                  <a:pt x="130" y="172"/>
                  <a:pt x="130" y="171"/>
                </a:cubicBezTo>
                <a:cubicBezTo>
                  <a:pt x="130" y="171"/>
                  <a:pt x="129" y="170"/>
                  <a:pt x="130" y="169"/>
                </a:cubicBezTo>
                <a:cubicBezTo>
                  <a:pt x="127" y="169"/>
                  <a:pt x="128" y="165"/>
                  <a:pt x="126" y="164"/>
                </a:cubicBezTo>
                <a:cubicBezTo>
                  <a:pt x="126" y="163"/>
                  <a:pt x="126" y="163"/>
                  <a:pt x="125" y="162"/>
                </a:cubicBezTo>
                <a:cubicBezTo>
                  <a:pt x="125" y="162"/>
                  <a:pt x="124" y="162"/>
                  <a:pt x="124" y="162"/>
                </a:cubicBezTo>
                <a:cubicBezTo>
                  <a:pt x="124" y="162"/>
                  <a:pt x="123" y="162"/>
                  <a:pt x="123" y="161"/>
                </a:cubicBezTo>
                <a:cubicBezTo>
                  <a:pt x="123" y="160"/>
                  <a:pt x="122" y="158"/>
                  <a:pt x="121" y="158"/>
                </a:cubicBezTo>
                <a:cubicBezTo>
                  <a:pt x="119" y="156"/>
                  <a:pt x="118" y="155"/>
                  <a:pt x="116" y="154"/>
                </a:cubicBezTo>
                <a:cubicBezTo>
                  <a:pt x="114" y="154"/>
                  <a:pt x="117" y="159"/>
                  <a:pt x="115" y="159"/>
                </a:cubicBezTo>
                <a:cubicBezTo>
                  <a:pt x="114" y="160"/>
                  <a:pt x="113" y="159"/>
                  <a:pt x="113" y="158"/>
                </a:cubicBezTo>
                <a:cubicBezTo>
                  <a:pt x="113" y="157"/>
                  <a:pt x="113" y="157"/>
                  <a:pt x="112" y="157"/>
                </a:cubicBezTo>
                <a:cubicBezTo>
                  <a:pt x="112" y="157"/>
                  <a:pt x="112" y="156"/>
                  <a:pt x="112" y="156"/>
                </a:cubicBezTo>
                <a:cubicBezTo>
                  <a:pt x="112" y="154"/>
                  <a:pt x="112" y="151"/>
                  <a:pt x="112" y="149"/>
                </a:cubicBezTo>
                <a:cubicBezTo>
                  <a:pt x="112" y="148"/>
                  <a:pt x="111" y="148"/>
                  <a:pt x="111" y="148"/>
                </a:cubicBezTo>
                <a:cubicBezTo>
                  <a:pt x="110" y="148"/>
                  <a:pt x="110" y="147"/>
                  <a:pt x="110" y="147"/>
                </a:cubicBezTo>
                <a:cubicBezTo>
                  <a:pt x="110" y="146"/>
                  <a:pt x="110" y="145"/>
                  <a:pt x="110" y="143"/>
                </a:cubicBezTo>
                <a:cubicBezTo>
                  <a:pt x="111" y="143"/>
                  <a:pt x="111" y="143"/>
                  <a:pt x="112" y="142"/>
                </a:cubicBezTo>
                <a:cubicBezTo>
                  <a:pt x="111" y="141"/>
                  <a:pt x="112" y="141"/>
                  <a:pt x="112" y="140"/>
                </a:cubicBezTo>
                <a:cubicBezTo>
                  <a:pt x="113" y="135"/>
                  <a:pt x="114" y="130"/>
                  <a:pt x="116" y="125"/>
                </a:cubicBezTo>
                <a:cubicBezTo>
                  <a:pt x="117" y="121"/>
                  <a:pt x="118" y="116"/>
                  <a:pt x="119" y="111"/>
                </a:cubicBezTo>
                <a:cubicBezTo>
                  <a:pt x="119" y="110"/>
                  <a:pt x="118" y="110"/>
                  <a:pt x="118" y="109"/>
                </a:cubicBezTo>
                <a:cubicBezTo>
                  <a:pt x="118" y="109"/>
                  <a:pt x="117" y="109"/>
                  <a:pt x="117" y="108"/>
                </a:cubicBezTo>
                <a:cubicBezTo>
                  <a:pt x="116" y="108"/>
                  <a:pt x="116" y="106"/>
                  <a:pt x="114" y="106"/>
                </a:cubicBezTo>
                <a:cubicBezTo>
                  <a:pt x="112" y="105"/>
                  <a:pt x="111" y="103"/>
                  <a:pt x="109" y="102"/>
                </a:cubicBezTo>
                <a:cubicBezTo>
                  <a:pt x="110" y="101"/>
                  <a:pt x="109" y="100"/>
                  <a:pt x="109" y="100"/>
                </a:cubicBezTo>
                <a:cubicBezTo>
                  <a:pt x="109" y="99"/>
                  <a:pt x="109" y="98"/>
                  <a:pt x="108" y="98"/>
                </a:cubicBezTo>
                <a:cubicBezTo>
                  <a:pt x="108" y="97"/>
                  <a:pt x="107" y="96"/>
                  <a:pt x="107" y="95"/>
                </a:cubicBezTo>
                <a:cubicBezTo>
                  <a:pt x="106" y="95"/>
                  <a:pt x="106" y="95"/>
                  <a:pt x="105" y="95"/>
                </a:cubicBezTo>
                <a:cubicBezTo>
                  <a:pt x="105" y="95"/>
                  <a:pt x="105" y="95"/>
                  <a:pt x="105" y="95"/>
                </a:cubicBezTo>
                <a:cubicBezTo>
                  <a:pt x="105" y="95"/>
                  <a:pt x="104" y="95"/>
                  <a:pt x="104" y="95"/>
                </a:cubicBezTo>
                <a:cubicBezTo>
                  <a:pt x="104" y="95"/>
                  <a:pt x="104" y="95"/>
                  <a:pt x="104" y="95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95"/>
                  <a:pt x="102" y="94"/>
                  <a:pt x="102" y="94"/>
                </a:cubicBezTo>
                <a:cubicBezTo>
                  <a:pt x="102" y="94"/>
                  <a:pt x="101" y="94"/>
                  <a:pt x="101" y="94"/>
                </a:cubicBezTo>
                <a:cubicBezTo>
                  <a:pt x="101" y="92"/>
                  <a:pt x="99" y="93"/>
                  <a:pt x="98" y="93"/>
                </a:cubicBezTo>
                <a:cubicBezTo>
                  <a:pt x="98" y="93"/>
                  <a:pt x="98" y="93"/>
                  <a:pt x="98" y="93"/>
                </a:cubicBezTo>
                <a:cubicBezTo>
                  <a:pt x="98" y="93"/>
                  <a:pt x="97" y="93"/>
                  <a:pt x="97" y="93"/>
                </a:cubicBezTo>
                <a:cubicBezTo>
                  <a:pt x="97" y="93"/>
                  <a:pt x="96" y="92"/>
                  <a:pt x="95" y="92"/>
                </a:cubicBezTo>
                <a:cubicBezTo>
                  <a:pt x="95" y="92"/>
                  <a:pt x="95" y="92"/>
                  <a:pt x="94" y="92"/>
                </a:cubicBezTo>
                <a:cubicBezTo>
                  <a:pt x="94" y="92"/>
                  <a:pt x="93" y="92"/>
                  <a:pt x="93" y="92"/>
                </a:cubicBezTo>
                <a:cubicBezTo>
                  <a:pt x="92" y="91"/>
                  <a:pt x="92" y="90"/>
                  <a:pt x="91" y="90"/>
                </a:cubicBezTo>
                <a:cubicBezTo>
                  <a:pt x="91" y="89"/>
                  <a:pt x="91" y="89"/>
                  <a:pt x="91" y="88"/>
                </a:cubicBezTo>
                <a:cubicBezTo>
                  <a:pt x="89" y="87"/>
                  <a:pt x="89" y="85"/>
                  <a:pt x="89" y="84"/>
                </a:cubicBezTo>
                <a:cubicBezTo>
                  <a:pt x="87" y="84"/>
                  <a:pt x="87" y="82"/>
                  <a:pt x="86" y="81"/>
                </a:cubicBezTo>
                <a:cubicBezTo>
                  <a:pt x="86" y="80"/>
                  <a:pt x="85" y="79"/>
                  <a:pt x="84" y="77"/>
                </a:cubicBezTo>
                <a:cubicBezTo>
                  <a:pt x="85" y="75"/>
                  <a:pt x="85" y="72"/>
                  <a:pt x="86" y="70"/>
                </a:cubicBezTo>
                <a:cubicBezTo>
                  <a:pt x="86" y="67"/>
                  <a:pt x="86" y="65"/>
                  <a:pt x="86" y="63"/>
                </a:cubicBezTo>
                <a:cubicBezTo>
                  <a:pt x="86" y="62"/>
                  <a:pt x="86" y="61"/>
                  <a:pt x="85" y="61"/>
                </a:cubicBezTo>
                <a:cubicBezTo>
                  <a:pt x="84" y="61"/>
                  <a:pt x="83" y="61"/>
                  <a:pt x="83" y="61"/>
                </a:cubicBezTo>
                <a:cubicBezTo>
                  <a:pt x="82" y="61"/>
                  <a:pt x="82" y="60"/>
                  <a:pt x="81" y="60"/>
                </a:cubicBezTo>
                <a:cubicBezTo>
                  <a:pt x="81" y="59"/>
                  <a:pt x="81" y="59"/>
                  <a:pt x="80" y="58"/>
                </a:cubicBezTo>
                <a:cubicBezTo>
                  <a:pt x="80" y="57"/>
                  <a:pt x="81" y="57"/>
                  <a:pt x="82" y="56"/>
                </a:cubicBezTo>
                <a:cubicBezTo>
                  <a:pt x="82" y="56"/>
                  <a:pt x="83" y="55"/>
                  <a:pt x="84" y="55"/>
                </a:cubicBezTo>
                <a:cubicBezTo>
                  <a:pt x="84" y="53"/>
                  <a:pt x="86" y="53"/>
                  <a:pt x="86" y="51"/>
                </a:cubicBezTo>
                <a:cubicBezTo>
                  <a:pt x="88" y="51"/>
                  <a:pt x="87" y="53"/>
                  <a:pt x="89" y="53"/>
                </a:cubicBezTo>
                <a:cubicBezTo>
                  <a:pt x="91" y="53"/>
                  <a:pt x="92" y="52"/>
                  <a:pt x="93" y="51"/>
                </a:cubicBezTo>
                <a:cubicBezTo>
                  <a:pt x="94" y="49"/>
                  <a:pt x="92" y="49"/>
                  <a:pt x="93" y="47"/>
                </a:cubicBezTo>
                <a:cubicBezTo>
                  <a:pt x="94" y="46"/>
                  <a:pt x="93" y="44"/>
                  <a:pt x="93" y="42"/>
                </a:cubicBezTo>
                <a:cubicBezTo>
                  <a:pt x="95" y="42"/>
                  <a:pt x="93" y="42"/>
                  <a:pt x="93" y="40"/>
                </a:cubicBezTo>
                <a:cubicBezTo>
                  <a:pt x="94" y="40"/>
                  <a:pt x="94" y="40"/>
                  <a:pt x="94" y="39"/>
                </a:cubicBezTo>
                <a:cubicBezTo>
                  <a:pt x="96" y="39"/>
                  <a:pt x="96" y="37"/>
                  <a:pt x="98" y="37"/>
                </a:cubicBezTo>
                <a:cubicBezTo>
                  <a:pt x="98" y="36"/>
                  <a:pt x="99" y="35"/>
                  <a:pt x="99" y="33"/>
                </a:cubicBezTo>
                <a:cubicBezTo>
                  <a:pt x="102" y="34"/>
                  <a:pt x="101" y="30"/>
                  <a:pt x="103" y="30"/>
                </a:cubicBezTo>
                <a:cubicBezTo>
                  <a:pt x="103" y="29"/>
                  <a:pt x="103" y="27"/>
                  <a:pt x="103" y="26"/>
                </a:cubicBezTo>
                <a:cubicBezTo>
                  <a:pt x="103" y="25"/>
                  <a:pt x="103" y="24"/>
                  <a:pt x="103" y="24"/>
                </a:cubicBezTo>
                <a:cubicBezTo>
                  <a:pt x="103" y="24"/>
                  <a:pt x="102" y="23"/>
                  <a:pt x="103" y="23"/>
                </a:cubicBezTo>
                <a:cubicBezTo>
                  <a:pt x="104" y="23"/>
                  <a:pt x="105" y="24"/>
                  <a:pt x="105" y="25"/>
                </a:cubicBezTo>
                <a:cubicBezTo>
                  <a:pt x="105" y="26"/>
                  <a:pt x="106" y="26"/>
                  <a:pt x="107" y="26"/>
                </a:cubicBezTo>
                <a:cubicBezTo>
                  <a:pt x="108" y="25"/>
                  <a:pt x="109" y="25"/>
                  <a:pt x="110" y="25"/>
                </a:cubicBezTo>
                <a:cubicBezTo>
                  <a:pt x="112" y="25"/>
                  <a:pt x="113" y="24"/>
                  <a:pt x="114" y="24"/>
                </a:cubicBezTo>
                <a:cubicBezTo>
                  <a:pt x="115" y="23"/>
                  <a:pt x="116" y="22"/>
                  <a:pt x="116" y="19"/>
                </a:cubicBezTo>
                <a:cubicBezTo>
                  <a:pt x="116" y="19"/>
                  <a:pt x="115" y="18"/>
                  <a:pt x="116" y="17"/>
                </a:cubicBezTo>
                <a:cubicBezTo>
                  <a:pt x="115" y="16"/>
                  <a:pt x="113" y="16"/>
                  <a:pt x="114" y="14"/>
                </a:cubicBezTo>
                <a:cubicBezTo>
                  <a:pt x="113" y="13"/>
                  <a:pt x="111" y="13"/>
                  <a:pt x="112" y="11"/>
                </a:cubicBezTo>
                <a:cubicBezTo>
                  <a:pt x="114" y="11"/>
                  <a:pt x="114" y="13"/>
                  <a:pt x="116" y="12"/>
                </a:cubicBezTo>
                <a:cubicBezTo>
                  <a:pt x="118" y="13"/>
                  <a:pt x="119" y="14"/>
                  <a:pt x="121" y="14"/>
                </a:cubicBezTo>
                <a:cubicBezTo>
                  <a:pt x="121" y="13"/>
                  <a:pt x="122" y="12"/>
                  <a:pt x="122" y="11"/>
                </a:cubicBezTo>
                <a:cubicBezTo>
                  <a:pt x="122" y="10"/>
                  <a:pt x="122" y="10"/>
                  <a:pt x="121" y="10"/>
                </a:cubicBezTo>
                <a:cubicBezTo>
                  <a:pt x="121" y="9"/>
                  <a:pt x="120" y="9"/>
                  <a:pt x="121" y="8"/>
                </a:cubicBezTo>
                <a:cubicBezTo>
                  <a:pt x="121" y="8"/>
                  <a:pt x="122" y="7"/>
                  <a:pt x="123" y="7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7"/>
                  <a:pt x="123" y="7"/>
                  <a:pt x="123" y="7"/>
                </a:cubicBezTo>
                <a:cubicBezTo>
                  <a:pt x="124" y="8"/>
                  <a:pt x="125" y="7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5" y="7"/>
                  <a:pt x="125" y="6"/>
                  <a:pt x="124" y="6"/>
                </a:cubicBezTo>
                <a:cubicBezTo>
                  <a:pt x="124" y="5"/>
                  <a:pt x="124" y="5"/>
                  <a:pt x="124" y="5"/>
                </a:cubicBezTo>
                <a:cubicBezTo>
                  <a:pt x="122" y="4"/>
                  <a:pt x="122" y="3"/>
                  <a:pt x="122" y="1"/>
                </a:cubicBezTo>
                <a:cubicBezTo>
                  <a:pt x="122" y="1"/>
                  <a:pt x="122" y="1"/>
                  <a:pt x="122" y="1"/>
                </a:cubicBezTo>
                <a:cubicBezTo>
                  <a:pt x="124" y="1"/>
                  <a:pt x="126" y="1"/>
                  <a:pt x="128" y="1"/>
                </a:cubicBezTo>
                <a:cubicBezTo>
                  <a:pt x="129" y="1"/>
                  <a:pt x="129" y="1"/>
                  <a:pt x="129" y="1"/>
                </a:cubicBezTo>
                <a:cubicBezTo>
                  <a:pt x="130" y="0"/>
                  <a:pt x="130" y="2"/>
                  <a:pt x="132" y="2"/>
                </a:cubicBezTo>
                <a:cubicBezTo>
                  <a:pt x="132" y="2"/>
                  <a:pt x="132" y="2"/>
                  <a:pt x="132" y="2"/>
                </a:cubicBezTo>
                <a:cubicBezTo>
                  <a:pt x="133" y="3"/>
                  <a:pt x="134" y="3"/>
                  <a:pt x="135" y="3"/>
                </a:cubicBezTo>
                <a:cubicBezTo>
                  <a:pt x="135" y="3"/>
                  <a:pt x="135" y="3"/>
                  <a:pt x="135" y="3"/>
                </a:cubicBezTo>
                <a:cubicBezTo>
                  <a:pt x="136" y="4"/>
                  <a:pt x="137" y="3"/>
                  <a:pt x="137" y="3"/>
                </a:cubicBezTo>
                <a:cubicBezTo>
                  <a:pt x="137" y="3"/>
                  <a:pt x="137" y="3"/>
                  <a:pt x="138" y="3"/>
                </a:cubicBezTo>
                <a:cubicBezTo>
                  <a:pt x="139" y="3"/>
                  <a:pt x="140" y="2"/>
                  <a:pt x="142" y="3"/>
                </a:cubicBezTo>
                <a:cubicBezTo>
                  <a:pt x="142" y="3"/>
                  <a:pt x="142" y="3"/>
                  <a:pt x="142" y="4"/>
                </a:cubicBezTo>
                <a:cubicBezTo>
                  <a:pt x="143" y="4"/>
                  <a:pt x="143" y="5"/>
                  <a:pt x="144" y="6"/>
                </a:cubicBezTo>
                <a:cubicBezTo>
                  <a:pt x="144" y="6"/>
                  <a:pt x="144" y="6"/>
                  <a:pt x="144" y="6"/>
                </a:cubicBezTo>
                <a:cubicBezTo>
                  <a:pt x="144" y="7"/>
                  <a:pt x="144" y="7"/>
                  <a:pt x="144" y="8"/>
                </a:cubicBezTo>
                <a:cubicBezTo>
                  <a:pt x="144" y="9"/>
                  <a:pt x="144" y="9"/>
                  <a:pt x="144" y="9"/>
                </a:cubicBezTo>
                <a:cubicBezTo>
                  <a:pt x="144" y="9"/>
                  <a:pt x="144" y="9"/>
                  <a:pt x="144" y="10"/>
                </a:cubicBezTo>
                <a:cubicBezTo>
                  <a:pt x="144" y="10"/>
                  <a:pt x="143" y="11"/>
                  <a:pt x="144" y="12"/>
                </a:cubicBezTo>
                <a:cubicBezTo>
                  <a:pt x="144" y="12"/>
                  <a:pt x="144" y="13"/>
                  <a:pt x="144" y="13"/>
                </a:cubicBezTo>
                <a:cubicBezTo>
                  <a:pt x="143" y="13"/>
                  <a:pt x="143" y="14"/>
                  <a:pt x="142" y="14"/>
                </a:cubicBezTo>
                <a:cubicBezTo>
                  <a:pt x="138" y="14"/>
                  <a:pt x="135" y="14"/>
                  <a:pt x="131" y="14"/>
                </a:cubicBezTo>
                <a:cubicBezTo>
                  <a:pt x="131" y="13"/>
                  <a:pt x="130" y="13"/>
                  <a:pt x="130" y="12"/>
                </a:cubicBezTo>
                <a:cubicBezTo>
                  <a:pt x="130" y="12"/>
                  <a:pt x="130" y="11"/>
                  <a:pt x="130" y="11"/>
                </a:cubicBezTo>
                <a:cubicBezTo>
                  <a:pt x="130" y="13"/>
                  <a:pt x="130" y="14"/>
                  <a:pt x="129" y="15"/>
                </a:cubicBezTo>
                <a:cubicBezTo>
                  <a:pt x="130" y="15"/>
                  <a:pt x="130" y="16"/>
                  <a:pt x="130" y="16"/>
                </a:cubicBezTo>
                <a:cubicBezTo>
                  <a:pt x="130" y="15"/>
                  <a:pt x="131" y="15"/>
                  <a:pt x="132" y="15"/>
                </a:cubicBezTo>
                <a:cubicBezTo>
                  <a:pt x="132" y="16"/>
                  <a:pt x="133" y="16"/>
                  <a:pt x="133" y="16"/>
                </a:cubicBezTo>
                <a:cubicBezTo>
                  <a:pt x="136" y="16"/>
                  <a:pt x="135" y="18"/>
                  <a:pt x="137" y="18"/>
                </a:cubicBezTo>
                <a:cubicBezTo>
                  <a:pt x="138" y="18"/>
                  <a:pt x="139" y="18"/>
                  <a:pt x="139" y="18"/>
                </a:cubicBezTo>
                <a:cubicBezTo>
                  <a:pt x="140" y="18"/>
                  <a:pt x="140" y="18"/>
                  <a:pt x="140" y="17"/>
                </a:cubicBezTo>
                <a:cubicBezTo>
                  <a:pt x="143" y="18"/>
                  <a:pt x="144" y="18"/>
                  <a:pt x="146" y="17"/>
                </a:cubicBezTo>
                <a:cubicBezTo>
                  <a:pt x="147" y="19"/>
                  <a:pt x="144" y="21"/>
                  <a:pt x="146" y="22"/>
                </a:cubicBezTo>
                <a:cubicBezTo>
                  <a:pt x="147" y="21"/>
                  <a:pt x="147" y="20"/>
                  <a:pt x="148" y="19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49" y="19"/>
                  <a:pt x="149" y="16"/>
                  <a:pt x="151" y="17"/>
                </a:cubicBezTo>
                <a:cubicBezTo>
                  <a:pt x="151" y="17"/>
                  <a:pt x="151" y="17"/>
                  <a:pt x="151" y="17"/>
                </a:cubicBezTo>
                <a:cubicBezTo>
                  <a:pt x="152" y="16"/>
                  <a:pt x="152" y="16"/>
                  <a:pt x="153" y="16"/>
                </a:cubicBezTo>
                <a:cubicBezTo>
                  <a:pt x="154" y="18"/>
                  <a:pt x="155" y="20"/>
                  <a:pt x="155" y="22"/>
                </a:cubicBezTo>
                <a:cubicBezTo>
                  <a:pt x="155" y="24"/>
                  <a:pt x="156" y="26"/>
                  <a:pt x="156" y="29"/>
                </a:cubicBezTo>
                <a:cubicBezTo>
                  <a:pt x="155" y="30"/>
                  <a:pt x="155" y="31"/>
                  <a:pt x="154" y="33"/>
                </a:cubicBezTo>
                <a:cubicBezTo>
                  <a:pt x="153" y="33"/>
                  <a:pt x="153" y="33"/>
                  <a:pt x="153" y="34"/>
                </a:cubicBezTo>
                <a:cubicBezTo>
                  <a:pt x="153" y="35"/>
                  <a:pt x="151" y="36"/>
                  <a:pt x="153" y="36"/>
                </a:cubicBezTo>
                <a:cubicBezTo>
                  <a:pt x="153" y="35"/>
                  <a:pt x="154" y="34"/>
                  <a:pt x="155" y="33"/>
                </a:cubicBezTo>
                <a:cubicBezTo>
                  <a:pt x="156" y="32"/>
                  <a:pt x="157" y="31"/>
                  <a:pt x="157" y="29"/>
                </a:cubicBezTo>
                <a:cubicBezTo>
                  <a:pt x="158" y="27"/>
                  <a:pt x="157" y="26"/>
                  <a:pt x="157" y="24"/>
                </a:cubicBezTo>
                <a:cubicBezTo>
                  <a:pt x="157" y="23"/>
                  <a:pt x="157" y="23"/>
                  <a:pt x="157" y="23"/>
                </a:cubicBezTo>
                <a:cubicBezTo>
                  <a:pt x="157" y="23"/>
                  <a:pt x="157" y="23"/>
                  <a:pt x="157" y="23"/>
                </a:cubicBezTo>
                <a:cubicBezTo>
                  <a:pt x="158" y="21"/>
                  <a:pt x="160" y="21"/>
                  <a:pt x="161" y="21"/>
                </a:cubicBezTo>
                <a:cubicBezTo>
                  <a:pt x="161" y="20"/>
                  <a:pt x="161" y="20"/>
                  <a:pt x="161" y="20"/>
                </a:cubicBezTo>
                <a:cubicBezTo>
                  <a:pt x="161" y="20"/>
                  <a:pt x="161" y="20"/>
                  <a:pt x="162" y="19"/>
                </a:cubicBezTo>
                <a:cubicBezTo>
                  <a:pt x="163" y="20"/>
                  <a:pt x="163" y="20"/>
                  <a:pt x="164" y="20"/>
                </a:cubicBezTo>
                <a:cubicBezTo>
                  <a:pt x="166" y="20"/>
                  <a:pt x="167" y="18"/>
                  <a:pt x="169" y="18"/>
                </a:cubicBezTo>
                <a:cubicBezTo>
                  <a:pt x="169" y="18"/>
                  <a:pt x="169" y="17"/>
                  <a:pt x="170" y="17"/>
                </a:cubicBezTo>
                <a:cubicBezTo>
                  <a:pt x="171" y="19"/>
                  <a:pt x="175" y="18"/>
                  <a:pt x="177" y="18"/>
                </a:cubicBezTo>
                <a:cubicBezTo>
                  <a:pt x="178" y="18"/>
                  <a:pt x="178" y="19"/>
                  <a:pt x="179" y="19"/>
                </a:cubicBezTo>
                <a:cubicBezTo>
                  <a:pt x="180" y="19"/>
                  <a:pt x="181" y="19"/>
                  <a:pt x="182" y="19"/>
                </a:cubicBezTo>
                <a:cubicBezTo>
                  <a:pt x="183" y="19"/>
                  <a:pt x="184" y="18"/>
                  <a:pt x="183" y="18"/>
                </a:cubicBezTo>
                <a:cubicBezTo>
                  <a:pt x="182" y="18"/>
                  <a:pt x="179" y="19"/>
                  <a:pt x="179" y="17"/>
                </a:cubicBezTo>
                <a:cubicBezTo>
                  <a:pt x="179" y="14"/>
                  <a:pt x="183" y="15"/>
                  <a:pt x="187" y="15"/>
                </a:cubicBezTo>
                <a:cubicBezTo>
                  <a:pt x="188" y="16"/>
                  <a:pt x="192" y="15"/>
                  <a:pt x="194" y="15"/>
                </a:cubicBezTo>
                <a:cubicBezTo>
                  <a:pt x="195" y="15"/>
                  <a:pt x="195" y="16"/>
                  <a:pt x="196" y="16"/>
                </a:cubicBezTo>
                <a:cubicBezTo>
                  <a:pt x="198" y="16"/>
                  <a:pt x="200" y="16"/>
                  <a:pt x="203" y="16"/>
                </a:cubicBezTo>
                <a:cubicBezTo>
                  <a:pt x="203" y="16"/>
                  <a:pt x="203" y="16"/>
                  <a:pt x="203" y="16"/>
                </a:cubicBezTo>
                <a:cubicBezTo>
                  <a:pt x="205" y="15"/>
                  <a:pt x="206" y="17"/>
                  <a:pt x="206" y="18"/>
                </a:cubicBezTo>
                <a:cubicBezTo>
                  <a:pt x="206" y="18"/>
                  <a:pt x="207" y="18"/>
                  <a:pt x="207" y="18"/>
                </a:cubicBezTo>
                <a:cubicBezTo>
                  <a:pt x="208" y="18"/>
                  <a:pt x="209" y="18"/>
                  <a:pt x="211" y="18"/>
                </a:cubicBezTo>
                <a:cubicBezTo>
                  <a:pt x="211" y="18"/>
                  <a:pt x="211" y="18"/>
                  <a:pt x="211" y="18"/>
                </a:cubicBezTo>
                <a:cubicBezTo>
                  <a:pt x="212" y="19"/>
                  <a:pt x="213" y="19"/>
                  <a:pt x="214" y="19"/>
                </a:cubicBezTo>
                <a:cubicBezTo>
                  <a:pt x="214" y="20"/>
                  <a:pt x="214" y="20"/>
                  <a:pt x="214" y="20"/>
                </a:cubicBezTo>
                <a:cubicBezTo>
                  <a:pt x="215" y="20"/>
                  <a:pt x="215" y="20"/>
                  <a:pt x="216" y="20"/>
                </a:cubicBezTo>
                <a:cubicBezTo>
                  <a:pt x="216" y="20"/>
                  <a:pt x="216" y="20"/>
                  <a:pt x="216" y="20"/>
                </a:cubicBezTo>
                <a:cubicBezTo>
                  <a:pt x="218" y="21"/>
                  <a:pt x="219" y="21"/>
                  <a:pt x="219" y="22"/>
                </a:cubicBezTo>
                <a:cubicBezTo>
                  <a:pt x="219" y="22"/>
                  <a:pt x="220" y="22"/>
                  <a:pt x="220" y="22"/>
                </a:cubicBezTo>
                <a:cubicBezTo>
                  <a:pt x="220" y="23"/>
                  <a:pt x="221" y="23"/>
                  <a:pt x="221" y="24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22" y="24"/>
                  <a:pt x="223" y="24"/>
                  <a:pt x="224" y="24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4" y="25"/>
                  <a:pt x="224" y="25"/>
                  <a:pt x="224" y="25"/>
                </a:cubicBezTo>
                <a:cubicBezTo>
                  <a:pt x="226" y="25"/>
                  <a:pt x="228" y="24"/>
                  <a:pt x="230" y="24"/>
                </a:cubicBezTo>
                <a:cubicBezTo>
                  <a:pt x="232" y="25"/>
                  <a:pt x="234" y="27"/>
                  <a:pt x="236" y="28"/>
                </a:cubicBezTo>
                <a:cubicBezTo>
                  <a:pt x="236" y="28"/>
                  <a:pt x="236" y="28"/>
                  <a:pt x="237" y="28"/>
                </a:cubicBezTo>
                <a:cubicBezTo>
                  <a:pt x="238" y="28"/>
                  <a:pt x="238" y="29"/>
                  <a:pt x="240" y="30"/>
                </a:cubicBezTo>
                <a:cubicBezTo>
                  <a:pt x="240" y="30"/>
                  <a:pt x="240" y="30"/>
                  <a:pt x="240" y="30"/>
                </a:cubicBezTo>
                <a:cubicBezTo>
                  <a:pt x="241" y="30"/>
                  <a:pt x="242" y="31"/>
                  <a:pt x="242" y="31"/>
                </a:cubicBezTo>
                <a:cubicBezTo>
                  <a:pt x="243" y="31"/>
                  <a:pt x="243" y="31"/>
                  <a:pt x="243" y="31"/>
                </a:cubicBezTo>
                <a:cubicBezTo>
                  <a:pt x="243" y="32"/>
                  <a:pt x="244" y="32"/>
                  <a:pt x="245" y="32"/>
                </a:cubicBezTo>
                <a:cubicBezTo>
                  <a:pt x="245" y="33"/>
                  <a:pt x="246" y="34"/>
                  <a:pt x="247" y="34"/>
                </a:cubicBezTo>
                <a:cubicBezTo>
                  <a:pt x="247" y="36"/>
                  <a:pt x="248" y="36"/>
                  <a:pt x="249" y="37"/>
                </a:cubicBezTo>
                <a:cubicBezTo>
                  <a:pt x="249" y="36"/>
                  <a:pt x="249" y="36"/>
                  <a:pt x="250" y="36"/>
                </a:cubicBezTo>
                <a:cubicBezTo>
                  <a:pt x="252" y="36"/>
                  <a:pt x="252" y="34"/>
                  <a:pt x="254" y="35"/>
                </a:cubicBezTo>
                <a:cubicBezTo>
                  <a:pt x="254" y="35"/>
                  <a:pt x="254" y="35"/>
                  <a:pt x="254" y="35"/>
                </a:cubicBezTo>
                <a:cubicBezTo>
                  <a:pt x="254" y="35"/>
                  <a:pt x="254" y="35"/>
                  <a:pt x="254" y="35"/>
                </a:cubicBezTo>
                <a:cubicBezTo>
                  <a:pt x="254" y="36"/>
                  <a:pt x="257" y="33"/>
                  <a:pt x="258" y="36"/>
                </a:cubicBezTo>
                <a:cubicBezTo>
                  <a:pt x="258" y="36"/>
                  <a:pt x="258" y="36"/>
                  <a:pt x="258" y="36"/>
                </a:cubicBezTo>
                <a:cubicBezTo>
                  <a:pt x="258" y="36"/>
                  <a:pt x="258" y="36"/>
                  <a:pt x="259" y="36"/>
                </a:cubicBezTo>
                <a:cubicBezTo>
                  <a:pt x="259" y="36"/>
                  <a:pt x="259" y="36"/>
                  <a:pt x="259" y="36"/>
                </a:cubicBezTo>
                <a:cubicBezTo>
                  <a:pt x="259" y="36"/>
                  <a:pt x="259" y="36"/>
                  <a:pt x="259" y="37"/>
                </a:cubicBezTo>
                <a:cubicBezTo>
                  <a:pt x="259" y="37"/>
                  <a:pt x="260" y="37"/>
                  <a:pt x="260" y="37"/>
                </a:cubicBezTo>
                <a:cubicBezTo>
                  <a:pt x="261" y="37"/>
                  <a:pt x="261" y="38"/>
                  <a:pt x="263" y="37"/>
                </a:cubicBezTo>
                <a:cubicBezTo>
                  <a:pt x="263" y="37"/>
                  <a:pt x="263" y="38"/>
                  <a:pt x="263" y="38"/>
                </a:cubicBezTo>
                <a:cubicBezTo>
                  <a:pt x="263" y="38"/>
                  <a:pt x="264" y="38"/>
                  <a:pt x="263" y="38"/>
                </a:cubicBezTo>
                <a:cubicBezTo>
                  <a:pt x="264" y="38"/>
                  <a:pt x="265" y="38"/>
                  <a:pt x="265" y="39"/>
                </a:cubicBezTo>
                <a:cubicBezTo>
                  <a:pt x="266" y="39"/>
                  <a:pt x="266" y="39"/>
                  <a:pt x="266" y="39"/>
                </a:cubicBezTo>
                <a:cubicBezTo>
                  <a:pt x="267" y="38"/>
                  <a:pt x="268" y="40"/>
                  <a:pt x="269" y="40"/>
                </a:cubicBezTo>
                <a:cubicBezTo>
                  <a:pt x="269" y="40"/>
                  <a:pt x="270" y="40"/>
                  <a:pt x="270" y="40"/>
                </a:cubicBezTo>
                <a:cubicBezTo>
                  <a:pt x="270" y="40"/>
                  <a:pt x="270" y="40"/>
                  <a:pt x="270" y="40"/>
                </a:cubicBezTo>
                <a:cubicBezTo>
                  <a:pt x="272" y="41"/>
                  <a:pt x="271" y="39"/>
                  <a:pt x="273" y="40"/>
                </a:cubicBezTo>
                <a:cubicBezTo>
                  <a:pt x="273" y="40"/>
                  <a:pt x="274" y="40"/>
                  <a:pt x="275" y="40"/>
                </a:cubicBezTo>
                <a:cubicBezTo>
                  <a:pt x="275" y="40"/>
                  <a:pt x="276" y="40"/>
                  <a:pt x="276" y="39"/>
                </a:cubicBezTo>
                <a:cubicBezTo>
                  <a:pt x="276" y="38"/>
                  <a:pt x="275" y="39"/>
                  <a:pt x="275" y="39"/>
                </a:cubicBezTo>
                <a:cubicBezTo>
                  <a:pt x="274" y="39"/>
                  <a:pt x="274" y="38"/>
                  <a:pt x="274" y="38"/>
                </a:cubicBezTo>
                <a:cubicBezTo>
                  <a:pt x="274" y="38"/>
                  <a:pt x="274" y="38"/>
                  <a:pt x="274" y="38"/>
                </a:cubicBezTo>
                <a:cubicBezTo>
                  <a:pt x="273" y="38"/>
                  <a:pt x="273" y="37"/>
                  <a:pt x="273" y="37"/>
                </a:cubicBezTo>
                <a:cubicBezTo>
                  <a:pt x="272" y="37"/>
                  <a:pt x="272" y="37"/>
                  <a:pt x="272" y="37"/>
                </a:cubicBezTo>
                <a:cubicBezTo>
                  <a:pt x="272" y="36"/>
                  <a:pt x="270" y="36"/>
                  <a:pt x="271" y="35"/>
                </a:cubicBezTo>
                <a:cubicBezTo>
                  <a:pt x="271" y="34"/>
                  <a:pt x="273" y="36"/>
                  <a:pt x="274" y="35"/>
                </a:cubicBezTo>
                <a:cubicBezTo>
                  <a:pt x="274" y="35"/>
                  <a:pt x="274" y="35"/>
                  <a:pt x="274" y="35"/>
                </a:cubicBezTo>
                <a:cubicBezTo>
                  <a:pt x="275" y="36"/>
                  <a:pt x="275" y="36"/>
                  <a:pt x="275" y="37"/>
                </a:cubicBezTo>
                <a:cubicBezTo>
                  <a:pt x="275" y="37"/>
                  <a:pt x="276" y="37"/>
                  <a:pt x="276" y="37"/>
                </a:cubicBezTo>
                <a:cubicBezTo>
                  <a:pt x="276" y="37"/>
                  <a:pt x="276" y="37"/>
                  <a:pt x="277" y="37"/>
                </a:cubicBezTo>
                <a:cubicBezTo>
                  <a:pt x="276" y="39"/>
                  <a:pt x="279" y="39"/>
                  <a:pt x="279" y="40"/>
                </a:cubicBezTo>
                <a:cubicBezTo>
                  <a:pt x="279" y="40"/>
                  <a:pt x="279" y="40"/>
                  <a:pt x="279" y="40"/>
                </a:cubicBezTo>
                <a:cubicBezTo>
                  <a:pt x="279" y="40"/>
                  <a:pt x="279" y="40"/>
                  <a:pt x="279" y="40"/>
                </a:cubicBezTo>
                <a:cubicBezTo>
                  <a:pt x="280" y="40"/>
                  <a:pt x="281" y="40"/>
                  <a:pt x="281" y="41"/>
                </a:cubicBezTo>
                <a:cubicBezTo>
                  <a:pt x="281" y="41"/>
                  <a:pt x="281" y="41"/>
                  <a:pt x="282" y="41"/>
                </a:cubicBezTo>
                <a:cubicBezTo>
                  <a:pt x="282" y="41"/>
                  <a:pt x="283" y="41"/>
                  <a:pt x="284" y="41"/>
                </a:cubicBezTo>
                <a:cubicBezTo>
                  <a:pt x="284" y="41"/>
                  <a:pt x="284" y="41"/>
                  <a:pt x="285" y="41"/>
                </a:cubicBezTo>
                <a:cubicBezTo>
                  <a:pt x="286" y="42"/>
                  <a:pt x="287" y="42"/>
                  <a:pt x="288" y="42"/>
                </a:cubicBezTo>
                <a:cubicBezTo>
                  <a:pt x="288" y="43"/>
                  <a:pt x="288" y="43"/>
                  <a:pt x="288" y="43"/>
                </a:cubicBezTo>
                <a:cubicBezTo>
                  <a:pt x="290" y="43"/>
                  <a:pt x="289" y="46"/>
                  <a:pt x="291" y="46"/>
                </a:cubicBezTo>
                <a:cubicBezTo>
                  <a:pt x="290" y="45"/>
                  <a:pt x="291" y="44"/>
                  <a:pt x="293" y="45"/>
                </a:cubicBezTo>
                <a:cubicBezTo>
                  <a:pt x="293" y="45"/>
                  <a:pt x="292" y="46"/>
                  <a:pt x="292" y="46"/>
                </a:cubicBezTo>
                <a:cubicBezTo>
                  <a:pt x="292" y="46"/>
                  <a:pt x="292" y="47"/>
                  <a:pt x="293" y="47"/>
                </a:cubicBezTo>
                <a:cubicBezTo>
                  <a:pt x="294" y="44"/>
                  <a:pt x="296" y="47"/>
                  <a:pt x="297" y="46"/>
                </a:cubicBezTo>
                <a:cubicBezTo>
                  <a:pt x="297" y="46"/>
                  <a:pt x="297" y="46"/>
                  <a:pt x="297" y="46"/>
                </a:cubicBezTo>
                <a:cubicBezTo>
                  <a:pt x="297" y="46"/>
                  <a:pt x="298" y="46"/>
                  <a:pt x="298" y="47"/>
                </a:cubicBezTo>
                <a:cubicBezTo>
                  <a:pt x="298" y="46"/>
                  <a:pt x="299" y="46"/>
                  <a:pt x="300" y="46"/>
                </a:cubicBezTo>
                <a:cubicBezTo>
                  <a:pt x="300" y="46"/>
                  <a:pt x="300" y="46"/>
                  <a:pt x="300" y="46"/>
                </a:cubicBezTo>
                <a:cubicBezTo>
                  <a:pt x="301" y="45"/>
                  <a:pt x="301" y="47"/>
                  <a:pt x="303" y="47"/>
                </a:cubicBezTo>
                <a:cubicBezTo>
                  <a:pt x="303" y="48"/>
                  <a:pt x="303" y="49"/>
                  <a:pt x="302" y="49"/>
                </a:cubicBezTo>
                <a:cubicBezTo>
                  <a:pt x="302" y="49"/>
                  <a:pt x="302" y="49"/>
                  <a:pt x="302" y="49"/>
                </a:cubicBezTo>
                <a:cubicBezTo>
                  <a:pt x="302" y="49"/>
                  <a:pt x="302" y="50"/>
                  <a:pt x="302" y="50"/>
                </a:cubicBezTo>
                <a:cubicBezTo>
                  <a:pt x="303" y="50"/>
                  <a:pt x="304" y="50"/>
                  <a:pt x="304" y="51"/>
                </a:cubicBezTo>
                <a:cubicBezTo>
                  <a:pt x="305" y="53"/>
                  <a:pt x="306" y="54"/>
                  <a:pt x="306" y="56"/>
                </a:cubicBezTo>
                <a:cubicBezTo>
                  <a:pt x="306" y="56"/>
                  <a:pt x="306" y="56"/>
                  <a:pt x="306" y="56"/>
                </a:cubicBezTo>
                <a:cubicBezTo>
                  <a:pt x="306" y="57"/>
                  <a:pt x="306" y="57"/>
                  <a:pt x="306" y="57"/>
                </a:cubicBezTo>
                <a:cubicBezTo>
                  <a:pt x="307" y="57"/>
                  <a:pt x="307" y="57"/>
                  <a:pt x="307" y="57"/>
                </a:cubicBezTo>
                <a:cubicBezTo>
                  <a:pt x="307" y="57"/>
                  <a:pt x="307" y="57"/>
                  <a:pt x="307" y="57"/>
                </a:cubicBezTo>
                <a:cubicBezTo>
                  <a:pt x="310" y="56"/>
                  <a:pt x="311" y="58"/>
                  <a:pt x="311" y="60"/>
                </a:cubicBezTo>
                <a:cubicBezTo>
                  <a:pt x="311" y="60"/>
                  <a:pt x="311" y="60"/>
                  <a:pt x="311" y="60"/>
                </a:cubicBezTo>
                <a:cubicBezTo>
                  <a:pt x="311" y="60"/>
                  <a:pt x="311" y="60"/>
                  <a:pt x="311" y="61"/>
                </a:cubicBezTo>
                <a:cubicBezTo>
                  <a:pt x="312" y="61"/>
                  <a:pt x="312" y="62"/>
                  <a:pt x="313" y="62"/>
                </a:cubicBezTo>
                <a:cubicBezTo>
                  <a:pt x="313" y="63"/>
                  <a:pt x="313" y="64"/>
                  <a:pt x="314" y="65"/>
                </a:cubicBezTo>
                <a:cubicBezTo>
                  <a:pt x="315" y="65"/>
                  <a:pt x="316" y="65"/>
                  <a:pt x="317" y="65"/>
                </a:cubicBezTo>
                <a:cubicBezTo>
                  <a:pt x="317" y="65"/>
                  <a:pt x="317" y="65"/>
                  <a:pt x="317" y="66"/>
                </a:cubicBezTo>
                <a:cubicBezTo>
                  <a:pt x="318" y="66"/>
                  <a:pt x="319" y="67"/>
                  <a:pt x="319" y="68"/>
                </a:cubicBezTo>
                <a:cubicBezTo>
                  <a:pt x="319" y="68"/>
                  <a:pt x="319" y="68"/>
                  <a:pt x="320" y="68"/>
                </a:cubicBezTo>
                <a:cubicBezTo>
                  <a:pt x="320" y="69"/>
                  <a:pt x="320" y="70"/>
                  <a:pt x="321" y="70"/>
                </a:cubicBezTo>
                <a:cubicBezTo>
                  <a:pt x="321" y="70"/>
                  <a:pt x="321" y="70"/>
                  <a:pt x="321" y="70"/>
                </a:cubicBezTo>
                <a:cubicBezTo>
                  <a:pt x="321" y="71"/>
                  <a:pt x="321" y="72"/>
                  <a:pt x="321" y="72"/>
                </a:cubicBezTo>
                <a:cubicBezTo>
                  <a:pt x="321" y="73"/>
                  <a:pt x="322" y="73"/>
                  <a:pt x="322" y="74"/>
                </a:cubicBezTo>
                <a:cubicBezTo>
                  <a:pt x="322" y="77"/>
                  <a:pt x="322" y="80"/>
                  <a:pt x="322" y="81"/>
                </a:cubicBezTo>
                <a:cubicBezTo>
                  <a:pt x="322" y="82"/>
                  <a:pt x="321" y="82"/>
                  <a:pt x="321" y="84"/>
                </a:cubicBezTo>
                <a:cubicBezTo>
                  <a:pt x="321" y="84"/>
                  <a:pt x="321" y="85"/>
                  <a:pt x="321" y="86"/>
                </a:cubicBezTo>
                <a:cubicBezTo>
                  <a:pt x="321" y="86"/>
                  <a:pt x="321" y="86"/>
                  <a:pt x="321" y="86"/>
                </a:cubicBezTo>
                <a:cubicBezTo>
                  <a:pt x="321" y="88"/>
                  <a:pt x="321" y="89"/>
                  <a:pt x="320" y="90"/>
                </a:cubicBezTo>
                <a:cubicBezTo>
                  <a:pt x="320" y="90"/>
                  <a:pt x="320" y="90"/>
                  <a:pt x="320" y="90"/>
                </a:cubicBezTo>
                <a:cubicBezTo>
                  <a:pt x="320" y="91"/>
                  <a:pt x="319" y="92"/>
                  <a:pt x="319" y="93"/>
                </a:cubicBezTo>
                <a:cubicBezTo>
                  <a:pt x="319" y="93"/>
                  <a:pt x="319" y="93"/>
                  <a:pt x="319" y="93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8" y="95"/>
                  <a:pt x="318" y="95"/>
                  <a:pt x="318" y="95"/>
                </a:cubicBezTo>
                <a:cubicBezTo>
                  <a:pt x="318" y="95"/>
                  <a:pt x="318" y="96"/>
                  <a:pt x="318" y="96"/>
                </a:cubicBezTo>
                <a:cubicBezTo>
                  <a:pt x="317" y="97"/>
                  <a:pt x="317" y="97"/>
                  <a:pt x="316" y="99"/>
                </a:cubicBezTo>
                <a:cubicBezTo>
                  <a:pt x="316" y="99"/>
                  <a:pt x="316" y="99"/>
                  <a:pt x="316" y="99"/>
                </a:cubicBezTo>
                <a:cubicBezTo>
                  <a:pt x="316" y="101"/>
                  <a:pt x="316" y="103"/>
                  <a:pt x="316" y="104"/>
                </a:cubicBezTo>
                <a:cubicBezTo>
                  <a:pt x="316" y="105"/>
                  <a:pt x="316" y="105"/>
                  <a:pt x="316" y="105"/>
                </a:cubicBezTo>
                <a:cubicBezTo>
                  <a:pt x="316" y="106"/>
                  <a:pt x="315" y="107"/>
                  <a:pt x="315" y="108"/>
                </a:cubicBezTo>
                <a:cubicBezTo>
                  <a:pt x="315" y="108"/>
                  <a:pt x="314" y="108"/>
                  <a:pt x="314" y="108"/>
                </a:cubicBezTo>
                <a:cubicBezTo>
                  <a:pt x="315" y="108"/>
                  <a:pt x="314" y="109"/>
                  <a:pt x="314" y="110"/>
                </a:cubicBezTo>
                <a:cubicBezTo>
                  <a:pt x="314" y="110"/>
                  <a:pt x="314" y="110"/>
                  <a:pt x="314" y="110"/>
                </a:cubicBezTo>
                <a:cubicBezTo>
                  <a:pt x="313" y="111"/>
                  <a:pt x="312" y="112"/>
                  <a:pt x="311" y="113"/>
                </a:cubicBezTo>
                <a:cubicBezTo>
                  <a:pt x="311" y="113"/>
                  <a:pt x="311" y="113"/>
                  <a:pt x="311" y="113"/>
                </a:cubicBezTo>
                <a:cubicBezTo>
                  <a:pt x="311" y="114"/>
                  <a:pt x="310" y="114"/>
                  <a:pt x="309" y="116"/>
                </a:cubicBezTo>
                <a:cubicBezTo>
                  <a:pt x="307" y="116"/>
                  <a:pt x="308" y="119"/>
                  <a:pt x="307" y="119"/>
                </a:cubicBezTo>
                <a:cubicBezTo>
                  <a:pt x="306" y="119"/>
                  <a:pt x="306" y="120"/>
                  <a:pt x="305" y="120"/>
                </a:cubicBezTo>
                <a:cubicBezTo>
                  <a:pt x="305" y="120"/>
                  <a:pt x="305" y="120"/>
                  <a:pt x="305" y="120"/>
                </a:cubicBezTo>
                <a:cubicBezTo>
                  <a:pt x="303" y="121"/>
                  <a:pt x="303" y="122"/>
                  <a:pt x="302" y="123"/>
                </a:cubicBezTo>
                <a:cubicBezTo>
                  <a:pt x="302" y="123"/>
                  <a:pt x="302" y="123"/>
                  <a:pt x="302" y="123"/>
                </a:cubicBezTo>
                <a:cubicBezTo>
                  <a:pt x="302" y="123"/>
                  <a:pt x="302" y="123"/>
                  <a:pt x="302" y="123"/>
                </a:cubicBezTo>
                <a:cubicBezTo>
                  <a:pt x="301" y="123"/>
                  <a:pt x="301" y="123"/>
                  <a:pt x="301" y="12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00" y="125"/>
                  <a:pt x="300" y="127"/>
                  <a:pt x="298" y="126"/>
                </a:cubicBezTo>
                <a:cubicBezTo>
                  <a:pt x="298" y="126"/>
                  <a:pt x="298" y="127"/>
                  <a:pt x="298" y="127"/>
                </a:cubicBezTo>
                <a:cubicBezTo>
                  <a:pt x="297" y="127"/>
                  <a:pt x="296" y="127"/>
                  <a:pt x="296" y="128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5" y="128"/>
                  <a:pt x="294" y="129"/>
                  <a:pt x="293" y="130"/>
                </a:cubicBezTo>
                <a:cubicBezTo>
                  <a:pt x="293" y="130"/>
                  <a:pt x="293" y="130"/>
                  <a:pt x="293" y="130"/>
                </a:cubicBezTo>
                <a:cubicBezTo>
                  <a:pt x="292" y="130"/>
                  <a:pt x="291" y="131"/>
                  <a:pt x="290" y="131"/>
                </a:cubicBezTo>
                <a:cubicBezTo>
                  <a:pt x="290" y="131"/>
                  <a:pt x="290" y="131"/>
                  <a:pt x="290" y="131"/>
                </a:cubicBezTo>
                <a:cubicBezTo>
                  <a:pt x="289" y="133"/>
                  <a:pt x="287" y="132"/>
                  <a:pt x="286" y="133"/>
                </a:cubicBezTo>
                <a:cubicBezTo>
                  <a:pt x="286" y="133"/>
                  <a:pt x="286" y="133"/>
                  <a:pt x="286" y="133"/>
                </a:cubicBezTo>
                <a:cubicBezTo>
                  <a:pt x="286" y="133"/>
                  <a:pt x="285" y="133"/>
                  <a:pt x="284" y="134"/>
                </a:cubicBezTo>
                <a:cubicBezTo>
                  <a:pt x="279" y="133"/>
                  <a:pt x="277" y="135"/>
                  <a:pt x="272" y="136"/>
                </a:cubicBezTo>
                <a:cubicBezTo>
                  <a:pt x="268" y="135"/>
                  <a:pt x="264" y="135"/>
                  <a:pt x="260" y="135"/>
                </a:cubicBezTo>
                <a:cubicBezTo>
                  <a:pt x="260" y="135"/>
                  <a:pt x="260" y="135"/>
                  <a:pt x="260" y="135"/>
                </a:cubicBezTo>
                <a:cubicBezTo>
                  <a:pt x="259" y="134"/>
                  <a:pt x="258" y="134"/>
                  <a:pt x="257" y="135"/>
                </a:cubicBezTo>
                <a:cubicBezTo>
                  <a:pt x="257" y="135"/>
                  <a:pt x="257" y="135"/>
                  <a:pt x="256" y="135"/>
                </a:cubicBezTo>
                <a:cubicBezTo>
                  <a:pt x="256" y="135"/>
                  <a:pt x="256" y="136"/>
                  <a:pt x="255" y="136"/>
                </a:cubicBezTo>
                <a:cubicBezTo>
                  <a:pt x="252" y="135"/>
                  <a:pt x="251" y="137"/>
                  <a:pt x="248" y="137"/>
                </a:cubicBezTo>
                <a:cubicBezTo>
                  <a:pt x="244" y="136"/>
                  <a:pt x="237" y="137"/>
                  <a:pt x="231" y="137"/>
                </a:cubicBezTo>
                <a:cubicBezTo>
                  <a:pt x="231" y="137"/>
                  <a:pt x="231" y="137"/>
                  <a:pt x="231" y="137"/>
                </a:cubicBezTo>
                <a:cubicBezTo>
                  <a:pt x="229" y="137"/>
                  <a:pt x="228" y="137"/>
                  <a:pt x="227" y="137"/>
                </a:cubicBezTo>
                <a:cubicBezTo>
                  <a:pt x="227" y="137"/>
                  <a:pt x="227" y="137"/>
                  <a:pt x="227" y="137"/>
                </a:cubicBezTo>
                <a:cubicBezTo>
                  <a:pt x="226" y="136"/>
                  <a:pt x="225" y="136"/>
                  <a:pt x="223" y="136"/>
                </a:cubicBezTo>
                <a:cubicBezTo>
                  <a:pt x="223" y="136"/>
                  <a:pt x="223" y="136"/>
                  <a:pt x="223" y="135"/>
                </a:cubicBezTo>
                <a:cubicBezTo>
                  <a:pt x="222" y="135"/>
                  <a:pt x="220" y="135"/>
                  <a:pt x="220" y="134"/>
                </a:cubicBezTo>
                <a:cubicBezTo>
                  <a:pt x="219" y="134"/>
                  <a:pt x="219" y="134"/>
                  <a:pt x="219" y="134"/>
                </a:cubicBezTo>
                <a:cubicBezTo>
                  <a:pt x="219" y="134"/>
                  <a:pt x="219" y="133"/>
                  <a:pt x="219" y="133"/>
                </a:cubicBezTo>
                <a:cubicBezTo>
                  <a:pt x="219" y="134"/>
                  <a:pt x="219" y="133"/>
                  <a:pt x="219" y="133"/>
                </a:cubicBezTo>
                <a:cubicBezTo>
                  <a:pt x="218" y="132"/>
                  <a:pt x="217" y="133"/>
                  <a:pt x="216" y="133"/>
                </a:cubicBezTo>
                <a:cubicBezTo>
                  <a:pt x="216" y="134"/>
                  <a:pt x="216" y="134"/>
                  <a:pt x="216" y="134"/>
                </a:cubicBezTo>
                <a:cubicBezTo>
                  <a:pt x="216" y="134"/>
                  <a:pt x="216" y="134"/>
                  <a:pt x="215" y="134"/>
                </a:cubicBezTo>
                <a:cubicBezTo>
                  <a:pt x="215" y="134"/>
                  <a:pt x="215" y="135"/>
                  <a:pt x="215" y="135"/>
                </a:cubicBezTo>
                <a:cubicBezTo>
                  <a:pt x="215" y="137"/>
                  <a:pt x="213" y="137"/>
                  <a:pt x="211" y="136"/>
                </a:cubicBezTo>
                <a:cubicBezTo>
                  <a:pt x="210" y="136"/>
                  <a:pt x="211" y="135"/>
                  <a:pt x="210" y="135"/>
                </a:cubicBezTo>
                <a:cubicBezTo>
                  <a:pt x="210" y="134"/>
                  <a:pt x="210" y="133"/>
                  <a:pt x="210" y="132"/>
                </a:cubicBezTo>
                <a:cubicBezTo>
                  <a:pt x="207" y="132"/>
                  <a:pt x="205" y="131"/>
                  <a:pt x="201" y="132"/>
                </a:cubicBezTo>
                <a:cubicBezTo>
                  <a:pt x="200" y="132"/>
                  <a:pt x="200" y="134"/>
                  <a:pt x="198" y="133"/>
                </a:cubicBezTo>
                <a:cubicBezTo>
                  <a:pt x="197" y="133"/>
                  <a:pt x="197" y="132"/>
                  <a:pt x="197" y="132"/>
                </a:cubicBezTo>
                <a:cubicBezTo>
                  <a:pt x="196" y="131"/>
                  <a:pt x="196" y="130"/>
                  <a:pt x="194" y="130"/>
                </a:cubicBezTo>
                <a:cubicBezTo>
                  <a:pt x="191" y="130"/>
                  <a:pt x="192" y="133"/>
                  <a:pt x="189" y="132"/>
                </a:cubicBezTo>
                <a:cubicBezTo>
                  <a:pt x="186" y="133"/>
                  <a:pt x="187" y="131"/>
                  <a:pt x="185" y="131"/>
                </a:cubicBezTo>
                <a:cubicBezTo>
                  <a:pt x="183" y="131"/>
                  <a:pt x="182" y="130"/>
                  <a:pt x="179" y="130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79" y="129"/>
                  <a:pt x="177" y="129"/>
                  <a:pt x="177" y="128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26"/>
                  <a:pt x="174" y="127"/>
                  <a:pt x="174" y="125"/>
                </a:cubicBezTo>
                <a:cubicBezTo>
                  <a:pt x="174" y="125"/>
                  <a:pt x="174" y="125"/>
                  <a:pt x="174" y="125"/>
                </a:cubicBezTo>
                <a:cubicBezTo>
                  <a:pt x="173" y="124"/>
                  <a:pt x="172" y="123"/>
                  <a:pt x="172" y="122"/>
                </a:cubicBezTo>
                <a:cubicBezTo>
                  <a:pt x="172" y="122"/>
                  <a:pt x="172" y="122"/>
                  <a:pt x="172" y="122"/>
                </a:cubicBezTo>
                <a:cubicBezTo>
                  <a:pt x="172" y="122"/>
                  <a:pt x="172" y="121"/>
                  <a:pt x="171" y="120"/>
                </a:cubicBezTo>
                <a:cubicBezTo>
                  <a:pt x="169" y="120"/>
                  <a:pt x="167" y="120"/>
                  <a:pt x="165" y="120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4" y="121"/>
                  <a:pt x="163" y="122"/>
                  <a:pt x="162" y="123"/>
                </a:cubicBezTo>
                <a:cubicBezTo>
                  <a:pt x="162" y="123"/>
                  <a:pt x="161" y="122"/>
                  <a:pt x="161" y="122"/>
                </a:cubicBezTo>
                <a:cubicBezTo>
                  <a:pt x="161" y="122"/>
                  <a:pt x="161" y="122"/>
                  <a:pt x="161" y="122"/>
                </a:cubicBezTo>
                <a:cubicBezTo>
                  <a:pt x="160" y="122"/>
                  <a:pt x="160" y="123"/>
                  <a:pt x="160" y="123"/>
                </a:cubicBezTo>
                <a:cubicBezTo>
                  <a:pt x="160" y="123"/>
                  <a:pt x="158" y="122"/>
                  <a:pt x="158" y="124"/>
                </a:cubicBezTo>
                <a:cubicBezTo>
                  <a:pt x="158" y="124"/>
                  <a:pt x="158" y="125"/>
                  <a:pt x="158" y="125"/>
                </a:cubicBezTo>
                <a:cubicBezTo>
                  <a:pt x="157" y="124"/>
                  <a:pt x="156" y="126"/>
                  <a:pt x="157" y="126"/>
                </a:cubicBezTo>
                <a:cubicBezTo>
                  <a:pt x="158" y="125"/>
                  <a:pt x="158" y="125"/>
                  <a:pt x="159" y="125"/>
                </a:cubicBezTo>
                <a:cubicBezTo>
                  <a:pt x="160" y="125"/>
                  <a:pt x="160" y="125"/>
                  <a:pt x="160" y="125"/>
                </a:cubicBezTo>
                <a:cubicBezTo>
                  <a:pt x="162" y="125"/>
                  <a:pt x="163" y="125"/>
                  <a:pt x="164" y="124"/>
                </a:cubicBezTo>
                <a:cubicBezTo>
                  <a:pt x="165" y="124"/>
                  <a:pt x="165" y="125"/>
                  <a:pt x="166" y="125"/>
                </a:cubicBezTo>
                <a:cubicBezTo>
                  <a:pt x="167" y="125"/>
                  <a:pt x="168" y="125"/>
                  <a:pt x="169" y="125"/>
                </a:cubicBezTo>
                <a:cubicBezTo>
                  <a:pt x="169" y="128"/>
                  <a:pt x="171" y="127"/>
                  <a:pt x="171" y="129"/>
                </a:cubicBezTo>
                <a:cubicBezTo>
                  <a:pt x="171" y="129"/>
                  <a:pt x="170" y="130"/>
                  <a:pt x="170" y="131"/>
                </a:cubicBezTo>
                <a:cubicBezTo>
                  <a:pt x="171" y="131"/>
                  <a:pt x="171" y="132"/>
                  <a:pt x="171" y="132"/>
                </a:cubicBezTo>
                <a:cubicBezTo>
                  <a:pt x="171" y="133"/>
                  <a:pt x="173" y="133"/>
                  <a:pt x="174" y="134"/>
                </a:cubicBezTo>
                <a:cubicBezTo>
                  <a:pt x="174" y="134"/>
                  <a:pt x="174" y="135"/>
                  <a:pt x="174" y="135"/>
                </a:cubicBezTo>
                <a:cubicBezTo>
                  <a:pt x="175" y="135"/>
                  <a:pt x="177" y="136"/>
                  <a:pt x="178" y="136"/>
                </a:cubicBezTo>
                <a:cubicBezTo>
                  <a:pt x="178" y="136"/>
                  <a:pt x="178" y="136"/>
                  <a:pt x="178" y="136"/>
                </a:cubicBezTo>
                <a:cubicBezTo>
                  <a:pt x="179" y="136"/>
                  <a:pt x="179" y="137"/>
                  <a:pt x="181" y="136"/>
                </a:cubicBezTo>
                <a:cubicBezTo>
                  <a:pt x="181" y="137"/>
                  <a:pt x="179" y="138"/>
                  <a:pt x="180" y="138"/>
                </a:cubicBezTo>
                <a:cubicBezTo>
                  <a:pt x="180" y="138"/>
                  <a:pt x="181" y="138"/>
                  <a:pt x="181" y="138"/>
                </a:cubicBezTo>
                <a:cubicBezTo>
                  <a:pt x="181" y="138"/>
                  <a:pt x="181" y="138"/>
                  <a:pt x="181" y="138"/>
                </a:cubicBezTo>
                <a:cubicBezTo>
                  <a:pt x="184" y="138"/>
                  <a:pt x="188" y="137"/>
                  <a:pt x="189" y="139"/>
                </a:cubicBezTo>
                <a:cubicBezTo>
                  <a:pt x="189" y="140"/>
                  <a:pt x="188" y="140"/>
                  <a:pt x="187" y="140"/>
                </a:cubicBezTo>
                <a:cubicBezTo>
                  <a:pt x="187" y="141"/>
                  <a:pt x="187" y="141"/>
                  <a:pt x="186" y="141"/>
                </a:cubicBezTo>
                <a:cubicBezTo>
                  <a:pt x="186" y="143"/>
                  <a:pt x="183" y="142"/>
                  <a:pt x="183" y="143"/>
                </a:cubicBezTo>
                <a:cubicBezTo>
                  <a:pt x="187" y="143"/>
                  <a:pt x="187" y="143"/>
                  <a:pt x="187" y="143"/>
                </a:cubicBezTo>
                <a:cubicBezTo>
                  <a:pt x="187" y="145"/>
                  <a:pt x="188" y="145"/>
                  <a:pt x="190" y="145"/>
                </a:cubicBezTo>
                <a:cubicBezTo>
                  <a:pt x="192" y="145"/>
                  <a:pt x="192" y="145"/>
                  <a:pt x="192" y="145"/>
                </a:cubicBezTo>
                <a:cubicBezTo>
                  <a:pt x="194" y="146"/>
                  <a:pt x="194" y="143"/>
                  <a:pt x="196" y="143"/>
                </a:cubicBezTo>
                <a:cubicBezTo>
                  <a:pt x="197" y="145"/>
                  <a:pt x="197" y="145"/>
                  <a:pt x="198" y="146"/>
                </a:cubicBezTo>
                <a:cubicBezTo>
                  <a:pt x="198" y="147"/>
                  <a:pt x="197" y="147"/>
                  <a:pt x="197" y="147"/>
                </a:cubicBezTo>
                <a:cubicBezTo>
                  <a:pt x="197" y="148"/>
                  <a:pt x="199" y="148"/>
                  <a:pt x="199" y="150"/>
                </a:cubicBezTo>
                <a:cubicBezTo>
                  <a:pt x="197" y="150"/>
                  <a:pt x="197" y="150"/>
                  <a:pt x="197" y="151"/>
                </a:cubicBezTo>
                <a:cubicBezTo>
                  <a:pt x="196" y="151"/>
                  <a:pt x="196" y="151"/>
                  <a:pt x="196" y="151"/>
                </a:cubicBezTo>
                <a:cubicBezTo>
                  <a:pt x="196" y="151"/>
                  <a:pt x="196" y="151"/>
                  <a:pt x="195" y="151"/>
                </a:cubicBezTo>
                <a:cubicBezTo>
                  <a:pt x="195" y="152"/>
                  <a:pt x="195" y="152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92" y="152"/>
                  <a:pt x="192" y="155"/>
                  <a:pt x="191" y="155"/>
                </a:cubicBezTo>
                <a:cubicBezTo>
                  <a:pt x="191" y="155"/>
                  <a:pt x="191" y="155"/>
                  <a:pt x="191" y="155"/>
                </a:cubicBezTo>
                <a:cubicBezTo>
                  <a:pt x="191" y="155"/>
                  <a:pt x="191" y="156"/>
                  <a:pt x="192" y="156"/>
                </a:cubicBezTo>
                <a:cubicBezTo>
                  <a:pt x="192" y="155"/>
                  <a:pt x="192" y="155"/>
                  <a:pt x="193" y="155"/>
                </a:cubicBezTo>
                <a:cubicBezTo>
                  <a:pt x="194" y="155"/>
                  <a:pt x="194" y="154"/>
                  <a:pt x="194" y="154"/>
                </a:cubicBezTo>
                <a:cubicBezTo>
                  <a:pt x="196" y="154"/>
                  <a:pt x="196" y="152"/>
                  <a:pt x="198" y="153"/>
                </a:cubicBezTo>
                <a:cubicBezTo>
                  <a:pt x="198" y="151"/>
                  <a:pt x="200" y="152"/>
                  <a:pt x="199" y="150"/>
                </a:cubicBezTo>
                <a:cubicBezTo>
                  <a:pt x="200" y="150"/>
                  <a:pt x="200" y="149"/>
                  <a:pt x="200" y="149"/>
                </a:cubicBezTo>
                <a:cubicBezTo>
                  <a:pt x="201" y="149"/>
                  <a:pt x="201" y="149"/>
                  <a:pt x="201" y="149"/>
                </a:cubicBezTo>
                <a:cubicBezTo>
                  <a:pt x="201" y="149"/>
                  <a:pt x="201" y="149"/>
                  <a:pt x="202" y="150"/>
                </a:cubicBezTo>
                <a:cubicBezTo>
                  <a:pt x="202" y="150"/>
                  <a:pt x="202" y="150"/>
                  <a:pt x="202" y="150"/>
                </a:cubicBezTo>
                <a:cubicBezTo>
                  <a:pt x="202" y="152"/>
                  <a:pt x="203" y="151"/>
                  <a:pt x="204" y="152"/>
                </a:cubicBezTo>
                <a:cubicBezTo>
                  <a:pt x="204" y="152"/>
                  <a:pt x="204" y="152"/>
                  <a:pt x="204" y="152"/>
                </a:cubicBezTo>
                <a:cubicBezTo>
                  <a:pt x="204" y="152"/>
                  <a:pt x="204" y="152"/>
                  <a:pt x="204" y="153"/>
                </a:cubicBezTo>
                <a:cubicBezTo>
                  <a:pt x="207" y="153"/>
                  <a:pt x="206" y="150"/>
                  <a:pt x="209" y="151"/>
                </a:cubicBezTo>
                <a:cubicBezTo>
                  <a:pt x="210" y="152"/>
                  <a:pt x="211" y="153"/>
                  <a:pt x="213" y="153"/>
                </a:cubicBezTo>
                <a:cubicBezTo>
                  <a:pt x="213" y="153"/>
                  <a:pt x="213" y="153"/>
                  <a:pt x="213" y="153"/>
                </a:cubicBezTo>
                <a:cubicBezTo>
                  <a:pt x="215" y="152"/>
                  <a:pt x="215" y="155"/>
                  <a:pt x="216" y="155"/>
                </a:cubicBezTo>
                <a:cubicBezTo>
                  <a:pt x="216" y="155"/>
                  <a:pt x="216" y="155"/>
                  <a:pt x="216" y="155"/>
                </a:cubicBezTo>
                <a:cubicBezTo>
                  <a:pt x="218" y="156"/>
                  <a:pt x="219" y="156"/>
                  <a:pt x="220" y="156"/>
                </a:cubicBezTo>
                <a:cubicBezTo>
                  <a:pt x="220" y="157"/>
                  <a:pt x="220" y="157"/>
                  <a:pt x="220" y="157"/>
                </a:cubicBezTo>
                <a:cubicBezTo>
                  <a:pt x="222" y="157"/>
                  <a:pt x="222" y="158"/>
                  <a:pt x="223" y="159"/>
                </a:cubicBezTo>
                <a:cubicBezTo>
                  <a:pt x="223" y="159"/>
                  <a:pt x="223" y="159"/>
                  <a:pt x="223" y="159"/>
                </a:cubicBezTo>
                <a:cubicBezTo>
                  <a:pt x="224" y="160"/>
                  <a:pt x="225" y="161"/>
                  <a:pt x="225" y="163"/>
                </a:cubicBezTo>
                <a:cubicBezTo>
                  <a:pt x="226" y="163"/>
                  <a:pt x="227" y="163"/>
                  <a:pt x="228" y="164"/>
                </a:cubicBezTo>
                <a:cubicBezTo>
                  <a:pt x="228" y="165"/>
                  <a:pt x="229" y="166"/>
                  <a:pt x="230" y="167"/>
                </a:cubicBezTo>
                <a:cubicBezTo>
                  <a:pt x="230" y="169"/>
                  <a:pt x="233" y="169"/>
                  <a:pt x="232" y="171"/>
                </a:cubicBezTo>
                <a:cubicBezTo>
                  <a:pt x="231" y="171"/>
                  <a:pt x="230" y="171"/>
                  <a:pt x="229" y="171"/>
                </a:cubicBezTo>
                <a:cubicBezTo>
                  <a:pt x="229" y="171"/>
                  <a:pt x="229" y="171"/>
                  <a:pt x="229" y="170"/>
                </a:cubicBezTo>
                <a:cubicBezTo>
                  <a:pt x="229" y="169"/>
                  <a:pt x="227" y="171"/>
                  <a:pt x="227" y="169"/>
                </a:cubicBezTo>
                <a:cubicBezTo>
                  <a:pt x="226" y="171"/>
                  <a:pt x="228" y="171"/>
                  <a:pt x="228" y="172"/>
                </a:cubicBezTo>
                <a:cubicBezTo>
                  <a:pt x="228" y="172"/>
                  <a:pt x="228" y="172"/>
                  <a:pt x="229" y="172"/>
                </a:cubicBezTo>
                <a:cubicBezTo>
                  <a:pt x="229" y="172"/>
                  <a:pt x="229" y="172"/>
                  <a:pt x="229" y="172"/>
                </a:cubicBezTo>
                <a:cubicBezTo>
                  <a:pt x="229" y="173"/>
                  <a:pt x="229" y="173"/>
                  <a:pt x="229" y="173"/>
                </a:cubicBezTo>
                <a:cubicBezTo>
                  <a:pt x="230" y="174"/>
                  <a:pt x="232" y="175"/>
                  <a:pt x="231" y="176"/>
                </a:cubicBezTo>
                <a:cubicBezTo>
                  <a:pt x="231" y="176"/>
                  <a:pt x="231" y="176"/>
                  <a:pt x="231" y="176"/>
                </a:cubicBezTo>
                <a:cubicBezTo>
                  <a:pt x="231" y="178"/>
                  <a:pt x="231" y="178"/>
                  <a:pt x="231" y="180"/>
                </a:cubicBezTo>
                <a:cubicBezTo>
                  <a:pt x="230" y="183"/>
                  <a:pt x="233" y="182"/>
                  <a:pt x="232" y="184"/>
                </a:cubicBezTo>
                <a:cubicBezTo>
                  <a:pt x="232" y="184"/>
                  <a:pt x="231" y="184"/>
                  <a:pt x="231" y="184"/>
                </a:cubicBezTo>
                <a:cubicBezTo>
                  <a:pt x="231" y="184"/>
                  <a:pt x="231" y="184"/>
                  <a:pt x="231" y="184"/>
                </a:cubicBezTo>
                <a:cubicBezTo>
                  <a:pt x="229" y="184"/>
                  <a:pt x="229" y="187"/>
                  <a:pt x="228" y="186"/>
                </a:cubicBezTo>
                <a:cubicBezTo>
                  <a:pt x="228" y="186"/>
                  <a:pt x="228" y="187"/>
                  <a:pt x="228" y="187"/>
                </a:cubicBezTo>
                <a:cubicBezTo>
                  <a:pt x="227" y="187"/>
                  <a:pt x="227" y="187"/>
                  <a:pt x="226" y="188"/>
                </a:cubicBezTo>
                <a:cubicBezTo>
                  <a:pt x="227" y="188"/>
                  <a:pt x="227" y="188"/>
                  <a:pt x="227" y="189"/>
                </a:cubicBezTo>
                <a:cubicBezTo>
                  <a:pt x="228" y="189"/>
                  <a:pt x="228" y="189"/>
                  <a:pt x="228" y="189"/>
                </a:cubicBezTo>
                <a:cubicBezTo>
                  <a:pt x="228" y="189"/>
                  <a:pt x="228" y="189"/>
                  <a:pt x="228" y="189"/>
                </a:cubicBezTo>
                <a:cubicBezTo>
                  <a:pt x="229" y="190"/>
                  <a:pt x="229" y="190"/>
                  <a:pt x="230" y="190"/>
                </a:cubicBezTo>
                <a:cubicBezTo>
                  <a:pt x="230" y="191"/>
                  <a:pt x="230" y="191"/>
                  <a:pt x="230" y="191"/>
                </a:cubicBezTo>
                <a:cubicBezTo>
                  <a:pt x="230" y="192"/>
                  <a:pt x="232" y="193"/>
                  <a:pt x="232" y="194"/>
                </a:cubicBezTo>
                <a:cubicBezTo>
                  <a:pt x="232" y="194"/>
                  <a:pt x="232" y="194"/>
                  <a:pt x="233" y="194"/>
                </a:cubicBezTo>
                <a:cubicBezTo>
                  <a:pt x="233" y="195"/>
                  <a:pt x="234" y="195"/>
                  <a:pt x="234" y="195"/>
                </a:cubicBezTo>
                <a:cubicBezTo>
                  <a:pt x="234" y="195"/>
                  <a:pt x="234" y="196"/>
                  <a:pt x="234" y="196"/>
                </a:cubicBezTo>
                <a:cubicBezTo>
                  <a:pt x="234" y="197"/>
                  <a:pt x="236" y="198"/>
                  <a:pt x="236" y="199"/>
                </a:cubicBezTo>
                <a:cubicBezTo>
                  <a:pt x="236" y="199"/>
                  <a:pt x="236" y="199"/>
                  <a:pt x="236" y="199"/>
                </a:cubicBezTo>
                <a:cubicBezTo>
                  <a:pt x="237" y="199"/>
                  <a:pt x="237" y="200"/>
                  <a:pt x="238" y="200"/>
                </a:cubicBezTo>
                <a:cubicBezTo>
                  <a:pt x="238" y="200"/>
                  <a:pt x="238" y="200"/>
                  <a:pt x="238" y="200"/>
                </a:cubicBezTo>
                <a:cubicBezTo>
                  <a:pt x="238" y="201"/>
                  <a:pt x="239" y="201"/>
                  <a:pt x="239" y="202"/>
                </a:cubicBezTo>
                <a:cubicBezTo>
                  <a:pt x="238" y="202"/>
                  <a:pt x="238" y="204"/>
                  <a:pt x="238" y="205"/>
                </a:cubicBezTo>
                <a:cubicBezTo>
                  <a:pt x="239" y="205"/>
                  <a:pt x="239" y="205"/>
                  <a:pt x="240" y="205"/>
                </a:cubicBezTo>
                <a:cubicBezTo>
                  <a:pt x="240" y="205"/>
                  <a:pt x="240" y="205"/>
                  <a:pt x="240" y="205"/>
                </a:cubicBezTo>
                <a:cubicBezTo>
                  <a:pt x="241" y="205"/>
                  <a:pt x="242" y="206"/>
                  <a:pt x="243" y="207"/>
                </a:cubicBezTo>
                <a:cubicBezTo>
                  <a:pt x="243" y="207"/>
                  <a:pt x="243" y="207"/>
                  <a:pt x="243" y="207"/>
                </a:cubicBezTo>
                <a:cubicBezTo>
                  <a:pt x="244" y="208"/>
                  <a:pt x="245" y="209"/>
                  <a:pt x="244" y="210"/>
                </a:cubicBezTo>
                <a:cubicBezTo>
                  <a:pt x="244" y="211"/>
                  <a:pt x="244" y="211"/>
                  <a:pt x="244" y="211"/>
                </a:cubicBezTo>
                <a:cubicBezTo>
                  <a:pt x="243" y="211"/>
                  <a:pt x="243" y="211"/>
                  <a:pt x="242" y="211"/>
                </a:cubicBezTo>
                <a:cubicBezTo>
                  <a:pt x="243" y="212"/>
                  <a:pt x="242" y="213"/>
                  <a:pt x="242" y="213"/>
                </a:cubicBezTo>
                <a:cubicBezTo>
                  <a:pt x="243" y="213"/>
                  <a:pt x="244" y="213"/>
                  <a:pt x="244" y="212"/>
                </a:cubicBezTo>
                <a:cubicBezTo>
                  <a:pt x="245" y="212"/>
                  <a:pt x="245" y="210"/>
                  <a:pt x="246" y="212"/>
                </a:cubicBezTo>
                <a:cubicBezTo>
                  <a:pt x="246" y="213"/>
                  <a:pt x="245" y="214"/>
                  <a:pt x="245" y="216"/>
                </a:cubicBezTo>
                <a:cubicBezTo>
                  <a:pt x="245" y="217"/>
                  <a:pt x="246" y="217"/>
                  <a:pt x="247" y="217"/>
                </a:cubicBezTo>
                <a:cubicBezTo>
                  <a:pt x="247" y="217"/>
                  <a:pt x="248" y="218"/>
                  <a:pt x="248" y="219"/>
                </a:cubicBezTo>
                <a:cubicBezTo>
                  <a:pt x="248" y="220"/>
                  <a:pt x="247" y="219"/>
                  <a:pt x="247" y="220"/>
                </a:cubicBezTo>
                <a:cubicBezTo>
                  <a:pt x="247" y="221"/>
                  <a:pt x="246" y="221"/>
                  <a:pt x="246" y="222"/>
                </a:cubicBezTo>
                <a:cubicBezTo>
                  <a:pt x="247" y="222"/>
                  <a:pt x="247" y="222"/>
                  <a:pt x="248" y="222"/>
                </a:cubicBezTo>
                <a:cubicBezTo>
                  <a:pt x="248" y="222"/>
                  <a:pt x="248" y="222"/>
                  <a:pt x="248" y="222"/>
                </a:cubicBezTo>
                <a:cubicBezTo>
                  <a:pt x="249" y="221"/>
                  <a:pt x="250" y="221"/>
                  <a:pt x="252" y="221"/>
                </a:cubicBezTo>
                <a:cubicBezTo>
                  <a:pt x="252" y="221"/>
                  <a:pt x="252" y="222"/>
                  <a:pt x="252" y="222"/>
                </a:cubicBezTo>
                <a:cubicBezTo>
                  <a:pt x="252" y="222"/>
                  <a:pt x="252" y="222"/>
                  <a:pt x="252" y="222"/>
                </a:cubicBezTo>
                <a:cubicBezTo>
                  <a:pt x="252" y="223"/>
                  <a:pt x="254" y="223"/>
                  <a:pt x="254" y="224"/>
                </a:cubicBezTo>
                <a:cubicBezTo>
                  <a:pt x="254" y="224"/>
                  <a:pt x="254" y="225"/>
                  <a:pt x="254" y="225"/>
                </a:cubicBezTo>
                <a:cubicBezTo>
                  <a:pt x="254" y="225"/>
                  <a:pt x="255" y="226"/>
                  <a:pt x="255" y="226"/>
                </a:cubicBezTo>
                <a:cubicBezTo>
                  <a:pt x="257" y="226"/>
                  <a:pt x="258" y="228"/>
                  <a:pt x="260" y="228"/>
                </a:cubicBezTo>
                <a:cubicBezTo>
                  <a:pt x="260" y="227"/>
                  <a:pt x="261" y="227"/>
                  <a:pt x="262" y="227"/>
                </a:cubicBezTo>
                <a:cubicBezTo>
                  <a:pt x="262" y="226"/>
                  <a:pt x="263" y="226"/>
                  <a:pt x="263" y="224"/>
                </a:cubicBezTo>
                <a:cubicBezTo>
                  <a:pt x="262" y="224"/>
                  <a:pt x="263" y="223"/>
                  <a:pt x="263" y="223"/>
                </a:cubicBezTo>
                <a:cubicBezTo>
                  <a:pt x="265" y="223"/>
                  <a:pt x="265" y="223"/>
                  <a:pt x="266" y="224"/>
                </a:cubicBezTo>
                <a:cubicBezTo>
                  <a:pt x="267" y="224"/>
                  <a:pt x="267" y="224"/>
                  <a:pt x="267" y="224"/>
                </a:cubicBezTo>
                <a:cubicBezTo>
                  <a:pt x="268" y="224"/>
                  <a:pt x="269" y="225"/>
                  <a:pt x="270" y="226"/>
                </a:cubicBezTo>
                <a:cubicBezTo>
                  <a:pt x="270" y="226"/>
                  <a:pt x="270" y="226"/>
                  <a:pt x="270" y="227"/>
                </a:cubicBezTo>
                <a:cubicBezTo>
                  <a:pt x="271" y="227"/>
                  <a:pt x="272" y="227"/>
                  <a:pt x="272" y="227"/>
                </a:cubicBezTo>
                <a:cubicBezTo>
                  <a:pt x="272" y="227"/>
                  <a:pt x="272" y="227"/>
                  <a:pt x="272" y="228"/>
                </a:cubicBezTo>
                <a:cubicBezTo>
                  <a:pt x="272" y="228"/>
                  <a:pt x="272" y="228"/>
                  <a:pt x="272" y="228"/>
                </a:cubicBezTo>
                <a:cubicBezTo>
                  <a:pt x="273" y="229"/>
                  <a:pt x="273" y="228"/>
                  <a:pt x="273" y="228"/>
                </a:cubicBezTo>
                <a:cubicBezTo>
                  <a:pt x="273" y="227"/>
                  <a:pt x="273" y="226"/>
                  <a:pt x="275" y="226"/>
                </a:cubicBezTo>
                <a:cubicBezTo>
                  <a:pt x="276" y="227"/>
                  <a:pt x="277" y="228"/>
                  <a:pt x="278" y="228"/>
                </a:cubicBezTo>
                <a:cubicBezTo>
                  <a:pt x="278" y="229"/>
                  <a:pt x="278" y="229"/>
                  <a:pt x="279" y="229"/>
                </a:cubicBezTo>
                <a:cubicBezTo>
                  <a:pt x="279" y="231"/>
                  <a:pt x="281" y="231"/>
                  <a:pt x="282" y="232"/>
                </a:cubicBezTo>
                <a:cubicBezTo>
                  <a:pt x="282" y="232"/>
                  <a:pt x="282" y="232"/>
                  <a:pt x="282" y="232"/>
                </a:cubicBezTo>
                <a:cubicBezTo>
                  <a:pt x="283" y="233"/>
                  <a:pt x="282" y="235"/>
                  <a:pt x="284" y="235"/>
                </a:cubicBezTo>
                <a:cubicBezTo>
                  <a:pt x="284" y="235"/>
                  <a:pt x="284" y="235"/>
                  <a:pt x="285" y="235"/>
                </a:cubicBezTo>
                <a:cubicBezTo>
                  <a:pt x="285" y="235"/>
                  <a:pt x="286" y="235"/>
                  <a:pt x="286" y="235"/>
                </a:cubicBezTo>
                <a:cubicBezTo>
                  <a:pt x="290" y="235"/>
                  <a:pt x="292" y="237"/>
                  <a:pt x="295" y="235"/>
                </a:cubicBezTo>
                <a:cubicBezTo>
                  <a:pt x="295" y="235"/>
                  <a:pt x="295" y="234"/>
                  <a:pt x="295" y="234"/>
                </a:cubicBezTo>
                <a:cubicBezTo>
                  <a:pt x="298" y="235"/>
                  <a:pt x="298" y="233"/>
                  <a:pt x="300" y="233"/>
                </a:cubicBezTo>
                <a:cubicBezTo>
                  <a:pt x="302" y="234"/>
                  <a:pt x="303" y="236"/>
                  <a:pt x="306" y="236"/>
                </a:cubicBezTo>
                <a:cubicBezTo>
                  <a:pt x="306" y="236"/>
                  <a:pt x="306" y="235"/>
                  <a:pt x="307" y="235"/>
                </a:cubicBezTo>
                <a:cubicBezTo>
                  <a:pt x="307" y="235"/>
                  <a:pt x="308" y="235"/>
                  <a:pt x="309" y="235"/>
                </a:cubicBezTo>
                <a:cubicBezTo>
                  <a:pt x="308" y="232"/>
                  <a:pt x="309" y="230"/>
                  <a:pt x="309" y="228"/>
                </a:cubicBezTo>
                <a:cubicBezTo>
                  <a:pt x="311" y="227"/>
                  <a:pt x="314" y="228"/>
                  <a:pt x="314" y="225"/>
                </a:cubicBezTo>
                <a:cubicBezTo>
                  <a:pt x="315" y="225"/>
                  <a:pt x="315" y="224"/>
                  <a:pt x="314" y="224"/>
                </a:cubicBezTo>
                <a:cubicBezTo>
                  <a:pt x="314" y="224"/>
                  <a:pt x="314" y="223"/>
                  <a:pt x="314" y="223"/>
                </a:cubicBezTo>
                <a:cubicBezTo>
                  <a:pt x="314" y="221"/>
                  <a:pt x="313" y="221"/>
                  <a:pt x="313" y="219"/>
                </a:cubicBezTo>
                <a:cubicBezTo>
                  <a:pt x="309" y="219"/>
                  <a:pt x="308" y="216"/>
                  <a:pt x="309" y="212"/>
                </a:cubicBezTo>
                <a:cubicBezTo>
                  <a:pt x="309" y="211"/>
                  <a:pt x="308" y="211"/>
                  <a:pt x="308" y="211"/>
                </a:cubicBezTo>
                <a:cubicBezTo>
                  <a:pt x="306" y="211"/>
                  <a:pt x="305" y="211"/>
                  <a:pt x="305" y="210"/>
                </a:cubicBezTo>
                <a:cubicBezTo>
                  <a:pt x="305" y="209"/>
                  <a:pt x="305" y="209"/>
                  <a:pt x="304" y="209"/>
                </a:cubicBezTo>
                <a:cubicBezTo>
                  <a:pt x="304" y="208"/>
                  <a:pt x="304" y="208"/>
                  <a:pt x="304" y="207"/>
                </a:cubicBezTo>
                <a:cubicBezTo>
                  <a:pt x="303" y="207"/>
                  <a:pt x="302" y="207"/>
                  <a:pt x="302" y="208"/>
                </a:cubicBezTo>
                <a:cubicBezTo>
                  <a:pt x="300" y="208"/>
                  <a:pt x="304" y="208"/>
                  <a:pt x="302" y="210"/>
                </a:cubicBezTo>
                <a:cubicBezTo>
                  <a:pt x="301" y="210"/>
                  <a:pt x="298" y="211"/>
                  <a:pt x="298" y="210"/>
                </a:cubicBezTo>
                <a:cubicBezTo>
                  <a:pt x="296" y="210"/>
                  <a:pt x="295" y="210"/>
                  <a:pt x="295" y="211"/>
                </a:cubicBezTo>
                <a:cubicBezTo>
                  <a:pt x="296" y="211"/>
                  <a:pt x="297" y="211"/>
                  <a:pt x="297" y="212"/>
                </a:cubicBezTo>
                <a:cubicBezTo>
                  <a:pt x="297" y="212"/>
                  <a:pt x="296" y="212"/>
                  <a:pt x="296" y="212"/>
                </a:cubicBezTo>
                <a:cubicBezTo>
                  <a:pt x="296" y="212"/>
                  <a:pt x="295" y="212"/>
                  <a:pt x="295" y="212"/>
                </a:cubicBezTo>
                <a:cubicBezTo>
                  <a:pt x="294" y="213"/>
                  <a:pt x="294" y="212"/>
                  <a:pt x="293" y="212"/>
                </a:cubicBezTo>
                <a:cubicBezTo>
                  <a:pt x="292" y="211"/>
                  <a:pt x="292" y="210"/>
                  <a:pt x="290" y="210"/>
                </a:cubicBezTo>
                <a:cubicBezTo>
                  <a:pt x="290" y="209"/>
                  <a:pt x="287" y="210"/>
                  <a:pt x="287" y="208"/>
                </a:cubicBezTo>
                <a:cubicBezTo>
                  <a:pt x="286" y="208"/>
                  <a:pt x="285" y="207"/>
                  <a:pt x="284" y="207"/>
                </a:cubicBezTo>
                <a:cubicBezTo>
                  <a:pt x="283" y="206"/>
                  <a:pt x="283" y="205"/>
                  <a:pt x="282" y="205"/>
                </a:cubicBezTo>
                <a:cubicBezTo>
                  <a:pt x="282" y="203"/>
                  <a:pt x="280" y="203"/>
                  <a:pt x="280" y="202"/>
                </a:cubicBezTo>
                <a:cubicBezTo>
                  <a:pt x="278" y="202"/>
                  <a:pt x="277" y="203"/>
                  <a:pt x="275" y="203"/>
                </a:cubicBezTo>
                <a:cubicBezTo>
                  <a:pt x="275" y="201"/>
                  <a:pt x="275" y="201"/>
                  <a:pt x="274" y="201"/>
                </a:cubicBezTo>
                <a:cubicBezTo>
                  <a:pt x="274" y="199"/>
                  <a:pt x="273" y="199"/>
                  <a:pt x="272" y="198"/>
                </a:cubicBezTo>
                <a:cubicBezTo>
                  <a:pt x="272" y="196"/>
                  <a:pt x="270" y="196"/>
                  <a:pt x="270" y="193"/>
                </a:cubicBezTo>
                <a:cubicBezTo>
                  <a:pt x="271" y="193"/>
                  <a:pt x="273" y="193"/>
                  <a:pt x="273" y="194"/>
                </a:cubicBezTo>
                <a:cubicBezTo>
                  <a:pt x="274" y="193"/>
                  <a:pt x="275" y="193"/>
                  <a:pt x="276" y="192"/>
                </a:cubicBezTo>
                <a:cubicBezTo>
                  <a:pt x="276" y="190"/>
                  <a:pt x="275" y="189"/>
                  <a:pt x="275" y="187"/>
                </a:cubicBezTo>
                <a:cubicBezTo>
                  <a:pt x="275" y="185"/>
                  <a:pt x="273" y="185"/>
                  <a:pt x="273" y="183"/>
                </a:cubicBezTo>
                <a:cubicBezTo>
                  <a:pt x="274" y="181"/>
                  <a:pt x="276" y="181"/>
                  <a:pt x="277" y="180"/>
                </a:cubicBezTo>
                <a:cubicBezTo>
                  <a:pt x="281" y="181"/>
                  <a:pt x="282" y="179"/>
                  <a:pt x="285" y="179"/>
                </a:cubicBezTo>
                <a:cubicBezTo>
                  <a:pt x="287" y="179"/>
                  <a:pt x="289" y="181"/>
                  <a:pt x="292" y="181"/>
                </a:cubicBezTo>
                <a:cubicBezTo>
                  <a:pt x="292" y="181"/>
                  <a:pt x="292" y="181"/>
                  <a:pt x="292" y="181"/>
                </a:cubicBezTo>
                <a:cubicBezTo>
                  <a:pt x="293" y="182"/>
                  <a:pt x="294" y="183"/>
                  <a:pt x="294" y="184"/>
                </a:cubicBezTo>
                <a:cubicBezTo>
                  <a:pt x="294" y="184"/>
                  <a:pt x="294" y="184"/>
                  <a:pt x="294" y="184"/>
                </a:cubicBezTo>
                <a:cubicBezTo>
                  <a:pt x="294" y="184"/>
                  <a:pt x="294" y="184"/>
                  <a:pt x="294" y="185"/>
                </a:cubicBezTo>
                <a:cubicBezTo>
                  <a:pt x="295" y="184"/>
                  <a:pt x="296" y="185"/>
                  <a:pt x="297" y="185"/>
                </a:cubicBezTo>
                <a:cubicBezTo>
                  <a:pt x="298" y="185"/>
                  <a:pt x="298" y="187"/>
                  <a:pt x="300" y="187"/>
                </a:cubicBezTo>
                <a:cubicBezTo>
                  <a:pt x="304" y="187"/>
                  <a:pt x="304" y="187"/>
                  <a:pt x="304" y="187"/>
                </a:cubicBezTo>
                <a:cubicBezTo>
                  <a:pt x="303" y="186"/>
                  <a:pt x="307" y="186"/>
                  <a:pt x="307" y="187"/>
                </a:cubicBezTo>
                <a:cubicBezTo>
                  <a:pt x="307" y="189"/>
                  <a:pt x="305" y="188"/>
                  <a:pt x="305" y="189"/>
                </a:cubicBezTo>
                <a:cubicBezTo>
                  <a:pt x="305" y="190"/>
                  <a:pt x="304" y="190"/>
                  <a:pt x="304" y="191"/>
                </a:cubicBezTo>
                <a:cubicBezTo>
                  <a:pt x="304" y="191"/>
                  <a:pt x="303" y="192"/>
                  <a:pt x="303" y="192"/>
                </a:cubicBezTo>
                <a:cubicBezTo>
                  <a:pt x="303" y="193"/>
                  <a:pt x="303" y="193"/>
                  <a:pt x="304" y="193"/>
                </a:cubicBezTo>
                <a:cubicBezTo>
                  <a:pt x="305" y="193"/>
                  <a:pt x="304" y="192"/>
                  <a:pt x="304" y="192"/>
                </a:cubicBezTo>
                <a:cubicBezTo>
                  <a:pt x="305" y="191"/>
                  <a:pt x="305" y="191"/>
                  <a:pt x="305" y="191"/>
                </a:cubicBezTo>
                <a:cubicBezTo>
                  <a:pt x="306" y="191"/>
                  <a:pt x="306" y="189"/>
                  <a:pt x="308" y="189"/>
                </a:cubicBezTo>
                <a:cubicBezTo>
                  <a:pt x="308" y="189"/>
                  <a:pt x="308" y="189"/>
                  <a:pt x="308" y="189"/>
                </a:cubicBezTo>
                <a:cubicBezTo>
                  <a:pt x="309" y="189"/>
                  <a:pt x="310" y="190"/>
                  <a:pt x="311" y="190"/>
                </a:cubicBezTo>
                <a:cubicBezTo>
                  <a:pt x="311" y="189"/>
                  <a:pt x="311" y="189"/>
                  <a:pt x="311" y="189"/>
                </a:cubicBezTo>
                <a:cubicBezTo>
                  <a:pt x="310" y="189"/>
                  <a:pt x="309" y="189"/>
                  <a:pt x="309" y="188"/>
                </a:cubicBezTo>
                <a:cubicBezTo>
                  <a:pt x="309" y="188"/>
                  <a:pt x="307" y="186"/>
                  <a:pt x="309" y="186"/>
                </a:cubicBezTo>
                <a:cubicBezTo>
                  <a:pt x="309" y="186"/>
                  <a:pt x="310" y="185"/>
                  <a:pt x="310" y="186"/>
                </a:cubicBezTo>
                <a:cubicBezTo>
                  <a:pt x="311" y="186"/>
                  <a:pt x="311" y="187"/>
                  <a:pt x="313" y="187"/>
                </a:cubicBezTo>
                <a:cubicBezTo>
                  <a:pt x="318" y="184"/>
                  <a:pt x="323" y="185"/>
                  <a:pt x="329" y="185"/>
                </a:cubicBezTo>
                <a:cubicBezTo>
                  <a:pt x="331" y="186"/>
                  <a:pt x="332" y="188"/>
                  <a:pt x="334" y="188"/>
                </a:cubicBezTo>
                <a:cubicBezTo>
                  <a:pt x="335" y="187"/>
                  <a:pt x="335" y="187"/>
                  <a:pt x="336" y="187"/>
                </a:cubicBezTo>
                <a:cubicBezTo>
                  <a:pt x="336" y="187"/>
                  <a:pt x="336" y="186"/>
                  <a:pt x="336" y="186"/>
                </a:cubicBezTo>
                <a:cubicBezTo>
                  <a:pt x="337" y="186"/>
                  <a:pt x="337" y="186"/>
                  <a:pt x="337" y="186"/>
                </a:cubicBezTo>
                <a:cubicBezTo>
                  <a:pt x="337" y="184"/>
                  <a:pt x="337" y="183"/>
                  <a:pt x="337" y="182"/>
                </a:cubicBezTo>
                <a:cubicBezTo>
                  <a:pt x="337" y="182"/>
                  <a:pt x="337" y="182"/>
                  <a:pt x="337" y="182"/>
                </a:cubicBezTo>
                <a:cubicBezTo>
                  <a:pt x="337" y="181"/>
                  <a:pt x="338" y="181"/>
                  <a:pt x="338" y="181"/>
                </a:cubicBezTo>
                <a:cubicBezTo>
                  <a:pt x="338" y="182"/>
                  <a:pt x="339" y="181"/>
                  <a:pt x="339" y="182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0" y="183"/>
                  <a:pt x="342" y="182"/>
                  <a:pt x="343" y="182"/>
                </a:cubicBezTo>
                <a:cubicBezTo>
                  <a:pt x="343" y="184"/>
                  <a:pt x="345" y="184"/>
                  <a:pt x="346" y="185"/>
                </a:cubicBezTo>
                <a:cubicBezTo>
                  <a:pt x="346" y="185"/>
                  <a:pt x="346" y="185"/>
                  <a:pt x="346" y="185"/>
                </a:cubicBezTo>
                <a:cubicBezTo>
                  <a:pt x="346" y="184"/>
                  <a:pt x="346" y="184"/>
                  <a:pt x="346" y="184"/>
                </a:cubicBezTo>
                <a:cubicBezTo>
                  <a:pt x="346" y="184"/>
                  <a:pt x="346" y="184"/>
                  <a:pt x="346" y="184"/>
                </a:cubicBezTo>
                <a:cubicBezTo>
                  <a:pt x="346" y="184"/>
                  <a:pt x="346" y="184"/>
                  <a:pt x="346" y="184"/>
                </a:cubicBezTo>
                <a:cubicBezTo>
                  <a:pt x="345" y="183"/>
                  <a:pt x="345" y="183"/>
                  <a:pt x="345" y="183"/>
                </a:cubicBezTo>
                <a:cubicBezTo>
                  <a:pt x="344" y="183"/>
                  <a:pt x="344" y="181"/>
                  <a:pt x="342" y="182"/>
                </a:cubicBezTo>
                <a:cubicBezTo>
                  <a:pt x="343" y="180"/>
                  <a:pt x="340" y="180"/>
                  <a:pt x="341" y="178"/>
                </a:cubicBezTo>
                <a:cubicBezTo>
                  <a:pt x="341" y="178"/>
                  <a:pt x="342" y="178"/>
                  <a:pt x="342" y="178"/>
                </a:cubicBezTo>
                <a:cubicBezTo>
                  <a:pt x="342" y="178"/>
                  <a:pt x="342" y="179"/>
                  <a:pt x="342" y="179"/>
                </a:cubicBezTo>
                <a:cubicBezTo>
                  <a:pt x="342" y="179"/>
                  <a:pt x="343" y="180"/>
                  <a:pt x="343" y="180"/>
                </a:cubicBezTo>
                <a:cubicBezTo>
                  <a:pt x="343" y="180"/>
                  <a:pt x="344" y="180"/>
                  <a:pt x="344" y="180"/>
                </a:cubicBezTo>
                <a:cubicBezTo>
                  <a:pt x="345" y="180"/>
                  <a:pt x="345" y="180"/>
                  <a:pt x="346" y="179"/>
                </a:cubicBezTo>
                <a:cubicBezTo>
                  <a:pt x="346" y="179"/>
                  <a:pt x="346" y="179"/>
                  <a:pt x="346" y="179"/>
                </a:cubicBezTo>
                <a:cubicBezTo>
                  <a:pt x="345" y="179"/>
                  <a:pt x="344" y="178"/>
                  <a:pt x="344" y="178"/>
                </a:cubicBezTo>
                <a:cubicBezTo>
                  <a:pt x="342" y="178"/>
                  <a:pt x="340" y="176"/>
                  <a:pt x="342" y="176"/>
                </a:cubicBezTo>
                <a:cubicBezTo>
                  <a:pt x="343" y="176"/>
                  <a:pt x="343" y="176"/>
                  <a:pt x="343" y="175"/>
                </a:cubicBezTo>
                <a:cubicBezTo>
                  <a:pt x="343" y="175"/>
                  <a:pt x="344" y="175"/>
                  <a:pt x="344" y="175"/>
                </a:cubicBezTo>
                <a:cubicBezTo>
                  <a:pt x="344" y="175"/>
                  <a:pt x="345" y="175"/>
                  <a:pt x="345" y="174"/>
                </a:cubicBezTo>
                <a:cubicBezTo>
                  <a:pt x="344" y="174"/>
                  <a:pt x="344" y="173"/>
                  <a:pt x="345" y="173"/>
                </a:cubicBezTo>
                <a:cubicBezTo>
                  <a:pt x="345" y="173"/>
                  <a:pt x="346" y="174"/>
                  <a:pt x="346" y="174"/>
                </a:cubicBezTo>
                <a:cubicBezTo>
                  <a:pt x="346" y="175"/>
                  <a:pt x="346" y="175"/>
                  <a:pt x="347" y="175"/>
                </a:cubicBezTo>
                <a:cubicBezTo>
                  <a:pt x="347" y="175"/>
                  <a:pt x="347" y="174"/>
                  <a:pt x="347" y="174"/>
                </a:cubicBezTo>
                <a:cubicBezTo>
                  <a:pt x="347" y="174"/>
                  <a:pt x="347" y="174"/>
                  <a:pt x="347" y="174"/>
                </a:cubicBezTo>
                <a:cubicBezTo>
                  <a:pt x="347" y="174"/>
                  <a:pt x="347" y="173"/>
                  <a:pt x="346" y="173"/>
                </a:cubicBezTo>
                <a:cubicBezTo>
                  <a:pt x="346" y="173"/>
                  <a:pt x="345" y="173"/>
                  <a:pt x="345" y="173"/>
                </a:cubicBezTo>
                <a:cubicBezTo>
                  <a:pt x="345" y="172"/>
                  <a:pt x="345" y="171"/>
                  <a:pt x="344" y="171"/>
                </a:cubicBezTo>
                <a:cubicBezTo>
                  <a:pt x="344" y="171"/>
                  <a:pt x="344" y="170"/>
                  <a:pt x="344" y="170"/>
                </a:cubicBezTo>
                <a:cubicBezTo>
                  <a:pt x="343" y="170"/>
                  <a:pt x="343" y="170"/>
                  <a:pt x="343" y="170"/>
                </a:cubicBezTo>
                <a:cubicBezTo>
                  <a:pt x="343" y="168"/>
                  <a:pt x="342" y="168"/>
                  <a:pt x="341" y="167"/>
                </a:cubicBezTo>
                <a:cubicBezTo>
                  <a:pt x="341" y="167"/>
                  <a:pt x="341" y="167"/>
                  <a:pt x="341" y="167"/>
                </a:cubicBezTo>
                <a:cubicBezTo>
                  <a:pt x="341" y="166"/>
                  <a:pt x="340" y="166"/>
                  <a:pt x="340" y="166"/>
                </a:cubicBezTo>
                <a:cubicBezTo>
                  <a:pt x="340" y="166"/>
                  <a:pt x="339" y="166"/>
                  <a:pt x="339" y="166"/>
                </a:cubicBezTo>
                <a:cubicBezTo>
                  <a:pt x="339" y="166"/>
                  <a:pt x="339" y="166"/>
                  <a:pt x="339" y="166"/>
                </a:cubicBezTo>
                <a:cubicBezTo>
                  <a:pt x="339" y="167"/>
                  <a:pt x="339" y="167"/>
                  <a:pt x="339" y="167"/>
                </a:cubicBezTo>
                <a:cubicBezTo>
                  <a:pt x="339" y="167"/>
                  <a:pt x="340" y="167"/>
                  <a:pt x="340" y="167"/>
                </a:cubicBezTo>
                <a:cubicBezTo>
                  <a:pt x="340" y="168"/>
                  <a:pt x="340" y="168"/>
                  <a:pt x="341" y="168"/>
                </a:cubicBezTo>
                <a:cubicBezTo>
                  <a:pt x="342" y="168"/>
                  <a:pt x="343" y="168"/>
                  <a:pt x="342" y="170"/>
                </a:cubicBezTo>
                <a:cubicBezTo>
                  <a:pt x="343" y="170"/>
                  <a:pt x="343" y="170"/>
                  <a:pt x="343" y="170"/>
                </a:cubicBezTo>
                <a:cubicBezTo>
                  <a:pt x="343" y="171"/>
                  <a:pt x="343" y="171"/>
                  <a:pt x="342" y="171"/>
                </a:cubicBezTo>
                <a:cubicBezTo>
                  <a:pt x="340" y="171"/>
                  <a:pt x="340" y="170"/>
                  <a:pt x="339" y="170"/>
                </a:cubicBezTo>
                <a:cubicBezTo>
                  <a:pt x="338" y="169"/>
                  <a:pt x="336" y="169"/>
                  <a:pt x="336" y="168"/>
                </a:cubicBezTo>
                <a:cubicBezTo>
                  <a:pt x="335" y="166"/>
                  <a:pt x="338" y="166"/>
                  <a:pt x="338" y="165"/>
                </a:cubicBezTo>
                <a:cubicBezTo>
                  <a:pt x="337" y="165"/>
                  <a:pt x="337" y="164"/>
                  <a:pt x="337" y="164"/>
                </a:cubicBezTo>
                <a:cubicBezTo>
                  <a:pt x="336" y="164"/>
                  <a:pt x="335" y="164"/>
                  <a:pt x="334" y="164"/>
                </a:cubicBezTo>
                <a:cubicBezTo>
                  <a:pt x="333" y="163"/>
                  <a:pt x="332" y="162"/>
                  <a:pt x="330" y="162"/>
                </a:cubicBezTo>
                <a:cubicBezTo>
                  <a:pt x="329" y="160"/>
                  <a:pt x="327" y="159"/>
                  <a:pt x="326" y="157"/>
                </a:cubicBezTo>
                <a:cubicBezTo>
                  <a:pt x="324" y="157"/>
                  <a:pt x="323" y="157"/>
                  <a:pt x="322" y="156"/>
                </a:cubicBezTo>
                <a:cubicBezTo>
                  <a:pt x="321" y="155"/>
                  <a:pt x="320" y="153"/>
                  <a:pt x="320" y="152"/>
                </a:cubicBezTo>
                <a:cubicBezTo>
                  <a:pt x="320" y="151"/>
                  <a:pt x="320" y="150"/>
                  <a:pt x="320" y="150"/>
                </a:cubicBezTo>
                <a:cubicBezTo>
                  <a:pt x="320" y="149"/>
                  <a:pt x="319" y="149"/>
                  <a:pt x="319" y="149"/>
                </a:cubicBezTo>
                <a:cubicBezTo>
                  <a:pt x="318" y="147"/>
                  <a:pt x="320" y="145"/>
                  <a:pt x="319" y="143"/>
                </a:cubicBezTo>
                <a:cubicBezTo>
                  <a:pt x="320" y="143"/>
                  <a:pt x="320" y="142"/>
                  <a:pt x="320" y="141"/>
                </a:cubicBezTo>
                <a:cubicBezTo>
                  <a:pt x="320" y="141"/>
                  <a:pt x="321" y="141"/>
                  <a:pt x="321" y="140"/>
                </a:cubicBezTo>
                <a:cubicBezTo>
                  <a:pt x="321" y="139"/>
                  <a:pt x="322" y="140"/>
                  <a:pt x="322" y="139"/>
                </a:cubicBezTo>
                <a:cubicBezTo>
                  <a:pt x="322" y="138"/>
                  <a:pt x="323" y="137"/>
                  <a:pt x="323" y="136"/>
                </a:cubicBezTo>
                <a:cubicBezTo>
                  <a:pt x="324" y="136"/>
                  <a:pt x="324" y="136"/>
                  <a:pt x="324" y="135"/>
                </a:cubicBezTo>
                <a:cubicBezTo>
                  <a:pt x="325" y="135"/>
                  <a:pt x="326" y="133"/>
                  <a:pt x="326" y="132"/>
                </a:cubicBezTo>
                <a:cubicBezTo>
                  <a:pt x="327" y="132"/>
                  <a:pt x="327" y="130"/>
                  <a:pt x="327" y="130"/>
                </a:cubicBezTo>
                <a:cubicBezTo>
                  <a:pt x="328" y="126"/>
                  <a:pt x="329" y="123"/>
                  <a:pt x="329" y="119"/>
                </a:cubicBezTo>
                <a:cubicBezTo>
                  <a:pt x="330" y="118"/>
                  <a:pt x="331" y="118"/>
                  <a:pt x="332" y="116"/>
                </a:cubicBezTo>
                <a:cubicBezTo>
                  <a:pt x="333" y="116"/>
                  <a:pt x="332" y="115"/>
                  <a:pt x="333" y="115"/>
                </a:cubicBezTo>
                <a:cubicBezTo>
                  <a:pt x="333" y="114"/>
                  <a:pt x="333" y="114"/>
                  <a:pt x="334" y="114"/>
                </a:cubicBezTo>
                <a:cubicBezTo>
                  <a:pt x="334" y="114"/>
                  <a:pt x="334" y="113"/>
                  <a:pt x="334" y="113"/>
                </a:cubicBezTo>
                <a:cubicBezTo>
                  <a:pt x="335" y="112"/>
                  <a:pt x="336" y="112"/>
                  <a:pt x="337" y="111"/>
                </a:cubicBezTo>
                <a:cubicBezTo>
                  <a:pt x="337" y="111"/>
                  <a:pt x="337" y="111"/>
                  <a:pt x="337" y="111"/>
                </a:cubicBezTo>
                <a:cubicBezTo>
                  <a:pt x="337" y="111"/>
                  <a:pt x="339" y="111"/>
                  <a:pt x="339" y="108"/>
                </a:cubicBezTo>
                <a:cubicBezTo>
                  <a:pt x="339" y="108"/>
                  <a:pt x="339" y="108"/>
                  <a:pt x="339" y="108"/>
                </a:cubicBezTo>
                <a:cubicBezTo>
                  <a:pt x="339" y="106"/>
                  <a:pt x="340" y="104"/>
                  <a:pt x="341" y="102"/>
                </a:cubicBezTo>
                <a:cubicBezTo>
                  <a:pt x="341" y="99"/>
                  <a:pt x="341" y="96"/>
                  <a:pt x="342" y="93"/>
                </a:cubicBezTo>
                <a:cubicBezTo>
                  <a:pt x="342" y="88"/>
                  <a:pt x="342" y="88"/>
                  <a:pt x="342" y="88"/>
                </a:cubicBezTo>
                <a:cubicBezTo>
                  <a:pt x="343" y="88"/>
                  <a:pt x="343" y="87"/>
                  <a:pt x="343" y="86"/>
                </a:cubicBezTo>
                <a:cubicBezTo>
                  <a:pt x="344" y="86"/>
                  <a:pt x="343" y="85"/>
                  <a:pt x="344" y="85"/>
                </a:cubicBezTo>
                <a:cubicBezTo>
                  <a:pt x="346" y="85"/>
                  <a:pt x="347" y="86"/>
                  <a:pt x="350" y="86"/>
                </a:cubicBezTo>
                <a:cubicBezTo>
                  <a:pt x="349" y="88"/>
                  <a:pt x="353" y="85"/>
                  <a:pt x="353" y="87"/>
                </a:cubicBezTo>
                <a:cubicBezTo>
                  <a:pt x="352" y="87"/>
                  <a:pt x="352" y="88"/>
                  <a:pt x="353" y="88"/>
                </a:cubicBezTo>
                <a:cubicBezTo>
                  <a:pt x="353" y="88"/>
                  <a:pt x="353" y="88"/>
                  <a:pt x="353" y="88"/>
                </a:cubicBezTo>
                <a:cubicBezTo>
                  <a:pt x="354" y="86"/>
                  <a:pt x="357" y="85"/>
                  <a:pt x="360" y="85"/>
                </a:cubicBezTo>
                <a:cubicBezTo>
                  <a:pt x="360" y="85"/>
                  <a:pt x="360" y="85"/>
                  <a:pt x="360" y="84"/>
                </a:cubicBezTo>
                <a:cubicBezTo>
                  <a:pt x="362" y="83"/>
                  <a:pt x="362" y="83"/>
                  <a:pt x="363" y="83"/>
                </a:cubicBezTo>
                <a:cubicBezTo>
                  <a:pt x="363" y="83"/>
                  <a:pt x="363" y="84"/>
                  <a:pt x="363" y="84"/>
                </a:cubicBezTo>
                <a:cubicBezTo>
                  <a:pt x="363" y="84"/>
                  <a:pt x="365" y="83"/>
                  <a:pt x="365" y="84"/>
                </a:cubicBezTo>
                <a:cubicBezTo>
                  <a:pt x="366" y="84"/>
                  <a:pt x="366" y="84"/>
                  <a:pt x="367" y="85"/>
                </a:cubicBezTo>
                <a:cubicBezTo>
                  <a:pt x="367" y="86"/>
                  <a:pt x="367" y="85"/>
                  <a:pt x="367" y="85"/>
                </a:cubicBezTo>
                <a:cubicBezTo>
                  <a:pt x="371" y="85"/>
                  <a:pt x="371" y="85"/>
                  <a:pt x="371" y="85"/>
                </a:cubicBezTo>
                <a:cubicBezTo>
                  <a:pt x="371" y="86"/>
                  <a:pt x="372" y="86"/>
                  <a:pt x="372" y="86"/>
                </a:cubicBezTo>
                <a:cubicBezTo>
                  <a:pt x="372" y="86"/>
                  <a:pt x="373" y="86"/>
                  <a:pt x="373" y="87"/>
                </a:cubicBezTo>
                <a:cubicBezTo>
                  <a:pt x="373" y="87"/>
                  <a:pt x="374" y="87"/>
                  <a:pt x="374" y="88"/>
                </a:cubicBezTo>
                <a:cubicBezTo>
                  <a:pt x="374" y="89"/>
                  <a:pt x="373" y="89"/>
                  <a:pt x="373" y="91"/>
                </a:cubicBezTo>
                <a:cubicBezTo>
                  <a:pt x="373" y="91"/>
                  <a:pt x="372" y="91"/>
                  <a:pt x="372" y="93"/>
                </a:cubicBezTo>
                <a:cubicBezTo>
                  <a:pt x="372" y="96"/>
                  <a:pt x="372" y="96"/>
                  <a:pt x="372" y="96"/>
                </a:cubicBezTo>
                <a:cubicBezTo>
                  <a:pt x="370" y="96"/>
                  <a:pt x="372" y="98"/>
                  <a:pt x="373" y="97"/>
                </a:cubicBezTo>
                <a:cubicBezTo>
                  <a:pt x="374" y="97"/>
                  <a:pt x="374" y="97"/>
                  <a:pt x="373" y="97"/>
                </a:cubicBezTo>
                <a:cubicBezTo>
                  <a:pt x="374" y="95"/>
                  <a:pt x="373" y="95"/>
                  <a:pt x="373" y="94"/>
                </a:cubicBezTo>
                <a:cubicBezTo>
                  <a:pt x="374" y="94"/>
                  <a:pt x="374" y="92"/>
                  <a:pt x="374" y="91"/>
                </a:cubicBezTo>
                <a:cubicBezTo>
                  <a:pt x="374" y="91"/>
                  <a:pt x="375" y="91"/>
                  <a:pt x="375" y="91"/>
                </a:cubicBezTo>
                <a:cubicBezTo>
                  <a:pt x="375" y="91"/>
                  <a:pt x="375" y="90"/>
                  <a:pt x="375" y="90"/>
                </a:cubicBezTo>
                <a:cubicBezTo>
                  <a:pt x="375" y="89"/>
                  <a:pt x="376" y="90"/>
                  <a:pt x="376" y="89"/>
                </a:cubicBezTo>
                <a:cubicBezTo>
                  <a:pt x="378" y="89"/>
                  <a:pt x="379" y="89"/>
                  <a:pt x="380" y="89"/>
                </a:cubicBezTo>
                <a:cubicBezTo>
                  <a:pt x="380" y="89"/>
                  <a:pt x="380" y="89"/>
                  <a:pt x="380" y="89"/>
                </a:cubicBezTo>
                <a:cubicBezTo>
                  <a:pt x="372" y="79"/>
                  <a:pt x="372" y="79"/>
                  <a:pt x="372" y="79"/>
                </a:cubicBezTo>
                <a:cubicBezTo>
                  <a:pt x="380" y="85"/>
                  <a:pt x="380" y="85"/>
                  <a:pt x="380" y="85"/>
                </a:cubicBezTo>
                <a:cubicBezTo>
                  <a:pt x="380" y="87"/>
                  <a:pt x="382" y="88"/>
                  <a:pt x="383" y="90"/>
                </a:cubicBezTo>
                <a:cubicBezTo>
                  <a:pt x="384" y="90"/>
                  <a:pt x="385" y="92"/>
                  <a:pt x="385" y="94"/>
                </a:cubicBezTo>
                <a:cubicBezTo>
                  <a:pt x="385" y="94"/>
                  <a:pt x="385" y="94"/>
                  <a:pt x="385" y="94"/>
                </a:cubicBezTo>
                <a:cubicBezTo>
                  <a:pt x="384" y="94"/>
                  <a:pt x="384" y="94"/>
                  <a:pt x="384" y="93"/>
                </a:cubicBezTo>
                <a:cubicBezTo>
                  <a:pt x="383" y="93"/>
                  <a:pt x="383" y="93"/>
                  <a:pt x="383" y="93"/>
                </a:cubicBezTo>
                <a:cubicBezTo>
                  <a:pt x="384" y="100"/>
                  <a:pt x="384" y="100"/>
                  <a:pt x="384" y="100"/>
                </a:cubicBezTo>
                <a:cubicBezTo>
                  <a:pt x="387" y="100"/>
                  <a:pt x="387" y="100"/>
                  <a:pt x="387" y="100"/>
                </a:cubicBezTo>
                <a:cubicBezTo>
                  <a:pt x="392" y="100"/>
                  <a:pt x="392" y="100"/>
                  <a:pt x="392" y="100"/>
                </a:cubicBezTo>
                <a:cubicBezTo>
                  <a:pt x="392" y="100"/>
                  <a:pt x="392" y="102"/>
                  <a:pt x="393" y="103"/>
                </a:cubicBezTo>
                <a:cubicBezTo>
                  <a:pt x="393" y="104"/>
                  <a:pt x="394" y="107"/>
                  <a:pt x="394" y="107"/>
                </a:cubicBezTo>
                <a:cubicBezTo>
                  <a:pt x="393" y="110"/>
                  <a:pt x="393" y="110"/>
                  <a:pt x="393" y="110"/>
                </a:cubicBezTo>
                <a:cubicBezTo>
                  <a:pt x="395" y="113"/>
                  <a:pt x="392" y="111"/>
                  <a:pt x="395" y="113"/>
                </a:cubicBezTo>
                <a:cubicBezTo>
                  <a:pt x="398" y="115"/>
                  <a:pt x="398" y="115"/>
                  <a:pt x="398" y="115"/>
                </a:cubicBezTo>
                <a:cubicBezTo>
                  <a:pt x="398" y="115"/>
                  <a:pt x="400" y="116"/>
                  <a:pt x="400" y="117"/>
                </a:cubicBezTo>
                <a:cubicBezTo>
                  <a:pt x="401" y="118"/>
                  <a:pt x="399" y="116"/>
                  <a:pt x="401" y="118"/>
                </a:cubicBezTo>
                <a:cubicBezTo>
                  <a:pt x="403" y="120"/>
                  <a:pt x="400" y="118"/>
                  <a:pt x="403" y="120"/>
                </a:cubicBezTo>
                <a:cubicBezTo>
                  <a:pt x="405" y="122"/>
                  <a:pt x="405" y="120"/>
                  <a:pt x="405" y="122"/>
                </a:cubicBezTo>
                <a:cubicBezTo>
                  <a:pt x="406" y="125"/>
                  <a:pt x="406" y="125"/>
                  <a:pt x="406" y="125"/>
                </a:cubicBezTo>
                <a:cubicBezTo>
                  <a:pt x="414" y="127"/>
                  <a:pt x="414" y="127"/>
                  <a:pt x="414" y="127"/>
                </a:cubicBezTo>
                <a:cubicBezTo>
                  <a:pt x="414" y="127"/>
                  <a:pt x="417" y="126"/>
                  <a:pt x="420" y="127"/>
                </a:cubicBezTo>
                <a:cubicBezTo>
                  <a:pt x="424" y="128"/>
                  <a:pt x="424" y="128"/>
                  <a:pt x="424" y="128"/>
                </a:cubicBezTo>
                <a:cubicBezTo>
                  <a:pt x="430" y="131"/>
                  <a:pt x="430" y="131"/>
                  <a:pt x="430" y="131"/>
                </a:cubicBezTo>
                <a:cubicBezTo>
                  <a:pt x="430" y="131"/>
                  <a:pt x="433" y="136"/>
                  <a:pt x="434" y="139"/>
                </a:cubicBezTo>
                <a:cubicBezTo>
                  <a:pt x="435" y="141"/>
                  <a:pt x="435" y="141"/>
                  <a:pt x="435" y="141"/>
                </a:cubicBezTo>
                <a:cubicBezTo>
                  <a:pt x="435" y="141"/>
                  <a:pt x="437" y="146"/>
                  <a:pt x="441" y="147"/>
                </a:cubicBezTo>
                <a:cubicBezTo>
                  <a:pt x="445" y="148"/>
                  <a:pt x="445" y="148"/>
                  <a:pt x="445" y="148"/>
                </a:cubicBezTo>
                <a:cubicBezTo>
                  <a:pt x="452" y="150"/>
                  <a:pt x="452" y="150"/>
                  <a:pt x="452" y="150"/>
                </a:cubicBezTo>
                <a:cubicBezTo>
                  <a:pt x="458" y="153"/>
                  <a:pt x="458" y="153"/>
                  <a:pt x="458" y="153"/>
                </a:cubicBezTo>
                <a:cubicBezTo>
                  <a:pt x="463" y="160"/>
                  <a:pt x="458" y="154"/>
                  <a:pt x="463" y="160"/>
                </a:cubicBezTo>
                <a:cubicBezTo>
                  <a:pt x="467" y="165"/>
                  <a:pt x="467" y="165"/>
                  <a:pt x="467" y="165"/>
                </a:cubicBezTo>
                <a:cubicBezTo>
                  <a:pt x="467" y="165"/>
                  <a:pt x="464" y="170"/>
                  <a:pt x="475" y="171"/>
                </a:cubicBezTo>
                <a:cubicBezTo>
                  <a:pt x="485" y="172"/>
                  <a:pt x="493" y="173"/>
                  <a:pt x="493" y="173"/>
                </a:cubicBezTo>
                <a:cubicBezTo>
                  <a:pt x="493" y="173"/>
                  <a:pt x="498" y="178"/>
                  <a:pt x="501" y="180"/>
                </a:cubicBezTo>
                <a:cubicBezTo>
                  <a:pt x="504" y="181"/>
                  <a:pt x="504" y="181"/>
                  <a:pt x="504" y="181"/>
                </a:cubicBezTo>
                <a:cubicBezTo>
                  <a:pt x="504" y="181"/>
                  <a:pt x="515" y="188"/>
                  <a:pt x="520" y="189"/>
                </a:cubicBezTo>
                <a:cubicBezTo>
                  <a:pt x="521" y="190"/>
                  <a:pt x="522" y="190"/>
                  <a:pt x="523" y="191"/>
                </a:cubicBezTo>
                <a:cubicBezTo>
                  <a:pt x="527" y="191"/>
                  <a:pt x="531" y="191"/>
                  <a:pt x="531" y="191"/>
                </a:cubicBezTo>
                <a:cubicBezTo>
                  <a:pt x="535" y="194"/>
                  <a:pt x="529" y="192"/>
                  <a:pt x="535" y="194"/>
                </a:cubicBezTo>
                <a:cubicBezTo>
                  <a:pt x="542" y="196"/>
                  <a:pt x="542" y="196"/>
                  <a:pt x="542" y="196"/>
                </a:cubicBezTo>
                <a:cubicBezTo>
                  <a:pt x="542" y="196"/>
                  <a:pt x="549" y="197"/>
                  <a:pt x="552" y="199"/>
                </a:cubicBezTo>
                <a:cubicBezTo>
                  <a:pt x="554" y="202"/>
                  <a:pt x="553" y="198"/>
                  <a:pt x="554" y="202"/>
                </a:cubicBezTo>
                <a:cubicBezTo>
                  <a:pt x="556" y="207"/>
                  <a:pt x="549" y="204"/>
                  <a:pt x="556" y="207"/>
                </a:cubicBezTo>
                <a:cubicBezTo>
                  <a:pt x="563" y="209"/>
                  <a:pt x="555" y="208"/>
                  <a:pt x="563" y="209"/>
                </a:cubicBezTo>
                <a:cubicBezTo>
                  <a:pt x="572" y="211"/>
                  <a:pt x="572" y="211"/>
                  <a:pt x="572" y="211"/>
                </a:cubicBezTo>
                <a:cubicBezTo>
                  <a:pt x="572" y="211"/>
                  <a:pt x="581" y="208"/>
                  <a:pt x="585" y="210"/>
                </a:cubicBezTo>
                <a:cubicBezTo>
                  <a:pt x="590" y="213"/>
                  <a:pt x="588" y="207"/>
                  <a:pt x="590" y="213"/>
                </a:cubicBezTo>
                <a:cubicBezTo>
                  <a:pt x="592" y="219"/>
                  <a:pt x="586" y="209"/>
                  <a:pt x="592" y="219"/>
                </a:cubicBezTo>
                <a:cubicBezTo>
                  <a:pt x="597" y="229"/>
                  <a:pt x="590" y="228"/>
                  <a:pt x="597" y="229"/>
                </a:cubicBezTo>
                <a:cubicBezTo>
                  <a:pt x="604" y="231"/>
                  <a:pt x="616" y="233"/>
                  <a:pt x="616" y="233"/>
                </a:cubicBezTo>
                <a:cubicBezTo>
                  <a:pt x="616" y="233"/>
                  <a:pt x="622" y="235"/>
                  <a:pt x="626" y="238"/>
                </a:cubicBezTo>
                <a:cubicBezTo>
                  <a:pt x="630" y="240"/>
                  <a:pt x="635" y="235"/>
                  <a:pt x="636" y="241"/>
                </a:cubicBezTo>
                <a:cubicBezTo>
                  <a:pt x="637" y="248"/>
                  <a:pt x="632" y="238"/>
                  <a:pt x="637" y="248"/>
                </a:cubicBezTo>
                <a:cubicBezTo>
                  <a:pt x="641" y="257"/>
                  <a:pt x="648" y="257"/>
                  <a:pt x="650" y="259"/>
                </a:cubicBezTo>
                <a:cubicBezTo>
                  <a:pt x="653" y="262"/>
                  <a:pt x="646" y="251"/>
                  <a:pt x="653" y="262"/>
                </a:cubicBezTo>
                <a:cubicBezTo>
                  <a:pt x="660" y="273"/>
                  <a:pt x="665" y="269"/>
                  <a:pt x="667" y="277"/>
                </a:cubicBezTo>
                <a:cubicBezTo>
                  <a:pt x="669" y="284"/>
                  <a:pt x="660" y="272"/>
                  <a:pt x="669" y="284"/>
                </a:cubicBezTo>
                <a:cubicBezTo>
                  <a:pt x="678" y="296"/>
                  <a:pt x="686" y="289"/>
                  <a:pt x="685" y="296"/>
                </a:cubicBezTo>
                <a:cubicBezTo>
                  <a:pt x="684" y="304"/>
                  <a:pt x="677" y="296"/>
                  <a:pt x="684" y="304"/>
                </a:cubicBezTo>
                <a:cubicBezTo>
                  <a:pt x="691" y="311"/>
                  <a:pt x="685" y="304"/>
                  <a:pt x="691" y="311"/>
                </a:cubicBezTo>
                <a:cubicBezTo>
                  <a:pt x="697" y="318"/>
                  <a:pt x="697" y="318"/>
                  <a:pt x="697" y="318"/>
                </a:cubicBezTo>
                <a:cubicBezTo>
                  <a:pt x="697" y="318"/>
                  <a:pt x="697" y="318"/>
                  <a:pt x="697" y="318"/>
                </a:cubicBezTo>
                <a:cubicBezTo>
                  <a:pt x="698" y="319"/>
                  <a:pt x="698" y="319"/>
                  <a:pt x="699" y="320"/>
                </a:cubicBezTo>
                <a:cubicBezTo>
                  <a:pt x="697" y="319"/>
                  <a:pt x="697" y="319"/>
                  <a:pt x="697" y="319"/>
                </a:cubicBezTo>
                <a:cubicBezTo>
                  <a:pt x="697" y="318"/>
                  <a:pt x="697" y="318"/>
                  <a:pt x="697" y="318"/>
                </a:cubicBezTo>
                <a:cubicBezTo>
                  <a:pt x="697" y="318"/>
                  <a:pt x="697" y="318"/>
                  <a:pt x="697" y="319"/>
                </a:cubicBezTo>
                <a:cubicBezTo>
                  <a:pt x="695" y="322"/>
                  <a:pt x="697" y="328"/>
                  <a:pt x="699" y="330"/>
                </a:cubicBezTo>
                <a:cubicBezTo>
                  <a:pt x="700" y="332"/>
                  <a:pt x="702" y="333"/>
                  <a:pt x="703" y="335"/>
                </a:cubicBezTo>
                <a:cubicBezTo>
                  <a:pt x="705" y="337"/>
                  <a:pt x="705" y="340"/>
                  <a:pt x="707" y="342"/>
                </a:cubicBezTo>
                <a:cubicBezTo>
                  <a:pt x="709" y="346"/>
                  <a:pt x="710" y="349"/>
                  <a:pt x="711" y="354"/>
                </a:cubicBezTo>
                <a:cubicBezTo>
                  <a:pt x="712" y="357"/>
                  <a:pt x="713" y="357"/>
                  <a:pt x="712" y="360"/>
                </a:cubicBezTo>
                <a:cubicBezTo>
                  <a:pt x="712" y="362"/>
                  <a:pt x="708" y="362"/>
                  <a:pt x="710" y="366"/>
                </a:cubicBezTo>
                <a:cubicBezTo>
                  <a:pt x="701" y="369"/>
                  <a:pt x="701" y="374"/>
                  <a:pt x="707" y="382"/>
                </a:cubicBezTo>
                <a:cubicBezTo>
                  <a:pt x="709" y="385"/>
                  <a:pt x="713" y="386"/>
                  <a:pt x="715" y="389"/>
                </a:cubicBezTo>
                <a:cubicBezTo>
                  <a:pt x="716" y="390"/>
                  <a:pt x="716" y="390"/>
                  <a:pt x="716" y="391"/>
                </a:cubicBezTo>
                <a:cubicBezTo>
                  <a:pt x="716" y="391"/>
                  <a:pt x="717" y="391"/>
                  <a:pt x="717" y="391"/>
                </a:cubicBezTo>
                <a:cubicBezTo>
                  <a:pt x="719" y="392"/>
                  <a:pt x="720" y="394"/>
                  <a:pt x="720" y="397"/>
                </a:cubicBezTo>
                <a:cubicBezTo>
                  <a:pt x="720" y="397"/>
                  <a:pt x="720" y="397"/>
                  <a:pt x="720" y="397"/>
                </a:cubicBezTo>
                <a:cubicBezTo>
                  <a:pt x="721" y="399"/>
                  <a:pt x="721" y="400"/>
                  <a:pt x="719" y="402"/>
                </a:cubicBezTo>
                <a:cubicBezTo>
                  <a:pt x="719" y="402"/>
                  <a:pt x="719" y="402"/>
                  <a:pt x="719" y="402"/>
                </a:cubicBezTo>
                <a:cubicBezTo>
                  <a:pt x="718" y="403"/>
                  <a:pt x="718" y="405"/>
                  <a:pt x="718" y="406"/>
                </a:cubicBezTo>
                <a:cubicBezTo>
                  <a:pt x="719" y="410"/>
                  <a:pt x="720" y="416"/>
                  <a:pt x="724" y="411"/>
                </a:cubicBezTo>
                <a:cubicBezTo>
                  <a:pt x="724" y="414"/>
                  <a:pt x="724" y="416"/>
                  <a:pt x="726" y="418"/>
                </a:cubicBezTo>
                <a:cubicBezTo>
                  <a:pt x="727" y="419"/>
                  <a:pt x="727" y="419"/>
                  <a:pt x="728" y="420"/>
                </a:cubicBezTo>
                <a:cubicBezTo>
                  <a:pt x="728" y="420"/>
                  <a:pt x="729" y="420"/>
                  <a:pt x="729" y="420"/>
                </a:cubicBezTo>
                <a:cubicBezTo>
                  <a:pt x="731" y="422"/>
                  <a:pt x="733" y="423"/>
                  <a:pt x="733" y="426"/>
                </a:cubicBezTo>
                <a:cubicBezTo>
                  <a:pt x="733" y="428"/>
                  <a:pt x="731" y="426"/>
                  <a:pt x="731" y="428"/>
                </a:cubicBezTo>
                <a:cubicBezTo>
                  <a:pt x="730" y="428"/>
                  <a:pt x="730" y="428"/>
                  <a:pt x="730" y="428"/>
                </a:cubicBezTo>
                <a:cubicBezTo>
                  <a:pt x="730" y="428"/>
                  <a:pt x="730" y="428"/>
                  <a:pt x="729" y="428"/>
                </a:cubicBezTo>
                <a:cubicBezTo>
                  <a:pt x="729" y="428"/>
                  <a:pt x="729" y="428"/>
                  <a:pt x="729" y="428"/>
                </a:cubicBezTo>
                <a:cubicBezTo>
                  <a:pt x="722" y="429"/>
                  <a:pt x="715" y="420"/>
                  <a:pt x="708" y="423"/>
                </a:cubicBezTo>
                <a:cubicBezTo>
                  <a:pt x="707" y="423"/>
                  <a:pt x="707" y="422"/>
                  <a:pt x="707" y="422"/>
                </a:cubicBezTo>
                <a:cubicBezTo>
                  <a:pt x="707" y="428"/>
                  <a:pt x="700" y="432"/>
                  <a:pt x="693" y="431"/>
                </a:cubicBezTo>
                <a:cubicBezTo>
                  <a:pt x="692" y="432"/>
                  <a:pt x="692" y="434"/>
                  <a:pt x="691" y="435"/>
                </a:cubicBezTo>
                <a:cubicBezTo>
                  <a:pt x="690" y="436"/>
                  <a:pt x="689" y="437"/>
                  <a:pt x="688" y="438"/>
                </a:cubicBezTo>
                <a:cubicBezTo>
                  <a:pt x="687" y="440"/>
                  <a:pt x="685" y="443"/>
                  <a:pt x="685" y="446"/>
                </a:cubicBezTo>
                <a:cubicBezTo>
                  <a:pt x="685" y="447"/>
                  <a:pt x="687" y="448"/>
                  <a:pt x="687" y="449"/>
                </a:cubicBezTo>
                <a:cubicBezTo>
                  <a:pt x="687" y="451"/>
                  <a:pt x="686" y="453"/>
                  <a:pt x="686" y="455"/>
                </a:cubicBezTo>
                <a:cubicBezTo>
                  <a:pt x="685" y="456"/>
                  <a:pt x="684" y="461"/>
                  <a:pt x="682" y="461"/>
                </a:cubicBezTo>
                <a:cubicBezTo>
                  <a:pt x="683" y="462"/>
                  <a:pt x="684" y="464"/>
                  <a:pt x="685" y="464"/>
                </a:cubicBezTo>
                <a:cubicBezTo>
                  <a:pt x="685" y="464"/>
                  <a:pt x="685" y="464"/>
                  <a:pt x="685" y="465"/>
                </a:cubicBezTo>
                <a:cubicBezTo>
                  <a:pt x="686" y="464"/>
                  <a:pt x="688" y="464"/>
                  <a:pt x="689" y="464"/>
                </a:cubicBezTo>
                <a:cubicBezTo>
                  <a:pt x="690" y="463"/>
                  <a:pt x="690" y="462"/>
                  <a:pt x="691" y="463"/>
                </a:cubicBezTo>
                <a:cubicBezTo>
                  <a:pt x="691" y="463"/>
                  <a:pt x="694" y="465"/>
                  <a:pt x="694" y="465"/>
                </a:cubicBezTo>
                <a:cubicBezTo>
                  <a:pt x="694" y="466"/>
                  <a:pt x="690" y="469"/>
                  <a:pt x="689" y="470"/>
                </a:cubicBezTo>
                <a:cubicBezTo>
                  <a:pt x="689" y="470"/>
                  <a:pt x="690" y="471"/>
                  <a:pt x="691" y="471"/>
                </a:cubicBezTo>
                <a:cubicBezTo>
                  <a:pt x="689" y="473"/>
                  <a:pt x="688" y="474"/>
                  <a:pt x="687" y="475"/>
                </a:cubicBezTo>
                <a:cubicBezTo>
                  <a:pt x="686" y="476"/>
                  <a:pt x="685" y="476"/>
                  <a:pt x="686" y="477"/>
                </a:cubicBezTo>
                <a:cubicBezTo>
                  <a:pt x="686" y="478"/>
                  <a:pt x="688" y="477"/>
                  <a:pt x="689" y="476"/>
                </a:cubicBezTo>
                <a:cubicBezTo>
                  <a:pt x="689" y="478"/>
                  <a:pt x="690" y="479"/>
                  <a:pt x="688" y="480"/>
                </a:cubicBezTo>
                <a:cubicBezTo>
                  <a:pt x="687" y="482"/>
                  <a:pt x="686" y="481"/>
                  <a:pt x="686" y="484"/>
                </a:cubicBezTo>
                <a:cubicBezTo>
                  <a:pt x="687" y="485"/>
                  <a:pt x="687" y="487"/>
                  <a:pt x="686" y="489"/>
                </a:cubicBezTo>
                <a:cubicBezTo>
                  <a:pt x="686" y="490"/>
                  <a:pt x="684" y="492"/>
                  <a:pt x="687" y="493"/>
                </a:cubicBezTo>
                <a:cubicBezTo>
                  <a:pt x="685" y="493"/>
                  <a:pt x="685" y="495"/>
                  <a:pt x="686" y="497"/>
                </a:cubicBezTo>
                <a:cubicBezTo>
                  <a:pt x="686" y="495"/>
                  <a:pt x="688" y="495"/>
                  <a:pt x="689" y="494"/>
                </a:cubicBezTo>
                <a:cubicBezTo>
                  <a:pt x="690" y="493"/>
                  <a:pt x="690" y="491"/>
                  <a:pt x="692" y="492"/>
                </a:cubicBezTo>
                <a:cubicBezTo>
                  <a:pt x="692" y="493"/>
                  <a:pt x="692" y="493"/>
                  <a:pt x="692" y="494"/>
                </a:cubicBezTo>
                <a:cubicBezTo>
                  <a:pt x="693" y="494"/>
                  <a:pt x="693" y="494"/>
                  <a:pt x="694" y="495"/>
                </a:cubicBezTo>
                <a:cubicBezTo>
                  <a:pt x="695" y="495"/>
                  <a:pt x="697" y="496"/>
                  <a:pt x="698" y="496"/>
                </a:cubicBezTo>
                <a:cubicBezTo>
                  <a:pt x="698" y="498"/>
                  <a:pt x="697" y="498"/>
                  <a:pt x="696" y="499"/>
                </a:cubicBezTo>
                <a:cubicBezTo>
                  <a:pt x="696" y="500"/>
                  <a:pt x="694" y="502"/>
                  <a:pt x="697" y="502"/>
                </a:cubicBezTo>
                <a:cubicBezTo>
                  <a:pt x="698" y="503"/>
                  <a:pt x="698" y="500"/>
                  <a:pt x="700" y="501"/>
                </a:cubicBezTo>
                <a:cubicBezTo>
                  <a:pt x="701" y="502"/>
                  <a:pt x="702" y="504"/>
                  <a:pt x="701" y="505"/>
                </a:cubicBezTo>
                <a:cubicBezTo>
                  <a:pt x="701" y="506"/>
                  <a:pt x="699" y="506"/>
                  <a:pt x="698" y="507"/>
                </a:cubicBezTo>
                <a:cubicBezTo>
                  <a:pt x="697" y="508"/>
                  <a:pt x="698" y="510"/>
                  <a:pt x="697" y="511"/>
                </a:cubicBezTo>
                <a:cubicBezTo>
                  <a:pt x="697" y="512"/>
                  <a:pt x="695" y="513"/>
                  <a:pt x="694" y="514"/>
                </a:cubicBezTo>
                <a:cubicBezTo>
                  <a:pt x="694" y="514"/>
                  <a:pt x="693" y="514"/>
                  <a:pt x="693" y="514"/>
                </a:cubicBezTo>
                <a:cubicBezTo>
                  <a:pt x="692" y="514"/>
                  <a:pt x="693" y="515"/>
                  <a:pt x="693" y="515"/>
                </a:cubicBezTo>
                <a:cubicBezTo>
                  <a:pt x="692" y="516"/>
                  <a:pt x="693" y="517"/>
                  <a:pt x="692" y="517"/>
                </a:cubicBezTo>
                <a:cubicBezTo>
                  <a:pt x="691" y="518"/>
                  <a:pt x="690" y="515"/>
                  <a:pt x="688" y="517"/>
                </a:cubicBezTo>
                <a:cubicBezTo>
                  <a:pt x="686" y="518"/>
                  <a:pt x="687" y="518"/>
                  <a:pt x="688" y="519"/>
                </a:cubicBezTo>
                <a:cubicBezTo>
                  <a:pt x="689" y="520"/>
                  <a:pt x="690" y="520"/>
                  <a:pt x="690" y="522"/>
                </a:cubicBezTo>
                <a:cubicBezTo>
                  <a:pt x="690" y="523"/>
                  <a:pt x="690" y="525"/>
                  <a:pt x="690" y="526"/>
                </a:cubicBezTo>
                <a:cubicBezTo>
                  <a:pt x="690" y="529"/>
                  <a:pt x="687" y="529"/>
                  <a:pt x="684" y="531"/>
                </a:cubicBezTo>
                <a:cubicBezTo>
                  <a:pt x="683" y="532"/>
                  <a:pt x="682" y="533"/>
                  <a:pt x="680" y="533"/>
                </a:cubicBezTo>
                <a:cubicBezTo>
                  <a:pt x="677" y="532"/>
                  <a:pt x="677" y="532"/>
                  <a:pt x="675" y="533"/>
                </a:cubicBezTo>
                <a:cubicBezTo>
                  <a:pt x="673" y="534"/>
                  <a:pt x="673" y="534"/>
                  <a:pt x="671" y="533"/>
                </a:cubicBezTo>
                <a:cubicBezTo>
                  <a:pt x="670" y="533"/>
                  <a:pt x="670" y="533"/>
                  <a:pt x="670" y="533"/>
                </a:cubicBezTo>
                <a:cubicBezTo>
                  <a:pt x="670" y="534"/>
                  <a:pt x="669" y="535"/>
                  <a:pt x="670" y="535"/>
                </a:cubicBezTo>
                <a:cubicBezTo>
                  <a:pt x="670" y="536"/>
                  <a:pt x="669" y="536"/>
                  <a:pt x="669" y="537"/>
                </a:cubicBezTo>
                <a:cubicBezTo>
                  <a:pt x="669" y="538"/>
                  <a:pt x="669" y="538"/>
                  <a:pt x="669" y="538"/>
                </a:cubicBezTo>
                <a:cubicBezTo>
                  <a:pt x="670" y="539"/>
                  <a:pt x="672" y="538"/>
                  <a:pt x="673" y="539"/>
                </a:cubicBezTo>
                <a:cubicBezTo>
                  <a:pt x="673" y="540"/>
                  <a:pt x="672" y="541"/>
                  <a:pt x="672" y="541"/>
                </a:cubicBezTo>
                <a:cubicBezTo>
                  <a:pt x="673" y="542"/>
                  <a:pt x="674" y="541"/>
                  <a:pt x="674" y="541"/>
                </a:cubicBezTo>
                <a:cubicBezTo>
                  <a:pt x="675" y="542"/>
                  <a:pt x="675" y="542"/>
                  <a:pt x="675" y="543"/>
                </a:cubicBezTo>
                <a:cubicBezTo>
                  <a:pt x="676" y="544"/>
                  <a:pt x="676" y="544"/>
                  <a:pt x="678" y="543"/>
                </a:cubicBezTo>
                <a:cubicBezTo>
                  <a:pt x="679" y="543"/>
                  <a:pt x="679" y="543"/>
                  <a:pt x="681" y="543"/>
                </a:cubicBezTo>
                <a:cubicBezTo>
                  <a:pt x="681" y="545"/>
                  <a:pt x="681" y="545"/>
                  <a:pt x="680" y="546"/>
                </a:cubicBezTo>
                <a:cubicBezTo>
                  <a:pt x="679" y="547"/>
                  <a:pt x="678" y="548"/>
                  <a:pt x="677" y="549"/>
                </a:cubicBezTo>
                <a:cubicBezTo>
                  <a:pt x="677" y="550"/>
                  <a:pt x="677" y="551"/>
                  <a:pt x="677" y="552"/>
                </a:cubicBezTo>
                <a:cubicBezTo>
                  <a:pt x="676" y="553"/>
                  <a:pt x="675" y="553"/>
                  <a:pt x="674" y="554"/>
                </a:cubicBezTo>
                <a:cubicBezTo>
                  <a:pt x="673" y="555"/>
                  <a:pt x="673" y="556"/>
                  <a:pt x="673" y="557"/>
                </a:cubicBezTo>
                <a:cubicBezTo>
                  <a:pt x="672" y="558"/>
                  <a:pt x="672" y="558"/>
                  <a:pt x="671" y="559"/>
                </a:cubicBezTo>
                <a:cubicBezTo>
                  <a:pt x="669" y="559"/>
                  <a:pt x="669" y="559"/>
                  <a:pt x="669" y="560"/>
                </a:cubicBezTo>
                <a:cubicBezTo>
                  <a:pt x="669" y="564"/>
                  <a:pt x="669" y="564"/>
                  <a:pt x="669" y="564"/>
                </a:cubicBezTo>
                <a:cubicBezTo>
                  <a:pt x="670" y="565"/>
                  <a:pt x="672" y="565"/>
                  <a:pt x="671" y="566"/>
                </a:cubicBezTo>
                <a:cubicBezTo>
                  <a:pt x="670" y="567"/>
                  <a:pt x="670" y="567"/>
                  <a:pt x="669" y="567"/>
                </a:cubicBezTo>
                <a:cubicBezTo>
                  <a:pt x="669" y="567"/>
                  <a:pt x="669" y="567"/>
                  <a:pt x="669" y="568"/>
                </a:cubicBezTo>
                <a:cubicBezTo>
                  <a:pt x="669" y="568"/>
                  <a:pt x="669" y="568"/>
                  <a:pt x="669" y="568"/>
                </a:cubicBezTo>
                <a:cubicBezTo>
                  <a:pt x="673" y="568"/>
                  <a:pt x="679" y="570"/>
                  <a:pt x="677" y="573"/>
                </a:cubicBezTo>
                <a:cubicBezTo>
                  <a:pt x="679" y="575"/>
                  <a:pt x="681" y="573"/>
                  <a:pt x="682" y="571"/>
                </a:cubicBezTo>
                <a:cubicBezTo>
                  <a:pt x="682" y="572"/>
                  <a:pt x="683" y="574"/>
                  <a:pt x="683" y="575"/>
                </a:cubicBezTo>
                <a:cubicBezTo>
                  <a:pt x="685" y="576"/>
                  <a:pt x="687" y="575"/>
                  <a:pt x="689" y="576"/>
                </a:cubicBezTo>
                <a:cubicBezTo>
                  <a:pt x="689" y="577"/>
                  <a:pt x="692" y="586"/>
                  <a:pt x="695" y="579"/>
                </a:cubicBezTo>
                <a:cubicBezTo>
                  <a:pt x="697" y="582"/>
                  <a:pt x="700" y="580"/>
                  <a:pt x="702" y="582"/>
                </a:cubicBezTo>
                <a:cubicBezTo>
                  <a:pt x="704" y="583"/>
                  <a:pt x="704" y="587"/>
                  <a:pt x="705" y="589"/>
                </a:cubicBezTo>
                <a:cubicBezTo>
                  <a:pt x="706" y="588"/>
                  <a:pt x="706" y="588"/>
                  <a:pt x="707" y="587"/>
                </a:cubicBezTo>
                <a:cubicBezTo>
                  <a:pt x="710" y="591"/>
                  <a:pt x="711" y="597"/>
                  <a:pt x="714" y="602"/>
                </a:cubicBezTo>
                <a:cubicBezTo>
                  <a:pt x="715" y="603"/>
                  <a:pt x="716" y="607"/>
                  <a:pt x="716" y="610"/>
                </a:cubicBezTo>
                <a:cubicBezTo>
                  <a:pt x="717" y="610"/>
                  <a:pt x="717" y="610"/>
                  <a:pt x="717" y="610"/>
                </a:cubicBezTo>
                <a:cubicBezTo>
                  <a:pt x="718" y="605"/>
                  <a:pt x="726" y="607"/>
                  <a:pt x="730" y="606"/>
                </a:cubicBezTo>
                <a:cubicBezTo>
                  <a:pt x="733" y="605"/>
                  <a:pt x="735" y="604"/>
                  <a:pt x="737" y="602"/>
                </a:cubicBezTo>
                <a:cubicBezTo>
                  <a:pt x="739" y="601"/>
                  <a:pt x="739" y="598"/>
                  <a:pt x="743" y="599"/>
                </a:cubicBezTo>
                <a:cubicBezTo>
                  <a:pt x="746" y="596"/>
                  <a:pt x="738" y="589"/>
                  <a:pt x="748" y="591"/>
                </a:cubicBezTo>
                <a:cubicBezTo>
                  <a:pt x="748" y="587"/>
                  <a:pt x="747" y="579"/>
                  <a:pt x="754" y="580"/>
                </a:cubicBezTo>
                <a:cubicBezTo>
                  <a:pt x="756" y="580"/>
                  <a:pt x="758" y="583"/>
                  <a:pt x="759" y="584"/>
                </a:cubicBezTo>
                <a:cubicBezTo>
                  <a:pt x="762" y="584"/>
                  <a:pt x="764" y="583"/>
                  <a:pt x="767" y="583"/>
                </a:cubicBezTo>
                <a:cubicBezTo>
                  <a:pt x="772" y="584"/>
                  <a:pt x="775" y="588"/>
                  <a:pt x="780" y="584"/>
                </a:cubicBezTo>
                <a:cubicBezTo>
                  <a:pt x="782" y="583"/>
                  <a:pt x="781" y="580"/>
                  <a:pt x="784" y="580"/>
                </a:cubicBezTo>
                <a:cubicBezTo>
                  <a:pt x="787" y="579"/>
                  <a:pt x="789" y="581"/>
                  <a:pt x="790" y="584"/>
                </a:cubicBezTo>
                <a:cubicBezTo>
                  <a:pt x="793" y="579"/>
                  <a:pt x="801" y="583"/>
                  <a:pt x="805" y="583"/>
                </a:cubicBezTo>
                <a:cubicBezTo>
                  <a:pt x="809" y="582"/>
                  <a:pt x="808" y="580"/>
                  <a:pt x="812" y="581"/>
                </a:cubicBezTo>
                <a:cubicBezTo>
                  <a:pt x="815" y="581"/>
                  <a:pt x="815" y="584"/>
                  <a:pt x="819" y="584"/>
                </a:cubicBezTo>
                <a:cubicBezTo>
                  <a:pt x="822" y="585"/>
                  <a:pt x="824" y="582"/>
                  <a:pt x="828" y="582"/>
                </a:cubicBezTo>
                <a:cubicBezTo>
                  <a:pt x="832" y="582"/>
                  <a:pt x="832" y="584"/>
                  <a:pt x="834" y="586"/>
                </a:cubicBezTo>
                <a:cubicBezTo>
                  <a:pt x="836" y="587"/>
                  <a:pt x="839" y="588"/>
                  <a:pt x="841" y="590"/>
                </a:cubicBezTo>
                <a:cubicBezTo>
                  <a:pt x="843" y="592"/>
                  <a:pt x="844" y="595"/>
                  <a:pt x="846" y="597"/>
                </a:cubicBezTo>
                <a:cubicBezTo>
                  <a:pt x="845" y="598"/>
                  <a:pt x="842" y="598"/>
                  <a:pt x="840" y="598"/>
                </a:cubicBezTo>
                <a:cubicBezTo>
                  <a:pt x="839" y="603"/>
                  <a:pt x="841" y="607"/>
                  <a:pt x="840" y="611"/>
                </a:cubicBezTo>
                <a:close/>
                <a:moveTo>
                  <a:pt x="679" y="464"/>
                </a:moveTo>
                <a:cubicBezTo>
                  <a:pt x="679" y="464"/>
                  <a:pt x="679" y="464"/>
                  <a:pt x="679" y="464"/>
                </a:cubicBezTo>
                <a:cubicBezTo>
                  <a:pt x="679" y="464"/>
                  <a:pt x="679" y="464"/>
                  <a:pt x="679" y="464"/>
                </a:cubicBezTo>
                <a:cubicBezTo>
                  <a:pt x="679" y="464"/>
                  <a:pt x="679" y="464"/>
                  <a:pt x="679" y="464"/>
                </a:cubicBezTo>
                <a:close/>
                <a:moveTo>
                  <a:pt x="383" y="93"/>
                </a:moveTo>
                <a:cubicBezTo>
                  <a:pt x="383" y="92"/>
                  <a:pt x="383" y="92"/>
                  <a:pt x="383" y="92"/>
                </a:cubicBezTo>
                <a:cubicBezTo>
                  <a:pt x="381" y="90"/>
                  <a:pt x="381" y="90"/>
                  <a:pt x="381" y="90"/>
                </a:cubicBezTo>
                <a:cubicBezTo>
                  <a:pt x="383" y="92"/>
                  <a:pt x="383" y="92"/>
                  <a:pt x="383" y="92"/>
                </a:cubicBezTo>
                <a:cubicBezTo>
                  <a:pt x="382" y="92"/>
                  <a:pt x="383" y="93"/>
                  <a:pt x="383" y="93"/>
                </a:cubicBezTo>
                <a:close/>
                <a:moveTo>
                  <a:pt x="668" y="531"/>
                </a:moveTo>
                <a:cubicBezTo>
                  <a:pt x="668" y="531"/>
                  <a:pt x="668" y="531"/>
                  <a:pt x="668" y="531"/>
                </a:cubicBezTo>
                <a:cubicBezTo>
                  <a:pt x="668" y="531"/>
                  <a:pt x="668" y="531"/>
                  <a:pt x="668" y="531"/>
                </a:cubicBezTo>
                <a:cubicBezTo>
                  <a:pt x="668" y="531"/>
                  <a:pt x="668" y="531"/>
                  <a:pt x="668" y="531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3"/>
          <p:cNvSpPr>
            <a:spLocks noEditPoints="1"/>
          </p:cNvSpPr>
          <p:nvPr/>
        </p:nvSpPr>
        <p:spPr bwMode="auto">
          <a:xfrm>
            <a:off x="9003004" y="3315003"/>
            <a:ext cx="2032000" cy="1385888"/>
          </a:xfrm>
          <a:custGeom>
            <a:avLst/>
            <a:gdLst>
              <a:gd name="T0" fmla="*/ 439 w 525"/>
              <a:gd name="T1" fmla="*/ 235 h 358"/>
              <a:gd name="T2" fmla="*/ 334 w 525"/>
              <a:gd name="T3" fmla="*/ 43 h 358"/>
              <a:gd name="T4" fmla="*/ 304 w 525"/>
              <a:gd name="T5" fmla="*/ 3 h 358"/>
              <a:gd name="T6" fmla="*/ 257 w 525"/>
              <a:gd name="T7" fmla="*/ 29 h 358"/>
              <a:gd name="T8" fmla="*/ 225 w 525"/>
              <a:gd name="T9" fmla="*/ 40 h 358"/>
              <a:gd name="T10" fmla="*/ 217 w 525"/>
              <a:gd name="T11" fmla="*/ 55 h 358"/>
              <a:gd name="T12" fmla="*/ 218 w 525"/>
              <a:gd name="T13" fmla="*/ 60 h 358"/>
              <a:gd name="T14" fmla="*/ 218 w 525"/>
              <a:gd name="T15" fmla="*/ 72 h 358"/>
              <a:gd name="T16" fmla="*/ 209 w 525"/>
              <a:gd name="T17" fmla="*/ 65 h 358"/>
              <a:gd name="T18" fmla="*/ 197 w 525"/>
              <a:gd name="T19" fmla="*/ 69 h 358"/>
              <a:gd name="T20" fmla="*/ 164 w 525"/>
              <a:gd name="T21" fmla="*/ 74 h 358"/>
              <a:gd name="T22" fmla="*/ 157 w 525"/>
              <a:gd name="T23" fmla="*/ 76 h 358"/>
              <a:gd name="T24" fmla="*/ 88 w 525"/>
              <a:gd name="T25" fmla="*/ 71 h 358"/>
              <a:gd name="T26" fmla="*/ 37 w 525"/>
              <a:gd name="T27" fmla="*/ 93 h 358"/>
              <a:gd name="T28" fmla="*/ 40 w 525"/>
              <a:gd name="T29" fmla="*/ 146 h 358"/>
              <a:gd name="T30" fmla="*/ 22 w 525"/>
              <a:gd name="T31" fmla="*/ 169 h 358"/>
              <a:gd name="T32" fmla="*/ 9 w 525"/>
              <a:gd name="T33" fmla="*/ 223 h 358"/>
              <a:gd name="T34" fmla="*/ 32 w 525"/>
              <a:gd name="T35" fmla="*/ 258 h 358"/>
              <a:gd name="T36" fmla="*/ 75 w 525"/>
              <a:gd name="T37" fmla="*/ 257 h 358"/>
              <a:gd name="T38" fmla="*/ 84 w 525"/>
              <a:gd name="T39" fmla="*/ 262 h 358"/>
              <a:gd name="T40" fmla="*/ 91 w 525"/>
              <a:gd name="T41" fmla="*/ 267 h 358"/>
              <a:gd name="T42" fmla="*/ 109 w 525"/>
              <a:gd name="T43" fmla="*/ 256 h 358"/>
              <a:gd name="T44" fmla="*/ 136 w 525"/>
              <a:gd name="T45" fmla="*/ 236 h 358"/>
              <a:gd name="T46" fmla="*/ 177 w 525"/>
              <a:gd name="T47" fmla="*/ 225 h 358"/>
              <a:gd name="T48" fmla="*/ 210 w 525"/>
              <a:gd name="T49" fmla="*/ 236 h 358"/>
              <a:gd name="T50" fmla="*/ 239 w 525"/>
              <a:gd name="T51" fmla="*/ 276 h 358"/>
              <a:gd name="T52" fmla="*/ 253 w 525"/>
              <a:gd name="T53" fmla="*/ 294 h 358"/>
              <a:gd name="T54" fmla="*/ 227 w 525"/>
              <a:gd name="T55" fmla="*/ 294 h 358"/>
              <a:gd name="T56" fmla="*/ 216 w 525"/>
              <a:gd name="T57" fmla="*/ 336 h 358"/>
              <a:gd name="T58" fmla="*/ 223 w 525"/>
              <a:gd name="T59" fmla="*/ 358 h 358"/>
              <a:gd name="T60" fmla="*/ 229 w 525"/>
              <a:gd name="T61" fmla="*/ 355 h 358"/>
              <a:gd name="T62" fmla="*/ 251 w 525"/>
              <a:gd name="T63" fmla="*/ 336 h 358"/>
              <a:gd name="T64" fmla="*/ 268 w 525"/>
              <a:gd name="T65" fmla="*/ 316 h 358"/>
              <a:gd name="T66" fmla="*/ 278 w 525"/>
              <a:gd name="T67" fmla="*/ 284 h 358"/>
              <a:gd name="T68" fmla="*/ 287 w 525"/>
              <a:gd name="T69" fmla="*/ 269 h 358"/>
              <a:gd name="T70" fmla="*/ 307 w 525"/>
              <a:gd name="T71" fmla="*/ 265 h 358"/>
              <a:gd name="T72" fmla="*/ 325 w 525"/>
              <a:gd name="T73" fmla="*/ 275 h 358"/>
              <a:gd name="T74" fmla="*/ 314 w 525"/>
              <a:gd name="T75" fmla="*/ 287 h 358"/>
              <a:gd name="T76" fmla="*/ 351 w 525"/>
              <a:gd name="T77" fmla="*/ 290 h 358"/>
              <a:gd name="T78" fmla="*/ 353 w 525"/>
              <a:gd name="T79" fmla="*/ 283 h 358"/>
              <a:gd name="T80" fmla="*/ 350 w 525"/>
              <a:gd name="T81" fmla="*/ 308 h 358"/>
              <a:gd name="T82" fmla="*/ 365 w 525"/>
              <a:gd name="T83" fmla="*/ 324 h 358"/>
              <a:gd name="T84" fmla="*/ 386 w 525"/>
              <a:gd name="T85" fmla="*/ 352 h 358"/>
              <a:gd name="T86" fmla="*/ 420 w 525"/>
              <a:gd name="T87" fmla="*/ 329 h 358"/>
              <a:gd name="T88" fmla="*/ 440 w 525"/>
              <a:gd name="T89" fmla="*/ 306 h 358"/>
              <a:gd name="T90" fmla="*/ 467 w 525"/>
              <a:gd name="T91" fmla="*/ 292 h 358"/>
              <a:gd name="T92" fmla="*/ 442 w 525"/>
              <a:gd name="T93" fmla="*/ 293 h 358"/>
              <a:gd name="T94" fmla="*/ 416 w 525"/>
              <a:gd name="T95" fmla="*/ 283 h 358"/>
              <a:gd name="T96" fmla="*/ 412 w 525"/>
              <a:gd name="T97" fmla="*/ 283 h 358"/>
              <a:gd name="T98" fmla="*/ 433 w 525"/>
              <a:gd name="T99" fmla="*/ 301 h 358"/>
              <a:gd name="T100" fmla="*/ 406 w 525"/>
              <a:gd name="T101" fmla="*/ 279 h 358"/>
              <a:gd name="T102" fmla="*/ 384 w 525"/>
              <a:gd name="T103" fmla="*/ 278 h 358"/>
              <a:gd name="T104" fmla="*/ 381 w 525"/>
              <a:gd name="T105" fmla="*/ 275 h 358"/>
              <a:gd name="T106" fmla="*/ 399 w 525"/>
              <a:gd name="T107" fmla="*/ 273 h 358"/>
              <a:gd name="T108" fmla="*/ 420 w 525"/>
              <a:gd name="T109" fmla="*/ 249 h 358"/>
              <a:gd name="T110" fmla="*/ 442 w 525"/>
              <a:gd name="T111" fmla="*/ 234 h 358"/>
              <a:gd name="T112" fmla="*/ 485 w 525"/>
              <a:gd name="T113" fmla="*/ 196 h 358"/>
              <a:gd name="T114" fmla="*/ 501 w 525"/>
              <a:gd name="T115" fmla="*/ 149 h 358"/>
              <a:gd name="T116" fmla="*/ 509 w 525"/>
              <a:gd name="T117" fmla="*/ 106 h 358"/>
              <a:gd name="T118" fmla="*/ 510 w 525"/>
              <a:gd name="T119" fmla="*/ 77 h 358"/>
              <a:gd name="T120" fmla="*/ 481 w 525"/>
              <a:gd name="T121" fmla="*/ 62 h 358"/>
              <a:gd name="T122" fmla="*/ 428 w 525"/>
              <a:gd name="T123" fmla="*/ 64 h 358"/>
              <a:gd name="T124" fmla="*/ 378 w 525"/>
              <a:gd name="T125" fmla="*/ 7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5" h="358">
                <a:moveTo>
                  <a:pt x="416" y="264"/>
                </a:moveTo>
                <a:cubicBezTo>
                  <a:pt x="416" y="262"/>
                  <a:pt x="417" y="261"/>
                  <a:pt x="417" y="258"/>
                </a:cubicBezTo>
                <a:cubicBezTo>
                  <a:pt x="415" y="258"/>
                  <a:pt x="414" y="259"/>
                  <a:pt x="414" y="262"/>
                </a:cubicBezTo>
                <a:cubicBezTo>
                  <a:pt x="413" y="263"/>
                  <a:pt x="411" y="263"/>
                  <a:pt x="411" y="264"/>
                </a:cubicBezTo>
                <a:cubicBezTo>
                  <a:pt x="411" y="264"/>
                  <a:pt x="411" y="265"/>
                  <a:pt x="410" y="264"/>
                </a:cubicBezTo>
                <a:cubicBezTo>
                  <a:pt x="410" y="266"/>
                  <a:pt x="409" y="266"/>
                  <a:pt x="409" y="268"/>
                </a:cubicBezTo>
                <a:cubicBezTo>
                  <a:pt x="409" y="268"/>
                  <a:pt x="409" y="268"/>
                  <a:pt x="409" y="269"/>
                </a:cubicBezTo>
                <a:cubicBezTo>
                  <a:pt x="410" y="269"/>
                  <a:pt x="410" y="269"/>
                  <a:pt x="411" y="269"/>
                </a:cubicBezTo>
                <a:cubicBezTo>
                  <a:pt x="413" y="269"/>
                  <a:pt x="413" y="267"/>
                  <a:pt x="415" y="267"/>
                </a:cubicBezTo>
                <a:cubicBezTo>
                  <a:pt x="415" y="266"/>
                  <a:pt x="416" y="266"/>
                  <a:pt x="416" y="265"/>
                </a:cubicBezTo>
                <a:cubicBezTo>
                  <a:pt x="415" y="265"/>
                  <a:pt x="415" y="265"/>
                  <a:pt x="416" y="264"/>
                </a:cubicBezTo>
                <a:close/>
                <a:moveTo>
                  <a:pt x="439" y="235"/>
                </a:moveTo>
                <a:cubicBezTo>
                  <a:pt x="439" y="236"/>
                  <a:pt x="439" y="237"/>
                  <a:pt x="439" y="237"/>
                </a:cubicBezTo>
                <a:cubicBezTo>
                  <a:pt x="438" y="237"/>
                  <a:pt x="438" y="238"/>
                  <a:pt x="437" y="238"/>
                </a:cubicBezTo>
                <a:cubicBezTo>
                  <a:pt x="437" y="239"/>
                  <a:pt x="437" y="240"/>
                  <a:pt x="437" y="241"/>
                </a:cubicBezTo>
                <a:cubicBezTo>
                  <a:pt x="438" y="242"/>
                  <a:pt x="439" y="241"/>
                  <a:pt x="439" y="240"/>
                </a:cubicBezTo>
                <a:cubicBezTo>
                  <a:pt x="439" y="240"/>
                  <a:pt x="440" y="239"/>
                  <a:pt x="440" y="239"/>
                </a:cubicBezTo>
                <a:cubicBezTo>
                  <a:pt x="441" y="240"/>
                  <a:pt x="441" y="239"/>
                  <a:pt x="442" y="239"/>
                </a:cubicBezTo>
                <a:cubicBezTo>
                  <a:pt x="442" y="237"/>
                  <a:pt x="442" y="235"/>
                  <a:pt x="440" y="235"/>
                </a:cubicBezTo>
                <a:cubicBezTo>
                  <a:pt x="440" y="235"/>
                  <a:pt x="440" y="235"/>
                  <a:pt x="439" y="235"/>
                </a:cubicBezTo>
                <a:close/>
                <a:moveTo>
                  <a:pt x="375" y="73"/>
                </a:moveTo>
                <a:cubicBezTo>
                  <a:pt x="375" y="72"/>
                  <a:pt x="375" y="72"/>
                  <a:pt x="375" y="72"/>
                </a:cubicBezTo>
                <a:cubicBezTo>
                  <a:pt x="373" y="71"/>
                  <a:pt x="372" y="70"/>
                  <a:pt x="370" y="71"/>
                </a:cubicBezTo>
                <a:cubicBezTo>
                  <a:pt x="369" y="70"/>
                  <a:pt x="368" y="69"/>
                  <a:pt x="367" y="68"/>
                </a:cubicBezTo>
                <a:cubicBezTo>
                  <a:pt x="365" y="68"/>
                  <a:pt x="365" y="66"/>
                  <a:pt x="364" y="65"/>
                </a:cubicBezTo>
                <a:cubicBezTo>
                  <a:pt x="364" y="62"/>
                  <a:pt x="366" y="63"/>
                  <a:pt x="366" y="61"/>
                </a:cubicBezTo>
                <a:cubicBezTo>
                  <a:pt x="365" y="60"/>
                  <a:pt x="364" y="59"/>
                  <a:pt x="364" y="57"/>
                </a:cubicBezTo>
                <a:cubicBezTo>
                  <a:pt x="363" y="56"/>
                  <a:pt x="362" y="56"/>
                  <a:pt x="362" y="53"/>
                </a:cubicBezTo>
                <a:cubicBezTo>
                  <a:pt x="361" y="53"/>
                  <a:pt x="360" y="52"/>
                  <a:pt x="359" y="51"/>
                </a:cubicBezTo>
                <a:cubicBezTo>
                  <a:pt x="360" y="51"/>
                  <a:pt x="360" y="50"/>
                  <a:pt x="360" y="50"/>
                </a:cubicBezTo>
                <a:cubicBezTo>
                  <a:pt x="360" y="47"/>
                  <a:pt x="360" y="47"/>
                  <a:pt x="360" y="47"/>
                </a:cubicBezTo>
                <a:cubicBezTo>
                  <a:pt x="359" y="47"/>
                  <a:pt x="359" y="46"/>
                  <a:pt x="359" y="45"/>
                </a:cubicBezTo>
                <a:cubicBezTo>
                  <a:pt x="356" y="45"/>
                  <a:pt x="353" y="45"/>
                  <a:pt x="352" y="44"/>
                </a:cubicBezTo>
                <a:cubicBezTo>
                  <a:pt x="351" y="43"/>
                  <a:pt x="350" y="42"/>
                  <a:pt x="350" y="40"/>
                </a:cubicBezTo>
                <a:cubicBezTo>
                  <a:pt x="348" y="40"/>
                  <a:pt x="347" y="40"/>
                  <a:pt x="347" y="39"/>
                </a:cubicBezTo>
                <a:cubicBezTo>
                  <a:pt x="345" y="39"/>
                  <a:pt x="344" y="39"/>
                  <a:pt x="344" y="40"/>
                </a:cubicBezTo>
                <a:cubicBezTo>
                  <a:pt x="343" y="40"/>
                  <a:pt x="342" y="41"/>
                  <a:pt x="342" y="42"/>
                </a:cubicBezTo>
                <a:cubicBezTo>
                  <a:pt x="340" y="41"/>
                  <a:pt x="341" y="43"/>
                  <a:pt x="340" y="44"/>
                </a:cubicBezTo>
                <a:cubicBezTo>
                  <a:pt x="339" y="44"/>
                  <a:pt x="338" y="44"/>
                  <a:pt x="338" y="45"/>
                </a:cubicBezTo>
                <a:cubicBezTo>
                  <a:pt x="335" y="46"/>
                  <a:pt x="337" y="42"/>
                  <a:pt x="334" y="43"/>
                </a:cubicBezTo>
                <a:cubicBezTo>
                  <a:pt x="333" y="43"/>
                  <a:pt x="332" y="43"/>
                  <a:pt x="331" y="44"/>
                </a:cubicBezTo>
                <a:cubicBezTo>
                  <a:pt x="331" y="44"/>
                  <a:pt x="330" y="44"/>
                  <a:pt x="330" y="45"/>
                </a:cubicBezTo>
                <a:cubicBezTo>
                  <a:pt x="327" y="44"/>
                  <a:pt x="327" y="46"/>
                  <a:pt x="324" y="46"/>
                </a:cubicBezTo>
                <a:cubicBezTo>
                  <a:pt x="324" y="42"/>
                  <a:pt x="324" y="42"/>
                  <a:pt x="324" y="42"/>
                </a:cubicBezTo>
                <a:cubicBezTo>
                  <a:pt x="324" y="41"/>
                  <a:pt x="324" y="41"/>
                  <a:pt x="322" y="41"/>
                </a:cubicBezTo>
                <a:cubicBezTo>
                  <a:pt x="323" y="38"/>
                  <a:pt x="321" y="37"/>
                  <a:pt x="321" y="35"/>
                </a:cubicBezTo>
                <a:cubicBezTo>
                  <a:pt x="321" y="34"/>
                  <a:pt x="320" y="33"/>
                  <a:pt x="320" y="32"/>
                </a:cubicBezTo>
                <a:cubicBezTo>
                  <a:pt x="319" y="31"/>
                  <a:pt x="316" y="32"/>
                  <a:pt x="316" y="30"/>
                </a:cubicBezTo>
                <a:cubicBezTo>
                  <a:pt x="316" y="30"/>
                  <a:pt x="316" y="29"/>
                  <a:pt x="317" y="29"/>
                </a:cubicBezTo>
                <a:cubicBezTo>
                  <a:pt x="317" y="29"/>
                  <a:pt x="317" y="29"/>
                  <a:pt x="317" y="28"/>
                </a:cubicBezTo>
                <a:cubicBezTo>
                  <a:pt x="318" y="28"/>
                  <a:pt x="319" y="28"/>
                  <a:pt x="320" y="28"/>
                </a:cubicBezTo>
                <a:cubicBezTo>
                  <a:pt x="320" y="26"/>
                  <a:pt x="323" y="27"/>
                  <a:pt x="323" y="25"/>
                </a:cubicBezTo>
                <a:cubicBezTo>
                  <a:pt x="323" y="22"/>
                  <a:pt x="323" y="20"/>
                  <a:pt x="320" y="20"/>
                </a:cubicBezTo>
                <a:cubicBezTo>
                  <a:pt x="320" y="19"/>
                  <a:pt x="320" y="19"/>
                  <a:pt x="320" y="19"/>
                </a:cubicBezTo>
                <a:cubicBezTo>
                  <a:pt x="318" y="19"/>
                  <a:pt x="317" y="18"/>
                  <a:pt x="316" y="16"/>
                </a:cubicBezTo>
                <a:cubicBezTo>
                  <a:pt x="314" y="16"/>
                  <a:pt x="313" y="15"/>
                  <a:pt x="311" y="14"/>
                </a:cubicBezTo>
                <a:cubicBezTo>
                  <a:pt x="311" y="13"/>
                  <a:pt x="310" y="12"/>
                  <a:pt x="310" y="11"/>
                </a:cubicBezTo>
                <a:cubicBezTo>
                  <a:pt x="309" y="10"/>
                  <a:pt x="309" y="8"/>
                  <a:pt x="308" y="7"/>
                </a:cubicBezTo>
                <a:cubicBezTo>
                  <a:pt x="309" y="7"/>
                  <a:pt x="308" y="7"/>
                  <a:pt x="308" y="7"/>
                </a:cubicBezTo>
                <a:cubicBezTo>
                  <a:pt x="307" y="5"/>
                  <a:pt x="305" y="4"/>
                  <a:pt x="304" y="3"/>
                </a:cubicBezTo>
                <a:cubicBezTo>
                  <a:pt x="303" y="2"/>
                  <a:pt x="302" y="2"/>
                  <a:pt x="301" y="1"/>
                </a:cubicBezTo>
                <a:cubicBezTo>
                  <a:pt x="301" y="1"/>
                  <a:pt x="300" y="1"/>
                  <a:pt x="299" y="0"/>
                </a:cubicBezTo>
                <a:cubicBezTo>
                  <a:pt x="295" y="0"/>
                  <a:pt x="295" y="0"/>
                  <a:pt x="295" y="0"/>
                </a:cubicBezTo>
                <a:cubicBezTo>
                  <a:pt x="293" y="0"/>
                  <a:pt x="293" y="0"/>
                  <a:pt x="292" y="1"/>
                </a:cubicBezTo>
                <a:cubicBezTo>
                  <a:pt x="292" y="2"/>
                  <a:pt x="291" y="2"/>
                  <a:pt x="290" y="3"/>
                </a:cubicBezTo>
                <a:cubicBezTo>
                  <a:pt x="286" y="3"/>
                  <a:pt x="286" y="3"/>
                  <a:pt x="286" y="3"/>
                </a:cubicBezTo>
                <a:cubicBezTo>
                  <a:pt x="285" y="3"/>
                  <a:pt x="285" y="4"/>
                  <a:pt x="285" y="5"/>
                </a:cubicBezTo>
                <a:cubicBezTo>
                  <a:pt x="283" y="5"/>
                  <a:pt x="283" y="6"/>
                  <a:pt x="281" y="6"/>
                </a:cubicBezTo>
                <a:cubicBezTo>
                  <a:pt x="280" y="7"/>
                  <a:pt x="278" y="8"/>
                  <a:pt x="278" y="11"/>
                </a:cubicBezTo>
                <a:cubicBezTo>
                  <a:pt x="276" y="11"/>
                  <a:pt x="276" y="12"/>
                  <a:pt x="275" y="13"/>
                </a:cubicBezTo>
                <a:cubicBezTo>
                  <a:pt x="273" y="13"/>
                  <a:pt x="273" y="14"/>
                  <a:pt x="272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3"/>
                  <a:pt x="265" y="14"/>
                  <a:pt x="265" y="13"/>
                </a:cubicBezTo>
                <a:cubicBezTo>
                  <a:pt x="265" y="14"/>
                  <a:pt x="264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1" y="15"/>
                  <a:pt x="261" y="16"/>
                  <a:pt x="260" y="16"/>
                </a:cubicBezTo>
                <a:cubicBezTo>
                  <a:pt x="261" y="17"/>
                  <a:pt x="261" y="19"/>
                  <a:pt x="261" y="21"/>
                </a:cubicBezTo>
                <a:cubicBezTo>
                  <a:pt x="261" y="22"/>
                  <a:pt x="260" y="22"/>
                  <a:pt x="260" y="23"/>
                </a:cubicBezTo>
                <a:cubicBezTo>
                  <a:pt x="260" y="24"/>
                  <a:pt x="260" y="25"/>
                  <a:pt x="259" y="25"/>
                </a:cubicBezTo>
                <a:cubicBezTo>
                  <a:pt x="259" y="27"/>
                  <a:pt x="257" y="27"/>
                  <a:pt x="257" y="29"/>
                </a:cubicBezTo>
                <a:cubicBezTo>
                  <a:pt x="250" y="29"/>
                  <a:pt x="250" y="29"/>
                  <a:pt x="250" y="29"/>
                </a:cubicBezTo>
                <a:cubicBezTo>
                  <a:pt x="249" y="31"/>
                  <a:pt x="246" y="29"/>
                  <a:pt x="244" y="30"/>
                </a:cubicBezTo>
                <a:cubicBezTo>
                  <a:pt x="237" y="30"/>
                  <a:pt x="237" y="30"/>
                  <a:pt x="237" y="30"/>
                </a:cubicBezTo>
                <a:cubicBezTo>
                  <a:pt x="236" y="30"/>
                  <a:pt x="236" y="31"/>
                  <a:pt x="236" y="32"/>
                </a:cubicBezTo>
                <a:cubicBezTo>
                  <a:pt x="236" y="34"/>
                  <a:pt x="236" y="34"/>
                  <a:pt x="235" y="35"/>
                </a:cubicBezTo>
                <a:cubicBezTo>
                  <a:pt x="233" y="35"/>
                  <a:pt x="231" y="34"/>
                  <a:pt x="229" y="34"/>
                </a:cubicBezTo>
                <a:cubicBezTo>
                  <a:pt x="229" y="34"/>
                  <a:pt x="229" y="34"/>
                  <a:pt x="229" y="34"/>
                </a:cubicBezTo>
                <a:cubicBezTo>
                  <a:pt x="229" y="34"/>
                  <a:pt x="229" y="34"/>
                  <a:pt x="229" y="34"/>
                </a:cubicBezTo>
                <a:cubicBezTo>
                  <a:pt x="229" y="34"/>
                  <a:pt x="229" y="34"/>
                  <a:pt x="229" y="34"/>
                </a:cubicBezTo>
                <a:cubicBezTo>
                  <a:pt x="229" y="34"/>
                  <a:pt x="229" y="34"/>
                  <a:pt x="229" y="34"/>
                </a:cubicBezTo>
                <a:cubicBezTo>
                  <a:pt x="228" y="35"/>
                  <a:pt x="227" y="36"/>
                  <a:pt x="226" y="37"/>
                </a:cubicBezTo>
                <a:cubicBezTo>
                  <a:pt x="226" y="37"/>
                  <a:pt x="226" y="37"/>
                  <a:pt x="226" y="37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6" y="39"/>
                  <a:pt x="225" y="39"/>
                  <a:pt x="225" y="40"/>
                </a:cubicBezTo>
                <a:cubicBezTo>
                  <a:pt x="225" y="40"/>
                  <a:pt x="224" y="40"/>
                  <a:pt x="224" y="40"/>
                </a:cubicBezTo>
                <a:cubicBezTo>
                  <a:pt x="224" y="40"/>
                  <a:pt x="224" y="41"/>
                  <a:pt x="224" y="41"/>
                </a:cubicBezTo>
                <a:cubicBezTo>
                  <a:pt x="224" y="41"/>
                  <a:pt x="224" y="41"/>
                  <a:pt x="224" y="41"/>
                </a:cubicBezTo>
                <a:cubicBezTo>
                  <a:pt x="223" y="42"/>
                  <a:pt x="222" y="43"/>
                  <a:pt x="221" y="44"/>
                </a:cubicBezTo>
                <a:cubicBezTo>
                  <a:pt x="221" y="44"/>
                  <a:pt x="221" y="45"/>
                  <a:pt x="220" y="45"/>
                </a:cubicBezTo>
                <a:cubicBezTo>
                  <a:pt x="220" y="45"/>
                  <a:pt x="220" y="45"/>
                  <a:pt x="220" y="45"/>
                </a:cubicBezTo>
                <a:cubicBezTo>
                  <a:pt x="220" y="45"/>
                  <a:pt x="220" y="45"/>
                  <a:pt x="220" y="46"/>
                </a:cubicBezTo>
                <a:cubicBezTo>
                  <a:pt x="220" y="46"/>
                  <a:pt x="220" y="46"/>
                  <a:pt x="220" y="46"/>
                </a:cubicBezTo>
                <a:cubicBezTo>
                  <a:pt x="220" y="46"/>
                  <a:pt x="220" y="46"/>
                  <a:pt x="220" y="47"/>
                </a:cubicBezTo>
                <a:cubicBezTo>
                  <a:pt x="220" y="47"/>
                  <a:pt x="220" y="47"/>
                  <a:pt x="220" y="47"/>
                </a:cubicBezTo>
                <a:cubicBezTo>
                  <a:pt x="220" y="48"/>
                  <a:pt x="220" y="48"/>
                  <a:pt x="220" y="49"/>
                </a:cubicBezTo>
                <a:cubicBezTo>
                  <a:pt x="220" y="49"/>
                  <a:pt x="220" y="49"/>
                  <a:pt x="220" y="49"/>
                </a:cubicBezTo>
                <a:cubicBezTo>
                  <a:pt x="219" y="50"/>
                  <a:pt x="219" y="52"/>
                  <a:pt x="218" y="52"/>
                </a:cubicBezTo>
                <a:cubicBezTo>
                  <a:pt x="218" y="52"/>
                  <a:pt x="218" y="52"/>
                  <a:pt x="218" y="53"/>
                </a:cubicBezTo>
                <a:cubicBezTo>
                  <a:pt x="218" y="53"/>
                  <a:pt x="218" y="53"/>
                  <a:pt x="218" y="53"/>
                </a:cubicBezTo>
                <a:cubicBezTo>
                  <a:pt x="218" y="53"/>
                  <a:pt x="218" y="54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8" y="54"/>
                  <a:pt x="217" y="54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17" y="55"/>
                  <a:pt x="217" y="56"/>
                  <a:pt x="217" y="56"/>
                </a:cubicBezTo>
                <a:cubicBezTo>
                  <a:pt x="217" y="56"/>
                  <a:pt x="217" y="56"/>
                  <a:pt x="217" y="56"/>
                </a:cubicBezTo>
                <a:cubicBezTo>
                  <a:pt x="217" y="56"/>
                  <a:pt x="217" y="56"/>
                  <a:pt x="217" y="57"/>
                </a:cubicBezTo>
                <a:cubicBezTo>
                  <a:pt x="217" y="57"/>
                  <a:pt x="217" y="57"/>
                  <a:pt x="217" y="57"/>
                </a:cubicBezTo>
                <a:cubicBezTo>
                  <a:pt x="217" y="57"/>
                  <a:pt x="217" y="57"/>
                  <a:pt x="217" y="58"/>
                </a:cubicBezTo>
                <a:cubicBezTo>
                  <a:pt x="217" y="58"/>
                  <a:pt x="217" y="58"/>
                  <a:pt x="217" y="58"/>
                </a:cubicBezTo>
                <a:cubicBezTo>
                  <a:pt x="217" y="58"/>
                  <a:pt x="217" y="58"/>
                  <a:pt x="217" y="58"/>
                </a:cubicBezTo>
                <a:cubicBezTo>
                  <a:pt x="217" y="59"/>
                  <a:pt x="217" y="59"/>
                  <a:pt x="217" y="59"/>
                </a:cubicBezTo>
                <a:cubicBezTo>
                  <a:pt x="217" y="59"/>
                  <a:pt x="217" y="59"/>
                  <a:pt x="217" y="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18" y="60"/>
                  <a:pt x="218" y="60"/>
                  <a:pt x="218" y="60"/>
                </a:cubicBezTo>
                <a:cubicBezTo>
                  <a:pt x="218" y="60"/>
                  <a:pt x="218" y="60"/>
                  <a:pt x="218" y="60"/>
                </a:cubicBezTo>
                <a:cubicBezTo>
                  <a:pt x="218" y="60"/>
                  <a:pt x="218" y="60"/>
                  <a:pt x="218" y="60"/>
                </a:cubicBezTo>
                <a:cubicBezTo>
                  <a:pt x="218" y="60"/>
                  <a:pt x="218" y="60"/>
                  <a:pt x="218" y="60"/>
                </a:cubicBezTo>
                <a:cubicBezTo>
                  <a:pt x="218" y="61"/>
                  <a:pt x="218" y="61"/>
                  <a:pt x="218" y="61"/>
                </a:cubicBezTo>
                <a:cubicBezTo>
                  <a:pt x="219" y="61"/>
                  <a:pt x="219" y="61"/>
                  <a:pt x="219" y="62"/>
                </a:cubicBezTo>
                <a:cubicBezTo>
                  <a:pt x="219" y="62"/>
                  <a:pt x="219" y="62"/>
                  <a:pt x="220" y="62"/>
                </a:cubicBezTo>
                <a:cubicBezTo>
                  <a:pt x="220" y="62"/>
                  <a:pt x="220" y="63"/>
                  <a:pt x="220" y="63"/>
                </a:cubicBezTo>
                <a:cubicBezTo>
                  <a:pt x="220" y="63"/>
                  <a:pt x="220" y="63"/>
                  <a:pt x="220" y="64"/>
                </a:cubicBezTo>
                <a:cubicBezTo>
                  <a:pt x="221" y="64"/>
                  <a:pt x="221" y="64"/>
                  <a:pt x="221" y="64"/>
                </a:cubicBezTo>
                <a:cubicBezTo>
                  <a:pt x="221" y="64"/>
                  <a:pt x="221" y="64"/>
                  <a:pt x="221" y="64"/>
                </a:cubicBezTo>
                <a:cubicBezTo>
                  <a:pt x="222" y="64"/>
                  <a:pt x="222" y="65"/>
                  <a:pt x="222" y="66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6"/>
                  <a:pt x="223" y="67"/>
                  <a:pt x="223" y="68"/>
                </a:cubicBezTo>
                <a:cubicBezTo>
                  <a:pt x="223" y="68"/>
                  <a:pt x="223" y="68"/>
                  <a:pt x="223" y="68"/>
                </a:cubicBezTo>
                <a:cubicBezTo>
                  <a:pt x="223" y="68"/>
                  <a:pt x="223" y="69"/>
                  <a:pt x="223" y="69"/>
                </a:cubicBezTo>
                <a:cubicBezTo>
                  <a:pt x="222" y="69"/>
                  <a:pt x="223" y="71"/>
                  <a:pt x="221" y="71"/>
                </a:cubicBezTo>
                <a:cubicBezTo>
                  <a:pt x="221" y="70"/>
                  <a:pt x="220" y="69"/>
                  <a:pt x="220" y="70"/>
                </a:cubicBezTo>
                <a:cubicBezTo>
                  <a:pt x="220" y="71"/>
                  <a:pt x="220" y="71"/>
                  <a:pt x="219" y="71"/>
                </a:cubicBezTo>
                <a:cubicBezTo>
                  <a:pt x="220" y="72"/>
                  <a:pt x="219" y="72"/>
                  <a:pt x="218" y="72"/>
                </a:cubicBezTo>
                <a:cubicBezTo>
                  <a:pt x="218" y="72"/>
                  <a:pt x="218" y="72"/>
                  <a:pt x="218" y="72"/>
                </a:cubicBezTo>
                <a:cubicBezTo>
                  <a:pt x="218" y="72"/>
                  <a:pt x="218" y="72"/>
                  <a:pt x="218" y="72"/>
                </a:cubicBezTo>
                <a:cubicBezTo>
                  <a:pt x="217" y="72"/>
                  <a:pt x="217" y="72"/>
                  <a:pt x="217" y="72"/>
                </a:cubicBezTo>
                <a:cubicBezTo>
                  <a:pt x="217" y="72"/>
                  <a:pt x="217" y="72"/>
                  <a:pt x="217" y="72"/>
                </a:cubicBezTo>
                <a:cubicBezTo>
                  <a:pt x="217" y="72"/>
                  <a:pt x="217" y="72"/>
                  <a:pt x="217" y="72"/>
                </a:cubicBezTo>
                <a:cubicBezTo>
                  <a:pt x="217" y="72"/>
                  <a:pt x="217" y="72"/>
                  <a:pt x="217" y="72"/>
                </a:cubicBezTo>
                <a:cubicBezTo>
                  <a:pt x="217" y="72"/>
                  <a:pt x="217" y="72"/>
                  <a:pt x="217" y="72"/>
                </a:cubicBezTo>
                <a:cubicBezTo>
                  <a:pt x="217" y="72"/>
                  <a:pt x="217" y="72"/>
                  <a:pt x="217" y="72"/>
                </a:cubicBezTo>
                <a:cubicBezTo>
                  <a:pt x="217" y="72"/>
                  <a:pt x="217" y="72"/>
                  <a:pt x="217" y="72"/>
                </a:cubicBezTo>
                <a:cubicBezTo>
                  <a:pt x="217" y="72"/>
                  <a:pt x="217" y="72"/>
                  <a:pt x="217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5" y="72"/>
                  <a:pt x="214" y="72"/>
                  <a:pt x="214" y="70"/>
                </a:cubicBezTo>
                <a:cubicBezTo>
                  <a:pt x="214" y="70"/>
                  <a:pt x="214" y="70"/>
                  <a:pt x="214" y="70"/>
                </a:cubicBezTo>
                <a:cubicBezTo>
                  <a:pt x="214" y="70"/>
                  <a:pt x="214" y="70"/>
                  <a:pt x="214" y="70"/>
                </a:cubicBezTo>
                <a:cubicBezTo>
                  <a:pt x="214" y="69"/>
                  <a:pt x="214" y="69"/>
                  <a:pt x="214" y="69"/>
                </a:cubicBezTo>
                <a:cubicBezTo>
                  <a:pt x="213" y="69"/>
                  <a:pt x="213" y="69"/>
                  <a:pt x="213" y="68"/>
                </a:cubicBezTo>
                <a:cubicBezTo>
                  <a:pt x="213" y="68"/>
                  <a:pt x="213" y="68"/>
                  <a:pt x="213" y="68"/>
                </a:cubicBezTo>
                <a:cubicBezTo>
                  <a:pt x="212" y="68"/>
                  <a:pt x="212" y="67"/>
                  <a:pt x="212" y="67"/>
                </a:cubicBezTo>
                <a:cubicBezTo>
                  <a:pt x="212" y="67"/>
                  <a:pt x="212" y="67"/>
                  <a:pt x="211" y="67"/>
                </a:cubicBezTo>
                <a:cubicBezTo>
                  <a:pt x="211" y="66"/>
                  <a:pt x="210" y="66"/>
                  <a:pt x="210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3" y="67"/>
                  <a:pt x="203" y="67"/>
                  <a:pt x="201" y="67"/>
                </a:cubicBezTo>
                <a:cubicBezTo>
                  <a:pt x="201" y="67"/>
                  <a:pt x="201" y="68"/>
                  <a:pt x="201" y="68"/>
                </a:cubicBezTo>
                <a:cubicBezTo>
                  <a:pt x="201" y="68"/>
                  <a:pt x="201" y="68"/>
                  <a:pt x="201" y="68"/>
                </a:cubicBezTo>
                <a:cubicBezTo>
                  <a:pt x="201" y="68"/>
                  <a:pt x="201" y="68"/>
                  <a:pt x="201" y="68"/>
                </a:cubicBezTo>
                <a:cubicBezTo>
                  <a:pt x="201" y="68"/>
                  <a:pt x="201" y="68"/>
                  <a:pt x="201" y="68"/>
                </a:cubicBezTo>
                <a:cubicBezTo>
                  <a:pt x="201" y="68"/>
                  <a:pt x="201" y="68"/>
                  <a:pt x="201" y="68"/>
                </a:cubicBezTo>
                <a:cubicBezTo>
                  <a:pt x="201" y="68"/>
                  <a:pt x="201" y="68"/>
                  <a:pt x="201" y="68"/>
                </a:cubicBezTo>
                <a:cubicBezTo>
                  <a:pt x="201" y="68"/>
                  <a:pt x="201" y="68"/>
                  <a:pt x="201" y="68"/>
                </a:cubicBezTo>
                <a:cubicBezTo>
                  <a:pt x="201" y="68"/>
                  <a:pt x="201" y="68"/>
                  <a:pt x="201" y="68"/>
                </a:cubicBezTo>
                <a:cubicBezTo>
                  <a:pt x="201" y="68"/>
                  <a:pt x="201" y="68"/>
                  <a:pt x="201" y="68"/>
                </a:cubicBezTo>
                <a:cubicBezTo>
                  <a:pt x="201" y="68"/>
                  <a:pt x="201" y="68"/>
                  <a:pt x="200" y="68"/>
                </a:cubicBezTo>
                <a:cubicBezTo>
                  <a:pt x="199" y="68"/>
                  <a:pt x="199" y="69"/>
                  <a:pt x="198" y="69"/>
                </a:cubicBezTo>
                <a:cubicBezTo>
                  <a:pt x="197" y="69"/>
                  <a:pt x="197" y="69"/>
                  <a:pt x="197" y="69"/>
                </a:cubicBezTo>
                <a:cubicBezTo>
                  <a:pt x="196" y="69"/>
                  <a:pt x="196" y="68"/>
                  <a:pt x="195" y="68"/>
                </a:cubicBezTo>
                <a:cubicBezTo>
                  <a:pt x="193" y="68"/>
                  <a:pt x="194" y="70"/>
                  <a:pt x="191" y="69"/>
                </a:cubicBezTo>
                <a:cubicBezTo>
                  <a:pt x="191" y="69"/>
                  <a:pt x="191" y="70"/>
                  <a:pt x="191" y="71"/>
                </a:cubicBezTo>
                <a:cubicBezTo>
                  <a:pt x="190" y="71"/>
                  <a:pt x="189" y="71"/>
                  <a:pt x="189" y="72"/>
                </a:cubicBezTo>
                <a:cubicBezTo>
                  <a:pt x="189" y="74"/>
                  <a:pt x="189" y="74"/>
                  <a:pt x="187" y="74"/>
                </a:cubicBezTo>
                <a:cubicBezTo>
                  <a:pt x="187" y="77"/>
                  <a:pt x="187" y="77"/>
                  <a:pt x="187" y="77"/>
                </a:cubicBezTo>
                <a:cubicBezTo>
                  <a:pt x="187" y="77"/>
                  <a:pt x="187" y="78"/>
                  <a:pt x="186" y="78"/>
                </a:cubicBezTo>
                <a:cubicBezTo>
                  <a:pt x="184" y="78"/>
                  <a:pt x="184" y="76"/>
                  <a:pt x="184" y="76"/>
                </a:cubicBezTo>
                <a:cubicBezTo>
                  <a:pt x="184" y="74"/>
                  <a:pt x="182" y="75"/>
                  <a:pt x="182" y="73"/>
                </a:cubicBezTo>
                <a:cubicBezTo>
                  <a:pt x="181" y="73"/>
                  <a:pt x="181" y="72"/>
                  <a:pt x="181" y="72"/>
                </a:cubicBezTo>
                <a:cubicBezTo>
                  <a:pt x="181" y="71"/>
                  <a:pt x="180" y="72"/>
                  <a:pt x="180" y="72"/>
                </a:cubicBezTo>
                <a:cubicBezTo>
                  <a:pt x="180" y="71"/>
                  <a:pt x="181" y="69"/>
                  <a:pt x="180" y="69"/>
                </a:cubicBezTo>
                <a:cubicBezTo>
                  <a:pt x="179" y="70"/>
                  <a:pt x="179" y="69"/>
                  <a:pt x="179" y="69"/>
                </a:cubicBezTo>
                <a:cubicBezTo>
                  <a:pt x="178" y="69"/>
                  <a:pt x="178" y="70"/>
                  <a:pt x="177" y="70"/>
                </a:cubicBezTo>
                <a:cubicBezTo>
                  <a:pt x="177" y="70"/>
                  <a:pt x="176" y="71"/>
                  <a:pt x="176" y="72"/>
                </a:cubicBezTo>
                <a:cubicBezTo>
                  <a:pt x="174" y="71"/>
                  <a:pt x="174" y="73"/>
                  <a:pt x="173" y="74"/>
                </a:cubicBezTo>
                <a:cubicBezTo>
                  <a:pt x="173" y="76"/>
                  <a:pt x="172" y="78"/>
                  <a:pt x="172" y="80"/>
                </a:cubicBezTo>
                <a:cubicBezTo>
                  <a:pt x="170" y="80"/>
                  <a:pt x="168" y="79"/>
                  <a:pt x="166" y="78"/>
                </a:cubicBezTo>
                <a:cubicBezTo>
                  <a:pt x="165" y="77"/>
                  <a:pt x="164" y="76"/>
                  <a:pt x="164" y="74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3" y="74"/>
                  <a:pt x="163" y="74"/>
                  <a:pt x="163" y="74"/>
                </a:cubicBezTo>
                <a:cubicBezTo>
                  <a:pt x="163" y="74"/>
                  <a:pt x="163" y="74"/>
                  <a:pt x="163" y="74"/>
                </a:cubicBezTo>
                <a:cubicBezTo>
                  <a:pt x="163" y="74"/>
                  <a:pt x="163" y="74"/>
                  <a:pt x="163" y="74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1" y="74"/>
                  <a:pt x="160" y="75"/>
                  <a:pt x="160" y="75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59" y="76"/>
                  <a:pt x="159" y="76"/>
                  <a:pt x="158" y="76"/>
                </a:cubicBezTo>
                <a:cubicBezTo>
                  <a:pt x="158" y="76"/>
                  <a:pt x="158" y="76"/>
                  <a:pt x="158" y="76"/>
                </a:cubicBezTo>
                <a:cubicBezTo>
                  <a:pt x="158" y="76"/>
                  <a:pt x="158" y="76"/>
                  <a:pt x="158" y="76"/>
                </a:cubicBezTo>
                <a:cubicBezTo>
                  <a:pt x="158" y="76"/>
                  <a:pt x="158" y="76"/>
                  <a:pt x="158" y="76"/>
                </a:cubicBezTo>
                <a:cubicBezTo>
                  <a:pt x="158" y="76"/>
                  <a:pt x="158" y="76"/>
                  <a:pt x="158" y="76"/>
                </a:cubicBezTo>
                <a:cubicBezTo>
                  <a:pt x="158" y="76"/>
                  <a:pt x="158" y="76"/>
                  <a:pt x="158" y="76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5"/>
                  <a:pt x="153" y="75"/>
                  <a:pt x="153" y="73"/>
                </a:cubicBezTo>
                <a:cubicBezTo>
                  <a:pt x="152" y="74"/>
                  <a:pt x="150" y="75"/>
                  <a:pt x="150" y="76"/>
                </a:cubicBezTo>
                <a:cubicBezTo>
                  <a:pt x="147" y="76"/>
                  <a:pt x="147" y="77"/>
                  <a:pt x="145" y="77"/>
                </a:cubicBezTo>
                <a:cubicBezTo>
                  <a:pt x="145" y="77"/>
                  <a:pt x="145" y="78"/>
                  <a:pt x="144" y="78"/>
                </a:cubicBezTo>
                <a:cubicBezTo>
                  <a:pt x="144" y="79"/>
                  <a:pt x="143" y="79"/>
                  <a:pt x="143" y="80"/>
                </a:cubicBezTo>
                <a:cubicBezTo>
                  <a:pt x="144" y="82"/>
                  <a:pt x="142" y="81"/>
                  <a:pt x="142" y="83"/>
                </a:cubicBezTo>
                <a:cubicBezTo>
                  <a:pt x="142" y="83"/>
                  <a:pt x="141" y="83"/>
                  <a:pt x="141" y="83"/>
                </a:cubicBezTo>
                <a:cubicBezTo>
                  <a:pt x="140" y="83"/>
                  <a:pt x="139" y="83"/>
                  <a:pt x="138" y="82"/>
                </a:cubicBezTo>
                <a:cubicBezTo>
                  <a:pt x="138" y="82"/>
                  <a:pt x="138" y="81"/>
                  <a:pt x="138" y="81"/>
                </a:cubicBezTo>
                <a:cubicBezTo>
                  <a:pt x="137" y="79"/>
                  <a:pt x="140" y="80"/>
                  <a:pt x="139" y="78"/>
                </a:cubicBezTo>
                <a:cubicBezTo>
                  <a:pt x="138" y="76"/>
                  <a:pt x="135" y="76"/>
                  <a:pt x="132" y="75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31" y="79"/>
                  <a:pt x="130" y="80"/>
                  <a:pt x="130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4" y="79"/>
                  <a:pt x="122" y="78"/>
                  <a:pt x="122" y="75"/>
                </a:cubicBezTo>
                <a:cubicBezTo>
                  <a:pt x="111" y="76"/>
                  <a:pt x="101" y="73"/>
                  <a:pt x="91" y="74"/>
                </a:cubicBezTo>
                <a:cubicBezTo>
                  <a:pt x="90" y="75"/>
                  <a:pt x="90" y="73"/>
                  <a:pt x="90" y="72"/>
                </a:cubicBezTo>
                <a:cubicBezTo>
                  <a:pt x="89" y="72"/>
                  <a:pt x="88" y="72"/>
                  <a:pt x="88" y="71"/>
                </a:cubicBezTo>
                <a:cubicBezTo>
                  <a:pt x="86" y="72"/>
                  <a:pt x="83" y="72"/>
                  <a:pt x="81" y="73"/>
                </a:cubicBezTo>
                <a:cubicBezTo>
                  <a:pt x="79" y="73"/>
                  <a:pt x="79" y="73"/>
                  <a:pt x="78" y="74"/>
                </a:cubicBezTo>
                <a:cubicBezTo>
                  <a:pt x="75" y="74"/>
                  <a:pt x="71" y="73"/>
                  <a:pt x="67" y="74"/>
                </a:cubicBezTo>
                <a:cubicBezTo>
                  <a:pt x="65" y="73"/>
                  <a:pt x="66" y="76"/>
                  <a:pt x="63" y="76"/>
                </a:cubicBezTo>
                <a:cubicBezTo>
                  <a:pt x="62" y="77"/>
                  <a:pt x="60" y="76"/>
                  <a:pt x="60" y="77"/>
                </a:cubicBezTo>
                <a:cubicBezTo>
                  <a:pt x="59" y="77"/>
                  <a:pt x="59" y="77"/>
                  <a:pt x="58" y="77"/>
                </a:cubicBezTo>
                <a:cubicBezTo>
                  <a:pt x="57" y="77"/>
                  <a:pt x="57" y="78"/>
                  <a:pt x="56" y="78"/>
                </a:cubicBezTo>
                <a:cubicBezTo>
                  <a:pt x="55" y="78"/>
                  <a:pt x="55" y="78"/>
                  <a:pt x="54" y="78"/>
                </a:cubicBezTo>
                <a:cubicBezTo>
                  <a:pt x="54" y="79"/>
                  <a:pt x="53" y="79"/>
                  <a:pt x="53" y="80"/>
                </a:cubicBezTo>
                <a:cubicBezTo>
                  <a:pt x="52" y="80"/>
                  <a:pt x="50" y="79"/>
                  <a:pt x="50" y="80"/>
                </a:cubicBezTo>
                <a:cubicBezTo>
                  <a:pt x="50" y="80"/>
                  <a:pt x="50" y="81"/>
                  <a:pt x="50" y="81"/>
                </a:cubicBezTo>
                <a:cubicBezTo>
                  <a:pt x="49" y="81"/>
                  <a:pt x="47" y="80"/>
                  <a:pt x="46" y="81"/>
                </a:cubicBezTo>
                <a:cubicBezTo>
                  <a:pt x="46" y="81"/>
                  <a:pt x="47" y="81"/>
                  <a:pt x="46" y="81"/>
                </a:cubicBezTo>
                <a:cubicBezTo>
                  <a:pt x="45" y="81"/>
                  <a:pt x="44" y="81"/>
                  <a:pt x="43" y="81"/>
                </a:cubicBezTo>
                <a:cubicBezTo>
                  <a:pt x="42" y="81"/>
                  <a:pt x="42" y="82"/>
                  <a:pt x="42" y="83"/>
                </a:cubicBezTo>
                <a:cubicBezTo>
                  <a:pt x="42" y="85"/>
                  <a:pt x="43" y="85"/>
                  <a:pt x="43" y="86"/>
                </a:cubicBezTo>
                <a:cubicBezTo>
                  <a:pt x="42" y="86"/>
                  <a:pt x="42" y="87"/>
                  <a:pt x="42" y="88"/>
                </a:cubicBezTo>
                <a:cubicBezTo>
                  <a:pt x="42" y="88"/>
                  <a:pt x="42" y="89"/>
                  <a:pt x="42" y="90"/>
                </a:cubicBezTo>
                <a:cubicBezTo>
                  <a:pt x="40" y="89"/>
                  <a:pt x="41" y="92"/>
                  <a:pt x="39" y="91"/>
                </a:cubicBezTo>
                <a:cubicBezTo>
                  <a:pt x="39" y="93"/>
                  <a:pt x="37" y="92"/>
                  <a:pt x="37" y="93"/>
                </a:cubicBezTo>
                <a:cubicBezTo>
                  <a:pt x="35" y="93"/>
                  <a:pt x="35" y="94"/>
                  <a:pt x="33" y="94"/>
                </a:cubicBezTo>
                <a:cubicBezTo>
                  <a:pt x="33" y="95"/>
                  <a:pt x="33" y="95"/>
                  <a:pt x="33" y="96"/>
                </a:cubicBezTo>
                <a:cubicBezTo>
                  <a:pt x="32" y="96"/>
                  <a:pt x="31" y="96"/>
                  <a:pt x="31" y="97"/>
                </a:cubicBezTo>
                <a:cubicBezTo>
                  <a:pt x="27" y="96"/>
                  <a:pt x="25" y="99"/>
                  <a:pt x="22" y="100"/>
                </a:cubicBezTo>
                <a:cubicBezTo>
                  <a:pt x="22" y="101"/>
                  <a:pt x="23" y="101"/>
                  <a:pt x="24" y="101"/>
                </a:cubicBezTo>
                <a:cubicBezTo>
                  <a:pt x="24" y="103"/>
                  <a:pt x="24" y="104"/>
                  <a:pt x="26" y="104"/>
                </a:cubicBezTo>
                <a:cubicBezTo>
                  <a:pt x="26" y="106"/>
                  <a:pt x="26" y="108"/>
                  <a:pt x="26" y="110"/>
                </a:cubicBezTo>
                <a:cubicBezTo>
                  <a:pt x="26" y="113"/>
                  <a:pt x="28" y="113"/>
                  <a:pt x="29" y="115"/>
                </a:cubicBezTo>
                <a:cubicBezTo>
                  <a:pt x="31" y="115"/>
                  <a:pt x="30" y="118"/>
                  <a:pt x="33" y="118"/>
                </a:cubicBezTo>
                <a:cubicBezTo>
                  <a:pt x="33" y="120"/>
                  <a:pt x="35" y="121"/>
                  <a:pt x="35" y="123"/>
                </a:cubicBezTo>
                <a:cubicBezTo>
                  <a:pt x="36" y="125"/>
                  <a:pt x="38" y="125"/>
                  <a:pt x="38" y="127"/>
                </a:cubicBezTo>
                <a:cubicBezTo>
                  <a:pt x="39" y="127"/>
                  <a:pt x="41" y="127"/>
                  <a:pt x="42" y="128"/>
                </a:cubicBezTo>
                <a:cubicBezTo>
                  <a:pt x="41" y="129"/>
                  <a:pt x="40" y="128"/>
                  <a:pt x="40" y="129"/>
                </a:cubicBezTo>
                <a:cubicBezTo>
                  <a:pt x="39" y="129"/>
                  <a:pt x="39" y="131"/>
                  <a:pt x="38" y="131"/>
                </a:cubicBezTo>
                <a:cubicBezTo>
                  <a:pt x="39" y="134"/>
                  <a:pt x="40" y="137"/>
                  <a:pt x="43" y="137"/>
                </a:cubicBezTo>
                <a:cubicBezTo>
                  <a:pt x="43" y="140"/>
                  <a:pt x="43" y="142"/>
                  <a:pt x="42" y="145"/>
                </a:cubicBezTo>
                <a:cubicBezTo>
                  <a:pt x="42" y="145"/>
                  <a:pt x="42" y="145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5"/>
                  <a:pt x="40" y="145"/>
                </a:cubicBezTo>
                <a:cubicBezTo>
                  <a:pt x="40" y="145"/>
                  <a:pt x="40" y="146"/>
                  <a:pt x="40" y="146"/>
                </a:cubicBezTo>
                <a:cubicBezTo>
                  <a:pt x="40" y="146"/>
                  <a:pt x="39" y="146"/>
                  <a:pt x="39" y="146"/>
                </a:cubicBezTo>
                <a:cubicBezTo>
                  <a:pt x="39" y="146"/>
                  <a:pt x="39" y="146"/>
                  <a:pt x="38" y="146"/>
                </a:cubicBezTo>
                <a:cubicBezTo>
                  <a:pt x="38" y="146"/>
                  <a:pt x="38" y="146"/>
                  <a:pt x="38" y="146"/>
                </a:cubicBezTo>
                <a:cubicBezTo>
                  <a:pt x="38" y="146"/>
                  <a:pt x="38" y="146"/>
                  <a:pt x="38" y="146"/>
                </a:cubicBezTo>
                <a:cubicBezTo>
                  <a:pt x="38" y="146"/>
                  <a:pt x="38" y="146"/>
                  <a:pt x="38" y="146"/>
                </a:cubicBezTo>
                <a:cubicBezTo>
                  <a:pt x="37" y="147"/>
                  <a:pt x="36" y="146"/>
                  <a:pt x="34" y="148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4" y="148"/>
                  <a:pt x="34" y="149"/>
                  <a:pt x="33" y="149"/>
                </a:cubicBezTo>
                <a:cubicBezTo>
                  <a:pt x="33" y="149"/>
                  <a:pt x="33" y="150"/>
                  <a:pt x="33" y="150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3" y="150"/>
                  <a:pt x="33" y="151"/>
                  <a:pt x="33" y="152"/>
                </a:cubicBezTo>
                <a:cubicBezTo>
                  <a:pt x="33" y="152"/>
                  <a:pt x="32" y="152"/>
                  <a:pt x="32" y="152"/>
                </a:cubicBezTo>
                <a:cubicBezTo>
                  <a:pt x="32" y="153"/>
                  <a:pt x="31" y="154"/>
                  <a:pt x="31" y="155"/>
                </a:cubicBezTo>
                <a:cubicBezTo>
                  <a:pt x="31" y="155"/>
                  <a:pt x="31" y="155"/>
                  <a:pt x="31" y="155"/>
                </a:cubicBezTo>
                <a:cubicBezTo>
                  <a:pt x="31" y="157"/>
                  <a:pt x="30" y="157"/>
                  <a:pt x="29" y="159"/>
                </a:cubicBezTo>
                <a:cubicBezTo>
                  <a:pt x="29" y="160"/>
                  <a:pt x="28" y="160"/>
                  <a:pt x="28" y="161"/>
                </a:cubicBezTo>
                <a:cubicBezTo>
                  <a:pt x="26" y="161"/>
                  <a:pt x="27" y="164"/>
                  <a:pt x="26" y="163"/>
                </a:cubicBezTo>
                <a:cubicBezTo>
                  <a:pt x="25" y="164"/>
                  <a:pt x="25" y="165"/>
                  <a:pt x="23" y="166"/>
                </a:cubicBezTo>
                <a:cubicBezTo>
                  <a:pt x="24" y="167"/>
                  <a:pt x="22" y="168"/>
                  <a:pt x="22" y="169"/>
                </a:cubicBezTo>
                <a:cubicBezTo>
                  <a:pt x="21" y="170"/>
                  <a:pt x="21" y="172"/>
                  <a:pt x="20" y="172"/>
                </a:cubicBezTo>
                <a:cubicBezTo>
                  <a:pt x="21" y="174"/>
                  <a:pt x="19" y="174"/>
                  <a:pt x="19" y="175"/>
                </a:cubicBezTo>
                <a:cubicBezTo>
                  <a:pt x="19" y="177"/>
                  <a:pt x="18" y="177"/>
                  <a:pt x="17" y="179"/>
                </a:cubicBezTo>
                <a:cubicBezTo>
                  <a:pt x="15" y="179"/>
                  <a:pt x="16" y="183"/>
                  <a:pt x="14" y="183"/>
                </a:cubicBezTo>
                <a:cubicBezTo>
                  <a:pt x="14" y="184"/>
                  <a:pt x="14" y="184"/>
                  <a:pt x="13" y="184"/>
                </a:cubicBezTo>
                <a:cubicBezTo>
                  <a:pt x="13" y="187"/>
                  <a:pt x="11" y="188"/>
                  <a:pt x="10" y="191"/>
                </a:cubicBezTo>
                <a:cubicBezTo>
                  <a:pt x="10" y="194"/>
                  <a:pt x="10" y="197"/>
                  <a:pt x="12" y="198"/>
                </a:cubicBezTo>
                <a:cubicBezTo>
                  <a:pt x="12" y="202"/>
                  <a:pt x="12" y="202"/>
                  <a:pt x="12" y="202"/>
                </a:cubicBezTo>
                <a:cubicBezTo>
                  <a:pt x="12" y="204"/>
                  <a:pt x="12" y="204"/>
                  <a:pt x="12" y="206"/>
                </a:cubicBezTo>
                <a:cubicBezTo>
                  <a:pt x="12" y="206"/>
                  <a:pt x="13" y="206"/>
                  <a:pt x="13" y="207"/>
                </a:cubicBezTo>
                <a:cubicBezTo>
                  <a:pt x="13" y="208"/>
                  <a:pt x="13" y="209"/>
                  <a:pt x="13" y="209"/>
                </a:cubicBezTo>
                <a:cubicBezTo>
                  <a:pt x="13" y="210"/>
                  <a:pt x="14" y="210"/>
                  <a:pt x="14" y="210"/>
                </a:cubicBezTo>
                <a:cubicBezTo>
                  <a:pt x="14" y="211"/>
                  <a:pt x="14" y="211"/>
                  <a:pt x="14" y="212"/>
                </a:cubicBezTo>
                <a:cubicBezTo>
                  <a:pt x="15" y="214"/>
                  <a:pt x="17" y="214"/>
                  <a:pt x="18" y="215"/>
                </a:cubicBezTo>
                <a:cubicBezTo>
                  <a:pt x="18" y="216"/>
                  <a:pt x="18" y="216"/>
                  <a:pt x="18" y="216"/>
                </a:cubicBezTo>
                <a:cubicBezTo>
                  <a:pt x="15" y="216"/>
                  <a:pt x="15" y="215"/>
                  <a:pt x="12" y="215"/>
                </a:cubicBezTo>
                <a:cubicBezTo>
                  <a:pt x="12" y="215"/>
                  <a:pt x="12" y="215"/>
                  <a:pt x="12" y="215"/>
                </a:cubicBezTo>
                <a:cubicBezTo>
                  <a:pt x="10" y="216"/>
                  <a:pt x="10" y="218"/>
                  <a:pt x="10" y="220"/>
                </a:cubicBezTo>
                <a:cubicBezTo>
                  <a:pt x="9" y="220"/>
                  <a:pt x="9" y="221"/>
                  <a:pt x="9" y="221"/>
                </a:cubicBezTo>
                <a:cubicBezTo>
                  <a:pt x="9" y="222"/>
                  <a:pt x="9" y="222"/>
                  <a:pt x="9" y="223"/>
                </a:cubicBezTo>
                <a:cubicBezTo>
                  <a:pt x="9" y="223"/>
                  <a:pt x="8" y="223"/>
                  <a:pt x="8" y="223"/>
                </a:cubicBezTo>
                <a:cubicBezTo>
                  <a:pt x="8" y="224"/>
                  <a:pt x="7" y="224"/>
                  <a:pt x="7" y="225"/>
                </a:cubicBezTo>
                <a:cubicBezTo>
                  <a:pt x="6" y="225"/>
                  <a:pt x="7" y="227"/>
                  <a:pt x="5" y="227"/>
                </a:cubicBezTo>
                <a:cubicBezTo>
                  <a:pt x="5" y="227"/>
                  <a:pt x="5" y="227"/>
                  <a:pt x="5" y="228"/>
                </a:cubicBezTo>
                <a:cubicBezTo>
                  <a:pt x="7" y="228"/>
                  <a:pt x="7" y="230"/>
                  <a:pt x="7" y="232"/>
                </a:cubicBezTo>
                <a:cubicBezTo>
                  <a:pt x="6" y="234"/>
                  <a:pt x="5" y="234"/>
                  <a:pt x="5" y="236"/>
                </a:cubicBezTo>
                <a:cubicBezTo>
                  <a:pt x="4" y="236"/>
                  <a:pt x="4" y="238"/>
                  <a:pt x="3" y="238"/>
                </a:cubicBezTo>
                <a:cubicBezTo>
                  <a:pt x="2" y="240"/>
                  <a:pt x="0" y="239"/>
                  <a:pt x="1" y="241"/>
                </a:cubicBezTo>
                <a:cubicBezTo>
                  <a:pt x="1" y="244"/>
                  <a:pt x="0" y="248"/>
                  <a:pt x="1" y="249"/>
                </a:cubicBezTo>
                <a:cubicBezTo>
                  <a:pt x="1" y="249"/>
                  <a:pt x="2" y="249"/>
                  <a:pt x="2" y="249"/>
                </a:cubicBezTo>
                <a:cubicBezTo>
                  <a:pt x="4" y="249"/>
                  <a:pt x="5" y="251"/>
                  <a:pt x="5" y="253"/>
                </a:cubicBezTo>
                <a:cubicBezTo>
                  <a:pt x="8" y="254"/>
                  <a:pt x="9" y="255"/>
                  <a:pt x="12" y="256"/>
                </a:cubicBezTo>
                <a:cubicBezTo>
                  <a:pt x="12" y="258"/>
                  <a:pt x="13" y="260"/>
                  <a:pt x="14" y="261"/>
                </a:cubicBezTo>
                <a:cubicBezTo>
                  <a:pt x="17" y="261"/>
                  <a:pt x="17" y="262"/>
                  <a:pt x="20" y="262"/>
                </a:cubicBezTo>
                <a:cubicBezTo>
                  <a:pt x="20" y="263"/>
                  <a:pt x="22" y="263"/>
                  <a:pt x="22" y="264"/>
                </a:cubicBezTo>
                <a:cubicBezTo>
                  <a:pt x="22" y="266"/>
                  <a:pt x="25" y="265"/>
                  <a:pt x="26" y="265"/>
                </a:cubicBezTo>
                <a:cubicBezTo>
                  <a:pt x="27" y="265"/>
                  <a:pt x="26" y="262"/>
                  <a:pt x="29" y="262"/>
                </a:cubicBezTo>
                <a:cubicBezTo>
                  <a:pt x="29" y="262"/>
                  <a:pt x="29" y="262"/>
                  <a:pt x="30" y="262"/>
                </a:cubicBezTo>
                <a:cubicBezTo>
                  <a:pt x="30" y="260"/>
                  <a:pt x="32" y="261"/>
                  <a:pt x="31" y="259"/>
                </a:cubicBezTo>
                <a:cubicBezTo>
                  <a:pt x="31" y="258"/>
                  <a:pt x="31" y="258"/>
                  <a:pt x="32" y="258"/>
                </a:cubicBezTo>
                <a:cubicBezTo>
                  <a:pt x="33" y="258"/>
                  <a:pt x="35" y="258"/>
                  <a:pt x="35" y="258"/>
                </a:cubicBezTo>
                <a:cubicBezTo>
                  <a:pt x="35" y="259"/>
                  <a:pt x="38" y="258"/>
                  <a:pt x="37" y="260"/>
                </a:cubicBezTo>
                <a:cubicBezTo>
                  <a:pt x="38" y="260"/>
                  <a:pt x="38" y="260"/>
                  <a:pt x="39" y="260"/>
                </a:cubicBezTo>
                <a:cubicBezTo>
                  <a:pt x="39" y="260"/>
                  <a:pt x="40" y="260"/>
                  <a:pt x="40" y="261"/>
                </a:cubicBezTo>
                <a:cubicBezTo>
                  <a:pt x="41" y="261"/>
                  <a:pt x="41" y="261"/>
                  <a:pt x="42" y="261"/>
                </a:cubicBezTo>
                <a:cubicBezTo>
                  <a:pt x="42" y="260"/>
                  <a:pt x="43" y="260"/>
                  <a:pt x="44" y="260"/>
                </a:cubicBezTo>
                <a:cubicBezTo>
                  <a:pt x="47" y="260"/>
                  <a:pt x="48" y="258"/>
                  <a:pt x="51" y="258"/>
                </a:cubicBezTo>
                <a:cubicBezTo>
                  <a:pt x="53" y="259"/>
                  <a:pt x="56" y="259"/>
                  <a:pt x="58" y="259"/>
                </a:cubicBezTo>
                <a:cubicBezTo>
                  <a:pt x="60" y="260"/>
                  <a:pt x="62" y="261"/>
                  <a:pt x="65" y="260"/>
                </a:cubicBezTo>
                <a:cubicBezTo>
                  <a:pt x="66" y="261"/>
                  <a:pt x="66" y="260"/>
                  <a:pt x="66" y="260"/>
                </a:cubicBezTo>
                <a:cubicBezTo>
                  <a:pt x="66" y="259"/>
                  <a:pt x="67" y="260"/>
                  <a:pt x="67" y="260"/>
                </a:cubicBezTo>
                <a:cubicBezTo>
                  <a:pt x="67" y="260"/>
                  <a:pt x="67" y="259"/>
                  <a:pt x="67" y="259"/>
                </a:cubicBezTo>
                <a:cubicBezTo>
                  <a:pt x="68" y="259"/>
                  <a:pt x="69" y="259"/>
                  <a:pt x="69" y="259"/>
                </a:cubicBezTo>
                <a:cubicBezTo>
                  <a:pt x="70" y="259"/>
                  <a:pt x="69" y="258"/>
                  <a:pt x="69" y="258"/>
                </a:cubicBezTo>
                <a:cubicBezTo>
                  <a:pt x="70" y="258"/>
                  <a:pt x="70" y="258"/>
                  <a:pt x="71" y="258"/>
                </a:cubicBezTo>
                <a:cubicBezTo>
                  <a:pt x="71" y="258"/>
                  <a:pt x="71" y="258"/>
                  <a:pt x="71" y="258"/>
                </a:cubicBezTo>
                <a:cubicBezTo>
                  <a:pt x="72" y="257"/>
                  <a:pt x="74" y="258"/>
                  <a:pt x="74" y="257"/>
                </a:cubicBezTo>
                <a:cubicBezTo>
                  <a:pt x="74" y="257"/>
                  <a:pt x="75" y="257"/>
                  <a:pt x="75" y="257"/>
                </a:cubicBezTo>
                <a:cubicBezTo>
                  <a:pt x="75" y="257"/>
                  <a:pt x="75" y="257"/>
                  <a:pt x="75" y="257"/>
                </a:cubicBezTo>
                <a:cubicBezTo>
                  <a:pt x="75" y="257"/>
                  <a:pt x="75" y="257"/>
                  <a:pt x="75" y="257"/>
                </a:cubicBezTo>
                <a:cubicBezTo>
                  <a:pt x="75" y="257"/>
                  <a:pt x="75" y="257"/>
                  <a:pt x="75" y="257"/>
                </a:cubicBezTo>
                <a:cubicBezTo>
                  <a:pt x="77" y="257"/>
                  <a:pt x="76" y="259"/>
                  <a:pt x="77" y="259"/>
                </a:cubicBezTo>
                <a:cubicBezTo>
                  <a:pt x="77" y="259"/>
                  <a:pt x="77" y="260"/>
                  <a:pt x="77" y="260"/>
                </a:cubicBezTo>
                <a:cubicBezTo>
                  <a:pt x="78" y="260"/>
                  <a:pt x="79" y="260"/>
                  <a:pt x="79" y="260"/>
                </a:cubicBezTo>
                <a:cubicBezTo>
                  <a:pt x="79" y="260"/>
                  <a:pt x="79" y="260"/>
                  <a:pt x="79" y="261"/>
                </a:cubicBezTo>
                <a:cubicBezTo>
                  <a:pt x="80" y="261"/>
                  <a:pt x="80" y="261"/>
                  <a:pt x="81" y="262"/>
                </a:cubicBezTo>
                <a:cubicBezTo>
                  <a:pt x="81" y="262"/>
                  <a:pt x="81" y="262"/>
                  <a:pt x="81" y="262"/>
                </a:cubicBezTo>
                <a:cubicBezTo>
                  <a:pt x="81" y="262"/>
                  <a:pt x="81" y="262"/>
                  <a:pt x="81" y="262"/>
                </a:cubicBezTo>
                <a:cubicBezTo>
                  <a:pt x="81" y="262"/>
                  <a:pt x="81" y="262"/>
                  <a:pt x="81" y="262"/>
                </a:cubicBezTo>
                <a:cubicBezTo>
                  <a:pt x="82" y="262"/>
                  <a:pt x="82" y="262"/>
                  <a:pt x="82" y="262"/>
                </a:cubicBezTo>
                <a:cubicBezTo>
                  <a:pt x="82" y="262"/>
                  <a:pt x="82" y="262"/>
                  <a:pt x="82" y="262"/>
                </a:cubicBezTo>
                <a:cubicBezTo>
                  <a:pt x="82" y="262"/>
                  <a:pt x="82" y="262"/>
                  <a:pt x="82" y="262"/>
                </a:cubicBezTo>
                <a:cubicBezTo>
                  <a:pt x="82" y="262"/>
                  <a:pt x="82" y="262"/>
                  <a:pt x="82" y="262"/>
                </a:cubicBezTo>
                <a:cubicBezTo>
                  <a:pt x="83" y="262"/>
                  <a:pt x="83" y="262"/>
                  <a:pt x="83" y="262"/>
                </a:cubicBezTo>
                <a:cubicBezTo>
                  <a:pt x="83" y="262"/>
                  <a:pt x="83" y="262"/>
                  <a:pt x="83" y="262"/>
                </a:cubicBezTo>
                <a:cubicBezTo>
                  <a:pt x="83" y="262"/>
                  <a:pt x="83" y="262"/>
                  <a:pt x="83" y="262"/>
                </a:cubicBezTo>
                <a:cubicBezTo>
                  <a:pt x="83" y="262"/>
                  <a:pt x="83" y="262"/>
                  <a:pt x="83" y="262"/>
                </a:cubicBezTo>
                <a:cubicBezTo>
                  <a:pt x="83" y="262"/>
                  <a:pt x="83" y="262"/>
                  <a:pt x="83" y="262"/>
                </a:cubicBezTo>
                <a:cubicBezTo>
                  <a:pt x="83" y="262"/>
                  <a:pt x="84" y="262"/>
                  <a:pt x="84" y="262"/>
                </a:cubicBezTo>
                <a:cubicBezTo>
                  <a:pt x="84" y="262"/>
                  <a:pt x="84" y="262"/>
                  <a:pt x="84" y="262"/>
                </a:cubicBezTo>
                <a:cubicBezTo>
                  <a:pt x="84" y="262"/>
                  <a:pt x="84" y="262"/>
                  <a:pt x="84" y="262"/>
                </a:cubicBezTo>
                <a:cubicBezTo>
                  <a:pt x="84" y="263"/>
                  <a:pt x="84" y="263"/>
                  <a:pt x="84" y="263"/>
                </a:cubicBezTo>
                <a:cubicBezTo>
                  <a:pt x="84" y="263"/>
                  <a:pt x="84" y="263"/>
                  <a:pt x="84" y="263"/>
                </a:cubicBezTo>
                <a:cubicBezTo>
                  <a:pt x="84" y="263"/>
                  <a:pt x="84" y="263"/>
                  <a:pt x="84" y="263"/>
                </a:cubicBezTo>
                <a:cubicBezTo>
                  <a:pt x="84" y="263"/>
                  <a:pt x="84" y="263"/>
                  <a:pt x="85" y="263"/>
                </a:cubicBezTo>
                <a:cubicBezTo>
                  <a:pt x="85" y="263"/>
                  <a:pt x="85" y="263"/>
                  <a:pt x="85" y="263"/>
                </a:cubicBezTo>
                <a:cubicBezTo>
                  <a:pt x="85" y="263"/>
                  <a:pt x="85" y="263"/>
                  <a:pt x="85" y="264"/>
                </a:cubicBezTo>
                <a:cubicBezTo>
                  <a:pt x="85" y="264"/>
                  <a:pt x="85" y="264"/>
                  <a:pt x="85" y="264"/>
                </a:cubicBezTo>
                <a:cubicBezTo>
                  <a:pt x="85" y="264"/>
                  <a:pt x="85" y="264"/>
                  <a:pt x="85" y="264"/>
                </a:cubicBezTo>
                <a:cubicBezTo>
                  <a:pt x="85" y="264"/>
                  <a:pt x="85" y="264"/>
                  <a:pt x="85" y="264"/>
                </a:cubicBezTo>
                <a:cubicBezTo>
                  <a:pt x="85" y="264"/>
                  <a:pt x="85" y="264"/>
                  <a:pt x="85" y="264"/>
                </a:cubicBezTo>
                <a:cubicBezTo>
                  <a:pt x="85" y="264"/>
                  <a:pt x="86" y="264"/>
                  <a:pt x="86" y="264"/>
                </a:cubicBezTo>
                <a:cubicBezTo>
                  <a:pt x="86" y="264"/>
                  <a:pt x="86" y="264"/>
                  <a:pt x="86" y="264"/>
                </a:cubicBezTo>
                <a:cubicBezTo>
                  <a:pt x="86" y="264"/>
                  <a:pt x="86" y="264"/>
                  <a:pt x="86" y="264"/>
                </a:cubicBezTo>
                <a:cubicBezTo>
                  <a:pt x="86" y="264"/>
                  <a:pt x="86" y="264"/>
                  <a:pt x="86" y="264"/>
                </a:cubicBezTo>
                <a:cubicBezTo>
                  <a:pt x="86" y="264"/>
                  <a:pt x="86" y="264"/>
                  <a:pt x="86" y="264"/>
                </a:cubicBezTo>
                <a:cubicBezTo>
                  <a:pt x="87" y="264"/>
                  <a:pt x="87" y="264"/>
                  <a:pt x="87" y="264"/>
                </a:cubicBezTo>
                <a:cubicBezTo>
                  <a:pt x="86" y="267"/>
                  <a:pt x="89" y="265"/>
                  <a:pt x="89" y="267"/>
                </a:cubicBezTo>
                <a:cubicBezTo>
                  <a:pt x="90" y="267"/>
                  <a:pt x="90" y="267"/>
                  <a:pt x="91" y="267"/>
                </a:cubicBezTo>
                <a:cubicBezTo>
                  <a:pt x="91" y="267"/>
                  <a:pt x="91" y="267"/>
                  <a:pt x="91" y="267"/>
                </a:cubicBezTo>
                <a:cubicBezTo>
                  <a:pt x="91" y="266"/>
                  <a:pt x="91" y="266"/>
                  <a:pt x="92" y="266"/>
                </a:cubicBezTo>
                <a:cubicBezTo>
                  <a:pt x="92" y="266"/>
                  <a:pt x="94" y="266"/>
                  <a:pt x="94" y="265"/>
                </a:cubicBezTo>
                <a:cubicBezTo>
                  <a:pt x="94" y="265"/>
                  <a:pt x="94" y="265"/>
                  <a:pt x="94" y="264"/>
                </a:cubicBezTo>
                <a:cubicBezTo>
                  <a:pt x="95" y="264"/>
                  <a:pt x="95" y="264"/>
                  <a:pt x="95" y="264"/>
                </a:cubicBezTo>
                <a:cubicBezTo>
                  <a:pt x="95" y="264"/>
                  <a:pt x="95" y="264"/>
                  <a:pt x="95" y="264"/>
                </a:cubicBezTo>
                <a:cubicBezTo>
                  <a:pt x="95" y="262"/>
                  <a:pt x="98" y="263"/>
                  <a:pt x="97" y="261"/>
                </a:cubicBezTo>
                <a:cubicBezTo>
                  <a:pt x="97" y="261"/>
                  <a:pt x="97" y="261"/>
                  <a:pt x="97" y="261"/>
                </a:cubicBezTo>
                <a:cubicBezTo>
                  <a:pt x="98" y="260"/>
                  <a:pt x="100" y="260"/>
                  <a:pt x="100" y="259"/>
                </a:cubicBezTo>
                <a:cubicBezTo>
                  <a:pt x="100" y="259"/>
                  <a:pt x="100" y="259"/>
                  <a:pt x="100" y="259"/>
                </a:cubicBezTo>
                <a:cubicBezTo>
                  <a:pt x="100" y="259"/>
                  <a:pt x="100" y="259"/>
                  <a:pt x="100" y="259"/>
                </a:cubicBezTo>
                <a:cubicBezTo>
                  <a:pt x="100" y="259"/>
                  <a:pt x="100" y="259"/>
                  <a:pt x="100" y="259"/>
                </a:cubicBezTo>
                <a:cubicBezTo>
                  <a:pt x="101" y="259"/>
                  <a:pt x="101" y="259"/>
                  <a:pt x="101" y="259"/>
                </a:cubicBezTo>
                <a:cubicBezTo>
                  <a:pt x="101" y="258"/>
                  <a:pt x="102" y="258"/>
                  <a:pt x="102" y="258"/>
                </a:cubicBezTo>
                <a:cubicBezTo>
                  <a:pt x="102" y="258"/>
                  <a:pt x="102" y="258"/>
                  <a:pt x="103" y="258"/>
                </a:cubicBezTo>
                <a:cubicBezTo>
                  <a:pt x="103" y="258"/>
                  <a:pt x="103" y="257"/>
                  <a:pt x="104" y="257"/>
                </a:cubicBezTo>
                <a:cubicBezTo>
                  <a:pt x="104" y="257"/>
                  <a:pt x="104" y="257"/>
                  <a:pt x="104" y="257"/>
                </a:cubicBezTo>
                <a:cubicBezTo>
                  <a:pt x="105" y="257"/>
                  <a:pt x="105" y="257"/>
                  <a:pt x="106" y="257"/>
                </a:cubicBezTo>
                <a:cubicBezTo>
                  <a:pt x="106" y="257"/>
                  <a:pt x="106" y="257"/>
                  <a:pt x="106" y="257"/>
                </a:cubicBezTo>
                <a:cubicBezTo>
                  <a:pt x="107" y="256"/>
                  <a:pt x="107" y="256"/>
                  <a:pt x="108" y="256"/>
                </a:cubicBezTo>
                <a:cubicBezTo>
                  <a:pt x="108" y="256"/>
                  <a:pt x="108" y="256"/>
                  <a:pt x="109" y="256"/>
                </a:cubicBezTo>
                <a:cubicBezTo>
                  <a:pt x="109" y="256"/>
                  <a:pt x="110" y="256"/>
                  <a:pt x="110" y="256"/>
                </a:cubicBezTo>
                <a:cubicBezTo>
                  <a:pt x="110" y="255"/>
                  <a:pt x="110" y="255"/>
                  <a:pt x="111" y="255"/>
                </a:cubicBezTo>
                <a:cubicBezTo>
                  <a:pt x="111" y="255"/>
                  <a:pt x="112" y="255"/>
                  <a:pt x="112" y="255"/>
                </a:cubicBezTo>
                <a:cubicBezTo>
                  <a:pt x="112" y="255"/>
                  <a:pt x="113" y="255"/>
                  <a:pt x="113" y="255"/>
                </a:cubicBezTo>
                <a:cubicBezTo>
                  <a:pt x="113" y="255"/>
                  <a:pt x="113" y="255"/>
                  <a:pt x="113" y="255"/>
                </a:cubicBezTo>
                <a:cubicBezTo>
                  <a:pt x="113" y="255"/>
                  <a:pt x="113" y="255"/>
                  <a:pt x="113" y="255"/>
                </a:cubicBezTo>
                <a:cubicBezTo>
                  <a:pt x="113" y="255"/>
                  <a:pt x="113" y="255"/>
                  <a:pt x="113" y="255"/>
                </a:cubicBezTo>
                <a:cubicBezTo>
                  <a:pt x="114" y="255"/>
                  <a:pt x="115" y="255"/>
                  <a:pt x="115" y="255"/>
                </a:cubicBezTo>
                <a:cubicBezTo>
                  <a:pt x="115" y="255"/>
                  <a:pt x="115" y="255"/>
                  <a:pt x="115" y="255"/>
                </a:cubicBezTo>
                <a:cubicBezTo>
                  <a:pt x="116" y="255"/>
                  <a:pt x="118" y="254"/>
                  <a:pt x="118" y="253"/>
                </a:cubicBezTo>
                <a:cubicBezTo>
                  <a:pt x="119" y="253"/>
                  <a:pt x="119" y="253"/>
                  <a:pt x="119" y="253"/>
                </a:cubicBezTo>
                <a:cubicBezTo>
                  <a:pt x="119" y="253"/>
                  <a:pt x="120" y="252"/>
                  <a:pt x="120" y="252"/>
                </a:cubicBezTo>
                <a:cubicBezTo>
                  <a:pt x="120" y="252"/>
                  <a:pt x="121" y="252"/>
                  <a:pt x="121" y="252"/>
                </a:cubicBezTo>
                <a:cubicBezTo>
                  <a:pt x="121" y="252"/>
                  <a:pt x="121" y="252"/>
                  <a:pt x="121" y="252"/>
                </a:cubicBezTo>
                <a:cubicBezTo>
                  <a:pt x="121" y="250"/>
                  <a:pt x="123" y="251"/>
                  <a:pt x="123" y="250"/>
                </a:cubicBezTo>
                <a:cubicBezTo>
                  <a:pt x="125" y="250"/>
                  <a:pt x="125" y="248"/>
                  <a:pt x="126" y="248"/>
                </a:cubicBezTo>
                <a:cubicBezTo>
                  <a:pt x="126" y="245"/>
                  <a:pt x="127" y="244"/>
                  <a:pt x="127" y="241"/>
                </a:cubicBezTo>
                <a:cubicBezTo>
                  <a:pt x="128" y="240"/>
                  <a:pt x="128" y="238"/>
                  <a:pt x="130" y="238"/>
                </a:cubicBezTo>
                <a:cubicBezTo>
                  <a:pt x="131" y="238"/>
                  <a:pt x="131" y="237"/>
                  <a:pt x="133" y="237"/>
                </a:cubicBezTo>
                <a:cubicBezTo>
                  <a:pt x="133" y="236"/>
                  <a:pt x="134" y="236"/>
                  <a:pt x="136" y="236"/>
                </a:cubicBezTo>
                <a:cubicBezTo>
                  <a:pt x="136" y="235"/>
                  <a:pt x="137" y="235"/>
                  <a:pt x="137" y="235"/>
                </a:cubicBezTo>
                <a:cubicBezTo>
                  <a:pt x="137" y="234"/>
                  <a:pt x="139" y="234"/>
                  <a:pt x="139" y="233"/>
                </a:cubicBezTo>
                <a:cubicBezTo>
                  <a:pt x="140" y="232"/>
                  <a:pt x="141" y="232"/>
                  <a:pt x="142" y="232"/>
                </a:cubicBezTo>
                <a:cubicBezTo>
                  <a:pt x="142" y="231"/>
                  <a:pt x="142" y="230"/>
                  <a:pt x="141" y="230"/>
                </a:cubicBezTo>
                <a:cubicBezTo>
                  <a:pt x="141" y="229"/>
                  <a:pt x="140" y="228"/>
                  <a:pt x="141" y="228"/>
                </a:cubicBezTo>
                <a:cubicBezTo>
                  <a:pt x="143" y="227"/>
                  <a:pt x="144" y="228"/>
                  <a:pt x="145" y="228"/>
                </a:cubicBezTo>
                <a:cubicBezTo>
                  <a:pt x="147" y="228"/>
                  <a:pt x="147" y="226"/>
                  <a:pt x="149" y="227"/>
                </a:cubicBezTo>
                <a:cubicBezTo>
                  <a:pt x="150" y="227"/>
                  <a:pt x="150" y="226"/>
                  <a:pt x="150" y="226"/>
                </a:cubicBezTo>
                <a:cubicBezTo>
                  <a:pt x="151" y="226"/>
                  <a:pt x="151" y="227"/>
                  <a:pt x="152" y="227"/>
                </a:cubicBezTo>
                <a:cubicBezTo>
                  <a:pt x="154" y="226"/>
                  <a:pt x="154" y="225"/>
                  <a:pt x="156" y="224"/>
                </a:cubicBezTo>
                <a:cubicBezTo>
                  <a:pt x="156" y="224"/>
                  <a:pt x="156" y="224"/>
                  <a:pt x="156" y="224"/>
                </a:cubicBezTo>
                <a:cubicBezTo>
                  <a:pt x="157" y="224"/>
                  <a:pt x="157" y="223"/>
                  <a:pt x="159" y="223"/>
                </a:cubicBezTo>
                <a:cubicBezTo>
                  <a:pt x="159" y="223"/>
                  <a:pt x="159" y="223"/>
                  <a:pt x="159" y="223"/>
                </a:cubicBezTo>
                <a:cubicBezTo>
                  <a:pt x="160" y="223"/>
                  <a:pt x="160" y="222"/>
                  <a:pt x="160" y="221"/>
                </a:cubicBezTo>
                <a:cubicBezTo>
                  <a:pt x="160" y="220"/>
                  <a:pt x="160" y="220"/>
                  <a:pt x="160" y="220"/>
                </a:cubicBezTo>
                <a:cubicBezTo>
                  <a:pt x="164" y="219"/>
                  <a:pt x="165" y="221"/>
                  <a:pt x="169" y="221"/>
                </a:cubicBezTo>
                <a:cubicBezTo>
                  <a:pt x="169" y="221"/>
                  <a:pt x="170" y="222"/>
                  <a:pt x="171" y="222"/>
                </a:cubicBezTo>
                <a:cubicBezTo>
                  <a:pt x="172" y="223"/>
                  <a:pt x="173" y="223"/>
                  <a:pt x="174" y="223"/>
                </a:cubicBezTo>
                <a:cubicBezTo>
                  <a:pt x="174" y="224"/>
                  <a:pt x="175" y="224"/>
                  <a:pt x="175" y="224"/>
                </a:cubicBezTo>
                <a:cubicBezTo>
                  <a:pt x="176" y="224"/>
                  <a:pt x="176" y="225"/>
                  <a:pt x="177" y="225"/>
                </a:cubicBezTo>
                <a:cubicBezTo>
                  <a:pt x="177" y="226"/>
                  <a:pt x="179" y="225"/>
                  <a:pt x="179" y="227"/>
                </a:cubicBezTo>
                <a:cubicBezTo>
                  <a:pt x="182" y="226"/>
                  <a:pt x="183" y="228"/>
                  <a:pt x="186" y="228"/>
                </a:cubicBezTo>
                <a:cubicBezTo>
                  <a:pt x="186" y="229"/>
                  <a:pt x="186" y="230"/>
                  <a:pt x="187" y="230"/>
                </a:cubicBezTo>
                <a:cubicBezTo>
                  <a:pt x="187" y="229"/>
                  <a:pt x="190" y="230"/>
                  <a:pt x="190" y="230"/>
                </a:cubicBezTo>
                <a:cubicBezTo>
                  <a:pt x="191" y="231"/>
                  <a:pt x="191" y="232"/>
                  <a:pt x="193" y="232"/>
                </a:cubicBezTo>
                <a:cubicBezTo>
                  <a:pt x="193" y="232"/>
                  <a:pt x="193" y="232"/>
                  <a:pt x="193" y="232"/>
                </a:cubicBezTo>
                <a:cubicBezTo>
                  <a:pt x="193" y="231"/>
                  <a:pt x="193" y="231"/>
                  <a:pt x="194" y="231"/>
                </a:cubicBezTo>
                <a:cubicBezTo>
                  <a:pt x="194" y="230"/>
                  <a:pt x="194" y="230"/>
                  <a:pt x="195" y="230"/>
                </a:cubicBezTo>
                <a:cubicBezTo>
                  <a:pt x="194" y="230"/>
                  <a:pt x="194" y="230"/>
                  <a:pt x="194" y="230"/>
                </a:cubicBezTo>
                <a:cubicBezTo>
                  <a:pt x="194" y="229"/>
                  <a:pt x="195" y="229"/>
                  <a:pt x="196" y="229"/>
                </a:cubicBezTo>
                <a:cubicBezTo>
                  <a:pt x="198" y="230"/>
                  <a:pt x="202" y="230"/>
                  <a:pt x="203" y="232"/>
                </a:cubicBezTo>
                <a:cubicBezTo>
                  <a:pt x="203" y="232"/>
                  <a:pt x="203" y="232"/>
                  <a:pt x="203" y="232"/>
                </a:cubicBezTo>
                <a:cubicBezTo>
                  <a:pt x="203" y="232"/>
                  <a:pt x="203" y="232"/>
                  <a:pt x="203" y="232"/>
                </a:cubicBezTo>
                <a:cubicBezTo>
                  <a:pt x="203" y="233"/>
                  <a:pt x="203" y="233"/>
                  <a:pt x="203" y="233"/>
                </a:cubicBezTo>
                <a:cubicBezTo>
                  <a:pt x="203" y="233"/>
                  <a:pt x="203" y="233"/>
                  <a:pt x="203" y="233"/>
                </a:cubicBezTo>
                <a:cubicBezTo>
                  <a:pt x="203" y="233"/>
                  <a:pt x="204" y="234"/>
                  <a:pt x="204" y="234"/>
                </a:cubicBezTo>
                <a:cubicBezTo>
                  <a:pt x="204" y="234"/>
                  <a:pt x="204" y="234"/>
                  <a:pt x="204" y="235"/>
                </a:cubicBezTo>
                <a:cubicBezTo>
                  <a:pt x="204" y="235"/>
                  <a:pt x="204" y="235"/>
                  <a:pt x="204" y="235"/>
                </a:cubicBezTo>
                <a:cubicBezTo>
                  <a:pt x="205" y="235"/>
                  <a:pt x="205" y="235"/>
                  <a:pt x="206" y="235"/>
                </a:cubicBezTo>
                <a:cubicBezTo>
                  <a:pt x="208" y="235"/>
                  <a:pt x="209" y="235"/>
                  <a:pt x="210" y="236"/>
                </a:cubicBezTo>
                <a:cubicBezTo>
                  <a:pt x="211" y="235"/>
                  <a:pt x="211" y="234"/>
                  <a:pt x="213" y="234"/>
                </a:cubicBezTo>
                <a:cubicBezTo>
                  <a:pt x="214" y="235"/>
                  <a:pt x="215" y="236"/>
                  <a:pt x="215" y="237"/>
                </a:cubicBezTo>
                <a:cubicBezTo>
                  <a:pt x="214" y="240"/>
                  <a:pt x="217" y="239"/>
                  <a:pt x="216" y="241"/>
                </a:cubicBezTo>
                <a:cubicBezTo>
                  <a:pt x="216" y="248"/>
                  <a:pt x="216" y="248"/>
                  <a:pt x="216" y="248"/>
                </a:cubicBezTo>
                <a:cubicBezTo>
                  <a:pt x="216" y="249"/>
                  <a:pt x="215" y="250"/>
                  <a:pt x="215" y="251"/>
                </a:cubicBezTo>
                <a:cubicBezTo>
                  <a:pt x="216" y="253"/>
                  <a:pt x="217" y="254"/>
                  <a:pt x="218" y="256"/>
                </a:cubicBezTo>
                <a:cubicBezTo>
                  <a:pt x="223" y="256"/>
                  <a:pt x="223" y="256"/>
                  <a:pt x="223" y="256"/>
                </a:cubicBezTo>
                <a:cubicBezTo>
                  <a:pt x="223" y="257"/>
                  <a:pt x="223" y="257"/>
                  <a:pt x="223" y="258"/>
                </a:cubicBezTo>
                <a:cubicBezTo>
                  <a:pt x="224" y="258"/>
                  <a:pt x="224" y="259"/>
                  <a:pt x="225" y="259"/>
                </a:cubicBezTo>
                <a:cubicBezTo>
                  <a:pt x="226" y="259"/>
                  <a:pt x="226" y="261"/>
                  <a:pt x="227" y="262"/>
                </a:cubicBezTo>
                <a:cubicBezTo>
                  <a:pt x="230" y="262"/>
                  <a:pt x="228" y="259"/>
                  <a:pt x="230" y="259"/>
                </a:cubicBezTo>
                <a:cubicBezTo>
                  <a:pt x="231" y="261"/>
                  <a:pt x="231" y="263"/>
                  <a:pt x="232" y="265"/>
                </a:cubicBezTo>
                <a:cubicBezTo>
                  <a:pt x="231" y="265"/>
                  <a:pt x="231" y="266"/>
                  <a:pt x="230" y="267"/>
                </a:cubicBezTo>
                <a:cubicBezTo>
                  <a:pt x="230" y="269"/>
                  <a:pt x="230" y="269"/>
                  <a:pt x="230" y="269"/>
                </a:cubicBezTo>
                <a:cubicBezTo>
                  <a:pt x="231" y="269"/>
                  <a:pt x="231" y="269"/>
                  <a:pt x="231" y="269"/>
                </a:cubicBezTo>
                <a:cubicBezTo>
                  <a:pt x="232" y="269"/>
                  <a:pt x="232" y="270"/>
                  <a:pt x="232" y="270"/>
                </a:cubicBezTo>
                <a:cubicBezTo>
                  <a:pt x="233" y="270"/>
                  <a:pt x="234" y="270"/>
                  <a:pt x="234" y="271"/>
                </a:cubicBezTo>
                <a:cubicBezTo>
                  <a:pt x="234" y="276"/>
                  <a:pt x="234" y="276"/>
                  <a:pt x="234" y="276"/>
                </a:cubicBezTo>
                <a:cubicBezTo>
                  <a:pt x="235" y="276"/>
                  <a:pt x="236" y="276"/>
                  <a:pt x="236" y="277"/>
                </a:cubicBezTo>
                <a:cubicBezTo>
                  <a:pt x="237" y="277"/>
                  <a:pt x="238" y="276"/>
                  <a:pt x="239" y="276"/>
                </a:cubicBezTo>
                <a:cubicBezTo>
                  <a:pt x="238" y="278"/>
                  <a:pt x="242" y="276"/>
                  <a:pt x="242" y="278"/>
                </a:cubicBezTo>
                <a:cubicBezTo>
                  <a:pt x="243" y="278"/>
                  <a:pt x="244" y="277"/>
                  <a:pt x="246" y="277"/>
                </a:cubicBezTo>
                <a:cubicBezTo>
                  <a:pt x="245" y="279"/>
                  <a:pt x="248" y="279"/>
                  <a:pt x="248" y="281"/>
                </a:cubicBezTo>
                <a:cubicBezTo>
                  <a:pt x="248" y="283"/>
                  <a:pt x="249" y="284"/>
                  <a:pt x="249" y="285"/>
                </a:cubicBezTo>
                <a:cubicBezTo>
                  <a:pt x="249" y="286"/>
                  <a:pt x="249" y="286"/>
                  <a:pt x="249" y="286"/>
                </a:cubicBezTo>
                <a:cubicBezTo>
                  <a:pt x="249" y="286"/>
                  <a:pt x="249" y="286"/>
                  <a:pt x="249" y="286"/>
                </a:cubicBezTo>
                <a:cubicBezTo>
                  <a:pt x="249" y="288"/>
                  <a:pt x="250" y="289"/>
                  <a:pt x="250" y="290"/>
                </a:cubicBezTo>
                <a:cubicBezTo>
                  <a:pt x="250" y="290"/>
                  <a:pt x="250" y="290"/>
                  <a:pt x="250" y="290"/>
                </a:cubicBezTo>
                <a:cubicBezTo>
                  <a:pt x="250" y="290"/>
                  <a:pt x="250" y="290"/>
                  <a:pt x="250" y="290"/>
                </a:cubicBezTo>
                <a:cubicBezTo>
                  <a:pt x="250" y="290"/>
                  <a:pt x="251" y="290"/>
                  <a:pt x="251" y="290"/>
                </a:cubicBezTo>
                <a:cubicBezTo>
                  <a:pt x="251" y="290"/>
                  <a:pt x="251" y="291"/>
                  <a:pt x="251" y="291"/>
                </a:cubicBezTo>
                <a:cubicBezTo>
                  <a:pt x="251" y="291"/>
                  <a:pt x="251" y="291"/>
                  <a:pt x="251" y="291"/>
                </a:cubicBezTo>
                <a:cubicBezTo>
                  <a:pt x="251" y="291"/>
                  <a:pt x="251" y="292"/>
                  <a:pt x="251" y="292"/>
                </a:cubicBezTo>
                <a:cubicBezTo>
                  <a:pt x="251" y="292"/>
                  <a:pt x="251" y="292"/>
                  <a:pt x="251" y="292"/>
                </a:cubicBezTo>
                <a:cubicBezTo>
                  <a:pt x="251" y="292"/>
                  <a:pt x="251" y="292"/>
                  <a:pt x="252" y="292"/>
                </a:cubicBezTo>
                <a:cubicBezTo>
                  <a:pt x="252" y="292"/>
                  <a:pt x="252" y="293"/>
                  <a:pt x="253" y="293"/>
                </a:cubicBezTo>
                <a:cubicBezTo>
                  <a:pt x="253" y="293"/>
                  <a:pt x="253" y="293"/>
                  <a:pt x="253" y="293"/>
                </a:cubicBezTo>
                <a:cubicBezTo>
                  <a:pt x="253" y="293"/>
                  <a:pt x="253" y="293"/>
                  <a:pt x="253" y="293"/>
                </a:cubicBezTo>
                <a:cubicBezTo>
                  <a:pt x="253" y="293"/>
                  <a:pt x="253" y="293"/>
                  <a:pt x="253" y="294"/>
                </a:cubicBezTo>
                <a:cubicBezTo>
                  <a:pt x="253" y="294"/>
                  <a:pt x="253" y="294"/>
                  <a:pt x="253" y="294"/>
                </a:cubicBezTo>
                <a:cubicBezTo>
                  <a:pt x="253" y="294"/>
                  <a:pt x="253" y="294"/>
                  <a:pt x="253" y="294"/>
                </a:cubicBezTo>
                <a:cubicBezTo>
                  <a:pt x="253" y="294"/>
                  <a:pt x="253" y="294"/>
                  <a:pt x="253" y="294"/>
                </a:cubicBezTo>
                <a:cubicBezTo>
                  <a:pt x="253" y="294"/>
                  <a:pt x="253" y="295"/>
                  <a:pt x="252" y="295"/>
                </a:cubicBezTo>
                <a:cubicBezTo>
                  <a:pt x="252" y="295"/>
                  <a:pt x="252" y="295"/>
                  <a:pt x="252" y="295"/>
                </a:cubicBezTo>
                <a:cubicBezTo>
                  <a:pt x="252" y="295"/>
                  <a:pt x="252" y="295"/>
                  <a:pt x="252" y="295"/>
                </a:cubicBezTo>
                <a:cubicBezTo>
                  <a:pt x="252" y="295"/>
                  <a:pt x="252" y="295"/>
                  <a:pt x="252" y="295"/>
                </a:cubicBezTo>
                <a:cubicBezTo>
                  <a:pt x="252" y="295"/>
                  <a:pt x="252" y="295"/>
                  <a:pt x="252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51" y="295"/>
                  <a:pt x="251" y="296"/>
                  <a:pt x="250" y="296"/>
                </a:cubicBezTo>
                <a:cubicBezTo>
                  <a:pt x="248" y="296"/>
                  <a:pt x="248" y="294"/>
                  <a:pt x="246" y="294"/>
                </a:cubicBezTo>
                <a:cubicBezTo>
                  <a:pt x="245" y="293"/>
                  <a:pt x="245" y="295"/>
                  <a:pt x="244" y="295"/>
                </a:cubicBezTo>
                <a:cubicBezTo>
                  <a:pt x="242" y="295"/>
                  <a:pt x="242" y="297"/>
                  <a:pt x="242" y="299"/>
                </a:cubicBezTo>
                <a:cubicBezTo>
                  <a:pt x="241" y="298"/>
                  <a:pt x="241" y="297"/>
                  <a:pt x="239" y="297"/>
                </a:cubicBezTo>
                <a:cubicBezTo>
                  <a:pt x="239" y="295"/>
                  <a:pt x="237" y="296"/>
                  <a:pt x="237" y="294"/>
                </a:cubicBezTo>
                <a:cubicBezTo>
                  <a:pt x="236" y="294"/>
                  <a:pt x="236" y="295"/>
                  <a:pt x="235" y="296"/>
                </a:cubicBezTo>
                <a:cubicBezTo>
                  <a:pt x="234" y="295"/>
                  <a:pt x="234" y="295"/>
                  <a:pt x="233" y="294"/>
                </a:cubicBezTo>
                <a:cubicBezTo>
                  <a:pt x="231" y="295"/>
                  <a:pt x="231" y="296"/>
                  <a:pt x="231" y="297"/>
                </a:cubicBezTo>
                <a:cubicBezTo>
                  <a:pt x="230" y="297"/>
                  <a:pt x="231" y="296"/>
                  <a:pt x="230" y="295"/>
                </a:cubicBezTo>
                <a:cubicBezTo>
                  <a:pt x="230" y="295"/>
                  <a:pt x="230" y="294"/>
                  <a:pt x="230" y="293"/>
                </a:cubicBezTo>
                <a:cubicBezTo>
                  <a:pt x="228" y="293"/>
                  <a:pt x="228" y="294"/>
                  <a:pt x="227" y="294"/>
                </a:cubicBezTo>
                <a:cubicBezTo>
                  <a:pt x="227" y="294"/>
                  <a:pt x="226" y="294"/>
                  <a:pt x="226" y="295"/>
                </a:cubicBezTo>
                <a:cubicBezTo>
                  <a:pt x="223" y="296"/>
                  <a:pt x="222" y="297"/>
                  <a:pt x="221" y="299"/>
                </a:cubicBezTo>
                <a:cubicBezTo>
                  <a:pt x="221" y="299"/>
                  <a:pt x="221" y="301"/>
                  <a:pt x="220" y="301"/>
                </a:cubicBezTo>
                <a:cubicBezTo>
                  <a:pt x="221" y="302"/>
                  <a:pt x="221" y="304"/>
                  <a:pt x="221" y="306"/>
                </a:cubicBezTo>
                <a:cubicBezTo>
                  <a:pt x="223" y="305"/>
                  <a:pt x="223" y="307"/>
                  <a:pt x="225" y="306"/>
                </a:cubicBezTo>
                <a:cubicBezTo>
                  <a:pt x="225" y="309"/>
                  <a:pt x="228" y="308"/>
                  <a:pt x="228" y="310"/>
                </a:cubicBezTo>
                <a:cubicBezTo>
                  <a:pt x="229" y="312"/>
                  <a:pt x="227" y="312"/>
                  <a:pt x="228" y="314"/>
                </a:cubicBezTo>
                <a:cubicBezTo>
                  <a:pt x="228" y="314"/>
                  <a:pt x="228" y="315"/>
                  <a:pt x="227" y="315"/>
                </a:cubicBezTo>
                <a:cubicBezTo>
                  <a:pt x="227" y="315"/>
                  <a:pt x="227" y="315"/>
                  <a:pt x="227" y="315"/>
                </a:cubicBezTo>
                <a:cubicBezTo>
                  <a:pt x="228" y="315"/>
                  <a:pt x="228" y="317"/>
                  <a:pt x="228" y="317"/>
                </a:cubicBezTo>
                <a:cubicBezTo>
                  <a:pt x="228" y="318"/>
                  <a:pt x="229" y="318"/>
                  <a:pt x="229" y="319"/>
                </a:cubicBezTo>
                <a:cubicBezTo>
                  <a:pt x="228" y="319"/>
                  <a:pt x="228" y="319"/>
                  <a:pt x="228" y="320"/>
                </a:cubicBezTo>
                <a:cubicBezTo>
                  <a:pt x="228" y="321"/>
                  <a:pt x="228" y="321"/>
                  <a:pt x="227" y="322"/>
                </a:cubicBezTo>
                <a:cubicBezTo>
                  <a:pt x="227" y="323"/>
                  <a:pt x="225" y="323"/>
                  <a:pt x="224" y="324"/>
                </a:cubicBezTo>
                <a:cubicBezTo>
                  <a:pt x="225" y="327"/>
                  <a:pt x="223" y="328"/>
                  <a:pt x="223" y="331"/>
                </a:cubicBezTo>
                <a:cubicBezTo>
                  <a:pt x="223" y="331"/>
                  <a:pt x="223" y="331"/>
                  <a:pt x="223" y="331"/>
                </a:cubicBezTo>
                <a:cubicBezTo>
                  <a:pt x="223" y="331"/>
                  <a:pt x="223" y="331"/>
                  <a:pt x="222" y="331"/>
                </a:cubicBezTo>
                <a:cubicBezTo>
                  <a:pt x="222" y="332"/>
                  <a:pt x="222" y="333"/>
                  <a:pt x="221" y="333"/>
                </a:cubicBezTo>
                <a:cubicBezTo>
                  <a:pt x="220" y="333"/>
                  <a:pt x="220" y="333"/>
                  <a:pt x="220" y="333"/>
                </a:cubicBezTo>
                <a:cubicBezTo>
                  <a:pt x="219" y="334"/>
                  <a:pt x="219" y="336"/>
                  <a:pt x="216" y="336"/>
                </a:cubicBezTo>
                <a:cubicBezTo>
                  <a:pt x="217" y="336"/>
                  <a:pt x="217" y="337"/>
                  <a:pt x="218" y="337"/>
                </a:cubicBezTo>
                <a:cubicBezTo>
                  <a:pt x="218" y="338"/>
                  <a:pt x="218" y="338"/>
                  <a:pt x="219" y="339"/>
                </a:cubicBezTo>
                <a:cubicBezTo>
                  <a:pt x="219" y="343"/>
                  <a:pt x="218" y="345"/>
                  <a:pt x="216" y="346"/>
                </a:cubicBezTo>
                <a:cubicBezTo>
                  <a:pt x="212" y="346"/>
                  <a:pt x="212" y="346"/>
                  <a:pt x="212" y="346"/>
                </a:cubicBezTo>
                <a:cubicBezTo>
                  <a:pt x="211" y="346"/>
                  <a:pt x="211" y="347"/>
                  <a:pt x="210" y="347"/>
                </a:cubicBezTo>
                <a:cubicBezTo>
                  <a:pt x="210" y="349"/>
                  <a:pt x="210" y="349"/>
                  <a:pt x="210" y="349"/>
                </a:cubicBezTo>
                <a:cubicBezTo>
                  <a:pt x="210" y="349"/>
                  <a:pt x="210" y="349"/>
                  <a:pt x="210" y="349"/>
                </a:cubicBezTo>
                <a:cubicBezTo>
                  <a:pt x="210" y="349"/>
                  <a:pt x="210" y="349"/>
                  <a:pt x="210" y="349"/>
                </a:cubicBezTo>
                <a:cubicBezTo>
                  <a:pt x="210" y="349"/>
                  <a:pt x="210" y="349"/>
                  <a:pt x="210" y="349"/>
                </a:cubicBezTo>
                <a:cubicBezTo>
                  <a:pt x="210" y="350"/>
                  <a:pt x="210" y="350"/>
                  <a:pt x="209" y="350"/>
                </a:cubicBezTo>
                <a:cubicBezTo>
                  <a:pt x="209" y="350"/>
                  <a:pt x="209" y="350"/>
                  <a:pt x="209" y="351"/>
                </a:cubicBezTo>
                <a:cubicBezTo>
                  <a:pt x="209" y="351"/>
                  <a:pt x="209" y="351"/>
                  <a:pt x="209" y="351"/>
                </a:cubicBezTo>
                <a:cubicBezTo>
                  <a:pt x="209" y="351"/>
                  <a:pt x="210" y="351"/>
                  <a:pt x="210" y="352"/>
                </a:cubicBezTo>
                <a:cubicBezTo>
                  <a:pt x="210" y="352"/>
                  <a:pt x="211" y="352"/>
                  <a:pt x="211" y="353"/>
                </a:cubicBezTo>
                <a:cubicBezTo>
                  <a:pt x="211" y="353"/>
                  <a:pt x="211" y="353"/>
                  <a:pt x="211" y="354"/>
                </a:cubicBezTo>
                <a:cubicBezTo>
                  <a:pt x="211" y="354"/>
                  <a:pt x="211" y="354"/>
                  <a:pt x="212" y="354"/>
                </a:cubicBezTo>
                <a:cubicBezTo>
                  <a:pt x="213" y="355"/>
                  <a:pt x="214" y="355"/>
                  <a:pt x="216" y="355"/>
                </a:cubicBezTo>
                <a:cubicBezTo>
                  <a:pt x="217" y="356"/>
                  <a:pt x="218" y="356"/>
                  <a:pt x="219" y="356"/>
                </a:cubicBezTo>
                <a:cubicBezTo>
                  <a:pt x="220" y="357"/>
                  <a:pt x="221" y="358"/>
                  <a:pt x="222" y="358"/>
                </a:cubicBezTo>
                <a:cubicBezTo>
                  <a:pt x="222" y="358"/>
                  <a:pt x="223" y="358"/>
                  <a:pt x="223" y="358"/>
                </a:cubicBezTo>
                <a:cubicBezTo>
                  <a:pt x="223" y="358"/>
                  <a:pt x="224" y="358"/>
                  <a:pt x="224" y="358"/>
                </a:cubicBezTo>
                <a:cubicBezTo>
                  <a:pt x="224" y="358"/>
                  <a:pt x="224" y="358"/>
                  <a:pt x="225" y="358"/>
                </a:cubicBezTo>
                <a:cubicBezTo>
                  <a:pt x="225" y="358"/>
                  <a:pt x="225" y="358"/>
                  <a:pt x="225" y="358"/>
                </a:cubicBezTo>
                <a:cubicBezTo>
                  <a:pt x="225" y="358"/>
                  <a:pt x="226" y="358"/>
                  <a:pt x="226" y="358"/>
                </a:cubicBezTo>
                <a:cubicBezTo>
                  <a:pt x="226" y="358"/>
                  <a:pt x="226" y="358"/>
                  <a:pt x="226" y="358"/>
                </a:cubicBezTo>
                <a:cubicBezTo>
                  <a:pt x="227" y="358"/>
                  <a:pt x="227" y="358"/>
                  <a:pt x="227" y="358"/>
                </a:cubicBezTo>
                <a:cubicBezTo>
                  <a:pt x="227" y="358"/>
                  <a:pt x="227" y="358"/>
                  <a:pt x="227" y="358"/>
                </a:cubicBezTo>
                <a:cubicBezTo>
                  <a:pt x="228" y="358"/>
                  <a:pt x="228" y="357"/>
                  <a:pt x="229" y="357"/>
                </a:cubicBezTo>
                <a:cubicBezTo>
                  <a:pt x="229" y="357"/>
                  <a:pt x="229" y="357"/>
                  <a:pt x="229" y="357"/>
                </a:cubicBezTo>
                <a:cubicBezTo>
                  <a:pt x="229" y="357"/>
                  <a:pt x="229" y="357"/>
                  <a:pt x="228" y="357"/>
                </a:cubicBezTo>
                <a:cubicBezTo>
                  <a:pt x="229" y="357"/>
                  <a:pt x="229" y="357"/>
                  <a:pt x="229" y="356"/>
                </a:cubicBezTo>
                <a:cubicBezTo>
                  <a:pt x="229" y="356"/>
                  <a:pt x="229" y="356"/>
                  <a:pt x="229" y="356"/>
                </a:cubicBezTo>
                <a:cubicBezTo>
                  <a:pt x="229" y="356"/>
                  <a:pt x="229" y="356"/>
                  <a:pt x="229" y="356"/>
                </a:cubicBezTo>
                <a:cubicBezTo>
                  <a:pt x="229" y="356"/>
                  <a:pt x="229" y="356"/>
                  <a:pt x="229" y="356"/>
                </a:cubicBezTo>
                <a:cubicBezTo>
                  <a:pt x="229" y="356"/>
                  <a:pt x="229" y="355"/>
                  <a:pt x="229" y="355"/>
                </a:cubicBezTo>
                <a:cubicBezTo>
                  <a:pt x="229" y="355"/>
                  <a:pt x="229" y="355"/>
                  <a:pt x="229" y="355"/>
                </a:cubicBezTo>
                <a:cubicBezTo>
                  <a:pt x="229" y="355"/>
                  <a:pt x="229" y="355"/>
                  <a:pt x="229" y="355"/>
                </a:cubicBezTo>
                <a:cubicBezTo>
                  <a:pt x="229" y="355"/>
                  <a:pt x="229" y="355"/>
                  <a:pt x="229" y="355"/>
                </a:cubicBezTo>
                <a:cubicBezTo>
                  <a:pt x="229" y="355"/>
                  <a:pt x="229" y="355"/>
                  <a:pt x="229" y="355"/>
                </a:cubicBezTo>
                <a:cubicBezTo>
                  <a:pt x="229" y="355"/>
                  <a:pt x="229" y="355"/>
                  <a:pt x="229" y="355"/>
                </a:cubicBezTo>
                <a:cubicBezTo>
                  <a:pt x="228" y="355"/>
                  <a:pt x="228" y="355"/>
                  <a:pt x="228" y="355"/>
                </a:cubicBezTo>
                <a:cubicBezTo>
                  <a:pt x="228" y="354"/>
                  <a:pt x="229" y="354"/>
                  <a:pt x="229" y="354"/>
                </a:cubicBezTo>
                <a:cubicBezTo>
                  <a:pt x="230" y="354"/>
                  <a:pt x="231" y="355"/>
                  <a:pt x="233" y="354"/>
                </a:cubicBezTo>
                <a:cubicBezTo>
                  <a:pt x="233" y="352"/>
                  <a:pt x="234" y="352"/>
                  <a:pt x="235" y="350"/>
                </a:cubicBezTo>
                <a:cubicBezTo>
                  <a:pt x="237" y="350"/>
                  <a:pt x="237" y="349"/>
                  <a:pt x="238" y="348"/>
                </a:cubicBezTo>
                <a:cubicBezTo>
                  <a:pt x="240" y="348"/>
                  <a:pt x="240" y="346"/>
                  <a:pt x="242" y="346"/>
                </a:cubicBezTo>
                <a:cubicBezTo>
                  <a:pt x="243" y="346"/>
                  <a:pt x="243" y="346"/>
                  <a:pt x="244" y="345"/>
                </a:cubicBezTo>
                <a:cubicBezTo>
                  <a:pt x="248" y="345"/>
                  <a:pt x="248" y="345"/>
                  <a:pt x="248" y="345"/>
                </a:cubicBezTo>
                <a:cubicBezTo>
                  <a:pt x="248" y="346"/>
                  <a:pt x="249" y="346"/>
                  <a:pt x="250" y="346"/>
                </a:cubicBezTo>
                <a:cubicBezTo>
                  <a:pt x="250" y="347"/>
                  <a:pt x="251" y="347"/>
                  <a:pt x="252" y="347"/>
                </a:cubicBezTo>
                <a:cubicBezTo>
                  <a:pt x="252" y="349"/>
                  <a:pt x="254" y="348"/>
                  <a:pt x="253" y="350"/>
                </a:cubicBezTo>
                <a:cubicBezTo>
                  <a:pt x="254" y="351"/>
                  <a:pt x="255" y="351"/>
                  <a:pt x="257" y="351"/>
                </a:cubicBezTo>
                <a:cubicBezTo>
                  <a:pt x="258" y="350"/>
                  <a:pt x="257" y="350"/>
                  <a:pt x="257" y="349"/>
                </a:cubicBezTo>
                <a:cubicBezTo>
                  <a:pt x="257" y="347"/>
                  <a:pt x="258" y="347"/>
                  <a:pt x="258" y="345"/>
                </a:cubicBezTo>
                <a:cubicBezTo>
                  <a:pt x="258" y="343"/>
                  <a:pt x="257" y="342"/>
                  <a:pt x="257" y="340"/>
                </a:cubicBezTo>
                <a:cubicBezTo>
                  <a:pt x="256" y="341"/>
                  <a:pt x="257" y="339"/>
                  <a:pt x="256" y="339"/>
                </a:cubicBezTo>
                <a:cubicBezTo>
                  <a:pt x="256" y="339"/>
                  <a:pt x="256" y="339"/>
                  <a:pt x="255" y="339"/>
                </a:cubicBezTo>
                <a:cubicBezTo>
                  <a:pt x="255" y="338"/>
                  <a:pt x="255" y="338"/>
                  <a:pt x="255" y="337"/>
                </a:cubicBezTo>
                <a:cubicBezTo>
                  <a:pt x="254" y="336"/>
                  <a:pt x="254" y="336"/>
                  <a:pt x="253" y="336"/>
                </a:cubicBezTo>
                <a:cubicBezTo>
                  <a:pt x="252" y="335"/>
                  <a:pt x="252" y="336"/>
                  <a:pt x="251" y="336"/>
                </a:cubicBezTo>
                <a:cubicBezTo>
                  <a:pt x="251" y="335"/>
                  <a:pt x="251" y="334"/>
                  <a:pt x="251" y="335"/>
                </a:cubicBezTo>
                <a:cubicBezTo>
                  <a:pt x="251" y="332"/>
                  <a:pt x="249" y="331"/>
                  <a:pt x="250" y="327"/>
                </a:cubicBezTo>
                <a:cubicBezTo>
                  <a:pt x="252" y="328"/>
                  <a:pt x="251" y="330"/>
                  <a:pt x="253" y="331"/>
                </a:cubicBezTo>
                <a:cubicBezTo>
                  <a:pt x="254" y="331"/>
                  <a:pt x="254" y="333"/>
                  <a:pt x="255" y="333"/>
                </a:cubicBezTo>
                <a:cubicBezTo>
                  <a:pt x="256" y="333"/>
                  <a:pt x="255" y="335"/>
                  <a:pt x="257" y="335"/>
                </a:cubicBezTo>
                <a:cubicBezTo>
                  <a:pt x="257" y="334"/>
                  <a:pt x="257" y="333"/>
                  <a:pt x="258" y="333"/>
                </a:cubicBezTo>
                <a:cubicBezTo>
                  <a:pt x="258" y="332"/>
                  <a:pt x="258" y="331"/>
                  <a:pt x="259" y="331"/>
                </a:cubicBezTo>
                <a:cubicBezTo>
                  <a:pt x="259" y="330"/>
                  <a:pt x="258" y="329"/>
                  <a:pt x="258" y="328"/>
                </a:cubicBezTo>
                <a:cubicBezTo>
                  <a:pt x="258" y="328"/>
                  <a:pt x="257" y="327"/>
                  <a:pt x="258" y="326"/>
                </a:cubicBezTo>
                <a:cubicBezTo>
                  <a:pt x="258" y="326"/>
                  <a:pt x="259" y="327"/>
                  <a:pt x="259" y="326"/>
                </a:cubicBezTo>
                <a:cubicBezTo>
                  <a:pt x="259" y="326"/>
                  <a:pt x="258" y="324"/>
                  <a:pt x="260" y="324"/>
                </a:cubicBezTo>
                <a:cubicBezTo>
                  <a:pt x="259" y="322"/>
                  <a:pt x="261" y="322"/>
                  <a:pt x="261" y="321"/>
                </a:cubicBezTo>
                <a:cubicBezTo>
                  <a:pt x="263" y="321"/>
                  <a:pt x="261" y="324"/>
                  <a:pt x="261" y="324"/>
                </a:cubicBezTo>
                <a:cubicBezTo>
                  <a:pt x="261" y="325"/>
                  <a:pt x="261" y="325"/>
                  <a:pt x="260" y="325"/>
                </a:cubicBezTo>
                <a:cubicBezTo>
                  <a:pt x="260" y="326"/>
                  <a:pt x="260" y="326"/>
                  <a:pt x="260" y="326"/>
                </a:cubicBezTo>
                <a:cubicBezTo>
                  <a:pt x="261" y="327"/>
                  <a:pt x="262" y="326"/>
                  <a:pt x="262" y="325"/>
                </a:cubicBezTo>
                <a:cubicBezTo>
                  <a:pt x="262" y="325"/>
                  <a:pt x="263" y="324"/>
                  <a:pt x="263" y="324"/>
                </a:cubicBezTo>
                <a:cubicBezTo>
                  <a:pt x="265" y="323"/>
                  <a:pt x="265" y="321"/>
                  <a:pt x="267" y="321"/>
                </a:cubicBezTo>
                <a:cubicBezTo>
                  <a:pt x="267" y="319"/>
                  <a:pt x="267" y="319"/>
                  <a:pt x="268" y="317"/>
                </a:cubicBezTo>
                <a:cubicBezTo>
                  <a:pt x="268" y="317"/>
                  <a:pt x="268" y="316"/>
                  <a:pt x="268" y="316"/>
                </a:cubicBezTo>
                <a:cubicBezTo>
                  <a:pt x="268" y="316"/>
                  <a:pt x="269" y="316"/>
                  <a:pt x="269" y="316"/>
                </a:cubicBezTo>
                <a:cubicBezTo>
                  <a:pt x="269" y="316"/>
                  <a:pt x="269" y="315"/>
                  <a:pt x="269" y="315"/>
                </a:cubicBezTo>
                <a:cubicBezTo>
                  <a:pt x="269" y="315"/>
                  <a:pt x="269" y="315"/>
                  <a:pt x="269" y="314"/>
                </a:cubicBezTo>
                <a:cubicBezTo>
                  <a:pt x="270" y="312"/>
                  <a:pt x="272" y="310"/>
                  <a:pt x="272" y="308"/>
                </a:cubicBezTo>
                <a:cubicBezTo>
                  <a:pt x="272" y="308"/>
                  <a:pt x="272" y="308"/>
                  <a:pt x="272" y="307"/>
                </a:cubicBezTo>
                <a:cubicBezTo>
                  <a:pt x="272" y="306"/>
                  <a:pt x="273" y="305"/>
                  <a:pt x="273" y="304"/>
                </a:cubicBezTo>
                <a:cubicBezTo>
                  <a:pt x="273" y="305"/>
                  <a:pt x="273" y="305"/>
                  <a:pt x="274" y="305"/>
                </a:cubicBezTo>
                <a:cubicBezTo>
                  <a:pt x="275" y="305"/>
                  <a:pt x="274" y="303"/>
                  <a:pt x="274" y="302"/>
                </a:cubicBezTo>
                <a:cubicBezTo>
                  <a:pt x="274" y="302"/>
                  <a:pt x="275" y="302"/>
                  <a:pt x="275" y="301"/>
                </a:cubicBezTo>
                <a:cubicBezTo>
                  <a:pt x="275" y="301"/>
                  <a:pt x="275" y="301"/>
                  <a:pt x="275" y="301"/>
                </a:cubicBezTo>
                <a:cubicBezTo>
                  <a:pt x="275" y="301"/>
                  <a:pt x="275" y="300"/>
                  <a:pt x="275" y="300"/>
                </a:cubicBezTo>
                <a:cubicBezTo>
                  <a:pt x="275" y="300"/>
                  <a:pt x="275" y="299"/>
                  <a:pt x="276" y="299"/>
                </a:cubicBezTo>
                <a:cubicBezTo>
                  <a:pt x="276" y="299"/>
                  <a:pt x="276" y="299"/>
                  <a:pt x="276" y="299"/>
                </a:cubicBezTo>
                <a:cubicBezTo>
                  <a:pt x="276" y="297"/>
                  <a:pt x="277" y="297"/>
                  <a:pt x="277" y="296"/>
                </a:cubicBezTo>
                <a:cubicBezTo>
                  <a:pt x="277" y="295"/>
                  <a:pt x="277" y="295"/>
                  <a:pt x="277" y="295"/>
                </a:cubicBezTo>
                <a:cubicBezTo>
                  <a:pt x="277" y="295"/>
                  <a:pt x="277" y="295"/>
                  <a:pt x="277" y="294"/>
                </a:cubicBezTo>
                <a:cubicBezTo>
                  <a:pt x="278" y="294"/>
                  <a:pt x="278" y="294"/>
                  <a:pt x="278" y="293"/>
                </a:cubicBezTo>
                <a:cubicBezTo>
                  <a:pt x="279" y="293"/>
                  <a:pt x="280" y="293"/>
                  <a:pt x="280" y="292"/>
                </a:cubicBezTo>
                <a:cubicBezTo>
                  <a:pt x="279" y="291"/>
                  <a:pt x="281" y="288"/>
                  <a:pt x="279" y="288"/>
                </a:cubicBezTo>
                <a:cubicBezTo>
                  <a:pt x="278" y="287"/>
                  <a:pt x="278" y="286"/>
                  <a:pt x="278" y="284"/>
                </a:cubicBezTo>
                <a:cubicBezTo>
                  <a:pt x="279" y="284"/>
                  <a:pt x="279" y="283"/>
                  <a:pt x="279" y="283"/>
                </a:cubicBezTo>
                <a:cubicBezTo>
                  <a:pt x="281" y="282"/>
                  <a:pt x="280" y="281"/>
                  <a:pt x="283" y="281"/>
                </a:cubicBezTo>
                <a:cubicBezTo>
                  <a:pt x="285" y="281"/>
                  <a:pt x="284" y="278"/>
                  <a:pt x="287" y="278"/>
                </a:cubicBezTo>
                <a:cubicBezTo>
                  <a:pt x="287" y="278"/>
                  <a:pt x="287" y="278"/>
                  <a:pt x="287" y="278"/>
                </a:cubicBezTo>
                <a:cubicBezTo>
                  <a:pt x="287" y="278"/>
                  <a:pt x="287" y="277"/>
                  <a:pt x="287" y="277"/>
                </a:cubicBezTo>
                <a:cubicBezTo>
                  <a:pt x="287" y="277"/>
                  <a:pt x="287" y="277"/>
                  <a:pt x="287" y="276"/>
                </a:cubicBezTo>
                <a:cubicBezTo>
                  <a:pt x="287" y="276"/>
                  <a:pt x="287" y="276"/>
                  <a:pt x="287" y="276"/>
                </a:cubicBezTo>
                <a:cubicBezTo>
                  <a:pt x="286" y="275"/>
                  <a:pt x="286" y="273"/>
                  <a:pt x="285" y="273"/>
                </a:cubicBezTo>
                <a:cubicBezTo>
                  <a:pt x="285" y="273"/>
                  <a:pt x="285" y="273"/>
                  <a:pt x="285" y="272"/>
                </a:cubicBezTo>
                <a:cubicBezTo>
                  <a:pt x="285" y="271"/>
                  <a:pt x="285" y="270"/>
                  <a:pt x="284" y="269"/>
                </a:cubicBezTo>
                <a:cubicBezTo>
                  <a:pt x="284" y="268"/>
                  <a:pt x="283" y="268"/>
                  <a:pt x="283" y="267"/>
                </a:cubicBezTo>
                <a:cubicBezTo>
                  <a:pt x="283" y="267"/>
                  <a:pt x="283" y="267"/>
                  <a:pt x="283" y="267"/>
                </a:cubicBezTo>
                <a:cubicBezTo>
                  <a:pt x="283" y="265"/>
                  <a:pt x="281" y="266"/>
                  <a:pt x="280" y="265"/>
                </a:cubicBezTo>
                <a:cubicBezTo>
                  <a:pt x="280" y="265"/>
                  <a:pt x="280" y="265"/>
                  <a:pt x="280" y="265"/>
                </a:cubicBezTo>
                <a:cubicBezTo>
                  <a:pt x="280" y="264"/>
                  <a:pt x="279" y="264"/>
                  <a:pt x="279" y="264"/>
                </a:cubicBezTo>
                <a:cubicBezTo>
                  <a:pt x="279" y="262"/>
                  <a:pt x="277" y="261"/>
                  <a:pt x="277" y="258"/>
                </a:cubicBezTo>
                <a:cubicBezTo>
                  <a:pt x="279" y="259"/>
                  <a:pt x="278" y="261"/>
                  <a:pt x="280" y="262"/>
                </a:cubicBezTo>
                <a:cubicBezTo>
                  <a:pt x="280" y="262"/>
                  <a:pt x="280" y="262"/>
                  <a:pt x="281" y="262"/>
                </a:cubicBezTo>
                <a:cubicBezTo>
                  <a:pt x="283" y="263"/>
                  <a:pt x="283" y="266"/>
                  <a:pt x="285" y="267"/>
                </a:cubicBezTo>
                <a:cubicBezTo>
                  <a:pt x="285" y="268"/>
                  <a:pt x="286" y="268"/>
                  <a:pt x="287" y="269"/>
                </a:cubicBezTo>
                <a:cubicBezTo>
                  <a:pt x="287" y="269"/>
                  <a:pt x="287" y="270"/>
                  <a:pt x="288" y="270"/>
                </a:cubicBezTo>
                <a:cubicBezTo>
                  <a:pt x="287" y="272"/>
                  <a:pt x="288" y="273"/>
                  <a:pt x="288" y="274"/>
                </a:cubicBezTo>
                <a:cubicBezTo>
                  <a:pt x="289" y="275"/>
                  <a:pt x="290" y="277"/>
                  <a:pt x="292" y="277"/>
                </a:cubicBezTo>
                <a:cubicBezTo>
                  <a:pt x="293" y="277"/>
                  <a:pt x="294" y="275"/>
                  <a:pt x="292" y="274"/>
                </a:cubicBezTo>
                <a:cubicBezTo>
                  <a:pt x="291" y="274"/>
                  <a:pt x="292" y="272"/>
                  <a:pt x="292" y="271"/>
                </a:cubicBezTo>
                <a:cubicBezTo>
                  <a:pt x="294" y="271"/>
                  <a:pt x="294" y="271"/>
                  <a:pt x="294" y="271"/>
                </a:cubicBezTo>
                <a:cubicBezTo>
                  <a:pt x="294" y="269"/>
                  <a:pt x="292" y="269"/>
                  <a:pt x="292" y="267"/>
                </a:cubicBezTo>
                <a:cubicBezTo>
                  <a:pt x="295" y="267"/>
                  <a:pt x="295" y="268"/>
                  <a:pt x="297" y="269"/>
                </a:cubicBezTo>
                <a:cubicBezTo>
                  <a:pt x="297" y="269"/>
                  <a:pt x="297" y="267"/>
                  <a:pt x="297" y="267"/>
                </a:cubicBezTo>
                <a:cubicBezTo>
                  <a:pt x="298" y="267"/>
                  <a:pt x="298" y="266"/>
                  <a:pt x="298" y="266"/>
                </a:cubicBezTo>
                <a:cubicBezTo>
                  <a:pt x="300" y="266"/>
                  <a:pt x="297" y="268"/>
                  <a:pt x="298" y="269"/>
                </a:cubicBezTo>
                <a:cubicBezTo>
                  <a:pt x="298" y="271"/>
                  <a:pt x="297" y="272"/>
                  <a:pt x="297" y="274"/>
                </a:cubicBezTo>
                <a:cubicBezTo>
                  <a:pt x="297" y="274"/>
                  <a:pt x="298" y="274"/>
                  <a:pt x="298" y="274"/>
                </a:cubicBezTo>
                <a:cubicBezTo>
                  <a:pt x="299" y="274"/>
                  <a:pt x="299" y="273"/>
                  <a:pt x="299" y="273"/>
                </a:cubicBezTo>
                <a:cubicBezTo>
                  <a:pt x="301" y="273"/>
                  <a:pt x="301" y="271"/>
                  <a:pt x="302" y="271"/>
                </a:cubicBezTo>
                <a:cubicBezTo>
                  <a:pt x="304" y="271"/>
                  <a:pt x="306" y="271"/>
                  <a:pt x="307" y="272"/>
                </a:cubicBezTo>
                <a:cubicBezTo>
                  <a:pt x="309" y="272"/>
                  <a:pt x="309" y="270"/>
                  <a:pt x="308" y="268"/>
                </a:cubicBezTo>
                <a:cubicBezTo>
                  <a:pt x="308" y="267"/>
                  <a:pt x="308" y="268"/>
                  <a:pt x="308" y="267"/>
                </a:cubicBezTo>
                <a:cubicBezTo>
                  <a:pt x="308" y="267"/>
                  <a:pt x="308" y="266"/>
                  <a:pt x="308" y="266"/>
                </a:cubicBezTo>
                <a:cubicBezTo>
                  <a:pt x="308" y="266"/>
                  <a:pt x="307" y="266"/>
                  <a:pt x="307" y="265"/>
                </a:cubicBezTo>
                <a:cubicBezTo>
                  <a:pt x="307" y="265"/>
                  <a:pt x="307" y="265"/>
                  <a:pt x="307" y="264"/>
                </a:cubicBezTo>
                <a:cubicBezTo>
                  <a:pt x="307" y="263"/>
                  <a:pt x="307" y="263"/>
                  <a:pt x="308" y="262"/>
                </a:cubicBezTo>
                <a:cubicBezTo>
                  <a:pt x="308" y="262"/>
                  <a:pt x="308" y="261"/>
                  <a:pt x="308" y="261"/>
                </a:cubicBezTo>
                <a:cubicBezTo>
                  <a:pt x="309" y="259"/>
                  <a:pt x="307" y="260"/>
                  <a:pt x="307" y="258"/>
                </a:cubicBezTo>
                <a:cubicBezTo>
                  <a:pt x="306" y="258"/>
                  <a:pt x="306" y="256"/>
                  <a:pt x="306" y="255"/>
                </a:cubicBezTo>
                <a:cubicBezTo>
                  <a:pt x="309" y="255"/>
                  <a:pt x="309" y="256"/>
                  <a:pt x="309" y="258"/>
                </a:cubicBezTo>
                <a:cubicBezTo>
                  <a:pt x="309" y="259"/>
                  <a:pt x="311" y="259"/>
                  <a:pt x="311" y="260"/>
                </a:cubicBezTo>
                <a:cubicBezTo>
                  <a:pt x="310" y="262"/>
                  <a:pt x="309" y="265"/>
                  <a:pt x="311" y="267"/>
                </a:cubicBezTo>
                <a:cubicBezTo>
                  <a:pt x="310" y="269"/>
                  <a:pt x="312" y="268"/>
                  <a:pt x="311" y="270"/>
                </a:cubicBezTo>
                <a:cubicBezTo>
                  <a:pt x="311" y="271"/>
                  <a:pt x="312" y="271"/>
                  <a:pt x="313" y="271"/>
                </a:cubicBezTo>
                <a:cubicBezTo>
                  <a:pt x="314" y="271"/>
                  <a:pt x="314" y="271"/>
                  <a:pt x="314" y="271"/>
                </a:cubicBezTo>
                <a:cubicBezTo>
                  <a:pt x="315" y="271"/>
                  <a:pt x="315" y="272"/>
                  <a:pt x="316" y="272"/>
                </a:cubicBezTo>
                <a:cubicBezTo>
                  <a:pt x="316" y="273"/>
                  <a:pt x="317" y="273"/>
                  <a:pt x="317" y="274"/>
                </a:cubicBezTo>
                <a:cubicBezTo>
                  <a:pt x="319" y="274"/>
                  <a:pt x="319" y="272"/>
                  <a:pt x="320" y="272"/>
                </a:cubicBezTo>
                <a:cubicBezTo>
                  <a:pt x="323" y="272"/>
                  <a:pt x="324" y="272"/>
                  <a:pt x="326" y="271"/>
                </a:cubicBezTo>
                <a:cubicBezTo>
                  <a:pt x="326" y="271"/>
                  <a:pt x="326" y="271"/>
                  <a:pt x="326" y="271"/>
                </a:cubicBezTo>
                <a:cubicBezTo>
                  <a:pt x="326" y="272"/>
                  <a:pt x="326" y="272"/>
                  <a:pt x="326" y="272"/>
                </a:cubicBezTo>
                <a:cubicBezTo>
                  <a:pt x="326" y="273"/>
                  <a:pt x="326" y="273"/>
                  <a:pt x="326" y="274"/>
                </a:cubicBezTo>
                <a:cubicBezTo>
                  <a:pt x="326" y="274"/>
                  <a:pt x="326" y="275"/>
                  <a:pt x="326" y="275"/>
                </a:cubicBezTo>
                <a:cubicBezTo>
                  <a:pt x="326" y="275"/>
                  <a:pt x="325" y="275"/>
                  <a:pt x="325" y="275"/>
                </a:cubicBezTo>
                <a:cubicBezTo>
                  <a:pt x="321" y="275"/>
                  <a:pt x="317" y="276"/>
                  <a:pt x="314" y="276"/>
                </a:cubicBezTo>
                <a:cubicBezTo>
                  <a:pt x="312" y="277"/>
                  <a:pt x="312" y="275"/>
                  <a:pt x="309" y="276"/>
                </a:cubicBezTo>
                <a:cubicBezTo>
                  <a:pt x="308" y="275"/>
                  <a:pt x="308" y="276"/>
                  <a:pt x="307" y="276"/>
                </a:cubicBezTo>
                <a:cubicBezTo>
                  <a:pt x="306" y="276"/>
                  <a:pt x="307" y="277"/>
                  <a:pt x="306" y="278"/>
                </a:cubicBezTo>
                <a:cubicBezTo>
                  <a:pt x="305" y="276"/>
                  <a:pt x="302" y="277"/>
                  <a:pt x="299" y="277"/>
                </a:cubicBezTo>
                <a:cubicBezTo>
                  <a:pt x="299" y="279"/>
                  <a:pt x="301" y="278"/>
                  <a:pt x="301" y="279"/>
                </a:cubicBezTo>
                <a:cubicBezTo>
                  <a:pt x="302" y="279"/>
                  <a:pt x="302" y="280"/>
                  <a:pt x="303" y="280"/>
                </a:cubicBezTo>
                <a:cubicBezTo>
                  <a:pt x="304" y="280"/>
                  <a:pt x="304" y="280"/>
                  <a:pt x="304" y="281"/>
                </a:cubicBezTo>
                <a:cubicBezTo>
                  <a:pt x="307" y="279"/>
                  <a:pt x="312" y="279"/>
                  <a:pt x="317" y="279"/>
                </a:cubicBezTo>
                <a:cubicBezTo>
                  <a:pt x="317" y="281"/>
                  <a:pt x="315" y="282"/>
                  <a:pt x="314" y="283"/>
                </a:cubicBezTo>
                <a:cubicBezTo>
                  <a:pt x="314" y="283"/>
                  <a:pt x="314" y="283"/>
                  <a:pt x="314" y="283"/>
                </a:cubicBezTo>
                <a:cubicBezTo>
                  <a:pt x="314" y="284"/>
                  <a:pt x="313" y="284"/>
                  <a:pt x="312" y="284"/>
                </a:cubicBezTo>
                <a:cubicBezTo>
                  <a:pt x="312" y="285"/>
                  <a:pt x="311" y="285"/>
                  <a:pt x="311" y="285"/>
                </a:cubicBezTo>
                <a:cubicBezTo>
                  <a:pt x="310" y="286"/>
                  <a:pt x="308" y="286"/>
                  <a:pt x="308" y="287"/>
                </a:cubicBezTo>
                <a:cubicBezTo>
                  <a:pt x="309" y="288"/>
                  <a:pt x="309" y="288"/>
                  <a:pt x="309" y="288"/>
                </a:cubicBezTo>
                <a:cubicBezTo>
                  <a:pt x="309" y="289"/>
                  <a:pt x="311" y="289"/>
                  <a:pt x="311" y="289"/>
                </a:cubicBezTo>
                <a:cubicBezTo>
                  <a:pt x="311" y="289"/>
                  <a:pt x="311" y="288"/>
                  <a:pt x="311" y="288"/>
                </a:cubicBezTo>
                <a:cubicBezTo>
                  <a:pt x="312" y="288"/>
                  <a:pt x="313" y="289"/>
                  <a:pt x="313" y="287"/>
                </a:cubicBezTo>
                <a:cubicBezTo>
                  <a:pt x="313" y="287"/>
                  <a:pt x="313" y="287"/>
                  <a:pt x="313" y="287"/>
                </a:cubicBezTo>
                <a:cubicBezTo>
                  <a:pt x="314" y="287"/>
                  <a:pt x="314" y="287"/>
                  <a:pt x="314" y="287"/>
                </a:cubicBezTo>
                <a:cubicBezTo>
                  <a:pt x="316" y="286"/>
                  <a:pt x="316" y="288"/>
                  <a:pt x="317" y="287"/>
                </a:cubicBezTo>
                <a:cubicBezTo>
                  <a:pt x="319" y="287"/>
                  <a:pt x="319" y="289"/>
                  <a:pt x="320" y="289"/>
                </a:cubicBezTo>
                <a:cubicBezTo>
                  <a:pt x="322" y="289"/>
                  <a:pt x="322" y="288"/>
                  <a:pt x="324" y="288"/>
                </a:cubicBezTo>
                <a:cubicBezTo>
                  <a:pt x="324" y="289"/>
                  <a:pt x="322" y="289"/>
                  <a:pt x="322" y="290"/>
                </a:cubicBezTo>
                <a:cubicBezTo>
                  <a:pt x="322" y="290"/>
                  <a:pt x="321" y="290"/>
                  <a:pt x="320" y="290"/>
                </a:cubicBezTo>
                <a:cubicBezTo>
                  <a:pt x="320" y="289"/>
                  <a:pt x="319" y="290"/>
                  <a:pt x="318" y="290"/>
                </a:cubicBezTo>
                <a:cubicBezTo>
                  <a:pt x="306" y="290"/>
                  <a:pt x="306" y="290"/>
                  <a:pt x="306" y="290"/>
                </a:cubicBezTo>
                <a:cubicBezTo>
                  <a:pt x="303" y="290"/>
                  <a:pt x="303" y="286"/>
                  <a:pt x="300" y="286"/>
                </a:cubicBezTo>
                <a:cubicBezTo>
                  <a:pt x="299" y="289"/>
                  <a:pt x="302" y="288"/>
                  <a:pt x="302" y="288"/>
                </a:cubicBezTo>
                <a:cubicBezTo>
                  <a:pt x="302" y="288"/>
                  <a:pt x="302" y="289"/>
                  <a:pt x="302" y="290"/>
                </a:cubicBezTo>
                <a:cubicBezTo>
                  <a:pt x="303" y="290"/>
                  <a:pt x="303" y="290"/>
                  <a:pt x="304" y="291"/>
                </a:cubicBezTo>
                <a:cubicBezTo>
                  <a:pt x="309" y="292"/>
                  <a:pt x="315" y="292"/>
                  <a:pt x="320" y="292"/>
                </a:cubicBezTo>
                <a:cubicBezTo>
                  <a:pt x="322" y="292"/>
                  <a:pt x="322" y="291"/>
                  <a:pt x="323" y="291"/>
                </a:cubicBezTo>
                <a:cubicBezTo>
                  <a:pt x="324" y="291"/>
                  <a:pt x="324" y="291"/>
                  <a:pt x="325" y="291"/>
                </a:cubicBezTo>
                <a:cubicBezTo>
                  <a:pt x="327" y="291"/>
                  <a:pt x="328" y="292"/>
                  <a:pt x="331" y="292"/>
                </a:cubicBezTo>
                <a:cubicBezTo>
                  <a:pt x="333" y="292"/>
                  <a:pt x="334" y="291"/>
                  <a:pt x="336" y="291"/>
                </a:cubicBezTo>
                <a:cubicBezTo>
                  <a:pt x="338" y="291"/>
                  <a:pt x="341" y="292"/>
                  <a:pt x="344" y="292"/>
                </a:cubicBezTo>
                <a:cubicBezTo>
                  <a:pt x="345" y="292"/>
                  <a:pt x="345" y="291"/>
                  <a:pt x="346" y="291"/>
                </a:cubicBezTo>
                <a:cubicBezTo>
                  <a:pt x="346" y="290"/>
                  <a:pt x="347" y="290"/>
                  <a:pt x="347" y="290"/>
                </a:cubicBezTo>
                <a:cubicBezTo>
                  <a:pt x="351" y="290"/>
                  <a:pt x="351" y="290"/>
                  <a:pt x="351" y="290"/>
                </a:cubicBezTo>
                <a:cubicBezTo>
                  <a:pt x="351" y="288"/>
                  <a:pt x="348" y="288"/>
                  <a:pt x="346" y="288"/>
                </a:cubicBezTo>
                <a:cubicBezTo>
                  <a:pt x="346" y="288"/>
                  <a:pt x="345" y="288"/>
                  <a:pt x="345" y="288"/>
                </a:cubicBezTo>
                <a:cubicBezTo>
                  <a:pt x="345" y="288"/>
                  <a:pt x="345" y="288"/>
                  <a:pt x="345" y="288"/>
                </a:cubicBezTo>
                <a:cubicBezTo>
                  <a:pt x="344" y="288"/>
                  <a:pt x="343" y="289"/>
                  <a:pt x="343" y="289"/>
                </a:cubicBezTo>
                <a:cubicBezTo>
                  <a:pt x="343" y="289"/>
                  <a:pt x="343" y="290"/>
                  <a:pt x="343" y="290"/>
                </a:cubicBezTo>
                <a:cubicBezTo>
                  <a:pt x="342" y="290"/>
                  <a:pt x="342" y="290"/>
                  <a:pt x="342" y="290"/>
                </a:cubicBezTo>
                <a:cubicBezTo>
                  <a:pt x="341" y="289"/>
                  <a:pt x="340" y="289"/>
                  <a:pt x="339" y="290"/>
                </a:cubicBezTo>
                <a:cubicBezTo>
                  <a:pt x="339" y="290"/>
                  <a:pt x="339" y="290"/>
                  <a:pt x="339" y="290"/>
                </a:cubicBezTo>
                <a:cubicBezTo>
                  <a:pt x="336" y="290"/>
                  <a:pt x="336" y="290"/>
                  <a:pt x="336" y="290"/>
                </a:cubicBezTo>
                <a:cubicBezTo>
                  <a:pt x="336" y="289"/>
                  <a:pt x="337" y="289"/>
                  <a:pt x="338" y="289"/>
                </a:cubicBezTo>
                <a:cubicBezTo>
                  <a:pt x="338" y="289"/>
                  <a:pt x="339" y="289"/>
                  <a:pt x="339" y="289"/>
                </a:cubicBezTo>
                <a:cubicBezTo>
                  <a:pt x="340" y="289"/>
                  <a:pt x="341" y="288"/>
                  <a:pt x="342" y="288"/>
                </a:cubicBezTo>
                <a:cubicBezTo>
                  <a:pt x="342" y="288"/>
                  <a:pt x="342" y="288"/>
                  <a:pt x="342" y="288"/>
                </a:cubicBezTo>
                <a:cubicBezTo>
                  <a:pt x="343" y="287"/>
                  <a:pt x="343" y="287"/>
                  <a:pt x="344" y="287"/>
                </a:cubicBezTo>
                <a:cubicBezTo>
                  <a:pt x="344" y="287"/>
                  <a:pt x="344" y="287"/>
                  <a:pt x="344" y="287"/>
                </a:cubicBezTo>
                <a:cubicBezTo>
                  <a:pt x="345" y="286"/>
                  <a:pt x="346" y="287"/>
                  <a:pt x="348" y="286"/>
                </a:cubicBezTo>
                <a:cubicBezTo>
                  <a:pt x="348" y="286"/>
                  <a:pt x="348" y="286"/>
                  <a:pt x="348" y="286"/>
                </a:cubicBezTo>
                <a:cubicBezTo>
                  <a:pt x="348" y="286"/>
                  <a:pt x="349" y="285"/>
                  <a:pt x="349" y="285"/>
                </a:cubicBezTo>
                <a:cubicBezTo>
                  <a:pt x="349" y="285"/>
                  <a:pt x="350" y="284"/>
                  <a:pt x="350" y="284"/>
                </a:cubicBezTo>
                <a:cubicBezTo>
                  <a:pt x="350" y="283"/>
                  <a:pt x="352" y="284"/>
                  <a:pt x="353" y="283"/>
                </a:cubicBezTo>
                <a:cubicBezTo>
                  <a:pt x="353" y="283"/>
                  <a:pt x="353" y="282"/>
                  <a:pt x="353" y="282"/>
                </a:cubicBezTo>
                <a:cubicBezTo>
                  <a:pt x="353" y="282"/>
                  <a:pt x="353" y="282"/>
                  <a:pt x="353" y="281"/>
                </a:cubicBezTo>
                <a:cubicBezTo>
                  <a:pt x="355" y="281"/>
                  <a:pt x="355" y="283"/>
                  <a:pt x="357" y="283"/>
                </a:cubicBezTo>
                <a:cubicBezTo>
                  <a:pt x="357" y="283"/>
                  <a:pt x="358" y="283"/>
                  <a:pt x="359" y="283"/>
                </a:cubicBezTo>
                <a:cubicBezTo>
                  <a:pt x="360" y="283"/>
                  <a:pt x="361" y="284"/>
                  <a:pt x="364" y="284"/>
                </a:cubicBezTo>
                <a:cubicBezTo>
                  <a:pt x="365" y="284"/>
                  <a:pt x="365" y="282"/>
                  <a:pt x="365" y="281"/>
                </a:cubicBezTo>
                <a:cubicBezTo>
                  <a:pt x="365" y="281"/>
                  <a:pt x="365" y="280"/>
                  <a:pt x="366" y="280"/>
                </a:cubicBezTo>
                <a:cubicBezTo>
                  <a:pt x="366" y="280"/>
                  <a:pt x="367" y="280"/>
                  <a:pt x="367" y="280"/>
                </a:cubicBezTo>
                <a:cubicBezTo>
                  <a:pt x="368" y="281"/>
                  <a:pt x="368" y="283"/>
                  <a:pt x="368" y="285"/>
                </a:cubicBezTo>
                <a:cubicBezTo>
                  <a:pt x="369" y="287"/>
                  <a:pt x="371" y="286"/>
                  <a:pt x="372" y="287"/>
                </a:cubicBezTo>
                <a:cubicBezTo>
                  <a:pt x="372" y="291"/>
                  <a:pt x="370" y="291"/>
                  <a:pt x="367" y="291"/>
                </a:cubicBezTo>
                <a:cubicBezTo>
                  <a:pt x="366" y="292"/>
                  <a:pt x="366" y="293"/>
                  <a:pt x="365" y="294"/>
                </a:cubicBezTo>
                <a:cubicBezTo>
                  <a:pt x="363" y="294"/>
                  <a:pt x="363" y="296"/>
                  <a:pt x="362" y="296"/>
                </a:cubicBezTo>
                <a:cubicBezTo>
                  <a:pt x="362" y="296"/>
                  <a:pt x="362" y="296"/>
                  <a:pt x="362" y="296"/>
                </a:cubicBezTo>
                <a:cubicBezTo>
                  <a:pt x="362" y="296"/>
                  <a:pt x="362" y="296"/>
                  <a:pt x="362" y="297"/>
                </a:cubicBezTo>
                <a:cubicBezTo>
                  <a:pt x="361" y="296"/>
                  <a:pt x="360" y="299"/>
                  <a:pt x="358" y="297"/>
                </a:cubicBezTo>
                <a:cubicBezTo>
                  <a:pt x="358" y="297"/>
                  <a:pt x="358" y="297"/>
                  <a:pt x="358" y="297"/>
                </a:cubicBezTo>
                <a:cubicBezTo>
                  <a:pt x="358" y="297"/>
                  <a:pt x="358" y="297"/>
                  <a:pt x="358" y="297"/>
                </a:cubicBezTo>
                <a:cubicBezTo>
                  <a:pt x="357" y="297"/>
                  <a:pt x="357" y="299"/>
                  <a:pt x="357" y="300"/>
                </a:cubicBezTo>
                <a:cubicBezTo>
                  <a:pt x="354" y="302"/>
                  <a:pt x="354" y="306"/>
                  <a:pt x="350" y="308"/>
                </a:cubicBezTo>
                <a:cubicBezTo>
                  <a:pt x="350" y="309"/>
                  <a:pt x="350" y="310"/>
                  <a:pt x="349" y="310"/>
                </a:cubicBezTo>
                <a:cubicBezTo>
                  <a:pt x="349" y="310"/>
                  <a:pt x="349" y="310"/>
                  <a:pt x="349" y="311"/>
                </a:cubicBezTo>
                <a:cubicBezTo>
                  <a:pt x="349" y="312"/>
                  <a:pt x="348" y="312"/>
                  <a:pt x="347" y="313"/>
                </a:cubicBezTo>
                <a:cubicBezTo>
                  <a:pt x="347" y="313"/>
                  <a:pt x="347" y="314"/>
                  <a:pt x="347" y="314"/>
                </a:cubicBezTo>
                <a:cubicBezTo>
                  <a:pt x="346" y="314"/>
                  <a:pt x="346" y="315"/>
                  <a:pt x="345" y="316"/>
                </a:cubicBezTo>
                <a:cubicBezTo>
                  <a:pt x="345" y="316"/>
                  <a:pt x="345" y="316"/>
                  <a:pt x="345" y="316"/>
                </a:cubicBezTo>
                <a:cubicBezTo>
                  <a:pt x="345" y="316"/>
                  <a:pt x="344" y="317"/>
                  <a:pt x="344" y="316"/>
                </a:cubicBezTo>
                <a:cubicBezTo>
                  <a:pt x="343" y="316"/>
                  <a:pt x="343" y="317"/>
                  <a:pt x="343" y="317"/>
                </a:cubicBezTo>
                <a:cubicBezTo>
                  <a:pt x="342" y="317"/>
                  <a:pt x="342" y="318"/>
                  <a:pt x="341" y="318"/>
                </a:cubicBezTo>
                <a:cubicBezTo>
                  <a:pt x="341" y="319"/>
                  <a:pt x="341" y="319"/>
                  <a:pt x="341" y="319"/>
                </a:cubicBezTo>
                <a:cubicBezTo>
                  <a:pt x="341" y="320"/>
                  <a:pt x="342" y="321"/>
                  <a:pt x="342" y="322"/>
                </a:cubicBezTo>
                <a:cubicBezTo>
                  <a:pt x="342" y="323"/>
                  <a:pt x="344" y="322"/>
                  <a:pt x="344" y="323"/>
                </a:cubicBezTo>
                <a:cubicBezTo>
                  <a:pt x="344" y="323"/>
                  <a:pt x="344" y="323"/>
                  <a:pt x="345" y="323"/>
                </a:cubicBezTo>
                <a:cubicBezTo>
                  <a:pt x="349" y="323"/>
                  <a:pt x="350" y="319"/>
                  <a:pt x="355" y="320"/>
                </a:cubicBezTo>
                <a:cubicBezTo>
                  <a:pt x="357" y="320"/>
                  <a:pt x="358" y="320"/>
                  <a:pt x="359" y="321"/>
                </a:cubicBezTo>
                <a:cubicBezTo>
                  <a:pt x="359" y="321"/>
                  <a:pt x="360" y="321"/>
                  <a:pt x="360" y="322"/>
                </a:cubicBezTo>
                <a:cubicBezTo>
                  <a:pt x="361" y="322"/>
                  <a:pt x="362" y="323"/>
                  <a:pt x="363" y="324"/>
                </a:cubicBezTo>
                <a:cubicBezTo>
                  <a:pt x="363" y="324"/>
                  <a:pt x="363" y="324"/>
                  <a:pt x="363" y="324"/>
                </a:cubicBezTo>
                <a:cubicBezTo>
                  <a:pt x="363" y="324"/>
                  <a:pt x="364" y="325"/>
                  <a:pt x="365" y="324"/>
                </a:cubicBezTo>
                <a:cubicBezTo>
                  <a:pt x="365" y="324"/>
                  <a:pt x="365" y="324"/>
                  <a:pt x="365" y="324"/>
                </a:cubicBezTo>
                <a:cubicBezTo>
                  <a:pt x="366" y="324"/>
                  <a:pt x="368" y="324"/>
                  <a:pt x="368" y="325"/>
                </a:cubicBezTo>
                <a:cubicBezTo>
                  <a:pt x="370" y="326"/>
                  <a:pt x="370" y="324"/>
                  <a:pt x="372" y="324"/>
                </a:cubicBezTo>
                <a:cubicBezTo>
                  <a:pt x="373" y="324"/>
                  <a:pt x="373" y="325"/>
                  <a:pt x="374" y="325"/>
                </a:cubicBezTo>
                <a:cubicBezTo>
                  <a:pt x="374" y="325"/>
                  <a:pt x="374" y="325"/>
                  <a:pt x="374" y="325"/>
                </a:cubicBezTo>
                <a:cubicBezTo>
                  <a:pt x="375" y="326"/>
                  <a:pt x="376" y="326"/>
                  <a:pt x="377" y="327"/>
                </a:cubicBezTo>
                <a:cubicBezTo>
                  <a:pt x="378" y="327"/>
                  <a:pt x="378" y="327"/>
                  <a:pt x="378" y="327"/>
                </a:cubicBezTo>
                <a:cubicBezTo>
                  <a:pt x="379" y="327"/>
                  <a:pt x="379" y="329"/>
                  <a:pt x="380" y="329"/>
                </a:cubicBezTo>
                <a:cubicBezTo>
                  <a:pt x="380" y="329"/>
                  <a:pt x="380" y="329"/>
                  <a:pt x="380" y="329"/>
                </a:cubicBezTo>
                <a:cubicBezTo>
                  <a:pt x="380" y="329"/>
                  <a:pt x="380" y="329"/>
                  <a:pt x="380" y="329"/>
                </a:cubicBezTo>
                <a:cubicBezTo>
                  <a:pt x="380" y="330"/>
                  <a:pt x="380" y="331"/>
                  <a:pt x="381" y="331"/>
                </a:cubicBezTo>
                <a:cubicBezTo>
                  <a:pt x="381" y="333"/>
                  <a:pt x="380" y="337"/>
                  <a:pt x="382" y="338"/>
                </a:cubicBezTo>
                <a:cubicBezTo>
                  <a:pt x="382" y="340"/>
                  <a:pt x="381" y="341"/>
                  <a:pt x="381" y="342"/>
                </a:cubicBezTo>
                <a:cubicBezTo>
                  <a:pt x="381" y="342"/>
                  <a:pt x="381" y="343"/>
                  <a:pt x="381" y="343"/>
                </a:cubicBezTo>
                <a:cubicBezTo>
                  <a:pt x="381" y="343"/>
                  <a:pt x="381" y="343"/>
                  <a:pt x="381" y="343"/>
                </a:cubicBezTo>
                <a:cubicBezTo>
                  <a:pt x="384" y="344"/>
                  <a:pt x="381" y="345"/>
                  <a:pt x="381" y="346"/>
                </a:cubicBezTo>
                <a:cubicBezTo>
                  <a:pt x="381" y="346"/>
                  <a:pt x="381" y="346"/>
                  <a:pt x="381" y="346"/>
                </a:cubicBezTo>
                <a:cubicBezTo>
                  <a:pt x="380" y="347"/>
                  <a:pt x="379" y="348"/>
                  <a:pt x="379" y="349"/>
                </a:cubicBezTo>
                <a:cubicBezTo>
                  <a:pt x="379" y="350"/>
                  <a:pt x="380" y="351"/>
                  <a:pt x="380" y="352"/>
                </a:cubicBezTo>
                <a:cubicBezTo>
                  <a:pt x="381" y="352"/>
                  <a:pt x="382" y="351"/>
                  <a:pt x="382" y="352"/>
                </a:cubicBezTo>
                <a:cubicBezTo>
                  <a:pt x="383" y="352"/>
                  <a:pt x="385" y="352"/>
                  <a:pt x="386" y="352"/>
                </a:cubicBezTo>
                <a:cubicBezTo>
                  <a:pt x="388" y="352"/>
                  <a:pt x="388" y="353"/>
                  <a:pt x="389" y="354"/>
                </a:cubicBezTo>
                <a:cubicBezTo>
                  <a:pt x="391" y="354"/>
                  <a:pt x="391" y="356"/>
                  <a:pt x="393" y="355"/>
                </a:cubicBezTo>
                <a:cubicBezTo>
                  <a:pt x="393" y="355"/>
                  <a:pt x="394" y="355"/>
                  <a:pt x="394" y="355"/>
                </a:cubicBezTo>
                <a:cubicBezTo>
                  <a:pt x="394" y="355"/>
                  <a:pt x="394" y="355"/>
                  <a:pt x="394" y="355"/>
                </a:cubicBezTo>
                <a:cubicBezTo>
                  <a:pt x="395" y="355"/>
                  <a:pt x="397" y="355"/>
                  <a:pt x="397" y="355"/>
                </a:cubicBezTo>
                <a:cubicBezTo>
                  <a:pt x="397" y="354"/>
                  <a:pt x="398" y="354"/>
                  <a:pt x="398" y="354"/>
                </a:cubicBezTo>
                <a:cubicBezTo>
                  <a:pt x="398" y="354"/>
                  <a:pt x="400" y="353"/>
                  <a:pt x="401" y="353"/>
                </a:cubicBezTo>
                <a:cubicBezTo>
                  <a:pt x="401" y="353"/>
                  <a:pt x="401" y="353"/>
                  <a:pt x="402" y="353"/>
                </a:cubicBezTo>
                <a:cubicBezTo>
                  <a:pt x="402" y="353"/>
                  <a:pt x="402" y="352"/>
                  <a:pt x="402" y="352"/>
                </a:cubicBezTo>
                <a:cubicBezTo>
                  <a:pt x="404" y="352"/>
                  <a:pt x="404" y="351"/>
                  <a:pt x="405" y="350"/>
                </a:cubicBezTo>
                <a:cubicBezTo>
                  <a:pt x="405" y="350"/>
                  <a:pt x="406" y="350"/>
                  <a:pt x="406" y="349"/>
                </a:cubicBezTo>
                <a:cubicBezTo>
                  <a:pt x="406" y="349"/>
                  <a:pt x="406" y="348"/>
                  <a:pt x="407" y="348"/>
                </a:cubicBezTo>
                <a:cubicBezTo>
                  <a:pt x="407" y="347"/>
                  <a:pt x="408" y="346"/>
                  <a:pt x="409" y="346"/>
                </a:cubicBezTo>
                <a:cubicBezTo>
                  <a:pt x="409" y="345"/>
                  <a:pt x="409" y="344"/>
                  <a:pt x="410" y="344"/>
                </a:cubicBezTo>
                <a:cubicBezTo>
                  <a:pt x="410" y="341"/>
                  <a:pt x="411" y="340"/>
                  <a:pt x="412" y="338"/>
                </a:cubicBezTo>
                <a:cubicBezTo>
                  <a:pt x="411" y="337"/>
                  <a:pt x="412" y="337"/>
                  <a:pt x="412" y="336"/>
                </a:cubicBezTo>
                <a:cubicBezTo>
                  <a:pt x="413" y="335"/>
                  <a:pt x="414" y="335"/>
                  <a:pt x="414" y="333"/>
                </a:cubicBezTo>
                <a:cubicBezTo>
                  <a:pt x="415" y="333"/>
                  <a:pt x="415" y="332"/>
                  <a:pt x="416" y="332"/>
                </a:cubicBezTo>
                <a:cubicBezTo>
                  <a:pt x="416" y="331"/>
                  <a:pt x="416" y="331"/>
                  <a:pt x="416" y="331"/>
                </a:cubicBezTo>
                <a:cubicBezTo>
                  <a:pt x="417" y="331"/>
                  <a:pt x="419" y="331"/>
                  <a:pt x="420" y="329"/>
                </a:cubicBezTo>
                <a:cubicBezTo>
                  <a:pt x="420" y="329"/>
                  <a:pt x="420" y="329"/>
                  <a:pt x="420" y="329"/>
                </a:cubicBezTo>
                <a:cubicBezTo>
                  <a:pt x="421" y="329"/>
                  <a:pt x="421" y="328"/>
                  <a:pt x="421" y="327"/>
                </a:cubicBezTo>
                <a:cubicBezTo>
                  <a:pt x="421" y="327"/>
                  <a:pt x="421" y="327"/>
                  <a:pt x="422" y="327"/>
                </a:cubicBezTo>
                <a:cubicBezTo>
                  <a:pt x="422" y="327"/>
                  <a:pt x="423" y="326"/>
                  <a:pt x="424" y="326"/>
                </a:cubicBezTo>
                <a:cubicBezTo>
                  <a:pt x="424" y="326"/>
                  <a:pt x="424" y="326"/>
                  <a:pt x="424" y="326"/>
                </a:cubicBezTo>
                <a:cubicBezTo>
                  <a:pt x="425" y="326"/>
                  <a:pt x="425" y="326"/>
                  <a:pt x="425" y="325"/>
                </a:cubicBezTo>
                <a:cubicBezTo>
                  <a:pt x="427" y="325"/>
                  <a:pt x="429" y="325"/>
                  <a:pt x="430" y="325"/>
                </a:cubicBezTo>
                <a:cubicBezTo>
                  <a:pt x="431" y="324"/>
                  <a:pt x="431" y="323"/>
                  <a:pt x="431" y="321"/>
                </a:cubicBezTo>
                <a:cubicBezTo>
                  <a:pt x="431" y="321"/>
                  <a:pt x="432" y="321"/>
                  <a:pt x="432" y="320"/>
                </a:cubicBezTo>
                <a:cubicBezTo>
                  <a:pt x="432" y="320"/>
                  <a:pt x="432" y="320"/>
                  <a:pt x="432" y="320"/>
                </a:cubicBezTo>
                <a:cubicBezTo>
                  <a:pt x="433" y="319"/>
                  <a:pt x="434" y="319"/>
                  <a:pt x="434" y="317"/>
                </a:cubicBezTo>
                <a:cubicBezTo>
                  <a:pt x="434" y="317"/>
                  <a:pt x="434" y="317"/>
                  <a:pt x="434" y="317"/>
                </a:cubicBezTo>
                <a:cubicBezTo>
                  <a:pt x="434" y="317"/>
                  <a:pt x="435" y="316"/>
                  <a:pt x="435" y="316"/>
                </a:cubicBezTo>
                <a:cubicBezTo>
                  <a:pt x="435" y="316"/>
                  <a:pt x="435" y="316"/>
                  <a:pt x="436" y="316"/>
                </a:cubicBezTo>
                <a:cubicBezTo>
                  <a:pt x="436" y="316"/>
                  <a:pt x="437" y="316"/>
                  <a:pt x="438" y="316"/>
                </a:cubicBezTo>
                <a:cubicBezTo>
                  <a:pt x="438" y="315"/>
                  <a:pt x="439" y="314"/>
                  <a:pt x="439" y="313"/>
                </a:cubicBezTo>
                <a:cubicBezTo>
                  <a:pt x="439" y="313"/>
                  <a:pt x="438" y="312"/>
                  <a:pt x="438" y="312"/>
                </a:cubicBezTo>
                <a:cubicBezTo>
                  <a:pt x="438" y="311"/>
                  <a:pt x="438" y="310"/>
                  <a:pt x="438" y="309"/>
                </a:cubicBezTo>
                <a:cubicBezTo>
                  <a:pt x="438" y="309"/>
                  <a:pt x="438" y="308"/>
                  <a:pt x="439" y="308"/>
                </a:cubicBezTo>
                <a:cubicBezTo>
                  <a:pt x="439" y="307"/>
                  <a:pt x="440" y="307"/>
                  <a:pt x="440" y="306"/>
                </a:cubicBezTo>
                <a:cubicBezTo>
                  <a:pt x="443" y="306"/>
                  <a:pt x="445" y="306"/>
                  <a:pt x="448" y="306"/>
                </a:cubicBezTo>
                <a:cubicBezTo>
                  <a:pt x="448" y="306"/>
                  <a:pt x="449" y="306"/>
                  <a:pt x="448" y="307"/>
                </a:cubicBezTo>
                <a:cubicBezTo>
                  <a:pt x="450" y="308"/>
                  <a:pt x="450" y="308"/>
                  <a:pt x="451" y="308"/>
                </a:cubicBezTo>
                <a:cubicBezTo>
                  <a:pt x="453" y="308"/>
                  <a:pt x="453" y="308"/>
                  <a:pt x="454" y="307"/>
                </a:cubicBezTo>
                <a:cubicBezTo>
                  <a:pt x="455" y="307"/>
                  <a:pt x="455" y="306"/>
                  <a:pt x="456" y="306"/>
                </a:cubicBezTo>
                <a:cubicBezTo>
                  <a:pt x="456" y="305"/>
                  <a:pt x="456" y="305"/>
                  <a:pt x="457" y="305"/>
                </a:cubicBezTo>
                <a:cubicBezTo>
                  <a:pt x="458" y="305"/>
                  <a:pt x="459" y="305"/>
                  <a:pt x="460" y="305"/>
                </a:cubicBezTo>
                <a:cubicBezTo>
                  <a:pt x="460" y="305"/>
                  <a:pt x="460" y="305"/>
                  <a:pt x="460" y="305"/>
                </a:cubicBezTo>
                <a:cubicBezTo>
                  <a:pt x="461" y="305"/>
                  <a:pt x="462" y="306"/>
                  <a:pt x="464" y="305"/>
                </a:cubicBezTo>
                <a:cubicBezTo>
                  <a:pt x="464" y="305"/>
                  <a:pt x="464" y="305"/>
                  <a:pt x="464" y="305"/>
                </a:cubicBezTo>
                <a:cubicBezTo>
                  <a:pt x="464" y="304"/>
                  <a:pt x="464" y="303"/>
                  <a:pt x="464" y="303"/>
                </a:cubicBezTo>
                <a:cubicBezTo>
                  <a:pt x="464" y="303"/>
                  <a:pt x="464" y="302"/>
                  <a:pt x="464" y="302"/>
                </a:cubicBezTo>
                <a:cubicBezTo>
                  <a:pt x="464" y="302"/>
                  <a:pt x="464" y="302"/>
                  <a:pt x="464" y="301"/>
                </a:cubicBezTo>
                <a:cubicBezTo>
                  <a:pt x="466" y="302"/>
                  <a:pt x="467" y="301"/>
                  <a:pt x="468" y="301"/>
                </a:cubicBezTo>
                <a:cubicBezTo>
                  <a:pt x="469" y="300"/>
                  <a:pt x="468" y="299"/>
                  <a:pt x="469" y="299"/>
                </a:cubicBezTo>
                <a:cubicBezTo>
                  <a:pt x="469" y="298"/>
                  <a:pt x="469" y="297"/>
                  <a:pt x="469" y="297"/>
                </a:cubicBezTo>
                <a:cubicBezTo>
                  <a:pt x="468" y="297"/>
                  <a:pt x="468" y="297"/>
                  <a:pt x="468" y="297"/>
                </a:cubicBezTo>
                <a:cubicBezTo>
                  <a:pt x="467" y="296"/>
                  <a:pt x="467" y="295"/>
                  <a:pt x="467" y="294"/>
                </a:cubicBezTo>
                <a:cubicBezTo>
                  <a:pt x="467" y="294"/>
                  <a:pt x="467" y="294"/>
                  <a:pt x="467" y="294"/>
                </a:cubicBezTo>
                <a:cubicBezTo>
                  <a:pt x="467" y="294"/>
                  <a:pt x="467" y="293"/>
                  <a:pt x="467" y="292"/>
                </a:cubicBezTo>
                <a:cubicBezTo>
                  <a:pt x="466" y="292"/>
                  <a:pt x="466" y="292"/>
                  <a:pt x="466" y="291"/>
                </a:cubicBezTo>
                <a:cubicBezTo>
                  <a:pt x="466" y="290"/>
                  <a:pt x="467" y="289"/>
                  <a:pt x="467" y="287"/>
                </a:cubicBezTo>
                <a:cubicBezTo>
                  <a:pt x="467" y="287"/>
                  <a:pt x="468" y="287"/>
                  <a:pt x="469" y="287"/>
                </a:cubicBezTo>
                <a:cubicBezTo>
                  <a:pt x="468" y="286"/>
                  <a:pt x="469" y="286"/>
                  <a:pt x="469" y="285"/>
                </a:cubicBezTo>
                <a:cubicBezTo>
                  <a:pt x="469" y="285"/>
                  <a:pt x="470" y="284"/>
                  <a:pt x="470" y="284"/>
                </a:cubicBezTo>
                <a:cubicBezTo>
                  <a:pt x="470" y="283"/>
                  <a:pt x="469" y="282"/>
                  <a:pt x="469" y="281"/>
                </a:cubicBezTo>
                <a:cubicBezTo>
                  <a:pt x="468" y="281"/>
                  <a:pt x="467" y="281"/>
                  <a:pt x="467" y="281"/>
                </a:cubicBezTo>
                <a:cubicBezTo>
                  <a:pt x="467" y="282"/>
                  <a:pt x="466" y="282"/>
                  <a:pt x="466" y="282"/>
                </a:cubicBezTo>
                <a:cubicBezTo>
                  <a:pt x="465" y="282"/>
                  <a:pt x="462" y="281"/>
                  <a:pt x="460" y="282"/>
                </a:cubicBezTo>
                <a:cubicBezTo>
                  <a:pt x="460" y="282"/>
                  <a:pt x="460" y="282"/>
                  <a:pt x="460" y="283"/>
                </a:cubicBezTo>
                <a:cubicBezTo>
                  <a:pt x="459" y="283"/>
                  <a:pt x="458" y="282"/>
                  <a:pt x="457" y="283"/>
                </a:cubicBezTo>
                <a:cubicBezTo>
                  <a:pt x="455" y="283"/>
                  <a:pt x="454" y="284"/>
                  <a:pt x="452" y="285"/>
                </a:cubicBezTo>
                <a:cubicBezTo>
                  <a:pt x="452" y="286"/>
                  <a:pt x="452" y="287"/>
                  <a:pt x="452" y="288"/>
                </a:cubicBezTo>
                <a:cubicBezTo>
                  <a:pt x="452" y="289"/>
                  <a:pt x="452" y="289"/>
                  <a:pt x="451" y="289"/>
                </a:cubicBezTo>
                <a:cubicBezTo>
                  <a:pt x="451" y="289"/>
                  <a:pt x="451" y="289"/>
                  <a:pt x="451" y="290"/>
                </a:cubicBezTo>
                <a:cubicBezTo>
                  <a:pt x="447" y="290"/>
                  <a:pt x="447" y="288"/>
                  <a:pt x="445" y="287"/>
                </a:cubicBezTo>
                <a:cubicBezTo>
                  <a:pt x="444" y="287"/>
                  <a:pt x="444" y="287"/>
                  <a:pt x="444" y="287"/>
                </a:cubicBezTo>
                <a:cubicBezTo>
                  <a:pt x="444" y="288"/>
                  <a:pt x="444" y="288"/>
                  <a:pt x="444" y="288"/>
                </a:cubicBezTo>
                <a:cubicBezTo>
                  <a:pt x="443" y="289"/>
                  <a:pt x="443" y="289"/>
                  <a:pt x="442" y="290"/>
                </a:cubicBezTo>
                <a:cubicBezTo>
                  <a:pt x="442" y="291"/>
                  <a:pt x="442" y="292"/>
                  <a:pt x="442" y="293"/>
                </a:cubicBezTo>
                <a:cubicBezTo>
                  <a:pt x="441" y="293"/>
                  <a:pt x="441" y="295"/>
                  <a:pt x="439" y="295"/>
                </a:cubicBezTo>
                <a:cubicBezTo>
                  <a:pt x="439" y="296"/>
                  <a:pt x="439" y="296"/>
                  <a:pt x="439" y="296"/>
                </a:cubicBezTo>
                <a:cubicBezTo>
                  <a:pt x="438" y="296"/>
                  <a:pt x="437" y="296"/>
                  <a:pt x="437" y="297"/>
                </a:cubicBezTo>
                <a:cubicBezTo>
                  <a:pt x="437" y="297"/>
                  <a:pt x="436" y="296"/>
                  <a:pt x="435" y="297"/>
                </a:cubicBezTo>
                <a:cubicBezTo>
                  <a:pt x="434" y="297"/>
                  <a:pt x="434" y="296"/>
                  <a:pt x="434" y="296"/>
                </a:cubicBezTo>
                <a:cubicBezTo>
                  <a:pt x="432" y="296"/>
                  <a:pt x="432" y="295"/>
                  <a:pt x="430" y="295"/>
                </a:cubicBezTo>
                <a:cubicBezTo>
                  <a:pt x="429" y="294"/>
                  <a:pt x="428" y="293"/>
                  <a:pt x="427" y="293"/>
                </a:cubicBezTo>
                <a:cubicBezTo>
                  <a:pt x="427" y="293"/>
                  <a:pt x="427" y="293"/>
                  <a:pt x="427" y="293"/>
                </a:cubicBezTo>
                <a:cubicBezTo>
                  <a:pt x="427" y="292"/>
                  <a:pt x="427" y="292"/>
                  <a:pt x="426" y="292"/>
                </a:cubicBezTo>
                <a:cubicBezTo>
                  <a:pt x="426" y="292"/>
                  <a:pt x="426" y="292"/>
                  <a:pt x="426" y="292"/>
                </a:cubicBezTo>
                <a:cubicBezTo>
                  <a:pt x="425" y="292"/>
                  <a:pt x="424" y="291"/>
                  <a:pt x="424" y="290"/>
                </a:cubicBezTo>
                <a:cubicBezTo>
                  <a:pt x="424" y="290"/>
                  <a:pt x="424" y="289"/>
                  <a:pt x="424" y="289"/>
                </a:cubicBezTo>
                <a:cubicBezTo>
                  <a:pt x="423" y="289"/>
                  <a:pt x="423" y="289"/>
                  <a:pt x="423" y="289"/>
                </a:cubicBezTo>
                <a:cubicBezTo>
                  <a:pt x="423" y="289"/>
                  <a:pt x="423" y="289"/>
                  <a:pt x="423" y="289"/>
                </a:cubicBezTo>
                <a:cubicBezTo>
                  <a:pt x="422" y="289"/>
                  <a:pt x="421" y="288"/>
                  <a:pt x="421" y="287"/>
                </a:cubicBezTo>
                <a:cubicBezTo>
                  <a:pt x="420" y="287"/>
                  <a:pt x="420" y="287"/>
                  <a:pt x="420" y="287"/>
                </a:cubicBezTo>
                <a:cubicBezTo>
                  <a:pt x="419" y="287"/>
                  <a:pt x="419" y="286"/>
                  <a:pt x="419" y="285"/>
                </a:cubicBezTo>
                <a:cubicBezTo>
                  <a:pt x="419" y="285"/>
                  <a:pt x="419" y="285"/>
                  <a:pt x="419" y="285"/>
                </a:cubicBezTo>
                <a:cubicBezTo>
                  <a:pt x="418" y="285"/>
                  <a:pt x="417" y="285"/>
                  <a:pt x="416" y="283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15" y="282"/>
                  <a:pt x="414" y="281"/>
                  <a:pt x="414" y="281"/>
                </a:cubicBezTo>
                <a:cubicBezTo>
                  <a:pt x="413" y="280"/>
                  <a:pt x="412" y="278"/>
                  <a:pt x="411" y="278"/>
                </a:cubicBezTo>
                <a:cubicBezTo>
                  <a:pt x="411" y="277"/>
                  <a:pt x="410" y="276"/>
                  <a:pt x="409" y="276"/>
                </a:cubicBezTo>
                <a:cubicBezTo>
                  <a:pt x="409" y="274"/>
                  <a:pt x="409" y="274"/>
                  <a:pt x="408" y="274"/>
                </a:cubicBezTo>
                <a:cubicBezTo>
                  <a:pt x="407" y="273"/>
                  <a:pt x="407" y="271"/>
                  <a:pt x="406" y="271"/>
                </a:cubicBezTo>
                <a:cubicBezTo>
                  <a:pt x="406" y="269"/>
                  <a:pt x="406" y="268"/>
                  <a:pt x="405" y="268"/>
                </a:cubicBezTo>
                <a:cubicBezTo>
                  <a:pt x="402" y="267"/>
                  <a:pt x="404" y="270"/>
                  <a:pt x="402" y="269"/>
                </a:cubicBezTo>
                <a:cubicBezTo>
                  <a:pt x="401" y="270"/>
                  <a:pt x="401" y="271"/>
                  <a:pt x="400" y="271"/>
                </a:cubicBezTo>
                <a:cubicBezTo>
                  <a:pt x="400" y="272"/>
                  <a:pt x="401" y="272"/>
                  <a:pt x="401" y="273"/>
                </a:cubicBezTo>
                <a:cubicBezTo>
                  <a:pt x="402" y="273"/>
                  <a:pt x="402" y="274"/>
                  <a:pt x="402" y="274"/>
                </a:cubicBezTo>
                <a:cubicBezTo>
                  <a:pt x="403" y="274"/>
                  <a:pt x="401" y="274"/>
                  <a:pt x="401" y="274"/>
                </a:cubicBezTo>
                <a:cubicBezTo>
                  <a:pt x="401" y="275"/>
                  <a:pt x="401" y="275"/>
                  <a:pt x="402" y="275"/>
                </a:cubicBezTo>
                <a:cubicBezTo>
                  <a:pt x="402" y="276"/>
                  <a:pt x="402" y="276"/>
                  <a:pt x="403" y="276"/>
                </a:cubicBezTo>
                <a:cubicBezTo>
                  <a:pt x="405" y="277"/>
                  <a:pt x="404" y="275"/>
                  <a:pt x="405" y="274"/>
                </a:cubicBezTo>
                <a:cubicBezTo>
                  <a:pt x="406" y="274"/>
                  <a:pt x="405" y="277"/>
                  <a:pt x="407" y="276"/>
                </a:cubicBezTo>
                <a:cubicBezTo>
                  <a:pt x="407" y="279"/>
                  <a:pt x="408" y="279"/>
                  <a:pt x="408" y="281"/>
                </a:cubicBezTo>
                <a:cubicBezTo>
                  <a:pt x="408" y="282"/>
                  <a:pt x="409" y="281"/>
                  <a:pt x="410" y="281"/>
                </a:cubicBezTo>
                <a:cubicBezTo>
                  <a:pt x="410" y="282"/>
                  <a:pt x="411" y="282"/>
                  <a:pt x="411" y="282"/>
                </a:cubicBezTo>
                <a:cubicBezTo>
                  <a:pt x="411" y="282"/>
                  <a:pt x="411" y="283"/>
                  <a:pt x="412" y="283"/>
                </a:cubicBezTo>
                <a:cubicBezTo>
                  <a:pt x="412" y="284"/>
                  <a:pt x="414" y="283"/>
                  <a:pt x="414" y="285"/>
                </a:cubicBezTo>
                <a:cubicBezTo>
                  <a:pt x="414" y="285"/>
                  <a:pt x="414" y="285"/>
                  <a:pt x="414" y="285"/>
                </a:cubicBezTo>
                <a:cubicBezTo>
                  <a:pt x="414" y="285"/>
                  <a:pt x="414" y="285"/>
                  <a:pt x="414" y="285"/>
                </a:cubicBezTo>
                <a:cubicBezTo>
                  <a:pt x="415" y="286"/>
                  <a:pt x="416" y="287"/>
                  <a:pt x="417" y="287"/>
                </a:cubicBezTo>
                <a:cubicBezTo>
                  <a:pt x="417" y="287"/>
                  <a:pt x="417" y="287"/>
                  <a:pt x="417" y="287"/>
                </a:cubicBezTo>
                <a:cubicBezTo>
                  <a:pt x="417" y="287"/>
                  <a:pt x="418" y="287"/>
                  <a:pt x="418" y="288"/>
                </a:cubicBezTo>
                <a:cubicBezTo>
                  <a:pt x="418" y="288"/>
                  <a:pt x="418" y="288"/>
                  <a:pt x="418" y="288"/>
                </a:cubicBezTo>
                <a:cubicBezTo>
                  <a:pt x="419" y="289"/>
                  <a:pt x="420" y="289"/>
                  <a:pt x="421" y="290"/>
                </a:cubicBezTo>
                <a:cubicBezTo>
                  <a:pt x="421" y="290"/>
                  <a:pt x="421" y="291"/>
                  <a:pt x="421" y="291"/>
                </a:cubicBezTo>
                <a:cubicBezTo>
                  <a:pt x="422" y="290"/>
                  <a:pt x="422" y="291"/>
                  <a:pt x="422" y="291"/>
                </a:cubicBezTo>
                <a:cubicBezTo>
                  <a:pt x="422" y="291"/>
                  <a:pt x="423" y="292"/>
                  <a:pt x="423" y="292"/>
                </a:cubicBezTo>
                <a:cubicBezTo>
                  <a:pt x="424" y="292"/>
                  <a:pt x="425" y="292"/>
                  <a:pt x="425" y="293"/>
                </a:cubicBezTo>
                <a:cubicBezTo>
                  <a:pt x="425" y="293"/>
                  <a:pt x="425" y="294"/>
                  <a:pt x="425" y="294"/>
                </a:cubicBezTo>
                <a:cubicBezTo>
                  <a:pt x="425" y="294"/>
                  <a:pt x="425" y="294"/>
                  <a:pt x="425" y="294"/>
                </a:cubicBezTo>
                <a:cubicBezTo>
                  <a:pt x="426" y="294"/>
                  <a:pt x="426" y="294"/>
                  <a:pt x="426" y="294"/>
                </a:cubicBezTo>
                <a:cubicBezTo>
                  <a:pt x="427" y="294"/>
                  <a:pt x="428" y="295"/>
                  <a:pt x="429" y="296"/>
                </a:cubicBezTo>
                <a:cubicBezTo>
                  <a:pt x="429" y="296"/>
                  <a:pt x="429" y="296"/>
                  <a:pt x="429" y="296"/>
                </a:cubicBezTo>
                <a:cubicBezTo>
                  <a:pt x="429" y="296"/>
                  <a:pt x="430" y="296"/>
                  <a:pt x="430" y="297"/>
                </a:cubicBezTo>
                <a:cubicBezTo>
                  <a:pt x="431" y="297"/>
                  <a:pt x="431" y="298"/>
                  <a:pt x="432" y="298"/>
                </a:cubicBezTo>
                <a:cubicBezTo>
                  <a:pt x="433" y="299"/>
                  <a:pt x="433" y="299"/>
                  <a:pt x="433" y="301"/>
                </a:cubicBezTo>
                <a:cubicBezTo>
                  <a:pt x="431" y="301"/>
                  <a:pt x="430" y="300"/>
                  <a:pt x="428" y="299"/>
                </a:cubicBezTo>
                <a:cubicBezTo>
                  <a:pt x="425" y="299"/>
                  <a:pt x="422" y="299"/>
                  <a:pt x="419" y="300"/>
                </a:cubicBezTo>
                <a:cubicBezTo>
                  <a:pt x="419" y="299"/>
                  <a:pt x="420" y="298"/>
                  <a:pt x="420" y="297"/>
                </a:cubicBezTo>
                <a:cubicBezTo>
                  <a:pt x="420" y="297"/>
                  <a:pt x="421" y="297"/>
                  <a:pt x="421" y="297"/>
                </a:cubicBezTo>
                <a:cubicBezTo>
                  <a:pt x="421" y="296"/>
                  <a:pt x="421" y="296"/>
                  <a:pt x="421" y="295"/>
                </a:cubicBezTo>
                <a:cubicBezTo>
                  <a:pt x="421" y="294"/>
                  <a:pt x="421" y="294"/>
                  <a:pt x="421" y="293"/>
                </a:cubicBezTo>
                <a:cubicBezTo>
                  <a:pt x="421" y="293"/>
                  <a:pt x="421" y="293"/>
                  <a:pt x="421" y="293"/>
                </a:cubicBezTo>
                <a:cubicBezTo>
                  <a:pt x="421" y="293"/>
                  <a:pt x="421" y="293"/>
                  <a:pt x="421" y="293"/>
                </a:cubicBezTo>
                <a:cubicBezTo>
                  <a:pt x="420" y="292"/>
                  <a:pt x="419" y="291"/>
                  <a:pt x="419" y="290"/>
                </a:cubicBezTo>
                <a:cubicBezTo>
                  <a:pt x="419" y="290"/>
                  <a:pt x="419" y="290"/>
                  <a:pt x="419" y="290"/>
                </a:cubicBezTo>
                <a:cubicBezTo>
                  <a:pt x="418" y="289"/>
                  <a:pt x="417" y="288"/>
                  <a:pt x="416" y="288"/>
                </a:cubicBezTo>
                <a:cubicBezTo>
                  <a:pt x="415" y="288"/>
                  <a:pt x="415" y="288"/>
                  <a:pt x="415" y="288"/>
                </a:cubicBezTo>
                <a:cubicBezTo>
                  <a:pt x="415" y="287"/>
                  <a:pt x="414" y="287"/>
                  <a:pt x="414" y="287"/>
                </a:cubicBezTo>
                <a:cubicBezTo>
                  <a:pt x="412" y="287"/>
                  <a:pt x="412" y="285"/>
                  <a:pt x="410" y="285"/>
                </a:cubicBezTo>
                <a:cubicBezTo>
                  <a:pt x="409" y="285"/>
                  <a:pt x="407" y="285"/>
                  <a:pt x="407" y="287"/>
                </a:cubicBezTo>
                <a:cubicBezTo>
                  <a:pt x="405" y="286"/>
                  <a:pt x="407" y="286"/>
                  <a:pt x="407" y="285"/>
                </a:cubicBezTo>
                <a:cubicBezTo>
                  <a:pt x="407" y="284"/>
                  <a:pt x="407" y="283"/>
                  <a:pt x="407" y="282"/>
                </a:cubicBezTo>
                <a:cubicBezTo>
                  <a:pt x="405" y="281"/>
                  <a:pt x="405" y="284"/>
                  <a:pt x="403" y="283"/>
                </a:cubicBezTo>
                <a:cubicBezTo>
                  <a:pt x="404" y="283"/>
                  <a:pt x="404" y="281"/>
                  <a:pt x="405" y="281"/>
                </a:cubicBezTo>
                <a:cubicBezTo>
                  <a:pt x="405" y="281"/>
                  <a:pt x="406" y="280"/>
                  <a:pt x="406" y="279"/>
                </a:cubicBezTo>
                <a:cubicBezTo>
                  <a:pt x="404" y="279"/>
                  <a:pt x="403" y="279"/>
                  <a:pt x="402" y="280"/>
                </a:cubicBezTo>
                <a:cubicBezTo>
                  <a:pt x="402" y="280"/>
                  <a:pt x="402" y="281"/>
                  <a:pt x="402" y="281"/>
                </a:cubicBezTo>
                <a:cubicBezTo>
                  <a:pt x="401" y="284"/>
                  <a:pt x="400" y="286"/>
                  <a:pt x="398" y="287"/>
                </a:cubicBezTo>
                <a:cubicBezTo>
                  <a:pt x="397" y="287"/>
                  <a:pt x="398" y="285"/>
                  <a:pt x="399" y="285"/>
                </a:cubicBezTo>
                <a:cubicBezTo>
                  <a:pt x="399" y="284"/>
                  <a:pt x="400" y="284"/>
                  <a:pt x="400" y="283"/>
                </a:cubicBezTo>
                <a:cubicBezTo>
                  <a:pt x="401" y="282"/>
                  <a:pt x="401" y="281"/>
                  <a:pt x="401" y="280"/>
                </a:cubicBezTo>
                <a:cubicBezTo>
                  <a:pt x="401" y="279"/>
                  <a:pt x="401" y="278"/>
                  <a:pt x="400" y="278"/>
                </a:cubicBezTo>
                <a:cubicBezTo>
                  <a:pt x="397" y="277"/>
                  <a:pt x="399" y="280"/>
                  <a:pt x="397" y="281"/>
                </a:cubicBezTo>
                <a:cubicBezTo>
                  <a:pt x="395" y="281"/>
                  <a:pt x="394" y="281"/>
                  <a:pt x="393" y="280"/>
                </a:cubicBezTo>
                <a:cubicBezTo>
                  <a:pt x="392" y="279"/>
                  <a:pt x="392" y="278"/>
                  <a:pt x="391" y="278"/>
                </a:cubicBezTo>
                <a:cubicBezTo>
                  <a:pt x="389" y="278"/>
                  <a:pt x="387" y="277"/>
                  <a:pt x="386" y="278"/>
                </a:cubicBezTo>
                <a:cubicBezTo>
                  <a:pt x="386" y="278"/>
                  <a:pt x="386" y="278"/>
                  <a:pt x="386" y="278"/>
                </a:cubicBezTo>
                <a:cubicBezTo>
                  <a:pt x="386" y="278"/>
                  <a:pt x="385" y="278"/>
                  <a:pt x="385" y="278"/>
                </a:cubicBezTo>
                <a:cubicBezTo>
                  <a:pt x="385" y="279"/>
                  <a:pt x="387" y="280"/>
                  <a:pt x="386" y="280"/>
                </a:cubicBezTo>
                <a:cubicBezTo>
                  <a:pt x="386" y="280"/>
                  <a:pt x="387" y="280"/>
                  <a:pt x="387" y="281"/>
                </a:cubicBezTo>
                <a:cubicBezTo>
                  <a:pt x="387" y="281"/>
                  <a:pt x="387" y="282"/>
                  <a:pt x="386" y="282"/>
                </a:cubicBezTo>
                <a:cubicBezTo>
                  <a:pt x="386" y="282"/>
                  <a:pt x="386" y="282"/>
                  <a:pt x="386" y="282"/>
                </a:cubicBezTo>
                <a:cubicBezTo>
                  <a:pt x="386" y="281"/>
                  <a:pt x="386" y="281"/>
                  <a:pt x="386" y="281"/>
                </a:cubicBezTo>
                <a:cubicBezTo>
                  <a:pt x="385" y="280"/>
                  <a:pt x="385" y="279"/>
                  <a:pt x="384" y="278"/>
                </a:cubicBezTo>
                <a:cubicBezTo>
                  <a:pt x="384" y="278"/>
                  <a:pt x="384" y="278"/>
                  <a:pt x="384" y="278"/>
                </a:cubicBezTo>
                <a:cubicBezTo>
                  <a:pt x="383" y="277"/>
                  <a:pt x="382" y="276"/>
                  <a:pt x="380" y="276"/>
                </a:cubicBezTo>
                <a:cubicBezTo>
                  <a:pt x="380" y="277"/>
                  <a:pt x="380" y="277"/>
                  <a:pt x="379" y="277"/>
                </a:cubicBezTo>
                <a:cubicBezTo>
                  <a:pt x="378" y="277"/>
                  <a:pt x="378" y="278"/>
                  <a:pt x="378" y="278"/>
                </a:cubicBezTo>
                <a:cubicBezTo>
                  <a:pt x="378" y="278"/>
                  <a:pt x="378" y="278"/>
                  <a:pt x="378" y="278"/>
                </a:cubicBezTo>
                <a:cubicBezTo>
                  <a:pt x="376" y="278"/>
                  <a:pt x="375" y="278"/>
                  <a:pt x="375" y="277"/>
                </a:cubicBezTo>
                <a:cubicBezTo>
                  <a:pt x="375" y="277"/>
                  <a:pt x="375" y="276"/>
                  <a:pt x="375" y="276"/>
                </a:cubicBezTo>
                <a:cubicBezTo>
                  <a:pt x="375" y="276"/>
                  <a:pt x="375" y="276"/>
                  <a:pt x="375" y="276"/>
                </a:cubicBezTo>
                <a:cubicBezTo>
                  <a:pt x="375" y="275"/>
                  <a:pt x="375" y="275"/>
                  <a:pt x="374" y="275"/>
                </a:cubicBezTo>
                <a:cubicBezTo>
                  <a:pt x="373" y="275"/>
                  <a:pt x="373" y="275"/>
                  <a:pt x="373" y="275"/>
                </a:cubicBezTo>
                <a:cubicBezTo>
                  <a:pt x="373" y="275"/>
                  <a:pt x="373" y="275"/>
                  <a:pt x="373" y="275"/>
                </a:cubicBezTo>
                <a:cubicBezTo>
                  <a:pt x="373" y="276"/>
                  <a:pt x="373" y="276"/>
                  <a:pt x="373" y="276"/>
                </a:cubicBezTo>
                <a:cubicBezTo>
                  <a:pt x="373" y="276"/>
                  <a:pt x="373" y="276"/>
                  <a:pt x="372" y="276"/>
                </a:cubicBezTo>
                <a:cubicBezTo>
                  <a:pt x="371" y="276"/>
                  <a:pt x="371" y="276"/>
                  <a:pt x="371" y="274"/>
                </a:cubicBezTo>
                <a:cubicBezTo>
                  <a:pt x="371" y="274"/>
                  <a:pt x="371" y="274"/>
                  <a:pt x="371" y="274"/>
                </a:cubicBezTo>
                <a:cubicBezTo>
                  <a:pt x="372" y="273"/>
                  <a:pt x="374" y="273"/>
                  <a:pt x="377" y="274"/>
                </a:cubicBezTo>
                <a:cubicBezTo>
                  <a:pt x="377" y="274"/>
                  <a:pt x="376" y="275"/>
                  <a:pt x="377" y="275"/>
                </a:cubicBezTo>
                <a:cubicBezTo>
                  <a:pt x="377" y="275"/>
                  <a:pt x="377" y="275"/>
                  <a:pt x="377" y="275"/>
                </a:cubicBezTo>
                <a:cubicBezTo>
                  <a:pt x="377" y="275"/>
                  <a:pt x="377" y="275"/>
                  <a:pt x="378" y="275"/>
                </a:cubicBezTo>
                <a:cubicBezTo>
                  <a:pt x="379" y="276"/>
                  <a:pt x="380" y="276"/>
                  <a:pt x="381" y="275"/>
                </a:cubicBezTo>
                <a:cubicBezTo>
                  <a:pt x="381" y="275"/>
                  <a:pt x="381" y="275"/>
                  <a:pt x="381" y="275"/>
                </a:cubicBezTo>
                <a:cubicBezTo>
                  <a:pt x="382" y="275"/>
                  <a:pt x="382" y="276"/>
                  <a:pt x="382" y="276"/>
                </a:cubicBezTo>
                <a:cubicBezTo>
                  <a:pt x="383" y="275"/>
                  <a:pt x="384" y="275"/>
                  <a:pt x="384" y="274"/>
                </a:cubicBezTo>
                <a:cubicBezTo>
                  <a:pt x="384" y="271"/>
                  <a:pt x="383" y="269"/>
                  <a:pt x="381" y="269"/>
                </a:cubicBezTo>
                <a:cubicBezTo>
                  <a:pt x="381" y="268"/>
                  <a:pt x="383" y="268"/>
                  <a:pt x="383" y="269"/>
                </a:cubicBezTo>
                <a:cubicBezTo>
                  <a:pt x="385" y="269"/>
                  <a:pt x="384" y="271"/>
                  <a:pt x="386" y="271"/>
                </a:cubicBezTo>
                <a:cubicBezTo>
                  <a:pt x="386" y="272"/>
                  <a:pt x="385" y="273"/>
                  <a:pt x="385" y="274"/>
                </a:cubicBezTo>
                <a:cubicBezTo>
                  <a:pt x="384" y="274"/>
                  <a:pt x="385" y="274"/>
                  <a:pt x="384" y="275"/>
                </a:cubicBezTo>
                <a:cubicBezTo>
                  <a:pt x="384" y="275"/>
                  <a:pt x="384" y="275"/>
                  <a:pt x="384" y="276"/>
                </a:cubicBezTo>
                <a:cubicBezTo>
                  <a:pt x="388" y="276"/>
                  <a:pt x="388" y="276"/>
                  <a:pt x="388" y="276"/>
                </a:cubicBezTo>
                <a:cubicBezTo>
                  <a:pt x="388" y="275"/>
                  <a:pt x="388" y="275"/>
                  <a:pt x="389" y="275"/>
                </a:cubicBezTo>
                <a:cubicBezTo>
                  <a:pt x="390" y="274"/>
                  <a:pt x="389" y="272"/>
                  <a:pt x="389" y="270"/>
                </a:cubicBezTo>
                <a:cubicBezTo>
                  <a:pt x="391" y="271"/>
                  <a:pt x="394" y="271"/>
                  <a:pt x="396" y="271"/>
                </a:cubicBezTo>
                <a:cubicBezTo>
                  <a:pt x="396" y="272"/>
                  <a:pt x="395" y="271"/>
                  <a:pt x="395" y="271"/>
                </a:cubicBezTo>
                <a:cubicBezTo>
                  <a:pt x="395" y="272"/>
                  <a:pt x="395" y="272"/>
                  <a:pt x="394" y="272"/>
                </a:cubicBezTo>
                <a:cubicBezTo>
                  <a:pt x="394" y="274"/>
                  <a:pt x="392" y="274"/>
                  <a:pt x="393" y="276"/>
                </a:cubicBezTo>
                <a:cubicBezTo>
                  <a:pt x="393" y="277"/>
                  <a:pt x="394" y="278"/>
                  <a:pt x="395" y="278"/>
                </a:cubicBezTo>
                <a:cubicBezTo>
                  <a:pt x="397" y="279"/>
                  <a:pt x="396" y="277"/>
                  <a:pt x="398" y="277"/>
                </a:cubicBezTo>
                <a:cubicBezTo>
                  <a:pt x="398" y="276"/>
                  <a:pt x="398" y="276"/>
                  <a:pt x="399" y="276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4"/>
                  <a:pt x="399" y="273"/>
                  <a:pt x="399" y="273"/>
                </a:cubicBezTo>
                <a:cubicBezTo>
                  <a:pt x="399" y="272"/>
                  <a:pt x="399" y="271"/>
                  <a:pt x="399" y="270"/>
                </a:cubicBezTo>
                <a:cubicBezTo>
                  <a:pt x="399" y="270"/>
                  <a:pt x="399" y="270"/>
                  <a:pt x="399" y="269"/>
                </a:cubicBezTo>
                <a:cubicBezTo>
                  <a:pt x="399" y="269"/>
                  <a:pt x="399" y="269"/>
                  <a:pt x="400" y="269"/>
                </a:cubicBezTo>
                <a:cubicBezTo>
                  <a:pt x="400" y="269"/>
                  <a:pt x="400" y="269"/>
                  <a:pt x="401" y="269"/>
                </a:cubicBezTo>
                <a:cubicBezTo>
                  <a:pt x="401" y="268"/>
                  <a:pt x="402" y="268"/>
                  <a:pt x="402" y="268"/>
                </a:cubicBezTo>
                <a:cubicBezTo>
                  <a:pt x="403" y="266"/>
                  <a:pt x="405" y="266"/>
                  <a:pt x="405" y="264"/>
                </a:cubicBezTo>
                <a:cubicBezTo>
                  <a:pt x="407" y="263"/>
                  <a:pt x="408" y="262"/>
                  <a:pt x="409" y="261"/>
                </a:cubicBezTo>
                <a:cubicBezTo>
                  <a:pt x="409" y="259"/>
                  <a:pt x="411" y="259"/>
                  <a:pt x="410" y="257"/>
                </a:cubicBezTo>
                <a:cubicBezTo>
                  <a:pt x="411" y="257"/>
                  <a:pt x="411" y="257"/>
                  <a:pt x="411" y="257"/>
                </a:cubicBezTo>
                <a:cubicBezTo>
                  <a:pt x="411" y="255"/>
                  <a:pt x="413" y="255"/>
                  <a:pt x="412" y="253"/>
                </a:cubicBezTo>
                <a:cubicBezTo>
                  <a:pt x="412" y="252"/>
                  <a:pt x="412" y="252"/>
                  <a:pt x="413" y="252"/>
                </a:cubicBezTo>
                <a:cubicBezTo>
                  <a:pt x="413" y="252"/>
                  <a:pt x="413" y="252"/>
                  <a:pt x="414" y="252"/>
                </a:cubicBezTo>
                <a:cubicBezTo>
                  <a:pt x="414" y="255"/>
                  <a:pt x="414" y="255"/>
                  <a:pt x="414" y="255"/>
                </a:cubicBezTo>
                <a:cubicBezTo>
                  <a:pt x="414" y="255"/>
                  <a:pt x="415" y="255"/>
                  <a:pt x="415" y="256"/>
                </a:cubicBezTo>
                <a:cubicBezTo>
                  <a:pt x="415" y="256"/>
                  <a:pt x="416" y="256"/>
                  <a:pt x="416" y="257"/>
                </a:cubicBezTo>
                <a:cubicBezTo>
                  <a:pt x="416" y="257"/>
                  <a:pt x="416" y="258"/>
                  <a:pt x="417" y="258"/>
                </a:cubicBezTo>
                <a:cubicBezTo>
                  <a:pt x="417" y="256"/>
                  <a:pt x="417" y="256"/>
                  <a:pt x="417" y="256"/>
                </a:cubicBezTo>
                <a:cubicBezTo>
                  <a:pt x="417" y="256"/>
                  <a:pt x="417" y="255"/>
                  <a:pt x="418" y="255"/>
                </a:cubicBezTo>
                <a:cubicBezTo>
                  <a:pt x="418" y="254"/>
                  <a:pt x="418" y="253"/>
                  <a:pt x="419" y="253"/>
                </a:cubicBezTo>
                <a:cubicBezTo>
                  <a:pt x="419" y="251"/>
                  <a:pt x="420" y="251"/>
                  <a:pt x="420" y="249"/>
                </a:cubicBezTo>
                <a:cubicBezTo>
                  <a:pt x="417" y="248"/>
                  <a:pt x="419" y="252"/>
                  <a:pt x="416" y="252"/>
                </a:cubicBezTo>
                <a:cubicBezTo>
                  <a:pt x="417" y="251"/>
                  <a:pt x="417" y="251"/>
                  <a:pt x="416" y="250"/>
                </a:cubicBezTo>
                <a:cubicBezTo>
                  <a:pt x="416" y="250"/>
                  <a:pt x="416" y="250"/>
                  <a:pt x="416" y="249"/>
                </a:cubicBezTo>
                <a:cubicBezTo>
                  <a:pt x="416" y="248"/>
                  <a:pt x="415" y="248"/>
                  <a:pt x="415" y="248"/>
                </a:cubicBezTo>
                <a:cubicBezTo>
                  <a:pt x="415" y="248"/>
                  <a:pt x="414" y="248"/>
                  <a:pt x="414" y="247"/>
                </a:cubicBezTo>
                <a:cubicBezTo>
                  <a:pt x="414" y="246"/>
                  <a:pt x="413" y="246"/>
                  <a:pt x="414" y="244"/>
                </a:cubicBezTo>
                <a:cubicBezTo>
                  <a:pt x="415" y="244"/>
                  <a:pt x="415" y="246"/>
                  <a:pt x="416" y="247"/>
                </a:cubicBezTo>
                <a:cubicBezTo>
                  <a:pt x="416" y="247"/>
                  <a:pt x="417" y="247"/>
                  <a:pt x="417" y="248"/>
                </a:cubicBezTo>
                <a:cubicBezTo>
                  <a:pt x="422" y="248"/>
                  <a:pt x="422" y="248"/>
                  <a:pt x="422" y="248"/>
                </a:cubicBezTo>
                <a:cubicBezTo>
                  <a:pt x="422" y="247"/>
                  <a:pt x="423" y="247"/>
                  <a:pt x="423" y="246"/>
                </a:cubicBezTo>
                <a:cubicBezTo>
                  <a:pt x="423" y="246"/>
                  <a:pt x="423" y="246"/>
                  <a:pt x="424" y="246"/>
                </a:cubicBezTo>
                <a:cubicBezTo>
                  <a:pt x="425" y="245"/>
                  <a:pt x="425" y="243"/>
                  <a:pt x="425" y="241"/>
                </a:cubicBezTo>
                <a:cubicBezTo>
                  <a:pt x="426" y="241"/>
                  <a:pt x="426" y="241"/>
                  <a:pt x="426" y="240"/>
                </a:cubicBezTo>
                <a:cubicBezTo>
                  <a:pt x="427" y="240"/>
                  <a:pt x="427" y="240"/>
                  <a:pt x="427" y="239"/>
                </a:cubicBezTo>
                <a:cubicBezTo>
                  <a:pt x="427" y="239"/>
                  <a:pt x="428" y="239"/>
                  <a:pt x="428" y="239"/>
                </a:cubicBezTo>
                <a:cubicBezTo>
                  <a:pt x="429" y="239"/>
                  <a:pt x="429" y="238"/>
                  <a:pt x="430" y="237"/>
                </a:cubicBezTo>
                <a:cubicBezTo>
                  <a:pt x="431" y="236"/>
                  <a:pt x="432" y="236"/>
                  <a:pt x="432" y="235"/>
                </a:cubicBezTo>
                <a:cubicBezTo>
                  <a:pt x="434" y="236"/>
                  <a:pt x="433" y="234"/>
                  <a:pt x="435" y="234"/>
                </a:cubicBezTo>
                <a:cubicBezTo>
                  <a:pt x="436" y="234"/>
                  <a:pt x="436" y="233"/>
                  <a:pt x="437" y="233"/>
                </a:cubicBezTo>
                <a:cubicBezTo>
                  <a:pt x="440" y="233"/>
                  <a:pt x="440" y="234"/>
                  <a:pt x="442" y="234"/>
                </a:cubicBezTo>
                <a:cubicBezTo>
                  <a:pt x="443" y="232"/>
                  <a:pt x="444" y="230"/>
                  <a:pt x="444" y="228"/>
                </a:cubicBezTo>
                <a:cubicBezTo>
                  <a:pt x="445" y="228"/>
                  <a:pt x="445" y="227"/>
                  <a:pt x="446" y="227"/>
                </a:cubicBezTo>
                <a:cubicBezTo>
                  <a:pt x="446" y="226"/>
                  <a:pt x="446" y="226"/>
                  <a:pt x="447" y="226"/>
                </a:cubicBezTo>
                <a:cubicBezTo>
                  <a:pt x="449" y="225"/>
                  <a:pt x="451" y="224"/>
                  <a:pt x="454" y="224"/>
                </a:cubicBezTo>
                <a:cubicBezTo>
                  <a:pt x="455" y="225"/>
                  <a:pt x="454" y="229"/>
                  <a:pt x="457" y="228"/>
                </a:cubicBezTo>
                <a:cubicBezTo>
                  <a:pt x="457" y="227"/>
                  <a:pt x="457" y="226"/>
                  <a:pt x="458" y="225"/>
                </a:cubicBezTo>
                <a:cubicBezTo>
                  <a:pt x="458" y="224"/>
                  <a:pt x="457" y="221"/>
                  <a:pt x="458" y="221"/>
                </a:cubicBezTo>
                <a:cubicBezTo>
                  <a:pt x="458" y="220"/>
                  <a:pt x="457" y="220"/>
                  <a:pt x="458" y="219"/>
                </a:cubicBezTo>
                <a:cubicBezTo>
                  <a:pt x="458" y="218"/>
                  <a:pt x="459" y="218"/>
                  <a:pt x="459" y="217"/>
                </a:cubicBezTo>
                <a:cubicBezTo>
                  <a:pt x="459" y="216"/>
                  <a:pt x="459" y="216"/>
                  <a:pt x="459" y="216"/>
                </a:cubicBezTo>
                <a:cubicBezTo>
                  <a:pt x="459" y="216"/>
                  <a:pt x="459" y="216"/>
                  <a:pt x="459" y="216"/>
                </a:cubicBezTo>
                <a:cubicBezTo>
                  <a:pt x="465" y="210"/>
                  <a:pt x="465" y="210"/>
                  <a:pt x="465" y="210"/>
                </a:cubicBezTo>
                <a:cubicBezTo>
                  <a:pt x="466" y="210"/>
                  <a:pt x="466" y="210"/>
                  <a:pt x="466" y="210"/>
                </a:cubicBezTo>
                <a:cubicBezTo>
                  <a:pt x="468" y="212"/>
                  <a:pt x="468" y="212"/>
                  <a:pt x="468" y="212"/>
                </a:cubicBezTo>
                <a:cubicBezTo>
                  <a:pt x="470" y="207"/>
                  <a:pt x="470" y="207"/>
                  <a:pt x="470" y="207"/>
                </a:cubicBezTo>
                <a:cubicBezTo>
                  <a:pt x="472" y="202"/>
                  <a:pt x="472" y="202"/>
                  <a:pt x="472" y="202"/>
                </a:cubicBezTo>
                <a:cubicBezTo>
                  <a:pt x="476" y="200"/>
                  <a:pt x="476" y="200"/>
                  <a:pt x="476" y="200"/>
                </a:cubicBezTo>
                <a:cubicBezTo>
                  <a:pt x="479" y="199"/>
                  <a:pt x="479" y="199"/>
                  <a:pt x="479" y="199"/>
                </a:cubicBezTo>
                <a:cubicBezTo>
                  <a:pt x="481" y="197"/>
                  <a:pt x="481" y="197"/>
                  <a:pt x="481" y="197"/>
                </a:cubicBezTo>
                <a:cubicBezTo>
                  <a:pt x="485" y="196"/>
                  <a:pt x="485" y="196"/>
                  <a:pt x="485" y="196"/>
                </a:cubicBezTo>
                <a:cubicBezTo>
                  <a:pt x="488" y="195"/>
                  <a:pt x="488" y="195"/>
                  <a:pt x="488" y="195"/>
                </a:cubicBezTo>
                <a:cubicBezTo>
                  <a:pt x="489" y="196"/>
                  <a:pt x="489" y="196"/>
                  <a:pt x="489" y="196"/>
                </a:cubicBezTo>
                <a:cubicBezTo>
                  <a:pt x="491" y="196"/>
                  <a:pt x="491" y="196"/>
                  <a:pt x="491" y="196"/>
                </a:cubicBezTo>
                <a:cubicBezTo>
                  <a:pt x="492" y="193"/>
                  <a:pt x="492" y="193"/>
                  <a:pt x="492" y="193"/>
                </a:cubicBezTo>
                <a:cubicBezTo>
                  <a:pt x="492" y="193"/>
                  <a:pt x="492" y="193"/>
                  <a:pt x="492" y="193"/>
                </a:cubicBezTo>
                <a:cubicBezTo>
                  <a:pt x="492" y="191"/>
                  <a:pt x="491" y="190"/>
                  <a:pt x="491" y="188"/>
                </a:cubicBezTo>
                <a:cubicBezTo>
                  <a:pt x="491" y="186"/>
                  <a:pt x="489" y="185"/>
                  <a:pt x="488" y="184"/>
                </a:cubicBezTo>
                <a:cubicBezTo>
                  <a:pt x="488" y="182"/>
                  <a:pt x="488" y="180"/>
                  <a:pt x="488" y="179"/>
                </a:cubicBezTo>
                <a:cubicBezTo>
                  <a:pt x="488" y="178"/>
                  <a:pt x="488" y="177"/>
                  <a:pt x="488" y="176"/>
                </a:cubicBezTo>
                <a:cubicBezTo>
                  <a:pt x="488" y="175"/>
                  <a:pt x="488" y="175"/>
                  <a:pt x="489" y="175"/>
                </a:cubicBezTo>
                <a:cubicBezTo>
                  <a:pt x="489" y="173"/>
                  <a:pt x="488" y="172"/>
                  <a:pt x="488" y="170"/>
                </a:cubicBezTo>
                <a:cubicBezTo>
                  <a:pt x="489" y="170"/>
                  <a:pt x="489" y="168"/>
                  <a:pt x="489" y="168"/>
                </a:cubicBezTo>
                <a:cubicBezTo>
                  <a:pt x="490" y="168"/>
                  <a:pt x="489" y="167"/>
                  <a:pt x="490" y="166"/>
                </a:cubicBezTo>
                <a:cubicBezTo>
                  <a:pt x="491" y="166"/>
                  <a:pt x="492" y="166"/>
                  <a:pt x="492" y="165"/>
                </a:cubicBezTo>
                <a:cubicBezTo>
                  <a:pt x="495" y="165"/>
                  <a:pt x="494" y="162"/>
                  <a:pt x="497" y="162"/>
                </a:cubicBezTo>
                <a:cubicBezTo>
                  <a:pt x="497" y="161"/>
                  <a:pt x="498" y="160"/>
                  <a:pt x="499" y="160"/>
                </a:cubicBezTo>
                <a:cubicBezTo>
                  <a:pt x="499" y="157"/>
                  <a:pt x="497" y="156"/>
                  <a:pt x="497" y="152"/>
                </a:cubicBezTo>
                <a:cubicBezTo>
                  <a:pt x="498" y="152"/>
                  <a:pt x="498" y="151"/>
                  <a:pt x="499" y="151"/>
                </a:cubicBezTo>
                <a:cubicBezTo>
                  <a:pt x="499" y="150"/>
                  <a:pt x="499" y="150"/>
                  <a:pt x="499" y="150"/>
                </a:cubicBezTo>
                <a:cubicBezTo>
                  <a:pt x="500" y="150"/>
                  <a:pt x="501" y="149"/>
                  <a:pt x="501" y="149"/>
                </a:cubicBezTo>
                <a:cubicBezTo>
                  <a:pt x="502" y="149"/>
                  <a:pt x="503" y="149"/>
                  <a:pt x="503" y="148"/>
                </a:cubicBezTo>
                <a:cubicBezTo>
                  <a:pt x="504" y="148"/>
                  <a:pt x="505" y="148"/>
                  <a:pt x="506" y="148"/>
                </a:cubicBezTo>
                <a:cubicBezTo>
                  <a:pt x="507" y="147"/>
                  <a:pt x="508" y="147"/>
                  <a:pt x="508" y="147"/>
                </a:cubicBezTo>
                <a:cubicBezTo>
                  <a:pt x="509" y="147"/>
                  <a:pt x="509" y="146"/>
                  <a:pt x="509" y="146"/>
                </a:cubicBezTo>
                <a:cubicBezTo>
                  <a:pt x="510" y="146"/>
                  <a:pt x="512" y="146"/>
                  <a:pt x="512" y="146"/>
                </a:cubicBezTo>
                <a:cubicBezTo>
                  <a:pt x="512" y="146"/>
                  <a:pt x="512" y="145"/>
                  <a:pt x="512" y="145"/>
                </a:cubicBezTo>
                <a:cubicBezTo>
                  <a:pt x="513" y="145"/>
                  <a:pt x="514" y="146"/>
                  <a:pt x="515" y="145"/>
                </a:cubicBezTo>
                <a:cubicBezTo>
                  <a:pt x="515" y="145"/>
                  <a:pt x="515" y="145"/>
                  <a:pt x="516" y="145"/>
                </a:cubicBezTo>
                <a:cubicBezTo>
                  <a:pt x="519" y="144"/>
                  <a:pt x="522" y="144"/>
                  <a:pt x="524" y="143"/>
                </a:cubicBezTo>
                <a:cubicBezTo>
                  <a:pt x="524" y="142"/>
                  <a:pt x="525" y="141"/>
                  <a:pt x="524" y="140"/>
                </a:cubicBezTo>
                <a:cubicBezTo>
                  <a:pt x="524" y="140"/>
                  <a:pt x="523" y="140"/>
                  <a:pt x="523" y="140"/>
                </a:cubicBezTo>
                <a:cubicBezTo>
                  <a:pt x="522" y="139"/>
                  <a:pt x="522" y="138"/>
                  <a:pt x="522" y="137"/>
                </a:cubicBezTo>
                <a:cubicBezTo>
                  <a:pt x="521" y="134"/>
                  <a:pt x="523" y="134"/>
                  <a:pt x="523" y="132"/>
                </a:cubicBezTo>
                <a:cubicBezTo>
                  <a:pt x="523" y="130"/>
                  <a:pt x="521" y="128"/>
                  <a:pt x="520" y="126"/>
                </a:cubicBezTo>
                <a:cubicBezTo>
                  <a:pt x="521" y="123"/>
                  <a:pt x="520" y="121"/>
                  <a:pt x="520" y="118"/>
                </a:cubicBezTo>
                <a:cubicBezTo>
                  <a:pt x="519" y="117"/>
                  <a:pt x="518" y="115"/>
                  <a:pt x="517" y="114"/>
                </a:cubicBezTo>
                <a:cubicBezTo>
                  <a:pt x="515" y="114"/>
                  <a:pt x="515" y="113"/>
                  <a:pt x="513" y="113"/>
                </a:cubicBezTo>
                <a:cubicBezTo>
                  <a:pt x="512" y="114"/>
                  <a:pt x="511" y="113"/>
                  <a:pt x="510" y="113"/>
                </a:cubicBezTo>
                <a:cubicBezTo>
                  <a:pt x="510" y="111"/>
                  <a:pt x="509" y="109"/>
                  <a:pt x="510" y="107"/>
                </a:cubicBezTo>
                <a:cubicBezTo>
                  <a:pt x="510" y="106"/>
                  <a:pt x="510" y="106"/>
                  <a:pt x="509" y="106"/>
                </a:cubicBezTo>
                <a:cubicBezTo>
                  <a:pt x="509" y="105"/>
                  <a:pt x="509" y="104"/>
                  <a:pt x="508" y="104"/>
                </a:cubicBezTo>
                <a:cubicBezTo>
                  <a:pt x="508" y="103"/>
                  <a:pt x="510" y="103"/>
                  <a:pt x="509" y="101"/>
                </a:cubicBezTo>
                <a:cubicBezTo>
                  <a:pt x="510" y="101"/>
                  <a:pt x="512" y="101"/>
                  <a:pt x="512" y="100"/>
                </a:cubicBezTo>
                <a:cubicBezTo>
                  <a:pt x="513" y="100"/>
                  <a:pt x="515" y="100"/>
                  <a:pt x="515" y="99"/>
                </a:cubicBezTo>
                <a:cubicBezTo>
                  <a:pt x="515" y="98"/>
                  <a:pt x="514" y="98"/>
                  <a:pt x="513" y="98"/>
                </a:cubicBezTo>
                <a:cubicBezTo>
                  <a:pt x="509" y="98"/>
                  <a:pt x="509" y="98"/>
                  <a:pt x="509" y="98"/>
                </a:cubicBezTo>
                <a:cubicBezTo>
                  <a:pt x="509" y="97"/>
                  <a:pt x="508" y="97"/>
                  <a:pt x="507" y="97"/>
                </a:cubicBezTo>
                <a:cubicBezTo>
                  <a:pt x="507" y="96"/>
                  <a:pt x="506" y="97"/>
                  <a:pt x="505" y="97"/>
                </a:cubicBezTo>
                <a:cubicBezTo>
                  <a:pt x="505" y="90"/>
                  <a:pt x="505" y="90"/>
                  <a:pt x="505" y="90"/>
                </a:cubicBezTo>
                <a:cubicBezTo>
                  <a:pt x="507" y="91"/>
                  <a:pt x="507" y="90"/>
                  <a:pt x="509" y="90"/>
                </a:cubicBezTo>
                <a:cubicBezTo>
                  <a:pt x="510" y="88"/>
                  <a:pt x="507" y="87"/>
                  <a:pt x="509" y="86"/>
                </a:cubicBezTo>
                <a:cubicBezTo>
                  <a:pt x="509" y="85"/>
                  <a:pt x="509" y="85"/>
                  <a:pt x="509" y="85"/>
                </a:cubicBezTo>
                <a:cubicBezTo>
                  <a:pt x="509" y="84"/>
                  <a:pt x="510" y="83"/>
                  <a:pt x="510" y="83"/>
                </a:cubicBezTo>
                <a:cubicBezTo>
                  <a:pt x="511" y="83"/>
                  <a:pt x="511" y="82"/>
                  <a:pt x="511" y="81"/>
                </a:cubicBezTo>
                <a:cubicBezTo>
                  <a:pt x="512" y="81"/>
                  <a:pt x="512" y="81"/>
                  <a:pt x="512" y="81"/>
                </a:cubicBezTo>
                <a:cubicBezTo>
                  <a:pt x="512" y="80"/>
                  <a:pt x="512" y="80"/>
                  <a:pt x="512" y="79"/>
                </a:cubicBezTo>
                <a:cubicBezTo>
                  <a:pt x="512" y="79"/>
                  <a:pt x="511" y="78"/>
                  <a:pt x="511" y="78"/>
                </a:cubicBezTo>
                <a:cubicBezTo>
                  <a:pt x="511" y="78"/>
                  <a:pt x="511" y="78"/>
                  <a:pt x="510" y="78"/>
                </a:cubicBezTo>
                <a:cubicBezTo>
                  <a:pt x="510" y="78"/>
                  <a:pt x="511" y="77"/>
                  <a:pt x="510" y="77"/>
                </a:cubicBezTo>
                <a:cubicBezTo>
                  <a:pt x="510" y="77"/>
                  <a:pt x="510" y="77"/>
                  <a:pt x="510" y="77"/>
                </a:cubicBezTo>
                <a:cubicBezTo>
                  <a:pt x="510" y="77"/>
                  <a:pt x="510" y="76"/>
                  <a:pt x="510" y="76"/>
                </a:cubicBezTo>
                <a:cubicBezTo>
                  <a:pt x="510" y="76"/>
                  <a:pt x="509" y="76"/>
                  <a:pt x="509" y="76"/>
                </a:cubicBezTo>
                <a:cubicBezTo>
                  <a:pt x="509" y="76"/>
                  <a:pt x="509" y="75"/>
                  <a:pt x="509" y="75"/>
                </a:cubicBezTo>
                <a:cubicBezTo>
                  <a:pt x="509" y="75"/>
                  <a:pt x="508" y="75"/>
                  <a:pt x="508" y="74"/>
                </a:cubicBezTo>
                <a:cubicBezTo>
                  <a:pt x="508" y="74"/>
                  <a:pt x="508" y="74"/>
                  <a:pt x="508" y="74"/>
                </a:cubicBezTo>
                <a:cubicBezTo>
                  <a:pt x="508" y="73"/>
                  <a:pt x="507" y="73"/>
                  <a:pt x="507" y="72"/>
                </a:cubicBezTo>
                <a:cubicBezTo>
                  <a:pt x="507" y="70"/>
                  <a:pt x="507" y="68"/>
                  <a:pt x="508" y="66"/>
                </a:cubicBezTo>
                <a:cubicBezTo>
                  <a:pt x="508" y="66"/>
                  <a:pt x="508" y="66"/>
                  <a:pt x="508" y="65"/>
                </a:cubicBezTo>
                <a:cubicBezTo>
                  <a:pt x="508" y="64"/>
                  <a:pt x="506" y="65"/>
                  <a:pt x="504" y="64"/>
                </a:cubicBezTo>
                <a:cubicBezTo>
                  <a:pt x="501" y="65"/>
                  <a:pt x="503" y="67"/>
                  <a:pt x="502" y="69"/>
                </a:cubicBezTo>
                <a:cubicBezTo>
                  <a:pt x="498" y="69"/>
                  <a:pt x="496" y="67"/>
                  <a:pt x="493" y="67"/>
                </a:cubicBezTo>
                <a:cubicBezTo>
                  <a:pt x="492" y="68"/>
                  <a:pt x="492" y="67"/>
                  <a:pt x="491" y="67"/>
                </a:cubicBezTo>
                <a:cubicBezTo>
                  <a:pt x="491" y="67"/>
                  <a:pt x="490" y="67"/>
                  <a:pt x="490" y="66"/>
                </a:cubicBezTo>
                <a:cubicBezTo>
                  <a:pt x="489" y="66"/>
                  <a:pt x="489" y="65"/>
                  <a:pt x="488" y="65"/>
                </a:cubicBezTo>
                <a:cubicBezTo>
                  <a:pt x="487" y="65"/>
                  <a:pt x="487" y="66"/>
                  <a:pt x="486" y="66"/>
                </a:cubicBezTo>
                <a:cubicBezTo>
                  <a:pt x="486" y="66"/>
                  <a:pt x="486" y="67"/>
                  <a:pt x="485" y="67"/>
                </a:cubicBezTo>
                <a:cubicBezTo>
                  <a:pt x="483" y="67"/>
                  <a:pt x="483" y="67"/>
                  <a:pt x="483" y="67"/>
                </a:cubicBezTo>
                <a:cubicBezTo>
                  <a:pt x="483" y="66"/>
                  <a:pt x="482" y="66"/>
                  <a:pt x="482" y="66"/>
                </a:cubicBezTo>
                <a:cubicBezTo>
                  <a:pt x="482" y="65"/>
                  <a:pt x="482" y="65"/>
                  <a:pt x="482" y="65"/>
                </a:cubicBezTo>
                <a:cubicBezTo>
                  <a:pt x="481" y="64"/>
                  <a:pt x="480" y="64"/>
                  <a:pt x="481" y="62"/>
                </a:cubicBezTo>
                <a:cubicBezTo>
                  <a:pt x="480" y="62"/>
                  <a:pt x="480" y="62"/>
                  <a:pt x="480" y="62"/>
                </a:cubicBezTo>
                <a:cubicBezTo>
                  <a:pt x="479" y="62"/>
                  <a:pt x="479" y="62"/>
                  <a:pt x="479" y="62"/>
                </a:cubicBezTo>
                <a:cubicBezTo>
                  <a:pt x="478" y="62"/>
                  <a:pt x="478" y="61"/>
                  <a:pt x="478" y="61"/>
                </a:cubicBezTo>
                <a:cubicBezTo>
                  <a:pt x="477" y="61"/>
                  <a:pt x="478" y="60"/>
                  <a:pt x="477" y="60"/>
                </a:cubicBezTo>
                <a:cubicBezTo>
                  <a:pt x="476" y="60"/>
                  <a:pt x="476" y="60"/>
                  <a:pt x="476" y="60"/>
                </a:cubicBezTo>
                <a:cubicBezTo>
                  <a:pt x="475" y="60"/>
                  <a:pt x="476" y="63"/>
                  <a:pt x="476" y="64"/>
                </a:cubicBezTo>
                <a:cubicBezTo>
                  <a:pt x="472" y="65"/>
                  <a:pt x="470" y="63"/>
                  <a:pt x="465" y="64"/>
                </a:cubicBezTo>
                <a:cubicBezTo>
                  <a:pt x="464" y="64"/>
                  <a:pt x="464" y="63"/>
                  <a:pt x="464" y="62"/>
                </a:cubicBezTo>
                <a:cubicBezTo>
                  <a:pt x="463" y="63"/>
                  <a:pt x="463" y="62"/>
                  <a:pt x="462" y="62"/>
                </a:cubicBezTo>
                <a:cubicBezTo>
                  <a:pt x="458" y="62"/>
                  <a:pt x="458" y="62"/>
                  <a:pt x="458" y="62"/>
                </a:cubicBezTo>
                <a:cubicBezTo>
                  <a:pt x="457" y="62"/>
                  <a:pt x="454" y="61"/>
                  <a:pt x="454" y="62"/>
                </a:cubicBezTo>
                <a:cubicBezTo>
                  <a:pt x="453" y="62"/>
                  <a:pt x="454" y="61"/>
                  <a:pt x="453" y="61"/>
                </a:cubicBezTo>
                <a:cubicBezTo>
                  <a:pt x="453" y="60"/>
                  <a:pt x="452" y="61"/>
                  <a:pt x="451" y="60"/>
                </a:cubicBezTo>
                <a:cubicBezTo>
                  <a:pt x="449" y="61"/>
                  <a:pt x="448" y="62"/>
                  <a:pt x="446" y="62"/>
                </a:cubicBezTo>
                <a:cubicBezTo>
                  <a:pt x="447" y="64"/>
                  <a:pt x="448" y="65"/>
                  <a:pt x="448" y="67"/>
                </a:cubicBezTo>
                <a:cubicBezTo>
                  <a:pt x="447" y="68"/>
                  <a:pt x="446" y="68"/>
                  <a:pt x="446" y="69"/>
                </a:cubicBezTo>
                <a:cubicBezTo>
                  <a:pt x="446" y="69"/>
                  <a:pt x="445" y="70"/>
                  <a:pt x="445" y="70"/>
                </a:cubicBezTo>
                <a:cubicBezTo>
                  <a:pt x="441" y="70"/>
                  <a:pt x="440" y="68"/>
                  <a:pt x="436" y="68"/>
                </a:cubicBezTo>
                <a:cubicBezTo>
                  <a:pt x="436" y="66"/>
                  <a:pt x="433" y="67"/>
                  <a:pt x="433" y="65"/>
                </a:cubicBezTo>
                <a:cubicBezTo>
                  <a:pt x="431" y="65"/>
                  <a:pt x="430" y="64"/>
                  <a:pt x="428" y="64"/>
                </a:cubicBezTo>
                <a:cubicBezTo>
                  <a:pt x="427" y="62"/>
                  <a:pt x="426" y="60"/>
                  <a:pt x="423" y="60"/>
                </a:cubicBezTo>
                <a:cubicBezTo>
                  <a:pt x="423" y="59"/>
                  <a:pt x="422" y="58"/>
                  <a:pt x="422" y="57"/>
                </a:cubicBezTo>
                <a:cubicBezTo>
                  <a:pt x="421" y="57"/>
                  <a:pt x="421" y="56"/>
                  <a:pt x="421" y="54"/>
                </a:cubicBezTo>
                <a:cubicBezTo>
                  <a:pt x="420" y="54"/>
                  <a:pt x="419" y="55"/>
                  <a:pt x="419" y="56"/>
                </a:cubicBezTo>
                <a:cubicBezTo>
                  <a:pt x="418" y="57"/>
                  <a:pt x="417" y="57"/>
                  <a:pt x="417" y="58"/>
                </a:cubicBezTo>
                <a:cubicBezTo>
                  <a:pt x="416" y="58"/>
                  <a:pt x="417" y="59"/>
                  <a:pt x="417" y="60"/>
                </a:cubicBezTo>
                <a:cubicBezTo>
                  <a:pt x="416" y="60"/>
                  <a:pt x="415" y="60"/>
                  <a:pt x="416" y="60"/>
                </a:cubicBezTo>
                <a:cubicBezTo>
                  <a:pt x="415" y="60"/>
                  <a:pt x="415" y="61"/>
                  <a:pt x="415" y="62"/>
                </a:cubicBezTo>
                <a:cubicBezTo>
                  <a:pt x="415" y="62"/>
                  <a:pt x="414" y="62"/>
                  <a:pt x="414" y="62"/>
                </a:cubicBezTo>
                <a:cubicBezTo>
                  <a:pt x="412" y="63"/>
                  <a:pt x="410" y="63"/>
                  <a:pt x="408" y="65"/>
                </a:cubicBezTo>
                <a:cubicBezTo>
                  <a:pt x="406" y="65"/>
                  <a:pt x="406" y="67"/>
                  <a:pt x="405" y="69"/>
                </a:cubicBezTo>
                <a:cubicBezTo>
                  <a:pt x="404" y="69"/>
                  <a:pt x="403" y="69"/>
                  <a:pt x="403" y="70"/>
                </a:cubicBezTo>
                <a:cubicBezTo>
                  <a:pt x="401" y="70"/>
                  <a:pt x="398" y="70"/>
                  <a:pt x="397" y="71"/>
                </a:cubicBezTo>
                <a:cubicBezTo>
                  <a:pt x="395" y="71"/>
                  <a:pt x="392" y="70"/>
                  <a:pt x="391" y="71"/>
                </a:cubicBezTo>
                <a:cubicBezTo>
                  <a:pt x="390" y="72"/>
                  <a:pt x="389" y="70"/>
                  <a:pt x="388" y="70"/>
                </a:cubicBezTo>
                <a:cubicBezTo>
                  <a:pt x="387" y="70"/>
                  <a:pt x="387" y="69"/>
                  <a:pt x="387" y="69"/>
                </a:cubicBezTo>
                <a:cubicBezTo>
                  <a:pt x="386" y="69"/>
                  <a:pt x="385" y="69"/>
                  <a:pt x="385" y="68"/>
                </a:cubicBezTo>
                <a:cubicBezTo>
                  <a:pt x="385" y="68"/>
                  <a:pt x="384" y="69"/>
                  <a:pt x="384" y="69"/>
                </a:cubicBezTo>
                <a:cubicBezTo>
                  <a:pt x="383" y="69"/>
                  <a:pt x="382" y="69"/>
                  <a:pt x="382" y="69"/>
                </a:cubicBezTo>
                <a:cubicBezTo>
                  <a:pt x="380" y="69"/>
                  <a:pt x="379" y="70"/>
                  <a:pt x="378" y="70"/>
                </a:cubicBezTo>
                <a:cubicBezTo>
                  <a:pt x="378" y="70"/>
                  <a:pt x="377" y="71"/>
                  <a:pt x="376" y="71"/>
                </a:cubicBezTo>
                <a:cubicBezTo>
                  <a:pt x="375" y="71"/>
                  <a:pt x="376" y="72"/>
                  <a:pt x="375" y="72"/>
                </a:cubicBezTo>
                <a:cubicBezTo>
                  <a:pt x="375" y="73"/>
                  <a:pt x="375" y="73"/>
                  <a:pt x="375" y="73"/>
                </a:cubicBezTo>
                <a:moveTo>
                  <a:pt x="369" y="275"/>
                </a:moveTo>
                <a:cubicBezTo>
                  <a:pt x="369" y="275"/>
                  <a:pt x="369" y="275"/>
                  <a:pt x="369" y="275"/>
                </a:cubicBezTo>
                <a:cubicBezTo>
                  <a:pt x="369" y="275"/>
                  <a:pt x="370" y="275"/>
                  <a:pt x="370" y="275"/>
                </a:cubicBezTo>
                <a:cubicBezTo>
                  <a:pt x="370" y="275"/>
                  <a:pt x="370" y="275"/>
                  <a:pt x="369" y="275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5"/>
          <p:cNvSpPr>
            <a:spLocks noEditPoints="1"/>
          </p:cNvSpPr>
          <p:nvPr/>
        </p:nvSpPr>
        <p:spPr bwMode="auto">
          <a:xfrm>
            <a:off x="9645942" y="4778678"/>
            <a:ext cx="2684463" cy="1482725"/>
          </a:xfrm>
          <a:custGeom>
            <a:avLst/>
            <a:gdLst>
              <a:gd name="T0" fmla="*/ 60 w 694"/>
              <a:gd name="T1" fmla="*/ 201 h 383"/>
              <a:gd name="T2" fmla="*/ 20 w 694"/>
              <a:gd name="T3" fmla="*/ 205 h 383"/>
              <a:gd name="T4" fmla="*/ 19 w 694"/>
              <a:gd name="T5" fmla="*/ 216 h 383"/>
              <a:gd name="T6" fmla="*/ 36 w 694"/>
              <a:gd name="T7" fmla="*/ 206 h 383"/>
              <a:gd name="T8" fmla="*/ 53 w 694"/>
              <a:gd name="T9" fmla="*/ 192 h 383"/>
              <a:gd name="T10" fmla="*/ 64 w 694"/>
              <a:gd name="T11" fmla="*/ 176 h 383"/>
              <a:gd name="T12" fmla="*/ 104 w 694"/>
              <a:gd name="T13" fmla="*/ 169 h 383"/>
              <a:gd name="T14" fmla="*/ 75 w 694"/>
              <a:gd name="T15" fmla="*/ 147 h 383"/>
              <a:gd name="T16" fmla="*/ 43 w 694"/>
              <a:gd name="T17" fmla="*/ 134 h 383"/>
              <a:gd name="T18" fmla="*/ 21 w 694"/>
              <a:gd name="T19" fmla="*/ 160 h 383"/>
              <a:gd name="T20" fmla="*/ 94 w 694"/>
              <a:gd name="T21" fmla="*/ 190 h 383"/>
              <a:gd name="T22" fmla="*/ 100 w 694"/>
              <a:gd name="T23" fmla="*/ 364 h 383"/>
              <a:gd name="T24" fmla="*/ 100 w 694"/>
              <a:gd name="T25" fmla="*/ 369 h 383"/>
              <a:gd name="T26" fmla="*/ 680 w 694"/>
              <a:gd name="T27" fmla="*/ 149 h 383"/>
              <a:gd name="T28" fmla="*/ 635 w 694"/>
              <a:gd name="T29" fmla="*/ 88 h 383"/>
              <a:gd name="T30" fmla="*/ 599 w 694"/>
              <a:gd name="T31" fmla="*/ 43 h 383"/>
              <a:gd name="T32" fmla="*/ 562 w 694"/>
              <a:gd name="T33" fmla="*/ 4 h 383"/>
              <a:gd name="T34" fmla="*/ 515 w 694"/>
              <a:gd name="T35" fmla="*/ 21 h 383"/>
              <a:gd name="T36" fmla="*/ 471 w 694"/>
              <a:gd name="T37" fmla="*/ 63 h 383"/>
              <a:gd name="T38" fmla="*/ 397 w 694"/>
              <a:gd name="T39" fmla="*/ 77 h 383"/>
              <a:gd name="T40" fmla="*/ 359 w 694"/>
              <a:gd name="T41" fmla="*/ 80 h 383"/>
              <a:gd name="T42" fmla="*/ 337 w 694"/>
              <a:gd name="T43" fmla="*/ 75 h 383"/>
              <a:gd name="T44" fmla="*/ 300 w 694"/>
              <a:gd name="T45" fmla="*/ 73 h 383"/>
              <a:gd name="T46" fmla="*/ 258 w 694"/>
              <a:gd name="T47" fmla="*/ 81 h 383"/>
              <a:gd name="T48" fmla="*/ 232 w 694"/>
              <a:gd name="T49" fmla="*/ 90 h 383"/>
              <a:gd name="T50" fmla="*/ 206 w 694"/>
              <a:gd name="T51" fmla="*/ 112 h 383"/>
              <a:gd name="T52" fmla="*/ 175 w 694"/>
              <a:gd name="T53" fmla="*/ 146 h 383"/>
              <a:gd name="T54" fmla="*/ 112 w 694"/>
              <a:gd name="T55" fmla="*/ 154 h 383"/>
              <a:gd name="T56" fmla="*/ 120 w 694"/>
              <a:gd name="T57" fmla="*/ 178 h 383"/>
              <a:gd name="T58" fmla="*/ 114 w 694"/>
              <a:gd name="T59" fmla="*/ 195 h 383"/>
              <a:gd name="T60" fmla="*/ 69 w 694"/>
              <a:gd name="T61" fmla="*/ 196 h 383"/>
              <a:gd name="T62" fmla="*/ 51 w 694"/>
              <a:gd name="T63" fmla="*/ 204 h 383"/>
              <a:gd name="T64" fmla="*/ 20 w 694"/>
              <a:gd name="T65" fmla="*/ 249 h 383"/>
              <a:gd name="T66" fmla="*/ 41 w 694"/>
              <a:gd name="T67" fmla="*/ 258 h 383"/>
              <a:gd name="T68" fmla="*/ 57 w 694"/>
              <a:gd name="T69" fmla="*/ 276 h 383"/>
              <a:gd name="T70" fmla="*/ 59 w 694"/>
              <a:gd name="T71" fmla="*/ 298 h 383"/>
              <a:gd name="T72" fmla="*/ 38 w 694"/>
              <a:gd name="T73" fmla="*/ 289 h 383"/>
              <a:gd name="T74" fmla="*/ 45 w 694"/>
              <a:gd name="T75" fmla="*/ 313 h 383"/>
              <a:gd name="T76" fmla="*/ 69 w 694"/>
              <a:gd name="T77" fmla="*/ 333 h 383"/>
              <a:gd name="T78" fmla="*/ 90 w 694"/>
              <a:gd name="T79" fmla="*/ 354 h 383"/>
              <a:gd name="T80" fmla="*/ 107 w 694"/>
              <a:gd name="T81" fmla="*/ 355 h 383"/>
              <a:gd name="T82" fmla="*/ 111 w 694"/>
              <a:gd name="T83" fmla="*/ 369 h 383"/>
              <a:gd name="T84" fmla="*/ 140 w 694"/>
              <a:gd name="T85" fmla="*/ 364 h 383"/>
              <a:gd name="T86" fmla="*/ 149 w 694"/>
              <a:gd name="T87" fmla="*/ 363 h 383"/>
              <a:gd name="T88" fmla="*/ 181 w 694"/>
              <a:gd name="T89" fmla="*/ 379 h 383"/>
              <a:gd name="T90" fmla="*/ 204 w 694"/>
              <a:gd name="T91" fmla="*/ 358 h 383"/>
              <a:gd name="T92" fmla="*/ 233 w 694"/>
              <a:gd name="T93" fmla="*/ 337 h 383"/>
              <a:gd name="T94" fmla="*/ 277 w 694"/>
              <a:gd name="T95" fmla="*/ 354 h 383"/>
              <a:gd name="T96" fmla="*/ 310 w 694"/>
              <a:gd name="T97" fmla="*/ 346 h 383"/>
              <a:gd name="T98" fmla="*/ 334 w 694"/>
              <a:gd name="T99" fmla="*/ 330 h 383"/>
              <a:gd name="T100" fmla="*/ 376 w 694"/>
              <a:gd name="T101" fmla="*/ 307 h 383"/>
              <a:gd name="T102" fmla="*/ 399 w 694"/>
              <a:gd name="T103" fmla="*/ 285 h 383"/>
              <a:gd name="T104" fmla="*/ 393 w 694"/>
              <a:gd name="T105" fmla="*/ 315 h 383"/>
              <a:gd name="T106" fmla="*/ 414 w 694"/>
              <a:gd name="T107" fmla="*/ 313 h 383"/>
              <a:gd name="T108" fmla="*/ 454 w 694"/>
              <a:gd name="T109" fmla="*/ 273 h 383"/>
              <a:gd name="T110" fmla="*/ 592 w 694"/>
              <a:gd name="T111" fmla="*/ 209 h 383"/>
              <a:gd name="T112" fmla="*/ 635 w 694"/>
              <a:gd name="T113" fmla="*/ 184 h 383"/>
              <a:gd name="T114" fmla="*/ 687 w 694"/>
              <a:gd name="T115" fmla="*/ 175 h 383"/>
              <a:gd name="T116" fmla="*/ 275 w 694"/>
              <a:gd name="T117" fmla="*/ 219 h 383"/>
              <a:gd name="T118" fmla="*/ 626 w 694"/>
              <a:gd name="T119" fmla="*/ 130 h 383"/>
              <a:gd name="T120" fmla="*/ 589 w 694"/>
              <a:gd name="T121" fmla="*/ 146 h 383"/>
              <a:gd name="T122" fmla="*/ 617 w 694"/>
              <a:gd name="T123" fmla="*/ 109 h 383"/>
              <a:gd name="T124" fmla="*/ 174 w 694"/>
              <a:gd name="T125" fmla="*/ 37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4" h="383">
                <a:moveTo>
                  <a:pt x="65" y="199"/>
                </a:moveTo>
                <a:cubicBezTo>
                  <a:pt x="64" y="199"/>
                  <a:pt x="64" y="199"/>
                  <a:pt x="64" y="199"/>
                </a:cubicBezTo>
                <a:cubicBezTo>
                  <a:pt x="63" y="201"/>
                  <a:pt x="65" y="201"/>
                  <a:pt x="66" y="201"/>
                </a:cubicBezTo>
                <a:cubicBezTo>
                  <a:pt x="66" y="200"/>
                  <a:pt x="68" y="201"/>
                  <a:pt x="68" y="200"/>
                </a:cubicBezTo>
                <a:cubicBezTo>
                  <a:pt x="66" y="200"/>
                  <a:pt x="67" y="198"/>
                  <a:pt x="65" y="199"/>
                </a:cubicBezTo>
                <a:close/>
                <a:moveTo>
                  <a:pt x="11" y="222"/>
                </a:moveTo>
                <a:cubicBezTo>
                  <a:pt x="10" y="222"/>
                  <a:pt x="8" y="222"/>
                  <a:pt x="7" y="222"/>
                </a:cubicBezTo>
                <a:cubicBezTo>
                  <a:pt x="7" y="224"/>
                  <a:pt x="6" y="224"/>
                  <a:pt x="4" y="224"/>
                </a:cubicBezTo>
                <a:cubicBezTo>
                  <a:pt x="4" y="225"/>
                  <a:pt x="3" y="225"/>
                  <a:pt x="2" y="226"/>
                </a:cubicBezTo>
                <a:cubicBezTo>
                  <a:pt x="2" y="226"/>
                  <a:pt x="2" y="227"/>
                  <a:pt x="2" y="227"/>
                </a:cubicBezTo>
                <a:cubicBezTo>
                  <a:pt x="0" y="227"/>
                  <a:pt x="0" y="228"/>
                  <a:pt x="0" y="229"/>
                </a:cubicBezTo>
                <a:cubicBezTo>
                  <a:pt x="3" y="231"/>
                  <a:pt x="5" y="229"/>
                  <a:pt x="9" y="229"/>
                </a:cubicBezTo>
                <a:cubicBezTo>
                  <a:pt x="10" y="228"/>
                  <a:pt x="10" y="226"/>
                  <a:pt x="13" y="227"/>
                </a:cubicBezTo>
                <a:cubicBezTo>
                  <a:pt x="13" y="224"/>
                  <a:pt x="11" y="225"/>
                  <a:pt x="11" y="222"/>
                </a:cubicBezTo>
                <a:close/>
                <a:moveTo>
                  <a:pt x="60" y="201"/>
                </a:moveTo>
                <a:cubicBezTo>
                  <a:pt x="63" y="202"/>
                  <a:pt x="63" y="200"/>
                  <a:pt x="63" y="198"/>
                </a:cubicBezTo>
                <a:cubicBezTo>
                  <a:pt x="61" y="198"/>
                  <a:pt x="60" y="199"/>
                  <a:pt x="60" y="201"/>
                </a:cubicBezTo>
                <a:close/>
                <a:moveTo>
                  <a:pt x="68" y="193"/>
                </a:moveTo>
                <a:cubicBezTo>
                  <a:pt x="68" y="193"/>
                  <a:pt x="68" y="192"/>
                  <a:pt x="68" y="192"/>
                </a:cubicBezTo>
                <a:cubicBezTo>
                  <a:pt x="66" y="192"/>
                  <a:pt x="66" y="190"/>
                  <a:pt x="64" y="190"/>
                </a:cubicBezTo>
                <a:cubicBezTo>
                  <a:pt x="62" y="190"/>
                  <a:pt x="61" y="192"/>
                  <a:pt x="61" y="195"/>
                </a:cubicBezTo>
                <a:cubicBezTo>
                  <a:pt x="61" y="195"/>
                  <a:pt x="62" y="195"/>
                  <a:pt x="62" y="196"/>
                </a:cubicBezTo>
                <a:cubicBezTo>
                  <a:pt x="63" y="196"/>
                  <a:pt x="64" y="196"/>
                  <a:pt x="64" y="196"/>
                </a:cubicBezTo>
                <a:cubicBezTo>
                  <a:pt x="64" y="195"/>
                  <a:pt x="66" y="195"/>
                  <a:pt x="66" y="194"/>
                </a:cubicBezTo>
                <a:cubicBezTo>
                  <a:pt x="66" y="194"/>
                  <a:pt x="66" y="194"/>
                  <a:pt x="66" y="194"/>
                </a:cubicBezTo>
                <a:cubicBezTo>
                  <a:pt x="67" y="194"/>
                  <a:pt x="66" y="193"/>
                  <a:pt x="66" y="193"/>
                </a:cubicBezTo>
                <a:cubicBezTo>
                  <a:pt x="67" y="193"/>
                  <a:pt x="68" y="193"/>
                  <a:pt x="68" y="193"/>
                </a:cubicBezTo>
                <a:close/>
                <a:moveTo>
                  <a:pt x="17" y="240"/>
                </a:moveTo>
                <a:cubicBezTo>
                  <a:pt x="17" y="239"/>
                  <a:pt x="13" y="239"/>
                  <a:pt x="13" y="240"/>
                </a:cubicBezTo>
                <a:cubicBezTo>
                  <a:pt x="14" y="240"/>
                  <a:pt x="14" y="241"/>
                  <a:pt x="14" y="241"/>
                </a:cubicBezTo>
                <a:cubicBezTo>
                  <a:pt x="15" y="241"/>
                  <a:pt x="18" y="242"/>
                  <a:pt x="18" y="240"/>
                </a:cubicBezTo>
                <a:cubicBezTo>
                  <a:pt x="17" y="240"/>
                  <a:pt x="17" y="240"/>
                  <a:pt x="17" y="240"/>
                </a:cubicBezTo>
                <a:close/>
                <a:moveTo>
                  <a:pt x="10" y="204"/>
                </a:moveTo>
                <a:cubicBezTo>
                  <a:pt x="12" y="205"/>
                  <a:pt x="17" y="207"/>
                  <a:pt x="20" y="205"/>
                </a:cubicBezTo>
                <a:cubicBezTo>
                  <a:pt x="21" y="205"/>
                  <a:pt x="21" y="205"/>
                  <a:pt x="21" y="204"/>
                </a:cubicBezTo>
                <a:cubicBezTo>
                  <a:pt x="22" y="204"/>
                  <a:pt x="23" y="204"/>
                  <a:pt x="24" y="203"/>
                </a:cubicBezTo>
                <a:cubicBezTo>
                  <a:pt x="26" y="203"/>
                  <a:pt x="26" y="202"/>
                  <a:pt x="28" y="202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29" y="202"/>
                  <a:pt x="29" y="202"/>
                  <a:pt x="30" y="201"/>
                </a:cubicBezTo>
                <a:cubicBezTo>
                  <a:pt x="30" y="201"/>
                  <a:pt x="30" y="201"/>
                  <a:pt x="30" y="201"/>
                </a:cubicBezTo>
                <a:cubicBezTo>
                  <a:pt x="31" y="201"/>
                  <a:pt x="31" y="199"/>
                  <a:pt x="32" y="200"/>
                </a:cubicBezTo>
                <a:cubicBezTo>
                  <a:pt x="33" y="200"/>
                  <a:pt x="33" y="200"/>
                  <a:pt x="33" y="200"/>
                </a:cubicBezTo>
                <a:cubicBezTo>
                  <a:pt x="33" y="199"/>
                  <a:pt x="34" y="199"/>
                  <a:pt x="34" y="199"/>
                </a:cubicBezTo>
                <a:cubicBezTo>
                  <a:pt x="36" y="199"/>
                  <a:pt x="36" y="199"/>
                  <a:pt x="36" y="199"/>
                </a:cubicBezTo>
                <a:cubicBezTo>
                  <a:pt x="37" y="201"/>
                  <a:pt x="35" y="201"/>
                  <a:pt x="34" y="203"/>
                </a:cubicBezTo>
                <a:cubicBezTo>
                  <a:pt x="33" y="203"/>
                  <a:pt x="32" y="205"/>
                  <a:pt x="32" y="206"/>
                </a:cubicBezTo>
                <a:cubicBezTo>
                  <a:pt x="30" y="206"/>
                  <a:pt x="29" y="207"/>
                  <a:pt x="28" y="208"/>
                </a:cubicBezTo>
                <a:cubicBezTo>
                  <a:pt x="26" y="208"/>
                  <a:pt x="27" y="210"/>
                  <a:pt x="25" y="210"/>
                </a:cubicBezTo>
                <a:cubicBezTo>
                  <a:pt x="24" y="211"/>
                  <a:pt x="23" y="211"/>
                  <a:pt x="23" y="212"/>
                </a:cubicBezTo>
                <a:cubicBezTo>
                  <a:pt x="23" y="213"/>
                  <a:pt x="23" y="213"/>
                  <a:pt x="22" y="213"/>
                </a:cubicBezTo>
                <a:cubicBezTo>
                  <a:pt x="22" y="215"/>
                  <a:pt x="20" y="215"/>
                  <a:pt x="19" y="216"/>
                </a:cubicBezTo>
                <a:cubicBezTo>
                  <a:pt x="19" y="217"/>
                  <a:pt x="19" y="218"/>
                  <a:pt x="19" y="219"/>
                </a:cubicBezTo>
                <a:cubicBezTo>
                  <a:pt x="20" y="219"/>
                  <a:pt x="20" y="219"/>
                  <a:pt x="20" y="220"/>
                </a:cubicBezTo>
                <a:cubicBezTo>
                  <a:pt x="21" y="222"/>
                  <a:pt x="20" y="223"/>
                  <a:pt x="19" y="225"/>
                </a:cubicBezTo>
                <a:cubicBezTo>
                  <a:pt x="19" y="227"/>
                  <a:pt x="22" y="226"/>
                  <a:pt x="22" y="227"/>
                </a:cubicBezTo>
                <a:cubicBezTo>
                  <a:pt x="22" y="227"/>
                  <a:pt x="23" y="227"/>
                  <a:pt x="23" y="227"/>
                </a:cubicBezTo>
                <a:cubicBezTo>
                  <a:pt x="23" y="226"/>
                  <a:pt x="23" y="225"/>
                  <a:pt x="23" y="225"/>
                </a:cubicBezTo>
                <a:cubicBezTo>
                  <a:pt x="23" y="225"/>
                  <a:pt x="25" y="224"/>
                  <a:pt x="25" y="222"/>
                </a:cubicBezTo>
                <a:cubicBezTo>
                  <a:pt x="25" y="222"/>
                  <a:pt x="25" y="221"/>
                  <a:pt x="25" y="221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6" y="220"/>
                  <a:pt x="26" y="221"/>
                  <a:pt x="27" y="220"/>
                </a:cubicBezTo>
                <a:cubicBezTo>
                  <a:pt x="28" y="218"/>
                  <a:pt x="29" y="217"/>
                  <a:pt x="31" y="216"/>
                </a:cubicBezTo>
                <a:cubicBezTo>
                  <a:pt x="31" y="215"/>
                  <a:pt x="31" y="215"/>
                  <a:pt x="31" y="215"/>
                </a:cubicBezTo>
                <a:cubicBezTo>
                  <a:pt x="31" y="215"/>
                  <a:pt x="31" y="215"/>
                  <a:pt x="31" y="215"/>
                </a:cubicBezTo>
                <a:cubicBezTo>
                  <a:pt x="32" y="214"/>
                  <a:pt x="32" y="213"/>
                  <a:pt x="32" y="212"/>
                </a:cubicBezTo>
                <a:cubicBezTo>
                  <a:pt x="32" y="211"/>
                  <a:pt x="33" y="211"/>
                  <a:pt x="33" y="211"/>
                </a:cubicBezTo>
                <a:cubicBezTo>
                  <a:pt x="33" y="210"/>
                  <a:pt x="34" y="210"/>
                  <a:pt x="34" y="208"/>
                </a:cubicBezTo>
                <a:cubicBezTo>
                  <a:pt x="36" y="209"/>
                  <a:pt x="36" y="207"/>
                  <a:pt x="36" y="206"/>
                </a:cubicBezTo>
                <a:cubicBezTo>
                  <a:pt x="37" y="206"/>
                  <a:pt x="38" y="206"/>
                  <a:pt x="38" y="206"/>
                </a:cubicBezTo>
                <a:cubicBezTo>
                  <a:pt x="38" y="206"/>
                  <a:pt x="38" y="206"/>
                  <a:pt x="39" y="206"/>
                </a:cubicBezTo>
                <a:cubicBezTo>
                  <a:pt x="39" y="206"/>
                  <a:pt x="40" y="205"/>
                  <a:pt x="40" y="205"/>
                </a:cubicBezTo>
                <a:cubicBezTo>
                  <a:pt x="40" y="205"/>
                  <a:pt x="40" y="205"/>
                  <a:pt x="40" y="205"/>
                </a:cubicBezTo>
                <a:cubicBezTo>
                  <a:pt x="41" y="205"/>
                  <a:pt x="41" y="202"/>
                  <a:pt x="43" y="202"/>
                </a:cubicBezTo>
                <a:cubicBezTo>
                  <a:pt x="43" y="202"/>
                  <a:pt x="43" y="202"/>
                  <a:pt x="43" y="202"/>
                </a:cubicBezTo>
                <a:cubicBezTo>
                  <a:pt x="43" y="202"/>
                  <a:pt x="43" y="202"/>
                  <a:pt x="43" y="201"/>
                </a:cubicBezTo>
                <a:cubicBezTo>
                  <a:pt x="44" y="201"/>
                  <a:pt x="44" y="201"/>
                  <a:pt x="44" y="201"/>
                </a:cubicBezTo>
                <a:cubicBezTo>
                  <a:pt x="44" y="201"/>
                  <a:pt x="44" y="201"/>
                  <a:pt x="44" y="201"/>
                </a:cubicBezTo>
                <a:cubicBezTo>
                  <a:pt x="44" y="200"/>
                  <a:pt x="44" y="200"/>
                  <a:pt x="44" y="200"/>
                </a:cubicBezTo>
                <a:cubicBezTo>
                  <a:pt x="45" y="200"/>
                  <a:pt x="46" y="200"/>
                  <a:pt x="46" y="198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47" y="198"/>
                  <a:pt x="48" y="198"/>
                  <a:pt x="48" y="197"/>
                </a:cubicBezTo>
                <a:cubicBezTo>
                  <a:pt x="48" y="197"/>
                  <a:pt x="48" y="197"/>
                  <a:pt x="48" y="197"/>
                </a:cubicBezTo>
                <a:cubicBezTo>
                  <a:pt x="49" y="196"/>
                  <a:pt x="51" y="196"/>
                  <a:pt x="51" y="195"/>
                </a:cubicBezTo>
                <a:cubicBezTo>
                  <a:pt x="51" y="195"/>
                  <a:pt x="51" y="195"/>
                  <a:pt x="51" y="195"/>
                </a:cubicBezTo>
                <a:cubicBezTo>
                  <a:pt x="51" y="194"/>
                  <a:pt x="52" y="193"/>
                  <a:pt x="53" y="192"/>
                </a:cubicBezTo>
                <a:cubicBezTo>
                  <a:pt x="53" y="192"/>
                  <a:pt x="53" y="192"/>
                  <a:pt x="53" y="192"/>
                </a:cubicBezTo>
                <a:cubicBezTo>
                  <a:pt x="53" y="191"/>
                  <a:pt x="54" y="191"/>
                  <a:pt x="54" y="190"/>
                </a:cubicBezTo>
                <a:cubicBezTo>
                  <a:pt x="54" y="190"/>
                  <a:pt x="54" y="190"/>
                  <a:pt x="54" y="190"/>
                </a:cubicBezTo>
                <a:cubicBezTo>
                  <a:pt x="54" y="189"/>
                  <a:pt x="57" y="188"/>
                  <a:pt x="56" y="187"/>
                </a:cubicBezTo>
                <a:cubicBezTo>
                  <a:pt x="56" y="187"/>
                  <a:pt x="56" y="187"/>
                  <a:pt x="57" y="186"/>
                </a:cubicBezTo>
                <a:cubicBezTo>
                  <a:pt x="57" y="186"/>
                  <a:pt x="57" y="186"/>
                  <a:pt x="57" y="185"/>
                </a:cubicBezTo>
                <a:cubicBezTo>
                  <a:pt x="58" y="185"/>
                  <a:pt x="58" y="185"/>
                  <a:pt x="58" y="185"/>
                </a:cubicBezTo>
                <a:cubicBezTo>
                  <a:pt x="58" y="184"/>
                  <a:pt x="57" y="183"/>
                  <a:pt x="57" y="182"/>
                </a:cubicBezTo>
                <a:cubicBezTo>
                  <a:pt x="57" y="182"/>
                  <a:pt x="57" y="182"/>
                  <a:pt x="57" y="182"/>
                </a:cubicBezTo>
                <a:cubicBezTo>
                  <a:pt x="57" y="180"/>
                  <a:pt x="58" y="180"/>
                  <a:pt x="59" y="179"/>
                </a:cubicBezTo>
                <a:cubicBezTo>
                  <a:pt x="59" y="179"/>
                  <a:pt x="59" y="179"/>
                  <a:pt x="59" y="178"/>
                </a:cubicBezTo>
                <a:cubicBezTo>
                  <a:pt x="60" y="178"/>
                  <a:pt x="60" y="178"/>
                  <a:pt x="60" y="178"/>
                </a:cubicBezTo>
                <a:cubicBezTo>
                  <a:pt x="60" y="178"/>
                  <a:pt x="60" y="178"/>
                  <a:pt x="61" y="178"/>
                </a:cubicBezTo>
                <a:cubicBezTo>
                  <a:pt x="61" y="178"/>
                  <a:pt x="62" y="178"/>
                  <a:pt x="62" y="178"/>
                </a:cubicBezTo>
                <a:cubicBezTo>
                  <a:pt x="62" y="177"/>
                  <a:pt x="62" y="177"/>
                  <a:pt x="62" y="177"/>
                </a:cubicBezTo>
                <a:cubicBezTo>
                  <a:pt x="63" y="177"/>
                  <a:pt x="63" y="176"/>
                  <a:pt x="64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5" y="176"/>
                  <a:pt x="67" y="174"/>
                  <a:pt x="67" y="175"/>
                </a:cubicBezTo>
                <a:cubicBezTo>
                  <a:pt x="68" y="175"/>
                  <a:pt x="68" y="176"/>
                  <a:pt x="68" y="176"/>
                </a:cubicBezTo>
                <a:cubicBezTo>
                  <a:pt x="68" y="176"/>
                  <a:pt x="69" y="176"/>
                  <a:pt x="70" y="177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71" y="177"/>
                  <a:pt x="71" y="177"/>
                  <a:pt x="72" y="177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74" y="176"/>
                  <a:pt x="74" y="176"/>
                  <a:pt x="74" y="174"/>
                </a:cubicBezTo>
                <a:cubicBezTo>
                  <a:pt x="74" y="174"/>
                  <a:pt x="74" y="174"/>
                  <a:pt x="74" y="174"/>
                </a:cubicBezTo>
                <a:cubicBezTo>
                  <a:pt x="75" y="173"/>
                  <a:pt x="75" y="172"/>
                  <a:pt x="75" y="171"/>
                </a:cubicBezTo>
                <a:cubicBezTo>
                  <a:pt x="78" y="171"/>
                  <a:pt x="80" y="170"/>
                  <a:pt x="82" y="169"/>
                </a:cubicBezTo>
                <a:cubicBezTo>
                  <a:pt x="85" y="170"/>
                  <a:pt x="85" y="169"/>
                  <a:pt x="87" y="169"/>
                </a:cubicBezTo>
                <a:cubicBezTo>
                  <a:pt x="88" y="170"/>
                  <a:pt x="91" y="170"/>
                  <a:pt x="93" y="170"/>
                </a:cubicBezTo>
                <a:cubicBezTo>
                  <a:pt x="93" y="170"/>
                  <a:pt x="93" y="169"/>
                  <a:pt x="93" y="169"/>
                </a:cubicBezTo>
                <a:cubicBezTo>
                  <a:pt x="93" y="168"/>
                  <a:pt x="93" y="168"/>
                  <a:pt x="94" y="169"/>
                </a:cubicBezTo>
                <a:cubicBezTo>
                  <a:pt x="94" y="170"/>
                  <a:pt x="95" y="170"/>
                  <a:pt x="97" y="170"/>
                </a:cubicBezTo>
                <a:cubicBezTo>
                  <a:pt x="98" y="170"/>
                  <a:pt x="98" y="167"/>
                  <a:pt x="99" y="167"/>
                </a:cubicBezTo>
                <a:cubicBezTo>
                  <a:pt x="99" y="169"/>
                  <a:pt x="102" y="169"/>
                  <a:pt x="104" y="169"/>
                </a:cubicBezTo>
                <a:cubicBezTo>
                  <a:pt x="104" y="167"/>
                  <a:pt x="106" y="167"/>
                  <a:pt x="107" y="167"/>
                </a:cubicBezTo>
                <a:cubicBezTo>
                  <a:pt x="106" y="163"/>
                  <a:pt x="108" y="162"/>
                  <a:pt x="107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8" y="157"/>
                  <a:pt x="110" y="157"/>
                  <a:pt x="109" y="155"/>
                </a:cubicBezTo>
                <a:cubicBezTo>
                  <a:pt x="109" y="155"/>
                  <a:pt x="109" y="155"/>
                  <a:pt x="109" y="155"/>
                </a:cubicBezTo>
                <a:cubicBezTo>
                  <a:pt x="110" y="155"/>
                  <a:pt x="110" y="154"/>
                  <a:pt x="110" y="153"/>
                </a:cubicBezTo>
                <a:cubicBezTo>
                  <a:pt x="107" y="153"/>
                  <a:pt x="107" y="154"/>
                  <a:pt x="105" y="154"/>
                </a:cubicBezTo>
                <a:cubicBezTo>
                  <a:pt x="103" y="154"/>
                  <a:pt x="103" y="154"/>
                  <a:pt x="102" y="153"/>
                </a:cubicBezTo>
                <a:cubicBezTo>
                  <a:pt x="98" y="154"/>
                  <a:pt x="96" y="152"/>
                  <a:pt x="92" y="153"/>
                </a:cubicBezTo>
                <a:cubicBezTo>
                  <a:pt x="92" y="152"/>
                  <a:pt x="90" y="152"/>
                  <a:pt x="89" y="152"/>
                </a:cubicBezTo>
                <a:cubicBezTo>
                  <a:pt x="89" y="151"/>
                  <a:pt x="88" y="151"/>
                  <a:pt x="88" y="151"/>
                </a:cubicBezTo>
                <a:cubicBezTo>
                  <a:pt x="85" y="151"/>
                  <a:pt x="84" y="150"/>
                  <a:pt x="82" y="150"/>
                </a:cubicBezTo>
                <a:cubicBezTo>
                  <a:pt x="82" y="149"/>
                  <a:pt x="81" y="149"/>
                  <a:pt x="80" y="149"/>
                </a:cubicBezTo>
                <a:cubicBezTo>
                  <a:pt x="80" y="149"/>
                  <a:pt x="80" y="148"/>
                  <a:pt x="80" y="148"/>
                </a:cubicBezTo>
                <a:cubicBezTo>
                  <a:pt x="78" y="149"/>
                  <a:pt x="78" y="148"/>
                  <a:pt x="77" y="148"/>
                </a:cubicBezTo>
                <a:cubicBezTo>
                  <a:pt x="77" y="147"/>
                  <a:pt x="76" y="147"/>
                  <a:pt x="75" y="147"/>
                </a:cubicBezTo>
                <a:cubicBezTo>
                  <a:pt x="75" y="146"/>
                  <a:pt x="74" y="144"/>
                  <a:pt x="73" y="143"/>
                </a:cubicBezTo>
                <a:cubicBezTo>
                  <a:pt x="72" y="143"/>
                  <a:pt x="72" y="143"/>
                  <a:pt x="72" y="142"/>
                </a:cubicBezTo>
                <a:cubicBezTo>
                  <a:pt x="72" y="142"/>
                  <a:pt x="71" y="142"/>
                  <a:pt x="71" y="141"/>
                </a:cubicBezTo>
                <a:cubicBezTo>
                  <a:pt x="71" y="141"/>
                  <a:pt x="70" y="141"/>
                  <a:pt x="71" y="140"/>
                </a:cubicBezTo>
                <a:cubicBezTo>
                  <a:pt x="70" y="140"/>
                  <a:pt x="70" y="138"/>
                  <a:pt x="69" y="138"/>
                </a:cubicBezTo>
                <a:cubicBezTo>
                  <a:pt x="69" y="137"/>
                  <a:pt x="69" y="136"/>
                  <a:pt x="68" y="136"/>
                </a:cubicBezTo>
                <a:cubicBezTo>
                  <a:pt x="68" y="134"/>
                  <a:pt x="71" y="136"/>
                  <a:pt x="70" y="134"/>
                </a:cubicBezTo>
                <a:cubicBezTo>
                  <a:pt x="69" y="134"/>
                  <a:pt x="69" y="134"/>
                  <a:pt x="69" y="133"/>
                </a:cubicBezTo>
                <a:cubicBezTo>
                  <a:pt x="69" y="131"/>
                  <a:pt x="69" y="130"/>
                  <a:pt x="68" y="130"/>
                </a:cubicBezTo>
                <a:cubicBezTo>
                  <a:pt x="67" y="130"/>
                  <a:pt x="66" y="130"/>
                  <a:pt x="66" y="131"/>
                </a:cubicBezTo>
                <a:cubicBezTo>
                  <a:pt x="65" y="132"/>
                  <a:pt x="64" y="131"/>
                  <a:pt x="64" y="132"/>
                </a:cubicBezTo>
                <a:cubicBezTo>
                  <a:pt x="63" y="132"/>
                  <a:pt x="62" y="132"/>
                  <a:pt x="62" y="133"/>
                </a:cubicBezTo>
                <a:cubicBezTo>
                  <a:pt x="60" y="133"/>
                  <a:pt x="59" y="133"/>
                  <a:pt x="58" y="133"/>
                </a:cubicBezTo>
                <a:cubicBezTo>
                  <a:pt x="57" y="134"/>
                  <a:pt x="56" y="134"/>
                  <a:pt x="55" y="135"/>
                </a:cubicBezTo>
                <a:cubicBezTo>
                  <a:pt x="55" y="136"/>
                  <a:pt x="54" y="136"/>
                  <a:pt x="53" y="137"/>
                </a:cubicBezTo>
                <a:cubicBezTo>
                  <a:pt x="50" y="137"/>
                  <a:pt x="48" y="135"/>
                  <a:pt x="45" y="135"/>
                </a:cubicBezTo>
                <a:cubicBezTo>
                  <a:pt x="45" y="134"/>
                  <a:pt x="44" y="134"/>
                  <a:pt x="43" y="134"/>
                </a:cubicBezTo>
                <a:cubicBezTo>
                  <a:pt x="44" y="131"/>
                  <a:pt x="41" y="132"/>
                  <a:pt x="41" y="130"/>
                </a:cubicBezTo>
                <a:cubicBezTo>
                  <a:pt x="39" y="131"/>
                  <a:pt x="36" y="131"/>
                  <a:pt x="35" y="132"/>
                </a:cubicBezTo>
                <a:cubicBezTo>
                  <a:pt x="35" y="135"/>
                  <a:pt x="31" y="135"/>
                  <a:pt x="31" y="138"/>
                </a:cubicBezTo>
                <a:cubicBezTo>
                  <a:pt x="27" y="137"/>
                  <a:pt x="26" y="140"/>
                  <a:pt x="23" y="140"/>
                </a:cubicBezTo>
                <a:cubicBezTo>
                  <a:pt x="23" y="139"/>
                  <a:pt x="23" y="139"/>
                  <a:pt x="23" y="139"/>
                </a:cubicBezTo>
                <a:cubicBezTo>
                  <a:pt x="22" y="139"/>
                  <a:pt x="22" y="140"/>
                  <a:pt x="22" y="140"/>
                </a:cubicBezTo>
                <a:cubicBezTo>
                  <a:pt x="22" y="141"/>
                  <a:pt x="21" y="141"/>
                  <a:pt x="20" y="141"/>
                </a:cubicBezTo>
                <a:cubicBezTo>
                  <a:pt x="21" y="142"/>
                  <a:pt x="20" y="142"/>
                  <a:pt x="20" y="142"/>
                </a:cubicBezTo>
                <a:cubicBezTo>
                  <a:pt x="19" y="144"/>
                  <a:pt x="21" y="147"/>
                  <a:pt x="19" y="147"/>
                </a:cubicBezTo>
                <a:cubicBezTo>
                  <a:pt x="18" y="147"/>
                  <a:pt x="18" y="147"/>
                  <a:pt x="18" y="148"/>
                </a:cubicBezTo>
                <a:cubicBezTo>
                  <a:pt x="18" y="148"/>
                  <a:pt x="18" y="148"/>
                  <a:pt x="18" y="148"/>
                </a:cubicBezTo>
                <a:cubicBezTo>
                  <a:pt x="16" y="149"/>
                  <a:pt x="15" y="150"/>
                  <a:pt x="16" y="153"/>
                </a:cubicBezTo>
                <a:cubicBezTo>
                  <a:pt x="18" y="153"/>
                  <a:pt x="18" y="153"/>
                  <a:pt x="18" y="153"/>
                </a:cubicBezTo>
                <a:cubicBezTo>
                  <a:pt x="19" y="153"/>
                  <a:pt x="19" y="153"/>
                  <a:pt x="19" y="153"/>
                </a:cubicBezTo>
                <a:cubicBezTo>
                  <a:pt x="20" y="154"/>
                  <a:pt x="20" y="156"/>
                  <a:pt x="21" y="157"/>
                </a:cubicBezTo>
                <a:cubicBezTo>
                  <a:pt x="21" y="157"/>
                  <a:pt x="21" y="158"/>
                  <a:pt x="22" y="158"/>
                </a:cubicBezTo>
                <a:cubicBezTo>
                  <a:pt x="22" y="159"/>
                  <a:pt x="21" y="160"/>
                  <a:pt x="21" y="160"/>
                </a:cubicBezTo>
                <a:cubicBezTo>
                  <a:pt x="22" y="160"/>
                  <a:pt x="23" y="162"/>
                  <a:pt x="23" y="163"/>
                </a:cubicBezTo>
                <a:cubicBezTo>
                  <a:pt x="23" y="163"/>
                  <a:pt x="24" y="165"/>
                  <a:pt x="24" y="165"/>
                </a:cubicBezTo>
                <a:cubicBezTo>
                  <a:pt x="24" y="166"/>
                  <a:pt x="24" y="166"/>
                  <a:pt x="24" y="167"/>
                </a:cubicBezTo>
                <a:cubicBezTo>
                  <a:pt x="24" y="167"/>
                  <a:pt x="24" y="167"/>
                  <a:pt x="23" y="167"/>
                </a:cubicBezTo>
                <a:cubicBezTo>
                  <a:pt x="23" y="169"/>
                  <a:pt x="21" y="168"/>
                  <a:pt x="22" y="170"/>
                </a:cubicBezTo>
                <a:cubicBezTo>
                  <a:pt x="20" y="170"/>
                  <a:pt x="20" y="172"/>
                  <a:pt x="18" y="171"/>
                </a:cubicBezTo>
                <a:cubicBezTo>
                  <a:pt x="18" y="172"/>
                  <a:pt x="17" y="172"/>
                  <a:pt x="17" y="173"/>
                </a:cubicBezTo>
                <a:cubicBezTo>
                  <a:pt x="16" y="173"/>
                  <a:pt x="16" y="174"/>
                  <a:pt x="16" y="174"/>
                </a:cubicBezTo>
                <a:cubicBezTo>
                  <a:pt x="15" y="178"/>
                  <a:pt x="17" y="179"/>
                  <a:pt x="17" y="182"/>
                </a:cubicBezTo>
                <a:cubicBezTo>
                  <a:pt x="17" y="182"/>
                  <a:pt x="18" y="182"/>
                  <a:pt x="17" y="183"/>
                </a:cubicBezTo>
                <a:cubicBezTo>
                  <a:pt x="17" y="188"/>
                  <a:pt x="17" y="188"/>
                  <a:pt x="17" y="188"/>
                </a:cubicBezTo>
                <a:cubicBezTo>
                  <a:pt x="17" y="190"/>
                  <a:pt x="15" y="190"/>
                  <a:pt x="15" y="191"/>
                </a:cubicBezTo>
                <a:cubicBezTo>
                  <a:pt x="13" y="192"/>
                  <a:pt x="13" y="194"/>
                  <a:pt x="12" y="195"/>
                </a:cubicBezTo>
                <a:cubicBezTo>
                  <a:pt x="11" y="195"/>
                  <a:pt x="11" y="197"/>
                  <a:pt x="11" y="197"/>
                </a:cubicBezTo>
                <a:cubicBezTo>
                  <a:pt x="10" y="198"/>
                  <a:pt x="10" y="199"/>
                  <a:pt x="9" y="199"/>
                </a:cubicBezTo>
                <a:cubicBezTo>
                  <a:pt x="9" y="201"/>
                  <a:pt x="10" y="202"/>
                  <a:pt x="10" y="204"/>
                </a:cubicBezTo>
                <a:close/>
                <a:moveTo>
                  <a:pt x="94" y="190"/>
                </a:moveTo>
                <a:cubicBezTo>
                  <a:pt x="96" y="189"/>
                  <a:pt x="96" y="191"/>
                  <a:pt x="97" y="192"/>
                </a:cubicBezTo>
                <a:cubicBezTo>
                  <a:pt x="97" y="191"/>
                  <a:pt x="98" y="191"/>
                  <a:pt x="98" y="190"/>
                </a:cubicBezTo>
                <a:cubicBezTo>
                  <a:pt x="98" y="189"/>
                  <a:pt x="97" y="189"/>
                  <a:pt x="97" y="188"/>
                </a:cubicBezTo>
                <a:cubicBezTo>
                  <a:pt x="95" y="188"/>
                  <a:pt x="94" y="188"/>
                  <a:pt x="94" y="190"/>
                </a:cubicBezTo>
                <a:close/>
                <a:moveTo>
                  <a:pt x="114" y="173"/>
                </a:moveTo>
                <a:cubicBezTo>
                  <a:pt x="115" y="171"/>
                  <a:pt x="113" y="171"/>
                  <a:pt x="112" y="171"/>
                </a:cubicBezTo>
                <a:cubicBezTo>
                  <a:pt x="111" y="173"/>
                  <a:pt x="113" y="173"/>
                  <a:pt x="114" y="173"/>
                </a:cubicBezTo>
                <a:close/>
                <a:moveTo>
                  <a:pt x="109" y="366"/>
                </a:moveTo>
                <a:cubicBezTo>
                  <a:pt x="110" y="366"/>
                  <a:pt x="110" y="366"/>
                  <a:pt x="110" y="366"/>
                </a:cubicBezTo>
                <a:cubicBezTo>
                  <a:pt x="110" y="365"/>
                  <a:pt x="110" y="365"/>
                  <a:pt x="110" y="365"/>
                </a:cubicBezTo>
                <a:cubicBezTo>
                  <a:pt x="111" y="364"/>
                  <a:pt x="111" y="363"/>
                  <a:pt x="110" y="363"/>
                </a:cubicBezTo>
                <a:cubicBezTo>
                  <a:pt x="109" y="364"/>
                  <a:pt x="110" y="364"/>
                  <a:pt x="109" y="364"/>
                </a:cubicBezTo>
                <a:cubicBezTo>
                  <a:pt x="109" y="363"/>
                  <a:pt x="108" y="363"/>
                  <a:pt x="106" y="363"/>
                </a:cubicBezTo>
                <a:cubicBezTo>
                  <a:pt x="106" y="365"/>
                  <a:pt x="104" y="363"/>
                  <a:pt x="103" y="364"/>
                </a:cubicBezTo>
                <a:cubicBezTo>
                  <a:pt x="103" y="364"/>
                  <a:pt x="102" y="364"/>
                  <a:pt x="102" y="364"/>
                </a:cubicBezTo>
                <a:cubicBezTo>
                  <a:pt x="102" y="364"/>
                  <a:pt x="102" y="364"/>
                  <a:pt x="102" y="364"/>
                </a:cubicBezTo>
                <a:cubicBezTo>
                  <a:pt x="101" y="364"/>
                  <a:pt x="101" y="364"/>
                  <a:pt x="100" y="364"/>
                </a:cubicBezTo>
                <a:cubicBezTo>
                  <a:pt x="100" y="365"/>
                  <a:pt x="100" y="365"/>
                  <a:pt x="100" y="365"/>
                </a:cubicBezTo>
                <a:cubicBezTo>
                  <a:pt x="100" y="366"/>
                  <a:pt x="97" y="364"/>
                  <a:pt x="97" y="366"/>
                </a:cubicBezTo>
                <a:cubicBezTo>
                  <a:pt x="97" y="366"/>
                  <a:pt x="97" y="366"/>
                  <a:pt x="97" y="366"/>
                </a:cubicBezTo>
                <a:cubicBezTo>
                  <a:pt x="96" y="366"/>
                  <a:pt x="96" y="366"/>
                  <a:pt x="95" y="366"/>
                </a:cubicBezTo>
                <a:cubicBezTo>
                  <a:pt x="95" y="366"/>
                  <a:pt x="95" y="367"/>
                  <a:pt x="95" y="367"/>
                </a:cubicBezTo>
                <a:cubicBezTo>
                  <a:pt x="94" y="367"/>
                  <a:pt x="94" y="368"/>
                  <a:pt x="93" y="368"/>
                </a:cubicBezTo>
                <a:cubicBezTo>
                  <a:pt x="93" y="368"/>
                  <a:pt x="92" y="369"/>
                  <a:pt x="92" y="369"/>
                </a:cubicBezTo>
                <a:cubicBezTo>
                  <a:pt x="91" y="368"/>
                  <a:pt x="90" y="370"/>
                  <a:pt x="89" y="369"/>
                </a:cubicBezTo>
                <a:cubicBezTo>
                  <a:pt x="89" y="369"/>
                  <a:pt x="89" y="369"/>
                  <a:pt x="88" y="369"/>
                </a:cubicBezTo>
                <a:cubicBezTo>
                  <a:pt x="88" y="369"/>
                  <a:pt x="88" y="369"/>
                  <a:pt x="88" y="370"/>
                </a:cubicBezTo>
                <a:cubicBezTo>
                  <a:pt x="89" y="370"/>
                  <a:pt x="88" y="371"/>
                  <a:pt x="87" y="371"/>
                </a:cubicBezTo>
                <a:cubicBezTo>
                  <a:pt x="87" y="372"/>
                  <a:pt x="87" y="372"/>
                  <a:pt x="87" y="373"/>
                </a:cubicBezTo>
                <a:cubicBezTo>
                  <a:pt x="87" y="373"/>
                  <a:pt x="86" y="373"/>
                  <a:pt x="86" y="374"/>
                </a:cubicBezTo>
                <a:cubicBezTo>
                  <a:pt x="88" y="374"/>
                  <a:pt x="90" y="375"/>
                  <a:pt x="92" y="375"/>
                </a:cubicBezTo>
                <a:cubicBezTo>
                  <a:pt x="94" y="374"/>
                  <a:pt x="95" y="373"/>
                  <a:pt x="97" y="372"/>
                </a:cubicBezTo>
                <a:cubicBezTo>
                  <a:pt x="98" y="372"/>
                  <a:pt x="98" y="372"/>
                  <a:pt x="98" y="372"/>
                </a:cubicBezTo>
                <a:cubicBezTo>
                  <a:pt x="101" y="373"/>
                  <a:pt x="100" y="371"/>
                  <a:pt x="100" y="369"/>
                </a:cubicBezTo>
                <a:cubicBezTo>
                  <a:pt x="100" y="369"/>
                  <a:pt x="100" y="369"/>
                  <a:pt x="100" y="369"/>
                </a:cubicBezTo>
                <a:cubicBezTo>
                  <a:pt x="101" y="369"/>
                  <a:pt x="101" y="368"/>
                  <a:pt x="102" y="368"/>
                </a:cubicBezTo>
                <a:cubicBezTo>
                  <a:pt x="102" y="368"/>
                  <a:pt x="102" y="368"/>
                  <a:pt x="102" y="368"/>
                </a:cubicBezTo>
                <a:cubicBezTo>
                  <a:pt x="103" y="367"/>
                  <a:pt x="105" y="367"/>
                  <a:pt x="106" y="367"/>
                </a:cubicBezTo>
                <a:cubicBezTo>
                  <a:pt x="106" y="367"/>
                  <a:pt x="106" y="367"/>
                  <a:pt x="106" y="367"/>
                </a:cubicBezTo>
                <a:cubicBezTo>
                  <a:pt x="108" y="366"/>
                  <a:pt x="108" y="365"/>
                  <a:pt x="109" y="366"/>
                </a:cubicBezTo>
                <a:close/>
                <a:moveTo>
                  <a:pt x="40" y="259"/>
                </a:moveTo>
                <a:cubicBezTo>
                  <a:pt x="40" y="258"/>
                  <a:pt x="40" y="257"/>
                  <a:pt x="40" y="256"/>
                </a:cubicBezTo>
                <a:cubicBezTo>
                  <a:pt x="39" y="256"/>
                  <a:pt x="39" y="256"/>
                  <a:pt x="38" y="256"/>
                </a:cubicBezTo>
                <a:cubicBezTo>
                  <a:pt x="38" y="258"/>
                  <a:pt x="38" y="259"/>
                  <a:pt x="40" y="259"/>
                </a:cubicBezTo>
                <a:close/>
                <a:moveTo>
                  <a:pt x="176" y="380"/>
                </a:moveTo>
                <a:cubicBezTo>
                  <a:pt x="176" y="382"/>
                  <a:pt x="174" y="382"/>
                  <a:pt x="176" y="383"/>
                </a:cubicBezTo>
                <a:cubicBezTo>
                  <a:pt x="177" y="382"/>
                  <a:pt x="178" y="379"/>
                  <a:pt x="176" y="380"/>
                </a:cubicBezTo>
                <a:close/>
                <a:moveTo>
                  <a:pt x="691" y="161"/>
                </a:moveTo>
                <a:cubicBezTo>
                  <a:pt x="690" y="161"/>
                  <a:pt x="688" y="160"/>
                  <a:pt x="686" y="160"/>
                </a:cubicBezTo>
                <a:cubicBezTo>
                  <a:pt x="684" y="159"/>
                  <a:pt x="683" y="159"/>
                  <a:pt x="682" y="156"/>
                </a:cubicBezTo>
                <a:cubicBezTo>
                  <a:pt x="681" y="154"/>
                  <a:pt x="681" y="152"/>
                  <a:pt x="680" y="149"/>
                </a:cubicBezTo>
                <a:cubicBezTo>
                  <a:pt x="679" y="146"/>
                  <a:pt x="679" y="148"/>
                  <a:pt x="676" y="148"/>
                </a:cubicBezTo>
                <a:cubicBezTo>
                  <a:pt x="673" y="148"/>
                  <a:pt x="674" y="146"/>
                  <a:pt x="671" y="145"/>
                </a:cubicBezTo>
                <a:cubicBezTo>
                  <a:pt x="670" y="145"/>
                  <a:pt x="669" y="146"/>
                  <a:pt x="667" y="145"/>
                </a:cubicBezTo>
                <a:cubicBezTo>
                  <a:pt x="665" y="144"/>
                  <a:pt x="664" y="142"/>
                  <a:pt x="663" y="141"/>
                </a:cubicBezTo>
                <a:cubicBezTo>
                  <a:pt x="663" y="141"/>
                  <a:pt x="663" y="141"/>
                  <a:pt x="663" y="140"/>
                </a:cubicBezTo>
                <a:cubicBezTo>
                  <a:pt x="663" y="139"/>
                  <a:pt x="662" y="139"/>
                  <a:pt x="663" y="137"/>
                </a:cubicBezTo>
                <a:cubicBezTo>
                  <a:pt x="663" y="136"/>
                  <a:pt x="664" y="135"/>
                  <a:pt x="664" y="134"/>
                </a:cubicBezTo>
                <a:cubicBezTo>
                  <a:pt x="665" y="132"/>
                  <a:pt x="663" y="130"/>
                  <a:pt x="664" y="128"/>
                </a:cubicBezTo>
                <a:cubicBezTo>
                  <a:pt x="665" y="126"/>
                  <a:pt x="667" y="123"/>
                  <a:pt x="664" y="123"/>
                </a:cubicBezTo>
                <a:cubicBezTo>
                  <a:pt x="662" y="122"/>
                  <a:pt x="660" y="124"/>
                  <a:pt x="659" y="122"/>
                </a:cubicBezTo>
                <a:cubicBezTo>
                  <a:pt x="658" y="121"/>
                  <a:pt x="658" y="120"/>
                  <a:pt x="657" y="119"/>
                </a:cubicBezTo>
                <a:cubicBezTo>
                  <a:pt x="657" y="117"/>
                  <a:pt x="657" y="115"/>
                  <a:pt x="655" y="114"/>
                </a:cubicBezTo>
                <a:cubicBezTo>
                  <a:pt x="653" y="112"/>
                  <a:pt x="652" y="111"/>
                  <a:pt x="651" y="108"/>
                </a:cubicBezTo>
                <a:cubicBezTo>
                  <a:pt x="651" y="106"/>
                  <a:pt x="650" y="105"/>
                  <a:pt x="648" y="104"/>
                </a:cubicBezTo>
                <a:cubicBezTo>
                  <a:pt x="644" y="102"/>
                  <a:pt x="644" y="98"/>
                  <a:pt x="643" y="94"/>
                </a:cubicBezTo>
                <a:cubicBezTo>
                  <a:pt x="642" y="92"/>
                  <a:pt x="642" y="92"/>
                  <a:pt x="639" y="91"/>
                </a:cubicBezTo>
                <a:cubicBezTo>
                  <a:pt x="637" y="91"/>
                  <a:pt x="636" y="90"/>
                  <a:pt x="635" y="88"/>
                </a:cubicBezTo>
                <a:cubicBezTo>
                  <a:pt x="634" y="86"/>
                  <a:pt x="634" y="83"/>
                  <a:pt x="633" y="82"/>
                </a:cubicBezTo>
                <a:cubicBezTo>
                  <a:pt x="632" y="81"/>
                  <a:pt x="632" y="81"/>
                  <a:pt x="631" y="81"/>
                </a:cubicBezTo>
                <a:cubicBezTo>
                  <a:pt x="631" y="81"/>
                  <a:pt x="632" y="80"/>
                  <a:pt x="633" y="79"/>
                </a:cubicBezTo>
                <a:cubicBezTo>
                  <a:pt x="635" y="77"/>
                  <a:pt x="638" y="77"/>
                  <a:pt x="640" y="75"/>
                </a:cubicBezTo>
                <a:cubicBezTo>
                  <a:pt x="643" y="73"/>
                  <a:pt x="642" y="68"/>
                  <a:pt x="641" y="64"/>
                </a:cubicBezTo>
                <a:cubicBezTo>
                  <a:pt x="641" y="63"/>
                  <a:pt x="642" y="62"/>
                  <a:pt x="642" y="61"/>
                </a:cubicBezTo>
                <a:cubicBezTo>
                  <a:pt x="643" y="58"/>
                  <a:pt x="642" y="57"/>
                  <a:pt x="645" y="56"/>
                </a:cubicBezTo>
                <a:cubicBezTo>
                  <a:pt x="645" y="54"/>
                  <a:pt x="637" y="52"/>
                  <a:pt x="634" y="51"/>
                </a:cubicBezTo>
                <a:cubicBezTo>
                  <a:pt x="630" y="50"/>
                  <a:pt x="627" y="55"/>
                  <a:pt x="622" y="56"/>
                </a:cubicBezTo>
                <a:cubicBezTo>
                  <a:pt x="619" y="57"/>
                  <a:pt x="614" y="58"/>
                  <a:pt x="610" y="57"/>
                </a:cubicBezTo>
                <a:cubicBezTo>
                  <a:pt x="609" y="57"/>
                  <a:pt x="607" y="57"/>
                  <a:pt x="606" y="56"/>
                </a:cubicBezTo>
                <a:cubicBezTo>
                  <a:pt x="606" y="56"/>
                  <a:pt x="606" y="56"/>
                  <a:pt x="607" y="55"/>
                </a:cubicBezTo>
                <a:cubicBezTo>
                  <a:pt x="607" y="55"/>
                  <a:pt x="606" y="53"/>
                  <a:pt x="606" y="52"/>
                </a:cubicBezTo>
                <a:cubicBezTo>
                  <a:pt x="604" y="52"/>
                  <a:pt x="602" y="49"/>
                  <a:pt x="602" y="47"/>
                </a:cubicBezTo>
                <a:cubicBezTo>
                  <a:pt x="602" y="47"/>
                  <a:pt x="602" y="46"/>
                  <a:pt x="602" y="46"/>
                </a:cubicBezTo>
                <a:cubicBezTo>
                  <a:pt x="601" y="46"/>
                  <a:pt x="601" y="45"/>
                  <a:pt x="601" y="45"/>
                </a:cubicBezTo>
                <a:cubicBezTo>
                  <a:pt x="601" y="43"/>
                  <a:pt x="601" y="44"/>
                  <a:pt x="599" y="43"/>
                </a:cubicBezTo>
                <a:cubicBezTo>
                  <a:pt x="598" y="42"/>
                  <a:pt x="596" y="40"/>
                  <a:pt x="597" y="38"/>
                </a:cubicBezTo>
                <a:cubicBezTo>
                  <a:pt x="597" y="35"/>
                  <a:pt x="600" y="34"/>
                  <a:pt x="600" y="32"/>
                </a:cubicBezTo>
                <a:cubicBezTo>
                  <a:pt x="601" y="30"/>
                  <a:pt x="600" y="27"/>
                  <a:pt x="599" y="26"/>
                </a:cubicBezTo>
                <a:cubicBezTo>
                  <a:pt x="599" y="25"/>
                  <a:pt x="598" y="25"/>
                  <a:pt x="597" y="24"/>
                </a:cubicBezTo>
                <a:cubicBezTo>
                  <a:pt x="595" y="23"/>
                  <a:pt x="595" y="22"/>
                  <a:pt x="595" y="21"/>
                </a:cubicBezTo>
                <a:cubicBezTo>
                  <a:pt x="593" y="19"/>
                  <a:pt x="590" y="19"/>
                  <a:pt x="587" y="19"/>
                </a:cubicBezTo>
                <a:cubicBezTo>
                  <a:pt x="587" y="17"/>
                  <a:pt x="585" y="16"/>
                  <a:pt x="584" y="13"/>
                </a:cubicBezTo>
                <a:cubicBezTo>
                  <a:pt x="584" y="13"/>
                  <a:pt x="585" y="12"/>
                  <a:pt x="585" y="11"/>
                </a:cubicBezTo>
                <a:cubicBezTo>
                  <a:pt x="585" y="10"/>
                  <a:pt x="583" y="11"/>
                  <a:pt x="582" y="11"/>
                </a:cubicBezTo>
                <a:cubicBezTo>
                  <a:pt x="581" y="12"/>
                  <a:pt x="580" y="13"/>
                  <a:pt x="579" y="13"/>
                </a:cubicBezTo>
                <a:cubicBezTo>
                  <a:pt x="578" y="13"/>
                  <a:pt x="577" y="11"/>
                  <a:pt x="575" y="11"/>
                </a:cubicBezTo>
                <a:cubicBezTo>
                  <a:pt x="574" y="11"/>
                  <a:pt x="574" y="12"/>
                  <a:pt x="573" y="11"/>
                </a:cubicBezTo>
                <a:cubicBezTo>
                  <a:pt x="573" y="11"/>
                  <a:pt x="572" y="10"/>
                  <a:pt x="572" y="9"/>
                </a:cubicBezTo>
                <a:cubicBezTo>
                  <a:pt x="571" y="8"/>
                  <a:pt x="571" y="7"/>
                  <a:pt x="569" y="8"/>
                </a:cubicBezTo>
                <a:cubicBezTo>
                  <a:pt x="569" y="8"/>
                  <a:pt x="568" y="8"/>
                  <a:pt x="568" y="8"/>
                </a:cubicBezTo>
                <a:cubicBezTo>
                  <a:pt x="566" y="8"/>
                  <a:pt x="566" y="8"/>
                  <a:pt x="566" y="6"/>
                </a:cubicBezTo>
                <a:cubicBezTo>
                  <a:pt x="565" y="5"/>
                  <a:pt x="563" y="4"/>
                  <a:pt x="562" y="4"/>
                </a:cubicBezTo>
                <a:cubicBezTo>
                  <a:pt x="561" y="4"/>
                  <a:pt x="559" y="4"/>
                  <a:pt x="558" y="4"/>
                </a:cubicBezTo>
                <a:cubicBezTo>
                  <a:pt x="556" y="3"/>
                  <a:pt x="555" y="1"/>
                  <a:pt x="554" y="0"/>
                </a:cubicBezTo>
                <a:cubicBezTo>
                  <a:pt x="553" y="1"/>
                  <a:pt x="552" y="1"/>
                  <a:pt x="552" y="2"/>
                </a:cubicBezTo>
                <a:cubicBezTo>
                  <a:pt x="552" y="2"/>
                  <a:pt x="552" y="2"/>
                  <a:pt x="552" y="2"/>
                </a:cubicBezTo>
                <a:cubicBezTo>
                  <a:pt x="551" y="4"/>
                  <a:pt x="552" y="6"/>
                  <a:pt x="551" y="8"/>
                </a:cubicBezTo>
                <a:cubicBezTo>
                  <a:pt x="550" y="9"/>
                  <a:pt x="550" y="10"/>
                  <a:pt x="550" y="11"/>
                </a:cubicBezTo>
                <a:cubicBezTo>
                  <a:pt x="550" y="12"/>
                  <a:pt x="549" y="12"/>
                  <a:pt x="549" y="12"/>
                </a:cubicBezTo>
                <a:cubicBezTo>
                  <a:pt x="548" y="12"/>
                  <a:pt x="546" y="12"/>
                  <a:pt x="545" y="12"/>
                </a:cubicBezTo>
                <a:cubicBezTo>
                  <a:pt x="543" y="12"/>
                  <a:pt x="542" y="12"/>
                  <a:pt x="541" y="12"/>
                </a:cubicBezTo>
                <a:cubicBezTo>
                  <a:pt x="540" y="12"/>
                  <a:pt x="540" y="12"/>
                  <a:pt x="539" y="12"/>
                </a:cubicBezTo>
                <a:cubicBezTo>
                  <a:pt x="538" y="13"/>
                  <a:pt x="537" y="13"/>
                  <a:pt x="537" y="13"/>
                </a:cubicBezTo>
                <a:cubicBezTo>
                  <a:pt x="535" y="13"/>
                  <a:pt x="534" y="14"/>
                  <a:pt x="533" y="15"/>
                </a:cubicBezTo>
                <a:cubicBezTo>
                  <a:pt x="532" y="15"/>
                  <a:pt x="531" y="15"/>
                  <a:pt x="530" y="16"/>
                </a:cubicBezTo>
                <a:cubicBezTo>
                  <a:pt x="528" y="17"/>
                  <a:pt x="528" y="19"/>
                  <a:pt x="527" y="20"/>
                </a:cubicBezTo>
                <a:cubicBezTo>
                  <a:pt x="526" y="21"/>
                  <a:pt x="524" y="21"/>
                  <a:pt x="523" y="21"/>
                </a:cubicBezTo>
                <a:cubicBezTo>
                  <a:pt x="521" y="21"/>
                  <a:pt x="518" y="20"/>
                  <a:pt x="516" y="21"/>
                </a:cubicBezTo>
                <a:cubicBezTo>
                  <a:pt x="515" y="21"/>
                  <a:pt x="515" y="21"/>
                  <a:pt x="515" y="21"/>
                </a:cubicBezTo>
                <a:cubicBezTo>
                  <a:pt x="515" y="21"/>
                  <a:pt x="515" y="21"/>
                  <a:pt x="515" y="21"/>
                </a:cubicBezTo>
                <a:cubicBezTo>
                  <a:pt x="513" y="22"/>
                  <a:pt x="513" y="25"/>
                  <a:pt x="512" y="26"/>
                </a:cubicBezTo>
                <a:cubicBezTo>
                  <a:pt x="511" y="28"/>
                  <a:pt x="510" y="29"/>
                  <a:pt x="509" y="30"/>
                </a:cubicBezTo>
                <a:cubicBezTo>
                  <a:pt x="508" y="32"/>
                  <a:pt x="508" y="33"/>
                  <a:pt x="508" y="34"/>
                </a:cubicBezTo>
                <a:cubicBezTo>
                  <a:pt x="507" y="34"/>
                  <a:pt x="507" y="35"/>
                  <a:pt x="506" y="36"/>
                </a:cubicBezTo>
                <a:cubicBezTo>
                  <a:pt x="505" y="37"/>
                  <a:pt x="504" y="38"/>
                  <a:pt x="503" y="39"/>
                </a:cubicBezTo>
                <a:cubicBezTo>
                  <a:pt x="503" y="40"/>
                  <a:pt x="503" y="40"/>
                  <a:pt x="502" y="40"/>
                </a:cubicBezTo>
                <a:cubicBezTo>
                  <a:pt x="502" y="41"/>
                  <a:pt x="501" y="41"/>
                  <a:pt x="500" y="41"/>
                </a:cubicBezTo>
                <a:cubicBezTo>
                  <a:pt x="500" y="42"/>
                  <a:pt x="499" y="42"/>
                  <a:pt x="499" y="43"/>
                </a:cubicBezTo>
                <a:cubicBezTo>
                  <a:pt x="498" y="44"/>
                  <a:pt x="498" y="44"/>
                  <a:pt x="497" y="45"/>
                </a:cubicBezTo>
                <a:cubicBezTo>
                  <a:pt x="496" y="46"/>
                  <a:pt x="496" y="47"/>
                  <a:pt x="496" y="48"/>
                </a:cubicBezTo>
                <a:cubicBezTo>
                  <a:pt x="495" y="50"/>
                  <a:pt x="493" y="50"/>
                  <a:pt x="492" y="51"/>
                </a:cubicBezTo>
                <a:cubicBezTo>
                  <a:pt x="491" y="52"/>
                  <a:pt x="490" y="52"/>
                  <a:pt x="489" y="53"/>
                </a:cubicBezTo>
                <a:cubicBezTo>
                  <a:pt x="488" y="54"/>
                  <a:pt x="487" y="55"/>
                  <a:pt x="486" y="57"/>
                </a:cubicBezTo>
                <a:cubicBezTo>
                  <a:pt x="486" y="57"/>
                  <a:pt x="486" y="57"/>
                  <a:pt x="486" y="58"/>
                </a:cubicBezTo>
                <a:cubicBezTo>
                  <a:pt x="485" y="57"/>
                  <a:pt x="484" y="59"/>
                  <a:pt x="482" y="60"/>
                </a:cubicBezTo>
                <a:cubicBezTo>
                  <a:pt x="479" y="63"/>
                  <a:pt x="475" y="62"/>
                  <a:pt x="471" y="63"/>
                </a:cubicBezTo>
                <a:cubicBezTo>
                  <a:pt x="469" y="63"/>
                  <a:pt x="467" y="63"/>
                  <a:pt x="465" y="63"/>
                </a:cubicBezTo>
                <a:cubicBezTo>
                  <a:pt x="463" y="64"/>
                  <a:pt x="461" y="65"/>
                  <a:pt x="459" y="64"/>
                </a:cubicBezTo>
                <a:cubicBezTo>
                  <a:pt x="459" y="62"/>
                  <a:pt x="457" y="59"/>
                  <a:pt x="454" y="60"/>
                </a:cubicBezTo>
                <a:cubicBezTo>
                  <a:pt x="453" y="61"/>
                  <a:pt x="452" y="64"/>
                  <a:pt x="450" y="65"/>
                </a:cubicBezTo>
                <a:cubicBezTo>
                  <a:pt x="449" y="66"/>
                  <a:pt x="446" y="66"/>
                  <a:pt x="445" y="67"/>
                </a:cubicBezTo>
                <a:cubicBezTo>
                  <a:pt x="444" y="67"/>
                  <a:pt x="443" y="68"/>
                  <a:pt x="442" y="69"/>
                </a:cubicBezTo>
                <a:cubicBezTo>
                  <a:pt x="439" y="71"/>
                  <a:pt x="437" y="71"/>
                  <a:pt x="435" y="74"/>
                </a:cubicBezTo>
                <a:cubicBezTo>
                  <a:pt x="434" y="75"/>
                  <a:pt x="433" y="76"/>
                  <a:pt x="432" y="77"/>
                </a:cubicBezTo>
                <a:cubicBezTo>
                  <a:pt x="430" y="77"/>
                  <a:pt x="429" y="76"/>
                  <a:pt x="428" y="77"/>
                </a:cubicBezTo>
                <a:cubicBezTo>
                  <a:pt x="427" y="77"/>
                  <a:pt x="426" y="79"/>
                  <a:pt x="425" y="79"/>
                </a:cubicBezTo>
                <a:cubicBezTo>
                  <a:pt x="424" y="79"/>
                  <a:pt x="422" y="79"/>
                  <a:pt x="421" y="79"/>
                </a:cubicBezTo>
                <a:cubicBezTo>
                  <a:pt x="419" y="79"/>
                  <a:pt x="416" y="80"/>
                  <a:pt x="414" y="82"/>
                </a:cubicBezTo>
                <a:cubicBezTo>
                  <a:pt x="414" y="82"/>
                  <a:pt x="414" y="82"/>
                  <a:pt x="414" y="82"/>
                </a:cubicBezTo>
                <a:cubicBezTo>
                  <a:pt x="412" y="83"/>
                  <a:pt x="409" y="84"/>
                  <a:pt x="410" y="81"/>
                </a:cubicBezTo>
                <a:cubicBezTo>
                  <a:pt x="407" y="80"/>
                  <a:pt x="404" y="82"/>
                  <a:pt x="401" y="82"/>
                </a:cubicBezTo>
                <a:cubicBezTo>
                  <a:pt x="401" y="82"/>
                  <a:pt x="400" y="82"/>
                  <a:pt x="399" y="82"/>
                </a:cubicBezTo>
                <a:cubicBezTo>
                  <a:pt x="399" y="80"/>
                  <a:pt x="397" y="80"/>
                  <a:pt x="397" y="77"/>
                </a:cubicBezTo>
                <a:cubicBezTo>
                  <a:pt x="396" y="77"/>
                  <a:pt x="395" y="79"/>
                  <a:pt x="393" y="78"/>
                </a:cubicBezTo>
                <a:cubicBezTo>
                  <a:pt x="391" y="78"/>
                  <a:pt x="392" y="81"/>
                  <a:pt x="391" y="81"/>
                </a:cubicBezTo>
                <a:cubicBezTo>
                  <a:pt x="392" y="83"/>
                  <a:pt x="389" y="84"/>
                  <a:pt x="391" y="84"/>
                </a:cubicBezTo>
                <a:cubicBezTo>
                  <a:pt x="391" y="85"/>
                  <a:pt x="389" y="85"/>
                  <a:pt x="388" y="85"/>
                </a:cubicBezTo>
                <a:cubicBezTo>
                  <a:pt x="387" y="85"/>
                  <a:pt x="386" y="85"/>
                  <a:pt x="386" y="84"/>
                </a:cubicBezTo>
                <a:cubicBezTo>
                  <a:pt x="384" y="85"/>
                  <a:pt x="383" y="83"/>
                  <a:pt x="381" y="84"/>
                </a:cubicBezTo>
                <a:cubicBezTo>
                  <a:pt x="380" y="84"/>
                  <a:pt x="380" y="84"/>
                  <a:pt x="380" y="84"/>
                </a:cubicBezTo>
                <a:cubicBezTo>
                  <a:pt x="380" y="83"/>
                  <a:pt x="380" y="83"/>
                  <a:pt x="380" y="83"/>
                </a:cubicBezTo>
                <a:cubicBezTo>
                  <a:pt x="380" y="82"/>
                  <a:pt x="380" y="82"/>
                  <a:pt x="379" y="82"/>
                </a:cubicBezTo>
                <a:cubicBezTo>
                  <a:pt x="379" y="82"/>
                  <a:pt x="379" y="83"/>
                  <a:pt x="378" y="83"/>
                </a:cubicBezTo>
                <a:cubicBezTo>
                  <a:pt x="377" y="83"/>
                  <a:pt x="377" y="83"/>
                  <a:pt x="376" y="84"/>
                </a:cubicBezTo>
                <a:cubicBezTo>
                  <a:pt x="375" y="83"/>
                  <a:pt x="375" y="85"/>
                  <a:pt x="373" y="84"/>
                </a:cubicBezTo>
                <a:cubicBezTo>
                  <a:pt x="373" y="84"/>
                  <a:pt x="372" y="84"/>
                  <a:pt x="372" y="84"/>
                </a:cubicBezTo>
                <a:cubicBezTo>
                  <a:pt x="372" y="83"/>
                  <a:pt x="371" y="83"/>
                  <a:pt x="371" y="83"/>
                </a:cubicBezTo>
                <a:cubicBezTo>
                  <a:pt x="371" y="82"/>
                  <a:pt x="370" y="82"/>
                  <a:pt x="370" y="81"/>
                </a:cubicBezTo>
                <a:cubicBezTo>
                  <a:pt x="367" y="81"/>
                  <a:pt x="362" y="79"/>
                  <a:pt x="359" y="80"/>
                </a:cubicBezTo>
                <a:cubicBezTo>
                  <a:pt x="359" y="80"/>
                  <a:pt x="359" y="80"/>
                  <a:pt x="359" y="80"/>
                </a:cubicBezTo>
                <a:cubicBezTo>
                  <a:pt x="358" y="81"/>
                  <a:pt x="356" y="82"/>
                  <a:pt x="356" y="82"/>
                </a:cubicBezTo>
                <a:cubicBezTo>
                  <a:pt x="355" y="82"/>
                  <a:pt x="355" y="82"/>
                  <a:pt x="355" y="82"/>
                </a:cubicBezTo>
                <a:cubicBezTo>
                  <a:pt x="355" y="82"/>
                  <a:pt x="355" y="83"/>
                  <a:pt x="355" y="83"/>
                </a:cubicBezTo>
                <a:cubicBezTo>
                  <a:pt x="355" y="84"/>
                  <a:pt x="355" y="84"/>
                  <a:pt x="355" y="84"/>
                </a:cubicBezTo>
                <a:cubicBezTo>
                  <a:pt x="355" y="85"/>
                  <a:pt x="355" y="85"/>
                  <a:pt x="355" y="86"/>
                </a:cubicBezTo>
                <a:cubicBezTo>
                  <a:pt x="355" y="86"/>
                  <a:pt x="355" y="86"/>
                  <a:pt x="355" y="86"/>
                </a:cubicBezTo>
                <a:cubicBezTo>
                  <a:pt x="354" y="87"/>
                  <a:pt x="353" y="88"/>
                  <a:pt x="352" y="88"/>
                </a:cubicBezTo>
                <a:cubicBezTo>
                  <a:pt x="351" y="87"/>
                  <a:pt x="351" y="87"/>
                  <a:pt x="351" y="87"/>
                </a:cubicBezTo>
                <a:cubicBezTo>
                  <a:pt x="351" y="87"/>
                  <a:pt x="350" y="87"/>
                  <a:pt x="349" y="87"/>
                </a:cubicBezTo>
                <a:cubicBezTo>
                  <a:pt x="349" y="87"/>
                  <a:pt x="348" y="87"/>
                  <a:pt x="349" y="86"/>
                </a:cubicBezTo>
                <a:cubicBezTo>
                  <a:pt x="347" y="87"/>
                  <a:pt x="346" y="85"/>
                  <a:pt x="345" y="85"/>
                </a:cubicBezTo>
                <a:cubicBezTo>
                  <a:pt x="345" y="85"/>
                  <a:pt x="344" y="85"/>
                  <a:pt x="344" y="84"/>
                </a:cubicBezTo>
                <a:cubicBezTo>
                  <a:pt x="343" y="84"/>
                  <a:pt x="341" y="83"/>
                  <a:pt x="339" y="82"/>
                </a:cubicBezTo>
                <a:cubicBezTo>
                  <a:pt x="338" y="81"/>
                  <a:pt x="336" y="80"/>
                  <a:pt x="336" y="78"/>
                </a:cubicBezTo>
                <a:cubicBezTo>
                  <a:pt x="335" y="77"/>
                  <a:pt x="333" y="77"/>
                  <a:pt x="333" y="75"/>
                </a:cubicBezTo>
                <a:cubicBezTo>
                  <a:pt x="336" y="74"/>
                  <a:pt x="335" y="77"/>
                  <a:pt x="337" y="77"/>
                </a:cubicBezTo>
                <a:cubicBezTo>
                  <a:pt x="337" y="77"/>
                  <a:pt x="338" y="76"/>
                  <a:pt x="337" y="75"/>
                </a:cubicBezTo>
                <a:cubicBezTo>
                  <a:pt x="337" y="75"/>
                  <a:pt x="335" y="75"/>
                  <a:pt x="335" y="74"/>
                </a:cubicBezTo>
                <a:cubicBezTo>
                  <a:pt x="334" y="73"/>
                  <a:pt x="333" y="72"/>
                  <a:pt x="331" y="72"/>
                </a:cubicBezTo>
                <a:cubicBezTo>
                  <a:pt x="331" y="72"/>
                  <a:pt x="331" y="72"/>
                  <a:pt x="331" y="72"/>
                </a:cubicBezTo>
                <a:cubicBezTo>
                  <a:pt x="330" y="72"/>
                  <a:pt x="330" y="72"/>
                  <a:pt x="329" y="73"/>
                </a:cubicBezTo>
                <a:cubicBezTo>
                  <a:pt x="329" y="73"/>
                  <a:pt x="329" y="73"/>
                  <a:pt x="329" y="73"/>
                </a:cubicBezTo>
                <a:cubicBezTo>
                  <a:pt x="329" y="75"/>
                  <a:pt x="327" y="75"/>
                  <a:pt x="326" y="75"/>
                </a:cubicBezTo>
                <a:cubicBezTo>
                  <a:pt x="326" y="75"/>
                  <a:pt x="326" y="75"/>
                  <a:pt x="326" y="75"/>
                </a:cubicBezTo>
                <a:cubicBezTo>
                  <a:pt x="325" y="76"/>
                  <a:pt x="325" y="76"/>
                  <a:pt x="324" y="77"/>
                </a:cubicBezTo>
                <a:cubicBezTo>
                  <a:pt x="323" y="77"/>
                  <a:pt x="323" y="77"/>
                  <a:pt x="323" y="77"/>
                </a:cubicBezTo>
                <a:cubicBezTo>
                  <a:pt x="322" y="78"/>
                  <a:pt x="320" y="77"/>
                  <a:pt x="320" y="78"/>
                </a:cubicBezTo>
                <a:cubicBezTo>
                  <a:pt x="320" y="78"/>
                  <a:pt x="320" y="79"/>
                  <a:pt x="320" y="79"/>
                </a:cubicBezTo>
                <a:cubicBezTo>
                  <a:pt x="319" y="80"/>
                  <a:pt x="317" y="81"/>
                  <a:pt x="314" y="80"/>
                </a:cubicBezTo>
                <a:cubicBezTo>
                  <a:pt x="314" y="80"/>
                  <a:pt x="313" y="79"/>
                  <a:pt x="312" y="80"/>
                </a:cubicBezTo>
                <a:cubicBezTo>
                  <a:pt x="312" y="79"/>
                  <a:pt x="311" y="79"/>
                  <a:pt x="311" y="78"/>
                </a:cubicBezTo>
                <a:cubicBezTo>
                  <a:pt x="308" y="78"/>
                  <a:pt x="306" y="77"/>
                  <a:pt x="303" y="76"/>
                </a:cubicBezTo>
                <a:cubicBezTo>
                  <a:pt x="303" y="75"/>
                  <a:pt x="302" y="75"/>
                  <a:pt x="302" y="74"/>
                </a:cubicBezTo>
                <a:cubicBezTo>
                  <a:pt x="301" y="74"/>
                  <a:pt x="301" y="73"/>
                  <a:pt x="300" y="73"/>
                </a:cubicBezTo>
                <a:cubicBezTo>
                  <a:pt x="301" y="71"/>
                  <a:pt x="299" y="70"/>
                  <a:pt x="299" y="68"/>
                </a:cubicBezTo>
                <a:cubicBezTo>
                  <a:pt x="299" y="68"/>
                  <a:pt x="298" y="68"/>
                  <a:pt x="298" y="68"/>
                </a:cubicBezTo>
                <a:cubicBezTo>
                  <a:pt x="298" y="68"/>
                  <a:pt x="297" y="68"/>
                  <a:pt x="296" y="68"/>
                </a:cubicBezTo>
                <a:cubicBezTo>
                  <a:pt x="296" y="67"/>
                  <a:pt x="294" y="67"/>
                  <a:pt x="293" y="66"/>
                </a:cubicBezTo>
                <a:cubicBezTo>
                  <a:pt x="292" y="66"/>
                  <a:pt x="291" y="68"/>
                  <a:pt x="291" y="68"/>
                </a:cubicBezTo>
                <a:cubicBezTo>
                  <a:pt x="290" y="69"/>
                  <a:pt x="291" y="71"/>
                  <a:pt x="289" y="71"/>
                </a:cubicBezTo>
                <a:cubicBezTo>
                  <a:pt x="290" y="72"/>
                  <a:pt x="289" y="72"/>
                  <a:pt x="289" y="73"/>
                </a:cubicBezTo>
                <a:cubicBezTo>
                  <a:pt x="287" y="73"/>
                  <a:pt x="286" y="74"/>
                  <a:pt x="286" y="75"/>
                </a:cubicBezTo>
                <a:cubicBezTo>
                  <a:pt x="284" y="74"/>
                  <a:pt x="283" y="75"/>
                  <a:pt x="282" y="75"/>
                </a:cubicBezTo>
                <a:cubicBezTo>
                  <a:pt x="281" y="75"/>
                  <a:pt x="280" y="76"/>
                  <a:pt x="280" y="75"/>
                </a:cubicBezTo>
                <a:cubicBezTo>
                  <a:pt x="278" y="76"/>
                  <a:pt x="276" y="76"/>
                  <a:pt x="275" y="77"/>
                </a:cubicBezTo>
                <a:cubicBezTo>
                  <a:pt x="272" y="77"/>
                  <a:pt x="271" y="79"/>
                  <a:pt x="268" y="78"/>
                </a:cubicBezTo>
                <a:cubicBezTo>
                  <a:pt x="268" y="78"/>
                  <a:pt x="267" y="78"/>
                  <a:pt x="267" y="79"/>
                </a:cubicBezTo>
                <a:cubicBezTo>
                  <a:pt x="264" y="79"/>
                  <a:pt x="264" y="79"/>
                  <a:pt x="264" y="79"/>
                </a:cubicBezTo>
                <a:cubicBezTo>
                  <a:pt x="262" y="79"/>
                  <a:pt x="261" y="79"/>
                  <a:pt x="260" y="80"/>
                </a:cubicBezTo>
                <a:cubicBezTo>
                  <a:pt x="260" y="80"/>
                  <a:pt x="260" y="80"/>
                  <a:pt x="260" y="80"/>
                </a:cubicBezTo>
                <a:cubicBezTo>
                  <a:pt x="259" y="80"/>
                  <a:pt x="258" y="81"/>
                  <a:pt x="258" y="81"/>
                </a:cubicBezTo>
                <a:cubicBezTo>
                  <a:pt x="257" y="81"/>
                  <a:pt x="257" y="81"/>
                  <a:pt x="257" y="81"/>
                </a:cubicBezTo>
                <a:cubicBezTo>
                  <a:pt x="257" y="81"/>
                  <a:pt x="257" y="81"/>
                  <a:pt x="257" y="81"/>
                </a:cubicBezTo>
                <a:cubicBezTo>
                  <a:pt x="257" y="81"/>
                  <a:pt x="257" y="81"/>
                  <a:pt x="257" y="81"/>
                </a:cubicBezTo>
                <a:cubicBezTo>
                  <a:pt x="255" y="81"/>
                  <a:pt x="255" y="82"/>
                  <a:pt x="253" y="82"/>
                </a:cubicBezTo>
                <a:cubicBezTo>
                  <a:pt x="253" y="82"/>
                  <a:pt x="253" y="82"/>
                  <a:pt x="253" y="82"/>
                </a:cubicBezTo>
                <a:cubicBezTo>
                  <a:pt x="252" y="83"/>
                  <a:pt x="252" y="82"/>
                  <a:pt x="251" y="83"/>
                </a:cubicBezTo>
                <a:cubicBezTo>
                  <a:pt x="249" y="83"/>
                  <a:pt x="248" y="82"/>
                  <a:pt x="246" y="82"/>
                </a:cubicBezTo>
                <a:cubicBezTo>
                  <a:pt x="244" y="82"/>
                  <a:pt x="243" y="83"/>
                  <a:pt x="241" y="83"/>
                </a:cubicBezTo>
                <a:cubicBezTo>
                  <a:pt x="241" y="83"/>
                  <a:pt x="240" y="84"/>
                  <a:pt x="240" y="84"/>
                </a:cubicBezTo>
                <a:cubicBezTo>
                  <a:pt x="240" y="84"/>
                  <a:pt x="240" y="84"/>
                  <a:pt x="240" y="84"/>
                </a:cubicBezTo>
                <a:cubicBezTo>
                  <a:pt x="239" y="83"/>
                  <a:pt x="239" y="84"/>
                  <a:pt x="238" y="85"/>
                </a:cubicBezTo>
                <a:cubicBezTo>
                  <a:pt x="238" y="85"/>
                  <a:pt x="237" y="85"/>
                  <a:pt x="237" y="85"/>
                </a:cubicBezTo>
                <a:cubicBezTo>
                  <a:pt x="237" y="85"/>
                  <a:pt x="237" y="86"/>
                  <a:pt x="236" y="86"/>
                </a:cubicBezTo>
                <a:cubicBezTo>
                  <a:pt x="236" y="86"/>
                  <a:pt x="236" y="86"/>
                  <a:pt x="236" y="86"/>
                </a:cubicBezTo>
                <a:cubicBezTo>
                  <a:pt x="236" y="87"/>
                  <a:pt x="235" y="87"/>
                  <a:pt x="235" y="88"/>
                </a:cubicBezTo>
                <a:cubicBezTo>
                  <a:pt x="235" y="88"/>
                  <a:pt x="235" y="88"/>
                  <a:pt x="235" y="88"/>
                </a:cubicBezTo>
                <a:cubicBezTo>
                  <a:pt x="234" y="88"/>
                  <a:pt x="233" y="89"/>
                  <a:pt x="232" y="90"/>
                </a:cubicBezTo>
                <a:cubicBezTo>
                  <a:pt x="232" y="90"/>
                  <a:pt x="232" y="90"/>
                  <a:pt x="232" y="90"/>
                </a:cubicBezTo>
                <a:cubicBezTo>
                  <a:pt x="232" y="90"/>
                  <a:pt x="232" y="90"/>
                  <a:pt x="232" y="91"/>
                </a:cubicBezTo>
                <a:cubicBezTo>
                  <a:pt x="230" y="91"/>
                  <a:pt x="230" y="92"/>
                  <a:pt x="229" y="93"/>
                </a:cubicBezTo>
                <a:cubicBezTo>
                  <a:pt x="228" y="93"/>
                  <a:pt x="228" y="93"/>
                  <a:pt x="227" y="94"/>
                </a:cubicBezTo>
                <a:cubicBezTo>
                  <a:pt x="226" y="94"/>
                  <a:pt x="226" y="94"/>
                  <a:pt x="225" y="95"/>
                </a:cubicBezTo>
                <a:cubicBezTo>
                  <a:pt x="224" y="95"/>
                  <a:pt x="223" y="96"/>
                  <a:pt x="222" y="96"/>
                </a:cubicBezTo>
                <a:cubicBezTo>
                  <a:pt x="220" y="96"/>
                  <a:pt x="220" y="98"/>
                  <a:pt x="218" y="98"/>
                </a:cubicBezTo>
                <a:cubicBezTo>
                  <a:pt x="218" y="99"/>
                  <a:pt x="218" y="99"/>
                  <a:pt x="218" y="99"/>
                </a:cubicBezTo>
                <a:cubicBezTo>
                  <a:pt x="216" y="99"/>
                  <a:pt x="216" y="101"/>
                  <a:pt x="214" y="102"/>
                </a:cubicBezTo>
                <a:cubicBezTo>
                  <a:pt x="213" y="103"/>
                  <a:pt x="213" y="105"/>
                  <a:pt x="211" y="105"/>
                </a:cubicBezTo>
                <a:cubicBezTo>
                  <a:pt x="211" y="105"/>
                  <a:pt x="210" y="105"/>
                  <a:pt x="210" y="105"/>
                </a:cubicBezTo>
                <a:cubicBezTo>
                  <a:pt x="210" y="105"/>
                  <a:pt x="210" y="105"/>
                  <a:pt x="210" y="105"/>
                </a:cubicBezTo>
                <a:cubicBezTo>
                  <a:pt x="210" y="107"/>
                  <a:pt x="209" y="107"/>
                  <a:pt x="209" y="108"/>
                </a:cubicBezTo>
                <a:cubicBezTo>
                  <a:pt x="209" y="108"/>
                  <a:pt x="209" y="108"/>
                  <a:pt x="209" y="108"/>
                </a:cubicBezTo>
                <a:cubicBezTo>
                  <a:pt x="208" y="108"/>
                  <a:pt x="208" y="108"/>
                  <a:pt x="208" y="108"/>
                </a:cubicBezTo>
                <a:cubicBezTo>
                  <a:pt x="208" y="108"/>
                  <a:pt x="208" y="109"/>
                  <a:pt x="208" y="109"/>
                </a:cubicBezTo>
                <a:cubicBezTo>
                  <a:pt x="207" y="109"/>
                  <a:pt x="206" y="110"/>
                  <a:pt x="206" y="112"/>
                </a:cubicBezTo>
                <a:cubicBezTo>
                  <a:pt x="206" y="112"/>
                  <a:pt x="206" y="112"/>
                  <a:pt x="206" y="112"/>
                </a:cubicBezTo>
                <a:cubicBezTo>
                  <a:pt x="206" y="112"/>
                  <a:pt x="206" y="112"/>
                  <a:pt x="206" y="112"/>
                </a:cubicBezTo>
                <a:cubicBezTo>
                  <a:pt x="204" y="113"/>
                  <a:pt x="203" y="113"/>
                  <a:pt x="202" y="115"/>
                </a:cubicBezTo>
                <a:cubicBezTo>
                  <a:pt x="201" y="115"/>
                  <a:pt x="201" y="116"/>
                  <a:pt x="200" y="116"/>
                </a:cubicBezTo>
                <a:cubicBezTo>
                  <a:pt x="198" y="117"/>
                  <a:pt x="197" y="120"/>
                  <a:pt x="195" y="121"/>
                </a:cubicBezTo>
                <a:cubicBezTo>
                  <a:pt x="195" y="122"/>
                  <a:pt x="194" y="123"/>
                  <a:pt x="193" y="125"/>
                </a:cubicBezTo>
                <a:cubicBezTo>
                  <a:pt x="192" y="125"/>
                  <a:pt x="191" y="126"/>
                  <a:pt x="190" y="126"/>
                </a:cubicBezTo>
                <a:cubicBezTo>
                  <a:pt x="190" y="127"/>
                  <a:pt x="189" y="128"/>
                  <a:pt x="188" y="128"/>
                </a:cubicBezTo>
                <a:cubicBezTo>
                  <a:pt x="188" y="129"/>
                  <a:pt x="188" y="129"/>
                  <a:pt x="188" y="129"/>
                </a:cubicBezTo>
                <a:cubicBezTo>
                  <a:pt x="186" y="129"/>
                  <a:pt x="187" y="131"/>
                  <a:pt x="185" y="130"/>
                </a:cubicBezTo>
                <a:cubicBezTo>
                  <a:pt x="185" y="131"/>
                  <a:pt x="184" y="131"/>
                  <a:pt x="183" y="132"/>
                </a:cubicBezTo>
                <a:cubicBezTo>
                  <a:pt x="183" y="133"/>
                  <a:pt x="183" y="133"/>
                  <a:pt x="183" y="133"/>
                </a:cubicBezTo>
                <a:cubicBezTo>
                  <a:pt x="183" y="135"/>
                  <a:pt x="185" y="134"/>
                  <a:pt x="185" y="137"/>
                </a:cubicBezTo>
                <a:cubicBezTo>
                  <a:pt x="185" y="139"/>
                  <a:pt x="183" y="140"/>
                  <a:pt x="182" y="142"/>
                </a:cubicBezTo>
                <a:cubicBezTo>
                  <a:pt x="182" y="142"/>
                  <a:pt x="182" y="142"/>
                  <a:pt x="181" y="142"/>
                </a:cubicBezTo>
                <a:cubicBezTo>
                  <a:pt x="181" y="143"/>
                  <a:pt x="181" y="143"/>
                  <a:pt x="181" y="143"/>
                </a:cubicBezTo>
                <a:cubicBezTo>
                  <a:pt x="179" y="144"/>
                  <a:pt x="176" y="144"/>
                  <a:pt x="175" y="146"/>
                </a:cubicBezTo>
                <a:cubicBezTo>
                  <a:pt x="175" y="146"/>
                  <a:pt x="174" y="146"/>
                  <a:pt x="174" y="146"/>
                </a:cubicBezTo>
                <a:cubicBezTo>
                  <a:pt x="174" y="147"/>
                  <a:pt x="174" y="147"/>
                  <a:pt x="173" y="147"/>
                </a:cubicBezTo>
                <a:cubicBezTo>
                  <a:pt x="171" y="147"/>
                  <a:pt x="169" y="147"/>
                  <a:pt x="168" y="148"/>
                </a:cubicBezTo>
                <a:cubicBezTo>
                  <a:pt x="164" y="147"/>
                  <a:pt x="159" y="147"/>
                  <a:pt x="154" y="147"/>
                </a:cubicBezTo>
                <a:cubicBezTo>
                  <a:pt x="154" y="146"/>
                  <a:pt x="153" y="146"/>
                  <a:pt x="153" y="146"/>
                </a:cubicBezTo>
                <a:cubicBezTo>
                  <a:pt x="153" y="146"/>
                  <a:pt x="153" y="146"/>
                  <a:pt x="152" y="146"/>
                </a:cubicBezTo>
                <a:cubicBezTo>
                  <a:pt x="152" y="145"/>
                  <a:pt x="150" y="146"/>
                  <a:pt x="149" y="145"/>
                </a:cubicBezTo>
                <a:cubicBezTo>
                  <a:pt x="149" y="145"/>
                  <a:pt x="149" y="145"/>
                  <a:pt x="149" y="145"/>
                </a:cubicBezTo>
                <a:cubicBezTo>
                  <a:pt x="148" y="145"/>
                  <a:pt x="148" y="145"/>
                  <a:pt x="147" y="145"/>
                </a:cubicBezTo>
                <a:cubicBezTo>
                  <a:pt x="146" y="146"/>
                  <a:pt x="146" y="148"/>
                  <a:pt x="144" y="149"/>
                </a:cubicBezTo>
                <a:cubicBezTo>
                  <a:pt x="144" y="150"/>
                  <a:pt x="144" y="150"/>
                  <a:pt x="144" y="150"/>
                </a:cubicBezTo>
                <a:cubicBezTo>
                  <a:pt x="142" y="150"/>
                  <a:pt x="141" y="150"/>
                  <a:pt x="141" y="151"/>
                </a:cubicBezTo>
                <a:cubicBezTo>
                  <a:pt x="139" y="151"/>
                  <a:pt x="138" y="152"/>
                  <a:pt x="136" y="152"/>
                </a:cubicBezTo>
                <a:cubicBezTo>
                  <a:pt x="134" y="152"/>
                  <a:pt x="132" y="153"/>
                  <a:pt x="130" y="153"/>
                </a:cubicBezTo>
                <a:cubicBezTo>
                  <a:pt x="121" y="153"/>
                  <a:pt x="121" y="153"/>
                  <a:pt x="121" y="153"/>
                </a:cubicBezTo>
                <a:cubicBezTo>
                  <a:pt x="121" y="153"/>
                  <a:pt x="121" y="153"/>
                  <a:pt x="121" y="153"/>
                </a:cubicBezTo>
                <a:cubicBezTo>
                  <a:pt x="117" y="152"/>
                  <a:pt x="114" y="153"/>
                  <a:pt x="112" y="154"/>
                </a:cubicBezTo>
                <a:cubicBezTo>
                  <a:pt x="112" y="154"/>
                  <a:pt x="112" y="155"/>
                  <a:pt x="111" y="155"/>
                </a:cubicBezTo>
                <a:cubicBezTo>
                  <a:pt x="111" y="155"/>
                  <a:pt x="111" y="155"/>
                  <a:pt x="111" y="155"/>
                </a:cubicBezTo>
                <a:cubicBezTo>
                  <a:pt x="111" y="155"/>
                  <a:pt x="111" y="156"/>
                  <a:pt x="111" y="156"/>
                </a:cubicBezTo>
                <a:cubicBezTo>
                  <a:pt x="110" y="157"/>
                  <a:pt x="108" y="157"/>
                  <a:pt x="109" y="159"/>
                </a:cubicBezTo>
                <a:cubicBezTo>
                  <a:pt x="109" y="159"/>
                  <a:pt x="109" y="159"/>
                  <a:pt x="109" y="159"/>
                </a:cubicBezTo>
                <a:cubicBezTo>
                  <a:pt x="109" y="162"/>
                  <a:pt x="108" y="163"/>
                  <a:pt x="108" y="167"/>
                </a:cubicBezTo>
                <a:cubicBezTo>
                  <a:pt x="110" y="167"/>
                  <a:pt x="110" y="170"/>
                  <a:pt x="112" y="169"/>
                </a:cubicBezTo>
                <a:cubicBezTo>
                  <a:pt x="112" y="171"/>
                  <a:pt x="114" y="170"/>
                  <a:pt x="114" y="171"/>
                </a:cubicBezTo>
                <a:cubicBezTo>
                  <a:pt x="117" y="171"/>
                  <a:pt x="117" y="171"/>
                  <a:pt x="117" y="171"/>
                </a:cubicBezTo>
                <a:cubicBezTo>
                  <a:pt x="117" y="171"/>
                  <a:pt x="117" y="172"/>
                  <a:pt x="117" y="172"/>
                </a:cubicBezTo>
                <a:cubicBezTo>
                  <a:pt x="117" y="173"/>
                  <a:pt x="119" y="173"/>
                  <a:pt x="120" y="173"/>
                </a:cubicBezTo>
                <a:cubicBezTo>
                  <a:pt x="120" y="173"/>
                  <a:pt x="121" y="173"/>
                  <a:pt x="121" y="174"/>
                </a:cubicBezTo>
                <a:cubicBezTo>
                  <a:pt x="121" y="174"/>
                  <a:pt x="121" y="174"/>
                  <a:pt x="122" y="174"/>
                </a:cubicBezTo>
                <a:cubicBezTo>
                  <a:pt x="122" y="175"/>
                  <a:pt x="123" y="175"/>
                  <a:pt x="124" y="175"/>
                </a:cubicBezTo>
                <a:cubicBezTo>
                  <a:pt x="124" y="176"/>
                  <a:pt x="123" y="175"/>
                  <a:pt x="123" y="176"/>
                </a:cubicBezTo>
                <a:cubicBezTo>
                  <a:pt x="123" y="176"/>
                  <a:pt x="123" y="176"/>
                  <a:pt x="122" y="176"/>
                </a:cubicBezTo>
                <a:cubicBezTo>
                  <a:pt x="121" y="177"/>
                  <a:pt x="121" y="178"/>
                  <a:pt x="120" y="178"/>
                </a:cubicBezTo>
                <a:cubicBezTo>
                  <a:pt x="120" y="178"/>
                  <a:pt x="120" y="179"/>
                  <a:pt x="119" y="178"/>
                </a:cubicBezTo>
                <a:cubicBezTo>
                  <a:pt x="119" y="178"/>
                  <a:pt x="118" y="178"/>
                  <a:pt x="118" y="178"/>
                </a:cubicBezTo>
                <a:cubicBezTo>
                  <a:pt x="118" y="179"/>
                  <a:pt x="118" y="179"/>
                  <a:pt x="117" y="179"/>
                </a:cubicBezTo>
                <a:cubicBezTo>
                  <a:pt x="115" y="179"/>
                  <a:pt x="114" y="180"/>
                  <a:pt x="112" y="181"/>
                </a:cubicBezTo>
                <a:cubicBezTo>
                  <a:pt x="112" y="181"/>
                  <a:pt x="112" y="181"/>
                  <a:pt x="111" y="181"/>
                </a:cubicBezTo>
                <a:cubicBezTo>
                  <a:pt x="108" y="181"/>
                  <a:pt x="110" y="185"/>
                  <a:pt x="106" y="184"/>
                </a:cubicBezTo>
                <a:cubicBezTo>
                  <a:pt x="106" y="184"/>
                  <a:pt x="106" y="185"/>
                  <a:pt x="106" y="185"/>
                </a:cubicBezTo>
                <a:cubicBezTo>
                  <a:pt x="105" y="186"/>
                  <a:pt x="104" y="187"/>
                  <a:pt x="104" y="189"/>
                </a:cubicBezTo>
                <a:cubicBezTo>
                  <a:pt x="104" y="190"/>
                  <a:pt x="105" y="190"/>
                  <a:pt x="105" y="190"/>
                </a:cubicBezTo>
                <a:cubicBezTo>
                  <a:pt x="106" y="190"/>
                  <a:pt x="107" y="190"/>
                  <a:pt x="107" y="191"/>
                </a:cubicBezTo>
                <a:cubicBezTo>
                  <a:pt x="110" y="191"/>
                  <a:pt x="112" y="190"/>
                  <a:pt x="114" y="190"/>
                </a:cubicBezTo>
                <a:cubicBezTo>
                  <a:pt x="116" y="189"/>
                  <a:pt x="116" y="190"/>
                  <a:pt x="117" y="190"/>
                </a:cubicBezTo>
                <a:cubicBezTo>
                  <a:pt x="118" y="189"/>
                  <a:pt x="118" y="191"/>
                  <a:pt x="119" y="190"/>
                </a:cubicBezTo>
                <a:cubicBezTo>
                  <a:pt x="119" y="191"/>
                  <a:pt x="118" y="191"/>
                  <a:pt x="117" y="191"/>
                </a:cubicBezTo>
                <a:cubicBezTo>
                  <a:pt x="116" y="191"/>
                  <a:pt x="117" y="192"/>
                  <a:pt x="116" y="192"/>
                </a:cubicBezTo>
                <a:cubicBezTo>
                  <a:pt x="116" y="194"/>
                  <a:pt x="116" y="194"/>
                  <a:pt x="116" y="194"/>
                </a:cubicBezTo>
                <a:cubicBezTo>
                  <a:pt x="115" y="194"/>
                  <a:pt x="115" y="195"/>
                  <a:pt x="114" y="195"/>
                </a:cubicBezTo>
                <a:cubicBezTo>
                  <a:pt x="114" y="195"/>
                  <a:pt x="113" y="195"/>
                  <a:pt x="113" y="196"/>
                </a:cubicBezTo>
                <a:cubicBezTo>
                  <a:pt x="111" y="196"/>
                  <a:pt x="111" y="195"/>
                  <a:pt x="108" y="195"/>
                </a:cubicBezTo>
                <a:cubicBezTo>
                  <a:pt x="106" y="195"/>
                  <a:pt x="105" y="195"/>
                  <a:pt x="104" y="194"/>
                </a:cubicBezTo>
                <a:cubicBezTo>
                  <a:pt x="102" y="194"/>
                  <a:pt x="103" y="196"/>
                  <a:pt x="101" y="196"/>
                </a:cubicBezTo>
                <a:cubicBezTo>
                  <a:pt x="99" y="196"/>
                  <a:pt x="96" y="195"/>
                  <a:pt x="94" y="196"/>
                </a:cubicBezTo>
                <a:cubicBezTo>
                  <a:pt x="94" y="196"/>
                  <a:pt x="94" y="196"/>
                  <a:pt x="94" y="197"/>
                </a:cubicBezTo>
                <a:cubicBezTo>
                  <a:pt x="93" y="197"/>
                  <a:pt x="92" y="196"/>
                  <a:pt x="91" y="197"/>
                </a:cubicBezTo>
                <a:cubicBezTo>
                  <a:pt x="90" y="197"/>
                  <a:pt x="90" y="197"/>
                  <a:pt x="90" y="197"/>
                </a:cubicBezTo>
                <a:cubicBezTo>
                  <a:pt x="89" y="198"/>
                  <a:pt x="88" y="197"/>
                  <a:pt x="87" y="198"/>
                </a:cubicBezTo>
                <a:cubicBezTo>
                  <a:pt x="87" y="198"/>
                  <a:pt x="86" y="198"/>
                  <a:pt x="86" y="198"/>
                </a:cubicBezTo>
                <a:cubicBezTo>
                  <a:pt x="85" y="198"/>
                  <a:pt x="84" y="199"/>
                  <a:pt x="84" y="200"/>
                </a:cubicBezTo>
                <a:cubicBezTo>
                  <a:pt x="81" y="200"/>
                  <a:pt x="80" y="202"/>
                  <a:pt x="78" y="201"/>
                </a:cubicBezTo>
                <a:cubicBezTo>
                  <a:pt x="77" y="200"/>
                  <a:pt x="78" y="200"/>
                  <a:pt x="78" y="199"/>
                </a:cubicBezTo>
                <a:cubicBezTo>
                  <a:pt x="78" y="198"/>
                  <a:pt x="80" y="198"/>
                  <a:pt x="80" y="197"/>
                </a:cubicBezTo>
                <a:cubicBezTo>
                  <a:pt x="80" y="195"/>
                  <a:pt x="78" y="196"/>
                  <a:pt x="76" y="196"/>
                </a:cubicBezTo>
                <a:cubicBezTo>
                  <a:pt x="75" y="196"/>
                  <a:pt x="72" y="195"/>
                  <a:pt x="72" y="197"/>
                </a:cubicBezTo>
                <a:cubicBezTo>
                  <a:pt x="71" y="197"/>
                  <a:pt x="70" y="196"/>
                  <a:pt x="69" y="196"/>
                </a:cubicBezTo>
                <a:cubicBezTo>
                  <a:pt x="68" y="196"/>
                  <a:pt x="68" y="197"/>
                  <a:pt x="67" y="197"/>
                </a:cubicBezTo>
                <a:cubicBezTo>
                  <a:pt x="66" y="199"/>
                  <a:pt x="68" y="199"/>
                  <a:pt x="68" y="200"/>
                </a:cubicBezTo>
                <a:cubicBezTo>
                  <a:pt x="69" y="201"/>
                  <a:pt x="70" y="201"/>
                  <a:pt x="71" y="201"/>
                </a:cubicBezTo>
                <a:cubicBezTo>
                  <a:pt x="71" y="202"/>
                  <a:pt x="72" y="202"/>
                  <a:pt x="73" y="202"/>
                </a:cubicBezTo>
                <a:cubicBezTo>
                  <a:pt x="73" y="202"/>
                  <a:pt x="73" y="203"/>
                  <a:pt x="74" y="203"/>
                </a:cubicBezTo>
                <a:cubicBezTo>
                  <a:pt x="73" y="206"/>
                  <a:pt x="69" y="206"/>
                  <a:pt x="65" y="206"/>
                </a:cubicBezTo>
                <a:cubicBezTo>
                  <a:pt x="65" y="207"/>
                  <a:pt x="63" y="207"/>
                  <a:pt x="63" y="208"/>
                </a:cubicBezTo>
                <a:cubicBezTo>
                  <a:pt x="61" y="207"/>
                  <a:pt x="60" y="206"/>
                  <a:pt x="58" y="206"/>
                </a:cubicBezTo>
                <a:cubicBezTo>
                  <a:pt x="58" y="206"/>
                  <a:pt x="57" y="206"/>
                  <a:pt x="57" y="206"/>
                </a:cubicBezTo>
                <a:cubicBezTo>
                  <a:pt x="57" y="205"/>
                  <a:pt x="57" y="205"/>
                  <a:pt x="57" y="205"/>
                </a:cubicBezTo>
                <a:cubicBezTo>
                  <a:pt x="57" y="205"/>
                  <a:pt x="57" y="204"/>
                  <a:pt x="57" y="204"/>
                </a:cubicBezTo>
                <a:cubicBezTo>
                  <a:pt x="56" y="204"/>
                  <a:pt x="56" y="203"/>
                  <a:pt x="55" y="202"/>
                </a:cubicBezTo>
                <a:cubicBezTo>
                  <a:pt x="55" y="202"/>
                  <a:pt x="55" y="202"/>
                  <a:pt x="55" y="202"/>
                </a:cubicBezTo>
                <a:cubicBezTo>
                  <a:pt x="54" y="202"/>
                  <a:pt x="54" y="202"/>
                  <a:pt x="54" y="202"/>
                </a:cubicBezTo>
                <a:cubicBezTo>
                  <a:pt x="53" y="201"/>
                  <a:pt x="53" y="203"/>
                  <a:pt x="52" y="203"/>
                </a:cubicBezTo>
                <a:cubicBezTo>
                  <a:pt x="51" y="203"/>
                  <a:pt x="51" y="203"/>
                  <a:pt x="51" y="203"/>
                </a:cubicBezTo>
                <a:cubicBezTo>
                  <a:pt x="51" y="203"/>
                  <a:pt x="51" y="203"/>
                  <a:pt x="51" y="204"/>
                </a:cubicBezTo>
                <a:cubicBezTo>
                  <a:pt x="49" y="203"/>
                  <a:pt x="48" y="204"/>
                  <a:pt x="48" y="204"/>
                </a:cubicBezTo>
                <a:cubicBezTo>
                  <a:pt x="47" y="204"/>
                  <a:pt x="47" y="205"/>
                  <a:pt x="47" y="205"/>
                </a:cubicBezTo>
                <a:cubicBezTo>
                  <a:pt x="47" y="205"/>
                  <a:pt x="47" y="205"/>
                  <a:pt x="47" y="205"/>
                </a:cubicBezTo>
                <a:cubicBezTo>
                  <a:pt x="46" y="206"/>
                  <a:pt x="46" y="208"/>
                  <a:pt x="44" y="208"/>
                </a:cubicBezTo>
                <a:cubicBezTo>
                  <a:pt x="44" y="208"/>
                  <a:pt x="44" y="208"/>
                  <a:pt x="44" y="208"/>
                </a:cubicBezTo>
                <a:cubicBezTo>
                  <a:pt x="41" y="207"/>
                  <a:pt x="40" y="209"/>
                  <a:pt x="36" y="208"/>
                </a:cubicBezTo>
                <a:cubicBezTo>
                  <a:pt x="35" y="209"/>
                  <a:pt x="34" y="210"/>
                  <a:pt x="34" y="212"/>
                </a:cubicBezTo>
                <a:cubicBezTo>
                  <a:pt x="33" y="214"/>
                  <a:pt x="32" y="215"/>
                  <a:pt x="31" y="216"/>
                </a:cubicBezTo>
                <a:cubicBezTo>
                  <a:pt x="31" y="217"/>
                  <a:pt x="30" y="218"/>
                  <a:pt x="29" y="218"/>
                </a:cubicBezTo>
                <a:cubicBezTo>
                  <a:pt x="29" y="219"/>
                  <a:pt x="29" y="218"/>
                  <a:pt x="27" y="221"/>
                </a:cubicBezTo>
                <a:cubicBezTo>
                  <a:pt x="27" y="221"/>
                  <a:pt x="27" y="221"/>
                  <a:pt x="26" y="222"/>
                </a:cubicBezTo>
                <a:cubicBezTo>
                  <a:pt x="25" y="225"/>
                  <a:pt x="25" y="224"/>
                  <a:pt x="25" y="226"/>
                </a:cubicBezTo>
                <a:cubicBezTo>
                  <a:pt x="24" y="227"/>
                  <a:pt x="22" y="228"/>
                  <a:pt x="23" y="230"/>
                </a:cubicBezTo>
                <a:cubicBezTo>
                  <a:pt x="20" y="229"/>
                  <a:pt x="21" y="233"/>
                  <a:pt x="19" y="233"/>
                </a:cubicBezTo>
                <a:cubicBezTo>
                  <a:pt x="19" y="234"/>
                  <a:pt x="19" y="235"/>
                  <a:pt x="18" y="235"/>
                </a:cubicBezTo>
                <a:cubicBezTo>
                  <a:pt x="18" y="240"/>
                  <a:pt x="18" y="240"/>
                  <a:pt x="18" y="240"/>
                </a:cubicBezTo>
                <a:cubicBezTo>
                  <a:pt x="19" y="243"/>
                  <a:pt x="21" y="245"/>
                  <a:pt x="20" y="249"/>
                </a:cubicBezTo>
                <a:cubicBezTo>
                  <a:pt x="20" y="250"/>
                  <a:pt x="20" y="250"/>
                  <a:pt x="20" y="251"/>
                </a:cubicBezTo>
                <a:cubicBezTo>
                  <a:pt x="19" y="252"/>
                  <a:pt x="20" y="252"/>
                  <a:pt x="19" y="252"/>
                </a:cubicBezTo>
                <a:cubicBezTo>
                  <a:pt x="19" y="254"/>
                  <a:pt x="18" y="254"/>
                  <a:pt x="18" y="256"/>
                </a:cubicBezTo>
                <a:cubicBezTo>
                  <a:pt x="19" y="259"/>
                  <a:pt x="23" y="256"/>
                  <a:pt x="26" y="256"/>
                </a:cubicBezTo>
                <a:cubicBezTo>
                  <a:pt x="27" y="256"/>
                  <a:pt x="29" y="255"/>
                  <a:pt x="30" y="254"/>
                </a:cubicBezTo>
                <a:cubicBezTo>
                  <a:pt x="30" y="254"/>
                  <a:pt x="30" y="254"/>
                  <a:pt x="31" y="254"/>
                </a:cubicBezTo>
                <a:cubicBezTo>
                  <a:pt x="32" y="253"/>
                  <a:pt x="33" y="252"/>
                  <a:pt x="34" y="252"/>
                </a:cubicBezTo>
                <a:cubicBezTo>
                  <a:pt x="35" y="251"/>
                  <a:pt x="35" y="251"/>
                  <a:pt x="36" y="251"/>
                </a:cubicBezTo>
                <a:cubicBezTo>
                  <a:pt x="37" y="250"/>
                  <a:pt x="38" y="250"/>
                  <a:pt x="38" y="250"/>
                </a:cubicBezTo>
                <a:cubicBezTo>
                  <a:pt x="39" y="250"/>
                  <a:pt x="39" y="249"/>
                  <a:pt x="39" y="249"/>
                </a:cubicBezTo>
                <a:cubicBezTo>
                  <a:pt x="40" y="249"/>
                  <a:pt x="41" y="249"/>
                  <a:pt x="41" y="250"/>
                </a:cubicBezTo>
                <a:cubicBezTo>
                  <a:pt x="42" y="249"/>
                  <a:pt x="42" y="249"/>
                  <a:pt x="43" y="249"/>
                </a:cubicBezTo>
                <a:cubicBezTo>
                  <a:pt x="46" y="249"/>
                  <a:pt x="46" y="245"/>
                  <a:pt x="49" y="246"/>
                </a:cubicBezTo>
                <a:cubicBezTo>
                  <a:pt x="49" y="247"/>
                  <a:pt x="50" y="250"/>
                  <a:pt x="48" y="250"/>
                </a:cubicBezTo>
                <a:cubicBezTo>
                  <a:pt x="47" y="251"/>
                  <a:pt x="46" y="251"/>
                  <a:pt x="45" y="252"/>
                </a:cubicBezTo>
                <a:cubicBezTo>
                  <a:pt x="46" y="254"/>
                  <a:pt x="44" y="254"/>
                  <a:pt x="44" y="256"/>
                </a:cubicBezTo>
                <a:cubicBezTo>
                  <a:pt x="43" y="256"/>
                  <a:pt x="43" y="258"/>
                  <a:pt x="41" y="258"/>
                </a:cubicBezTo>
                <a:cubicBezTo>
                  <a:pt x="41" y="258"/>
                  <a:pt x="41" y="259"/>
                  <a:pt x="41" y="259"/>
                </a:cubicBezTo>
                <a:cubicBezTo>
                  <a:pt x="41" y="259"/>
                  <a:pt x="39" y="260"/>
                  <a:pt x="39" y="260"/>
                </a:cubicBezTo>
                <a:cubicBezTo>
                  <a:pt x="39" y="260"/>
                  <a:pt x="41" y="263"/>
                  <a:pt x="42" y="263"/>
                </a:cubicBezTo>
                <a:cubicBezTo>
                  <a:pt x="43" y="263"/>
                  <a:pt x="43" y="263"/>
                  <a:pt x="44" y="263"/>
                </a:cubicBezTo>
                <a:cubicBezTo>
                  <a:pt x="44" y="263"/>
                  <a:pt x="45" y="264"/>
                  <a:pt x="45" y="264"/>
                </a:cubicBezTo>
                <a:cubicBezTo>
                  <a:pt x="45" y="264"/>
                  <a:pt x="45" y="264"/>
                  <a:pt x="45" y="264"/>
                </a:cubicBezTo>
                <a:cubicBezTo>
                  <a:pt x="46" y="265"/>
                  <a:pt x="47" y="265"/>
                  <a:pt x="48" y="266"/>
                </a:cubicBezTo>
                <a:cubicBezTo>
                  <a:pt x="48" y="266"/>
                  <a:pt x="48" y="266"/>
                  <a:pt x="48" y="266"/>
                </a:cubicBezTo>
                <a:cubicBezTo>
                  <a:pt x="48" y="266"/>
                  <a:pt x="48" y="267"/>
                  <a:pt x="48" y="267"/>
                </a:cubicBezTo>
                <a:cubicBezTo>
                  <a:pt x="49" y="267"/>
                  <a:pt x="49" y="267"/>
                  <a:pt x="49" y="268"/>
                </a:cubicBezTo>
                <a:cubicBezTo>
                  <a:pt x="49" y="268"/>
                  <a:pt x="49" y="268"/>
                  <a:pt x="50" y="268"/>
                </a:cubicBezTo>
                <a:cubicBezTo>
                  <a:pt x="50" y="269"/>
                  <a:pt x="49" y="269"/>
                  <a:pt x="49" y="270"/>
                </a:cubicBezTo>
                <a:cubicBezTo>
                  <a:pt x="49" y="270"/>
                  <a:pt x="49" y="271"/>
                  <a:pt x="48" y="270"/>
                </a:cubicBezTo>
                <a:cubicBezTo>
                  <a:pt x="48" y="273"/>
                  <a:pt x="49" y="272"/>
                  <a:pt x="49" y="275"/>
                </a:cubicBezTo>
                <a:cubicBezTo>
                  <a:pt x="49" y="275"/>
                  <a:pt x="50" y="275"/>
                  <a:pt x="50" y="275"/>
                </a:cubicBezTo>
                <a:cubicBezTo>
                  <a:pt x="50" y="276"/>
                  <a:pt x="50" y="276"/>
                  <a:pt x="50" y="277"/>
                </a:cubicBezTo>
                <a:cubicBezTo>
                  <a:pt x="53" y="277"/>
                  <a:pt x="54" y="276"/>
                  <a:pt x="57" y="276"/>
                </a:cubicBezTo>
                <a:cubicBezTo>
                  <a:pt x="57" y="277"/>
                  <a:pt x="56" y="278"/>
                  <a:pt x="55" y="278"/>
                </a:cubicBezTo>
                <a:cubicBezTo>
                  <a:pt x="55" y="279"/>
                  <a:pt x="55" y="280"/>
                  <a:pt x="54" y="280"/>
                </a:cubicBezTo>
                <a:cubicBezTo>
                  <a:pt x="54" y="281"/>
                  <a:pt x="54" y="282"/>
                  <a:pt x="54" y="284"/>
                </a:cubicBezTo>
                <a:cubicBezTo>
                  <a:pt x="51" y="283"/>
                  <a:pt x="51" y="285"/>
                  <a:pt x="49" y="284"/>
                </a:cubicBezTo>
                <a:cubicBezTo>
                  <a:pt x="49" y="285"/>
                  <a:pt x="49" y="285"/>
                  <a:pt x="49" y="286"/>
                </a:cubicBezTo>
                <a:cubicBezTo>
                  <a:pt x="49" y="286"/>
                  <a:pt x="48" y="286"/>
                  <a:pt x="48" y="287"/>
                </a:cubicBezTo>
                <a:cubicBezTo>
                  <a:pt x="48" y="288"/>
                  <a:pt x="49" y="288"/>
                  <a:pt x="49" y="289"/>
                </a:cubicBezTo>
                <a:cubicBezTo>
                  <a:pt x="49" y="290"/>
                  <a:pt x="50" y="290"/>
                  <a:pt x="51" y="290"/>
                </a:cubicBezTo>
                <a:cubicBezTo>
                  <a:pt x="51" y="290"/>
                  <a:pt x="51" y="291"/>
                  <a:pt x="52" y="291"/>
                </a:cubicBezTo>
                <a:cubicBezTo>
                  <a:pt x="52" y="291"/>
                  <a:pt x="52" y="291"/>
                  <a:pt x="52" y="291"/>
                </a:cubicBezTo>
                <a:cubicBezTo>
                  <a:pt x="53" y="292"/>
                  <a:pt x="54" y="293"/>
                  <a:pt x="55" y="294"/>
                </a:cubicBezTo>
                <a:cubicBezTo>
                  <a:pt x="56" y="294"/>
                  <a:pt x="56" y="297"/>
                  <a:pt x="57" y="298"/>
                </a:cubicBezTo>
                <a:cubicBezTo>
                  <a:pt x="58" y="298"/>
                  <a:pt x="59" y="298"/>
                  <a:pt x="60" y="298"/>
                </a:cubicBezTo>
                <a:cubicBezTo>
                  <a:pt x="60" y="297"/>
                  <a:pt x="62" y="297"/>
                  <a:pt x="63" y="297"/>
                </a:cubicBezTo>
                <a:cubicBezTo>
                  <a:pt x="63" y="296"/>
                  <a:pt x="65" y="296"/>
                  <a:pt x="65" y="297"/>
                </a:cubicBezTo>
                <a:cubicBezTo>
                  <a:pt x="64" y="298"/>
                  <a:pt x="62" y="298"/>
                  <a:pt x="60" y="298"/>
                </a:cubicBezTo>
                <a:cubicBezTo>
                  <a:pt x="60" y="298"/>
                  <a:pt x="59" y="298"/>
                  <a:pt x="59" y="298"/>
                </a:cubicBezTo>
                <a:cubicBezTo>
                  <a:pt x="58" y="299"/>
                  <a:pt x="57" y="299"/>
                  <a:pt x="56" y="299"/>
                </a:cubicBezTo>
                <a:cubicBezTo>
                  <a:pt x="56" y="299"/>
                  <a:pt x="56" y="300"/>
                  <a:pt x="55" y="300"/>
                </a:cubicBezTo>
                <a:cubicBezTo>
                  <a:pt x="55" y="300"/>
                  <a:pt x="55" y="300"/>
                  <a:pt x="55" y="300"/>
                </a:cubicBezTo>
                <a:cubicBezTo>
                  <a:pt x="54" y="300"/>
                  <a:pt x="54" y="300"/>
                  <a:pt x="54" y="300"/>
                </a:cubicBezTo>
                <a:cubicBezTo>
                  <a:pt x="53" y="300"/>
                  <a:pt x="53" y="300"/>
                  <a:pt x="52" y="300"/>
                </a:cubicBezTo>
                <a:cubicBezTo>
                  <a:pt x="51" y="300"/>
                  <a:pt x="51" y="300"/>
                  <a:pt x="51" y="299"/>
                </a:cubicBezTo>
                <a:cubicBezTo>
                  <a:pt x="51" y="299"/>
                  <a:pt x="51" y="299"/>
                  <a:pt x="50" y="299"/>
                </a:cubicBezTo>
                <a:cubicBezTo>
                  <a:pt x="50" y="299"/>
                  <a:pt x="50" y="300"/>
                  <a:pt x="50" y="300"/>
                </a:cubicBezTo>
                <a:cubicBezTo>
                  <a:pt x="50" y="301"/>
                  <a:pt x="50" y="302"/>
                  <a:pt x="50" y="304"/>
                </a:cubicBezTo>
                <a:cubicBezTo>
                  <a:pt x="47" y="304"/>
                  <a:pt x="49" y="300"/>
                  <a:pt x="47" y="300"/>
                </a:cubicBezTo>
                <a:cubicBezTo>
                  <a:pt x="47" y="299"/>
                  <a:pt x="48" y="298"/>
                  <a:pt x="48" y="297"/>
                </a:cubicBezTo>
                <a:cubicBezTo>
                  <a:pt x="47" y="296"/>
                  <a:pt x="47" y="296"/>
                  <a:pt x="47" y="295"/>
                </a:cubicBezTo>
                <a:cubicBezTo>
                  <a:pt x="46" y="295"/>
                  <a:pt x="46" y="295"/>
                  <a:pt x="46" y="295"/>
                </a:cubicBezTo>
                <a:cubicBezTo>
                  <a:pt x="46" y="294"/>
                  <a:pt x="45" y="294"/>
                  <a:pt x="45" y="293"/>
                </a:cubicBezTo>
                <a:cubicBezTo>
                  <a:pt x="44" y="293"/>
                  <a:pt x="44" y="293"/>
                  <a:pt x="44" y="292"/>
                </a:cubicBezTo>
                <a:cubicBezTo>
                  <a:pt x="44" y="292"/>
                  <a:pt x="43" y="292"/>
                  <a:pt x="43" y="291"/>
                </a:cubicBezTo>
                <a:cubicBezTo>
                  <a:pt x="42" y="290"/>
                  <a:pt x="41" y="289"/>
                  <a:pt x="38" y="289"/>
                </a:cubicBezTo>
                <a:cubicBezTo>
                  <a:pt x="37" y="289"/>
                  <a:pt x="37" y="290"/>
                  <a:pt x="36" y="290"/>
                </a:cubicBezTo>
                <a:cubicBezTo>
                  <a:pt x="36" y="291"/>
                  <a:pt x="36" y="292"/>
                  <a:pt x="36" y="293"/>
                </a:cubicBezTo>
                <a:cubicBezTo>
                  <a:pt x="37" y="294"/>
                  <a:pt x="37" y="295"/>
                  <a:pt x="38" y="295"/>
                </a:cubicBezTo>
                <a:cubicBezTo>
                  <a:pt x="37" y="298"/>
                  <a:pt x="39" y="299"/>
                  <a:pt x="39" y="302"/>
                </a:cubicBezTo>
                <a:cubicBezTo>
                  <a:pt x="40" y="302"/>
                  <a:pt x="41" y="301"/>
                  <a:pt x="41" y="300"/>
                </a:cubicBezTo>
                <a:cubicBezTo>
                  <a:pt x="42" y="301"/>
                  <a:pt x="42" y="302"/>
                  <a:pt x="42" y="303"/>
                </a:cubicBezTo>
                <a:cubicBezTo>
                  <a:pt x="42" y="304"/>
                  <a:pt x="42" y="304"/>
                  <a:pt x="41" y="304"/>
                </a:cubicBezTo>
                <a:cubicBezTo>
                  <a:pt x="41" y="304"/>
                  <a:pt x="41" y="305"/>
                  <a:pt x="41" y="305"/>
                </a:cubicBezTo>
                <a:cubicBezTo>
                  <a:pt x="40" y="305"/>
                  <a:pt x="40" y="305"/>
                  <a:pt x="40" y="306"/>
                </a:cubicBezTo>
                <a:cubicBezTo>
                  <a:pt x="38" y="305"/>
                  <a:pt x="38" y="304"/>
                  <a:pt x="36" y="303"/>
                </a:cubicBezTo>
                <a:cubicBezTo>
                  <a:pt x="35" y="303"/>
                  <a:pt x="36" y="305"/>
                  <a:pt x="36" y="306"/>
                </a:cubicBezTo>
                <a:cubicBezTo>
                  <a:pt x="36" y="306"/>
                  <a:pt x="37" y="306"/>
                  <a:pt x="36" y="307"/>
                </a:cubicBezTo>
                <a:cubicBezTo>
                  <a:pt x="36" y="307"/>
                  <a:pt x="36" y="308"/>
                  <a:pt x="36" y="309"/>
                </a:cubicBezTo>
                <a:cubicBezTo>
                  <a:pt x="36" y="310"/>
                  <a:pt x="37" y="310"/>
                  <a:pt x="37" y="310"/>
                </a:cubicBezTo>
                <a:cubicBezTo>
                  <a:pt x="37" y="310"/>
                  <a:pt x="37" y="311"/>
                  <a:pt x="38" y="311"/>
                </a:cubicBezTo>
                <a:cubicBezTo>
                  <a:pt x="39" y="311"/>
                  <a:pt x="40" y="311"/>
                  <a:pt x="41" y="311"/>
                </a:cubicBezTo>
                <a:cubicBezTo>
                  <a:pt x="43" y="310"/>
                  <a:pt x="43" y="313"/>
                  <a:pt x="45" y="313"/>
                </a:cubicBezTo>
                <a:cubicBezTo>
                  <a:pt x="46" y="313"/>
                  <a:pt x="46" y="314"/>
                  <a:pt x="47" y="314"/>
                </a:cubicBezTo>
                <a:cubicBezTo>
                  <a:pt x="47" y="314"/>
                  <a:pt x="48" y="314"/>
                  <a:pt x="48" y="315"/>
                </a:cubicBezTo>
                <a:cubicBezTo>
                  <a:pt x="50" y="314"/>
                  <a:pt x="50" y="312"/>
                  <a:pt x="51" y="310"/>
                </a:cubicBezTo>
                <a:cubicBezTo>
                  <a:pt x="52" y="310"/>
                  <a:pt x="53" y="310"/>
                  <a:pt x="53" y="309"/>
                </a:cubicBezTo>
                <a:cubicBezTo>
                  <a:pt x="54" y="310"/>
                  <a:pt x="56" y="310"/>
                  <a:pt x="56" y="312"/>
                </a:cubicBezTo>
                <a:cubicBezTo>
                  <a:pt x="58" y="312"/>
                  <a:pt x="58" y="314"/>
                  <a:pt x="59" y="315"/>
                </a:cubicBezTo>
                <a:cubicBezTo>
                  <a:pt x="60" y="315"/>
                  <a:pt x="61" y="314"/>
                  <a:pt x="64" y="314"/>
                </a:cubicBezTo>
                <a:cubicBezTo>
                  <a:pt x="65" y="314"/>
                  <a:pt x="65" y="315"/>
                  <a:pt x="66" y="315"/>
                </a:cubicBezTo>
                <a:cubicBezTo>
                  <a:pt x="67" y="316"/>
                  <a:pt x="68" y="315"/>
                  <a:pt x="68" y="316"/>
                </a:cubicBezTo>
                <a:cubicBezTo>
                  <a:pt x="71" y="316"/>
                  <a:pt x="71" y="318"/>
                  <a:pt x="74" y="317"/>
                </a:cubicBezTo>
                <a:cubicBezTo>
                  <a:pt x="74" y="317"/>
                  <a:pt x="74" y="317"/>
                  <a:pt x="74" y="317"/>
                </a:cubicBezTo>
                <a:cubicBezTo>
                  <a:pt x="74" y="319"/>
                  <a:pt x="73" y="319"/>
                  <a:pt x="73" y="321"/>
                </a:cubicBezTo>
                <a:cubicBezTo>
                  <a:pt x="73" y="324"/>
                  <a:pt x="75" y="323"/>
                  <a:pt x="75" y="326"/>
                </a:cubicBezTo>
                <a:cubicBezTo>
                  <a:pt x="74" y="327"/>
                  <a:pt x="73" y="328"/>
                  <a:pt x="71" y="328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70" y="330"/>
                  <a:pt x="67" y="329"/>
                  <a:pt x="67" y="332"/>
                </a:cubicBezTo>
                <a:cubicBezTo>
                  <a:pt x="67" y="333"/>
                  <a:pt x="69" y="332"/>
                  <a:pt x="69" y="333"/>
                </a:cubicBezTo>
                <a:cubicBezTo>
                  <a:pt x="69" y="334"/>
                  <a:pt x="70" y="333"/>
                  <a:pt x="71" y="333"/>
                </a:cubicBezTo>
                <a:cubicBezTo>
                  <a:pt x="71" y="333"/>
                  <a:pt x="72" y="334"/>
                  <a:pt x="73" y="334"/>
                </a:cubicBezTo>
                <a:cubicBezTo>
                  <a:pt x="73" y="335"/>
                  <a:pt x="74" y="336"/>
                  <a:pt x="74" y="338"/>
                </a:cubicBezTo>
                <a:cubicBezTo>
                  <a:pt x="74" y="338"/>
                  <a:pt x="75" y="338"/>
                  <a:pt x="75" y="339"/>
                </a:cubicBezTo>
                <a:cubicBezTo>
                  <a:pt x="75" y="339"/>
                  <a:pt x="76" y="339"/>
                  <a:pt x="76" y="340"/>
                </a:cubicBezTo>
                <a:cubicBezTo>
                  <a:pt x="77" y="340"/>
                  <a:pt x="77" y="341"/>
                  <a:pt x="76" y="341"/>
                </a:cubicBezTo>
                <a:cubicBezTo>
                  <a:pt x="76" y="342"/>
                  <a:pt x="76" y="343"/>
                  <a:pt x="76" y="344"/>
                </a:cubicBezTo>
                <a:cubicBezTo>
                  <a:pt x="78" y="344"/>
                  <a:pt x="79" y="344"/>
                  <a:pt x="81" y="344"/>
                </a:cubicBezTo>
                <a:cubicBezTo>
                  <a:pt x="81" y="344"/>
                  <a:pt x="81" y="343"/>
                  <a:pt x="82" y="344"/>
                </a:cubicBezTo>
                <a:cubicBezTo>
                  <a:pt x="82" y="343"/>
                  <a:pt x="82" y="342"/>
                  <a:pt x="83" y="342"/>
                </a:cubicBezTo>
                <a:cubicBezTo>
                  <a:pt x="82" y="344"/>
                  <a:pt x="86" y="345"/>
                  <a:pt x="86" y="344"/>
                </a:cubicBezTo>
                <a:cubicBezTo>
                  <a:pt x="88" y="344"/>
                  <a:pt x="86" y="346"/>
                  <a:pt x="86" y="346"/>
                </a:cubicBezTo>
                <a:cubicBezTo>
                  <a:pt x="86" y="347"/>
                  <a:pt x="90" y="347"/>
                  <a:pt x="89" y="346"/>
                </a:cubicBezTo>
                <a:cubicBezTo>
                  <a:pt x="91" y="346"/>
                  <a:pt x="89" y="350"/>
                  <a:pt x="91" y="350"/>
                </a:cubicBezTo>
                <a:cubicBezTo>
                  <a:pt x="91" y="351"/>
                  <a:pt x="90" y="350"/>
                  <a:pt x="89" y="351"/>
                </a:cubicBezTo>
                <a:cubicBezTo>
                  <a:pt x="89" y="352"/>
                  <a:pt x="90" y="352"/>
                  <a:pt x="91" y="352"/>
                </a:cubicBezTo>
                <a:cubicBezTo>
                  <a:pt x="91" y="353"/>
                  <a:pt x="90" y="353"/>
                  <a:pt x="90" y="354"/>
                </a:cubicBezTo>
                <a:cubicBezTo>
                  <a:pt x="90" y="354"/>
                  <a:pt x="89" y="355"/>
                  <a:pt x="89" y="355"/>
                </a:cubicBezTo>
                <a:cubicBezTo>
                  <a:pt x="89" y="355"/>
                  <a:pt x="88" y="354"/>
                  <a:pt x="88" y="354"/>
                </a:cubicBezTo>
                <a:cubicBezTo>
                  <a:pt x="88" y="354"/>
                  <a:pt x="88" y="354"/>
                  <a:pt x="87" y="354"/>
                </a:cubicBezTo>
                <a:cubicBezTo>
                  <a:pt x="87" y="352"/>
                  <a:pt x="87" y="352"/>
                  <a:pt x="85" y="352"/>
                </a:cubicBezTo>
                <a:cubicBezTo>
                  <a:pt x="83" y="351"/>
                  <a:pt x="83" y="353"/>
                  <a:pt x="82" y="353"/>
                </a:cubicBezTo>
                <a:cubicBezTo>
                  <a:pt x="80" y="354"/>
                  <a:pt x="80" y="355"/>
                  <a:pt x="80" y="356"/>
                </a:cubicBezTo>
                <a:cubicBezTo>
                  <a:pt x="79" y="358"/>
                  <a:pt x="81" y="359"/>
                  <a:pt x="80" y="359"/>
                </a:cubicBezTo>
                <a:cubicBezTo>
                  <a:pt x="80" y="360"/>
                  <a:pt x="81" y="359"/>
                  <a:pt x="81" y="360"/>
                </a:cubicBezTo>
                <a:cubicBezTo>
                  <a:pt x="81" y="361"/>
                  <a:pt x="82" y="361"/>
                  <a:pt x="82" y="362"/>
                </a:cubicBezTo>
                <a:cubicBezTo>
                  <a:pt x="86" y="362"/>
                  <a:pt x="86" y="362"/>
                  <a:pt x="86" y="362"/>
                </a:cubicBezTo>
                <a:cubicBezTo>
                  <a:pt x="85" y="362"/>
                  <a:pt x="85" y="361"/>
                  <a:pt x="85" y="360"/>
                </a:cubicBezTo>
                <a:cubicBezTo>
                  <a:pt x="85" y="360"/>
                  <a:pt x="85" y="359"/>
                  <a:pt x="86" y="359"/>
                </a:cubicBezTo>
                <a:cubicBezTo>
                  <a:pt x="86" y="359"/>
                  <a:pt x="87" y="358"/>
                  <a:pt x="87" y="358"/>
                </a:cubicBezTo>
                <a:cubicBezTo>
                  <a:pt x="89" y="358"/>
                  <a:pt x="89" y="359"/>
                  <a:pt x="91" y="359"/>
                </a:cubicBezTo>
                <a:cubicBezTo>
                  <a:pt x="93" y="358"/>
                  <a:pt x="95" y="357"/>
                  <a:pt x="98" y="357"/>
                </a:cubicBezTo>
                <a:cubicBezTo>
                  <a:pt x="100" y="357"/>
                  <a:pt x="102" y="355"/>
                  <a:pt x="105" y="355"/>
                </a:cubicBezTo>
                <a:cubicBezTo>
                  <a:pt x="105" y="355"/>
                  <a:pt x="106" y="355"/>
                  <a:pt x="107" y="355"/>
                </a:cubicBezTo>
                <a:cubicBezTo>
                  <a:pt x="107" y="354"/>
                  <a:pt x="108" y="354"/>
                  <a:pt x="108" y="353"/>
                </a:cubicBezTo>
                <a:cubicBezTo>
                  <a:pt x="111" y="353"/>
                  <a:pt x="111" y="353"/>
                  <a:pt x="111" y="353"/>
                </a:cubicBezTo>
                <a:cubicBezTo>
                  <a:pt x="113" y="352"/>
                  <a:pt x="116" y="350"/>
                  <a:pt x="119" y="350"/>
                </a:cubicBezTo>
                <a:cubicBezTo>
                  <a:pt x="119" y="350"/>
                  <a:pt x="119" y="351"/>
                  <a:pt x="119" y="351"/>
                </a:cubicBezTo>
                <a:cubicBezTo>
                  <a:pt x="118" y="352"/>
                  <a:pt x="117" y="352"/>
                  <a:pt x="116" y="353"/>
                </a:cubicBezTo>
                <a:cubicBezTo>
                  <a:pt x="116" y="353"/>
                  <a:pt x="116" y="354"/>
                  <a:pt x="115" y="354"/>
                </a:cubicBezTo>
                <a:cubicBezTo>
                  <a:pt x="115" y="354"/>
                  <a:pt x="115" y="354"/>
                  <a:pt x="115" y="355"/>
                </a:cubicBezTo>
                <a:cubicBezTo>
                  <a:pt x="115" y="356"/>
                  <a:pt x="113" y="355"/>
                  <a:pt x="112" y="356"/>
                </a:cubicBezTo>
                <a:cubicBezTo>
                  <a:pt x="112" y="356"/>
                  <a:pt x="112" y="357"/>
                  <a:pt x="112" y="357"/>
                </a:cubicBezTo>
                <a:cubicBezTo>
                  <a:pt x="112" y="357"/>
                  <a:pt x="111" y="358"/>
                  <a:pt x="110" y="357"/>
                </a:cubicBezTo>
                <a:cubicBezTo>
                  <a:pt x="110" y="358"/>
                  <a:pt x="109" y="358"/>
                  <a:pt x="109" y="358"/>
                </a:cubicBezTo>
                <a:cubicBezTo>
                  <a:pt x="109" y="359"/>
                  <a:pt x="108" y="359"/>
                  <a:pt x="108" y="360"/>
                </a:cubicBezTo>
                <a:cubicBezTo>
                  <a:pt x="108" y="360"/>
                  <a:pt x="108" y="361"/>
                  <a:pt x="107" y="361"/>
                </a:cubicBezTo>
                <a:cubicBezTo>
                  <a:pt x="109" y="363"/>
                  <a:pt x="113" y="362"/>
                  <a:pt x="114" y="364"/>
                </a:cubicBezTo>
                <a:cubicBezTo>
                  <a:pt x="114" y="367"/>
                  <a:pt x="112" y="366"/>
                  <a:pt x="112" y="367"/>
                </a:cubicBezTo>
                <a:cubicBezTo>
                  <a:pt x="111" y="367"/>
                  <a:pt x="110" y="367"/>
                  <a:pt x="110" y="369"/>
                </a:cubicBezTo>
                <a:cubicBezTo>
                  <a:pt x="109" y="369"/>
                  <a:pt x="111" y="369"/>
                  <a:pt x="111" y="369"/>
                </a:cubicBezTo>
                <a:cubicBezTo>
                  <a:pt x="111" y="369"/>
                  <a:pt x="111" y="370"/>
                  <a:pt x="111" y="370"/>
                </a:cubicBezTo>
                <a:cubicBezTo>
                  <a:pt x="112" y="370"/>
                  <a:pt x="112" y="370"/>
                  <a:pt x="113" y="370"/>
                </a:cubicBezTo>
                <a:cubicBezTo>
                  <a:pt x="113" y="371"/>
                  <a:pt x="113" y="372"/>
                  <a:pt x="114" y="372"/>
                </a:cubicBezTo>
                <a:cubicBezTo>
                  <a:pt x="116" y="372"/>
                  <a:pt x="115" y="369"/>
                  <a:pt x="117" y="369"/>
                </a:cubicBezTo>
                <a:cubicBezTo>
                  <a:pt x="118" y="367"/>
                  <a:pt x="119" y="366"/>
                  <a:pt x="121" y="365"/>
                </a:cubicBezTo>
                <a:cubicBezTo>
                  <a:pt x="121" y="364"/>
                  <a:pt x="120" y="364"/>
                  <a:pt x="120" y="363"/>
                </a:cubicBezTo>
                <a:cubicBezTo>
                  <a:pt x="120" y="363"/>
                  <a:pt x="119" y="363"/>
                  <a:pt x="119" y="362"/>
                </a:cubicBezTo>
                <a:cubicBezTo>
                  <a:pt x="119" y="361"/>
                  <a:pt x="122" y="362"/>
                  <a:pt x="123" y="362"/>
                </a:cubicBezTo>
                <a:cubicBezTo>
                  <a:pt x="124" y="362"/>
                  <a:pt x="125" y="361"/>
                  <a:pt x="126" y="361"/>
                </a:cubicBezTo>
                <a:cubicBezTo>
                  <a:pt x="126" y="360"/>
                  <a:pt x="125" y="360"/>
                  <a:pt x="124" y="360"/>
                </a:cubicBezTo>
                <a:cubicBezTo>
                  <a:pt x="125" y="356"/>
                  <a:pt x="126" y="361"/>
                  <a:pt x="128" y="360"/>
                </a:cubicBezTo>
                <a:cubicBezTo>
                  <a:pt x="129" y="360"/>
                  <a:pt x="129" y="360"/>
                  <a:pt x="129" y="360"/>
                </a:cubicBezTo>
                <a:cubicBezTo>
                  <a:pt x="130" y="360"/>
                  <a:pt x="130" y="360"/>
                  <a:pt x="131" y="360"/>
                </a:cubicBezTo>
                <a:cubicBezTo>
                  <a:pt x="132" y="360"/>
                  <a:pt x="132" y="361"/>
                  <a:pt x="132" y="362"/>
                </a:cubicBezTo>
                <a:cubicBezTo>
                  <a:pt x="132" y="363"/>
                  <a:pt x="133" y="363"/>
                  <a:pt x="133" y="364"/>
                </a:cubicBezTo>
                <a:cubicBezTo>
                  <a:pt x="135" y="364"/>
                  <a:pt x="135" y="363"/>
                  <a:pt x="137" y="363"/>
                </a:cubicBezTo>
                <a:cubicBezTo>
                  <a:pt x="138" y="364"/>
                  <a:pt x="139" y="365"/>
                  <a:pt x="140" y="364"/>
                </a:cubicBezTo>
                <a:cubicBezTo>
                  <a:pt x="140" y="366"/>
                  <a:pt x="141" y="366"/>
                  <a:pt x="141" y="367"/>
                </a:cubicBezTo>
                <a:cubicBezTo>
                  <a:pt x="141" y="367"/>
                  <a:pt x="141" y="368"/>
                  <a:pt x="142" y="368"/>
                </a:cubicBezTo>
                <a:cubicBezTo>
                  <a:pt x="142" y="368"/>
                  <a:pt x="143" y="368"/>
                  <a:pt x="143" y="368"/>
                </a:cubicBezTo>
                <a:cubicBezTo>
                  <a:pt x="143" y="368"/>
                  <a:pt x="143" y="368"/>
                  <a:pt x="143" y="368"/>
                </a:cubicBezTo>
                <a:cubicBezTo>
                  <a:pt x="144" y="366"/>
                  <a:pt x="145" y="366"/>
                  <a:pt x="145" y="364"/>
                </a:cubicBezTo>
                <a:cubicBezTo>
                  <a:pt x="145" y="364"/>
                  <a:pt x="145" y="364"/>
                  <a:pt x="145" y="364"/>
                </a:cubicBezTo>
                <a:cubicBezTo>
                  <a:pt x="145" y="364"/>
                  <a:pt x="145" y="364"/>
                  <a:pt x="144" y="364"/>
                </a:cubicBezTo>
                <a:cubicBezTo>
                  <a:pt x="144" y="364"/>
                  <a:pt x="144" y="363"/>
                  <a:pt x="144" y="363"/>
                </a:cubicBezTo>
                <a:cubicBezTo>
                  <a:pt x="144" y="360"/>
                  <a:pt x="144" y="360"/>
                  <a:pt x="144" y="360"/>
                </a:cubicBezTo>
                <a:cubicBezTo>
                  <a:pt x="144" y="360"/>
                  <a:pt x="144" y="360"/>
                  <a:pt x="145" y="360"/>
                </a:cubicBezTo>
                <a:cubicBezTo>
                  <a:pt x="145" y="359"/>
                  <a:pt x="146" y="359"/>
                  <a:pt x="146" y="360"/>
                </a:cubicBezTo>
                <a:cubicBezTo>
                  <a:pt x="146" y="360"/>
                  <a:pt x="147" y="360"/>
                  <a:pt x="149" y="360"/>
                </a:cubicBezTo>
                <a:cubicBezTo>
                  <a:pt x="149" y="360"/>
                  <a:pt x="149" y="359"/>
                  <a:pt x="149" y="360"/>
                </a:cubicBezTo>
                <a:cubicBezTo>
                  <a:pt x="150" y="360"/>
                  <a:pt x="150" y="360"/>
                  <a:pt x="150" y="360"/>
                </a:cubicBezTo>
                <a:cubicBezTo>
                  <a:pt x="150" y="361"/>
                  <a:pt x="150" y="361"/>
                  <a:pt x="149" y="361"/>
                </a:cubicBezTo>
                <a:cubicBezTo>
                  <a:pt x="149" y="362"/>
                  <a:pt x="149" y="362"/>
                  <a:pt x="149" y="362"/>
                </a:cubicBezTo>
                <a:cubicBezTo>
                  <a:pt x="149" y="363"/>
                  <a:pt x="149" y="363"/>
                  <a:pt x="149" y="363"/>
                </a:cubicBezTo>
                <a:cubicBezTo>
                  <a:pt x="149" y="364"/>
                  <a:pt x="149" y="364"/>
                  <a:pt x="149" y="364"/>
                </a:cubicBezTo>
                <a:cubicBezTo>
                  <a:pt x="149" y="365"/>
                  <a:pt x="151" y="366"/>
                  <a:pt x="152" y="367"/>
                </a:cubicBezTo>
                <a:cubicBezTo>
                  <a:pt x="152" y="369"/>
                  <a:pt x="153" y="371"/>
                  <a:pt x="153" y="373"/>
                </a:cubicBezTo>
                <a:cubicBezTo>
                  <a:pt x="154" y="374"/>
                  <a:pt x="155" y="373"/>
                  <a:pt x="156" y="374"/>
                </a:cubicBezTo>
                <a:cubicBezTo>
                  <a:pt x="156" y="374"/>
                  <a:pt x="156" y="374"/>
                  <a:pt x="156" y="374"/>
                </a:cubicBezTo>
                <a:cubicBezTo>
                  <a:pt x="156" y="374"/>
                  <a:pt x="157" y="374"/>
                  <a:pt x="157" y="374"/>
                </a:cubicBezTo>
                <a:cubicBezTo>
                  <a:pt x="157" y="375"/>
                  <a:pt x="158" y="376"/>
                  <a:pt x="160" y="376"/>
                </a:cubicBezTo>
                <a:cubicBezTo>
                  <a:pt x="160" y="376"/>
                  <a:pt x="161" y="376"/>
                  <a:pt x="161" y="377"/>
                </a:cubicBezTo>
                <a:cubicBezTo>
                  <a:pt x="161" y="377"/>
                  <a:pt x="161" y="377"/>
                  <a:pt x="161" y="377"/>
                </a:cubicBezTo>
                <a:cubicBezTo>
                  <a:pt x="163" y="378"/>
                  <a:pt x="163" y="378"/>
                  <a:pt x="165" y="378"/>
                </a:cubicBezTo>
                <a:cubicBezTo>
                  <a:pt x="165" y="378"/>
                  <a:pt x="165" y="378"/>
                  <a:pt x="165" y="378"/>
                </a:cubicBezTo>
                <a:cubicBezTo>
                  <a:pt x="166" y="378"/>
                  <a:pt x="167" y="378"/>
                  <a:pt x="168" y="378"/>
                </a:cubicBezTo>
                <a:cubicBezTo>
                  <a:pt x="168" y="378"/>
                  <a:pt x="168" y="378"/>
                  <a:pt x="168" y="378"/>
                </a:cubicBezTo>
                <a:cubicBezTo>
                  <a:pt x="172" y="378"/>
                  <a:pt x="175" y="378"/>
                  <a:pt x="179" y="378"/>
                </a:cubicBezTo>
                <a:cubicBezTo>
                  <a:pt x="179" y="379"/>
                  <a:pt x="179" y="380"/>
                  <a:pt x="179" y="381"/>
                </a:cubicBezTo>
                <a:cubicBezTo>
                  <a:pt x="179" y="381"/>
                  <a:pt x="180" y="380"/>
                  <a:pt x="180" y="379"/>
                </a:cubicBezTo>
                <a:cubicBezTo>
                  <a:pt x="181" y="379"/>
                  <a:pt x="181" y="379"/>
                  <a:pt x="181" y="379"/>
                </a:cubicBezTo>
                <a:cubicBezTo>
                  <a:pt x="181" y="378"/>
                  <a:pt x="181" y="378"/>
                  <a:pt x="181" y="378"/>
                </a:cubicBezTo>
                <a:cubicBezTo>
                  <a:pt x="181" y="377"/>
                  <a:pt x="182" y="377"/>
                  <a:pt x="183" y="376"/>
                </a:cubicBezTo>
                <a:cubicBezTo>
                  <a:pt x="183" y="376"/>
                  <a:pt x="183" y="376"/>
                  <a:pt x="183" y="376"/>
                </a:cubicBezTo>
                <a:cubicBezTo>
                  <a:pt x="185" y="376"/>
                  <a:pt x="185" y="374"/>
                  <a:pt x="186" y="374"/>
                </a:cubicBezTo>
                <a:cubicBezTo>
                  <a:pt x="186" y="374"/>
                  <a:pt x="186" y="374"/>
                  <a:pt x="186" y="374"/>
                </a:cubicBezTo>
                <a:cubicBezTo>
                  <a:pt x="187" y="373"/>
                  <a:pt x="188" y="373"/>
                  <a:pt x="189" y="372"/>
                </a:cubicBezTo>
                <a:cubicBezTo>
                  <a:pt x="190" y="372"/>
                  <a:pt x="191" y="371"/>
                  <a:pt x="192" y="371"/>
                </a:cubicBezTo>
                <a:cubicBezTo>
                  <a:pt x="193" y="370"/>
                  <a:pt x="193" y="370"/>
                  <a:pt x="193" y="370"/>
                </a:cubicBezTo>
                <a:cubicBezTo>
                  <a:pt x="194" y="369"/>
                  <a:pt x="194" y="369"/>
                  <a:pt x="194" y="368"/>
                </a:cubicBezTo>
                <a:cubicBezTo>
                  <a:pt x="195" y="368"/>
                  <a:pt x="195" y="368"/>
                  <a:pt x="195" y="367"/>
                </a:cubicBezTo>
                <a:cubicBezTo>
                  <a:pt x="197" y="368"/>
                  <a:pt x="200" y="366"/>
                  <a:pt x="201" y="368"/>
                </a:cubicBezTo>
                <a:cubicBezTo>
                  <a:pt x="201" y="368"/>
                  <a:pt x="202" y="368"/>
                  <a:pt x="202" y="369"/>
                </a:cubicBezTo>
                <a:cubicBezTo>
                  <a:pt x="202" y="369"/>
                  <a:pt x="202" y="370"/>
                  <a:pt x="202" y="371"/>
                </a:cubicBezTo>
                <a:cubicBezTo>
                  <a:pt x="203" y="370"/>
                  <a:pt x="203" y="370"/>
                  <a:pt x="204" y="369"/>
                </a:cubicBezTo>
                <a:cubicBezTo>
                  <a:pt x="204" y="368"/>
                  <a:pt x="205" y="368"/>
                  <a:pt x="205" y="367"/>
                </a:cubicBezTo>
                <a:cubicBezTo>
                  <a:pt x="205" y="364"/>
                  <a:pt x="204" y="362"/>
                  <a:pt x="204" y="361"/>
                </a:cubicBezTo>
                <a:cubicBezTo>
                  <a:pt x="204" y="360"/>
                  <a:pt x="204" y="359"/>
                  <a:pt x="204" y="358"/>
                </a:cubicBezTo>
                <a:cubicBezTo>
                  <a:pt x="204" y="358"/>
                  <a:pt x="204" y="358"/>
                  <a:pt x="204" y="357"/>
                </a:cubicBezTo>
                <a:cubicBezTo>
                  <a:pt x="204" y="356"/>
                  <a:pt x="204" y="355"/>
                  <a:pt x="205" y="354"/>
                </a:cubicBezTo>
                <a:cubicBezTo>
                  <a:pt x="205" y="354"/>
                  <a:pt x="206" y="354"/>
                  <a:pt x="206" y="354"/>
                </a:cubicBezTo>
                <a:cubicBezTo>
                  <a:pt x="206" y="353"/>
                  <a:pt x="206" y="352"/>
                  <a:pt x="206" y="351"/>
                </a:cubicBezTo>
                <a:cubicBezTo>
                  <a:pt x="206" y="350"/>
                  <a:pt x="206" y="350"/>
                  <a:pt x="206" y="350"/>
                </a:cubicBezTo>
                <a:cubicBezTo>
                  <a:pt x="205" y="350"/>
                  <a:pt x="205" y="349"/>
                  <a:pt x="205" y="349"/>
                </a:cubicBezTo>
                <a:cubicBezTo>
                  <a:pt x="204" y="349"/>
                  <a:pt x="205" y="347"/>
                  <a:pt x="204" y="347"/>
                </a:cubicBezTo>
                <a:cubicBezTo>
                  <a:pt x="204" y="345"/>
                  <a:pt x="204" y="342"/>
                  <a:pt x="204" y="340"/>
                </a:cubicBezTo>
                <a:cubicBezTo>
                  <a:pt x="204" y="340"/>
                  <a:pt x="205" y="339"/>
                  <a:pt x="206" y="339"/>
                </a:cubicBezTo>
                <a:cubicBezTo>
                  <a:pt x="206" y="340"/>
                  <a:pt x="206" y="339"/>
                  <a:pt x="206" y="339"/>
                </a:cubicBezTo>
                <a:cubicBezTo>
                  <a:pt x="208" y="339"/>
                  <a:pt x="209" y="339"/>
                  <a:pt x="211" y="339"/>
                </a:cubicBezTo>
                <a:cubicBezTo>
                  <a:pt x="215" y="338"/>
                  <a:pt x="219" y="337"/>
                  <a:pt x="222" y="336"/>
                </a:cubicBezTo>
                <a:cubicBezTo>
                  <a:pt x="224" y="336"/>
                  <a:pt x="225" y="336"/>
                  <a:pt x="227" y="336"/>
                </a:cubicBezTo>
                <a:cubicBezTo>
                  <a:pt x="227" y="336"/>
                  <a:pt x="227" y="336"/>
                  <a:pt x="227" y="336"/>
                </a:cubicBezTo>
                <a:cubicBezTo>
                  <a:pt x="228" y="336"/>
                  <a:pt x="229" y="336"/>
                  <a:pt x="230" y="335"/>
                </a:cubicBezTo>
                <a:cubicBezTo>
                  <a:pt x="230" y="335"/>
                  <a:pt x="231" y="335"/>
                  <a:pt x="231" y="335"/>
                </a:cubicBezTo>
                <a:cubicBezTo>
                  <a:pt x="232" y="336"/>
                  <a:pt x="232" y="337"/>
                  <a:pt x="233" y="337"/>
                </a:cubicBezTo>
                <a:cubicBezTo>
                  <a:pt x="235" y="337"/>
                  <a:pt x="236" y="339"/>
                  <a:pt x="238" y="338"/>
                </a:cubicBezTo>
                <a:cubicBezTo>
                  <a:pt x="240" y="338"/>
                  <a:pt x="241" y="339"/>
                  <a:pt x="242" y="339"/>
                </a:cubicBezTo>
                <a:cubicBezTo>
                  <a:pt x="243" y="339"/>
                  <a:pt x="244" y="339"/>
                  <a:pt x="245" y="339"/>
                </a:cubicBezTo>
                <a:cubicBezTo>
                  <a:pt x="247" y="339"/>
                  <a:pt x="248" y="340"/>
                  <a:pt x="249" y="341"/>
                </a:cubicBezTo>
                <a:cubicBezTo>
                  <a:pt x="253" y="340"/>
                  <a:pt x="255" y="342"/>
                  <a:pt x="259" y="342"/>
                </a:cubicBezTo>
                <a:cubicBezTo>
                  <a:pt x="260" y="343"/>
                  <a:pt x="260" y="343"/>
                  <a:pt x="260" y="343"/>
                </a:cubicBezTo>
                <a:cubicBezTo>
                  <a:pt x="260" y="343"/>
                  <a:pt x="261" y="343"/>
                  <a:pt x="261" y="343"/>
                </a:cubicBezTo>
                <a:cubicBezTo>
                  <a:pt x="262" y="343"/>
                  <a:pt x="262" y="346"/>
                  <a:pt x="264" y="345"/>
                </a:cubicBezTo>
                <a:cubicBezTo>
                  <a:pt x="264" y="345"/>
                  <a:pt x="264" y="345"/>
                  <a:pt x="264" y="345"/>
                </a:cubicBezTo>
                <a:cubicBezTo>
                  <a:pt x="265" y="345"/>
                  <a:pt x="265" y="346"/>
                  <a:pt x="266" y="347"/>
                </a:cubicBezTo>
                <a:cubicBezTo>
                  <a:pt x="266" y="347"/>
                  <a:pt x="266" y="347"/>
                  <a:pt x="266" y="347"/>
                </a:cubicBezTo>
                <a:cubicBezTo>
                  <a:pt x="267" y="348"/>
                  <a:pt x="267" y="349"/>
                  <a:pt x="268" y="350"/>
                </a:cubicBezTo>
                <a:cubicBezTo>
                  <a:pt x="268" y="350"/>
                  <a:pt x="268" y="350"/>
                  <a:pt x="268" y="350"/>
                </a:cubicBezTo>
                <a:cubicBezTo>
                  <a:pt x="268" y="352"/>
                  <a:pt x="270" y="351"/>
                  <a:pt x="270" y="353"/>
                </a:cubicBezTo>
                <a:cubicBezTo>
                  <a:pt x="271" y="353"/>
                  <a:pt x="272" y="352"/>
                  <a:pt x="272" y="353"/>
                </a:cubicBezTo>
                <a:cubicBezTo>
                  <a:pt x="272" y="354"/>
                  <a:pt x="273" y="354"/>
                  <a:pt x="273" y="355"/>
                </a:cubicBezTo>
                <a:cubicBezTo>
                  <a:pt x="275" y="355"/>
                  <a:pt x="276" y="354"/>
                  <a:pt x="277" y="354"/>
                </a:cubicBezTo>
                <a:cubicBezTo>
                  <a:pt x="278" y="355"/>
                  <a:pt x="279" y="355"/>
                  <a:pt x="280" y="355"/>
                </a:cubicBezTo>
                <a:cubicBezTo>
                  <a:pt x="280" y="355"/>
                  <a:pt x="280" y="355"/>
                  <a:pt x="280" y="356"/>
                </a:cubicBezTo>
                <a:cubicBezTo>
                  <a:pt x="281" y="356"/>
                  <a:pt x="281" y="355"/>
                  <a:pt x="282" y="355"/>
                </a:cubicBezTo>
                <a:cubicBezTo>
                  <a:pt x="286" y="355"/>
                  <a:pt x="286" y="355"/>
                  <a:pt x="286" y="355"/>
                </a:cubicBezTo>
                <a:cubicBezTo>
                  <a:pt x="288" y="355"/>
                  <a:pt x="288" y="356"/>
                  <a:pt x="289" y="356"/>
                </a:cubicBezTo>
                <a:cubicBezTo>
                  <a:pt x="291" y="356"/>
                  <a:pt x="292" y="355"/>
                  <a:pt x="293" y="354"/>
                </a:cubicBezTo>
                <a:cubicBezTo>
                  <a:pt x="294" y="353"/>
                  <a:pt x="296" y="353"/>
                  <a:pt x="296" y="352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0" y="352"/>
                  <a:pt x="301" y="351"/>
                  <a:pt x="301" y="351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03" y="350"/>
                  <a:pt x="303" y="349"/>
                  <a:pt x="304" y="348"/>
                </a:cubicBezTo>
                <a:cubicBezTo>
                  <a:pt x="304" y="348"/>
                  <a:pt x="304" y="348"/>
                  <a:pt x="304" y="348"/>
                </a:cubicBezTo>
                <a:cubicBezTo>
                  <a:pt x="305" y="348"/>
                  <a:pt x="305" y="348"/>
                  <a:pt x="306" y="348"/>
                </a:cubicBezTo>
                <a:cubicBezTo>
                  <a:pt x="306" y="348"/>
                  <a:pt x="306" y="348"/>
                  <a:pt x="306" y="348"/>
                </a:cubicBezTo>
                <a:cubicBezTo>
                  <a:pt x="308" y="348"/>
                  <a:pt x="308" y="347"/>
                  <a:pt x="309" y="346"/>
                </a:cubicBezTo>
                <a:cubicBezTo>
                  <a:pt x="309" y="346"/>
                  <a:pt x="309" y="346"/>
                  <a:pt x="310" y="346"/>
                </a:cubicBezTo>
                <a:cubicBezTo>
                  <a:pt x="310" y="346"/>
                  <a:pt x="310" y="346"/>
                  <a:pt x="310" y="346"/>
                </a:cubicBezTo>
                <a:cubicBezTo>
                  <a:pt x="311" y="347"/>
                  <a:pt x="312" y="346"/>
                  <a:pt x="312" y="346"/>
                </a:cubicBezTo>
                <a:cubicBezTo>
                  <a:pt x="312" y="346"/>
                  <a:pt x="313" y="345"/>
                  <a:pt x="313" y="345"/>
                </a:cubicBezTo>
                <a:cubicBezTo>
                  <a:pt x="313" y="344"/>
                  <a:pt x="315" y="344"/>
                  <a:pt x="316" y="344"/>
                </a:cubicBezTo>
                <a:cubicBezTo>
                  <a:pt x="316" y="344"/>
                  <a:pt x="316" y="344"/>
                  <a:pt x="316" y="344"/>
                </a:cubicBezTo>
                <a:cubicBezTo>
                  <a:pt x="317" y="344"/>
                  <a:pt x="317" y="344"/>
                  <a:pt x="317" y="344"/>
                </a:cubicBezTo>
                <a:cubicBezTo>
                  <a:pt x="318" y="344"/>
                  <a:pt x="318" y="343"/>
                  <a:pt x="318" y="343"/>
                </a:cubicBezTo>
                <a:cubicBezTo>
                  <a:pt x="318" y="343"/>
                  <a:pt x="319" y="343"/>
                  <a:pt x="319" y="342"/>
                </a:cubicBezTo>
                <a:cubicBezTo>
                  <a:pt x="321" y="342"/>
                  <a:pt x="321" y="342"/>
                  <a:pt x="321" y="342"/>
                </a:cubicBezTo>
                <a:cubicBezTo>
                  <a:pt x="323" y="341"/>
                  <a:pt x="324" y="338"/>
                  <a:pt x="326" y="337"/>
                </a:cubicBezTo>
                <a:cubicBezTo>
                  <a:pt x="327" y="336"/>
                  <a:pt x="325" y="336"/>
                  <a:pt x="326" y="334"/>
                </a:cubicBezTo>
                <a:cubicBezTo>
                  <a:pt x="328" y="334"/>
                  <a:pt x="328" y="335"/>
                  <a:pt x="329" y="337"/>
                </a:cubicBezTo>
                <a:cubicBezTo>
                  <a:pt x="330" y="336"/>
                  <a:pt x="330" y="336"/>
                  <a:pt x="330" y="335"/>
                </a:cubicBezTo>
                <a:cubicBezTo>
                  <a:pt x="330" y="335"/>
                  <a:pt x="330" y="335"/>
                  <a:pt x="330" y="335"/>
                </a:cubicBezTo>
                <a:cubicBezTo>
                  <a:pt x="330" y="335"/>
                  <a:pt x="331" y="335"/>
                  <a:pt x="331" y="335"/>
                </a:cubicBezTo>
                <a:cubicBezTo>
                  <a:pt x="331" y="334"/>
                  <a:pt x="332" y="333"/>
                  <a:pt x="333" y="332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3" y="331"/>
                  <a:pt x="334" y="331"/>
                  <a:pt x="334" y="330"/>
                </a:cubicBezTo>
                <a:cubicBezTo>
                  <a:pt x="334" y="329"/>
                  <a:pt x="334" y="328"/>
                  <a:pt x="333" y="327"/>
                </a:cubicBezTo>
                <a:cubicBezTo>
                  <a:pt x="333" y="325"/>
                  <a:pt x="335" y="325"/>
                  <a:pt x="335" y="324"/>
                </a:cubicBezTo>
                <a:cubicBezTo>
                  <a:pt x="335" y="324"/>
                  <a:pt x="335" y="324"/>
                  <a:pt x="335" y="324"/>
                </a:cubicBezTo>
                <a:cubicBezTo>
                  <a:pt x="335" y="324"/>
                  <a:pt x="335" y="324"/>
                  <a:pt x="335" y="324"/>
                </a:cubicBezTo>
                <a:cubicBezTo>
                  <a:pt x="335" y="323"/>
                  <a:pt x="337" y="322"/>
                  <a:pt x="337" y="320"/>
                </a:cubicBezTo>
                <a:cubicBezTo>
                  <a:pt x="337" y="320"/>
                  <a:pt x="337" y="320"/>
                  <a:pt x="337" y="320"/>
                </a:cubicBezTo>
                <a:cubicBezTo>
                  <a:pt x="337" y="320"/>
                  <a:pt x="337" y="320"/>
                  <a:pt x="337" y="320"/>
                </a:cubicBezTo>
                <a:cubicBezTo>
                  <a:pt x="338" y="319"/>
                  <a:pt x="338" y="318"/>
                  <a:pt x="339" y="318"/>
                </a:cubicBezTo>
                <a:cubicBezTo>
                  <a:pt x="341" y="315"/>
                  <a:pt x="343" y="312"/>
                  <a:pt x="344" y="309"/>
                </a:cubicBezTo>
                <a:cubicBezTo>
                  <a:pt x="346" y="307"/>
                  <a:pt x="347" y="305"/>
                  <a:pt x="350" y="303"/>
                </a:cubicBezTo>
                <a:cubicBezTo>
                  <a:pt x="352" y="302"/>
                  <a:pt x="354" y="304"/>
                  <a:pt x="357" y="304"/>
                </a:cubicBezTo>
                <a:cubicBezTo>
                  <a:pt x="360" y="303"/>
                  <a:pt x="362" y="304"/>
                  <a:pt x="365" y="305"/>
                </a:cubicBezTo>
                <a:cubicBezTo>
                  <a:pt x="365" y="305"/>
                  <a:pt x="367" y="305"/>
                  <a:pt x="367" y="306"/>
                </a:cubicBezTo>
                <a:cubicBezTo>
                  <a:pt x="367" y="306"/>
                  <a:pt x="368" y="306"/>
                  <a:pt x="369" y="306"/>
                </a:cubicBezTo>
                <a:cubicBezTo>
                  <a:pt x="369" y="306"/>
                  <a:pt x="370" y="306"/>
                  <a:pt x="369" y="307"/>
                </a:cubicBezTo>
                <a:cubicBezTo>
                  <a:pt x="371" y="307"/>
                  <a:pt x="374" y="306"/>
                  <a:pt x="375" y="307"/>
                </a:cubicBezTo>
                <a:cubicBezTo>
                  <a:pt x="376" y="307"/>
                  <a:pt x="376" y="307"/>
                  <a:pt x="376" y="307"/>
                </a:cubicBezTo>
                <a:cubicBezTo>
                  <a:pt x="376" y="306"/>
                  <a:pt x="376" y="306"/>
                  <a:pt x="376" y="306"/>
                </a:cubicBezTo>
                <a:cubicBezTo>
                  <a:pt x="376" y="306"/>
                  <a:pt x="377" y="305"/>
                  <a:pt x="377" y="305"/>
                </a:cubicBezTo>
                <a:cubicBezTo>
                  <a:pt x="379" y="304"/>
                  <a:pt x="381" y="303"/>
                  <a:pt x="383" y="303"/>
                </a:cubicBezTo>
                <a:cubicBezTo>
                  <a:pt x="384" y="303"/>
                  <a:pt x="383" y="302"/>
                  <a:pt x="383" y="301"/>
                </a:cubicBezTo>
                <a:cubicBezTo>
                  <a:pt x="384" y="301"/>
                  <a:pt x="384" y="301"/>
                  <a:pt x="384" y="300"/>
                </a:cubicBezTo>
                <a:cubicBezTo>
                  <a:pt x="384" y="300"/>
                  <a:pt x="383" y="299"/>
                  <a:pt x="383" y="298"/>
                </a:cubicBezTo>
                <a:cubicBezTo>
                  <a:pt x="384" y="298"/>
                  <a:pt x="385" y="297"/>
                  <a:pt x="385" y="296"/>
                </a:cubicBezTo>
                <a:cubicBezTo>
                  <a:pt x="385" y="294"/>
                  <a:pt x="382" y="296"/>
                  <a:pt x="382" y="296"/>
                </a:cubicBezTo>
                <a:cubicBezTo>
                  <a:pt x="382" y="297"/>
                  <a:pt x="381" y="297"/>
                  <a:pt x="381" y="296"/>
                </a:cubicBezTo>
                <a:cubicBezTo>
                  <a:pt x="381" y="293"/>
                  <a:pt x="385" y="294"/>
                  <a:pt x="387" y="293"/>
                </a:cubicBezTo>
                <a:cubicBezTo>
                  <a:pt x="388" y="292"/>
                  <a:pt x="389" y="291"/>
                  <a:pt x="390" y="289"/>
                </a:cubicBezTo>
                <a:cubicBezTo>
                  <a:pt x="390" y="289"/>
                  <a:pt x="390" y="288"/>
                  <a:pt x="391" y="289"/>
                </a:cubicBezTo>
                <a:cubicBezTo>
                  <a:pt x="391" y="287"/>
                  <a:pt x="393" y="287"/>
                  <a:pt x="392" y="284"/>
                </a:cubicBezTo>
                <a:cubicBezTo>
                  <a:pt x="394" y="285"/>
                  <a:pt x="396" y="284"/>
                  <a:pt x="397" y="284"/>
                </a:cubicBezTo>
                <a:cubicBezTo>
                  <a:pt x="397" y="284"/>
                  <a:pt x="397" y="284"/>
                  <a:pt x="397" y="285"/>
                </a:cubicBezTo>
                <a:cubicBezTo>
                  <a:pt x="397" y="285"/>
                  <a:pt x="398" y="285"/>
                  <a:pt x="399" y="285"/>
                </a:cubicBezTo>
                <a:cubicBezTo>
                  <a:pt x="399" y="285"/>
                  <a:pt x="399" y="285"/>
                  <a:pt x="399" y="285"/>
                </a:cubicBezTo>
                <a:cubicBezTo>
                  <a:pt x="399" y="286"/>
                  <a:pt x="400" y="286"/>
                  <a:pt x="400" y="286"/>
                </a:cubicBezTo>
                <a:cubicBezTo>
                  <a:pt x="400" y="287"/>
                  <a:pt x="400" y="287"/>
                  <a:pt x="400" y="288"/>
                </a:cubicBezTo>
                <a:cubicBezTo>
                  <a:pt x="400" y="289"/>
                  <a:pt x="401" y="291"/>
                  <a:pt x="401" y="293"/>
                </a:cubicBezTo>
                <a:cubicBezTo>
                  <a:pt x="401" y="294"/>
                  <a:pt x="401" y="294"/>
                  <a:pt x="400" y="295"/>
                </a:cubicBezTo>
                <a:cubicBezTo>
                  <a:pt x="400" y="295"/>
                  <a:pt x="400" y="295"/>
                  <a:pt x="400" y="295"/>
                </a:cubicBezTo>
                <a:cubicBezTo>
                  <a:pt x="400" y="296"/>
                  <a:pt x="399" y="297"/>
                  <a:pt x="398" y="298"/>
                </a:cubicBezTo>
                <a:cubicBezTo>
                  <a:pt x="398" y="298"/>
                  <a:pt x="398" y="298"/>
                  <a:pt x="398" y="298"/>
                </a:cubicBezTo>
                <a:cubicBezTo>
                  <a:pt x="397" y="299"/>
                  <a:pt x="396" y="300"/>
                  <a:pt x="396" y="301"/>
                </a:cubicBezTo>
                <a:cubicBezTo>
                  <a:pt x="396" y="301"/>
                  <a:pt x="396" y="301"/>
                  <a:pt x="396" y="301"/>
                </a:cubicBezTo>
                <a:cubicBezTo>
                  <a:pt x="395" y="302"/>
                  <a:pt x="395" y="303"/>
                  <a:pt x="394" y="304"/>
                </a:cubicBezTo>
                <a:cubicBezTo>
                  <a:pt x="394" y="304"/>
                  <a:pt x="394" y="304"/>
                  <a:pt x="394" y="304"/>
                </a:cubicBezTo>
                <a:cubicBezTo>
                  <a:pt x="394" y="304"/>
                  <a:pt x="394" y="304"/>
                  <a:pt x="395" y="305"/>
                </a:cubicBezTo>
                <a:cubicBezTo>
                  <a:pt x="394" y="305"/>
                  <a:pt x="394" y="306"/>
                  <a:pt x="393" y="306"/>
                </a:cubicBezTo>
                <a:cubicBezTo>
                  <a:pt x="393" y="308"/>
                  <a:pt x="391" y="309"/>
                  <a:pt x="391" y="311"/>
                </a:cubicBezTo>
                <a:cubicBezTo>
                  <a:pt x="391" y="311"/>
                  <a:pt x="391" y="311"/>
                  <a:pt x="391" y="311"/>
                </a:cubicBezTo>
                <a:cubicBezTo>
                  <a:pt x="391" y="311"/>
                  <a:pt x="391" y="311"/>
                  <a:pt x="391" y="311"/>
                </a:cubicBezTo>
                <a:cubicBezTo>
                  <a:pt x="391" y="313"/>
                  <a:pt x="392" y="314"/>
                  <a:pt x="393" y="315"/>
                </a:cubicBezTo>
                <a:cubicBezTo>
                  <a:pt x="393" y="315"/>
                  <a:pt x="393" y="315"/>
                  <a:pt x="393" y="315"/>
                </a:cubicBezTo>
                <a:cubicBezTo>
                  <a:pt x="394" y="315"/>
                  <a:pt x="394" y="316"/>
                  <a:pt x="395" y="316"/>
                </a:cubicBezTo>
                <a:cubicBezTo>
                  <a:pt x="395" y="316"/>
                  <a:pt x="395" y="316"/>
                  <a:pt x="395" y="316"/>
                </a:cubicBezTo>
                <a:cubicBezTo>
                  <a:pt x="395" y="317"/>
                  <a:pt x="395" y="317"/>
                  <a:pt x="396" y="317"/>
                </a:cubicBezTo>
                <a:cubicBezTo>
                  <a:pt x="397" y="318"/>
                  <a:pt x="398" y="318"/>
                  <a:pt x="399" y="320"/>
                </a:cubicBezTo>
                <a:cubicBezTo>
                  <a:pt x="400" y="320"/>
                  <a:pt x="400" y="320"/>
                  <a:pt x="401" y="321"/>
                </a:cubicBezTo>
                <a:cubicBezTo>
                  <a:pt x="401" y="321"/>
                  <a:pt x="401" y="321"/>
                  <a:pt x="401" y="321"/>
                </a:cubicBezTo>
                <a:cubicBezTo>
                  <a:pt x="401" y="323"/>
                  <a:pt x="403" y="323"/>
                  <a:pt x="402" y="324"/>
                </a:cubicBezTo>
                <a:cubicBezTo>
                  <a:pt x="402" y="324"/>
                  <a:pt x="402" y="324"/>
                  <a:pt x="402" y="325"/>
                </a:cubicBezTo>
                <a:cubicBezTo>
                  <a:pt x="401" y="326"/>
                  <a:pt x="400" y="327"/>
                  <a:pt x="401" y="329"/>
                </a:cubicBezTo>
                <a:cubicBezTo>
                  <a:pt x="401" y="329"/>
                  <a:pt x="401" y="329"/>
                  <a:pt x="401" y="329"/>
                </a:cubicBezTo>
                <a:cubicBezTo>
                  <a:pt x="402" y="329"/>
                  <a:pt x="403" y="328"/>
                  <a:pt x="403" y="328"/>
                </a:cubicBezTo>
                <a:cubicBezTo>
                  <a:pt x="403" y="329"/>
                  <a:pt x="404" y="329"/>
                  <a:pt x="405" y="330"/>
                </a:cubicBezTo>
                <a:cubicBezTo>
                  <a:pt x="406" y="330"/>
                  <a:pt x="410" y="330"/>
                  <a:pt x="411" y="329"/>
                </a:cubicBezTo>
                <a:cubicBezTo>
                  <a:pt x="414" y="327"/>
                  <a:pt x="412" y="326"/>
                  <a:pt x="412" y="323"/>
                </a:cubicBezTo>
                <a:cubicBezTo>
                  <a:pt x="417" y="322"/>
                  <a:pt x="415" y="319"/>
                  <a:pt x="414" y="316"/>
                </a:cubicBezTo>
                <a:cubicBezTo>
                  <a:pt x="414" y="315"/>
                  <a:pt x="414" y="314"/>
                  <a:pt x="414" y="313"/>
                </a:cubicBezTo>
                <a:cubicBezTo>
                  <a:pt x="414" y="313"/>
                  <a:pt x="414" y="313"/>
                  <a:pt x="414" y="313"/>
                </a:cubicBezTo>
                <a:cubicBezTo>
                  <a:pt x="414" y="312"/>
                  <a:pt x="415" y="311"/>
                  <a:pt x="416" y="310"/>
                </a:cubicBezTo>
                <a:cubicBezTo>
                  <a:pt x="419" y="309"/>
                  <a:pt x="421" y="309"/>
                  <a:pt x="419" y="305"/>
                </a:cubicBezTo>
                <a:cubicBezTo>
                  <a:pt x="418" y="303"/>
                  <a:pt x="416" y="301"/>
                  <a:pt x="415" y="299"/>
                </a:cubicBezTo>
                <a:cubicBezTo>
                  <a:pt x="413" y="293"/>
                  <a:pt x="414" y="287"/>
                  <a:pt x="414" y="281"/>
                </a:cubicBezTo>
                <a:cubicBezTo>
                  <a:pt x="414" y="281"/>
                  <a:pt x="415" y="281"/>
                  <a:pt x="415" y="281"/>
                </a:cubicBezTo>
                <a:cubicBezTo>
                  <a:pt x="417" y="280"/>
                  <a:pt x="419" y="279"/>
                  <a:pt x="421" y="279"/>
                </a:cubicBezTo>
                <a:cubicBezTo>
                  <a:pt x="423" y="278"/>
                  <a:pt x="425" y="279"/>
                  <a:pt x="427" y="280"/>
                </a:cubicBezTo>
                <a:cubicBezTo>
                  <a:pt x="429" y="280"/>
                  <a:pt x="431" y="280"/>
                  <a:pt x="433" y="280"/>
                </a:cubicBezTo>
                <a:cubicBezTo>
                  <a:pt x="435" y="281"/>
                  <a:pt x="436" y="283"/>
                  <a:pt x="438" y="283"/>
                </a:cubicBezTo>
                <a:cubicBezTo>
                  <a:pt x="440" y="282"/>
                  <a:pt x="442" y="282"/>
                  <a:pt x="444" y="281"/>
                </a:cubicBezTo>
                <a:cubicBezTo>
                  <a:pt x="445" y="281"/>
                  <a:pt x="446" y="281"/>
                  <a:pt x="447" y="280"/>
                </a:cubicBezTo>
                <a:cubicBezTo>
                  <a:pt x="448" y="280"/>
                  <a:pt x="447" y="280"/>
                  <a:pt x="448" y="279"/>
                </a:cubicBezTo>
                <a:cubicBezTo>
                  <a:pt x="449" y="278"/>
                  <a:pt x="450" y="278"/>
                  <a:pt x="451" y="277"/>
                </a:cubicBezTo>
                <a:cubicBezTo>
                  <a:pt x="452" y="277"/>
                  <a:pt x="453" y="275"/>
                  <a:pt x="453" y="274"/>
                </a:cubicBezTo>
                <a:cubicBezTo>
                  <a:pt x="453" y="274"/>
                  <a:pt x="454" y="274"/>
                  <a:pt x="454" y="273"/>
                </a:cubicBezTo>
                <a:cubicBezTo>
                  <a:pt x="454" y="273"/>
                  <a:pt x="454" y="273"/>
                  <a:pt x="454" y="273"/>
                </a:cubicBezTo>
                <a:cubicBezTo>
                  <a:pt x="458" y="272"/>
                  <a:pt x="460" y="270"/>
                  <a:pt x="463" y="268"/>
                </a:cubicBezTo>
                <a:cubicBezTo>
                  <a:pt x="464" y="267"/>
                  <a:pt x="466" y="267"/>
                  <a:pt x="467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8" y="264"/>
                  <a:pt x="469" y="264"/>
                  <a:pt x="470" y="263"/>
                </a:cubicBezTo>
                <a:cubicBezTo>
                  <a:pt x="472" y="262"/>
                  <a:pt x="472" y="261"/>
                  <a:pt x="474" y="261"/>
                </a:cubicBezTo>
                <a:cubicBezTo>
                  <a:pt x="476" y="260"/>
                  <a:pt x="482" y="260"/>
                  <a:pt x="484" y="260"/>
                </a:cubicBezTo>
                <a:cubicBezTo>
                  <a:pt x="487" y="261"/>
                  <a:pt x="490" y="262"/>
                  <a:pt x="493" y="263"/>
                </a:cubicBezTo>
                <a:cubicBezTo>
                  <a:pt x="495" y="263"/>
                  <a:pt x="496" y="262"/>
                  <a:pt x="498" y="262"/>
                </a:cubicBezTo>
                <a:cubicBezTo>
                  <a:pt x="500" y="261"/>
                  <a:pt x="502" y="262"/>
                  <a:pt x="504" y="262"/>
                </a:cubicBezTo>
                <a:cubicBezTo>
                  <a:pt x="510" y="261"/>
                  <a:pt x="516" y="257"/>
                  <a:pt x="520" y="254"/>
                </a:cubicBezTo>
                <a:cubicBezTo>
                  <a:pt x="526" y="251"/>
                  <a:pt x="531" y="248"/>
                  <a:pt x="536" y="243"/>
                </a:cubicBezTo>
                <a:cubicBezTo>
                  <a:pt x="538" y="240"/>
                  <a:pt x="543" y="237"/>
                  <a:pt x="544" y="235"/>
                </a:cubicBezTo>
                <a:cubicBezTo>
                  <a:pt x="544" y="235"/>
                  <a:pt x="544" y="235"/>
                  <a:pt x="544" y="234"/>
                </a:cubicBezTo>
                <a:cubicBezTo>
                  <a:pt x="544" y="234"/>
                  <a:pt x="545" y="233"/>
                  <a:pt x="545" y="233"/>
                </a:cubicBezTo>
                <a:cubicBezTo>
                  <a:pt x="549" y="229"/>
                  <a:pt x="556" y="224"/>
                  <a:pt x="561" y="223"/>
                </a:cubicBezTo>
                <a:cubicBezTo>
                  <a:pt x="569" y="220"/>
                  <a:pt x="577" y="217"/>
                  <a:pt x="585" y="213"/>
                </a:cubicBezTo>
                <a:cubicBezTo>
                  <a:pt x="588" y="212"/>
                  <a:pt x="590" y="211"/>
                  <a:pt x="592" y="209"/>
                </a:cubicBezTo>
                <a:cubicBezTo>
                  <a:pt x="594" y="208"/>
                  <a:pt x="596" y="207"/>
                  <a:pt x="596" y="206"/>
                </a:cubicBezTo>
                <a:cubicBezTo>
                  <a:pt x="598" y="205"/>
                  <a:pt x="600" y="204"/>
                  <a:pt x="601" y="202"/>
                </a:cubicBezTo>
                <a:cubicBezTo>
                  <a:pt x="602" y="201"/>
                  <a:pt x="602" y="199"/>
                  <a:pt x="603" y="198"/>
                </a:cubicBezTo>
                <a:cubicBezTo>
                  <a:pt x="603" y="197"/>
                  <a:pt x="604" y="196"/>
                  <a:pt x="605" y="196"/>
                </a:cubicBezTo>
                <a:cubicBezTo>
                  <a:pt x="606" y="195"/>
                  <a:pt x="606" y="195"/>
                  <a:pt x="607" y="195"/>
                </a:cubicBezTo>
                <a:cubicBezTo>
                  <a:pt x="609" y="195"/>
                  <a:pt x="610" y="195"/>
                  <a:pt x="612" y="196"/>
                </a:cubicBezTo>
                <a:cubicBezTo>
                  <a:pt x="613" y="196"/>
                  <a:pt x="614" y="197"/>
                  <a:pt x="614" y="199"/>
                </a:cubicBezTo>
                <a:cubicBezTo>
                  <a:pt x="614" y="199"/>
                  <a:pt x="615" y="200"/>
                  <a:pt x="615" y="201"/>
                </a:cubicBezTo>
                <a:cubicBezTo>
                  <a:pt x="615" y="201"/>
                  <a:pt x="615" y="201"/>
                  <a:pt x="615" y="201"/>
                </a:cubicBezTo>
                <a:cubicBezTo>
                  <a:pt x="616" y="202"/>
                  <a:pt x="615" y="201"/>
                  <a:pt x="616" y="201"/>
                </a:cubicBezTo>
                <a:cubicBezTo>
                  <a:pt x="617" y="201"/>
                  <a:pt x="617" y="200"/>
                  <a:pt x="618" y="200"/>
                </a:cubicBezTo>
                <a:cubicBezTo>
                  <a:pt x="619" y="199"/>
                  <a:pt x="620" y="197"/>
                  <a:pt x="621" y="195"/>
                </a:cubicBezTo>
                <a:cubicBezTo>
                  <a:pt x="622" y="194"/>
                  <a:pt x="624" y="192"/>
                  <a:pt x="624" y="189"/>
                </a:cubicBezTo>
                <a:cubicBezTo>
                  <a:pt x="624" y="188"/>
                  <a:pt x="625" y="186"/>
                  <a:pt x="626" y="185"/>
                </a:cubicBezTo>
                <a:cubicBezTo>
                  <a:pt x="627" y="184"/>
                  <a:pt x="628" y="183"/>
                  <a:pt x="629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2" y="185"/>
                  <a:pt x="633" y="184"/>
                  <a:pt x="635" y="184"/>
                </a:cubicBezTo>
                <a:cubicBezTo>
                  <a:pt x="636" y="183"/>
                  <a:pt x="638" y="183"/>
                  <a:pt x="639" y="182"/>
                </a:cubicBezTo>
                <a:cubicBezTo>
                  <a:pt x="640" y="181"/>
                  <a:pt x="641" y="180"/>
                  <a:pt x="641" y="180"/>
                </a:cubicBezTo>
                <a:cubicBezTo>
                  <a:pt x="642" y="180"/>
                  <a:pt x="643" y="180"/>
                  <a:pt x="643" y="179"/>
                </a:cubicBezTo>
                <a:cubicBezTo>
                  <a:pt x="644" y="179"/>
                  <a:pt x="644" y="179"/>
                  <a:pt x="644" y="178"/>
                </a:cubicBezTo>
                <a:cubicBezTo>
                  <a:pt x="645" y="178"/>
                  <a:pt x="646" y="179"/>
                  <a:pt x="647" y="179"/>
                </a:cubicBezTo>
                <a:cubicBezTo>
                  <a:pt x="648" y="179"/>
                  <a:pt x="650" y="180"/>
                  <a:pt x="651" y="181"/>
                </a:cubicBezTo>
                <a:cubicBezTo>
                  <a:pt x="652" y="181"/>
                  <a:pt x="654" y="180"/>
                  <a:pt x="655" y="179"/>
                </a:cubicBezTo>
                <a:cubicBezTo>
                  <a:pt x="658" y="179"/>
                  <a:pt x="660" y="178"/>
                  <a:pt x="662" y="177"/>
                </a:cubicBezTo>
                <a:cubicBezTo>
                  <a:pt x="664" y="176"/>
                  <a:pt x="665" y="176"/>
                  <a:pt x="666" y="175"/>
                </a:cubicBezTo>
                <a:cubicBezTo>
                  <a:pt x="667" y="174"/>
                  <a:pt x="666" y="172"/>
                  <a:pt x="667" y="171"/>
                </a:cubicBezTo>
                <a:cubicBezTo>
                  <a:pt x="669" y="170"/>
                  <a:pt x="672" y="170"/>
                  <a:pt x="674" y="170"/>
                </a:cubicBezTo>
                <a:cubicBezTo>
                  <a:pt x="677" y="169"/>
                  <a:pt x="679" y="170"/>
                  <a:pt x="681" y="173"/>
                </a:cubicBezTo>
                <a:cubicBezTo>
                  <a:pt x="681" y="174"/>
                  <a:pt x="682" y="175"/>
                  <a:pt x="681" y="176"/>
                </a:cubicBezTo>
                <a:cubicBezTo>
                  <a:pt x="681" y="178"/>
                  <a:pt x="680" y="177"/>
                  <a:pt x="679" y="178"/>
                </a:cubicBezTo>
                <a:cubicBezTo>
                  <a:pt x="680" y="180"/>
                  <a:pt x="682" y="182"/>
                  <a:pt x="684" y="180"/>
                </a:cubicBezTo>
                <a:cubicBezTo>
                  <a:pt x="685" y="180"/>
                  <a:pt x="685" y="179"/>
                  <a:pt x="685" y="178"/>
                </a:cubicBezTo>
                <a:cubicBezTo>
                  <a:pt x="685" y="177"/>
                  <a:pt x="686" y="176"/>
                  <a:pt x="687" y="175"/>
                </a:cubicBezTo>
                <a:cubicBezTo>
                  <a:pt x="687" y="174"/>
                  <a:pt x="688" y="174"/>
                  <a:pt x="689" y="173"/>
                </a:cubicBezTo>
                <a:cubicBezTo>
                  <a:pt x="689" y="172"/>
                  <a:pt x="688" y="171"/>
                  <a:pt x="689" y="170"/>
                </a:cubicBezTo>
                <a:cubicBezTo>
                  <a:pt x="690" y="168"/>
                  <a:pt x="693" y="168"/>
                  <a:pt x="694" y="167"/>
                </a:cubicBezTo>
                <a:cubicBezTo>
                  <a:pt x="693" y="165"/>
                  <a:pt x="694" y="163"/>
                  <a:pt x="691" y="161"/>
                </a:cubicBezTo>
                <a:close/>
                <a:moveTo>
                  <a:pt x="289" y="235"/>
                </a:moveTo>
                <a:cubicBezTo>
                  <a:pt x="289" y="237"/>
                  <a:pt x="290" y="237"/>
                  <a:pt x="290" y="238"/>
                </a:cubicBezTo>
                <a:cubicBezTo>
                  <a:pt x="290" y="240"/>
                  <a:pt x="289" y="240"/>
                  <a:pt x="289" y="241"/>
                </a:cubicBezTo>
                <a:cubicBezTo>
                  <a:pt x="288" y="241"/>
                  <a:pt x="287" y="241"/>
                  <a:pt x="287" y="240"/>
                </a:cubicBezTo>
                <a:cubicBezTo>
                  <a:pt x="286" y="240"/>
                  <a:pt x="286" y="240"/>
                  <a:pt x="285" y="240"/>
                </a:cubicBezTo>
                <a:cubicBezTo>
                  <a:pt x="284" y="240"/>
                  <a:pt x="284" y="240"/>
                  <a:pt x="284" y="239"/>
                </a:cubicBezTo>
                <a:cubicBezTo>
                  <a:pt x="284" y="239"/>
                  <a:pt x="283" y="239"/>
                  <a:pt x="283" y="239"/>
                </a:cubicBezTo>
                <a:cubicBezTo>
                  <a:pt x="282" y="237"/>
                  <a:pt x="280" y="237"/>
                  <a:pt x="278" y="236"/>
                </a:cubicBezTo>
                <a:cubicBezTo>
                  <a:pt x="277" y="234"/>
                  <a:pt x="275" y="234"/>
                  <a:pt x="275" y="232"/>
                </a:cubicBezTo>
                <a:cubicBezTo>
                  <a:pt x="274" y="232"/>
                  <a:pt x="272" y="232"/>
                  <a:pt x="272" y="231"/>
                </a:cubicBezTo>
                <a:cubicBezTo>
                  <a:pt x="272" y="224"/>
                  <a:pt x="272" y="224"/>
                  <a:pt x="272" y="224"/>
                </a:cubicBezTo>
                <a:cubicBezTo>
                  <a:pt x="272" y="223"/>
                  <a:pt x="275" y="224"/>
                  <a:pt x="274" y="222"/>
                </a:cubicBezTo>
                <a:cubicBezTo>
                  <a:pt x="274" y="220"/>
                  <a:pt x="275" y="220"/>
                  <a:pt x="275" y="219"/>
                </a:cubicBezTo>
                <a:cubicBezTo>
                  <a:pt x="274" y="216"/>
                  <a:pt x="271" y="215"/>
                  <a:pt x="272" y="211"/>
                </a:cubicBezTo>
                <a:cubicBezTo>
                  <a:pt x="273" y="211"/>
                  <a:pt x="273" y="211"/>
                  <a:pt x="273" y="211"/>
                </a:cubicBezTo>
                <a:cubicBezTo>
                  <a:pt x="274" y="211"/>
                  <a:pt x="274" y="212"/>
                  <a:pt x="275" y="213"/>
                </a:cubicBezTo>
                <a:cubicBezTo>
                  <a:pt x="275" y="214"/>
                  <a:pt x="276" y="214"/>
                  <a:pt x="276" y="215"/>
                </a:cubicBezTo>
                <a:cubicBezTo>
                  <a:pt x="278" y="215"/>
                  <a:pt x="279" y="216"/>
                  <a:pt x="280" y="218"/>
                </a:cubicBezTo>
                <a:cubicBezTo>
                  <a:pt x="280" y="220"/>
                  <a:pt x="279" y="221"/>
                  <a:pt x="279" y="222"/>
                </a:cubicBezTo>
                <a:cubicBezTo>
                  <a:pt x="279" y="223"/>
                  <a:pt x="280" y="224"/>
                  <a:pt x="280" y="224"/>
                </a:cubicBezTo>
                <a:cubicBezTo>
                  <a:pt x="282" y="225"/>
                  <a:pt x="282" y="227"/>
                  <a:pt x="284" y="227"/>
                </a:cubicBezTo>
                <a:cubicBezTo>
                  <a:pt x="285" y="225"/>
                  <a:pt x="284" y="223"/>
                  <a:pt x="285" y="223"/>
                </a:cubicBezTo>
                <a:cubicBezTo>
                  <a:pt x="288" y="223"/>
                  <a:pt x="288" y="226"/>
                  <a:pt x="289" y="227"/>
                </a:cubicBezTo>
                <a:cubicBezTo>
                  <a:pt x="289" y="227"/>
                  <a:pt x="289" y="227"/>
                  <a:pt x="289" y="227"/>
                </a:cubicBezTo>
                <a:cubicBezTo>
                  <a:pt x="290" y="228"/>
                  <a:pt x="290" y="228"/>
                  <a:pt x="290" y="229"/>
                </a:cubicBezTo>
                <a:cubicBezTo>
                  <a:pt x="291" y="229"/>
                  <a:pt x="291" y="229"/>
                  <a:pt x="291" y="230"/>
                </a:cubicBezTo>
                <a:cubicBezTo>
                  <a:pt x="292" y="233"/>
                  <a:pt x="290" y="233"/>
                  <a:pt x="289" y="235"/>
                </a:cubicBezTo>
                <a:close/>
                <a:moveTo>
                  <a:pt x="619" y="124"/>
                </a:moveTo>
                <a:cubicBezTo>
                  <a:pt x="619" y="126"/>
                  <a:pt x="618" y="131"/>
                  <a:pt x="622" y="130"/>
                </a:cubicBezTo>
                <a:cubicBezTo>
                  <a:pt x="624" y="130"/>
                  <a:pt x="625" y="129"/>
                  <a:pt x="626" y="130"/>
                </a:cubicBezTo>
                <a:cubicBezTo>
                  <a:pt x="628" y="132"/>
                  <a:pt x="627" y="132"/>
                  <a:pt x="626" y="134"/>
                </a:cubicBezTo>
                <a:cubicBezTo>
                  <a:pt x="625" y="135"/>
                  <a:pt x="625" y="137"/>
                  <a:pt x="625" y="138"/>
                </a:cubicBezTo>
                <a:cubicBezTo>
                  <a:pt x="624" y="140"/>
                  <a:pt x="624" y="141"/>
                  <a:pt x="622" y="142"/>
                </a:cubicBezTo>
                <a:cubicBezTo>
                  <a:pt x="622" y="143"/>
                  <a:pt x="621" y="143"/>
                  <a:pt x="620" y="144"/>
                </a:cubicBezTo>
                <a:cubicBezTo>
                  <a:pt x="619" y="144"/>
                  <a:pt x="618" y="144"/>
                  <a:pt x="618" y="145"/>
                </a:cubicBezTo>
                <a:cubicBezTo>
                  <a:pt x="616" y="145"/>
                  <a:pt x="615" y="145"/>
                  <a:pt x="614" y="145"/>
                </a:cubicBezTo>
                <a:cubicBezTo>
                  <a:pt x="614" y="145"/>
                  <a:pt x="613" y="145"/>
                  <a:pt x="613" y="145"/>
                </a:cubicBezTo>
                <a:cubicBezTo>
                  <a:pt x="611" y="146"/>
                  <a:pt x="610" y="147"/>
                  <a:pt x="608" y="148"/>
                </a:cubicBezTo>
                <a:cubicBezTo>
                  <a:pt x="608" y="148"/>
                  <a:pt x="608" y="148"/>
                  <a:pt x="607" y="148"/>
                </a:cubicBezTo>
                <a:cubicBezTo>
                  <a:pt x="607" y="148"/>
                  <a:pt x="607" y="148"/>
                  <a:pt x="607" y="148"/>
                </a:cubicBezTo>
                <a:cubicBezTo>
                  <a:pt x="606" y="148"/>
                  <a:pt x="605" y="147"/>
                  <a:pt x="605" y="147"/>
                </a:cubicBezTo>
                <a:cubicBezTo>
                  <a:pt x="604" y="147"/>
                  <a:pt x="603" y="147"/>
                  <a:pt x="602" y="147"/>
                </a:cubicBezTo>
                <a:cubicBezTo>
                  <a:pt x="602" y="147"/>
                  <a:pt x="602" y="147"/>
                  <a:pt x="601" y="146"/>
                </a:cubicBezTo>
                <a:cubicBezTo>
                  <a:pt x="601" y="146"/>
                  <a:pt x="601" y="146"/>
                  <a:pt x="600" y="146"/>
                </a:cubicBezTo>
                <a:cubicBezTo>
                  <a:pt x="599" y="146"/>
                  <a:pt x="598" y="146"/>
                  <a:pt x="597" y="146"/>
                </a:cubicBezTo>
                <a:cubicBezTo>
                  <a:pt x="595" y="146"/>
                  <a:pt x="593" y="145"/>
                  <a:pt x="591" y="146"/>
                </a:cubicBezTo>
                <a:cubicBezTo>
                  <a:pt x="590" y="147"/>
                  <a:pt x="590" y="147"/>
                  <a:pt x="589" y="146"/>
                </a:cubicBezTo>
                <a:cubicBezTo>
                  <a:pt x="589" y="146"/>
                  <a:pt x="588" y="145"/>
                  <a:pt x="588" y="144"/>
                </a:cubicBezTo>
                <a:cubicBezTo>
                  <a:pt x="588" y="143"/>
                  <a:pt x="589" y="140"/>
                  <a:pt x="590" y="139"/>
                </a:cubicBezTo>
                <a:cubicBezTo>
                  <a:pt x="590" y="137"/>
                  <a:pt x="590" y="136"/>
                  <a:pt x="590" y="134"/>
                </a:cubicBezTo>
                <a:cubicBezTo>
                  <a:pt x="590" y="134"/>
                  <a:pt x="590" y="132"/>
                  <a:pt x="590" y="132"/>
                </a:cubicBezTo>
                <a:cubicBezTo>
                  <a:pt x="590" y="131"/>
                  <a:pt x="591" y="131"/>
                  <a:pt x="591" y="130"/>
                </a:cubicBezTo>
                <a:cubicBezTo>
                  <a:pt x="592" y="129"/>
                  <a:pt x="592" y="128"/>
                  <a:pt x="593" y="128"/>
                </a:cubicBezTo>
                <a:cubicBezTo>
                  <a:pt x="594" y="127"/>
                  <a:pt x="596" y="127"/>
                  <a:pt x="597" y="126"/>
                </a:cubicBezTo>
                <a:cubicBezTo>
                  <a:pt x="599" y="126"/>
                  <a:pt x="601" y="125"/>
                  <a:pt x="603" y="125"/>
                </a:cubicBezTo>
                <a:cubicBezTo>
                  <a:pt x="606" y="125"/>
                  <a:pt x="612" y="124"/>
                  <a:pt x="611" y="120"/>
                </a:cubicBezTo>
                <a:cubicBezTo>
                  <a:pt x="611" y="120"/>
                  <a:pt x="611" y="119"/>
                  <a:pt x="611" y="119"/>
                </a:cubicBezTo>
                <a:cubicBezTo>
                  <a:pt x="610" y="119"/>
                  <a:pt x="608" y="118"/>
                  <a:pt x="607" y="117"/>
                </a:cubicBezTo>
                <a:cubicBezTo>
                  <a:pt x="606" y="117"/>
                  <a:pt x="605" y="117"/>
                  <a:pt x="606" y="116"/>
                </a:cubicBezTo>
                <a:cubicBezTo>
                  <a:pt x="606" y="115"/>
                  <a:pt x="606" y="114"/>
                  <a:pt x="607" y="114"/>
                </a:cubicBezTo>
                <a:cubicBezTo>
                  <a:pt x="607" y="114"/>
                  <a:pt x="607" y="114"/>
                  <a:pt x="607" y="114"/>
                </a:cubicBezTo>
                <a:cubicBezTo>
                  <a:pt x="609" y="113"/>
                  <a:pt x="611" y="113"/>
                  <a:pt x="613" y="112"/>
                </a:cubicBezTo>
                <a:cubicBezTo>
                  <a:pt x="613" y="112"/>
                  <a:pt x="615" y="111"/>
                  <a:pt x="615" y="111"/>
                </a:cubicBezTo>
                <a:cubicBezTo>
                  <a:pt x="616" y="110"/>
                  <a:pt x="616" y="110"/>
                  <a:pt x="617" y="109"/>
                </a:cubicBezTo>
                <a:cubicBezTo>
                  <a:pt x="616" y="109"/>
                  <a:pt x="616" y="109"/>
                  <a:pt x="616" y="109"/>
                </a:cubicBezTo>
                <a:cubicBezTo>
                  <a:pt x="617" y="108"/>
                  <a:pt x="617" y="108"/>
                  <a:pt x="618" y="108"/>
                </a:cubicBezTo>
                <a:cubicBezTo>
                  <a:pt x="618" y="108"/>
                  <a:pt x="619" y="107"/>
                  <a:pt x="620" y="107"/>
                </a:cubicBezTo>
                <a:cubicBezTo>
                  <a:pt x="620" y="107"/>
                  <a:pt x="620" y="107"/>
                  <a:pt x="620" y="107"/>
                </a:cubicBezTo>
                <a:cubicBezTo>
                  <a:pt x="621" y="107"/>
                  <a:pt x="622" y="107"/>
                  <a:pt x="623" y="107"/>
                </a:cubicBezTo>
                <a:cubicBezTo>
                  <a:pt x="624" y="107"/>
                  <a:pt x="626" y="107"/>
                  <a:pt x="627" y="107"/>
                </a:cubicBezTo>
                <a:cubicBezTo>
                  <a:pt x="627" y="107"/>
                  <a:pt x="627" y="108"/>
                  <a:pt x="627" y="108"/>
                </a:cubicBezTo>
                <a:cubicBezTo>
                  <a:pt x="625" y="111"/>
                  <a:pt x="624" y="114"/>
                  <a:pt x="621" y="116"/>
                </a:cubicBezTo>
                <a:cubicBezTo>
                  <a:pt x="620" y="118"/>
                  <a:pt x="618" y="118"/>
                  <a:pt x="618" y="120"/>
                </a:cubicBezTo>
                <a:cubicBezTo>
                  <a:pt x="618" y="122"/>
                  <a:pt x="619" y="122"/>
                  <a:pt x="619" y="124"/>
                </a:cubicBezTo>
                <a:close/>
                <a:moveTo>
                  <a:pt x="109" y="374"/>
                </a:moveTo>
                <a:cubicBezTo>
                  <a:pt x="109" y="374"/>
                  <a:pt x="109" y="375"/>
                  <a:pt x="109" y="376"/>
                </a:cubicBezTo>
                <a:cubicBezTo>
                  <a:pt x="110" y="377"/>
                  <a:pt x="111" y="377"/>
                  <a:pt x="111" y="375"/>
                </a:cubicBezTo>
                <a:cubicBezTo>
                  <a:pt x="112" y="375"/>
                  <a:pt x="114" y="375"/>
                  <a:pt x="114" y="373"/>
                </a:cubicBezTo>
                <a:cubicBezTo>
                  <a:pt x="112" y="373"/>
                  <a:pt x="111" y="374"/>
                  <a:pt x="109" y="374"/>
                </a:cubicBezTo>
                <a:close/>
                <a:moveTo>
                  <a:pt x="174" y="380"/>
                </a:moveTo>
                <a:cubicBezTo>
                  <a:pt x="174" y="380"/>
                  <a:pt x="174" y="379"/>
                  <a:pt x="174" y="379"/>
                </a:cubicBezTo>
                <a:cubicBezTo>
                  <a:pt x="173" y="379"/>
                  <a:pt x="172" y="379"/>
                  <a:pt x="172" y="379"/>
                </a:cubicBezTo>
                <a:cubicBezTo>
                  <a:pt x="172" y="379"/>
                  <a:pt x="172" y="379"/>
                  <a:pt x="172" y="379"/>
                </a:cubicBezTo>
                <a:cubicBezTo>
                  <a:pt x="172" y="380"/>
                  <a:pt x="170" y="381"/>
                  <a:pt x="172" y="382"/>
                </a:cubicBezTo>
                <a:cubicBezTo>
                  <a:pt x="172" y="382"/>
                  <a:pt x="175" y="382"/>
                  <a:pt x="174" y="380"/>
                </a:cubicBezTo>
                <a:cubicBezTo>
                  <a:pt x="174" y="380"/>
                  <a:pt x="174" y="380"/>
                  <a:pt x="174" y="38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7"/>
          <p:cNvSpPr>
            <a:spLocks/>
          </p:cNvSpPr>
          <p:nvPr/>
        </p:nvSpPr>
        <p:spPr bwMode="auto">
          <a:xfrm>
            <a:off x="7080542" y="4434190"/>
            <a:ext cx="538163" cy="347663"/>
          </a:xfrm>
          <a:custGeom>
            <a:avLst/>
            <a:gdLst>
              <a:gd name="T0" fmla="*/ 128 w 139"/>
              <a:gd name="T1" fmla="*/ 46 h 90"/>
              <a:gd name="T2" fmla="*/ 120 w 139"/>
              <a:gd name="T3" fmla="*/ 38 h 90"/>
              <a:gd name="T4" fmla="*/ 112 w 139"/>
              <a:gd name="T5" fmla="*/ 27 h 90"/>
              <a:gd name="T6" fmla="*/ 111 w 139"/>
              <a:gd name="T7" fmla="*/ 15 h 90"/>
              <a:gd name="T8" fmla="*/ 108 w 139"/>
              <a:gd name="T9" fmla="*/ 12 h 90"/>
              <a:gd name="T10" fmla="*/ 106 w 139"/>
              <a:gd name="T11" fmla="*/ 10 h 90"/>
              <a:gd name="T12" fmla="*/ 106 w 139"/>
              <a:gd name="T13" fmla="*/ 9 h 90"/>
              <a:gd name="T14" fmla="*/ 102 w 139"/>
              <a:gd name="T15" fmla="*/ 8 h 90"/>
              <a:gd name="T16" fmla="*/ 90 w 139"/>
              <a:gd name="T17" fmla="*/ 3 h 90"/>
              <a:gd name="T18" fmla="*/ 87 w 139"/>
              <a:gd name="T19" fmla="*/ 2 h 90"/>
              <a:gd name="T20" fmla="*/ 87 w 139"/>
              <a:gd name="T21" fmla="*/ 1 h 90"/>
              <a:gd name="T22" fmla="*/ 86 w 139"/>
              <a:gd name="T23" fmla="*/ 1 h 90"/>
              <a:gd name="T24" fmla="*/ 85 w 139"/>
              <a:gd name="T25" fmla="*/ 0 h 90"/>
              <a:gd name="T26" fmla="*/ 84 w 139"/>
              <a:gd name="T27" fmla="*/ 0 h 90"/>
              <a:gd name="T28" fmla="*/ 82 w 139"/>
              <a:gd name="T29" fmla="*/ 3 h 90"/>
              <a:gd name="T30" fmla="*/ 82 w 139"/>
              <a:gd name="T31" fmla="*/ 3 h 90"/>
              <a:gd name="T32" fmla="*/ 85 w 139"/>
              <a:gd name="T33" fmla="*/ 3 h 90"/>
              <a:gd name="T34" fmla="*/ 84 w 139"/>
              <a:gd name="T35" fmla="*/ 6 h 90"/>
              <a:gd name="T36" fmla="*/ 62 w 139"/>
              <a:gd name="T37" fmla="*/ 9 h 90"/>
              <a:gd name="T38" fmla="*/ 47 w 139"/>
              <a:gd name="T39" fmla="*/ 14 h 90"/>
              <a:gd name="T40" fmla="*/ 34 w 139"/>
              <a:gd name="T41" fmla="*/ 13 h 90"/>
              <a:gd name="T42" fmla="*/ 35 w 139"/>
              <a:gd name="T43" fmla="*/ 20 h 90"/>
              <a:gd name="T44" fmla="*/ 27 w 139"/>
              <a:gd name="T45" fmla="*/ 27 h 90"/>
              <a:gd name="T46" fmla="*/ 18 w 139"/>
              <a:gd name="T47" fmla="*/ 42 h 90"/>
              <a:gd name="T48" fmla="*/ 6 w 139"/>
              <a:gd name="T49" fmla="*/ 58 h 90"/>
              <a:gd name="T50" fmla="*/ 1 w 139"/>
              <a:gd name="T51" fmla="*/ 69 h 90"/>
              <a:gd name="T52" fmla="*/ 14 w 139"/>
              <a:gd name="T53" fmla="*/ 62 h 90"/>
              <a:gd name="T54" fmla="*/ 28 w 139"/>
              <a:gd name="T55" fmla="*/ 72 h 90"/>
              <a:gd name="T56" fmla="*/ 33 w 139"/>
              <a:gd name="T57" fmla="*/ 79 h 90"/>
              <a:gd name="T58" fmla="*/ 34 w 139"/>
              <a:gd name="T59" fmla="*/ 81 h 90"/>
              <a:gd name="T60" fmla="*/ 34 w 139"/>
              <a:gd name="T61" fmla="*/ 83 h 90"/>
              <a:gd name="T62" fmla="*/ 50 w 139"/>
              <a:gd name="T63" fmla="*/ 79 h 90"/>
              <a:gd name="T64" fmla="*/ 61 w 139"/>
              <a:gd name="T65" fmla="*/ 76 h 90"/>
              <a:gd name="T66" fmla="*/ 64 w 139"/>
              <a:gd name="T67" fmla="*/ 73 h 90"/>
              <a:gd name="T68" fmla="*/ 66 w 139"/>
              <a:gd name="T69" fmla="*/ 67 h 90"/>
              <a:gd name="T70" fmla="*/ 79 w 139"/>
              <a:gd name="T71" fmla="*/ 67 h 90"/>
              <a:gd name="T72" fmla="*/ 79 w 139"/>
              <a:gd name="T73" fmla="*/ 68 h 90"/>
              <a:gd name="T74" fmla="*/ 89 w 139"/>
              <a:gd name="T75" fmla="*/ 79 h 90"/>
              <a:gd name="T76" fmla="*/ 98 w 139"/>
              <a:gd name="T77" fmla="*/ 74 h 90"/>
              <a:gd name="T78" fmla="*/ 99 w 139"/>
              <a:gd name="T79" fmla="*/ 73 h 90"/>
              <a:gd name="T80" fmla="*/ 102 w 139"/>
              <a:gd name="T81" fmla="*/ 67 h 90"/>
              <a:gd name="T82" fmla="*/ 102 w 139"/>
              <a:gd name="T83" fmla="*/ 60 h 90"/>
              <a:gd name="T84" fmla="*/ 106 w 139"/>
              <a:gd name="T85" fmla="*/ 58 h 90"/>
              <a:gd name="T86" fmla="*/ 108 w 139"/>
              <a:gd name="T87" fmla="*/ 59 h 90"/>
              <a:gd name="T88" fmla="*/ 111 w 139"/>
              <a:gd name="T89" fmla="*/ 65 h 90"/>
              <a:gd name="T90" fmla="*/ 113 w 139"/>
              <a:gd name="T91" fmla="*/ 66 h 90"/>
              <a:gd name="T92" fmla="*/ 118 w 139"/>
              <a:gd name="T93" fmla="*/ 67 h 90"/>
              <a:gd name="T94" fmla="*/ 121 w 139"/>
              <a:gd name="T95" fmla="*/ 66 h 90"/>
              <a:gd name="T96" fmla="*/ 127 w 139"/>
              <a:gd name="T97" fmla="*/ 71 h 90"/>
              <a:gd name="T98" fmla="*/ 127 w 139"/>
              <a:gd name="T99" fmla="*/ 65 h 90"/>
              <a:gd name="T100" fmla="*/ 125 w 139"/>
              <a:gd name="T101" fmla="*/ 63 h 90"/>
              <a:gd name="T102" fmla="*/ 125 w 139"/>
              <a:gd name="T103" fmla="*/ 60 h 90"/>
              <a:gd name="T104" fmla="*/ 126 w 139"/>
              <a:gd name="T105" fmla="*/ 57 h 90"/>
              <a:gd name="T106" fmla="*/ 127 w 139"/>
              <a:gd name="T107" fmla="*/ 56 h 90"/>
              <a:gd name="T108" fmla="*/ 137 w 139"/>
              <a:gd name="T109" fmla="*/ 57 h 90"/>
              <a:gd name="T110" fmla="*/ 137 w 139"/>
              <a:gd name="T111" fmla="*/ 5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9" h="90">
                <a:moveTo>
                  <a:pt x="139" y="43"/>
                </a:moveTo>
                <a:cubicBezTo>
                  <a:pt x="139" y="42"/>
                  <a:pt x="138" y="41"/>
                  <a:pt x="138" y="40"/>
                </a:cubicBezTo>
                <a:cubicBezTo>
                  <a:pt x="137" y="41"/>
                  <a:pt x="136" y="41"/>
                  <a:pt x="136" y="42"/>
                </a:cubicBezTo>
                <a:cubicBezTo>
                  <a:pt x="137" y="45"/>
                  <a:pt x="134" y="43"/>
                  <a:pt x="135" y="45"/>
                </a:cubicBezTo>
                <a:cubicBezTo>
                  <a:pt x="132" y="45"/>
                  <a:pt x="132" y="47"/>
                  <a:pt x="129" y="47"/>
                </a:cubicBezTo>
                <a:cubicBezTo>
                  <a:pt x="129" y="47"/>
                  <a:pt x="128" y="46"/>
                  <a:pt x="128" y="46"/>
                </a:cubicBezTo>
                <a:cubicBezTo>
                  <a:pt x="128" y="45"/>
                  <a:pt x="127" y="45"/>
                  <a:pt x="126" y="45"/>
                </a:cubicBezTo>
                <a:cubicBezTo>
                  <a:pt x="126" y="44"/>
                  <a:pt x="125" y="45"/>
                  <a:pt x="125" y="44"/>
                </a:cubicBezTo>
                <a:cubicBezTo>
                  <a:pt x="123" y="43"/>
                  <a:pt x="123" y="42"/>
                  <a:pt x="121" y="42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1" y="39"/>
                  <a:pt x="121" y="38"/>
                  <a:pt x="120" y="38"/>
                </a:cubicBezTo>
                <a:cubicBezTo>
                  <a:pt x="120" y="38"/>
                  <a:pt x="120" y="38"/>
                  <a:pt x="120" y="38"/>
                </a:cubicBezTo>
                <a:cubicBezTo>
                  <a:pt x="120" y="38"/>
                  <a:pt x="119" y="38"/>
                  <a:pt x="119" y="38"/>
                </a:cubicBezTo>
                <a:cubicBezTo>
                  <a:pt x="117" y="37"/>
                  <a:pt x="115" y="37"/>
                  <a:pt x="113" y="37"/>
                </a:cubicBezTo>
                <a:cubicBezTo>
                  <a:pt x="112" y="37"/>
                  <a:pt x="112" y="36"/>
                  <a:pt x="112" y="35"/>
                </a:cubicBezTo>
                <a:cubicBezTo>
                  <a:pt x="112" y="35"/>
                  <a:pt x="111" y="34"/>
                  <a:pt x="112" y="33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1" y="28"/>
                  <a:pt x="112" y="28"/>
                  <a:pt x="112" y="27"/>
                </a:cubicBezTo>
                <a:cubicBezTo>
                  <a:pt x="112" y="26"/>
                  <a:pt x="114" y="26"/>
                  <a:pt x="114" y="24"/>
                </a:cubicBezTo>
                <a:cubicBezTo>
                  <a:pt x="116" y="23"/>
                  <a:pt x="115" y="21"/>
                  <a:pt x="117" y="20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6" y="16"/>
                  <a:pt x="115" y="16"/>
                  <a:pt x="114" y="16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3" y="16"/>
                  <a:pt x="113" y="15"/>
                  <a:pt x="111" y="15"/>
                </a:cubicBezTo>
                <a:cubicBezTo>
                  <a:pt x="111" y="15"/>
                  <a:pt x="111" y="15"/>
                  <a:pt x="110" y="14"/>
                </a:cubicBezTo>
                <a:cubicBezTo>
                  <a:pt x="110" y="14"/>
                  <a:pt x="110" y="14"/>
                  <a:pt x="109" y="14"/>
                </a:cubicBezTo>
                <a:cubicBezTo>
                  <a:pt x="110" y="13"/>
                  <a:pt x="109" y="13"/>
                  <a:pt x="109" y="13"/>
                </a:cubicBezTo>
                <a:cubicBezTo>
                  <a:pt x="109" y="13"/>
                  <a:pt x="109" y="13"/>
                  <a:pt x="108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7" y="11"/>
                  <a:pt x="107" y="11"/>
                  <a:pt x="106" y="10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10"/>
                  <a:pt x="106" y="9"/>
                  <a:pt x="106" y="9"/>
                </a:cubicBezTo>
                <a:cubicBezTo>
                  <a:pt x="106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8"/>
                  <a:pt x="105" y="8"/>
                </a:cubicBezTo>
                <a:cubicBezTo>
                  <a:pt x="104" y="8"/>
                  <a:pt x="103" y="8"/>
                  <a:pt x="102" y="8"/>
                </a:cubicBezTo>
                <a:cubicBezTo>
                  <a:pt x="102" y="7"/>
                  <a:pt x="102" y="7"/>
                  <a:pt x="101" y="7"/>
                </a:cubicBezTo>
                <a:cubicBezTo>
                  <a:pt x="100" y="7"/>
                  <a:pt x="100" y="7"/>
                  <a:pt x="100" y="6"/>
                </a:cubicBezTo>
                <a:cubicBezTo>
                  <a:pt x="98" y="7"/>
                  <a:pt x="95" y="5"/>
                  <a:pt x="95" y="7"/>
                </a:cubicBezTo>
                <a:cubicBezTo>
                  <a:pt x="94" y="6"/>
                  <a:pt x="92" y="7"/>
                  <a:pt x="93" y="5"/>
                </a:cubicBezTo>
                <a:cubicBezTo>
                  <a:pt x="92" y="4"/>
                  <a:pt x="92" y="4"/>
                  <a:pt x="91" y="3"/>
                </a:cubicBezTo>
                <a:cubicBezTo>
                  <a:pt x="90" y="3"/>
                  <a:pt x="90" y="3"/>
                  <a:pt x="90" y="3"/>
                </a:cubicBezTo>
                <a:cubicBezTo>
                  <a:pt x="90" y="3"/>
                  <a:pt x="90" y="3"/>
                  <a:pt x="90" y="3"/>
                </a:cubicBezTo>
                <a:cubicBezTo>
                  <a:pt x="89" y="3"/>
                  <a:pt x="89" y="3"/>
                  <a:pt x="89" y="3"/>
                </a:cubicBezTo>
                <a:cubicBezTo>
                  <a:pt x="88" y="3"/>
                  <a:pt x="88" y="3"/>
                  <a:pt x="88" y="3"/>
                </a:cubicBezTo>
                <a:cubicBezTo>
                  <a:pt x="88" y="2"/>
                  <a:pt x="88" y="2"/>
                  <a:pt x="88" y="2"/>
                </a:cubicBezTo>
                <a:cubicBezTo>
                  <a:pt x="88" y="2"/>
                  <a:pt x="88" y="2"/>
                  <a:pt x="88" y="2"/>
                </a:cubicBezTo>
                <a:cubicBezTo>
                  <a:pt x="87" y="2"/>
                  <a:pt x="87" y="2"/>
                  <a:pt x="87" y="2"/>
                </a:cubicBezTo>
                <a:cubicBezTo>
                  <a:pt x="87" y="2"/>
                  <a:pt x="87" y="2"/>
                  <a:pt x="87" y="2"/>
                </a:cubicBezTo>
                <a:cubicBezTo>
                  <a:pt x="87" y="2"/>
                  <a:pt x="87" y="2"/>
                  <a:pt x="87" y="2"/>
                </a:cubicBezTo>
                <a:cubicBezTo>
                  <a:pt x="87" y="2"/>
                  <a:pt x="87" y="2"/>
                  <a:pt x="87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6" y="1"/>
                  <a:pt x="86" y="1"/>
                  <a:pt x="86" y="1"/>
                </a:cubicBezTo>
                <a:cubicBezTo>
                  <a:pt x="86" y="1"/>
                  <a:pt x="86" y="1"/>
                  <a:pt x="86" y="1"/>
                </a:cubicBezTo>
                <a:cubicBezTo>
                  <a:pt x="86" y="1"/>
                  <a:pt x="86" y="1"/>
                  <a:pt x="86" y="1"/>
                </a:cubicBezTo>
                <a:cubicBezTo>
                  <a:pt x="86" y="1"/>
                  <a:pt x="86" y="1"/>
                  <a:pt x="86" y="1"/>
                </a:cubicBezTo>
                <a:cubicBezTo>
                  <a:pt x="86" y="1"/>
                  <a:pt x="86" y="1"/>
                  <a:pt x="86" y="0"/>
                </a:cubicBezTo>
                <a:cubicBezTo>
                  <a:pt x="86" y="0"/>
                  <a:pt x="86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4" y="0"/>
                  <a:pt x="8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1"/>
                  <a:pt x="83" y="1"/>
                </a:cubicBezTo>
                <a:cubicBezTo>
                  <a:pt x="83" y="1"/>
                  <a:pt x="83" y="1"/>
                  <a:pt x="83" y="1"/>
                </a:cubicBezTo>
                <a:cubicBezTo>
                  <a:pt x="83" y="1"/>
                  <a:pt x="82" y="1"/>
                  <a:pt x="82" y="1"/>
                </a:cubicBezTo>
                <a:cubicBezTo>
                  <a:pt x="82" y="2"/>
                  <a:pt x="83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3" y="3"/>
                  <a:pt x="83" y="3"/>
                  <a:pt x="83" y="3"/>
                </a:cubicBezTo>
                <a:cubicBezTo>
                  <a:pt x="83" y="3"/>
                  <a:pt x="83" y="3"/>
                  <a:pt x="83" y="3"/>
                </a:cubicBezTo>
                <a:cubicBezTo>
                  <a:pt x="83" y="3"/>
                  <a:pt x="83" y="3"/>
                  <a:pt x="83" y="3"/>
                </a:cubicBezTo>
                <a:cubicBezTo>
                  <a:pt x="84" y="3"/>
                  <a:pt x="84" y="3"/>
                  <a:pt x="8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4"/>
                  <a:pt x="85" y="4"/>
                  <a:pt x="85" y="4"/>
                </a:cubicBezTo>
                <a:cubicBezTo>
                  <a:pt x="85" y="4"/>
                  <a:pt x="85" y="5"/>
                  <a:pt x="85" y="5"/>
                </a:cubicBezTo>
                <a:cubicBezTo>
                  <a:pt x="85" y="5"/>
                  <a:pt x="85" y="5"/>
                  <a:pt x="85" y="5"/>
                </a:cubicBezTo>
                <a:cubicBezTo>
                  <a:pt x="85" y="5"/>
                  <a:pt x="85" y="6"/>
                  <a:pt x="85" y="6"/>
                </a:cubicBezTo>
                <a:cubicBezTo>
                  <a:pt x="85" y="6"/>
                  <a:pt x="85" y="6"/>
                  <a:pt x="85" y="6"/>
                </a:cubicBezTo>
                <a:cubicBezTo>
                  <a:pt x="85" y="6"/>
                  <a:pt x="84" y="6"/>
                  <a:pt x="84" y="6"/>
                </a:cubicBezTo>
                <a:cubicBezTo>
                  <a:pt x="83" y="7"/>
                  <a:pt x="83" y="7"/>
                  <a:pt x="82" y="8"/>
                </a:cubicBezTo>
                <a:cubicBezTo>
                  <a:pt x="82" y="8"/>
                  <a:pt x="82" y="8"/>
                  <a:pt x="81" y="8"/>
                </a:cubicBezTo>
                <a:cubicBezTo>
                  <a:pt x="80" y="8"/>
                  <a:pt x="80" y="8"/>
                  <a:pt x="80" y="9"/>
                </a:cubicBezTo>
                <a:cubicBezTo>
                  <a:pt x="77" y="10"/>
                  <a:pt x="77" y="7"/>
                  <a:pt x="75" y="8"/>
                </a:cubicBezTo>
                <a:cubicBezTo>
                  <a:pt x="72" y="8"/>
                  <a:pt x="68" y="8"/>
                  <a:pt x="64" y="8"/>
                </a:cubicBezTo>
                <a:cubicBezTo>
                  <a:pt x="63" y="8"/>
                  <a:pt x="62" y="8"/>
                  <a:pt x="62" y="9"/>
                </a:cubicBezTo>
                <a:cubicBezTo>
                  <a:pt x="60" y="9"/>
                  <a:pt x="58" y="9"/>
                  <a:pt x="57" y="8"/>
                </a:cubicBezTo>
                <a:cubicBezTo>
                  <a:pt x="55" y="8"/>
                  <a:pt x="55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2" y="9"/>
                  <a:pt x="51" y="10"/>
                  <a:pt x="51" y="12"/>
                </a:cubicBezTo>
                <a:cubicBezTo>
                  <a:pt x="50" y="12"/>
                  <a:pt x="50" y="12"/>
                  <a:pt x="49" y="12"/>
                </a:cubicBezTo>
                <a:cubicBezTo>
                  <a:pt x="49" y="13"/>
                  <a:pt x="47" y="13"/>
                  <a:pt x="47" y="14"/>
                </a:cubicBezTo>
                <a:cubicBezTo>
                  <a:pt x="45" y="13"/>
                  <a:pt x="45" y="16"/>
                  <a:pt x="43" y="15"/>
                </a:cubicBezTo>
                <a:cubicBezTo>
                  <a:pt x="42" y="15"/>
                  <a:pt x="40" y="14"/>
                  <a:pt x="40" y="13"/>
                </a:cubicBezTo>
                <a:cubicBezTo>
                  <a:pt x="38" y="13"/>
                  <a:pt x="38" y="12"/>
                  <a:pt x="36" y="11"/>
                </a:cubicBezTo>
                <a:cubicBezTo>
                  <a:pt x="36" y="11"/>
                  <a:pt x="36" y="12"/>
                  <a:pt x="36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5"/>
                  <a:pt x="37" y="14"/>
                  <a:pt x="37" y="16"/>
                </a:cubicBezTo>
                <a:cubicBezTo>
                  <a:pt x="37" y="17"/>
                  <a:pt x="37" y="17"/>
                  <a:pt x="37" y="18"/>
                </a:cubicBezTo>
                <a:cubicBezTo>
                  <a:pt x="37" y="18"/>
                  <a:pt x="37" y="19"/>
                  <a:pt x="36" y="19"/>
                </a:cubicBezTo>
                <a:cubicBezTo>
                  <a:pt x="36" y="19"/>
                  <a:pt x="36" y="19"/>
                  <a:pt x="36" y="19"/>
                </a:cubicBezTo>
                <a:cubicBezTo>
                  <a:pt x="35" y="20"/>
                  <a:pt x="35" y="20"/>
                  <a:pt x="35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3" y="21"/>
                  <a:pt x="33" y="21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1" y="24"/>
                  <a:pt x="29" y="26"/>
                  <a:pt x="27" y="27"/>
                </a:cubicBezTo>
                <a:cubicBezTo>
                  <a:pt x="27" y="28"/>
                  <a:pt x="27" y="29"/>
                  <a:pt x="26" y="29"/>
                </a:cubicBezTo>
                <a:cubicBezTo>
                  <a:pt x="26" y="30"/>
                  <a:pt x="25" y="30"/>
                  <a:pt x="25" y="31"/>
                </a:cubicBezTo>
                <a:cubicBezTo>
                  <a:pt x="23" y="30"/>
                  <a:pt x="23" y="33"/>
                  <a:pt x="21" y="33"/>
                </a:cubicBezTo>
                <a:cubicBezTo>
                  <a:pt x="21" y="33"/>
                  <a:pt x="20" y="33"/>
                  <a:pt x="20" y="34"/>
                </a:cubicBezTo>
                <a:cubicBezTo>
                  <a:pt x="19" y="34"/>
                  <a:pt x="19" y="35"/>
                  <a:pt x="18" y="35"/>
                </a:cubicBezTo>
                <a:cubicBezTo>
                  <a:pt x="18" y="42"/>
                  <a:pt x="18" y="42"/>
                  <a:pt x="18" y="42"/>
                </a:cubicBezTo>
                <a:cubicBezTo>
                  <a:pt x="17" y="43"/>
                  <a:pt x="15" y="44"/>
                  <a:pt x="14" y="44"/>
                </a:cubicBezTo>
                <a:cubicBezTo>
                  <a:pt x="11" y="46"/>
                  <a:pt x="10" y="49"/>
                  <a:pt x="7" y="51"/>
                </a:cubicBezTo>
                <a:cubicBezTo>
                  <a:pt x="7" y="55"/>
                  <a:pt x="7" y="55"/>
                  <a:pt x="7" y="55"/>
                </a:cubicBezTo>
                <a:cubicBezTo>
                  <a:pt x="6" y="55"/>
                  <a:pt x="7" y="56"/>
                  <a:pt x="6" y="56"/>
                </a:cubicBezTo>
                <a:cubicBezTo>
                  <a:pt x="6" y="56"/>
                  <a:pt x="6" y="56"/>
                  <a:pt x="6" y="56"/>
                </a:cubicBezTo>
                <a:cubicBezTo>
                  <a:pt x="5" y="57"/>
                  <a:pt x="6" y="58"/>
                  <a:pt x="6" y="58"/>
                </a:cubicBezTo>
                <a:cubicBezTo>
                  <a:pt x="5" y="60"/>
                  <a:pt x="4" y="62"/>
                  <a:pt x="4" y="64"/>
                </a:cubicBezTo>
                <a:cubicBezTo>
                  <a:pt x="3" y="64"/>
                  <a:pt x="3" y="66"/>
                  <a:pt x="1" y="65"/>
                </a:cubicBezTo>
                <a:cubicBezTo>
                  <a:pt x="1" y="67"/>
                  <a:pt x="0" y="66"/>
                  <a:pt x="0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3" y="69"/>
                  <a:pt x="3" y="69"/>
                  <a:pt x="3" y="69"/>
                </a:cubicBezTo>
                <a:cubicBezTo>
                  <a:pt x="3" y="70"/>
                  <a:pt x="3" y="69"/>
                  <a:pt x="4" y="69"/>
                </a:cubicBezTo>
                <a:cubicBezTo>
                  <a:pt x="5" y="68"/>
                  <a:pt x="7" y="68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4"/>
                  <a:pt x="8" y="62"/>
                  <a:pt x="11" y="61"/>
                </a:cubicBezTo>
                <a:cubicBezTo>
                  <a:pt x="12" y="61"/>
                  <a:pt x="12" y="62"/>
                  <a:pt x="14" y="62"/>
                </a:cubicBezTo>
                <a:cubicBezTo>
                  <a:pt x="14" y="61"/>
                  <a:pt x="15" y="61"/>
                  <a:pt x="15" y="60"/>
                </a:cubicBezTo>
                <a:cubicBezTo>
                  <a:pt x="16" y="60"/>
                  <a:pt x="16" y="60"/>
                  <a:pt x="18" y="60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61"/>
                  <a:pt x="25" y="61"/>
                  <a:pt x="27" y="61"/>
                </a:cubicBezTo>
                <a:cubicBezTo>
                  <a:pt x="26" y="64"/>
                  <a:pt x="28" y="68"/>
                  <a:pt x="27" y="70"/>
                </a:cubicBezTo>
                <a:cubicBezTo>
                  <a:pt x="27" y="71"/>
                  <a:pt x="27" y="71"/>
                  <a:pt x="28" y="72"/>
                </a:cubicBezTo>
                <a:cubicBezTo>
                  <a:pt x="29" y="72"/>
                  <a:pt x="28" y="73"/>
                  <a:pt x="29" y="73"/>
                </a:cubicBezTo>
                <a:cubicBezTo>
                  <a:pt x="30" y="74"/>
                  <a:pt x="30" y="74"/>
                  <a:pt x="31" y="74"/>
                </a:cubicBezTo>
                <a:cubicBezTo>
                  <a:pt x="31" y="75"/>
                  <a:pt x="31" y="76"/>
                  <a:pt x="31" y="76"/>
                </a:cubicBezTo>
                <a:cubicBezTo>
                  <a:pt x="32" y="77"/>
                  <a:pt x="32" y="78"/>
                  <a:pt x="33" y="79"/>
                </a:cubicBezTo>
                <a:cubicBezTo>
                  <a:pt x="33" y="79"/>
                  <a:pt x="33" y="79"/>
                  <a:pt x="33" y="79"/>
                </a:cubicBezTo>
                <a:cubicBezTo>
                  <a:pt x="33" y="79"/>
                  <a:pt x="33" y="79"/>
                  <a:pt x="33" y="79"/>
                </a:cubicBezTo>
                <a:cubicBezTo>
                  <a:pt x="33" y="79"/>
                  <a:pt x="33" y="79"/>
                  <a:pt x="33" y="79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81"/>
                  <a:pt x="34" y="81"/>
                  <a:pt x="34" y="81"/>
                </a:cubicBezTo>
                <a:cubicBezTo>
                  <a:pt x="34" y="81"/>
                  <a:pt x="34" y="81"/>
                  <a:pt x="34" y="81"/>
                </a:cubicBezTo>
                <a:cubicBezTo>
                  <a:pt x="34" y="81"/>
                  <a:pt x="34" y="81"/>
                  <a:pt x="34" y="81"/>
                </a:cubicBezTo>
                <a:cubicBezTo>
                  <a:pt x="34" y="81"/>
                  <a:pt x="34" y="82"/>
                  <a:pt x="34" y="82"/>
                </a:cubicBezTo>
                <a:cubicBezTo>
                  <a:pt x="34" y="82"/>
                  <a:pt x="34" y="82"/>
                  <a:pt x="34" y="82"/>
                </a:cubicBezTo>
                <a:cubicBezTo>
                  <a:pt x="34" y="82"/>
                  <a:pt x="34" y="82"/>
                  <a:pt x="34" y="82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6" y="83"/>
                </a:cubicBezTo>
                <a:cubicBezTo>
                  <a:pt x="37" y="82"/>
                  <a:pt x="38" y="81"/>
                  <a:pt x="40" y="81"/>
                </a:cubicBezTo>
                <a:cubicBezTo>
                  <a:pt x="40" y="80"/>
                  <a:pt x="42" y="81"/>
                  <a:pt x="42" y="80"/>
                </a:cubicBezTo>
                <a:cubicBezTo>
                  <a:pt x="43" y="80"/>
                  <a:pt x="43" y="79"/>
                  <a:pt x="44" y="79"/>
                </a:cubicBezTo>
                <a:cubicBezTo>
                  <a:pt x="45" y="79"/>
                  <a:pt x="46" y="79"/>
                  <a:pt x="46" y="79"/>
                </a:cubicBezTo>
                <a:cubicBezTo>
                  <a:pt x="47" y="79"/>
                  <a:pt x="49" y="79"/>
                  <a:pt x="50" y="79"/>
                </a:cubicBezTo>
                <a:cubicBezTo>
                  <a:pt x="51" y="79"/>
                  <a:pt x="51" y="80"/>
                  <a:pt x="52" y="81"/>
                </a:cubicBezTo>
                <a:cubicBezTo>
                  <a:pt x="53" y="81"/>
                  <a:pt x="53" y="81"/>
                  <a:pt x="54" y="82"/>
                </a:cubicBezTo>
                <a:cubicBezTo>
                  <a:pt x="56" y="83"/>
                  <a:pt x="55" y="81"/>
                  <a:pt x="57" y="81"/>
                </a:cubicBezTo>
                <a:cubicBezTo>
                  <a:pt x="57" y="80"/>
                  <a:pt x="58" y="80"/>
                  <a:pt x="59" y="80"/>
                </a:cubicBezTo>
                <a:cubicBezTo>
                  <a:pt x="60" y="79"/>
                  <a:pt x="60" y="79"/>
                  <a:pt x="60" y="78"/>
                </a:cubicBezTo>
                <a:cubicBezTo>
                  <a:pt x="61" y="78"/>
                  <a:pt x="60" y="77"/>
                  <a:pt x="61" y="76"/>
                </a:cubicBezTo>
                <a:cubicBezTo>
                  <a:pt x="63" y="76"/>
                  <a:pt x="62" y="74"/>
                  <a:pt x="64" y="74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74"/>
                  <a:pt x="64" y="74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3" y="72"/>
                  <a:pt x="62" y="71"/>
                  <a:pt x="63" y="70"/>
                </a:cubicBezTo>
                <a:cubicBezTo>
                  <a:pt x="64" y="69"/>
                  <a:pt x="63" y="68"/>
                  <a:pt x="64" y="68"/>
                </a:cubicBezTo>
                <a:cubicBezTo>
                  <a:pt x="64" y="67"/>
                  <a:pt x="66" y="68"/>
                  <a:pt x="66" y="67"/>
                </a:cubicBezTo>
                <a:cubicBezTo>
                  <a:pt x="67" y="66"/>
                  <a:pt x="67" y="65"/>
                  <a:pt x="69" y="65"/>
                </a:cubicBezTo>
                <a:cubicBezTo>
                  <a:pt x="69" y="64"/>
                  <a:pt x="72" y="64"/>
                  <a:pt x="71" y="61"/>
                </a:cubicBezTo>
                <a:cubicBezTo>
                  <a:pt x="72" y="61"/>
                  <a:pt x="72" y="61"/>
                  <a:pt x="72" y="60"/>
                </a:cubicBezTo>
                <a:cubicBezTo>
                  <a:pt x="75" y="61"/>
                  <a:pt x="75" y="59"/>
                  <a:pt x="78" y="60"/>
                </a:cubicBezTo>
                <a:cubicBezTo>
                  <a:pt x="78" y="61"/>
                  <a:pt x="79" y="62"/>
                  <a:pt x="80" y="63"/>
                </a:cubicBezTo>
                <a:cubicBezTo>
                  <a:pt x="80" y="64"/>
                  <a:pt x="79" y="65"/>
                  <a:pt x="79" y="67"/>
                </a:cubicBezTo>
                <a:cubicBezTo>
                  <a:pt x="79" y="67"/>
                  <a:pt x="79" y="67"/>
                  <a:pt x="79" y="67"/>
                </a:cubicBezTo>
                <a:cubicBezTo>
                  <a:pt x="79" y="67"/>
                  <a:pt x="79" y="67"/>
                  <a:pt x="79" y="67"/>
                </a:cubicBezTo>
                <a:cubicBezTo>
                  <a:pt x="79" y="67"/>
                  <a:pt x="79" y="67"/>
                  <a:pt x="79" y="67"/>
                </a:cubicBezTo>
                <a:cubicBezTo>
                  <a:pt x="79" y="67"/>
                  <a:pt x="79" y="67"/>
                  <a:pt x="79" y="67"/>
                </a:cubicBezTo>
                <a:cubicBezTo>
                  <a:pt x="79" y="67"/>
                  <a:pt x="79" y="68"/>
                  <a:pt x="79" y="68"/>
                </a:cubicBezTo>
                <a:cubicBezTo>
                  <a:pt x="79" y="68"/>
                  <a:pt x="79" y="68"/>
                  <a:pt x="79" y="68"/>
                </a:cubicBezTo>
                <a:cubicBezTo>
                  <a:pt x="79" y="68"/>
                  <a:pt x="79" y="68"/>
                  <a:pt x="79" y="68"/>
                </a:cubicBezTo>
                <a:cubicBezTo>
                  <a:pt x="79" y="69"/>
                  <a:pt x="80" y="70"/>
                  <a:pt x="80" y="72"/>
                </a:cubicBezTo>
                <a:cubicBezTo>
                  <a:pt x="80" y="72"/>
                  <a:pt x="80" y="72"/>
                  <a:pt x="80" y="73"/>
                </a:cubicBezTo>
                <a:cubicBezTo>
                  <a:pt x="82" y="74"/>
                  <a:pt x="84" y="76"/>
                  <a:pt x="85" y="78"/>
                </a:cubicBezTo>
                <a:cubicBezTo>
                  <a:pt x="86" y="78"/>
                  <a:pt x="86" y="78"/>
                  <a:pt x="86" y="79"/>
                </a:cubicBezTo>
                <a:cubicBezTo>
                  <a:pt x="88" y="79"/>
                  <a:pt x="89" y="78"/>
                  <a:pt x="89" y="79"/>
                </a:cubicBezTo>
                <a:cubicBezTo>
                  <a:pt x="89" y="80"/>
                  <a:pt x="90" y="80"/>
                  <a:pt x="90" y="81"/>
                </a:cubicBezTo>
                <a:cubicBezTo>
                  <a:pt x="90" y="83"/>
                  <a:pt x="89" y="83"/>
                  <a:pt x="89" y="84"/>
                </a:cubicBezTo>
                <a:cubicBezTo>
                  <a:pt x="89" y="86"/>
                  <a:pt x="91" y="86"/>
                  <a:pt x="91" y="87"/>
                </a:cubicBezTo>
                <a:cubicBezTo>
                  <a:pt x="91" y="89"/>
                  <a:pt x="92" y="90"/>
                  <a:pt x="94" y="90"/>
                </a:cubicBezTo>
                <a:cubicBezTo>
                  <a:pt x="93" y="85"/>
                  <a:pt x="94" y="81"/>
                  <a:pt x="95" y="76"/>
                </a:cubicBezTo>
                <a:cubicBezTo>
                  <a:pt x="96" y="75"/>
                  <a:pt x="97" y="75"/>
                  <a:pt x="98" y="74"/>
                </a:cubicBezTo>
                <a:cubicBezTo>
                  <a:pt x="98" y="74"/>
                  <a:pt x="98" y="74"/>
                  <a:pt x="98" y="74"/>
                </a:cubicBezTo>
                <a:cubicBezTo>
                  <a:pt x="98" y="74"/>
                  <a:pt x="98" y="74"/>
                  <a:pt x="98" y="74"/>
                </a:cubicBezTo>
                <a:cubicBezTo>
                  <a:pt x="98" y="73"/>
                  <a:pt x="98" y="73"/>
                  <a:pt x="9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99" y="73"/>
                  <a:pt x="99" y="73"/>
                  <a:pt x="99" y="73"/>
                </a:cubicBezTo>
                <a:cubicBezTo>
                  <a:pt x="99" y="73"/>
                  <a:pt x="99" y="73"/>
                  <a:pt x="99" y="73"/>
                </a:cubicBezTo>
                <a:cubicBezTo>
                  <a:pt x="99" y="71"/>
                  <a:pt x="99" y="71"/>
                  <a:pt x="100" y="70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1" y="70"/>
                  <a:pt x="101" y="69"/>
                  <a:pt x="101" y="69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101" y="69"/>
                  <a:pt x="101" y="69"/>
                  <a:pt x="101" y="68"/>
                </a:cubicBezTo>
                <a:cubicBezTo>
                  <a:pt x="102" y="68"/>
                  <a:pt x="102" y="67"/>
                  <a:pt x="102" y="67"/>
                </a:cubicBezTo>
                <a:cubicBezTo>
                  <a:pt x="102" y="67"/>
                  <a:pt x="102" y="67"/>
                  <a:pt x="102" y="66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2" y="66"/>
                  <a:pt x="102" y="66"/>
                  <a:pt x="102" y="65"/>
                </a:cubicBezTo>
                <a:cubicBezTo>
                  <a:pt x="102" y="64"/>
                  <a:pt x="101" y="63"/>
                  <a:pt x="102" y="60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3" y="59"/>
                  <a:pt x="104" y="59"/>
                  <a:pt x="105" y="59"/>
                </a:cubicBezTo>
                <a:cubicBezTo>
                  <a:pt x="105" y="59"/>
                  <a:pt x="105" y="59"/>
                  <a:pt x="105" y="59"/>
                </a:cubicBezTo>
                <a:cubicBezTo>
                  <a:pt x="105" y="59"/>
                  <a:pt x="106" y="59"/>
                  <a:pt x="106" y="59"/>
                </a:cubicBezTo>
                <a:cubicBezTo>
                  <a:pt x="106" y="59"/>
                  <a:pt x="106" y="58"/>
                  <a:pt x="106" y="58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06" y="58"/>
                  <a:pt x="107" y="58"/>
                  <a:pt x="107" y="58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07" y="59"/>
                  <a:pt x="107" y="59"/>
                  <a:pt x="108" y="59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9" y="59"/>
                  <a:pt x="110" y="60"/>
                  <a:pt x="110" y="60"/>
                </a:cubicBezTo>
                <a:cubicBezTo>
                  <a:pt x="110" y="65"/>
                  <a:pt x="110" y="65"/>
                  <a:pt x="110" y="65"/>
                </a:cubicBezTo>
                <a:cubicBezTo>
                  <a:pt x="110" y="65"/>
                  <a:pt x="111" y="65"/>
                  <a:pt x="111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1" y="65"/>
                  <a:pt x="111" y="65"/>
                  <a:pt x="111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2" y="66"/>
                  <a:pt x="113" y="66"/>
                  <a:pt x="113" y="66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14" y="68"/>
                  <a:pt x="115" y="67"/>
                  <a:pt x="116" y="67"/>
                </a:cubicBezTo>
                <a:cubicBezTo>
                  <a:pt x="116" y="67"/>
                  <a:pt x="116" y="67"/>
                  <a:pt x="116" y="67"/>
                </a:cubicBezTo>
                <a:cubicBezTo>
                  <a:pt x="116" y="67"/>
                  <a:pt x="116" y="67"/>
                  <a:pt x="117" y="67"/>
                </a:cubicBezTo>
                <a:cubicBezTo>
                  <a:pt x="117" y="67"/>
                  <a:pt x="117" y="67"/>
                  <a:pt x="117" y="67"/>
                </a:cubicBezTo>
                <a:cubicBezTo>
                  <a:pt x="117" y="67"/>
                  <a:pt x="117" y="67"/>
                  <a:pt x="118" y="6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8" y="67"/>
                  <a:pt x="118" y="66"/>
                  <a:pt x="119" y="6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20" y="66"/>
                  <a:pt x="120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0" y="66"/>
                  <a:pt x="121" y="66"/>
                  <a:pt x="121" y="66"/>
                </a:cubicBezTo>
                <a:cubicBezTo>
                  <a:pt x="121" y="66"/>
                  <a:pt x="121" y="66"/>
                  <a:pt x="121" y="66"/>
                </a:cubicBezTo>
                <a:cubicBezTo>
                  <a:pt x="122" y="66"/>
                  <a:pt x="122" y="66"/>
                  <a:pt x="122" y="66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5"/>
                  <a:pt x="124" y="65"/>
                  <a:pt x="124" y="65"/>
                </a:cubicBezTo>
                <a:cubicBezTo>
                  <a:pt x="124" y="66"/>
                  <a:pt x="125" y="67"/>
                  <a:pt x="125" y="68"/>
                </a:cubicBezTo>
                <a:cubicBezTo>
                  <a:pt x="125" y="70"/>
                  <a:pt x="125" y="70"/>
                  <a:pt x="125" y="70"/>
                </a:cubicBezTo>
                <a:cubicBezTo>
                  <a:pt x="125" y="70"/>
                  <a:pt x="126" y="71"/>
                  <a:pt x="127" y="71"/>
                </a:cubicBezTo>
                <a:cubicBezTo>
                  <a:pt x="127" y="72"/>
                  <a:pt x="128" y="72"/>
                  <a:pt x="129" y="72"/>
                </a:cubicBezTo>
                <a:cubicBezTo>
                  <a:pt x="130" y="70"/>
                  <a:pt x="128" y="71"/>
                  <a:pt x="128" y="69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127" y="66"/>
                  <a:pt x="127" y="65"/>
                  <a:pt x="127" y="65"/>
                </a:cubicBezTo>
                <a:cubicBezTo>
                  <a:pt x="127" y="65"/>
                  <a:pt x="127" y="65"/>
                  <a:pt x="127" y="65"/>
                </a:cubicBezTo>
                <a:cubicBezTo>
                  <a:pt x="127" y="65"/>
                  <a:pt x="127" y="65"/>
                  <a:pt x="127" y="65"/>
                </a:cubicBezTo>
                <a:cubicBezTo>
                  <a:pt x="126" y="65"/>
                  <a:pt x="126" y="65"/>
                  <a:pt x="126" y="64"/>
                </a:cubicBezTo>
                <a:cubicBezTo>
                  <a:pt x="126" y="64"/>
                  <a:pt x="126" y="64"/>
                  <a:pt x="126" y="64"/>
                </a:cubicBezTo>
                <a:cubicBezTo>
                  <a:pt x="126" y="64"/>
                  <a:pt x="126" y="64"/>
                  <a:pt x="126" y="64"/>
                </a:cubicBezTo>
                <a:cubicBezTo>
                  <a:pt x="126" y="64"/>
                  <a:pt x="126" y="63"/>
                  <a:pt x="126" y="63"/>
                </a:cubicBezTo>
                <a:cubicBezTo>
                  <a:pt x="126" y="63"/>
                  <a:pt x="125" y="63"/>
                  <a:pt x="125" y="63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1"/>
                  <a:pt x="125" y="61"/>
                  <a:pt x="125" y="61"/>
                </a:cubicBezTo>
                <a:cubicBezTo>
                  <a:pt x="125" y="61"/>
                  <a:pt x="125" y="61"/>
                  <a:pt x="125" y="61"/>
                </a:cubicBezTo>
                <a:cubicBezTo>
                  <a:pt x="125" y="60"/>
                  <a:pt x="125" y="60"/>
                  <a:pt x="125" y="60"/>
                </a:cubicBezTo>
                <a:cubicBezTo>
                  <a:pt x="125" y="60"/>
                  <a:pt x="125" y="60"/>
                  <a:pt x="125" y="60"/>
                </a:cubicBezTo>
                <a:cubicBezTo>
                  <a:pt x="125" y="60"/>
                  <a:pt x="125" y="60"/>
                  <a:pt x="125" y="59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124" y="58"/>
                  <a:pt x="125" y="57"/>
                  <a:pt x="126" y="57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7" y="57"/>
                  <a:pt x="127" y="57"/>
                  <a:pt x="127" y="56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7" y="56"/>
                  <a:pt x="127" y="56"/>
                  <a:pt x="128" y="56"/>
                </a:cubicBezTo>
                <a:cubicBezTo>
                  <a:pt x="128" y="55"/>
                  <a:pt x="129" y="55"/>
                  <a:pt x="130" y="55"/>
                </a:cubicBezTo>
                <a:cubicBezTo>
                  <a:pt x="131" y="55"/>
                  <a:pt x="133" y="54"/>
                  <a:pt x="133" y="56"/>
                </a:cubicBezTo>
                <a:cubicBezTo>
                  <a:pt x="134" y="56"/>
                  <a:pt x="134" y="58"/>
                  <a:pt x="137" y="57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37" y="56"/>
                  <a:pt x="136" y="56"/>
                  <a:pt x="136" y="56"/>
                </a:cubicBezTo>
                <a:cubicBezTo>
                  <a:pt x="136" y="55"/>
                  <a:pt x="136" y="55"/>
                  <a:pt x="136" y="55"/>
                </a:cubicBezTo>
                <a:cubicBezTo>
                  <a:pt x="137" y="55"/>
                  <a:pt x="137" y="55"/>
                  <a:pt x="137" y="54"/>
                </a:cubicBezTo>
                <a:cubicBezTo>
                  <a:pt x="137" y="53"/>
                  <a:pt x="137" y="53"/>
                  <a:pt x="137" y="53"/>
                </a:cubicBezTo>
                <a:cubicBezTo>
                  <a:pt x="137" y="53"/>
                  <a:pt x="137" y="53"/>
                  <a:pt x="137" y="52"/>
                </a:cubicBezTo>
                <a:cubicBezTo>
                  <a:pt x="137" y="47"/>
                  <a:pt x="137" y="47"/>
                  <a:pt x="137" y="47"/>
                </a:cubicBezTo>
                <a:cubicBezTo>
                  <a:pt x="138" y="47"/>
                  <a:pt x="138" y="47"/>
                  <a:pt x="138" y="47"/>
                </a:cubicBezTo>
                <a:cubicBezTo>
                  <a:pt x="137" y="45"/>
                  <a:pt x="139" y="45"/>
                  <a:pt x="139" y="43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39"/>
          <p:cNvSpPr>
            <a:spLocks/>
          </p:cNvSpPr>
          <p:nvPr/>
        </p:nvSpPr>
        <p:spPr bwMode="auto">
          <a:xfrm>
            <a:off x="7966367" y="4607228"/>
            <a:ext cx="398463" cy="268288"/>
          </a:xfrm>
          <a:custGeom>
            <a:avLst/>
            <a:gdLst>
              <a:gd name="T0" fmla="*/ 98 w 103"/>
              <a:gd name="T1" fmla="*/ 5 h 69"/>
              <a:gd name="T2" fmla="*/ 95 w 103"/>
              <a:gd name="T3" fmla="*/ 2 h 69"/>
              <a:gd name="T4" fmla="*/ 93 w 103"/>
              <a:gd name="T5" fmla="*/ 1 h 69"/>
              <a:gd name="T6" fmla="*/ 86 w 103"/>
              <a:gd name="T7" fmla="*/ 2 h 69"/>
              <a:gd name="T8" fmla="*/ 80 w 103"/>
              <a:gd name="T9" fmla="*/ 5 h 69"/>
              <a:gd name="T10" fmla="*/ 69 w 103"/>
              <a:gd name="T11" fmla="*/ 9 h 69"/>
              <a:gd name="T12" fmla="*/ 52 w 103"/>
              <a:gd name="T13" fmla="*/ 10 h 69"/>
              <a:gd name="T14" fmla="*/ 49 w 103"/>
              <a:gd name="T15" fmla="*/ 13 h 69"/>
              <a:gd name="T16" fmla="*/ 46 w 103"/>
              <a:gd name="T17" fmla="*/ 15 h 69"/>
              <a:gd name="T18" fmla="*/ 41 w 103"/>
              <a:gd name="T19" fmla="*/ 20 h 69"/>
              <a:gd name="T20" fmla="*/ 27 w 103"/>
              <a:gd name="T21" fmla="*/ 18 h 69"/>
              <a:gd name="T22" fmla="*/ 16 w 103"/>
              <a:gd name="T23" fmla="*/ 15 h 69"/>
              <a:gd name="T24" fmla="*/ 11 w 103"/>
              <a:gd name="T25" fmla="*/ 18 h 69"/>
              <a:gd name="T26" fmla="*/ 10 w 103"/>
              <a:gd name="T27" fmla="*/ 19 h 69"/>
              <a:gd name="T28" fmla="*/ 6 w 103"/>
              <a:gd name="T29" fmla="*/ 22 h 69"/>
              <a:gd name="T30" fmla="*/ 5 w 103"/>
              <a:gd name="T31" fmla="*/ 22 h 69"/>
              <a:gd name="T32" fmla="*/ 4 w 103"/>
              <a:gd name="T33" fmla="*/ 22 h 69"/>
              <a:gd name="T34" fmla="*/ 0 w 103"/>
              <a:gd name="T35" fmla="*/ 31 h 69"/>
              <a:gd name="T36" fmla="*/ 3 w 103"/>
              <a:gd name="T37" fmla="*/ 31 h 69"/>
              <a:gd name="T38" fmla="*/ 8 w 103"/>
              <a:gd name="T39" fmla="*/ 37 h 69"/>
              <a:gd name="T40" fmla="*/ 11 w 103"/>
              <a:gd name="T41" fmla="*/ 43 h 69"/>
              <a:gd name="T42" fmla="*/ 14 w 103"/>
              <a:gd name="T43" fmla="*/ 54 h 69"/>
              <a:gd name="T44" fmla="*/ 13 w 103"/>
              <a:gd name="T45" fmla="*/ 61 h 69"/>
              <a:gd name="T46" fmla="*/ 10 w 103"/>
              <a:gd name="T47" fmla="*/ 65 h 69"/>
              <a:gd name="T48" fmla="*/ 16 w 103"/>
              <a:gd name="T49" fmla="*/ 67 h 69"/>
              <a:gd name="T50" fmla="*/ 22 w 103"/>
              <a:gd name="T51" fmla="*/ 68 h 69"/>
              <a:gd name="T52" fmla="*/ 31 w 103"/>
              <a:gd name="T53" fmla="*/ 66 h 69"/>
              <a:gd name="T54" fmla="*/ 35 w 103"/>
              <a:gd name="T55" fmla="*/ 64 h 69"/>
              <a:gd name="T56" fmla="*/ 39 w 103"/>
              <a:gd name="T57" fmla="*/ 57 h 69"/>
              <a:gd name="T58" fmla="*/ 45 w 103"/>
              <a:gd name="T59" fmla="*/ 58 h 69"/>
              <a:gd name="T60" fmla="*/ 47 w 103"/>
              <a:gd name="T61" fmla="*/ 60 h 69"/>
              <a:gd name="T62" fmla="*/ 53 w 103"/>
              <a:gd name="T63" fmla="*/ 61 h 69"/>
              <a:gd name="T64" fmla="*/ 62 w 103"/>
              <a:gd name="T65" fmla="*/ 65 h 69"/>
              <a:gd name="T66" fmla="*/ 69 w 103"/>
              <a:gd name="T67" fmla="*/ 64 h 69"/>
              <a:gd name="T68" fmla="*/ 67 w 103"/>
              <a:gd name="T69" fmla="*/ 58 h 69"/>
              <a:gd name="T70" fmla="*/ 70 w 103"/>
              <a:gd name="T71" fmla="*/ 51 h 69"/>
              <a:gd name="T72" fmla="*/ 76 w 103"/>
              <a:gd name="T73" fmla="*/ 48 h 69"/>
              <a:gd name="T74" fmla="*/ 78 w 103"/>
              <a:gd name="T75" fmla="*/ 45 h 69"/>
              <a:gd name="T76" fmla="*/ 78 w 103"/>
              <a:gd name="T77" fmla="*/ 44 h 69"/>
              <a:gd name="T78" fmla="*/ 79 w 103"/>
              <a:gd name="T79" fmla="*/ 42 h 69"/>
              <a:gd name="T80" fmla="*/ 79 w 103"/>
              <a:gd name="T81" fmla="*/ 42 h 69"/>
              <a:gd name="T82" fmla="*/ 78 w 103"/>
              <a:gd name="T83" fmla="*/ 34 h 69"/>
              <a:gd name="T84" fmla="*/ 80 w 103"/>
              <a:gd name="T85" fmla="*/ 28 h 69"/>
              <a:gd name="T86" fmla="*/ 87 w 103"/>
              <a:gd name="T87" fmla="*/ 25 h 69"/>
              <a:gd name="T88" fmla="*/ 89 w 103"/>
              <a:gd name="T89" fmla="*/ 21 h 69"/>
              <a:gd name="T90" fmla="*/ 95 w 103"/>
              <a:gd name="T91" fmla="*/ 20 h 69"/>
              <a:gd name="T92" fmla="*/ 103 w 103"/>
              <a:gd name="T93" fmla="*/ 1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3" h="69">
                <a:moveTo>
                  <a:pt x="101" y="10"/>
                </a:moveTo>
                <a:cubicBezTo>
                  <a:pt x="101" y="9"/>
                  <a:pt x="101" y="9"/>
                  <a:pt x="101" y="8"/>
                </a:cubicBezTo>
                <a:cubicBezTo>
                  <a:pt x="99" y="8"/>
                  <a:pt x="99" y="6"/>
                  <a:pt x="98" y="5"/>
                </a:cubicBezTo>
                <a:cubicBezTo>
                  <a:pt x="98" y="4"/>
                  <a:pt x="98" y="4"/>
                  <a:pt x="98" y="4"/>
                </a:cubicBezTo>
                <a:cubicBezTo>
                  <a:pt x="97" y="3"/>
                  <a:pt x="97" y="3"/>
                  <a:pt x="96" y="2"/>
                </a:cubicBezTo>
                <a:cubicBezTo>
                  <a:pt x="96" y="2"/>
                  <a:pt x="95" y="2"/>
                  <a:pt x="95" y="2"/>
                </a:cubicBezTo>
                <a:cubicBezTo>
                  <a:pt x="95" y="2"/>
                  <a:pt x="95" y="1"/>
                  <a:pt x="94" y="1"/>
                </a:cubicBezTo>
                <a:cubicBezTo>
                  <a:pt x="94" y="1"/>
                  <a:pt x="94" y="1"/>
                  <a:pt x="94" y="0"/>
                </a:cubicBezTo>
                <a:cubicBezTo>
                  <a:pt x="93" y="0"/>
                  <a:pt x="93" y="0"/>
                  <a:pt x="93" y="1"/>
                </a:cubicBezTo>
                <a:cubicBezTo>
                  <a:pt x="90" y="1"/>
                  <a:pt x="90" y="1"/>
                  <a:pt x="90" y="1"/>
                </a:cubicBezTo>
                <a:cubicBezTo>
                  <a:pt x="89" y="1"/>
                  <a:pt x="88" y="1"/>
                  <a:pt x="87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6" y="4"/>
                  <a:pt x="86" y="4"/>
                  <a:pt x="86" y="4"/>
                </a:cubicBezTo>
                <a:cubicBezTo>
                  <a:pt x="85" y="4"/>
                  <a:pt x="85" y="5"/>
                  <a:pt x="84" y="5"/>
                </a:cubicBezTo>
                <a:cubicBezTo>
                  <a:pt x="83" y="5"/>
                  <a:pt x="82" y="5"/>
                  <a:pt x="80" y="5"/>
                </a:cubicBezTo>
                <a:cubicBezTo>
                  <a:pt x="80" y="6"/>
                  <a:pt x="79" y="6"/>
                  <a:pt x="77" y="6"/>
                </a:cubicBezTo>
                <a:cubicBezTo>
                  <a:pt x="77" y="7"/>
                  <a:pt x="75" y="6"/>
                  <a:pt x="75" y="7"/>
                </a:cubicBezTo>
                <a:cubicBezTo>
                  <a:pt x="72" y="7"/>
                  <a:pt x="71" y="9"/>
                  <a:pt x="69" y="9"/>
                </a:cubicBezTo>
                <a:cubicBezTo>
                  <a:pt x="65" y="8"/>
                  <a:pt x="58" y="8"/>
                  <a:pt x="54" y="9"/>
                </a:cubicBezTo>
                <a:cubicBezTo>
                  <a:pt x="54" y="10"/>
                  <a:pt x="53" y="10"/>
                  <a:pt x="53" y="10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10"/>
                  <a:pt x="52" y="11"/>
                  <a:pt x="52" y="11"/>
                </a:cubicBezTo>
                <a:cubicBezTo>
                  <a:pt x="51" y="11"/>
                  <a:pt x="50" y="11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9" y="14"/>
                  <a:pt x="48" y="13"/>
                  <a:pt x="48" y="13"/>
                </a:cubicBezTo>
                <a:cubicBezTo>
                  <a:pt x="47" y="14"/>
                  <a:pt x="47" y="15"/>
                  <a:pt x="47" y="15"/>
                </a:cubicBezTo>
                <a:cubicBezTo>
                  <a:pt x="47" y="15"/>
                  <a:pt x="46" y="15"/>
                  <a:pt x="46" y="15"/>
                </a:cubicBezTo>
                <a:cubicBezTo>
                  <a:pt x="46" y="15"/>
                  <a:pt x="45" y="15"/>
                  <a:pt x="45" y="15"/>
                </a:cubicBezTo>
                <a:cubicBezTo>
                  <a:pt x="44" y="16"/>
                  <a:pt x="43" y="18"/>
                  <a:pt x="42" y="18"/>
                </a:cubicBezTo>
                <a:cubicBezTo>
                  <a:pt x="41" y="18"/>
                  <a:pt x="41" y="19"/>
                  <a:pt x="41" y="20"/>
                </a:cubicBezTo>
                <a:cubicBezTo>
                  <a:pt x="39" y="20"/>
                  <a:pt x="39" y="18"/>
                  <a:pt x="37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28" y="18"/>
                  <a:pt x="28" y="17"/>
                  <a:pt x="27" y="18"/>
                </a:cubicBezTo>
                <a:cubicBezTo>
                  <a:pt x="26" y="17"/>
                  <a:pt x="25" y="17"/>
                  <a:pt x="25" y="16"/>
                </a:cubicBezTo>
                <a:cubicBezTo>
                  <a:pt x="23" y="16"/>
                  <a:pt x="22" y="16"/>
                  <a:pt x="21" y="15"/>
                </a:cubicBezTo>
                <a:cubicBezTo>
                  <a:pt x="19" y="16"/>
                  <a:pt x="17" y="15"/>
                  <a:pt x="16" y="15"/>
                </a:cubicBezTo>
                <a:cubicBezTo>
                  <a:pt x="14" y="16"/>
                  <a:pt x="12" y="17"/>
                  <a:pt x="11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0" y="18"/>
                  <a:pt x="10" y="19"/>
                  <a:pt x="10" y="19"/>
                </a:cubicBezTo>
                <a:cubicBezTo>
                  <a:pt x="9" y="19"/>
                  <a:pt x="9" y="19"/>
                  <a:pt x="9" y="20"/>
                </a:cubicBezTo>
                <a:cubicBezTo>
                  <a:pt x="7" y="20"/>
                  <a:pt x="7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1" y="24"/>
                  <a:pt x="1" y="27"/>
                  <a:pt x="0" y="31"/>
                </a:cubicBezTo>
                <a:cubicBezTo>
                  <a:pt x="1" y="31"/>
                  <a:pt x="1" y="32"/>
                  <a:pt x="2" y="31"/>
                </a:cubicBezTo>
                <a:cubicBezTo>
                  <a:pt x="2" y="32"/>
                  <a:pt x="2" y="31"/>
                  <a:pt x="2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4" y="31"/>
                  <a:pt x="7" y="30"/>
                  <a:pt x="7" y="31"/>
                </a:cubicBezTo>
                <a:cubicBezTo>
                  <a:pt x="8" y="31"/>
                  <a:pt x="8" y="33"/>
                  <a:pt x="9" y="33"/>
                </a:cubicBezTo>
                <a:cubicBezTo>
                  <a:pt x="9" y="35"/>
                  <a:pt x="9" y="36"/>
                  <a:pt x="8" y="37"/>
                </a:cubicBezTo>
                <a:cubicBezTo>
                  <a:pt x="7" y="38"/>
                  <a:pt x="6" y="38"/>
                  <a:pt x="6" y="40"/>
                </a:cubicBezTo>
                <a:cubicBezTo>
                  <a:pt x="6" y="41"/>
                  <a:pt x="7" y="41"/>
                  <a:pt x="7" y="43"/>
                </a:cubicBezTo>
                <a:cubicBezTo>
                  <a:pt x="11" y="43"/>
                  <a:pt x="11" y="43"/>
                  <a:pt x="11" y="43"/>
                </a:cubicBezTo>
                <a:cubicBezTo>
                  <a:pt x="10" y="44"/>
                  <a:pt x="10" y="45"/>
                  <a:pt x="9" y="46"/>
                </a:cubicBezTo>
                <a:cubicBezTo>
                  <a:pt x="9" y="48"/>
                  <a:pt x="11" y="48"/>
                  <a:pt x="11" y="51"/>
                </a:cubicBezTo>
                <a:cubicBezTo>
                  <a:pt x="13" y="51"/>
                  <a:pt x="13" y="53"/>
                  <a:pt x="14" y="54"/>
                </a:cubicBezTo>
                <a:cubicBezTo>
                  <a:pt x="14" y="56"/>
                  <a:pt x="16" y="56"/>
                  <a:pt x="16" y="58"/>
                </a:cubicBezTo>
                <a:cubicBezTo>
                  <a:pt x="15" y="58"/>
                  <a:pt x="15" y="60"/>
                  <a:pt x="15" y="61"/>
                </a:cubicBezTo>
                <a:cubicBezTo>
                  <a:pt x="14" y="61"/>
                  <a:pt x="14" y="61"/>
                  <a:pt x="13" y="61"/>
                </a:cubicBezTo>
                <a:cubicBezTo>
                  <a:pt x="12" y="61"/>
                  <a:pt x="12" y="62"/>
                  <a:pt x="12" y="63"/>
                </a:cubicBezTo>
                <a:cubicBezTo>
                  <a:pt x="11" y="63"/>
                  <a:pt x="9" y="63"/>
                  <a:pt x="9" y="64"/>
                </a:cubicBezTo>
                <a:cubicBezTo>
                  <a:pt x="10" y="64"/>
                  <a:pt x="10" y="64"/>
                  <a:pt x="10" y="65"/>
                </a:cubicBezTo>
                <a:cubicBezTo>
                  <a:pt x="10" y="66"/>
                  <a:pt x="11" y="66"/>
                  <a:pt x="11" y="66"/>
                </a:cubicBezTo>
                <a:cubicBezTo>
                  <a:pt x="11" y="66"/>
                  <a:pt x="12" y="66"/>
                  <a:pt x="11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8"/>
                  <a:pt x="18" y="68"/>
                  <a:pt x="18" y="68"/>
                </a:cubicBezTo>
                <a:cubicBezTo>
                  <a:pt x="19" y="68"/>
                  <a:pt x="19" y="69"/>
                  <a:pt x="20" y="69"/>
                </a:cubicBezTo>
                <a:cubicBezTo>
                  <a:pt x="20" y="68"/>
                  <a:pt x="21" y="68"/>
                  <a:pt x="22" y="68"/>
                </a:cubicBezTo>
                <a:cubicBezTo>
                  <a:pt x="22" y="68"/>
                  <a:pt x="23" y="68"/>
                  <a:pt x="24" y="68"/>
                </a:cubicBezTo>
                <a:cubicBezTo>
                  <a:pt x="25" y="67"/>
                  <a:pt x="25" y="66"/>
                  <a:pt x="27" y="66"/>
                </a:cubicBezTo>
                <a:cubicBezTo>
                  <a:pt x="31" y="66"/>
                  <a:pt x="31" y="66"/>
                  <a:pt x="31" y="66"/>
                </a:cubicBezTo>
                <a:cubicBezTo>
                  <a:pt x="31" y="65"/>
                  <a:pt x="32" y="65"/>
                  <a:pt x="32" y="64"/>
                </a:cubicBezTo>
                <a:cubicBezTo>
                  <a:pt x="32" y="64"/>
                  <a:pt x="32" y="63"/>
                  <a:pt x="32" y="63"/>
                </a:cubicBezTo>
                <a:cubicBezTo>
                  <a:pt x="34" y="63"/>
                  <a:pt x="34" y="64"/>
                  <a:pt x="35" y="64"/>
                </a:cubicBezTo>
                <a:cubicBezTo>
                  <a:pt x="36" y="63"/>
                  <a:pt x="36" y="61"/>
                  <a:pt x="38" y="61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6"/>
                  <a:pt x="41" y="56"/>
                  <a:pt x="41" y="55"/>
                </a:cubicBezTo>
                <a:cubicBezTo>
                  <a:pt x="42" y="55"/>
                  <a:pt x="42" y="54"/>
                  <a:pt x="43" y="54"/>
                </a:cubicBezTo>
                <a:cubicBezTo>
                  <a:pt x="43" y="56"/>
                  <a:pt x="44" y="57"/>
                  <a:pt x="45" y="58"/>
                </a:cubicBezTo>
                <a:cubicBezTo>
                  <a:pt x="46" y="58"/>
                  <a:pt x="45" y="59"/>
                  <a:pt x="46" y="59"/>
                </a:cubicBezTo>
                <a:cubicBezTo>
                  <a:pt x="46" y="60"/>
                  <a:pt x="47" y="59"/>
                  <a:pt x="47" y="59"/>
                </a:cubicBezTo>
                <a:cubicBezTo>
                  <a:pt x="47" y="59"/>
                  <a:pt x="47" y="60"/>
                  <a:pt x="47" y="60"/>
                </a:cubicBezTo>
                <a:cubicBezTo>
                  <a:pt x="47" y="61"/>
                  <a:pt x="47" y="61"/>
                  <a:pt x="48" y="61"/>
                </a:cubicBezTo>
                <a:cubicBezTo>
                  <a:pt x="50" y="61"/>
                  <a:pt x="49" y="63"/>
                  <a:pt x="51" y="63"/>
                </a:cubicBezTo>
                <a:cubicBezTo>
                  <a:pt x="52" y="63"/>
                  <a:pt x="52" y="62"/>
                  <a:pt x="53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8" y="62"/>
                  <a:pt x="58" y="62"/>
                  <a:pt x="60" y="63"/>
                </a:cubicBezTo>
                <a:cubicBezTo>
                  <a:pt x="60" y="64"/>
                  <a:pt x="61" y="65"/>
                  <a:pt x="62" y="65"/>
                </a:cubicBezTo>
                <a:cubicBezTo>
                  <a:pt x="63" y="65"/>
                  <a:pt x="63" y="63"/>
                  <a:pt x="64" y="63"/>
                </a:cubicBezTo>
                <a:cubicBezTo>
                  <a:pt x="65" y="63"/>
                  <a:pt x="65" y="64"/>
                  <a:pt x="66" y="63"/>
                </a:cubicBezTo>
                <a:cubicBezTo>
                  <a:pt x="67" y="63"/>
                  <a:pt x="68" y="63"/>
                  <a:pt x="69" y="64"/>
                </a:cubicBezTo>
                <a:cubicBezTo>
                  <a:pt x="70" y="64"/>
                  <a:pt x="70" y="64"/>
                  <a:pt x="70" y="64"/>
                </a:cubicBezTo>
                <a:cubicBezTo>
                  <a:pt x="70" y="63"/>
                  <a:pt x="70" y="63"/>
                  <a:pt x="69" y="63"/>
                </a:cubicBezTo>
                <a:cubicBezTo>
                  <a:pt x="69" y="61"/>
                  <a:pt x="66" y="61"/>
                  <a:pt x="67" y="58"/>
                </a:cubicBezTo>
                <a:cubicBezTo>
                  <a:pt x="69" y="58"/>
                  <a:pt x="69" y="57"/>
                  <a:pt x="71" y="57"/>
                </a:cubicBezTo>
                <a:cubicBezTo>
                  <a:pt x="71" y="54"/>
                  <a:pt x="68" y="55"/>
                  <a:pt x="69" y="52"/>
                </a:cubicBezTo>
                <a:cubicBezTo>
                  <a:pt x="69" y="52"/>
                  <a:pt x="69" y="51"/>
                  <a:pt x="70" y="51"/>
                </a:cubicBezTo>
                <a:cubicBezTo>
                  <a:pt x="70" y="50"/>
                  <a:pt x="70" y="49"/>
                  <a:pt x="71" y="49"/>
                </a:cubicBezTo>
                <a:cubicBezTo>
                  <a:pt x="72" y="48"/>
                  <a:pt x="73" y="48"/>
                  <a:pt x="74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7"/>
                  <a:pt x="77" y="47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78" y="46"/>
                  <a:pt x="78" y="46"/>
                  <a:pt x="78" y="45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5"/>
                  <a:pt x="78" y="45"/>
                  <a:pt x="78" y="44"/>
                </a:cubicBezTo>
                <a:cubicBezTo>
                  <a:pt x="78" y="44"/>
                  <a:pt x="78" y="44"/>
                  <a:pt x="78" y="44"/>
                </a:cubicBezTo>
                <a:cubicBezTo>
                  <a:pt x="78" y="44"/>
                  <a:pt x="78" y="44"/>
                  <a:pt x="78" y="43"/>
                </a:cubicBezTo>
                <a:cubicBezTo>
                  <a:pt x="78" y="43"/>
                  <a:pt x="78" y="43"/>
                  <a:pt x="78" y="43"/>
                </a:cubicBezTo>
                <a:cubicBezTo>
                  <a:pt x="78" y="43"/>
                  <a:pt x="78" y="43"/>
                  <a:pt x="79" y="42"/>
                </a:cubicBezTo>
                <a:cubicBezTo>
                  <a:pt x="79" y="42"/>
                  <a:pt x="79" y="42"/>
                  <a:pt x="79" y="42"/>
                </a:cubicBezTo>
                <a:cubicBezTo>
                  <a:pt x="79" y="42"/>
                  <a:pt x="79" y="42"/>
                  <a:pt x="79" y="42"/>
                </a:cubicBezTo>
                <a:cubicBezTo>
                  <a:pt x="79" y="42"/>
                  <a:pt x="79" y="42"/>
                  <a:pt x="79" y="42"/>
                </a:cubicBezTo>
                <a:cubicBezTo>
                  <a:pt x="79" y="42"/>
                  <a:pt x="79" y="41"/>
                  <a:pt x="79" y="41"/>
                </a:cubicBezTo>
                <a:cubicBezTo>
                  <a:pt x="79" y="36"/>
                  <a:pt x="79" y="36"/>
                  <a:pt x="79" y="36"/>
                </a:cubicBezTo>
                <a:cubicBezTo>
                  <a:pt x="78" y="36"/>
                  <a:pt x="78" y="35"/>
                  <a:pt x="78" y="34"/>
                </a:cubicBezTo>
                <a:cubicBezTo>
                  <a:pt x="76" y="34"/>
                  <a:pt x="75" y="34"/>
                  <a:pt x="76" y="32"/>
                </a:cubicBezTo>
                <a:cubicBezTo>
                  <a:pt x="76" y="31"/>
                  <a:pt x="77" y="30"/>
                  <a:pt x="78" y="30"/>
                </a:cubicBezTo>
                <a:cubicBezTo>
                  <a:pt x="77" y="28"/>
                  <a:pt x="80" y="29"/>
                  <a:pt x="80" y="28"/>
                </a:cubicBezTo>
                <a:cubicBezTo>
                  <a:pt x="81" y="28"/>
                  <a:pt x="82" y="28"/>
                  <a:pt x="82" y="27"/>
                </a:cubicBezTo>
                <a:cubicBezTo>
                  <a:pt x="84" y="26"/>
                  <a:pt x="84" y="25"/>
                  <a:pt x="86" y="25"/>
                </a:cubicBezTo>
                <a:cubicBezTo>
                  <a:pt x="86" y="25"/>
                  <a:pt x="86" y="24"/>
                  <a:pt x="87" y="25"/>
                </a:cubicBezTo>
                <a:cubicBezTo>
                  <a:pt x="87" y="24"/>
                  <a:pt x="87" y="23"/>
                  <a:pt x="87" y="23"/>
                </a:cubicBezTo>
                <a:cubicBezTo>
                  <a:pt x="88" y="23"/>
                  <a:pt x="88" y="22"/>
                  <a:pt x="89" y="22"/>
                </a:cubicBezTo>
                <a:cubicBezTo>
                  <a:pt x="89" y="22"/>
                  <a:pt x="89" y="21"/>
                  <a:pt x="89" y="21"/>
                </a:cubicBezTo>
                <a:cubicBezTo>
                  <a:pt x="91" y="21"/>
                  <a:pt x="92" y="21"/>
                  <a:pt x="92" y="22"/>
                </a:cubicBezTo>
                <a:cubicBezTo>
                  <a:pt x="92" y="23"/>
                  <a:pt x="95" y="22"/>
                  <a:pt x="96" y="22"/>
                </a:cubicBezTo>
                <a:cubicBezTo>
                  <a:pt x="97" y="21"/>
                  <a:pt x="96" y="20"/>
                  <a:pt x="95" y="20"/>
                </a:cubicBezTo>
                <a:cubicBezTo>
                  <a:pt x="96" y="18"/>
                  <a:pt x="94" y="17"/>
                  <a:pt x="94" y="15"/>
                </a:cubicBezTo>
                <a:cubicBezTo>
                  <a:pt x="97" y="16"/>
                  <a:pt x="96" y="14"/>
                  <a:pt x="98" y="14"/>
                </a:cubicBezTo>
                <a:cubicBezTo>
                  <a:pt x="100" y="14"/>
                  <a:pt x="100" y="15"/>
                  <a:pt x="103" y="15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103" y="11"/>
                  <a:pt x="101" y="11"/>
                  <a:pt x="101" y="1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1"/>
          <p:cNvSpPr>
            <a:spLocks/>
          </p:cNvSpPr>
          <p:nvPr/>
        </p:nvSpPr>
        <p:spPr bwMode="auto">
          <a:xfrm>
            <a:off x="8372767" y="4092878"/>
            <a:ext cx="676275" cy="344488"/>
          </a:xfrm>
          <a:custGeom>
            <a:avLst/>
            <a:gdLst>
              <a:gd name="T0" fmla="*/ 83 w 175"/>
              <a:gd name="T1" fmla="*/ 5 h 89"/>
              <a:gd name="T2" fmla="*/ 78 w 175"/>
              <a:gd name="T3" fmla="*/ 4 h 89"/>
              <a:gd name="T4" fmla="*/ 73 w 175"/>
              <a:gd name="T5" fmla="*/ 6 h 89"/>
              <a:gd name="T6" fmla="*/ 62 w 175"/>
              <a:gd name="T7" fmla="*/ 13 h 89"/>
              <a:gd name="T8" fmla="*/ 54 w 175"/>
              <a:gd name="T9" fmla="*/ 9 h 89"/>
              <a:gd name="T10" fmla="*/ 46 w 175"/>
              <a:gd name="T11" fmla="*/ 15 h 89"/>
              <a:gd name="T12" fmla="*/ 41 w 175"/>
              <a:gd name="T13" fmla="*/ 19 h 89"/>
              <a:gd name="T14" fmla="*/ 34 w 175"/>
              <a:gd name="T15" fmla="*/ 36 h 89"/>
              <a:gd name="T16" fmla="*/ 26 w 175"/>
              <a:gd name="T17" fmla="*/ 40 h 89"/>
              <a:gd name="T18" fmla="*/ 9 w 175"/>
              <a:gd name="T19" fmla="*/ 45 h 89"/>
              <a:gd name="T20" fmla="*/ 5 w 175"/>
              <a:gd name="T21" fmla="*/ 47 h 89"/>
              <a:gd name="T22" fmla="*/ 3 w 175"/>
              <a:gd name="T23" fmla="*/ 54 h 89"/>
              <a:gd name="T24" fmla="*/ 5 w 175"/>
              <a:gd name="T25" fmla="*/ 70 h 89"/>
              <a:gd name="T26" fmla="*/ 7 w 175"/>
              <a:gd name="T27" fmla="*/ 71 h 89"/>
              <a:gd name="T28" fmla="*/ 8 w 175"/>
              <a:gd name="T29" fmla="*/ 72 h 89"/>
              <a:gd name="T30" fmla="*/ 12 w 175"/>
              <a:gd name="T31" fmla="*/ 75 h 89"/>
              <a:gd name="T32" fmla="*/ 19 w 175"/>
              <a:gd name="T33" fmla="*/ 83 h 89"/>
              <a:gd name="T34" fmla="*/ 26 w 175"/>
              <a:gd name="T35" fmla="*/ 86 h 89"/>
              <a:gd name="T36" fmla="*/ 30 w 175"/>
              <a:gd name="T37" fmla="*/ 88 h 89"/>
              <a:gd name="T38" fmla="*/ 50 w 175"/>
              <a:gd name="T39" fmla="*/ 88 h 89"/>
              <a:gd name="T40" fmla="*/ 56 w 175"/>
              <a:gd name="T41" fmla="*/ 86 h 89"/>
              <a:gd name="T42" fmla="*/ 63 w 175"/>
              <a:gd name="T43" fmla="*/ 84 h 89"/>
              <a:gd name="T44" fmla="*/ 63 w 175"/>
              <a:gd name="T45" fmla="*/ 82 h 89"/>
              <a:gd name="T46" fmla="*/ 67 w 175"/>
              <a:gd name="T47" fmla="*/ 73 h 89"/>
              <a:gd name="T48" fmla="*/ 77 w 175"/>
              <a:gd name="T49" fmla="*/ 71 h 89"/>
              <a:gd name="T50" fmla="*/ 86 w 175"/>
              <a:gd name="T51" fmla="*/ 66 h 89"/>
              <a:gd name="T52" fmla="*/ 93 w 175"/>
              <a:gd name="T53" fmla="*/ 66 h 89"/>
              <a:gd name="T54" fmla="*/ 99 w 175"/>
              <a:gd name="T55" fmla="*/ 67 h 89"/>
              <a:gd name="T56" fmla="*/ 105 w 175"/>
              <a:gd name="T57" fmla="*/ 61 h 89"/>
              <a:gd name="T58" fmla="*/ 114 w 175"/>
              <a:gd name="T59" fmla="*/ 48 h 89"/>
              <a:gd name="T60" fmla="*/ 133 w 175"/>
              <a:gd name="T61" fmla="*/ 47 h 89"/>
              <a:gd name="T62" fmla="*/ 147 w 175"/>
              <a:gd name="T63" fmla="*/ 50 h 89"/>
              <a:gd name="T64" fmla="*/ 162 w 175"/>
              <a:gd name="T65" fmla="*/ 50 h 89"/>
              <a:gd name="T66" fmla="*/ 164 w 175"/>
              <a:gd name="T67" fmla="*/ 40 h 89"/>
              <a:gd name="T68" fmla="*/ 168 w 175"/>
              <a:gd name="T69" fmla="*/ 27 h 89"/>
              <a:gd name="T70" fmla="*/ 172 w 175"/>
              <a:gd name="T71" fmla="*/ 22 h 89"/>
              <a:gd name="T72" fmla="*/ 175 w 175"/>
              <a:gd name="T73" fmla="*/ 13 h 89"/>
              <a:gd name="T74" fmla="*/ 166 w 175"/>
              <a:gd name="T75" fmla="*/ 11 h 89"/>
              <a:gd name="T76" fmla="*/ 162 w 175"/>
              <a:gd name="T77" fmla="*/ 9 h 89"/>
              <a:gd name="T78" fmla="*/ 158 w 175"/>
              <a:gd name="T79" fmla="*/ 7 h 89"/>
              <a:gd name="T80" fmla="*/ 155 w 175"/>
              <a:gd name="T81" fmla="*/ 5 h 89"/>
              <a:gd name="T82" fmla="*/ 152 w 175"/>
              <a:gd name="T83" fmla="*/ 3 h 89"/>
              <a:gd name="T84" fmla="*/ 151 w 175"/>
              <a:gd name="T85" fmla="*/ 3 h 89"/>
              <a:gd name="T86" fmla="*/ 147 w 175"/>
              <a:gd name="T87" fmla="*/ 1 h 89"/>
              <a:gd name="T88" fmla="*/ 131 w 175"/>
              <a:gd name="T89" fmla="*/ 2 h 89"/>
              <a:gd name="T90" fmla="*/ 126 w 175"/>
              <a:gd name="T91" fmla="*/ 4 h 89"/>
              <a:gd name="T92" fmla="*/ 118 w 175"/>
              <a:gd name="T93" fmla="*/ 8 h 89"/>
              <a:gd name="T94" fmla="*/ 100 w 175"/>
              <a:gd name="T95" fmla="*/ 1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5" h="89">
                <a:moveTo>
                  <a:pt x="90" y="17"/>
                </a:moveTo>
                <a:cubicBezTo>
                  <a:pt x="89" y="15"/>
                  <a:pt x="91" y="15"/>
                  <a:pt x="90" y="13"/>
                </a:cubicBezTo>
                <a:cubicBezTo>
                  <a:pt x="89" y="10"/>
                  <a:pt x="88" y="8"/>
                  <a:pt x="84" y="8"/>
                </a:cubicBezTo>
                <a:cubicBezTo>
                  <a:pt x="84" y="7"/>
                  <a:pt x="82" y="7"/>
                  <a:pt x="83" y="5"/>
                </a:cubicBezTo>
                <a:cubicBezTo>
                  <a:pt x="81" y="5"/>
                  <a:pt x="81" y="3"/>
                  <a:pt x="81" y="2"/>
                </a:cubicBezTo>
                <a:cubicBezTo>
                  <a:pt x="80" y="1"/>
                  <a:pt x="80" y="1"/>
                  <a:pt x="79" y="1"/>
                </a:cubicBezTo>
                <a:cubicBezTo>
                  <a:pt x="79" y="2"/>
                  <a:pt x="79" y="2"/>
                  <a:pt x="79" y="2"/>
                </a:cubicBezTo>
                <a:cubicBezTo>
                  <a:pt x="78" y="2"/>
                  <a:pt x="78" y="3"/>
                  <a:pt x="78" y="4"/>
                </a:cubicBezTo>
                <a:cubicBezTo>
                  <a:pt x="76" y="3"/>
                  <a:pt x="76" y="4"/>
                  <a:pt x="75" y="4"/>
                </a:cubicBezTo>
                <a:cubicBezTo>
                  <a:pt x="75" y="5"/>
                  <a:pt x="74" y="5"/>
                  <a:pt x="74" y="5"/>
                </a:cubicBezTo>
                <a:cubicBezTo>
                  <a:pt x="73" y="5"/>
                  <a:pt x="74" y="6"/>
                  <a:pt x="74" y="6"/>
                </a:cubicBezTo>
                <a:cubicBezTo>
                  <a:pt x="74" y="6"/>
                  <a:pt x="73" y="6"/>
                  <a:pt x="73" y="6"/>
                </a:cubicBezTo>
                <a:cubicBezTo>
                  <a:pt x="73" y="7"/>
                  <a:pt x="72" y="7"/>
                  <a:pt x="72" y="7"/>
                </a:cubicBezTo>
                <a:cubicBezTo>
                  <a:pt x="71" y="7"/>
                  <a:pt x="72" y="8"/>
                  <a:pt x="71" y="8"/>
                </a:cubicBezTo>
                <a:cubicBezTo>
                  <a:pt x="70" y="10"/>
                  <a:pt x="70" y="12"/>
                  <a:pt x="69" y="13"/>
                </a:cubicBezTo>
                <a:cubicBezTo>
                  <a:pt x="66" y="14"/>
                  <a:pt x="65" y="14"/>
                  <a:pt x="62" y="13"/>
                </a:cubicBezTo>
                <a:cubicBezTo>
                  <a:pt x="62" y="11"/>
                  <a:pt x="61" y="9"/>
                  <a:pt x="60" y="7"/>
                </a:cubicBezTo>
                <a:cubicBezTo>
                  <a:pt x="57" y="7"/>
                  <a:pt x="57" y="7"/>
                  <a:pt x="57" y="7"/>
                </a:cubicBezTo>
                <a:cubicBezTo>
                  <a:pt x="57" y="7"/>
                  <a:pt x="57" y="8"/>
                  <a:pt x="56" y="8"/>
                </a:cubicBezTo>
                <a:cubicBezTo>
                  <a:pt x="55" y="8"/>
                  <a:pt x="54" y="8"/>
                  <a:pt x="54" y="9"/>
                </a:cubicBezTo>
                <a:cubicBezTo>
                  <a:pt x="53" y="9"/>
                  <a:pt x="52" y="9"/>
                  <a:pt x="52" y="8"/>
                </a:cubicBezTo>
                <a:cubicBezTo>
                  <a:pt x="50" y="9"/>
                  <a:pt x="51" y="11"/>
                  <a:pt x="49" y="11"/>
                </a:cubicBezTo>
                <a:cubicBezTo>
                  <a:pt x="50" y="13"/>
                  <a:pt x="48" y="14"/>
                  <a:pt x="47" y="15"/>
                </a:cubicBezTo>
                <a:cubicBezTo>
                  <a:pt x="47" y="15"/>
                  <a:pt x="47" y="16"/>
                  <a:pt x="46" y="15"/>
                </a:cubicBezTo>
                <a:cubicBezTo>
                  <a:pt x="46" y="16"/>
                  <a:pt x="46" y="16"/>
                  <a:pt x="45" y="16"/>
                </a:cubicBezTo>
                <a:cubicBezTo>
                  <a:pt x="44" y="16"/>
                  <a:pt x="44" y="17"/>
                  <a:pt x="44" y="17"/>
                </a:cubicBezTo>
                <a:cubicBezTo>
                  <a:pt x="43" y="17"/>
                  <a:pt x="42" y="17"/>
                  <a:pt x="42" y="18"/>
                </a:cubicBezTo>
                <a:cubicBezTo>
                  <a:pt x="42" y="18"/>
                  <a:pt x="41" y="19"/>
                  <a:pt x="41" y="19"/>
                </a:cubicBezTo>
                <a:cubicBezTo>
                  <a:pt x="41" y="23"/>
                  <a:pt x="40" y="26"/>
                  <a:pt x="40" y="29"/>
                </a:cubicBezTo>
                <a:cubicBezTo>
                  <a:pt x="38" y="29"/>
                  <a:pt x="39" y="31"/>
                  <a:pt x="37" y="31"/>
                </a:cubicBezTo>
                <a:cubicBezTo>
                  <a:pt x="35" y="30"/>
                  <a:pt x="35" y="32"/>
                  <a:pt x="34" y="32"/>
                </a:cubicBezTo>
                <a:cubicBezTo>
                  <a:pt x="34" y="36"/>
                  <a:pt x="34" y="36"/>
                  <a:pt x="34" y="36"/>
                </a:cubicBezTo>
                <a:cubicBezTo>
                  <a:pt x="32" y="35"/>
                  <a:pt x="31" y="37"/>
                  <a:pt x="30" y="37"/>
                </a:cubicBezTo>
                <a:cubicBezTo>
                  <a:pt x="29" y="37"/>
                  <a:pt x="29" y="38"/>
                  <a:pt x="28" y="38"/>
                </a:cubicBezTo>
                <a:cubicBezTo>
                  <a:pt x="28" y="39"/>
                  <a:pt x="27" y="39"/>
                  <a:pt x="27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3" y="41"/>
                  <a:pt x="20" y="41"/>
                  <a:pt x="17" y="42"/>
                </a:cubicBezTo>
                <a:cubicBezTo>
                  <a:pt x="17" y="42"/>
                  <a:pt x="16" y="42"/>
                  <a:pt x="16" y="42"/>
                </a:cubicBezTo>
                <a:cubicBezTo>
                  <a:pt x="16" y="40"/>
                  <a:pt x="14" y="40"/>
                  <a:pt x="13" y="40"/>
                </a:cubicBezTo>
                <a:cubicBezTo>
                  <a:pt x="11" y="41"/>
                  <a:pt x="9" y="42"/>
                  <a:pt x="9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6"/>
                  <a:pt x="7" y="46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6" y="47"/>
                  <a:pt x="5" y="47"/>
                  <a:pt x="5" y="47"/>
                </a:cubicBezTo>
                <a:cubicBezTo>
                  <a:pt x="5" y="48"/>
                  <a:pt x="5" y="48"/>
                  <a:pt x="5" y="48"/>
                </a:cubicBezTo>
                <a:cubicBezTo>
                  <a:pt x="4" y="48"/>
                  <a:pt x="3" y="47"/>
                  <a:pt x="3" y="48"/>
                </a:cubicBezTo>
                <a:cubicBezTo>
                  <a:pt x="2" y="49"/>
                  <a:pt x="3" y="49"/>
                  <a:pt x="3" y="50"/>
                </a:cubicBezTo>
                <a:cubicBezTo>
                  <a:pt x="4" y="52"/>
                  <a:pt x="3" y="53"/>
                  <a:pt x="3" y="54"/>
                </a:cubicBezTo>
                <a:cubicBezTo>
                  <a:pt x="2" y="56"/>
                  <a:pt x="1" y="58"/>
                  <a:pt x="0" y="60"/>
                </a:cubicBezTo>
                <a:cubicBezTo>
                  <a:pt x="0" y="62"/>
                  <a:pt x="2" y="62"/>
                  <a:pt x="1" y="64"/>
                </a:cubicBezTo>
                <a:cubicBezTo>
                  <a:pt x="2" y="65"/>
                  <a:pt x="3" y="67"/>
                  <a:pt x="5" y="67"/>
                </a:cubicBezTo>
                <a:cubicBezTo>
                  <a:pt x="5" y="70"/>
                  <a:pt x="5" y="70"/>
                  <a:pt x="5" y="70"/>
                </a:cubicBezTo>
                <a:cubicBezTo>
                  <a:pt x="5" y="70"/>
                  <a:pt x="6" y="70"/>
                  <a:pt x="6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6" y="70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2"/>
                  <a:pt x="8" y="72"/>
                  <a:pt x="8" y="72"/>
                </a:cubicBezTo>
                <a:cubicBezTo>
                  <a:pt x="8" y="72"/>
                  <a:pt x="8" y="72"/>
                  <a:pt x="9" y="72"/>
                </a:cubicBezTo>
                <a:cubicBezTo>
                  <a:pt x="9" y="73"/>
                  <a:pt x="9" y="73"/>
                  <a:pt x="9" y="73"/>
                </a:cubicBezTo>
                <a:cubicBezTo>
                  <a:pt x="9" y="73"/>
                  <a:pt x="9" y="73"/>
                  <a:pt x="9" y="73"/>
                </a:cubicBezTo>
                <a:cubicBezTo>
                  <a:pt x="10" y="73"/>
                  <a:pt x="10" y="75"/>
                  <a:pt x="12" y="75"/>
                </a:cubicBezTo>
                <a:cubicBezTo>
                  <a:pt x="13" y="76"/>
                  <a:pt x="13" y="76"/>
                  <a:pt x="14" y="77"/>
                </a:cubicBezTo>
                <a:cubicBezTo>
                  <a:pt x="14" y="78"/>
                  <a:pt x="14" y="78"/>
                  <a:pt x="14" y="78"/>
                </a:cubicBezTo>
                <a:cubicBezTo>
                  <a:pt x="14" y="78"/>
                  <a:pt x="14" y="78"/>
                  <a:pt x="14" y="78"/>
                </a:cubicBezTo>
                <a:cubicBezTo>
                  <a:pt x="16" y="79"/>
                  <a:pt x="18" y="81"/>
                  <a:pt x="19" y="83"/>
                </a:cubicBezTo>
                <a:cubicBezTo>
                  <a:pt x="21" y="82"/>
                  <a:pt x="21" y="84"/>
                  <a:pt x="22" y="84"/>
                </a:cubicBezTo>
                <a:cubicBezTo>
                  <a:pt x="23" y="84"/>
                  <a:pt x="23" y="84"/>
                  <a:pt x="23" y="85"/>
                </a:cubicBezTo>
                <a:cubicBezTo>
                  <a:pt x="23" y="86"/>
                  <a:pt x="23" y="86"/>
                  <a:pt x="24" y="86"/>
                </a:cubicBezTo>
                <a:cubicBezTo>
                  <a:pt x="25" y="86"/>
                  <a:pt x="25" y="86"/>
                  <a:pt x="26" y="86"/>
                </a:cubicBezTo>
                <a:cubicBezTo>
                  <a:pt x="26" y="87"/>
                  <a:pt x="26" y="87"/>
                  <a:pt x="26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8"/>
                  <a:pt x="29" y="88"/>
                  <a:pt x="29" y="88"/>
                </a:cubicBezTo>
                <a:cubicBezTo>
                  <a:pt x="30" y="88"/>
                  <a:pt x="30" y="88"/>
                  <a:pt x="30" y="88"/>
                </a:cubicBezTo>
                <a:cubicBezTo>
                  <a:pt x="32" y="88"/>
                  <a:pt x="34" y="89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41" y="88"/>
                  <a:pt x="44" y="89"/>
                  <a:pt x="47" y="89"/>
                </a:cubicBezTo>
                <a:cubicBezTo>
                  <a:pt x="48" y="88"/>
                  <a:pt x="49" y="88"/>
                  <a:pt x="50" y="88"/>
                </a:cubicBezTo>
                <a:cubicBezTo>
                  <a:pt x="51" y="88"/>
                  <a:pt x="52" y="88"/>
                  <a:pt x="53" y="88"/>
                </a:cubicBezTo>
                <a:cubicBezTo>
                  <a:pt x="53" y="88"/>
                  <a:pt x="53" y="87"/>
                  <a:pt x="53" y="87"/>
                </a:cubicBezTo>
                <a:cubicBezTo>
                  <a:pt x="54" y="87"/>
                  <a:pt x="56" y="87"/>
                  <a:pt x="56" y="87"/>
                </a:cubicBezTo>
                <a:cubicBezTo>
                  <a:pt x="56" y="87"/>
                  <a:pt x="56" y="87"/>
                  <a:pt x="56" y="86"/>
                </a:cubicBezTo>
                <a:cubicBezTo>
                  <a:pt x="57" y="86"/>
                  <a:pt x="58" y="87"/>
                  <a:pt x="59" y="86"/>
                </a:cubicBezTo>
                <a:cubicBezTo>
                  <a:pt x="59" y="85"/>
                  <a:pt x="61" y="86"/>
                  <a:pt x="61" y="84"/>
                </a:cubicBezTo>
                <a:cubicBezTo>
                  <a:pt x="62" y="85"/>
                  <a:pt x="62" y="84"/>
                  <a:pt x="63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84"/>
                  <a:pt x="63" y="83"/>
                  <a:pt x="63" y="83"/>
                </a:cubicBezTo>
                <a:cubicBezTo>
                  <a:pt x="63" y="83"/>
                  <a:pt x="63" y="83"/>
                  <a:pt x="63" y="82"/>
                </a:cubicBezTo>
                <a:cubicBezTo>
                  <a:pt x="63" y="82"/>
                  <a:pt x="63" y="82"/>
                  <a:pt x="63" y="82"/>
                </a:cubicBezTo>
                <a:cubicBezTo>
                  <a:pt x="63" y="82"/>
                  <a:pt x="63" y="82"/>
                  <a:pt x="63" y="82"/>
                </a:cubicBezTo>
                <a:cubicBezTo>
                  <a:pt x="63" y="76"/>
                  <a:pt x="63" y="76"/>
                  <a:pt x="63" y="76"/>
                </a:cubicBezTo>
                <a:cubicBezTo>
                  <a:pt x="65" y="76"/>
                  <a:pt x="65" y="74"/>
                  <a:pt x="67" y="73"/>
                </a:cubicBezTo>
                <a:cubicBezTo>
                  <a:pt x="68" y="74"/>
                  <a:pt x="68" y="72"/>
                  <a:pt x="70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6" y="73"/>
                  <a:pt x="75" y="71"/>
                  <a:pt x="77" y="71"/>
                </a:cubicBezTo>
                <a:cubicBezTo>
                  <a:pt x="79" y="71"/>
                  <a:pt x="80" y="70"/>
                  <a:pt x="83" y="70"/>
                </a:cubicBezTo>
                <a:cubicBezTo>
                  <a:pt x="83" y="70"/>
                  <a:pt x="83" y="70"/>
                  <a:pt x="83" y="69"/>
                </a:cubicBezTo>
                <a:cubicBezTo>
                  <a:pt x="85" y="69"/>
                  <a:pt x="84" y="67"/>
                  <a:pt x="85" y="66"/>
                </a:cubicBezTo>
                <a:cubicBezTo>
                  <a:pt x="85" y="66"/>
                  <a:pt x="86" y="66"/>
                  <a:pt x="86" y="66"/>
                </a:cubicBezTo>
                <a:cubicBezTo>
                  <a:pt x="86" y="66"/>
                  <a:pt x="86" y="65"/>
                  <a:pt x="86" y="65"/>
                </a:cubicBezTo>
                <a:cubicBezTo>
                  <a:pt x="86" y="65"/>
                  <a:pt x="87" y="65"/>
                  <a:pt x="88" y="65"/>
                </a:cubicBezTo>
                <a:cubicBezTo>
                  <a:pt x="89" y="64"/>
                  <a:pt x="91" y="66"/>
                  <a:pt x="92" y="66"/>
                </a:cubicBezTo>
                <a:cubicBezTo>
                  <a:pt x="92" y="66"/>
                  <a:pt x="93" y="66"/>
                  <a:pt x="93" y="66"/>
                </a:cubicBezTo>
                <a:cubicBezTo>
                  <a:pt x="93" y="66"/>
                  <a:pt x="93" y="67"/>
                  <a:pt x="93" y="67"/>
                </a:cubicBezTo>
                <a:cubicBezTo>
                  <a:pt x="93" y="67"/>
                  <a:pt x="95" y="67"/>
                  <a:pt x="95" y="67"/>
                </a:cubicBezTo>
                <a:cubicBezTo>
                  <a:pt x="95" y="67"/>
                  <a:pt x="95" y="68"/>
                  <a:pt x="95" y="68"/>
                </a:cubicBezTo>
                <a:cubicBezTo>
                  <a:pt x="96" y="69"/>
                  <a:pt x="98" y="66"/>
                  <a:pt x="99" y="67"/>
                </a:cubicBezTo>
                <a:cubicBezTo>
                  <a:pt x="99" y="66"/>
                  <a:pt x="101" y="66"/>
                  <a:pt x="102" y="65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102" y="64"/>
                  <a:pt x="102" y="63"/>
                  <a:pt x="103" y="63"/>
                </a:cubicBezTo>
                <a:cubicBezTo>
                  <a:pt x="104" y="63"/>
                  <a:pt x="104" y="62"/>
                  <a:pt x="105" y="61"/>
                </a:cubicBezTo>
                <a:cubicBezTo>
                  <a:pt x="106" y="61"/>
                  <a:pt x="108" y="60"/>
                  <a:pt x="109" y="60"/>
                </a:cubicBezTo>
                <a:cubicBezTo>
                  <a:pt x="109" y="58"/>
                  <a:pt x="111" y="58"/>
                  <a:pt x="111" y="56"/>
                </a:cubicBezTo>
                <a:cubicBezTo>
                  <a:pt x="110" y="54"/>
                  <a:pt x="112" y="53"/>
                  <a:pt x="112" y="51"/>
                </a:cubicBezTo>
                <a:cubicBezTo>
                  <a:pt x="113" y="50"/>
                  <a:pt x="113" y="48"/>
                  <a:pt x="114" y="48"/>
                </a:cubicBezTo>
                <a:cubicBezTo>
                  <a:pt x="116" y="48"/>
                  <a:pt x="116" y="47"/>
                  <a:pt x="118" y="47"/>
                </a:cubicBezTo>
                <a:cubicBezTo>
                  <a:pt x="120" y="46"/>
                  <a:pt x="122" y="46"/>
                  <a:pt x="123" y="45"/>
                </a:cubicBezTo>
                <a:cubicBezTo>
                  <a:pt x="124" y="46"/>
                  <a:pt x="125" y="47"/>
                  <a:pt x="127" y="47"/>
                </a:cubicBezTo>
                <a:cubicBezTo>
                  <a:pt x="129" y="47"/>
                  <a:pt x="131" y="47"/>
                  <a:pt x="133" y="47"/>
                </a:cubicBezTo>
                <a:cubicBezTo>
                  <a:pt x="136" y="45"/>
                  <a:pt x="139" y="45"/>
                  <a:pt x="143" y="44"/>
                </a:cubicBezTo>
                <a:cubicBezTo>
                  <a:pt x="143" y="45"/>
                  <a:pt x="144" y="45"/>
                  <a:pt x="145" y="45"/>
                </a:cubicBezTo>
                <a:cubicBezTo>
                  <a:pt x="145" y="47"/>
                  <a:pt x="145" y="47"/>
                  <a:pt x="145" y="48"/>
                </a:cubicBezTo>
                <a:cubicBezTo>
                  <a:pt x="146" y="48"/>
                  <a:pt x="147" y="49"/>
                  <a:pt x="147" y="50"/>
                </a:cubicBezTo>
                <a:cubicBezTo>
                  <a:pt x="150" y="51"/>
                  <a:pt x="151" y="52"/>
                  <a:pt x="154" y="52"/>
                </a:cubicBezTo>
                <a:cubicBezTo>
                  <a:pt x="156" y="52"/>
                  <a:pt x="157" y="51"/>
                  <a:pt x="159" y="51"/>
                </a:cubicBezTo>
                <a:cubicBezTo>
                  <a:pt x="160" y="51"/>
                  <a:pt x="160" y="51"/>
                  <a:pt x="160" y="50"/>
                </a:cubicBezTo>
                <a:cubicBezTo>
                  <a:pt x="162" y="50"/>
                  <a:pt x="162" y="50"/>
                  <a:pt x="162" y="50"/>
                </a:cubicBezTo>
                <a:cubicBezTo>
                  <a:pt x="162" y="49"/>
                  <a:pt x="164" y="49"/>
                  <a:pt x="164" y="49"/>
                </a:cubicBezTo>
                <a:cubicBezTo>
                  <a:pt x="165" y="49"/>
                  <a:pt x="165" y="49"/>
                  <a:pt x="165" y="48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63" y="47"/>
                  <a:pt x="164" y="43"/>
                  <a:pt x="164" y="40"/>
                </a:cubicBezTo>
                <a:cubicBezTo>
                  <a:pt x="163" y="38"/>
                  <a:pt x="165" y="39"/>
                  <a:pt x="166" y="37"/>
                </a:cubicBezTo>
                <a:cubicBezTo>
                  <a:pt x="167" y="37"/>
                  <a:pt x="167" y="35"/>
                  <a:pt x="168" y="35"/>
                </a:cubicBezTo>
                <a:cubicBezTo>
                  <a:pt x="168" y="33"/>
                  <a:pt x="169" y="33"/>
                  <a:pt x="170" y="31"/>
                </a:cubicBezTo>
                <a:cubicBezTo>
                  <a:pt x="170" y="29"/>
                  <a:pt x="170" y="27"/>
                  <a:pt x="168" y="27"/>
                </a:cubicBezTo>
                <a:cubicBezTo>
                  <a:pt x="168" y="26"/>
                  <a:pt x="168" y="26"/>
                  <a:pt x="168" y="26"/>
                </a:cubicBezTo>
                <a:cubicBezTo>
                  <a:pt x="170" y="26"/>
                  <a:pt x="169" y="24"/>
                  <a:pt x="170" y="24"/>
                </a:cubicBezTo>
                <a:cubicBezTo>
                  <a:pt x="170" y="23"/>
                  <a:pt x="171" y="23"/>
                  <a:pt x="171" y="22"/>
                </a:cubicBezTo>
                <a:cubicBezTo>
                  <a:pt x="171" y="22"/>
                  <a:pt x="172" y="22"/>
                  <a:pt x="172" y="22"/>
                </a:cubicBezTo>
                <a:cubicBezTo>
                  <a:pt x="172" y="21"/>
                  <a:pt x="172" y="21"/>
                  <a:pt x="172" y="20"/>
                </a:cubicBezTo>
                <a:cubicBezTo>
                  <a:pt x="172" y="20"/>
                  <a:pt x="172" y="19"/>
                  <a:pt x="173" y="19"/>
                </a:cubicBezTo>
                <a:cubicBezTo>
                  <a:pt x="173" y="17"/>
                  <a:pt x="173" y="15"/>
                  <a:pt x="175" y="14"/>
                </a:cubicBezTo>
                <a:cubicBezTo>
                  <a:pt x="175" y="13"/>
                  <a:pt x="175" y="13"/>
                  <a:pt x="175" y="13"/>
                </a:cubicBezTo>
                <a:cubicBezTo>
                  <a:pt x="173" y="14"/>
                  <a:pt x="173" y="12"/>
                  <a:pt x="171" y="13"/>
                </a:cubicBezTo>
                <a:cubicBezTo>
                  <a:pt x="170" y="12"/>
                  <a:pt x="170" y="11"/>
                  <a:pt x="169" y="11"/>
                </a:cubicBezTo>
                <a:cubicBezTo>
                  <a:pt x="166" y="11"/>
                  <a:pt x="166" y="11"/>
                  <a:pt x="166" y="11"/>
                </a:cubicBezTo>
                <a:cubicBezTo>
                  <a:pt x="166" y="11"/>
                  <a:pt x="166" y="11"/>
                  <a:pt x="166" y="11"/>
                </a:cubicBezTo>
                <a:cubicBezTo>
                  <a:pt x="165" y="10"/>
                  <a:pt x="164" y="10"/>
                  <a:pt x="163" y="10"/>
                </a:cubicBezTo>
                <a:cubicBezTo>
                  <a:pt x="163" y="10"/>
                  <a:pt x="163" y="9"/>
                  <a:pt x="163" y="9"/>
                </a:cubicBezTo>
                <a:cubicBezTo>
                  <a:pt x="162" y="9"/>
                  <a:pt x="162" y="9"/>
                  <a:pt x="162" y="9"/>
                </a:cubicBezTo>
                <a:cubicBezTo>
                  <a:pt x="162" y="9"/>
                  <a:pt x="162" y="9"/>
                  <a:pt x="162" y="9"/>
                </a:cubicBezTo>
                <a:cubicBezTo>
                  <a:pt x="161" y="9"/>
                  <a:pt x="161" y="9"/>
                  <a:pt x="160" y="9"/>
                </a:cubicBezTo>
                <a:cubicBezTo>
                  <a:pt x="160" y="9"/>
                  <a:pt x="160" y="9"/>
                  <a:pt x="160" y="9"/>
                </a:cubicBezTo>
                <a:cubicBezTo>
                  <a:pt x="159" y="9"/>
                  <a:pt x="159" y="8"/>
                  <a:pt x="158" y="7"/>
                </a:cubicBezTo>
                <a:cubicBezTo>
                  <a:pt x="158" y="7"/>
                  <a:pt x="158" y="7"/>
                  <a:pt x="158" y="7"/>
                </a:cubicBezTo>
                <a:cubicBezTo>
                  <a:pt x="157" y="6"/>
                  <a:pt x="157" y="6"/>
                  <a:pt x="156" y="6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5"/>
                  <a:pt x="156" y="5"/>
                  <a:pt x="156" y="5"/>
                </a:cubicBezTo>
                <a:cubicBezTo>
                  <a:pt x="155" y="5"/>
                  <a:pt x="155" y="5"/>
                  <a:pt x="155" y="5"/>
                </a:cubicBezTo>
                <a:cubicBezTo>
                  <a:pt x="155" y="3"/>
                  <a:pt x="153" y="3"/>
                  <a:pt x="152" y="3"/>
                </a:cubicBezTo>
                <a:cubicBezTo>
                  <a:pt x="152" y="3"/>
                  <a:pt x="152" y="3"/>
                  <a:pt x="152" y="3"/>
                </a:cubicBezTo>
                <a:cubicBezTo>
                  <a:pt x="152" y="3"/>
                  <a:pt x="152" y="3"/>
                  <a:pt x="152" y="3"/>
                </a:cubicBezTo>
                <a:cubicBezTo>
                  <a:pt x="152" y="3"/>
                  <a:pt x="152" y="3"/>
                  <a:pt x="152" y="3"/>
                </a:cubicBezTo>
                <a:cubicBezTo>
                  <a:pt x="152" y="3"/>
                  <a:pt x="151" y="3"/>
                  <a:pt x="151" y="3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2"/>
                  <a:pt x="150" y="2"/>
                  <a:pt x="149" y="2"/>
                </a:cubicBezTo>
                <a:cubicBezTo>
                  <a:pt x="148" y="2"/>
                  <a:pt x="148" y="2"/>
                  <a:pt x="147" y="1"/>
                </a:cubicBezTo>
                <a:cubicBezTo>
                  <a:pt x="146" y="1"/>
                  <a:pt x="145" y="2"/>
                  <a:pt x="144" y="1"/>
                </a:cubicBezTo>
                <a:cubicBezTo>
                  <a:pt x="141" y="0"/>
                  <a:pt x="137" y="2"/>
                  <a:pt x="136" y="1"/>
                </a:cubicBezTo>
                <a:cubicBezTo>
                  <a:pt x="134" y="0"/>
                  <a:pt x="134" y="2"/>
                  <a:pt x="132" y="1"/>
                </a:cubicBezTo>
                <a:cubicBezTo>
                  <a:pt x="131" y="1"/>
                  <a:pt x="132" y="2"/>
                  <a:pt x="131" y="2"/>
                </a:cubicBezTo>
                <a:cubicBezTo>
                  <a:pt x="131" y="2"/>
                  <a:pt x="130" y="2"/>
                  <a:pt x="130" y="2"/>
                </a:cubicBezTo>
                <a:cubicBezTo>
                  <a:pt x="130" y="2"/>
                  <a:pt x="130" y="3"/>
                  <a:pt x="130" y="4"/>
                </a:cubicBezTo>
                <a:cubicBezTo>
                  <a:pt x="130" y="4"/>
                  <a:pt x="129" y="4"/>
                  <a:pt x="129" y="4"/>
                </a:cubicBezTo>
                <a:cubicBezTo>
                  <a:pt x="128" y="4"/>
                  <a:pt x="127" y="4"/>
                  <a:pt x="126" y="4"/>
                </a:cubicBezTo>
                <a:cubicBezTo>
                  <a:pt x="125" y="4"/>
                  <a:pt x="124" y="5"/>
                  <a:pt x="124" y="6"/>
                </a:cubicBezTo>
                <a:cubicBezTo>
                  <a:pt x="124" y="6"/>
                  <a:pt x="124" y="7"/>
                  <a:pt x="124" y="8"/>
                </a:cubicBezTo>
                <a:cubicBezTo>
                  <a:pt x="123" y="8"/>
                  <a:pt x="123" y="8"/>
                  <a:pt x="123" y="8"/>
                </a:cubicBezTo>
                <a:cubicBezTo>
                  <a:pt x="121" y="8"/>
                  <a:pt x="119" y="9"/>
                  <a:pt x="118" y="8"/>
                </a:cubicBezTo>
                <a:cubicBezTo>
                  <a:pt x="118" y="7"/>
                  <a:pt x="116" y="6"/>
                  <a:pt x="115" y="6"/>
                </a:cubicBezTo>
                <a:cubicBezTo>
                  <a:pt x="111" y="5"/>
                  <a:pt x="111" y="8"/>
                  <a:pt x="108" y="7"/>
                </a:cubicBezTo>
                <a:cubicBezTo>
                  <a:pt x="106" y="8"/>
                  <a:pt x="105" y="9"/>
                  <a:pt x="103" y="9"/>
                </a:cubicBezTo>
                <a:cubicBezTo>
                  <a:pt x="102" y="10"/>
                  <a:pt x="101" y="10"/>
                  <a:pt x="100" y="10"/>
                </a:cubicBezTo>
                <a:cubicBezTo>
                  <a:pt x="100" y="11"/>
                  <a:pt x="99" y="11"/>
                  <a:pt x="98" y="11"/>
                </a:cubicBezTo>
                <a:cubicBezTo>
                  <a:pt x="98" y="14"/>
                  <a:pt x="97" y="15"/>
                  <a:pt x="97" y="17"/>
                </a:cubicBezTo>
                <a:cubicBezTo>
                  <a:pt x="93" y="17"/>
                  <a:pt x="93" y="16"/>
                  <a:pt x="90" y="17"/>
                </a:cubicBezTo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3"/>
          <p:cNvSpPr>
            <a:spLocks noEditPoints="1"/>
          </p:cNvSpPr>
          <p:nvPr/>
        </p:nvSpPr>
        <p:spPr bwMode="auto">
          <a:xfrm>
            <a:off x="8650579" y="4689778"/>
            <a:ext cx="577850" cy="665163"/>
          </a:xfrm>
          <a:custGeom>
            <a:avLst/>
            <a:gdLst>
              <a:gd name="T0" fmla="*/ 131 w 149"/>
              <a:gd name="T1" fmla="*/ 114 h 172"/>
              <a:gd name="T2" fmla="*/ 127 w 149"/>
              <a:gd name="T3" fmla="*/ 89 h 172"/>
              <a:gd name="T4" fmla="*/ 131 w 149"/>
              <a:gd name="T5" fmla="*/ 83 h 172"/>
              <a:gd name="T6" fmla="*/ 125 w 149"/>
              <a:gd name="T7" fmla="*/ 68 h 172"/>
              <a:gd name="T8" fmla="*/ 119 w 149"/>
              <a:gd name="T9" fmla="*/ 63 h 172"/>
              <a:gd name="T10" fmla="*/ 111 w 149"/>
              <a:gd name="T11" fmla="*/ 68 h 172"/>
              <a:gd name="T12" fmla="*/ 108 w 149"/>
              <a:gd name="T13" fmla="*/ 65 h 172"/>
              <a:gd name="T14" fmla="*/ 90 w 149"/>
              <a:gd name="T15" fmla="*/ 61 h 172"/>
              <a:gd name="T16" fmla="*/ 89 w 149"/>
              <a:gd name="T17" fmla="*/ 50 h 172"/>
              <a:gd name="T18" fmla="*/ 75 w 149"/>
              <a:gd name="T19" fmla="*/ 38 h 172"/>
              <a:gd name="T20" fmla="*/ 62 w 149"/>
              <a:gd name="T21" fmla="*/ 20 h 172"/>
              <a:gd name="T22" fmla="*/ 46 w 149"/>
              <a:gd name="T23" fmla="*/ 6 h 172"/>
              <a:gd name="T24" fmla="*/ 29 w 149"/>
              <a:gd name="T25" fmla="*/ 2 h 172"/>
              <a:gd name="T26" fmla="*/ 7 w 149"/>
              <a:gd name="T27" fmla="*/ 10 h 172"/>
              <a:gd name="T28" fmla="*/ 2 w 149"/>
              <a:gd name="T29" fmla="*/ 17 h 172"/>
              <a:gd name="T30" fmla="*/ 12 w 149"/>
              <a:gd name="T31" fmla="*/ 36 h 172"/>
              <a:gd name="T32" fmla="*/ 9 w 149"/>
              <a:gd name="T33" fmla="*/ 40 h 172"/>
              <a:gd name="T34" fmla="*/ 18 w 149"/>
              <a:gd name="T35" fmla="*/ 46 h 172"/>
              <a:gd name="T36" fmla="*/ 17 w 149"/>
              <a:gd name="T37" fmla="*/ 52 h 172"/>
              <a:gd name="T38" fmla="*/ 23 w 149"/>
              <a:gd name="T39" fmla="*/ 63 h 172"/>
              <a:gd name="T40" fmla="*/ 18 w 149"/>
              <a:gd name="T41" fmla="*/ 86 h 172"/>
              <a:gd name="T42" fmla="*/ 28 w 149"/>
              <a:gd name="T43" fmla="*/ 96 h 172"/>
              <a:gd name="T44" fmla="*/ 25 w 149"/>
              <a:gd name="T45" fmla="*/ 106 h 172"/>
              <a:gd name="T46" fmla="*/ 33 w 149"/>
              <a:gd name="T47" fmla="*/ 122 h 172"/>
              <a:gd name="T48" fmla="*/ 30 w 149"/>
              <a:gd name="T49" fmla="*/ 128 h 172"/>
              <a:gd name="T50" fmla="*/ 42 w 149"/>
              <a:gd name="T51" fmla="*/ 137 h 172"/>
              <a:gd name="T52" fmla="*/ 55 w 149"/>
              <a:gd name="T53" fmla="*/ 146 h 172"/>
              <a:gd name="T54" fmla="*/ 65 w 149"/>
              <a:gd name="T55" fmla="*/ 149 h 172"/>
              <a:gd name="T56" fmla="*/ 66 w 149"/>
              <a:gd name="T57" fmla="*/ 144 h 172"/>
              <a:gd name="T58" fmla="*/ 69 w 149"/>
              <a:gd name="T59" fmla="*/ 142 h 172"/>
              <a:gd name="T60" fmla="*/ 70 w 149"/>
              <a:gd name="T61" fmla="*/ 142 h 172"/>
              <a:gd name="T62" fmla="*/ 69 w 149"/>
              <a:gd name="T63" fmla="*/ 137 h 172"/>
              <a:gd name="T64" fmla="*/ 69 w 149"/>
              <a:gd name="T65" fmla="*/ 137 h 172"/>
              <a:gd name="T66" fmla="*/ 68 w 149"/>
              <a:gd name="T67" fmla="*/ 136 h 172"/>
              <a:gd name="T68" fmla="*/ 68 w 149"/>
              <a:gd name="T69" fmla="*/ 136 h 172"/>
              <a:gd name="T70" fmla="*/ 69 w 149"/>
              <a:gd name="T71" fmla="*/ 134 h 172"/>
              <a:gd name="T72" fmla="*/ 73 w 149"/>
              <a:gd name="T73" fmla="*/ 132 h 172"/>
              <a:gd name="T74" fmla="*/ 75 w 149"/>
              <a:gd name="T75" fmla="*/ 131 h 172"/>
              <a:gd name="T76" fmla="*/ 76 w 149"/>
              <a:gd name="T77" fmla="*/ 131 h 172"/>
              <a:gd name="T78" fmla="*/ 83 w 149"/>
              <a:gd name="T79" fmla="*/ 136 h 172"/>
              <a:gd name="T80" fmla="*/ 89 w 149"/>
              <a:gd name="T81" fmla="*/ 137 h 172"/>
              <a:gd name="T82" fmla="*/ 90 w 149"/>
              <a:gd name="T83" fmla="*/ 140 h 172"/>
              <a:gd name="T84" fmla="*/ 91 w 149"/>
              <a:gd name="T85" fmla="*/ 141 h 172"/>
              <a:gd name="T86" fmla="*/ 93 w 149"/>
              <a:gd name="T87" fmla="*/ 141 h 172"/>
              <a:gd name="T88" fmla="*/ 103 w 149"/>
              <a:gd name="T89" fmla="*/ 152 h 172"/>
              <a:gd name="T90" fmla="*/ 109 w 149"/>
              <a:gd name="T91" fmla="*/ 160 h 172"/>
              <a:gd name="T92" fmla="*/ 107 w 149"/>
              <a:gd name="T93" fmla="*/ 172 h 172"/>
              <a:gd name="T94" fmla="*/ 114 w 149"/>
              <a:gd name="T95" fmla="*/ 167 h 172"/>
              <a:gd name="T96" fmla="*/ 134 w 149"/>
              <a:gd name="T97" fmla="*/ 165 h 172"/>
              <a:gd name="T98" fmla="*/ 135 w 149"/>
              <a:gd name="T99" fmla="*/ 156 h 172"/>
              <a:gd name="T100" fmla="*/ 140 w 149"/>
              <a:gd name="T101" fmla="*/ 139 h 172"/>
              <a:gd name="T102" fmla="*/ 147 w 149"/>
              <a:gd name="T103" fmla="*/ 128 h 172"/>
              <a:gd name="T104" fmla="*/ 85 w 149"/>
              <a:gd name="T105" fmla="*/ 61 h 172"/>
              <a:gd name="T106" fmla="*/ 85 w 149"/>
              <a:gd name="T107" fmla="*/ 6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9" h="172">
                <a:moveTo>
                  <a:pt x="145" y="125"/>
                </a:moveTo>
                <a:cubicBezTo>
                  <a:pt x="143" y="123"/>
                  <a:pt x="141" y="121"/>
                  <a:pt x="139" y="118"/>
                </a:cubicBezTo>
                <a:cubicBezTo>
                  <a:pt x="138" y="118"/>
                  <a:pt x="138" y="118"/>
                  <a:pt x="137" y="118"/>
                </a:cubicBezTo>
                <a:cubicBezTo>
                  <a:pt x="135" y="118"/>
                  <a:pt x="135" y="118"/>
                  <a:pt x="135" y="118"/>
                </a:cubicBezTo>
                <a:cubicBezTo>
                  <a:pt x="136" y="116"/>
                  <a:pt x="134" y="116"/>
                  <a:pt x="133" y="116"/>
                </a:cubicBezTo>
                <a:cubicBezTo>
                  <a:pt x="133" y="114"/>
                  <a:pt x="130" y="116"/>
                  <a:pt x="131" y="114"/>
                </a:cubicBezTo>
                <a:cubicBezTo>
                  <a:pt x="130" y="111"/>
                  <a:pt x="129" y="111"/>
                  <a:pt x="129" y="108"/>
                </a:cubicBezTo>
                <a:cubicBezTo>
                  <a:pt x="128" y="108"/>
                  <a:pt x="129" y="108"/>
                  <a:pt x="128" y="107"/>
                </a:cubicBezTo>
                <a:cubicBezTo>
                  <a:pt x="127" y="106"/>
                  <a:pt x="125" y="106"/>
                  <a:pt x="125" y="105"/>
                </a:cubicBezTo>
                <a:cubicBezTo>
                  <a:pt x="125" y="104"/>
                  <a:pt x="124" y="103"/>
                  <a:pt x="124" y="102"/>
                </a:cubicBezTo>
                <a:cubicBezTo>
                  <a:pt x="123" y="97"/>
                  <a:pt x="125" y="94"/>
                  <a:pt x="124" y="90"/>
                </a:cubicBezTo>
                <a:cubicBezTo>
                  <a:pt x="124" y="89"/>
                  <a:pt x="125" y="89"/>
                  <a:pt x="127" y="89"/>
                </a:cubicBezTo>
                <a:cubicBezTo>
                  <a:pt x="127" y="89"/>
                  <a:pt x="128" y="88"/>
                  <a:pt x="128" y="88"/>
                </a:cubicBezTo>
                <a:cubicBezTo>
                  <a:pt x="129" y="88"/>
                  <a:pt x="128" y="87"/>
                  <a:pt x="128" y="86"/>
                </a:cubicBezTo>
                <a:cubicBezTo>
                  <a:pt x="129" y="86"/>
                  <a:pt x="130" y="86"/>
                  <a:pt x="130" y="86"/>
                </a:cubicBezTo>
                <a:cubicBezTo>
                  <a:pt x="130" y="85"/>
                  <a:pt x="130" y="85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1" y="84"/>
                  <a:pt x="131" y="83"/>
                  <a:pt x="131" y="83"/>
                </a:cubicBezTo>
                <a:cubicBezTo>
                  <a:pt x="131" y="79"/>
                  <a:pt x="131" y="79"/>
                  <a:pt x="131" y="79"/>
                </a:cubicBezTo>
                <a:cubicBezTo>
                  <a:pt x="131" y="79"/>
                  <a:pt x="131" y="79"/>
                  <a:pt x="131" y="79"/>
                </a:cubicBezTo>
                <a:cubicBezTo>
                  <a:pt x="131" y="79"/>
                  <a:pt x="131" y="79"/>
                  <a:pt x="131" y="79"/>
                </a:cubicBezTo>
                <a:cubicBezTo>
                  <a:pt x="130" y="78"/>
                  <a:pt x="129" y="78"/>
                  <a:pt x="128" y="77"/>
                </a:cubicBezTo>
                <a:cubicBezTo>
                  <a:pt x="128" y="76"/>
                  <a:pt x="128" y="74"/>
                  <a:pt x="126" y="73"/>
                </a:cubicBezTo>
                <a:cubicBezTo>
                  <a:pt x="126" y="72"/>
                  <a:pt x="125" y="70"/>
                  <a:pt x="125" y="68"/>
                </a:cubicBezTo>
                <a:cubicBezTo>
                  <a:pt x="126" y="68"/>
                  <a:pt x="126" y="67"/>
                  <a:pt x="126" y="66"/>
                </a:cubicBezTo>
                <a:cubicBezTo>
                  <a:pt x="129" y="67"/>
                  <a:pt x="130" y="65"/>
                  <a:pt x="133" y="66"/>
                </a:cubicBezTo>
                <a:cubicBezTo>
                  <a:pt x="133" y="62"/>
                  <a:pt x="129" y="64"/>
                  <a:pt x="128" y="63"/>
                </a:cubicBezTo>
                <a:cubicBezTo>
                  <a:pt x="125" y="63"/>
                  <a:pt x="125" y="60"/>
                  <a:pt x="124" y="60"/>
                </a:cubicBezTo>
                <a:cubicBezTo>
                  <a:pt x="123" y="61"/>
                  <a:pt x="121" y="60"/>
                  <a:pt x="121" y="62"/>
                </a:cubicBezTo>
                <a:cubicBezTo>
                  <a:pt x="120" y="62"/>
                  <a:pt x="120" y="63"/>
                  <a:pt x="119" y="63"/>
                </a:cubicBezTo>
                <a:cubicBezTo>
                  <a:pt x="118" y="65"/>
                  <a:pt x="117" y="66"/>
                  <a:pt x="117" y="67"/>
                </a:cubicBezTo>
                <a:cubicBezTo>
                  <a:pt x="116" y="68"/>
                  <a:pt x="115" y="69"/>
                  <a:pt x="114" y="70"/>
                </a:cubicBezTo>
                <a:cubicBezTo>
                  <a:pt x="113" y="70"/>
                  <a:pt x="112" y="69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8"/>
                  <a:pt x="112" y="68"/>
                </a:cubicBezTo>
                <a:cubicBezTo>
                  <a:pt x="112" y="68"/>
                  <a:pt x="111" y="68"/>
                  <a:pt x="111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1" y="68"/>
                  <a:pt x="110" y="68"/>
                  <a:pt x="110" y="68"/>
                </a:cubicBezTo>
                <a:cubicBezTo>
                  <a:pt x="110" y="68"/>
                  <a:pt x="110" y="67"/>
                  <a:pt x="110" y="67"/>
                </a:cubicBezTo>
                <a:cubicBezTo>
                  <a:pt x="110" y="67"/>
                  <a:pt x="110" y="67"/>
                  <a:pt x="110" y="67"/>
                </a:cubicBezTo>
                <a:cubicBezTo>
                  <a:pt x="110" y="67"/>
                  <a:pt x="110" y="66"/>
                  <a:pt x="110" y="66"/>
                </a:cubicBezTo>
                <a:cubicBezTo>
                  <a:pt x="109" y="66"/>
                  <a:pt x="108" y="66"/>
                  <a:pt x="108" y="65"/>
                </a:cubicBezTo>
                <a:cubicBezTo>
                  <a:pt x="107" y="65"/>
                  <a:pt x="107" y="65"/>
                  <a:pt x="106" y="65"/>
                </a:cubicBezTo>
                <a:cubicBezTo>
                  <a:pt x="104" y="64"/>
                  <a:pt x="102" y="64"/>
                  <a:pt x="99" y="64"/>
                </a:cubicBezTo>
                <a:cubicBezTo>
                  <a:pt x="99" y="63"/>
                  <a:pt x="98" y="64"/>
                  <a:pt x="98" y="63"/>
                </a:cubicBezTo>
                <a:cubicBezTo>
                  <a:pt x="97" y="63"/>
                  <a:pt x="97" y="62"/>
                  <a:pt x="96" y="62"/>
                </a:cubicBezTo>
                <a:cubicBezTo>
                  <a:pt x="96" y="61"/>
                  <a:pt x="94" y="61"/>
                  <a:pt x="94" y="60"/>
                </a:cubicBezTo>
                <a:cubicBezTo>
                  <a:pt x="92" y="59"/>
                  <a:pt x="92" y="61"/>
                  <a:pt x="90" y="61"/>
                </a:cubicBezTo>
                <a:cubicBezTo>
                  <a:pt x="89" y="61"/>
                  <a:pt x="88" y="60"/>
                  <a:pt x="87" y="59"/>
                </a:cubicBezTo>
                <a:cubicBezTo>
                  <a:pt x="88" y="59"/>
                  <a:pt x="88" y="58"/>
                  <a:pt x="89" y="58"/>
                </a:cubicBezTo>
                <a:cubicBezTo>
                  <a:pt x="89" y="57"/>
                  <a:pt x="91" y="57"/>
                  <a:pt x="92" y="56"/>
                </a:cubicBezTo>
                <a:cubicBezTo>
                  <a:pt x="92" y="52"/>
                  <a:pt x="92" y="52"/>
                  <a:pt x="92" y="52"/>
                </a:cubicBezTo>
                <a:cubicBezTo>
                  <a:pt x="92" y="51"/>
                  <a:pt x="91" y="51"/>
                  <a:pt x="90" y="50"/>
                </a:cubicBezTo>
                <a:cubicBezTo>
                  <a:pt x="90" y="50"/>
                  <a:pt x="90" y="49"/>
                  <a:pt x="89" y="50"/>
                </a:cubicBezTo>
                <a:cubicBezTo>
                  <a:pt x="89" y="49"/>
                  <a:pt x="89" y="49"/>
                  <a:pt x="89" y="48"/>
                </a:cubicBezTo>
                <a:cubicBezTo>
                  <a:pt x="89" y="45"/>
                  <a:pt x="90" y="44"/>
                  <a:pt x="90" y="42"/>
                </a:cubicBezTo>
                <a:cubicBezTo>
                  <a:pt x="90" y="42"/>
                  <a:pt x="89" y="42"/>
                  <a:pt x="89" y="41"/>
                </a:cubicBezTo>
                <a:cubicBezTo>
                  <a:pt x="86" y="41"/>
                  <a:pt x="85" y="39"/>
                  <a:pt x="82" y="40"/>
                </a:cubicBezTo>
                <a:cubicBezTo>
                  <a:pt x="82" y="39"/>
                  <a:pt x="80" y="40"/>
                  <a:pt x="80" y="38"/>
                </a:cubicBezTo>
                <a:cubicBezTo>
                  <a:pt x="75" y="38"/>
                  <a:pt x="75" y="38"/>
                  <a:pt x="75" y="38"/>
                </a:cubicBezTo>
                <a:cubicBezTo>
                  <a:pt x="74" y="38"/>
                  <a:pt x="73" y="37"/>
                  <a:pt x="73" y="36"/>
                </a:cubicBezTo>
                <a:cubicBezTo>
                  <a:pt x="71" y="37"/>
                  <a:pt x="71" y="35"/>
                  <a:pt x="69" y="36"/>
                </a:cubicBezTo>
                <a:cubicBezTo>
                  <a:pt x="69" y="33"/>
                  <a:pt x="66" y="33"/>
                  <a:pt x="66" y="30"/>
                </a:cubicBezTo>
                <a:cubicBezTo>
                  <a:pt x="65" y="30"/>
                  <a:pt x="64" y="29"/>
                  <a:pt x="64" y="28"/>
                </a:cubicBezTo>
                <a:cubicBezTo>
                  <a:pt x="62" y="28"/>
                  <a:pt x="63" y="26"/>
                  <a:pt x="62" y="26"/>
                </a:cubicBezTo>
                <a:cubicBezTo>
                  <a:pt x="62" y="20"/>
                  <a:pt x="62" y="20"/>
                  <a:pt x="62" y="20"/>
                </a:cubicBezTo>
                <a:cubicBezTo>
                  <a:pt x="61" y="19"/>
                  <a:pt x="60" y="19"/>
                  <a:pt x="60" y="18"/>
                </a:cubicBezTo>
                <a:cubicBezTo>
                  <a:pt x="59" y="18"/>
                  <a:pt x="59" y="18"/>
                  <a:pt x="58" y="17"/>
                </a:cubicBezTo>
                <a:cubicBezTo>
                  <a:pt x="57" y="16"/>
                  <a:pt x="56" y="14"/>
                  <a:pt x="54" y="13"/>
                </a:cubicBezTo>
                <a:cubicBezTo>
                  <a:pt x="53" y="12"/>
                  <a:pt x="52" y="11"/>
                  <a:pt x="50" y="10"/>
                </a:cubicBezTo>
                <a:cubicBezTo>
                  <a:pt x="50" y="8"/>
                  <a:pt x="48" y="9"/>
                  <a:pt x="48" y="7"/>
                </a:cubicBezTo>
                <a:cubicBezTo>
                  <a:pt x="48" y="6"/>
                  <a:pt x="47" y="6"/>
                  <a:pt x="46" y="6"/>
                </a:cubicBezTo>
                <a:cubicBezTo>
                  <a:pt x="46" y="4"/>
                  <a:pt x="45" y="3"/>
                  <a:pt x="45" y="1"/>
                </a:cubicBezTo>
                <a:cubicBezTo>
                  <a:pt x="43" y="0"/>
                  <a:pt x="39" y="0"/>
                  <a:pt x="36" y="0"/>
                </a:cubicBezTo>
                <a:cubicBezTo>
                  <a:pt x="34" y="0"/>
                  <a:pt x="33" y="1"/>
                  <a:pt x="32" y="1"/>
                </a:cubicBezTo>
                <a:cubicBezTo>
                  <a:pt x="32" y="2"/>
                  <a:pt x="31" y="1"/>
                  <a:pt x="31" y="1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2"/>
                  <a:pt x="29" y="2"/>
                  <a:pt x="29" y="2"/>
                </a:cubicBezTo>
                <a:cubicBezTo>
                  <a:pt x="27" y="2"/>
                  <a:pt x="27" y="1"/>
                  <a:pt x="25" y="1"/>
                </a:cubicBezTo>
                <a:cubicBezTo>
                  <a:pt x="22" y="1"/>
                  <a:pt x="21" y="2"/>
                  <a:pt x="20" y="3"/>
                </a:cubicBezTo>
                <a:cubicBezTo>
                  <a:pt x="17" y="4"/>
                  <a:pt x="16" y="7"/>
                  <a:pt x="14" y="8"/>
                </a:cubicBezTo>
                <a:cubicBezTo>
                  <a:pt x="14" y="8"/>
                  <a:pt x="13" y="8"/>
                  <a:pt x="13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9"/>
                  <a:pt x="7" y="10"/>
                  <a:pt x="7" y="10"/>
                </a:cubicBezTo>
                <a:cubicBezTo>
                  <a:pt x="7" y="10"/>
                  <a:pt x="7" y="11"/>
                  <a:pt x="7" y="11"/>
                </a:cubicBezTo>
                <a:cubicBezTo>
                  <a:pt x="6" y="12"/>
                  <a:pt x="5" y="12"/>
                  <a:pt x="5" y="13"/>
                </a:cubicBezTo>
                <a:cubicBezTo>
                  <a:pt x="4" y="13"/>
                  <a:pt x="3" y="14"/>
                  <a:pt x="1" y="14"/>
                </a:cubicBezTo>
                <a:cubicBezTo>
                  <a:pt x="1" y="14"/>
                  <a:pt x="0" y="14"/>
                  <a:pt x="0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1" y="16"/>
                  <a:pt x="2" y="17"/>
                </a:cubicBezTo>
                <a:cubicBezTo>
                  <a:pt x="1" y="19"/>
                  <a:pt x="3" y="19"/>
                  <a:pt x="3" y="21"/>
                </a:cubicBezTo>
                <a:cubicBezTo>
                  <a:pt x="3" y="23"/>
                  <a:pt x="5" y="22"/>
                  <a:pt x="5" y="24"/>
                </a:cubicBezTo>
                <a:cubicBezTo>
                  <a:pt x="7" y="24"/>
                  <a:pt x="6" y="27"/>
                  <a:pt x="8" y="27"/>
                </a:cubicBezTo>
                <a:cubicBezTo>
                  <a:pt x="8" y="29"/>
                  <a:pt x="6" y="30"/>
                  <a:pt x="7" y="32"/>
                </a:cubicBezTo>
                <a:cubicBezTo>
                  <a:pt x="7" y="33"/>
                  <a:pt x="8" y="34"/>
                  <a:pt x="9" y="34"/>
                </a:cubicBezTo>
                <a:cubicBezTo>
                  <a:pt x="11" y="34"/>
                  <a:pt x="12" y="34"/>
                  <a:pt x="12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3" y="37"/>
                  <a:pt x="12" y="38"/>
                  <a:pt x="11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7"/>
                  <a:pt x="10" y="37"/>
                  <a:pt x="10" y="37"/>
                </a:cubicBezTo>
                <a:cubicBezTo>
                  <a:pt x="10" y="37"/>
                  <a:pt x="9" y="37"/>
                  <a:pt x="9" y="37"/>
                </a:cubicBezTo>
                <a:cubicBezTo>
                  <a:pt x="9" y="38"/>
                  <a:pt x="8" y="39"/>
                  <a:pt x="9" y="40"/>
                </a:cubicBezTo>
                <a:cubicBezTo>
                  <a:pt x="9" y="41"/>
                  <a:pt x="9" y="41"/>
                  <a:pt x="9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1" y="43"/>
                  <a:pt x="11" y="43"/>
                  <a:pt x="11" y="44"/>
                </a:cubicBezTo>
                <a:cubicBezTo>
                  <a:pt x="12" y="44"/>
                  <a:pt x="12" y="44"/>
                  <a:pt x="12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6"/>
                  <a:pt x="18" y="45"/>
                  <a:pt x="18" y="46"/>
                </a:cubicBezTo>
                <a:cubicBezTo>
                  <a:pt x="19" y="47"/>
                  <a:pt x="19" y="47"/>
                  <a:pt x="20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9"/>
                  <a:pt x="22" y="50"/>
                  <a:pt x="23" y="50"/>
                </a:cubicBezTo>
                <a:cubicBezTo>
                  <a:pt x="23" y="51"/>
                  <a:pt x="22" y="51"/>
                  <a:pt x="21" y="51"/>
                </a:cubicBezTo>
                <a:cubicBezTo>
                  <a:pt x="21" y="51"/>
                  <a:pt x="21" y="52"/>
                  <a:pt x="20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6" y="52"/>
                  <a:pt x="15" y="52"/>
                </a:cubicBezTo>
                <a:cubicBezTo>
                  <a:pt x="14" y="52"/>
                  <a:pt x="14" y="53"/>
                  <a:pt x="13" y="53"/>
                </a:cubicBezTo>
                <a:cubicBezTo>
                  <a:pt x="12" y="55"/>
                  <a:pt x="15" y="55"/>
                  <a:pt x="15" y="57"/>
                </a:cubicBezTo>
                <a:cubicBezTo>
                  <a:pt x="16" y="58"/>
                  <a:pt x="16" y="62"/>
                  <a:pt x="15" y="63"/>
                </a:cubicBezTo>
                <a:cubicBezTo>
                  <a:pt x="14" y="66"/>
                  <a:pt x="19" y="63"/>
                  <a:pt x="20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3" y="64"/>
                  <a:pt x="23" y="65"/>
                  <a:pt x="23" y="66"/>
                </a:cubicBezTo>
                <a:cubicBezTo>
                  <a:pt x="23" y="69"/>
                  <a:pt x="22" y="72"/>
                  <a:pt x="23" y="75"/>
                </a:cubicBezTo>
                <a:cubicBezTo>
                  <a:pt x="22" y="76"/>
                  <a:pt x="21" y="77"/>
                  <a:pt x="21" y="78"/>
                </a:cubicBezTo>
                <a:cubicBezTo>
                  <a:pt x="20" y="78"/>
                  <a:pt x="20" y="80"/>
                  <a:pt x="20" y="81"/>
                </a:cubicBezTo>
                <a:cubicBezTo>
                  <a:pt x="19" y="82"/>
                  <a:pt x="19" y="83"/>
                  <a:pt x="19" y="84"/>
                </a:cubicBezTo>
                <a:cubicBezTo>
                  <a:pt x="19" y="84"/>
                  <a:pt x="18" y="85"/>
                  <a:pt x="18" y="86"/>
                </a:cubicBezTo>
                <a:cubicBezTo>
                  <a:pt x="18" y="86"/>
                  <a:pt x="18" y="87"/>
                  <a:pt x="18" y="88"/>
                </a:cubicBezTo>
                <a:cubicBezTo>
                  <a:pt x="19" y="88"/>
                  <a:pt x="19" y="89"/>
                  <a:pt x="20" y="90"/>
                </a:cubicBezTo>
                <a:cubicBezTo>
                  <a:pt x="22" y="89"/>
                  <a:pt x="22" y="91"/>
                  <a:pt x="24" y="91"/>
                </a:cubicBezTo>
                <a:cubicBezTo>
                  <a:pt x="24" y="91"/>
                  <a:pt x="25" y="92"/>
                  <a:pt x="26" y="92"/>
                </a:cubicBezTo>
                <a:cubicBezTo>
                  <a:pt x="26" y="93"/>
                  <a:pt x="26" y="94"/>
                  <a:pt x="27" y="94"/>
                </a:cubicBezTo>
                <a:cubicBezTo>
                  <a:pt x="28" y="94"/>
                  <a:pt x="28" y="96"/>
                  <a:pt x="28" y="96"/>
                </a:cubicBezTo>
                <a:cubicBezTo>
                  <a:pt x="30" y="96"/>
                  <a:pt x="31" y="97"/>
                  <a:pt x="32" y="98"/>
                </a:cubicBezTo>
                <a:cubicBezTo>
                  <a:pt x="33" y="99"/>
                  <a:pt x="35" y="99"/>
                  <a:pt x="35" y="101"/>
                </a:cubicBezTo>
                <a:cubicBezTo>
                  <a:pt x="36" y="103"/>
                  <a:pt x="34" y="102"/>
                  <a:pt x="34" y="104"/>
                </a:cubicBezTo>
                <a:cubicBezTo>
                  <a:pt x="32" y="104"/>
                  <a:pt x="33" y="106"/>
                  <a:pt x="32" y="106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6" y="107"/>
                  <a:pt x="25" y="104"/>
                  <a:pt x="25" y="106"/>
                </a:cubicBezTo>
                <a:cubicBezTo>
                  <a:pt x="26" y="106"/>
                  <a:pt x="25" y="107"/>
                  <a:pt x="26" y="107"/>
                </a:cubicBezTo>
                <a:cubicBezTo>
                  <a:pt x="26" y="108"/>
                  <a:pt x="27" y="108"/>
                  <a:pt x="27" y="109"/>
                </a:cubicBezTo>
                <a:cubicBezTo>
                  <a:pt x="27" y="111"/>
                  <a:pt x="30" y="110"/>
                  <a:pt x="30" y="112"/>
                </a:cubicBezTo>
                <a:cubicBezTo>
                  <a:pt x="31" y="113"/>
                  <a:pt x="32" y="113"/>
                  <a:pt x="32" y="115"/>
                </a:cubicBezTo>
                <a:cubicBezTo>
                  <a:pt x="33" y="116"/>
                  <a:pt x="32" y="117"/>
                  <a:pt x="32" y="118"/>
                </a:cubicBezTo>
                <a:cubicBezTo>
                  <a:pt x="32" y="120"/>
                  <a:pt x="33" y="121"/>
                  <a:pt x="33" y="122"/>
                </a:cubicBezTo>
                <a:cubicBezTo>
                  <a:pt x="31" y="123"/>
                  <a:pt x="29" y="123"/>
                  <a:pt x="28" y="124"/>
                </a:cubicBezTo>
                <a:cubicBezTo>
                  <a:pt x="25" y="124"/>
                  <a:pt x="25" y="124"/>
                  <a:pt x="25" y="124"/>
                </a:cubicBezTo>
                <a:cubicBezTo>
                  <a:pt x="25" y="125"/>
                  <a:pt x="24" y="125"/>
                  <a:pt x="24" y="125"/>
                </a:cubicBezTo>
                <a:cubicBezTo>
                  <a:pt x="25" y="126"/>
                  <a:pt x="26" y="126"/>
                  <a:pt x="27" y="127"/>
                </a:cubicBezTo>
                <a:cubicBezTo>
                  <a:pt x="27" y="128"/>
                  <a:pt x="27" y="127"/>
                  <a:pt x="28" y="128"/>
                </a:cubicBezTo>
                <a:cubicBezTo>
                  <a:pt x="29" y="128"/>
                  <a:pt x="29" y="128"/>
                  <a:pt x="30" y="128"/>
                </a:cubicBezTo>
                <a:cubicBezTo>
                  <a:pt x="31" y="130"/>
                  <a:pt x="32" y="131"/>
                  <a:pt x="34" y="132"/>
                </a:cubicBezTo>
                <a:cubicBezTo>
                  <a:pt x="34" y="133"/>
                  <a:pt x="34" y="134"/>
                  <a:pt x="34" y="135"/>
                </a:cubicBezTo>
                <a:cubicBezTo>
                  <a:pt x="36" y="134"/>
                  <a:pt x="37" y="136"/>
                  <a:pt x="37" y="136"/>
                </a:cubicBezTo>
                <a:cubicBezTo>
                  <a:pt x="37" y="136"/>
                  <a:pt x="38" y="136"/>
                  <a:pt x="38" y="136"/>
                </a:cubicBezTo>
                <a:cubicBezTo>
                  <a:pt x="38" y="136"/>
                  <a:pt x="39" y="136"/>
                  <a:pt x="39" y="137"/>
                </a:cubicBezTo>
                <a:cubicBezTo>
                  <a:pt x="41" y="136"/>
                  <a:pt x="41" y="137"/>
                  <a:pt x="42" y="137"/>
                </a:cubicBezTo>
                <a:cubicBezTo>
                  <a:pt x="42" y="139"/>
                  <a:pt x="44" y="138"/>
                  <a:pt x="44" y="139"/>
                </a:cubicBezTo>
                <a:cubicBezTo>
                  <a:pt x="47" y="139"/>
                  <a:pt x="47" y="140"/>
                  <a:pt x="49" y="140"/>
                </a:cubicBezTo>
                <a:cubicBezTo>
                  <a:pt x="49" y="141"/>
                  <a:pt x="51" y="142"/>
                  <a:pt x="50" y="144"/>
                </a:cubicBezTo>
                <a:cubicBezTo>
                  <a:pt x="51" y="144"/>
                  <a:pt x="52" y="143"/>
                  <a:pt x="52" y="144"/>
                </a:cubicBezTo>
                <a:cubicBezTo>
                  <a:pt x="53" y="144"/>
                  <a:pt x="53" y="144"/>
                  <a:pt x="53" y="145"/>
                </a:cubicBezTo>
                <a:cubicBezTo>
                  <a:pt x="54" y="145"/>
                  <a:pt x="55" y="145"/>
                  <a:pt x="55" y="146"/>
                </a:cubicBezTo>
                <a:cubicBezTo>
                  <a:pt x="58" y="146"/>
                  <a:pt x="59" y="147"/>
                  <a:pt x="62" y="147"/>
                </a:cubicBezTo>
                <a:cubicBezTo>
                  <a:pt x="62" y="148"/>
                  <a:pt x="63" y="148"/>
                  <a:pt x="63" y="150"/>
                </a:cubicBezTo>
                <a:cubicBezTo>
                  <a:pt x="63" y="150"/>
                  <a:pt x="63" y="150"/>
                  <a:pt x="64" y="150"/>
                </a:cubicBezTo>
                <a:cubicBezTo>
                  <a:pt x="64" y="150"/>
                  <a:pt x="64" y="150"/>
                  <a:pt x="64" y="150"/>
                </a:cubicBezTo>
                <a:cubicBezTo>
                  <a:pt x="64" y="149"/>
                  <a:pt x="64" y="149"/>
                  <a:pt x="64" y="149"/>
                </a:cubicBezTo>
                <a:cubicBezTo>
                  <a:pt x="65" y="149"/>
                  <a:pt x="65" y="149"/>
                  <a:pt x="65" y="149"/>
                </a:cubicBezTo>
                <a:cubicBezTo>
                  <a:pt x="65" y="149"/>
                  <a:pt x="65" y="149"/>
                  <a:pt x="65" y="149"/>
                </a:cubicBezTo>
                <a:cubicBezTo>
                  <a:pt x="65" y="149"/>
                  <a:pt x="65" y="149"/>
                  <a:pt x="65" y="149"/>
                </a:cubicBezTo>
                <a:cubicBezTo>
                  <a:pt x="65" y="149"/>
                  <a:pt x="65" y="149"/>
                  <a:pt x="65" y="148"/>
                </a:cubicBezTo>
                <a:cubicBezTo>
                  <a:pt x="65" y="148"/>
                  <a:pt x="65" y="148"/>
                  <a:pt x="66" y="148"/>
                </a:cubicBezTo>
                <a:cubicBezTo>
                  <a:pt x="66" y="148"/>
                  <a:pt x="66" y="148"/>
                  <a:pt x="66" y="148"/>
                </a:cubicBezTo>
                <a:cubicBezTo>
                  <a:pt x="66" y="146"/>
                  <a:pt x="65" y="145"/>
                  <a:pt x="66" y="144"/>
                </a:cubicBezTo>
                <a:cubicBezTo>
                  <a:pt x="66" y="144"/>
                  <a:pt x="67" y="144"/>
                  <a:pt x="67" y="144"/>
                </a:cubicBezTo>
                <a:cubicBezTo>
                  <a:pt x="67" y="144"/>
                  <a:pt x="67" y="144"/>
                  <a:pt x="67" y="143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68" y="143"/>
                  <a:pt x="68" y="143"/>
                  <a:pt x="69" y="143"/>
                </a:cubicBezTo>
                <a:cubicBezTo>
                  <a:pt x="69" y="143"/>
                  <a:pt x="69" y="143"/>
                  <a:pt x="69" y="143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69" y="142"/>
                  <a:pt x="70" y="142"/>
                  <a:pt x="70" y="142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140"/>
                  <a:pt x="71" y="140"/>
                  <a:pt x="71" y="140"/>
                </a:cubicBezTo>
                <a:cubicBezTo>
                  <a:pt x="71" y="138"/>
                  <a:pt x="69" y="139"/>
                  <a:pt x="69" y="137"/>
                </a:cubicBezTo>
                <a:cubicBezTo>
                  <a:pt x="69" y="137"/>
                  <a:pt x="69" y="137"/>
                  <a:pt x="69" y="137"/>
                </a:cubicBezTo>
                <a:cubicBezTo>
                  <a:pt x="69" y="137"/>
                  <a:pt x="69" y="137"/>
                  <a:pt x="69" y="137"/>
                </a:cubicBezTo>
                <a:cubicBezTo>
                  <a:pt x="69" y="137"/>
                  <a:pt x="69" y="137"/>
                  <a:pt x="69" y="137"/>
                </a:cubicBezTo>
                <a:cubicBezTo>
                  <a:pt x="69" y="137"/>
                  <a:pt x="69" y="137"/>
                  <a:pt x="69" y="137"/>
                </a:cubicBezTo>
                <a:cubicBezTo>
                  <a:pt x="69" y="137"/>
                  <a:pt x="69" y="137"/>
                  <a:pt x="69" y="137"/>
                </a:cubicBezTo>
                <a:cubicBezTo>
                  <a:pt x="69" y="137"/>
                  <a:pt x="69" y="137"/>
                  <a:pt x="69" y="137"/>
                </a:cubicBezTo>
                <a:cubicBezTo>
                  <a:pt x="69" y="137"/>
                  <a:pt x="69" y="137"/>
                  <a:pt x="69" y="137"/>
                </a:cubicBezTo>
                <a:cubicBezTo>
                  <a:pt x="69" y="137"/>
                  <a:pt x="69" y="137"/>
                  <a:pt x="69" y="137"/>
                </a:cubicBezTo>
                <a:cubicBezTo>
                  <a:pt x="68" y="137"/>
                  <a:pt x="68" y="137"/>
                  <a:pt x="68" y="137"/>
                </a:cubicBezTo>
                <a:cubicBezTo>
                  <a:pt x="68" y="137"/>
                  <a:pt x="68" y="137"/>
                  <a:pt x="68" y="137"/>
                </a:cubicBezTo>
                <a:cubicBezTo>
                  <a:pt x="68" y="137"/>
                  <a:pt x="68" y="137"/>
                  <a:pt x="68" y="137"/>
                </a:cubicBezTo>
                <a:cubicBezTo>
                  <a:pt x="68" y="137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5"/>
                  <a:pt x="69" y="135"/>
                  <a:pt x="69" y="135"/>
                </a:cubicBezTo>
                <a:cubicBezTo>
                  <a:pt x="69" y="135"/>
                  <a:pt x="69" y="135"/>
                  <a:pt x="69" y="135"/>
                </a:cubicBezTo>
                <a:cubicBezTo>
                  <a:pt x="69" y="135"/>
                  <a:pt x="69" y="135"/>
                  <a:pt x="69" y="135"/>
                </a:cubicBezTo>
                <a:cubicBezTo>
                  <a:pt x="69" y="135"/>
                  <a:pt x="69" y="135"/>
                  <a:pt x="69" y="135"/>
                </a:cubicBezTo>
                <a:cubicBezTo>
                  <a:pt x="69" y="135"/>
                  <a:pt x="69" y="134"/>
                  <a:pt x="69" y="134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0" y="132"/>
                  <a:pt x="71" y="133"/>
                  <a:pt x="73" y="132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73" y="132"/>
                  <a:pt x="74" y="131"/>
                  <a:pt x="74" y="131"/>
                </a:cubicBezTo>
                <a:cubicBezTo>
                  <a:pt x="74" y="131"/>
                  <a:pt x="74" y="131"/>
                  <a:pt x="75" y="131"/>
                </a:cubicBezTo>
                <a:cubicBezTo>
                  <a:pt x="75" y="131"/>
                  <a:pt x="75" y="131"/>
                  <a:pt x="75" y="131"/>
                </a:cubicBezTo>
                <a:cubicBezTo>
                  <a:pt x="75" y="131"/>
                  <a:pt x="75" y="131"/>
                  <a:pt x="75" y="131"/>
                </a:cubicBezTo>
                <a:cubicBezTo>
                  <a:pt x="75" y="131"/>
                  <a:pt x="75" y="131"/>
                  <a:pt x="75" y="131"/>
                </a:cubicBezTo>
                <a:cubicBezTo>
                  <a:pt x="75" y="131"/>
                  <a:pt x="75" y="131"/>
                  <a:pt x="75" y="131"/>
                </a:cubicBezTo>
                <a:cubicBezTo>
                  <a:pt x="75" y="131"/>
                  <a:pt x="75" y="131"/>
                  <a:pt x="75" y="131"/>
                </a:cubicBezTo>
                <a:cubicBezTo>
                  <a:pt x="75" y="131"/>
                  <a:pt x="75" y="131"/>
                  <a:pt x="75" y="131"/>
                </a:cubicBezTo>
                <a:cubicBezTo>
                  <a:pt x="75" y="131"/>
                  <a:pt x="75" y="131"/>
                  <a:pt x="76" y="131"/>
                </a:cubicBezTo>
                <a:cubicBezTo>
                  <a:pt x="76" y="131"/>
                  <a:pt x="76" y="131"/>
                  <a:pt x="76" y="131"/>
                </a:cubicBezTo>
                <a:cubicBezTo>
                  <a:pt x="76" y="131"/>
                  <a:pt x="76" y="131"/>
                  <a:pt x="76" y="131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8" y="131"/>
                  <a:pt x="78" y="133"/>
                  <a:pt x="78" y="135"/>
                </a:cubicBezTo>
                <a:cubicBezTo>
                  <a:pt x="80" y="135"/>
                  <a:pt x="80" y="135"/>
                  <a:pt x="80" y="135"/>
                </a:cubicBezTo>
                <a:cubicBezTo>
                  <a:pt x="80" y="135"/>
                  <a:pt x="80" y="135"/>
                  <a:pt x="80" y="136"/>
                </a:cubicBezTo>
                <a:cubicBezTo>
                  <a:pt x="83" y="136"/>
                  <a:pt x="83" y="136"/>
                  <a:pt x="83" y="136"/>
                </a:cubicBezTo>
                <a:cubicBezTo>
                  <a:pt x="83" y="136"/>
                  <a:pt x="83" y="136"/>
                  <a:pt x="83" y="136"/>
                </a:cubicBezTo>
                <a:cubicBezTo>
                  <a:pt x="85" y="136"/>
                  <a:pt x="85" y="136"/>
                  <a:pt x="87" y="136"/>
                </a:cubicBezTo>
                <a:cubicBezTo>
                  <a:pt x="87" y="136"/>
                  <a:pt x="87" y="136"/>
                  <a:pt x="87" y="136"/>
                </a:cubicBezTo>
                <a:cubicBezTo>
                  <a:pt x="88" y="136"/>
                  <a:pt x="88" y="136"/>
                  <a:pt x="89" y="137"/>
                </a:cubicBezTo>
                <a:cubicBezTo>
                  <a:pt x="89" y="137"/>
                  <a:pt x="89" y="137"/>
                  <a:pt x="89" y="137"/>
                </a:cubicBezTo>
                <a:cubicBezTo>
                  <a:pt x="89" y="137"/>
                  <a:pt x="89" y="137"/>
                  <a:pt x="89" y="137"/>
                </a:cubicBezTo>
                <a:cubicBezTo>
                  <a:pt x="89" y="137"/>
                  <a:pt x="89" y="137"/>
                  <a:pt x="89" y="137"/>
                </a:cubicBezTo>
                <a:cubicBezTo>
                  <a:pt x="89" y="137"/>
                  <a:pt x="89" y="137"/>
                  <a:pt x="89" y="137"/>
                </a:cubicBezTo>
                <a:cubicBezTo>
                  <a:pt x="90" y="137"/>
                  <a:pt x="88" y="139"/>
                  <a:pt x="90" y="140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0" y="140"/>
                  <a:pt x="91" y="140"/>
                  <a:pt x="91" y="140"/>
                </a:cubicBezTo>
                <a:cubicBezTo>
                  <a:pt x="91" y="140"/>
                  <a:pt x="91" y="140"/>
                  <a:pt x="91" y="140"/>
                </a:cubicBezTo>
                <a:cubicBezTo>
                  <a:pt x="91" y="141"/>
                  <a:pt x="91" y="141"/>
                  <a:pt x="91" y="141"/>
                </a:cubicBezTo>
                <a:cubicBezTo>
                  <a:pt x="91" y="141"/>
                  <a:pt x="91" y="141"/>
                  <a:pt x="91" y="141"/>
                </a:cubicBezTo>
                <a:cubicBezTo>
                  <a:pt x="91" y="141"/>
                  <a:pt x="91" y="141"/>
                  <a:pt x="91" y="141"/>
                </a:cubicBezTo>
                <a:cubicBezTo>
                  <a:pt x="91" y="141"/>
                  <a:pt x="91" y="141"/>
                  <a:pt x="91" y="141"/>
                </a:cubicBezTo>
                <a:cubicBezTo>
                  <a:pt x="91" y="141"/>
                  <a:pt x="91" y="141"/>
                  <a:pt x="92" y="141"/>
                </a:cubicBezTo>
                <a:cubicBezTo>
                  <a:pt x="92" y="141"/>
                  <a:pt x="92" y="141"/>
                  <a:pt x="92" y="141"/>
                </a:cubicBezTo>
                <a:cubicBezTo>
                  <a:pt x="92" y="141"/>
                  <a:pt x="92" y="141"/>
                  <a:pt x="92" y="141"/>
                </a:cubicBezTo>
                <a:cubicBezTo>
                  <a:pt x="92" y="141"/>
                  <a:pt x="92" y="141"/>
                  <a:pt x="92" y="141"/>
                </a:cubicBezTo>
                <a:cubicBezTo>
                  <a:pt x="92" y="141"/>
                  <a:pt x="92" y="141"/>
                  <a:pt x="92" y="141"/>
                </a:cubicBezTo>
                <a:cubicBezTo>
                  <a:pt x="93" y="142"/>
                  <a:pt x="93" y="142"/>
                  <a:pt x="93" y="141"/>
                </a:cubicBezTo>
                <a:cubicBezTo>
                  <a:pt x="93" y="143"/>
                  <a:pt x="95" y="143"/>
                  <a:pt x="96" y="145"/>
                </a:cubicBezTo>
                <a:cubicBezTo>
                  <a:pt x="97" y="145"/>
                  <a:pt x="98" y="145"/>
                  <a:pt x="98" y="146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9" y="146"/>
                  <a:pt x="99" y="148"/>
                  <a:pt x="98" y="148"/>
                </a:cubicBezTo>
                <a:cubicBezTo>
                  <a:pt x="99" y="149"/>
                  <a:pt x="99" y="149"/>
                  <a:pt x="99" y="150"/>
                </a:cubicBezTo>
                <a:cubicBezTo>
                  <a:pt x="100" y="150"/>
                  <a:pt x="101" y="152"/>
                  <a:pt x="103" y="152"/>
                </a:cubicBezTo>
                <a:cubicBezTo>
                  <a:pt x="103" y="152"/>
                  <a:pt x="104" y="152"/>
                  <a:pt x="104" y="153"/>
                </a:cubicBezTo>
                <a:cubicBezTo>
                  <a:pt x="110" y="153"/>
                  <a:pt x="110" y="153"/>
                  <a:pt x="110" y="153"/>
                </a:cubicBezTo>
                <a:cubicBezTo>
                  <a:pt x="110" y="154"/>
                  <a:pt x="112" y="153"/>
                  <a:pt x="112" y="154"/>
                </a:cubicBezTo>
                <a:cubicBezTo>
                  <a:pt x="111" y="155"/>
                  <a:pt x="113" y="158"/>
                  <a:pt x="111" y="157"/>
                </a:cubicBezTo>
                <a:cubicBezTo>
                  <a:pt x="111" y="158"/>
                  <a:pt x="110" y="158"/>
                  <a:pt x="110" y="159"/>
                </a:cubicBezTo>
                <a:cubicBezTo>
                  <a:pt x="109" y="159"/>
                  <a:pt x="110" y="160"/>
                  <a:pt x="109" y="160"/>
                </a:cubicBezTo>
                <a:cubicBezTo>
                  <a:pt x="109" y="163"/>
                  <a:pt x="108" y="164"/>
                  <a:pt x="108" y="166"/>
                </a:cubicBezTo>
                <a:cubicBezTo>
                  <a:pt x="107" y="166"/>
                  <a:pt x="108" y="167"/>
                  <a:pt x="107" y="167"/>
                </a:cubicBezTo>
                <a:cubicBezTo>
                  <a:pt x="107" y="168"/>
                  <a:pt x="106" y="168"/>
                  <a:pt x="105" y="169"/>
                </a:cubicBezTo>
                <a:cubicBezTo>
                  <a:pt x="106" y="169"/>
                  <a:pt x="106" y="170"/>
                  <a:pt x="106" y="171"/>
                </a:cubicBezTo>
                <a:cubicBezTo>
                  <a:pt x="107" y="171"/>
                  <a:pt x="107" y="171"/>
                  <a:pt x="107" y="171"/>
                </a:cubicBezTo>
                <a:cubicBezTo>
                  <a:pt x="107" y="172"/>
                  <a:pt x="107" y="172"/>
                  <a:pt x="107" y="172"/>
                </a:cubicBezTo>
                <a:cubicBezTo>
                  <a:pt x="108" y="172"/>
                  <a:pt x="108" y="172"/>
                  <a:pt x="108" y="172"/>
                </a:cubicBezTo>
                <a:cubicBezTo>
                  <a:pt x="108" y="172"/>
                  <a:pt x="108" y="171"/>
                  <a:pt x="109" y="171"/>
                </a:cubicBezTo>
                <a:cubicBezTo>
                  <a:pt x="109" y="171"/>
                  <a:pt x="110" y="170"/>
                  <a:pt x="110" y="170"/>
                </a:cubicBezTo>
                <a:cubicBezTo>
                  <a:pt x="110" y="169"/>
                  <a:pt x="111" y="169"/>
                  <a:pt x="112" y="169"/>
                </a:cubicBezTo>
                <a:cubicBezTo>
                  <a:pt x="112" y="169"/>
                  <a:pt x="112" y="168"/>
                  <a:pt x="113" y="168"/>
                </a:cubicBezTo>
                <a:cubicBezTo>
                  <a:pt x="114" y="168"/>
                  <a:pt x="114" y="168"/>
                  <a:pt x="114" y="167"/>
                </a:cubicBezTo>
                <a:cubicBezTo>
                  <a:pt x="115" y="167"/>
                  <a:pt x="115" y="167"/>
                  <a:pt x="116" y="167"/>
                </a:cubicBezTo>
                <a:cubicBezTo>
                  <a:pt x="118" y="166"/>
                  <a:pt x="118" y="168"/>
                  <a:pt x="120" y="168"/>
                </a:cubicBezTo>
                <a:cubicBezTo>
                  <a:pt x="120" y="167"/>
                  <a:pt x="122" y="167"/>
                  <a:pt x="122" y="167"/>
                </a:cubicBezTo>
                <a:cubicBezTo>
                  <a:pt x="124" y="166"/>
                  <a:pt x="125" y="165"/>
                  <a:pt x="127" y="164"/>
                </a:cubicBezTo>
                <a:cubicBezTo>
                  <a:pt x="128" y="164"/>
                  <a:pt x="128" y="163"/>
                  <a:pt x="130" y="164"/>
                </a:cubicBezTo>
                <a:cubicBezTo>
                  <a:pt x="132" y="163"/>
                  <a:pt x="131" y="166"/>
                  <a:pt x="134" y="165"/>
                </a:cubicBezTo>
                <a:cubicBezTo>
                  <a:pt x="135" y="165"/>
                  <a:pt x="135" y="165"/>
                  <a:pt x="135" y="165"/>
                </a:cubicBezTo>
                <a:cubicBezTo>
                  <a:pt x="134" y="163"/>
                  <a:pt x="136" y="164"/>
                  <a:pt x="136" y="162"/>
                </a:cubicBezTo>
                <a:cubicBezTo>
                  <a:pt x="137" y="162"/>
                  <a:pt x="137" y="161"/>
                  <a:pt x="137" y="160"/>
                </a:cubicBezTo>
                <a:cubicBezTo>
                  <a:pt x="137" y="160"/>
                  <a:pt x="137" y="159"/>
                  <a:pt x="137" y="158"/>
                </a:cubicBezTo>
                <a:cubicBezTo>
                  <a:pt x="137" y="158"/>
                  <a:pt x="136" y="158"/>
                  <a:pt x="135" y="157"/>
                </a:cubicBezTo>
                <a:cubicBezTo>
                  <a:pt x="135" y="157"/>
                  <a:pt x="135" y="157"/>
                  <a:pt x="135" y="156"/>
                </a:cubicBezTo>
                <a:cubicBezTo>
                  <a:pt x="135" y="156"/>
                  <a:pt x="134" y="156"/>
                  <a:pt x="134" y="156"/>
                </a:cubicBezTo>
                <a:cubicBezTo>
                  <a:pt x="134" y="156"/>
                  <a:pt x="134" y="155"/>
                  <a:pt x="134" y="155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34" y="148"/>
                  <a:pt x="133" y="146"/>
                  <a:pt x="133" y="141"/>
                </a:cubicBezTo>
                <a:cubicBezTo>
                  <a:pt x="135" y="141"/>
                  <a:pt x="136" y="139"/>
                  <a:pt x="140" y="139"/>
                </a:cubicBezTo>
                <a:cubicBezTo>
                  <a:pt x="140" y="139"/>
                  <a:pt x="140" y="139"/>
                  <a:pt x="140" y="139"/>
                </a:cubicBezTo>
                <a:cubicBezTo>
                  <a:pt x="140" y="137"/>
                  <a:pt x="140" y="137"/>
                  <a:pt x="140" y="137"/>
                </a:cubicBezTo>
                <a:cubicBezTo>
                  <a:pt x="140" y="135"/>
                  <a:pt x="142" y="135"/>
                  <a:pt x="141" y="133"/>
                </a:cubicBezTo>
                <a:cubicBezTo>
                  <a:pt x="142" y="133"/>
                  <a:pt x="142" y="132"/>
                  <a:pt x="142" y="132"/>
                </a:cubicBezTo>
                <a:cubicBezTo>
                  <a:pt x="142" y="132"/>
                  <a:pt x="143" y="132"/>
                  <a:pt x="143" y="132"/>
                </a:cubicBezTo>
                <a:cubicBezTo>
                  <a:pt x="143" y="131"/>
                  <a:pt x="144" y="131"/>
                  <a:pt x="144" y="130"/>
                </a:cubicBezTo>
                <a:cubicBezTo>
                  <a:pt x="145" y="129"/>
                  <a:pt x="146" y="128"/>
                  <a:pt x="147" y="128"/>
                </a:cubicBezTo>
                <a:cubicBezTo>
                  <a:pt x="148" y="128"/>
                  <a:pt x="148" y="127"/>
                  <a:pt x="149" y="126"/>
                </a:cubicBezTo>
                <a:cubicBezTo>
                  <a:pt x="148" y="126"/>
                  <a:pt x="147" y="125"/>
                  <a:pt x="145" y="125"/>
                </a:cubicBezTo>
                <a:close/>
                <a:moveTo>
                  <a:pt x="85" y="61"/>
                </a:moveTo>
                <a:cubicBezTo>
                  <a:pt x="85" y="61"/>
                  <a:pt x="85" y="61"/>
                  <a:pt x="85" y="61"/>
                </a:cubicBezTo>
                <a:cubicBezTo>
                  <a:pt x="85" y="61"/>
                  <a:pt x="85" y="61"/>
                  <a:pt x="85" y="61"/>
                </a:cubicBezTo>
                <a:close/>
                <a:moveTo>
                  <a:pt x="85" y="61"/>
                </a:moveTo>
                <a:cubicBezTo>
                  <a:pt x="85" y="61"/>
                  <a:pt x="85" y="61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61"/>
                  <a:pt x="85" y="61"/>
                  <a:pt x="85" y="61"/>
                </a:cubicBezTo>
                <a:close/>
                <a:moveTo>
                  <a:pt x="85" y="61"/>
                </a:moveTo>
                <a:cubicBezTo>
                  <a:pt x="85" y="61"/>
                  <a:pt x="85" y="61"/>
                  <a:pt x="85" y="61"/>
                </a:cubicBezTo>
                <a:cubicBezTo>
                  <a:pt x="85" y="61"/>
                  <a:pt x="85" y="61"/>
                  <a:pt x="85" y="61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45"/>
          <p:cNvSpPr>
            <a:spLocks noEditPoints="1"/>
          </p:cNvSpPr>
          <p:nvPr/>
        </p:nvSpPr>
        <p:spPr bwMode="auto">
          <a:xfrm>
            <a:off x="8825204" y="4216703"/>
            <a:ext cx="1176338" cy="852488"/>
          </a:xfrm>
          <a:custGeom>
            <a:avLst/>
            <a:gdLst>
              <a:gd name="T0" fmla="*/ 298 w 304"/>
              <a:gd name="T1" fmla="*/ 114 h 220"/>
              <a:gd name="T2" fmla="*/ 275 w 304"/>
              <a:gd name="T3" fmla="*/ 121 h 220"/>
              <a:gd name="T4" fmla="*/ 275 w 304"/>
              <a:gd name="T5" fmla="*/ 123 h 220"/>
              <a:gd name="T6" fmla="*/ 273 w 304"/>
              <a:gd name="T7" fmla="*/ 125 h 220"/>
              <a:gd name="T8" fmla="*/ 265 w 304"/>
              <a:gd name="T9" fmla="*/ 123 h 220"/>
              <a:gd name="T10" fmla="*/ 255 w 304"/>
              <a:gd name="T11" fmla="*/ 117 h 220"/>
              <a:gd name="T12" fmla="*/ 247 w 304"/>
              <a:gd name="T13" fmla="*/ 110 h 220"/>
              <a:gd name="T14" fmla="*/ 243 w 304"/>
              <a:gd name="T15" fmla="*/ 91 h 220"/>
              <a:gd name="T16" fmla="*/ 245 w 304"/>
              <a:gd name="T17" fmla="*/ 68 h 220"/>
              <a:gd name="T18" fmla="*/ 245 w 304"/>
              <a:gd name="T19" fmla="*/ 66 h 220"/>
              <a:gd name="T20" fmla="*/ 245 w 304"/>
              <a:gd name="T21" fmla="*/ 64 h 220"/>
              <a:gd name="T22" fmla="*/ 240 w 304"/>
              <a:gd name="T23" fmla="*/ 57 h 220"/>
              <a:gd name="T24" fmla="*/ 227 w 304"/>
              <a:gd name="T25" fmla="*/ 44 h 220"/>
              <a:gd name="T26" fmla="*/ 226 w 304"/>
              <a:gd name="T27" fmla="*/ 42 h 220"/>
              <a:gd name="T28" fmla="*/ 224 w 304"/>
              <a:gd name="T29" fmla="*/ 40 h 220"/>
              <a:gd name="T30" fmla="*/ 220 w 304"/>
              <a:gd name="T31" fmla="*/ 37 h 220"/>
              <a:gd name="T32" fmla="*/ 216 w 304"/>
              <a:gd name="T33" fmla="*/ 33 h 220"/>
              <a:gd name="T34" fmla="*/ 200 w 304"/>
              <a:gd name="T35" fmla="*/ 12 h 220"/>
              <a:gd name="T36" fmla="*/ 194 w 304"/>
              <a:gd name="T37" fmla="*/ 6 h 220"/>
              <a:gd name="T38" fmla="*/ 187 w 304"/>
              <a:gd name="T39" fmla="*/ 1 h 220"/>
              <a:gd name="T40" fmla="*/ 182 w 304"/>
              <a:gd name="T41" fmla="*/ 3 h 220"/>
              <a:gd name="T42" fmla="*/ 166 w 304"/>
              <a:gd name="T43" fmla="*/ 19 h 220"/>
              <a:gd name="T44" fmla="*/ 157 w 304"/>
              <a:gd name="T45" fmla="*/ 22 h 220"/>
              <a:gd name="T46" fmla="*/ 149 w 304"/>
              <a:gd name="T47" fmla="*/ 25 h 220"/>
              <a:gd name="T48" fmla="*/ 141 w 304"/>
              <a:gd name="T49" fmla="*/ 31 h 220"/>
              <a:gd name="T50" fmla="*/ 132 w 304"/>
              <a:gd name="T51" fmla="*/ 31 h 220"/>
              <a:gd name="T52" fmla="*/ 131 w 304"/>
              <a:gd name="T53" fmla="*/ 31 h 220"/>
              <a:gd name="T54" fmla="*/ 130 w 304"/>
              <a:gd name="T55" fmla="*/ 29 h 220"/>
              <a:gd name="T56" fmla="*/ 128 w 304"/>
              <a:gd name="T57" fmla="*/ 29 h 220"/>
              <a:gd name="T58" fmla="*/ 123 w 304"/>
              <a:gd name="T59" fmla="*/ 26 h 220"/>
              <a:gd name="T60" fmla="*/ 115 w 304"/>
              <a:gd name="T61" fmla="*/ 25 h 220"/>
              <a:gd name="T62" fmla="*/ 90 w 304"/>
              <a:gd name="T63" fmla="*/ 27 h 220"/>
              <a:gd name="T64" fmla="*/ 76 w 304"/>
              <a:gd name="T65" fmla="*/ 29 h 220"/>
              <a:gd name="T66" fmla="*/ 53 w 304"/>
              <a:gd name="T67" fmla="*/ 44 h 220"/>
              <a:gd name="T68" fmla="*/ 44 w 304"/>
              <a:gd name="T69" fmla="*/ 65 h 220"/>
              <a:gd name="T70" fmla="*/ 39 w 304"/>
              <a:gd name="T71" fmla="*/ 86 h 220"/>
              <a:gd name="T72" fmla="*/ 31 w 304"/>
              <a:gd name="T73" fmla="*/ 100 h 220"/>
              <a:gd name="T74" fmla="*/ 22 w 304"/>
              <a:gd name="T75" fmla="*/ 117 h 220"/>
              <a:gd name="T76" fmla="*/ 1 w 304"/>
              <a:gd name="T77" fmla="*/ 128 h 220"/>
              <a:gd name="T78" fmla="*/ 19 w 304"/>
              <a:gd name="T79" fmla="*/ 150 h 220"/>
              <a:gd name="T80" fmla="*/ 45 w 304"/>
              <a:gd name="T81" fmla="*/ 164 h 220"/>
              <a:gd name="T82" fmla="*/ 45 w 304"/>
              <a:gd name="T83" fmla="*/ 183 h 220"/>
              <a:gd name="T84" fmla="*/ 63 w 304"/>
              <a:gd name="T85" fmla="*/ 187 h 220"/>
              <a:gd name="T86" fmla="*/ 67 w 304"/>
              <a:gd name="T87" fmla="*/ 191 h 220"/>
              <a:gd name="T88" fmla="*/ 88 w 304"/>
              <a:gd name="T89" fmla="*/ 188 h 220"/>
              <a:gd name="T90" fmla="*/ 87 w 304"/>
              <a:gd name="T91" fmla="*/ 199 h 220"/>
              <a:gd name="T92" fmla="*/ 97 w 304"/>
              <a:gd name="T93" fmla="*/ 217 h 220"/>
              <a:gd name="T94" fmla="*/ 124 w 304"/>
              <a:gd name="T95" fmla="*/ 217 h 220"/>
              <a:gd name="T96" fmla="*/ 157 w 304"/>
              <a:gd name="T97" fmla="*/ 215 h 220"/>
              <a:gd name="T98" fmla="*/ 177 w 304"/>
              <a:gd name="T99" fmla="*/ 215 h 220"/>
              <a:gd name="T100" fmla="*/ 187 w 304"/>
              <a:gd name="T101" fmla="*/ 210 h 220"/>
              <a:gd name="T102" fmla="*/ 197 w 304"/>
              <a:gd name="T103" fmla="*/ 198 h 220"/>
              <a:gd name="T104" fmla="*/ 205 w 304"/>
              <a:gd name="T105" fmla="*/ 193 h 220"/>
              <a:gd name="T106" fmla="*/ 235 w 304"/>
              <a:gd name="T107" fmla="*/ 183 h 220"/>
              <a:gd name="T108" fmla="*/ 258 w 304"/>
              <a:gd name="T109" fmla="*/ 185 h 220"/>
              <a:gd name="T110" fmla="*/ 281 w 304"/>
              <a:gd name="T111" fmla="*/ 191 h 220"/>
              <a:gd name="T112" fmla="*/ 279 w 304"/>
              <a:gd name="T113" fmla="*/ 168 h 220"/>
              <a:gd name="T114" fmla="*/ 286 w 304"/>
              <a:gd name="T115" fmla="*/ 146 h 220"/>
              <a:gd name="T116" fmla="*/ 296 w 304"/>
              <a:gd name="T117" fmla="*/ 139 h 220"/>
              <a:gd name="T118" fmla="*/ 303 w 304"/>
              <a:gd name="T119" fmla="*/ 131 h 220"/>
              <a:gd name="T120" fmla="*/ 205 w 304"/>
              <a:gd name="T121" fmla="*/ 180 h 220"/>
              <a:gd name="T122" fmla="*/ 280 w 304"/>
              <a:gd name="T123" fmla="*/ 153 h 220"/>
              <a:gd name="T124" fmla="*/ 283 w 304"/>
              <a:gd name="T125" fmla="*/ 14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4" h="220">
                <a:moveTo>
                  <a:pt x="304" y="123"/>
                </a:moveTo>
                <a:cubicBezTo>
                  <a:pt x="304" y="122"/>
                  <a:pt x="303" y="122"/>
                  <a:pt x="303" y="121"/>
                </a:cubicBezTo>
                <a:cubicBezTo>
                  <a:pt x="303" y="121"/>
                  <a:pt x="303" y="121"/>
                  <a:pt x="303" y="121"/>
                </a:cubicBezTo>
                <a:cubicBezTo>
                  <a:pt x="303" y="121"/>
                  <a:pt x="303" y="121"/>
                  <a:pt x="303" y="121"/>
                </a:cubicBezTo>
                <a:cubicBezTo>
                  <a:pt x="303" y="120"/>
                  <a:pt x="303" y="120"/>
                  <a:pt x="303" y="120"/>
                </a:cubicBezTo>
                <a:cubicBezTo>
                  <a:pt x="303" y="119"/>
                  <a:pt x="303" y="119"/>
                  <a:pt x="303" y="118"/>
                </a:cubicBezTo>
                <a:cubicBezTo>
                  <a:pt x="301" y="118"/>
                  <a:pt x="300" y="118"/>
                  <a:pt x="299" y="117"/>
                </a:cubicBezTo>
                <a:cubicBezTo>
                  <a:pt x="300" y="115"/>
                  <a:pt x="298" y="116"/>
                  <a:pt x="298" y="114"/>
                </a:cubicBezTo>
                <a:cubicBezTo>
                  <a:pt x="297" y="114"/>
                  <a:pt x="296" y="114"/>
                  <a:pt x="296" y="113"/>
                </a:cubicBezTo>
                <a:cubicBezTo>
                  <a:pt x="295" y="113"/>
                  <a:pt x="294" y="113"/>
                  <a:pt x="294" y="112"/>
                </a:cubicBezTo>
                <a:cubicBezTo>
                  <a:pt x="290" y="112"/>
                  <a:pt x="290" y="112"/>
                  <a:pt x="290" y="112"/>
                </a:cubicBezTo>
                <a:cubicBezTo>
                  <a:pt x="289" y="113"/>
                  <a:pt x="289" y="113"/>
                  <a:pt x="288" y="113"/>
                </a:cubicBezTo>
                <a:cubicBezTo>
                  <a:pt x="286" y="113"/>
                  <a:pt x="286" y="115"/>
                  <a:pt x="284" y="115"/>
                </a:cubicBezTo>
                <a:cubicBezTo>
                  <a:pt x="283" y="116"/>
                  <a:pt x="283" y="117"/>
                  <a:pt x="281" y="117"/>
                </a:cubicBezTo>
                <a:cubicBezTo>
                  <a:pt x="280" y="119"/>
                  <a:pt x="279" y="119"/>
                  <a:pt x="279" y="121"/>
                </a:cubicBezTo>
                <a:cubicBezTo>
                  <a:pt x="277" y="122"/>
                  <a:pt x="276" y="121"/>
                  <a:pt x="275" y="121"/>
                </a:cubicBezTo>
                <a:cubicBezTo>
                  <a:pt x="275" y="121"/>
                  <a:pt x="274" y="121"/>
                  <a:pt x="274" y="122"/>
                </a:cubicBezTo>
                <a:cubicBezTo>
                  <a:pt x="274" y="122"/>
                  <a:pt x="274" y="122"/>
                  <a:pt x="275" y="122"/>
                </a:cubicBezTo>
                <a:cubicBezTo>
                  <a:pt x="275" y="122"/>
                  <a:pt x="275" y="122"/>
                  <a:pt x="275" y="122"/>
                </a:cubicBezTo>
                <a:cubicBezTo>
                  <a:pt x="275" y="122"/>
                  <a:pt x="275" y="122"/>
                  <a:pt x="275" y="122"/>
                </a:cubicBezTo>
                <a:cubicBezTo>
                  <a:pt x="275" y="122"/>
                  <a:pt x="275" y="122"/>
                  <a:pt x="275" y="122"/>
                </a:cubicBezTo>
                <a:cubicBezTo>
                  <a:pt x="275" y="122"/>
                  <a:pt x="275" y="122"/>
                  <a:pt x="275" y="122"/>
                </a:cubicBezTo>
                <a:cubicBezTo>
                  <a:pt x="275" y="122"/>
                  <a:pt x="275" y="122"/>
                  <a:pt x="275" y="122"/>
                </a:cubicBezTo>
                <a:cubicBezTo>
                  <a:pt x="275" y="122"/>
                  <a:pt x="275" y="123"/>
                  <a:pt x="275" y="123"/>
                </a:cubicBezTo>
                <a:cubicBezTo>
                  <a:pt x="275" y="123"/>
                  <a:pt x="275" y="123"/>
                  <a:pt x="275" y="123"/>
                </a:cubicBezTo>
                <a:cubicBezTo>
                  <a:pt x="275" y="123"/>
                  <a:pt x="275" y="123"/>
                  <a:pt x="275" y="123"/>
                </a:cubicBezTo>
                <a:cubicBezTo>
                  <a:pt x="275" y="123"/>
                  <a:pt x="275" y="123"/>
                  <a:pt x="275" y="123"/>
                </a:cubicBezTo>
                <a:cubicBezTo>
                  <a:pt x="275" y="124"/>
                  <a:pt x="275" y="124"/>
                  <a:pt x="274" y="124"/>
                </a:cubicBezTo>
                <a:cubicBezTo>
                  <a:pt x="275" y="124"/>
                  <a:pt x="275" y="124"/>
                  <a:pt x="275" y="124"/>
                </a:cubicBezTo>
                <a:cubicBezTo>
                  <a:pt x="275" y="124"/>
                  <a:pt x="275" y="124"/>
                  <a:pt x="275" y="124"/>
                </a:cubicBezTo>
                <a:cubicBezTo>
                  <a:pt x="274" y="124"/>
                  <a:pt x="274" y="125"/>
                  <a:pt x="273" y="125"/>
                </a:cubicBezTo>
                <a:cubicBezTo>
                  <a:pt x="273" y="125"/>
                  <a:pt x="273" y="125"/>
                  <a:pt x="273" y="125"/>
                </a:cubicBezTo>
                <a:cubicBezTo>
                  <a:pt x="273" y="125"/>
                  <a:pt x="273" y="125"/>
                  <a:pt x="272" y="125"/>
                </a:cubicBezTo>
                <a:cubicBezTo>
                  <a:pt x="272" y="125"/>
                  <a:pt x="272" y="125"/>
                  <a:pt x="272" y="125"/>
                </a:cubicBezTo>
                <a:cubicBezTo>
                  <a:pt x="272" y="125"/>
                  <a:pt x="271" y="125"/>
                  <a:pt x="271" y="125"/>
                </a:cubicBezTo>
                <a:cubicBezTo>
                  <a:pt x="271" y="125"/>
                  <a:pt x="271" y="125"/>
                  <a:pt x="271" y="125"/>
                </a:cubicBezTo>
                <a:cubicBezTo>
                  <a:pt x="270" y="125"/>
                  <a:pt x="270" y="125"/>
                  <a:pt x="270" y="125"/>
                </a:cubicBezTo>
                <a:cubicBezTo>
                  <a:pt x="270" y="125"/>
                  <a:pt x="269" y="125"/>
                  <a:pt x="269" y="125"/>
                </a:cubicBezTo>
                <a:cubicBezTo>
                  <a:pt x="269" y="125"/>
                  <a:pt x="268" y="125"/>
                  <a:pt x="268" y="125"/>
                </a:cubicBezTo>
                <a:cubicBezTo>
                  <a:pt x="267" y="125"/>
                  <a:pt x="266" y="124"/>
                  <a:pt x="265" y="123"/>
                </a:cubicBezTo>
                <a:cubicBezTo>
                  <a:pt x="264" y="123"/>
                  <a:pt x="263" y="123"/>
                  <a:pt x="262" y="122"/>
                </a:cubicBezTo>
                <a:cubicBezTo>
                  <a:pt x="260" y="122"/>
                  <a:pt x="259" y="122"/>
                  <a:pt x="258" y="121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57" y="120"/>
                  <a:pt x="257" y="120"/>
                  <a:pt x="257" y="120"/>
                </a:cubicBezTo>
                <a:cubicBezTo>
                  <a:pt x="257" y="119"/>
                  <a:pt x="256" y="119"/>
                  <a:pt x="256" y="119"/>
                </a:cubicBezTo>
                <a:cubicBezTo>
                  <a:pt x="256" y="118"/>
                  <a:pt x="255" y="118"/>
                  <a:pt x="255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55" y="117"/>
                  <a:pt x="255" y="117"/>
                  <a:pt x="255" y="117"/>
                </a:cubicBezTo>
                <a:cubicBezTo>
                  <a:pt x="256" y="117"/>
                  <a:pt x="256" y="117"/>
                  <a:pt x="256" y="116"/>
                </a:cubicBezTo>
                <a:cubicBezTo>
                  <a:pt x="255" y="116"/>
                  <a:pt x="254" y="116"/>
                  <a:pt x="253" y="116"/>
                </a:cubicBezTo>
                <a:cubicBezTo>
                  <a:pt x="252" y="116"/>
                  <a:pt x="252" y="117"/>
                  <a:pt x="251" y="117"/>
                </a:cubicBezTo>
                <a:cubicBezTo>
                  <a:pt x="251" y="117"/>
                  <a:pt x="251" y="117"/>
                  <a:pt x="251" y="116"/>
                </a:cubicBezTo>
                <a:cubicBezTo>
                  <a:pt x="251" y="116"/>
                  <a:pt x="251" y="115"/>
                  <a:pt x="251" y="114"/>
                </a:cubicBezTo>
                <a:cubicBezTo>
                  <a:pt x="250" y="114"/>
                  <a:pt x="249" y="113"/>
                  <a:pt x="249" y="112"/>
                </a:cubicBezTo>
                <a:cubicBezTo>
                  <a:pt x="247" y="112"/>
                  <a:pt x="247" y="112"/>
                  <a:pt x="246" y="111"/>
                </a:cubicBezTo>
                <a:cubicBezTo>
                  <a:pt x="246" y="110"/>
                  <a:pt x="247" y="110"/>
                  <a:pt x="247" y="110"/>
                </a:cubicBezTo>
                <a:cubicBezTo>
                  <a:pt x="247" y="109"/>
                  <a:pt x="247" y="109"/>
                  <a:pt x="248" y="109"/>
                </a:cubicBezTo>
                <a:cubicBezTo>
                  <a:pt x="248" y="109"/>
                  <a:pt x="249" y="109"/>
                  <a:pt x="249" y="108"/>
                </a:cubicBezTo>
                <a:cubicBezTo>
                  <a:pt x="249" y="106"/>
                  <a:pt x="247" y="107"/>
                  <a:pt x="248" y="105"/>
                </a:cubicBezTo>
                <a:cubicBezTo>
                  <a:pt x="246" y="105"/>
                  <a:pt x="247" y="103"/>
                  <a:pt x="246" y="103"/>
                </a:cubicBezTo>
                <a:cubicBezTo>
                  <a:pt x="246" y="98"/>
                  <a:pt x="246" y="98"/>
                  <a:pt x="246" y="98"/>
                </a:cubicBezTo>
                <a:cubicBezTo>
                  <a:pt x="245" y="98"/>
                  <a:pt x="245" y="98"/>
                  <a:pt x="245" y="97"/>
                </a:cubicBezTo>
                <a:cubicBezTo>
                  <a:pt x="245" y="96"/>
                  <a:pt x="245" y="95"/>
                  <a:pt x="244" y="94"/>
                </a:cubicBezTo>
                <a:cubicBezTo>
                  <a:pt x="244" y="93"/>
                  <a:pt x="244" y="92"/>
                  <a:pt x="243" y="91"/>
                </a:cubicBezTo>
                <a:cubicBezTo>
                  <a:pt x="243" y="89"/>
                  <a:pt x="243" y="89"/>
                  <a:pt x="243" y="89"/>
                </a:cubicBezTo>
                <a:cubicBezTo>
                  <a:pt x="244" y="89"/>
                  <a:pt x="245" y="89"/>
                  <a:pt x="245" y="88"/>
                </a:cubicBezTo>
                <a:cubicBezTo>
                  <a:pt x="245" y="86"/>
                  <a:pt x="245" y="85"/>
                  <a:pt x="244" y="83"/>
                </a:cubicBezTo>
                <a:cubicBezTo>
                  <a:pt x="245" y="79"/>
                  <a:pt x="247" y="76"/>
                  <a:pt x="246" y="71"/>
                </a:cubicBezTo>
                <a:cubicBezTo>
                  <a:pt x="246" y="70"/>
                  <a:pt x="246" y="69"/>
                  <a:pt x="245" y="69"/>
                </a:cubicBezTo>
                <a:cubicBezTo>
                  <a:pt x="245" y="69"/>
                  <a:pt x="245" y="69"/>
                  <a:pt x="245" y="69"/>
                </a:cubicBezTo>
                <a:cubicBezTo>
                  <a:pt x="245" y="68"/>
                  <a:pt x="245" y="68"/>
                  <a:pt x="245" y="68"/>
                </a:cubicBezTo>
                <a:cubicBezTo>
                  <a:pt x="245" y="68"/>
                  <a:pt x="245" y="68"/>
                  <a:pt x="245" y="68"/>
                </a:cubicBezTo>
                <a:cubicBezTo>
                  <a:pt x="245" y="68"/>
                  <a:pt x="245" y="68"/>
                  <a:pt x="245" y="68"/>
                </a:cubicBezTo>
                <a:cubicBezTo>
                  <a:pt x="245" y="68"/>
                  <a:pt x="245" y="68"/>
                  <a:pt x="245" y="68"/>
                </a:cubicBezTo>
                <a:cubicBezTo>
                  <a:pt x="245" y="68"/>
                  <a:pt x="245" y="68"/>
                  <a:pt x="245" y="68"/>
                </a:cubicBezTo>
                <a:cubicBezTo>
                  <a:pt x="246" y="67"/>
                  <a:pt x="246" y="67"/>
                  <a:pt x="246" y="67"/>
                </a:cubicBezTo>
                <a:cubicBezTo>
                  <a:pt x="246" y="67"/>
                  <a:pt x="246" y="67"/>
                  <a:pt x="246" y="67"/>
                </a:cubicBezTo>
                <a:cubicBezTo>
                  <a:pt x="246" y="67"/>
                  <a:pt x="246" y="67"/>
                  <a:pt x="246" y="67"/>
                </a:cubicBezTo>
                <a:cubicBezTo>
                  <a:pt x="246" y="67"/>
                  <a:pt x="246" y="67"/>
                  <a:pt x="246" y="67"/>
                </a:cubicBezTo>
                <a:cubicBezTo>
                  <a:pt x="246" y="67"/>
                  <a:pt x="245" y="67"/>
                  <a:pt x="245" y="66"/>
                </a:cubicBezTo>
                <a:cubicBezTo>
                  <a:pt x="245" y="66"/>
                  <a:pt x="245" y="66"/>
                  <a:pt x="245" y="66"/>
                </a:cubicBezTo>
                <a:cubicBezTo>
                  <a:pt x="245" y="66"/>
                  <a:pt x="245" y="66"/>
                  <a:pt x="245" y="66"/>
                </a:cubicBezTo>
                <a:cubicBezTo>
                  <a:pt x="245" y="66"/>
                  <a:pt x="245" y="66"/>
                  <a:pt x="245" y="66"/>
                </a:cubicBezTo>
                <a:cubicBezTo>
                  <a:pt x="245" y="66"/>
                  <a:pt x="245" y="66"/>
                  <a:pt x="245" y="65"/>
                </a:cubicBezTo>
                <a:cubicBezTo>
                  <a:pt x="245" y="65"/>
                  <a:pt x="245" y="65"/>
                  <a:pt x="245" y="65"/>
                </a:cubicBezTo>
                <a:cubicBezTo>
                  <a:pt x="245" y="65"/>
                  <a:pt x="245" y="65"/>
                  <a:pt x="245" y="65"/>
                </a:cubicBezTo>
                <a:cubicBezTo>
                  <a:pt x="245" y="65"/>
                  <a:pt x="245" y="65"/>
                  <a:pt x="245" y="64"/>
                </a:cubicBezTo>
                <a:cubicBezTo>
                  <a:pt x="245" y="64"/>
                  <a:pt x="245" y="64"/>
                  <a:pt x="245" y="64"/>
                </a:cubicBezTo>
                <a:cubicBezTo>
                  <a:pt x="245" y="63"/>
                  <a:pt x="245" y="62"/>
                  <a:pt x="243" y="61"/>
                </a:cubicBezTo>
                <a:cubicBezTo>
                  <a:pt x="243" y="61"/>
                  <a:pt x="243" y="61"/>
                  <a:pt x="243" y="61"/>
                </a:cubicBezTo>
                <a:cubicBezTo>
                  <a:pt x="243" y="61"/>
                  <a:pt x="243" y="61"/>
                  <a:pt x="243" y="61"/>
                </a:cubicBezTo>
                <a:cubicBezTo>
                  <a:pt x="243" y="61"/>
                  <a:pt x="243" y="60"/>
                  <a:pt x="243" y="60"/>
                </a:cubicBezTo>
                <a:cubicBezTo>
                  <a:pt x="243" y="60"/>
                  <a:pt x="243" y="60"/>
                  <a:pt x="243" y="60"/>
                </a:cubicBezTo>
                <a:cubicBezTo>
                  <a:pt x="242" y="60"/>
                  <a:pt x="242" y="60"/>
                  <a:pt x="242" y="59"/>
                </a:cubicBezTo>
                <a:cubicBezTo>
                  <a:pt x="242" y="59"/>
                  <a:pt x="241" y="57"/>
                  <a:pt x="240" y="57"/>
                </a:cubicBezTo>
                <a:cubicBezTo>
                  <a:pt x="240" y="57"/>
                  <a:pt x="240" y="57"/>
                  <a:pt x="240" y="57"/>
                </a:cubicBezTo>
                <a:cubicBezTo>
                  <a:pt x="240" y="56"/>
                  <a:pt x="240" y="56"/>
                  <a:pt x="239" y="56"/>
                </a:cubicBezTo>
                <a:cubicBezTo>
                  <a:pt x="239" y="56"/>
                  <a:pt x="239" y="56"/>
                  <a:pt x="239" y="56"/>
                </a:cubicBezTo>
                <a:cubicBezTo>
                  <a:pt x="239" y="56"/>
                  <a:pt x="238" y="55"/>
                  <a:pt x="238" y="55"/>
                </a:cubicBezTo>
                <a:cubicBezTo>
                  <a:pt x="238" y="53"/>
                  <a:pt x="238" y="52"/>
                  <a:pt x="237" y="51"/>
                </a:cubicBezTo>
                <a:cubicBezTo>
                  <a:pt x="237" y="49"/>
                  <a:pt x="235" y="49"/>
                  <a:pt x="234" y="47"/>
                </a:cubicBezTo>
                <a:cubicBezTo>
                  <a:pt x="231" y="46"/>
                  <a:pt x="230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7" y="44"/>
                  <a:pt x="227" y="44"/>
                  <a:pt x="227" y="43"/>
                </a:cubicBezTo>
                <a:cubicBezTo>
                  <a:pt x="227" y="43"/>
                  <a:pt x="227" y="43"/>
                  <a:pt x="227" y="43"/>
                </a:cubicBezTo>
                <a:cubicBezTo>
                  <a:pt x="227" y="43"/>
                  <a:pt x="227" y="43"/>
                  <a:pt x="227" y="43"/>
                </a:cubicBezTo>
                <a:cubicBezTo>
                  <a:pt x="227" y="43"/>
                  <a:pt x="227" y="43"/>
                  <a:pt x="227" y="43"/>
                </a:cubicBezTo>
                <a:cubicBezTo>
                  <a:pt x="227" y="43"/>
                  <a:pt x="226" y="43"/>
                  <a:pt x="226" y="42"/>
                </a:cubicBezTo>
                <a:cubicBezTo>
                  <a:pt x="226" y="42"/>
                  <a:pt x="226" y="42"/>
                  <a:pt x="226" y="42"/>
                </a:cubicBezTo>
                <a:cubicBezTo>
                  <a:pt x="226" y="42"/>
                  <a:pt x="226" y="42"/>
                  <a:pt x="226" y="42"/>
                </a:cubicBezTo>
                <a:cubicBezTo>
                  <a:pt x="226" y="42"/>
                  <a:pt x="226" y="42"/>
                  <a:pt x="226" y="42"/>
                </a:cubicBezTo>
                <a:cubicBezTo>
                  <a:pt x="226" y="42"/>
                  <a:pt x="226" y="42"/>
                  <a:pt x="226" y="42"/>
                </a:cubicBezTo>
                <a:cubicBezTo>
                  <a:pt x="226" y="42"/>
                  <a:pt x="226" y="41"/>
                  <a:pt x="226" y="41"/>
                </a:cubicBezTo>
                <a:cubicBezTo>
                  <a:pt x="226" y="41"/>
                  <a:pt x="225" y="41"/>
                  <a:pt x="225" y="41"/>
                </a:cubicBezTo>
                <a:cubicBezTo>
                  <a:pt x="225" y="41"/>
                  <a:pt x="225" y="41"/>
                  <a:pt x="225" y="41"/>
                </a:cubicBezTo>
                <a:cubicBezTo>
                  <a:pt x="225" y="41"/>
                  <a:pt x="225" y="41"/>
                  <a:pt x="225" y="41"/>
                </a:cubicBezTo>
                <a:cubicBezTo>
                  <a:pt x="225" y="41"/>
                  <a:pt x="225" y="41"/>
                  <a:pt x="225" y="41"/>
                </a:cubicBezTo>
                <a:cubicBezTo>
                  <a:pt x="225" y="41"/>
                  <a:pt x="225" y="41"/>
                  <a:pt x="225" y="41"/>
                </a:cubicBezTo>
                <a:cubicBezTo>
                  <a:pt x="224" y="40"/>
                  <a:pt x="224" y="40"/>
                  <a:pt x="224" y="40"/>
                </a:cubicBezTo>
                <a:cubicBezTo>
                  <a:pt x="224" y="40"/>
                  <a:pt x="224" y="40"/>
                  <a:pt x="224" y="40"/>
                </a:cubicBezTo>
                <a:cubicBezTo>
                  <a:pt x="224" y="40"/>
                  <a:pt x="224" y="40"/>
                  <a:pt x="224" y="40"/>
                </a:cubicBezTo>
                <a:cubicBezTo>
                  <a:pt x="224" y="40"/>
                  <a:pt x="224" y="40"/>
                  <a:pt x="224" y="40"/>
                </a:cubicBezTo>
                <a:cubicBezTo>
                  <a:pt x="224" y="40"/>
                  <a:pt x="224" y="40"/>
                  <a:pt x="223" y="40"/>
                </a:cubicBezTo>
                <a:cubicBezTo>
                  <a:pt x="223" y="40"/>
                  <a:pt x="223" y="40"/>
                  <a:pt x="223" y="40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4" y="37"/>
                  <a:pt x="222" y="38"/>
                  <a:pt x="221" y="37"/>
                </a:cubicBezTo>
                <a:cubicBezTo>
                  <a:pt x="221" y="37"/>
                  <a:pt x="221" y="37"/>
                  <a:pt x="220" y="37"/>
                </a:cubicBezTo>
                <a:cubicBezTo>
                  <a:pt x="220" y="36"/>
                  <a:pt x="220" y="36"/>
                  <a:pt x="219" y="36"/>
                </a:cubicBezTo>
                <a:cubicBezTo>
                  <a:pt x="219" y="36"/>
                  <a:pt x="219" y="36"/>
                  <a:pt x="219" y="36"/>
                </a:cubicBezTo>
                <a:cubicBezTo>
                  <a:pt x="219" y="35"/>
                  <a:pt x="217" y="35"/>
                  <a:pt x="217" y="34"/>
                </a:cubicBezTo>
                <a:cubicBezTo>
                  <a:pt x="217" y="34"/>
                  <a:pt x="217" y="33"/>
                  <a:pt x="217" y="33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17" y="33"/>
                  <a:pt x="217" y="33"/>
                  <a:pt x="216" y="33"/>
                </a:cubicBezTo>
                <a:cubicBezTo>
                  <a:pt x="216" y="33"/>
                  <a:pt x="216" y="33"/>
                  <a:pt x="216" y="33"/>
                </a:cubicBezTo>
                <a:cubicBezTo>
                  <a:pt x="216" y="32"/>
                  <a:pt x="216" y="32"/>
                  <a:pt x="216" y="32"/>
                </a:cubicBezTo>
                <a:cubicBezTo>
                  <a:pt x="216" y="31"/>
                  <a:pt x="215" y="30"/>
                  <a:pt x="213" y="30"/>
                </a:cubicBezTo>
                <a:cubicBezTo>
                  <a:pt x="212" y="29"/>
                  <a:pt x="212" y="27"/>
                  <a:pt x="210" y="27"/>
                </a:cubicBezTo>
                <a:cubicBezTo>
                  <a:pt x="209" y="25"/>
                  <a:pt x="208" y="24"/>
                  <a:pt x="206" y="22"/>
                </a:cubicBezTo>
                <a:cubicBezTo>
                  <a:pt x="207" y="21"/>
                  <a:pt x="205" y="21"/>
                  <a:pt x="205" y="20"/>
                </a:cubicBezTo>
                <a:cubicBezTo>
                  <a:pt x="204" y="19"/>
                  <a:pt x="204" y="18"/>
                  <a:pt x="203" y="18"/>
                </a:cubicBezTo>
                <a:cubicBezTo>
                  <a:pt x="202" y="15"/>
                  <a:pt x="200" y="14"/>
                  <a:pt x="200" y="12"/>
                </a:cubicBezTo>
                <a:cubicBezTo>
                  <a:pt x="199" y="10"/>
                  <a:pt x="197" y="10"/>
                  <a:pt x="197" y="8"/>
                </a:cubicBezTo>
                <a:cubicBezTo>
                  <a:pt x="197" y="8"/>
                  <a:pt x="196" y="7"/>
                  <a:pt x="196" y="7"/>
                </a:cubicBezTo>
                <a:cubicBezTo>
                  <a:pt x="196" y="7"/>
                  <a:pt x="196" y="7"/>
                  <a:pt x="196" y="7"/>
                </a:cubicBezTo>
                <a:cubicBezTo>
                  <a:pt x="195" y="7"/>
                  <a:pt x="195" y="6"/>
                  <a:pt x="195" y="6"/>
                </a:cubicBezTo>
                <a:cubicBezTo>
                  <a:pt x="195" y="6"/>
                  <a:pt x="195" y="6"/>
                  <a:pt x="195" y="6"/>
                </a:cubicBezTo>
                <a:cubicBezTo>
                  <a:pt x="195" y="6"/>
                  <a:pt x="195" y="6"/>
                  <a:pt x="195" y="6"/>
                </a:cubicBezTo>
                <a:cubicBezTo>
                  <a:pt x="194" y="6"/>
                  <a:pt x="194" y="6"/>
                  <a:pt x="194" y="6"/>
                </a:cubicBezTo>
                <a:cubicBezTo>
                  <a:pt x="194" y="6"/>
                  <a:pt x="194" y="6"/>
                  <a:pt x="194" y="6"/>
                </a:cubicBezTo>
                <a:cubicBezTo>
                  <a:pt x="193" y="6"/>
                  <a:pt x="193" y="5"/>
                  <a:pt x="192" y="4"/>
                </a:cubicBezTo>
                <a:cubicBezTo>
                  <a:pt x="192" y="4"/>
                  <a:pt x="192" y="4"/>
                  <a:pt x="192" y="4"/>
                </a:cubicBezTo>
                <a:cubicBezTo>
                  <a:pt x="191" y="4"/>
                  <a:pt x="191" y="4"/>
                  <a:pt x="190" y="4"/>
                </a:cubicBezTo>
                <a:cubicBezTo>
                  <a:pt x="190" y="4"/>
                  <a:pt x="190" y="4"/>
                  <a:pt x="190" y="4"/>
                </a:cubicBezTo>
                <a:cubicBezTo>
                  <a:pt x="189" y="4"/>
                  <a:pt x="189" y="2"/>
                  <a:pt x="188" y="1"/>
                </a:cubicBezTo>
                <a:cubicBezTo>
                  <a:pt x="188" y="1"/>
                  <a:pt x="188" y="1"/>
                  <a:pt x="188" y="1"/>
                </a:cubicBezTo>
                <a:cubicBezTo>
                  <a:pt x="187" y="1"/>
                  <a:pt x="187" y="1"/>
                  <a:pt x="187" y="1"/>
                </a:cubicBezTo>
                <a:cubicBezTo>
                  <a:pt x="187" y="1"/>
                  <a:pt x="187" y="1"/>
                  <a:pt x="187" y="1"/>
                </a:cubicBezTo>
                <a:cubicBezTo>
                  <a:pt x="187" y="1"/>
                  <a:pt x="187" y="1"/>
                  <a:pt x="187" y="1"/>
                </a:cubicBezTo>
                <a:cubicBezTo>
                  <a:pt x="187" y="1"/>
                  <a:pt x="187" y="0"/>
                  <a:pt x="187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5" y="0"/>
                  <a:pt x="185" y="0"/>
                </a:cubicBezTo>
                <a:cubicBezTo>
                  <a:pt x="185" y="1"/>
                  <a:pt x="183" y="1"/>
                  <a:pt x="183" y="2"/>
                </a:cubicBezTo>
                <a:cubicBezTo>
                  <a:pt x="183" y="2"/>
                  <a:pt x="182" y="2"/>
                  <a:pt x="182" y="3"/>
                </a:cubicBezTo>
                <a:cubicBezTo>
                  <a:pt x="180" y="3"/>
                  <a:pt x="179" y="3"/>
                  <a:pt x="179" y="4"/>
                </a:cubicBezTo>
                <a:cubicBezTo>
                  <a:pt x="177" y="4"/>
                  <a:pt x="177" y="5"/>
                  <a:pt x="176" y="5"/>
                </a:cubicBezTo>
                <a:cubicBezTo>
                  <a:pt x="174" y="5"/>
                  <a:pt x="174" y="7"/>
                  <a:pt x="173" y="8"/>
                </a:cubicBezTo>
                <a:cubicBezTo>
                  <a:pt x="173" y="11"/>
                  <a:pt x="172" y="12"/>
                  <a:pt x="172" y="15"/>
                </a:cubicBezTo>
                <a:cubicBezTo>
                  <a:pt x="171" y="15"/>
                  <a:pt x="171" y="17"/>
                  <a:pt x="169" y="17"/>
                </a:cubicBezTo>
                <a:cubicBezTo>
                  <a:pt x="169" y="18"/>
                  <a:pt x="167" y="17"/>
                  <a:pt x="167" y="19"/>
                </a:cubicBezTo>
                <a:cubicBezTo>
                  <a:pt x="167" y="19"/>
                  <a:pt x="167" y="19"/>
                  <a:pt x="167" y="19"/>
                </a:cubicBezTo>
                <a:cubicBezTo>
                  <a:pt x="167" y="19"/>
                  <a:pt x="166" y="19"/>
                  <a:pt x="166" y="19"/>
                </a:cubicBezTo>
                <a:cubicBezTo>
                  <a:pt x="166" y="19"/>
                  <a:pt x="165" y="20"/>
                  <a:pt x="165" y="20"/>
                </a:cubicBezTo>
                <a:cubicBezTo>
                  <a:pt x="165" y="20"/>
                  <a:pt x="165" y="20"/>
                  <a:pt x="164" y="20"/>
                </a:cubicBezTo>
                <a:cubicBezTo>
                  <a:pt x="164" y="21"/>
                  <a:pt x="162" y="22"/>
                  <a:pt x="161" y="22"/>
                </a:cubicBezTo>
                <a:cubicBezTo>
                  <a:pt x="161" y="22"/>
                  <a:pt x="161" y="22"/>
                  <a:pt x="161" y="22"/>
                </a:cubicBezTo>
                <a:cubicBezTo>
                  <a:pt x="161" y="22"/>
                  <a:pt x="160" y="22"/>
                  <a:pt x="159" y="22"/>
                </a:cubicBezTo>
                <a:cubicBezTo>
                  <a:pt x="159" y="22"/>
                  <a:pt x="159" y="22"/>
                  <a:pt x="159" y="22"/>
                </a:cubicBezTo>
                <a:cubicBezTo>
                  <a:pt x="159" y="22"/>
                  <a:pt x="158" y="22"/>
                  <a:pt x="158" y="22"/>
                </a:cubicBezTo>
                <a:cubicBezTo>
                  <a:pt x="158" y="22"/>
                  <a:pt x="157" y="22"/>
                  <a:pt x="157" y="22"/>
                </a:cubicBezTo>
                <a:cubicBezTo>
                  <a:pt x="156" y="22"/>
                  <a:pt x="156" y="22"/>
                  <a:pt x="156" y="23"/>
                </a:cubicBezTo>
                <a:cubicBezTo>
                  <a:pt x="156" y="23"/>
                  <a:pt x="155" y="23"/>
                  <a:pt x="155" y="23"/>
                </a:cubicBezTo>
                <a:cubicBezTo>
                  <a:pt x="154" y="23"/>
                  <a:pt x="154" y="23"/>
                  <a:pt x="154" y="23"/>
                </a:cubicBezTo>
                <a:cubicBezTo>
                  <a:pt x="153" y="23"/>
                  <a:pt x="153" y="23"/>
                  <a:pt x="152" y="24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51" y="24"/>
                  <a:pt x="151" y="24"/>
                  <a:pt x="150" y="24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49" y="24"/>
                  <a:pt x="149" y="25"/>
                  <a:pt x="149" y="25"/>
                </a:cubicBezTo>
                <a:cubicBezTo>
                  <a:pt x="148" y="25"/>
                  <a:pt x="148" y="25"/>
                  <a:pt x="148" y="25"/>
                </a:cubicBezTo>
                <a:cubicBezTo>
                  <a:pt x="148" y="25"/>
                  <a:pt x="147" y="25"/>
                  <a:pt x="147" y="26"/>
                </a:cubicBezTo>
                <a:cubicBezTo>
                  <a:pt x="147" y="26"/>
                  <a:pt x="147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7"/>
                  <a:pt x="144" y="27"/>
                  <a:pt x="143" y="28"/>
                </a:cubicBezTo>
                <a:cubicBezTo>
                  <a:pt x="143" y="28"/>
                  <a:pt x="143" y="28"/>
                  <a:pt x="143" y="28"/>
                </a:cubicBezTo>
                <a:cubicBezTo>
                  <a:pt x="144" y="30"/>
                  <a:pt x="141" y="29"/>
                  <a:pt x="141" y="31"/>
                </a:cubicBezTo>
                <a:cubicBezTo>
                  <a:pt x="141" y="31"/>
                  <a:pt x="141" y="31"/>
                  <a:pt x="141" y="31"/>
                </a:cubicBezTo>
                <a:cubicBezTo>
                  <a:pt x="141" y="31"/>
                  <a:pt x="141" y="31"/>
                  <a:pt x="140" y="31"/>
                </a:cubicBezTo>
                <a:cubicBezTo>
                  <a:pt x="140" y="32"/>
                  <a:pt x="140" y="32"/>
                  <a:pt x="140" y="32"/>
                </a:cubicBezTo>
                <a:cubicBezTo>
                  <a:pt x="140" y="33"/>
                  <a:pt x="138" y="33"/>
                  <a:pt x="138" y="33"/>
                </a:cubicBezTo>
                <a:cubicBezTo>
                  <a:pt x="137" y="33"/>
                  <a:pt x="137" y="33"/>
                  <a:pt x="137" y="34"/>
                </a:cubicBezTo>
                <a:cubicBezTo>
                  <a:pt x="137" y="34"/>
                  <a:pt x="136" y="34"/>
                  <a:pt x="135" y="34"/>
                </a:cubicBezTo>
                <a:cubicBezTo>
                  <a:pt x="135" y="32"/>
                  <a:pt x="132" y="34"/>
                  <a:pt x="133" y="31"/>
                </a:cubicBezTo>
                <a:cubicBezTo>
                  <a:pt x="133" y="31"/>
                  <a:pt x="133" y="31"/>
                  <a:pt x="132" y="31"/>
                </a:cubicBezTo>
                <a:cubicBezTo>
                  <a:pt x="132" y="31"/>
                  <a:pt x="132" y="31"/>
                  <a:pt x="132" y="31"/>
                </a:cubicBezTo>
                <a:cubicBezTo>
                  <a:pt x="132" y="31"/>
                  <a:pt x="132" y="31"/>
                  <a:pt x="132" y="31"/>
                </a:cubicBezTo>
                <a:cubicBezTo>
                  <a:pt x="132" y="31"/>
                  <a:pt x="132" y="31"/>
                  <a:pt x="132" y="31"/>
                </a:cubicBezTo>
                <a:cubicBezTo>
                  <a:pt x="132" y="31"/>
                  <a:pt x="132" y="31"/>
                  <a:pt x="132" y="31"/>
                </a:cubicBezTo>
                <a:cubicBezTo>
                  <a:pt x="132" y="31"/>
                  <a:pt x="131" y="31"/>
                  <a:pt x="131" y="31"/>
                </a:cubicBezTo>
                <a:cubicBezTo>
                  <a:pt x="131" y="31"/>
                  <a:pt x="131" y="31"/>
                  <a:pt x="131" y="31"/>
                </a:cubicBezTo>
                <a:cubicBezTo>
                  <a:pt x="131" y="31"/>
                  <a:pt x="131" y="31"/>
                  <a:pt x="131" y="31"/>
                </a:cubicBezTo>
                <a:cubicBezTo>
                  <a:pt x="131" y="31"/>
                  <a:pt x="131" y="31"/>
                  <a:pt x="131" y="31"/>
                </a:cubicBezTo>
                <a:cubicBezTo>
                  <a:pt x="131" y="31"/>
                  <a:pt x="131" y="31"/>
                  <a:pt x="131" y="31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30" y="30"/>
                  <a:pt x="130" y="30"/>
                  <a:pt x="130" y="29"/>
                </a:cubicBezTo>
                <a:cubicBezTo>
                  <a:pt x="130" y="29"/>
                  <a:pt x="130" y="29"/>
                  <a:pt x="130" y="29"/>
                </a:cubicBezTo>
                <a:cubicBezTo>
                  <a:pt x="130" y="29"/>
                  <a:pt x="130" y="29"/>
                  <a:pt x="130" y="29"/>
                </a:cubicBezTo>
                <a:cubicBezTo>
                  <a:pt x="130" y="29"/>
                  <a:pt x="129" y="29"/>
                  <a:pt x="129" y="29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9" y="29"/>
                  <a:pt x="129" y="29"/>
                  <a:pt x="128" y="29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29"/>
                  <a:pt x="128" y="29"/>
                  <a:pt x="127" y="29"/>
                </a:cubicBezTo>
                <a:cubicBezTo>
                  <a:pt x="127" y="29"/>
                  <a:pt x="127" y="29"/>
                  <a:pt x="127" y="29"/>
                </a:cubicBezTo>
                <a:cubicBezTo>
                  <a:pt x="127" y="29"/>
                  <a:pt x="127" y="29"/>
                  <a:pt x="127" y="29"/>
                </a:cubicBezTo>
                <a:cubicBezTo>
                  <a:pt x="126" y="28"/>
                  <a:pt x="126" y="28"/>
                  <a:pt x="125" y="28"/>
                </a:cubicBezTo>
                <a:cubicBezTo>
                  <a:pt x="125" y="27"/>
                  <a:pt x="125" y="27"/>
                  <a:pt x="125" y="27"/>
                </a:cubicBezTo>
                <a:cubicBezTo>
                  <a:pt x="125" y="27"/>
                  <a:pt x="124" y="27"/>
                  <a:pt x="123" y="27"/>
                </a:cubicBezTo>
                <a:cubicBezTo>
                  <a:pt x="123" y="27"/>
                  <a:pt x="123" y="26"/>
                  <a:pt x="123" y="26"/>
                </a:cubicBezTo>
                <a:cubicBezTo>
                  <a:pt x="122" y="26"/>
                  <a:pt x="123" y="24"/>
                  <a:pt x="121" y="24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21" y="24"/>
                  <a:pt x="120" y="24"/>
                  <a:pt x="120" y="24"/>
                </a:cubicBezTo>
                <a:cubicBezTo>
                  <a:pt x="120" y="25"/>
                  <a:pt x="118" y="24"/>
                  <a:pt x="117" y="25"/>
                </a:cubicBezTo>
                <a:cubicBezTo>
                  <a:pt x="117" y="25"/>
                  <a:pt x="117" y="25"/>
                  <a:pt x="117" y="25"/>
                </a:cubicBezTo>
                <a:cubicBezTo>
                  <a:pt x="116" y="25"/>
                  <a:pt x="116" y="25"/>
                  <a:pt x="115" y="25"/>
                </a:cubicBezTo>
                <a:cubicBezTo>
                  <a:pt x="115" y="25"/>
                  <a:pt x="116" y="26"/>
                  <a:pt x="115" y="26"/>
                </a:cubicBezTo>
                <a:cubicBezTo>
                  <a:pt x="115" y="26"/>
                  <a:pt x="114" y="26"/>
                  <a:pt x="113" y="26"/>
                </a:cubicBezTo>
                <a:cubicBezTo>
                  <a:pt x="113" y="26"/>
                  <a:pt x="113" y="27"/>
                  <a:pt x="113" y="27"/>
                </a:cubicBezTo>
                <a:cubicBezTo>
                  <a:pt x="113" y="27"/>
                  <a:pt x="112" y="26"/>
                  <a:pt x="112" y="27"/>
                </a:cubicBezTo>
                <a:cubicBezTo>
                  <a:pt x="112" y="27"/>
                  <a:pt x="112" y="28"/>
                  <a:pt x="111" y="27"/>
                </a:cubicBezTo>
                <a:cubicBezTo>
                  <a:pt x="108" y="28"/>
                  <a:pt x="106" y="27"/>
                  <a:pt x="104" y="26"/>
                </a:cubicBezTo>
                <a:cubicBezTo>
                  <a:pt x="102" y="26"/>
                  <a:pt x="99" y="26"/>
                  <a:pt x="97" y="25"/>
                </a:cubicBezTo>
                <a:cubicBezTo>
                  <a:pt x="94" y="25"/>
                  <a:pt x="93" y="27"/>
                  <a:pt x="90" y="27"/>
                </a:cubicBezTo>
                <a:cubicBezTo>
                  <a:pt x="89" y="27"/>
                  <a:pt x="88" y="27"/>
                  <a:pt x="88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6" y="27"/>
                  <a:pt x="85" y="27"/>
                  <a:pt x="85" y="27"/>
                </a:cubicBezTo>
                <a:cubicBezTo>
                  <a:pt x="84" y="27"/>
                  <a:pt x="84" y="27"/>
                  <a:pt x="83" y="27"/>
                </a:cubicBezTo>
                <a:cubicBezTo>
                  <a:pt x="84" y="25"/>
                  <a:pt x="81" y="26"/>
                  <a:pt x="81" y="25"/>
                </a:cubicBezTo>
                <a:cubicBezTo>
                  <a:pt x="81" y="25"/>
                  <a:pt x="79" y="25"/>
                  <a:pt x="78" y="25"/>
                </a:cubicBezTo>
                <a:cubicBezTo>
                  <a:pt x="77" y="25"/>
                  <a:pt x="77" y="25"/>
                  <a:pt x="77" y="26"/>
                </a:cubicBezTo>
                <a:cubicBezTo>
                  <a:pt x="78" y="28"/>
                  <a:pt x="76" y="27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2" y="29"/>
                  <a:pt x="73" y="32"/>
                  <a:pt x="72" y="32"/>
                </a:cubicBezTo>
                <a:cubicBezTo>
                  <a:pt x="71" y="32"/>
                  <a:pt x="68" y="33"/>
                  <a:pt x="68" y="31"/>
                </a:cubicBezTo>
                <a:cubicBezTo>
                  <a:pt x="67" y="32"/>
                  <a:pt x="68" y="35"/>
                  <a:pt x="67" y="36"/>
                </a:cubicBezTo>
                <a:cubicBezTo>
                  <a:pt x="66" y="37"/>
                  <a:pt x="66" y="38"/>
                  <a:pt x="65" y="38"/>
                </a:cubicBezTo>
                <a:cubicBezTo>
                  <a:pt x="65" y="38"/>
                  <a:pt x="63" y="38"/>
                  <a:pt x="63" y="39"/>
                </a:cubicBezTo>
                <a:cubicBezTo>
                  <a:pt x="60" y="39"/>
                  <a:pt x="59" y="41"/>
                  <a:pt x="57" y="41"/>
                </a:cubicBezTo>
                <a:cubicBezTo>
                  <a:pt x="55" y="42"/>
                  <a:pt x="55" y="44"/>
                  <a:pt x="53" y="44"/>
                </a:cubicBezTo>
                <a:cubicBezTo>
                  <a:pt x="53" y="45"/>
                  <a:pt x="52" y="46"/>
                  <a:pt x="52" y="48"/>
                </a:cubicBezTo>
                <a:cubicBezTo>
                  <a:pt x="51" y="48"/>
                  <a:pt x="50" y="49"/>
                  <a:pt x="50" y="50"/>
                </a:cubicBezTo>
                <a:cubicBezTo>
                  <a:pt x="50" y="51"/>
                  <a:pt x="50" y="51"/>
                  <a:pt x="51" y="51"/>
                </a:cubicBezTo>
                <a:cubicBezTo>
                  <a:pt x="51" y="51"/>
                  <a:pt x="51" y="52"/>
                  <a:pt x="51" y="52"/>
                </a:cubicBezTo>
                <a:cubicBezTo>
                  <a:pt x="49" y="53"/>
                  <a:pt x="49" y="55"/>
                  <a:pt x="47" y="54"/>
                </a:cubicBezTo>
                <a:cubicBezTo>
                  <a:pt x="48" y="55"/>
                  <a:pt x="47" y="58"/>
                  <a:pt x="47" y="60"/>
                </a:cubicBezTo>
                <a:cubicBezTo>
                  <a:pt x="46" y="61"/>
                  <a:pt x="46" y="62"/>
                  <a:pt x="46" y="63"/>
                </a:cubicBezTo>
                <a:cubicBezTo>
                  <a:pt x="44" y="63"/>
                  <a:pt x="45" y="65"/>
                  <a:pt x="44" y="65"/>
                </a:cubicBezTo>
                <a:cubicBezTo>
                  <a:pt x="44" y="67"/>
                  <a:pt x="42" y="68"/>
                  <a:pt x="42" y="70"/>
                </a:cubicBezTo>
                <a:cubicBezTo>
                  <a:pt x="42" y="71"/>
                  <a:pt x="42" y="71"/>
                  <a:pt x="41" y="71"/>
                </a:cubicBezTo>
                <a:cubicBezTo>
                  <a:pt x="41" y="74"/>
                  <a:pt x="39" y="74"/>
                  <a:pt x="40" y="77"/>
                </a:cubicBezTo>
                <a:cubicBezTo>
                  <a:pt x="39" y="77"/>
                  <a:pt x="39" y="78"/>
                  <a:pt x="39" y="78"/>
                </a:cubicBezTo>
                <a:cubicBezTo>
                  <a:pt x="40" y="78"/>
                  <a:pt x="40" y="79"/>
                  <a:pt x="40" y="80"/>
                </a:cubicBezTo>
                <a:cubicBezTo>
                  <a:pt x="40" y="81"/>
                  <a:pt x="40" y="83"/>
                  <a:pt x="40" y="84"/>
                </a:cubicBezTo>
                <a:cubicBezTo>
                  <a:pt x="39" y="84"/>
                  <a:pt x="39" y="85"/>
                  <a:pt x="39" y="85"/>
                </a:cubicBezTo>
                <a:cubicBezTo>
                  <a:pt x="39" y="85"/>
                  <a:pt x="39" y="86"/>
                  <a:pt x="39" y="86"/>
                </a:cubicBezTo>
                <a:cubicBezTo>
                  <a:pt x="39" y="86"/>
                  <a:pt x="38" y="86"/>
                  <a:pt x="38" y="86"/>
                </a:cubicBezTo>
                <a:cubicBezTo>
                  <a:pt x="38" y="87"/>
                  <a:pt x="38" y="88"/>
                  <a:pt x="38" y="89"/>
                </a:cubicBezTo>
                <a:cubicBezTo>
                  <a:pt x="38" y="89"/>
                  <a:pt x="38" y="89"/>
                  <a:pt x="37" y="89"/>
                </a:cubicBezTo>
                <a:cubicBezTo>
                  <a:pt x="37" y="89"/>
                  <a:pt x="38" y="89"/>
                  <a:pt x="37" y="89"/>
                </a:cubicBezTo>
                <a:cubicBezTo>
                  <a:pt x="37" y="90"/>
                  <a:pt x="37" y="90"/>
                  <a:pt x="37" y="91"/>
                </a:cubicBezTo>
                <a:cubicBezTo>
                  <a:pt x="37" y="93"/>
                  <a:pt x="37" y="94"/>
                  <a:pt x="37" y="95"/>
                </a:cubicBezTo>
                <a:cubicBezTo>
                  <a:pt x="36" y="96"/>
                  <a:pt x="34" y="95"/>
                  <a:pt x="34" y="98"/>
                </a:cubicBezTo>
                <a:cubicBezTo>
                  <a:pt x="33" y="98"/>
                  <a:pt x="33" y="100"/>
                  <a:pt x="31" y="100"/>
                </a:cubicBezTo>
                <a:cubicBezTo>
                  <a:pt x="31" y="101"/>
                  <a:pt x="31" y="102"/>
                  <a:pt x="30" y="102"/>
                </a:cubicBezTo>
                <a:cubicBezTo>
                  <a:pt x="30" y="104"/>
                  <a:pt x="30" y="106"/>
                  <a:pt x="30" y="109"/>
                </a:cubicBezTo>
                <a:cubicBezTo>
                  <a:pt x="30" y="109"/>
                  <a:pt x="30" y="110"/>
                  <a:pt x="30" y="110"/>
                </a:cubicBezTo>
                <a:cubicBezTo>
                  <a:pt x="29" y="111"/>
                  <a:pt x="28" y="112"/>
                  <a:pt x="28" y="113"/>
                </a:cubicBezTo>
                <a:cubicBezTo>
                  <a:pt x="27" y="113"/>
                  <a:pt x="27" y="114"/>
                  <a:pt x="26" y="115"/>
                </a:cubicBezTo>
                <a:cubicBezTo>
                  <a:pt x="25" y="115"/>
                  <a:pt x="25" y="116"/>
                  <a:pt x="24" y="116"/>
                </a:cubicBezTo>
                <a:cubicBezTo>
                  <a:pt x="24" y="116"/>
                  <a:pt x="23" y="116"/>
                  <a:pt x="23" y="116"/>
                </a:cubicBezTo>
                <a:cubicBezTo>
                  <a:pt x="23" y="117"/>
                  <a:pt x="23" y="117"/>
                  <a:pt x="22" y="117"/>
                </a:cubicBezTo>
                <a:cubicBezTo>
                  <a:pt x="21" y="117"/>
                  <a:pt x="21" y="117"/>
                  <a:pt x="21" y="118"/>
                </a:cubicBezTo>
                <a:cubicBezTo>
                  <a:pt x="20" y="118"/>
                  <a:pt x="20" y="117"/>
                  <a:pt x="19" y="117"/>
                </a:cubicBezTo>
                <a:cubicBezTo>
                  <a:pt x="17" y="118"/>
                  <a:pt x="14" y="119"/>
                  <a:pt x="13" y="118"/>
                </a:cubicBezTo>
                <a:cubicBezTo>
                  <a:pt x="12" y="118"/>
                  <a:pt x="12" y="119"/>
                  <a:pt x="12" y="120"/>
                </a:cubicBezTo>
                <a:cubicBezTo>
                  <a:pt x="10" y="120"/>
                  <a:pt x="9" y="119"/>
                  <a:pt x="6" y="119"/>
                </a:cubicBezTo>
                <a:cubicBezTo>
                  <a:pt x="4" y="119"/>
                  <a:pt x="5" y="121"/>
                  <a:pt x="3" y="121"/>
                </a:cubicBezTo>
                <a:cubicBezTo>
                  <a:pt x="2" y="122"/>
                  <a:pt x="0" y="121"/>
                  <a:pt x="0" y="123"/>
                </a:cubicBezTo>
                <a:cubicBezTo>
                  <a:pt x="0" y="125"/>
                  <a:pt x="1" y="126"/>
                  <a:pt x="1" y="128"/>
                </a:cubicBezTo>
                <a:cubicBezTo>
                  <a:pt x="2" y="128"/>
                  <a:pt x="3" y="128"/>
                  <a:pt x="3" y="129"/>
                </a:cubicBezTo>
                <a:cubicBezTo>
                  <a:pt x="3" y="131"/>
                  <a:pt x="5" y="130"/>
                  <a:pt x="5" y="132"/>
                </a:cubicBezTo>
                <a:cubicBezTo>
                  <a:pt x="7" y="133"/>
                  <a:pt x="8" y="134"/>
                  <a:pt x="9" y="135"/>
                </a:cubicBezTo>
                <a:cubicBezTo>
                  <a:pt x="11" y="136"/>
                  <a:pt x="12" y="138"/>
                  <a:pt x="13" y="139"/>
                </a:cubicBezTo>
                <a:cubicBezTo>
                  <a:pt x="14" y="140"/>
                  <a:pt x="14" y="140"/>
                  <a:pt x="15" y="140"/>
                </a:cubicBezTo>
                <a:cubicBezTo>
                  <a:pt x="15" y="141"/>
                  <a:pt x="16" y="141"/>
                  <a:pt x="17" y="142"/>
                </a:cubicBezTo>
                <a:cubicBezTo>
                  <a:pt x="17" y="148"/>
                  <a:pt x="17" y="148"/>
                  <a:pt x="17" y="148"/>
                </a:cubicBezTo>
                <a:cubicBezTo>
                  <a:pt x="18" y="148"/>
                  <a:pt x="17" y="150"/>
                  <a:pt x="19" y="150"/>
                </a:cubicBezTo>
                <a:cubicBezTo>
                  <a:pt x="19" y="151"/>
                  <a:pt x="20" y="152"/>
                  <a:pt x="21" y="152"/>
                </a:cubicBezTo>
                <a:cubicBezTo>
                  <a:pt x="21" y="155"/>
                  <a:pt x="24" y="155"/>
                  <a:pt x="24" y="158"/>
                </a:cubicBezTo>
                <a:cubicBezTo>
                  <a:pt x="26" y="157"/>
                  <a:pt x="26" y="159"/>
                  <a:pt x="28" y="158"/>
                </a:cubicBezTo>
                <a:cubicBezTo>
                  <a:pt x="28" y="159"/>
                  <a:pt x="29" y="160"/>
                  <a:pt x="30" y="160"/>
                </a:cubicBezTo>
                <a:cubicBezTo>
                  <a:pt x="35" y="160"/>
                  <a:pt x="35" y="160"/>
                  <a:pt x="35" y="160"/>
                </a:cubicBezTo>
                <a:cubicBezTo>
                  <a:pt x="35" y="162"/>
                  <a:pt x="37" y="161"/>
                  <a:pt x="37" y="162"/>
                </a:cubicBezTo>
                <a:cubicBezTo>
                  <a:pt x="40" y="161"/>
                  <a:pt x="41" y="163"/>
                  <a:pt x="44" y="163"/>
                </a:cubicBezTo>
                <a:cubicBezTo>
                  <a:pt x="44" y="164"/>
                  <a:pt x="45" y="164"/>
                  <a:pt x="45" y="164"/>
                </a:cubicBezTo>
                <a:cubicBezTo>
                  <a:pt x="45" y="166"/>
                  <a:pt x="44" y="167"/>
                  <a:pt x="44" y="170"/>
                </a:cubicBezTo>
                <a:cubicBezTo>
                  <a:pt x="44" y="171"/>
                  <a:pt x="44" y="171"/>
                  <a:pt x="44" y="172"/>
                </a:cubicBezTo>
                <a:cubicBezTo>
                  <a:pt x="45" y="171"/>
                  <a:pt x="45" y="172"/>
                  <a:pt x="45" y="172"/>
                </a:cubicBezTo>
                <a:cubicBezTo>
                  <a:pt x="46" y="173"/>
                  <a:pt x="47" y="173"/>
                  <a:pt x="47" y="174"/>
                </a:cubicBezTo>
                <a:cubicBezTo>
                  <a:pt x="47" y="178"/>
                  <a:pt x="47" y="178"/>
                  <a:pt x="47" y="178"/>
                </a:cubicBezTo>
                <a:cubicBezTo>
                  <a:pt x="46" y="179"/>
                  <a:pt x="44" y="179"/>
                  <a:pt x="44" y="180"/>
                </a:cubicBezTo>
                <a:cubicBezTo>
                  <a:pt x="43" y="180"/>
                  <a:pt x="43" y="181"/>
                  <a:pt x="42" y="181"/>
                </a:cubicBezTo>
                <a:cubicBezTo>
                  <a:pt x="43" y="182"/>
                  <a:pt x="44" y="183"/>
                  <a:pt x="45" y="183"/>
                </a:cubicBezTo>
                <a:cubicBezTo>
                  <a:pt x="47" y="183"/>
                  <a:pt x="47" y="181"/>
                  <a:pt x="49" y="182"/>
                </a:cubicBezTo>
                <a:cubicBezTo>
                  <a:pt x="49" y="183"/>
                  <a:pt x="51" y="183"/>
                  <a:pt x="51" y="184"/>
                </a:cubicBezTo>
                <a:cubicBezTo>
                  <a:pt x="52" y="184"/>
                  <a:pt x="52" y="185"/>
                  <a:pt x="53" y="185"/>
                </a:cubicBezTo>
                <a:cubicBezTo>
                  <a:pt x="53" y="186"/>
                  <a:pt x="54" y="185"/>
                  <a:pt x="54" y="186"/>
                </a:cubicBezTo>
                <a:cubicBezTo>
                  <a:pt x="57" y="186"/>
                  <a:pt x="59" y="186"/>
                  <a:pt x="61" y="187"/>
                </a:cubicBezTo>
                <a:cubicBezTo>
                  <a:pt x="61" y="187"/>
                  <a:pt x="61" y="187"/>
                  <a:pt x="61" y="187"/>
                </a:cubicBezTo>
                <a:cubicBezTo>
                  <a:pt x="61" y="187"/>
                  <a:pt x="62" y="187"/>
                  <a:pt x="62" y="187"/>
                </a:cubicBezTo>
                <a:cubicBezTo>
                  <a:pt x="62" y="187"/>
                  <a:pt x="63" y="187"/>
                  <a:pt x="63" y="187"/>
                </a:cubicBezTo>
                <a:cubicBezTo>
                  <a:pt x="63" y="188"/>
                  <a:pt x="64" y="188"/>
                  <a:pt x="65" y="188"/>
                </a:cubicBezTo>
                <a:cubicBezTo>
                  <a:pt x="65" y="188"/>
                  <a:pt x="65" y="189"/>
                  <a:pt x="65" y="189"/>
                </a:cubicBezTo>
                <a:cubicBezTo>
                  <a:pt x="65" y="189"/>
                  <a:pt x="65" y="189"/>
                  <a:pt x="65" y="189"/>
                </a:cubicBezTo>
                <a:cubicBezTo>
                  <a:pt x="65" y="189"/>
                  <a:pt x="65" y="190"/>
                  <a:pt x="65" y="190"/>
                </a:cubicBezTo>
                <a:cubicBezTo>
                  <a:pt x="65" y="190"/>
                  <a:pt x="66" y="190"/>
                  <a:pt x="66" y="190"/>
                </a:cubicBezTo>
                <a:cubicBezTo>
                  <a:pt x="66" y="190"/>
                  <a:pt x="66" y="190"/>
                  <a:pt x="66" y="190"/>
                </a:cubicBezTo>
                <a:cubicBezTo>
                  <a:pt x="66" y="190"/>
                  <a:pt x="67" y="190"/>
                  <a:pt x="67" y="190"/>
                </a:cubicBezTo>
                <a:cubicBezTo>
                  <a:pt x="67" y="190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8" y="192"/>
                  <a:pt x="69" y="192"/>
                </a:cubicBezTo>
                <a:cubicBezTo>
                  <a:pt x="70" y="191"/>
                  <a:pt x="71" y="190"/>
                  <a:pt x="72" y="189"/>
                </a:cubicBezTo>
                <a:cubicBezTo>
                  <a:pt x="72" y="188"/>
                  <a:pt x="73" y="187"/>
                  <a:pt x="74" y="185"/>
                </a:cubicBezTo>
                <a:cubicBezTo>
                  <a:pt x="75" y="185"/>
                  <a:pt x="75" y="184"/>
                  <a:pt x="76" y="184"/>
                </a:cubicBezTo>
                <a:cubicBezTo>
                  <a:pt x="76" y="182"/>
                  <a:pt x="78" y="183"/>
                  <a:pt x="79" y="182"/>
                </a:cubicBezTo>
                <a:cubicBezTo>
                  <a:pt x="80" y="182"/>
                  <a:pt x="80" y="185"/>
                  <a:pt x="83" y="185"/>
                </a:cubicBezTo>
                <a:cubicBezTo>
                  <a:pt x="84" y="186"/>
                  <a:pt x="88" y="184"/>
                  <a:pt x="88" y="188"/>
                </a:cubicBezTo>
                <a:cubicBezTo>
                  <a:pt x="85" y="187"/>
                  <a:pt x="84" y="189"/>
                  <a:pt x="81" y="188"/>
                </a:cubicBezTo>
                <a:cubicBezTo>
                  <a:pt x="81" y="189"/>
                  <a:pt x="81" y="190"/>
                  <a:pt x="80" y="190"/>
                </a:cubicBezTo>
                <a:cubicBezTo>
                  <a:pt x="80" y="192"/>
                  <a:pt x="81" y="194"/>
                  <a:pt x="81" y="195"/>
                </a:cubicBezTo>
                <a:cubicBezTo>
                  <a:pt x="83" y="196"/>
                  <a:pt x="83" y="198"/>
                  <a:pt x="83" y="199"/>
                </a:cubicBezTo>
                <a:cubicBezTo>
                  <a:pt x="84" y="200"/>
                  <a:pt x="85" y="200"/>
                  <a:pt x="86" y="201"/>
                </a:cubicBezTo>
                <a:cubicBezTo>
                  <a:pt x="86" y="201"/>
                  <a:pt x="86" y="201"/>
                  <a:pt x="86" y="201"/>
                </a:cubicBezTo>
                <a:cubicBezTo>
                  <a:pt x="86" y="200"/>
                  <a:pt x="87" y="200"/>
                  <a:pt x="87" y="200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8" y="199"/>
                  <a:pt x="88" y="199"/>
                  <a:pt x="89" y="199"/>
                </a:cubicBezTo>
                <a:cubicBezTo>
                  <a:pt x="89" y="201"/>
                  <a:pt x="89" y="201"/>
                  <a:pt x="88" y="202"/>
                </a:cubicBezTo>
                <a:cubicBezTo>
                  <a:pt x="89" y="203"/>
                  <a:pt x="90" y="203"/>
                  <a:pt x="91" y="204"/>
                </a:cubicBezTo>
                <a:cubicBezTo>
                  <a:pt x="91" y="205"/>
                  <a:pt x="93" y="204"/>
                  <a:pt x="94" y="204"/>
                </a:cubicBezTo>
                <a:cubicBezTo>
                  <a:pt x="95" y="205"/>
                  <a:pt x="98" y="205"/>
                  <a:pt x="99" y="206"/>
                </a:cubicBezTo>
                <a:cubicBezTo>
                  <a:pt x="100" y="211"/>
                  <a:pt x="95" y="211"/>
                  <a:pt x="95" y="215"/>
                </a:cubicBezTo>
                <a:cubicBezTo>
                  <a:pt x="95" y="215"/>
                  <a:pt x="95" y="217"/>
                  <a:pt x="96" y="217"/>
                </a:cubicBezTo>
                <a:cubicBezTo>
                  <a:pt x="96" y="217"/>
                  <a:pt x="97" y="217"/>
                  <a:pt x="97" y="217"/>
                </a:cubicBezTo>
                <a:cubicBezTo>
                  <a:pt x="97" y="218"/>
                  <a:pt x="97" y="218"/>
                  <a:pt x="97" y="218"/>
                </a:cubicBezTo>
                <a:cubicBezTo>
                  <a:pt x="97" y="219"/>
                  <a:pt x="97" y="219"/>
                  <a:pt x="97" y="219"/>
                </a:cubicBezTo>
                <a:cubicBezTo>
                  <a:pt x="97" y="219"/>
                  <a:pt x="97" y="219"/>
                  <a:pt x="97" y="219"/>
                </a:cubicBezTo>
                <a:cubicBezTo>
                  <a:pt x="98" y="219"/>
                  <a:pt x="99" y="219"/>
                  <a:pt x="99" y="220"/>
                </a:cubicBezTo>
                <a:cubicBezTo>
                  <a:pt x="100" y="219"/>
                  <a:pt x="101" y="219"/>
                  <a:pt x="102" y="219"/>
                </a:cubicBezTo>
                <a:cubicBezTo>
                  <a:pt x="104" y="218"/>
                  <a:pt x="104" y="217"/>
                  <a:pt x="106" y="217"/>
                </a:cubicBezTo>
                <a:cubicBezTo>
                  <a:pt x="111" y="218"/>
                  <a:pt x="116" y="214"/>
                  <a:pt x="120" y="217"/>
                </a:cubicBezTo>
                <a:cubicBezTo>
                  <a:pt x="122" y="218"/>
                  <a:pt x="122" y="216"/>
                  <a:pt x="124" y="217"/>
                </a:cubicBezTo>
                <a:cubicBezTo>
                  <a:pt x="125" y="217"/>
                  <a:pt x="126" y="218"/>
                  <a:pt x="128" y="218"/>
                </a:cubicBezTo>
                <a:cubicBezTo>
                  <a:pt x="132" y="218"/>
                  <a:pt x="134" y="219"/>
                  <a:pt x="137" y="220"/>
                </a:cubicBezTo>
                <a:cubicBezTo>
                  <a:pt x="139" y="220"/>
                  <a:pt x="139" y="220"/>
                  <a:pt x="139" y="220"/>
                </a:cubicBezTo>
                <a:cubicBezTo>
                  <a:pt x="139" y="219"/>
                  <a:pt x="138" y="218"/>
                  <a:pt x="138" y="218"/>
                </a:cubicBezTo>
                <a:cubicBezTo>
                  <a:pt x="138" y="218"/>
                  <a:pt x="138" y="218"/>
                  <a:pt x="138" y="21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47" y="217"/>
                  <a:pt x="148" y="214"/>
                  <a:pt x="151" y="213"/>
                </a:cubicBezTo>
                <a:cubicBezTo>
                  <a:pt x="153" y="213"/>
                  <a:pt x="155" y="214"/>
                  <a:pt x="157" y="215"/>
                </a:cubicBezTo>
                <a:cubicBezTo>
                  <a:pt x="157" y="215"/>
                  <a:pt x="157" y="214"/>
                  <a:pt x="157" y="214"/>
                </a:cubicBezTo>
                <a:cubicBezTo>
                  <a:pt x="159" y="214"/>
                  <a:pt x="159" y="214"/>
                  <a:pt x="159" y="214"/>
                </a:cubicBezTo>
                <a:cubicBezTo>
                  <a:pt x="159" y="214"/>
                  <a:pt x="159" y="213"/>
                  <a:pt x="159" y="213"/>
                </a:cubicBezTo>
                <a:cubicBezTo>
                  <a:pt x="161" y="214"/>
                  <a:pt x="161" y="213"/>
                  <a:pt x="162" y="213"/>
                </a:cubicBezTo>
                <a:cubicBezTo>
                  <a:pt x="165" y="212"/>
                  <a:pt x="168" y="213"/>
                  <a:pt x="171" y="213"/>
                </a:cubicBezTo>
                <a:cubicBezTo>
                  <a:pt x="172" y="213"/>
                  <a:pt x="172" y="213"/>
                  <a:pt x="172" y="213"/>
                </a:cubicBezTo>
                <a:cubicBezTo>
                  <a:pt x="173" y="213"/>
                  <a:pt x="174" y="213"/>
                  <a:pt x="174" y="214"/>
                </a:cubicBezTo>
                <a:cubicBezTo>
                  <a:pt x="175" y="214"/>
                  <a:pt x="176" y="214"/>
                  <a:pt x="177" y="215"/>
                </a:cubicBezTo>
                <a:cubicBezTo>
                  <a:pt x="178" y="214"/>
                  <a:pt x="179" y="214"/>
                  <a:pt x="180" y="213"/>
                </a:cubicBezTo>
                <a:cubicBezTo>
                  <a:pt x="180" y="213"/>
                  <a:pt x="181" y="213"/>
                  <a:pt x="181" y="213"/>
                </a:cubicBezTo>
                <a:cubicBezTo>
                  <a:pt x="181" y="213"/>
                  <a:pt x="182" y="213"/>
                  <a:pt x="182" y="213"/>
                </a:cubicBezTo>
                <a:cubicBezTo>
                  <a:pt x="182" y="213"/>
                  <a:pt x="182" y="213"/>
                  <a:pt x="182" y="213"/>
                </a:cubicBezTo>
                <a:cubicBezTo>
                  <a:pt x="182" y="213"/>
                  <a:pt x="182" y="213"/>
                  <a:pt x="182" y="213"/>
                </a:cubicBezTo>
                <a:cubicBezTo>
                  <a:pt x="182" y="213"/>
                  <a:pt x="183" y="213"/>
                  <a:pt x="183" y="213"/>
                </a:cubicBezTo>
                <a:cubicBezTo>
                  <a:pt x="183" y="212"/>
                  <a:pt x="183" y="211"/>
                  <a:pt x="184" y="211"/>
                </a:cubicBezTo>
                <a:cubicBezTo>
                  <a:pt x="185" y="211"/>
                  <a:pt x="187" y="211"/>
                  <a:pt x="187" y="210"/>
                </a:cubicBezTo>
                <a:cubicBezTo>
                  <a:pt x="188" y="209"/>
                  <a:pt x="188" y="209"/>
                  <a:pt x="189" y="209"/>
                </a:cubicBezTo>
                <a:cubicBezTo>
                  <a:pt x="189" y="209"/>
                  <a:pt x="189" y="209"/>
                  <a:pt x="189" y="209"/>
                </a:cubicBezTo>
                <a:cubicBezTo>
                  <a:pt x="189" y="209"/>
                  <a:pt x="189" y="208"/>
                  <a:pt x="189" y="208"/>
                </a:cubicBezTo>
                <a:cubicBezTo>
                  <a:pt x="190" y="208"/>
                  <a:pt x="190" y="208"/>
                  <a:pt x="191" y="208"/>
                </a:cubicBezTo>
                <a:cubicBezTo>
                  <a:pt x="191" y="206"/>
                  <a:pt x="192" y="206"/>
                  <a:pt x="193" y="206"/>
                </a:cubicBezTo>
                <a:cubicBezTo>
                  <a:pt x="193" y="203"/>
                  <a:pt x="195" y="202"/>
                  <a:pt x="195" y="199"/>
                </a:cubicBezTo>
                <a:cubicBezTo>
                  <a:pt x="196" y="199"/>
                  <a:pt x="196" y="198"/>
                  <a:pt x="196" y="198"/>
                </a:cubicBezTo>
                <a:cubicBezTo>
                  <a:pt x="196" y="198"/>
                  <a:pt x="197" y="198"/>
                  <a:pt x="197" y="198"/>
                </a:cubicBezTo>
                <a:cubicBezTo>
                  <a:pt x="197" y="198"/>
                  <a:pt x="197" y="197"/>
                  <a:pt x="197" y="197"/>
                </a:cubicBezTo>
                <a:cubicBezTo>
                  <a:pt x="197" y="197"/>
                  <a:pt x="198" y="197"/>
                  <a:pt x="198" y="197"/>
                </a:cubicBezTo>
                <a:cubicBezTo>
                  <a:pt x="198" y="197"/>
                  <a:pt x="198" y="197"/>
                  <a:pt x="198" y="197"/>
                </a:cubicBezTo>
                <a:cubicBezTo>
                  <a:pt x="199" y="196"/>
                  <a:pt x="200" y="196"/>
                  <a:pt x="200" y="195"/>
                </a:cubicBezTo>
                <a:cubicBezTo>
                  <a:pt x="202" y="193"/>
                  <a:pt x="204" y="192"/>
                  <a:pt x="207" y="191"/>
                </a:cubicBezTo>
                <a:cubicBezTo>
                  <a:pt x="207" y="191"/>
                  <a:pt x="207" y="191"/>
                  <a:pt x="207" y="191"/>
                </a:cubicBezTo>
                <a:cubicBezTo>
                  <a:pt x="206" y="192"/>
                  <a:pt x="206" y="192"/>
                  <a:pt x="205" y="193"/>
                </a:cubicBezTo>
                <a:cubicBezTo>
                  <a:pt x="205" y="193"/>
                  <a:pt x="205" y="193"/>
                  <a:pt x="205" y="193"/>
                </a:cubicBezTo>
                <a:cubicBezTo>
                  <a:pt x="206" y="193"/>
                  <a:pt x="207" y="192"/>
                  <a:pt x="208" y="192"/>
                </a:cubicBezTo>
                <a:cubicBezTo>
                  <a:pt x="209" y="192"/>
                  <a:pt x="210" y="191"/>
                  <a:pt x="211" y="191"/>
                </a:cubicBezTo>
                <a:cubicBezTo>
                  <a:pt x="211" y="191"/>
                  <a:pt x="212" y="191"/>
                  <a:pt x="212" y="191"/>
                </a:cubicBezTo>
                <a:cubicBezTo>
                  <a:pt x="216" y="189"/>
                  <a:pt x="220" y="186"/>
                  <a:pt x="225" y="184"/>
                </a:cubicBezTo>
                <a:cubicBezTo>
                  <a:pt x="225" y="184"/>
                  <a:pt x="226" y="184"/>
                  <a:pt x="226" y="184"/>
                </a:cubicBezTo>
                <a:cubicBezTo>
                  <a:pt x="226" y="184"/>
                  <a:pt x="227" y="184"/>
                  <a:pt x="227" y="183"/>
                </a:cubicBezTo>
                <a:cubicBezTo>
                  <a:pt x="228" y="184"/>
                  <a:pt x="228" y="183"/>
                  <a:pt x="230" y="183"/>
                </a:cubicBezTo>
                <a:cubicBezTo>
                  <a:pt x="235" y="183"/>
                  <a:pt x="235" y="183"/>
                  <a:pt x="235" y="183"/>
                </a:cubicBezTo>
                <a:cubicBezTo>
                  <a:pt x="235" y="184"/>
                  <a:pt x="236" y="183"/>
                  <a:pt x="237" y="183"/>
                </a:cubicBezTo>
                <a:cubicBezTo>
                  <a:pt x="237" y="184"/>
                  <a:pt x="238" y="184"/>
                  <a:pt x="239" y="184"/>
                </a:cubicBezTo>
                <a:cubicBezTo>
                  <a:pt x="240" y="184"/>
                  <a:pt x="241" y="184"/>
                  <a:pt x="242" y="184"/>
                </a:cubicBezTo>
                <a:cubicBezTo>
                  <a:pt x="243" y="184"/>
                  <a:pt x="245" y="183"/>
                  <a:pt x="246" y="183"/>
                </a:cubicBezTo>
                <a:cubicBezTo>
                  <a:pt x="248" y="184"/>
                  <a:pt x="248" y="184"/>
                  <a:pt x="249" y="185"/>
                </a:cubicBezTo>
                <a:cubicBezTo>
                  <a:pt x="250" y="185"/>
                  <a:pt x="251" y="185"/>
                  <a:pt x="252" y="185"/>
                </a:cubicBezTo>
                <a:cubicBezTo>
                  <a:pt x="252" y="185"/>
                  <a:pt x="253" y="185"/>
                  <a:pt x="254" y="185"/>
                </a:cubicBezTo>
                <a:cubicBezTo>
                  <a:pt x="258" y="185"/>
                  <a:pt x="258" y="185"/>
                  <a:pt x="258" y="185"/>
                </a:cubicBezTo>
                <a:cubicBezTo>
                  <a:pt x="259" y="187"/>
                  <a:pt x="259" y="188"/>
                  <a:pt x="260" y="190"/>
                </a:cubicBezTo>
                <a:cubicBezTo>
                  <a:pt x="261" y="190"/>
                  <a:pt x="262" y="190"/>
                  <a:pt x="262" y="191"/>
                </a:cubicBezTo>
                <a:cubicBezTo>
                  <a:pt x="262" y="191"/>
                  <a:pt x="263" y="191"/>
                  <a:pt x="263" y="192"/>
                </a:cubicBezTo>
                <a:cubicBezTo>
                  <a:pt x="266" y="192"/>
                  <a:pt x="268" y="192"/>
                  <a:pt x="269" y="191"/>
                </a:cubicBezTo>
                <a:cubicBezTo>
                  <a:pt x="273" y="191"/>
                  <a:pt x="277" y="191"/>
                  <a:pt x="279" y="191"/>
                </a:cubicBezTo>
                <a:cubicBezTo>
                  <a:pt x="280" y="191"/>
                  <a:pt x="280" y="192"/>
                  <a:pt x="281" y="192"/>
                </a:cubicBezTo>
                <a:cubicBezTo>
                  <a:pt x="281" y="192"/>
                  <a:pt x="281" y="191"/>
                  <a:pt x="281" y="191"/>
                </a:cubicBezTo>
                <a:cubicBezTo>
                  <a:pt x="281" y="191"/>
                  <a:pt x="281" y="191"/>
                  <a:pt x="281" y="191"/>
                </a:cubicBezTo>
                <a:cubicBezTo>
                  <a:pt x="281" y="190"/>
                  <a:pt x="281" y="190"/>
                  <a:pt x="281" y="190"/>
                </a:cubicBezTo>
                <a:cubicBezTo>
                  <a:pt x="281" y="188"/>
                  <a:pt x="282" y="188"/>
                  <a:pt x="283" y="186"/>
                </a:cubicBezTo>
                <a:cubicBezTo>
                  <a:pt x="283" y="184"/>
                  <a:pt x="282" y="184"/>
                  <a:pt x="282" y="183"/>
                </a:cubicBezTo>
                <a:cubicBezTo>
                  <a:pt x="281" y="180"/>
                  <a:pt x="283" y="181"/>
                  <a:pt x="283" y="179"/>
                </a:cubicBezTo>
                <a:cubicBezTo>
                  <a:pt x="283" y="178"/>
                  <a:pt x="281" y="178"/>
                  <a:pt x="282" y="176"/>
                </a:cubicBezTo>
                <a:cubicBezTo>
                  <a:pt x="281" y="176"/>
                  <a:pt x="282" y="174"/>
                  <a:pt x="281" y="174"/>
                </a:cubicBezTo>
                <a:cubicBezTo>
                  <a:pt x="281" y="169"/>
                  <a:pt x="281" y="169"/>
                  <a:pt x="281" y="169"/>
                </a:cubicBezTo>
                <a:cubicBezTo>
                  <a:pt x="280" y="169"/>
                  <a:pt x="279" y="169"/>
                  <a:pt x="279" y="168"/>
                </a:cubicBezTo>
                <a:cubicBezTo>
                  <a:pt x="279" y="168"/>
                  <a:pt x="279" y="167"/>
                  <a:pt x="279" y="167"/>
                </a:cubicBezTo>
                <a:cubicBezTo>
                  <a:pt x="279" y="166"/>
                  <a:pt x="278" y="167"/>
                  <a:pt x="278" y="166"/>
                </a:cubicBezTo>
                <a:cubicBezTo>
                  <a:pt x="278" y="166"/>
                  <a:pt x="278" y="165"/>
                  <a:pt x="279" y="165"/>
                </a:cubicBezTo>
                <a:cubicBezTo>
                  <a:pt x="279" y="164"/>
                  <a:pt x="280" y="162"/>
                  <a:pt x="281" y="161"/>
                </a:cubicBezTo>
                <a:cubicBezTo>
                  <a:pt x="281" y="159"/>
                  <a:pt x="281" y="158"/>
                  <a:pt x="283" y="158"/>
                </a:cubicBezTo>
                <a:cubicBezTo>
                  <a:pt x="283" y="154"/>
                  <a:pt x="284" y="152"/>
                  <a:pt x="285" y="149"/>
                </a:cubicBezTo>
                <a:cubicBezTo>
                  <a:pt x="285" y="149"/>
                  <a:pt x="285" y="148"/>
                  <a:pt x="285" y="149"/>
                </a:cubicBezTo>
                <a:cubicBezTo>
                  <a:pt x="285" y="147"/>
                  <a:pt x="286" y="147"/>
                  <a:pt x="286" y="146"/>
                </a:cubicBezTo>
                <a:cubicBezTo>
                  <a:pt x="286" y="145"/>
                  <a:pt x="286" y="145"/>
                  <a:pt x="287" y="145"/>
                </a:cubicBezTo>
                <a:cubicBezTo>
                  <a:pt x="287" y="144"/>
                  <a:pt x="288" y="144"/>
                  <a:pt x="288" y="143"/>
                </a:cubicBezTo>
                <a:cubicBezTo>
                  <a:pt x="288" y="143"/>
                  <a:pt x="288" y="142"/>
                  <a:pt x="289" y="142"/>
                </a:cubicBezTo>
                <a:cubicBezTo>
                  <a:pt x="289" y="142"/>
                  <a:pt x="289" y="142"/>
                  <a:pt x="289" y="142"/>
                </a:cubicBezTo>
                <a:cubicBezTo>
                  <a:pt x="290" y="142"/>
                  <a:pt x="291" y="141"/>
                  <a:pt x="292" y="140"/>
                </a:cubicBezTo>
                <a:cubicBezTo>
                  <a:pt x="293" y="140"/>
                  <a:pt x="294" y="140"/>
                  <a:pt x="294" y="140"/>
                </a:cubicBezTo>
                <a:cubicBezTo>
                  <a:pt x="294" y="140"/>
                  <a:pt x="294" y="139"/>
                  <a:pt x="294" y="139"/>
                </a:cubicBezTo>
                <a:cubicBezTo>
                  <a:pt x="294" y="139"/>
                  <a:pt x="295" y="140"/>
                  <a:pt x="296" y="139"/>
                </a:cubicBezTo>
                <a:cubicBezTo>
                  <a:pt x="296" y="139"/>
                  <a:pt x="297" y="139"/>
                  <a:pt x="297" y="139"/>
                </a:cubicBezTo>
                <a:cubicBezTo>
                  <a:pt x="298" y="139"/>
                  <a:pt x="298" y="138"/>
                  <a:pt x="299" y="138"/>
                </a:cubicBezTo>
                <a:cubicBezTo>
                  <a:pt x="300" y="138"/>
                  <a:pt x="300" y="137"/>
                  <a:pt x="301" y="137"/>
                </a:cubicBezTo>
                <a:cubicBezTo>
                  <a:pt x="301" y="136"/>
                  <a:pt x="302" y="134"/>
                  <a:pt x="301" y="134"/>
                </a:cubicBezTo>
                <a:cubicBezTo>
                  <a:pt x="301" y="133"/>
                  <a:pt x="303" y="134"/>
                  <a:pt x="303" y="132"/>
                </a:cubicBezTo>
                <a:cubicBezTo>
                  <a:pt x="303" y="132"/>
                  <a:pt x="303" y="132"/>
                  <a:pt x="303" y="132"/>
                </a:cubicBezTo>
                <a:cubicBezTo>
                  <a:pt x="303" y="132"/>
                  <a:pt x="303" y="132"/>
                  <a:pt x="303" y="132"/>
                </a:cubicBezTo>
                <a:cubicBezTo>
                  <a:pt x="303" y="132"/>
                  <a:pt x="303" y="132"/>
                  <a:pt x="303" y="131"/>
                </a:cubicBezTo>
                <a:cubicBezTo>
                  <a:pt x="303" y="131"/>
                  <a:pt x="304" y="130"/>
                  <a:pt x="304" y="130"/>
                </a:cubicBezTo>
                <a:cubicBezTo>
                  <a:pt x="304" y="128"/>
                  <a:pt x="303" y="126"/>
                  <a:pt x="304" y="123"/>
                </a:cubicBezTo>
                <a:close/>
                <a:moveTo>
                  <a:pt x="100" y="206"/>
                </a:moveTo>
                <a:cubicBezTo>
                  <a:pt x="100" y="206"/>
                  <a:pt x="100" y="206"/>
                  <a:pt x="100" y="206"/>
                </a:cubicBezTo>
                <a:cubicBezTo>
                  <a:pt x="100" y="206"/>
                  <a:pt x="100" y="206"/>
                  <a:pt x="100" y="206"/>
                </a:cubicBezTo>
                <a:cubicBezTo>
                  <a:pt x="100" y="206"/>
                  <a:pt x="100" y="206"/>
                  <a:pt x="100" y="206"/>
                </a:cubicBezTo>
                <a:close/>
                <a:moveTo>
                  <a:pt x="205" y="180"/>
                </a:moveTo>
                <a:cubicBezTo>
                  <a:pt x="205" y="180"/>
                  <a:pt x="205" y="180"/>
                  <a:pt x="205" y="180"/>
                </a:cubicBezTo>
                <a:cubicBezTo>
                  <a:pt x="205" y="180"/>
                  <a:pt x="205" y="180"/>
                  <a:pt x="205" y="180"/>
                </a:cubicBezTo>
                <a:cubicBezTo>
                  <a:pt x="205" y="180"/>
                  <a:pt x="205" y="180"/>
                  <a:pt x="205" y="180"/>
                </a:cubicBezTo>
                <a:close/>
                <a:moveTo>
                  <a:pt x="285" y="146"/>
                </a:moveTo>
                <a:cubicBezTo>
                  <a:pt x="285" y="146"/>
                  <a:pt x="284" y="146"/>
                  <a:pt x="284" y="147"/>
                </a:cubicBezTo>
                <a:cubicBezTo>
                  <a:pt x="285" y="149"/>
                  <a:pt x="282" y="148"/>
                  <a:pt x="283" y="151"/>
                </a:cubicBezTo>
                <a:cubicBezTo>
                  <a:pt x="283" y="151"/>
                  <a:pt x="283" y="151"/>
                  <a:pt x="282" y="151"/>
                </a:cubicBezTo>
                <a:cubicBezTo>
                  <a:pt x="282" y="152"/>
                  <a:pt x="281" y="152"/>
                  <a:pt x="281" y="153"/>
                </a:cubicBezTo>
                <a:cubicBezTo>
                  <a:pt x="281" y="153"/>
                  <a:pt x="281" y="154"/>
                  <a:pt x="280" y="153"/>
                </a:cubicBezTo>
                <a:cubicBezTo>
                  <a:pt x="280" y="153"/>
                  <a:pt x="280" y="153"/>
                  <a:pt x="280" y="153"/>
                </a:cubicBezTo>
                <a:cubicBezTo>
                  <a:pt x="279" y="153"/>
                  <a:pt x="279" y="152"/>
                  <a:pt x="280" y="151"/>
                </a:cubicBezTo>
                <a:cubicBezTo>
                  <a:pt x="280" y="151"/>
                  <a:pt x="280" y="151"/>
                  <a:pt x="280" y="151"/>
                </a:cubicBezTo>
                <a:cubicBezTo>
                  <a:pt x="280" y="150"/>
                  <a:pt x="279" y="149"/>
                  <a:pt x="279" y="149"/>
                </a:cubicBezTo>
                <a:cubicBezTo>
                  <a:pt x="279" y="148"/>
                  <a:pt x="279" y="148"/>
                  <a:pt x="279" y="148"/>
                </a:cubicBezTo>
                <a:cubicBezTo>
                  <a:pt x="279" y="148"/>
                  <a:pt x="279" y="148"/>
                  <a:pt x="279" y="148"/>
                </a:cubicBezTo>
                <a:cubicBezTo>
                  <a:pt x="278" y="147"/>
                  <a:pt x="279" y="146"/>
                  <a:pt x="280" y="146"/>
                </a:cubicBezTo>
                <a:cubicBezTo>
                  <a:pt x="280" y="145"/>
                  <a:pt x="281" y="144"/>
                  <a:pt x="283" y="144"/>
                </a:cubicBezTo>
                <a:cubicBezTo>
                  <a:pt x="283" y="144"/>
                  <a:pt x="283" y="144"/>
                  <a:pt x="283" y="144"/>
                </a:cubicBezTo>
                <a:cubicBezTo>
                  <a:pt x="283" y="144"/>
                  <a:pt x="284" y="144"/>
                  <a:pt x="284" y="145"/>
                </a:cubicBezTo>
                <a:cubicBezTo>
                  <a:pt x="284" y="145"/>
                  <a:pt x="284" y="145"/>
                  <a:pt x="284" y="145"/>
                </a:cubicBezTo>
                <a:cubicBezTo>
                  <a:pt x="284" y="145"/>
                  <a:pt x="285" y="145"/>
                  <a:pt x="285" y="14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49"/>
          <p:cNvSpPr>
            <a:spLocks noEditPoints="1"/>
          </p:cNvSpPr>
          <p:nvPr/>
        </p:nvSpPr>
        <p:spPr bwMode="auto">
          <a:xfrm>
            <a:off x="8047329" y="3175303"/>
            <a:ext cx="1122363" cy="982663"/>
          </a:xfrm>
          <a:custGeom>
            <a:avLst/>
            <a:gdLst>
              <a:gd name="T0" fmla="*/ 276 w 290"/>
              <a:gd name="T1" fmla="*/ 151 h 254"/>
              <a:gd name="T2" fmla="*/ 267 w 290"/>
              <a:gd name="T3" fmla="*/ 129 h 254"/>
              <a:gd name="T4" fmla="*/ 262 w 290"/>
              <a:gd name="T5" fmla="*/ 110 h 254"/>
              <a:gd name="T6" fmla="*/ 254 w 290"/>
              <a:gd name="T7" fmla="*/ 103 h 254"/>
              <a:gd name="T8" fmla="*/ 268 w 290"/>
              <a:gd name="T9" fmla="*/ 87 h 254"/>
              <a:gd name="T10" fmla="*/ 271 w 290"/>
              <a:gd name="T11" fmla="*/ 67 h 254"/>
              <a:gd name="T12" fmla="*/ 259 w 290"/>
              <a:gd name="T13" fmla="*/ 39 h 254"/>
              <a:gd name="T14" fmla="*/ 245 w 290"/>
              <a:gd name="T15" fmla="*/ 12 h 254"/>
              <a:gd name="T16" fmla="*/ 229 w 290"/>
              <a:gd name="T17" fmla="*/ 6 h 254"/>
              <a:gd name="T18" fmla="*/ 176 w 290"/>
              <a:gd name="T19" fmla="*/ 13 h 254"/>
              <a:gd name="T20" fmla="*/ 139 w 290"/>
              <a:gd name="T21" fmla="*/ 25 h 254"/>
              <a:gd name="T22" fmla="*/ 149 w 290"/>
              <a:gd name="T23" fmla="*/ 15 h 254"/>
              <a:gd name="T24" fmla="*/ 147 w 290"/>
              <a:gd name="T25" fmla="*/ 16 h 254"/>
              <a:gd name="T26" fmla="*/ 128 w 290"/>
              <a:gd name="T27" fmla="*/ 20 h 254"/>
              <a:gd name="T28" fmla="*/ 116 w 290"/>
              <a:gd name="T29" fmla="*/ 8 h 254"/>
              <a:gd name="T30" fmla="*/ 124 w 290"/>
              <a:gd name="T31" fmla="*/ 6 h 254"/>
              <a:gd name="T32" fmla="*/ 84 w 290"/>
              <a:gd name="T33" fmla="*/ 6 h 254"/>
              <a:gd name="T34" fmla="*/ 75 w 290"/>
              <a:gd name="T35" fmla="*/ 13 h 254"/>
              <a:gd name="T36" fmla="*/ 52 w 290"/>
              <a:gd name="T37" fmla="*/ 29 h 254"/>
              <a:gd name="T38" fmla="*/ 20 w 290"/>
              <a:gd name="T39" fmla="*/ 40 h 254"/>
              <a:gd name="T40" fmla="*/ 7 w 290"/>
              <a:gd name="T41" fmla="*/ 51 h 254"/>
              <a:gd name="T42" fmla="*/ 17 w 290"/>
              <a:gd name="T43" fmla="*/ 48 h 254"/>
              <a:gd name="T44" fmla="*/ 16 w 290"/>
              <a:gd name="T45" fmla="*/ 65 h 254"/>
              <a:gd name="T46" fmla="*/ 5 w 290"/>
              <a:gd name="T47" fmla="*/ 58 h 254"/>
              <a:gd name="T48" fmla="*/ 8 w 290"/>
              <a:gd name="T49" fmla="*/ 74 h 254"/>
              <a:gd name="T50" fmla="*/ 0 w 290"/>
              <a:gd name="T51" fmla="*/ 91 h 254"/>
              <a:gd name="T52" fmla="*/ 10 w 290"/>
              <a:gd name="T53" fmla="*/ 105 h 254"/>
              <a:gd name="T54" fmla="*/ 16 w 290"/>
              <a:gd name="T55" fmla="*/ 131 h 254"/>
              <a:gd name="T56" fmla="*/ 16 w 290"/>
              <a:gd name="T57" fmla="*/ 149 h 254"/>
              <a:gd name="T58" fmla="*/ 16 w 290"/>
              <a:gd name="T59" fmla="*/ 151 h 254"/>
              <a:gd name="T60" fmla="*/ 17 w 290"/>
              <a:gd name="T61" fmla="*/ 152 h 254"/>
              <a:gd name="T62" fmla="*/ 17 w 290"/>
              <a:gd name="T63" fmla="*/ 154 h 254"/>
              <a:gd name="T64" fmla="*/ 19 w 290"/>
              <a:gd name="T65" fmla="*/ 158 h 254"/>
              <a:gd name="T66" fmla="*/ 27 w 290"/>
              <a:gd name="T67" fmla="*/ 179 h 254"/>
              <a:gd name="T68" fmla="*/ 48 w 290"/>
              <a:gd name="T69" fmla="*/ 189 h 254"/>
              <a:gd name="T70" fmla="*/ 56 w 290"/>
              <a:gd name="T71" fmla="*/ 194 h 254"/>
              <a:gd name="T72" fmla="*/ 67 w 290"/>
              <a:gd name="T73" fmla="*/ 193 h 254"/>
              <a:gd name="T74" fmla="*/ 74 w 290"/>
              <a:gd name="T75" fmla="*/ 216 h 254"/>
              <a:gd name="T76" fmla="*/ 85 w 290"/>
              <a:gd name="T77" fmla="*/ 206 h 254"/>
              <a:gd name="T78" fmla="*/ 104 w 290"/>
              <a:gd name="T79" fmla="*/ 210 h 254"/>
              <a:gd name="T80" fmla="*/ 114 w 290"/>
              <a:gd name="T81" fmla="*/ 222 h 254"/>
              <a:gd name="T82" fmla="*/ 135 w 290"/>
              <a:gd name="T83" fmla="*/ 226 h 254"/>
              <a:gd name="T84" fmla="*/ 142 w 290"/>
              <a:gd name="T85" fmla="*/ 240 h 254"/>
              <a:gd name="T86" fmla="*/ 158 w 290"/>
              <a:gd name="T87" fmla="*/ 243 h 254"/>
              <a:gd name="T88" fmla="*/ 168 w 290"/>
              <a:gd name="T89" fmla="*/ 245 h 254"/>
              <a:gd name="T90" fmla="*/ 199 w 290"/>
              <a:gd name="T91" fmla="*/ 243 h 254"/>
              <a:gd name="T92" fmla="*/ 214 w 290"/>
              <a:gd name="T93" fmla="*/ 239 h 254"/>
              <a:gd name="T94" fmla="*/ 235 w 290"/>
              <a:gd name="T95" fmla="*/ 240 h 254"/>
              <a:gd name="T96" fmla="*/ 239 w 290"/>
              <a:gd name="T97" fmla="*/ 242 h 254"/>
              <a:gd name="T98" fmla="*/ 246 w 290"/>
              <a:gd name="T99" fmla="*/ 246 h 254"/>
              <a:gd name="T100" fmla="*/ 255 w 290"/>
              <a:gd name="T101" fmla="*/ 250 h 254"/>
              <a:gd name="T102" fmla="*/ 260 w 290"/>
              <a:gd name="T103" fmla="*/ 245 h 254"/>
              <a:gd name="T104" fmla="*/ 264 w 290"/>
              <a:gd name="T105" fmla="*/ 215 h 254"/>
              <a:gd name="T106" fmla="*/ 278 w 290"/>
              <a:gd name="T107" fmla="*/ 191 h 254"/>
              <a:gd name="T108" fmla="*/ 281 w 290"/>
              <a:gd name="T109" fmla="*/ 184 h 254"/>
              <a:gd name="T110" fmla="*/ 287 w 290"/>
              <a:gd name="T111" fmla="*/ 181 h 254"/>
              <a:gd name="T112" fmla="*/ 137 w 290"/>
              <a:gd name="T113" fmla="*/ 25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0" h="254">
                <a:moveTo>
                  <a:pt x="290" y="173"/>
                </a:moveTo>
                <a:cubicBezTo>
                  <a:pt x="287" y="173"/>
                  <a:pt x="286" y="170"/>
                  <a:pt x="285" y="167"/>
                </a:cubicBezTo>
                <a:cubicBezTo>
                  <a:pt x="286" y="167"/>
                  <a:pt x="286" y="165"/>
                  <a:pt x="287" y="165"/>
                </a:cubicBezTo>
                <a:cubicBezTo>
                  <a:pt x="287" y="164"/>
                  <a:pt x="288" y="165"/>
                  <a:pt x="289" y="164"/>
                </a:cubicBezTo>
                <a:cubicBezTo>
                  <a:pt x="288" y="163"/>
                  <a:pt x="286" y="163"/>
                  <a:pt x="285" y="163"/>
                </a:cubicBezTo>
                <a:cubicBezTo>
                  <a:pt x="285" y="161"/>
                  <a:pt x="283" y="161"/>
                  <a:pt x="282" y="159"/>
                </a:cubicBezTo>
                <a:cubicBezTo>
                  <a:pt x="282" y="157"/>
                  <a:pt x="280" y="156"/>
                  <a:pt x="280" y="154"/>
                </a:cubicBezTo>
                <a:cubicBezTo>
                  <a:pt x="277" y="154"/>
                  <a:pt x="278" y="151"/>
                  <a:pt x="276" y="151"/>
                </a:cubicBezTo>
                <a:cubicBezTo>
                  <a:pt x="275" y="149"/>
                  <a:pt x="273" y="149"/>
                  <a:pt x="273" y="146"/>
                </a:cubicBezTo>
                <a:cubicBezTo>
                  <a:pt x="273" y="140"/>
                  <a:pt x="273" y="140"/>
                  <a:pt x="273" y="140"/>
                </a:cubicBezTo>
                <a:cubicBezTo>
                  <a:pt x="271" y="140"/>
                  <a:pt x="271" y="139"/>
                  <a:pt x="271" y="137"/>
                </a:cubicBezTo>
                <a:cubicBezTo>
                  <a:pt x="270" y="137"/>
                  <a:pt x="269" y="137"/>
                  <a:pt x="269" y="136"/>
                </a:cubicBezTo>
                <a:cubicBezTo>
                  <a:pt x="268" y="136"/>
                  <a:pt x="268" y="136"/>
                  <a:pt x="268" y="136"/>
                </a:cubicBezTo>
                <a:cubicBezTo>
                  <a:pt x="268" y="135"/>
                  <a:pt x="268" y="134"/>
                  <a:pt x="268" y="133"/>
                </a:cubicBezTo>
                <a:cubicBezTo>
                  <a:pt x="268" y="132"/>
                  <a:pt x="267" y="132"/>
                  <a:pt x="267" y="132"/>
                </a:cubicBezTo>
                <a:cubicBezTo>
                  <a:pt x="267" y="131"/>
                  <a:pt x="267" y="130"/>
                  <a:pt x="267" y="129"/>
                </a:cubicBezTo>
                <a:cubicBezTo>
                  <a:pt x="267" y="129"/>
                  <a:pt x="266" y="129"/>
                  <a:pt x="266" y="128"/>
                </a:cubicBezTo>
                <a:cubicBezTo>
                  <a:pt x="266" y="127"/>
                  <a:pt x="266" y="125"/>
                  <a:pt x="267" y="123"/>
                </a:cubicBezTo>
                <a:cubicBezTo>
                  <a:pt x="267" y="121"/>
                  <a:pt x="267" y="120"/>
                  <a:pt x="266" y="119"/>
                </a:cubicBezTo>
                <a:cubicBezTo>
                  <a:pt x="267" y="118"/>
                  <a:pt x="267" y="116"/>
                  <a:pt x="267" y="114"/>
                </a:cubicBezTo>
                <a:cubicBezTo>
                  <a:pt x="267" y="113"/>
                  <a:pt x="266" y="113"/>
                  <a:pt x="266" y="112"/>
                </a:cubicBezTo>
                <a:cubicBezTo>
                  <a:pt x="266" y="112"/>
                  <a:pt x="265" y="112"/>
                  <a:pt x="265" y="111"/>
                </a:cubicBezTo>
                <a:cubicBezTo>
                  <a:pt x="264" y="111"/>
                  <a:pt x="264" y="110"/>
                  <a:pt x="263" y="110"/>
                </a:cubicBezTo>
                <a:cubicBezTo>
                  <a:pt x="262" y="111"/>
                  <a:pt x="262" y="110"/>
                  <a:pt x="262" y="110"/>
                </a:cubicBezTo>
                <a:cubicBezTo>
                  <a:pt x="262" y="109"/>
                  <a:pt x="262" y="109"/>
                  <a:pt x="261" y="109"/>
                </a:cubicBezTo>
                <a:cubicBezTo>
                  <a:pt x="261" y="109"/>
                  <a:pt x="260" y="108"/>
                  <a:pt x="259" y="108"/>
                </a:cubicBezTo>
                <a:cubicBezTo>
                  <a:pt x="259" y="107"/>
                  <a:pt x="258" y="108"/>
                  <a:pt x="258" y="107"/>
                </a:cubicBezTo>
                <a:cubicBezTo>
                  <a:pt x="257" y="107"/>
                  <a:pt x="256" y="107"/>
                  <a:pt x="256" y="106"/>
                </a:cubicBezTo>
                <a:cubicBezTo>
                  <a:pt x="254" y="107"/>
                  <a:pt x="254" y="105"/>
                  <a:pt x="252" y="105"/>
                </a:cubicBezTo>
                <a:cubicBezTo>
                  <a:pt x="252" y="104"/>
                  <a:pt x="252" y="104"/>
                  <a:pt x="252" y="103"/>
                </a:cubicBezTo>
                <a:cubicBezTo>
                  <a:pt x="254" y="103"/>
                  <a:pt x="254" y="103"/>
                  <a:pt x="254" y="103"/>
                </a:cubicBezTo>
                <a:cubicBezTo>
                  <a:pt x="254" y="103"/>
                  <a:pt x="254" y="102"/>
                  <a:pt x="254" y="103"/>
                </a:cubicBezTo>
                <a:cubicBezTo>
                  <a:pt x="255" y="102"/>
                  <a:pt x="255" y="102"/>
                  <a:pt x="255" y="101"/>
                </a:cubicBezTo>
                <a:cubicBezTo>
                  <a:pt x="256" y="101"/>
                  <a:pt x="256" y="101"/>
                  <a:pt x="256" y="101"/>
                </a:cubicBezTo>
                <a:cubicBezTo>
                  <a:pt x="256" y="100"/>
                  <a:pt x="256" y="100"/>
                  <a:pt x="257" y="100"/>
                </a:cubicBezTo>
                <a:cubicBezTo>
                  <a:pt x="257" y="97"/>
                  <a:pt x="258" y="96"/>
                  <a:pt x="259" y="94"/>
                </a:cubicBezTo>
                <a:cubicBezTo>
                  <a:pt x="259" y="93"/>
                  <a:pt x="259" y="93"/>
                  <a:pt x="259" y="93"/>
                </a:cubicBezTo>
                <a:cubicBezTo>
                  <a:pt x="259" y="91"/>
                  <a:pt x="259" y="91"/>
                  <a:pt x="259" y="91"/>
                </a:cubicBezTo>
                <a:cubicBezTo>
                  <a:pt x="262" y="91"/>
                  <a:pt x="262" y="89"/>
                  <a:pt x="264" y="88"/>
                </a:cubicBezTo>
                <a:cubicBezTo>
                  <a:pt x="266" y="89"/>
                  <a:pt x="266" y="86"/>
                  <a:pt x="268" y="87"/>
                </a:cubicBezTo>
                <a:cubicBezTo>
                  <a:pt x="268" y="85"/>
                  <a:pt x="269" y="85"/>
                  <a:pt x="271" y="85"/>
                </a:cubicBezTo>
                <a:cubicBezTo>
                  <a:pt x="271" y="85"/>
                  <a:pt x="271" y="85"/>
                  <a:pt x="271" y="85"/>
                </a:cubicBezTo>
                <a:cubicBezTo>
                  <a:pt x="271" y="84"/>
                  <a:pt x="271" y="84"/>
                  <a:pt x="272" y="84"/>
                </a:cubicBezTo>
                <a:cubicBezTo>
                  <a:pt x="272" y="83"/>
                  <a:pt x="272" y="82"/>
                  <a:pt x="273" y="82"/>
                </a:cubicBezTo>
                <a:cubicBezTo>
                  <a:pt x="272" y="81"/>
                  <a:pt x="273" y="81"/>
                  <a:pt x="273" y="80"/>
                </a:cubicBezTo>
                <a:cubicBezTo>
                  <a:pt x="273" y="79"/>
                  <a:pt x="273" y="78"/>
                  <a:pt x="273" y="78"/>
                </a:cubicBezTo>
                <a:cubicBezTo>
                  <a:pt x="271" y="78"/>
                  <a:pt x="272" y="75"/>
                  <a:pt x="272" y="74"/>
                </a:cubicBezTo>
                <a:cubicBezTo>
                  <a:pt x="271" y="72"/>
                  <a:pt x="271" y="70"/>
                  <a:pt x="271" y="67"/>
                </a:cubicBezTo>
                <a:cubicBezTo>
                  <a:pt x="271" y="65"/>
                  <a:pt x="269" y="64"/>
                  <a:pt x="268" y="63"/>
                </a:cubicBezTo>
                <a:cubicBezTo>
                  <a:pt x="268" y="61"/>
                  <a:pt x="269" y="61"/>
                  <a:pt x="269" y="60"/>
                </a:cubicBezTo>
                <a:cubicBezTo>
                  <a:pt x="268" y="60"/>
                  <a:pt x="269" y="59"/>
                  <a:pt x="268" y="58"/>
                </a:cubicBezTo>
                <a:cubicBezTo>
                  <a:pt x="269" y="56"/>
                  <a:pt x="266" y="57"/>
                  <a:pt x="266" y="56"/>
                </a:cubicBezTo>
                <a:cubicBezTo>
                  <a:pt x="265" y="56"/>
                  <a:pt x="265" y="55"/>
                  <a:pt x="264" y="55"/>
                </a:cubicBezTo>
                <a:cubicBezTo>
                  <a:pt x="264" y="51"/>
                  <a:pt x="261" y="50"/>
                  <a:pt x="262" y="46"/>
                </a:cubicBezTo>
                <a:cubicBezTo>
                  <a:pt x="262" y="45"/>
                  <a:pt x="260" y="45"/>
                  <a:pt x="260" y="44"/>
                </a:cubicBezTo>
                <a:cubicBezTo>
                  <a:pt x="260" y="42"/>
                  <a:pt x="258" y="42"/>
                  <a:pt x="259" y="39"/>
                </a:cubicBezTo>
                <a:cubicBezTo>
                  <a:pt x="258" y="38"/>
                  <a:pt x="257" y="38"/>
                  <a:pt x="257" y="36"/>
                </a:cubicBezTo>
                <a:cubicBezTo>
                  <a:pt x="256" y="36"/>
                  <a:pt x="256" y="34"/>
                  <a:pt x="255" y="34"/>
                </a:cubicBezTo>
                <a:cubicBezTo>
                  <a:pt x="256" y="31"/>
                  <a:pt x="254" y="31"/>
                  <a:pt x="254" y="28"/>
                </a:cubicBezTo>
                <a:cubicBezTo>
                  <a:pt x="255" y="26"/>
                  <a:pt x="253" y="27"/>
                  <a:pt x="253" y="25"/>
                </a:cubicBezTo>
                <a:cubicBezTo>
                  <a:pt x="252" y="25"/>
                  <a:pt x="252" y="25"/>
                  <a:pt x="252" y="25"/>
                </a:cubicBezTo>
                <a:cubicBezTo>
                  <a:pt x="252" y="19"/>
                  <a:pt x="252" y="19"/>
                  <a:pt x="252" y="19"/>
                </a:cubicBezTo>
                <a:cubicBezTo>
                  <a:pt x="252" y="16"/>
                  <a:pt x="249" y="16"/>
                  <a:pt x="248" y="13"/>
                </a:cubicBezTo>
                <a:cubicBezTo>
                  <a:pt x="247" y="13"/>
                  <a:pt x="245" y="13"/>
                  <a:pt x="245" y="12"/>
                </a:cubicBezTo>
                <a:cubicBezTo>
                  <a:pt x="242" y="12"/>
                  <a:pt x="241" y="10"/>
                  <a:pt x="239" y="9"/>
                </a:cubicBezTo>
                <a:cubicBezTo>
                  <a:pt x="238" y="9"/>
                  <a:pt x="237" y="9"/>
                  <a:pt x="236" y="9"/>
                </a:cubicBezTo>
                <a:cubicBezTo>
                  <a:pt x="236" y="9"/>
                  <a:pt x="236" y="8"/>
                  <a:pt x="236" y="8"/>
                </a:cubicBezTo>
                <a:cubicBezTo>
                  <a:pt x="235" y="8"/>
                  <a:pt x="235" y="8"/>
                  <a:pt x="234" y="8"/>
                </a:cubicBezTo>
                <a:cubicBezTo>
                  <a:pt x="234" y="8"/>
                  <a:pt x="234" y="7"/>
                  <a:pt x="234" y="7"/>
                </a:cubicBezTo>
                <a:cubicBezTo>
                  <a:pt x="233" y="7"/>
                  <a:pt x="232" y="7"/>
                  <a:pt x="231" y="7"/>
                </a:cubicBezTo>
                <a:cubicBezTo>
                  <a:pt x="231" y="7"/>
                  <a:pt x="231" y="7"/>
                  <a:pt x="231" y="6"/>
                </a:cubicBezTo>
                <a:cubicBezTo>
                  <a:pt x="230" y="6"/>
                  <a:pt x="230" y="7"/>
                  <a:pt x="229" y="6"/>
                </a:cubicBezTo>
                <a:cubicBezTo>
                  <a:pt x="229" y="9"/>
                  <a:pt x="229" y="9"/>
                  <a:pt x="229" y="9"/>
                </a:cubicBezTo>
                <a:cubicBezTo>
                  <a:pt x="227" y="9"/>
                  <a:pt x="225" y="10"/>
                  <a:pt x="222" y="10"/>
                </a:cubicBezTo>
                <a:cubicBezTo>
                  <a:pt x="222" y="10"/>
                  <a:pt x="222" y="11"/>
                  <a:pt x="222" y="11"/>
                </a:cubicBezTo>
                <a:cubicBezTo>
                  <a:pt x="218" y="10"/>
                  <a:pt x="217" y="12"/>
                  <a:pt x="213" y="12"/>
                </a:cubicBezTo>
                <a:cubicBezTo>
                  <a:pt x="211" y="13"/>
                  <a:pt x="208" y="13"/>
                  <a:pt x="206" y="14"/>
                </a:cubicBezTo>
                <a:cubicBezTo>
                  <a:pt x="199" y="14"/>
                  <a:pt x="191" y="15"/>
                  <a:pt x="183" y="15"/>
                </a:cubicBezTo>
                <a:cubicBezTo>
                  <a:pt x="181" y="15"/>
                  <a:pt x="179" y="14"/>
                  <a:pt x="176" y="14"/>
                </a:cubicBezTo>
                <a:cubicBezTo>
                  <a:pt x="176" y="14"/>
                  <a:pt x="176" y="14"/>
                  <a:pt x="176" y="13"/>
                </a:cubicBezTo>
                <a:cubicBezTo>
                  <a:pt x="169" y="13"/>
                  <a:pt x="169" y="13"/>
                  <a:pt x="169" y="13"/>
                </a:cubicBezTo>
                <a:cubicBezTo>
                  <a:pt x="167" y="12"/>
                  <a:pt x="159" y="13"/>
                  <a:pt x="154" y="13"/>
                </a:cubicBezTo>
                <a:cubicBezTo>
                  <a:pt x="153" y="13"/>
                  <a:pt x="153" y="14"/>
                  <a:pt x="151" y="13"/>
                </a:cubicBezTo>
                <a:cubicBezTo>
                  <a:pt x="151" y="15"/>
                  <a:pt x="150" y="17"/>
                  <a:pt x="149" y="18"/>
                </a:cubicBezTo>
                <a:cubicBezTo>
                  <a:pt x="145" y="20"/>
                  <a:pt x="143" y="21"/>
                  <a:pt x="142" y="25"/>
                </a:cubicBezTo>
                <a:cubicBezTo>
                  <a:pt x="140" y="25"/>
                  <a:pt x="140" y="25"/>
                  <a:pt x="140" y="25"/>
                </a:cubicBezTo>
                <a:cubicBezTo>
                  <a:pt x="140" y="25"/>
                  <a:pt x="139" y="25"/>
                  <a:pt x="139" y="25"/>
                </a:cubicBezTo>
                <a:cubicBezTo>
                  <a:pt x="139" y="25"/>
                  <a:pt x="139" y="25"/>
                  <a:pt x="139" y="25"/>
                </a:cubicBezTo>
                <a:cubicBezTo>
                  <a:pt x="139" y="25"/>
                  <a:pt x="139" y="25"/>
                  <a:pt x="139" y="25"/>
                </a:cubicBezTo>
                <a:cubicBezTo>
                  <a:pt x="137" y="25"/>
                  <a:pt x="137" y="25"/>
                  <a:pt x="137" y="25"/>
                </a:cubicBezTo>
                <a:cubicBezTo>
                  <a:pt x="137" y="23"/>
                  <a:pt x="137" y="22"/>
                  <a:pt x="138" y="23"/>
                </a:cubicBezTo>
                <a:cubicBezTo>
                  <a:pt x="138" y="22"/>
                  <a:pt x="139" y="22"/>
                  <a:pt x="140" y="22"/>
                </a:cubicBezTo>
                <a:cubicBezTo>
                  <a:pt x="139" y="20"/>
                  <a:pt x="142" y="21"/>
                  <a:pt x="142" y="20"/>
                </a:cubicBezTo>
                <a:cubicBezTo>
                  <a:pt x="144" y="20"/>
                  <a:pt x="143" y="18"/>
                  <a:pt x="144" y="18"/>
                </a:cubicBezTo>
                <a:cubicBezTo>
                  <a:pt x="145" y="17"/>
                  <a:pt x="146" y="17"/>
                  <a:pt x="147" y="17"/>
                </a:cubicBezTo>
                <a:cubicBezTo>
                  <a:pt x="148" y="16"/>
                  <a:pt x="147" y="14"/>
                  <a:pt x="149" y="15"/>
                </a:cubicBezTo>
                <a:cubicBezTo>
                  <a:pt x="149" y="13"/>
                  <a:pt x="151" y="14"/>
                  <a:pt x="151" y="12"/>
                </a:cubicBezTo>
                <a:cubicBezTo>
                  <a:pt x="151" y="11"/>
                  <a:pt x="151" y="11"/>
                  <a:pt x="151" y="11"/>
                </a:cubicBezTo>
                <a:cubicBezTo>
                  <a:pt x="151" y="10"/>
                  <a:pt x="152" y="10"/>
                  <a:pt x="152" y="9"/>
                </a:cubicBezTo>
                <a:cubicBezTo>
                  <a:pt x="151" y="9"/>
                  <a:pt x="150" y="9"/>
                  <a:pt x="150" y="11"/>
                </a:cubicBezTo>
                <a:cubicBezTo>
                  <a:pt x="150" y="11"/>
                  <a:pt x="150" y="11"/>
                  <a:pt x="150" y="11"/>
                </a:cubicBezTo>
                <a:cubicBezTo>
                  <a:pt x="150" y="12"/>
                  <a:pt x="149" y="12"/>
                  <a:pt x="149" y="12"/>
                </a:cubicBezTo>
                <a:cubicBezTo>
                  <a:pt x="148" y="13"/>
                  <a:pt x="149" y="14"/>
                  <a:pt x="148" y="13"/>
                </a:cubicBezTo>
                <a:cubicBezTo>
                  <a:pt x="148" y="14"/>
                  <a:pt x="147" y="15"/>
                  <a:pt x="147" y="16"/>
                </a:cubicBezTo>
                <a:cubicBezTo>
                  <a:pt x="146" y="15"/>
                  <a:pt x="146" y="16"/>
                  <a:pt x="144" y="16"/>
                </a:cubicBezTo>
                <a:cubicBezTo>
                  <a:pt x="144" y="17"/>
                  <a:pt x="144" y="17"/>
                  <a:pt x="144" y="17"/>
                </a:cubicBezTo>
                <a:cubicBezTo>
                  <a:pt x="143" y="17"/>
                  <a:pt x="143" y="18"/>
                  <a:pt x="142" y="18"/>
                </a:cubicBezTo>
                <a:cubicBezTo>
                  <a:pt x="141" y="19"/>
                  <a:pt x="140" y="19"/>
                  <a:pt x="139" y="19"/>
                </a:cubicBezTo>
                <a:cubicBezTo>
                  <a:pt x="138" y="19"/>
                  <a:pt x="138" y="19"/>
                  <a:pt x="137" y="20"/>
                </a:cubicBezTo>
                <a:cubicBezTo>
                  <a:pt x="137" y="20"/>
                  <a:pt x="136" y="20"/>
                  <a:pt x="136" y="20"/>
                </a:cubicBezTo>
                <a:cubicBezTo>
                  <a:pt x="134" y="20"/>
                  <a:pt x="132" y="20"/>
                  <a:pt x="130" y="21"/>
                </a:cubicBezTo>
                <a:cubicBezTo>
                  <a:pt x="130" y="21"/>
                  <a:pt x="129" y="20"/>
                  <a:pt x="128" y="20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7" y="20"/>
                  <a:pt x="126" y="21"/>
                  <a:pt x="125" y="20"/>
                </a:cubicBezTo>
                <a:cubicBezTo>
                  <a:pt x="125" y="20"/>
                  <a:pt x="124" y="19"/>
                  <a:pt x="123" y="19"/>
                </a:cubicBezTo>
                <a:cubicBezTo>
                  <a:pt x="122" y="19"/>
                  <a:pt x="122" y="19"/>
                  <a:pt x="122" y="18"/>
                </a:cubicBezTo>
                <a:cubicBezTo>
                  <a:pt x="120" y="19"/>
                  <a:pt x="121" y="17"/>
                  <a:pt x="119" y="17"/>
                </a:cubicBezTo>
                <a:cubicBezTo>
                  <a:pt x="120" y="15"/>
                  <a:pt x="118" y="14"/>
                  <a:pt x="119" y="12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8" y="9"/>
                  <a:pt x="117" y="8"/>
                  <a:pt x="116" y="8"/>
                </a:cubicBezTo>
                <a:cubicBezTo>
                  <a:pt x="115" y="6"/>
                  <a:pt x="117" y="6"/>
                  <a:pt x="117" y="4"/>
                </a:cubicBezTo>
                <a:cubicBezTo>
                  <a:pt x="118" y="5"/>
                  <a:pt x="118" y="6"/>
                  <a:pt x="120" y="6"/>
                </a:cubicBezTo>
                <a:cubicBezTo>
                  <a:pt x="120" y="7"/>
                  <a:pt x="121" y="7"/>
                  <a:pt x="123" y="7"/>
                </a:cubicBezTo>
                <a:cubicBezTo>
                  <a:pt x="123" y="9"/>
                  <a:pt x="125" y="8"/>
                  <a:pt x="124" y="11"/>
                </a:cubicBezTo>
                <a:cubicBezTo>
                  <a:pt x="125" y="11"/>
                  <a:pt x="125" y="10"/>
                  <a:pt x="125" y="10"/>
                </a:cubicBezTo>
                <a:cubicBezTo>
                  <a:pt x="125" y="10"/>
                  <a:pt x="126" y="10"/>
                  <a:pt x="126" y="10"/>
                </a:cubicBezTo>
                <a:cubicBezTo>
                  <a:pt x="126" y="10"/>
                  <a:pt x="126" y="9"/>
                  <a:pt x="126" y="9"/>
                </a:cubicBezTo>
                <a:cubicBezTo>
                  <a:pt x="125" y="8"/>
                  <a:pt x="124" y="8"/>
                  <a:pt x="124" y="6"/>
                </a:cubicBezTo>
                <a:cubicBezTo>
                  <a:pt x="121" y="6"/>
                  <a:pt x="121" y="4"/>
                  <a:pt x="119" y="4"/>
                </a:cubicBezTo>
                <a:cubicBezTo>
                  <a:pt x="118" y="4"/>
                  <a:pt x="117" y="4"/>
                  <a:pt x="117" y="3"/>
                </a:cubicBezTo>
                <a:cubicBezTo>
                  <a:pt x="117" y="2"/>
                  <a:pt x="117" y="2"/>
                  <a:pt x="117" y="2"/>
                </a:cubicBezTo>
                <a:cubicBezTo>
                  <a:pt x="113" y="1"/>
                  <a:pt x="111" y="0"/>
                  <a:pt x="107" y="0"/>
                </a:cubicBezTo>
                <a:cubicBezTo>
                  <a:pt x="105" y="0"/>
                  <a:pt x="105" y="2"/>
                  <a:pt x="102" y="2"/>
                </a:cubicBezTo>
                <a:cubicBezTo>
                  <a:pt x="101" y="2"/>
                  <a:pt x="100" y="3"/>
                  <a:pt x="99" y="3"/>
                </a:cubicBezTo>
                <a:cubicBezTo>
                  <a:pt x="98" y="3"/>
                  <a:pt x="97" y="4"/>
                  <a:pt x="97" y="4"/>
                </a:cubicBezTo>
                <a:cubicBezTo>
                  <a:pt x="92" y="4"/>
                  <a:pt x="89" y="5"/>
                  <a:pt x="84" y="6"/>
                </a:cubicBezTo>
                <a:cubicBezTo>
                  <a:pt x="83" y="7"/>
                  <a:pt x="82" y="7"/>
                  <a:pt x="80" y="8"/>
                </a:cubicBezTo>
                <a:cubicBezTo>
                  <a:pt x="80" y="8"/>
                  <a:pt x="80" y="8"/>
                  <a:pt x="80" y="9"/>
                </a:cubicBezTo>
                <a:cubicBezTo>
                  <a:pt x="80" y="9"/>
                  <a:pt x="80" y="8"/>
                  <a:pt x="80" y="9"/>
                </a:cubicBezTo>
                <a:cubicBezTo>
                  <a:pt x="79" y="9"/>
                  <a:pt x="77" y="10"/>
                  <a:pt x="77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3"/>
                  <a:pt x="75" y="13"/>
                </a:cubicBezTo>
                <a:cubicBezTo>
                  <a:pt x="75" y="13"/>
                  <a:pt x="75" y="13"/>
                  <a:pt x="75" y="13"/>
                </a:cubicBezTo>
                <a:cubicBezTo>
                  <a:pt x="75" y="13"/>
                  <a:pt x="75" y="13"/>
                  <a:pt x="75" y="13"/>
                </a:cubicBezTo>
                <a:cubicBezTo>
                  <a:pt x="73" y="14"/>
                  <a:pt x="71" y="13"/>
                  <a:pt x="71" y="15"/>
                </a:cubicBezTo>
                <a:cubicBezTo>
                  <a:pt x="70" y="15"/>
                  <a:pt x="69" y="15"/>
                  <a:pt x="68" y="16"/>
                </a:cubicBezTo>
                <a:cubicBezTo>
                  <a:pt x="65" y="16"/>
                  <a:pt x="64" y="18"/>
                  <a:pt x="62" y="18"/>
                </a:cubicBezTo>
                <a:cubicBezTo>
                  <a:pt x="62" y="20"/>
                  <a:pt x="61" y="20"/>
                  <a:pt x="61" y="22"/>
                </a:cubicBezTo>
                <a:cubicBezTo>
                  <a:pt x="59" y="22"/>
                  <a:pt x="60" y="24"/>
                  <a:pt x="59" y="24"/>
                </a:cubicBezTo>
                <a:cubicBezTo>
                  <a:pt x="59" y="25"/>
                  <a:pt x="57" y="25"/>
                  <a:pt x="57" y="27"/>
                </a:cubicBezTo>
                <a:cubicBezTo>
                  <a:pt x="56" y="27"/>
                  <a:pt x="56" y="28"/>
                  <a:pt x="55" y="29"/>
                </a:cubicBezTo>
                <a:cubicBezTo>
                  <a:pt x="53" y="28"/>
                  <a:pt x="53" y="30"/>
                  <a:pt x="52" y="29"/>
                </a:cubicBezTo>
                <a:cubicBezTo>
                  <a:pt x="51" y="30"/>
                  <a:pt x="50" y="30"/>
                  <a:pt x="50" y="31"/>
                </a:cubicBezTo>
                <a:cubicBezTo>
                  <a:pt x="48" y="31"/>
                  <a:pt x="48" y="32"/>
                  <a:pt x="46" y="32"/>
                </a:cubicBezTo>
                <a:cubicBezTo>
                  <a:pt x="46" y="33"/>
                  <a:pt x="44" y="32"/>
                  <a:pt x="44" y="33"/>
                </a:cubicBezTo>
                <a:cubicBezTo>
                  <a:pt x="41" y="33"/>
                  <a:pt x="41" y="33"/>
                  <a:pt x="41" y="33"/>
                </a:cubicBezTo>
                <a:cubicBezTo>
                  <a:pt x="38" y="34"/>
                  <a:pt x="35" y="35"/>
                  <a:pt x="32" y="36"/>
                </a:cubicBezTo>
                <a:cubicBezTo>
                  <a:pt x="30" y="37"/>
                  <a:pt x="27" y="38"/>
                  <a:pt x="24" y="38"/>
                </a:cubicBezTo>
                <a:cubicBezTo>
                  <a:pt x="23" y="38"/>
                  <a:pt x="23" y="39"/>
                  <a:pt x="22" y="39"/>
                </a:cubicBezTo>
                <a:cubicBezTo>
                  <a:pt x="22" y="39"/>
                  <a:pt x="20" y="39"/>
                  <a:pt x="20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7" y="40"/>
                  <a:pt x="17" y="41"/>
                  <a:pt x="17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2"/>
                  <a:pt x="14" y="43"/>
                  <a:pt x="13" y="43"/>
                </a:cubicBezTo>
                <a:cubicBezTo>
                  <a:pt x="13" y="43"/>
                  <a:pt x="13" y="44"/>
                  <a:pt x="13" y="43"/>
                </a:cubicBezTo>
                <a:cubicBezTo>
                  <a:pt x="12" y="44"/>
                  <a:pt x="11" y="44"/>
                  <a:pt x="11" y="45"/>
                </a:cubicBezTo>
                <a:cubicBezTo>
                  <a:pt x="10" y="45"/>
                  <a:pt x="8" y="45"/>
                  <a:pt x="6" y="46"/>
                </a:cubicBezTo>
                <a:cubicBezTo>
                  <a:pt x="7" y="48"/>
                  <a:pt x="8" y="49"/>
                  <a:pt x="7" y="51"/>
                </a:cubicBezTo>
                <a:cubicBezTo>
                  <a:pt x="9" y="51"/>
                  <a:pt x="9" y="49"/>
                  <a:pt x="11" y="49"/>
                </a:cubicBezTo>
                <a:cubicBezTo>
                  <a:pt x="13" y="48"/>
                  <a:pt x="12" y="51"/>
                  <a:pt x="14" y="50"/>
                </a:cubicBezTo>
                <a:cubicBezTo>
                  <a:pt x="16" y="50"/>
                  <a:pt x="16" y="47"/>
                  <a:pt x="16" y="45"/>
                </a:cubicBezTo>
                <a:cubicBezTo>
                  <a:pt x="18" y="44"/>
                  <a:pt x="19" y="43"/>
                  <a:pt x="20" y="41"/>
                </a:cubicBezTo>
                <a:cubicBezTo>
                  <a:pt x="21" y="42"/>
                  <a:pt x="20" y="43"/>
                  <a:pt x="20" y="43"/>
                </a:cubicBezTo>
                <a:cubicBezTo>
                  <a:pt x="19" y="43"/>
                  <a:pt x="19" y="44"/>
                  <a:pt x="19" y="45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6"/>
                  <a:pt x="17" y="46"/>
                  <a:pt x="17" y="48"/>
                </a:cubicBezTo>
                <a:cubicBezTo>
                  <a:pt x="17" y="48"/>
                  <a:pt x="17" y="48"/>
                  <a:pt x="16" y="48"/>
                </a:cubicBezTo>
                <a:cubicBezTo>
                  <a:pt x="16" y="52"/>
                  <a:pt x="14" y="52"/>
                  <a:pt x="13" y="55"/>
                </a:cubicBezTo>
                <a:cubicBezTo>
                  <a:pt x="13" y="57"/>
                  <a:pt x="14" y="58"/>
                  <a:pt x="16" y="59"/>
                </a:cubicBezTo>
                <a:cubicBezTo>
                  <a:pt x="15" y="60"/>
                  <a:pt x="16" y="61"/>
                  <a:pt x="16" y="62"/>
                </a:cubicBezTo>
                <a:cubicBezTo>
                  <a:pt x="17" y="63"/>
                  <a:pt x="17" y="64"/>
                  <a:pt x="18" y="64"/>
                </a:cubicBezTo>
                <a:cubicBezTo>
                  <a:pt x="19" y="65"/>
                  <a:pt x="19" y="70"/>
                  <a:pt x="16" y="69"/>
                </a:cubicBezTo>
                <a:cubicBezTo>
                  <a:pt x="16" y="69"/>
                  <a:pt x="15" y="68"/>
                  <a:pt x="16" y="67"/>
                </a:cubicBezTo>
                <a:cubicBezTo>
                  <a:pt x="16" y="67"/>
                  <a:pt x="16" y="66"/>
                  <a:pt x="16" y="65"/>
                </a:cubicBezTo>
                <a:cubicBezTo>
                  <a:pt x="16" y="63"/>
                  <a:pt x="14" y="64"/>
                  <a:pt x="14" y="61"/>
                </a:cubicBezTo>
                <a:cubicBezTo>
                  <a:pt x="13" y="61"/>
                  <a:pt x="14" y="59"/>
                  <a:pt x="13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3" y="58"/>
                  <a:pt x="13" y="58"/>
                  <a:pt x="13" y="57"/>
                </a:cubicBezTo>
                <a:cubicBezTo>
                  <a:pt x="13" y="57"/>
                  <a:pt x="12" y="57"/>
                  <a:pt x="12" y="57"/>
                </a:cubicBezTo>
                <a:cubicBezTo>
                  <a:pt x="12" y="55"/>
                  <a:pt x="9" y="55"/>
                  <a:pt x="8" y="54"/>
                </a:cubicBezTo>
                <a:cubicBezTo>
                  <a:pt x="7" y="54"/>
                  <a:pt x="5" y="52"/>
                  <a:pt x="4" y="55"/>
                </a:cubicBezTo>
                <a:cubicBezTo>
                  <a:pt x="4" y="57"/>
                  <a:pt x="5" y="56"/>
                  <a:pt x="5" y="58"/>
                </a:cubicBezTo>
                <a:cubicBezTo>
                  <a:pt x="7" y="58"/>
                  <a:pt x="6" y="59"/>
                  <a:pt x="7" y="60"/>
                </a:cubicBezTo>
                <a:cubicBezTo>
                  <a:pt x="7" y="61"/>
                  <a:pt x="8" y="62"/>
                  <a:pt x="9" y="64"/>
                </a:cubicBezTo>
                <a:cubicBezTo>
                  <a:pt x="9" y="64"/>
                  <a:pt x="8" y="66"/>
                  <a:pt x="9" y="66"/>
                </a:cubicBezTo>
                <a:cubicBezTo>
                  <a:pt x="9" y="66"/>
                  <a:pt x="9" y="66"/>
                  <a:pt x="9" y="66"/>
                </a:cubicBezTo>
                <a:cubicBezTo>
                  <a:pt x="9" y="67"/>
                  <a:pt x="9" y="70"/>
                  <a:pt x="9" y="71"/>
                </a:cubicBezTo>
                <a:cubicBezTo>
                  <a:pt x="9" y="71"/>
                  <a:pt x="9" y="71"/>
                  <a:pt x="9" y="71"/>
                </a:cubicBezTo>
                <a:cubicBezTo>
                  <a:pt x="8" y="71"/>
                  <a:pt x="9" y="72"/>
                  <a:pt x="9" y="73"/>
                </a:cubicBezTo>
                <a:cubicBezTo>
                  <a:pt x="9" y="73"/>
                  <a:pt x="8" y="73"/>
                  <a:pt x="8" y="74"/>
                </a:cubicBezTo>
                <a:cubicBezTo>
                  <a:pt x="8" y="75"/>
                  <a:pt x="7" y="75"/>
                  <a:pt x="7" y="75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77"/>
                  <a:pt x="6" y="78"/>
                  <a:pt x="6" y="78"/>
                </a:cubicBezTo>
                <a:cubicBezTo>
                  <a:pt x="6" y="80"/>
                  <a:pt x="5" y="80"/>
                  <a:pt x="6" y="82"/>
                </a:cubicBezTo>
                <a:cubicBezTo>
                  <a:pt x="5" y="82"/>
                  <a:pt x="5" y="83"/>
                  <a:pt x="5" y="83"/>
                </a:cubicBezTo>
                <a:cubicBezTo>
                  <a:pt x="5" y="84"/>
                  <a:pt x="5" y="85"/>
                  <a:pt x="4" y="85"/>
                </a:cubicBezTo>
                <a:cubicBezTo>
                  <a:pt x="3" y="85"/>
                  <a:pt x="4" y="87"/>
                  <a:pt x="3" y="87"/>
                </a:cubicBezTo>
                <a:cubicBezTo>
                  <a:pt x="1" y="88"/>
                  <a:pt x="0" y="89"/>
                  <a:pt x="0" y="91"/>
                </a:cubicBezTo>
                <a:cubicBezTo>
                  <a:pt x="1" y="93"/>
                  <a:pt x="1" y="96"/>
                  <a:pt x="1" y="98"/>
                </a:cubicBezTo>
                <a:cubicBezTo>
                  <a:pt x="1" y="98"/>
                  <a:pt x="2" y="99"/>
                  <a:pt x="2" y="99"/>
                </a:cubicBezTo>
                <a:cubicBezTo>
                  <a:pt x="2" y="99"/>
                  <a:pt x="3" y="99"/>
                  <a:pt x="3" y="100"/>
                </a:cubicBezTo>
                <a:cubicBezTo>
                  <a:pt x="4" y="100"/>
                  <a:pt x="5" y="100"/>
                  <a:pt x="6" y="101"/>
                </a:cubicBezTo>
                <a:cubicBezTo>
                  <a:pt x="6" y="101"/>
                  <a:pt x="7" y="101"/>
                  <a:pt x="6" y="102"/>
                </a:cubicBezTo>
                <a:cubicBezTo>
                  <a:pt x="7" y="102"/>
                  <a:pt x="8" y="102"/>
                  <a:pt x="8" y="103"/>
                </a:cubicBezTo>
                <a:cubicBezTo>
                  <a:pt x="8" y="103"/>
                  <a:pt x="9" y="103"/>
                  <a:pt x="9" y="104"/>
                </a:cubicBezTo>
                <a:cubicBezTo>
                  <a:pt x="9" y="104"/>
                  <a:pt x="10" y="104"/>
                  <a:pt x="10" y="105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1" y="108"/>
                  <a:pt x="13" y="107"/>
                  <a:pt x="13" y="109"/>
                </a:cubicBezTo>
                <a:cubicBezTo>
                  <a:pt x="14" y="112"/>
                  <a:pt x="13" y="113"/>
                  <a:pt x="12" y="115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2"/>
                  <a:pt x="14" y="122"/>
                  <a:pt x="14" y="124"/>
                </a:cubicBezTo>
                <a:cubicBezTo>
                  <a:pt x="14" y="127"/>
                  <a:pt x="14" y="127"/>
                  <a:pt x="14" y="127"/>
                </a:cubicBezTo>
                <a:cubicBezTo>
                  <a:pt x="14" y="129"/>
                  <a:pt x="16" y="129"/>
                  <a:pt x="16" y="131"/>
                </a:cubicBezTo>
                <a:cubicBezTo>
                  <a:pt x="15" y="134"/>
                  <a:pt x="14" y="135"/>
                  <a:pt x="15" y="138"/>
                </a:cubicBezTo>
                <a:cubicBezTo>
                  <a:pt x="15" y="140"/>
                  <a:pt x="13" y="141"/>
                  <a:pt x="13" y="144"/>
                </a:cubicBezTo>
                <a:cubicBezTo>
                  <a:pt x="14" y="144"/>
                  <a:pt x="13" y="145"/>
                  <a:pt x="13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5"/>
                  <a:pt x="14" y="146"/>
                  <a:pt x="14" y="147"/>
                </a:cubicBezTo>
                <a:cubicBezTo>
                  <a:pt x="14" y="147"/>
                  <a:pt x="15" y="146"/>
                  <a:pt x="15" y="147"/>
                </a:cubicBezTo>
                <a:cubicBezTo>
                  <a:pt x="15" y="147"/>
                  <a:pt x="15" y="148"/>
                  <a:pt x="16" y="149"/>
                </a:cubicBezTo>
                <a:cubicBezTo>
                  <a:pt x="16" y="149"/>
                  <a:pt x="16" y="149"/>
                  <a:pt x="16" y="149"/>
                </a:cubicBezTo>
                <a:cubicBezTo>
                  <a:pt x="16" y="149"/>
                  <a:pt x="16" y="149"/>
                  <a:pt x="16" y="149"/>
                </a:cubicBezTo>
                <a:cubicBezTo>
                  <a:pt x="16" y="149"/>
                  <a:pt x="16" y="149"/>
                  <a:pt x="16" y="149"/>
                </a:cubicBezTo>
                <a:cubicBezTo>
                  <a:pt x="16" y="149"/>
                  <a:pt x="16" y="150"/>
                  <a:pt x="16" y="150"/>
                </a:cubicBezTo>
                <a:cubicBezTo>
                  <a:pt x="16" y="150"/>
                  <a:pt x="16" y="150"/>
                  <a:pt x="16" y="150"/>
                </a:cubicBezTo>
                <a:cubicBezTo>
                  <a:pt x="16" y="150"/>
                  <a:pt x="16" y="150"/>
                  <a:pt x="16" y="150"/>
                </a:cubicBezTo>
                <a:cubicBezTo>
                  <a:pt x="16" y="150"/>
                  <a:pt x="16" y="150"/>
                  <a:pt x="16" y="150"/>
                </a:cubicBezTo>
                <a:cubicBezTo>
                  <a:pt x="16" y="150"/>
                  <a:pt x="16" y="150"/>
                  <a:pt x="16" y="151"/>
                </a:cubicBezTo>
                <a:cubicBezTo>
                  <a:pt x="16" y="151"/>
                  <a:pt x="16" y="151"/>
                  <a:pt x="16" y="151"/>
                </a:cubicBezTo>
                <a:cubicBezTo>
                  <a:pt x="16" y="151"/>
                  <a:pt x="16" y="151"/>
                  <a:pt x="16" y="151"/>
                </a:cubicBezTo>
                <a:cubicBezTo>
                  <a:pt x="16" y="151"/>
                  <a:pt x="16" y="151"/>
                  <a:pt x="16" y="151"/>
                </a:cubicBezTo>
                <a:cubicBezTo>
                  <a:pt x="16" y="151"/>
                  <a:pt x="16" y="151"/>
                  <a:pt x="16" y="151"/>
                </a:cubicBezTo>
                <a:cubicBezTo>
                  <a:pt x="16" y="151"/>
                  <a:pt x="16" y="151"/>
                  <a:pt x="16" y="151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6" y="152"/>
                  <a:pt x="16" y="152"/>
                  <a:pt x="17" y="152"/>
                </a:cubicBezTo>
                <a:cubicBezTo>
                  <a:pt x="17" y="152"/>
                  <a:pt x="17" y="152"/>
                  <a:pt x="17" y="152"/>
                </a:cubicBezTo>
                <a:cubicBezTo>
                  <a:pt x="17" y="152"/>
                  <a:pt x="17" y="152"/>
                  <a:pt x="17" y="152"/>
                </a:cubicBezTo>
                <a:cubicBezTo>
                  <a:pt x="17" y="152"/>
                  <a:pt x="17" y="152"/>
                  <a:pt x="17" y="152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4"/>
                </a:cubicBezTo>
                <a:cubicBezTo>
                  <a:pt x="17" y="154"/>
                  <a:pt x="17" y="154"/>
                  <a:pt x="17" y="154"/>
                </a:cubicBezTo>
                <a:cubicBezTo>
                  <a:pt x="17" y="154"/>
                  <a:pt x="17" y="154"/>
                  <a:pt x="17" y="154"/>
                </a:cubicBezTo>
                <a:cubicBezTo>
                  <a:pt x="17" y="154"/>
                  <a:pt x="17" y="154"/>
                  <a:pt x="17" y="154"/>
                </a:cubicBezTo>
                <a:cubicBezTo>
                  <a:pt x="17" y="154"/>
                  <a:pt x="17" y="154"/>
                  <a:pt x="17" y="154"/>
                </a:cubicBezTo>
                <a:cubicBezTo>
                  <a:pt x="17" y="154"/>
                  <a:pt x="17" y="154"/>
                  <a:pt x="17" y="155"/>
                </a:cubicBezTo>
                <a:cubicBezTo>
                  <a:pt x="17" y="155"/>
                  <a:pt x="17" y="155"/>
                  <a:pt x="17" y="155"/>
                </a:cubicBezTo>
                <a:cubicBezTo>
                  <a:pt x="17" y="155"/>
                  <a:pt x="17" y="155"/>
                  <a:pt x="17" y="155"/>
                </a:cubicBezTo>
                <a:cubicBezTo>
                  <a:pt x="17" y="155"/>
                  <a:pt x="17" y="155"/>
                  <a:pt x="17" y="156"/>
                </a:cubicBezTo>
                <a:cubicBezTo>
                  <a:pt x="17" y="156"/>
                  <a:pt x="17" y="157"/>
                  <a:pt x="18" y="157"/>
                </a:cubicBezTo>
                <a:cubicBezTo>
                  <a:pt x="18" y="157"/>
                  <a:pt x="18" y="158"/>
                  <a:pt x="19" y="158"/>
                </a:cubicBezTo>
                <a:cubicBezTo>
                  <a:pt x="20" y="158"/>
                  <a:pt x="20" y="158"/>
                  <a:pt x="20" y="158"/>
                </a:cubicBezTo>
                <a:cubicBezTo>
                  <a:pt x="21" y="158"/>
                  <a:pt x="22" y="160"/>
                  <a:pt x="22" y="160"/>
                </a:cubicBezTo>
                <a:cubicBezTo>
                  <a:pt x="22" y="162"/>
                  <a:pt x="23" y="163"/>
                  <a:pt x="24" y="164"/>
                </a:cubicBezTo>
                <a:cubicBezTo>
                  <a:pt x="24" y="166"/>
                  <a:pt x="25" y="167"/>
                  <a:pt x="25" y="170"/>
                </a:cubicBezTo>
                <a:cubicBezTo>
                  <a:pt x="24" y="174"/>
                  <a:pt x="22" y="179"/>
                  <a:pt x="22" y="184"/>
                </a:cubicBezTo>
                <a:cubicBezTo>
                  <a:pt x="23" y="184"/>
                  <a:pt x="23" y="185"/>
                  <a:pt x="25" y="185"/>
                </a:cubicBezTo>
                <a:cubicBezTo>
                  <a:pt x="26" y="184"/>
                  <a:pt x="26" y="183"/>
                  <a:pt x="26" y="182"/>
                </a:cubicBezTo>
                <a:cubicBezTo>
                  <a:pt x="26" y="180"/>
                  <a:pt x="26" y="179"/>
                  <a:pt x="27" y="179"/>
                </a:cubicBezTo>
                <a:cubicBezTo>
                  <a:pt x="31" y="179"/>
                  <a:pt x="34" y="180"/>
                  <a:pt x="37" y="181"/>
                </a:cubicBezTo>
                <a:cubicBezTo>
                  <a:pt x="37" y="183"/>
                  <a:pt x="37" y="183"/>
                  <a:pt x="37" y="183"/>
                </a:cubicBezTo>
                <a:cubicBezTo>
                  <a:pt x="38" y="183"/>
                  <a:pt x="38" y="185"/>
                  <a:pt x="39" y="185"/>
                </a:cubicBezTo>
                <a:cubicBezTo>
                  <a:pt x="38" y="187"/>
                  <a:pt x="41" y="186"/>
                  <a:pt x="40" y="189"/>
                </a:cubicBezTo>
                <a:cubicBezTo>
                  <a:pt x="41" y="189"/>
                  <a:pt x="43" y="189"/>
                  <a:pt x="43" y="189"/>
                </a:cubicBezTo>
                <a:cubicBezTo>
                  <a:pt x="43" y="189"/>
                  <a:pt x="43" y="189"/>
                  <a:pt x="43" y="190"/>
                </a:cubicBezTo>
                <a:cubicBezTo>
                  <a:pt x="46" y="190"/>
                  <a:pt x="46" y="190"/>
                  <a:pt x="46" y="190"/>
                </a:cubicBezTo>
                <a:cubicBezTo>
                  <a:pt x="46" y="189"/>
                  <a:pt x="47" y="189"/>
                  <a:pt x="48" y="189"/>
                </a:cubicBezTo>
                <a:cubicBezTo>
                  <a:pt x="47" y="191"/>
                  <a:pt x="50" y="190"/>
                  <a:pt x="50" y="191"/>
                </a:cubicBezTo>
                <a:cubicBezTo>
                  <a:pt x="51" y="191"/>
                  <a:pt x="52" y="192"/>
                  <a:pt x="52" y="192"/>
                </a:cubicBezTo>
                <a:cubicBezTo>
                  <a:pt x="54" y="192"/>
                  <a:pt x="54" y="193"/>
                  <a:pt x="56" y="193"/>
                </a:cubicBezTo>
                <a:cubicBezTo>
                  <a:pt x="56" y="193"/>
                  <a:pt x="56" y="193"/>
                  <a:pt x="56" y="193"/>
                </a:cubicBezTo>
                <a:cubicBezTo>
                  <a:pt x="56" y="193"/>
                  <a:pt x="56" y="193"/>
                  <a:pt x="56" y="193"/>
                </a:cubicBezTo>
                <a:cubicBezTo>
                  <a:pt x="56" y="193"/>
                  <a:pt x="56" y="193"/>
                  <a:pt x="56" y="194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6" y="195"/>
                  <a:pt x="57" y="195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7" y="195"/>
                  <a:pt x="58" y="195"/>
                  <a:pt x="58" y="195"/>
                </a:cubicBezTo>
                <a:cubicBezTo>
                  <a:pt x="61" y="195"/>
                  <a:pt x="64" y="194"/>
                  <a:pt x="67" y="193"/>
                </a:cubicBezTo>
                <a:cubicBezTo>
                  <a:pt x="67" y="194"/>
                  <a:pt x="68" y="194"/>
                  <a:pt x="68" y="195"/>
                </a:cubicBezTo>
                <a:cubicBezTo>
                  <a:pt x="69" y="195"/>
                  <a:pt x="69" y="196"/>
                  <a:pt x="70" y="196"/>
                </a:cubicBezTo>
                <a:cubicBezTo>
                  <a:pt x="71" y="197"/>
                  <a:pt x="72" y="198"/>
                  <a:pt x="73" y="199"/>
                </a:cubicBezTo>
                <a:cubicBezTo>
                  <a:pt x="71" y="202"/>
                  <a:pt x="67" y="202"/>
                  <a:pt x="67" y="207"/>
                </a:cubicBezTo>
                <a:cubicBezTo>
                  <a:pt x="67" y="208"/>
                  <a:pt x="68" y="208"/>
                  <a:pt x="68" y="209"/>
                </a:cubicBezTo>
                <a:cubicBezTo>
                  <a:pt x="70" y="209"/>
                  <a:pt x="71" y="210"/>
                  <a:pt x="71" y="211"/>
                </a:cubicBezTo>
                <a:cubicBezTo>
                  <a:pt x="72" y="212"/>
                  <a:pt x="72" y="213"/>
                  <a:pt x="73" y="214"/>
                </a:cubicBezTo>
                <a:cubicBezTo>
                  <a:pt x="73" y="214"/>
                  <a:pt x="74" y="216"/>
                  <a:pt x="74" y="216"/>
                </a:cubicBezTo>
                <a:cubicBezTo>
                  <a:pt x="74" y="216"/>
                  <a:pt x="74" y="217"/>
                  <a:pt x="74" y="217"/>
                </a:cubicBezTo>
                <a:cubicBezTo>
                  <a:pt x="81" y="220"/>
                  <a:pt x="81" y="220"/>
                  <a:pt x="81" y="220"/>
                </a:cubicBezTo>
                <a:cubicBezTo>
                  <a:pt x="81" y="219"/>
                  <a:pt x="82" y="218"/>
                  <a:pt x="83" y="218"/>
                </a:cubicBezTo>
                <a:cubicBezTo>
                  <a:pt x="84" y="217"/>
                  <a:pt x="85" y="216"/>
                  <a:pt x="87" y="216"/>
                </a:cubicBezTo>
                <a:cubicBezTo>
                  <a:pt x="86" y="213"/>
                  <a:pt x="88" y="213"/>
                  <a:pt x="89" y="211"/>
                </a:cubicBezTo>
                <a:cubicBezTo>
                  <a:pt x="88" y="211"/>
                  <a:pt x="88" y="209"/>
                  <a:pt x="87" y="209"/>
                </a:cubicBezTo>
                <a:cubicBezTo>
                  <a:pt x="87" y="208"/>
                  <a:pt x="87" y="208"/>
                  <a:pt x="87" y="207"/>
                </a:cubicBezTo>
                <a:cubicBezTo>
                  <a:pt x="86" y="207"/>
                  <a:pt x="85" y="206"/>
                  <a:pt x="85" y="206"/>
                </a:cubicBezTo>
                <a:cubicBezTo>
                  <a:pt x="84" y="206"/>
                  <a:pt x="84" y="206"/>
                  <a:pt x="84" y="204"/>
                </a:cubicBezTo>
                <a:cubicBezTo>
                  <a:pt x="88" y="204"/>
                  <a:pt x="90" y="206"/>
                  <a:pt x="92" y="208"/>
                </a:cubicBezTo>
                <a:cubicBezTo>
                  <a:pt x="93" y="208"/>
                  <a:pt x="93" y="208"/>
                  <a:pt x="93" y="209"/>
                </a:cubicBezTo>
                <a:cubicBezTo>
                  <a:pt x="93" y="209"/>
                  <a:pt x="94" y="209"/>
                  <a:pt x="94" y="209"/>
                </a:cubicBezTo>
                <a:cubicBezTo>
                  <a:pt x="94" y="210"/>
                  <a:pt x="94" y="210"/>
                  <a:pt x="94" y="211"/>
                </a:cubicBezTo>
                <a:cubicBezTo>
                  <a:pt x="95" y="211"/>
                  <a:pt x="95" y="211"/>
                  <a:pt x="95" y="211"/>
                </a:cubicBezTo>
                <a:cubicBezTo>
                  <a:pt x="96" y="211"/>
                  <a:pt x="96" y="211"/>
                  <a:pt x="96" y="211"/>
                </a:cubicBezTo>
                <a:cubicBezTo>
                  <a:pt x="98" y="210"/>
                  <a:pt x="101" y="210"/>
                  <a:pt x="104" y="210"/>
                </a:cubicBezTo>
                <a:cubicBezTo>
                  <a:pt x="104" y="209"/>
                  <a:pt x="105" y="209"/>
                  <a:pt x="105" y="209"/>
                </a:cubicBezTo>
                <a:cubicBezTo>
                  <a:pt x="107" y="209"/>
                  <a:pt x="107" y="208"/>
                  <a:pt x="108" y="208"/>
                </a:cubicBezTo>
                <a:cubicBezTo>
                  <a:pt x="110" y="209"/>
                  <a:pt x="111" y="211"/>
                  <a:pt x="112" y="213"/>
                </a:cubicBezTo>
                <a:cubicBezTo>
                  <a:pt x="111" y="213"/>
                  <a:pt x="111" y="214"/>
                  <a:pt x="111" y="214"/>
                </a:cubicBezTo>
                <a:cubicBezTo>
                  <a:pt x="111" y="215"/>
                  <a:pt x="110" y="215"/>
                  <a:pt x="110" y="215"/>
                </a:cubicBezTo>
                <a:cubicBezTo>
                  <a:pt x="109" y="215"/>
                  <a:pt x="108" y="216"/>
                  <a:pt x="107" y="217"/>
                </a:cubicBezTo>
                <a:cubicBezTo>
                  <a:pt x="109" y="217"/>
                  <a:pt x="109" y="219"/>
                  <a:pt x="111" y="220"/>
                </a:cubicBezTo>
                <a:cubicBezTo>
                  <a:pt x="112" y="221"/>
                  <a:pt x="112" y="222"/>
                  <a:pt x="114" y="222"/>
                </a:cubicBezTo>
                <a:cubicBezTo>
                  <a:pt x="115" y="222"/>
                  <a:pt x="115" y="222"/>
                  <a:pt x="117" y="222"/>
                </a:cubicBezTo>
                <a:cubicBezTo>
                  <a:pt x="117" y="221"/>
                  <a:pt x="117" y="221"/>
                  <a:pt x="117" y="221"/>
                </a:cubicBezTo>
                <a:cubicBezTo>
                  <a:pt x="118" y="221"/>
                  <a:pt x="118" y="221"/>
                  <a:pt x="118" y="220"/>
                </a:cubicBezTo>
                <a:cubicBezTo>
                  <a:pt x="121" y="220"/>
                  <a:pt x="122" y="222"/>
                  <a:pt x="124" y="222"/>
                </a:cubicBezTo>
                <a:cubicBezTo>
                  <a:pt x="129" y="222"/>
                  <a:pt x="129" y="222"/>
                  <a:pt x="129" y="222"/>
                </a:cubicBezTo>
                <a:cubicBezTo>
                  <a:pt x="130" y="223"/>
                  <a:pt x="132" y="224"/>
                  <a:pt x="134" y="225"/>
                </a:cubicBezTo>
                <a:cubicBezTo>
                  <a:pt x="134" y="225"/>
                  <a:pt x="135" y="225"/>
                  <a:pt x="135" y="225"/>
                </a:cubicBezTo>
                <a:cubicBezTo>
                  <a:pt x="135" y="225"/>
                  <a:pt x="135" y="225"/>
                  <a:pt x="135" y="226"/>
                </a:cubicBezTo>
                <a:cubicBezTo>
                  <a:pt x="135" y="228"/>
                  <a:pt x="135" y="229"/>
                  <a:pt x="135" y="230"/>
                </a:cubicBezTo>
                <a:cubicBezTo>
                  <a:pt x="135" y="230"/>
                  <a:pt x="135" y="231"/>
                  <a:pt x="135" y="232"/>
                </a:cubicBezTo>
                <a:cubicBezTo>
                  <a:pt x="135" y="232"/>
                  <a:pt x="135" y="233"/>
                  <a:pt x="136" y="233"/>
                </a:cubicBezTo>
                <a:cubicBezTo>
                  <a:pt x="136" y="233"/>
                  <a:pt x="137" y="233"/>
                  <a:pt x="137" y="234"/>
                </a:cubicBezTo>
                <a:cubicBezTo>
                  <a:pt x="137" y="234"/>
                  <a:pt x="138" y="234"/>
                  <a:pt x="138" y="234"/>
                </a:cubicBezTo>
                <a:cubicBezTo>
                  <a:pt x="139" y="234"/>
                  <a:pt x="139" y="234"/>
                  <a:pt x="139" y="235"/>
                </a:cubicBezTo>
                <a:cubicBezTo>
                  <a:pt x="140" y="236"/>
                  <a:pt x="141" y="237"/>
                  <a:pt x="142" y="238"/>
                </a:cubicBezTo>
                <a:cubicBezTo>
                  <a:pt x="142" y="239"/>
                  <a:pt x="142" y="239"/>
                  <a:pt x="142" y="240"/>
                </a:cubicBezTo>
                <a:cubicBezTo>
                  <a:pt x="143" y="240"/>
                  <a:pt x="144" y="241"/>
                  <a:pt x="144" y="243"/>
                </a:cubicBezTo>
                <a:cubicBezTo>
                  <a:pt x="144" y="243"/>
                  <a:pt x="144" y="243"/>
                  <a:pt x="144" y="244"/>
                </a:cubicBezTo>
                <a:cubicBezTo>
                  <a:pt x="145" y="246"/>
                  <a:pt x="146" y="248"/>
                  <a:pt x="146" y="250"/>
                </a:cubicBezTo>
                <a:cubicBezTo>
                  <a:pt x="149" y="251"/>
                  <a:pt x="150" y="251"/>
                  <a:pt x="153" y="250"/>
                </a:cubicBezTo>
                <a:cubicBezTo>
                  <a:pt x="154" y="249"/>
                  <a:pt x="154" y="247"/>
                  <a:pt x="155" y="245"/>
                </a:cubicBezTo>
                <a:cubicBezTo>
                  <a:pt x="156" y="245"/>
                  <a:pt x="155" y="244"/>
                  <a:pt x="156" y="244"/>
                </a:cubicBezTo>
                <a:cubicBezTo>
                  <a:pt x="156" y="244"/>
                  <a:pt x="157" y="244"/>
                  <a:pt x="157" y="243"/>
                </a:cubicBezTo>
                <a:cubicBezTo>
                  <a:pt x="157" y="243"/>
                  <a:pt x="158" y="243"/>
                  <a:pt x="158" y="243"/>
                </a:cubicBezTo>
                <a:cubicBezTo>
                  <a:pt x="158" y="243"/>
                  <a:pt x="157" y="242"/>
                  <a:pt x="158" y="242"/>
                </a:cubicBezTo>
                <a:cubicBezTo>
                  <a:pt x="158" y="242"/>
                  <a:pt x="159" y="242"/>
                  <a:pt x="159" y="241"/>
                </a:cubicBezTo>
                <a:cubicBezTo>
                  <a:pt x="160" y="241"/>
                  <a:pt x="160" y="240"/>
                  <a:pt x="162" y="241"/>
                </a:cubicBezTo>
                <a:cubicBezTo>
                  <a:pt x="162" y="240"/>
                  <a:pt x="162" y="239"/>
                  <a:pt x="163" y="239"/>
                </a:cubicBezTo>
                <a:cubicBezTo>
                  <a:pt x="163" y="238"/>
                  <a:pt x="163" y="238"/>
                  <a:pt x="163" y="238"/>
                </a:cubicBezTo>
                <a:cubicBezTo>
                  <a:pt x="164" y="238"/>
                  <a:pt x="164" y="238"/>
                  <a:pt x="165" y="239"/>
                </a:cubicBezTo>
                <a:cubicBezTo>
                  <a:pt x="165" y="240"/>
                  <a:pt x="165" y="242"/>
                  <a:pt x="167" y="242"/>
                </a:cubicBezTo>
                <a:cubicBezTo>
                  <a:pt x="166" y="244"/>
                  <a:pt x="168" y="244"/>
                  <a:pt x="168" y="245"/>
                </a:cubicBezTo>
                <a:cubicBezTo>
                  <a:pt x="172" y="245"/>
                  <a:pt x="173" y="247"/>
                  <a:pt x="174" y="250"/>
                </a:cubicBezTo>
                <a:cubicBezTo>
                  <a:pt x="175" y="252"/>
                  <a:pt x="173" y="252"/>
                  <a:pt x="174" y="254"/>
                </a:cubicBezTo>
                <a:cubicBezTo>
                  <a:pt x="177" y="253"/>
                  <a:pt x="177" y="254"/>
                  <a:pt x="181" y="254"/>
                </a:cubicBezTo>
                <a:cubicBezTo>
                  <a:pt x="181" y="252"/>
                  <a:pt x="182" y="251"/>
                  <a:pt x="182" y="248"/>
                </a:cubicBezTo>
                <a:cubicBezTo>
                  <a:pt x="183" y="248"/>
                  <a:pt x="184" y="248"/>
                  <a:pt x="184" y="247"/>
                </a:cubicBezTo>
                <a:cubicBezTo>
                  <a:pt x="185" y="247"/>
                  <a:pt x="186" y="247"/>
                  <a:pt x="187" y="246"/>
                </a:cubicBezTo>
                <a:cubicBezTo>
                  <a:pt x="189" y="246"/>
                  <a:pt x="190" y="245"/>
                  <a:pt x="192" y="244"/>
                </a:cubicBezTo>
                <a:cubicBezTo>
                  <a:pt x="195" y="245"/>
                  <a:pt x="195" y="242"/>
                  <a:pt x="199" y="243"/>
                </a:cubicBezTo>
                <a:cubicBezTo>
                  <a:pt x="200" y="243"/>
                  <a:pt x="202" y="244"/>
                  <a:pt x="202" y="245"/>
                </a:cubicBezTo>
                <a:cubicBezTo>
                  <a:pt x="203" y="246"/>
                  <a:pt x="205" y="245"/>
                  <a:pt x="207" y="245"/>
                </a:cubicBezTo>
                <a:cubicBezTo>
                  <a:pt x="207" y="245"/>
                  <a:pt x="207" y="245"/>
                  <a:pt x="208" y="245"/>
                </a:cubicBezTo>
                <a:cubicBezTo>
                  <a:pt x="208" y="244"/>
                  <a:pt x="208" y="243"/>
                  <a:pt x="208" y="243"/>
                </a:cubicBezTo>
                <a:cubicBezTo>
                  <a:pt x="208" y="242"/>
                  <a:pt x="209" y="241"/>
                  <a:pt x="210" y="241"/>
                </a:cubicBezTo>
                <a:cubicBezTo>
                  <a:pt x="211" y="241"/>
                  <a:pt x="212" y="241"/>
                  <a:pt x="213" y="241"/>
                </a:cubicBezTo>
                <a:cubicBezTo>
                  <a:pt x="213" y="241"/>
                  <a:pt x="214" y="241"/>
                  <a:pt x="214" y="241"/>
                </a:cubicBezTo>
                <a:cubicBezTo>
                  <a:pt x="214" y="240"/>
                  <a:pt x="214" y="239"/>
                  <a:pt x="214" y="239"/>
                </a:cubicBezTo>
                <a:cubicBezTo>
                  <a:pt x="214" y="239"/>
                  <a:pt x="215" y="239"/>
                  <a:pt x="215" y="239"/>
                </a:cubicBezTo>
                <a:cubicBezTo>
                  <a:pt x="216" y="239"/>
                  <a:pt x="215" y="238"/>
                  <a:pt x="216" y="238"/>
                </a:cubicBezTo>
                <a:cubicBezTo>
                  <a:pt x="218" y="239"/>
                  <a:pt x="218" y="237"/>
                  <a:pt x="220" y="238"/>
                </a:cubicBezTo>
                <a:cubicBezTo>
                  <a:pt x="221" y="239"/>
                  <a:pt x="225" y="237"/>
                  <a:pt x="228" y="238"/>
                </a:cubicBezTo>
                <a:cubicBezTo>
                  <a:pt x="229" y="239"/>
                  <a:pt x="230" y="238"/>
                  <a:pt x="231" y="238"/>
                </a:cubicBezTo>
                <a:cubicBezTo>
                  <a:pt x="232" y="239"/>
                  <a:pt x="232" y="239"/>
                  <a:pt x="233" y="239"/>
                </a:cubicBezTo>
                <a:cubicBezTo>
                  <a:pt x="234" y="239"/>
                  <a:pt x="234" y="239"/>
                  <a:pt x="235" y="239"/>
                </a:cubicBezTo>
                <a:cubicBezTo>
                  <a:pt x="235" y="239"/>
                  <a:pt x="235" y="239"/>
                  <a:pt x="235" y="240"/>
                </a:cubicBezTo>
                <a:cubicBezTo>
                  <a:pt x="235" y="240"/>
                  <a:pt x="235" y="240"/>
                  <a:pt x="235" y="240"/>
                </a:cubicBezTo>
                <a:cubicBezTo>
                  <a:pt x="235" y="240"/>
                  <a:pt x="235" y="240"/>
                  <a:pt x="235" y="240"/>
                </a:cubicBezTo>
                <a:cubicBezTo>
                  <a:pt x="235" y="240"/>
                  <a:pt x="235" y="240"/>
                  <a:pt x="235" y="240"/>
                </a:cubicBezTo>
                <a:cubicBezTo>
                  <a:pt x="235" y="240"/>
                  <a:pt x="235" y="240"/>
                  <a:pt x="235" y="240"/>
                </a:cubicBezTo>
                <a:cubicBezTo>
                  <a:pt x="235" y="240"/>
                  <a:pt x="236" y="240"/>
                  <a:pt x="236" y="240"/>
                </a:cubicBezTo>
                <a:cubicBezTo>
                  <a:pt x="236" y="240"/>
                  <a:pt x="236" y="240"/>
                  <a:pt x="236" y="240"/>
                </a:cubicBezTo>
                <a:cubicBezTo>
                  <a:pt x="236" y="240"/>
                  <a:pt x="236" y="240"/>
                  <a:pt x="236" y="240"/>
                </a:cubicBezTo>
                <a:cubicBezTo>
                  <a:pt x="237" y="240"/>
                  <a:pt x="239" y="240"/>
                  <a:pt x="239" y="242"/>
                </a:cubicBezTo>
                <a:cubicBezTo>
                  <a:pt x="239" y="242"/>
                  <a:pt x="239" y="242"/>
                  <a:pt x="240" y="242"/>
                </a:cubicBezTo>
                <a:cubicBezTo>
                  <a:pt x="240" y="242"/>
                  <a:pt x="240" y="242"/>
                  <a:pt x="240" y="243"/>
                </a:cubicBezTo>
                <a:cubicBezTo>
                  <a:pt x="240" y="243"/>
                  <a:pt x="240" y="243"/>
                  <a:pt x="240" y="243"/>
                </a:cubicBezTo>
                <a:cubicBezTo>
                  <a:pt x="241" y="243"/>
                  <a:pt x="241" y="243"/>
                  <a:pt x="242" y="244"/>
                </a:cubicBezTo>
                <a:cubicBezTo>
                  <a:pt x="242" y="244"/>
                  <a:pt x="242" y="244"/>
                  <a:pt x="242" y="244"/>
                </a:cubicBezTo>
                <a:cubicBezTo>
                  <a:pt x="243" y="245"/>
                  <a:pt x="243" y="246"/>
                  <a:pt x="244" y="246"/>
                </a:cubicBezTo>
                <a:cubicBezTo>
                  <a:pt x="244" y="246"/>
                  <a:pt x="244" y="246"/>
                  <a:pt x="244" y="246"/>
                </a:cubicBezTo>
                <a:cubicBezTo>
                  <a:pt x="245" y="246"/>
                  <a:pt x="245" y="246"/>
                  <a:pt x="246" y="246"/>
                </a:cubicBezTo>
                <a:cubicBezTo>
                  <a:pt x="246" y="246"/>
                  <a:pt x="246" y="246"/>
                  <a:pt x="246" y="246"/>
                </a:cubicBezTo>
                <a:cubicBezTo>
                  <a:pt x="246" y="246"/>
                  <a:pt x="246" y="246"/>
                  <a:pt x="246" y="246"/>
                </a:cubicBezTo>
                <a:cubicBezTo>
                  <a:pt x="246" y="246"/>
                  <a:pt x="246" y="246"/>
                  <a:pt x="247" y="246"/>
                </a:cubicBezTo>
                <a:cubicBezTo>
                  <a:pt x="247" y="246"/>
                  <a:pt x="247" y="247"/>
                  <a:pt x="247" y="247"/>
                </a:cubicBezTo>
                <a:cubicBezTo>
                  <a:pt x="248" y="247"/>
                  <a:pt x="249" y="247"/>
                  <a:pt x="250" y="248"/>
                </a:cubicBezTo>
                <a:cubicBezTo>
                  <a:pt x="250" y="248"/>
                  <a:pt x="250" y="248"/>
                  <a:pt x="250" y="248"/>
                </a:cubicBezTo>
                <a:cubicBezTo>
                  <a:pt x="253" y="248"/>
                  <a:pt x="253" y="248"/>
                  <a:pt x="253" y="248"/>
                </a:cubicBezTo>
                <a:cubicBezTo>
                  <a:pt x="254" y="248"/>
                  <a:pt x="254" y="249"/>
                  <a:pt x="255" y="250"/>
                </a:cubicBezTo>
                <a:cubicBezTo>
                  <a:pt x="257" y="249"/>
                  <a:pt x="257" y="251"/>
                  <a:pt x="259" y="250"/>
                </a:cubicBezTo>
                <a:cubicBezTo>
                  <a:pt x="259" y="251"/>
                  <a:pt x="259" y="251"/>
                  <a:pt x="259" y="251"/>
                </a:cubicBezTo>
                <a:cubicBezTo>
                  <a:pt x="259" y="251"/>
                  <a:pt x="259" y="251"/>
                  <a:pt x="259" y="251"/>
                </a:cubicBezTo>
                <a:cubicBezTo>
                  <a:pt x="262" y="251"/>
                  <a:pt x="262" y="252"/>
                  <a:pt x="265" y="252"/>
                </a:cubicBezTo>
                <a:cubicBezTo>
                  <a:pt x="265" y="251"/>
                  <a:pt x="265" y="251"/>
                  <a:pt x="265" y="251"/>
                </a:cubicBezTo>
                <a:cubicBezTo>
                  <a:pt x="264" y="250"/>
                  <a:pt x="262" y="250"/>
                  <a:pt x="261" y="248"/>
                </a:cubicBezTo>
                <a:cubicBezTo>
                  <a:pt x="261" y="247"/>
                  <a:pt x="261" y="247"/>
                  <a:pt x="261" y="246"/>
                </a:cubicBezTo>
                <a:cubicBezTo>
                  <a:pt x="261" y="246"/>
                  <a:pt x="260" y="246"/>
                  <a:pt x="260" y="245"/>
                </a:cubicBezTo>
                <a:cubicBezTo>
                  <a:pt x="260" y="245"/>
                  <a:pt x="260" y="244"/>
                  <a:pt x="260" y="243"/>
                </a:cubicBezTo>
                <a:cubicBezTo>
                  <a:pt x="260" y="242"/>
                  <a:pt x="259" y="242"/>
                  <a:pt x="259" y="242"/>
                </a:cubicBezTo>
                <a:cubicBezTo>
                  <a:pt x="259" y="240"/>
                  <a:pt x="259" y="240"/>
                  <a:pt x="259" y="238"/>
                </a:cubicBezTo>
                <a:cubicBezTo>
                  <a:pt x="259" y="234"/>
                  <a:pt x="259" y="234"/>
                  <a:pt x="259" y="234"/>
                </a:cubicBezTo>
                <a:cubicBezTo>
                  <a:pt x="257" y="233"/>
                  <a:pt x="257" y="230"/>
                  <a:pt x="257" y="227"/>
                </a:cubicBezTo>
                <a:cubicBezTo>
                  <a:pt x="258" y="224"/>
                  <a:pt x="260" y="223"/>
                  <a:pt x="260" y="220"/>
                </a:cubicBezTo>
                <a:cubicBezTo>
                  <a:pt x="261" y="220"/>
                  <a:pt x="261" y="220"/>
                  <a:pt x="261" y="219"/>
                </a:cubicBezTo>
                <a:cubicBezTo>
                  <a:pt x="263" y="219"/>
                  <a:pt x="262" y="215"/>
                  <a:pt x="264" y="215"/>
                </a:cubicBezTo>
                <a:cubicBezTo>
                  <a:pt x="265" y="213"/>
                  <a:pt x="266" y="213"/>
                  <a:pt x="266" y="211"/>
                </a:cubicBezTo>
                <a:cubicBezTo>
                  <a:pt x="266" y="210"/>
                  <a:pt x="268" y="210"/>
                  <a:pt x="267" y="208"/>
                </a:cubicBezTo>
                <a:cubicBezTo>
                  <a:pt x="268" y="208"/>
                  <a:pt x="268" y="206"/>
                  <a:pt x="269" y="205"/>
                </a:cubicBezTo>
                <a:cubicBezTo>
                  <a:pt x="269" y="204"/>
                  <a:pt x="271" y="203"/>
                  <a:pt x="270" y="202"/>
                </a:cubicBezTo>
                <a:cubicBezTo>
                  <a:pt x="272" y="201"/>
                  <a:pt x="272" y="200"/>
                  <a:pt x="273" y="199"/>
                </a:cubicBezTo>
                <a:cubicBezTo>
                  <a:pt x="274" y="200"/>
                  <a:pt x="273" y="197"/>
                  <a:pt x="275" y="197"/>
                </a:cubicBezTo>
                <a:cubicBezTo>
                  <a:pt x="275" y="196"/>
                  <a:pt x="276" y="196"/>
                  <a:pt x="276" y="195"/>
                </a:cubicBezTo>
                <a:cubicBezTo>
                  <a:pt x="277" y="193"/>
                  <a:pt x="278" y="193"/>
                  <a:pt x="278" y="191"/>
                </a:cubicBezTo>
                <a:cubicBezTo>
                  <a:pt x="278" y="190"/>
                  <a:pt x="279" y="189"/>
                  <a:pt x="279" y="188"/>
                </a:cubicBezTo>
                <a:cubicBezTo>
                  <a:pt x="279" y="188"/>
                  <a:pt x="280" y="188"/>
                  <a:pt x="280" y="188"/>
                </a:cubicBezTo>
                <a:cubicBezTo>
                  <a:pt x="280" y="187"/>
                  <a:pt x="280" y="186"/>
                  <a:pt x="280" y="186"/>
                </a:cubicBezTo>
                <a:cubicBezTo>
                  <a:pt x="280" y="186"/>
                  <a:pt x="280" y="186"/>
                  <a:pt x="280" y="186"/>
                </a:cubicBezTo>
                <a:cubicBezTo>
                  <a:pt x="280" y="186"/>
                  <a:pt x="280" y="186"/>
                  <a:pt x="280" y="186"/>
                </a:cubicBezTo>
                <a:cubicBezTo>
                  <a:pt x="280" y="186"/>
                  <a:pt x="280" y="185"/>
                  <a:pt x="280" y="185"/>
                </a:cubicBezTo>
                <a:cubicBezTo>
                  <a:pt x="281" y="185"/>
                  <a:pt x="281" y="184"/>
                  <a:pt x="281" y="184"/>
                </a:cubicBezTo>
                <a:cubicBezTo>
                  <a:pt x="281" y="184"/>
                  <a:pt x="281" y="184"/>
                  <a:pt x="281" y="184"/>
                </a:cubicBezTo>
                <a:cubicBezTo>
                  <a:pt x="283" y="182"/>
                  <a:pt x="284" y="183"/>
                  <a:pt x="285" y="182"/>
                </a:cubicBezTo>
                <a:cubicBezTo>
                  <a:pt x="285" y="182"/>
                  <a:pt x="285" y="182"/>
                  <a:pt x="285" y="182"/>
                </a:cubicBezTo>
                <a:cubicBezTo>
                  <a:pt x="285" y="182"/>
                  <a:pt x="285" y="182"/>
                  <a:pt x="285" y="182"/>
                </a:cubicBezTo>
                <a:cubicBezTo>
                  <a:pt x="285" y="182"/>
                  <a:pt x="285" y="182"/>
                  <a:pt x="285" y="182"/>
                </a:cubicBezTo>
                <a:cubicBezTo>
                  <a:pt x="285" y="182"/>
                  <a:pt x="285" y="182"/>
                  <a:pt x="285" y="182"/>
                </a:cubicBezTo>
                <a:cubicBezTo>
                  <a:pt x="286" y="182"/>
                  <a:pt x="286" y="182"/>
                  <a:pt x="286" y="182"/>
                </a:cubicBezTo>
                <a:cubicBezTo>
                  <a:pt x="286" y="182"/>
                  <a:pt x="287" y="182"/>
                  <a:pt x="287" y="182"/>
                </a:cubicBezTo>
                <a:cubicBezTo>
                  <a:pt x="287" y="182"/>
                  <a:pt x="287" y="181"/>
                  <a:pt x="287" y="181"/>
                </a:cubicBezTo>
                <a:cubicBezTo>
                  <a:pt x="288" y="181"/>
                  <a:pt x="288" y="181"/>
                  <a:pt x="288" y="181"/>
                </a:cubicBezTo>
                <a:cubicBezTo>
                  <a:pt x="288" y="181"/>
                  <a:pt x="288" y="181"/>
                  <a:pt x="288" y="181"/>
                </a:cubicBezTo>
                <a:cubicBezTo>
                  <a:pt x="289" y="181"/>
                  <a:pt x="289" y="181"/>
                  <a:pt x="289" y="181"/>
                </a:cubicBezTo>
                <a:cubicBezTo>
                  <a:pt x="290" y="178"/>
                  <a:pt x="290" y="176"/>
                  <a:pt x="290" y="173"/>
                </a:cubicBezTo>
                <a:close/>
                <a:moveTo>
                  <a:pt x="25" y="164"/>
                </a:moveTo>
                <a:cubicBezTo>
                  <a:pt x="25" y="164"/>
                  <a:pt x="24" y="164"/>
                  <a:pt x="24" y="164"/>
                </a:cubicBezTo>
                <a:cubicBezTo>
                  <a:pt x="24" y="164"/>
                  <a:pt x="25" y="164"/>
                  <a:pt x="25" y="164"/>
                </a:cubicBezTo>
                <a:close/>
                <a:moveTo>
                  <a:pt x="137" y="25"/>
                </a:moveTo>
                <a:cubicBezTo>
                  <a:pt x="137" y="25"/>
                  <a:pt x="137" y="25"/>
                  <a:pt x="137" y="25"/>
                </a:cubicBezTo>
                <a:cubicBezTo>
                  <a:pt x="137" y="25"/>
                  <a:pt x="137" y="25"/>
                  <a:pt x="137" y="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51"/>
          <p:cNvSpPr>
            <a:spLocks/>
          </p:cNvSpPr>
          <p:nvPr/>
        </p:nvSpPr>
        <p:spPr bwMode="auto">
          <a:xfrm>
            <a:off x="9541167" y="4162728"/>
            <a:ext cx="441325" cy="506413"/>
          </a:xfrm>
          <a:custGeom>
            <a:avLst/>
            <a:gdLst>
              <a:gd name="T0" fmla="*/ 113 w 114"/>
              <a:gd name="T1" fmla="*/ 73 h 131"/>
              <a:gd name="T2" fmla="*/ 112 w 114"/>
              <a:gd name="T3" fmla="*/ 72 h 131"/>
              <a:gd name="T4" fmla="*/ 111 w 114"/>
              <a:gd name="T5" fmla="*/ 71 h 131"/>
              <a:gd name="T6" fmla="*/ 110 w 114"/>
              <a:gd name="T7" fmla="*/ 66 h 131"/>
              <a:gd name="T8" fmla="*/ 100 w 114"/>
              <a:gd name="T9" fmla="*/ 57 h 131"/>
              <a:gd name="T10" fmla="*/ 93 w 114"/>
              <a:gd name="T11" fmla="*/ 51 h 131"/>
              <a:gd name="T12" fmla="*/ 93 w 114"/>
              <a:gd name="T13" fmla="*/ 46 h 131"/>
              <a:gd name="T14" fmla="*/ 84 w 114"/>
              <a:gd name="T15" fmla="*/ 39 h 131"/>
              <a:gd name="T16" fmla="*/ 77 w 114"/>
              <a:gd name="T17" fmla="*/ 29 h 131"/>
              <a:gd name="T18" fmla="*/ 71 w 114"/>
              <a:gd name="T19" fmla="*/ 17 h 131"/>
              <a:gd name="T20" fmla="*/ 65 w 114"/>
              <a:gd name="T21" fmla="*/ 15 h 131"/>
              <a:gd name="T22" fmla="*/ 64 w 114"/>
              <a:gd name="T23" fmla="*/ 13 h 131"/>
              <a:gd name="T24" fmla="*/ 56 w 114"/>
              <a:gd name="T25" fmla="*/ 11 h 131"/>
              <a:gd name="T26" fmla="*/ 51 w 114"/>
              <a:gd name="T27" fmla="*/ 11 h 131"/>
              <a:gd name="T28" fmla="*/ 38 w 114"/>
              <a:gd name="T29" fmla="*/ 6 h 131"/>
              <a:gd name="T30" fmla="*/ 30 w 114"/>
              <a:gd name="T31" fmla="*/ 2 h 131"/>
              <a:gd name="T32" fmla="*/ 20 w 114"/>
              <a:gd name="T33" fmla="*/ 4 h 131"/>
              <a:gd name="T34" fmla="*/ 11 w 114"/>
              <a:gd name="T35" fmla="*/ 7 h 131"/>
              <a:gd name="T36" fmla="*/ 2 w 114"/>
              <a:gd name="T37" fmla="*/ 11 h 131"/>
              <a:gd name="T38" fmla="*/ 1 w 114"/>
              <a:gd name="T39" fmla="*/ 14 h 131"/>
              <a:gd name="T40" fmla="*/ 2 w 114"/>
              <a:gd name="T41" fmla="*/ 15 h 131"/>
              <a:gd name="T42" fmla="*/ 3 w 114"/>
              <a:gd name="T43" fmla="*/ 15 h 131"/>
              <a:gd name="T44" fmla="*/ 7 w 114"/>
              <a:gd name="T45" fmla="*/ 18 h 131"/>
              <a:gd name="T46" fmla="*/ 10 w 114"/>
              <a:gd name="T47" fmla="*/ 20 h 131"/>
              <a:gd name="T48" fmla="*/ 11 w 114"/>
              <a:gd name="T49" fmla="*/ 21 h 131"/>
              <a:gd name="T50" fmla="*/ 20 w 114"/>
              <a:gd name="T51" fmla="*/ 34 h 131"/>
              <a:gd name="T52" fmla="*/ 31 w 114"/>
              <a:gd name="T53" fmla="*/ 46 h 131"/>
              <a:gd name="T54" fmla="*/ 32 w 114"/>
              <a:gd name="T55" fmla="*/ 47 h 131"/>
              <a:gd name="T56" fmla="*/ 34 w 114"/>
              <a:gd name="T57" fmla="*/ 50 h 131"/>
              <a:gd name="T58" fmla="*/ 38 w 114"/>
              <a:gd name="T59" fmla="*/ 54 h 131"/>
              <a:gd name="T60" fmla="*/ 39 w 114"/>
              <a:gd name="T61" fmla="*/ 54 h 131"/>
              <a:gd name="T62" fmla="*/ 40 w 114"/>
              <a:gd name="T63" fmla="*/ 55 h 131"/>
              <a:gd name="T64" fmla="*/ 41 w 114"/>
              <a:gd name="T65" fmla="*/ 56 h 131"/>
              <a:gd name="T66" fmla="*/ 42 w 114"/>
              <a:gd name="T67" fmla="*/ 57 h 131"/>
              <a:gd name="T68" fmla="*/ 42 w 114"/>
              <a:gd name="T69" fmla="*/ 58 h 131"/>
              <a:gd name="T70" fmla="*/ 52 w 114"/>
              <a:gd name="T71" fmla="*/ 65 h 131"/>
              <a:gd name="T72" fmla="*/ 55 w 114"/>
              <a:gd name="T73" fmla="*/ 71 h 131"/>
              <a:gd name="T74" fmla="*/ 58 w 114"/>
              <a:gd name="T75" fmla="*/ 74 h 131"/>
              <a:gd name="T76" fmla="*/ 60 w 114"/>
              <a:gd name="T77" fmla="*/ 78 h 131"/>
              <a:gd name="T78" fmla="*/ 60 w 114"/>
              <a:gd name="T79" fmla="*/ 79 h 131"/>
              <a:gd name="T80" fmla="*/ 60 w 114"/>
              <a:gd name="T81" fmla="*/ 80 h 131"/>
              <a:gd name="T82" fmla="*/ 61 w 114"/>
              <a:gd name="T83" fmla="*/ 81 h 131"/>
              <a:gd name="T84" fmla="*/ 60 w 114"/>
              <a:gd name="T85" fmla="*/ 82 h 131"/>
              <a:gd name="T86" fmla="*/ 61 w 114"/>
              <a:gd name="T87" fmla="*/ 85 h 131"/>
              <a:gd name="T88" fmla="*/ 58 w 114"/>
              <a:gd name="T89" fmla="*/ 105 h 131"/>
              <a:gd name="T90" fmla="*/ 61 w 114"/>
              <a:gd name="T91" fmla="*/ 117 h 131"/>
              <a:gd name="T92" fmla="*/ 62 w 114"/>
              <a:gd name="T93" fmla="*/ 124 h 131"/>
              <a:gd name="T94" fmla="*/ 66 w 114"/>
              <a:gd name="T95" fmla="*/ 130 h 131"/>
              <a:gd name="T96" fmla="*/ 71 w 114"/>
              <a:gd name="T97" fmla="*/ 130 h 131"/>
              <a:gd name="T98" fmla="*/ 77 w 114"/>
              <a:gd name="T99" fmla="*/ 127 h 131"/>
              <a:gd name="T100" fmla="*/ 81 w 114"/>
              <a:gd name="T101" fmla="*/ 114 h 131"/>
              <a:gd name="T102" fmla="*/ 84 w 114"/>
              <a:gd name="T103" fmla="*/ 112 h 131"/>
              <a:gd name="T104" fmla="*/ 90 w 114"/>
              <a:gd name="T105" fmla="*/ 100 h 131"/>
              <a:gd name="T106" fmla="*/ 89 w 114"/>
              <a:gd name="T107" fmla="*/ 95 h 131"/>
              <a:gd name="T108" fmla="*/ 81 w 114"/>
              <a:gd name="T109" fmla="*/ 82 h 131"/>
              <a:gd name="T110" fmla="*/ 91 w 114"/>
              <a:gd name="T111" fmla="*/ 74 h 131"/>
              <a:gd name="T112" fmla="*/ 96 w 114"/>
              <a:gd name="T113" fmla="*/ 77 h 131"/>
              <a:gd name="T114" fmla="*/ 105 w 114"/>
              <a:gd name="T115" fmla="*/ 76 h 131"/>
              <a:gd name="T116" fmla="*/ 113 w 114"/>
              <a:gd name="T117" fmla="*/ 76 h 131"/>
              <a:gd name="T118" fmla="*/ 113 w 114"/>
              <a:gd name="T119" fmla="*/ 76 h 131"/>
              <a:gd name="T120" fmla="*/ 114 w 114"/>
              <a:gd name="T121" fmla="*/ 7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" h="131">
                <a:moveTo>
                  <a:pt x="114" y="74"/>
                </a:moveTo>
                <a:cubicBezTo>
                  <a:pt x="114" y="74"/>
                  <a:pt x="114" y="74"/>
                  <a:pt x="114" y="74"/>
                </a:cubicBezTo>
                <a:cubicBezTo>
                  <a:pt x="114" y="74"/>
                  <a:pt x="114" y="74"/>
                  <a:pt x="114" y="74"/>
                </a:cubicBezTo>
                <a:cubicBezTo>
                  <a:pt x="113" y="74"/>
                  <a:pt x="113" y="73"/>
                  <a:pt x="113" y="73"/>
                </a:cubicBezTo>
                <a:cubicBezTo>
                  <a:pt x="112" y="73"/>
                  <a:pt x="112" y="73"/>
                  <a:pt x="112" y="73"/>
                </a:cubicBezTo>
                <a:cubicBezTo>
                  <a:pt x="112" y="73"/>
                  <a:pt x="112" y="73"/>
                  <a:pt x="112" y="73"/>
                </a:cubicBezTo>
                <a:cubicBezTo>
                  <a:pt x="112" y="73"/>
                  <a:pt x="112" y="72"/>
                  <a:pt x="112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72"/>
                  <a:pt x="112" y="71"/>
                  <a:pt x="112" y="71"/>
                </a:cubicBezTo>
                <a:cubicBezTo>
                  <a:pt x="112" y="71"/>
                  <a:pt x="111" y="71"/>
                  <a:pt x="111" y="71"/>
                </a:cubicBezTo>
                <a:cubicBezTo>
                  <a:pt x="111" y="71"/>
                  <a:pt x="111" y="71"/>
                  <a:pt x="111" y="71"/>
                </a:cubicBezTo>
                <a:cubicBezTo>
                  <a:pt x="111" y="71"/>
                  <a:pt x="111" y="71"/>
                  <a:pt x="111" y="71"/>
                </a:cubicBezTo>
                <a:cubicBezTo>
                  <a:pt x="111" y="70"/>
                  <a:pt x="110" y="69"/>
                  <a:pt x="110" y="67"/>
                </a:cubicBezTo>
                <a:cubicBezTo>
                  <a:pt x="110" y="67"/>
                  <a:pt x="110" y="67"/>
                  <a:pt x="110" y="67"/>
                </a:cubicBezTo>
                <a:cubicBezTo>
                  <a:pt x="110" y="67"/>
                  <a:pt x="110" y="67"/>
                  <a:pt x="110" y="67"/>
                </a:cubicBezTo>
                <a:cubicBezTo>
                  <a:pt x="110" y="67"/>
                  <a:pt x="110" y="67"/>
                  <a:pt x="110" y="66"/>
                </a:cubicBezTo>
                <a:cubicBezTo>
                  <a:pt x="110" y="65"/>
                  <a:pt x="109" y="64"/>
                  <a:pt x="109" y="62"/>
                </a:cubicBezTo>
                <a:cubicBezTo>
                  <a:pt x="109" y="60"/>
                  <a:pt x="106" y="60"/>
                  <a:pt x="107" y="58"/>
                </a:cubicBezTo>
                <a:cubicBezTo>
                  <a:pt x="105" y="58"/>
                  <a:pt x="104" y="59"/>
                  <a:pt x="103" y="59"/>
                </a:cubicBezTo>
                <a:cubicBezTo>
                  <a:pt x="103" y="57"/>
                  <a:pt x="99" y="59"/>
                  <a:pt x="100" y="57"/>
                </a:cubicBezTo>
                <a:cubicBezTo>
                  <a:pt x="99" y="57"/>
                  <a:pt x="98" y="58"/>
                  <a:pt x="97" y="58"/>
                </a:cubicBezTo>
                <a:cubicBezTo>
                  <a:pt x="97" y="57"/>
                  <a:pt x="96" y="57"/>
                  <a:pt x="95" y="57"/>
                </a:cubicBezTo>
                <a:cubicBezTo>
                  <a:pt x="95" y="52"/>
                  <a:pt x="95" y="52"/>
                  <a:pt x="95" y="52"/>
                </a:cubicBezTo>
                <a:cubicBezTo>
                  <a:pt x="95" y="51"/>
                  <a:pt x="94" y="51"/>
                  <a:pt x="93" y="51"/>
                </a:cubicBezTo>
                <a:cubicBezTo>
                  <a:pt x="93" y="51"/>
                  <a:pt x="93" y="50"/>
                  <a:pt x="92" y="50"/>
                </a:cubicBezTo>
                <a:cubicBezTo>
                  <a:pt x="92" y="50"/>
                  <a:pt x="92" y="50"/>
                  <a:pt x="91" y="50"/>
                </a:cubicBezTo>
                <a:cubicBezTo>
                  <a:pt x="91" y="48"/>
                  <a:pt x="91" y="48"/>
                  <a:pt x="91" y="48"/>
                </a:cubicBezTo>
                <a:cubicBezTo>
                  <a:pt x="92" y="47"/>
                  <a:pt x="92" y="46"/>
                  <a:pt x="93" y="46"/>
                </a:cubicBezTo>
                <a:cubicBezTo>
                  <a:pt x="92" y="44"/>
                  <a:pt x="92" y="42"/>
                  <a:pt x="91" y="40"/>
                </a:cubicBezTo>
                <a:cubicBezTo>
                  <a:pt x="89" y="40"/>
                  <a:pt x="91" y="43"/>
                  <a:pt x="88" y="43"/>
                </a:cubicBezTo>
                <a:cubicBezTo>
                  <a:pt x="87" y="42"/>
                  <a:pt x="87" y="40"/>
                  <a:pt x="86" y="40"/>
                </a:cubicBezTo>
                <a:cubicBezTo>
                  <a:pt x="85" y="40"/>
                  <a:pt x="85" y="39"/>
                  <a:pt x="84" y="39"/>
                </a:cubicBezTo>
                <a:cubicBezTo>
                  <a:pt x="84" y="38"/>
                  <a:pt x="84" y="38"/>
                  <a:pt x="84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5"/>
                  <a:pt x="77" y="34"/>
                  <a:pt x="76" y="32"/>
                </a:cubicBezTo>
                <a:cubicBezTo>
                  <a:pt x="76" y="31"/>
                  <a:pt x="77" y="30"/>
                  <a:pt x="77" y="29"/>
                </a:cubicBezTo>
                <a:cubicBezTo>
                  <a:pt x="77" y="22"/>
                  <a:pt x="77" y="22"/>
                  <a:pt x="77" y="22"/>
                </a:cubicBezTo>
                <a:cubicBezTo>
                  <a:pt x="78" y="20"/>
                  <a:pt x="75" y="21"/>
                  <a:pt x="76" y="18"/>
                </a:cubicBezTo>
                <a:cubicBezTo>
                  <a:pt x="76" y="17"/>
                  <a:pt x="75" y="16"/>
                  <a:pt x="74" y="15"/>
                </a:cubicBezTo>
                <a:cubicBezTo>
                  <a:pt x="72" y="15"/>
                  <a:pt x="72" y="16"/>
                  <a:pt x="71" y="17"/>
                </a:cubicBezTo>
                <a:cubicBezTo>
                  <a:pt x="70" y="16"/>
                  <a:pt x="69" y="16"/>
                  <a:pt x="67" y="16"/>
                </a:cubicBezTo>
                <a:cubicBezTo>
                  <a:pt x="66" y="16"/>
                  <a:pt x="66" y="16"/>
                  <a:pt x="65" y="16"/>
                </a:cubicBezTo>
                <a:cubicBezTo>
                  <a:pt x="65" y="16"/>
                  <a:pt x="65" y="16"/>
                  <a:pt x="65" y="16"/>
                </a:cubicBezTo>
                <a:cubicBezTo>
                  <a:pt x="65" y="16"/>
                  <a:pt x="65" y="15"/>
                  <a:pt x="65" y="15"/>
                </a:cubicBezTo>
                <a:cubicBezTo>
                  <a:pt x="65" y="15"/>
                  <a:pt x="64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3" y="11"/>
                  <a:pt x="59" y="11"/>
                  <a:pt x="57" y="10"/>
                </a:cubicBezTo>
                <a:cubicBezTo>
                  <a:pt x="56" y="10"/>
                  <a:pt x="55" y="10"/>
                  <a:pt x="55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55" y="11"/>
                  <a:pt x="55" y="11"/>
                  <a:pt x="55" y="12"/>
                </a:cubicBezTo>
                <a:cubicBezTo>
                  <a:pt x="54" y="12"/>
                  <a:pt x="54" y="12"/>
                  <a:pt x="54" y="13"/>
                </a:cubicBezTo>
                <a:cubicBezTo>
                  <a:pt x="54" y="13"/>
                  <a:pt x="54" y="13"/>
                  <a:pt x="54" y="13"/>
                </a:cubicBezTo>
                <a:cubicBezTo>
                  <a:pt x="52" y="13"/>
                  <a:pt x="52" y="12"/>
                  <a:pt x="51" y="11"/>
                </a:cubicBezTo>
                <a:cubicBezTo>
                  <a:pt x="51" y="11"/>
                  <a:pt x="48" y="10"/>
                  <a:pt x="48" y="11"/>
                </a:cubicBezTo>
                <a:cubicBezTo>
                  <a:pt x="47" y="11"/>
                  <a:pt x="47" y="10"/>
                  <a:pt x="47" y="9"/>
                </a:cubicBezTo>
                <a:cubicBezTo>
                  <a:pt x="44" y="9"/>
                  <a:pt x="43" y="7"/>
                  <a:pt x="40" y="8"/>
                </a:cubicBezTo>
                <a:cubicBezTo>
                  <a:pt x="40" y="6"/>
                  <a:pt x="38" y="7"/>
                  <a:pt x="38" y="6"/>
                </a:cubicBezTo>
                <a:cubicBezTo>
                  <a:pt x="37" y="6"/>
                  <a:pt x="37" y="5"/>
                  <a:pt x="36" y="5"/>
                </a:cubicBezTo>
                <a:cubicBezTo>
                  <a:pt x="36" y="5"/>
                  <a:pt x="35" y="5"/>
                  <a:pt x="35" y="4"/>
                </a:cubicBezTo>
                <a:cubicBezTo>
                  <a:pt x="34" y="4"/>
                  <a:pt x="33" y="4"/>
                  <a:pt x="32" y="3"/>
                </a:cubicBezTo>
                <a:cubicBezTo>
                  <a:pt x="31" y="3"/>
                  <a:pt x="30" y="2"/>
                  <a:pt x="30" y="2"/>
                </a:cubicBezTo>
                <a:cubicBezTo>
                  <a:pt x="26" y="2"/>
                  <a:pt x="25" y="0"/>
                  <a:pt x="21" y="1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3"/>
                  <a:pt x="21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18" y="4"/>
                  <a:pt x="18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5" y="6"/>
                  <a:pt x="15" y="7"/>
                  <a:pt x="13" y="8"/>
                </a:cubicBezTo>
                <a:cubicBezTo>
                  <a:pt x="12" y="8"/>
                  <a:pt x="12" y="7"/>
                  <a:pt x="11" y="7"/>
                </a:cubicBezTo>
                <a:cubicBezTo>
                  <a:pt x="11" y="7"/>
                  <a:pt x="11" y="8"/>
                  <a:pt x="10" y="8"/>
                </a:cubicBezTo>
                <a:cubicBezTo>
                  <a:pt x="8" y="7"/>
                  <a:pt x="8" y="9"/>
                  <a:pt x="6" y="9"/>
                </a:cubicBezTo>
                <a:cubicBezTo>
                  <a:pt x="5" y="9"/>
                  <a:pt x="4" y="8"/>
                  <a:pt x="2" y="9"/>
                </a:cubicBezTo>
                <a:cubicBezTo>
                  <a:pt x="1" y="9"/>
                  <a:pt x="2" y="10"/>
                  <a:pt x="2" y="11"/>
                </a:cubicBezTo>
                <a:cubicBezTo>
                  <a:pt x="3" y="11"/>
                  <a:pt x="3" y="12"/>
                  <a:pt x="3" y="13"/>
                </a:cubicBezTo>
                <a:cubicBezTo>
                  <a:pt x="2" y="13"/>
                  <a:pt x="1" y="13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2" y="14"/>
                </a:cubicBezTo>
                <a:cubicBezTo>
                  <a:pt x="2" y="14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16"/>
                  <a:pt x="4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6" y="18"/>
                  <a:pt x="6" y="18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8" y="19"/>
                  <a:pt x="8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0"/>
                  <a:pt x="9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2"/>
                  <a:pt x="12" y="22"/>
                </a:cubicBezTo>
                <a:cubicBezTo>
                  <a:pt x="12" y="24"/>
                  <a:pt x="14" y="24"/>
                  <a:pt x="15" y="26"/>
                </a:cubicBezTo>
                <a:cubicBezTo>
                  <a:pt x="15" y="28"/>
                  <a:pt x="17" y="29"/>
                  <a:pt x="18" y="32"/>
                </a:cubicBezTo>
                <a:cubicBezTo>
                  <a:pt x="19" y="32"/>
                  <a:pt x="19" y="33"/>
                  <a:pt x="20" y="34"/>
                </a:cubicBezTo>
                <a:cubicBezTo>
                  <a:pt x="20" y="35"/>
                  <a:pt x="22" y="35"/>
                  <a:pt x="21" y="36"/>
                </a:cubicBezTo>
                <a:cubicBezTo>
                  <a:pt x="23" y="38"/>
                  <a:pt x="24" y="39"/>
                  <a:pt x="25" y="41"/>
                </a:cubicBezTo>
                <a:cubicBezTo>
                  <a:pt x="27" y="41"/>
                  <a:pt x="27" y="43"/>
                  <a:pt x="28" y="44"/>
                </a:cubicBezTo>
                <a:cubicBezTo>
                  <a:pt x="30" y="44"/>
                  <a:pt x="31" y="45"/>
                  <a:pt x="31" y="46"/>
                </a:cubicBezTo>
                <a:cubicBezTo>
                  <a:pt x="31" y="46"/>
                  <a:pt x="31" y="46"/>
                  <a:pt x="31" y="47"/>
                </a:cubicBezTo>
                <a:cubicBezTo>
                  <a:pt x="31" y="47"/>
                  <a:pt x="31" y="47"/>
                  <a:pt x="31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8"/>
                  <a:pt x="32" y="48"/>
                </a:cubicBezTo>
                <a:cubicBezTo>
                  <a:pt x="32" y="49"/>
                  <a:pt x="34" y="49"/>
                  <a:pt x="34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5" y="50"/>
                  <a:pt x="35" y="50"/>
                  <a:pt x="35" y="51"/>
                </a:cubicBezTo>
                <a:cubicBezTo>
                  <a:pt x="36" y="51"/>
                  <a:pt x="36" y="51"/>
                  <a:pt x="36" y="51"/>
                </a:cubicBezTo>
                <a:cubicBezTo>
                  <a:pt x="37" y="52"/>
                  <a:pt x="39" y="51"/>
                  <a:pt x="38" y="53"/>
                </a:cubicBezTo>
                <a:cubicBezTo>
                  <a:pt x="38" y="53"/>
                  <a:pt x="38" y="53"/>
                  <a:pt x="38" y="54"/>
                </a:cubicBezTo>
                <a:cubicBezTo>
                  <a:pt x="38" y="54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4"/>
                  <a:pt x="39" y="54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1" y="55"/>
                  <a:pt x="41" y="55"/>
                </a:cubicBezTo>
                <a:cubicBezTo>
                  <a:pt x="41" y="55"/>
                  <a:pt x="41" y="56"/>
                  <a:pt x="41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41" y="57"/>
                  <a:pt x="42" y="57"/>
                  <a:pt x="42" y="57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58"/>
                  <a:pt x="42" y="58"/>
                  <a:pt x="42" y="58"/>
                </a:cubicBezTo>
                <a:cubicBezTo>
                  <a:pt x="42" y="58"/>
                  <a:pt x="42" y="58"/>
                  <a:pt x="42" y="58"/>
                </a:cubicBezTo>
                <a:cubicBezTo>
                  <a:pt x="42" y="58"/>
                  <a:pt x="42" y="58"/>
                  <a:pt x="42" y="59"/>
                </a:cubicBezTo>
                <a:cubicBezTo>
                  <a:pt x="45" y="59"/>
                  <a:pt x="46" y="60"/>
                  <a:pt x="49" y="61"/>
                </a:cubicBezTo>
                <a:cubicBezTo>
                  <a:pt x="50" y="63"/>
                  <a:pt x="52" y="63"/>
                  <a:pt x="52" y="65"/>
                </a:cubicBezTo>
                <a:cubicBezTo>
                  <a:pt x="53" y="66"/>
                  <a:pt x="53" y="67"/>
                  <a:pt x="53" y="69"/>
                </a:cubicBezTo>
                <a:cubicBezTo>
                  <a:pt x="53" y="69"/>
                  <a:pt x="54" y="70"/>
                  <a:pt x="54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5" y="70"/>
                  <a:pt x="55" y="70"/>
                  <a:pt x="55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6" y="71"/>
                  <a:pt x="57" y="73"/>
                  <a:pt x="57" y="73"/>
                </a:cubicBezTo>
                <a:cubicBezTo>
                  <a:pt x="57" y="74"/>
                  <a:pt x="57" y="74"/>
                  <a:pt x="58" y="74"/>
                </a:cubicBezTo>
                <a:cubicBezTo>
                  <a:pt x="58" y="74"/>
                  <a:pt x="58" y="74"/>
                  <a:pt x="58" y="74"/>
                </a:cubicBezTo>
                <a:cubicBezTo>
                  <a:pt x="58" y="74"/>
                  <a:pt x="58" y="75"/>
                  <a:pt x="58" y="75"/>
                </a:cubicBezTo>
                <a:cubicBezTo>
                  <a:pt x="58" y="75"/>
                  <a:pt x="58" y="75"/>
                  <a:pt x="58" y="75"/>
                </a:cubicBezTo>
                <a:cubicBezTo>
                  <a:pt x="58" y="75"/>
                  <a:pt x="58" y="75"/>
                  <a:pt x="58" y="75"/>
                </a:cubicBezTo>
                <a:cubicBezTo>
                  <a:pt x="60" y="76"/>
                  <a:pt x="60" y="77"/>
                  <a:pt x="60" y="78"/>
                </a:cubicBezTo>
                <a:cubicBezTo>
                  <a:pt x="60" y="78"/>
                  <a:pt x="60" y="78"/>
                  <a:pt x="60" y="78"/>
                </a:cubicBezTo>
                <a:cubicBezTo>
                  <a:pt x="60" y="79"/>
                  <a:pt x="60" y="79"/>
                  <a:pt x="60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81"/>
                  <a:pt x="61" y="81"/>
                  <a:pt x="61" y="81"/>
                </a:cubicBezTo>
                <a:cubicBezTo>
                  <a:pt x="61" y="81"/>
                  <a:pt x="61" y="81"/>
                  <a:pt x="61" y="81"/>
                </a:cubicBezTo>
                <a:cubicBezTo>
                  <a:pt x="61" y="81"/>
                  <a:pt x="61" y="81"/>
                  <a:pt x="61" y="81"/>
                </a:cubicBezTo>
                <a:cubicBezTo>
                  <a:pt x="61" y="81"/>
                  <a:pt x="61" y="81"/>
                  <a:pt x="61" y="81"/>
                </a:cubicBezTo>
                <a:cubicBezTo>
                  <a:pt x="61" y="81"/>
                  <a:pt x="61" y="81"/>
                  <a:pt x="60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60" y="82"/>
                  <a:pt x="60" y="83"/>
                </a:cubicBezTo>
                <a:cubicBezTo>
                  <a:pt x="60" y="83"/>
                  <a:pt x="60" y="83"/>
                  <a:pt x="60" y="83"/>
                </a:cubicBezTo>
                <a:cubicBezTo>
                  <a:pt x="61" y="83"/>
                  <a:pt x="61" y="84"/>
                  <a:pt x="61" y="85"/>
                </a:cubicBezTo>
                <a:cubicBezTo>
                  <a:pt x="62" y="90"/>
                  <a:pt x="60" y="93"/>
                  <a:pt x="59" y="97"/>
                </a:cubicBezTo>
                <a:cubicBezTo>
                  <a:pt x="60" y="99"/>
                  <a:pt x="60" y="100"/>
                  <a:pt x="60" y="102"/>
                </a:cubicBezTo>
                <a:cubicBezTo>
                  <a:pt x="60" y="103"/>
                  <a:pt x="59" y="103"/>
                  <a:pt x="58" y="103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6"/>
                  <a:pt x="59" y="107"/>
                  <a:pt x="59" y="108"/>
                </a:cubicBezTo>
                <a:cubicBezTo>
                  <a:pt x="60" y="109"/>
                  <a:pt x="60" y="110"/>
                  <a:pt x="60" y="111"/>
                </a:cubicBezTo>
                <a:cubicBezTo>
                  <a:pt x="60" y="112"/>
                  <a:pt x="60" y="112"/>
                  <a:pt x="61" y="112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62" y="117"/>
                  <a:pt x="61" y="119"/>
                  <a:pt x="63" y="119"/>
                </a:cubicBezTo>
                <a:cubicBezTo>
                  <a:pt x="62" y="121"/>
                  <a:pt x="64" y="120"/>
                  <a:pt x="64" y="122"/>
                </a:cubicBezTo>
                <a:cubicBezTo>
                  <a:pt x="64" y="123"/>
                  <a:pt x="63" y="123"/>
                  <a:pt x="63" y="123"/>
                </a:cubicBezTo>
                <a:cubicBezTo>
                  <a:pt x="62" y="123"/>
                  <a:pt x="62" y="123"/>
                  <a:pt x="62" y="124"/>
                </a:cubicBezTo>
                <a:cubicBezTo>
                  <a:pt x="62" y="124"/>
                  <a:pt x="61" y="124"/>
                  <a:pt x="61" y="125"/>
                </a:cubicBezTo>
                <a:cubicBezTo>
                  <a:pt x="62" y="126"/>
                  <a:pt x="62" y="126"/>
                  <a:pt x="64" y="126"/>
                </a:cubicBezTo>
                <a:cubicBezTo>
                  <a:pt x="64" y="127"/>
                  <a:pt x="65" y="128"/>
                  <a:pt x="66" y="128"/>
                </a:cubicBezTo>
                <a:cubicBezTo>
                  <a:pt x="66" y="129"/>
                  <a:pt x="66" y="130"/>
                  <a:pt x="66" y="130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67" y="131"/>
                  <a:pt x="67" y="130"/>
                  <a:pt x="68" y="130"/>
                </a:cubicBezTo>
                <a:cubicBezTo>
                  <a:pt x="69" y="130"/>
                  <a:pt x="70" y="130"/>
                  <a:pt x="71" y="130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2" y="128"/>
                  <a:pt x="72" y="127"/>
                  <a:pt x="73" y="127"/>
                </a:cubicBezTo>
                <a:cubicBezTo>
                  <a:pt x="77" y="127"/>
                  <a:pt x="77" y="127"/>
                  <a:pt x="77" y="127"/>
                </a:cubicBezTo>
                <a:cubicBezTo>
                  <a:pt x="79" y="126"/>
                  <a:pt x="80" y="124"/>
                  <a:pt x="80" y="120"/>
                </a:cubicBezTo>
                <a:cubicBezTo>
                  <a:pt x="79" y="119"/>
                  <a:pt x="79" y="119"/>
                  <a:pt x="79" y="118"/>
                </a:cubicBezTo>
                <a:cubicBezTo>
                  <a:pt x="78" y="118"/>
                  <a:pt x="78" y="117"/>
                  <a:pt x="77" y="117"/>
                </a:cubicBezTo>
                <a:cubicBezTo>
                  <a:pt x="80" y="117"/>
                  <a:pt x="80" y="115"/>
                  <a:pt x="81" y="114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83" y="114"/>
                  <a:pt x="83" y="113"/>
                  <a:pt x="83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09"/>
                  <a:pt x="86" y="108"/>
                  <a:pt x="85" y="105"/>
                </a:cubicBezTo>
                <a:cubicBezTo>
                  <a:pt x="86" y="104"/>
                  <a:pt x="88" y="104"/>
                  <a:pt x="88" y="103"/>
                </a:cubicBezTo>
                <a:cubicBezTo>
                  <a:pt x="89" y="102"/>
                  <a:pt x="89" y="102"/>
                  <a:pt x="89" y="101"/>
                </a:cubicBezTo>
                <a:cubicBezTo>
                  <a:pt x="89" y="100"/>
                  <a:pt x="89" y="100"/>
                  <a:pt x="90" y="100"/>
                </a:cubicBezTo>
                <a:cubicBezTo>
                  <a:pt x="90" y="99"/>
                  <a:pt x="89" y="99"/>
                  <a:pt x="89" y="98"/>
                </a:cubicBezTo>
                <a:cubicBezTo>
                  <a:pt x="89" y="98"/>
                  <a:pt x="89" y="96"/>
                  <a:pt x="88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89" y="96"/>
                  <a:pt x="89" y="95"/>
                  <a:pt x="89" y="95"/>
                </a:cubicBezTo>
                <a:cubicBezTo>
                  <a:pt x="88" y="93"/>
                  <a:pt x="90" y="93"/>
                  <a:pt x="89" y="91"/>
                </a:cubicBezTo>
                <a:cubicBezTo>
                  <a:pt x="89" y="89"/>
                  <a:pt x="86" y="90"/>
                  <a:pt x="86" y="87"/>
                </a:cubicBezTo>
                <a:cubicBezTo>
                  <a:pt x="84" y="88"/>
                  <a:pt x="84" y="86"/>
                  <a:pt x="82" y="87"/>
                </a:cubicBezTo>
                <a:cubicBezTo>
                  <a:pt x="82" y="85"/>
                  <a:pt x="82" y="83"/>
                  <a:pt x="81" y="82"/>
                </a:cubicBezTo>
                <a:cubicBezTo>
                  <a:pt x="82" y="82"/>
                  <a:pt x="82" y="80"/>
                  <a:pt x="82" y="80"/>
                </a:cubicBezTo>
                <a:cubicBezTo>
                  <a:pt x="83" y="78"/>
                  <a:pt x="84" y="77"/>
                  <a:pt x="87" y="76"/>
                </a:cubicBezTo>
                <a:cubicBezTo>
                  <a:pt x="87" y="75"/>
                  <a:pt x="88" y="75"/>
                  <a:pt x="88" y="75"/>
                </a:cubicBezTo>
                <a:cubicBezTo>
                  <a:pt x="89" y="75"/>
                  <a:pt x="89" y="74"/>
                  <a:pt x="91" y="74"/>
                </a:cubicBezTo>
                <a:cubicBezTo>
                  <a:pt x="91" y="75"/>
                  <a:pt x="91" y="76"/>
                  <a:pt x="91" y="76"/>
                </a:cubicBezTo>
                <a:cubicBezTo>
                  <a:pt x="92" y="77"/>
                  <a:pt x="91" y="78"/>
                  <a:pt x="92" y="78"/>
                </a:cubicBezTo>
                <a:cubicBezTo>
                  <a:pt x="92" y="77"/>
                  <a:pt x="92" y="76"/>
                  <a:pt x="94" y="75"/>
                </a:cubicBezTo>
                <a:cubicBezTo>
                  <a:pt x="95" y="76"/>
                  <a:pt x="95" y="76"/>
                  <a:pt x="96" y="77"/>
                </a:cubicBezTo>
                <a:cubicBezTo>
                  <a:pt x="97" y="76"/>
                  <a:pt x="97" y="75"/>
                  <a:pt x="98" y="75"/>
                </a:cubicBezTo>
                <a:cubicBezTo>
                  <a:pt x="98" y="77"/>
                  <a:pt x="100" y="76"/>
                  <a:pt x="100" y="78"/>
                </a:cubicBezTo>
                <a:cubicBezTo>
                  <a:pt x="102" y="78"/>
                  <a:pt x="102" y="79"/>
                  <a:pt x="103" y="80"/>
                </a:cubicBezTo>
                <a:cubicBezTo>
                  <a:pt x="103" y="78"/>
                  <a:pt x="103" y="76"/>
                  <a:pt x="105" y="76"/>
                </a:cubicBezTo>
                <a:cubicBezTo>
                  <a:pt x="106" y="76"/>
                  <a:pt x="106" y="74"/>
                  <a:pt x="107" y="75"/>
                </a:cubicBezTo>
                <a:cubicBezTo>
                  <a:pt x="109" y="75"/>
                  <a:pt x="109" y="77"/>
                  <a:pt x="111" y="77"/>
                </a:cubicBezTo>
                <a:cubicBezTo>
                  <a:pt x="112" y="77"/>
                  <a:pt x="112" y="76"/>
                  <a:pt x="112" y="76"/>
                </a:cubicBezTo>
                <a:cubicBezTo>
                  <a:pt x="112" y="76"/>
                  <a:pt x="112" y="76"/>
                  <a:pt x="113" y="76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4" y="76"/>
                  <a:pt x="114" y="75"/>
                  <a:pt x="114" y="75"/>
                </a:cubicBezTo>
                <a:cubicBezTo>
                  <a:pt x="114" y="75"/>
                  <a:pt x="114" y="75"/>
                  <a:pt x="114" y="75"/>
                </a:cubicBezTo>
                <a:cubicBezTo>
                  <a:pt x="114" y="75"/>
                  <a:pt x="114" y="75"/>
                  <a:pt x="114" y="75"/>
                </a:cubicBezTo>
                <a:cubicBezTo>
                  <a:pt x="114" y="75"/>
                  <a:pt x="114" y="75"/>
                  <a:pt x="114" y="75"/>
                </a:cubicBezTo>
                <a:cubicBezTo>
                  <a:pt x="114" y="74"/>
                  <a:pt x="114" y="74"/>
                  <a:pt x="114" y="7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53"/>
          <p:cNvSpPr>
            <a:spLocks/>
          </p:cNvSpPr>
          <p:nvPr/>
        </p:nvSpPr>
        <p:spPr bwMode="auto">
          <a:xfrm>
            <a:off x="8128292" y="6520165"/>
            <a:ext cx="31750" cy="15875"/>
          </a:xfrm>
          <a:custGeom>
            <a:avLst/>
            <a:gdLst>
              <a:gd name="T0" fmla="*/ 0 w 8"/>
              <a:gd name="T1" fmla="*/ 0 h 4"/>
              <a:gd name="T2" fmla="*/ 4 w 8"/>
              <a:gd name="T3" fmla="*/ 0 h 4"/>
              <a:gd name="T4" fmla="*/ 6 w 8"/>
              <a:gd name="T5" fmla="*/ 1 h 4"/>
              <a:gd name="T6" fmla="*/ 7 w 8"/>
              <a:gd name="T7" fmla="*/ 4 h 4"/>
              <a:gd name="T8" fmla="*/ 5 w 8"/>
              <a:gd name="T9" fmla="*/ 4 h 4"/>
              <a:gd name="T10" fmla="*/ 5 w 8"/>
              <a:gd name="T11" fmla="*/ 3 h 4"/>
              <a:gd name="T12" fmla="*/ 2 w 8"/>
              <a:gd name="T13" fmla="*/ 4 h 4"/>
              <a:gd name="T14" fmla="*/ 1 w 8"/>
              <a:gd name="T15" fmla="*/ 3 h 4"/>
              <a:gd name="T16" fmla="*/ 0 w 8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4">
                <a:moveTo>
                  <a:pt x="0" y="0"/>
                </a:moveTo>
                <a:cubicBezTo>
                  <a:pt x="1" y="0"/>
                  <a:pt x="3" y="0"/>
                  <a:pt x="4" y="0"/>
                </a:cubicBezTo>
                <a:cubicBezTo>
                  <a:pt x="4" y="1"/>
                  <a:pt x="5" y="1"/>
                  <a:pt x="6" y="1"/>
                </a:cubicBezTo>
                <a:cubicBezTo>
                  <a:pt x="5" y="3"/>
                  <a:pt x="8" y="2"/>
                  <a:pt x="7" y="4"/>
                </a:cubicBezTo>
                <a:cubicBezTo>
                  <a:pt x="6" y="4"/>
                  <a:pt x="6" y="4"/>
                  <a:pt x="5" y="4"/>
                </a:cubicBezTo>
                <a:cubicBezTo>
                  <a:pt x="5" y="4"/>
                  <a:pt x="5" y="3"/>
                  <a:pt x="5" y="3"/>
                </a:cubicBezTo>
                <a:cubicBezTo>
                  <a:pt x="4" y="3"/>
                  <a:pt x="3" y="4"/>
                  <a:pt x="2" y="4"/>
                </a:cubicBezTo>
                <a:cubicBezTo>
                  <a:pt x="2" y="3"/>
                  <a:pt x="1" y="3"/>
                  <a:pt x="1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54"/>
          <p:cNvSpPr>
            <a:spLocks/>
          </p:cNvSpPr>
          <p:nvPr/>
        </p:nvSpPr>
        <p:spPr bwMode="auto">
          <a:xfrm>
            <a:off x="8152104" y="6539215"/>
            <a:ext cx="34925" cy="31750"/>
          </a:xfrm>
          <a:custGeom>
            <a:avLst/>
            <a:gdLst>
              <a:gd name="T0" fmla="*/ 0 w 9"/>
              <a:gd name="T1" fmla="*/ 0 h 8"/>
              <a:gd name="T2" fmla="*/ 7 w 9"/>
              <a:gd name="T3" fmla="*/ 1 h 8"/>
              <a:gd name="T4" fmla="*/ 9 w 9"/>
              <a:gd name="T5" fmla="*/ 3 h 8"/>
              <a:gd name="T6" fmla="*/ 9 w 9"/>
              <a:gd name="T7" fmla="*/ 7 h 8"/>
              <a:gd name="T8" fmla="*/ 7 w 9"/>
              <a:gd name="T9" fmla="*/ 7 h 8"/>
              <a:gd name="T10" fmla="*/ 7 w 9"/>
              <a:gd name="T11" fmla="*/ 8 h 8"/>
              <a:gd name="T12" fmla="*/ 6 w 9"/>
              <a:gd name="T13" fmla="*/ 8 h 8"/>
              <a:gd name="T14" fmla="*/ 6 w 9"/>
              <a:gd name="T15" fmla="*/ 7 h 8"/>
              <a:gd name="T16" fmla="*/ 2 w 9"/>
              <a:gd name="T17" fmla="*/ 7 h 8"/>
              <a:gd name="T18" fmla="*/ 0 w 9"/>
              <a:gd name="T19" fmla="*/ 4 h 8"/>
              <a:gd name="T20" fmla="*/ 0 w 9"/>
              <a:gd name="T2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8">
                <a:moveTo>
                  <a:pt x="0" y="0"/>
                </a:moveTo>
                <a:cubicBezTo>
                  <a:pt x="3" y="0"/>
                  <a:pt x="4" y="1"/>
                  <a:pt x="7" y="1"/>
                </a:cubicBezTo>
                <a:cubicBezTo>
                  <a:pt x="7" y="2"/>
                  <a:pt x="7" y="3"/>
                  <a:pt x="9" y="3"/>
                </a:cubicBezTo>
                <a:cubicBezTo>
                  <a:pt x="9" y="5"/>
                  <a:pt x="9" y="6"/>
                  <a:pt x="9" y="7"/>
                </a:cubicBezTo>
                <a:cubicBezTo>
                  <a:pt x="8" y="7"/>
                  <a:pt x="8" y="7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8"/>
                  <a:pt x="6" y="8"/>
                  <a:pt x="6" y="8"/>
                </a:cubicBezTo>
                <a:cubicBezTo>
                  <a:pt x="6" y="8"/>
                  <a:pt x="6" y="7"/>
                  <a:pt x="6" y="7"/>
                </a:cubicBezTo>
                <a:cubicBezTo>
                  <a:pt x="5" y="7"/>
                  <a:pt x="4" y="7"/>
                  <a:pt x="2" y="7"/>
                </a:cubicBezTo>
                <a:cubicBezTo>
                  <a:pt x="2" y="6"/>
                  <a:pt x="1" y="5"/>
                  <a:pt x="0" y="4"/>
                </a:cubicBezTo>
                <a:cubicBezTo>
                  <a:pt x="0" y="3"/>
                  <a:pt x="0" y="1"/>
                  <a:pt x="0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56"/>
          <p:cNvSpPr>
            <a:spLocks/>
          </p:cNvSpPr>
          <p:nvPr/>
        </p:nvSpPr>
        <p:spPr bwMode="auto">
          <a:xfrm>
            <a:off x="8918867" y="5320015"/>
            <a:ext cx="350838" cy="317500"/>
          </a:xfrm>
          <a:custGeom>
            <a:avLst/>
            <a:gdLst>
              <a:gd name="T0" fmla="*/ 91 w 91"/>
              <a:gd name="T1" fmla="*/ 27 h 82"/>
              <a:gd name="T2" fmla="*/ 85 w 91"/>
              <a:gd name="T3" fmla="*/ 15 h 82"/>
              <a:gd name="T4" fmla="*/ 79 w 91"/>
              <a:gd name="T5" fmla="*/ 13 h 82"/>
              <a:gd name="T6" fmla="*/ 73 w 91"/>
              <a:gd name="T7" fmla="*/ 12 h 82"/>
              <a:gd name="T8" fmla="*/ 69 w 91"/>
              <a:gd name="T9" fmla="*/ 8 h 82"/>
              <a:gd name="T10" fmla="*/ 68 w 91"/>
              <a:gd name="T11" fmla="*/ 4 h 82"/>
              <a:gd name="T12" fmla="*/ 61 w 91"/>
              <a:gd name="T13" fmla="*/ 1 h 82"/>
              <a:gd name="T14" fmla="*/ 51 w 91"/>
              <a:gd name="T15" fmla="*/ 5 h 82"/>
              <a:gd name="T16" fmla="*/ 44 w 91"/>
              <a:gd name="T17" fmla="*/ 5 h 82"/>
              <a:gd name="T18" fmla="*/ 40 w 91"/>
              <a:gd name="T19" fmla="*/ 8 h 82"/>
              <a:gd name="T20" fmla="*/ 32 w 91"/>
              <a:gd name="T21" fmla="*/ 11 h 82"/>
              <a:gd name="T22" fmla="*/ 27 w 91"/>
              <a:gd name="T23" fmla="*/ 16 h 82"/>
              <a:gd name="T24" fmla="*/ 24 w 91"/>
              <a:gd name="T25" fmla="*/ 15 h 82"/>
              <a:gd name="T26" fmla="*/ 24 w 91"/>
              <a:gd name="T27" fmla="*/ 14 h 82"/>
              <a:gd name="T28" fmla="*/ 23 w 91"/>
              <a:gd name="T29" fmla="*/ 14 h 82"/>
              <a:gd name="T30" fmla="*/ 23 w 91"/>
              <a:gd name="T31" fmla="*/ 14 h 82"/>
              <a:gd name="T32" fmla="*/ 19 w 91"/>
              <a:gd name="T33" fmla="*/ 16 h 82"/>
              <a:gd name="T34" fmla="*/ 18 w 91"/>
              <a:gd name="T35" fmla="*/ 17 h 82"/>
              <a:gd name="T36" fmla="*/ 15 w 91"/>
              <a:gd name="T37" fmla="*/ 19 h 82"/>
              <a:gd name="T38" fmla="*/ 14 w 91"/>
              <a:gd name="T39" fmla="*/ 19 h 82"/>
              <a:gd name="T40" fmla="*/ 14 w 91"/>
              <a:gd name="T41" fmla="*/ 19 h 82"/>
              <a:gd name="T42" fmla="*/ 10 w 91"/>
              <a:gd name="T43" fmla="*/ 22 h 82"/>
              <a:gd name="T44" fmla="*/ 10 w 91"/>
              <a:gd name="T45" fmla="*/ 23 h 82"/>
              <a:gd name="T46" fmla="*/ 9 w 91"/>
              <a:gd name="T47" fmla="*/ 23 h 82"/>
              <a:gd name="T48" fmla="*/ 9 w 91"/>
              <a:gd name="T49" fmla="*/ 23 h 82"/>
              <a:gd name="T50" fmla="*/ 9 w 91"/>
              <a:gd name="T51" fmla="*/ 24 h 82"/>
              <a:gd name="T52" fmla="*/ 4 w 91"/>
              <a:gd name="T53" fmla="*/ 29 h 82"/>
              <a:gd name="T54" fmla="*/ 2 w 91"/>
              <a:gd name="T55" fmla="*/ 40 h 82"/>
              <a:gd name="T56" fmla="*/ 0 w 91"/>
              <a:gd name="T57" fmla="*/ 47 h 82"/>
              <a:gd name="T58" fmla="*/ 2 w 91"/>
              <a:gd name="T59" fmla="*/ 58 h 82"/>
              <a:gd name="T60" fmla="*/ 2 w 91"/>
              <a:gd name="T61" fmla="*/ 61 h 82"/>
              <a:gd name="T62" fmla="*/ 8 w 91"/>
              <a:gd name="T63" fmla="*/ 69 h 82"/>
              <a:gd name="T64" fmla="*/ 8 w 91"/>
              <a:gd name="T65" fmla="*/ 69 h 82"/>
              <a:gd name="T66" fmla="*/ 8 w 91"/>
              <a:gd name="T67" fmla="*/ 69 h 82"/>
              <a:gd name="T68" fmla="*/ 9 w 91"/>
              <a:gd name="T69" fmla="*/ 69 h 82"/>
              <a:gd name="T70" fmla="*/ 11 w 91"/>
              <a:gd name="T71" fmla="*/ 70 h 82"/>
              <a:gd name="T72" fmla="*/ 16 w 91"/>
              <a:gd name="T73" fmla="*/ 73 h 82"/>
              <a:gd name="T74" fmla="*/ 20 w 91"/>
              <a:gd name="T75" fmla="*/ 75 h 82"/>
              <a:gd name="T76" fmla="*/ 24 w 91"/>
              <a:gd name="T77" fmla="*/ 80 h 82"/>
              <a:gd name="T78" fmla="*/ 26 w 91"/>
              <a:gd name="T79" fmla="*/ 79 h 82"/>
              <a:gd name="T80" fmla="*/ 33 w 91"/>
              <a:gd name="T81" fmla="*/ 78 h 82"/>
              <a:gd name="T82" fmla="*/ 33 w 91"/>
              <a:gd name="T83" fmla="*/ 77 h 82"/>
              <a:gd name="T84" fmla="*/ 34 w 91"/>
              <a:gd name="T85" fmla="*/ 77 h 82"/>
              <a:gd name="T86" fmla="*/ 35 w 91"/>
              <a:gd name="T87" fmla="*/ 77 h 82"/>
              <a:gd name="T88" fmla="*/ 36 w 91"/>
              <a:gd name="T89" fmla="*/ 77 h 82"/>
              <a:gd name="T90" fmla="*/ 39 w 91"/>
              <a:gd name="T91" fmla="*/ 76 h 82"/>
              <a:gd name="T92" fmla="*/ 43 w 91"/>
              <a:gd name="T93" fmla="*/ 75 h 82"/>
              <a:gd name="T94" fmla="*/ 50 w 91"/>
              <a:gd name="T95" fmla="*/ 73 h 82"/>
              <a:gd name="T96" fmla="*/ 54 w 91"/>
              <a:gd name="T97" fmla="*/ 71 h 82"/>
              <a:gd name="T98" fmla="*/ 57 w 91"/>
              <a:gd name="T99" fmla="*/ 66 h 82"/>
              <a:gd name="T100" fmla="*/ 64 w 91"/>
              <a:gd name="T101" fmla="*/ 61 h 82"/>
              <a:gd name="T102" fmla="*/ 73 w 91"/>
              <a:gd name="T103" fmla="*/ 61 h 82"/>
              <a:gd name="T104" fmla="*/ 78 w 91"/>
              <a:gd name="T105" fmla="*/ 60 h 82"/>
              <a:gd name="T106" fmla="*/ 81 w 91"/>
              <a:gd name="T107" fmla="*/ 57 h 82"/>
              <a:gd name="T108" fmla="*/ 85 w 91"/>
              <a:gd name="T109" fmla="*/ 49 h 82"/>
              <a:gd name="T110" fmla="*/ 91 w 91"/>
              <a:gd name="T111" fmla="*/ 4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1" h="82">
                <a:moveTo>
                  <a:pt x="91" y="36"/>
                </a:moveTo>
                <a:cubicBezTo>
                  <a:pt x="90" y="36"/>
                  <a:pt x="89" y="35"/>
                  <a:pt x="89" y="34"/>
                </a:cubicBezTo>
                <a:cubicBezTo>
                  <a:pt x="90" y="31"/>
                  <a:pt x="91" y="30"/>
                  <a:pt x="91" y="27"/>
                </a:cubicBezTo>
                <a:cubicBezTo>
                  <a:pt x="90" y="26"/>
                  <a:pt x="89" y="25"/>
                  <a:pt x="89" y="24"/>
                </a:cubicBezTo>
                <a:cubicBezTo>
                  <a:pt x="88" y="23"/>
                  <a:pt x="86" y="22"/>
                  <a:pt x="85" y="20"/>
                </a:cubicBezTo>
                <a:cubicBezTo>
                  <a:pt x="85" y="19"/>
                  <a:pt x="84" y="18"/>
                  <a:pt x="85" y="15"/>
                </a:cubicBezTo>
                <a:cubicBezTo>
                  <a:pt x="84" y="15"/>
                  <a:pt x="83" y="14"/>
                  <a:pt x="82" y="13"/>
                </a:cubicBezTo>
                <a:cubicBezTo>
                  <a:pt x="82" y="13"/>
                  <a:pt x="81" y="13"/>
                  <a:pt x="80" y="13"/>
                </a:cubicBezTo>
                <a:cubicBezTo>
                  <a:pt x="80" y="13"/>
                  <a:pt x="79" y="13"/>
                  <a:pt x="79" y="13"/>
                </a:cubicBezTo>
                <a:cubicBezTo>
                  <a:pt x="78" y="12"/>
                  <a:pt x="77" y="13"/>
                  <a:pt x="76" y="13"/>
                </a:cubicBezTo>
                <a:cubicBezTo>
                  <a:pt x="76" y="12"/>
                  <a:pt x="76" y="12"/>
                  <a:pt x="75" y="12"/>
                </a:cubicBezTo>
                <a:cubicBezTo>
                  <a:pt x="75" y="12"/>
                  <a:pt x="74" y="12"/>
                  <a:pt x="73" y="12"/>
                </a:cubicBezTo>
                <a:cubicBezTo>
                  <a:pt x="73" y="12"/>
                  <a:pt x="73" y="11"/>
                  <a:pt x="73" y="11"/>
                </a:cubicBezTo>
                <a:cubicBezTo>
                  <a:pt x="72" y="11"/>
                  <a:pt x="72" y="10"/>
                  <a:pt x="71" y="11"/>
                </a:cubicBezTo>
                <a:cubicBezTo>
                  <a:pt x="70" y="10"/>
                  <a:pt x="69" y="9"/>
                  <a:pt x="69" y="8"/>
                </a:cubicBezTo>
                <a:cubicBezTo>
                  <a:pt x="69" y="8"/>
                  <a:pt x="68" y="7"/>
                  <a:pt x="68" y="7"/>
                </a:cubicBezTo>
                <a:cubicBezTo>
                  <a:pt x="68" y="7"/>
                  <a:pt x="68" y="6"/>
                  <a:pt x="67" y="6"/>
                </a:cubicBezTo>
                <a:cubicBezTo>
                  <a:pt x="67" y="5"/>
                  <a:pt x="67" y="4"/>
                  <a:pt x="68" y="4"/>
                </a:cubicBezTo>
                <a:cubicBezTo>
                  <a:pt x="67" y="3"/>
                  <a:pt x="67" y="2"/>
                  <a:pt x="66" y="2"/>
                </a:cubicBezTo>
                <a:cubicBezTo>
                  <a:pt x="65" y="2"/>
                  <a:pt x="65" y="2"/>
                  <a:pt x="65" y="2"/>
                </a:cubicBezTo>
                <a:cubicBezTo>
                  <a:pt x="62" y="3"/>
                  <a:pt x="63" y="0"/>
                  <a:pt x="61" y="1"/>
                </a:cubicBezTo>
                <a:cubicBezTo>
                  <a:pt x="59" y="0"/>
                  <a:pt x="59" y="1"/>
                  <a:pt x="58" y="1"/>
                </a:cubicBezTo>
                <a:cubicBezTo>
                  <a:pt x="56" y="2"/>
                  <a:pt x="55" y="3"/>
                  <a:pt x="53" y="4"/>
                </a:cubicBezTo>
                <a:cubicBezTo>
                  <a:pt x="53" y="4"/>
                  <a:pt x="51" y="4"/>
                  <a:pt x="51" y="5"/>
                </a:cubicBezTo>
                <a:cubicBezTo>
                  <a:pt x="49" y="5"/>
                  <a:pt x="49" y="3"/>
                  <a:pt x="47" y="4"/>
                </a:cubicBezTo>
                <a:cubicBezTo>
                  <a:pt x="46" y="4"/>
                  <a:pt x="46" y="4"/>
                  <a:pt x="45" y="4"/>
                </a:cubicBezTo>
                <a:cubicBezTo>
                  <a:pt x="45" y="5"/>
                  <a:pt x="45" y="5"/>
                  <a:pt x="44" y="5"/>
                </a:cubicBezTo>
                <a:cubicBezTo>
                  <a:pt x="43" y="5"/>
                  <a:pt x="43" y="6"/>
                  <a:pt x="43" y="6"/>
                </a:cubicBezTo>
                <a:cubicBezTo>
                  <a:pt x="42" y="6"/>
                  <a:pt x="41" y="6"/>
                  <a:pt x="41" y="7"/>
                </a:cubicBezTo>
                <a:cubicBezTo>
                  <a:pt x="41" y="7"/>
                  <a:pt x="40" y="8"/>
                  <a:pt x="40" y="8"/>
                </a:cubicBezTo>
                <a:cubicBezTo>
                  <a:pt x="39" y="8"/>
                  <a:pt x="39" y="9"/>
                  <a:pt x="39" y="9"/>
                </a:cubicBezTo>
                <a:cubicBezTo>
                  <a:pt x="37" y="9"/>
                  <a:pt x="37" y="9"/>
                  <a:pt x="37" y="9"/>
                </a:cubicBezTo>
                <a:cubicBezTo>
                  <a:pt x="36" y="10"/>
                  <a:pt x="33" y="10"/>
                  <a:pt x="32" y="11"/>
                </a:cubicBezTo>
                <a:cubicBezTo>
                  <a:pt x="31" y="11"/>
                  <a:pt x="30" y="12"/>
                  <a:pt x="29" y="12"/>
                </a:cubicBezTo>
                <a:cubicBezTo>
                  <a:pt x="29" y="12"/>
                  <a:pt x="28" y="13"/>
                  <a:pt x="28" y="14"/>
                </a:cubicBezTo>
                <a:cubicBezTo>
                  <a:pt x="28" y="15"/>
                  <a:pt x="27" y="15"/>
                  <a:pt x="27" y="16"/>
                </a:cubicBezTo>
                <a:cubicBezTo>
                  <a:pt x="25" y="16"/>
                  <a:pt x="25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2" y="14"/>
                  <a:pt x="22" y="14"/>
                </a:cubicBezTo>
                <a:cubicBezTo>
                  <a:pt x="21" y="14"/>
                  <a:pt x="19" y="15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7"/>
                  <a:pt x="19" y="17"/>
                </a:cubicBezTo>
                <a:cubicBezTo>
                  <a:pt x="19" y="17"/>
                  <a:pt x="19" y="17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6" y="17"/>
                  <a:pt x="16" y="18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3" y="21"/>
                  <a:pt x="12" y="21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2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8" y="26"/>
                  <a:pt x="9" y="29"/>
                  <a:pt x="8" y="30"/>
                </a:cubicBezTo>
                <a:cubicBezTo>
                  <a:pt x="7" y="30"/>
                  <a:pt x="7" y="28"/>
                  <a:pt x="4" y="29"/>
                </a:cubicBezTo>
                <a:cubicBezTo>
                  <a:pt x="3" y="30"/>
                  <a:pt x="4" y="32"/>
                  <a:pt x="4" y="34"/>
                </a:cubicBezTo>
                <a:cubicBezTo>
                  <a:pt x="3" y="34"/>
                  <a:pt x="3" y="34"/>
                  <a:pt x="3" y="35"/>
                </a:cubicBezTo>
                <a:cubicBezTo>
                  <a:pt x="2" y="36"/>
                  <a:pt x="2" y="38"/>
                  <a:pt x="2" y="40"/>
                </a:cubicBezTo>
                <a:cubicBezTo>
                  <a:pt x="3" y="41"/>
                  <a:pt x="2" y="43"/>
                  <a:pt x="3" y="44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6"/>
                  <a:pt x="0" y="45"/>
                  <a:pt x="0" y="47"/>
                </a:cubicBezTo>
                <a:cubicBezTo>
                  <a:pt x="0" y="51"/>
                  <a:pt x="3" y="51"/>
                  <a:pt x="4" y="54"/>
                </a:cubicBezTo>
                <a:cubicBezTo>
                  <a:pt x="3" y="54"/>
                  <a:pt x="3" y="55"/>
                  <a:pt x="3" y="56"/>
                </a:cubicBezTo>
                <a:cubicBezTo>
                  <a:pt x="3" y="57"/>
                  <a:pt x="2" y="57"/>
                  <a:pt x="2" y="58"/>
                </a:cubicBezTo>
                <a:cubicBezTo>
                  <a:pt x="2" y="59"/>
                  <a:pt x="3" y="59"/>
                  <a:pt x="3" y="59"/>
                </a:cubicBezTo>
                <a:cubicBezTo>
                  <a:pt x="3" y="59"/>
                  <a:pt x="2" y="59"/>
                  <a:pt x="2" y="59"/>
                </a:cubicBezTo>
                <a:cubicBezTo>
                  <a:pt x="2" y="59"/>
                  <a:pt x="2" y="60"/>
                  <a:pt x="2" y="61"/>
                </a:cubicBezTo>
                <a:cubicBezTo>
                  <a:pt x="3" y="62"/>
                  <a:pt x="5" y="64"/>
                  <a:pt x="5" y="66"/>
                </a:cubicBezTo>
                <a:cubicBezTo>
                  <a:pt x="7" y="66"/>
                  <a:pt x="6" y="69"/>
                  <a:pt x="8" y="68"/>
                </a:cubicBezTo>
                <a:cubicBezTo>
                  <a:pt x="8" y="68"/>
                  <a:pt x="8" y="69"/>
                  <a:pt x="8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8" y="69"/>
                  <a:pt x="8" y="69"/>
                  <a:pt x="9" y="69"/>
                </a:cubicBezTo>
                <a:cubicBezTo>
                  <a:pt x="9" y="69"/>
                  <a:pt x="9" y="69"/>
                  <a:pt x="9" y="69"/>
                </a:cubicBezTo>
                <a:cubicBezTo>
                  <a:pt x="9" y="69"/>
                  <a:pt x="9" y="69"/>
                  <a:pt x="9" y="69"/>
                </a:cubicBezTo>
                <a:cubicBezTo>
                  <a:pt x="9" y="69"/>
                  <a:pt x="9" y="69"/>
                  <a:pt x="9" y="69"/>
                </a:cubicBezTo>
                <a:cubicBezTo>
                  <a:pt x="10" y="69"/>
                  <a:pt x="10" y="70"/>
                  <a:pt x="11" y="70"/>
                </a:cubicBezTo>
                <a:cubicBezTo>
                  <a:pt x="11" y="70"/>
                  <a:pt x="11" y="70"/>
                  <a:pt x="11" y="70"/>
                </a:cubicBezTo>
                <a:cubicBezTo>
                  <a:pt x="12" y="70"/>
                  <a:pt x="13" y="71"/>
                  <a:pt x="14" y="71"/>
                </a:cubicBezTo>
                <a:cubicBezTo>
                  <a:pt x="14" y="72"/>
                  <a:pt x="15" y="72"/>
                  <a:pt x="16" y="73"/>
                </a:cubicBezTo>
                <a:cubicBezTo>
                  <a:pt x="16" y="73"/>
                  <a:pt x="17" y="73"/>
                  <a:pt x="17" y="73"/>
                </a:cubicBezTo>
                <a:cubicBezTo>
                  <a:pt x="17" y="73"/>
                  <a:pt x="17" y="74"/>
                  <a:pt x="18" y="74"/>
                </a:cubicBezTo>
                <a:cubicBezTo>
                  <a:pt x="19" y="74"/>
                  <a:pt x="19" y="75"/>
                  <a:pt x="20" y="75"/>
                </a:cubicBezTo>
                <a:cubicBezTo>
                  <a:pt x="21" y="75"/>
                  <a:pt x="21" y="75"/>
                  <a:pt x="21" y="76"/>
                </a:cubicBezTo>
                <a:cubicBezTo>
                  <a:pt x="22" y="76"/>
                  <a:pt x="24" y="77"/>
                  <a:pt x="24" y="78"/>
                </a:cubicBezTo>
                <a:cubicBezTo>
                  <a:pt x="24" y="78"/>
                  <a:pt x="24" y="79"/>
                  <a:pt x="24" y="80"/>
                </a:cubicBezTo>
                <a:cubicBezTo>
                  <a:pt x="24" y="80"/>
                  <a:pt x="25" y="81"/>
                  <a:pt x="25" y="81"/>
                </a:cubicBezTo>
                <a:cubicBezTo>
                  <a:pt x="25" y="81"/>
                  <a:pt x="25" y="82"/>
                  <a:pt x="25" y="82"/>
                </a:cubicBezTo>
                <a:cubicBezTo>
                  <a:pt x="26" y="81"/>
                  <a:pt x="25" y="80"/>
                  <a:pt x="26" y="79"/>
                </a:cubicBezTo>
                <a:cubicBezTo>
                  <a:pt x="27" y="82"/>
                  <a:pt x="29" y="79"/>
                  <a:pt x="29" y="79"/>
                </a:cubicBezTo>
                <a:cubicBezTo>
                  <a:pt x="29" y="78"/>
                  <a:pt x="29" y="78"/>
                  <a:pt x="29" y="78"/>
                </a:cubicBezTo>
                <a:cubicBezTo>
                  <a:pt x="31" y="78"/>
                  <a:pt x="32" y="78"/>
                  <a:pt x="33" y="78"/>
                </a:cubicBezTo>
                <a:cubicBezTo>
                  <a:pt x="33" y="78"/>
                  <a:pt x="33" y="78"/>
                  <a:pt x="33" y="78"/>
                </a:cubicBezTo>
                <a:cubicBezTo>
                  <a:pt x="33" y="78"/>
                  <a:pt x="33" y="78"/>
                  <a:pt x="33" y="78"/>
                </a:cubicBezTo>
                <a:cubicBezTo>
                  <a:pt x="33" y="78"/>
                  <a:pt x="33" y="77"/>
                  <a:pt x="33" y="77"/>
                </a:cubicBezTo>
                <a:cubicBezTo>
                  <a:pt x="34" y="77"/>
                  <a:pt x="34" y="77"/>
                  <a:pt x="34" y="77"/>
                </a:cubicBezTo>
                <a:cubicBezTo>
                  <a:pt x="34" y="77"/>
                  <a:pt x="34" y="77"/>
                  <a:pt x="34" y="77"/>
                </a:cubicBezTo>
                <a:cubicBezTo>
                  <a:pt x="34" y="77"/>
                  <a:pt x="34" y="77"/>
                  <a:pt x="34" y="77"/>
                </a:cubicBezTo>
                <a:cubicBezTo>
                  <a:pt x="34" y="77"/>
                  <a:pt x="34" y="77"/>
                  <a:pt x="34" y="77"/>
                </a:cubicBezTo>
                <a:cubicBezTo>
                  <a:pt x="34" y="77"/>
                  <a:pt x="35" y="77"/>
                  <a:pt x="35" y="77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7"/>
                  <a:pt x="36" y="77"/>
                  <a:pt x="36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7" y="76"/>
                  <a:pt x="38" y="76"/>
                  <a:pt x="39" y="76"/>
                </a:cubicBezTo>
                <a:cubicBezTo>
                  <a:pt x="39" y="75"/>
                  <a:pt x="40" y="75"/>
                  <a:pt x="41" y="75"/>
                </a:cubicBezTo>
                <a:cubicBezTo>
                  <a:pt x="41" y="74"/>
                  <a:pt x="42" y="75"/>
                  <a:pt x="43" y="75"/>
                </a:cubicBezTo>
                <a:cubicBezTo>
                  <a:pt x="43" y="75"/>
                  <a:pt x="44" y="75"/>
                  <a:pt x="43" y="75"/>
                </a:cubicBezTo>
                <a:cubicBezTo>
                  <a:pt x="44" y="76"/>
                  <a:pt x="44" y="76"/>
                  <a:pt x="45" y="76"/>
                </a:cubicBezTo>
                <a:cubicBezTo>
                  <a:pt x="47" y="77"/>
                  <a:pt x="46" y="75"/>
                  <a:pt x="48" y="75"/>
                </a:cubicBezTo>
                <a:cubicBezTo>
                  <a:pt x="49" y="74"/>
                  <a:pt x="49" y="73"/>
                  <a:pt x="50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3" y="72"/>
                  <a:pt x="54" y="73"/>
                  <a:pt x="54" y="73"/>
                </a:cubicBezTo>
                <a:cubicBezTo>
                  <a:pt x="54" y="72"/>
                  <a:pt x="54" y="71"/>
                  <a:pt x="54" y="71"/>
                </a:cubicBezTo>
                <a:cubicBezTo>
                  <a:pt x="54" y="70"/>
                  <a:pt x="54" y="70"/>
                  <a:pt x="55" y="70"/>
                </a:cubicBezTo>
                <a:cubicBezTo>
                  <a:pt x="55" y="69"/>
                  <a:pt x="56" y="68"/>
                  <a:pt x="56" y="67"/>
                </a:cubicBezTo>
                <a:cubicBezTo>
                  <a:pt x="57" y="67"/>
                  <a:pt x="56" y="66"/>
                  <a:pt x="57" y="66"/>
                </a:cubicBezTo>
                <a:cubicBezTo>
                  <a:pt x="57" y="65"/>
                  <a:pt x="57" y="65"/>
                  <a:pt x="57" y="64"/>
                </a:cubicBezTo>
                <a:cubicBezTo>
                  <a:pt x="58" y="63"/>
                  <a:pt x="58" y="62"/>
                  <a:pt x="59" y="62"/>
                </a:cubicBezTo>
                <a:cubicBezTo>
                  <a:pt x="60" y="61"/>
                  <a:pt x="62" y="61"/>
                  <a:pt x="64" y="61"/>
                </a:cubicBezTo>
                <a:cubicBezTo>
                  <a:pt x="65" y="62"/>
                  <a:pt x="64" y="59"/>
                  <a:pt x="66" y="59"/>
                </a:cubicBezTo>
                <a:cubicBezTo>
                  <a:pt x="66" y="61"/>
                  <a:pt x="67" y="61"/>
                  <a:pt x="68" y="61"/>
                </a:cubicBezTo>
                <a:cubicBezTo>
                  <a:pt x="70" y="60"/>
                  <a:pt x="72" y="61"/>
                  <a:pt x="73" y="61"/>
                </a:cubicBezTo>
                <a:cubicBezTo>
                  <a:pt x="73" y="61"/>
                  <a:pt x="72" y="60"/>
                  <a:pt x="73" y="60"/>
                </a:cubicBezTo>
                <a:cubicBezTo>
                  <a:pt x="74" y="60"/>
                  <a:pt x="74" y="61"/>
                  <a:pt x="75" y="61"/>
                </a:cubicBezTo>
                <a:cubicBezTo>
                  <a:pt x="76" y="60"/>
                  <a:pt x="77" y="60"/>
                  <a:pt x="78" y="60"/>
                </a:cubicBezTo>
                <a:cubicBezTo>
                  <a:pt x="78" y="59"/>
                  <a:pt x="79" y="59"/>
                  <a:pt x="80" y="59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57"/>
                  <a:pt x="80" y="57"/>
                  <a:pt x="81" y="57"/>
                </a:cubicBezTo>
                <a:cubicBezTo>
                  <a:pt x="81" y="57"/>
                  <a:pt x="83" y="58"/>
                  <a:pt x="84" y="58"/>
                </a:cubicBezTo>
                <a:cubicBezTo>
                  <a:pt x="85" y="56"/>
                  <a:pt x="85" y="53"/>
                  <a:pt x="85" y="50"/>
                </a:cubicBezTo>
                <a:cubicBezTo>
                  <a:pt x="85" y="50"/>
                  <a:pt x="85" y="50"/>
                  <a:pt x="85" y="49"/>
                </a:cubicBezTo>
                <a:cubicBezTo>
                  <a:pt x="87" y="49"/>
                  <a:pt x="87" y="47"/>
                  <a:pt x="88" y="47"/>
                </a:cubicBezTo>
                <a:cubicBezTo>
                  <a:pt x="90" y="48"/>
                  <a:pt x="89" y="46"/>
                  <a:pt x="91" y="46"/>
                </a:cubicBezTo>
                <a:cubicBezTo>
                  <a:pt x="91" y="40"/>
                  <a:pt x="91" y="40"/>
                  <a:pt x="91" y="40"/>
                </a:cubicBezTo>
                <a:cubicBezTo>
                  <a:pt x="91" y="39"/>
                  <a:pt x="91" y="38"/>
                  <a:pt x="91" y="36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58"/>
          <p:cNvSpPr>
            <a:spLocks/>
          </p:cNvSpPr>
          <p:nvPr/>
        </p:nvSpPr>
        <p:spPr bwMode="auto">
          <a:xfrm>
            <a:off x="8720429" y="2811765"/>
            <a:ext cx="600075" cy="460375"/>
          </a:xfrm>
          <a:custGeom>
            <a:avLst/>
            <a:gdLst>
              <a:gd name="T0" fmla="*/ 152 w 155"/>
              <a:gd name="T1" fmla="*/ 41 h 119"/>
              <a:gd name="T2" fmla="*/ 147 w 155"/>
              <a:gd name="T3" fmla="*/ 38 h 119"/>
              <a:gd name="T4" fmla="*/ 147 w 155"/>
              <a:gd name="T5" fmla="*/ 31 h 119"/>
              <a:gd name="T6" fmla="*/ 140 w 155"/>
              <a:gd name="T7" fmla="*/ 25 h 119"/>
              <a:gd name="T8" fmla="*/ 133 w 155"/>
              <a:gd name="T9" fmla="*/ 20 h 119"/>
              <a:gd name="T10" fmla="*/ 122 w 155"/>
              <a:gd name="T11" fmla="*/ 14 h 119"/>
              <a:gd name="T12" fmla="*/ 110 w 155"/>
              <a:gd name="T13" fmla="*/ 11 h 119"/>
              <a:gd name="T14" fmla="*/ 101 w 155"/>
              <a:gd name="T15" fmla="*/ 7 h 119"/>
              <a:gd name="T16" fmla="*/ 93 w 155"/>
              <a:gd name="T17" fmla="*/ 1 h 119"/>
              <a:gd name="T18" fmla="*/ 90 w 155"/>
              <a:gd name="T19" fmla="*/ 2 h 119"/>
              <a:gd name="T20" fmla="*/ 85 w 155"/>
              <a:gd name="T21" fmla="*/ 9 h 119"/>
              <a:gd name="T22" fmla="*/ 77 w 155"/>
              <a:gd name="T23" fmla="*/ 11 h 119"/>
              <a:gd name="T24" fmla="*/ 72 w 155"/>
              <a:gd name="T25" fmla="*/ 8 h 119"/>
              <a:gd name="T26" fmla="*/ 63 w 155"/>
              <a:gd name="T27" fmla="*/ 9 h 119"/>
              <a:gd name="T28" fmla="*/ 53 w 155"/>
              <a:gd name="T29" fmla="*/ 9 h 119"/>
              <a:gd name="T30" fmla="*/ 49 w 155"/>
              <a:gd name="T31" fmla="*/ 10 h 119"/>
              <a:gd name="T32" fmla="*/ 36 w 155"/>
              <a:gd name="T33" fmla="*/ 13 h 119"/>
              <a:gd name="T34" fmla="*/ 30 w 155"/>
              <a:gd name="T35" fmla="*/ 13 h 119"/>
              <a:gd name="T36" fmla="*/ 18 w 155"/>
              <a:gd name="T37" fmla="*/ 18 h 119"/>
              <a:gd name="T38" fmla="*/ 7 w 155"/>
              <a:gd name="T39" fmla="*/ 26 h 119"/>
              <a:gd name="T40" fmla="*/ 0 w 155"/>
              <a:gd name="T41" fmla="*/ 36 h 119"/>
              <a:gd name="T42" fmla="*/ 0 w 155"/>
              <a:gd name="T43" fmla="*/ 38 h 119"/>
              <a:gd name="T44" fmla="*/ 6 w 155"/>
              <a:gd name="T45" fmla="*/ 52 h 119"/>
              <a:gd name="T46" fmla="*/ 3 w 155"/>
              <a:gd name="T47" fmla="*/ 61 h 119"/>
              <a:gd name="T48" fmla="*/ 5 w 155"/>
              <a:gd name="T49" fmla="*/ 66 h 119"/>
              <a:gd name="T50" fmla="*/ 6 w 155"/>
              <a:gd name="T51" fmla="*/ 53 h 119"/>
              <a:gd name="T52" fmla="*/ 9 w 155"/>
              <a:gd name="T53" fmla="*/ 64 h 119"/>
              <a:gd name="T54" fmla="*/ 13 w 155"/>
              <a:gd name="T55" fmla="*/ 66 h 119"/>
              <a:gd name="T56" fmla="*/ 18 w 155"/>
              <a:gd name="T57" fmla="*/ 69 h 119"/>
              <a:gd name="T58" fmla="*/ 28 w 155"/>
              <a:gd name="T59" fmla="*/ 72 h 119"/>
              <a:gd name="T60" fmla="*/ 48 w 155"/>
              <a:gd name="T61" fmla="*/ 74 h 119"/>
              <a:gd name="T62" fmla="*/ 53 w 155"/>
              <a:gd name="T63" fmla="*/ 77 h 119"/>
              <a:gd name="T64" fmla="*/ 53 w 155"/>
              <a:gd name="T65" fmla="*/ 87 h 119"/>
              <a:gd name="T66" fmla="*/ 54 w 155"/>
              <a:gd name="T67" fmla="*/ 99 h 119"/>
              <a:gd name="T68" fmla="*/ 57 w 155"/>
              <a:gd name="T69" fmla="*/ 101 h 119"/>
              <a:gd name="T70" fmla="*/ 62 w 155"/>
              <a:gd name="T71" fmla="*/ 102 h 119"/>
              <a:gd name="T72" fmla="*/ 71 w 155"/>
              <a:gd name="T73" fmla="*/ 106 h 119"/>
              <a:gd name="T74" fmla="*/ 78 w 155"/>
              <a:gd name="T75" fmla="*/ 119 h 119"/>
              <a:gd name="T76" fmla="*/ 84 w 155"/>
              <a:gd name="T77" fmla="*/ 117 h 119"/>
              <a:gd name="T78" fmla="*/ 92 w 155"/>
              <a:gd name="T79" fmla="*/ 117 h 119"/>
              <a:gd name="T80" fmla="*/ 101 w 155"/>
              <a:gd name="T81" fmla="*/ 116 h 119"/>
              <a:gd name="T82" fmla="*/ 106 w 155"/>
              <a:gd name="T83" fmla="*/ 111 h 119"/>
              <a:gd name="T84" fmla="*/ 110 w 155"/>
              <a:gd name="T85" fmla="*/ 104 h 119"/>
              <a:gd name="T86" fmla="*/ 121 w 155"/>
              <a:gd name="T87" fmla="*/ 103 h 119"/>
              <a:gd name="T88" fmla="*/ 129 w 155"/>
              <a:gd name="T89" fmla="*/ 99 h 119"/>
              <a:gd name="T90" fmla="*/ 136 w 155"/>
              <a:gd name="T91" fmla="*/ 99 h 119"/>
              <a:gd name="T92" fmla="*/ 135 w 155"/>
              <a:gd name="T93" fmla="*/ 94 h 119"/>
              <a:gd name="T94" fmla="*/ 133 w 155"/>
              <a:gd name="T95" fmla="*/ 91 h 119"/>
              <a:gd name="T96" fmla="*/ 133 w 155"/>
              <a:gd name="T97" fmla="*/ 78 h 119"/>
              <a:gd name="T98" fmla="*/ 141 w 155"/>
              <a:gd name="T99" fmla="*/ 61 h 119"/>
              <a:gd name="T100" fmla="*/ 149 w 155"/>
              <a:gd name="T101" fmla="*/ 52 h 119"/>
              <a:gd name="T102" fmla="*/ 154 w 155"/>
              <a:gd name="T103" fmla="*/ 4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5" h="119">
                <a:moveTo>
                  <a:pt x="154" y="43"/>
                </a:moveTo>
                <a:cubicBezTo>
                  <a:pt x="154" y="42"/>
                  <a:pt x="153" y="42"/>
                  <a:pt x="153" y="42"/>
                </a:cubicBezTo>
                <a:cubicBezTo>
                  <a:pt x="153" y="41"/>
                  <a:pt x="153" y="41"/>
                  <a:pt x="152" y="41"/>
                </a:cubicBezTo>
                <a:cubicBezTo>
                  <a:pt x="151" y="41"/>
                  <a:pt x="150" y="41"/>
                  <a:pt x="149" y="41"/>
                </a:cubicBezTo>
                <a:cubicBezTo>
                  <a:pt x="149" y="41"/>
                  <a:pt x="149" y="41"/>
                  <a:pt x="148" y="41"/>
                </a:cubicBezTo>
                <a:cubicBezTo>
                  <a:pt x="148" y="39"/>
                  <a:pt x="146" y="40"/>
                  <a:pt x="147" y="38"/>
                </a:cubicBezTo>
                <a:cubicBezTo>
                  <a:pt x="146" y="37"/>
                  <a:pt x="145" y="37"/>
                  <a:pt x="145" y="36"/>
                </a:cubicBezTo>
                <a:cubicBezTo>
                  <a:pt x="145" y="32"/>
                  <a:pt x="145" y="32"/>
                  <a:pt x="145" y="32"/>
                </a:cubicBezTo>
                <a:cubicBezTo>
                  <a:pt x="146" y="32"/>
                  <a:pt x="146" y="31"/>
                  <a:pt x="147" y="31"/>
                </a:cubicBezTo>
                <a:cubicBezTo>
                  <a:pt x="147" y="29"/>
                  <a:pt x="145" y="29"/>
                  <a:pt x="145" y="27"/>
                </a:cubicBezTo>
                <a:cubicBezTo>
                  <a:pt x="144" y="28"/>
                  <a:pt x="143" y="27"/>
                  <a:pt x="142" y="27"/>
                </a:cubicBezTo>
                <a:cubicBezTo>
                  <a:pt x="142" y="26"/>
                  <a:pt x="141" y="26"/>
                  <a:pt x="140" y="25"/>
                </a:cubicBezTo>
                <a:cubicBezTo>
                  <a:pt x="138" y="25"/>
                  <a:pt x="138" y="23"/>
                  <a:pt x="136" y="24"/>
                </a:cubicBezTo>
                <a:cubicBezTo>
                  <a:pt x="135" y="23"/>
                  <a:pt x="135" y="22"/>
                  <a:pt x="135" y="21"/>
                </a:cubicBezTo>
                <a:cubicBezTo>
                  <a:pt x="134" y="21"/>
                  <a:pt x="134" y="20"/>
                  <a:pt x="133" y="20"/>
                </a:cubicBezTo>
                <a:cubicBezTo>
                  <a:pt x="132" y="20"/>
                  <a:pt x="131" y="18"/>
                  <a:pt x="129" y="19"/>
                </a:cubicBezTo>
                <a:cubicBezTo>
                  <a:pt x="130" y="16"/>
                  <a:pt x="127" y="16"/>
                  <a:pt x="125" y="15"/>
                </a:cubicBezTo>
                <a:cubicBezTo>
                  <a:pt x="124" y="15"/>
                  <a:pt x="122" y="15"/>
                  <a:pt x="122" y="14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20" y="14"/>
                  <a:pt x="118" y="12"/>
                  <a:pt x="118" y="9"/>
                </a:cubicBezTo>
                <a:cubicBezTo>
                  <a:pt x="115" y="9"/>
                  <a:pt x="113" y="10"/>
                  <a:pt x="110" y="11"/>
                </a:cubicBezTo>
                <a:cubicBezTo>
                  <a:pt x="108" y="11"/>
                  <a:pt x="108" y="10"/>
                  <a:pt x="106" y="9"/>
                </a:cubicBezTo>
                <a:cubicBezTo>
                  <a:pt x="105" y="9"/>
                  <a:pt x="104" y="10"/>
                  <a:pt x="102" y="10"/>
                </a:cubicBezTo>
                <a:cubicBezTo>
                  <a:pt x="103" y="8"/>
                  <a:pt x="101" y="9"/>
                  <a:pt x="101" y="7"/>
                </a:cubicBezTo>
                <a:cubicBezTo>
                  <a:pt x="100" y="6"/>
                  <a:pt x="100" y="5"/>
                  <a:pt x="99" y="4"/>
                </a:cubicBezTo>
                <a:cubicBezTo>
                  <a:pt x="98" y="3"/>
                  <a:pt x="97" y="1"/>
                  <a:pt x="95" y="0"/>
                </a:cubicBezTo>
                <a:cubicBezTo>
                  <a:pt x="94" y="0"/>
                  <a:pt x="94" y="1"/>
                  <a:pt x="93" y="1"/>
                </a:cubicBezTo>
                <a:cubicBezTo>
                  <a:pt x="93" y="1"/>
                  <a:pt x="93" y="1"/>
                  <a:pt x="92" y="2"/>
                </a:cubicBezTo>
                <a:cubicBezTo>
                  <a:pt x="92" y="2"/>
                  <a:pt x="91" y="1"/>
                  <a:pt x="91" y="2"/>
                </a:cubicBezTo>
                <a:cubicBezTo>
                  <a:pt x="90" y="2"/>
                  <a:pt x="91" y="2"/>
                  <a:pt x="90" y="2"/>
                </a:cubicBezTo>
                <a:cubicBezTo>
                  <a:pt x="90" y="3"/>
                  <a:pt x="90" y="3"/>
                  <a:pt x="90" y="3"/>
                </a:cubicBezTo>
                <a:cubicBezTo>
                  <a:pt x="89" y="4"/>
                  <a:pt x="88" y="4"/>
                  <a:pt x="87" y="4"/>
                </a:cubicBezTo>
                <a:cubicBezTo>
                  <a:pt x="87" y="6"/>
                  <a:pt x="85" y="7"/>
                  <a:pt x="85" y="9"/>
                </a:cubicBezTo>
                <a:cubicBezTo>
                  <a:pt x="83" y="10"/>
                  <a:pt x="83" y="8"/>
                  <a:pt x="81" y="9"/>
                </a:cubicBezTo>
                <a:cubicBezTo>
                  <a:pt x="79" y="8"/>
                  <a:pt x="80" y="10"/>
                  <a:pt x="78" y="10"/>
                </a:cubicBezTo>
                <a:cubicBezTo>
                  <a:pt x="78" y="10"/>
                  <a:pt x="77" y="10"/>
                  <a:pt x="77" y="11"/>
                </a:cubicBezTo>
                <a:cubicBezTo>
                  <a:pt x="76" y="10"/>
                  <a:pt x="76" y="10"/>
                  <a:pt x="76" y="10"/>
                </a:cubicBezTo>
                <a:cubicBezTo>
                  <a:pt x="74" y="10"/>
                  <a:pt x="74" y="9"/>
                  <a:pt x="74" y="9"/>
                </a:cubicBezTo>
                <a:cubicBezTo>
                  <a:pt x="73" y="9"/>
                  <a:pt x="72" y="9"/>
                  <a:pt x="72" y="8"/>
                </a:cubicBezTo>
                <a:cubicBezTo>
                  <a:pt x="71" y="8"/>
                  <a:pt x="71" y="8"/>
                  <a:pt x="71" y="7"/>
                </a:cubicBezTo>
                <a:cubicBezTo>
                  <a:pt x="69" y="7"/>
                  <a:pt x="67" y="7"/>
                  <a:pt x="65" y="7"/>
                </a:cubicBezTo>
                <a:cubicBezTo>
                  <a:pt x="64" y="7"/>
                  <a:pt x="63" y="8"/>
                  <a:pt x="63" y="9"/>
                </a:cubicBezTo>
                <a:cubicBezTo>
                  <a:pt x="62" y="8"/>
                  <a:pt x="61" y="9"/>
                  <a:pt x="61" y="10"/>
                </a:cubicBezTo>
                <a:cubicBezTo>
                  <a:pt x="59" y="9"/>
                  <a:pt x="57" y="9"/>
                  <a:pt x="55" y="9"/>
                </a:cubicBezTo>
                <a:cubicBezTo>
                  <a:pt x="55" y="9"/>
                  <a:pt x="54" y="9"/>
                  <a:pt x="53" y="9"/>
                </a:cubicBezTo>
                <a:cubicBezTo>
                  <a:pt x="52" y="9"/>
                  <a:pt x="52" y="10"/>
                  <a:pt x="51" y="10"/>
                </a:cubicBezTo>
                <a:cubicBezTo>
                  <a:pt x="51" y="11"/>
                  <a:pt x="50" y="10"/>
                  <a:pt x="50" y="11"/>
                </a:cubicBezTo>
                <a:cubicBezTo>
                  <a:pt x="49" y="11"/>
                  <a:pt x="49" y="10"/>
                  <a:pt x="49" y="10"/>
                </a:cubicBezTo>
                <a:cubicBezTo>
                  <a:pt x="49" y="10"/>
                  <a:pt x="48" y="10"/>
                  <a:pt x="48" y="10"/>
                </a:cubicBezTo>
                <a:cubicBezTo>
                  <a:pt x="46" y="13"/>
                  <a:pt x="42" y="14"/>
                  <a:pt x="37" y="14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13"/>
                  <a:pt x="36" y="13"/>
                  <a:pt x="35" y="13"/>
                </a:cubicBezTo>
                <a:cubicBezTo>
                  <a:pt x="34" y="13"/>
                  <a:pt x="32" y="13"/>
                  <a:pt x="30" y="13"/>
                </a:cubicBezTo>
                <a:cubicBezTo>
                  <a:pt x="29" y="13"/>
                  <a:pt x="30" y="13"/>
                  <a:pt x="30" y="13"/>
                </a:cubicBezTo>
                <a:cubicBezTo>
                  <a:pt x="29" y="14"/>
                  <a:pt x="27" y="13"/>
                  <a:pt x="26" y="13"/>
                </a:cubicBezTo>
                <a:cubicBezTo>
                  <a:pt x="25" y="14"/>
                  <a:pt x="23" y="15"/>
                  <a:pt x="23" y="16"/>
                </a:cubicBezTo>
                <a:cubicBezTo>
                  <a:pt x="20" y="16"/>
                  <a:pt x="19" y="17"/>
                  <a:pt x="18" y="18"/>
                </a:cubicBezTo>
                <a:cubicBezTo>
                  <a:pt x="16" y="18"/>
                  <a:pt x="16" y="19"/>
                  <a:pt x="14" y="19"/>
                </a:cubicBezTo>
                <a:cubicBezTo>
                  <a:pt x="11" y="19"/>
                  <a:pt x="13" y="23"/>
                  <a:pt x="10" y="22"/>
                </a:cubicBezTo>
                <a:cubicBezTo>
                  <a:pt x="9" y="24"/>
                  <a:pt x="8" y="25"/>
                  <a:pt x="7" y="26"/>
                </a:cubicBezTo>
                <a:cubicBezTo>
                  <a:pt x="7" y="28"/>
                  <a:pt x="6" y="30"/>
                  <a:pt x="6" y="32"/>
                </a:cubicBezTo>
                <a:cubicBezTo>
                  <a:pt x="4" y="32"/>
                  <a:pt x="3" y="32"/>
                  <a:pt x="1" y="32"/>
                </a:cubicBezTo>
                <a:cubicBezTo>
                  <a:pt x="1" y="33"/>
                  <a:pt x="1" y="35"/>
                  <a:pt x="0" y="36"/>
                </a:cubicBezTo>
                <a:cubicBezTo>
                  <a:pt x="0" y="36"/>
                  <a:pt x="1" y="36"/>
                  <a:pt x="1" y="37"/>
                </a:cubicBezTo>
                <a:cubicBezTo>
                  <a:pt x="1" y="37"/>
                  <a:pt x="0" y="37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1" y="41"/>
                  <a:pt x="2" y="42"/>
                  <a:pt x="2" y="45"/>
                </a:cubicBezTo>
                <a:cubicBezTo>
                  <a:pt x="2" y="46"/>
                  <a:pt x="3" y="48"/>
                  <a:pt x="4" y="49"/>
                </a:cubicBezTo>
                <a:cubicBezTo>
                  <a:pt x="5" y="49"/>
                  <a:pt x="6" y="51"/>
                  <a:pt x="6" y="52"/>
                </a:cubicBezTo>
                <a:cubicBezTo>
                  <a:pt x="4" y="52"/>
                  <a:pt x="5" y="50"/>
                  <a:pt x="3" y="50"/>
                </a:cubicBezTo>
                <a:cubicBezTo>
                  <a:pt x="3" y="52"/>
                  <a:pt x="4" y="53"/>
                  <a:pt x="4" y="55"/>
                </a:cubicBezTo>
                <a:cubicBezTo>
                  <a:pt x="3" y="57"/>
                  <a:pt x="3" y="59"/>
                  <a:pt x="3" y="61"/>
                </a:cubicBezTo>
                <a:cubicBezTo>
                  <a:pt x="3" y="63"/>
                  <a:pt x="2" y="65"/>
                  <a:pt x="2" y="67"/>
                </a:cubicBezTo>
                <a:cubicBezTo>
                  <a:pt x="2" y="67"/>
                  <a:pt x="3" y="68"/>
                  <a:pt x="3" y="68"/>
                </a:cubicBezTo>
                <a:cubicBezTo>
                  <a:pt x="3" y="67"/>
                  <a:pt x="4" y="67"/>
                  <a:pt x="5" y="66"/>
                </a:cubicBezTo>
                <a:cubicBezTo>
                  <a:pt x="6" y="66"/>
                  <a:pt x="5" y="64"/>
                  <a:pt x="6" y="64"/>
                </a:cubicBezTo>
                <a:cubicBezTo>
                  <a:pt x="6" y="60"/>
                  <a:pt x="6" y="57"/>
                  <a:pt x="6" y="54"/>
                </a:cubicBezTo>
                <a:cubicBezTo>
                  <a:pt x="6" y="54"/>
                  <a:pt x="5" y="53"/>
                  <a:pt x="6" y="53"/>
                </a:cubicBezTo>
                <a:cubicBezTo>
                  <a:pt x="6" y="53"/>
                  <a:pt x="7" y="53"/>
                  <a:pt x="7" y="54"/>
                </a:cubicBezTo>
                <a:cubicBezTo>
                  <a:pt x="7" y="57"/>
                  <a:pt x="8" y="60"/>
                  <a:pt x="8" y="64"/>
                </a:cubicBezTo>
                <a:cubicBezTo>
                  <a:pt x="9" y="64"/>
                  <a:pt x="9" y="64"/>
                  <a:pt x="9" y="64"/>
                </a:cubicBezTo>
                <a:cubicBezTo>
                  <a:pt x="9" y="65"/>
                  <a:pt x="10" y="65"/>
                  <a:pt x="10" y="66"/>
                </a:cubicBezTo>
                <a:cubicBezTo>
                  <a:pt x="11" y="66"/>
                  <a:pt x="12" y="65"/>
                  <a:pt x="13" y="66"/>
                </a:cubicBezTo>
                <a:cubicBezTo>
                  <a:pt x="13" y="66"/>
                  <a:pt x="13" y="66"/>
                  <a:pt x="13" y="66"/>
                </a:cubicBezTo>
                <a:cubicBezTo>
                  <a:pt x="13" y="67"/>
                  <a:pt x="14" y="66"/>
                  <a:pt x="14" y="66"/>
                </a:cubicBezTo>
                <a:cubicBezTo>
                  <a:pt x="14" y="66"/>
                  <a:pt x="14" y="67"/>
                  <a:pt x="14" y="67"/>
                </a:cubicBezTo>
                <a:cubicBezTo>
                  <a:pt x="16" y="68"/>
                  <a:pt x="18" y="67"/>
                  <a:pt x="18" y="69"/>
                </a:cubicBezTo>
                <a:cubicBezTo>
                  <a:pt x="20" y="69"/>
                  <a:pt x="21" y="69"/>
                  <a:pt x="23" y="69"/>
                </a:cubicBezTo>
                <a:cubicBezTo>
                  <a:pt x="23" y="70"/>
                  <a:pt x="24" y="70"/>
                  <a:pt x="25" y="71"/>
                </a:cubicBezTo>
                <a:cubicBezTo>
                  <a:pt x="26" y="71"/>
                  <a:pt x="27" y="72"/>
                  <a:pt x="28" y="72"/>
                </a:cubicBezTo>
                <a:cubicBezTo>
                  <a:pt x="29" y="72"/>
                  <a:pt x="30" y="72"/>
                  <a:pt x="31" y="72"/>
                </a:cubicBezTo>
                <a:cubicBezTo>
                  <a:pt x="33" y="72"/>
                  <a:pt x="33" y="75"/>
                  <a:pt x="37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9" y="74"/>
                  <a:pt x="49" y="74"/>
                  <a:pt x="49" y="74"/>
                </a:cubicBezTo>
                <a:cubicBezTo>
                  <a:pt x="51" y="74"/>
                  <a:pt x="50" y="75"/>
                  <a:pt x="51" y="76"/>
                </a:cubicBezTo>
                <a:cubicBezTo>
                  <a:pt x="52" y="76"/>
                  <a:pt x="52" y="77"/>
                  <a:pt x="53" y="77"/>
                </a:cubicBezTo>
                <a:cubicBezTo>
                  <a:pt x="55" y="78"/>
                  <a:pt x="55" y="81"/>
                  <a:pt x="56" y="82"/>
                </a:cubicBezTo>
                <a:cubicBezTo>
                  <a:pt x="56" y="84"/>
                  <a:pt x="55" y="85"/>
                  <a:pt x="54" y="85"/>
                </a:cubicBezTo>
                <a:cubicBezTo>
                  <a:pt x="54" y="86"/>
                  <a:pt x="54" y="86"/>
                  <a:pt x="53" y="87"/>
                </a:cubicBezTo>
                <a:cubicBezTo>
                  <a:pt x="53" y="87"/>
                  <a:pt x="53" y="88"/>
                  <a:pt x="53" y="88"/>
                </a:cubicBezTo>
                <a:cubicBezTo>
                  <a:pt x="53" y="91"/>
                  <a:pt x="53" y="94"/>
                  <a:pt x="53" y="97"/>
                </a:cubicBezTo>
                <a:cubicBezTo>
                  <a:pt x="53" y="98"/>
                  <a:pt x="53" y="99"/>
                  <a:pt x="54" y="99"/>
                </a:cubicBezTo>
                <a:cubicBezTo>
                  <a:pt x="55" y="99"/>
                  <a:pt x="55" y="100"/>
                  <a:pt x="55" y="100"/>
                </a:cubicBezTo>
                <a:cubicBezTo>
                  <a:pt x="56" y="101"/>
                  <a:pt x="56" y="100"/>
                  <a:pt x="57" y="100"/>
                </a:cubicBezTo>
                <a:cubicBezTo>
                  <a:pt x="57" y="101"/>
                  <a:pt x="57" y="101"/>
                  <a:pt x="57" y="101"/>
                </a:cubicBezTo>
                <a:cubicBezTo>
                  <a:pt x="58" y="101"/>
                  <a:pt x="59" y="101"/>
                  <a:pt x="60" y="101"/>
                </a:cubicBezTo>
                <a:cubicBezTo>
                  <a:pt x="60" y="101"/>
                  <a:pt x="60" y="102"/>
                  <a:pt x="60" y="102"/>
                </a:cubicBezTo>
                <a:cubicBezTo>
                  <a:pt x="61" y="102"/>
                  <a:pt x="61" y="102"/>
                  <a:pt x="62" y="102"/>
                </a:cubicBezTo>
                <a:cubicBezTo>
                  <a:pt x="62" y="102"/>
                  <a:pt x="62" y="103"/>
                  <a:pt x="62" y="103"/>
                </a:cubicBezTo>
                <a:cubicBezTo>
                  <a:pt x="63" y="103"/>
                  <a:pt x="64" y="103"/>
                  <a:pt x="65" y="103"/>
                </a:cubicBezTo>
                <a:cubicBezTo>
                  <a:pt x="67" y="104"/>
                  <a:pt x="68" y="106"/>
                  <a:pt x="71" y="106"/>
                </a:cubicBezTo>
                <a:cubicBezTo>
                  <a:pt x="71" y="107"/>
                  <a:pt x="73" y="107"/>
                  <a:pt x="74" y="107"/>
                </a:cubicBezTo>
                <a:cubicBezTo>
                  <a:pt x="75" y="110"/>
                  <a:pt x="78" y="110"/>
                  <a:pt x="78" y="113"/>
                </a:cubicBezTo>
                <a:cubicBezTo>
                  <a:pt x="78" y="115"/>
                  <a:pt x="78" y="117"/>
                  <a:pt x="78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80" y="119"/>
                  <a:pt x="82" y="119"/>
                  <a:pt x="82" y="118"/>
                </a:cubicBezTo>
                <a:cubicBezTo>
                  <a:pt x="83" y="118"/>
                  <a:pt x="84" y="118"/>
                  <a:pt x="84" y="117"/>
                </a:cubicBezTo>
                <a:cubicBezTo>
                  <a:pt x="87" y="118"/>
                  <a:pt x="86" y="116"/>
                  <a:pt x="88" y="115"/>
                </a:cubicBezTo>
                <a:cubicBezTo>
                  <a:pt x="89" y="115"/>
                  <a:pt x="89" y="116"/>
                  <a:pt x="90" y="116"/>
                </a:cubicBezTo>
                <a:cubicBezTo>
                  <a:pt x="91" y="116"/>
                  <a:pt x="91" y="116"/>
                  <a:pt x="92" y="117"/>
                </a:cubicBezTo>
                <a:cubicBezTo>
                  <a:pt x="93" y="116"/>
                  <a:pt x="94" y="115"/>
                  <a:pt x="95" y="114"/>
                </a:cubicBezTo>
                <a:cubicBezTo>
                  <a:pt x="96" y="114"/>
                  <a:pt x="97" y="115"/>
                  <a:pt x="97" y="116"/>
                </a:cubicBezTo>
                <a:cubicBezTo>
                  <a:pt x="98" y="116"/>
                  <a:pt x="100" y="116"/>
                  <a:pt x="101" y="116"/>
                </a:cubicBezTo>
                <a:cubicBezTo>
                  <a:pt x="102" y="116"/>
                  <a:pt x="103" y="115"/>
                  <a:pt x="103" y="114"/>
                </a:cubicBezTo>
                <a:cubicBezTo>
                  <a:pt x="104" y="114"/>
                  <a:pt x="104" y="112"/>
                  <a:pt x="105" y="112"/>
                </a:cubicBezTo>
                <a:cubicBezTo>
                  <a:pt x="105" y="112"/>
                  <a:pt x="106" y="112"/>
                  <a:pt x="106" y="111"/>
                </a:cubicBezTo>
                <a:cubicBezTo>
                  <a:pt x="108" y="111"/>
                  <a:pt x="108" y="109"/>
                  <a:pt x="110" y="110"/>
                </a:cubicBezTo>
                <a:cubicBezTo>
                  <a:pt x="111" y="108"/>
                  <a:pt x="110" y="108"/>
                  <a:pt x="110" y="107"/>
                </a:cubicBezTo>
                <a:cubicBezTo>
                  <a:pt x="109" y="105"/>
                  <a:pt x="110" y="105"/>
                  <a:pt x="110" y="104"/>
                </a:cubicBezTo>
                <a:cubicBezTo>
                  <a:pt x="111" y="104"/>
                  <a:pt x="111" y="104"/>
                  <a:pt x="111" y="104"/>
                </a:cubicBezTo>
                <a:cubicBezTo>
                  <a:pt x="112" y="105"/>
                  <a:pt x="114" y="105"/>
                  <a:pt x="115" y="105"/>
                </a:cubicBezTo>
                <a:cubicBezTo>
                  <a:pt x="117" y="104"/>
                  <a:pt x="119" y="103"/>
                  <a:pt x="121" y="103"/>
                </a:cubicBezTo>
                <a:cubicBezTo>
                  <a:pt x="122" y="102"/>
                  <a:pt x="121" y="99"/>
                  <a:pt x="122" y="98"/>
                </a:cubicBezTo>
                <a:cubicBezTo>
                  <a:pt x="125" y="98"/>
                  <a:pt x="125" y="96"/>
                  <a:pt x="128" y="96"/>
                </a:cubicBezTo>
                <a:cubicBezTo>
                  <a:pt x="128" y="98"/>
                  <a:pt x="129" y="98"/>
                  <a:pt x="129" y="99"/>
                </a:cubicBezTo>
                <a:cubicBezTo>
                  <a:pt x="128" y="99"/>
                  <a:pt x="128" y="101"/>
                  <a:pt x="128" y="102"/>
                </a:cubicBezTo>
                <a:cubicBezTo>
                  <a:pt x="130" y="102"/>
                  <a:pt x="132" y="102"/>
                  <a:pt x="134" y="102"/>
                </a:cubicBezTo>
                <a:cubicBezTo>
                  <a:pt x="134" y="100"/>
                  <a:pt x="136" y="101"/>
                  <a:pt x="136" y="99"/>
                </a:cubicBezTo>
                <a:cubicBezTo>
                  <a:pt x="136" y="99"/>
                  <a:pt x="137" y="98"/>
                  <a:pt x="137" y="97"/>
                </a:cubicBezTo>
                <a:cubicBezTo>
                  <a:pt x="137" y="96"/>
                  <a:pt x="136" y="96"/>
                  <a:pt x="136" y="95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93"/>
                  <a:pt x="134" y="94"/>
                  <a:pt x="134" y="94"/>
                </a:cubicBezTo>
                <a:cubicBezTo>
                  <a:pt x="134" y="93"/>
                  <a:pt x="134" y="92"/>
                  <a:pt x="134" y="92"/>
                </a:cubicBezTo>
                <a:cubicBezTo>
                  <a:pt x="133" y="92"/>
                  <a:pt x="133" y="91"/>
                  <a:pt x="133" y="91"/>
                </a:cubicBezTo>
                <a:cubicBezTo>
                  <a:pt x="132" y="91"/>
                  <a:pt x="131" y="91"/>
                  <a:pt x="131" y="90"/>
                </a:cubicBezTo>
                <a:cubicBezTo>
                  <a:pt x="131" y="86"/>
                  <a:pt x="132" y="84"/>
                  <a:pt x="132" y="80"/>
                </a:cubicBezTo>
                <a:cubicBezTo>
                  <a:pt x="133" y="80"/>
                  <a:pt x="133" y="79"/>
                  <a:pt x="133" y="78"/>
                </a:cubicBezTo>
                <a:cubicBezTo>
                  <a:pt x="131" y="76"/>
                  <a:pt x="131" y="72"/>
                  <a:pt x="131" y="68"/>
                </a:cubicBezTo>
                <a:cubicBezTo>
                  <a:pt x="132" y="67"/>
                  <a:pt x="134" y="65"/>
                  <a:pt x="136" y="64"/>
                </a:cubicBezTo>
                <a:cubicBezTo>
                  <a:pt x="137" y="63"/>
                  <a:pt x="139" y="62"/>
                  <a:pt x="141" y="61"/>
                </a:cubicBezTo>
                <a:cubicBezTo>
                  <a:pt x="141" y="61"/>
                  <a:pt x="141" y="61"/>
                  <a:pt x="141" y="60"/>
                </a:cubicBezTo>
                <a:cubicBezTo>
                  <a:pt x="141" y="58"/>
                  <a:pt x="141" y="56"/>
                  <a:pt x="141" y="55"/>
                </a:cubicBezTo>
                <a:cubicBezTo>
                  <a:pt x="144" y="53"/>
                  <a:pt x="146" y="52"/>
                  <a:pt x="149" y="52"/>
                </a:cubicBezTo>
                <a:cubicBezTo>
                  <a:pt x="150" y="51"/>
                  <a:pt x="151" y="50"/>
                  <a:pt x="152" y="50"/>
                </a:cubicBezTo>
                <a:cubicBezTo>
                  <a:pt x="152" y="50"/>
                  <a:pt x="152" y="48"/>
                  <a:pt x="153" y="48"/>
                </a:cubicBezTo>
                <a:cubicBezTo>
                  <a:pt x="153" y="46"/>
                  <a:pt x="155" y="46"/>
                  <a:pt x="154" y="43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60"/>
          <p:cNvSpPr>
            <a:spLocks noEditPoints="1"/>
          </p:cNvSpPr>
          <p:nvPr/>
        </p:nvSpPr>
        <p:spPr bwMode="auto">
          <a:xfrm>
            <a:off x="8706142" y="2521253"/>
            <a:ext cx="625475" cy="414338"/>
          </a:xfrm>
          <a:custGeom>
            <a:avLst/>
            <a:gdLst>
              <a:gd name="T0" fmla="*/ 50 w 162"/>
              <a:gd name="T1" fmla="*/ 20 h 107"/>
              <a:gd name="T2" fmla="*/ 160 w 162"/>
              <a:gd name="T3" fmla="*/ 22 h 107"/>
              <a:gd name="T4" fmla="*/ 152 w 162"/>
              <a:gd name="T5" fmla="*/ 15 h 107"/>
              <a:gd name="T6" fmla="*/ 135 w 162"/>
              <a:gd name="T7" fmla="*/ 17 h 107"/>
              <a:gd name="T8" fmla="*/ 128 w 162"/>
              <a:gd name="T9" fmla="*/ 19 h 107"/>
              <a:gd name="T10" fmla="*/ 123 w 162"/>
              <a:gd name="T11" fmla="*/ 17 h 107"/>
              <a:gd name="T12" fmla="*/ 123 w 162"/>
              <a:gd name="T13" fmla="*/ 16 h 107"/>
              <a:gd name="T14" fmla="*/ 122 w 162"/>
              <a:gd name="T15" fmla="*/ 14 h 107"/>
              <a:gd name="T16" fmla="*/ 118 w 162"/>
              <a:gd name="T17" fmla="*/ 10 h 107"/>
              <a:gd name="T18" fmla="*/ 112 w 162"/>
              <a:gd name="T19" fmla="*/ 8 h 107"/>
              <a:gd name="T20" fmla="*/ 100 w 162"/>
              <a:gd name="T21" fmla="*/ 1 h 107"/>
              <a:gd name="T22" fmla="*/ 88 w 162"/>
              <a:gd name="T23" fmla="*/ 2 h 107"/>
              <a:gd name="T24" fmla="*/ 77 w 162"/>
              <a:gd name="T25" fmla="*/ 10 h 107"/>
              <a:gd name="T26" fmla="*/ 75 w 162"/>
              <a:gd name="T27" fmla="*/ 19 h 107"/>
              <a:gd name="T28" fmla="*/ 80 w 162"/>
              <a:gd name="T29" fmla="*/ 36 h 107"/>
              <a:gd name="T30" fmla="*/ 79 w 162"/>
              <a:gd name="T31" fmla="*/ 41 h 107"/>
              <a:gd name="T32" fmla="*/ 77 w 162"/>
              <a:gd name="T33" fmla="*/ 46 h 107"/>
              <a:gd name="T34" fmla="*/ 70 w 162"/>
              <a:gd name="T35" fmla="*/ 52 h 107"/>
              <a:gd name="T36" fmla="*/ 51 w 162"/>
              <a:gd name="T37" fmla="*/ 43 h 107"/>
              <a:gd name="T38" fmla="*/ 45 w 162"/>
              <a:gd name="T39" fmla="*/ 38 h 107"/>
              <a:gd name="T40" fmla="*/ 34 w 162"/>
              <a:gd name="T41" fmla="*/ 28 h 107"/>
              <a:gd name="T42" fmla="*/ 22 w 162"/>
              <a:gd name="T43" fmla="*/ 30 h 107"/>
              <a:gd name="T44" fmla="*/ 8 w 162"/>
              <a:gd name="T45" fmla="*/ 45 h 107"/>
              <a:gd name="T46" fmla="*/ 6 w 162"/>
              <a:gd name="T47" fmla="*/ 48 h 107"/>
              <a:gd name="T48" fmla="*/ 6 w 162"/>
              <a:gd name="T49" fmla="*/ 63 h 107"/>
              <a:gd name="T50" fmla="*/ 1 w 162"/>
              <a:gd name="T51" fmla="*/ 79 h 107"/>
              <a:gd name="T52" fmla="*/ 1 w 162"/>
              <a:gd name="T53" fmla="*/ 85 h 107"/>
              <a:gd name="T54" fmla="*/ 2 w 162"/>
              <a:gd name="T55" fmla="*/ 95 h 107"/>
              <a:gd name="T56" fmla="*/ 4 w 162"/>
              <a:gd name="T57" fmla="*/ 103 h 107"/>
              <a:gd name="T58" fmla="*/ 5 w 162"/>
              <a:gd name="T59" fmla="*/ 107 h 107"/>
              <a:gd name="T60" fmla="*/ 18 w 162"/>
              <a:gd name="T61" fmla="*/ 94 h 107"/>
              <a:gd name="T62" fmla="*/ 34 w 162"/>
              <a:gd name="T63" fmla="*/ 88 h 107"/>
              <a:gd name="T64" fmla="*/ 41 w 162"/>
              <a:gd name="T65" fmla="*/ 89 h 107"/>
              <a:gd name="T66" fmla="*/ 55 w 162"/>
              <a:gd name="T67" fmla="*/ 85 h 107"/>
              <a:gd name="T68" fmla="*/ 67 w 162"/>
              <a:gd name="T69" fmla="*/ 84 h 107"/>
              <a:gd name="T70" fmla="*/ 78 w 162"/>
              <a:gd name="T71" fmla="*/ 84 h 107"/>
              <a:gd name="T72" fmla="*/ 85 w 162"/>
              <a:gd name="T73" fmla="*/ 84 h 107"/>
              <a:gd name="T74" fmla="*/ 94 w 162"/>
              <a:gd name="T75" fmla="*/ 77 h 107"/>
              <a:gd name="T76" fmla="*/ 99 w 162"/>
              <a:gd name="T77" fmla="*/ 75 h 107"/>
              <a:gd name="T78" fmla="*/ 110 w 162"/>
              <a:gd name="T79" fmla="*/ 84 h 107"/>
              <a:gd name="T80" fmla="*/ 131 w 162"/>
              <a:gd name="T81" fmla="*/ 87 h 107"/>
              <a:gd name="T82" fmla="*/ 135 w 162"/>
              <a:gd name="T83" fmla="*/ 82 h 107"/>
              <a:gd name="T84" fmla="*/ 137 w 162"/>
              <a:gd name="T85" fmla="*/ 84 h 107"/>
              <a:gd name="T86" fmla="*/ 137 w 162"/>
              <a:gd name="T87" fmla="*/ 85 h 107"/>
              <a:gd name="T88" fmla="*/ 138 w 162"/>
              <a:gd name="T89" fmla="*/ 85 h 107"/>
              <a:gd name="T90" fmla="*/ 139 w 162"/>
              <a:gd name="T91" fmla="*/ 85 h 107"/>
              <a:gd name="T92" fmla="*/ 139 w 162"/>
              <a:gd name="T93" fmla="*/ 84 h 107"/>
              <a:gd name="T94" fmla="*/ 139 w 162"/>
              <a:gd name="T95" fmla="*/ 83 h 107"/>
              <a:gd name="T96" fmla="*/ 137 w 162"/>
              <a:gd name="T97" fmla="*/ 80 h 107"/>
              <a:gd name="T98" fmla="*/ 134 w 162"/>
              <a:gd name="T99" fmla="*/ 74 h 107"/>
              <a:gd name="T100" fmla="*/ 133 w 162"/>
              <a:gd name="T101" fmla="*/ 74 h 107"/>
              <a:gd name="T102" fmla="*/ 133 w 162"/>
              <a:gd name="T103" fmla="*/ 73 h 107"/>
              <a:gd name="T104" fmla="*/ 132 w 162"/>
              <a:gd name="T105" fmla="*/ 72 h 107"/>
              <a:gd name="T106" fmla="*/ 132 w 162"/>
              <a:gd name="T107" fmla="*/ 68 h 107"/>
              <a:gd name="T108" fmla="*/ 138 w 162"/>
              <a:gd name="T109" fmla="*/ 67 h 107"/>
              <a:gd name="T110" fmla="*/ 145 w 162"/>
              <a:gd name="T111" fmla="*/ 63 h 107"/>
              <a:gd name="T112" fmla="*/ 146 w 162"/>
              <a:gd name="T113" fmla="*/ 53 h 107"/>
              <a:gd name="T114" fmla="*/ 144 w 162"/>
              <a:gd name="T115" fmla="*/ 43 h 107"/>
              <a:gd name="T116" fmla="*/ 147 w 162"/>
              <a:gd name="T117" fmla="*/ 35 h 107"/>
              <a:gd name="T118" fmla="*/ 157 w 162"/>
              <a:gd name="T119" fmla="*/ 2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2" h="107">
                <a:moveTo>
                  <a:pt x="50" y="22"/>
                </a:moveTo>
                <a:cubicBezTo>
                  <a:pt x="50" y="22"/>
                  <a:pt x="50" y="21"/>
                  <a:pt x="50" y="22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1"/>
                  <a:pt x="50" y="20"/>
                </a:cubicBezTo>
                <a:cubicBezTo>
                  <a:pt x="49" y="21"/>
                  <a:pt x="49" y="20"/>
                  <a:pt x="49" y="19"/>
                </a:cubicBezTo>
                <a:cubicBezTo>
                  <a:pt x="48" y="19"/>
                  <a:pt x="47" y="20"/>
                  <a:pt x="46" y="20"/>
                </a:cubicBezTo>
                <a:cubicBezTo>
                  <a:pt x="46" y="22"/>
                  <a:pt x="48" y="22"/>
                  <a:pt x="50" y="22"/>
                </a:cubicBezTo>
                <a:close/>
                <a:moveTo>
                  <a:pt x="160" y="22"/>
                </a:moveTo>
                <a:cubicBezTo>
                  <a:pt x="160" y="21"/>
                  <a:pt x="159" y="21"/>
                  <a:pt x="159" y="20"/>
                </a:cubicBezTo>
                <a:cubicBezTo>
                  <a:pt x="158" y="20"/>
                  <a:pt x="158" y="19"/>
                  <a:pt x="158" y="19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56" y="16"/>
                  <a:pt x="154" y="16"/>
                  <a:pt x="152" y="15"/>
                </a:cubicBezTo>
                <a:cubicBezTo>
                  <a:pt x="144" y="15"/>
                  <a:pt x="144" y="15"/>
                  <a:pt x="144" y="15"/>
                </a:cubicBezTo>
                <a:cubicBezTo>
                  <a:pt x="143" y="15"/>
                  <a:pt x="143" y="15"/>
                  <a:pt x="142" y="14"/>
                </a:cubicBezTo>
                <a:cubicBezTo>
                  <a:pt x="141" y="14"/>
                  <a:pt x="141" y="13"/>
                  <a:pt x="140" y="13"/>
                </a:cubicBezTo>
                <a:cubicBezTo>
                  <a:pt x="138" y="14"/>
                  <a:pt x="136" y="15"/>
                  <a:pt x="135" y="17"/>
                </a:cubicBezTo>
                <a:cubicBezTo>
                  <a:pt x="134" y="17"/>
                  <a:pt x="133" y="17"/>
                  <a:pt x="132" y="18"/>
                </a:cubicBezTo>
                <a:cubicBezTo>
                  <a:pt x="132" y="18"/>
                  <a:pt x="131" y="19"/>
                  <a:pt x="131" y="19"/>
                </a:cubicBezTo>
                <a:cubicBezTo>
                  <a:pt x="131" y="20"/>
                  <a:pt x="130" y="19"/>
                  <a:pt x="129" y="19"/>
                </a:cubicBezTo>
                <a:cubicBezTo>
                  <a:pt x="129" y="19"/>
                  <a:pt x="128" y="19"/>
                  <a:pt x="128" y="19"/>
                </a:cubicBezTo>
                <a:cubicBezTo>
                  <a:pt x="128" y="18"/>
                  <a:pt x="127" y="18"/>
                  <a:pt x="127" y="18"/>
                </a:cubicBezTo>
                <a:cubicBezTo>
                  <a:pt x="126" y="18"/>
                  <a:pt x="126" y="18"/>
                  <a:pt x="126" y="18"/>
                </a:cubicBezTo>
                <a:cubicBezTo>
                  <a:pt x="126" y="17"/>
                  <a:pt x="125" y="17"/>
                  <a:pt x="125" y="17"/>
                </a:cubicBezTo>
                <a:cubicBezTo>
                  <a:pt x="125" y="17"/>
                  <a:pt x="124" y="17"/>
                  <a:pt x="123" y="17"/>
                </a:cubicBezTo>
                <a:cubicBezTo>
                  <a:pt x="123" y="17"/>
                  <a:pt x="124" y="16"/>
                  <a:pt x="123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2" y="15"/>
                  <a:pt x="122" y="15"/>
                  <a:pt x="122" y="14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22" y="13"/>
                  <a:pt x="121" y="12"/>
                  <a:pt x="120" y="11"/>
                </a:cubicBezTo>
                <a:cubicBezTo>
                  <a:pt x="120" y="11"/>
                  <a:pt x="119" y="11"/>
                  <a:pt x="119" y="11"/>
                </a:cubicBezTo>
                <a:cubicBezTo>
                  <a:pt x="119" y="11"/>
                  <a:pt x="119" y="11"/>
                  <a:pt x="118" y="10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8" y="10"/>
                  <a:pt x="118" y="9"/>
                  <a:pt x="118" y="9"/>
                </a:cubicBezTo>
                <a:cubicBezTo>
                  <a:pt x="117" y="9"/>
                  <a:pt x="117" y="9"/>
                  <a:pt x="117" y="9"/>
                </a:cubicBezTo>
                <a:cubicBezTo>
                  <a:pt x="117" y="7"/>
                  <a:pt x="115" y="7"/>
                  <a:pt x="113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1" y="6"/>
                  <a:pt x="109" y="7"/>
                  <a:pt x="109" y="5"/>
                </a:cubicBezTo>
                <a:cubicBezTo>
                  <a:pt x="108" y="5"/>
                  <a:pt x="105" y="6"/>
                  <a:pt x="105" y="5"/>
                </a:cubicBezTo>
                <a:cubicBezTo>
                  <a:pt x="105" y="4"/>
                  <a:pt x="104" y="4"/>
                  <a:pt x="104" y="3"/>
                </a:cubicBezTo>
                <a:cubicBezTo>
                  <a:pt x="102" y="4"/>
                  <a:pt x="102" y="2"/>
                  <a:pt x="100" y="1"/>
                </a:cubicBezTo>
                <a:cubicBezTo>
                  <a:pt x="99" y="2"/>
                  <a:pt x="99" y="1"/>
                  <a:pt x="98" y="1"/>
                </a:cubicBezTo>
                <a:cubicBezTo>
                  <a:pt x="95" y="0"/>
                  <a:pt x="93" y="1"/>
                  <a:pt x="91" y="1"/>
                </a:cubicBezTo>
                <a:cubicBezTo>
                  <a:pt x="90" y="1"/>
                  <a:pt x="90" y="2"/>
                  <a:pt x="90" y="3"/>
                </a:cubicBezTo>
                <a:cubicBezTo>
                  <a:pt x="89" y="3"/>
                  <a:pt x="89" y="2"/>
                  <a:pt x="88" y="2"/>
                </a:cubicBezTo>
                <a:cubicBezTo>
                  <a:pt x="87" y="2"/>
                  <a:pt x="87" y="3"/>
                  <a:pt x="86" y="3"/>
                </a:cubicBezTo>
                <a:cubicBezTo>
                  <a:pt x="85" y="4"/>
                  <a:pt x="84" y="4"/>
                  <a:pt x="84" y="5"/>
                </a:cubicBezTo>
                <a:cubicBezTo>
                  <a:pt x="83" y="6"/>
                  <a:pt x="82" y="6"/>
                  <a:pt x="82" y="7"/>
                </a:cubicBezTo>
                <a:cubicBezTo>
                  <a:pt x="80" y="8"/>
                  <a:pt x="79" y="9"/>
                  <a:pt x="77" y="10"/>
                </a:cubicBezTo>
                <a:cubicBezTo>
                  <a:pt x="76" y="10"/>
                  <a:pt x="76" y="11"/>
                  <a:pt x="75" y="11"/>
                </a:cubicBezTo>
                <a:cubicBezTo>
                  <a:pt x="75" y="12"/>
                  <a:pt x="75" y="12"/>
                  <a:pt x="74" y="12"/>
                </a:cubicBezTo>
                <a:cubicBezTo>
                  <a:pt x="74" y="14"/>
                  <a:pt x="74" y="14"/>
                  <a:pt x="73" y="15"/>
                </a:cubicBezTo>
                <a:cubicBezTo>
                  <a:pt x="74" y="17"/>
                  <a:pt x="74" y="18"/>
                  <a:pt x="75" y="19"/>
                </a:cubicBezTo>
                <a:cubicBezTo>
                  <a:pt x="75" y="20"/>
                  <a:pt x="75" y="21"/>
                  <a:pt x="75" y="22"/>
                </a:cubicBezTo>
                <a:cubicBezTo>
                  <a:pt x="75" y="23"/>
                  <a:pt x="75" y="23"/>
                  <a:pt x="76" y="24"/>
                </a:cubicBezTo>
                <a:cubicBezTo>
                  <a:pt x="76" y="27"/>
                  <a:pt x="76" y="27"/>
                  <a:pt x="76" y="27"/>
                </a:cubicBezTo>
                <a:cubicBezTo>
                  <a:pt x="77" y="30"/>
                  <a:pt x="78" y="34"/>
                  <a:pt x="80" y="36"/>
                </a:cubicBezTo>
                <a:cubicBezTo>
                  <a:pt x="80" y="36"/>
                  <a:pt x="80" y="38"/>
                  <a:pt x="80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40"/>
                  <a:pt x="80" y="41"/>
                  <a:pt x="80" y="41"/>
                </a:cubicBezTo>
                <a:cubicBezTo>
                  <a:pt x="80" y="41"/>
                  <a:pt x="80" y="41"/>
                  <a:pt x="79" y="41"/>
                </a:cubicBezTo>
                <a:cubicBezTo>
                  <a:pt x="79" y="42"/>
                  <a:pt x="78" y="43"/>
                  <a:pt x="78" y="44"/>
                </a:cubicBezTo>
                <a:cubicBezTo>
                  <a:pt x="78" y="44"/>
                  <a:pt x="78" y="45"/>
                  <a:pt x="78" y="45"/>
                </a:cubicBezTo>
                <a:cubicBezTo>
                  <a:pt x="78" y="45"/>
                  <a:pt x="77" y="46"/>
                  <a:pt x="77" y="46"/>
                </a:cubicBezTo>
                <a:cubicBezTo>
                  <a:pt x="77" y="46"/>
                  <a:pt x="77" y="46"/>
                  <a:pt x="77" y="46"/>
                </a:cubicBezTo>
                <a:cubicBezTo>
                  <a:pt x="77" y="46"/>
                  <a:pt x="77" y="46"/>
                  <a:pt x="77" y="47"/>
                </a:cubicBezTo>
                <a:cubicBezTo>
                  <a:pt x="76" y="47"/>
                  <a:pt x="75" y="48"/>
                  <a:pt x="75" y="49"/>
                </a:cubicBezTo>
                <a:cubicBezTo>
                  <a:pt x="74" y="50"/>
                  <a:pt x="73" y="50"/>
                  <a:pt x="73" y="51"/>
                </a:cubicBezTo>
                <a:cubicBezTo>
                  <a:pt x="72" y="51"/>
                  <a:pt x="72" y="52"/>
                  <a:pt x="70" y="52"/>
                </a:cubicBezTo>
                <a:cubicBezTo>
                  <a:pt x="69" y="53"/>
                  <a:pt x="69" y="54"/>
                  <a:pt x="68" y="54"/>
                </a:cubicBezTo>
                <a:cubicBezTo>
                  <a:pt x="64" y="55"/>
                  <a:pt x="63" y="53"/>
                  <a:pt x="60" y="54"/>
                </a:cubicBezTo>
                <a:cubicBezTo>
                  <a:pt x="58" y="54"/>
                  <a:pt x="57" y="52"/>
                  <a:pt x="55" y="52"/>
                </a:cubicBezTo>
                <a:cubicBezTo>
                  <a:pt x="54" y="49"/>
                  <a:pt x="52" y="47"/>
                  <a:pt x="51" y="43"/>
                </a:cubicBezTo>
                <a:cubicBezTo>
                  <a:pt x="51" y="43"/>
                  <a:pt x="50" y="43"/>
                  <a:pt x="50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0" y="41"/>
                  <a:pt x="49" y="40"/>
                  <a:pt x="48" y="40"/>
                </a:cubicBezTo>
                <a:cubicBezTo>
                  <a:pt x="47" y="38"/>
                  <a:pt x="46" y="38"/>
                  <a:pt x="45" y="38"/>
                </a:cubicBezTo>
                <a:cubicBezTo>
                  <a:pt x="45" y="37"/>
                  <a:pt x="43" y="37"/>
                  <a:pt x="43" y="35"/>
                </a:cubicBezTo>
                <a:cubicBezTo>
                  <a:pt x="40" y="36"/>
                  <a:pt x="40" y="34"/>
                  <a:pt x="38" y="34"/>
                </a:cubicBezTo>
                <a:cubicBezTo>
                  <a:pt x="37" y="33"/>
                  <a:pt x="37" y="31"/>
                  <a:pt x="36" y="31"/>
                </a:cubicBezTo>
                <a:cubicBezTo>
                  <a:pt x="36" y="30"/>
                  <a:pt x="35" y="29"/>
                  <a:pt x="34" y="28"/>
                </a:cubicBezTo>
                <a:cubicBezTo>
                  <a:pt x="34" y="27"/>
                  <a:pt x="35" y="24"/>
                  <a:pt x="33" y="24"/>
                </a:cubicBezTo>
                <a:cubicBezTo>
                  <a:pt x="30" y="23"/>
                  <a:pt x="30" y="25"/>
                  <a:pt x="29" y="27"/>
                </a:cubicBezTo>
                <a:cubicBezTo>
                  <a:pt x="28" y="27"/>
                  <a:pt x="27" y="28"/>
                  <a:pt x="26" y="28"/>
                </a:cubicBezTo>
                <a:cubicBezTo>
                  <a:pt x="24" y="28"/>
                  <a:pt x="24" y="30"/>
                  <a:pt x="22" y="30"/>
                </a:cubicBezTo>
                <a:cubicBezTo>
                  <a:pt x="21" y="31"/>
                  <a:pt x="18" y="32"/>
                  <a:pt x="16" y="33"/>
                </a:cubicBezTo>
                <a:cubicBezTo>
                  <a:pt x="14" y="34"/>
                  <a:pt x="12" y="37"/>
                  <a:pt x="10" y="38"/>
                </a:cubicBezTo>
                <a:cubicBezTo>
                  <a:pt x="10" y="41"/>
                  <a:pt x="8" y="42"/>
                  <a:pt x="9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7"/>
                  <a:pt x="7" y="47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8"/>
                  <a:pt x="7" y="48"/>
                  <a:pt x="6" y="48"/>
                </a:cubicBezTo>
                <a:cubicBezTo>
                  <a:pt x="7" y="51"/>
                  <a:pt x="7" y="55"/>
                  <a:pt x="8" y="58"/>
                </a:cubicBezTo>
                <a:cubicBezTo>
                  <a:pt x="8" y="59"/>
                  <a:pt x="8" y="59"/>
                  <a:pt x="7" y="59"/>
                </a:cubicBezTo>
                <a:cubicBezTo>
                  <a:pt x="7" y="61"/>
                  <a:pt x="7" y="61"/>
                  <a:pt x="7" y="61"/>
                </a:cubicBezTo>
                <a:cubicBezTo>
                  <a:pt x="6" y="61"/>
                  <a:pt x="7" y="62"/>
                  <a:pt x="6" y="63"/>
                </a:cubicBezTo>
                <a:cubicBezTo>
                  <a:pt x="6" y="62"/>
                  <a:pt x="6" y="63"/>
                  <a:pt x="6" y="63"/>
                </a:cubicBezTo>
                <a:cubicBezTo>
                  <a:pt x="5" y="64"/>
                  <a:pt x="5" y="65"/>
                  <a:pt x="4" y="65"/>
                </a:cubicBezTo>
                <a:cubicBezTo>
                  <a:pt x="4" y="67"/>
                  <a:pt x="1" y="67"/>
                  <a:pt x="1" y="69"/>
                </a:cubicBezTo>
                <a:cubicBezTo>
                  <a:pt x="2" y="73"/>
                  <a:pt x="0" y="76"/>
                  <a:pt x="1" y="79"/>
                </a:cubicBezTo>
                <a:cubicBezTo>
                  <a:pt x="1" y="80"/>
                  <a:pt x="2" y="79"/>
                  <a:pt x="2" y="80"/>
                </a:cubicBezTo>
                <a:cubicBezTo>
                  <a:pt x="2" y="81"/>
                  <a:pt x="2" y="82"/>
                  <a:pt x="2" y="83"/>
                </a:cubicBezTo>
                <a:cubicBezTo>
                  <a:pt x="1" y="83"/>
                  <a:pt x="1" y="83"/>
                  <a:pt x="1" y="84"/>
                </a:cubicBezTo>
                <a:cubicBezTo>
                  <a:pt x="1" y="84"/>
                  <a:pt x="1" y="84"/>
                  <a:pt x="1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1" y="86"/>
                  <a:pt x="0" y="88"/>
                  <a:pt x="1" y="89"/>
                </a:cubicBezTo>
                <a:cubicBezTo>
                  <a:pt x="1" y="89"/>
                  <a:pt x="1" y="89"/>
                  <a:pt x="1" y="89"/>
                </a:cubicBezTo>
                <a:cubicBezTo>
                  <a:pt x="1" y="91"/>
                  <a:pt x="2" y="93"/>
                  <a:pt x="2" y="95"/>
                </a:cubicBezTo>
                <a:cubicBezTo>
                  <a:pt x="2" y="96"/>
                  <a:pt x="2" y="97"/>
                  <a:pt x="3" y="98"/>
                </a:cubicBezTo>
                <a:cubicBezTo>
                  <a:pt x="3" y="98"/>
                  <a:pt x="3" y="99"/>
                  <a:pt x="3" y="99"/>
                </a:cubicBezTo>
                <a:cubicBezTo>
                  <a:pt x="2" y="100"/>
                  <a:pt x="4" y="102"/>
                  <a:pt x="3" y="103"/>
                </a:cubicBezTo>
                <a:cubicBezTo>
                  <a:pt x="3" y="103"/>
                  <a:pt x="4" y="103"/>
                  <a:pt x="4" y="103"/>
                </a:cubicBezTo>
                <a:cubicBezTo>
                  <a:pt x="4" y="104"/>
                  <a:pt x="4" y="104"/>
                  <a:pt x="4" y="105"/>
                </a:cubicBezTo>
                <a:cubicBezTo>
                  <a:pt x="4" y="105"/>
                  <a:pt x="5" y="105"/>
                  <a:pt x="5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5" y="105"/>
                  <a:pt x="5" y="106"/>
                  <a:pt x="5" y="107"/>
                </a:cubicBezTo>
                <a:cubicBezTo>
                  <a:pt x="10" y="107"/>
                  <a:pt x="10" y="107"/>
                  <a:pt x="10" y="107"/>
                </a:cubicBezTo>
                <a:cubicBezTo>
                  <a:pt x="10" y="105"/>
                  <a:pt x="11" y="103"/>
                  <a:pt x="11" y="101"/>
                </a:cubicBezTo>
                <a:cubicBezTo>
                  <a:pt x="12" y="100"/>
                  <a:pt x="13" y="99"/>
                  <a:pt x="14" y="97"/>
                </a:cubicBezTo>
                <a:cubicBezTo>
                  <a:pt x="17" y="98"/>
                  <a:pt x="15" y="94"/>
                  <a:pt x="18" y="94"/>
                </a:cubicBezTo>
                <a:cubicBezTo>
                  <a:pt x="20" y="94"/>
                  <a:pt x="20" y="93"/>
                  <a:pt x="22" y="93"/>
                </a:cubicBezTo>
                <a:cubicBezTo>
                  <a:pt x="23" y="92"/>
                  <a:pt x="24" y="91"/>
                  <a:pt x="27" y="91"/>
                </a:cubicBezTo>
                <a:cubicBezTo>
                  <a:pt x="27" y="90"/>
                  <a:pt x="29" y="89"/>
                  <a:pt x="30" y="88"/>
                </a:cubicBezTo>
                <a:cubicBezTo>
                  <a:pt x="31" y="88"/>
                  <a:pt x="33" y="89"/>
                  <a:pt x="34" y="88"/>
                </a:cubicBezTo>
                <a:cubicBezTo>
                  <a:pt x="34" y="88"/>
                  <a:pt x="33" y="88"/>
                  <a:pt x="34" y="88"/>
                </a:cubicBezTo>
                <a:cubicBezTo>
                  <a:pt x="36" y="88"/>
                  <a:pt x="38" y="88"/>
                  <a:pt x="39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89"/>
                  <a:pt x="40" y="89"/>
                  <a:pt x="41" y="89"/>
                </a:cubicBezTo>
                <a:cubicBezTo>
                  <a:pt x="46" y="89"/>
                  <a:pt x="50" y="88"/>
                  <a:pt x="52" y="85"/>
                </a:cubicBezTo>
                <a:cubicBezTo>
                  <a:pt x="53" y="85"/>
                  <a:pt x="53" y="85"/>
                  <a:pt x="53" y="85"/>
                </a:cubicBezTo>
                <a:cubicBezTo>
                  <a:pt x="53" y="85"/>
                  <a:pt x="53" y="86"/>
                  <a:pt x="54" y="86"/>
                </a:cubicBezTo>
                <a:cubicBezTo>
                  <a:pt x="54" y="85"/>
                  <a:pt x="55" y="86"/>
                  <a:pt x="55" y="85"/>
                </a:cubicBezTo>
                <a:cubicBezTo>
                  <a:pt x="56" y="85"/>
                  <a:pt x="56" y="84"/>
                  <a:pt x="57" y="84"/>
                </a:cubicBezTo>
                <a:cubicBezTo>
                  <a:pt x="58" y="84"/>
                  <a:pt x="59" y="84"/>
                  <a:pt x="59" y="84"/>
                </a:cubicBezTo>
                <a:cubicBezTo>
                  <a:pt x="61" y="84"/>
                  <a:pt x="63" y="84"/>
                  <a:pt x="65" y="85"/>
                </a:cubicBezTo>
                <a:cubicBezTo>
                  <a:pt x="65" y="84"/>
                  <a:pt x="66" y="83"/>
                  <a:pt x="67" y="84"/>
                </a:cubicBezTo>
                <a:cubicBezTo>
                  <a:pt x="67" y="83"/>
                  <a:pt x="68" y="82"/>
                  <a:pt x="69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3"/>
                  <a:pt x="75" y="83"/>
                  <a:pt x="76" y="83"/>
                </a:cubicBezTo>
                <a:cubicBezTo>
                  <a:pt x="76" y="84"/>
                  <a:pt x="77" y="84"/>
                  <a:pt x="78" y="84"/>
                </a:cubicBezTo>
                <a:cubicBezTo>
                  <a:pt x="78" y="84"/>
                  <a:pt x="78" y="85"/>
                  <a:pt x="80" y="85"/>
                </a:cubicBezTo>
                <a:cubicBezTo>
                  <a:pt x="80" y="85"/>
                  <a:pt x="80" y="85"/>
                  <a:pt x="81" y="86"/>
                </a:cubicBezTo>
                <a:cubicBezTo>
                  <a:pt x="81" y="85"/>
                  <a:pt x="82" y="85"/>
                  <a:pt x="82" y="85"/>
                </a:cubicBezTo>
                <a:cubicBezTo>
                  <a:pt x="84" y="85"/>
                  <a:pt x="83" y="83"/>
                  <a:pt x="85" y="84"/>
                </a:cubicBezTo>
                <a:cubicBezTo>
                  <a:pt x="87" y="83"/>
                  <a:pt x="87" y="85"/>
                  <a:pt x="89" y="84"/>
                </a:cubicBezTo>
                <a:cubicBezTo>
                  <a:pt x="89" y="82"/>
                  <a:pt x="91" y="81"/>
                  <a:pt x="91" y="79"/>
                </a:cubicBezTo>
                <a:cubicBezTo>
                  <a:pt x="92" y="79"/>
                  <a:pt x="93" y="79"/>
                  <a:pt x="94" y="78"/>
                </a:cubicBezTo>
                <a:cubicBezTo>
                  <a:pt x="94" y="78"/>
                  <a:pt x="94" y="78"/>
                  <a:pt x="94" y="77"/>
                </a:cubicBezTo>
                <a:cubicBezTo>
                  <a:pt x="95" y="77"/>
                  <a:pt x="94" y="77"/>
                  <a:pt x="95" y="77"/>
                </a:cubicBezTo>
                <a:cubicBezTo>
                  <a:pt x="95" y="76"/>
                  <a:pt x="96" y="77"/>
                  <a:pt x="96" y="77"/>
                </a:cubicBezTo>
                <a:cubicBezTo>
                  <a:pt x="97" y="76"/>
                  <a:pt x="97" y="76"/>
                  <a:pt x="97" y="76"/>
                </a:cubicBezTo>
                <a:cubicBezTo>
                  <a:pt x="98" y="76"/>
                  <a:pt x="98" y="75"/>
                  <a:pt x="99" y="75"/>
                </a:cubicBezTo>
                <a:cubicBezTo>
                  <a:pt x="101" y="76"/>
                  <a:pt x="102" y="78"/>
                  <a:pt x="103" y="79"/>
                </a:cubicBezTo>
                <a:cubicBezTo>
                  <a:pt x="104" y="80"/>
                  <a:pt x="104" y="81"/>
                  <a:pt x="105" y="82"/>
                </a:cubicBezTo>
                <a:cubicBezTo>
                  <a:pt x="105" y="84"/>
                  <a:pt x="107" y="83"/>
                  <a:pt x="106" y="85"/>
                </a:cubicBezTo>
                <a:cubicBezTo>
                  <a:pt x="108" y="85"/>
                  <a:pt x="109" y="84"/>
                  <a:pt x="110" y="84"/>
                </a:cubicBezTo>
                <a:cubicBezTo>
                  <a:pt x="112" y="85"/>
                  <a:pt x="112" y="86"/>
                  <a:pt x="114" y="86"/>
                </a:cubicBezTo>
                <a:cubicBezTo>
                  <a:pt x="117" y="85"/>
                  <a:pt x="119" y="84"/>
                  <a:pt x="122" y="84"/>
                </a:cubicBezTo>
                <a:cubicBezTo>
                  <a:pt x="122" y="87"/>
                  <a:pt x="124" y="89"/>
                  <a:pt x="126" y="88"/>
                </a:cubicBezTo>
                <a:cubicBezTo>
                  <a:pt x="127" y="85"/>
                  <a:pt x="129" y="88"/>
                  <a:pt x="131" y="87"/>
                </a:cubicBezTo>
                <a:cubicBezTo>
                  <a:pt x="132" y="87"/>
                  <a:pt x="133" y="86"/>
                  <a:pt x="133" y="85"/>
                </a:cubicBezTo>
                <a:cubicBezTo>
                  <a:pt x="133" y="83"/>
                  <a:pt x="135" y="84"/>
                  <a:pt x="135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5" y="82"/>
                  <a:pt x="135" y="83"/>
                  <a:pt x="135" y="83"/>
                </a:cubicBezTo>
                <a:cubicBezTo>
                  <a:pt x="136" y="83"/>
                  <a:pt x="136" y="83"/>
                  <a:pt x="136" y="83"/>
                </a:cubicBezTo>
                <a:cubicBezTo>
                  <a:pt x="136" y="82"/>
                  <a:pt x="136" y="83"/>
                  <a:pt x="136" y="83"/>
                </a:cubicBezTo>
                <a:cubicBezTo>
                  <a:pt x="136" y="83"/>
                  <a:pt x="137" y="83"/>
                  <a:pt x="137" y="84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8" y="85"/>
                  <a:pt x="138" y="85"/>
                  <a:pt x="138" y="85"/>
                </a:cubicBezTo>
                <a:cubicBezTo>
                  <a:pt x="138" y="85"/>
                  <a:pt x="138" y="85"/>
                  <a:pt x="138" y="85"/>
                </a:cubicBezTo>
                <a:cubicBezTo>
                  <a:pt x="138" y="85"/>
                  <a:pt x="138" y="85"/>
                  <a:pt x="138" y="85"/>
                </a:cubicBezTo>
                <a:cubicBezTo>
                  <a:pt x="138" y="85"/>
                  <a:pt x="138" y="85"/>
                  <a:pt x="138" y="85"/>
                </a:cubicBezTo>
                <a:cubicBezTo>
                  <a:pt x="138" y="85"/>
                  <a:pt x="138" y="85"/>
                  <a:pt x="138" y="85"/>
                </a:cubicBezTo>
                <a:cubicBezTo>
                  <a:pt x="138" y="85"/>
                  <a:pt x="138" y="85"/>
                  <a:pt x="138" y="85"/>
                </a:cubicBezTo>
                <a:cubicBezTo>
                  <a:pt x="139" y="85"/>
                  <a:pt x="139" y="85"/>
                  <a:pt x="139" y="85"/>
                </a:cubicBezTo>
                <a:cubicBezTo>
                  <a:pt x="139" y="85"/>
                  <a:pt x="139" y="85"/>
                  <a:pt x="139" y="85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9" y="84"/>
                  <a:pt x="139" y="84"/>
                  <a:pt x="139" y="83"/>
                </a:cubicBezTo>
                <a:cubicBezTo>
                  <a:pt x="139" y="83"/>
                  <a:pt x="139" y="83"/>
                  <a:pt x="139" y="83"/>
                </a:cubicBezTo>
                <a:cubicBezTo>
                  <a:pt x="139" y="83"/>
                  <a:pt x="139" y="83"/>
                  <a:pt x="139" y="83"/>
                </a:cubicBezTo>
                <a:cubicBezTo>
                  <a:pt x="139" y="83"/>
                  <a:pt x="139" y="83"/>
                  <a:pt x="139" y="83"/>
                </a:cubicBezTo>
                <a:cubicBezTo>
                  <a:pt x="139" y="83"/>
                  <a:pt x="139" y="83"/>
                  <a:pt x="139" y="83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7" y="81"/>
                  <a:pt x="137" y="80"/>
                </a:cubicBezTo>
                <a:cubicBezTo>
                  <a:pt x="137" y="79"/>
                  <a:pt x="137" y="79"/>
                  <a:pt x="137" y="79"/>
                </a:cubicBezTo>
                <a:cubicBezTo>
                  <a:pt x="137" y="78"/>
                  <a:pt x="137" y="78"/>
                  <a:pt x="136" y="77"/>
                </a:cubicBezTo>
                <a:cubicBezTo>
                  <a:pt x="136" y="77"/>
                  <a:pt x="136" y="77"/>
                  <a:pt x="136" y="77"/>
                </a:cubicBezTo>
                <a:cubicBezTo>
                  <a:pt x="135" y="76"/>
                  <a:pt x="134" y="76"/>
                  <a:pt x="134" y="74"/>
                </a:cubicBezTo>
                <a:cubicBezTo>
                  <a:pt x="134" y="74"/>
                  <a:pt x="134" y="74"/>
                  <a:pt x="134" y="74"/>
                </a:cubicBezTo>
                <a:cubicBezTo>
                  <a:pt x="134" y="74"/>
                  <a:pt x="134" y="74"/>
                  <a:pt x="134" y="74"/>
                </a:cubicBezTo>
                <a:cubicBezTo>
                  <a:pt x="134" y="74"/>
                  <a:pt x="134" y="74"/>
                  <a:pt x="134" y="74"/>
                </a:cubicBezTo>
                <a:cubicBezTo>
                  <a:pt x="134" y="74"/>
                  <a:pt x="133" y="74"/>
                  <a:pt x="133" y="74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3" y="73"/>
                  <a:pt x="133" y="73"/>
                  <a:pt x="132" y="73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32" y="72"/>
                  <a:pt x="132" y="72"/>
                  <a:pt x="131" y="72"/>
                </a:cubicBezTo>
                <a:cubicBezTo>
                  <a:pt x="131" y="72"/>
                  <a:pt x="131" y="72"/>
                  <a:pt x="131" y="72"/>
                </a:cubicBezTo>
                <a:cubicBezTo>
                  <a:pt x="131" y="72"/>
                  <a:pt x="131" y="72"/>
                  <a:pt x="130" y="72"/>
                </a:cubicBezTo>
                <a:cubicBezTo>
                  <a:pt x="130" y="70"/>
                  <a:pt x="132" y="70"/>
                  <a:pt x="132" y="68"/>
                </a:cubicBezTo>
                <a:cubicBezTo>
                  <a:pt x="133" y="68"/>
                  <a:pt x="133" y="67"/>
                  <a:pt x="133" y="66"/>
                </a:cubicBezTo>
                <a:cubicBezTo>
                  <a:pt x="135" y="66"/>
                  <a:pt x="134" y="68"/>
                  <a:pt x="135" y="68"/>
                </a:cubicBezTo>
                <a:cubicBezTo>
                  <a:pt x="136" y="68"/>
                  <a:pt x="137" y="68"/>
                  <a:pt x="137" y="68"/>
                </a:cubicBezTo>
                <a:cubicBezTo>
                  <a:pt x="138" y="68"/>
                  <a:pt x="138" y="67"/>
                  <a:pt x="138" y="67"/>
                </a:cubicBezTo>
                <a:cubicBezTo>
                  <a:pt x="139" y="66"/>
                  <a:pt x="139" y="66"/>
                  <a:pt x="140" y="67"/>
                </a:cubicBezTo>
                <a:cubicBezTo>
                  <a:pt x="141" y="67"/>
                  <a:pt x="141" y="67"/>
                  <a:pt x="141" y="66"/>
                </a:cubicBezTo>
                <a:cubicBezTo>
                  <a:pt x="141" y="65"/>
                  <a:pt x="141" y="64"/>
                  <a:pt x="142" y="64"/>
                </a:cubicBezTo>
                <a:cubicBezTo>
                  <a:pt x="143" y="64"/>
                  <a:pt x="144" y="63"/>
                  <a:pt x="145" y="63"/>
                </a:cubicBezTo>
                <a:cubicBezTo>
                  <a:pt x="145" y="60"/>
                  <a:pt x="144" y="59"/>
                  <a:pt x="144" y="56"/>
                </a:cubicBezTo>
                <a:cubicBezTo>
                  <a:pt x="145" y="56"/>
                  <a:pt x="145" y="55"/>
                  <a:pt x="145" y="55"/>
                </a:cubicBezTo>
                <a:cubicBezTo>
                  <a:pt x="145" y="55"/>
                  <a:pt x="145" y="54"/>
                  <a:pt x="145" y="54"/>
                </a:cubicBezTo>
                <a:cubicBezTo>
                  <a:pt x="146" y="54"/>
                  <a:pt x="146" y="54"/>
                  <a:pt x="146" y="53"/>
                </a:cubicBezTo>
                <a:cubicBezTo>
                  <a:pt x="147" y="51"/>
                  <a:pt x="148" y="52"/>
                  <a:pt x="148" y="50"/>
                </a:cubicBezTo>
                <a:cubicBezTo>
                  <a:pt x="148" y="49"/>
                  <a:pt x="147" y="49"/>
                  <a:pt x="147" y="49"/>
                </a:cubicBezTo>
                <a:cubicBezTo>
                  <a:pt x="146" y="49"/>
                  <a:pt x="147" y="47"/>
                  <a:pt x="146" y="47"/>
                </a:cubicBezTo>
                <a:cubicBezTo>
                  <a:pt x="146" y="45"/>
                  <a:pt x="144" y="45"/>
                  <a:pt x="144" y="43"/>
                </a:cubicBezTo>
                <a:cubicBezTo>
                  <a:pt x="145" y="41"/>
                  <a:pt x="145" y="39"/>
                  <a:pt x="146" y="38"/>
                </a:cubicBezTo>
                <a:cubicBezTo>
                  <a:pt x="146" y="37"/>
                  <a:pt x="147" y="36"/>
                  <a:pt x="147" y="35"/>
                </a:cubicBezTo>
                <a:cubicBezTo>
                  <a:pt x="147" y="35"/>
                  <a:pt x="147" y="35"/>
                  <a:pt x="146" y="35"/>
                </a:cubicBezTo>
                <a:cubicBezTo>
                  <a:pt x="146" y="35"/>
                  <a:pt x="147" y="35"/>
                  <a:pt x="147" y="35"/>
                </a:cubicBezTo>
                <a:cubicBezTo>
                  <a:pt x="147" y="35"/>
                  <a:pt x="147" y="34"/>
                  <a:pt x="147" y="33"/>
                </a:cubicBezTo>
                <a:cubicBezTo>
                  <a:pt x="148" y="33"/>
                  <a:pt x="148" y="33"/>
                  <a:pt x="148" y="32"/>
                </a:cubicBezTo>
                <a:cubicBezTo>
                  <a:pt x="150" y="31"/>
                  <a:pt x="151" y="28"/>
                  <a:pt x="153" y="28"/>
                </a:cubicBezTo>
                <a:cubicBezTo>
                  <a:pt x="154" y="29"/>
                  <a:pt x="155" y="27"/>
                  <a:pt x="157" y="28"/>
                </a:cubicBezTo>
                <a:cubicBezTo>
                  <a:pt x="157" y="27"/>
                  <a:pt x="158" y="26"/>
                  <a:pt x="160" y="26"/>
                </a:cubicBezTo>
                <a:cubicBezTo>
                  <a:pt x="159" y="25"/>
                  <a:pt x="160" y="24"/>
                  <a:pt x="162" y="24"/>
                </a:cubicBezTo>
                <a:cubicBezTo>
                  <a:pt x="162" y="23"/>
                  <a:pt x="160" y="23"/>
                  <a:pt x="160" y="22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62"/>
          <p:cNvSpPr>
            <a:spLocks/>
          </p:cNvSpPr>
          <p:nvPr/>
        </p:nvSpPr>
        <p:spPr bwMode="auto">
          <a:xfrm>
            <a:off x="9193504" y="2613328"/>
            <a:ext cx="215900" cy="306388"/>
          </a:xfrm>
          <a:custGeom>
            <a:avLst/>
            <a:gdLst>
              <a:gd name="T0" fmla="*/ 56 w 56"/>
              <a:gd name="T1" fmla="*/ 41 h 79"/>
              <a:gd name="T2" fmla="*/ 50 w 56"/>
              <a:gd name="T3" fmla="*/ 34 h 79"/>
              <a:gd name="T4" fmla="*/ 46 w 56"/>
              <a:gd name="T5" fmla="*/ 28 h 79"/>
              <a:gd name="T6" fmla="*/ 45 w 56"/>
              <a:gd name="T7" fmla="*/ 22 h 79"/>
              <a:gd name="T8" fmla="*/ 38 w 56"/>
              <a:gd name="T9" fmla="*/ 23 h 79"/>
              <a:gd name="T10" fmla="*/ 38 w 56"/>
              <a:gd name="T11" fmla="*/ 15 h 79"/>
              <a:gd name="T12" fmla="*/ 37 w 56"/>
              <a:gd name="T13" fmla="*/ 7 h 79"/>
              <a:gd name="T14" fmla="*/ 37 w 56"/>
              <a:gd name="T15" fmla="*/ 2 h 79"/>
              <a:gd name="T16" fmla="*/ 34 w 56"/>
              <a:gd name="T17" fmla="*/ 2 h 79"/>
              <a:gd name="T18" fmla="*/ 27 w 56"/>
              <a:gd name="T19" fmla="*/ 4 h 79"/>
              <a:gd name="T20" fmla="*/ 21 w 56"/>
              <a:gd name="T21" fmla="*/ 9 h 79"/>
              <a:gd name="T22" fmla="*/ 20 w 56"/>
              <a:gd name="T23" fmla="*/ 11 h 79"/>
              <a:gd name="T24" fmla="*/ 20 w 56"/>
              <a:gd name="T25" fmla="*/ 14 h 79"/>
              <a:gd name="T26" fmla="*/ 20 w 56"/>
              <a:gd name="T27" fmla="*/ 23 h 79"/>
              <a:gd name="T28" fmla="*/ 22 w 56"/>
              <a:gd name="T29" fmla="*/ 26 h 79"/>
              <a:gd name="T30" fmla="*/ 19 w 56"/>
              <a:gd name="T31" fmla="*/ 30 h 79"/>
              <a:gd name="T32" fmla="*/ 18 w 56"/>
              <a:gd name="T33" fmla="*/ 32 h 79"/>
              <a:gd name="T34" fmla="*/ 16 w 56"/>
              <a:gd name="T35" fmla="*/ 40 h 79"/>
              <a:gd name="T36" fmla="*/ 14 w 56"/>
              <a:gd name="T37" fmla="*/ 43 h 79"/>
              <a:gd name="T38" fmla="*/ 11 w 56"/>
              <a:gd name="T39" fmla="*/ 44 h 79"/>
              <a:gd name="T40" fmla="*/ 7 w 56"/>
              <a:gd name="T41" fmla="*/ 42 h 79"/>
              <a:gd name="T42" fmla="*/ 4 w 56"/>
              <a:gd name="T43" fmla="*/ 48 h 79"/>
              <a:gd name="T44" fmla="*/ 5 w 56"/>
              <a:gd name="T45" fmla="*/ 48 h 79"/>
              <a:gd name="T46" fmla="*/ 6 w 56"/>
              <a:gd name="T47" fmla="*/ 48 h 79"/>
              <a:gd name="T48" fmla="*/ 6 w 56"/>
              <a:gd name="T49" fmla="*/ 49 h 79"/>
              <a:gd name="T50" fmla="*/ 7 w 56"/>
              <a:gd name="T51" fmla="*/ 49 h 79"/>
              <a:gd name="T52" fmla="*/ 7 w 56"/>
              <a:gd name="T53" fmla="*/ 49 h 79"/>
              <a:gd name="T54" fmla="*/ 8 w 56"/>
              <a:gd name="T55" fmla="*/ 50 h 79"/>
              <a:gd name="T56" fmla="*/ 8 w 56"/>
              <a:gd name="T57" fmla="*/ 50 h 79"/>
              <a:gd name="T58" fmla="*/ 10 w 56"/>
              <a:gd name="T59" fmla="*/ 53 h 79"/>
              <a:gd name="T60" fmla="*/ 11 w 56"/>
              <a:gd name="T61" fmla="*/ 55 h 79"/>
              <a:gd name="T62" fmla="*/ 13 w 56"/>
              <a:gd name="T63" fmla="*/ 58 h 79"/>
              <a:gd name="T64" fmla="*/ 13 w 56"/>
              <a:gd name="T65" fmla="*/ 59 h 79"/>
              <a:gd name="T66" fmla="*/ 13 w 56"/>
              <a:gd name="T67" fmla="*/ 59 h 79"/>
              <a:gd name="T68" fmla="*/ 13 w 56"/>
              <a:gd name="T69" fmla="*/ 60 h 79"/>
              <a:gd name="T70" fmla="*/ 13 w 56"/>
              <a:gd name="T71" fmla="*/ 60 h 79"/>
              <a:gd name="T72" fmla="*/ 13 w 56"/>
              <a:gd name="T73" fmla="*/ 61 h 79"/>
              <a:gd name="T74" fmla="*/ 12 w 56"/>
              <a:gd name="T75" fmla="*/ 61 h 79"/>
              <a:gd name="T76" fmla="*/ 12 w 56"/>
              <a:gd name="T77" fmla="*/ 61 h 79"/>
              <a:gd name="T78" fmla="*/ 12 w 56"/>
              <a:gd name="T79" fmla="*/ 61 h 79"/>
              <a:gd name="T80" fmla="*/ 11 w 56"/>
              <a:gd name="T81" fmla="*/ 61 h 79"/>
              <a:gd name="T82" fmla="*/ 11 w 56"/>
              <a:gd name="T83" fmla="*/ 60 h 79"/>
              <a:gd name="T84" fmla="*/ 11 w 56"/>
              <a:gd name="T85" fmla="*/ 60 h 79"/>
              <a:gd name="T86" fmla="*/ 10 w 56"/>
              <a:gd name="T87" fmla="*/ 59 h 79"/>
              <a:gd name="T88" fmla="*/ 9 w 56"/>
              <a:gd name="T89" fmla="*/ 59 h 79"/>
              <a:gd name="T90" fmla="*/ 9 w 56"/>
              <a:gd name="T91" fmla="*/ 58 h 79"/>
              <a:gd name="T92" fmla="*/ 7 w 56"/>
              <a:gd name="T93" fmla="*/ 61 h 79"/>
              <a:gd name="T94" fmla="*/ 0 w 56"/>
              <a:gd name="T95" fmla="*/ 64 h 79"/>
              <a:gd name="T96" fmla="*/ 3 w 56"/>
              <a:gd name="T97" fmla="*/ 66 h 79"/>
              <a:gd name="T98" fmla="*/ 11 w 56"/>
              <a:gd name="T99" fmla="*/ 71 h 79"/>
              <a:gd name="T100" fmla="*/ 14 w 56"/>
              <a:gd name="T101" fmla="*/ 75 h 79"/>
              <a:gd name="T102" fmla="*/ 20 w 56"/>
              <a:gd name="T103" fmla="*/ 78 h 79"/>
              <a:gd name="T104" fmla="*/ 24 w 56"/>
              <a:gd name="T105" fmla="*/ 77 h 79"/>
              <a:gd name="T106" fmla="*/ 27 w 56"/>
              <a:gd name="T107" fmla="*/ 74 h 79"/>
              <a:gd name="T108" fmla="*/ 34 w 56"/>
              <a:gd name="T109" fmla="*/ 66 h 79"/>
              <a:gd name="T110" fmla="*/ 44 w 56"/>
              <a:gd name="T111" fmla="*/ 69 h 79"/>
              <a:gd name="T112" fmla="*/ 47 w 56"/>
              <a:gd name="T113" fmla="*/ 64 h 79"/>
              <a:gd name="T114" fmla="*/ 48 w 56"/>
              <a:gd name="T115" fmla="*/ 57 h 79"/>
              <a:gd name="T116" fmla="*/ 52 w 56"/>
              <a:gd name="T117" fmla="*/ 50 h 79"/>
              <a:gd name="T118" fmla="*/ 56 w 56"/>
              <a:gd name="T119" fmla="*/ 48 h 79"/>
              <a:gd name="T120" fmla="*/ 55 w 56"/>
              <a:gd name="T121" fmla="*/ 4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" h="79">
                <a:moveTo>
                  <a:pt x="55" y="46"/>
                </a:moveTo>
                <a:cubicBezTo>
                  <a:pt x="55" y="43"/>
                  <a:pt x="56" y="43"/>
                  <a:pt x="56" y="41"/>
                </a:cubicBezTo>
                <a:cubicBezTo>
                  <a:pt x="56" y="39"/>
                  <a:pt x="54" y="39"/>
                  <a:pt x="53" y="38"/>
                </a:cubicBezTo>
                <a:cubicBezTo>
                  <a:pt x="53" y="36"/>
                  <a:pt x="52" y="35"/>
                  <a:pt x="50" y="34"/>
                </a:cubicBezTo>
                <a:cubicBezTo>
                  <a:pt x="50" y="33"/>
                  <a:pt x="51" y="33"/>
                  <a:pt x="51" y="32"/>
                </a:cubicBezTo>
                <a:cubicBezTo>
                  <a:pt x="50" y="30"/>
                  <a:pt x="48" y="29"/>
                  <a:pt x="46" y="28"/>
                </a:cubicBezTo>
                <a:cubicBezTo>
                  <a:pt x="46" y="27"/>
                  <a:pt x="46" y="27"/>
                  <a:pt x="46" y="27"/>
                </a:cubicBezTo>
                <a:cubicBezTo>
                  <a:pt x="45" y="25"/>
                  <a:pt x="44" y="24"/>
                  <a:pt x="45" y="22"/>
                </a:cubicBezTo>
                <a:cubicBezTo>
                  <a:pt x="43" y="23"/>
                  <a:pt x="42" y="20"/>
                  <a:pt x="41" y="22"/>
                </a:cubicBezTo>
                <a:cubicBezTo>
                  <a:pt x="41" y="22"/>
                  <a:pt x="40" y="23"/>
                  <a:pt x="38" y="23"/>
                </a:cubicBezTo>
                <a:cubicBezTo>
                  <a:pt x="38" y="21"/>
                  <a:pt x="37" y="21"/>
                  <a:pt x="37" y="18"/>
                </a:cubicBezTo>
                <a:cubicBezTo>
                  <a:pt x="37" y="17"/>
                  <a:pt x="38" y="17"/>
                  <a:pt x="38" y="15"/>
                </a:cubicBezTo>
                <a:cubicBezTo>
                  <a:pt x="38" y="13"/>
                  <a:pt x="36" y="13"/>
                  <a:pt x="37" y="10"/>
                </a:cubicBezTo>
                <a:cubicBezTo>
                  <a:pt x="37" y="9"/>
                  <a:pt x="36" y="7"/>
                  <a:pt x="37" y="7"/>
                </a:cubicBezTo>
                <a:cubicBezTo>
                  <a:pt x="38" y="7"/>
                  <a:pt x="38" y="6"/>
                  <a:pt x="38" y="5"/>
                </a:cubicBezTo>
                <a:cubicBezTo>
                  <a:pt x="38" y="4"/>
                  <a:pt x="37" y="4"/>
                  <a:pt x="37" y="2"/>
                </a:cubicBezTo>
                <a:cubicBezTo>
                  <a:pt x="37" y="1"/>
                  <a:pt x="36" y="1"/>
                  <a:pt x="36" y="0"/>
                </a:cubicBezTo>
                <a:cubicBezTo>
                  <a:pt x="34" y="0"/>
                  <a:pt x="33" y="1"/>
                  <a:pt x="34" y="2"/>
                </a:cubicBezTo>
                <a:cubicBezTo>
                  <a:pt x="32" y="2"/>
                  <a:pt x="31" y="3"/>
                  <a:pt x="31" y="4"/>
                </a:cubicBezTo>
                <a:cubicBezTo>
                  <a:pt x="29" y="3"/>
                  <a:pt x="28" y="5"/>
                  <a:pt x="27" y="4"/>
                </a:cubicBezTo>
                <a:cubicBezTo>
                  <a:pt x="25" y="4"/>
                  <a:pt x="24" y="7"/>
                  <a:pt x="22" y="8"/>
                </a:cubicBezTo>
                <a:cubicBezTo>
                  <a:pt x="22" y="9"/>
                  <a:pt x="22" y="9"/>
                  <a:pt x="21" y="9"/>
                </a:cubicBezTo>
                <a:cubicBezTo>
                  <a:pt x="21" y="10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2"/>
                  <a:pt x="20" y="13"/>
                  <a:pt x="20" y="14"/>
                </a:cubicBezTo>
                <a:cubicBezTo>
                  <a:pt x="19" y="15"/>
                  <a:pt x="19" y="17"/>
                  <a:pt x="18" y="19"/>
                </a:cubicBezTo>
                <a:cubicBezTo>
                  <a:pt x="18" y="21"/>
                  <a:pt x="20" y="21"/>
                  <a:pt x="20" y="23"/>
                </a:cubicBezTo>
                <a:cubicBezTo>
                  <a:pt x="21" y="23"/>
                  <a:pt x="20" y="25"/>
                  <a:pt x="21" y="25"/>
                </a:cubicBezTo>
                <a:cubicBezTo>
                  <a:pt x="21" y="25"/>
                  <a:pt x="22" y="25"/>
                  <a:pt x="22" y="26"/>
                </a:cubicBezTo>
                <a:cubicBezTo>
                  <a:pt x="22" y="28"/>
                  <a:pt x="21" y="27"/>
                  <a:pt x="20" y="29"/>
                </a:cubicBezTo>
                <a:cubicBezTo>
                  <a:pt x="20" y="30"/>
                  <a:pt x="20" y="30"/>
                  <a:pt x="19" y="30"/>
                </a:cubicBezTo>
                <a:cubicBezTo>
                  <a:pt x="19" y="30"/>
                  <a:pt x="19" y="31"/>
                  <a:pt x="19" y="31"/>
                </a:cubicBezTo>
                <a:cubicBezTo>
                  <a:pt x="19" y="31"/>
                  <a:pt x="19" y="32"/>
                  <a:pt x="18" y="32"/>
                </a:cubicBezTo>
                <a:cubicBezTo>
                  <a:pt x="18" y="35"/>
                  <a:pt x="19" y="36"/>
                  <a:pt x="19" y="39"/>
                </a:cubicBezTo>
                <a:cubicBezTo>
                  <a:pt x="18" y="39"/>
                  <a:pt x="17" y="40"/>
                  <a:pt x="16" y="40"/>
                </a:cubicBezTo>
                <a:cubicBezTo>
                  <a:pt x="15" y="40"/>
                  <a:pt x="15" y="41"/>
                  <a:pt x="15" y="42"/>
                </a:cubicBezTo>
                <a:cubicBezTo>
                  <a:pt x="15" y="43"/>
                  <a:pt x="15" y="43"/>
                  <a:pt x="14" y="43"/>
                </a:cubicBezTo>
                <a:cubicBezTo>
                  <a:pt x="13" y="42"/>
                  <a:pt x="13" y="42"/>
                  <a:pt x="12" y="43"/>
                </a:cubicBezTo>
                <a:cubicBezTo>
                  <a:pt x="12" y="43"/>
                  <a:pt x="12" y="44"/>
                  <a:pt x="11" y="44"/>
                </a:cubicBezTo>
                <a:cubicBezTo>
                  <a:pt x="11" y="44"/>
                  <a:pt x="10" y="44"/>
                  <a:pt x="9" y="44"/>
                </a:cubicBezTo>
                <a:cubicBezTo>
                  <a:pt x="8" y="44"/>
                  <a:pt x="9" y="42"/>
                  <a:pt x="7" y="42"/>
                </a:cubicBezTo>
                <a:cubicBezTo>
                  <a:pt x="7" y="43"/>
                  <a:pt x="7" y="44"/>
                  <a:pt x="6" y="44"/>
                </a:cubicBezTo>
                <a:cubicBezTo>
                  <a:pt x="6" y="46"/>
                  <a:pt x="4" y="46"/>
                  <a:pt x="4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6" y="48"/>
                  <a:pt x="6" y="48"/>
                  <a:pt x="6" y="49"/>
                </a:cubicBezTo>
                <a:cubicBezTo>
                  <a:pt x="6" y="49"/>
                  <a:pt x="6" y="49"/>
                  <a:pt x="6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7" y="49"/>
                  <a:pt x="7" y="49"/>
                  <a:pt x="7" y="50"/>
                </a:cubicBezTo>
                <a:cubicBezTo>
                  <a:pt x="7" y="50"/>
                  <a:pt x="8" y="50"/>
                  <a:pt x="8" y="50"/>
                </a:cubicBez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50"/>
                </a:cubicBezTo>
                <a:cubicBezTo>
                  <a:pt x="8" y="52"/>
                  <a:pt x="9" y="52"/>
                  <a:pt x="10" y="53"/>
                </a:cubicBezTo>
                <a:cubicBezTo>
                  <a:pt x="10" y="53"/>
                  <a:pt x="10" y="53"/>
                  <a:pt x="10" y="53"/>
                </a:cubicBezTo>
                <a:cubicBezTo>
                  <a:pt x="11" y="54"/>
                  <a:pt x="11" y="54"/>
                  <a:pt x="11" y="55"/>
                </a:cubicBezTo>
                <a:cubicBezTo>
                  <a:pt x="11" y="55"/>
                  <a:pt x="11" y="55"/>
                  <a:pt x="11" y="56"/>
                </a:cubicBezTo>
                <a:cubicBezTo>
                  <a:pt x="11" y="57"/>
                  <a:pt x="13" y="57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9"/>
                  <a:pt x="13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3" y="60"/>
                  <a:pt x="1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1"/>
                  <a:pt x="13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1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11" y="61"/>
                  <a:pt x="11" y="61"/>
                  <a:pt x="11" y="60"/>
                </a:cubicBezTo>
                <a:cubicBezTo>
                  <a:pt x="11" y="60"/>
                  <a:pt x="11" y="60"/>
                  <a:pt x="11" y="60"/>
                </a:cubicBezTo>
                <a:cubicBezTo>
                  <a:pt x="11" y="60"/>
                  <a:pt x="11" y="60"/>
                  <a:pt x="11" y="60"/>
                </a:cubicBezTo>
                <a:cubicBezTo>
                  <a:pt x="11" y="60"/>
                  <a:pt x="11" y="60"/>
                  <a:pt x="11" y="60"/>
                </a:cubicBezTo>
                <a:cubicBezTo>
                  <a:pt x="11" y="60"/>
                  <a:pt x="10" y="60"/>
                  <a:pt x="10" y="59"/>
                </a:cubicBezTo>
                <a:cubicBezTo>
                  <a:pt x="10" y="59"/>
                  <a:pt x="10" y="59"/>
                  <a:pt x="9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9" y="59"/>
                  <a:pt x="9" y="58"/>
                  <a:pt x="9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60"/>
                  <a:pt x="7" y="59"/>
                  <a:pt x="7" y="61"/>
                </a:cubicBezTo>
                <a:cubicBezTo>
                  <a:pt x="7" y="62"/>
                  <a:pt x="6" y="63"/>
                  <a:pt x="5" y="63"/>
                </a:cubicBezTo>
                <a:cubicBezTo>
                  <a:pt x="3" y="64"/>
                  <a:pt x="1" y="61"/>
                  <a:pt x="0" y="64"/>
                </a:cubicBezTo>
                <a:cubicBezTo>
                  <a:pt x="0" y="64"/>
                  <a:pt x="0" y="65"/>
                  <a:pt x="0" y="65"/>
                </a:cubicBezTo>
                <a:cubicBezTo>
                  <a:pt x="0" y="66"/>
                  <a:pt x="2" y="66"/>
                  <a:pt x="3" y="66"/>
                </a:cubicBezTo>
                <a:cubicBezTo>
                  <a:pt x="5" y="67"/>
                  <a:pt x="8" y="67"/>
                  <a:pt x="7" y="70"/>
                </a:cubicBezTo>
                <a:cubicBezTo>
                  <a:pt x="9" y="69"/>
                  <a:pt x="10" y="71"/>
                  <a:pt x="11" y="71"/>
                </a:cubicBezTo>
                <a:cubicBezTo>
                  <a:pt x="12" y="71"/>
                  <a:pt x="12" y="72"/>
                  <a:pt x="13" y="72"/>
                </a:cubicBezTo>
                <a:cubicBezTo>
                  <a:pt x="13" y="73"/>
                  <a:pt x="13" y="74"/>
                  <a:pt x="14" y="75"/>
                </a:cubicBezTo>
                <a:cubicBezTo>
                  <a:pt x="16" y="74"/>
                  <a:pt x="16" y="76"/>
                  <a:pt x="18" y="76"/>
                </a:cubicBezTo>
                <a:cubicBezTo>
                  <a:pt x="19" y="77"/>
                  <a:pt x="20" y="77"/>
                  <a:pt x="20" y="78"/>
                </a:cubicBezTo>
                <a:cubicBezTo>
                  <a:pt x="21" y="78"/>
                  <a:pt x="22" y="79"/>
                  <a:pt x="23" y="78"/>
                </a:cubicBezTo>
                <a:cubicBezTo>
                  <a:pt x="24" y="78"/>
                  <a:pt x="24" y="78"/>
                  <a:pt x="24" y="77"/>
                </a:cubicBezTo>
                <a:cubicBezTo>
                  <a:pt x="25" y="77"/>
                  <a:pt x="25" y="77"/>
                  <a:pt x="25" y="76"/>
                </a:cubicBezTo>
                <a:cubicBezTo>
                  <a:pt x="26" y="75"/>
                  <a:pt x="26" y="75"/>
                  <a:pt x="27" y="74"/>
                </a:cubicBezTo>
                <a:cubicBezTo>
                  <a:pt x="27" y="72"/>
                  <a:pt x="28" y="71"/>
                  <a:pt x="28" y="69"/>
                </a:cubicBezTo>
                <a:cubicBezTo>
                  <a:pt x="30" y="69"/>
                  <a:pt x="31" y="67"/>
                  <a:pt x="34" y="66"/>
                </a:cubicBezTo>
                <a:cubicBezTo>
                  <a:pt x="36" y="67"/>
                  <a:pt x="37" y="68"/>
                  <a:pt x="40" y="67"/>
                </a:cubicBezTo>
                <a:cubicBezTo>
                  <a:pt x="41" y="68"/>
                  <a:pt x="43" y="68"/>
                  <a:pt x="44" y="69"/>
                </a:cubicBezTo>
                <a:cubicBezTo>
                  <a:pt x="44" y="68"/>
                  <a:pt x="45" y="68"/>
                  <a:pt x="46" y="68"/>
                </a:cubicBezTo>
                <a:cubicBezTo>
                  <a:pt x="46" y="66"/>
                  <a:pt x="48" y="66"/>
                  <a:pt x="47" y="64"/>
                </a:cubicBezTo>
                <a:cubicBezTo>
                  <a:pt x="47" y="63"/>
                  <a:pt x="46" y="62"/>
                  <a:pt x="46" y="60"/>
                </a:cubicBezTo>
                <a:cubicBezTo>
                  <a:pt x="47" y="59"/>
                  <a:pt x="48" y="58"/>
                  <a:pt x="48" y="57"/>
                </a:cubicBezTo>
                <a:cubicBezTo>
                  <a:pt x="50" y="56"/>
                  <a:pt x="50" y="54"/>
                  <a:pt x="52" y="54"/>
                </a:cubicBezTo>
                <a:cubicBezTo>
                  <a:pt x="52" y="53"/>
                  <a:pt x="52" y="52"/>
                  <a:pt x="52" y="50"/>
                </a:cubicBezTo>
                <a:cubicBezTo>
                  <a:pt x="53" y="50"/>
                  <a:pt x="53" y="50"/>
                  <a:pt x="54" y="50"/>
                </a:cubicBezTo>
                <a:cubicBezTo>
                  <a:pt x="54" y="49"/>
                  <a:pt x="55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7"/>
                  <a:pt x="56" y="46"/>
                  <a:pt x="55" y="46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64"/>
          <p:cNvSpPr>
            <a:spLocks/>
          </p:cNvSpPr>
          <p:nvPr/>
        </p:nvSpPr>
        <p:spPr bwMode="auto">
          <a:xfrm>
            <a:off x="8852192" y="5196190"/>
            <a:ext cx="236538" cy="239713"/>
          </a:xfrm>
          <a:custGeom>
            <a:avLst/>
            <a:gdLst>
              <a:gd name="T0" fmla="*/ 51 w 61"/>
              <a:gd name="T1" fmla="*/ 21 h 62"/>
              <a:gd name="T2" fmla="*/ 46 w 61"/>
              <a:gd name="T3" fmla="*/ 15 h 62"/>
              <a:gd name="T4" fmla="*/ 40 w 61"/>
              <a:gd name="T5" fmla="*/ 10 h 62"/>
              <a:gd name="T6" fmla="*/ 39 w 61"/>
              <a:gd name="T7" fmla="*/ 10 h 62"/>
              <a:gd name="T8" fmla="*/ 39 w 61"/>
              <a:gd name="T9" fmla="*/ 9 h 62"/>
              <a:gd name="T10" fmla="*/ 38 w 61"/>
              <a:gd name="T11" fmla="*/ 9 h 62"/>
              <a:gd name="T12" fmla="*/ 37 w 61"/>
              <a:gd name="T13" fmla="*/ 6 h 62"/>
              <a:gd name="T14" fmla="*/ 31 w 61"/>
              <a:gd name="T15" fmla="*/ 5 h 62"/>
              <a:gd name="T16" fmla="*/ 26 w 61"/>
              <a:gd name="T17" fmla="*/ 4 h 62"/>
              <a:gd name="T18" fmla="*/ 24 w 61"/>
              <a:gd name="T19" fmla="*/ 0 h 62"/>
              <a:gd name="T20" fmla="*/ 23 w 61"/>
              <a:gd name="T21" fmla="*/ 0 h 62"/>
              <a:gd name="T22" fmla="*/ 21 w 61"/>
              <a:gd name="T23" fmla="*/ 1 h 62"/>
              <a:gd name="T24" fmla="*/ 17 w 61"/>
              <a:gd name="T25" fmla="*/ 3 h 62"/>
              <a:gd name="T26" fmla="*/ 17 w 61"/>
              <a:gd name="T27" fmla="*/ 3 h 62"/>
              <a:gd name="T28" fmla="*/ 17 w 61"/>
              <a:gd name="T29" fmla="*/ 4 h 62"/>
              <a:gd name="T30" fmla="*/ 16 w 61"/>
              <a:gd name="T31" fmla="*/ 5 h 62"/>
              <a:gd name="T32" fmla="*/ 16 w 61"/>
              <a:gd name="T33" fmla="*/ 5 h 62"/>
              <a:gd name="T34" fmla="*/ 17 w 61"/>
              <a:gd name="T35" fmla="*/ 6 h 62"/>
              <a:gd name="T36" fmla="*/ 17 w 61"/>
              <a:gd name="T37" fmla="*/ 6 h 62"/>
              <a:gd name="T38" fmla="*/ 17 w 61"/>
              <a:gd name="T39" fmla="*/ 6 h 62"/>
              <a:gd name="T40" fmla="*/ 18 w 61"/>
              <a:gd name="T41" fmla="*/ 10 h 62"/>
              <a:gd name="T42" fmla="*/ 18 w 61"/>
              <a:gd name="T43" fmla="*/ 11 h 62"/>
              <a:gd name="T44" fmla="*/ 17 w 61"/>
              <a:gd name="T45" fmla="*/ 11 h 62"/>
              <a:gd name="T46" fmla="*/ 17 w 61"/>
              <a:gd name="T47" fmla="*/ 12 h 62"/>
              <a:gd name="T48" fmla="*/ 14 w 61"/>
              <a:gd name="T49" fmla="*/ 13 h 62"/>
              <a:gd name="T50" fmla="*/ 14 w 61"/>
              <a:gd name="T51" fmla="*/ 17 h 62"/>
              <a:gd name="T52" fmla="*/ 13 w 61"/>
              <a:gd name="T53" fmla="*/ 18 h 62"/>
              <a:gd name="T54" fmla="*/ 12 w 61"/>
              <a:gd name="T55" fmla="*/ 22 h 62"/>
              <a:gd name="T56" fmla="*/ 3 w 61"/>
              <a:gd name="T57" fmla="*/ 29 h 62"/>
              <a:gd name="T58" fmla="*/ 6 w 61"/>
              <a:gd name="T59" fmla="*/ 43 h 62"/>
              <a:gd name="T60" fmla="*/ 16 w 61"/>
              <a:gd name="T61" fmla="*/ 48 h 62"/>
              <a:gd name="T62" fmla="*/ 17 w 61"/>
              <a:gd name="T63" fmla="*/ 50 h 62"/>
              <a:gd name="T64" fmla="*/ 17 w 61"/>
              <a:gd name="T65" fmla="*/ 50 h 62"/>
              <a:gd name="T66" fmla="*/ 18 w 61"/>
              <a:gd name="T67" fmla="*/ 52 h 62"/>
              <a:gd name="T68" fmla="*/ 20 w 61"/>
              <a:gd name="T69" fmla="*/ 55 h 62"/>
              <a:gd name="T70" fmla="*/ 20 w 61"/>
              <a:gd name="T71" fmla="*/ 56 h 62"/>
              <a:gd name="T72" fmla="*/ 26 w 61"/>
              <a:gd name="T73" fmla="*/ 56 h 62"/>
              <a:gd name="T74" fmla="*/ 26 w 61"/>
              <a:gd name="T75" fmla="*/ 55 h 62"/>
              <a:gd name="T76" fmla="*/ 26 w 61"/>
              <a:gd name="T77" fmla="*/ 55 h 62"/>
              <a:gd name="T78" fmla="*/ 27 w 61"/>
              <a:gd name="T79" fmla="*/ 54 h 62"/>
              <a:gd name="T80" fmla="*/ 31 w 61"/>
              <a:gd name="T81" fmla="*/ 51 h 62"/>
              <a:gd name="T82" fmla="*/ 31 w 61"/>
              <a:gd name="T83" fmla="*/ 51 h 62"/>
              <a:gd name="T84" fmla="*/ 31 w 61"/>
              <a:gd name="T85" fmla="*/ 51 h 62"/>
              <a:gd name="T86" fmla="*/ 35 w 61"/>
              <a:gd name="T87" fmla="*/ 49 h 62"/>
              <a:gd name="T88" fmla="*/ 36 w 61"/>
              <a:gd name="T89" fmla="*/ 48 h 62"/>
              <a:gd name="T90" fmla="*/ 40 w 61"/>
              <a:gd name="T91" fmla="*/ 46 h 62"/>
              <a:gd name="T92" fmla="*/ 40 w 61"/>
              <a:gd name="T93" fmla="*/ 46 h 62"/>
              <a:gd name="T94" fmla="*/ 41 w 61"/>
              <a:gd name="T95" fmla="*/ 47 h 62"/>
              <a:gd name="T96" fmla="*/ 44 w 61"/>
              <a:gd name="T97" fmla="*/ 48 h 62"/>
              <a:gd name="T98" fmla="*/ 54 w 61"/>
              <a:gd name="T99" fmla="*/ 41 h 62"/>
              <a:gd name="T100" fmla="*/ 53 w 61"/>
              <a:gd name="T101" fmla="*/ 38 h 62"/>
              <a:gd name="T102" fmla="*/ 58 w 61"/>
              <a:gd name="T103" fmla="*/ 2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1" h="62">
                <a:moveTo>
                  <a:pt x="60" y="23"/>
                </a:moveTo>
                <a:cubicBezTo>
                  <a:pt x="60" y="22"/>
                  <a:pt x="58" y="23"/>
                  <a:pt x="58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1"/>
                  <a:pt x="51" y="21"/>
                  <a:pt x="51" y="21"/>
                </a:cubicBezTo>
                <a:cubicBezTo>
                  <a:pt x="49" y="21"/>
                  <a:pt x="48" y="19"/>
                  <a:pt x="47" y="19"/>
                </a:cubicBezTo>
                <a:cubicBezTo>
                  <a:pt x="47" y="18"/>
                  <a:pt x="47" y="18"/>
                  <a:pt x="46" y="17"/>
                </a:cubicBezTo>
                <a:cubicBezTo>
                  <a:pt x="47" y="17"/>
                  <a:pt x="47" y="15"/>
                  <a:pt x="46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4"/>
                  <a:pt x="45" y="14"/>
                  <a:pt x="44" y="14"/>
                </a:cubicBezTo>
                <a:cubicBezTo>
                  <a:pt x="43" y="12"/>
                  <a:pt x="41" y="12"/>
                  <a:pt x="41" y="10"/>
                </a:cubicBezTo>
                <a:cubicBezTo>
                  <a:pt x="41" y="11"/>
                  <a:pt x="41" y="11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10"/>
                  <a:pt x="39" y="10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6" y="8"/>
                  <a:pt x="38" y="6"/>
                  <a:pt x="37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5"/>
                  <a:pt x="36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3" y="5"/>
                  <a:pt x="33" y="5"/>
                  <a:pt x="31" y="5"/>
                </a:cubicBezTo>
                <a:cubicBezTo>
                  <a:pt x="31" y="5"/>
                  <a:pt x="31" y="5"/>
                  <a:pt x="31" y="5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4"/>
                  <a:pt x="28" y="4"/>
                  <a:pt x="28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2"/>
                  <a:pt x="26" y="0"/>
                  <a:pt x="24" y="1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1"/>
                  <a:pt x="21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19" y="2"/>
                  <a:pt x="18" y="1"/>
                  <a:pt x="17" y="2"/>
                </a:cubicBezTo>
                <a:cubicBezTo>
                  <a:pt x="17" y="2"/>
                  <a:pt x="17" y="2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6" y="4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8"/>
                  <a:pt x="19" y="7"/>
                  <a:pt x="19" y="9"/>
                </a:cubicBezTo>
                <a:cubicBezTo>
                  <a:pt x="19" y="9"/>
                  <a:pt x="19" y="9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4" y="13"/>
                  <a:pt x="14" y="13"/>
                </a:cubicBezTo>
                <a:cubicBezTo>
                  <a:pt x="13" y="14"/>
                  <a:pt x="14" y="15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8"/>
                  <a:pt x="13" y="18"/>
                  <a:pt x="12" y="18"/>
                </a:cubicBezTo>
                <a:cubicBezTo>
                  <a:pt x="12" y="18"/>
                  <a:pt x="12" y="18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2"/>
                  <a:pt x="12" y="22"/>
                  <a:pt x="12" y="22"/>
                </a:cubicBezTo>
                <a:cubicBezTo>
                  <a:pt x="9" y="22"/>
                  <a:pt x="8" y="23"/>
                  <a:pt x="7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7"/>
                  <a:pt x="1" y="27"/>
                  <a:pt x="1" y="29"/>
                </a:cubicBezTo>
                <a:cubicBezTo>
                  <a:pt x="2" y="28"/>
                  <a:pt x="2" y="29"/>
                  <a:pt x="3" y="29"/>
                </a:cubicBezTo>
                <a:cubicBezTo>
                  <a:pt x="2" y="30"/>
                  <a:pt x="3" y="30"/>
                  <a:pt x="3" y="30"/>
                </a:cubicBezTo>
                <a:cubicBezTo>
                  <a:pt x="4" y="33"/>
                  <a:pt x="2" y="34"/>
                  <a:pt x="3" y="36"/>
                </a:cubicBezTo>
                <a:cubicBezTo>
                  <a:pt x="3" y="38"/>
                  <a:pt x="5" y="39"/>
                  <a:pt x="5" y="41"/>
                </a:cubicBezTo>
                <a:cubicBezTo>
                  <a:pt x="6" y="42"/>
                  <a:pt x="6" y="42"/>
                  <a:pt x="6" y="43"/>
                </a:cubicBezTo>
                <a:cubicBezTo>
                  <a:pt x="6" y="44"/>
                  <a:pt x="6" y="44"/>
                  <a:pt x="6" y="45"/>
                </a:cubicBezTo>
                <a:cubicBezTo>
                  <a:pt x="6" y="45"/>
                  <a:pt x="7" y="45"/>
                  <a:pt x="7" y="46"/>
                </a:cubicBezTo>
                <a:cubicBezTo>
                  <a:pt x="11" y="45"/>
                  <a:pt x="12" y="47"/>
                  <a:pt x="15" y="47"/>
                </a:cubicBezTo>
                <a:cubicBezTo>
                  <a:pt x="15" y="48"/>
                  <a:pt x="15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9"/>
                  <a:pt x="16" y="49"/>
                </a:cubicBezTo>
                <a:cubicBezTo>
                  <a:pt x="16" y="49"/>
                  <a:pt x="17" y="49"/>
                  <a:pt x="17" y="49"/>
                </a:cubicBezTo>
                <a:cubicBezTo>
                  <a:pt x="17" y="49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1"/>
                </a:cubicBezTo>
                <a:cubicBezTo>
                  <a:pt x="17" y="51"/>
                  <a:pt x="18" y="51"/>
                  <a:pt x="18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8" y="52"/>
                  <a:pt x="18" y="52"/>
                </a:cubicBezTo>
                <a:cubicBezTo>
                  <a:pt x="18" y="53"/>
                  <a:pt x="19" y="53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5"/>
                  <a:pt x="19" y="55"/>
                  <a:pt x="20" y="55"/>
                </a:cubicBezTo>
                <a:cubicBezTo>
                  <a:pt x="20" y="55"/>
                  <a:pt x="20" y="55"/>
                  <a:pt x="20" y="55"/>
                </a:cubicBezTo>
                <a:cubicBezTo>
                  <a:pt x="20" y="55"/>
                  <a:pt x="20" y="55"/>
                  <a:pt x="20" y="55"/>
                </a:cubicBezTo>
                <a:cubicBezTo>
                  <a:pt x="20" y="55"/>
                  <a:pt x="20" y="55"/>
                  <a:pt x="20" y="55"/>
                </a:cubicBezTo>
                <a:cubicBezTo>
                  <a:pt x="20" y="55"/>
                  <a:pt x="20" y="55"/>
                  <a:pt x="20" y="55"/>
                </a:cubicBezTo>
                <a:cubicBezTo>
                  <a:pt x="20" y="55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1" y="57"/>
                  <a:pt x="22" y="59"/>
                  <a:pt x="21" y="61"/>
                </a:cubicBezTo>
                <a:cubicBezTo>
                  <a:pt x="24" y="60"/>
                  <a:pt x="24" y="62"/>
                  <a:pt x="25" y="62"/>
                </a:cubicBezTo>
                <a:cubicBezTo>
                  <a:pt x="26" y="61"/>
                  <a:pt x="25" y="58"/>
                  <a:pt x="26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6" y="56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7" y="55"/>
                </a:cubicBezTo>
                <a:cubicBezTo>
                  <a:pt x="27" y="55"/>
                  <a:pt x="27" y="55"/>
                  <a:pt x="27" y="55"/>
                </a:cubicBezTo>
                <a:cubicBezTo>
                  <a:pt x="27" y="55"/>
                  <a:pt x="27" y="55"/>
                  <a:pt x="27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9" y="53"/>
                  <a:pt x="30" y="53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3" y="50"/>
                  <a:pt x="33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7"/>
                  <a:pt x="38" y="46"/>
                  <a:pt x="39" y="46"/>
                </a:cubicBezTo>
                <a:cubicBezTo>
                  <a:pt x="39" y="46"/>
                  <a:pt x="39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7"/>
                  <a:pt x="42" y="48"/>
                  <a:pt x="44" y="48"/>
                </a:cubicBezTo>
                <a:cubicBezTo>
                  <a:pt x="44" y="47"/>
                  <a:pt x="45" y="47"/>
                  <a:pt x="45" y="46"/>
                </a:cubicBezTo>
                <a:cubicBezTo>
                  <a:pt x="45" y="45"/>
                  <a:pt x="46" y="44"/>
                  <a:pt x="46" y="44"/>
                </a:cubicBezTo>
                <a:cubicBezTo>
                  <a:pt x="47" y="44"/>
                  <a:pt x="48" y="43"/>
                  <a:pt x="49" y="43"/>
                </a:cubicBezTo>
                <a:cubicBezTo>
                  <a:pt x="50" y="42"/>
                  <a:pt x="53" y="42"/>
                  <a:pt x="54" y="41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4" y="40"/>
                </a:cubicBezTo>
                <a:cubicBezTo>
                  <a:pt x="54" y="39"/>
                  <a:pt x="54" y="38"/>
                  <a:pt x="53" y="38"/>
                </a:cubicBezTo>
                <a:cubicBezTo>
                  <a:pt x="54" y="37"/>
                  <a:pt x="55" y="37"/>
                  <a:pt x="55" y="36"/>
                </a:cubicBezTo>
                <a:cubicBezTo>
                  <a:pt x="56" y="36"/>
                  <a:pt x="55" y="35"/>
                  <a:pt x="56" y="35"/>
                </a:cubicBezTo>
                <a:cubicBezTo>
                  <a:pt x="56" y="33"/>
                  <a:pt x="57" y="32"/>
                  <a:pt x="57" y="29"/>
                </a:cubicBezTo>
                <a:cubicBezTo>
                  <a:pt x="58" y="29"/>
                  <a:pt x="57" y="28"/>
                  <a:pt x="58" y="28"/>
                </a:cubicBezTo>
                <a:cubicBezTo>
                  <a:pt x="58" y="27"/>
                  <a:pt x="59" y="27"/>
                  <a:pt x="59" y="26"/>
                </a:cubicBezTo>
                <a:cubicBezTo>
                  <a:pt x="61" y="27"/>
                  <a:pt x="59" y="24"/>
                  <a:pt x="60" y="23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66"/>
          <p:cNvSpPr>
            <a:spLocks noEditPoints="1"/>
          </p:cNvSpPr>
          <p:nvPr/>
        </p:nvSpPr>
        <p:spPr bwMode="auto">
          <a:xfrm>
            <a:off x="5275235" y="2789734"/>
            <a:ext cx="638175" cy="642938"/>
          </a:xfrm>
          <a:custGeom>
            <a:avLst/>
            <a:gdLst>
              <a:gd name="T0" fmla="*/ 12 w 165"/>
              <a:gd name="T1" fmla="*/ 119 h 166"/>
              <a:gd name="T2" fmla="*/ 22 w 165"/>
              <a:gd name="T3" fmla="*/ 162 h 166"/>
              <a:gd name="T4" fmla="*/ 107 w 165"/>
              <a:gd name="T5" fmla="*/ 2 h 166"/>
              <a:gd name="T6" fmla="*/ 93 w 165"/>
              <a:gd name="T7" fmla="*/ 14 h 166"/>
              <a:gd name="T8" fmla="*/ 158 w 165"/>
              <a:gd name="T9" fmla="*/ 47 h 166"/>
              <a:gd name="T10" fmla="*/ 158 w 165"/>
              <a:gd name="T11" fmla="*/ 21 h 166"/>
              <a:gd name="T12" fmla="*/ 127 w 165"/>
              <a:gd name="T13" fmla="*/ 21 h 166"/>
              <a:gd name="T14" fmla="*/ 128 w 165"/>
              <a:gd name="T15" fmla="*/ 9 h 166"/>
              <a:gd name="T16" fmla="*/ 117 w 165"/>
              <a:gd name="T17" fmla="*/ 21 h 166"/>
              <a:gd name="T18" fmla="*/ 120 w 165"/>
              <a:gd name="T19" fmla="*/ 7 h 166"/>
              <a:gd name="T20" fmla="*/ 112 w 165"/>
              <a:gd name="T21" fmla="*/ 9 h 166"/>
              <a:gd name="T22" fmla="*/ 107 w 165"/>
              <a:gd name="T23" fmla="*/ 8 h 166"/>
              <a:gd name="T24" fmla="*/ 100 w 165"/>
              <a:gd name="T25" fmla="*/ 9 h 166"/>
              <a:gd name="T26" fmla="*/ 90 w 165"/>
              <a:gd name="T27" fmla="*/ 23 h 166"/>
              <a:gd name="T28" fmla="*/ 90 w 165"/>
              <a:gd name="T29" fmla="*/ 35 h 166"/>
              <a:gd name="T30" fmla="*/ 86 w 165"/>
              <a:gd name="T31" fmla="*/ 45 h 166"/>
              <a:gd name="T32" fmla="*/ 68 w 165"/>
              <a:gd name="T33" fmla="*/ 39 h 166"/>
              <a:gd name="T34" fmla="*/ 51 w 165"/>
              <a:gd name="T35" fmla="*/ 33 h 166"/>
              <a:gd name="T36" fmla="*/ 48 w 165"/>
              <a:gd name="T37" fmla="*/ 48 h 166"/>
              <a:gd name="T38" fmla="*/ 51 w 165"/>
              <a:gd name="T39" fmla="*/ 56 h 166"/>
              <a:gd name="T40" fmla="*/ 42 w 165"/>
              <a:gd name="T41" fmla="*/ 65 h 166"/>
              <a:gd name="T42" fmla="*/ 35 w 165"/>
              <a:gd name="T43" fmla="*/ 67 h 166"/>
              <a:gd name="T44" fmla="*/ 40 w 165"/>
              <a:gd name="T45" fmla="*/ 74 h 166"/>
              <a:gd name="T46" fmla="*/ 42 w 165"/>
              <a:gd name="T47" fmla="*/ 80 h 166"/>
              <a:gd name="T48" fmla="*/ 52 w 165"/>
              <a:gd name="T49" fmla="*/ 87 h 166"/>
              <a:gd name="T50" fmla="*/ 45 w 165"/>
              <a:gd name="T51" fmla="*/ 92 h 166"/>
              <a:gd name="T52" fmla="*/ 34 w 165"/>
              <a:gd name="T53" fmla="*/ 105 h 166"/>
              <a:gd name="T54" fmla="*/ 36 w 165"/>
              <a:gd name="T55" fmla="*/ 108 h 166"/>
              <a:gd name="T56" fmla="*/ 51 w 165"/>
              <a:gd name="T57" fmla="*/ 110 h 166"/>
              <a:gd name="T58" fmla="*/ 37 w 165"/>
              <a:gd name="T59" fmla="*/ 115 h 166"/>
              <a:gd name="T60" fmla="*/ 20 w 165"/>
              <a:gd name="T61" fmla="*/ 126 h 166"/>
              <a:gd name="T62" fmla="*/ 6 w 165"/>
              <a:gd name="T63" fmla="*/ 134 h 166"/>
              <a:gd name="T64" fmla="*/ 8 w 165"/>
              <a:gd name="T65" fmla="*/ 142 h 166"/>
              <a:gd name="T66" fmla="*/ 12 w 165"/>
              <a:gd name="T67" fmla="*/ 146 h 166"/>
              <a:gd name="T68" fmla="*/ 3 w 165"/>
              <a:gd name="T69" fmla="*/ 151 h 166"/>
              <a:gd name="T70" fmla="*/ 23 w 165"/>
              <a:gd name="T71" fmla="*/ 149 h 166"/>
              <a:gd name="T72" fmla="*/ 15 w 165"/>
              <a:gd name="T73" fmla="*/ 157 h 166"/>
              <a:gd name="T74" fmla="*/ 24 w 165"/>
              <a:gd name="T75" fmla="*/ 162 h 166"/>
              <a:gd name="T76" fmla="*/ 42 w 165"/>
              <a:gd name="T77" fmla="*/ 165 h 166"/>
              <a:gd name="T78" fmla="*/ 55 w 165"/>
              <a:gd name="T79" fmla="*/ 153 h 166"/>
              <a:gd name="T80" fmla="*/ 63 w 165"/>
              <a:gd name="T81" fmla="*/ 159 h 166"/>
              <a:gd name="T82" fmla="*/ 79 w 165"/>
              <a:gd name="T83" fmla="*/ 153 h 166"/>
              <a:gd name="T84" fmla="*/ 97 w 165"/>
              <a:gd name="T85" fmla="*/ 150 h 166"/>
              <a:gd name="T86" fmla="*/ 107 w 165"/>
              <a:gd name="T87" fmla="*/ 153 h 166"/>
              <a:gd name="T88" fmla="*/ 120 w 165"/>
              <a:gd name="T89" fmla="*/ 141 h 166"/>
              <a:gd name="T90" fmla="*/ 123 w 165"/>
              <a:gd name="T91" fmla="*/ 135 h 166"/>
              <a:gd name="T92" fmla="*/ 129 w 165"/>
              <a:gd name="T93" fmla="*/ 127 h 166"/>
              <a:gd name="T94" fmla="*/ 134 w 165"/>
              <a:gd name="T95" fmla="*/ 106 h 166"/>
              <a:gd name="T96" fmla="*/ 138 w 165"/>
              <a:gd name="T97" fmla="*/ 95 h 166"/>
              <a:gd name="T98" fmla="*/ 137 w 165"/>
              <a:gd name="T99" fmla="*/ 83 h 166"/>
              <a:gd name="T100" fmla="*/ 148 w 165"/>
              <a:gd name="T101" fmla="*/ 72 h 166"/>
              <a:gd name="T102" fmla="*/ 157 w 165"/>
              <a:gd name="T103" fmla="*/ 62 h 166"/>
              <a:gd name="T104" fmla="*/ 164 w 165"/>
              <a:gd name="T105" fmla="*/ 51 h 166"/>
              <a:gd name="T106" fmla="*/ 44 w 165"/>
              <a:gd name="T107" fmla="*/ 40 h 166"/>
              <a:gd name="T108" fmla="*/ 42 w 165"/>
              <a:gd name="T109" fmla="*/ 41 h 166"/>
              <a:gd name="T110" fmla="*/ 34 w 165"/>
              <a:gd name="T111" fmla="*/ 60 h 166"/>
              <a:gd name="T112" fmla="*/ 38 w 165"/>
              <a:gd name="T113" fmla="*/ 58 h 166"/>
              <a:gd name="T114" fmla="*/ 44 w 165"/>
              <a:gd name="T115" fmla="*/ 5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5" h="166">
                <a:moveTo>
                  <a:pt x="10" y="126"/>
                </a:moveTo>
                <a:cubicBezTo>
                  <a:pt x="11" y="126"/>
                  <a:pt x="12" y="125"/>
                  <a:pt x="14" y="126"/>
                </a:cubicBezTo>
                <a:cubicBezTo>
                  <a:pt x="15" y="126"/>
                  <a:pt x="14" y="127"/>
                  <a:pt x="15" y="127"/>
                </a:cubicBezTo>
                <a:cubicBezTo>
                  <a:pt x="15" y="127"/>
                  <a:pt x="15" y="127"/>
                  <a:pt x="15" y="128"/>
                </a:cubicBezTo>
                <a:cubicBezTo>
                  <a:pt x="16" y="128"/>
                  <a:pt x="16" y="129"/>
                  <a:pt x="17" y="129"/>
                </a:cubicBezTo>
                <a:cubicBezTo>
                  <a:pt x="18" y="127"/>
                  <a:pt x="19" y="127"/>
                  <a:pt x="19" y="124"/>
                </a:cubicBezTo>
                <a:cubicBezTo>
                  <a:pt x="20" y="123"/>
                  <a:pt x="18" y="123"/>
                  <a:pt x="18" y="122"/>
                </a:cubicBezTo>
                <a:cubicBezTo>
                  <a:pt x="18" y="121"/>
                  <a:pt x="17" y="121"/>
                  <a:pt x="17" y="120"/>
                </a:cubicBezTo>
                <a:cubicBezTo>
                  <a:pt x="16" y="120"/>
                  <a:pt x="11" y="123"/>
                  <a:pt x="12" y="119"/>
                </a:cubicBezTo>
                <a:cubicBezTo>
                  <a:pt x="9" y="119"/>
                  <a:pt x="7" y="120"/>
                  <a:pt x="5" y="121"/>
                </a:cubicBezTo>
                <a:cubicBezTo>
                  <a:pt x="5" y="121"/>
                  <a:pt x="5" y="122"/>
                  <a:pt x="4" y="122"/>
                </a:cubicBezTo>
                <a:cubicBezTo>
                  <a:pt x="5" y="125"/>
                  <a:pt x="0" y="122"/>
                  <a:pt x="1" y="125"/>
                </a:cubicBezTo>
                <a:cubicBezTo>
                  <a:pt x="3" y="125"/>
                  <a:pt x="5" y="125"/>
                  <a:pt x="8" y="125"/>
                </a:cubicBezTo>
                <a:cubicBezTo>
                  <a:pt x="8" y="126"/>
                  <a:pt x="10" y="125"/>
                  <a:pt x="10" y="126"/>
                </a:cubicBezTo>
                <a:close/>
                <a:moveTo>
                  <a:pt x="17" y="166"/>
                </a:moveTo>
                <a:cubicBezTo>
                  <a:pt x="19" y="166"/>
                  <a:pt x="20" y="166"/>
                  <a:pt x="20" y="164"/>
                </a:cubicBezTo>
                <a:cubicBezTo>
                  <a:pt x="18" y="164"/>
                  <a:pt x="17" y="164"/>
                  <a:pt x="17" y="166"/>
                </a:cubicBezTo>
                <a:close/>
                <a:moveTo>
                  <a:pt x="22" y="162"/>
                </a:moveTo>
                <a:cubicBezTo>
                  <a:pt x="21" y="162"/>
                  <a:pt x="21" y="163"/>
                  <a:pt x="21" y="163"/>
                </a:cubicBezTo>
                <a:cubicBezTo>
                  <a:pt x="21" y="163"/>
                  <a:pt x="21" y="164"/>
                  <a:pt x="21" y="164"/>
                </a:cubicBezTo>
                <a:cubicBezTo>
                  <a:pt x="23" y="165"/>
                  <a:pt x="23" y="162"/>
                  <a:pt x="22" y="162"/>
                </a:cubicBezTo>
                <a:close/>
                <a:moveTo>
                  <a:pt x="139" y="100"/>
                </a:moveTo>
                <a:cubicBezTo>
                  <a:pt x="139" y="100"/>
                  <a:pt x="139" y="99"/>
                  <a:pt x="139" y="99"/>
                </a:cubicBezTo>
                <a:cubicBezTo>
                  <a:pt x="140" y="98"/>
                  <a:pt x="138" y="98"/>
                  <a:pt x="137" y="98"/>
                </a:cubicBezTo>
                <a:cubicBezTo>
                  <a:pt x="137" y="99"/>
                  <a:pt x="137" y="100"/>
                  <a:pt x="139" y="100"/>
                </a:cubicBezTo>
                <a:close/>
                <a:moveTo>
                  <a:pt x="104" y="2"/>
                </a:moveTo>
                <a:cubicBezTo>
                  <a:pt x="105" y="2"/>
                  <a:pt x="106" y="3"/>
                  <a:pt x="107" y="2"/>
                </a:cubicBezTo>
                <a:cubicBezTo>
                  <a:pt x="105" y="1"/>
                  <a:pt x="105" y="1"/>
                  <a:pt x="104" y="0"/>
                </a:cubicBezTo>
                <a:cubicBezTo>
                  <a:pt x="104" y="1"/>
                  <a:pt x="103" y="1"/>
                  <a:pt x="103" y="1"/>
                </a:cubicBezTo>
                <a:cubicBezTo>
                  <a:pt x="103" y="1"/>
                  <a:pt x="103" y="2"/>
                  <a:pt x="103" y="2"/>
                </a:cubicBezTo>
                <a:cubicBezTo>
                  <a:pt x="103" y="2"/>
                  <a:pt x="104" y="2"/>
                  <a:pt x="104" y="2"/>
                </a:cubicBezTo>
                <a:close/>
                <a:moveTo>
                  <a:pt x="95" y="14"/>
                </a:moveTo>
                <a:cubicBezTo>
                  <a:pt x="95" y="13"/>
                  <a:pt x="95" y="13"/>
                  <a:pt x="95" y="12"/>
                </a:cubicBezTo>
                <a:cubicBezTo>
                  <a:pt x="94" y="12"/>
                  <a:pt x="94" y="12"/>
                  <a:pt x="93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3" y="13"/>
                  <a:pt x="93" y="14"/>
                  <a:pt x="93" y="14"/>
                </a:cubicBezTo>
                <a:cubicBezTo>
                  <a:pt x="94" y="14"/>
                  <a:pt x="94" y="14"/>
                  <a:pt x="95" y="14"/>
                </a:cubicBezTo>
                <a:close/>
                <a:moveTo>
                  <a:pt x="164" y="51"/>
                </a:moveTo>
                <a:cubicBezTo>
                  <a:pt x="163" y="50"/>
                  <a:pt x="162" y="50"/>
                  <a:pt x="162" y="49"/>
                </a:cubicBezTo>
                <a:cubicBezTo>
                  <a:pt x="161" y="49"/>
                  <a:pt x="160" y="49"/>
                  <a:pt x="160" y="48"/>
                </a:cubicBezTo>
                <a:cubicBezTo>
                  <a:pt x="159" y="48"/>
                  <a:pt x="158" y="49"/>
                  <a:pt x="157" y="50"/>
                </a:cubicBezTo>
                <a:cubicBezTo>
                  <a:pt x="156" y="50"/>
                  <a:pt x="155" y="50"/>
                  <a:pt x="155" y="49"/>
                </a:cubicBezTo>
                <a:cubicBezTo>
                  <a:pt x="154" y="48"/>
                  <a:pt x="155" y="48"/>
                  <a:pt x="155" y="48"/>
                </a:cubicBezTo>
                <a:cubicBezTo>
                  <a:pt x="156" y="48"/>
                  <a:pt x="156" y="47"/>
                  <a:pt x="156" y="47"/>
                </a:cubicBezTo>
                <a:cubicBezTo>
                  <a:pt x="157" y="47"/>
                  <a:pt x="158" y="47"/>
                  <a:pt x="158" y="47"/>
                </a:cubicBezTo>
                <a:cubicBezTo>
                  <a:pt x="158" y="47"/>
                  <a:pt x="158" y="46"/>
                  <a:pt x="159" y="46"/>
                </a:cubicBezTo>
                <a:cubicBezTo>
                  <a:pt x="160" y="45"/>
                  <a:pt x="161" y="45"/>
                  <a:pt x="162" y="44"/>
                </a:cubicBezTo>
                <a:cubicBezTo>
                  <a:pt x="162" y="42"/>
                  <a:pt x="159" y="44"/>
                  <a:pt x="160" y="41"/>
                </a:cubicBezTo>
                <a:cubicBezTo>
                  <a:pt x="159" y="41"/>
                  <a:pt x="160" y="41"/>
                  <a:pt x="159" y="40"/>
                </a:cubicBezTo>
                <a:cubicBezTo>
                  <a:pt x="159" y="40"/>
                  <a:pt x="159" y="40"/>
                  <a:pt x="159" y="39"/>
                </a:cubicBezTo>
                <a:cubicBezTo>
                  <a:pt x="159" y="38"/>
                  <a:pt x="158" y="38"/>
                  <a:pt x="158" y="37"/>
                </a:cubicBezTo>
                <a:cubicBezTo>
                  <a:pt x="158" y="34"/>
                  <a:pt x="158" y="30"/>
                  <a:pt x="158" y="27"/>
                </a:cubicBezTo>
                <a:cubicBezTo>
                  <a:pt x="158" y="26"/>
                  <a:pt x="158" y="26"/>
                  <a:pt x="159" y="26"/>
                </a:cubicBezTo>
                <a:cubicBezTo>
                  <a:pt x="159" y="24"/>
                  <a:pt x="158" y="22"/>
                  <a:pt x="158" y="21"/>
                </a:cubicBezTo>
                <a:cubicBezTo>
                  <a:pt x="157" y="20"/>
                  <a:pt x="155" y="20"/>
                  <a:pt x="153" y="20"/>
                </a:cubicBezTo>
                <a:cubicBezTo>
                  <a:pt x="153" y="19"/>
                  <a:pt x="153" y="19"/>
                  <a:pt x="153" y="18"/>
                </a:cubicBezTo>
                <a:cubicBezTo>
                  <a:pt x="152" y="18"/>
                  <a:pt x="152" y="18"/>
                  <a:pt x="152" y="18"/>
                </a:cubicBezTo>
                <a:cubicBezTo>
                  <a:pt x="151" y="17"/>
                  <a:pt x="149" y="17"/>
                  <a:pt x="148" y="16"/>
                </a:cubicBezTo>
                <a:cubicBezTo>
                  <a:pt x="146" y="18"/>
                  <a:pt x="142" y="17"/>
                  <a:pt x="139" y="18"/>
                </a:cubicBezTo>
                <a:cubicBezTo>
                  <a:pt x="138" y="18"/>
                  <a:pt x="138" y="16"/>
                  <a:pt x="136" y="16"/>
                </a:cubicBezTo>
                <a:cubicBezTo>
                  <a:pt x="135" y="17"/>
                  <a:pt x="135" y="19"/>
                  <a:pt x="133" y="19"/>
                </a:cubicBezTo>
                <a:cubicBezTo>
                  <a:pt x="132" y="20"/>
                  <a:pt x="132" y="21"/>
                  <a:pt x="130" y="21"/>
                </a:cubicBezTo>
                <a:cubicBezTo>
                  <a:pt x="129" y="21"/>
                  <a:pt x="128" y="21"/>
                  <a:pt x="127" y="21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7" y="20"/>
                  <a:pt x="127" y="20"/>
                </a:cubicBezTo>
                <a:cubicBezTo>
                  <a:pt x="129" y="20"/>
                  <a:pt x="128" y="18"/>
                  <a:pt x="131" y="18"/>
                </a:cubicBezTo>
                <a:cubicBezTo>
                  <a:pt x="131" y="17"/>
                  <a:pt x="132" y="17"/>
                  <a:pt x="133" y="16"/>
                </a:cubicBezTo>
                <a:cubicBezTo>
                  <a:pt x="134" y="16"/>
                  <a:pt x="136" y="16"/>
                  <a:pt x="136" y="15"/>
                </a:cubicBezTo>
                <a:cubicBezTo>
                  <a:pt x="136" y="12"/>
                  <a:pt x="134" y="12"/>
                  <a:pt x="133" y="10"/>
                </a:cubicBezTo>
                <a:cubicBezTo>
                  <a:pt x="132" y="9"/>
                  <a:pt x="132" y="7"/>
                  <a:pt x="131" y="6"/>
                </a:cubicBezTo>
                <a:cubicBezTo>
                  <a:pt x="129" y="6"/>
                  <a:pt x="129" y="5"/>
                  <a:pt x="127" y="5"/>
                </a:cubicBezTo>
                <a:cubicBezTo>
                  <a:pt x="127" y="7"/>
                  <a:pt x="128" y="7"/>
                  <a:pt x="128" y="9"/>
                </a:cubicBezTo>
                <a:cubicBezTo>
                  <a:pt x="130" y="8"/>
                  <a:pt x="130" y="11"/>
                  <a:pt x="129" y="11"/>
                </a:cubicBezTo>
                <a:cubicBezTo>
                  <a:pt x="130" y="9"/>
                  <a:pt x="127" y="10"/>
                  <a:pt x="127" y="8"/>
                </a:cubicBezTo>
                <a:cubicBezTo>
                  <a:pt x="125" y="9"/>
                  <a:pt x="126" y="7"/>
                  <a:pt x="124" y="7"/>
                </a:cubicBezTo>
                <a:cubicBezTo>
                  <a:pt x="123" y="8"/>
                  <a:pt x="123" y="9"/>
                  <a:pt x="121" y="9"/>
                </a:cubicBezTo>
                <a:cubicBezTo>
                  <a:pt x="121" y="12"/>
                  <a:pt x="122" y="13"/>
                  <a:pt x="122" y="16"/>
                </a:cubicBezTo>
                <a:cubicBezTo>
                  <a:pt x="121" y="17"/>
                  <a:pt x="121" y="17"/>
                  <a:pt x="120" y="18"/>
                </a:cubicBezTo>
                <a:cubicBezTo>
                  <a:pt x="120" y="19"/>
                  <a:pt x="120" y="19"/>
                  <a:pt x="119" y="20"/>
                </a:cubicBezTo>
                <a:cubicBezTo>
                  <a:pt x="119" y="20"/>
                  <a:pt x="119" y="20"/>
                  <a:pt x="119" y="20"/>
                </a:cubicBezTo>
                <a:cubicBezTo>
                  <a:pt x="118" y="21"/>
                  <a:pt x="118" y="19"/>
                  <a:pt x="117" y="21"/>
                </a:cubicBezTo>
                <a:cubicBezTo>
                  <a:pt x="117" y="21"/>
                  <a:pt x="117" y="21"/>
                  <a:pt x="117" y="21"/>
                </a:cubicBezTo>
                <a:cubicBezTo>
                  <a:pt x="117" y="21"/>
                  <a:pt x="117" y="21"/>
                  <a:pt x="117" y="20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7" y="19"/>
                  <a:pt x="118" y="20"/>
                  <a:pt x="118" y="19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19" y="19"/>
                  <a:pt x="119" y="18"/>
                  <a:pt x="119" y="17"/>
                </a:cubicBezTo>
                <a:cubicBezTo>
                  <a:pt x="120" y="17"/>
                  <a:pt x="120" y="16"/>
                  <a:pt x="121" y="16"/>
                </a:cubicBezTo>
                <a:cubicBezTo>
                  <a:pt x="121" y="14"/>
                  <a:pt x="120" y="14"/>
                  <a:pt x="120" y="12"/>
                </a:cubicBezTo>
                <a:cubicBezTo>
                  <a:pt x="120" y="10"/>
                  <a:pt x="122" y="9"/>
                  <a:pt x="120" y="7"/>
                </a:cubicBezTo>
                <a:cubicBezTo>
                  <a:pt x="118" y="7"/>
                  <a:pt x="116" y="8"/>
                  <a:pt x="116" y="10"/>
                </a:cubicBezTo>
                <a:cubicBezTo>
                  <a:pt x="116" y="13"/>
                  <a:pt x="119" y="11"/>
                  <a:pt x="118" y="14"/>
                </a:cubicBezTo>
                <a:cubicBezTo>
                  <a:pt x="118" y="15"/>
                  <a:pt x="117" y="15"/>
                  <a:pt x="116" y="16"/>
                </a:cubicBezTo>
                <a:cubicBezTo>
                  <a:pt x="117" y="13"/>
                  <a:pt x="116" y="13"/>
                  <a:pt x="115" y="12"/>
                </a:cubicBezTo>
                <a:cubicBezTo>
                  <a:pt x="116" y="11"/>
                  <a:pt x="115" y="10"/>
                  <a:pt x="116" y="9"/>
                </a:cubicBezTo>
                <a:cubicBezTo>
                  <a:pt x="116" y="8"/>
                  <a:pt x="116" y="7"/>
                  <a:pt x="115" y="7"/>
                </a:cubicBezTo>
                <a:cubicBezTo>
                  <a:pt x="114" y="9"/>
                  <a:pt x="114" y="9"/>
                  <a:pt x="113" y="10"/>
                </a:cubicBezTo>
                <a:cubicBezTo>
                  <a:pt x="113" y="11"/>
                  <a:pt x="115" y="12"/>
                  <a:pt x="113" y="12"/>
                </a:cubicBezTo>
                <a:cubicBezTo>
                  <a:pt x="113" y="11"/>
                  <a:pt x="113" y="10"/>
                  <a:pt x="112" y="9"/>
                </a:cubicBezTo>
                <a:cubicBezTo>
                  <a:pt x="111" y="8"/>
                  <a:pt x="111" y="7"/>
                  <a:pt x="111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110" y="6"/>
                  <a:pt x="110" y="6"/>
                  <a:pt x="109" y="6"/>
                </a:cubicBezTo>
                <a:cubicBezTo>
                  <a:pt x="109" y="6"/>
                  <a:pt x="109" y="6"/>
                  <a:pt x="109" y="6"/>
                </a:cubicBezTo>
                <a:cubicBezTo>
                  <a:pt x="109" y="6"/>
                  <a:pt x="109" y="7"/>
                  <a:pt x="109" y="7"/>
                </a:cubicBezTo>
                <a:cubicBezTo>
                  <a:pt x="109" y="7"/>
                  <a:pt x="109" y="7"/>
                  <a:pt x="109" y="7"/>
                </a:cubicBezTo>
                <a:cubicBezTo>
                  <a:pt x="109" y="8"/>
                  <a:pt x="109" y="7"/>
                  <a:pt x="108" y="8"/>
                </a:cubicBezTo>
                <a:cubicBezTo>
                  <a:pt x="108" y="8"/>
                  <a:pt x="108" y="8"/>
                  <a:pt x="108" y="8"/>
                </a:cubicBezTo>
                <a:cubicBezTo>
                  <a:pt x="108" y="8"/>
                  <a:pt x="108" y="8"/>
                  <a:pt x="107" y="8"/>
                </a:cubicBezTo>
                <a:cubicBezTo>
                  <a:pt x="107" y="8"/>
                  <a:pt x="107" y="8"/>
                  <a:pt x="107" y="8"/>
                </a:cubicBezTo>
                <a:cubicBezTo>
                  <a:pt x="106" y="8"/>
                  <a:pt x="107" y="10"/>
                  <a:pt x="106" y="9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8"/>
                  <a:pt x="105" y="9"/>
                  <a:pt x="105" y="8"/>
                </a:cubicBezTo>
                <a:cubicBezTo>
                  <a:pt x="105" y="8"/>
                  <a:pt x="104" y="8"/>
                  <a:pt x="104" y="8"/>
                </a:cubicBezTo>
                <a:cubicBezTo>
                  <a:pt x="104" y="8"/>
                  <a:pt x="103" y="8"/>
                  <a:pt x="102" y="8"/>
                </a:cubicBezTo>
                <a:cubicBezTo>
                  <a:pt x="101" y="9"/>
                  <a:pt x="101" y="9"/>
                  <a:pt x="100" y="9"/>
                </a:cubicBezTo>
                <a:cubicBezTo>
                  <a:pt x="100" y="10"/>
                  <a:pt x="100" y="11"/>
                  <a:pt x="100" y="11"/>
                </a:cubicBezTo>
                <a:cubicBezTo>
                  <a:pt x="99" y="11"/>
                  <a:pt x="98" y="12"/>
                  <a:pt x="97" y="12"/>
                </a:cubicBezTo>
                <a:cubicBezTo>
                  <a:pt x="97" y="13"/>
                  <a:pt x="97" y="13"/>
                  <a:pt x="97" y="13"/>
                </a:cubicBezTo>
                <a:cubicBezTo>
                  <a:pt x="96" y="14"/>
                  <a:pt x="95" y="15"/>
                  <a:pt x="95" y="16"/>
                </a:cubicBezTo>
                <a:cubicBezTo>
                  <a:pt x="94" y="18"/>
                  <a:pt x="95" y="19"/>
                  <a:pt x="95" y="21"/>
                </a:cubicBezTo>
                <a:cubicBezTo>
                  <a:pt x="95" y="21"/>
                  <a:pt x="95" y="21"/>
                  <a:pt x="95" y="21"/>
                </a:cubicBezTo>
                <a:cubicBezTo>
                  <a:pt x="94" y="21"/>
                  <a:pt x="94" y="20"/>
                  <a:pt x="9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0" y="21"/>
                  <a:pt x="91" y="23"/>
                  <a:pt x="90" y="23"/>
                </a:cubicBezTo>
                <a:cubicBezTo>
                  <a:pt x="88" y="23"/>
                  <a:pt x="87" y="22"/>
                  <a:pt x="86" y="23"/>
                </a:cubicBezTo>
                <a:cubicBezTo>
                  <a:pt x="86" y="23"/>
                  <a:pt x="86" y="23"/>
                  <a:pt x="85" y="23"/>
                </a:cubicBezTo>
                <a:cubicBezTo>
                  <a:pt x="84" y="23"/>
                  <a:pt x="83" y="24"/>
                  <a:pt x="83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2" y="28"/>
                  <a:pt x="85" y="27"/>
                  <a:pt x="84" y="30"/>
                </a:cubicBezTo>
                <a:cubicBezTo>
                  <a:pt x="85" y="29"/>
                  <a:pt x="86" y="30"/>
                  <a:pt x="86" y="31"/>
                </a:cubicBezTo>
                <a:cubicBezTo>
                  <a:pt x="89" y="31"/>
                  <a:pt x="89" y="31"/>
                  <a:pt x="89" y="31"/>
                </a:cubicBezTo>
                <a:cubicBezTo>
                  <a:pt x="89" y="32"/>
                  <a:pt x="90" y="32"/>
                  <a:pt x="91" y="32"/>
                </a:cubicBezTo>
                <a:cubicBezTo>
                  <a:pt x="90" y="33"/>
                  <a:pt x="90" y="34"/>
                  <a:pt x="90" y="35"/>
                </a:cubicBezTo>
                <a:cubicBezTo>
                  <a:pt x="91" y="35"/>
                  <a:pt x="91" y="35"/>
                  <a:pt x="91" y="34"/>
                </a:cubicBezTo>
                <a:cubicBezTo>
                  <a:pt x="92" y="34"/>
                  <a:pt x="92" y="34"/>
                  <a:pt x="93" y="33"/>
                </a:cubicBezTo>
                <a:cubicBezTo>
                  <a:pt x="94" y="34"/>
                  <a:pt x="96" y="32"/>
                  <a:pt x="96" y="34"/>
                </a:cubicBezTo>
                <a:cubicBezTo>
                  <a:pt x="95" y="35"/>
                  <a:pt x="95" y="37"/>
                  <a:pt x="94" y="37"/>
                </a:cubicBezTo>
                <a:cubicBezTo>
                  <a:pt x="91" y="37"/>
                  <a:pt x="91" y="37"/>
                  <a:pt x="91" y="37"/>
                </a:cubicBezTo>
                <a:cubicBezTo>
                  <a:pt x="90" y="37"/>
                  <a:pt x="89" y="39"/>
                  <a:pt x="87" y="38"/>
                </a:cubicBezTo>
                <a:cubicBezTo>
                  <a:pt x="87" y="39"/>
                  <a:pt x="86" y="38"/>
                  <a:pt x="86" y="39"/>
                </a:cubicBezTo>
                <a:cubicBezTo>
                  <a:pt x="83" y="40"/>
                  <a:pt x="81" y="40"/>
                  <a:pt x="81" y="42"/>
                </a:cubicBezTo>
                <a:cubicBezTo>
                  <a:pt x="81" y="45"/>
                  <a:pt x="86" y="42"/>
                  <a:pt x="86" y="45"/>
                </a:cubicBezTo>
                <a:cubicBezTo>
                  <a:pt x="84" y="45"/>
                  <a:pt x="83" y="45"/>
                  <a:pt x="82" y="46"/>
                </a:cubicBezTo>
                <a:cubicBezTo>
                  <a:pt x="81" y="47"/>
                  <a:pt x="84" y="49"/>
                  <a:pt x="82" y="49"/>
                </a:cubicBezTo>
                <a:cubicBezTo>
                  <a:pt x="81" y="49"/>
                  <a:pt x="81" y="49"/>
                  <a:pt x="81" y="48"/>
                </a:cubicBezTo>
                <a:cubicBezTo>
                  <a:pt x="80" y="48"/>
                  <a:pt x="80" y="46"/>
                  <a:pt x="80" y="46"/>
                </a:cubicBezTo>
                <a:cubicBezTo>
                  <a:pt x="79" y="45"/>
                  <a:pt x="78" y="45"/>
                  <a:pt x="77" y="45"/>
                </a:cubicBezTo>
                <a:cubicBezTo>
                  <a:pt x="76" y="43"/>
                  <a:pt x="75" y="41"/>
                  <a:pt x="72" y="41"/>
                </a:cubicBezTo>
                <a:cubicBezTo>
                  <a:pt x="71" y="42"/>
                  <a:pt x="69" y="42"/>
                  <a:pt x="70" y="44"/>
                </a:cubicBezTo>
                <a:cubicBezTo>
                  <a:pt x="69" y="43"/>
                  <a:pt x="68" y="46"/>
                  <a:pt x="68" y="44"/>
                </a:cubicBezTo>
                <a:cubicBezTo>
                  <a:pt x="68" y="42"/>
                  <a:pt x="68" y="41"/>
                  <a:pt x="68" y="39"/>
                </a:cubicBezTo>
                <a:cubicBezTo>
                  <a:pt x="67" y="38"/>
                  <a:pt x="66" y="38"/>
                  <a:pt x="65" y="37"/>
                </a:cubicBezTo>
                <a:cubicBezTo>
                  <a:pt x="63" y="37"/>
                  <a:pt x="62" y="36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5"/>
                  <a:pt x="60" y="35"/>
                  <a:pt x="60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8" y="34"/>
                  <a:pt x="57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3"/>
                  <a:pt x="55" y="33"/>
                  <a:pt x="54" y="33"/>
                </a:cubicBezTo>
                <a:cubicBezTo>
                  <a:pt x="53" y="33"/>
                  <a:pt x="52" y="33"/>
                  <a:pt x="51" y="33"/>
                </a:cubicBezTo>
                <a:cubicBezTo>
                  <a:pt x="51" y="33"/>
                  <a:pt x="51" y="34"/>
                  <a:pt x="51" y="34"/>
                </a:cubicBezTo>
                <a:cubicBezTo>
                  <a:pt x="51" y="34"/>
                  <a:pt x="51" y="35"/>
                  <a:pt x="51" y="35"/>
                </a:cubicBezTo>
                <a:cubicBezTo>
                  <a:pt x="50" y="36"/>
                  <a:pt x="49" y="37"/>
                  <a:pt x="48" y="38"/>
                </a:cubicBezTo>
                <a:cubicBezTo>
                  <a:pt x="48" y="39"/>
                  <a:pt x="47" y="39"/>
                  <a:pt x="47" y="40"/>
                </a:cubicBezTo>
                <a:cubicBezTo>
                  <a:pt x="46" y="40"/>
                  <a:pt x="46" y="41"/>
                  <a:pt x="45" y="41"/>
                </a:cubicBezTo>
                <a:cubicBezTo>
                  <a:pt x="45" y="43"/>
                  <a:pt x="48" y="42"/>
                  <a:pt x="47" y="45"/>
                </a:cubicBezTo>
                <a:cubicBezTo>
                  <a:pt x="46" y="45"/>
                  <a:pt x="46" y="46"/>
                  <a:pt x="46" y="46"/>
                </a:cubicBezTo>
                <a:cubicBezTo>
                  <a:pt x="47" y="46"/>
                  <a:pt x="46" y="47"/>
                  <a:pt x="47" y="48"/>
                </a:cubicBezTo>
                <a:cubicBezTo>
                  <a:pt x="47" y="48"/>
                  <a:pt x="48" y="48"/>
                  <a:pt x="48" y="48"/>
                </a:cubicBezTo>
                <a:cubicBezTo>
                  <a:pt x="49" y="49"/>
                  <a:pt x="50" y="50"/>
                  <a:pt x="49" y="50"/>
                </a:cubicBezTo>
                <a:cubicBezTo>
                  <a:pt x="48" y="49"/>
                  <a:pt x="48" y="49"/>
                  <a:pt x="47" y="49"/>
                </a:cubicBezTo>
                <a:cubicBezTo>
                  <a:pt x="46" y="48"/>
                  <a:pt x="46" y="49"/>
                  <a:pt x="45" y="49"/>
                </a:cubicBezTo>
                <a:cubicBezTo>
                  <a:pt x="45" y="51"/>
                  <a:pt x="45" y="52"/>
                  <a:pt x="46" y="52"/>
                </a:cubicBezTo>
                <a:cubicBezTo>
                  <a:pt x="46" y="52"/>
                  <a:pt x="46" y="53"/>
                  <a:pt x="46" y="53"/>
                </a:cubicBezTo>
                <a:cubicBezTo>
                  <a:pt x="47" y="53"/>
                  <a:pt x="49" y="54"/>
                  <a:pt x="50" y="53"/>
                </a:cubicBezTo>
                <a:cubicBezTo>
                  <a:pt x="50" y="53"/>
                  <a:pt x="50" y="54"/>
                  <a:pt x="50" y="54"/>
                </a:cubicBezTo>
                <a:cubicBezTo>
                  <a:pt x="51" y="55"/>
                  <a:pt x="52" y="55"/>
                  <a:pt x="52" y="56"/>
                </a:cubicBezTo>
                <a:cubicBezTo>
                  <a:pt x="52" y="56"/>
                  <a:pt x="51" y="56"/>
                  <a:pt x="51" y="56"/>
                </a:cubicBezTo>
                <a:cubicBezTo>
                  <a:pt x="51" y="57"/>
                  <a:pt x="51" y="57"/>
                  <a:pt x="50" y="58"/>
                </a:cubicBezTo>
                <a:cubicBezTo>
                  <a:pt x="50" y="56"/>
                  <a:pt x="49" y="58"/>
                  <a:pt x="48" y="58"/>
                </a:cubicBezTo>
                <a:cubicBezTo>
                  <a:pt x="47" y="57"/>
                  <a:pt x="46" y="56"/>
                  <a:pt x="45" y="56"/>
                </a:cubicBezTo>
                <a:cubicBezTo>
                  <a:pt x="44" y="57"/>
                  <a:pt x="41" y="56"/>
                  <a:pt x="41" y="58"/>
                </a:cubicBezTo>
                <a:cubicBezTo>
                  <a:pt x="41" y="59"/>
                  <a:pt x="41" y="59"/>
                  <a:pt x="40" y="59"/>
                </a:cubicBezTo>
                <a:cubicBezTo>
                  <a:pt x="40" y="61"/>
                  <a:pt x="41" y="61"/>
                  <a:pt x="41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63"/>
                  <a:pt x="43" y="64"/>
                  <a:pt x="42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64"/>
                  <a:pt x="40" y="65"/>
                  <a:pt x="40" y="63"/>
                </a:cubicBezTo>
                <a:cubicBezTo>
                  <a:pt x="38" y="63"/>
                  <a:pt x="39" y="61"/>
                  <a:pt x="37" y="62"/>
                </a:cubicBezTo>
                <a:cubicBezTo>
                  <a:pt x="37" y="63"/>
                  <a:pt x="37" y="64"/>
                  <a:pt x="36" y="64"/>
                </a:cubicBezTo>
                <a:cubicBezTo>
                  <a:pt x="36" y="63"/>
                  <a:pt x="34" y="63"/>
                  <a:pt x="34" y="64"/>
                </a:cubicBezTo>
                <a:cubicBezTo>
                  <a:pt x="35" y="64"/>
                  <a:pt x="34" y="64"/>
                  <a:pt x="34" y="64"/>
                </a:cubicBezTo>
                <a:cubicBezTo>
                  <a:pt x="33" y="64"/>
                  <a:pt x="34" y="63"/>
                  <a:pt x="33" y="63"/>
                </a:cubicBezTo>
                <a:cubicBezTo>
                  <a:pt x="32" y="63"/>
                  <a:pt x="31" y="63"/>
                  <a:pt x="31" y="64"/>
                </a:cubicBezTo>
                <a:cubicBezTo>
                  <a:pt x="32" y="64"/>
                  <a:pt x="33" y="65"/>
                  <a:pt x="33" y="67"/>
                </a:cubicBezTo>
                <a:cubicBezTo>
                  <a:pt x="33" y="67"/>
                  <a:pt x="34" y="67"/>
                  <a:pt x="35" y="67"/>
                </a:cubicBezTo>
                <a:cubicBezTo>
                  <a:pt x="35" y="67"/>
                  <a:pt x="35" y="68"/>
                  <a:pt x="35" y="69"/>
                </a:cubicBezTo>
                <a:cubicBezTo>
                  <a:pt x="34" y="68"/>
                  <a:pt x="34" y="69"/>
                  <a:pt x="33" y="69"/>
                </a:cubicBezTo>
                <a:cubicBezTo>
                  <a:pt x="32" y="69"/>
                  <a:pt x="31" y="70"/>
                  <a:pt x="31" y="70"/>
                </a:cubicBezTo>
                <a:cubicBezTo>
                  <a:pt x="31" y="70"/>
                  <a:pt x="31" y="70"/>
                  <a:pt x="31" y="69"/>
                </a:cubicBezTo>
                <a:cubicBezTo>
                  <a:pt x="29" y="69"/>
                  <a:pt x="29" y="70"/>
                  <a:pt x="29" y="71"/>
                </a:cubicBezTo>
                <a:cubicBezTo>
                  <a:pt x="29" y="72"/>
                  <a:pt x="31" y="71"/>
                  <a:pt x="32" y="71"/>
                </a:cubicBezTo>
                <a:cubicBezTo>
                  <a:pt x="32" y="72"/>
                  <a:pt x="33" y="73"/>
                  <a:pt x="33" y="74"/>
                </a:cubicBezTo>
                <a:cubicBezTo>
                  <a:pt x="35" y="75"/>
                  <a:pt x="35" y="73"/>
                  <a:pt x="37" y="74"/>
                </a:cubicBezTo>
                <a:cubicBezTo>
                  <a:pt x="38" y="74"/>
                  <a:pt x="40" y="73"/>
                  <a:pt x="40" y="74"/>
                </a:cubicBezTo>
                <a:cubicBezTo>
                  <a:pt x="38" y="74"/>
                  <a:pt x="37" y="75"/>
                  <a:pt x="37" y="76"/>
                </a:cubicBezTo>
                <a:cubicBezTo>
                  <a:pt x="36" y="76"/>
                  <a:pt x="35" y="76"/>
                  <a:pt x="35" y="77"/>
                </a:cubicBezTo>
                <a:cubicBezTo>
                  <a:pt x="36" y="77"/>
                  <a:pt x="35" y="78"/>
                  <a:pt x="35" y="79"/>
                </a:cubicBezTo>
                <a:cubicBezTo>
                  <a:pt x="36" y="79"/>
                  <a:pt x="37" y="79"/>
                  <a:pt x="38" y="79"/>
                </a:cubicBezTo>
                <a:cubicBezTo>
                  <a:pt x="38" y="79"/>
                  <a:pt x="38" y="79"/>
                  <a:pt x="38" y="79"/>
                </a:cubicBezTo>
                <a:cubicBezTo>
                  <a:pt x="40" y="79"/>
                  <a:pt x="40" y="78"/>
                  <a:pt x="42" y="78"/>
                </a:cubicBezTo>
                <a:cubicBezTo>
                  <a:pt x="43" y="78"/>
                  <a:pt x="43" y="78"/>
                  <a:pt x="44" y="78"/>
                </a:cubicBezTo>
                <a:cubicBezTo>
                  <a:pt x="44" y="79"/>
                  <a:pt x="42" y="79"/>
                  <a:pt x="41" y="79"/>
                </a:cubicBezTo>
                <a:cubicBezTo>
                  <a:pt x="41" y="80"/>
                  <a:pt x="42" y="80"/>
                  <a:pt x="42" y="80"/>
                </a:cubicBezTo>
                <a:cubicBezTo>
                  <a:pt x="42" y="82"/>
                  <a:pt x="43" y="82"/>
                  <a:pt x="43" y="83"/>
                </a:cubicBezTo>
                <a:cubicBezTo>
                  <a:pt x="43" y="83"/>
                  <a:pt x="44" y="82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5"/>
                </a:cubicBezTo>
                <a:cubicBezTo>
                  <a:pt x="45" y="87"/>
                  <a:pt x="48" y="85"/>
                  <a:pt x="49" y="86"/>
                </a:cubicBezTo>
                <a:cubicBezTo>
                  <a:pt x="49" y="86"/>
                  <a:pt x="49" y="86"/>
                  <a:pt x="49" y="86"/>
                </a:cubicBezTo>
                <a:cubicBezTo>
                  <a:pt x="50" y="86"/>
                  <a:pt x="51" y="87"/>
                  <a:pt x="52" y="87"/>
                </a:cubicBezTo>
                <a:cubicBezTo>
                  <a:pt x="53" y="87"/>
                  <a:pt x="55" y="87"/>
                  <a:pt x="56" y="87"/>
                </a:cubicBezTo>
                <a:cubicBezTo>
                  <a:pt x="57" y="87"/>
                  <a:pt x="58" y="86"/>
                  <a:pt x="58" y="87"/>
                </a:cubicBezTo>
                <a:cubicBezTo>
                  <a:pt x="58" y="88"/>
                  <a:pt x="58" y="89"/>
                  <a:pt x="58" y="91"/>
                </a:cubicBezTo>
                <a:cubicBezTo>
                  <a:pt x="57" y="91"/>
                  <a:pt x="57" y="90"/>
                  <a:pt x="56" y="90"/>
                </a:cubicBezTo>
                <a:cubicBezTo>
                  <a:pt x="56" y="91"/>
                  <a:pt x="54" y="91"/>
                  <a:pt x="54" y="91"/>
                </a:cubicBezTo>
                <a:cubicBezTo>
                  <a:pt x="53" y="91"/>
                  <a:pt x="53" y="91"/>
                  <a:pt x="53" y="90"/>
                </a:cubicBezTo>
                <a:cubicBezTo>
                  <a:pt x="51" y="90"/>
                  <a:pt x="50" y="89"/>
                  <a:pt x="48" y="89"/>
                </a:cubicBezTo>
                <a:cubicBezTo>
                  <a:pt x="48" y="89"/>
                  <a:pt x="47" y="90"/>
                  <a:pt x="47" y="91"/>
                </a:cubicBezTo>
                <a:cubicBezTo>
                  <a:pt x="46" y="91"/>
                  <a:pt x="46" y="92"/>
                  <a:pt x="45" y="92"/>
                </a:cubicBezTo>
                <a:cubicBezTo>
                  <a:pt x="46" y="93"/>
                  <a:pt x="44" y="93"/>
                  <a:pt x="45" y="95"/>
                </a:cubicBezTo>
                <a:cubicBezTo>
                  <a:pt x="43" y="96"/>
                  <a:pt x="42" y="97"/>
                  <a:pt x="42" y="98"/>
                </a:cubicBezTo>
                <a:cubicBezTo>
                  <a:pt x="42" y="98"/>
                  <a:pt x="43" y="98"/>
                  <a:pt x="44" y="99"/>
                </a:cubicBezTo>
                <a:cubicBezTo>
                  <a:pt x="44" y="99"/>
                  <a:pt x="44" y="99"/>
                  <a:pt x="44" y="99"/>
                </a:cubicBezTo>
                <a:cubicBezTo>
                  <a:pt x="43" y="99"/>
                  <a:pt x="43" y="101"/>
                  <a:pt x="41" y="101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0" y="102"/>
                  <a:pt x="40" y="103"/>
                  <a:pt x="38" y="103"/>
                </a:cubicBezTo>
                <a:cubicBezTo>
                  <a:pt x="37" y="104"/>
                  <a:pt x="36" y="105"/>
                  <a:pt x="34" y="105"/>
                </a:cubicBezTo>
                <a:cubicBezTo>
                  <a:pt x="34" y="105"/>
                  <a:pt x="34" y="106"/>
                  <a:pt x="33" y="106"/>
                </a:cubicBezTo>
                <a:cubicBezTo>
                  <a:pt x="30" y="107"/>
                  <a:pt x="27" y="110"/>
                  <a:pt x="22" y="110"/>
                </a:cubicBezTo>
                <a:cubicBezTo>
                  <a:pt x="22" y="111"/>
                  <a:pt x="23" y="111"/>
                  <a:pt x="24" y="111"/>
                </a:cubicBezTo>
                <a:cubicBezTo>
                  <a:pt x="24" y="112"/>
                  <a:pt x="25" y="112"/>
                  <a:pt x="26" y="112"/>
                </a:cubicBezTo>
                <a:cubicBezTo>
                  <a:pt x="27" y="112"/>
                  <a:pt x="29" y="112"/>
                  <a:pt x="31" y="112"/>
                </a:cubicBezTo>
                <a:cubicBezTo>
                  <a:pt x="31" y="111"/>
                  <a:pt x="31" y="111"/>
                  <a:pt x="32" y="111"/>
                </a:cubicBezTo>
                <a:cubicBezTo>
                  <a:pt x="32" y="110"/>
                  <a:pt x="34" y="110"/>
                  <a:pt x="34" y="109"/>
                </a:cubicBezTo>
                <a:cubicBezTo>
                  <a:pt x="35" y="109"/>
                  <a:pt x="35" y="108"/>
                  <a:pt x="35" y="108"/>
                </a:cubicBezTo>
                <a:cubicBezTo>
                  <a:pt x="35" y="108"/>
                  <a:pt x="36" y="108"/>
                  <a:pt x="36" y="108"/>
                </a:cubicBezTo>
                <a:cubicBezTo>
                  <a:pt x="36" y="109"/>
                  <a:pt x="36" y="110"/>
                  <a:pt x="36" y="111"/>
                </a:cubicBezTo>
                <a:cubicBezTo>
                  <a:pt x="37" y="111"/>
                  <a:pt x="38" y="112"/>
                  <a:pt x="39" y="113"/>
                </a:cubicBezTo>
                <a:cubicBezTo>
                  <a:pt x="41" y="113"/>
                  <a:pt x="41" y="112"/>
                  <a:pt x="42" y="112"/>
                </a:cubicBezTo>
                <a:cubicBezTo>
                  <a:pt x="43" y="113"/>
                  <a:pt x="40" y="113"/>
                  <a:pt x="40" y="114"/>
                </a:cubicBezTo>
                <a:cubicBezTo>
                  <a:pt x="43" y="114"/>
                  <a:pt x="44" y="113"/>
                  <a:pt x="47" y="113"/>
                </a:cubicBezTo>
                <a:cubicBezTo>
                  <a:pt x="47" y="112"/>
                  <a:pt x="48" y="112"/>
                  <a:pt x="48" y="111"/>
                </a:cubicBezTo>
                <a:cubicBezTo>
                  <a:pt x="48" y="110"/>
                  <a:pt x="49" y="110"/>
                  <a:pt x="49" y="109"/>
                </a:cubicBezTo>
                <a:cubicBezTo>
                  <a:pt x="50" y="108"/>
                  <a:pt x="53" y="108"/>
                  <a:pt x="53" y="110"/>
                </a:cubicBezTo>
                <a:cubicBezTo>
                  <a:pt x="53" y="110"/>
                  <a:pt x="52" y="110"/>
                  <a:pt x="51" y="110"/>
                </a:cubicBezTo>
                <a:cubicBezTo>
                  <a:pt x="51" y="111"/>
                  <a:pt x="51" y="111"/>
                  <a:pt x="51" y="112"/>
                </a:cubicBezTo>
                <a:cubicBezTo>
                  <a:pt x="53" y="112"/>
                  <a:pt x="54" y="112"/>
                  <a:pt x="54" y="114"/>
                </a:cubicBezTo>
                <a:cubicBezTo>
                  <a:pt x="55" y="114"/>
                  <a:pt x="56" y="114"/>
                  <a:pt x="56" y="115"/>
                </a:cubicBezTo>
                <a:cubicBezTo>
                  <a:pt x="57" y="115"/>
                  <a:pt x="58" y="115"/>
                  <a:pt x="58" y="115"/>
                </a:cubicBezTo>
                <a:cubicBezTo>
                  <a:pt x="58" y="115"/>
                  <a:pt x="59" y="116"/>
                  <a:pt x="58" y="117"/>
                </a:cubicBezTo>
                <a:cubicBezTo>
                  <a:pt x="58" y="117"/>
                  <a:pt x="58" y="116"/>
                  <a:pt x="58" y="115"/>
                </a:cubicBezTo>
                <a:cubicBezTo>
                  <a:pt x="57" y="115"/>
                  <a:pt x="56" y="115"/>
                  <a:pt x="56" y="115"/>
                </a:cubicBezTo>
                <a:cubicBezTo>
                  <a:pt x="50" y="114"/>
                  <a:pt x="46" y="116"/>
                  <a:pt x="40" y="115"/>
                </a:cubicBezTo>
                <a:cubicBezTo>
                  <a:pt x="40" y="115"/>
                  <a:pt x="38" y="114"/>
                  <a:pt x="37" y="115"/>
                </a:cubicBezTo>
                <a:cubicBezTo>
                  <a:pt x="36" y="114"/>
                  <a:pt x="37" y="112"/>
                  <a:pt x="35" y="113"/>
                </a:cubicBezTo>
                <a:cubicBezTo>
                  <a:pt x="32" y="112"/>
                  <a:pt x="32" y="113"/>
                  <a:pt x="31" y="114"/>
                </a:cubicBezTo>
                <a:cubicBezTo>
                  <a:pt x="31" y="114"/>
                  <a:pt x="30" y="115"/>
                  <a:pt x="30" y="115"/>
                </a:cubicBezTo>
                <a:cubicBezTo>
                  <a:pt x="29" y="115"/>
                  <a:pt x="28" y="116"/>
                  <a:pt x="27" y="116"/>
                </a:cubicBezTo>
                <a:cubicBezTo>
                  <a:pt x="25" y="117"/>
                  <a:pt x="23" y="115"/>
                  <a:pt x="22" y="116"/>
                </a:cubicBezTo>
                <a:cubicBezTo>
                  <a:pt x="22" y="117"/>
                  <a:pt x="23" y="118"/>
                  <a:pt x="24" y="118"/>
                </a:cubicBezTo>
                <a:cubicBezTo>
                  <a:pt x="24" y="119"/>
                  <a:pt x="24" y="120"/>
                  <a:pt x="24" y="121"/>
                </a:cubicBezTo>
                <a:cubicBezTo>
                  <a:pt x="23" y="122"/>
                  <a:pt x="22" y="122"/>
                  <a:pt x="22" y="124"/>
                </a:cubicBezTo>
                <a:cubicBezTo>
                  <a:pt x="21" y="124"/>
                  <a:pt x="20" y="125"/>
                  <a:pt x="20" y="126"/>
                </a:cubicBezTo>
                <a:cubicBezTo>
                  <a:pt x="20" y="127"/>
                  <a:pt x="20" y="128"/>
                  <a:pt x="20" y="129"/>
                </a:cubicBezTo>
                <a:cubicBezTo>
                  <a:pt x="21" y="128"/>
                  <a:pt x="21" y="129"/>
                  <a:pt x="22" y="129"/>
                </a:cubicBezTo>
                <a:cubicBezTo>
                  <a:pt x="19" y="130"/>
                  <a:pt x="18" y="131"/>
                  <a:pt x="15" y="131"/>
                </a:cubicBezTo>
                <a:cubicBezTo>
                  <a:pt x="15" y="131"/>
                  <a:pt x="15" y="131"/>
                  <a:pt x="15" y="131"/>
                </a:cubicBezTo>
                <a:cubicBezTo>
                  <a:pt x="13" y="131"/>
                  <a:pt x="13" y="132"/>
                  <a:pt x="11" y="132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10" y="132"/>
                  <a:pt x="8" y="132"/>
                  <a:pt x="7" y="132"/>
                </a:cubicBezTo>
                <a:cubicBezTo>
                  <a:pt x="7" y="133"/>
                  <a:pt x="6" y="133"/>
                  <a:pt x="6" y="133"/>
                </a:cubicBezTo>
                <a:cubicBezTo>
                  <a:pt x="6" y="134"/>
                  <a:pt x="6" y="134"/>
                  <a:pt x="6" y="134"/>
                </a:cubicBezTo>
                <a:cubicBezTo>
                  <a:pt x="3" y="134"/>
                  <a:pt x="4" y="137"/>
                  <a:pt x="1" y="136"/>
                </a:cubicBezTo>
                <a:cubicBezTo>
                  <a:pt x="1" y="136"/>
                  <a:pt x="1" y="137"/>
                  <a:pt x="1" y="137"/>
                </a:cubicBezTo>
                <a:cubicBezTo>
                  <a:pt x="1" y="137"/>
                  <a:pt x="1" y="137"/>
                  <a:pt x="2" y="137"/>
                </a:cubicBezTo>
                <a:cubicBezTo>
                  <a:pt x="3" y="138"/>
                  <a:pt x="2" y="140"/>
                  <a:pt x="4" y="139"/>
                </a:cubicBezTo>
                <a:cubicBezTo>
                  <a:pt x="4" y="139"/>
                  <a:pt x="4" y="139"/>
                  <a:pt x="4" y="140"/>
                </a:cubicBezTo>
                <a:cubicBezTo>
                  <a:pt x="5" y="140"/>
                  <a:pt x="6" y="140"/>
                  <a:pt x="5" y="141"/>
                </a:cubicBezTo>
                <a:cubicBezTo>
                  <a:pt x="6" y="141"/>
                  <a:pt x="6" y="141"/>
                  <a:pt x="6" y="141"/>
                </a:cubicBezTo>
                <a:cubicBezTo>
                  <a:pt x="6" y="142"/>
                  <a:pt x="6" y="142"/>
                  <a:pt x="7" y="142"/>
                </a:cubicBezTo>
                <a:cubicBezTo>
                  <a:pt x="7" y="142"/>
                  <a:pt x="7" y="142"/>
                  <a:pt x="8" y="142"/>
                </a:cubicBezTo>
                <a:cubicBezTo>
                  <a:pt x="8" y="142"/>
                  <a:pt x="8" y="143"/>
                  <a:pt x="8" y="143"/>
                </a:cubicBezTo>
                <a:cubicBezTo>
                  <a:pt x="12" y="143"/>
                  <a:pt x="15" y="143"/>
                  <a:pt x="19" y="143"/>
                </a:cubicBezTo>
                <a:cubicBezTo>
                  <a:pt x="20" y="144"/>
                  <a:pt x="22" y="141"/>
                  <a:pt x="22" y="143"/>
                </a:cubicBezTo>
                <a:cubicBezTo>
                  <a:pt x="21" y="144"/>
                  <a:pt x="19" y="144"/>
                  <a:pt x="17" y="144"/>
                </a:cubicBezTo>
                <a:cubicBezTo>
                  <a:pt x="17" y="144"/>
                  <a:pt x="17" y="144"/>
                  <a:pt x="17" y="144"/>
                </a:cubicBezTo>
                <a:cubicBezTo>
                  <a:pt x="17" y="144"/>
                  <a:pt x="17" y="144"/>
                  <a:pt x="16" y="144"/>
                </a:cubicBezTo>
                <a:cubicBezTo>
                  <a:pt x="15" y="144"/>
                  <a:pt x="15" y="145"/>
                  <a:pt x="15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3" y="145"/>
                  <a:pt x="13" y="147"/>
                  <a:pt x="12" y="146"/>
                </a:cubicBezTo>
                <a:cubicBezTo>
                  <a:pt x="11" y="146"/>
                  <a:pt x="11" y="146"/>
                  <a:pt x="11" y="146"/>
                </a:cubicBezTo>
                <a:cubicBezTo>
                  <a:pt x="10" y="146"/>
                  <a:pt x="10" y="147"/>
                  <a:pt x="9" y="147"/>
                </a:cubicBezTo>
                <a:cubicBezTo>
                  <a:pt x="9" y="147"/>
                  <a:pt x="9" y="147"/>
                  <a:pt x="9" y="147"/>
                </a:cubicBezTo>
                <a:cubicBezTo>
                  <a:pt x="7" y="147"/>
                  <a:pt x="7" y="149"/>
                  <a:pt x="6" y="150"/>
                </a:cubicBezTo>
                <a:cubicBezTo>
                  <a:pt x="6" y="150"/>
                  <a:pt x="6" y="150"/>
                  <a:pt x="6" y="150"/>
                </a:cubicBezTo>
                <a:cubicBezTo>
                  <a:pt x="6" y="150"/>
                  <a:pt x="6" y="150"/>
                  <a:pt x="5" y="150"/>
                </a:cubicBezTo>
                <a:cubicBezTo>
                  <a:pt x="5" y="150"/>
                  <a:pt x="5" y="150"/>
                  <a:pt x="5" y="150"/>
                </a:cubicBezTo>
                <a:cubicBezTo>
                  <a:pt x="5" y="150"/>
                  <a:pt x="5" y="150"/>
                  <a:pt x="5" y="150"/>
                </a:cubicBezTo>
                <a:cubicBezTo>
                  <a:pt x="4" y="150"/>
                  <a:pt x="4" y="150"/>
                  <a:pt x="3" y="151"/>
                </a:cubicBezTo>
                <a:cubicBezTo>
                  <a:pt x="4" y="151"/>
                  <a:pt x="4" y="151"/>
                  <a:pt x="4" y="151"/>
                </a:cubicBezTo>
                <a:cubicBezTo>
                  <a:pt x="4" y="151"/>
                  <a:pt x="4" y="151"/>
                  <a:pt x="4" y="151"/>
                </a:cubicBezTo>
                <a:cubicBezTo>
                  <a:pt x="6" y="152"/>
                  <a:pt x="7" y="151"/>
                  <a:pt x="8" y="152"/>
                </a:cubicBezTo>
                <a:cubicBezTo>
                  <a:pt x="8" y="152"/>
                  <a:pt x="9" y="152"/>
                  <a:pt x="9" y="151"/>
                </a:cubicBezTo>
                <a:cubicBezTo>
                  <a:pt x="10" y="151"/>
                  <a:pt x="11" y="151"/>
                  <a:pt x="12" y="151"/>
                </a:cubicBezTo>
                <a:cubicBezTo>
                  <a:pt x="13" y="151"/>
                  <a:pt x="14" y="152"/>
                  <a:pt x="15" y="152"/>
                </a:cubicBezTo>
                <a:cubicBezTo>
                  <a:pt x="16" y="152"/>
                  <a:pt x="16" y="151"/>
                  <a:pt x="16" y="151"/>
                </a:cubicBezTo>
                <a:cubicBezTo>
                  <a:pt x="17" y="150"/>
                  <a:pt x="20" y="151"/>
                  <a:pt x="22" y="151"/>
                </a:cubicBezTo>
                <a:cubicBezTo>
                  <a:pt x="22" y="150"/>
                  <a:pt x="23" y="150"/>
                  <a:pt x="23" y="149"/>
                </a:cubicBezTo>
                <a:cubicBezTo>
                  <a:pt x="23" y="149"/>
                  <a:pt x="24" y="149"/>
                  <a:pt x="24" y="149"/>
                </a:cubicBezTo>
                <a:cubicBezTo>
                  <a:pt x="25" y="154"/>
                  <a:pt x="20" y="152"/>
                  <a:pt x="17" y="154"/>
                </a:cubicBezTo>
                <a:cubicBezTo>
                  <a:pt x="17" y="154"/>
                  <a:pt x="16" y="154"/>
                  <a:pt x="16" y="154"/>
                </a:cubicBezTo>
                <a:cubicBezTo>
                  <a:pt x="14" y="154"/>
                  <a:pt x="14" y="155"/>
                  <a:pt x="14" y="156"/>
                </a:cubicBezTo>
                <a:cubicBezTo>
                  <a:pt x="16" y="157"/>
                  <a:pt x="16" y="155"/>
                  <a:pt x="18" y="156"/>
                </a:cubicBezTo>
                <a:cubicBezTo>
                  <a:pt x="20" y="157"/>
                  <a:pt x="21" y="154"/>
                  <a:pt x="21" y="156"/>
                </a:cubicBezTo>
                <a:cubicBezTo>
                  <a:pt x="21" y="156"/>
                  <a:pt x="20" y="156"/>
                  <a:pt x="19" y="156"/>
                </a:cubicBezTo>
                <a:cubicBezTo>
                  <a:pt x="20" y="157"/>
                  <a:pt x="19" y="157"/>
                  <a:pt x="19" y="157"/>
                </a:cubicBezTo>
                <a:cubicBezTo>
                  <a:pt x="18" y="157"/>
                  <a:pt x="16" y="157"/>
                  <a:pt x="15" y="157"/>
                </a:cubicBezTo>
                <a:cubicBezTo>
                  <a:pt x="14" y="158"/>
                  <a:pt x="13" y="158"/>
                  <a:pt x="11" y="158"/>
                </a:cubicBezTo>
                <a:cubicBezTo>
                  <a:pt x="11" y="159"/>
                  <a:pt x="11" y="159"/>
                  <a:pt x="10" y="159"/>
                </a:cubicBezTo>
                <a:cubicBezTo>
                  <a:pt x="10" y="161"/>
                  <a:pt x="12" y="161"/>
                  <a:pt x="12" y="162"/>
                </a:cubicBezTo>
                <a:cubicBezTo>
                  <a:pt x="13" y="162"/>
                  <a:pt x="14" y="162"/>
                  <a:pt x="15" y="161"/>
                </a:cubicBezTo>
                <a:cubicBezTo>
                  <a:pt x="15" y="161"/>
                  <a:pt x="15" y="160"/>
                  <a:pt x="15" y="161"/>
                </a:cubicBezTo>
                <a:cubicBezTo>
                  <a:pt x="18" y="161"/>
                  <a:pt x="19" y="159"/>
                  <a:pt x="22" y="160"/>
                </a:cubicBezTo>
                <a:cubicBezTo>
                  <a:pt x="22" y="160"/>
                  <a:pt x="22" y="160"/>
                  <a:pt x="22" y="160"/>
                </a:cubicBezTo>
                <a:cubicBezTo>
                  <a:pt x="22" y="160"/>
                  <a:pt x="22" y="160"/>
                  <a:pt x="22" y="160"/>
                </a:cubicBezTo>
                <a:cubicBezTo>
                  <a:pt x="22" y="161"/>
                  <a:pt x="24" y="161"/>
                  <a:pt x="24" y="162"/>
                </a:cubicBezTo>
                <a:cubicBezTo>
                  <a:pt x="24" y="162"/>
                  <a:pt x="24" y="162"/>
                  <a:pt x="24" y="162"/>
                </a:cubicBezTo>
                <a:cubicBezTo>
                  <a:pt x="24" y="163"/>
                  <a:pt x="24" y="164"/>
                  <a:pt x="24" y="164"/>
                </a:cubicBezTo>
                <a:cubicBezTo>
                  <a:pt x="26" y="164"/>
                  <a:pt x="27" y="163"/>
                  <a:pt x="29" y="163"/>
                </a:cubicBezTo>
                <a:cubicBezTo>
                  <a:pt x="31" y="163"/>
                  <a:pt x="32" y="163"/>
                  <a:pt x="33" y="163"/>
                </a:cubicBezTo>
                <a:cubicBezTo>
                  <a:pt x="35" y="163"/>
                  <a:pt x="35" y="165"/>
                  <a:pt x="37" y="165"/>
                </a:cubicBezTo>
                <a:cubicBezTo>
                  <a:pt x="37" y="164"/>
                  <a:pt x="38" y="164"/>
                  <a:pt x="38" y="164"/>
                </a:cubicBezTo>
                <a:cubicBezTo>
                  <a:pt x="38" y="164"/>
                  <a:pt x="38" y="163"/>
                  <a:pt x="38" y="163"/>
                </a:cubicBezTo>
                <a:cubicBezTo>
                  <a:pt x="38" y="162"/>
                  <a:pt x="39" y="162"/>
                  <a:pt x="39" y="163"/>
                </a:cubicBezTo>
                <a:cubicBezTo>
                  <a:pt x="40" y="164"/>
                  <a:pt x="40" y="165"/>
                  <a:pt x="42" y="165"/>
                </a:cubicBezTo>
                <a:cubicBezTo>
                  <a:pt x="43" y="165"/>
                  <a:pt x="43" y="163"/>
                  <a:pt x="45" y="162"/>
                </a:cubicBezTo>
                <a:cubicBezTo>
                  <a:pt x="45" y="164"/>
                  <a:pt x="47" y="164"/>
                  <a:pt x="48" y="165"/>
                </a:cubicBezTo>
                <a:cubicBezTo>
                  <a:pt x="48" y="164"/>
                  <a:pt x="49" y="164"/>
                  <a:pt x="49" y="163"/>
                </a:cubicBezTo>
                <a:cubicBezTo>
                  <a:pt x="49" y="162"/>
                  <a:pt x="49" y="161"/>
                  <a:pt x="49" y="161"/>
                </a:cubicBezTo>
                <a:cubicBezTo>
                  <a:pt x="52" y="161"/>
                  <a:pt x="53" y="160"/>
                  <a:pt x="56" y="160"/>
                </a:cubicBezTo>
                <a:cubicBezTo>
                  <a:pt x="56" y="159"/>
                  <a:pt x="56" y="159"/>
                  <a:pt x="56" y="159"/>
                </a:cubicBezTo>
                <a:cubicBezTo>
                  <a:pt x="57" y="157"/>
                  <a:pt x="56" y="156"/>
                  <a:pt x="56" y="155"/>
                </a:cubicBezTo>
                <a:cubicBezTo>
                  <a:pt x="56" y="155"/>
                  <a:pt x="56" y="155"/>
                  <a:pt x="56" y="155"/>
                </a:cubicBezTo>
                <a:cubicBezTo>
                  <a:pt x="56" y="154"/>
                  <a:pt x="54" y="154"/>
                  <a:pt x="55" y="153"/>
                </a:cubicBezTo>
                <a:cubicBezTo>
                  <a:pt x="55" y="153"/>
                  <a:pt x="55" y="153"/>
                  <a:pt x="55" y="153"/>
                </a:cubicBezTo>
                <a:cubicBezTo>
                  <a:pt x="55" y="152"/>
                  <a:pt x="55" y="152"/>
                  <a:pt x="55" y="152"/>
                </a:cubicBezTo>
                <a:cubicBezTo>
                  <a:pt x="55" y="152"/>
                  <a:pt x="55" y="152"/>
                  <a:pt x="55" y="152"/>
                </a:cubicBezTo>
                <a:cubicBezTo>
                  <a:pt x="56" y="152"/>
                  <a:pt x="57" y="153"/>
                  <a:pt x="58" y="154"/>
                </a:cubicBezTo>
                <a:cubicBezTo>
                  <a:pt x="59" y="154"/>
                  <a:pt x="60" y="154"/>
                  <a:pt x="61" y="155"/>
                </a:cubicBezTo>
                <a:cubicBezTo>
                  <a:pt x="60" y="157"/>
                  <a:pt x="56" y="155"/>
                  <a:pt x="58" y="158"/>
                </a:cubicBezTo>
                <a:cubicBezTo>
                  <a:pt x="57" y="160"/>
                  <a:pt x="61" y="157"/>
                  <a:pt x="61" y="159"/>
                </a:cubicBezTo>
                <a:cubicBezTo>
                  <a:pt x="61" y="159"/>
                  <a:pt x="61" y="159"/>
                  <a:pt x="62" y="159"/>
                </a:cubicBezTo>
                <a:cubicBezTo>
                  <a:pt x="62" y="159"/>
                  <a:pt x="62" y="158"/>
                  <a:pt x="63" y="159"/>
                </a:cubicBezTo>
                <a:cubicBezTo>
                  <a:pt x="65" y="159"/>
                  <a:pt x="66" y="157"/>
                  <a:pt x="69" y="157"/>
                </a:cubicBezTo>
                <a:cubicBezTo>
                  <a:pt x="69" y="156"/>
                  <a:pt x="70" y="155"/>
                  <a:pt x="70" y="154"/>
                </a:cubicBezTo>
                <a:cubicBezTo>
                  <a:pt x="71" y="154"/>
                  <a:pt x="71" y="152"/>
                  <a:pt x="72" y="152"/>
                </a:cubicBezTo>
                <a:cubicBezTo>
                  <a:pt x="72" y="152"/>
                  <a:pt x="72" y="153"/>
                  <a:pt x="72" y="154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4" y="155"/>
                  <a:pt x="75" y="155"/>
                  <a:pt x="76" y="155"/>
                </a:cubicBezTo>
                <a:cubicBezTo>
                  <a:pt x="77" y="155"/>
                  <a:pt x="76" y="154"/>
                  <a:pt x="77" y="154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8" y="153"/>
                  <a:pt x="78" y="153"/>
                  <a:pt x="79" y="153"/>
                </a:cubicBezTo>
                <a:cubicBezTo>
                  <a:pt x="80" y="152"/>
                  <a:pt x="80" y="151"/>
                  <a:pt x="81" y="150"/>
                </a:cubicBezTo>
                <a:cubicBezTo>
                  <a:pt x="82" y="150"/>
                  <a:pt x="82" y="150"/>
                  <a:pt x="82" y="150"/>
                </a:cubicBezTo>
                <a:cubicBezTo>
                  <a:pt x="83" y="150"/>
                  <a:pt x="83" y="150"/>
                  <a:pt x="84" y="150"/>
                </a:cubicBezTo>
                <a:cubicBezTo>
                  <a:pt x="84" y="149"/>
                  <a:pt x="84" y="148"/>
                  <a:pt x="85" y="148"/>
                </a:cubicBezTo>
                <a:cubicBezTo>
                  <a:pt x="85" y="149"/>
                  <a:pt x="86" y="149"/>
                  <a:pt x="86" y="149"/>
                </a:cubicBezTo>
                <a:cubicBezTo>
                  <a:pt x="86" y="149"/>
                  <a:pt x="87" y="149"/>
                  <a:pt x="87" y="149"/>
                </a:cubicBezTo>
                <a:cubicBezTo>
                  <a:pt x="87" y="150"/>
                  <a:pt x="88" y="150"/>
                  <a:pt x="88" y="151"/>
                </a:cubicBezTo>
                <a:cubicBezTo>
                  <a:pt x="92" y="150"/>
                  <a:pt x="93" y="152"/>
                  <a:pt x="95" y="152"/>
                </a:cubicBezTo>
                <a:cubicBezTo>
                  <a:pt x="96" y="152"/>
                  <a:pt x="96" y="150"/>
                  <a:pt x="97" y="150"/>
                </a:cubicBezTo>
                <a:cubicBezTo>
                  <a:pt x="97" y="149"/>
                  <a:pt x="97" y="148"/>
                  <a:pt x="97" y="148"/>
                </a:cubicBezTo>
                <a:cubicBezTo>
                  <a:pt x="98" y="148"/>
                  <a:pt x="99" y="148"/>
                  <a:pt x="99" y="149"/>
                </a:cubicBezTo>
                <a:cubicBezTo>
                  <a:pt x="99" y="150"/>
                  <a:pt x="99" y="151"/>
                  <a:pt x="98" y="151"/>
                </a:cubicBezTo>
                <a:cubicBezTo>
                  <a:pt x="98" y="151"/>
                  <a:pt x="98" y="152"/>
                  <a:pt x="97" y="152"/>
                </a:cubicBezTo>
                <a:cubicBezTo>
                  <a:pt x="97" y="154"/>
                  <a:pt x="100" y="152"/>
                  <a:pt x="101" y="152"/>
                </a:cubicBezTo>
                <a:cubicBezTo>
                  <a:pt x="102" y="152"/>
                  <a:pt x="101" y="150"/>
                  <a:pt x="102" y="150"/>
                </a:cubicBezTo>
                <a:cubicBezTo>
                  <a:pt x="103" y="150"/>
                  <a:pt x="103" y="150"/>
                  <a:pt x="103" y="151"/>
                </a:cubicBezTo>
                <a:cubicBezTo>
                  <a:pt x="104" y="151"/>
                  <a:pt x="105" y="151"/>
                  <a:pt x="106" y="151"/>
                </a:cubicBezTo>
                <a:cubicBezTo>
                  <a:pt x="106" y="152"/>
                  <a:pt x="106" y="152"/>
                  <a:pt x="107" y="153"/>
                </a:cubicBezTo>
                <a:cubicBezTo>
                  <a:pt x="107" y="154"/>
                  <a:pt x="108" y="153"/>
                  <a:pt x="108" y="154"/>
                </a:cubicBezTo>
                <a:cubicBezTo>
                  <a:pt x="110" y="155"/>
                  <a:pt x="109" y="153"/>
                  <a:pt x="111" y="154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4" y="155"/>
                  <a:pt x="114" y="154"/>
                  <a:pt x="115" y="154"/>
                </a:cubicBezTo>
                <a:cubicBezTo>
                  <a:pt x="115" y="151"/>
                  <a:pt x="114" y="150"/>
                  <a:pt x="114" y="149"/>
                </a:cubicBezTo>
                <a:cubicBezTo>
                  <a:pt x="112" y="149"/>
                  <a:pt x="112" y="147"/>
                  <a:pt x="112" y="146"/>
                </a:cubicBezTo>
                <a:cubicBezTo>
                  <a:pt x="113" y="146"/>
                  <a:pt x="114" y="147"/>
                  <a:pt x="115" y="147"/>
                </a:cubicBezTo>
                <a:cubicBezTo>
                  <a:pt x="115" y="146"/>
                  <a:pt x="116" y="144"/>
                  <a:pt x="118" y="145"/>
                </a:cubicBezTo>
                <a:cubicBezTo>
                  <a:pt x="118" y="143"/>
                  <a:pt x="119" y="142"/>
                  <a:pt x="120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20" y="141"/>
                  <a:pt x="121" y="142"/>
                  <a:pt x="121" y="140"/>
                </a:cubicBezTo>
                <a:cubicBezTo>
                  <a:pt x="121" y="140"/>
                  <a:pt x="121" y="140"/>
                  <a:pt x="121" y="140"/>
                </a:cubicBezTo>
                <a:cubicBezTo>
                  <a:pt x="121" y="140"/>
                  <a:pt x="122" y="140"/>
                  <a:pt x="122" y="139"/>
                </a:cubicBezTo>
                <a:cubicBezTo>
                  <a:pt x="122" y="139"/>
                  <a:pt x="122" y="139"/>
                  <a:pt x="122" y="139"/>
                </a:cubicBezTo>
                <a:cubicBezTo>
                  <a:pt x="123" y="138"/>
                  <a:pt x="123" y="138"/>
                  <a:pt x="123" y="136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4" y="134"/>
                  <a:pt x="124" y="133"/>
                  <a:pt x="124" y="133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6" y="132"/>
                  <a:pt x="129" y="132"/>
                  <a:pt x="128" y="130"/>
                </a:cubicBezTo>
                <a:cubicBezTo>
                  <a:pt x="128" y="130"/>
                  <a:pt x="128" y="130"/>
                  <a:pt x="128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9" y="128"/>
                  <a:pt x="129" y="128"/>
                  <a:pt x="129" y="127"/>
                </a:cubicBezTo>
                <a:cubicBezTo>
                  <a:pt x="130" y="127"/>
                  <a:pt x="131" y="126"/>
                  <a:pt x="131" y="125"/>
                </a:cubicBezTo>
                <a:cubicBezTo>
                  <a:pt x="132" y="125"/>
                  <a:pt x="132" y="124"/>
                  <a:pt x="132" y="123"/>
                </a:cubicBezTo>
                <a:cubicBezTo>
                  <a:pt x="132" y="122"/>
                  <a:pt x="132" y="120"/>
                  <a:pt x="132" y="119"/>
                </a:cubicBezTo>
                <a:cubicBezTo>
                  <a:pt x="133" y="118"/>
                  <a:pt x="133" y="117"/>
                  <a:pt x="133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4"/>
                  <a:pt x="136" y="113"/>
                  <a:pt x="134" y="112"/>
                </a:cubicBezTo>
                <a:cubicBezTo>
                  <a:pt x="134" y="112"/>
                  <a:pt x="134" y="112"/>
                  <a:pt x="134" y="112"/>
                </a:cubicBezTo>
                <a:cubicBezTo>
                  <a:pt x="134" y="110"/>
                  <a:pt x="134" y="108"/>
                  <a:pt x="134" y="106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3" y="105"/>
                  <a:pt x="133" y="105"/>
                  <a:pt x="133" y="104"/>
                </a:cubicBezTo>
                <a:cubicBezTo>
                  <a:pt x="135" y="104"/>
                  <a:pt x="137" y="106"/>
                  <a:pt x="137" y="103"/>
                </a:cubicBezTo>
                <a:cubicBezTo>
                  <a:pt x="137" y="103"/>
                  <a:pt x="136" y="103"/>
                  <a:pt x="136" y="103"/>
                </a:cubicBezTo>
                <a:cubicBezTo>
                  <a:pt x="137" y="101"/>
                  <a:pt x="136" y="101"/>
                  <a:pt x="136" y="100"/>
                </a:cubicBezTo>
                <a:cubicBezTo>
                  <a:pt x="135" y="100"/>
                  <a:pt x="135" y="99"/>
                  <a:pt x="136" y="99"/>
                </a:cubicBezTo>
                <a:cubicBezTo>
                  <a:pt x="137" y="99"/>
                  <a:pt x="136" y="98"/>
                  <a:pt x="137" y="98"/>
                </a:cubicBezTo>
                <a:cubicBezTo>
                  <a:pt x="138" y="97"/>
                  <a:pt x="138" y="97"/>
                  <a:pt x="138" y="96"/>
                </a:cubicBezTo>
                <a:cubicBezTo>
                  <a:pt x="138" y="96"/>
                  <a:pt x="138" y="95"/>
                  <a:pt x="138" y="95"/>
                </a:cubicBezTo>
                <a:cubicBezTo>
                  <a:pt x="138" y="95"/>
                  <a:pt x="137" y="94"/>
                  <a:pt x="137" y="94"/>
                </a:cubicBezTo>
                <a:cubicBezTo>
                  <a:pt x="137" y="94"/>
                  <a:pt x="136" y="94"/>
                  <a:pt x="136" y="93"/>
                </a:cubicBezTo>
                <a:cubicBezTo>
                  <a:pt x="136" y="91"/>
                  <a:pt x="136" y="89"/>
                  <a:pt x="136" y="87"/>
                </a:cubicBezTo>
                <a:cubicBezTo>
                  <a:pt x="136" y="86"/>
                  <a:pt x="136" y="86"/>
                  <a:pt x="136" y="86"/>
                </a:cubicBezTo>
                <a:cubicBezTo>
                  <a:pt x="137" y="86"/>
                  <a:pt x="136" y="85"/>
                  <a:pt x="136" y="85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85"/>
                  <a:pt x="137" y="84"/>
                  <a:pt x="137" y="84"/>
                </a:cubicBezTo>
                <a:cubicBezTo>
                  <a:pt x="137" y="84"/>
                  <a:pt x="136" y="84"/>
                  <a:pt x="136" y="83"/>
                </a:cubicBezTo>
                <a:cubicBezTo>
                  <a:pt x="137" y="83"/>
                  <a:pt x="137" y="83"/>
                  <a:pt x="137" y="83"/>
                </a:cubicBezTo>
                <a:cubicBezTo>
                  <a:pt x="137" y="82"/>
                  <a:pt x="137" y="82"/>
                  <a:pt x="138" y="81"/>
                </a:cubicBezTo>
                <a:cubicBezTo>
                  <a:pt x="137" y="81"/>
                  <a:pt x="137" y="80"/>
                  <a:pt x="136" y="80"/>
                </a:cubicBezTo>
                <a:cubicBezTo>
                  <a:pt x="136" y="80"/>
                  <a:pt x="136" y="80"/>
                  <a:pt x="136" y="79"/>
                </a:cubicBezTo>
                <a:cubicBezTo>
                  <a:pt x="135" y="79"/>
                  <a:pt x="135" y="77"/>
                  <a:pt x="135" y="76"/>
                </a:cubicBezTo>
                <a:cubicBezTo>
                  <a:pt x="136" y="76"/>
                  <a:pt x="136" y="75"/>
                  <a:pt x="136" y="75"/>
                </a:cubicBezTo>
                <a:cubicBezTo>
                  <a:pt x="137" y="75"/>
                  <a:pt x="137" y="75"/>
                  <a:pt x="137" y="76"/>
                </a:cubicBezTo>
                <a:cubicBezTo>
                  <a:pt x="139" y="76"/>
                  <a:pt x="140" y="77"/>
                  <a:pt x="142" y="77"/>
                </a:cubicBezTo>
                <a:cubicBezTo>
                  <a:pt x="143" y="76"/>
                  <a:pt x="143" y="75"/>
                  <a:pt x="143" y="74"/>
                </a:cubicBezTo>
                <a:cubicBezTo>
                  <a:pt x="145" y="75"/>
                  <a:pt x="146" y="73"/>
                  <a:pt x="148" y="72"/>
                </a:cubicBezTo>
                <a:cubicBezTo>
                  <a:pt x="148" y="72"/>
                  <a:pt x="149" y="71"/>
                  <a:pt x="149" y="71"/>
                </a:cubicBezTo>
                <a:cubicBezTo>
                  <a:pt x="149" y="70"/>
                  <a:pt x="149" y="70"/>
                  <a:pt x="150" y="69"/>
                </a:cubicBezTo>
                <a:cubicBezTo>
                  <a:pt x="150" y="69"/>
                  <a:pt x="150" y="68"/>
                  <a:pt x="150" y="68"/>
                </a:cubicBezTo>
                <a:cubicBezTo>
                  <a:pt x="150" y="67"/>
                  <a:pt x="151" y="67"/>
                  <a:pt x="151" y="67"/>
                </a:cubicBezTo>
                <a:cubicBezTo>
                  <a:pt x="153" y="67"/>
                  <a:pt x="155" y="68"/>
                  <a:pt x="157" y="68"/>
                </a:cubicBezTo>
                <a:cubicBezTo>
                  <a:pt x="158" y="68"/>
                  <a:pt x="158" y="67"/>
                  <a:pt x="159" y="67"/>
                </a:cubicBezTo>
                <a:cubicBezTo>
                  <a:pt x="159" y="65"/>
                  <a:pt x="161" y="66"/>
                  <a:pt x="160" y="64"/>
                </a:cubicBezTo>
                <a:cubicBezTo>
                  <a:pt x="160" y="64"/>
                  <a:pt x="159" y="63"/>
                  <a:pt x="159" y="63"/>
                </a:cubicBezTo>
                <a:cubicBezTo>
                  <a:pt x="158" y="63"/>
                  <a:pt x="158" y="63"/>
                  <a:pt x="157" y="62"/>
                </a:cubicBezTo>
                <a:cubicBezTo>
                  <a:pt x="158" y="61"/>
                  <a:pt x="159" y="61"/>
                  <a:pt x="159" y="59"/>
                </a:cubicBezTo>
                <a:cubicBezTo>
                  <a:pt x="159" y="57"/>
                  <a:pt x="158" y="54"/>
                  <a:pt x="159" y="53"/>
                </a:cubicBezTo>
                <a:cubicBezTo>
                  <a:pt x="162" y="53"/>
                  <a:pt x="161" y="55"/>
                  <a:pt x="162" y="55"/>
                </a:cubicBezTo>
                <a:cubicBezTo>
                  <a:pt x="162" y="56"/>
                  <a:pt x="163" y="56"/>
                  <a:pt x="163" y="57"/>
                </a:cubicBezTo>
                <a:cubicBezTo>
                  <a:pt x="162" y="59"/>
                  <a:pt x="161" y="60"/>
                  <a:pt x="162" y="63"/>
                </a:cubicBezTo>
                <a:cubicBezTo>
                  <a:pt x="162" y="63"/>
                  <a:pt x="163" y="63"/>
                  <a:pt x="163" y="62"/>
                </a:cubicBezTo>
                <a:cubicBezTo>
                  <a:pt x="163" y="62"/>
                  <a:pt x="163" y="62"/>
                  <a:pt x="164" y="62"/>
                </a:cubicBezTo>
                <a:cubicBezTo>
                  <a:pt x="164" y="61"/>
                  <a:pt x="164" y="60"/>
                  <a:pt x="164" y="60"/>
                </a:cubicBezTo>
                <a:cubicBezTo>
                  <a:pt x="165" y="56"/>
                  <a:pt x="164" y="54"/>
                  <a:pt x="164" y="51"/>
                </a:cubicBezTo>
                <a:close/>
                <a:moveTo>
                  <a:pt x="36" y="85"/>
                </a:moveTo>
                <a:cubicBezTo>
                  <a:pt x="36" y="86"/>
                  <a:pt x="36" y="87"/>
                  <a:pt x="36" y="87"/>
                </a:cubicBezTo>
                <a:cubicBezTo>
                  <a:pt x="37" y="88"/>
                  <a:pt x="38" y="89"/>
                  <a:pt x="39" y="90"/>
                </a:cubicBezTo>
                <a:cubicBezTo>
                  <a:pt x="40" y="90"/>
                  <a:pt x="41" y="90"/>
                  <a:pt x="40" y="92"/>
                </a:cubicBezTo>
                <a:cubicBezTo>
                  <a:pt x="41" y="92"/>
                  <a:pt x="42" y="92"/>
                  <a:pt x="42" y="92"/>
                </a:cubicBezTo>
                <a:cubicBezTo>
                  <a:pt x="43" y="91"/>
                  <a:pt x="42" y="90"/>
                  <a:pt x="41" y="90"/>
                </a:cubicBezTo>
                <a:cubicBezTo>
                  <a:pt x="42" y="87"/>
                  <a:pt x="39" y="88"/>
                  <a:pt x="40" y="86"/>
                </a:cubicBezTo>
                <a:cubicBezTo>
                  <a:pt x="37" y="87"/>
                  <a:pt x="38" y="84"/>
                  <a:pt x="36" y="85"/>
                </a:cubicBezTo>
                <a:close/>
                <a:moveTo>
                  <a:pt x="44" y="40"/>
                </a:moveTo>
                <a:cubicBezTo>
                  <a:pt x="44" y="40"/>
                  <a:pt x="44" y="39"/>
                  <a:pt x="45" y="39"/>
                </a:cubicBezTo>
                <a:cubicBezTo>
                  <a:pt x="45" y="39"/>
                  <a:pt x="45" y="38"/>
                  <a:pt x="46" y="38"/>
                </a:cubicBezTo>
                <a:cubicBezTo>
                  <a:pt x="46" y="38"/>
                  <a:pt x="46" y="38"/>
                  <a:pt x="47" y="38"/>
                </a:cubicBezTo>
                <a:cubicBezTo>
                  <a:pt x="48" y="37"/>
                  <a:pt x="49" y="36"/>
                  <a:pt x="49" y="34"/>
                </a:cubicBezTo>
                <a:cubicBezTo>
                  <a:pt x="48" y="34"/>
                  <a:pt x="48" y="33"/>
                  <a:pt x="48" y="32"/>
                </a:cubicBezTo>
                <a:cubicBezTo>
                  <a:pt x="47" y="32"/>
                  <a:pt x="46" y="32"/>
                  <a:pt x="45" y="32"/>
                </a:cubicBezTo>
                <a:cubicBezTo>
                  <a:pt x="44" y="34"/>
                  <a:pt x="44" y="36"/>
                  <a:pt x="42" y="37"/>
                </a:cubicBezTo>
                <a:cubicBezTo>
                  <a:pt x="42" y="38"/>
                  <a:pt x="43" y="39"/>
                  <a:pt x="42" y="39"/>
                </a:cubicBezTo>
                <a:cubicBezTo>
                  <a:pt x="41" y="40"/>
                  <a:pt x="41" y="40"/>
                  <a:pt x="42" y="41"/>
                </a:cubicBezTo>
                <a:cubicBezTo>
                  <a:pt x="43" y="42"/>
                  <a:pt x="44" y="41"/>
                  <a:pt x="44" y="40"/>
                </a:cubicBezTo>
                <a:close/>
                <a:moveTo>
                  <a:pt x="38" y="81"/>
                </a:moveTo>
                <a:cubicBezTo>
                  <a:pt x="38" y="84"/>
                  <a:pt x="41" y="82"/>
                  <a:pt x="41" y="84"/>
                </a:cubicBezTo>
                <a:cubicBezTo>
                  <a:pt x="42" y="84"/>
                  <a:pt x="44" y="84"/>
                  <a:pt x="44" y="83"/>
                </a:cubicBezTo>
                <a:cubicBezTo>
                  <a:pt x="41" y="84"/>
                  <a:pt x="42" y="81"/>
                  <a:pt x="40" y="81"/>
                </a:cubicBezTo>
                <a:cubicBezTo>
                  <a:pt x="40" y="81"/>
                  <a:pt x="40" y="81"/>
                  <a:pt x="40" y="80"/>
                </a:cubicBezTo>
                <a:cubicBezTo>
                  <a:pt x="39" y="81"/>
                  <a:pt x="39" y="81"/>
                  <a:pt x="38" y="81"/>
                </a:cubicBezTo>
                <a:close/>
                <a:moveTo>
                  <a:pt x="33" y="60"/>
                </a:moveTo>
                <a:cubicBezTo>
                  <a:pt x="33" y="60"/>
                  <a:pt x="33" y="59"/>
                  <a:pt x="34" y="60"/>
                </a:cubicBezTo>
                <a:cubicBezTo>
                  <a:pt x="34" y="59"/>
                  <a:pt x="34" y="59"/>
                  <a:pt x="34" y="59"/>
                </a:cubicBezTo>
                <a:cubicBezTo>
                  <a:pt x="33" y="59"/>
                  <a:pt x="32" y="59"/>
                  <a:pt x="31" y="59"/>
                </a:cubicBezTo>
                <a:cubicBezTo>
                  <a:pt x="31" y="59"/>
                  <a:pt x="30" y="60"/>
                  <a:pt x="30" y="60"/>
                </a:cubicBezTo>
                <a:cubicBezTo>
                  <a:pt x="29" y="60"/>
                  <a:pt x="28" y="60"/>
                  <a:pt x="28" y="62"/>
                </a:cubicBezTo>
                <a:cubicBezTo>
                  <a:pt x="31" y="62"/>
                  <a:pt x="31" y="60"/>
                  <a:pt x="33" y="60"/>
                </a:cubicBezTo>
                <a:close/>
                <a:moveTo>
                  <a:pt x="38" y="58"/>
                </a:moveTo>
                <a:cubicBezTo>
                  <a:pt x="37" y="57"/>
                  <a:pt x="37" y="57"/>
                  <a:pt x="35" y="57"/>
                </a:cubicBezTo>
                <a:cubicBezTo>
                  <a:pt x="35" y="58"/>
                  <a:pt x="35" y="58"/>
                  <a:pt x="35" y="59"/>
                </a:cubicBezTo>
                <a:cubicBezTo>
                  <a:pt x="37" y="59"/>
                  <a:pt x="38" y="58"/>
                  <a:pt x="38" y="58"/>
                </a:cubicBezTo>
                <a:close/>
                <a:moveTo>
                  <a:pt x="40" y="46"/>
                </a:moveTo>
                <a:cubicBezTo>
                  <a:pt x="40" y="47"/>
                  <a:pt x="40" y="48"/>
                  <a:pt x="40" y="48"/>
                </a:cubicBezTo>
                <a:cubicBezTo>
                  <a:pt x="42" y="49"/>
                  <a:pt x="41" y="50"/>
                  <a:pt x="42" y="51"/>
                </a:cubicBezTo>
                <a:cubicBezTo>
                  <a:pt x="42" y="51"/>
                  <a:pt x="43" y="52"/>
                  <a:pt x="43" y="53"/>
                </a:cubicBezTo>
                <a:cubicBezTo>
                  <a:pt x="42" y="53"/>
                  <a:pt x="38" y="51"/>
                  <a:pt x="38" y="54"/>
                </a:cubicBezTo>
                <a:cubicBezTo>
                  <a:pt x="39" y="54"/>
                  <a:pt x="39" y="54"/>
                  <a:pt x="40" y="54"/>
                </a:cubicBezTo>
                <a:cubicBezTo>
                  <a:pt x="40" y="54"/>
                  <a:pt x="40" y="55"/>
                  <a:pt x="40" y="55"/>
                </a:cubicBezTo>
                <a:cubicBezTo>
                  <a:pt x="40" y="55"/>
                  <a:pt x="40" y="54"/>
                  <a:pt x="41" y="54"/>
                </a:cubicBezTo>
                <a:cubicBezTo>
                  <a:pt x="41" y="53"/>
                  <a:pt x="43" y="53"/>
                  <a:pt x="44" y="53"/>
                </a:cubicBezTo>
                <a:cubicBezTo>
                  <a:pt x="44" y="50"/>
                  <a:pt x="46" y="48"/>
                  <a:pt x="45" y="44"/>
                </a:cubicBezTo>
                <a:cubicBezTo>
                  <a:pt x="45" y="44"/>
                  <a:pt x="44" y="44"/>
                  <a:pt x="44" y="43"/>
                </a:cubicBezTo>
                <a:cubicBezTo>
                  <a:pt x="41" y="43"/>
                  <a:pt x="39" y="43"/>
                  <a:pt x="37" y="44"/>
                </a:cubicBezTo>
                <a:cubicBezTo>
                  <a:pt x="37" y="44"/>
                  <a:pt x="37" y="44"/>
                  <a:pt x="37" y="44"/>
                </a:cubicBezTo>
                <a:cubicBezTo>
                  <a:pt x="37" y="45"/>
                  <a:pt x="38" y="45"/>
                  <a:pt x="39" y="45"/>
                </a:cubicBezTo>
                <a:cubicBezTo>
                  <a:pt x="39" y="46"/>
                  <a:pt x="40" y="45"/>
                  <a:pt x="40" y="46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68"/>
          <p:cNvSpPr>
            <a:spLocks/>
          </p:cNvSpPr>
          <p:nvPr/>
        </p:nvSpPr>
        <p:spPr bwMode="auto">
          <a:xfrm>
            <a:off x="11350917" y="4588178"/>
            <a:ext cx="1030288" cy="368300"/>
          </a:xfrm>
          <a:custGeom>
            <a:avLst/>
            <a:gdLst>
              <a:gd name="T0" fmla="*/ 253 w 266"/>
              <a:gd name="T1" fmla="*/ 48 h 95"/>
              <a:gd name="T2" fmla="*/ 250 w 266"/>
              <a:gd name="T3" fmla="*/ 31 h 95"/>
              <a:gd name="T4" fmla="*/ 234 w 266"/>
              <a:gd name="T5" fmla="*/ 22 h 95"/>
              <a:gd name="T6" fmla="*/ 214 w 266"/>
              <a:gd name="T7" fmla="*/ 18 h 95"/>
              <a:gd name="T8" fmla="*/ 185 w 266"/>
              <a:gd name="T9" fmla="*/ 4 h 95"/>
              <a:gd name="T10" fmla="*/ 147 w 266"/>
              <a:gd name="T11" fmla="*/ 17 h 95"/>
              <a:gd name="T12" fmla="*/ 121 w 266"/>
              <a:gd name="T13" fmla="*/ 9 h 95"/>
              <a:gd name="T14" fmla="*/ 101 w 266"/>
              <a:gd name="T15" fmla="*/ 0 h 95"/>
              <a:gd name="T16" fmla="*/ 72 w 266"/>
              <a:gd name="T17" fmla="*/ 7 h 95"/>
              <a:gd name="T18" fmla="*/ 62 w 266"/>
              <a:gd name="T19" fmla="*/ 7 h 95"/>
              <a:gd name="T20" fmla="*/ 22 w 266"/>
              <a:gd name="T21" fmla="*/ 1 h 95"/>
              <a:gd name="T22" fmla="*/ 22 w 266"/>
              <a:gd name="T23" fmla="*/ 1 h 95"/>
              <a:gd name="T24" fmla="*/ 21 w 266"/>
              <a:gd name="T25" fmla="*/ 1 h 95"/>
              <a:gd name="T26" fmla="*/ 20 w 266"/>
              <a:gd name="T27" fmla="*/ 2 h 95"/>
              <a:gd name="T28" fmla="*/ 19 w 266"/>
              <a:gd name="T29" fmla="*/ 2 h 95"/>
              <a:gd name="T30" fmla="*/ 18 w 266"/>
              <a:gd name="T31" fmla="*/ 2 h 95"/>
              <a:gd name="T32" fmla="*/ 17 w 266"/>
              <a:gd name="T33" fmla="*/ 2 h 95"/>
              <a:gd name="T34" fmla="*/ 15 w 266"/>
              <a:gd name="T35" fmla="*/ 3 h 95"/>
              <a:gd name="T36" fmla="*/ 0 w 266"/>
              <a:gd name="T37" fmla="*/ 5 h 95"/>
              <a:gd name="T38" fmla="*/ 0 w 266"/>
              <a:gd name="T39" fmla="*/ 6 h 95"/>
              <a:gd name="T40" fmla="*/ 3 w 266"/>
              <a:gd name="T41" fmla="*/ 11 h 95"/>
              <a:gd name="T42" fmla="*/ 3 w 266"/>
              <a:gd name="T43" fmla="*/ 11 h 95"/>
              <a:gd name="T44" fmla="*/ 3 w 266"/>
              <a:gd name="T45" fmla="*/ 11 h 95"/>
              <a:gd name="T46" fmla="*/ 5 w 266"/>
              <a:gd name="T47" fmla="*/ 16 h 95"/>
              <a:gd name="T48" fmla="*/ 6 w 266"/>
              <a:gd name="T49" fmla="*/ 23 h 95"/>
              <a:gd name="T50" fmla="*/ 20 w 266"/>
              <a:gd name="T51" fmla="*/ 26 h 95"/>
              <a:gd name="T52" fmla="*/ 60 w 266"/>
              <a:gd name="T53" fmla="*/ 32 h 95"/>
              <a:gd name="T54" fmla="*/ 71 w 266"/>
              <a:gd name="T55" fmla="*/ 50 h 95"/>
              <a:gd name="T56" fmla="*/ 74 w 266"/>
              <a:gd name="T57" fmla="*/ 70 h 95"/>
              <a:gd name="T58" fmla="*/ 75 w 266"/>
              <a:gd name="T59" fmla="*/ 70 h 95"/>
              <a:gd name="T60" fmla="*/ 86 w 266"/>
              <a:gd name="T61" fmla="*/ 69 h 95"/>
              <a:gd name="T62" fmla="*/ 92 w 266"/>
              <a:gd name="T63" fmla="*/ 64 h 95"/>
              <a:gd name="T64" fmla="*/ 98 w 266"/>
              <a:gd name="T65" fmla="*/ 61 h 95"/>
              <a:gd name="T66" fmla="*/ 104 w 266"/>
              <a:gd name="T67" fmla="*/ 61 h 95"/>
              <a:gd name="T68" fmla="*/ 109 w 266"/>
              <a:gd name="T69" fmla="*/ 60 h 95"/>
              <a:gd name="T70" fmla="*/ 111 w 266"/>
              <a:gd name="T71" fmla="*/ 51 h 95"/>
              <a:gd name="T72" fmla="*/ 113 w 266"/>
              <a:gd name="T73" fmla="*/ 49 h 95"/>
              <a:gd name="T74" fmla="*/ 121 w 266"/>
              <a:gd name="T75" fmla="*/ 53 h 95"/>
              <a:gd name="T76" fmla="*/ 127 w 266"/>
              <a:gd name="T77" fmla="*/ 57 h 95"/>
              <a:gd name="T78" fmla="*/ 131 w 266"/>
              <a:gd name="T79" fmla="*/ 58 h 95"/>
              <a:gd name="T80" fmla="*/ 134 w 266"/>
              <a:gd name="T81" fmla="*/ 60 h 95"/>
              <a:gd name="T82" fmla="*/ 141 w 266"/>
              <a:gd name="T83" fmla="*/ 60 h 95"/>
              <a:gd name="T84" fmla="*/ 143 w 266"/>
              <a:gd name="T85" fmla="*/ 62 h 95"/>
              <a:gd name="T86" fmla="*/ 154 w 266"/>
              <a:gd name="T87" fmla="*/ 70 h 95"/>
              <a:gd name="T88" fmla="*/ 158 w 266"/>
              <a:gd name="T89" fmla="*/ 75 h 95"/>
              <a:gd name="T90" fmla="*/ 156 w 266"/>
              <a:gd name="T91" fmla="*/ 87 h 95"/>
              <a:gd name="T92" fmla="*/ 160 w 266"/>
              <a:gd name="T93" fmla="*/ 94 h 95"/>
              <a:gd name="T94" fmla="*/ 181 w 266"/>
              <a:gd name="T95" fmla="*/ 82 h 95"/>
              <a:gd name="T96" fmla="*/ 206 w 266"/>
              <a:gd name="T97" fmla="*/ 73 h 95"/>
              <a:gd name="T98" fmla="*/ 219 w 266"/>
              <a:gd name="T99" fmla="*/ 57 h 95"/>
              <a:gd name="T100" fmla="*/ 253 w 266"/>
              <a:gd name="T101" fmla="*/ 63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66" h="95">
                <a:moveTo>
                  <a:pt x="266" y="57"/>
                </a:moveTo>
                <a:cubicBezTo>
                  <a:pt x="266" y="46"/>
                  <a:pt x="260" y="52"/>
                  <a:pt x="253" y="48"/>
                </a:cubicBezTo>
                <a:cubicBezTo>
                  <a:pt x="252" y="47"/>
                  <a:pt x="247" y="41"/>
                  <a:pt x="246" y="39"/>
                </a:cubicBezTo>
                <a:cubicBezTo>
                  <a:pt x="246" y="36"/>
                  <a:pt x="250" y="33"/>
                  <a:pt x="250" y="31"/>
                </a:cubicBezTo>
                <a:cubicBezTo>
                  <a:pt x="249" y="30"/>
                  <a:pt x="249" y="30"/>
                  <a:pt x="248" y="29"/>
                </a:cubicBezTo>
                <a:cubicBezTo>
                  <a:pt x="244" y="26"/>
                  <a:pt x="238" y="23"/>
                  <a:pt x="234" y="22"/>
                </a:cubicBezTo>
                <a:cubicBezTo>
                  <a:pt x="231" y="20"/>
                  <a:pt x="228" y="21"/>
                  <a:pt x="225" y="21"/>
                </a:cubicBezTo>
                <a:cubicBezTo>
                  <a:pt x="221" y="20"/>
                  <a:pt x="218" y="18"/>
                  <a:pt x="214" y="18"/>
                </a:cubicBezTo>
                <a:cubicBezTo>
                  <a:pt x="213" y="10"/>
                  <a:pt x="206" y="2"/>
                  <a:pt x="196" y="2"/>
                </a:cubicBezTo>
                <a:cubicBezTo>
                  <a:pt x="193" y="1"/>
                  <a:pt x="189" y="3"/>
                  <a:pt x="185" y="4"/>
                </a:cubicBezTo>
                <a:cubicBezTo>
                  <a:pt x="180" y="4"/>
                  <a:pt x="174" y="3"/>
                  <a:pt x="170" y="5"/>
                </a:cubicBezTo>
                <a:cubicBezTo>
                  <a:pt x="163" y="8"/>
                  <a:pt x="156" y="20"/>
                  <a:pt x="147" y="17"/>
                </a:cubicBezTo>
                <a:cubicBezTo>
                  <a:pt x="142" y="15"/>
                  <a:pt x="142" y="11"/>
                  <a:pt x="136" y="11"/>
                </a:cubicBezTo>
                <a:cubicBezTo>
                  <a:pt x="129" y="11"/>
                  <a:pt x="127" y="11"/>
                  <a:pt x="121" y="9"/>
                </a:cubicBezTo>
                <a:cubicBezTo>
                  <a:pt x="118" y="8"/>
                  <a:pt x="114" y="8"/>
                  <a:pt x="111" y="7"/>
                </a:cubicBezTo>
                <a:cubicBezTo>
                  <a:pt x="107" y="6"/>
                  <a:pt x="106" y="1"/>
                  <a:pt x="101" y="0"/>
                </a:cubicBezTo>
                <a:cubicBezTo>
                  <a:pt x="97" y="0"/>
                  <a:pt x="92" y="3"/>
                  <a:pt x="88" y="4"/>
                </a:cubicBezTo>
                <a:cubicBezTo>
                  <a:pt x="82" y="5"/>
                  <a:pt x="78" y="5"/>
                  <a:pt x="72" y="7"/>
                </a:cubicBezTo>
                <a:cubicBezTo>
                  <a:pt x="70" y="8"/>
                  <a:pt x="71" y="10"/>
                  <a:pt x="68" y="10"/>
                </a:cubicBezTo>
                <a:cubicBezTo>
                  <a:pt x="67" y="10"/>
                  <a:pt x="63" y="7"/>
                  <a:pt x="62" y="7"/>
                </a:cubicBezTo>
                <a:cubicBezTo>
                  <a:pt x="57" y="5"/>
                  <a:pt x="52" y="6"/>
                  <a:pt x="47" y="6"/>
                </a:cubicBezTo>
                <a:cubicBezTo>
                  <a:pt x="39" y="5"/>
                  <a:pt x="31" y="1"/>
                  <a:pt x="22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7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2"/>
                  <a:pt x="16" y="2"/>
                </a:cubicBezTo>
                <a:cubicBezTo>
                  <a:pt x="16" y="2"/>
                  <a:pt x="16" y="2"/>
                  <a:pt x="15" y="3"/>
                </a:cubicBezTo>
                <a:cubicBezTo>
                  <a:pt x="10" y="4"/>
                  <a:pt x="8" y="5"/>
                  <a:pt x="3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9"/>
                  <a:pt x="1" y="9"/>
                  <a:pt x="2" y="11"/>
                </a:cubicBezTo>
                <a:cubicBezTo>
                  <a:pt x="2" y="11"/>
                  <a:pt x="2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2"/>
                  <a:pt x="3" y="12"/>
                </a:cubicBezTo>
                <a:cubicBezTo>
                  <a:pt x="4" y="13"/>
                  <a:pt x="4" y="14"/>
                  <a:pt x="5" y="16"/>
                </a:cubicBezTo>
                <a:cubicBezTo>
                  <a:pt x="5" y="17"/>
                  <a:pt x="5" y="17"/>
                  <a:pt x="5" y="18"/>
                </a:cubicBezTo>
                <a:cubicBezTo>
                  <a:pt x="6" y="22"/>
                  <a:pt x="5" y="22"/>
                  <a:pt x="6" y="23"/>
                </a:cubicBezTo>
                <a:cubicBezTo>
                  <a:pt x="7" y="23"/>
                  <a:pt x="8" y="24"/>
                  <a:pt x="10" y="25"/>
                </a:cubicBezTo>
                <a:cubicBezTo>
                  <a:pt x="13" y="26"/>
                  <a:pt x="16" y="25"/>
                  <a:pt x="20" y="26"/>
                </a:cubicBezTo>
                <a:cubicBezTo>
                  <a:pt x="27" y="26"/>
                  <a:pt x="35" y="26"/>
                  <a:pt x="42" y="27"/>
                </a:cubicBezTo>
                <a:cubicBezTo>
                  <a:pt x="48" y="28"/>
                  <a:pt x="54" y="31"/>
                  <a:pt x="60" y="32"/>
                </a:cubicBezTo>
                <a:cubicBezTo>
                  <a:pt x="59" y="37"/>
                  <a:pt x="58" y="38"/>
                  <a:pt x="62" y="41"/>
                </a:cubicBezTo>
                <a:cubicBezTo>
                  <a:pt x="65" y="44"/>
                  <a:pt x="69" y="45"/>
                  <a:pt x="71" y="50"/>
                </a:cubicBezTo>
                <a:cubicBezTo>
                  <a:pt x="76" y="56"/>
                  <a:pt x="74" y="53"/>
                  <a:pt x="76" y="61"/>
                </a:cubicBezTo>
                <a:cubicBezTo>
                  <a:pt x="76" y="62"/>
                  <a:pt x="75" y="67"/>
                  <a:pt x="74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7" y="69"/>
                  <a:pt x="80" y="70"/>
                  <a:pt x="82" y="70"/>
                </a:cubicBezTo>
                <a:cubicBezTo>
                  <a:pt x="83" y="70"/>
                  <a:pt x="85" y="70"/>
                  <a:pt x="86" y="69"/>
                </a:cubicBezTo>
                <a:cubicBezTo>
                  <a:pt x="87" y="68"/>
                  <a:pt x="87" y="66"/>
                  <a:pt x="89" y="65"/>
                </a:cubicBezTo>
                <a:cubicBezTo>
                  <a:pt x="90" y="64"/>
                  <a:pt x="91" y="64"/>
                  <a:pt x="92" y="64"/>
                </a:cubicBezTo>
                <a:cubicBezTo>
                  <a:pt x="93" y="63"/>
                  <a:pt x="94" y="62"/>
                  <a:pt x="96" y="62"/>
                </a:cubicBezTo>
                <a:cubicBezTo>
                  <a:pt x="96" y="62"/>
                  <a:pt x="97" y="62"/>
                  <a:pt x="98" y="61"/>
                </a:cubicBezTo>
                <a:cubicBezTo>
                  <a:pt x="99" y="61"/>
                  <a:pt x="99" y="61"/>
                  <a:pt x="100" y="61"/>
                </a:cubicBezTo>
                <a:cubicBezTo>
                  <a:pt x="101" y="61"/>
                  <a:pt x="102" y="61"/>
                  <a:pt x="104" y="61"/>
                </a:cubicBezTo>
                <a:cubicBezTo>
                  <a:pt x="105" y="61"/>
                  <a:pt x="107" y="61"/>
                  <a:pt x="108" y="61"/>
                </a:cubicBezTo>
                <a:cubicBezTo>
                  <a:pt x="108" y="61"/>
                  <a:pt x="109" y="61"/>
                  <a:pt x="109" y="60"/>
                </a:cubicBezTo>
                <a:cubicBezTo>
                  <a:pt x="109" y="59"/>
                  <a:pt x="109" y="58"/>
                  <a:pt x="110" y="57"/>
                </a:cubicBezTo>
                <a:cubicBezTo>
                  <a:pt x="111" y="55"/>
                  <a:pt x="110" y="53"/>
                  <a:pt x="111" y="51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1" y="50"/>
                  <a:pt x="112" y="50"/>
                  <a:pt x="113" y="49"/>
                </a:cubicBezTo>
                <a:cubicBezTo>
                  <a:pt x="114" y="50"/>
                  <a:pt x="115" y="52"/>
                  <a:pt x="117" y="53"/>
                </a:cubicBezTo>
                <a:cubicBezTo>
                  <a:pt x="118" y="53"/>
                  <a:pt x="120" y="53"/>
                  <a:pt x="121" y="53"/>
                </a:cubicBezTo>
                <a:cubicBezTo>
                  <a:pt x="122" y="53"/>
                  <a:pt x="124" y="54"/>
                  <a:pt x="125" y="55"/>
                </a:cubicBezTo>
                <a:cubicBezTo>
                  <a:pt x="125" y="57"/>
                  <a:pt x="125" y="57"/>
                  <a:pt x="127" y="57"/>
                </a:cubicBezTo>
                <a:cubicBezTo>
                  <a:pt x="127" y="57"/>
                  <a:pt x="128" y="57"/>
                  <a:pt x="128" y="57"/>
                </a:cubicBezTo>
                <a:cubicBezTo>
                  <a:pt x="130" y="56"/>
                  <a:pt x="130" y="57"/>
                  <a:pt x="131" y="58"/>
                </a:cubicBezTo>
                <a:cubicBezTo>
                  <a:pt x="131" y="59"/>
                  <a:pt x="132" y="60"/>
                  <a:pt x="132" y="60"/>
                </a:cubicBezTo>
                <a:cubicBezTo>
                  <a:pt x="133" y="61"/>
                  <a:pt x="133" y="60"/>
                  <a:pt x="134" y="60"/>
                </a:cubicBezTo>
                <a:cubicBezTo>
                  <a:pt x="136" y="60"/>
                  <a:pt x="137" y="62"/>
                  <a:pt x="138" y="62"/>
                </a:cubicBezTo>
                <a:cubicBezTo>
                  <a:pt x="139" y="62"/>
                  <a:pt x="140" y="61"/>
                  <a:pt x="141" y="60"/>
                </a:cubicBezTo>
                <a:cubicBezTo>
                  <a:pt x="142" y="60"/>
                  <a:pt x="144" y="59"/>
                  <a:pt x="144" y="60"/>
                </a:cubicBezTo>
                <a:cubicBezTo>
                  <a:pt x="144" y="61"/>
                  <a:pt x="143" y="62"/>
                  <a:pt x="143" y="62"/>
                </a:cubicBezTo>
                <a:cubicBezTo>
                  <a:pt x="144" y="65"/>
                  <a:pt x="146" y="66"/>
                  <a:pt x="146" y="68"/>
                </a:cubicBezTo>
                <a:cubicBezTo>
                  <a:pt x="149" y="68"/>
                  <a:pt x="152" y="68"/>
                  <a:pt x="154" y="70"/>
                </a:cubicBezTo>
                <a:cubicBezTo>
                  <a:pt x="154" y="71"/>
                  <a:pt x="154" y="72"/>
                  <a:pt x="156" y="73"/>
                </a:cubicBezTo>
                <a:cubicBezTo>
                  <a:pt x="157" y="74"/>
                  <a:pt x="158" y="74"/>
                  <a:pt x="158" y="75"/>
                </a:cubicBezTo>
                <a:cubicBezTo>
                  <a:pt x="159" y="76"/>
                  <a:pt x="160" y="79"/>
                  <a:pt x="159" y="81"/>
                </a:cubicBezTo>
                <a:cubicBezTo>
                  <a:pt x="159" y="83"/>
                  <a:pt x="156" y="84"/>
                  <a:pt x="156" y="87"/>
                </a:cubicBezTo>
                <a:cubicBezTo>
                  <a:pt x="155" y="89"/>
                  <a:pt x="157" y="91"/>
                  <a:pt x="158" y="92"/>
                </a:cubicBezTo>
                <a:cubicBezTo>
                  <a:pt x="160" y="93"/>
                  <a:pt x="160" y="92"/>
                  <a:pt x="160" y="94"/>
                </a:cubicBezTo>
                <a:cubicBezTo>
                  <a:pt x="160" y="94"/>
                  <a:pt x="160" y="95"/>
                  <a:pt x="161" y="95"/>
                </a:cubicBezTo>
                <a:cubicBezTo>
                  <a:pt x="167" y="89"/>
                  <a:pt x="174" y="85"/>
                  <a:pt x="181" y="82"/>
                </a:cubicBezTo>
                <a:cubicBezTo>
                  <a:pt x="185" y="80"/>
                  <a:pt x="189" y="77"/>
                  <a:pt x="193" y="75"/>
                </a:cubicBezTo>
                <a:cubicBezTo>
                  <a:pt x="197" y="73"/>
                  <a:pt x="203" y="75"/>
                  <a:pt x="206" y="73"/>
                </a:cubicBezTo>
                <a:cubicBezTo>
                  <a:pt x="210" y="71"/>
                  <a:pt x="207" y="69"/>
                  <a:pt x="209" y="66"/>
                </a:cubicBezTo>
                <a:cubicBezTo>
                  <a:pt x="211" y="62"/>
                  <a:pt x="215" y="58"/>
                  <a:pt x="219" y="57"/>
                </a:cubicBezTo>
                <a:cubicBezTo>
                  <a:pt x="224" y="56"/>
                  <a:pt x="228" y="58"/>
                  <a:pt x="233" y="60"/>
                </a:cubicBezTo>
                <a:cubicBezTo>
                  <a:pt x="240" y="62"/>
                  <a:pt x="246" y="63"/>
                  <a:pt x="253" y="63"/>
                </a:cubicBezTo>
                <a:cubicBezTo>
                  <a:pt x="261" y="64"/>
                  <a:pt x="266" y="66"/>
                  <a:pt x="266" y="57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70"/>
          <p:cNvSpPr>
            <a:spLocks noEditPoints="1"/>
          </p:cNvSpPr>
          <p:nvPr/>
        </p:nvSpPr>
        <p:spPr bwMode="auto">
          <a:xfrm>
            <a:off x="5289842" y="495603"/>
            <a:ext cx="757238" cy="631825"/>
          </a:xfrm>
          <a:custGeom>
            <a:avLst/>
            <a:gdLst>
              <a:gd name="T0" fmla="*/ 189 w 196"/>
              <a:gd name="T1" fmla="*/ 108 h 163"/>
              <a:gd name="T2" fmla="*/ 184 w 196"/>
              <a:gd name="T3" fmla="*/ 92 h 163"/>
              <a:gd name="T4" fmla="*/ 187 w 196"/>
              <a:gd name="T5" fmla="*/ 74 h 163"/>
              <a:gd name="T6" fmla="*/ 173 w 196"/>
              <a:gd name="T7" fmla="*/ 69 h 163"/>
              <a:gd name="T8" fmla="*/ 173 w 196"/>
              <a:gd name="T9" fmla="*/ 55 h 163"/>
              <a:gd name="T10" fmla="*/ 163 w 196"/>
              <a:gd name="T11" fmla="*/ 58 h 163"/>
              <a:gd name="T12" fmla="*/ 153 w 196"/>
              <a:gd name="T13" fmla="*/ 67 h 163"/>
              <a:gd name="T14" fmla="*/ 138 w 196"/>
              <a:gd name="T15" fmla="*/ 67 h 163"/>
              <a:gd name="T16" fmla="*/ 129 w 196"/>
              <a:gd name="T17" fmla="*/ 53 h 163"/>
              <a:gd name="T18" fmla="*/ 126 w 196"/>
              <a:gd name="T19" fmla="*/ 68 h 163"/>
              <a:gd name="T20" fmla="*/ 121 w 196"/>
              <a:gd name="T21" fmla="*/ 72 h 163"/>
              <a:gd name="T22" fmla="*/ 123 w 196"/>
              <a:gd name="T23" fmla="*/ 57 h 163"/>
              <a:gd name="T24" fmla="*/ 113 w 196"/>
              <a:gd name="T25" fmla="*/ 48 h 163"/>
              <a:gd name="T26" fmla="*/ 98 w 196"/>
              <a:gd name="T27" fmla="*/ 63 h 163"/>
              <a:gd name="T28" fmla="*/ 96 w 196"/>
              <a:gd name="T29" fmla="*/ 39 h 163"/>
              <a:gd name="T30" fmla="*/ 79 w 196"/>
              <a:gd name="T31" fmla="*/ 57 h 163"/>
              <a:gd name="T32" fmla="*/ 62 w 196"/>
              <a:gd name="T33" fmla="*/ 66 h 163"/>
              <a:gd name="T34" fmla="*/ 63 w 196"/>
              <a:gd name="T35" fmla="*/ 48 h 163"/>
              <a:gd name="T36" fmla="*/ 74 w 196"/>
              <a:gd name="T37" fmla="*/ 37 h 163"/>
              <a:gd name="T38" fmla="*/ 74 w 196"/>
              <a:gd name="T39" fmla="*/ 22 h 163"/>
              <a:gd name="T40" fmla="*/ 69 w 196"/>
              <a:gd name="T41" fmla="*/ 5 h 163"/>
              <a:gd name="T42" fmla="*/ 62 w 196"/>
              <a:gd name="T43" fmla="*/ 7 h 163"/>
              <a:gd name="T44" fmla="*/ 60 w 196"/>
              <a:gd name="T45" fmla="*/ 19 h 163"/>
              <a:gd name="T46" fmla="*/ 54 w 196"/>
              <a:gd name="T47" fmla="*/ 19 h 163"/>
              <a:gd name="T48" fmla="*/ 50 w 196"/>
              <a:gd name="T49" fmla="*/ 10 h 163"/>
              <a:gd name="T50" fmla="*/ 43 w 196"/>
              <a:gd name="T51" fmla="*/ 13 h 163"/>
              <a:gd name="T52" fmla="*/ 39 w 196"/>
              <a:gd name="T53" fmla="*/ 18 h 163"/>
              <a:gd name="T54" fmla="*/ 33 w 196"/>
              <a:gd name="T55" fmla="*/ 21 h 163"/>
              <a:gd name="T56" fmla="*/ 29 w 196"/>
              <a:gd name="T57" fmla="*/ 17 h 163"/>
              <a:gd name="T58" fmla="*/ 23 w 196"/>
              <a:gd name="T59" fmla="*/ 23 h 163"/>
              <a:gd name="T60" fmla="*/ 20 w 196"/>
              <a:gd name="T61" fmla="*/ 19 h 163"/>
              <a:gd name="T62" fmla="*/ 27 w 196"/>
              <a:gd name="T63" fmla="*/ 32 h 163"/>
              <a:gd name="T64" fmla="*/ 40 w 196"/>
              <a:gd name="T65" fmla="*/ 37 h 163"/>
              <a:gd name="T66" fmla="*/ 47 w 196"/>
              <a:gd name="T67" fmla="*/ 42 h 163"/>
              <a:gd name="T68" fmla="*/ 53 w 196"/>
              <a:gd name="T69" fmla="*/ 51 h 163"/>
              <a:gd name="T70" fmla="*/ 46 w 196"/>
              <a:gd name="T71" fmla="*/ 61 h 163"/>
              <a:gd name="T72" fmla="*/ 32 w 196"/>
              <a:gd name="T73" fmla="*/ 59 h 163"/>
              <a:gd name="T74" fmla="*/ 19 w 196"/>
              <a:gd name="T75" fmla="*/ 56 h 163"/>
              <a:gd name="T76" fmla="*/ 3 w 196"/>
              <a:gd name="T77" fmla="*/ 57 h 163"/>
              <a:gd name="T78" fmla="*/ 21 w 196"/>
              <a:gd name="T79" fmla="*/ 65 h 163"/>
              <a:gd name="T80" fmla="*/ 24 w 196"/>
              <a:gd name="T81" fmla="*/ 81 h 163"/>
              <a:gd name="T82" fmla="*/ 25 w 196"/>
              <a:gd name="T83" fmla="*/ 90 h 163"/>
              <a:gd name="T84" fmla="*/ 35 w 196"/>
              <a:gd name="T85" fmla="*/ 95 h 163"/>
              <a:gd name="T86" fmla="*/ 7 w 196"/>
              <a:gd name="T87" fmla="*/ 97 h 163"/>
              <a:gd name="T88" fmla="*/ 6 w 196"/>
              <a:gd name="T89" fmla="*/ 107 h 163"/>
              <a:gd name="T90" fmla="*/ 24 w 196"/>
              <a:gd name="T91" fmla="*/ 116 h 163"/>
              <a:gd name="T92" fmla="*/ 31 w 196"/>
              <a:gd name="T93" fmla="*/ 121 h 163"/>
              <a:gd name="T94" fmla="*/ 37 w 196"/>
              <a:gd name="T95" fmla="*/ 133 h 163"/>
              <a:gd name="T96" fmla="*/ 44 w 196"/>
              <a:gd name="T97" fmla="*/ 142 h 163"/>
              <a:gd name="T98" fmla="*/ 52 w 196"/>
              <a:gd name="T99" fmla="*/ 151 h 163"/>
              <a:gd name="T100" fmla="*/ 63 w 196"/>
              <a:gd name="T101" fmla="*/ 161 h 163"/>
              <a:gd name="T102" fmla="*/ 96 w 196"/>
              <a:gd name="T103" fmla="*/ 158 h 163"/>
              <a:gd name="T104" fmla="*/ 113 w 196"/>
              <a:gd name="T105" fmla="*/ 160 h 163"/>
              <a:gd name="T106" fmla="*/ 144 w 196"/>
              <a:gd name="T107" fmla="*/ 151 h 163"/>
              <a:gd name="T108" fmla="*/ 163 w 196"/>
              <a:gd name="T109" fmla="*/ 150 h 163"/>
              <a:gd name="T110" fmla="*/ 173 w 196"/>
              <a:gd name="T111" fmla="*/ 145 h 163"/>
              <a:gd name="T112" fmla="*/ 179 w 196"/>
              <a:gd name="T113" fmla="*/ 137 h 163"/>
              <a:gd name="T114" fmla="*/ 182 w 196"/>
              <a:gd name="T115" fmla="*/ 130 h 163"/>
              <a:gd name="T116" fmla="*/ 189 w 196"/>
              <a:gd name="T117" fmla="*/ 124 h 163"/>
              <a:gd name="T118" fmla="*/ 26 w 196"/>
              <a:gd name="T119" fmla="*/ 22 h 163"/>
              <a:gd name="T120" fmla="*/ 102 w 196"/>
              <a:gd name="T121" fmla="*/ 62 h 163"/>
              <a:gd name="T122" fmla="*/ 33 w 196"/>
              <a:gd name="T123" fmla="*/ 54 h 163"/>
              <a:gd name="T124" fmla="*/ 40 w 196"/>
              <a:gd name="T125" fmla="*/ 4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6" h="163">
                <a:moveTo>
                  <a:pt x="33" y="144"/>
                </a:moveTo>
                <a:cubicBezTo>
                  <a:pt x="33" y="145"/>
                  <a:pt x="33" y="146"/>
                  <a:pt x="33" y="147"/>
                </a:cubicBezTo>
                <a:cubicBezTo>
                  <a:pt x="33" y="147"/>
                  <a:pt x="33" y="147"/>
                  <a:pt x="34" y="147"/>
                </a:cubicBezTo>
                <a:cubicBezTo>
                  <a:pt x="34" y="147"/>
                  <a:pt x="34" y="148"/>
                  <a:pt x="35" y="147"/>
                </a:cubicBezTo>
                <a:cubicBezTo>
                  <a:pt x="34" y="145"/>
                  <a:pt x="37" y="147"/>
                  <a:pt x="36" y="144"/>
                </a:cubicBezTo>
                <a:cubicBezTo>
                  <a:pt x="35" y="144"/>
                  <a:pt x="34" y="144"/>
                  <a:pt x="33" y="144"/>
                </a:cubicBezTo>
                <a:close/>
                <a:moveTo>
                  <a:pt x="193" y="113"/>
                </a:moveTo>
                <a:cubicBezTo>
                  <a:pt x="193" y="112"/>
                  <a:pt x="193" y="111"/>
                  <a:pt x="193" y="110"/>
                </a:cubicBezTo>
                <a:cubicBezTo>
                  <a:pt x="191" y="110"/>
                  <a:pt x="190" y="109"/>
                  <a:pt x="189" y="108"/>
                </a:cubicBezTo>
                <a:cubicBezTo>
                  <a:pt x="188" y="107"/>
                  <a:pt x="187" y="106"/>
                  <a:pt x="187" y="105"/>
                </a:cubicBezTo>
                <a:cubicBezTo>
                  <a:pt x="187" y="104"/>
                  <a:pt x="186" y="103"/>
                  <a:pt x="186" y="102"/>
                </a:cubicBezTo>
                <a:cubicBezTo>
                  <a:pt x="186" y="101"/>
                  <a:pt x="187" y="100"/>
                  <a:pt x="187" y="99"/>
                </a:cubicBezTo>
                <a:cubicBezTo>
                  <a:pt x="183" y="98"/>
                  <a:pt x="180" y="101"/>
                  <a:pt x="178" y="98"/>
                </a:cubicBezTo>
                <a:cubicBezTo>
                  <a:pt x="178" y="98"/>
                  <a:pt x="178" y="97"/>
                  <a:pt x="178" y="97"/>
                </a:cubicBezTo>
                <a:cubicBezTo>
                  <a:pt x="178" y="96"/>
                  <a:pt x="179" y="97"/>
                  <a:pt x="180" y="97"/>
                </a:cubicBezTo>
                <a:cubicBezTo>
                  <a:pt x="180" y="96"/>
                  <a:pt x="179" y="94"/>
                  <a:pt x="180" y="94"/>
                </a:cubicBezTo>
                <a:cubicBezTo>
                  <a:pt x="180" y="94"/>
                  <a:pt x="180" y="93"/>
                  <a:pt x="181" y="93"/>
                </a:cubicBezTo>
                <a:cubicBezTo>
                  <a:pt x="182" y="92"/>
                  <a:pt x="183" y="92"/>
                  <a:pt x="184" y="92"/>
                </a:cubicBezTo>
                <a:cubicBezTo>
                  <a:pt x="185" y="90"/>
                  <a:pt x="188" y="90"/>
                  <a:pt x="187" y="86"/>
                </a:cubicBezTo>
                <a:cubicBezTo>
                  <a:pt x="186" y="86"/>
                  <a:pt x="185" y="87"/>
                  <a:pt x="184" y="87"/>
                </a:cubicBezTo>
                <a:cubicBezTo>
                  <a:pt x="183" y="85"/>
                  <a:pt x="181" y="84"/>
                  <a:pt x="180" y="82"/>
                </a:cubicBezTo>
                <a:cubicBezTo>
                  <a:pt x="180" y="81"/>
                  <a:pt x="181" y="81"/>
                  <a:pt x="181" y="81"/>
                </a:cubicBezTo>
                <a:cubicBezTo>
                  <a:pt x="181" y="81"/>
                  <a:pt x="180" y="80"/>
                  <a:pt x="180" y="78"/>
                </a:cubicBezTo>
                <a:cubicBezTo>
                  <a:pt x="182" y="79"/>
                  <a:pt x="184" y="79"/>
                  <a:pt x="184" y="76"/>
                </a:cubicBezTo>
                <a:cubicBezTo>
                  <a:pt x="184" y="77"/>
                  <a:pt x="185" y="77"/>
                  <a:pt x="186" y="77"/>
                </a:cubicBezTo>
                <a:cubicBezTo>
                  <a:pt x="186" y="76"/>
                  <a:pt x="187" y="76"/>
                  <a:pt x="187" y="75"/>
                </a:cubicBezTo>
                <a:cubicBezTo>
                  <a:pt x="186" y="74"/>
                  <a:pt x="187" y="74"/>
                  <a:pt x="187" y="74"/>
                </a:cubicBezTo>
                <a:cubicBezTo>
                  <a:pt x="189" y="74"/>
                  <a:pt x="191" y="74"/>
                  <a:pt x="191" y="72"/>
                </a:cubicBezTo>
                <a:cubicBezTo>
                  <a:pt x="190" y="72"/>
                  <a:pt x="189" y="70"/>
                  <a:pt x="188" y="71"/>
                </a:cubicBezTo>
                <a:cubicBezTo>
                  <a:pt x="187" y="72"/>
                  <a:pt x="187" y="72"/>
                  <a:pt x="186" y="72"/>
                </a:cubicBezTo>
                <a:cubicBezTo>
                  <a:pt x="185" y="72"/>
                  <a:pt x="185" y="74"/>
                  <a:pt x="184" y="74"/>
                </a:cubicBezTo>
                <a:cubicBezTo>
                  <a:pt x="180" y="74"/>
                  <a:pt x="180" y="74"/>
                  <a:pt x="180" y="74"/>
                </a:cubicBezTo>
                <a:cubicBezTo>
                  <a:pt x="181" y="76"/>
                  <a:pt x="180" y="77"/>
                  <a:pt x="177" y="76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76" y="73"/>
                  <a:pt x="175" y="73"/>
                  <a:pt x="175" y="71"/>
                </a:cubicBezTo>
                <a:cubicBezTo>
                  <a:pt x="175" y="69"/>
                  <a:pt x="173" y="70"/>
                  <a:pt x="173" y="69"/>
                </a:cubicBezTo>
                <a:cubicBezTo>
                  <a:pt x="174" y="68"/>
                  <a:pt x="175" y="68"/>
                  <a:pt x="176" y="67"/>
                </a:cubicBezTo>
                <a:cubicBezTo>
                  <a:pt x="177" y="67"/>
                  <a:pt x="177" y="67"/>
                  <a:pt x="177" y="67"/>
                </a:cubicBezTo>
                <a:cubicBezTo>
                  <a:pt x="177" y="67"/>
                  <a:pt x="178" y="66"/>
                  <a:pt x="177" y="65"/>
                </a:cubicBezTo>
                <a:cubicBezTo>
                  <a:pt x="177" y="65"/>
                  <a:pt x="177" y="65"/>
                  <a:pt x="177" y="65"/>
                </a:cubicBezTo>
                <a:cubicBezTo>
                  <a:pt x="176" y="65"/>
                  <a:pt x="177" y="64"/>
                  <a:pt x="176" y="64"/>
                </a:cubicBezTo>
                <a:cubicBezTo>
                  <a:pt x="176" y="62"/>
                  <a:pt x="174" y="63"/>
                  <a:pt x="175" y="61"/>
                </a:cubicBezTo>
                <a:cubicBezTo>
                  <a:pt x="175" y="60"/>
                  <a:pt x="174" y="60"/>
                  <a:pt x="174" y="60"/>
                </a:cubicBezTo>
                <a:cubicBezTo>
                  <a:pt x="175" y="59"/>
                  <a:pt x="175" y="58"/>
                  <a:pt x="175" y="57"/>
                </a:cubicBezTo>
                <a:cubicBezTo>
                  <a:pt x="174" y="57"/>
                  <a:pt x="174" y="56"/>
                  <a:pt x="173" y="55"/>
                </a:cubicBezTo>
                <a:cubicBezTo>
                  <a:pt x="173" y="55"/>
                  <a:pt x="171" y="55"/>
                  <a:pt x="171" y="55"/>
                </a:cubicBezTo>
                <a:cubicBezTo>
                  <a:pt x="171" y="55"/>
                  <a:pt x="171" y="55"/>
                  <a:pt x="170" y="55"/>
                </a:cubicBezTo>
                <a:cubicBezTo>
                  <a:pt x="170" y="54"/>
                  <a:pt x="168" y="56"/>
                  <a:pt x="167" y="54"/>
                </a:cubicBezTo>
                <a:cubicBezTo>
                  <a:pt x="167" y="54"/>
                  <a:pt x="167" y="54"/>
                  <a:pt x="167" y="54"/>
                </a:cubicBezTo>
                <a:cubicBezTo>
                  <a:pt x="167" y="53"/>
                  <a:pt x="166" y="53"/>
                  <a:pt x="166" y="53"/>
                </a:cubicBezTo>
                <a:cubicBezTo>
                  <a:pt x="165" y="54"/>
                  <a:pt x="165" y="55"/>
                  <a:pt x="164" y="55"/>
                </a:cubicBezTo>
                <a:cubicBezTo>
                  <a:pt x="164" y="55"/>
                  <a:pt x="164" y="55"/>
                  <a:pt x="164" y="55"/>
                </a:cubicBezTo>
                <a:cubicBezTo>
                  <a:pt x="163" y="56"/>
                  <a:pt x="163" y="57"/>
                  <a:pt x="163" y="58"/>
                </a:cubicBezTo>
                <a:cubicBezTo>
                  <a:pt x="163" y="58"/>
                  <a:pt x="163" y="58"/>
                  <a:pt x="163" y="58"/>
                </a:cubicBezTo>
                <a:cubicBezTo>
                  <a:pt x="163" y="59"/>
                  <a:pt x="163" y="60"/>
                  <a:pt x="162" y="60"/>
                </a:cubicBezTo>
                <a:cubicBezTo>
                  <a:pt x="162" y="60"/>
                  <a:pt x="162" y="60"/>
                  <a:pt x="162" y="61"/>
                </a:cubicBezTo>
                <a:cubicBezTo>
                  <a:pt x="161" y="61"/>
                  <a:pt x="162" y="63"/>
                  <a:pt x="162" y="64"/>
                </a:cubicBezTo>
                <a:cubicBezTo>
                  <a:pt x="162" y="64"/>
                  <a:pt x="161" y="63"/>
                  <a:pt x="162" y="64"/>
                </a:cubicBezTo>
                <a:cubicBezTo>
                  <a:pt x="161" y="64"/>
                  <a:pt x="161" y="64"/>
                  <a:pt x="161" y="64"/>
                </a:cubicBezTo>
                <a:cubicBezTo>
                  <a:pt x="160" y="64"/>
                  <a:pt x="161" y="66"/>
                  <a:pt x="160" y="66"/>
                </a:cubicBezTo>
                <a:cubicBezTo>
                  <a:pt x="159" y="66"/>
                  <a:pt x="159" y="67"/>
                  <a:pt x="159" y="67"/>
                </a:cubicBezTo>
                <a:cubicBezTo>
                  <a:pt x="157" y="66"/>
                  <a:pt x="155" y="67"/>
                  <a:pt x="153" y="67"/>
                </a:cubicBezTo>
                <a:cubicBezTo>
                  <a:pt x="153" y="67"/>
                  <a:pt x="153" y="67"/>
                  <a:pt x="153" y="67"/>
                </a:cubicBezTo>
                <a:cubicBezTo>
                  <a:pt x="152" y="66"/>
                  <a:pt x="151" y="65"/>
                  <a:pt x="150" y="64"/>
                </a:cubicBezTo>
                <a:cubicBezTo>
                  <a:pt x="150" y="64"/>
                  <a:pt x="150" y="64"/>
                  <a:pt x="150" y="64"/>
                </a:cubicBezTo>
                <a:cubicBezTo>
                  <a:pt x="150" y="63"/>
                  <a:pt x="150" y="62"/>
                  <a:pt x="150" y="61"/>
                </a:cubicBezTo>
                <a:cubicBezTo>
                  <a:pt x="145" y="61"/>
                  <a:pt x="145" y="61"/>
                  <a:pt x="145" y="61"/>
                </a:cubicBezTo>
                <a:cubicBezTo>
                  <a:pt x="145" y="62"/>
                  <a:pt x="145" y="62"/>
                  <a:pt x="145" y="63"/>
                </a:cubicBezTo>
                <a:cubicBezTo>
                  <a:pt x="145" y="63"/>
                  <a:pt x="145" y="63"/>
                  <a:pt x="145" y="63"/>
                </a:cubicBezTo>
                <a:cubicBezTo>
                  <a:pt x="143" y="64"/>
                  <a:pt x="144" y="66"/>
                  <a:pt x="143" y="66"/>
                </a:cubicBezTo>
                <a:cubicBezTo>
                  <a:pt x="143" y="66"/>
                  <a:pt x="142" y="66"/>
                  <a:pt x="142" y="66"/>
                </a:cubicBezTo>
                <a:cubicBezTo>
                  <a:pt x="141" y="67"/>
                  <a:pt x="139" y="67"/>
                  <a:pt x="138" y="67"/>
                </a:cubicBezTo>
                <a:cubicBezTo>
                  <a:pt x="137" y="66"/>
                  <a:pt x="137" y="66"/>
                  <a:pt x="136" y="65"/>
                </a:cubicBezTo>
                <a:cubicBezTo>
                  <a:pt x="136" y="65"/>
                  <a:pt x="136" y="62"/>
                  <a:pt x="136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7" y="60"/>
                  <a:pt x="136" y="59"/>
                  <a:pt x="136" y="59"/>
                </a:cubicBezTo>
                <a:cubicBezTo>
                  <a:pt x="136" y="59"/>
                  <a:pt x="136" y="58"/>
                  <a:pt x="136" y="58"/>
                </a:cubicBezTo>
                <a:cubicBezTo>
                  <a:pt x="135" y="57"/>
                  <a:pt x="135" y="56"/>
                  <a:pt x="134" y="56"/>
                </a:cubicBezTo>
                <a:cubicBezTo>
                  <a:pt x="134" y="55"/>
                  <a:pt x="134" y="55"/>
                  <a:pt x="134" y="55"/>
                </a:cubicBezTo>
                <a:cubicBezTo>
                  <a:pt x="133" y="54"/>
                  <a:pt x="132" y="53"/>
                  <a:pt x="130" y="53"/>
                </a:cubicBezTo>
                <a:cubicBezTo>
                  <a:pt x="130" y="53"/>
                  <a:pt x="130" y="53"/>
                  <a:pt x="129" y="53"/>
                </a:cubicBezTo>
                <a:cubicBezTo>
                  <a:pt x="127" y="53"/>
                  <a:pt x="129" y="56"/>
                  <a:pt x="127" y="56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6" y="56"/>
                  <a:pt x="126" y="57"/>
                  <a:pt x="127" y="57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7" y="60"/>
                  <a:pt x="126" y="61"/>
                  <a:pt x="126" y="63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65"/>
                  <a:pt x="126" y="65"/>
                  <a:pt x="126" y="67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6" y="67"/>
                  <a:pt x="126" y="68"/>
                  <a:pt x="126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26" y="70"/>
                  <a:pt x="124" y="70"/>
                  <a:pt x="125" y="72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5" y="72"/>
                  <a:pt x="124" y="73"/>
                  <a:pt x="124" y="73"/>
                </a:cubicBezTo>
                <a:cubicBezTo>
                  <a:pt x="124" y="73"/>
                  <a:pt x="124" y="73"/>
                  <a:pt x="124" y="73"/>
                </a:cubicBezTo>
                <a:cubicBezTo>
                  <a:pt x="124" y="76"/>
                  <a:pt x="123" y="77"/>
                  <a:pt x="121" y="77"/>
                </a:cubicBezTo>
                <a:cubicBezTo>
                  <a:pt x="121" y="76"/>
                  <a:pt x="120" y="76"/>
                  <a:pt x="120" y="75"/>
                </a:cubicBezTo>
                <a:cubicBezTo>
                  <a:pt x="120" y="74"/>
                  <a:pt x="121" y="74"/>
                  <a:pt x="121" y="73"/>
                </a:cubicBezTo>
                <a:cubicBezTo>
                  <a:pt x="121" y="72"/>
                  <a:pt x="121" y="72"/>
                  <a:pt x="121" y="72"/>
                </a:cubicBezTo>
                <a:cubicBezTo>
                  <a:pt x="122" y="72"/>
                  <a:pt x="122" y="72"/>
                  <a:pt x="122" y="72"/>
                </a:cubicBezTo>
                <a:cubicBezTo>
                  <a:pt x="124" y="72"/>
                  <a:pt x="122" y="69"/>
                  <a:pt x="123" y="69"/>
                </a:cubicBezTo>
                <a:cubicBezTo>
                  <a:pt x="123" y="68"/>
                  <a:pt x="124" y="68"/>
                  <a:pt x="124" y="68"/>
                </a:cubicBezTo>
                <a:cubicBezTo>
                  <a:pt x="124" y="68"/>
                  <a:pt x="124" y="68"/>
                  <a:pt x="124" y="67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24" y="65"/>
                  <a:pt x="124" y="62"/>
                  <a:pt x="124" y="61"/>
                </a:cubicBezTo>
                <a:cubicBezTo>
                  <a:pt x="124" y="61"/>
                  <a:pt x="124" y="61"/>
                  <a:pt x="124" y="61"/>
                </a:cubicBezTo>
                <a:cubicBezTo>
                  <a:pt x="124" y="59"/>
                  <a:pt x="124" y="58"/>
                  <a:pt x="123" y="57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3" y="56"/>
                  <a:pt x="123" y="56"/>
                  <a:pt x="123" y="55"/>
                </a:cubicBezTo>
                <a:cubicBezTo>
                  <a:pt x="124" y="54"/>
                  <a:pt x="121" y="54"/>
                  <a:pt x="123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3" y="51"/>
                  <a:pt x="123" y="50"/>
                  <a:pt x="122" y="51"/>
                </a:cubicBezTo>
                <a:cubicBezTo>
                  <a:pt x="122" y="48"/>
                  <a:pt x="120" y="47"/>
                  <a:pt x="118" y="46"/>
                </a:cubicBezTo>
                <a:cubicBezTo>
                  <a:pt x="118" y="47"/>
                  <a:pt x="117" y="47"/>
                  <a:pt x="117" y="47"/>
                </a:cubicBezTo>
                <a:cubicBezTo>
                  <a:pt x="117" y="47"/>
                  <a:pt x="117" y="48"/>
                  <a:pt x="116" y="48"/>
                </a:cubicBezTo>
                <a:cubicBezTo>
                  <a:pt x="116" y="48"/>
                  <a:pt x="115" y="49"/>
                  <a:pt x="113" y="48"/>
                </a:cubicBezTo>
                <a:cubicBezTo>
                  <a:pt x="111" y="49"/>
                  <a:pt x="111" y="47"/>
                  <a:pt x="108" y="48"/>
                </a:cubicBezTo>
                <a:cubicBezTo>
                  <a:pt x="107" y="48"/>
                  <a:pt x="108" y="51"/>
                  <a:pt x="105" y="51"/>
                </a:cubicBezTo>
                <a:cubicBezTo>
                  <a:pt x="105" y="53"/>
                  <a:pt x="104" y="54"/>
                  <a:pt x="104" y="57"/>
                </a:cubicBezTo>
                <a:cubicBezTo>
                  <a:pt x="104" y="57"/>
                  <a:pt x="104" y="58"/>
                  <a:pt x="103" y="58"/>
                </a:cubicBezTo>
                <a:cubicBezTo>
                  <a:pt x="103" y="58"/>
                  <a:pt x="103" y="59"/>
                  <a:pt x="103" y="59"/>
                </a:cubicBezTo>
                <a:cubicBezTo>
                  <a:pt x="102" y="61"/>
                  <a:pt x="103" y="63"/>
                  <a:pt x="100" y="63"/>
                </a:cubicBezTo>
                <a:cubicBezTo>
                  <a:pt x="100" y="64"/>
                  <a:pt x="99" y="64"/>
                  <a:pt x="99" y="65"/>
                </a:cubicBezTo>
                <a:cubicBezTo>
                  <a:pt x="98" y="65"/>
                  <a:pt x="97" y="65"/>
                  <a:pt x="97" y="65"/>
                </a:cubicBezTo>
                <a:cubicBezTo>
                  <a:pt x="98" y="64"/>
                  <a:pt x="98" y="64"/>
                  <a:pt x="98" y="63"/>
                </a:cubicBezTo>
                <a:cubicBezTo>
                  <a:pt x="98" y="62"/>
                  <a:pt x="98" y="61"/>
                  <a:pt x="98" y="59"/>
                </a:cubicBezTo>
                <a:cubicBezTo>
                  <a:pt x="98" y="58"/>
                  <a:pt x="99" y="58"/>
                  <a:pt x="99" y="58"/>
                </a:cubicBezTo>
                <a:cubicBezTo>
                  <a:pt x="97" y="58"/>
                  <a:pt x="98" y="55"/>
                  <a:pt x="98" y="54"/>
                </a:cubicBezTo>
                <a:cubicBezTo>
                  <a:pt x="98" y="53"/>
                  <a:pt x="97" y="53"/>
                  <a:pt x="97" y="51"/>
                </a:cubicBezTo>
                <a:cubicBezTo>
                  <a:pt x="98" y="50"/>
                  <a:pt x="98" y="48"/>
                  <a:pt x="98" y="46"/>
                </a:cubicBezTo>
                <a:cubicBezTo>
                  <a:pt x="98" y="45"/>
                  <a:pt x="97" y="43"/>
                  <a:pt x="97" y="42"/>
                </a:cubicBezTo>
                <a:cubicBezTo>
                  <a:pt x="97" y="42"/>
                  <a:pt x="96" y="41"/>
                  <a:pt x="96" y="41"/>
                </a:cubicBezTo>
                <a:cubicBezTo>
                  <a:pt x="96" y="40"/>
                  <a:pt x="96" y="40"/>
                  <a:pt x="95" y="40"/>
                </a:cubicBezTo>
                <a:cubicBezTo>
                  <a:pt x="95" y="40"/>
                  <a:pt x="96" y="39"/>
                  <a:pt x="96" y="39"/>
                </a:cubicBezTo>
                <a:cubicBezTo>
                  <a:pt x="95" y="39"/>
                  <a:pt x="95" y="39"/>
                  <a:pt x="95" y="39"/>
                </a:cubicBezTo>
                <a:cubicBezTo>
                  <a:pt x="92" y="38"/>
                  <a:pt x="91" y="39"/>
                  <a:pt x="92" y="42"/>
                </a:cubicBezTo>
                <a:cubicBezTo>
                  <a:pt x="91" y="42"/>
                  <a:pt x="91" y="43"/>
                  <a:pt x="90" y="43"/>
                </a:cubicBezTo>
                <a:cubicBezTo>
                  <a:pt x="90" y="47"/>
                  <a:pt x="89" y="50"/>
                  <a:pt x="88" y="54"/>
                </a:cubicBezTo>
                <a:cubicBezTo>
                  <a:pt x="85" y="54"/>
                  <a:pt x="85" y="56"/>
                  <a:pt x="83" y="57"/>
                </a:cubicBezTo>
                <a:cubicBezTo>
                  <a:pt x="82" y="57"/>
                  <a:pt x="82" y="58"/>
                  <a:pt x="80" y="58"/>
                </a:cubicBezTo>
                <a:cubicBezTo>
                  <a:pt x="80" y="58"/>
                  <a:pt x="80" y="59"/>
                  <a:pt x="80" y="59"/>
                </a:cubicBezTo>
                <a:cubicBezTo>
                  <a:pt x="80" y="60"/>
                  <a:pt x="79" y="60"/>
                  <a:pt x="77" y="60"/>
                </a:cubicBezTo>
                <a:cubicBezTo>
                  <a:pt x="77" y="58"/>
                  <a:pt x="79" y="58"/>
                  <a:pt x="79" y="57"/>
                </a:cubicBezTo>
                <a:cubicBezTo>
                  <a:pt x="79" y="57"/>
                  <a:pt x="78" y="57"/>
                  <a:pt x="78" y="56"/>
                </a:cubicBezTo>
                <a:cubicBezTo>
                  <a:pt x="78" y="55"/>
                  <a:pt x="78" y="55"/>
                  <a:pt x="78" y="54"/>
                </a:cubicBezTo>
                <a:cubicBezTo>
                  <a:pt x="78" y="54"/>
                  <a:pt x="79" y="52"/>
                  <a:pt x="78" y="52"/>
                </a:cubicBezTo>
                <a:cubicBezTo>
                  <a:pt x="78" y="53"/>
                  <a:pt x="76" y="52"/>
                  <a:pt x="75" y="53"/>
                </a:cubicBezTo>
                <a:cubicBezTo>
                  <a:pt x="74" y="53"/>
                  <a:pt x="74" y="54"/>
                  <a:pt x="73" y="53"/>
                </a:cubicBezTo>
                <a:cubicBezTo>
                  <a:pt x="73" y="54"/>
                  <a:pt x="73" y="54"/>
                  <a:pt x="72" y="54"/>
                </a:cubicBezTo>
                <a:cubicBezTo>
                  <a:pt x="70" y="55"/>
                  <a:pt x="70" y="57"/>
                  <a:pt x="68" y="58"/>
                </a:cubicBezTo>
                <a:cubicBezTo>
                  <a:pt x="66" y="57"/>
                  <a:pt x="66" y="60"/>
                  <a:pt x="64" y="60"/>
                </a:cubicBezTo>
                <a:cubicBezTo>
                  <a:pt x="64" y="63"/>
                  <a:pt x="62" y="63"/>
                  <a:pt x="62" y="66"/>
                </a:cubicBezTo>
                <a:cubicBezTo>
                  <a:pt x="61" y="66"/>
                  <a:pt x="61" y="65"/>
                  <a:pt x="61" y="65"/>
                </a:cubicBezTo>
                <a:cubicBezTo>
                  <a:pt x="62" y="63"/>
                  <a:pt x="62" y="60"/>
                  <a:pt x="64" y="60"/>
                </a:cubicBezTo>
                <a:cubicBezTo>
                  <a:pt x="64" y="58"/>
                  <a:pt x="64" y="56"/>
                  <a:pt x="64" y="54"/>
                </a:cubicBezTo>
                <a:cubicBezTo>
                  <a:pt x="63" y="54"/>
                  <a:pt x="60" y="55"/>
                  <a:pt x="60" y="53"/>
                </a:cubicBezTo>
                <a:cubicBezTo>
                  <a:pt x="61" y="53"/>
                  <a:pt x="62" y="53"/>
                  <a:pt x="64" y="53"/>
                </a:cubicBezTo>
                <a:cubicBezTo>
                  <a:pt x="64" y="52"/>
                  <a:pt x="65" y="51"/>
                  <a:pt x="65" y="51"/>
                </a:cubicBezTo>
                <a:cubicBezTo>
                  <a:pt x="66" y="51"/>
                  <a:pt x="66" y="50"/>
                  <a:pt x="66" y="50"/>
                </a:cubicBezTo>
                <a:cubicBezTo>
                  <a:pt x="67" y="50"/>
                  <a:pt x="67" y="50"/>
                  <a:pt x="67" y="49"/>
                </a:cubicBezTo>
                <a:cubicBezTo>
                  <a:pt x="65" y="49"/>
                  <a:pt x="63" y="49"/>
                  <a:pt x="63" y="48"/>
                </a:cubicBezTo>
                <a:cubicBezTo>
                  <a:pt x="65" y="48"/>
                  <a:pt x="65" y="48"/>
                  <a:pt x="65" y="46"/>
                </a:cubicBezTo>
                <a:cubicBezTo>
                  <a:pt x="66" y="44"/>
                  <a:pt x="63" y="45"/>
                  <a:pt x="63" y="43"/>
                </a:cubicBezTo>
                <a:cubicBezTo>
                  <a:pt x="63" y="41"/>
                  <a:pt x="64" y="41"/>
                  <a:pt x="64" y="39"/>
                </a:cubicBezTo>
                <a:cubicBezTo>
                  <a:pt x="64" y="38"/>
                  <a:pt x="64" y="38"/>
                  <a:pt x="65" y="37"/>
                </a:cubicBezTo>
                <a:cubicBezTo>
                  <a:pt x="66" y="39"/>
                  <a:pt x="64" y="39"/>
                  <a:pt x="65" y="42"/>
                </a:cubicBezTo>
                <a:cubicBezTo>
                  <a:pt x="66" y="42"/>
                  <a:pt x="66" y="43"/>
                  <a:pt x="68" y="43"/>
                </a:cubicBezTo>
                <a:cubicBezTo>
                  <a:pt x="69" y="42"/>
                  <a:pt x="70" y="43"/>
                  <a:pt x="70" y="42"/>
                </a:cubicBezTo>
                <a:cubicBezTo>
                  <a:pt x="70" y="41"/>
                  <a:pt x="71" y="40"/>
                  <a:pt x="72" y="40"/>
                </a:cubicBezTo>
                <a:cubicBezTo>
                  <a:pt x="74" y="41"/>
                  <a:pt x="73" y="38"/>
                  <a:pt x="74" y="37"/>
                </a:cubicBezTo>
                <a:cubicBezTo>
                  <a:pt x="75" y="37"/>
                  <a:pt x="75" y="36"/>
                  <a:pt x="75" y="35"/>
                </a:cubicBezTo>
                <a:cubicBezTo>
                  <a:pt x="74" y="34"/>
                  <a:pt x="73" y="34"/>
                  <a:pt x="72" y="33"/>
                </a:cubicBezTo>
                <a:cubicBezTo>
                  <a:pt x="71" y="33"/>
                  <a:pt x="72" y="32"/>
                  <a:pt x="72" y="33"/>
                </a:cubicBezTo>
                <a:cubicBezTo>
                  <a:pt x="74" y="33"/>
                  <a:pt x="74" y="34"/>
                  <a:pt x="76" y="34"/>
                </a:cubicBezTo>
                <a:cubicBezTo>
                  <a:pt x="76" y="31"/>
                  <a:pt x="73" y="32"/>
                  <a:pt x="73" y="30"/>
                </a:cubicBezTo>
                <a:cubicBezTo>
                  <a:pt x="73" y="29"/>
                  <a:pt x="75" y="29"/>
                  <a:pt x="74" y="28"/>
                </a:cubicBezTo>
                <a:cubicBezTo>
                  <a:pt x="73" y="28"/>
                  <a:pt x="72" y="28"/>
                  <a:pt x="72" y="27"/>
                </a:cubicBezTo>
                <a:cubicBezTo>
                  <a:pt x="71" y="25"/>
                  <a:pt x="72" y="24"/>
                  <a:pt x="74" y="23"/>
                </a:cubicBezTo>
                <a:cubicBezTo>
                  <a:pt x="74" y="23"/>
                  <a:pt x="74" y="22"/>
                  <a:pt x="74" y="22"/>
                </a:cubicBezTo>
                <a:cubicBezTo>
                  <a:pt x="73" y="22"/>
                  <a:pt x="73" y="21"/>
                  <a:pt x="73" y="21"/>
                </a:cubicBezTo>
                <a:cubicBezTo>
                  <a:pt x="72" y="21"/>
                  <a:pt x="72" y="20"/>
                  <a:pt x="72" y="20"/>
                </a:cubicBezTo>
                <a:cubicBezTo>
                  <a:pt x="72" y="19"/>
                  <a:pt x="73" y="18"/>
                  <a:pt x="73" y="17"/>
                </a:cubicBezTo>
                <a:cubicBezTo>
                  <a:pt x="72" y="17"/>
                  <a:pt x="72" y="16"/>
                  <a:pt x="72" y="14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4"/>
                  <a:pt x="69" y="14"/>
                  <a:pt x="68" y="13"/>
                </a:cubicBezTo>
                <a:cubicBezTo>
                  <a:pt x="68" y="12"/>
                  <a:pt x="70" y="12"/>
                  <a:pt x="69" y="10"/>
                </a:cubicBezTo>
                <a:cubicBezTo>
                  <a:pt x="69" y="9"/>
                  <a:pt x="69" y="8"/>
                  <a:pt x="69" y="7"/>
                </a:cubicBezTo>
                <a:cubicBezTo>
                  <a:pt x="69" y="7"/>
                  <a:pt x="69" y="6"/>
                  <a:pt x="69" y="5"/>
                </a:cubicBezTo>
                <a:cubicBezTo>
                  <a:pt x="68" y="5"/>
                  <a:pt x="68" y="5"/>
                  <a:pt x="68" y="5"/>
                </a:cubicBezTo>
                <a:cubicBezTo>
                  <a:pt x="67" y="4"/>
                  <a:pt x="67" y="3"/>
                  <a:pt x="66" y="3"/>
                </a:cubicBezTo>
                <a:cubicBezTo>
                  <a:pt x="66" y="4"/>
                  <a:pt x="65" y="4"/>
                  <a:pt x="64" y="4"/>
                </a:cubicBezTo>
                <a:cubicBezTo>
                  <a:pt x="63" y="2"/>
                  <a:pt x="62" y="2"/>
                  <a:pt x="62" y="0"/>
                </a:cubicBezTo>
                <a:cubicBezTo>
                  <a:pt x="60" y="1"/>
                  <a:pt x="59" y="0"/>
                  <a:pt x="58" y="0"/>
                </a:cubicBezTo>
                <a:cubicBezTo>
                  <a:pt x="59" y="1"/>
                  <a:pt x="58" y="1"/>
                  <a:pt x="57" y="1"/>
                </a:cubicBezTo>
                <a:cubicBezTo>
                  <a:pt x="57" y="2"/>
                  <a:pt x="56" y="2"/>
                  <a:pt x="56" y="3"/>
                </a:cubicBezTo>
                <a:cubicBezTo>
                  <a:pt x="56" y="5"/>
                  <a:pt x="58" y="6"/>
                  <a:pt x="60" y="5"/>
                </a:cubicBezTo>
                <a:cubicBezTo>
                  <a:pt x="61" y="6"/>
                  <a:pt x="61" y="7"/>
                  <a:pt x="62" y="7"/>
                </a:cubicBezTo>
                <a:cubicBezTo>
                  <a:pt x="62" y="10"/>
                  <a:pt x="65" y="9"/>
                  <a:pt x="65" y="12"/>
                </a:cubicBezTo>
                <a:cubicBezTo>
                  <a:pt x="64" y="12"/>
                  <a:pt x="63" y="12"/>
                  <a:pt x="62" y="12"/>
                </a:cubicBezTo>
                <a:cubicBezTo>
                  <a:pt x="62" y="12"/>
                  <a:pt x="61" y="12"/>
                  <a:pt x="60" y="12"/>
                </a:cubicBezTo>
                <a:cubicBezTo>
                  <a:pt x="60" y="11"/>
                  <a:pt x="61" y="11"/>
                  <a:pt x="60" y="11"/>
                </a:cubicBezTo>
                <a:cubicBezTo>
                  <a:pt x="60" y="11"/>
                  <a:pt x="59" y="11"/>
                  <a:pt x="59" y="10"/>
                </a:cubicBezTo>
                <a:cubicBezTo>
                  <a:pt x="59" y="10"/>
                  <a:pt x="59" y="7"/>
                  <a:pt x="57" y="8"/>
                </a:cubicBezTo>
                <a:cubicBezTo>
                  <a:pt x="57" y="9"/>
                  <a:pt x="56" y="9"/>
                  <a:pt x="56" y="9"/>
                </a:cubicBezTo>
                <a:cubicBezTo>
                  <a:pt x="55" y="12"/>
                  <a:pt x="57" y="14"/>
                  <a:pt x="58" y="16"/>
                </a:cubicBezTo>
                <a:cubicBezTo>
                  <a:pt x="58" y="17"/>
                  <a:pt x="59" y="18"/>
                  <a:pt x="60" y="19"/>
                </a:cubicBezTo>
                <a:cubicBezTo>
                  <a:pt x="58" y="21"/>
                  <a:pt x="59" y="24"/>
                  <a:pt x="59" y="27"/>
                </a:cubicBezTo>
                <a:cubicBezTo>
                  <a:pt x="58" y="27"/>
                  <a:pt x="57" y="27"/>
                  <a:pt x="56" y="28"/>
                </a:cubicBezTo>
                <a:cubicBezTo>
                  <a:pt x="56" y="30"/>
                  <a:pt x="53" y="27"/>
                  <a:pt x="56" y="28"/>
                </a:cubicBezTo>
                <a:cubicBezTo>
                  <a:pt x="56" y="26"/>
                  <a:pt x="56" y="25"/>
                  <a:pt x="56" y="24"/>
                </a:cubicBezTo>
                <a:cubicBezTo>
                  <a:pt x="55" y="24"/>
                  <a:pt x="55" y="25"/>
                  <a:pt x="53" y="25"/>
                </a:cubicBezTo>
                <a:cubicBezTo>
                  <a:pt x="53" y="26"/>
                  <a:pt x="52" y="26"/>
                  <a:pt x="52" y="25"/>
                </a:cubicBezTo>
                <a:cubicBezTo>
                  <a:pt x="52" y="25"/>
                  <a:pt x="53" y="25"/>
                  <a:pt x="53" y="25"/>
                </a:cubicBezTo>
                <a:cubicBezTo>
                  <a:pt x="54" y="24"/>
                  <a:pt x="54" y="22"/>
                  <a:pt x="55" y="22"/>
                </a:cubicBezTo>
                <a:cubicBezTo>
                  <a:pt x="54" y="21"/>
                  <a:pt x="56" y="18"/>
                  <a:pt x="54" y="19"/>
                </a:cubicBezTo>
                <a:cubicBezTo>
                  <a:pt x="54" y="19"/>
                  <a:pt x="53" y="19"/>
                  <a:pt x="53" y="19"/>
                </a:cubicBezTo>
                <a:cubicBezTo>
                  <a:pt x="53" y="20"/>
                  <a:pt x="53" y="20"/>
                  <a:pt x="53" y="21"/>
                </a:cubicBezTo>
                <a:cubicBezTo>
                  <a:pt x="52" y="21"/>
                  <a:pt x="52" y="21"/>
                  <a:pt x="51" y="21"/>
                </a:cubicBezTo>
                <a:cubicBezTo>
                  <a:pt x="50" y="20"/>
                  <a:pt x="51" y="17"/>
                  <a:pt x="50" y="17"/>
                </a:cubicBezTo>
                <a:cubicBezTo>
                  <a:pt x="50" y="18"/>
                  <a:pt x="49" y="18"/>
                  <a:pt x="49" y="17"/>
                </a:cubicBezTo>
                <a:cubicBezTo>
                  <a:pt x="49" y="16"/>
                  <a:pt x="50" y="15"/>
                  <a:pt x="50" y="14"/>
                </a:cubicBezTo>
                <a:cubicBezTo>
                  <a:pt x="49" y="14"/>
                  <a:pt x="49" y="14"/>
                  <a:pt x="49" y="13"/>
                </a:cubicBezTo>
                <a:cubicBezTo>
                  <a:pt x="49" y="13"/>
                  <a:pt x="49" y="12"/>
                  <a:pt x="49" y="11"/>
                </a:cubicBezTo>
                <a:cubicBezTo>
                  <a:pt x="49" y="11"/>
                  <a:pt x="50" y="11"/>
                  <a:pt x="50" y="10"/>
                </a:cubicBezTo>
                <a:cubicBezTo>
                  <a:pt x="50" y="10"/>
                  <a:pt x="50" y="10"/>
                  <a:pt x="50" y="9"/>
                </a:cubicBezTo>
                <a:cubicBezTo>
                  <a:pt x="49" y="9"/>
                  <a:pt x="49" y="8"/>
                  <a:pt x="49" y="7"/>
                </a:cubicBezTo>
                <a:cubicBezTo>
                  <a:pt x="49" y="6"/>
                  <a:pt x="48" y="6"/>
                  <a:pt x="47" y="6"/>
                </a:cubicBezTo>
                <a:cubicBezTo>
                  <a:pt x="48" y="5"/>
                  <a:pt x="44" y="5"/>
                  <a:pt x="44" y="6"/>
                </a:cubicBezTo>
                <a:cubicBezTo>
                  <a:pt x="45" y="6"/>
                  <a:pt x="45" y="7"/>
                  <a:pt x="45" y="8"/>
                </a:cubicBezTo>
                <a:cubicBezTo>
                  <a:pt x="43" y="8"/>
                  <a:pt x="44" y="6"/>
                  <a:pt x="42" y="6"/>
                </a:cubicBezTo>
                <a:cubicBezTo>
                  <a:pt x="41" y="8"/>
                  <a:pt x="42" y="9"/>
                  <a:pt x="42" y="10"/>
                </a:cubicBezTo>
                <a:cubicBezTo>
                  <a:pt x="43" y="10"/>
                  <a:pt x="43" y="12"/>
                  <a:pt x="44" y="12"/>
                </a:cubicBezTo>
                <a:cubicBezTo>
                  <a:pt x="44" y="12"/>
                  <a:pt x="44" y="13"/>
                  <a:pt x="43" y="13"/>
                </a:cubicBezTo>
                <a:cubicBezTo>
                  <a:pt x="41" y="13"/>
                  <a:pt x="41" y="12"/>
                  <a:pt x="41" y="10"/>
                </a:cubicBezTo>
                <a:cubicBezTo>
                  <a:pt x="38" y="11"/>
                  <a:pt x="41" y="7"/>
                  <a:pt x="38" y="8"/>
                </a:cubicBezTo>
                <a:cubicBezTo>
                  <a:pt x="37" y="8"/>
                  <a:pt x="38" y="9"/>
                  <a:pt x="37" y="9"/>
                </a:cubicBezTo>
                <a:cubicBezTo>
                  <a:pt x="37" y="10"/>
                  <a:pt x="38" y="11"/>
                  <a:pt x="37" y="11"/>
                </a:cubicBezTo>
                <a:cubicBezTo>
                  <a:pt x="37" y="13"/>
                  <a:pt x="39" y="13"/>
                  <a:pt x="38" y="16"/>
                </a:cubicBezTo>
                <a:cubicBezTo>
                  <a:pt x="39" y="16"/>
                  <a:pt x="40" y="17"/>
                  <a:pt x="40" y="18"/>
                </a:cubicBezTo>
                <a:cubicBezTo>
                  <a:pt x="40" y="18"/>
                  <a:pt x="41" y="19"/>
                  <a:pt x="41" y="20"/>
                </a:cubicBezTo>
                <a:cubicBezTo>
                  <a:pt x="41" y="20"/>
                  <a:pt x="40" y="20"/>
                  <a:pt x="40" y="19"/>
                </a:cubicBezTo>
                <a:cubicBezTo>
                  <a:pt x="39" y="19"/>
                  <a:pt x="39" y="18"/>
                  <a:pt x="39" y="18"/>
                </a:cubicBezTo>
                <a:cubicBezTo>
                  <a:pt x="38" y="17"/>
                  <a:pt x="38" y="17"/>
                  <a:pt x="37" y="17"/>
                </a:cubicBezTo>
                <a:cubicBezTo>
                  <a:pt x="37" y="17"/>
                  <a:pt x="38" y="17"/>
                  <a:pt x="37" y="16"/>
                </a:cubicBezTo>
                <a:cubicBezTo>
                  <a:pt x="37" y="16"/>
                  <a:pt x="37" y="17"/>
                  <a:pt x="37" y="16"/>
                </a:cubicBezTo>
                <a:cubicBezTo>
                  <a:pt x="36" y="16"/>
                  <a:pt x="36" y="15"/>
                  <a:pt x="36" y="15"/>
                </a:cubicBezTo>
                <a:cubicBezTo>
                  <a:pt x="36" y="15"/>
                  <a:pt x="35" y="15"/>
                  <a:pt x="35" y="15"/>
                </a:cubicBezTo>
                <a:cubicBezTo>
                  <a:pt x="35" y="15"/>
                  <a:pt x="35" y="13"/>
                  <a:pt x="33" y="14"/>
                </a:cubicBezTo>
                <a:cubicBezTo>
                  <a:pt x="32" y="14"/>
                  <a:pt x="32" y="15"/>
                  <a:pt x="32" y="16"/>
                </a:cubicBezTo>
                <a:cubicBezTo>
                  <a:pt x="32" y="16"/>
                  <a:pt x="32" y="16"/>
                  <a:pt x="33" y="17"/>
                </a:cubicBezTo>
                <a:cubicBezTo>
                  <a:pt x="33" y="18"/>
                  <a:pt x="33" y="20"/>
                  <a:pt x="33" y="21"/>
                </a:cubicBezTo>
                <a:cubicBezTo>
                  <a:pt x="36" y="20"/>
                  <a:pt x="35" y="22"/>
                  <a:pt x="37" y="22"/>
                </a:cubicBezTo>
                <a:cubicBezTo>
                  <a:pt x="38" y="23"/>
                  <a:pt x="40" y="23"/>
                  <a:pt x="40" y="24"/>
                </a:cubicBezTo>
                <a:cubicBezTo>
                  <a:pt x="37" y="24"/>
                  <a:pt x="37" y="22"/>
                  <a:pt x="34" y="23"/>
                </a:cubicBezTo>
                <a:cubicBezTo>
                  <a:pt x="34" y="25"/>
                  <a:pt x="36" y="25"/>
                  <a:pt x="35" y="28"/>
                </a:cubicBezTo>
                <a:cubicBezTo>
                  <a:pt x="34" y="27"/>
                  <a:pt x="32" y="28"/>
                  <a:pt x="32" y="27"/>
                </a:cubicBezTo>
                <a:cubicBezTo>
                  <a:pt x="31" y="24"/>
                  <a:pt x="33" y="24"/>
                  <a:pt x="33" y="22"/>
                </a:cubicBezTo>
                <a:cubicBezTo>
                  <a:pt x="32" y="22"/>
                  <a:pt x="31" y="22"/>
                  <a:pt x="31" y="21"/>
                </a:cubicBezTo>
                <a:cubicBezTo>
                  <a:pt x="31" y="20"/>
                  <a:pt x="31" y="20"/>
                  <a:pt x="30" y="19"/>
                </a:cubicBezTo>
                <a:cubicBezTo>
                  <a:pt x="30" y="18"/>
                  <a:pt x="29" y="18"/>
                  <a:pt x="29" y="17"/>
                </a:cubicBezTo>
                <a:cubicBezTo>
                  <a:pt x="29" y="17"/>
                  <a:pt x="28" y="17"/>
                  <a:pt x="28" y="17"/>
                </a:cubicBezTo>
                <a:cubicBezTo>
                  <a:pt x="28" y="17"/>
                  <a:pt x="29" y="16"/>
                  <a:pt x="28" y="16"/>
                </a:cubicBezTo>
                <a:cubicBezTo>
                  <a:pt x="28" y="15"/>
                  <a:pt x="26" y="15"/>
                  <a:pt x="26" y="15"/>
                </a:cubicBezTo>
                <a:cubicBezTo>
                  <a:pt x="26" y="17"/>
                  <a:pt x="24" y="18"/>
                  <a:pt x="25" y="21"/>
                </a:cubicBezTo>
                <a:cubicBezTo>
                  <a:pt x="25" y="21"/>
                  <a:pt x="26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4" y="21"/>
                  <a:pt x="24" y="20"/>
                  <a:pt x="23" y="19"/>
                </a:cubicBezTo>
                <a:cubicBezTo>
                  <a:pt x="23" y="19"/>
                  <a:pt x="22" y="19"/>
                  <a:pt x="22" y="20"/>
                </a:cubicBezTo>
                <a:cubicBezTo>
                  <a:pt x="23" y="20"/>
                  <a:pt x="23" y="22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4" y="24"/>
                  <a:pt x="23" y="24"/>
                  <a:pt x="23" y="25"/>
                </a:cubicBezTo>
                <a:cubicBezTo>
                  <a:pt x="24" y="25"/>
                  <a:pt x="25" y="26"/>
                  <a:pt x="25" y="27"/>
                </a:cubicBezTo>
                <a:cubicBezTo>
                  <a:pt x="24" y="27"/>
                  <a:pt x="24" y="26"/>
                  <a:pt x="23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2" y="26"/>
                  <a:pt x="22" y="26"/>
                </a:cubicBezTo>
                <a:cubicBezTo>
                  <a:pt x="22" y="25"/>
                  <a:pt x="22" y="24"/>
                  <a:pt x="22" y="23"/>
                </a:cubicBezTo>
                <a:cubicBezTo>
                  <a:pt x="21" y="23"/>
                  <a:pt x="21" y="22"/>
                  <a:pt x="21" y="21"/>
                </a:cubicBezTo>
                <a:cubicBezTo>
                  <a:pt x="20" y="21"/>
                  <a:pt x="20" y="20"/>
                  <a:pt x="20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8" y="18"/>
                  <a:pt x="17" y="19"/>
                  <a:pt x="17" y="20"/>
                </a:cubicBezTo>
                <a:cubicBezTo>
                  <a:pt x="15" y="20"/>
                  <a:pt x="15" y="21"/>
                  <a:pt x="13" y="21"/>
                </a:cubicBezTo>
                <a:cubicBezTo>
                  <a:pt x="13" y="22"/>
                  <a:pt x="14" y="22"/>
                  <a:pt x="15" y="23"/>
                </a:cubicBezTo>
                <a:cubicBezTo>
                  <a:pt x="16" y="23"/>
                  <a:pt x="17" y="24"/>
                  <a:pt x="18" y="24"/>
                </a:cubicBezTo>
                <a:cubicBezTo>
                  <a:pt x="18" y="25"/>
                  <a:pt x="19" y="25"/>
                  <a:pt x="19" y="26"/>
                </a:cubicBezTo>
                <a:cubicBezTo>
                  <a:pt x="19" y="26"/>
                  <a:pt x="19" y="26"/>
                  <a:pt x="19" y="27"/>
                </a:cubicBezTo>
                <a:cubicBezTo>
                  <a:pt x="19" y="29"/>
                  <a:pt x="21" y="30"/>
                  <a:pt x="21" y="32"/>
                </a:cubicBezTo>
                <a:cubicBezTo>
                  <a:pt x="23" y="32"/>
                  <a:pt x="26" y="31"/>
                  <a:pt x="27" y="32"/>
                </a:cubicBezTo>
                <a:cubicBezTo>
                  <a:pt x="27" y="33"/>
                  <a:pt x="28" y="33"/>
                  <a:pt x="28" y="33"/>
                </a:cubicBezTo>
                <a:cubicBezTo>
                  <a:pt x="28" y="33"/>
                  <a:pt x="29" y="33"/>
                  <a:pt x="30" y="33"/>
                </a:cubicBezTo>
                <a:cubicBezTo>
                  <a:pt x="30" y="33"/>
                  <a:pt x="30" y="34"/>
                  <a:pt x="30" y="34"/>
                </a:cubicBezTo>
                <a:cubicBezTo>
                  <a:pt x="30" y="34"/>
                  <a:pt x="31" y="33"/>
                  <a:pt x="31" y="33"/>
                </a:cubicBezTo>
                <a:cubicBezTo>
                  <a:pt x="32" y="33"/>
                  <a:pt x="32" y="35"/>
                  <a:pt x="33" y="35"/>
                </a:cubicBezTo>
                <a:cubicBezTo>
                  <a:pt x="34" y="34"/>
                  <a:pt x="34" y="33"/>
                  <a:pt x="35" y="33"/>
                </a:cubicBezTo>
                <a:cubicBezTo>
                  <a:pt x="37" y="33"/>
                  <a:pt x="37" y="35"/>
                  <a:pt x="39" y="35"/>
                </a:cubicBezTo>
                <a:cubicBezTo>
                  <a:pt x="39" y="35"/>
                  <a:pt x="40" y="36"/>
                  <a:pt x="40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41" y="37"/>
                  <a:pt x="41" y="38"/>
                  <a:pt x="41" y="38"/>
                </a:cubicBezTo>
                <a:cubicBezTo>
                  <a:pt x="41" y="39"/>
                  <a:pt x="40" y="39"/>
                  <a:pt x="40" y="39"/>
                </a:cubicBezTo>
                <a:cubicBezTo>
                  <a:pt x="40" y="39"/>
                  <a:pt x="41" y="40"/>
                  <a:pt x="42" y="41"/>
                </a:cubicBezTo>
                <a:cubicBezTo>
                  <a:pt x="42" y="40"/>
                  <a:pt x="42" y="40"/>
                  <a:pt x="42" y="39"/>
                </a:cubicBezTo>
                <a:cubicBezTo>
                  <a:pt x="42" y="39"/>
                  <a:pt x="42" y="37"/>
                  <a:pt x="42" y="37"/>
                </a:cubicBezTo>
                <a:cubicBezTo>
                  <a:pt x="44" y="37"/>
                  <a:pt x="43" y="35"/>
                  <a:pt x="44" y="35"/>
                </a:cubicBezTo>
                <a:cubicBezTo>
                  <a:pt x="45" y="37"/>
                  <a:pt x="43" y="37"/>
                  <a:pt x="44" y="39"/>
                </a:cubicBezTo>
                <a:cubicBezTo>
                  <a:pt x="44" y="39"/>
                  <a:pt x="45" y="39"/>
                  <a:pt x="46" y="39"/>
                </a:cubicBezTo>
                <a:cubicBezTo>
                  <a:pt x="47" y="40"/>
                  <a:pt x="47" y="41"/>
                  <a:pt x="47" y="42"/>
                </a:cubicBezTo>
                <a:cubicBezTo>
                  <a:pt x="49" y="41"/>
                  <a:pt x="50" y="40"/>
                  <a:pt x="50" y="43"/>
                </a:cubicBezTo>
                <a:cubicBezTo>
                  <a:pt x="49" y="43"/>
                  <a:pt x="48" y="43"/>
                  <a:pt x="47" y="43"/>
                </a:cubicBezTo>
                <a:cubicBezTo>
                  <a:pt x="47" y="44"/>
                  <a:pt x="48" y="45"/>
                  <a:pt x="49" y="46"/>
                </a:cubicBezTo>
                <a:cubicBezTo>
                  <a:pt x="50" y="45"/>
                  <a:pt x="50" y="47"/>
                  <a:pt x="52" y="46"/>
                </a:cubicBezTo>
                <a:cubicBezTo>
                  <a:pt x="53" y="47"/>
                  <a:pt x="52" y="49"/>
                  <a:pt x="54" y="48"/>
                </a:cubicBezTo>
                <a:cubicBezTo>
                  <a:pt x="54" y="49"/>
                  <a:pt x="55" y="50"/>
                  <a:pt x="56" y="51"/>
                </a:cubicBezTo>
                <a:cubicBezTo>
                  <a:pt x="55" y="51"/>
                  <a:pt x="55" y="51"/>
                  <a:pt x="54" y="51"/>
                </a:cubicBezTo>
                <a:cubicBezTo>
                  <a:pt x="54" y="51"/>
                  <a:pt x="54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2" y="51"/>
                  <a:pt x="52" y="51"/>
                  <a:pt x="51" y="51"/>
                </a:cubicBezTo>
                <a:cubicBezTo>
                  <a:pt x="50" y="51"/>
                  <a:pt x="49" y="51"/>
                  <a:pt x="48" y="51"/>
                </a:cubicBezTo>
                <a:cubicBezTo>
                  <a:pt x="47" y="51"/>
                  <a:pt x="47" y="52"/>
                  <a:pt x="46" y="52"/>
                </a:cubicBezTo>
                <a:cubicBezTo>
                  <a:pt x="46" y="51"/>
                  <a:pt x="45" y="51"/>
                  <a:pt x="43" y="51"/>
                </a:cubicBezTo>
                <a:cubicBezTo>
                  <a:pt x="42" y="51"/>
                  <a:pt x="42" y="52"/>
                  <a:pt x="42" y="52"/>
                </a:cubicBezTo>
                <a:cubicBezTo>
                  <a:pt x="41" y="52"/>
                  <a:pt x="40" y="51"/>
                  <a:pt x="40" y="53"/>
                </a:cubicBezTo>
                <a:cubicBezTo>
                  <a:pt x="38" y="53"/>
                  <a:pt x="36" y="53"/>
                  <a:pt x="36" y="54"/>
                </a:cubicBezTo>
                <a:cubicBezTo>
                  <a:pt x="38" y="56"/>
                  <a:pt x="41" y="56"/>
                  <a:pt x="41" y="60"/>
                </a:cubicBezTo>
                <a:cubicBezTo>
                  <a:pt x="43" y="61"/>
                  <a:pt x="44" y="61"/>
                  <a:pt x="46" y="61"/>
                </a:cubicBezTo>
                <a:cubicBezTo>
                  <a:pt x="48" y="61"/>
                  <a:pt x="49" y="59"/>
                  <a:pt x="50" y="61"/>
                </a:cubicBezTo>
                <a:cubicBezTo>
                  <a:pt x="50" y="63"/>
                  <a:pt x="49" y="63"/>
                  <a:pt x="48" y="63"/>
                </a:cubicBezTo>
                <a:cubicBezTo>
                  <a:pt x="48" y="64"/>
                  <a:pt x="47" y="65"/>
                  <a:pt x="46" y="65"/>
                </a:cubicBezTo>
                <a:cubicBezTo>
                  <a:pt x="46" y="66"/>
                  <a:pt x="46" y="66"/>
                  <a:pt x="45" y="67"/>
                </a:cubicBezTo>
                <a:cubicBezTo>
                  <a:pt x="43" y="67"/>
                  <a:pt x="43" y="66"/>
                  <a:pt x="42" y="65"/>
                </a:cubicBezTo>
                <a:cubicBezTo>
                  <a:pt x="40" y="65"/>
                  <a:pt x="41" y="63"/>
                  <a:pt x="39" y="64"/>
                </a:cubicBezTo>
                <a:cubicBezTo>
                  <a:pt x="38" y="62"/>
                  <a:pt x="36" y="62"/>
                  <a:pt x="36" y="60"/>
                </a:cubicBezTo>
                <a:cubicBezTo>
                  <a:pt x="35" y="60"/>
                  <a:pt x="33" y="60"/>
                  <a:pt x="33" y="59"/>
                </a:cubicBezTo>
                <a:cubicBezTo>
                  <a:pt x="33" y="59"/>
                  <a:pt x="32" y="59"/>
                  <a:pt x="32" y="59"/>
                </a:cubicBezTo>
                <a:cubicBezTo>
                  <a:pt x="32" y="59"/>
                  <a:pt x="31" y="60"/>
                  <a:pt x="31" y="60"/>
                </a:cubicBezTo>
                <a:cubicBezTo>
                  <a:pt x="31" y="60"/>
                  <a:pt x="30" y="59"/>
                  <a:pt x="30" y="59"/>
                </a:cubicBezTo>
                <a:cubicBezTo>
                  <a:pt x="30" y="58"/>
                  <a:pt x="31" y="57"/>
                  <a:pt x="30" y="55"/>
                </a:cubicBezTo>
                <a:cubicBezTo>
                  <a:pt x="28" y="55"/>
                  <a:pt x="28" y="57"/>
                  <a:pt x="26" y="57"/>
                </a:cubicBezTo>
                <a:cubicBezTo>
                  <a:pt x="26" y="57"/>
                  <a:pt x="25" y="56"/>
                  <a:pt x="25" y="55"/>
                </a:cubicBezTo>
                <a:cubicBezTo>
                  <a:pt x="24" y="55"/>
                  <a:pt x="23" y="56"/>
                  <a:pt x="22" y="56"/>
                </a:cubicBezTo>
                <a:cubicBezTo>
                  <a:pt x="22" y="56"/>
                  <a:pt x="23" y="55"/>
                  <a:pt x="23" y="54"/>
                </a:cubicBezTo>
                <a:cubicBezTo>
                  <a:pt x="22" y="54"/>
                  <a:pt x="21" y="53"/>
                  <a:pt x="20" y="53"/>
                </a:cubicBezTo>
                <a:cubicBezTo>
                  <a:pt x="18" y="53"/>
                  <a:pt x="20" y="57"/>
                  <a:pt x="19" y="56"/>
                </a:cubicBezTo>
                <a:cubicBezTo>
                  <a:pt x="18" y="54"/>
                  <a:pt x="17" y="53"/>
                  <a:pt x="15" y="53"/>
                </a:cubicBezTo>
                <a:cubicBezTo>
                  <a:pt x="13" y="53"/>
                  <a:pt x="12" y="53"/>
                  <a:pt x="10" y="53"/>
                </a:cubicBezTo>
                <a:cubicBezTo>
                  <a:pt x="10" y="52"/>
                  <a:pt x="10" y="52"/>
                  <a:pt x="10" y="51"/>
                </a:cubicBezTo>
                <a:cubicBezTo>
                  <a:pt x="8" y="51"/>
                  <a:pt x="6" y="49"/>
                  <a:pt x="4" y="50"/>
                </a:cubicBezTo>
                <a:cubicBezTo>
                  <a:pt x="4" y="50"/>
                  <a:pt x="4" y="51"/>
                  <a:pt x="3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1"/>
                  <a:pt x="4" y="52"/>
                  <a:pt x="3" y="51"/>
                </a:cubicBezTo>
                <a:cubicBezTo>
                  <a:pt x="1" y="52"/>
                  <a:pt x="4" y="53"/>
                  <a:pt x="3" y="54"/>
                </a:cubicBezTo>
                <a:cubicBezTo>
                  <a:pt x="3" y="55"/>
                  <a:pt x="3" y="56"/>
                  <a:pt x="3" y="57"/>
                </a:cubicBezTo>
                <a:cubicBezTo>
                  <a:pt x="4" y="57"/>
                  <a:pt x="4" y="57"/>
                  <a:pt x="5" y="58"/>
                </a:cubicBezTo>
                <a:cubicBezTo>
                  <a:pt x="6" y="58"/>
                  <a:pt x="7" y="58"/>
                  <a:pt x="8" y="58"/>
                </a:cubicBezTo>
                <a:cubicBezTo>
                  <a:pt x="8" y="58"/>
                  <a:pt x="9" y="58"/>
                  <a:pt x="9" y="58"/>
                </a:cubicBezTo>
                <a:cubicBezTo>
                  <a:pt x="10" y="57"/>
                  <a:pt x="11" y="57"/>
                  <a:pt x="11" y="59"/>
                </a:cubicBezTo>
                <a:cubicBezTo>
                  <a:pt x="11" y="59"/>
                  <a:pt x="12" y="59"/>
                  <a:pt x="12" y="60"/>
                </a:cubicBezTo>
                <a:cubicBezTo>
                  <a:pt x="12" y="59"/>
                  <a:pt x="12" y="58"/>
                  <a:pt x="13" y="58"/>
                </a:cubicBezTo>
                <a:cubicBezTo>
                  <a:pt x="13" y="60"/>
                  <a:pt x="15" y="59"/>
                  <a:pt x="15" y="60"/>
                </a:cubicBezTo>
                <a:cubicBezTo>
                  <a:pt x="16" y="61"/>
                  <a:pt x="17" y="61"/>
                  <a:pt x="18" y="62"/>
                </a:cubicBezTo>
                <a:cubicBezTo>
                  <a:pt x="18" y="63"/>
                  <a:pt x="20" y="64"/>
                  <a:pt x="21" y="65"/>
                </a:cubicBezTo>
                <a:cubicBezTo>
                  <a:pt x="22" y="65"/>
                  <a:pt x="21" y="65"/>
                  <a:pt x="22" y="65"/>
                </a:cubicBezTo>
                <a:cubicBezTo>
                  <a:pt x="22" y="65"/>
                  <a:pt x="23" y="65"/>
                  <a:pt x="23" y="65"/>
                </a:cubicBezTo>
                <a:cubicBezTo>
                  <a:pt x="22" y="67"/>
                  <a:pt x="24" y="67"/>
                  <a:pt x="24" y="68"/>
                </a:cubicBezTo>
                <a:cubicBezTo>
                  <a:pt x="26" y="69"/>
                  <a:pt x="26" y="69"/>
                  <a:pt x="28" y="68"/>
                </a:cubicBezTo>
                <a:cubicBezTo>
                  <a:pt x="29" y="69"/>
                  <a:pt x="27" y="70"/>
                  <a:pt x="28" y="70"/>
                </a:cubicBezTo>
                <a:cubicBezTo>
                  <a:pt x="29" y="71"/>
                  <a:pt x="29" y="71"/>
                  <a:pt x="29" y="72"/>
                </a:cubicBezTo>
                <a:cubicBezTo>
                  <a:pt x="27" y="73"/>
                  <a:pt x="27" y="74"/>
                  <a:pt x="26" y="75"/>
                </a:cubicBezTo>
                <a:cubicBezTo>
                  <a:pt x="26" y="76"/>
                  <a:pt x="25" y="76"/>
                  <a:pt x="25" y="76"/>
                </a:cubicBezTo>
                <a:cubicBezTo>
                  <a:pt x="25" y="78"/>
                  <a:pt x="25" y="80"/>
                  <a:pt x="24" y="81"/>
                </a:cubicBezTo>
                <a:cubicBezTo>
                  <a:pt x="27" y="81"/>
                  <a:pt x="25" y="82"/>
                  <a:pt x="25" y="84"/>
                </a:cubicBezTo>
                <a:cubicBezTo>
                  <a:pt x="27" y="84"/>
                  <a:pt x="29" y="84"/>
                  <a:pt x="30" y="83"/>
                </a:cubicBezTo>
                <a:cubicBezTo>
                  <a:pt x="29" y="87"/>
                  <a:pt x="36" y="83"/>
                  <a:pt x="35" y="86"/>
                </a:cubicBezTo>
                <a:cubicBezTo>
                  <a:pt x="33" y="86"/>
                  <a:pt x="32" y="86"/>
                  <a:pt x="31" y="86"/>
                </a:cubicBezTo>
                <a:cubicBezTo>
                  <a:pt x="31" y="86"/>
                  <a:pt x="29" y="85"/>
                  <a:pt x="29" y="86"/>
                </a:cubicBezTo>
                <a:cubicBezTo>
                  <a:pt x="31" y="86"/>
                  <a:pt x="29" y="88"/>
                  <a:pt x="28" y="88"/>
                </a:cubicBezTo>
                <a:cubicBezTo>
                  <a:pt x="27" y="88"/>
                  <a:pt x="27" y="89"/>
                  <a:pt x="26" y="90"/>
                </a:cubicBezTo>
                <a:cubicBezTo>
                  <a:pt x="26" y="90"/>
                  <a:pt x="26" y="90"/>
                  <a:pt x="26" y="90"/>
                </a:cubicBezTo>
                <a:cubicBezTo>
                  <a:pt x="26" y="90"/>
                  <a:pt x="25" y="90"/>
                  <a:pt x="25" y="90"/>
                </a:cubicBezTo>
                <a:cubicBezTo>
                  <a:pt x="24" y="92"/>
                  <a:pt x="24" y="91"/>
                  <a:pt x="22" y="91"/>
                </a:cubicBezTo>
                <a:cubicBezTo>
                  <a:pt x="21" y="93"/>
                  <a:pt x="24" y="91"/>
                  <a:pt x="24" y="93"/>
                </a:cubicBezTo>
                <a:cubicBezTo>
                  <a:pt x="24" y="93"/>
                  <a:pt x="24" y="94"/>
                  <a:pt x="24" y="94"/>
                </a:cubicBezTo>
                <a:cubicBezTo>
                  <a:pt x="25" y="94"/>
                  <a:pt x="26" y="93"/>
                  <a:pt x="27" y="93"/>
                </a:cubicBezTo>
                <a:cubicBezTo>
                  <a:pt x="28" y="93"/>
                  <a:pt x="27" y="94"/>
                  <a:pt x="28" y="94"/>
                </a:cubicBezTo>
                <a:cubicBezTo>
                  <a:pt x="28" y="94"/>
                  <a:pt x="29" y="94"/>
                  <a:pt x="30" y="94"/>
                </a:cubicBezTo>
                <a:cubicBezTo>
                  <a:pt x="30" y="93"/>
                  <a:pt x="30" y="93"/>
                  <a:pt x="30" y="93"/>
                </a:cubicBezTo>
                <a:cubicBezTo>
                  <a:pt x="31" y="93"/>
                  <a:pt x="32" y="92"/>
                  <a:pt x="33" y="92"/>
                </a:cubicBezTo>
                <a:cubicBezTo>
                  <a:pt x="33" y="94"/>
                  <a:pt x="35" y="93"/>
                  <a:pt x="35" y="95"/>
                </a:cubicBezTo>
                <a:cubicBezTo>
                  <a:pt x="34" y="95"/>
                  <a:pt x="33" y="95"/>
                  <a:pt x="33" y="94"/>
                </a:cubicBezTo>
                <a:cubicBezTo>
                  <a:pt x="30" y="94"/>
                  <a:pt x="27" y="94"/>
                  <a:pt x="24" y="96"/>
                </a:cubicBezTo>
                <a:cubicBezTo>
                  <a:pt x="24" y="98"/>
                  <a:pt x="25" y="98"/>
                  <a:pt x="25" y="99"/>
                </a:cubicBezTo>
                <a:cubicBezTo>
                  <a:pt x="23" y="99"/>
                  <a:pt x="24" y="99"/>
                  <a:pt x="21" y="99"/>
                </a:cubicBezTo>
                <a:cubicBezTo>
                  <a:pt x="21" y="101"/>
                  <a:pt x="21" y="102"/>
                  <a:pt x="20" y="102"/>
                </a:cubicBezTo>
                <a:cubicBezTo>
                  <a:pt x="17" y="102"/>
                  <a:pt x="15" y="102"/>
                  <a:pt x="13" y="101"/>
                </a:cubicBezTo>
                <a:cubicBezTo>
                  <a:pt x="13" y="101"/>
                  <a:pt x="12" y="101"/>
                  <a:pt x="12" y="100"/>
                </a:cubicBezTo>
                <a:cubicBezTo>
                  <a:pt x="10" y="101"/>
                  <a:pt x="10" y="101"/>
                  <a:pt x="8" y="100"/>
                </a:cubicBezTo>
                <a:cubicBezTo>
                  <a:pt x="8" y="99"/>
                  <a:pt x="8" y="98"/>
                  <a:pt x="7" y="97"/>
                </a:cubicBezTo>
                <a:cubicBezTo>
                  <a:pt x="7" y="96"/>
                  <a:pt x="8" y="95"/>
                  <a:pt x="7" y="94"/>
                </a:cubicBezTo>
                <a:cubicBezTo>
                  <a:pt x="6" y="96"/>
                  <a:pt x="4" y="98"/>
                  <a:pt x="3" y="99"/>
                </a:cubicBezTo>
                <a:cubicBezTo>
                  <a:pt x="3" y="101"/>
                  <a:pt x="2" y="102"/>
                  <a:pt x="0" y="103"/>
                </a:cubicBezTo>
                <a:cubicBezTo>
                  <a:pt x="0" y="104"/>
                  <a:pt x="0" y="105"/>
                  <a:pt x="0" y="106"/>
                </a:cubicBezTo>
                <a:cubicBezTo>
                  <a:pt x="1" y="106"/>
                  <a:pt x="1" y="106"/>
                  <a:pt x="1" y="106"/>
                </a:cubicBezTo>
                <a:cubicBezTo>
                  <a:pt x="2" y="106"/>
                  <a:pt x="2" y="106"/>
                  <a:pt x="2" y="106"/>
                </a:cubicBezTo>
                <a:cubicBezTo>
                  <a:pt x="2" y="106"/>
                  <a:pt x="3" y="106"/>
                  <a:pt x="3" y="107"/>
                </a:cubicBezTo>
                <a:cubicBezTo>
                  <a:pt x="4" y="107"/>
                  <a:pt x="5" y="107"/>
                  <a:pt x="6" y="107"/>
                </a:cubicBezTo>
                <a:cubicBezTo>
                  <a:pt x="6" y="107"/>
                  <a:pt x="6" y="107"/>
                  <a:pt x="6" y="107"/>
                </a:cubicBezTo>
                <a:cubicBezTo>
                  <a:pt x="7" y="107"/>
                  <a:pt x="8" y="108"/>
                  <a:pt x="9" y="109"/>
                </a:cubicBezTo>
                <a:cubicBezTo>
                  <a:pt x="9" y="109"/>
                  <a:pt x="9" y="109"/>
                  <a:pt x="9" y="109"/>
                </a:cubicBezTo>
                <a:cubicBezTo>
                  <a:pt x="10" y="111"/>
                  <a:pt x="11" y="111"/>
                  <a:pt x="13" y="111"/>
                </a:cubicBezTo>
                <a:cubicBezTo>
                  <a:pt x="13" y="111"/>
                  <a:pt x="13" y="111"/>
                  <a:pt x="13" y="111"/>
                </a:cubicBezTo>
                <a:cubicBezTo>
                  <a:pt x="13" y="111"/>
                  <a:pt x="14" y="111"/>
                  <a:pt x="14" y="111"/>
                </a:cubicBezTo>
                <a:cubicBezTo>
                  <a:pt x="15" y="112"/>
                  <a:pt x="16" y="112"/>
                  <a:pt x="16" y="111"/>
                </a:cubicBezTo>
                <a:cubicBezTo>
                  <a:pt x="18" y="111"/>
                  <a:pt x="18" y="111"/>
                  <a:pt x="18" y="111"/>
                </a:cubicBezTo>
                <a:cubicBezTo>
                  <a:pt x="19" y="112"/>
                  <a:pt x="18" y="114"/>
                  <a:pt x="19" y="115"/>
                </a:cubicBezTo>
                <a:cubicBezTo>
                  <a:pt x="22" y="115"/>
                  <a:pt x="22" y="116"/>
                  <a:pt x="24" y="116"/>
                </a:cubicBezTo>
                <a:cubicBezTo>
                  <a:pt x="25" y="116"/>
                  <a:pt x="26" y="116"/>
                  <a:pt x="26" y="115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30" y="115"/>
                  <a:pt x="31" y="115"/>
                  <a:pt x="30" y="115"/>
                </a:cubicBezTo>
                <a:cubicBezTo>
                  <a:pt x="32" y="115"/>
                  <a:pt x="32" y="116"/>
                  <a:pt x="33" y="116"/>
                </a:cubicBezTo>
                <a:cubicBezTo>
                  <a:pt x="33" y="117"/>
                  <a:pt x="35" y="117"/>
                  <a:pt x="35" y="117"/>
                </a:cubicBezTo>
                <a:cubicBezTo>
                  <a:pt x="34" y="117"/>
                  <a:pt x="33" y="118"/>
                  <a:pt x="33" y="118"/>
                </a:cubicBezTo>
                <a:cubicBezTo>
                  <a:pt x="32" y="118"/>
                  <a:pt x="32" y="117"/>
                  <a:pt x="31" y="117"/>
                </a:cubicBezTo>
                <a:cubicBezTo>
                  <a:pt x="30" y="117"/>
                  <a:pt x="29" y="117"/>
                  <a:pt x="29" y="118"/>
                </a:cubicBezTo>
                <a:cubicBezTo>
                  <a:pt x="31" y="118"/>
                  <a:pt x="30" y="121"/>
                  <a:pt x="31" y="121"/>
                </a:cubicBezTo>
                <a:cubicBezTo>
                  <a:pt x="31" y="122"/>
                  <a:pt x="33" y="123"/>
                  <a:pt x="33" y="124"/>
                </a:cubicBezTo>
                <a:cubicBezTo>
                  <a:pt x="34" y="125"/>
                  <a:pt x="35" y="123"/>
                  <a:pt x="35" y="122"/>
                </a:cubicBezTo>
                <a:cubicBezTo>
                  <a:pt x="36" y="122"/>
                  <a:pt x="38" y="121"/>
                  <a:pt x="38" y="122"/>
                </a:cubicBezTo>
                <a:cubicBezTo>
                  <a:pt x="38" y="124"/>
                  <a:pt x="37" y="124"/>
                  <a:pt x="37" y="126"/>
                </a:cubicBezTo>
                <a:cubicBezTo>
                  <a:pt x="36" y="127"/>
                  <a:pt x="34" y="126"/>
                  <a:pt x="35" y="128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5" y="128"/>
                  <a:pt x="35" y="129"/>
                  <a:pt x="35" y="129"/>
                </a:cubicBezTo>
                <a:cubicBezTo>
                  <a:pt x="35" y="129"/>
                  <a:pt x="36" y="129"/>
                  <a:pt x="36" y="129"/>
                </a:cubicBezTo>
                <a:cubicBezTo>
                  <a:pt x="36" y="131"/>
                  <a:pt x="37" y="132"/>
                  <a:pt x="37" y="133"/>
                </a:cubicBezTo>
                <a:cubicBezTo>
                  <a:pt x="37" y="133"/>
                  <a:pt x="37" y="133"/>
                  <a:pt x="37" y="134"/>
                </a:cubicBezTo>
                <a:cubicBezTo>
                  <a:pt x="37" y="134"/>
                  <a:pt x="37" y="134"/>
                  <a:pt x="37" y="134"/>
                </a:cubicBezTo>
                <a:cubicBezTo>
                  <a:pt x="37" y="135"/>
                  <a:pt x="37" y="136"/>
                  <a:pt x="37" y="137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8" y="137"/>
                  <a:pt x="38" y="138"/>
                  <a:pt x="39" y="138"/>
                </a:cubicBezTo>
                <a:cubicBezTo>
                  <a:pt x="39" y="138"/>
                  <a:pt x="39" y="138"/>
                  <a:pt x="39" y="139"/>
                </a:cubicBezTo>
                <a:cubicBezTo>
                  <a:pt x="39" y="139"/>
                  <a:pt x="40" y="141"/>
                  <a:pt x="41" y="141"/>
                </a:cubicBezTo>
                <a:cubicBezTo>
                  <a:pt x="41" y="141"/>
                  <a:pt x="41" y="141"/>
                  <a:pt x="41" y="141"/>
                </a:cubicBezTo>
                <a:cubicBezTo>
                  <a:pt x="42" y="142"/>
                  <a:pt x="43" y="142"/>
                  <a:pt x="44" y="142"/>
                </a:cubicBezTo>
                <a:cubicBezTo>
                  <a:pt x="44" y="142"/>
                  <a:pt x="44" y="143"/>
                  <a:pt x="44" y="143"/>
                </a:cubicBezTo>
                <a:cubicBezTo>
                  <a:pt x="44" y="143"/>
                  <a:pt x="44" y="144"/>
                  <a:pt x="45" y="144"/>
                </a:cubicBezTo>
                <a:cubicBezTo>
                  <a:pt x="46" y="144"/>
                  <a:pt x="46" y="145"/>
                  <a:pt x="47" y="146"/>
                </a:cubicBezTo>
                <a:cubicBezTo>
                  <a:pt x="47" y="146"/>
                  <a:pt x="48" y="146"/>
                  <a:pt x="48" y="146"/>
                </a:cubicBezTo>
                <a:cubicBezTo>
                  <a:pt x="48" y="146"/>
                  <a:pt x="48" y="146"/>
                  <a:pt x="48" y="147"/>
                </a:cubicBezTo>
                <a:cubicBezTo>
                  <a:pt x="48" y="147"/>
                  <a:pt x="48" y="147"/>
                  <a:pt x="48" y="147"/>
                </a:cubicBezTo>
                <a:cubicBezTo>
                  <a:pt x="49" y="147"/>
                  <a:pt x="49" y="148"/>
                  <a:pt x="50" y="149"/>
                </a:cubicBezTo>
                <a:cubicBezTo>
                  <a:pt x="50" y="149"/>
                  <a:pt x="50" y="149"/>
                  <a:pt x="50" y="149"/>
                </a:cubicBezTo>
                <a:cubicBezTo>
                  <a:pt x="50" y="150"/>
                  <a:pt x="53" y="150"/>
                  <a:pt x="52" y="151"/>
                </a:cubicBezTo>
                <a:cubicBezTo>
                  <a:pt x="52" y="152"/>
                  <a:pt x="52" y="152"/>
                  <a:pt x="52" y="152"/>
                </a:cubicBezTo>
                <a:cubicBezTo>
                  <a:pt x="53" y="153"/>
                  <a:pt x="54" y="154"/>
                  <a:pt x="54" y="155"/>
                </a:cubicBezTo>
                <a:cubicBezTo>
                  <a:pt x="54" y="155"/>
                  <a:pt x="55" y="155"/>
                  <a:pt x="55" y="155"/>
                </a:cubicBezTo>
                <a:cubicBezTo>
                  <a:pt x="55" y="156"/>
                  <a:pt x="56" y="157"/>
                  <a:pt x="57" y="157"/>
                </a:cubicBezTo>
                <a:cubicBezTo>
                  <a:pt x="58" y="157"/>
                  <a:pt x="58" y="157"/>
                  <a:pt x="58" y="158"/>
                </a:cubicBezTo>
                <a:cubicBezTo>
                  <a:pt x="58" y="158"/>
                  <a:pt x="58" y="158"/>
                  <a:pt x="58" y="158"/>
                </a:cubicBezTo>
                <a:cubicBezTo>
                  <a:pt x="58" y="159"/>
                  <a:pt x="60" y="159"/>
                  <a:pt x="61" y="159"/>
                </a:cubicBezTo>
                <a:cubicBezTo>
                  <a:pt x="61" y="159"/>
                  <a:pt x="61" y="159"/>
                  <a:pt x="61" y="160"/>
                </a:cubicBezTo>
                <a:cubicBezTo>
                  <a:pt x="62" y="160"/>
                  <a:pt x="62" y="160"/>
                  <a:pt x="63" y="161"/>
                </a:cubicBezTo>
                <a:cubicBezTo>
                  <a:pt x="63" y="161"/>
                  <a:pt x="63" y="161"/>
                  <a:pt x="63" y="161"/>
                </a:cubicBezTo>
                <a:cubicBezTo>
                  <a:pt x="65" y="160"/>
                  <a:pt x="66" y="162"/>
                  <a:pt x="68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80" y="163"/>
                  <a:pt x="80" y="162"/>
                  <a:pt x="82" y="161"/>
                </a:cubicBezTo>
                <a:cubicBezTo>
                  <a:pt x="82" y="161"/>
                  <a:pt x="82" y="161"/>
                  <a:pt x="82" y="161"/>
                </a:cubicBezTo>
                <a:cubicBezTo>
                  <a:pt x="84" y="159"/>
                  <a:pt x="86" y="157"/>
                  <a:pt x="89" y="157"/>
                </a:cubicBezTo>
                <a:cubicBezTo>
                  <a:pt x="89" y="157"/>
                  <a:pt x="89" y="157"/>
                  <a:pt x="89" y="157"/>
                </a:cubicBezTo>
                <a:cubicBezTo>
                  <a:pt x="91" y="157"/>
                  <a:pt x="93" y="157"/>
                  <a:pt x="95" y="157"/>
                </a:cubicBezTo>
                <a:cubicBezTo>
                  <a:pt x="95" y="157"/>
                  <a:pt x="96" y="157"/>
                  <a:pt x="96" y="158"/>
                </a:cubicBezTo>
                <a:cubicBezTo>
                  <a:pt x="96" y="158"/>
                  <a:pt x="98" y="159"/>
                  <a:pt x="98" y="158"/>
                </a:cubicBezTo>
                <a:cubicBezTo>
                  <a:pt x="99" y="158"/>
                  <a:pt x="99" y="158"/>
                  <a:pt x="99" y="159"/>
                </a:cubicBezTo>
                <a:cubicBezTo>
                  <a:pt x="100" y="159"/>
                  <a:pt x="100" y="158"/>
                  <a:pt x="100" y="159"/>
                </a:cubicBezTo>
                <a:cubicBezTo>
                  <a:pt x="100" y="159"/>
                  <a:pt x="100" y="159"/>
                  <a:pt x="100" y="159"/>
                </a:cubicBezTo>
                <a:cubicBezTo>
                  <a:pt x="101" y="160"/>
                  <a:pt x="101" y="160"/>
                  <a:pt x="102" y="160"/>
                </a:cubicBezTo>
                <a:cubicBezTo>
                  <a:pt x="103" y="160"/>
                  <a:pt x="105" y="160"/>
                  <a:pt x="105" y="159"/>
                </a:cubicBezTo>
                <a:cubicBezTo>
                  <a:pt x="106" y="159"/>
                  <a:pt x="106" y="159"/>
                  <a:pt x="107" y="159"/>
                </a:cubicBezTo>
                <a:cubicBezTo>
                  <a:pt x="107" y="162"/>
                  <a:pt x="109" y="158"/>
                  <a:pt x="111" y="159"/>
                </a:cubicBezTo>
                <a:cubicBezTo>
                  <a:pt x="112" y="159"/>
                  <a:pt x="112" y="160"/>
                  <a:pt x="113" y="160"/>
                </a:cubicBezTo>
                <a:cubicBezTo>
                  <a:pt x="114" y="159"/>
                  <a:pt x="115" y="159"/>
                  <a:pt x="115" y="159"/>
                </a:cubicBezTo>
                <a:cubicBezTo>
                  <a:pt x="116" y="159"/>
                  <a:pt x="116" y="158"/>
                  <a:pt x="117" y="158"/>
                </a:cubicBezTo>
                <a:cubicBezTo>
                  <a:pt x="119" y="158"/>
                  <a:pt x="118" y="156"/>
                  <a:pt x="120" y="156"/>
                </a:cubicBezTo>
                <a:cubicBezTo>
                  <a:pt x="124" y="157"/>
                  <a:pt x="126" y="155"/>
                  <a:pt x="129" y="154"/>
                </a:cubicBezTo>
                <a:cubicBezTo>
                  <a:pt x="130" y="154"/>
                  <a:pt x="131" y="154"/>
                  <a:pt x="133" y="154"/>
                </a:cubicBezTo>
                <a:cubicBezTo>
                  <a:pt x="134" y="154"/>
                  <a:pt x="134" y="152"/>
                  <a:pt x="136" y="153"/>
                </a:cubicBezTo>
                <a:cubicBezTo>
                  <a:pt x="138" y="152"/>
                  <a:pt x="137" y="154"/>
                  <a:pt x="139" y="154"/>
                </a:cubicBezTo>
                <a:cubicBezTo>
                  <a:pt x="139" y="153"/>
                  <a:pt x="140" y="153"/>
                  <a:pt x="141" y="153"/>
                </a:cubicBezTo>
                <a:cubicBezTo>
                  <a:pt x="143" y="153"/>
                  <a:pt x="143" y="151"/>
                  <a:pt x="144" y="151"/>
                </a:cubicBezTo>
                <a:cubicBezTo>
                  <a:pt x="145" y="152"/>
                  <a:pt x="145" y="154"/>
                  <a:pt x="146" y="155"/>
                </a:cubicBezTo>
                <a:cubicBezTo>
                  <a:pt x="147" y="155"/>
                  <a:pt x="148" y="155"/>
                  <a:pt x="150" y="155"/>
                </a:cubicBezTo>
                <a:cubicBezTo>
                  <a:pt x="149" y="156"/>
                  <a:pt x="149" y="156"/>
                  <a:pt x="149" y="156"/>
                </a:cubicBezTo>
                <a:cubicBezTo>
                  <a:pt x="149" y="157"/>
                  <a:pt x="150" y="157"/>
                  <a:pt x="150" y="157"/>
                </a:cubicBezTo>
                <a:cubicBezTo>
                  <a:pt x="150" y="156"/>
                  <a:pt x="151" y="155"/>
                  <a:pt x="152" y="154"/>
                </a:cubicBezTo>
                <a:cubicBezTo>
                  <a:pt x="153" y="153"/>
                  <a:pt x="156" y="154"/>
                  <a:pt x="157" y="153"/>
                </a:cubicBezTo>
                <a:cubicBezTo>
                  <a:pt x="159" y="152"/>
                  <a:pt x="159" y="154"/>
                  <a:pt x="161" y="154"/>
                </a:cubicBezTo>
                <a:cubicBezTo>
                  <a:pt x="161" y="153"/>
                  <a:pt x="162" y="153"/>
                  <a:pt x="162" y="152"/>
                </a:cubicBezTo>
                <a:cubicBezTo>
                  <a:pt x="162" y="151"/>
                  <a:pt x="162" y="150"/>
                  <a:pt x="163" y="150"/>
                </a:cubicBezTo>
                <a:cubicBezTo>
                  <a:pt x="163" y="150"/>
                  <a:pt x="163" y="150"/>
                  <a:pt x="164" y="150"/>
                </a:cubicBezTo>
                <a:cubicBezTo>
                  <a:pt x="162" y="150"/>
                  <a:pt x="161" y="149"/>
                  <a:pt x="161" y="147"/>
                </a:cubicBezTo>
                <a:cubicBezTo>
                  <a:pt x="163" y="147"/>
                  <a:pt x="163" y="146"/>
                  <a:pt x="166" y="147"/>
                </a:cubicBezTo>
                <a:cubicBezTo>
                  <a:pt x="165" y="145"/>
                  <a:pt x="167" y="145"/>
                  <a:pt x="168" y="145"/>
                </a:cubicBezTo>
                <a:cubicBezTo>
                  <a:pt x="168" y="144"/>
                  <a:pt x="167" y="141"/>
                  <a:pt x="168" y="140"/>
                </a:cubicBezTo>
                <a:cubicBezTo>
                  <a:pt x="170" y="140"/>
                  <a:pt x="170" y="141"/>
                  <a:pt x="170" y="142"/>
                </a:cubicBezTo>
                <a:cubicBezTo>
                  <a:pt x="169" y="142"/>
                  <a:pt x="171" y="143"/>
                  <a:pt x="170" y="144"/>
                </a:cubicBezTo>
                <a:cubicBezTo>
                  <a:pt x="172" y="144"/>
                  <a:pt x="172" y="144"/>
                  <a:pt x="172" y="145"/>
                </a:cubicBezTo>
                <a:cubicBezTo>
                  <a:pt x="172" y="145"/>
                  <a:pt x="173" y="146"/>
                  <a:pt x="173" y="145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3" y="145"/>
                  <a:pt x="174" y="145"/>
                  <a:pt x="174" y="145"/>
                </a:cubicBezTo>
                <a:cubicBezTo>
                  <a:pt x="174" y="145"/>
                  <a:pt x="174" y="144"/>
                  <a:pt x="174" y="144"/>
                </a:cubicBezTo>
                <a:cubicBezTo>
                  <a:pt x="175" y="144"/>
                  <a:pt x="175" y="145"/>
                  <a:pt x="176" y="145"/>
                </a:cubicBezTo>
                <a:cubicBezTo>
                  <a:pt x="176" y="144"/>
                  <a:pt x="176" y="143"/>
                  <a:pt x="177" y="143"/>
                </a:cubicBezTo>
                <a:cubicBezTo>
                  <a:pt x="178" y="143"/>
                  <a:pt x="179" y="142"/>
                  <a:pt x="180" y="142"/>
                </a:cubicBezTo>
                <a:cubicBezTo>
                  <a:pt x="181" y="142"/>
                  <a:pt x="181" y="141"/>
                  <a:pt x="182" y="140"/>
                </a:cubicBezTo>
                <a:cubicBezTo>
                  <a:pt x="181" y="140"/>
                  <a:pt x="181" y="139"/>
                  <a:pt x="180" y="139"/>
                </a:cubicBezTo>
                <a:cubicBezTo>
                  <a:pt x="179" y="139"/>
                  <a:pt x="179" y="138"/>
                  <a:pt x="179" y="137"/>
                </a:cubicBezTo>
                <a:cubicBezTo>
                  <a:pt x="179" y="137"/>
                  <a:pt x="181" y="137"/>
                  <a:pt x="182" y="137"/>
                </a:cubicBezTo>
                <a:cubicBezTo>
                  <a:pt x="182" y="137"/>
                  <a:pt x="182" y="137"/>
                  <a:pt x="182" y="137"/>
                </a:cubicBezTo>
                <a:cubicBezTo>
                  <a:pt x="182" y="137"/>
                  <a:pt x="182" y="137"/>
                  <a:pt x="182" y="137"/>
                </a:cubicBezTo>
                <a:cubicBezTo>
                  <a:pt x="182" y="137"/>
                  <a:pt x="183" y="140"/>
                  <a:pt x="184" y="138"/>
                </a:cubicBezTo>
                <a:cubicBezTo>
                  <a:pt x="183" y="137"/>
                  <a:pt x="181" y="136"/>
                  <a:pt x="181" y="134"/>
                </a:cubicBezTo>
                <a:cubicBezTo>
                  <a:pt x="180" y="134"/>
                  <a:pt x="179" y="134"/>
                  <a:pt x="179" y="133"/>
                </a:cubicBezTo>
                <a:cubicBezTo>
                  <a:pt x="178" y="133"/>
                  <a:pt x="178" y="132"/>
                  <a:pt x="177" y="131"/>
                </a:cubicBezTo>
                <a:cubicBezTo>
                  <a:pt x="179" y="131"/>
                  <a:pt x="179" y="132"/>
                  <a:pt x="180" y="132"/>
                </a:cubicBezTo>
                <a:cubicBezTo>
                  <a:pt x="181" y="132"/>
                  <a:pt x="181" y="130"/>
                  <a:pt x="182" y="130"/>
                </a:cubicBezTo>
                <a:cubicBezTo>
                  <a:pt x="183" y="132"/>
                  <a:pt x="184" y="133"/>
                  <a:pt x="185" y="136"/>
                </a:cubicBezTo>
                <a:cubicBezTo>
                  <a:pt x="188" y="136"/>
                  <a:pt x="187" y="134"/>
                  <a:pt x="189" y="134"/>
                </a:cubicBezTo>
                <a:cubicBezTo>
                  <a:pt x="190" y="132"/>
                  <a:pt x="187" y="134"/>
                  <a:pt x="188" y="131"/>
                </a:cubicBezTo>
                <a:cubicBezTo>
                  <a:pt x="188" y="131"/>
                  <a:pt x="188" y="130"/>
                  <a:pt x="189" y="130"/>
                </a:cubicBezTo>
                <a:cubicBezTo>
                  <a:pt x="189" y="130"/>
                  <a:pt x="189" y="130"/>
                  <a:pt x="189" y="129"/>
                </a:cubicBezTo>
                <a:cubicBezTo>
                  <a:pt x="188" y="128"/>
                  <a:pt x="184" y="129"/>
                  <a:pt x="184" y="127"/>
                </a:cubicBezTo>
                <a:cubicBezTo>
                  <a:pt x="185" y="127"/>
                  <a:pt x="187" y="124"/>
                  <a:pt x="187" y="127"/>
                </a:cubicBezTo>
                <a:cubicBezTo>
                  <a:pt x="189" y="127"/>
                  <a:pt x="191" y="127"/>
                  <a:pt x="191" y="125"/>
                </a:cubicBezTo>
                <a:cubicBezTo>
                  <a:pt x="190" y="125"/>
                  <a:pt x="189" y="125"/>
                  <a:pt x="189" y="124"/>
                </a:cubicBezTo>
                <a:cubicBezTo>
                  <a:pt x="187" y="124"/>
                  <a:pt x="186" y="124"/>
                  <a:pt x="186" y="123"/>
                </a:cubicBezTo>
                <a:cubicBezTo>
                  <a:pt x="186" y="122"/>
                  <a:pt x="188" y="122"/>
                  <a:pt x="189" y="122"/>
                </a:cubicBezTo>
                <a:cubicBezTo>
                  <a:pt x="189" y="122"/>
                  <a:pt x="190" y="122"/>
                  <a:pt x="190" y="121"/>
                </a:cubicBezTo>
                <a:cubicBezTo>
                  <a:pt x="189" y="121"/>
                  <a:pt x="189" y="120"/>
                  <a:pt x="190" y="120"/>
                </a:cubicBezTo>
                <a:cubicBezTo>
                  <a:pt x="194" y="120"/>
                  <a:pt x="195" y="118"/>
                  <a:pt x="196" y="115"/>
                </a:cubicBezTo>
                <a:cubicBezTo>
                  <a:pt x="195" y="115"/>
                  <a:pt x="193" y="115"/>
                  <a:pt x="193" y="113"/>
                </a:cubicBezTo>
                <a:close/>
                <a:moveTo>
                  <a:pt x="26" y="22"/>
                </a:moveTo>
                <a:cubicBezTo>
                  <a:pt x="26" y="22"/>
                  <a:pt x="26" y="23"/>
                  <a:pt x="27" y="23"/>
                </a:cubicBezTo>
                <a:cubicBezTo>
                  <a:pt x="27" y="25"/>
                  <a:pt x="25" y="23"/>
                  <a:pt x="26" y="22"/>
                </a:cubicBezTo>
                <a:close/>
                <a:moveTo>
                  <a:pt x="26" y="107"/>
                </a:moveTo>
                <a:cubicBezTo>
                  <a:pt x="26" y="107"/>
                  <a:pt x="26" y="107"/>
                  <a:pt x="26" y="107"/>
                </a:cubicBezTo>
                <a:cubicBezTo>
                  <a:pt x="26" y="107"/>
                  <a:pt x="26" y="107"/>
                  <a:pt x="27" y="107"/>
                </a:cubicBezTo>
                <a:cubicBezTo>
                  <a:pt x="26" y="107"/>
                  <a:pt x="26" y="107"/>
                  <a:pt x="26" y="107"/>
                </a:cubicBezTo>
                <a:close/>
                <a:moveTo>
                  <a:pt x="27" y="107"/>
                </a:moveTo>
                <a:cubicBezTo>
                  <a:pt x="27" y="107"/>
                  <a:pt x="27" y="107"/>
                  <a:pt x="27" y="107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107"/>
                  <a:pt x="27" y="107"/>
                  <a:pt x="27" y="107"/>
                </a:cubicBezTo>
                <a:close/>
                <a:moveTo>
                  <a:pt x="102" y="62"/>
                </a:moveTo>
                <a:cubicBezTo>
                  <a:pt x="102" y="60"/>
                  <a:pt x="102" y="58"/>
                  <a:pt x="100" y="58"/>
                </a:cubicBezTo>
                <a:cubicBezTo>
                  <a:pt x="100" y="60"/>
                  <a:pt x="98" y="60"/>
                  <a:pt x="99" y="62"/>
                </a:cubicBezTo>
                <a:cubicBezTo>
                  <a:pt x="98" y="63"/>
                  <a:pt x="99" y="63"/>
                  <a:pt x="100" y="63"/>
                </a:cubicBezTo>
                <a:cubicBezTo>
                  <a:pt x="100" y="63"/>
                  <a:pt x="101" y="62"/>
                  <a:pt x="102" y="62"/>
                </a:cubicBezTo>
                <a:close/>
                <a:moveTo>
                  <a:pt x="97" y="40"/>
                </a:moveTo>
                <a:cubicBezTo>
                  <a:pt x="97" y="40"/>
                  <a:pt x="97" y="39"/>
                  <a:pt x="97" y="40"/>
                </a:cubicBezTo>
                <a:cubicBezTo>
                  <a:pt x="97" y="41"/>
                  <a:pt x="97" y="41"/>
                  <a:pt x="97" y="40"/>
                </a:cubicBezTo>
                <a:close/>
                <a:moveTo>
                  <a:pt x="35" y="53"/>
                </a:moveTo>
                <a:cubicBezTo>
                  <a:pt x="35" y="54"/>
                  <a:pt x="34" y="54"/>
                  <a:pt x="33" y="54"/>
                </a:cubicBezTo>
                <a:cubicBezTo>
                  <a:pt x="33" y="56"/>
                  <a:pt x="34" y="56"/>
                  <a:pt x="34" y="57"/>
                </a:cubicBezTo>
                <a:cubicBezTo>
                  <a:pt x="35" y="58"/>
                  <a:pt x="37" y="58"/>
                  <a:pt x="35" y="56"/>
                </a:cubicBezTo>
                <a:cubicBezTo>
                  <a:pt x="35" y="56"/>
                  <a:pt x="35" y="56"/>
                  <a:pt x="35" y="55"/>
                </a:cubicBezTo>
                <a:cubicBezTo>
                  <a:pt x="35" y="54"/>
                  <a:pt x="35" y="53"/>
                  <a:pt x="35" y="53"/>
                </a:cubicBezTo>
                <a:close/>
                <a:moveTo>
                  <a:pt x="40" y="42"/>
                </a:moveTo>
                <a:cubicBezTo>
                  <a:pt x="39" y="42"/>
                  <a:pt x="39" y="42"/>
                  <a:pt x="39" y="42"/>
                </a:cubicBezTo>
                <a:cubicBezTo>
                  <a:pt x="39" y="42"/>
                  <a:pt x="38" y="42"/>
                  <a:pt x="38" y="42"/>
                </a:cubicBezTo>
                <a:cubicBezTo>
                  <a:pt x="38" y="42"/>
                  <a:pt x="38" y="43"/>
                  <a:pt x="38" y="43"/>
                </a:cubicBezTo>
                <a:cubicBezTo>
                  <a:pt x="39" y="44"/>
                  <a:pt x="39" y="43"/>
                  <a:pt x="40" y="43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41" y="44"/>
                </a:moveTo>
                <a:cubicBezTo>
                  <a:pt x="41" y="44"/>
                  <a:pt x="42" y="45"/>
                  <a:pt x="42" y="45"/>
                </a:cubicBezTo>
                <a:cubicBezTo>
                  <a:pt x="42" y="45"/>
                  <a:pt x="43" y="44"/>
                  <a:pt x="43" y="44"/>
                </a:cubicBezTo>
                <a:cubicBezTo>
                  <a:pt x="43" y="44"/>
                  <a:pt x="42" y="44"/>
                  <a:pt x="42" y="43"/>
                </a:cubicBezTo>
                <a:cubicBezTo>
                  <a:pt x="42" y="43"/>
                  <a:pt x="41" y="43"/>
                  <a:pt x="40" y="43"/>
                </a:cubicBezTo>
                <a:cubicBezTo>
                  <a:pt x="40" y="44"/>
                  <a:pt x="40" y="44"/>
                  <a:pt x="41" y="4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72"/>
          <p:cNvSpPr>
            <a:spLocks/>
          </p:cNvSpPr>
          <p:nvPr/>
        </p:nvSpPr>
        <p:spPr bwMode="auto">
          <a:xfrm>
            <a:off x="8321967" y="4262740"/>
            <a:ext cx="766763" cy="515938"/>
          </a:xfrm>
          <a:custGeom>
            <a:avLst/>
            <a:gdLst>
              <a:gd name="T0" fmla="*/ 188 w 198"/>
              <a:gd name="T1" fmla="*/ 11 h 133"/>
              <a:gd name="T2" fmla="*/ 175 w 198"/>
              <a:gd name="T3" fmla="*/ 6 h 133"/>
              <a:gd name="T4" fmla="*/ 160 w 198"/>
              <a:gd name="T5" fmla="*/ 6 h 133"/>
              <a:gd name="T6" fmla="*/ 146 w 198"/>
              <a:gd name="T7" fmla="*/ 3 h 133"/>
              <a:gd name="T8" fmla="*/ 127 w 198"/>
              <a:gd name="T9" fmla="*/ 4 h 133"/>
              <a:gd name="T10" fmla="*/ 118 w 198"/>
              <a:gd name="T11" fmla="*/ 17 h 133"/>
              <a:gd name="T12" fmla="*/ 112 w 198"/>
              <a:gd name="T13" fmla="*/ 23 h 133"/>
              <a:gd name="T14" fmla="*/ 106 w 198"/>
              <a:gd name="T15" fmla="*/ 22 h 133"/>
              <a:gd name="T16" fmla="*/ 99 w 198"/>
              <a:gd name="T17" fmla="*/ 22 h 133"/>
              <a:gd name="T18" fmla="*/ 90 w 198"/>
              <a:gd name="T19" fmla="*/ 27 h 133"/>
              <a:gd name="T20" fmla="*/ 80 w 198"/>
              <a:gd name="T21" fmla="*/ 29 h 133"/>
              <a:gd name="T22" fmla="*/ 76 w 198"/>
              <a:gd name="T23" fmla="*/ 38 h 133"/>
              <a:gd name="T24" fmla="*/ 74 w 198"/>
              <a:gd name="T25" fmla="*/ 40 h 133"/>
              <a:gd name="T26" fmla="*/ 66 w 198"/>
              <a:gd name="T27" fmla="*/ 43 h 133"/>
              <a:gd name="T28" fmla="*/ 50 w 198"/>
              <a:gd name="T29" fmla="*/ 45 h 133"/>
              <a:gd name="T30" fmla="*/ 41 w 198"/>
              <a:gd name="T31" fmla="*/ 43 h 133"/>
              <a:gd name="T32" fmla="*/ 36 w 198"/>
              <a:gd name="T33" fmla="*/ 41 h 133"/>
              <a:gd name="T34" fmla="*/ 27 w 198"/>
              <a:gd name="T35" fmla="*/ 35 h 133"/>
              <a:gd name="T36" fmla="*/ 28 w 198"/>
              <a:gd name="T37" fmla="*/ 47 h 133"/>
              <a:gd name="T38" fmla="*/ 9 w 198"/>
              <a:gd name="T39" fmla="*/ 48 h 133"/>
              <a:gd name="T40" fmla="*/ 13 w 198"/>
              <a:gd name="T41" fmla="*/ 53 h 133"/>
              <a:gd name="T42" fmla="*/ 15 w 198"/>
              <a:gd name="T43" fmla="*/ 60 h 133"/>
              <a:gd name="T44" fmla="*/ 9 w 198"/>
              <a:gd name="T45" fmla="*/ 69 h 133"/>
              <a:gd name="T46" fmla="*/ 9 w 198"/>
              <a:gd name="T47" fmla="*/ 81 h 133"/>
              <a:gd name="T48" fmla="*/ 3 w 198"/>
              <a:gd name="T49" fmla="*/ 86 h 133"/>
              <a:gd name="T50" fmla="*/ 3 w 198"/>
              <a:gd name="T51" fmla="*/ 91 h 133"/>
              <a:gd name="T52" fmla="*/ 9 w 198"/>
              <a:gd name="T53" fmla="*/ 97 h 133"/>
              <a:gd name="T54" fmla="*/ 12 w 198"/>
              <a:gd name="T55" fmla="*/ 105 h 133"/>
              <a:gd name="T56" fmla="*/ 22 w 198"/>
              <a:gd name="T57" fmla="*/ 110 h 133"/>
              <a:gd name="T58" fmla="*/ 25 w 198"/>
              <a:gd name="T59" fmla="*/ 116 h 133"/>
              <a:gd name="T60" fmla="*/ 28 w 198"/>
              <a:gd name="T61" fmla="*/ 119 h 133"/>
              <a:gd name="T62" fmla="*/ 29 w 198"/>
              <a:gd name="T63" fmla="*/ 119 h 133"/>
              <a:gd name="T64" fmla="*/ 30 w 198"/>
              <a:gd name="T65" fmla="*/ 119 h 133"/>
              <a:gd name="T66" fmla="*/ 31 w 198"/>
              <a:gd name="T67" fmla="*/ 120 h 133"/>
              <a:gd name="T68" fmla="*/ 33 w 198"/>
              <a:gd name="T69" fmla="*/ 122 h 133"/>
              <a:gd name="T70" fmla="*/ 34 w 198"/>
              <a:gd name="T71" fmla="*/ 122 h 133"/>
              <a:gd name="T72" fmla="*/ 39 w 198"/>
              <a:gd name="T73" fmla="*/ 126 h 133"/>
              <a:gd name="T74" fmla="*/ 47 w 198"/>
              <a:gd name="T75" fmla="*/ 129 h 133"/>
              <a:gd name="T76" fmla="*/ 48 w 198"/>
              <a:gd name="T77" fmla="*/ 129 h 133"/>
              <a:gd name="T78" fmla="*/ 48 w 198"/>
              <a:gd name="T79" fmla="*/ 129 h 133"/>
              <a:gd name="T80" fmla="*/ 53 w 198"/>
              <a:gd name="T81" fmla="*/ 131 h 133"/>
              <a:gd name="T82" fmla="*/ 62 w 198"/>
              <a:gd name="T83" fmla="*/ 132 h 133"/>
              <a:gd name="T84" fmla="*/ 75 w 198"/>
              <a:gd name="T85" fmla="*/ 130 h 133"/>
              <a:gd name="T86" fmla="*/ 79 w 198"/>
              <a:gd name="T87" fmla="*/ 125 h 133"/>
              <a:gd name="T88" fmla="*/ 80 w 198"/>
              <a:gd name="T89" fmla="*/ 125 h 133"/>
              <a:gd name="T90" fmla="*/ 82 w 198"/>
              <a:gd name="T91" fmla="*/ 125 h 133"/>
              <a:gd name="T92" fmla="*/ 83 w 198"/>
              <a:gd name="T93" fmla="*/ 125 h 133"/>
              <a:gd name="T94" fmla="*/ 85 w 198"/>
              <a:gd name="T95" fmla="*/ 125 h 133"/>
              <a:gd name="T96" fmla="*/ 86 w 198"/>
              <a:gd name="T97" fmla="*/ 124 h 133"/>
              <a:gd name="T98" fmla="*/ 93 w 198"/>
              <a:gd name="T99" fmla="*/ 119 h 133"/>
              <a:gd name="T100" fmla="*/ 110 w 198"/>
              <a:gd name="T101" fmla="*/ 111 h 133"/>
              <a:gd name="T102" fmla="*/ 117 w 198"/>
              <a:gd name="T103" fmla="*/ 111 h 133"/>
              <a:gd name="T104" fmla="*/ 136 w 198"/>
              <a:gd name="T105" fmla="*/ 107 h 133"/>
              <a:gd name="T106" fmla="*/ 151 w 198"/>
              <a:gd name="T107" fmla="*/ 106 h 133"/>
              <a:gd name="T108" fmla="*/ 156 w 198"/>
              <a:gd name="T109" fmla="*/ 103 h 133"/>
              <a:gd name="T110" fmla="*/ 160 w 198"/>
              <a:gd name="T111" fmla="*/ 90 h 133"/>
              <a:gd name="T112" fmla="*/ 167 w 198"/>
              <a:gd name="T113" fmla="*/ 79 h 133"/>
              <a:gd name="T114" fmla="*/ 168 w 198"/>
              <a:gd name="T115" fmla="*/ 74 h 133"/>
              <a:gd name="T116" fmla="*/ 170 w 198"/>
              <a:gd name="T117" fmla="*/ 68 h 133"/>
              <a:gd name="T118" fmla="*/ 172 w 198"/>
              <a:gd name="T119" fmla="*/ 58 h 133"/>
              <a:gd name="T120" fmla="*/ 177 w 198"/>
              <a:gd name="T121" fmla="*/ 42 h 133"/>
              <a:gd name="T122" fmla="*/ 182 w 198"/>
              <a:gd name="T123" fmla="*/ 36 h 133"/>
              <a:gd name="T124" fmla="*/ 195 w 198"/>
              <a:gd name="T125" fmla="*/ 2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8" h="133">
                <a:moveTo>
                  <a:pt x="198" y="19"/>
                </a:moveTo>
                <a:cubicBezTo>
                  <a:pt x="198" y="18"/>
                  <a:pt x="196" y="18"/>
                  <a:pt x="196" y="17"/>
                </a:cubicBezTo>
                <a:cubicBezTo>
                  <a:pt x="193" y="17"/>
                  <a:pt x="193" y="16"/>
                  <a:pt x="190" y="16"/>
                </a:cubicBezTo>
                <a:cubicBezTo>
                  <a:pt x="189" y="15"/>
                  <a:pt x="188" y="13"/>
                  <a:pt x="188" y="11"/>
                </a:cubicBezTo>
                <a:cubicBezTo>
                  <a:pt x="185" y="10"/>
                  <a:pt x="184" y="9"/>
                  <a:pt x="181" y="8"/>
                </a:cubicBezTo>
                <a:cubicBezTo>
                  <a:pt x="181" y="6"/>
                  <a:pt x="180" y="4"/>
                  <a:pt x="178" y="4"/>
                </a:cubicBezTo>
                <a:cubicBezTo>
                  <a:pt x="178" y="5"/>
                  <a:pt x="178" y="5"/>
                  <a:pt x="177" y="5"/>
                </a:cubicBezTo>
                <a:cubicBezTo>
                  <a:pt x="177" y="5"/>
                  <a:pt x="175" y="5"/>
                  <a:pt x="175" y="6"/>
                </a:cubicBezTo>
                <a:cubicBezTo>
                  <a:pt x="174" y="6"/>
                  <a:pt x="174" y="6"/>
                  <a:pt x="173" y="6"/>
                </a:cubicBezTo>
                <a:cubicBezTo>
                  <a:pt x="173" y="7"/>
                  <a:pt x="173" y="7"/>
                  <a:pt x="172" y="7"/>
                </a:cubicBezTo>
                <a:cubicBezTo>
                  <a:pt x="170" y="7"/>
                  <a:pt x="169" y="8"/>
                  <a:pt x="167" y="8"/>
                </a:cubicBezTo>
                <a:cubicBezTo>
                  <a:pt x="164" y="8"/>
                  <a:pt x="163" y="7"/>
                  <a:pt x="160" y="6"/>
                </a:cubicBezTo>
                <a:cubicBezTo>
                  <a:pt x="160" y="5"/>
                  <a:pt x="159" y="4"/>
                  <a:pt x="158" y="4"/>
                </a:cubicBezTo>
                <a:cubicBezTo>
                  <a:pt x="158" y="3"/>
                  <a:pt x="158" y="3"/>
                  <a:pt x="158" y="1"/>
                </a:cubicBezTo>
                <a:cubicBezTo>
                  <a:pt x="157" y="1"/>
                  <a:pt x="156" y="1"/>
                  <a:pt x="156" y="0"/>
                </a:cubicBezTo>
                <a:cubicBezTo>
                  <a:pt x="152" y="1"/>
                  <a:pt x="149" y="1"/>
                  <a:pt x="146" y="3"/>
                </a:cubicBezTo>
                <a:cubicBezTo>
                  <a:pt x="144" y="3"/>
                  <a:pt x="142" y="3"/>
                  <a:pt x="140" y="3"/>
                </a:cubicBezTo>
                <a:cubicBezTo>
                  <a:pt x="138" y="3"/>
                  <a:pt x="137" y="2"/>
                  <a:pt x="136" y="1"/>
                </a:cubicBezTo>
                <a:cubicBezTo>
                  <a:pt x="135" y="2"/>
                  <a:pt x="133" y="2"/>
                  <a:pt x="131" y="3"/>
                </a:cubicBezTo>
                <a:cubicBezTo>
                  <a:pt x="129" y="3"/>
                  <a:pt x="129" y="4"/>
                  <a:pt x="127" y="4"/>
                </a:cubicBezTo>
                <a:cubicBezTo>
                  <a:pt x="126" y="4"/>
                  <a:pt x="126" y="6"/>
                  <a:pt x="125" y="7"/>
                </a:cubicBezTo>
                <a:cubicBezTo>
                  <a:pt x="125" y="9"/>
                  <a:pt x="123" y="10"/>
                  <a:pt x="124" y="12"/>
                </a:cubicBezTo>
                <a:cubicBezTo>
                  <a:pt x="124" y="14"/>
                  <a:pt x="122" y="14"/>
                  <a:pt x="122" y="16"/>
                </a:cubicBezTo>
                <a:cubicBezTo>
                  <a:pt x="121" y="16"/>
                  <a:pt x="119" y="17"/>
                  <a:pt x="118" y="17"/>
                </a:cubicBezTo>
                <a:cubicBezTo>
                  <a:pt x="117" y="18"/>
                  <a:pt x="117" y="19"/>
                  <a:pt x="116" y="19"/>
                </a:cubicBezTo>
                <a:cubicBezTo>
                  <a:pt x="115" y="19"/>
                  <a:pt x="115" y="20"/>
                  <a:pt x="115" y="20"/>
                </a:cubicBezTo>
                <a:cubicBezTo>
                  <a:pt x="115" y="20"/>
                  <a:pt x="115" y="20"/>
                  <a:pt x="115" y="21"/>
                </a:cubicBezTo>
                <a:cubicBezTo>
                  <a:pt x="114" y="22"/>
                  <a:pt x="112" y="22"/>
                  <a:pt x="112" y="23"/>
                </a:cubicBezTo>
                <a:cubicBezTo>
                  <a:pt x="111" y="22"/>
                  <a:pt x="109" y="25"/>
                  <a:pt x="108" y="24"/>
                </a:cubicBezTo>
                <a:cubicBezTo>
                  <a:pt x="108" y="24"/>
                  <a:pt x="108" y="23"/>
                  <a:pt x="108" y="23"/>
                </a:cubicBezTo>
                <a:cubicBezTo>
                  <a:pt x="108" y="23"/>
                  <a:pt x="106" y="23"/>
                  <a:pt x="106" y="23"/>
                </a:cubicBezTo>
                <a:cubicBezTo>
                  <a:pt x="106" y="23"/>
                  <a:pt x="106" y="22"/>
                  <a:pt x="106" y="22"/>
                </a:cubicBezTo>
                <a:cubicBezTo>
                  <a:pt x="106" y="22"/>
                  <a:pt x="105" y="22"/>
                  <a:pt x="105" y="22"/>
                </a:cubicBezTo>
                <a:cubicBezTo>
                  <a:pt x="104" y="22"/>
                  <a:pt x="102" y="20"/>
                  <a:pt x="101" y="21"/>
                </a:cubicBezTo>
                <a:cubicBezTo>
                  <a:pt x="100" y="21"/>
                  <a:pt x="99" y="21"/>
                  <a:pt x="99" y="21"/>
                </a:cubicBezTo>
                <a:cubicBezTo>
                  <a:pt x="99" y="21"/>
                  <a:pt x="99" y="22"/>
                  <a:pt x="99" y="22"/>
                </a:cubicBezTo>
                <a:cubicBezTo>
                  <a:pt x="99" y="22"/>
                  <a:pt x="98" y="22"/>
                  <a:pt x="98" y="22"/>
                </a:cubicBezTo>
                <a:cubicBezTo>
                  <a:pt x="97" y="23"/>
                  <a:pt x="98" y="25"/>
                  <a:pt x="96" y="25"/>
                </a:cubicBezTo>
                <a:cubicBezTo>
                  <a:pt x="96" y="26"/>
                  <a:pt x="96" y="26"/>
                  <a:pt x="96" y="26"/>
                </a:cubicBezTo>
                <a:cubicBezTo>
                  <a:pt x="93" y="26"/>
                  <a:pt x="92" y="27"/>
                  <a:pt x="90" y="27"/>
                </a:cubicBezTo>
                <a:cubicBezTo>
                  <a:pt x="88" y="27"/>
                  <a:pt x="89" y="29"/>
                  <a:pt x="87" y="29"/>
                </a:cubicBezTo>
                <a:cubicBezTo>
                  <a:pt x="86" y="29"/>
                  <a:pt x="86" y="29"/>
                  <a:pt x="85" y="29"/>
                </a:cubicBezTo>
                <a:cubicBezTo>
                  <a:pt x="85" y="29"/>
                  <a:pt x="84" y="29"/>
                  <a:pt x="83" y="29"/>
                </a:cubicBezTo>
                <a:cubicBezTo>
                  <a:pt x="81" y="28"/>
                  <a:pt x="81" y="30"/>
                  <a:pt x="80" y="29"/>
                </a:cubicBezTo>
                <a:cubicBezTo>
                  <a:pt x="78" y="30"/>
                  <a:pt x="78" y="32"/>
                  <a:pt x="76" y="32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9"/>
                  <a:pt x="76" y="39"/>
                  <a:pt x="76" y="39"/>
                </a:cubicBezTo>
                <a:cubicBezTo>
                  <a:pt x="76" y="39"/>
                  <a:pt x="76" y="40"/>
                  <a:pt x="76" y="40"/>
                </a:cubicBezTo>
                <a:cubicBezTo>
                  <a:pt x="76" y="40"/>
                  <a:pt x="76" y="40"/>
                  <a:pt x="75" y="40"/>
                </a:cubicBezTo>
                <a:cubicBezTo>
                  <a:pt x="75" y="40"/>
                  <a:pt x="75" y="40"/>
                  <a:pt x="74" y="40"/>
                </a:cubicBezTo>
                <a:cubicBezTo>
                  <a:pt x="74" y="42"/>
                  <a:pt x="72" y="41"/>
                  <a:pt x="72" y="42"/>
                </a:cubicBezTo>
                <a:cubicBezTo>
                  <a:pt x="71" y="43"/>
                  <a:pt x="70" y="42"/>
                  <a:pt x="69" y="42"/>
                </a:cubicBezTo>
                <a:cubicBezTo>
                  <a:pt x="69" y="43"/>
                  <a:pt x="69" y="43"/>
                  <a:pt x="69" y="43"/>
                </a:cubicBezTo>
                <a:cubicBezTo>
                  <a:pt x="69" y="43"/>
                  <a:pt x="67" y="43"/>
                  <a:pt x="66" y="43"/>
                </a:cubicBezTo>
                <a:cubicBezTo>
                  <a:pt x="66" y="43"/>
                  <a:pt x="66" y="44"/>
                  <a:pt x="66" y="44"/>
                </a:cubicBezTo>
                <a:cubicBezTo>
                  <a:pt x="65" y="44"/>
                  <a:pt x="64" y="44"/>
                  <a:pt x="63" y="44"/>
                </a:cubicBezTo>
                <a:cubicBezTo>
                  <a:pt x="62" y="44"/>
                  <a:pt x="61" y="44"/>
                  <a:pt x="60" y="45"/>
                </a:cubicBezTo>
                <a:cubicBezTo>
                  <a:pt x="57" y="45"/>
                  <a:pt x="54" y="44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47" y="45"/>
                  <a:pt x="45" y="44"/>
                  <a:pt x="43" y="44"/>
                </a:cubicBezTo>
                <a:cubicBezTo>
                  <a:pt x="43" y="44"/>
                  <a:pt x="43" y="44"/>
                  <a:pt x="42" y="44"/>
                </a:cubicBezTo>
                <a:cubicBezTo>
                  <a:pt x="42" y="44"/>
                  <a:pt x="41" y="44"/>
                  <a:pt x="41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8" y="42"/>
                  <a:pt x="38" y="42"/>
                  <a:pt x="37" y="42"/>
                </a:cubicBezTo>
                <a:cubicBezTo>
                  <a:pt x="36" y="42"/>
                  <a:pt x="36" y="42"/>
                  <a:pt x="36" y="41"/>
                </a:cubicBezTo>
                <a:cubicBezTo>
                  <a:pt x="36" y="40"/>
                  <a:pt x="36" y="40"/>
                  <a:pt x="35" y="40"/>
                </a:cubicBezTo>
                <a:cubicBezTo>
                  <a:pt x="34" y="40"/>
                  <a:pt x="34" y="38"/>
                  <a:pt x="32" y="39"/>
                </a:cubicBezTo>
                <a:cubicBezTo>
                  <a:pt x="31" y="37"/>
                  <a:pt x="29" y="35"/>
                  <a:pt x="27" y="34"/>
                </a:cubicBezTo>
                <a:cubicBezTo>
                  <a:pt x="27" y="34"/>
                  <a:pt x="27" y="35"/>
                  <a:pt x="27" y="35"/>
                </a:cubicBezTo>
                <a:cubicBezTo>
                  <a:pt x="26" y="37"/>
                  <a:pt x="27" y="41"/>
                  <a:pt x="26" y="42"/>
                </a:cubicBezTo>
                <a:cubicBezTo>
                  <a:pt x="26" y="43"/>
                  <a:pt x="27" y="43"/>
                  <a:pt x="27" y="43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6"/>
                  <a:pt x="28" y="46"/>
                  <a:pt x="28" y="47"/>
                </a:cubicBezTo>
                <a:cubicBezTo>
                  <a:pt x="27" y="47"/>
                  <a:pt x="28" y="48"/>
                  <a:pt x="27" y="49"/>
                </a:cubicBezTo>
                <a:cubicBezTo>
                  <a:pt x="24" y="49"/>
                  <a:pt x="21" y="50"/>
                  <a:pt x="17" y="50"/>
                </a:cubicBezTo>
                <a:cubicBezTo>
                  <a:pt x="15" y="50"/>
                  <a:pt x="15" y="49"/>
                  <a:pt x="13" y="49"/>
                </a:cubicBezTo>
                <a:cubicBezTo>
                  <a:pt x="11" y="49"/>
                  <a:pt x="11" y="48"/>
                  <a:pt x="9" y="48"/>
                </a:cubicBezTo>
                <a:cubicBezTo>
                  <a:pt x="9" y="49"/>
                  <a:pt x="9" y="50"/>
                  <a:pt x="10" y="50"/>
                </a:cubicBezTo>
                <a:cubicBezTo>
                  <a:pt x="10" y="51"/>
                  <a:pt x="10" y="51"/>
                  <a:pt x="11" y="51"/>
                </a:cubicBezTo>
                <a:cubicBezTo>
                  <a:pt x="12" y="51"/>
                  <a:pt x="12" y="52"/>
                  <a:pt x="13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4" y="54"/>
                  <a:pt x="14" y="54"/>
                  <a:pt x="15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5" y="56"/>
                  <a:pt x="16" y="59"/>
                  <a:pt x="15" y="60"/>
                </a:cubicBezTo>
                <a:cubicBezTo>
                  <a:pt x="13" y="60"/>
                  <a:pt x="14" y="62"/>
                  <a:pt x="13" y="62"/>
                </a:cubicBezTo>
                <a:cubicBezTo>
                  <a:pt x="12" y="63"/>
                  <a:pt x="12" y="64"/>
                  <a:pt x="11" y="65"/>
                </a:cubicBezTo>
                <a:cubicBezTo>
                  <a:pt x="8" y="65"/>
                  <a:pt x="8" y="65"/>
                  <a:pt x="8" y="65"/>
                </a:cubicBezTo>
                <a:cubicBezTo>
                  <a:pt x="8" y="66"/>
                  <a:pt x="9" y="67"/>
                  <a:pt x="9" y="69"/>
                </a:cubicBezTo>
                <a:cubicBezTo>
                  <a:pt x="9" y="71"/>
                  <a:pt x="7" y="71"/>
                  <a:pt x="8" y="73"/>
                </a:cubicBezTo>
                <a:cubicBezTo>
                  <a:pt x="8" y="75"/>
                  <a:pt x="9" y="75"/>
                  <a:pt x="9" y="77"/>
                </a:cubicBezTo>
                <a:cubicBezTo>
                  <a:pt x="9" y="78"/>
                  <a:pt x="11" y="77"/>
                  <a:pt x="10" y="79"/>
                </a:cubicBezTo>
                <a:cubicBezTo>
                  <a:pt x="9" y="80"/>
                  <a:pt x="9" y="81"/>
                  <a:pt x="9" y="81"/>
                </a:cubicBezTo>
                <a:cubicBezTo>
                  <a:pt x="8" y="82"/>
                  <a:pt x="6" y="82"/>
                  <a:pt x="4" y="83"/>
                </a:cubicBezTo>
                <a:cubicBezTo>
                  <a:pt x="4" y="83"/>
                  <a:pt x="4" y="83"/>
                  <a:pt x="3" y="84"/>
                </a:cubicBezTo>
                <a:cubicBezTo>
                  <a:pt x="2" y="84"/>
                  <a:pt x="0" y="83"/>
                  <a:pt x="0" y="85"/>
                </a:cubicBezTo>
                <a:cubicBezTo>
                  <a:pt x="0" y="86"/>
                  <a:pt x="2" y="86"/>
                  <a:pt x="3" y="86"/>
                </a:cubicBezTo>
                <a:cubicBezTo>
                  <a:pt x="4" y="86"/>
                  <a:pt x="3" y="88"/>
                  <a:pt x="4" y="88"/>
                </a:cubicBezTo>
                <a:cubicBezTo>
                  <a:pt x="4" y="89"/>
                  <a:pt x="3" y="89"/>
                  <a:pt x="2" y="89"/>
                </a:cubicBezTo>
                <a:cubicBezTo>
                  <a:pt x="2" y="90"/>
                  <a:pt x="2" y="90"/>
                  <a:pt x="2" y="90"/>
                </a:cubicBezTo>
                <a:cubicBezTo>
                  <a:pt x="3" y="90"/>
                  <a:pt x="3" y="91"/>
                  <a:pt x="3" y="91"/>
                </a:cubicBezTo>
                <a:cubicBezTo>
                  <a:pt x="3" y="91"/>
                  <a:pt x="4" y="91"/>
                  <a:pt x="4" y="91"/>
                </a:cubicBezTo>
                <a:cubicBezTo>
                  <a:pt x="5" y="92"/>
                  <a:pt x="5" y="92"/>
                  <a:pt x="6" y="93"/>
                </a:cubicBezTo>
                <a:cubicBezTo>
                  <a:pt x="6" y="94"/>
                  <a:pt x="6" y="94"/>
                  <a:pt x="6" y="94"/>
                </a:cubicBezTo>
                <a:cubicBezTo>
                  <a:pt x="7" y="95"/>
                  <a:pt x="7" y="97"/>
                  <a:pt x="9" y="97"/>
                </a:cubicBezTo>
                <a:cubicBezTo>
                  <a:pt x="9" y="98"/>
                  <a:pt x="9" y="98"/>
                  <a:pt x="9" y="99"/>
                </a:cubicBezTo>
                <a:cubicBezTo>
                  <a:pt x="9" y="100"/>
                  <a:pt x="11" y="100"/>
                  <a:pt x="11" y="100"/>
                </a:cubicBezTo>
                <a:cubicBezTo>
                  <a:pt x="11" y="104"/>
                  <a:pt x="11" y="104"/>
                  <a:pt x="11" y="104"/>
                </a:cubicBezTo>
                <a:cubicBezTo>
                  <a:pt x="11" y="104"/>
                  <a:pt x="12" y="105"/>
                  <a:pt x="12" y="105"/>
                </a:cubicBezTo>
                <a:cubicBezTo>
                  <a:pt x="13" y="105"/>
                  <a:pt x="14" y="105"/>
                  <a:pt x="13" y="107"/>
                </a:cubicBezTo>
                <a:cubicBezTo>
                  <a:pt x="16" y="107"/>
                  <a:pt x="16" y="107"/>
                  <a:pt x="16" y="107"/>
                </a:cubicBezTo>
                <a:cubicBezTo>
                  <a:pt x="16" y="107"/>
                  <a:pt x="17" y="107"/>
                  <a:pt x="17" y="107"/>
                </a:cubicBezTo>
                <a:cubicBezTo>
                  <a:pt x="20" y="107"/>
                  <a:pt x="21" y="109"/>
                  <a:pt x="22" y="110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2" y="112"/>
                  <a:pt x="23" y="112"/>
                  <a:pt x="23" y="113"/>
                </a:cubicBezTo>
                <a:cubicBezTo>
                  <a:pt x="23" y="114"/>
                  <a:pt x="24" y="114"/>
                  <a:pt x="24" y="115"/>
                </a:cubicBezTo>
                <a:cubicBezTo>
                  <a:pt x="25" y="115"/>
                  <a:pt x="25" y="116"/>
                  <a:pt x="25" y="116"/>
                </a:cubicBezTo>
                <a:cubicBezTo>
                  <a:pt x="26" y="117"/>
                  <a:pt x="26" y="118"/>
                  <a:pt x="27" y="118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28" y="119"/>
                  <a:pt x="29" y="119"/>
                  <a:pt x="29" y="119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30" y="120"/>
                  <a:pt x="30" y="120"/>
                  <a:pt x="30" y="120"/>
                </a:cubicBezTo>
                <a:cubicBezTo>
                  <a:pt x="30" y="120"/>
                  <a:pt x="30" y="120"/>
                  <a:pt x="30" y="120"/>
                </a:cubicBezTo>
                <a:cubicBezTo>
                  <a:pt x="30" y="120"/>
                  <a:pt x="30" y="120"/>
                  <a:pt x="30" y="120"/>
                </a:cubicBezTo>
                <a:cubicBezTo>
                  <a:pt x="30" y="120"/>
                  <a:pt x="30" y="120"/>
                  <a:pt x="31" y="120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2" y="120"/>
                  <a:pt x="33" y="121"/>
                  <a:pt x="33" y="122"/>
                </a:cubicBezTo>
                <a:cubicBezTo>
                  <a:pt x="33" y="122"/>
                  <a:pt x="33" y="122"/>
                  <a:pt x="33" y="122"/>
                </a:cubicBezTo>
                <a:cubicBezTo>
                  <a:pt x="33" y="122"/>
                  <a:pt x="33" y="122"/>
                  <a:pt x="33" y="122"/>
                </a:cubicBezTo>
                <a:cubicBezTo>
                  <a:pt x="33" y="122"/>
                  <a:pt x="33" y="122"/>
                  <a:pt x="33" y="122"/>
                </a:cubicBezTo>
                <a:cubicBezTo>
                  <a:pt x="34" y="122"/>
                  <a:pt x="34" y="122"/>
                  <a:pt x="34" y="122"/>
                </a:cubicBezTo>
                <a:cubicBezTo>
                  <a:pt x="35" y="122"/>
                  <a:pt x="35" y="123"/>
                  <a:pt x="36" y="124"/>
                </a:cubicBezTo>
                <a:cubicBezTo>
                  <a:pt x="36" y="127"/>
                  <a:pt x="36" y="127"/>
                  <a:pt x="36" y="127"/>
                </a:cubicBezTo>
                <a:cubicBezTo>
                  <a:pt x="37" y="128"/>
                  <a:pt x="38" y="128"/>
                  <a:pt x="39" y="127"/>
                </a:cubicBezTo>
                <a:cubicBezTo>
                  <a:pt x="39" y="127"/>
                  <a:pt x="39" y="127"/>
                  <a:pt x="39" y="126"/>
                </a:cubicBezTo>
                <a:cubicBezTo>
                  <a:pt x="39" y="126"/>
                  <a:pt x="42" y="126"/>
                  <a:pt x="44" y="126"/>
                </a:cubicBezTo>
                <a:cubicBezTo>
                  <a:pt x="45" y="126"/>
                  <a:pt x="45" y="126"/>
                  <a:pt x="45" y="126"/>
                </a:cubicBezTo>
                <a:cubicBezTo>
                  <a:pt x="46" y="127"/>
                  <a:pt x="46" y="128"/>
                  <a:pt x="47" y="129"/>
                </a:cubicBezTo>
                <a:cubicBezTo>
                  <a:pt x="47" y="129"/>
                  <a:pt x="47" y="129"/>
                  <a:pt x="47" y="129"/>
                </a:cubicBezTo>
                <a:cubicBezTo>
                  <a:pt x="47" y="129"/>
                  <a:pt x="47" y="129"/>
                  <a:pt x="47" y="129"/>
                </a:cubicBezTo>
                <a:cubicBezTo>
                  <a:pt x="47" y="129"/>
                  <a:pt x="47" y="129"/>
                  <a:pt x="47" y="129"/>
                </a:cubicBezTo>
                <a:cubicBezTo>
                  <a:pt x="47" y="129"/>
                  <a:pt x="47" y="129"/>
                  <a:pt x="48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8" y="130"/>
                  <a:pt x="48" y="130"/>
                  <a:pt x="48" y="130"/>
                </a:cubicBezTo>
                <a:cubicBezTo>
                  <a:pt x="49" y="130"/>
                  <a:pt x="49" y="131"/>
                  <a:pt x="49" y="131"/>
                </a:cubicBezTo>
                <a:cubicBezTo>
                  <a:pt x="51" y="130"/>
                  <a:pt x="53" y="132"/>
                  <a:pt x="53" y="131"/>
                </a:cubicBezTo>
                <a:cubicBezTo>
                  <a:pt x="54" y="131"/>
                  <a:pt x="55" y="131"/>
                  <a:pt x="55" y="132"/>
                </a:cubicBezTo>
                <a:cubicBezTo>
                  <a:pt x="56" y="132"/>
                  <a:pt x="58" y="132"/>
                  <a:pt x="58" y="133"/>
                </a:cubicBezTo>
                <a:cubicBezTo>
                  <a:pt x="59" y="133"/>
                  <a:pt x="59" y="133"/>
                  <a:pt x="59" y="133"/>
                </a:cubicBezTo>
                <a:cubicBezTo>
                  <a:pt x="60" y="132"/>
                  <a:pt x="61" y="132"/>
                  <a:pt x="62" y="132"/>
                </a:cubicBezTo>
                <a:cubicBezTo>
                  <a:pt x="63" y="131"/>
                  <a:pt x="67" y="131"/>
                  <a:pt x="68" y="132"/>
                </a:cubicBezTo>
                <a:cubicBezTo>
                  <a:pt x="69" y="130"/>
                  <a:pt x="71" y="133"/>
                  <a:pt x="72" y="132"/>
                </a:cubicBezTo>
                <a:cubicBezTo>
                  <a:pt x="72" y="131"/>
                  <a:pt x="73" y="132"/>
                  <a:pt x="73" y="131"/>
                </a:cubicBezTo>
                <a:cubicBezTo>
                  <a:pt x="74" y="131"/>
                  <a:pt x="74" y="130"/>
                  <a:pt x="75" y="130"/>
                </a:cubicBezTo>
                <a:cubicBezTo>
                  <a:pt x="77" y="129"/>
                  <a:pt x="76" y="127"/>
                  <a:pt x="78" y="127"/>
                </a:cubicBezTo>
                <a:cubicBezTo>
                  <a:pt x="78" y="127"/>
                  <a:pt x="78" y="126"/>
                  <a:pt x="78" y="126"/>
                </a:cubicBezTo>
                <a:cubicBezTo>
                  <a:pt x="78" y="126"/>
                  <a:pt x="79" y="126"/>
                  <a:pt x="79" y="126"/>
                </a:cubicBezTo>
                <a:cubicBezTo>
                  <a:pt x="79" y="126"/>
                  <a:pt x="79" y="125"/>
                  <a:pt x="79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80" y="125"/>
                  <a:pt x="81" y="125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81" y="125"/>
                  <a:pt x="81" y="125"/>
                  <a:pt x="82" y="125"/>
                </a:cubicBezTo>
                <a:cubicBezTo>
                  <a:pt x="82" y="125"/>
                  <a:pt x="82" y="124"/>
                  <a:pt x="82" y="125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82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4" y="125"/>
                  <a:pt x="84" y="125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5" y="125"/>
                  <a:pt x="85" y="125"/>
                </a:cubicBezTo>
                <a:cubicBezTo>
                  <a:pt x="85" y="125"/>
                  <a:pt x="85" y="125"/>
                  <a:pt x="85" y="125"/>
                </a:cubicBezTo>
                <a:cubicBezTo>
                  <a:pt x="85" y="125"/>
                  <a:pt x="85" y="125"/>
                  <a:pt x="85" y="125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5" y="124"/>
                  <a:pt x="86" y="124"/>
                  <a:pt x="86" y="124"/>
                </a:cubicBezTo>
                <a:cubicBezTo>
                  <a:pt x="88" y="124"/>
                  <a:pt x="89" y="123"/>
                  <a:pt x="90" y="123"/>
                </a:cubicBezTo>
                <a:cubicBezTo>
                  <a:pt x="90" y="122"/>
                  <a:pt x="91" y="122"/>
                  <a:pt x="92" y="121"/>
                </a:cubicBezTo>
                <a:cubicBezTo>
                  <a:pt x="92" y="121"/>
                  <a:pt x="92" y="120"/>
                  <a:pt x="92" y="120"/>
                </a:cubicBezTo>
                <a:cubicBezTo>
                  <a:pt x="92" y="120"/>
                  <a:pt x="92" y="119"/>
                  <a:pt x="93" y="119"/>
                </a:cubicBezTo>
                <a:cubicBezTo>
                  <a:pt x="98" y="119"/>
                  <a:pt x="98" y="119"/>
                  <a:pt x="98" y="119"/>
                </a:cubicBezTo>
                <a:cubicBezTo>
                  <a:pt x="98" y="118"/>
                  <a:pt x="99" y="118"/>
                  <a:pt x="99" y="118"/>
                </a:cubicBezTo>
                <a:cubicBezTo>
                  <a:pt x="101" y="117"/>
                  <a:pt x="102" y="114"/>
                  <a:pt x="105" y="113"/>
                </a:cubicBezTo>
                <a:cubicBezTo>
                  <a:pt x="106" y="112"/>
                  <a:pt x="107" y="111"/>
                  <a:pt x="110" y="111"/>
                </a:cubicBezTo>
                <a:cubicBezTo>
                  <a:pt x="112" y="111"/>
                  <a:pt x="112" y="112"/>
                  <a:pt x="114" y="112"/>
                </a:cubicBezTo>
                <a:cubicBezTo>
                  <a:pt x="114" y="112"/>
                  <a:pt x="115" y="112"/>
                  <a:pt x="116" y="112"/>
                </a:cubicBezTo>
                <a:cubicBezTo>
                  <a:pt x="116" y="112"/>
                  <a:pt x="116" y="112"/>
                  <a:pt x="116" y="111"/>
                </a:cubicBezTo>
                <a:cubicBezTo>
                  <a:pt x="116" y="111"/>
                  <a:pt x="117" y="112"/>
                  <a:pt x="117" y="111"/>
                </a:cubicBezTo>
                <a:cubicBezTo>
                  <a:pt x="118" y="111"/>
                  <a:pt x="119" y="110"/>
                  <a:pt x="121" y="110"/>
                </a:cubicBezTo>
                <a:cubicBezTo>
                  <a:pt x="124" y="110"/>
                  <a:pt x="128" y="110"/>
                  <a:pt x="130" y="111"/>
                </a:cubicBezTo>
                <a:cubicBezTo>
                  <a:pt x="130" y="109"/>
                  <a:pt x="132" y="110"/>
                  <a:pt x="133" y="109"/>
                </a:cubicBezTo>
                <a:cubicBezTo>
                  <a:pt x="135" y="109"/>
                  <a:pt x="134" y="107"/>
                  <a:pt x="136" y="107"/>
                </a:cubicBezTo>
                <a:cubicBezTo>
                  <a:pt x="139" y="107"/>
                  <a:pt x="140" y="108"/>
                  <a:pt x="142" y="108"/>
                </a:cubicBezTo>
                <a:cubicBezTo>
                  <a:pt x="142" y="107"/>
                  <a:pt x="142" y="106"/>
                  <a:pt x="143" y="106"/>
                </a:cubicBezTo>
                <a:cubicBezTo>
                  <a:pt x="144" y="107"/>
                  <a:pt x="147" y="106"/>
                  <a:pt x="149" y="105"/>
                </a:cubicBezTo>
                <a:cubicBezTo>
                  <a:pt x="150" y="105"/>
                  <a:pt x="150" y="106"/>
                  <a:pt x="151" y="106"/>
                </a:cubicBezTo>
                <a:cubicBezTo>
                  <a:pt x="151" y="105"/>
                  <a:pt x="151" y="105"/>
                  <a:pt x="152" y="105"/>
                </a:cubicBezTo>
                <a:cubicBezTo>
                  <a:pt x="152" y="105"/>
                  <a:pt x="152" y="104"/>
                  <a:pt x="153" y="104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5" y="104"/>
                  <a:pt x="155" y="103"/>
                  <a:pt x="156" y="103"/>
                </a:cubicBezTo>
                <a:cubicBezTo>
                  <a:pt x="157" y="102"/>
                  <a:pt x="157" y="101"/>
                  <a:pt x="158" y="101"/>
                </a:cubicBezTo>
                <a:cubicBezTo>
                  <a:pt x="158" y="100"/>
                  <a:pt x="159" y="99"/>
                  <a:pt x="160" y="98"/>
                </a:cubicBezTo>
                <a:cubicBezTo>
                  <a:pt x="160" y="98"/>
                  <a:pt x="160" y="97"/>
                  <a:pt x="160" y="97"/>
                </a:cubicBezTo>
                <a:cubicBezTo>
                  <a:pt x="160" y="90"/>
                  <a:pt x="160" y="90"/>
                  <a:pt x="160" y="90"/>
                </a:cubicBezTo>
                <a:cubicBezTo>
                  <a:pt x="161" y="90"/>
                  <a:pt x="161" y="89"/>
                  <a:pt x="161" y="88"/>
                </a:cubicBezTo>
                <a:cubicBezTo>
                  <a:pt x="163" y="88"/>
                  <a:pt x="163" y="86"/>
                  <a:pt x="164" y="86"/>
                </a:cubicBezTo>
                <a:cubicBezTo>
                  <a:pt x="164" y="83"/>
                  <a:pt x="166" y="84"/>
                  <a:pt x="167" y="83"/>
                </a:cubicBezTo>
                <a:cubicBezTo>
                  <a:pt x="167" y="79"/>
                  <a:pt x="167" y="79"/>
                  <a:pt x="167" y="79"/>
                </a:cubicBezTo>
                <a:cubicBezTo>
                  <a:pt x="167" y="78"/>
                  <a:pt x="167" y="78"/>
                  <a:pt x="167" y="77"/>
                </a:cubicBezTo>
                <a:cubicBezTo>
                  <a:pt x="168" y="77"/>
                  <a:pt x="167" y="77"/>
                  <a:pt x="167" y="77"/>
                </a:cubicBezTo>
                <a:cubicBezTo>
                  <a:pt x="168" y="77"/>
                  <a:pt x="168" y="77"/>
                  <a:pt x="168" y="77"/>
                </a:cubicBezTo>
                <a:cubicBezTo>
                  <a:pt x="168" y="76"/>
                  <a:pt x="168" y="75"/>
                  <a:pt x="168" y="74"/>
                </a:cubicBezTo>
                <a:cubicBezTo>
                  <a:pt x="168" y="74"/>
                  <a:pt x="169" y="74"/>
                  <a:pt x="169" y="74"/>
                </a:cubicBezTo>
                <a:cubicBezTo>
                  <a:pt x="169" y="74"/>
                  <a:pt x="169" y="73"/>
                  <a:pt x="169" y="73"/>
                </a:cubicBezTo>
                <a:cubicBezTo>
                  <a:pt x="169" y="73"/>
                  <a:pt x="169" y="72"/>
                  <a:pt x="170" y="72"/>
                </a:cubicBezTo>
                <a:cubicBezTo>
                  <a:pt x="170" y="68"/>
                  <a:pt x="170" y="68"/>
                  <a:pt x="170" y="68"/>
                </a:cubicBezTo>
                <a:cubicBezTo>
                  <a:pt x="170" y="67"/>
                  <a:pt x="170" y="66"/>
                  <a:pt x="169" y="66"/>
                </a:cubicBezTo>
                <a:cubicBezTo>
                  <a:pt x="169" y="66"/>
                  <a:pt x="169" y="65"/>
                  <a:pt x="170" y="65"/>
                </a:cubicBezTo>
                <a:cubicBezTo>
                  <a:pt x="169" y="62"/>
                  <a:pt x="171" y="62"/>
                  <a:pt x="171" y="59"/>
                </a:cubicBezTo>
                <a:cubicBezTo>
                  <a:pt x="172" y="59"/>
                  <a:pt x="172" y="59"/>
                  <a:pt x="172" y="58"/>
                </a:cubicBezTo>
                <a:cubicBezTo>
                  <a:pt x="172" y="56"/>
                  <a:pt x="174" y="55"/>
                  <a:pt x="174" y="53"/>
                </a:cubicBezTo>
                <a:cubicBezTo>
                  <a:pt x="175" y="53"/>
                  <a:pt x="174" y="51"/>
                  <a:pt x="176" y="51"/>
                </a:cubicBezTo>
                <a:cubicBezTo>
                  <a:pt x="176" y="50"/>
                  <a:pt x="176" y="49"/>
                  <a:pt x="177" y="48"/>
                </a:cubicBezTo>
                <a:cubicBezTo>
                  <a:pt x="177" y="46"/>
                  <a:pt x="178" y="43"/>
                  <a:pt x="177" y="42"/>
                </a:cubicBezTo>
                <a:cubicBezTo>
                  <a:pt x="179" y="43"/>
                  <a:pt x="179" y="41"/>
                  <a:pt x="181" y="40"/>
                </a:cubicBezTo>
                <a:cubicBezTo>
                  <a:pt x="181" y="39"/>
                  <a:pt x="181" y="39"/>
                  <a:pt x="181" y="39"/>
                </a:cubicBezTo>
                <a:cubicBezTo>
                  <a:pt x="180" y="39"/>
                  <a:pt x="180" y="39"/>
                  <a:pt x="180" y="38"/>
                </a:cubicBezTo>
                <a:cubicBezTo>
                  <a:pt x="180" y="37"/>
                  <a:pt x="181" y="36"/>
                  <a:pt x="182" y="36"/>
                </a:cubicBezTo>
                <a:cubicBezTo>
                  <a:pt x="182" y="34"/>
                  <a:pt x="183" y="33"/>
                  <a:pt x="183" y="32"/>
                </a:cubicBezTo>
                <a:cubicBezTo>
                  <a:pt x="185" y="32"/>
                  <a:pt x="185" y="30"/>
                  <a:pt x="187" y="29"/>
                </a:cubicBezTo>
                <a:cubicBezTo>
                  <a:pt x="189" y="29"/>
                  <a:pt x="190" y="27"/>
                  <a:pt x="193" y="27"/>
                </a:cubicBezTo>
                <a:cubicBezTo>
                  <a:pt x="193" y="26"/>
                  <a:pt x="195" y="26"/>
                  <a:pt x="195" y="26"/>
                </a:cubicBezTo>
                <a:cubicBezTo>
                  <a:pt x="196" y="26"/>
                  <a:pt x="196" y="25"/>
                  <a:pt x="197" y="24"/>
                </a:cubicBezTo>
                <a:cubicBezTo>
                  <a:pt x="198" y="23"/>
                  <a:pt x="197" y="20"/>
                  <a:pt x="198" y="19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74"/>
          <p:cNvSpPr>
            <a:spLocks noEditPoints="1"/>
          </p:cNvSpPr>
          <p:nvPr/>
        </p:nvSpPr>
        <p:spPr bwMode="auto">
          <a:xfrm>
            <a:off x="8806154" y="5366053"/>
            <a:ext cx="1319213" cy="1266825"/>
          </a:xfrm>
          <a:custGeom>
            <a:avLst/>
            <a:gdLst>
              <a:gd name="T0" fmla="*/ 198 w 341"/>
              <a:gd name="T1" fmla="*/ 236 h 327"/>
              <a:gd name="T2" fmla="*/ 191 w 341"/>
              <a:gd name="T3" fmla="*/ 172 h 327"/>
              <a:gd name="T4" fmla="*/ 139 w 341"/>
              <a:gd name="T5" fmla="*/ 148 h 327"/>
              <a:gd name="T6" fmla="*/ 134 w 341"/>
              <a:gd name="T7" fmla="*/ 136 h 327"/>
              <a:gd name="T8" fmla="*/ 201 w 341"/>
              <a:gd name="T9" fmla="*/ 105 h 327"/>
              <a:gd name="T10" fmla="*/ 183 w 341"/>
              <a:gd name="T11" fmla="*/ 139 h 327"/>
              <a:gd name="T12" fmla="*/ 207 w 341"/>
              <a:gd name="T13" fmla="*/ 93 h 327"/>
              <a:gd name="T14" fmla="*/ 173 w 341"/>
              <a:gd name="T15" fmla="*/ 60 h 327"/>
              <a:gd name="T16" fmla="*/ 207 w 341"/>
              <a:gd name="T17" fmla="*/ 189 h 327"/>
              <a:gd name="T18" fmla="*/ 273 w 341"/>
              <a:gd name="T19" fmla="*/ 210 h 327"/>
              <a:gd name="T20" fmla="*/ 272 w 341"/>
              <a:gd name="T21" fmla="*/ 196 h 327"/>
              <a:gd name="T22" fmla="*/ 270 w 341"/>
              <a:gd name="T23" fmla="*/ 231 h 327"/>
              <a:gd name="T24" fmla="*/ 233 w 341"/>
              <a:gd name="T25" fmla="*/ 236 h 327"/>
              <a:gd name="T26" fmla="*/ 261 w 341"/>
              <a:gd name="T27" fmla="*/ 235 h 327"/>
              <a:gd name="T28" fmla="*/ 259 w 341"/>
              <a:gd name="T29" fmla="*/ 181 h 327"/>
              <a:gd name="T30" fmla="*/ 242 w 341"/>
              <a:gd name="T31" fmla="*/ 210 h 327"/>
              <a:gd name="T32" fmla="*/ 272 w 341"/>
              <a:gd name="T33" fmla="*/ 306 h 327"/>
              <a:gd name="T34" fmla="*/ 265 w 341"/>
              <a:gd name="T35" fmla="*/ 295 h 327"/>
              <a:gd name="T36" fmla="*/ 197 w 341"/>
              <a:gd name="T37" fmla="*/ 295 h 327"/>
              <a:gd name="T38" fmla="*/ 173 w 341"/>
              <a:gd name="T39" fmla="*/ 305 h 327"/>
              <a:gd name="T40" fmla="*/ 240 w 341"/>
              <a:gd name="T41" fmla="*/ 312 h 327"/>
              <a:gd name="T42" fmla="*/ 277 w 341"/>
              <a:gd name="T43" fmla="*/ 290 h 327"/>
              <a:gd name="T44" fmla="*/ 182 w 341"/>
              <a:gd name="T45" fmla="*/ 194 h 327"/>
              <a:gd name="T46" fmla="*/ 140 w 341"/>
              <a:gd name="T47" fmla="*/ 157 h 327"/>
              <a:gd name="T48" fmla="*/ 130 w 341"/>
              <a:gd name="T49" fmla="*/ 127 h 327"/>
              <a:gd name="T50" fmla="*/ 131 w 341"/>
              <a:gd name="T51" fmla="*/ 115 h 327"/>
              <a:gd name="T52" fmla="*/ 127 w 341"/>
              <a:gd name="T53" fmla="*/ 82 h 327"/>
              <a:gd name="T54" fmla="*/ 146 w 341"/>
              <a:gd name="T55" fmla="*/ 84 h 327"/>
              <a:gd name="T56" fmla="*/ 172 w 341"/>
              <a:gd name="T57" fmla="*/ 84 h 327"/>
              <a:gd name="T58" fmla="*/ 163 w 341"/>
              <a:gd name="T59" fmla="*/ 58 h 327"/>
              <a:gd name="T60" fmla="*/ 234 w 341"/>
              <a:gd name="T61" fmla="*/ 31 h 327"/>
              <a:gd name="T62" fmla="*/ 217 w 341"/>
              <a:gd name="T63" fmla="*/ 20 h 327"/>
              <a:gd name="T64" fmla="*/ 180 w 341"/>
              <a:gd name="T65" fmla="*/ 26 h 327"/>
              <a:gd name="T66" fmla="*/ 86 w 341"/>
              <a:gd name="T67" fmla="*/ 52 h 327"/>
              <a:gd name="T68" fmla="*/ 58 w 341"/>
              <a:gd name="T69" fmla="*/ 67 h 327"/>
              <a:gd name="T70" fmla="*/ 33 w 341"/>
              <a:gd name="T71" fmla="*/ 125 h 327"/>
              <a:gd name="T72" fmla="*/ 63 w 341"/>
              <a:gd name="T73" fmla="*/ 149 h 327"/>
              <a:gd name="T74" fmla="*/ 54 w 341"/>
              <a:gd name="T75" fmla="*/ 162 h 327"/>
              <a:gd name="T76" fmla="*/ 84 w 341"/>
              <a:gd name="T77" fmla="*/ 180 h 327"/>
              <a:gd name="T78" fmla="*/ 145 w 341"/>
              <a:gd name="T79" fmla="*/ 181 h 327"/>
              <a:gd name="T80" fmla="*/ 89 w 341"/>
              <a:gd name="T81" fmla="*/ 182 h 327"/>
              <a:gd name="T82" fmla="*/ 93 w 341"/>
              <a:gd name="T83" fmla="*/ 228 h 327"/>
              <a:gd name="T84" fmla="*/ 130 w 341"/>
              <a:gd name="T85" fmla="*/ 260 h 327"/>
              <a:gd name="T86" fmla="*/ 148 w 341"/>
              <a:gd name="T87" fmla="*/ 247 h 327"/>
              <a:gd name="T88" fmla="*/ 154 w 341"/>
              <a:gd name="T89" fmla="*/ 217 h 327"/>
              <a:gd name="T90" fmla="*/ 155 w 341"/>
              <a:gd name="T91" fmla="*/ 184 h 327"/>
              <a:gd name="T92" fmla="*/ 158 w 341"/>
              <a:gd name="T93" fmla="*/ 185 h 327"/>
              <a:gd name="T94" fmla="*/ 322 w 341"/>
              <a:gd name="T95" fmla="*/ 220 h 327"/>
              <a:gd name="T96" fmla="*/ 329 w 341"/>
              <a:gd name="T97" fmla="*/ 230 h 327"/>
              <a:gd name="T98" fmla="*/ 339 w 341"/>
              <a:gd name="T99" fmla="*/ 234 h 327"/>
              <a:gd name="T100" fmla="*/ 288 w 341"/>
              <a:gd name="T101" fmla="*/ 212 h 327"/>
              <a:gd name="T102" fmla="*/ 309 w 341"/>
              <a:gd name="T103" fmla="*/ 256 h 327"/>
              <a:gd name="T104" fmla="*/ 233 w 341"/>
              <a:gd name="T105" fmla="*/ 226 h 327"/>
              <a:gd name="T106" fmla="*/ 14 w 341"/>
              <a:gd name="T107" fmla="*/ 126 h 327"/>
              <a:gd name="T108" fmla="*/ 241 w 341"/>
              <a:gd name="T109" fmla="*/ 120 h 327"/>
              <a:gd name="T110" fmla="*/ 2 w 341"/>
              <a:gd name="T111" fmla="*/ 116 h 327"/>
              <a:gd name="T112" fmla="*/ 231 w 341"/>
              <a:gd name="T113" fmla="*/ 199 h 327"/>
              <a:gd name="T114" fmla="*/ 232 w 341"/>
              <a:gd name="T115" fmla="*/ 211 h 327"/>
              <a:gd name="T116" fmla="*/ 47 w 341"/>
              <a:gd name="T117" fmla="*/ 175 h 327"/>
              <a:gd name="T118" fmla="*/ 161 w 341"/>
              <a:gd name="T119" fmla="*/ 208 h 327"/>
              <a:gd name="T120" fmla="*/ 102 w 341"/>
              <a:gd name="T121" fmla="*/ 251 h 327"/>
              <a:gd name="T122" fmla="*/ 62 w 341"/>
              <a:gd name="T123" fmla="*/ 212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1" h="327">
                <a:moveTo>
                  <a:pt x="152" y="129"/>
                </a:moveTo>
                <a:cubicBezTo>
                  <a:pt x="153" y="129"/>
                  <a:pt x="153" y="130"/>
                  <a:pt x="154" y="130"/>
                </a:cubicBezTo>
                <a:cubicBezTo>
                  <a:pt x="154" y="129"/>
                  <a:pt x="154" y="129"/>
                  <a:pt x="155" y="128"/>
                </a:cubicBezTo>
                <a:cubicBezTo>
                  <a:pt x="154" y="128"/>
                  <a:pt x="152" y="128"/>
                  <a:pt x="152" y="129"/>
                </a:cubicBezTo>
                <a:close/>
                <a:moveTo>
                  <a:pt x="169" y="120"/>
                </a:moveTo>
                <a:cubicBezTo>
                  <a:pt x="169" y="120"/>
                  <a:pt x="168" y="120"/>
                  <a:pt x="167" y="120"/>
                </a:cubicBezTo>
                <a:cubicBezTo>
                  <a:pt x="168" y="122"/>
                  <a:pt x="168" y="121"/>
                  <a:pt x="167" y="123"/>
                </a:cubicBezTo>
                <a:cubicBezTo>
                  <a:pt x="169" y="124"/>
                  <a:pt x="169" y="122"/>
                  <a:pt x="169" y="120"/>
                </a:cubicBezTo>
                <a:close/>
                <a:moveTo>
                  <a:pt x="162" y="131"/>
                </a:moveTo>
                <a:cubicBezTo>
                  <a:pt x="163" y="131"/>
                  <a:pt x="163" y="130"/>
                  <a:pt x="164" y="130"/>
                </a:cubicBezTo>
                <a:cubicBezTo>
                  <a:pt x="164" y="129"/>
                  <a:pt x="164" y="128"/>
                  <a:pt x="165" y="128"/>
                </a:cubicBezTo>
                <a:cubicBezTo>
                  <a:pt x="165" y="127"/>
                  <a:pt x="166" y="127"/>
                  <a:pt x="166" y="126"/>
                </a:cubicBezTo>
                <a:cubicBezTo>
                  <a:pt x="166" y="125"/>
                  <a:pt x="165" y="125"/>
                  <a:pt x="165" y="125"/>
                </a:cubicBezTo>
                <a:cubicBezTo>
                  <a:pt x="163" y="124"/>
                  <a:pt x="164" y="127"/>
                  <a:pt x="162" y="127"/>
                </a:cubicBezTo>
                <a:cubicBezTo>
                  <a:pt x="162" y="128"/>
                  <a:pt x="162" y="130"/>
                  <a:pt x="162" y="131"/>
                </a:cubicBezTo>
                <a:cubicBezTo>
                  <a:pt x="162" y="131"/>
                  <a:pt x="162" y="131"/>
                  <a:pt x="162" y="131"/>
                </a:cubicBezTo>
                <a:close/>
                <a:moveTo>
                  <a:pt x="167" y="127"/>
                </a:moveTo>
                <a:cubicBezTo>
                  <a:pt x="165" y="127"/>
                  <a:pt x="165" y="129"/>
                  <a:pt x="165" y="130"/>
                </a:cubicBezTo>
                <a:cubicBezTo>
                  <a:pt x="167" y="130"/>
                  <a:pt x="167" y="129"/>
                  <a:pt x="167" y="127"/>
                </a:cubicBezTo>
                <a:close/>
                <a:moveTo>
                  <a:pt x="159" y="134"/>
                </a:moveTo>
                <a:cubicBezTo>
                  <a:pt x="160" y="133"/>
                  <a:pt x="160" y="133"/>
                  <a:pt x="160" y="133"/>
                </a:cubicBezTo>
                <a:cubicBezTo>
                  <a:pt x="161" y="133"/>
                  <a:pt x="161" y="132"/>
                  <a:pt x="161" y="132"/>
                </a:cubicBezTo>
                <a:cubicBezTo>
                  <a:pt x="159" y="131"/>
                  <a:pt x="157" y="130"/>
                  <a:pt x="155" y="130"/>
                </a:cubicBezTo>
                <a:cubicBezTo>
                  <a:pt x="155" y="131"/>
                  <a:pt x="154" y="131"/>
                  <a:pt x="155" y="132"/>
                </a:cubicBezTo>
                <a:cubicBezTo>
                  <a:pt x="155" y="133"/>
                  <a:pt x="156" y="133"/>
                  <a:pt x="155" y="134"/>
                </a:cubicBezTo>
                <a:cubicBezTo>
                  <a:pt x="157" y="134"/>
                  <a:pt x="159" y="134"/>
                  <a:pt x="159" y="134"/>
                </a:cubicBezTo>
                <a:close/>
                <a:moveTo>
                  <a:pt x="201" y="240"/>
                </a:moveTo>
                <a:cubicBezTo>
                  <a:pt x="201" y="238"/>
                  <a:pt x="204" y="239"/>
                  <a:pt x="204" y="237"/>
                </a:cubicBezTo>
                <a:cubicBezTo>
                  <a:pt x="202" y="237"/>
                  <a:pt x="203" y="235"/>
                  <a:pt x="201" y="235"/>
                </a:cubicBezTo>
                <a:cubicBezTo>
                  <a:pt x="201" y="236"/>
                  <a:pt x="200" y="235"/>
                  <a:pt x="199" y="235"/>
                </a:cubicBezTo>
                <a:cubicBezTo>
                  <a:pt x="199" y="235"/>
                  <a:pt x="198" y="236"/>
                  <a:pt x="198" y="236"/>
                </a:cubicBezTo>
                <a:cubicBezTo>
                  <a:pt x="196" y="236"/>
                  <a:pt x="196" y="237"/>
                  <a:pt x="194" y="237"/>
                </a:cubicBezTo>
                <a:cubicBezTo>
                  <a:pt x="194" y="238"/>
                  <a:pt x="194" y="239"/>
                  <a:pt x="194" y="240"/>
                </a:cubicBezTo>
                <a:cubicBezTo>
                  <a:pt x="194" y="240"/>
                  <a:pt x="195" y="240"/>
                  <a:pt x="195" y="241"/>
                </a:cubicBezTo>
                <a:cubicBezTo>
                  <a:pt x="197" y="241"/>
                  <a:pt x="198" y="240"/>
                  <a:pt x="201" y="240"/>
                </a:cubicBezTo>
                <a:close/>
                <a:moveTo>
                  <a:pt x="196" y="219"/>
                </a:moveTo>
                <a:cubicBezTo>
                  <a:pt x="196" y="221"/>
                  <a:pt x="198" y="221"/>
                  <a:pt x="199" y="221"/>
                </a:cubicBezTo>
                <a:cubicBezTo>
                  <a:pt x="198" y="218"/>
                  <a:pt x="201" y="219"/>
                  <a:pt x="201" y="217"/>
                </a:cubicBezTo>
                <a:cubicBezTo>
                  <a:pt x="201" y="216"/>
                  <a:pt x="201" y="215"/>
                  <a:pt x="201" y="214"/>
                </a:cubicBezTo>
                <a:cubicBezTo>
                  <a:pt x="200" y="214"/>
                  <a:pt x="199" y="213"/>
                  <a:pt x="197" y="213"/>
                </a:cubicBezTo>
                <a:cubicBezTo>
                  <a:pt x="196" y="214"/>
                  <a:pt x="194" y="215"/>
                  <a:pt x="194" y="218"/>
                </a:cubicBezTo>
                <a:cubicBezTo>
                  <a:pt x="193" y="218"/>
                  <a:pt x="193" y="218"/>
                  <a:pt x="193" y="219"/>
                </a:cubicBezTo>
                <a:cubicBezTo>
                  <a:pt x="194" y="219"/>
                  <a:pt x="195" y="219"/>
                  <a:pt x="196" y="219"/>
                </a:cubicBezTo>
                <a:close/>
                <a:moveTo>
                  <a:pt x="182" y="179"/>
                </a:moveTo>
                <a:cubicBezTo>
                  <a:pt x="182" y="179"/>
                  <a:pt x="181" y="180"/>
                  <a:pt x="181" y="182"/>
                </a:cubicBezTo>
                <a:cubicBezTo>
                  <a:pt x="182" y="182"/>
                  <a:pt x="182" y="182"/>
                  <a:pt x="183" y="182"/>
                </a:cubicBezTo>
                <a:cubicBezTo>
                  <a:pt x="183" y="181"/>
                  <a:pt x="183" y="181"/>
                  <a:pt x="184" y="181"/>
                </a:cubicBezTo>
                <a:cubicBezTo>
                  <a:pt x="186" y="181"/>
                  <a:pt x="185" y="181"/>
                  <a:pt x="185" y="180"/>
                </a:cubicBezTo>
                <a:cubicBezTo>
                  <a:pt x="184" y="180"/>
                  <a:pt x="184" y="180"/>
                  <a:pt x="184" y="179"/>
                </a:cubicBezTo>
                <a:cubicBezTo>
                  <a:pt x="183" y="179"/>
                  <a:pt x="183" y="179"/>
                  <a:pt x="182" y="179"/>
                </a:cubicBezTo>
                <a:close/>
                <a:moveTo>
                  <a:pt x="189" y="182"/>
                </a:moveTo>
                <a:cubicBezTo>
                  <a:pt x="189" y="181"/>
                  <a:pt x="188" y="180"/>
                  <a:pt x="189" y="180"/>
                </a:cubicBezTo>
                <a:cubicBezTo>
                  <a:pt x="190" y="180"/>
                  <a:pt x="191" y="180"/>
                  <a:pt x="191" y="181"/>
                </a:cubicBezTo>
                <a:cubicBezTo>
                  <a:pt x="192" y="181"/>
                  <a:pt x="192" y="181"/>
                  <a:pt x="193" y="181"/>
                </a:cubicBezTo>
                <a:cubicBezTo>
                  <a:pt x="193" y="180"/>
                  <a:pt x="194" y="180"/>
                  <a:pt x="194" y="179"/>
                </a:cubicBezTo>
                <a:cubicBezTo>
                  <a:pt x="195" y="179"/>
                  <a:pt x="195" y="177"/>
                  <a:pt x="196" y="177"/>
                </a:cubicBezTo>
                <a:cubicBezTo>
                  <a:pt x="196" y="176"/>
                  <a:pt x="196" y="175"/>
                  <a:pt x="196" y="175"/>
                </a:cubicBezTo>
                <a:cubicBezTo>
                  <a:pt x="195" y="175"/>
                  <a:pt x="195" y="174"/>
                  <a:pt x="196" y="173"/>
                </a:cubicBezTo>
                <a:cubicBezTo>
                  <a:pt x="196" y="173"/>
                  <a:pt x="196" y="172"/>
                  <a:pt x="196" y="171"/>
                </a:cubicBezTo>
                <a:cubicBezTo>
                  <a:pt x="195" y="171"/>
                  <a:pt x="195" y="170"/>
                  <a:pt x="194" y="171"/>
                </a:cubicBezTo>
                <a:cubicBezTo>
                  <a:pt x="194" y="171"/>
                  <a:pt x="192" y="171"/>
                  <a:pt x="192" y="171"/>
                </a:cubicBezTo>
                <a:cubicBezTo>
                  <a:pt x="192" y="172"/>
                  <a:pt x="191" y="172"/>
                  <a:pt x="191" y="172"/>
                </a:cubicBezTo>
                <a:cubicBezTo>
                  <a:pt x="189" y="172"/>
                  <a:pt x="187" y="172"/>
                  <a:pt x="186" y="171"/>
                </a:cubicBezTo>
                <a:cubicBezTo>
                  <a:pt x="186" y="171"/>
                  <a:pt x="185" y="171"/>
                  <a:pt x="185" y="171"/>
                </a:cubicBezTo>
                <a:cubicBezTo>
                  <a:pt x="185" y="170"/>
                  <a:pt x="184" y="169"/>
                  <a:pt x="183" y="169"/>
                </a:cubicBezTo>
                <a:cubicBezTo>
                  <a:pt x="183" y="167"/>
                  <a:pt x="182" y="167"/>
                  <a:pt x="182" y="166"/>
                </a:cubicBezTo>
                <a:cubicBezTo>
                  <a:pt x="182" y="166"/>
                  <a:pt x="182" y="165"/>
                  <a:pt x="181" y="165"/>
                </a:cubicBezTo>
                <a:cubicBezTo>
                  <a:pt x="181" y="166"/>
                  <a:pt x="180" y="165"/>
                  <a:pt x="180" y="165"/>
                </a:cubicBezTo>
                <a:cubicBezTo>
                  <a:pt x="180" y="162"/>
                  <a:pt x="179" y="160"/>
                  <a:pt x="180" y="156"/>
                </a:cubicBezTo>
                <a:cubicBezTo>
                  <a:pt x="179" y="156"/>
                  <a:pt x="179" y="156"/>
                  <a:pt x="179" y="155"/>
                </a:cubicBezTo>
                <a:cubicBezTo>
                  <a:pt x="177" y="154"/>
                  <a:pt x="176" y="153"/>
                  <a:pt x="176" y="150"/>
                </a:cubicBezTo>
                <a:cubicBezTo>
                  <a:pt x="175" y="150"/>
                  <a:pt x="173" y="150"/>
                  <a:pt x="172" y="150"/>
                </a:cubicBezTo>
                <a:cubicBezTo>
                  <a:pt x="172" y="150"/>
                  <a:pt x="171" y="150"/>
                  <a:pt x="171" y="150"/>
                </a:cubicBezTo>
                <a:cubicBezTo>
                  <a:pt x="171" y="149"/>
                  <a:pt x="170" y="149"/>
                  <a:pt x="170" y="150"/>
                </a:cubicBezTo>
                <a:cubicBezTo>
                  <a:pt x="170" y="150"/>
                  <a:pt x="170" y="151"/>
                  <a:pt x="169" y="150"/>
                </a:cubicBezTo>
                <a:cubicBezTo>
                  <a:pt x="166" y="152"/>
                  <a:pt x="162" y="150"/>
                  <a:pt x="160" y="149"/>
                </a:cubicBezTo>
                <a:cubicBezTo>
                  <a:pt x="160" y="149"/>
                  <a:pt x="159" y="149"/>
                  <a:pt x="159" y="148"/>
                </a:cubicBezTo>
                <a:cubicBezTo>
                  <a:pt x="158" y="148"/>
                  <a:pt x="157" y="148"/>
                  <a:pt x="155" y="148"/>
                </a:cubicBezTo>
                <a:cubicBezTo>
                  <a:pt x="156" y="147"/>
                  <a:pt x="153" y="148"/>
                  <a:pt x="153" y="146"/>
                </a:cubicBezTo>
                <a:cubicBezTo>
                  <a:pt x="152" y="146"/>
                  <a:pt x="151" y="145"/>
                  <a:pt x="150" y="145"/>
                </a:cubicBezTo>
                <a:cubicBezTo>
                  <a:pt x="150" y="144"/>
                  <a:pt x="149" y="143"/>
                  <a:pt x="148" y="141"/>
                </a:cubicBezTo>
                <a:cubicBezTo>
                  <a:pt x="148" y="141"/>
                  <a:pt x="148" y="141"/>
                  <a:pt x="148" y="141"/>
                </a:cubicBezTo>
                <a:cubicBezTo>
                  <a:pt x="148" y="140"/>
                  <a:pt x="148" y="140"/>
                  <a:pt x="148" y="139"/>
                </a:cubicBezTo>
                <a:cubicBezTo>
                  <a:pt x="147" y="139"/>
                  <a:pt x="147" y="138"/>
                  <a:pt x="147" y="138"/>
                </a:cubicBezTo>
                <a:cubicBezTo>
                  <a:pt x="146" y="138"/>
                  <a:pt x="146" y="138"/>
                  <a:pt x="146" y="137"/>
                </a:cubicBezTo>
                <a:cubicBezTo>
                  <a:pt x="141" y="137"/>
                  <a:pt x="140" y="139"/>
                  <a:pt x="137" y="140"/>
                </a:cubicBezTo>
                <a:cubicBezTo>
                  <a:pt x="136" y="141"/>
                  <a:pt x="137" y="143"/>
                  <a:pt x="136" y="143"/>
                </a:cubicBezTo>
                <a:cubicBezTo>
                  <a:pt x="134" y="145"/>
                  <a:pt x="132" y="146"/>
                  <a:pt x="130" y="148"/>
                </a:cubicBezTo>
                <a:cubicBezTo>
                  <a:pt x="129" y="148"/>
                  <a:pt x="128" y="148"/>
                  <a:pt x="128" y="149"/>
                </a:cubicBezTo>
                <a:cubicBezTo>
                  <a:pt x="130" y="149"/>
                  <a:pt x="130" y="150"/>
                  <a:pt x="132" y="150"/>
                </a:cubicBezTo>
                <a:cubicBezTo>
                  <a:pt x="132" y="148"/>
                  <a:pt x="133" y="148"/>
                  <a:pt x="134" y="147"/>
                </a:cubicBezTo>
                <a:cubicBezTo>
                  <a:pt x="135" y="148"/>
                  <a:pt x="136" y="147"/>
                  <a:pt x="137" y="148"/>
                </a:cubicBezTo>
                <a:cubicBezTo>
                  <a:pt x="137" y="148"/>
                  <a:pt x="138" y="148"/>
                  <a:pt x="139" y="148"/>
                </a:cubicBezTo>
                <a:cubicBezTo>
                  <a:pt x="140" y="149"/>
                  <a:pt x="142" y="149"/>
                  <a:pt x="142" y="150"/>
                </a:cubicBezTo>
                <a:cubicBezTo>
                  <a:pt x="144" y="150"/>
                  <a:pt x="145" y="151"/>
                  <a:pt x="146" y="152"/>
                </a:cubicBezTo>
                <a:cubicBezTo>
                  <a:pt x="146" y="152"/>
                  <a:pt x="147" y="153"/>
                  <a:pt x="148" y="153"/>
                </a:cubicBezTo>
                <a:cubicBezTo>
                  <a:pt x="149" y="153"/>
                  <a:pt x="149" y="153"/>
                  <a:pt x="149" y="154"/>
                </a:cubicBezTo>
                <a:cubicBezTo>
                  <a:pt x="149" y="154"/>
                  <a:pt x="150" y="154"/>
                  <a:pt x="150" y="155"/>
                </a:cubicBezTo>
                <a:cubicBezTo>
                  <a:pt x="150" y="156"/>
                  <a:pt x="151" y="156"/>
                  <a:pt x="152" y="157"/>
                </a:cubicBezTo>
                <a:cubicBezTo>
                  <a:pt x="152" y="157"/>
                  <a:pt x="153" y="157"/>
                  <a:pt x="153" y="157"/>
                </a:cubicBezTo>
                <a:cubicBezTo>
                  <a:pt x="154" y="157"/>
                  <a:pt x="155" y="157"/>
                  <a:pt x="156" y="157"/>
                </a:cubicBezTo>
                <a:cubicBezTo>
                  <a:pt x="155" y="160"/>
                  <a:pt x="158" y="159"/>
                  <a:pt x="158" y="160"/>
                </a:cubicBezTo>
                <a:cubicBezTo>
                  <a:pt x="158" y="161"/>
                  <a:pt x="158" y="161"/>
                  <a:pt x="158" y="162"/>
                </a:cubicBezTo>
                <a:cubicBezTo>
                  <a:pt x="158" y="162"/>
                  <a:pt x="157" y="162"/>
                  <a:pt x="157" y="162"/>
                </a:cubicBezTo>
                <a:cubicBezTo>
                  <a:pt x="157" y="163"/>
                  <a:pt x="158" y="163"/>
                  <a:pt x="158" y="164"/>
                </a:cubicBezTo>
                <a:cubicBezTo>
                  <a:pt x="159" y="164"/>
                  <a:pt x="159" y="164"/>
                  <a:pt x="159" y="165"/>
                </a:cubicBezTo>
                <a:cubicBezTo>
                  <a:pt x="162" y="165"/>
                  <a:pt x="164" y="165"/>
                  <a:pt x="166" y="164"/>
                </a:cubicBezTo>
                <a:cubicBezTo>
                  <a:pt x="167" y="164"/>
                  <a:pt x="168" y="164"/>
                  <a:pt x="169" y="164"/>
                </a:cubicBezTo>
                <a:cubicBezTo>
                  <a:pt x="169" y="164"/>
                  <a:pt x="170" y="164"/>
                  <a:pt x="170" y="165"/>
                </a:cubicBezTo>
                <a:cubicBezTo>
                  <a:pt x="172" y="166"/>
                  <a:pt x="172" y="164"/>
                  <a:pt x="173" y="164"/>
                </a:cubicBezTo>
                <a:cubicBezTo>
                  <a:pt x="173" y="166"/>
                  <a:pt x="175" y="166"/>
                  <a:pt x="176" y="166"/>
                </a:cubicBezTo>
                <a:cubicBezTo>
                  <a:pt x="175" y="168"/>
                  <a:pt x="177" y="168"/>
                  <a:pt x="178" y="169"/>
                </a:cubicBezTo>
                <a:cubicBezTo>
                  <a:pt x="177" y="170"/>
                  <a:pt x="179" y="170"/>
                  <a:pt x="180" y="171"/>
                </a:cubicBezTo>
                <a:cubicBezTo>
                  <a:pt x="180" y="172"/>
                  <a:pt x="181" y="172"/>
                  <a:pt x="181" y="173"/>
                </a:cubicBezTo>
                <a:cubicBezTo>
                  <a:pt x="181" y="174"/>
                  <a:pt x="181" y="175"/>
                  <a:pt x="181" y="175"/>
                </a:cubicBezTo>
                <a:cubicBezTo>
                  <a:pt x="182" y="175"/>
                  <a:pt x="183" y="176"/>
                  <a:pt x="183" y="177"/>
                </a:cubicBezTo>
                <a:cubicBezTo>
                  <a:pt x="185" y="177"/>
                  <a:pt x="185" y="177"/>
                  <a:pt x="186" y="178"/>
                </a:cubicBezTo>
                <a:cubicBezTo>
                  <a:pt x="186" y="180"/>
                  <a:pt x="186" y="182"/>
                  <a:pt x="189" y="182"/>
                </a:cubicBezTo>
                <a:close/>
                <a:moveTo>
                  <a:pt x="137" y="134"/>
                </a:moveTo>
                <a:cubicBezTo>
                  <a:pt x="136" y="134"/>
                  <a:pt x="136" y="133"/>
                  <a:pt x="137" y="132"/>
                </a:cubicBezTo>
                <a:cubicBezTo>
                  <a:pt x="136" y="132"/>
                  <a:pt x="135" y="132"/>
                  <a:pt x="134" y="132"/>
                </a:cubicBezTo>
                <a:cubicBezTo>
                  <a:pt x="134" y="133"/>
                  <a:pt x="134" y="134"/>
                  <a:pt x="134" y="134"/>
                </a:cubicBezTo>
                <a:cubicBezTo>
                  <a:pt x="135" y="135"/>
                  <a:pt x="134" y="135"/>
                  <a:pt x="134" y="135"/>
                </a:cubicBezTo>
                <a:cubicBezTo>
                  <a:pt x="134" y="136"/>
                  <a:pt x="134" y="135"/>
                  <a:pt x="134" y="136"/>
                </a:cubicBezTo>
                <a:cubicBezTo>
                  <a:pt x="135" y="136"/>
                  <a:pt x="135" y="137"/>
                  <a:pt x="136" y="137"/>
                </a:cubicBezTo>
                <a:cubicBezTo>
                  <a:pt x="135" y="135"/>
                  <a:pt x="137" y="136"/>
                  <a:pt x="137" y="134"/>
                </a:cubicBezTo>
                <a:close/>
                <a:moveTo>
                  <a:pt x="148" y="129"/>
                </a:moveTo>
                <a:cubicBezTo>
                  <a:pt x="147" y="130"/>
                  <a:pt x="145" y="131"/>
                  <a:pt x="146" y="132"/>
                </a:cubicBezTo>
                <a:cubicBezTo>
                  <a:pt x="147" y="132"/>
                  <a:pt x="147" y="133"/>
                  <a:pt x="148" y="133"/>
                </a:cubicBezTo>
                <a:cubicBezTo>
                  <a:pt x="149" y="133"/>
                  <a:pt x="149" y="132"/>
                  <a:pt x="150" y="132"/>
                </a:cubicBezTo>
                <a:cubicBezTo>
                  <a:pt x="150" y="132"/>
                  <a:pt x="150" y="131"/>
                  <a:pt x="150" y="129"/>
                </a:cubicBezTo>
                <a:cubicBezTo>
                  <a:pt x="150" y="129"/>
                  <a:pt x="150" y="129"/>
                  <a:pt x="150" y="129"/>
                </a:cubicBezTo>
                <a:cubicBezTo>
                  <a:pt x="149" y="129"/>
                  <a:pt x="149" y="129"/>
                  <a:pt x="148" y="129"/>
                </a:cubicBezTo>
                <a:cubicBezTo>
                  <a:pt x="148" y="129"/>
                  <a:pt x="148" y="129"/>
                  <a:pt x="148" y="129"/>
                </a:cubicBezTo>
                <a:close/>
                <a:moveTo>
                  <a:pt x="187" y="202"/>
                </a:moveTo>
                <a:cubicBezTo>
                  <a:pt x="188" y="201"/>
                  <a:pt x="189" y="200"/>
                  <a:pt x="190" y="199"/>
                </a:cubicBezTo>
                <a:cubicBezTo>
                  <a:pt x="191" y="199"/>
                  <a:pt x="192" y="199"/>
                  <a:pt x="192" y="198"/>
                </a:cubicBezTo>
                <a:cubicBezTo>
                  <a:pt x="192" y="197"/>
                  <a:pt x="191" y="197"/>
                  <a:pt x="192" y="196"/>
                </a:cubicBezTo>
                <a:cubicBezTo>
                  <a:pt x="192" y="195"/>
                  <a:pt x="192" y="195"/>
                  <a:pt x="192" y="194"/>
                </a:cubicBezTo>
                <a:cubicBezTo>
                  <a:pt x="191" y="194"/>
                  <a:pt x="191" y="192"/>
                  <a:pt x="189" y="193"/>
                </a:cubicBezTo>
                <a:cubicBezTo>
                  <a:pt x="189" y="194"/>
                  <a:pt x="188" y="194"/>
                  <a:pt x="187" y="194"/>
                </a:cubicBezTo>
                <a:cubicBezTo>
                  <a:pt x="187" y="194"/>
                  <a:pt x="187" y="195"/>
                  <a:pt x="186" y="195"/>
                </a:cubicBezTo>
                <a:cubicBezTo>
                  <a:pt x="186" y="197"/>
                  <a:pt x="185" y="202"/>
                  <a:pt x="187" y="202"/>
                </a:cubicBezTo>
                <a:close/>
                <a:moveTo>
                  <a:pt x="208" y="61"/>
                </a:moveTo>
                <a:cubicBezTo>
                  <a:pt x="207" y="62"/>
                  <a:pt x="209" y="62"/>
                  <a:pt x="210" y="63"/>
                </a:cubicBezTo>
                <a:cubicBezTo>
                  <a:pt x="210" y="63"/>
                  <a:pt x="210" y="64"/>
                  <a:pt x="210" y="64"/>
                </a:cubicBezTo>
                <a:cubicBezTo>
                  <a:pt x="212" y="66"/>
                  <a:pt x="218" y="65"/>
                  <a:pt x="217" y="61"/>
                </a:cubicBezTo>
                <a:cubicBezTo>
                  <a:pt x="216" y="58"/>
                  <a:pt x="210" y="59"/>
                  <a:pt x="208" y="61"/>
                </a:cubicBezTo>
                <a:close/>
                <a:moveTo>
                  <a:pt x="197" y="109"/>
                </a:moveTo>
                <a:cubicBezTo>
                  <a:pt x="197" y="110"/>
                  <a:pt x="198" y="110"/>
                  <a:pt x="198" y="111"/>
                </a:cubicBezTo>
                <a:cubicBezTo>
                  <a:pt x="200" y="111"/>
                  <a:pt x="199" y="108"/>
                  <a:pt x="201" y="109"/>
                </a:cubicBezTo>
                <a:cubicBezTo>
                  <a:pt x="201" y="108"/>
                  <a:pt x="201" y="108"/>
                  <a:pt x="201" y="108"/>
                </a:cubicBezTo>
                <a:cubicBezTo>
                  <a:pt x="202" y="107"/>
                  <a:pt x="202" y="107"/>
                  <a:pt x="202" y="106"/>
                </a:cubicBezTo>
                <a:cubicBezTo>
                  <a:pt x="202" y="106"/>
                  <a:pt x="202" y="106"/>
                  <a:pt x="201" y="106"/>
                </a:cubicBezTo>
                <a:cubicBezTo>
                  <a:pt x="201" y="106"/>
                  <a:pt x="200" y="106"/>
                  <a:pt x="201" y="105"/>
                </a:cubicBezTo>
                <a:cubicBezTo>
                  <a:pt x="200" y="105"/>
                  <a:pt x="199" y="104"/>
                  <a:pt x="198" y="104"/>
                </a:cubicBezTo>
                <a:cubicBezTo>
                  <a:pt x="197" y="105"/>
                  <a:pt x="198" y="106"/>
                  <a:pt x="198" y="107"/>
                </a:cubicBezTo>
                <a:cubicBezTo>
                  <a:pt x="198" y="108"/>
                  <a:pt x="197" y="108"/>
                  <a:pt x="197" y="109"/>
                </a:cubicBezTo>
                <a:close/>
                <a:moveTo>
                  <a:pt x="204" y="194"/>
                </a:moveTo>
                <a:cubicBezTo>
                  <a:pt x="203" y="194"/>
                  <a:pt x="203" y="194"/>
                  <a:pt x="202" y="194"/>
                </a:cubicBezTo>
                <a:cubicBezTo>
                  <a:pt x="202" y="195"/>
                  <a:pt x="202" y="195"/>
                  <a:pt x="202" y="196"/>
                </a:cubicBezTo>
                <a:cubicBezTo>
                  <a:pt x="201" y="196"/>
                  <a:pt x="201" y="196"/>
                  <a:pt x="201" y="196"/>
                </a:cubicBezTo>
                <a:cubicBezTo>
                  <a:pt x="201" y="197"/>
                  <a:pt x="201" y="197"/>
                  <a:pt x="201" y="198"/>
                </a:cubicBezTo>
                <a:cubicBezTo>
                  <a:pt x="204" y="198"/>
                  <a:pt x="204" y="197"/>
                  <a:pt x="204" y="194"/>
                </a:cubicBezTo>
                <a:close/>
                <a:moveTo>
                  <a:pt x="172" y="116"/>
                </a:moveTo>
                <a:cubicBezTo>
                  <a:pt x="170" y="116"/>
                  <a:pt x="170" y="117"/>
                  <a:pt x="170" y="119"/>
                </a:cubicBezTo>
                <a:cubicBezTo>
                  <a:pt x="172" y="119"/>
                  <a:pt x="172" y="118"/>
                  <a:pt x="172" y="116"/>
                </a:cubicBezTo>
                <a:close/>
                <a:moveTo>
                  <a:pt x="192" y="247"/>
                </a:moveTo>
                <a:cubicBezTo>
                  <a:pt x="191" y="247"/>
                  <a:pt x="190" y="246"/>
                  <a:pt x="189" y="246"/>
                </a:cubicBezTo>
                <a:cubicBezTo>
                  <a:pt x="189" y="247"/>
                  <a:pt x="189" y="247"/>
                  <a:pt x="189" y="248"/>
                </a:cubicBezTo>
                <a:cubicBezTo>
                  <a:pt x="190" y="248"/>
                  <a:pt x="190" y="248"/>
                  <a:pt x="191" y="248"/>
                </a:cubicBezTo>
                <a:cubicBezTo>
                  <a:pt x="191" y="248"/>
                  <a:pt x="192" y="248"/>
                  <a:pt x="192" y="247"/>
                </a:cubicBezTo>
                <a:close/>
                <a:moveTo>
                  <a:pt x="195" y="210"/>
                </a:moveTo>
                <a:cubicBezTo>
                  <a:pt x="195" y="207"/>
                  <a:pt x="196" y="206"/>
                  <a:pt x="196" y="204"/>
                </a:cubicBezTo>
                <a:cubicBezTo>
                  <a:pt x="195" y="204"/>
                  <a:pt x="195" y="201"/>
                  <a:pt x="192" y="202"/>
                </a:cubicBezTo>
                <a:cubicBezTo>
                  <a:pt x="192" y="203"/>
                  <a:pt x="191" y="204"/>
                  <a:pt x="192" y="205"/>
                </a:cubicBezTo>
                <a:cubicBezTo>
                  <a:pt x="191" y="205"/>
                  <a:pt x="191" y="205"/>
                  <a:pt x="191" y="205"/>
                </a:cubicBezTo>
                <a:cubicBezTo>
                  <a:pt x="191" y="207"/>
                  <a:pt x="191" y="208"/>
                  <a:pt x="191" y="210"/>
                </a:cubicBezTo>
                <a:cubicBezTo>
                  <a:pt x="192" y="209"/>
                  <a:pt x="193" y="210"/>
                  <a:pt x="194" y="210"/>
                </a:cubicBezTo>
                <a:cubicBezTo>
                  <a:pt x="194" y="209"/>
                  <a:pt x="194" y="210"/>
                  <a:pt x="195" y="210"/>
                </a:cubicBezTo>
                <a:close/>
                <a:moveTo>
                  <a:pt x="186" y="134"/>
                </a:moveTo>
                <a:cubicBezTo>
                  <a:pt x="185" y="134"/>
                  <a:pt x="185" y="134"/>
                  <a:pt x="185" y="134"/>
                </a:cubicBezTo>
                <a:cubicBezTo>
                  <a:pt x="185" y="133"/>
                  <a:pt x="183" y="135"/>
                  <a:pt x="183" y="136"/>
                </a:cubicBezTo>
                <a:cubicBezTo>
                  <a:pt x="184" y="136"/>
                  <a:pt x="184" y="136"/>
                  <a:pt x="184" y="136"/>
                </a:cubicBezTo>
                <a:cubicBezTo>
                  <a:pt x="184" y="137"/>
                  <a:pt x="185" y="138"/>
                  <a:pt x="185" y="140"/>
                </a:cubicBezTo>
                <a:cubicBezTo>
                  <a:pt x="184" y="140"/>
                  <a:pt x="184" y="139"/>
                  <a:pt x="183" y="139"/>
                </a:cubicBezTo>
                <a:cubicBezTo>
                  <a:pt x="183" y="140"/>
                  <a:pt x="183" y="140"/>
                  <a:pt x="183" y="141"/>
                </a:cubicBezTo>
                <a:cubicBezTo>
                  <a:pt x="183" y="141"/>
                  <a:pt x="184" y="141"/>
                  <a:pt x="185" y="141"/>
                </a:cubicBezTo>
                <a:cubicBezTo>
                  <a:pt x="185" y="141"/>
                  <a:pt x="186" y="142"/>
                  <a:pt x="186" y="141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88" y="141"/>
                  <a:pt x="188" y="142"/>
                  <a:pt x="188" y="143"/>
                </a:cubicBezTo>
                <a:cubicBezTo>
                  <a:pt x="189" y="143"/>
                  <a:pt x="189" y="143"/>
                  <a:pt x="189" y="144"/>
                </a:cubicBezTo>
                <a:cubicBezTo>
                  <a:pt x="192" y="145"/>
                  <a:pt x="193" y="144"/>
                  <a:pt x="194" y="143"/>
                </a:cubicBezTo>
                <a:cubicBezTo>
                  <a:pt x="194" y="141"/>
                  <a:pt x="194" y="141"/>
                  <a:pt x="194" y="141"/>
                </a:cubicBezTo>
                <a:cubicBezTo>
                  <a:pt x="195" y="141"/>
                  <a:pt x="195" y="141"/>
                  <a:pt x="195" y="141"/>
                </a:cubicBezTo>
                <a:cubicBezTo>
                  <a:pt x="194" y="141"/>
                  <a:pt x="195" y="139"/>
                  <a:pt x="194" y="139"/>
                </a:cubicBezTo>
                <a:cubicBezTo>
                  <a:pt x="194" y="138"/>
                  <a:pt x="193" y="140"/>
                  <a:pt x="193" y="139"/>
                </a:cubicBezTo>
                <a:cubicBezTo>
                  <a:pt x="193" y="139"/>
                  <a:pt x="192" y="138"/>
                  <a:pt x="192" y="138"/>
                </a:cubicBezTo>
                <a:cubicBezTo>
                  <a:pt x="193" y="138"/>
                  <a:pt x="193" y="138"/>
                  <a:pt x="194" y="137"/>
                </a:cubicBezTo>
                <a:cubicBezTo>
                  <a:pt x="192" y="137"/>
                  <a:pt x="193" y="133"/>
                  <a:pt x="190" y="134"/>
                </a:cubicBezTo>
                <a:cubicBezTo>
                  <a:pt x="190" y="135"/>
                  <a:pt x="190" y="137"/>
                  <a:pt x="189" y="137"/>
                </a:cubicBezTo>
                <a:cubicBezTo>
                  <a:pt x="189" y="136"/>
                  <a:pt x="189" y="136"/>
                  <a:pt x="189" y="136"/>
                </a:cubicBezTo>
                <a:cubicBezTo>
                  <a:pt x="188" y="136"/>
                  <a:pt x="188" y="136"/>
                  <a:pt x="188" y="135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7" y="134"/>
                  <a:pt x="188" y="134"/>
                  <a:pt x="188" y="133"/>
                </a:cubicBezTo>
                <a:cubicBezTo>
                  <a:pt x="187" y="133"/>
                  <a:pt x="186" y="133"/>
                  <a:pt x="186" y="134"/>
                </a:cubicBezTo>
                <a:close/>
                <a:moveTo>
                  <a:pt x="196" y="86"/>
                </a:moveTo>
                <a:cubicBezTo>
                  <a:pt x="196" y="86"/>
                  <a:pt x="197" y="87"/>
                  <a:pt x="197" y="87"/>
                </a:cubicBezTo>
                <a:cubicBezTo>
                  <a:pt x="198" y="87"/>
                  <a:pt x="198" y="87"/>
                  <a:pt x="198" y="88"/>
                </a:cubicBezTo>
                <a:cubicBezTo>
                  <a:pt x="197" y="90"/>
                  <a:pt x="199" y="90"/>
                  <a:pt x="199" y="92"/>
                </a:cubicBezTo>
                <a:cubicBezTo>
                  <a:pt x="199" y="92"/>
                  <a:pt x="200" y="92"/>
                  <a:pt x="201" y="92"/>
                </a:cubicBezTo>
                <a:cubicBezTo>
                  <a:pt x="202" y="93"/>
                  <a:pt x="202" y="94"/>
                  <a:pt x="203" y="95"/>
                </a:cubicBezTo>
                <a:cubicBezTo>
                  <a:pt x="203" y="96"/>
                  <a:pt x="205" y="97"/>
                  <a:pt x="205" y="95"/>
                </a:cubicBezTo>
                <a:cubicBezTo>
                  <a:pt x="204" y="95"/>
                  <a:pt x="205" y="95"/>
                  <a:pt x="206" y="95"/>
                </a:cubicBezTo>
                <a:cubicBezTo>
                  <a:pt x="206" y="93"/>
                  <a:pt x="206" y="93"/>
                  <a:pt x="205" y="92"/>
                </a:cubicBezTo>
                <a:cubicBezTo>
                  <a:pt x="206" y="91"/>
                  <a:pt x="205" y="89"/>
                  <a:pt x="206" y="89"/>
                </a:cubicBezTo>
                <a:cubicBezTo>
                  <a:pt x="206" y="91"/>
                  <a:pt x="207" y="91"/>
                  <a:pt x="207" y="93"/>
                </a:cubicBezTo>
                <a:cubicBezTo>
                  <a:pt x="208" y="93"/>
                  <a:pt x="208" y="94"/>
                  <a:pt x="209" y="94"/>
                </a:cubicBezTo>
                <a:cubicBezTo>
                  <a:pt x="209" y="94"/>
                  <a:pt x="210" y="93"/>
                  <a:pt x="210" y="94"/>
                </a:cubicBezTo>
                <a:cubicBezTo>
                  <a:pt x="210" y="94"/>
                  <a:pt x="210" y="93"/>
                  <a:pt x="211" y="93"/>
                </a:cubicBezTo>
                <a:cubicBezTo>
                  <a:pt x="211" y="91"/>
                  <a:pt x="211" y="89"/>
                  <a:pt x="210" y="88"/>
                </a:cubicBezTo>
                <a:cubicBezTo>
                  <a:pt x="210" y="86"/>
                  <a:pt x="212" y="87"/>
                  <a:pt x="212" y="85"/>
                </a:cubicBezTo>
                <a:cubicBezTo>
                  <a:pt x="212" y="84"/>
                  <a:pt x="212" y="83"/>
                  <a:pt x="212" y="81"/>
                </a:cubicBezTo>
                <a:cubicBezTo>
                  <a:pt x="210" y="81"/>
                  <a:pt x="210" y="83"/>
                  <a:pt x="208" y="83"/>
                </a:cubicBezTo>
                <a:cubicBezTo>
                  <a:pt x="208" y="83"/>
                  <a:pt x="208" y="85"/>
                  <a:pt x="207" y="85"/>
                </a:cubicBezTo>
                <a:cubicBezTo>
                  <a:pt x="205" y="85"/>
                  <a:pt x="204" y="84"/>
                  <a:pt x="203" y="84"/>
                </a:cubicBezTo>
                <a:cubicBezTo>
                  <a:pt x="203" y="85"/>
                  <a:pt x="199" y="83"/>
                  <a:pt x="200" y="85"/>
                </a:cubicBezTo>
                <a:cubicBezTo>
                  <a:pt x="198" y="85"/>
                  <a:pt x="197" y="85"/>
                  <a:pt x="196" y="86"/>
                </a:cubicBezTo>
                <a:close/>
                <a:moveTo>
                  <a:pt x="176" y="61"/>
                </a:moveTo>
                <a:cubicBezTo>
                  <a:pt x="177" y="60"/>
                  <a:pt x="177" y="61"/>
                  <a:pt x="178" y="61"/>
                </a:cubicBezTo>
                <a:cubicBezTo>
                  <a:pt x="178" y="62"/>
                  <a:pt x="180" y="62"/>
                  <a:pt x="180" y="63"/>
                </a:cubicBezTo>
                <a:cubicBezTo>
                  <a:pt x="181" y="63"/>
                  <a:pt x="181" y="61"/>
                  <a:pt x="182" y="61"/>
                </a:cubicBezTo>
                <a:cubicBezTo>
                  <a:pt x="183" y="60"/>
                  <a:pt x="183" y="60"/>
                  <a:pt x="185" y="60"/>
                </a:cubicBezTo>
                <a:cubicBezTo>
                  <a:pt x="185" y="58"/>
                  <a:pt x="184" y="57"/>
                  <a:pt x="184" y="56"/>
                </a:cubicBezTo>
                <a:cubicBezTo>
                  <a:pt x="185" y="56"/>
                  <a:pt x="184" y="56"/>
                  <a:pt x="184" y="56"/>
                </a:cubicBezTo>
                <a:cubicBezTo>
                  <a:pt x="184" y="55"/>
                  <a:pt x="184" y="54"/>
                  <a:pt x="184" y="54"/>
                </a:cubicBezTo>
                <a:cubicBezTo>
                  <a:pt x="184" y="53"/>
                  <a:pt x="183" y="52"/>
                  <a:pt x="182" y="52"/>
                </a:cubicBezTo>
                <a:cubicBezTo>
                  <a:pt x="182" y="52"/>
                  <a:pt x="182" y="52"/>
                  <a:pt x="182" y="52"/>
                </a:cubicBezTo>
                <a:cubicBezTo>
                  <a:pt x="181" y="52"/>
                  <a:pt x="181" y="52"/>
                  <a:pt x="181" y="51"/>
                </a:cubicBezTo>
                <a:cubicBezTo>
                  <a:pt x="181" y="51"/>
                  <a:pt x="180" y="51"/>
                  <a:pt x="180" y="51"/>
                </a:cubicBezTo>
                <a:cubicBezTo>
                  <a:pt x="180" y="51"/>
                  <a:pt x="180" y="51"/>
                  <a:pt x="180" y="51"/>
                </a:cubicBezTo>
                <a:cubicBezTo>
                  <a:pt x="180" y="51"/>
                  <a:pt x="180" y="51"/>
                  <a:pt x="180" y="51"/>
                </a:cubicBezTo>
                <a:cubicBezTo>
                  <a:pt x="179" y="51"/>
                  <a:pt x="177" y="51"/>
                  <a:pt x="176" y="52"/>
                </a:cubicBezTo>
                <a:cubicBezTo>
                  <a:pt x="176" y="52"/>
                  <a:pt x="176" y="53"/>
                  <a:pt x="176" y="54"/>
                </a:cubicBezTo>
                <a:cubicBezTo>
                  <a:pt x="175" y="54"/>
                  <a:pt x="174" y="54"/>
                  <a:pt x="174" y="54"/>
                </a:cubicBezTo>
                <a:cubicBezTo>
                  <a:pt x="174" y="55"/>
                  <a:pt x="175" y="55"/>
                  <a:pt x="175" y="56"/>
                </a:cubicBezTo>
                <a:cubicBezTo>
                  <a:pt x="175" y="56"/>
                  <a:pt x="175" y="56"/>
                  <a:pt x="174" y="56"/>
                </a:cubicBezTo>
                <a:cubicBezTo>
                  <a:pt x="174" y="58"/>
                  <a:pt x="174" y="59"/>
                  <a:pt x="173" y="60"/>
                </a:cubicBezTo>
                <a:cubicBezTo>
                  <a:pt x="174" y="61"/>
                  <a:pt x="175" y="60"/>
                  <a:pt x="176" y="61"/>
                </a:cubicBezTo>
                <a:close/>
                <a:moveTo>
                  <a:pt x="225" y="205"/>
                </a:moveTo>
                <a:cubicBezTo>
                  <a:pt x="225" y="203"/>
                  <a:pt x="223" y="202"/>
                  <a:pt x="223" y="201"/>
                </a:cubicBezTo>
                <a:cubicBezTo>
                  <a:pt x="222" y="201"/>
                  <a:pt x="222" y="200"/>
                  <a:pt x="222" y="200"/>
                </a:cubicBezTo>
                <a:cubicBezTo>
                  <a:pt x="221" y="200"/>
                  <a:pt x="220" y="200"/>
                  <a:pt x="220" y="201"/>
                </a:cubicBezTo>
                <a:cubicBezTo>
                  <a:pt x="221" y="201"/>
                  <a:pt x="221" y="201"/>
                  <a:pt x="221" y="202"/>
                </a:cubicBezTo>
                <a:cubicBezTo>
                  <a:pt x="221" y="202"/>
                  <a:pt x="222" y="202"/>
                  <a:pt x="221" y="203"/>
                </a:cubicBezTo>
                <a:cubicBezTo>
                  <a:pt x="221" y="203"/>
                  <a:pt x="221" y="204"/>
                  <a:pt x="221" y="204"/>
                </a:cubicBezTo>
                <a:cubicBezTo>
                  <a:pt x="222" y="205"/>
                  <a:pt x="223" y="204"/>
                  <a:pt x="224" y="204"/>
                </a:cubicBezTo>
                <a:cubicBezTo>
                  <a:pt x="223" y="205"/>
                  <a:pt x="224" y="205"/>
                  <a:pt x="225" y="205"/>
                </a:cubicBezTo>
                <a:close/>
                <a:moveTo>
                  <a:pt x="226" y="148"/>
                </a:moveTo>
                <a:cubicBezTo>
                  <a:pt x="226" y="149"/>
                  <a:pt x="227" y="150"/>
                  <a:pt x="228" y="150"/>
                </a:cubicBezTo>
                <a:cubicBezTo>
                  <a:pt x="228" y="148"/>
                  <a:pt x="228" y="146"/>
                  <a:pt x="228" y="145"/>
                </a:cubicBezTo>
                <a:cubicBezTo>
                  <a:pt x="228" y="145"/>
                  <a:pt x="228" y="144"/>
                  <a:pt x="228" y="144"/>
                </a:cubicBezTo>
                <a:cubicBezTo>
                  <a:pt x="227" y="144"/>
                  <a:pt x="225" y="144"/>
                  <a:pt x="224" y="145"/>
                </a:cubicBezTo>
                <a:cubicBezTo>
                  <a:pt x="224" y="147"/>
                  <a:pt x="226" y="146"/>
                  <a:pt x="226" y="148"/>
                </a:cubicBezTo>
                <a:cubicBezTo>
                  <a:pt x="226" y="148"/>
                  <a:pt x="226" y="148"/>
                  <a:pt x="226" y="148"/>
                </a:cubicBezTo>
                <a:close/>
                <a:moveTo>
                  <a:pt x="222" y="190"/>
                </a:moveTo>
                <a:cubicBezTo>
                  <a:pt x="220" y="191"/>
                  <a:pt x="217" y="191"/>
                  <a:pt x="215" y="190"/>
                </a:cubicBezTo>
                <a:cubicBezTo>
                  <a:pt x="215" y="190"/>
                  <a:pt x="214" y="190"/>
                  <a:pt x="215" y="189"/>
                </a:cubicBezTo>
                <a:cubicBezTo>
                  <a:pt x="213" y="189"/>
                  <a:pt x="211" y="191"/>
                  <a:pt x="210" y="189"/>
                </a:cubicBezTo>
                <a:cubicBezTo>
                  <a:pt x="210" y="187"/>
                  <a:pt x="212" y="188"/>
                  <a:pt x="212" y="186"/>
                </a:cubicBezTo>
                <a:cubicBezTo>
                  <a:pt x="211" y="186"/>
                  <a:pt x="211" y="185"/>
                  <a:pt x="210" y="185"/>
                </a:cubicBezTo>
                <a:cubicBezTo>
                  <a:pt x="210" y="183"/>
                  <a:pt x="209" y="182"/>
                  <a:pt x="210" y="180"/>
                </a:cubicBezTo>
                <a:cubicBezTo>
                  <a:pt x="208" y="180"/>
                  <a:pt x="207" y="180"/>
                  <a:pt x="206" y="180"/>
                </a:cubicBezTo>
                <a:cubicBezTo>
                  <a:pt x="205" y="178"/>
                  <a:pt x="203" y="178"/>
                  <a:pt x="201" y="178"/>
                </a:cubicBezTo>
                <a:cubicBezTo>
                  <a:pt x="200" y="179"/>
                  <a:pt x="199" y="179"/>
                  <a:pt x="199" y="182"/>
                </a:cubicBezTo>
                <a:cubicBezTo>
                  <a:pt x="200" y="182"/>
                  <a:pt x="200" y="182"/>
                  <a:pt x="200" y="182"/>
                </a:cubicBezTo>
                <a:cubicBezTo>
                  <a:pt x="200" y="184"/>
                  <a:pt x="200" y="184"/>
                  <a:pt x="201" y="184"/>
                </a:cubicBezTo>
                <a:cubicBezTo>
                  <a:pt x="202" y="184"/>
                  <a:pt x="202" y="185"/>
                  <a:pt x="204" y="185"/>
                </a:cubicBezTo>
                <a:cubicBezTo>
                  <a:pt x="205" y="187"/>
                  <a:pt x="206" y="188"/>
                  <a:pt x="207" y="189"/>
                </a:cubicBezTo>
                <a:cubicBezTo>
                  <a:pt x="209" y="189"/>
                  <a:pt x="208" y="191"/>
                  <a:pt x="210" y="191"/>
                </a:cubicBezTo>
                <a:cubicBezTo>
                  <a:pt x="211" y="192"/>
                  <a:pt x="211" y="193"/>
                  <a:pt x="212" y="194"/>
                </a:cubicBezTo>
                <a:cubicBezTo>
                  <a:pt x="215" y="193"/>
                  <a:pt x="215" y="196"/>
                  <a:pt x="217" y="197"/>
                </a:cubicBezTo>
                <a:cubicBezTo>
                  <a:pt x="217" y="196"/>
                  <a:pt x="218" y="197"/>
                  <a:pt x="219" y="196"/>
                </a:cubicBezTo>
                <a:cubicBezTo>
                  <a:pt x="219" y="196"/>
                  <a:pt x="219" y="196"/>
                  <a:pt x="219" y="196"/>
                </a:cubicBezTo>
                <a:cubicBezTo>
                  <a:pt x="220" y="196"/>
                  <a:pt x="220" y="196"/>
                  <a:pt x="220" y="196"/>
                </a:cubicBezTo>
                <a:cubicBezTo>
                  <a:pt x="221" y="196"/>
                  <a:pt x="222" y="196"/>
                  <a:pt x="223" y="196"/>
                </a:cubicBezTo>
                <a:cubicBezTo>
                  <a:pt x="223" y="194"/>
                  <a:pt x="223" y="191"/>
                  <a:pt x="222" y="190"/>
                </a:cubicBezTo>
                <a:close/>
                <a:moveTo>
                  <a:pt x="191" y="235"/>
                </a:moveTo>
                <a:cubicBezTo>
                  <a:pt x="191" y="235"/>
                  <a:pt x="191" y="235"/>
                  <a:pt x="192" y="235"/>
                </a:cubicBezTo>
                <a:cubicBezTo>
                  <a:pt x="191" y="234"/>
                  <a:pt x="190" y="234"/>
                  <a:pt x="189" y="234"/>
                </a:cubicBezTo>
                <a:cubicBezTo>
                  <a:pt x="190" y="235"/>
                  <a:pt x="189" y="235"/>
                  <a:pt x="189" y="235"/>
                </a:cubicBezTo>
                <a:cubicBezTo>
                  <a:pt x="188" y="235"/>
                  <a:pt x="189" y="236"/>
                  <a:pt x="189" y="237"/>
                </a:cubicBezTo>
                <a:cubicBezTo>
                  <a:pt x="190" y="237"/>
                  <a:pt x="191" y="236"/>
                  <a:pt x="191" y="235"/>
                </a:cubicBezTo>
                <a:close/>
                <a:moveTo>
                  <a:pt x="277" y="192"/>
                </a:moveTo>
                <a:cubicBezTo>
                  <a:pt x="277" y="192"/>
                  <a:pt x="277" y="192"/>
                  <a:pt x="277" y="193"/>
                </a:cubicBezTo>
                <a:cubicBezTo>
                  <a:pt x="277" y="193"/>
                  <a:pt x="278" y="193"/>
                  <a:pt x="278" y="193"/>
                </a:cubicBezTo>
                <a:cubicBezTo>
                  <a:pt x="278" y="192"/>
                  <a:pt x="278" y="191"/>
                  <a:pt x="278" y="190"/>
                </a:cubicBezTo>
                <a:cubicBezTo>
                  <a:pt x="277" y="190"/>
                  <a:pt x="277" y="190"/>
                  <a:pt x="276" y="190"/>
                </a:cubicBezTo>
                <a:cubicBezTo>
                  <a:pt x="276" y="191"/>
                  <a:pt x="275" y="191"/>
                  <a:pt x="275" y="192"/>
                </a:cubicBezTo>
                <a:cubicBezTo>
                  <a:pt x="276" y="192"/>
                  <a:pt x="276" y="192"/>
                  <a:pt x="277" y="192"/>
                </a:cubicBezTo>
                <a:close/>
                <a:moveTo>
                  <a:pt x="281" y="198"/>
                </a:moveTo>
                <a:cubicBezTo>
                  <a:pt x="281" y="196"/>
                  <a:pt x="280" y="196"/>
                  <a:pt x="280" y="195"/>
                </a:cubicBezTo>
                <a:cubicBezTo>
                  <a:pt x="278" y="195"/>
                  <a:pt x="277" y="194"/>
                  <a:pt x="276" y="194"/>
                </a:cubicBezTo>
                <a:cubicBezTo>
                  <a:pt x="276" y="195"/>
                  <a:pt x="277" y="195"/>
                  <a:pt x="277" y="197"/>
                </a:cubicBezTo>
                <a:cubicBezTo>
                  <a:pt x="279" y="197"/>
                  <a:pt x="279" y="198"/>
                  <a:pt x="281" y="198"/>
                </a:cubicBezTo>
                <a:close/>
                <a:moveTo>
                  <a:pt x="267" y="212"/>
                </a:moveTo>
                <a:cubicBezTo>
                  <a:pt x="268" y="212"/>
                  <a:pt x="268" y="212"/>
                  <a:pt x="268" y="212"/>
                </a:cubicBezTo>
                <a:cubicBezTo>
                  <a:pt x="269" y="212"/>
                  <a:pt x="270" y="212"/>
                  <a:pt x="271" y="212"/>
                </a:cubicBezTo>
                <a:cubicBezTo>
                  <a:pt x="271" y="212"/>
                  <a:pt x="271" y="212"/>
                  <a:pt x="272" y="212"/>
                </a:cubicBezTo>
                <a:cubicBezTo>
                  <a:pt x="273" y="211"/>
                  <a:pt x="273" y="211"/>
                  <a:pt x="273" y="210"/>
                </a:cubicBezTo>
                <a:cubicBezTo>
                  <a:pt x="270" y="209"/>
                  <a:pt x="268" y="210"/>
                  <a:pt x="267" y="212"/>
                </a:cubicBezTo>
                <a:close/>
                <a:moveTo>
                  <a:pt x="266" y="187"/>
                </a:moveTo>
                <a:cubicBezTo>
                  <a:pt x="267" y="187"/>
                  <a:pt x="267" y="187"/>
                  <a:pt x="267" y="187"/>
                </a:cubicBezTo>
                <a:cubicBezTo>
                  <a:pt x="267" y="188"/>
                  <a:pt x="268" y="188"/>
                  <a:pt x="268" y="188"/>
                </a:cubicBezTo>
                <a:cubicBezTo>
                  <a:pt x="268" y="186"/>
                  <a:pt x="268" y="184"/>
                  <a:pt x="268" y="182"/>
                </a:cubicBezTo>
                <a:cubicBezTo>
                  <a:pt x="268" y="182"/>
                  <a:pt x="267" y="182"/>
                  <a:pt x="267" y="182"/>
                </a:cubicBezTo>
                <a:cubicBezTo>
                  <a:pt x="267" y="180"/>
                  <a:pt x="266" y="183"/>
                  <a:pt x="265" y="182"/>
                </a:cubicBezTo>
                <a:cubicBezTo>
                  <a:pt x="265" y="184"/>
                  <a:pt x="267" y="184"/>
                  <a:pt x="265" y="185"/>
                </a:cubicBezTo>
                <a:cubicBezTo>
                  <a:pt x="265" y="185"/>
                  <a:pt x="265" y="185"/>
                  <a:pt x="265" y="185"/>
                </a:cubicBezTo>
                <a:cubicBezTo>
                  <a:pt x="266" y="185"/>
                  <a:pt x="266" y="186"/>
                  <a:pt x="266" y="187"/>
                </a:cubicBezTo>
                <a:close/>
                <a:moveTo>
                  <a:pt x="263" y="187"/>
                </a:moveTo>
                <a:cubicBezTo>
                  <a:pt x="264" y="187"/>
                  <a:pt x="264" y="187"/>
                  <a:pt x="264" y="187"/>
                </a:cubicBezTo>
                <a:cubicBezTo>
                  <a:pt x="265" y="187"/>
                  <a:pt x="265" y="187"/>
                  <a:pt x="266" y="187"/>
                </a:cubicBezTo>
                <a:cubicBezTo>
                  <a:pt x="266" y="187"/>
                  <a:pt x="266" y="187"/>
                  <a:pt x="266" y="187"/>
                </a:cubicBezTo>
                <a:cubicBezTo>
                  <a:pt x="266" y="186"/>
                  <a:pt x="265" y="186"/>
                  <a:pt x="265" y="185"/>
                </a:cubicBezTo>
                <a:cubicBezTo>
                  <a:pt x="265" y="185"/>
                  <a:pt x="264" y="185"/>
                  <a:pt x="264" y="185"/>
                </a:cubicBezTo>
                <a:cubicBezTo>
                  <a:pt x="263" y="185"/>
                  <a:pt x="262" y="187"/>
                  <a:pt x="263" y="187"/>
                </a:cubicBezTo>
                <a:close/>
                <a:moveTo>
                  <a:pt x="273" y="254"/>
                </a:moveTo>
                <a:cubicBezTo>
                  <a:pt x="275" y="253"/>
                  <a:pt x="274" y="255"/>
                  <a:pt x="276" y="255"/>
                </a:cubicBezTo>
                <a:cubicBezTo>
                  <a:pt x="276" y="254"/>
                  <a:pt x="276" y="253"/>
                  <a:pt x="276" y="252"/>
                </a:cubicBezTo>
                <a:cubicBezTo>
                  <a:pt x="274" y="252"/>
                  <a:pt x="273" y="252"/>
                  <a:pt x="273" y="254"/>
                </a:cubicBezTo>
                <a:close/>
                <a:moveTo>
                  <a:pt x="272" y="196"/>
                </a:moveTo>
                <a:cubicBezTo>
                  <a:pt x="273" y="196"/>
                  <a:pt x="273" y="195"/>
                  <a:pt x="273" y="195"/>
                </a:cubicBezTo>
                <a:cubicBezTo>
                  <a:pt x="273" y="195"/>
                  <a:pt x="273" y="195"/>
                  <a:pt x="273" y="194"/>
                </a:cubicBezTo>
                <a:cubicBezTo>
                  <a:pt x="273" y="191"/>
                  <a:pt x="271" y="194"/>
                  <a:pt x="270" y="194"/>
                </a:cubicBezTo>
                <a:cubicBezTo>
                  <a:pt x="270" y="194"/>
                  <a:pt x="269" y="194"/>
                  <a:pt x="269" y="194"/>
                </a:cubicBezTo>
                <a:cubicBezTo>
                  <a:pt x="269" y="195"/>
                  <a:pt x="269" y="195"/>
                  <a:pt x="269" y="195"/>
                </a:cubicBezTo>
                <a:cubicBezTo>
                  <a:pt x="269" y="195"/>
                  <a:pt x="270" y="195"/>
                  <a:pt x="270" y="196"/>
                </a:cubicBezTo>
                <a:cubicBezTo>
                  <a:pt x="271" y="196"/>
                  <a:pt x="270" y="197"/>
                  <a:pt x="270" y="198"/>
                </a:cubicBezTo>
                <a:cubicBezTo>
                  <a:pt x="271" y="199"/>
                  <a:pt x="272" y="200"/>
                  <a:pt x="274" y="201"/>
                </a:cubicBezTo>
                <a:cubicBezTo>
                  <a:pt x="274" y="198"/>
                  <a:pt x="273" y="198"/>
                  <a:pt x="272" y="196"/>
                </a:cubicBezTo>
                <a:cubicBezTo>
                  <a:pt x="272" y="196"/>
                  <a:pt x="272" y="196"/>
                  <a:pt x="272" y="196"/>
                </a:cubicBezTo>
                <a:close/>
                <a:moveTo>
                  <a:pt x="274" y="178"/>
                </a:moveTo>
                <a:cubicBezTo>
                  <a:pt x="274" y="180"/>
                  <a:pt x="276" y="179"/>
                  <a:pt x="277" y="180"/>
                </a:cubicBezTo>
                <a:cubicBezTo>
                  <a:pt x="277" y="181"/>
                  <a:pt x="278" y="181"/>
                  <a:pt x="280" y="181"/>
                </a:cubicBezTo>
                <a:cubicBezTo>
                  <a:pt x="281" y="180"/>
                  <a:pt x="281" y="177"/>
                  <a:pt x="283" y="177"/>
                </a:cubicBezTo>
                <a:cubicBezTo>
                  <a:pt x="283" y="176"/>
                  <a:pt x="284" y="176"/>
                  <a:pt x="286" y="176"/>
                </a:cubicBezTo>
                <a:cubicBezTo>
                  <a:pt x="286" y="174"/>
                  <a:pt x="284" y="175"/>
                  <a:pt x="284" y="173"/>
                </a:cubicBezTo>
                <a:cubicBezTo>
                  <a:pt x="284" y="172"/>
                  <a:pt x="283" y="172"/>
                  <a:pt x="281" y="172"/>
                </a:cubicBezTo>
                <a:cubicBezTo>
                  <a:pt x="280" y="174"/>
                  <a:pt x="283" y="175"/>
                  <a:pt x="281" y="175"/>
                </a:cubicBezTo>
                <a:cubicBezTo>
                  <a:pt x="281" y="174"/>
                  <a:pt x="280" y="174"/>
                  <a:pt x="279" y="173"/>
                </a:cubicBezTo>
                <a:cubicBezTo>
                  <a:pt x="279" y="173"/>
                  <a:pt x="278" y="173"/>
                  <a:pt x="277" y="173"/>
                </a:cubicBezTo>
                <a:cubicBezTo>
                  <a:pt x="276" y="173"/>
                  <a:pt x="274" y="173"/>
                  <a:pt x="273" y="173"/>
                </a:cubicBezTo>
                <a:cubicBezTo>
                  <a:pt x="273" y="173"/>
                  <a:pt x="273" y="174"/>
                  <a:pt x="272" y="173"/>
                </a:cubicBezTo>
                <a:cubicBezTo>
                  <a:pt x="272" y="173"/>
                  <a:pt x="272" y="173"/>
                  <a:pt x="272" y="173"/>
                </a:cubicBezTo>
                <a:cubicBezTo>
                  <a:pt x="272" y="174"/>
                  <a:pt x="272" y="174"/>
                  <a:pt x="272" y="175"/>
                </a:cubicBezTo>
                <a:cubicBezTo>
                  <a:pt x="270" y="175"/>
                  <a:pt x="271" y="177"/>
                  <a:pt x="269" y="176"/>
                </a:cubicBezTo>
                <a:cubicBezTo>
                  <a:pt x="269" y="178"/>
                  <a:pt x="269" y="179"/>
                  <a:pt x="270" y="180"/>
                </a:cubicBezTo>
                <a:cubicBezTo>
                  <a:pt x="272" y="180"/>
                  <a:pt x="272" y="178"/>
                  <a:pt x="274" y="178"/>
                </a:cubicBezTo>
                <a:close/>
                <a:moveTo>
                  <a:pt x="263" y="213"/>
                </a:moveTo>
                <a:cubicBezTo>
                  <a:pt x="263" y="214"/>
                  <a:pt x="263" y="214"/>
                  <a:pt x="263" y="214"/>
                </a:cubicBezTo>
                <a:cubicBezTo>
                  <a:pt x="263" y="214"/>
                  <a:pt x="264" y="214"/>
                  <a:pt x="265" y="214"/>
                </a:cubicBezTo>
                <a:cubicBezTo>
                  <a:pt x="265" y="213"/>
                  <a:pt x="264" y="213"/>
                  <a:pt x="263" y="213"/>
                </a:cubicBezTo>
                <a:close/>
                <a:moveTo>
                  <a:pt x="277" y="258"/>
                </a:moveTo>
                <a:cubicBezTo>
                  <a:pt x="278" y="257"/>
                  <a:pt x="278" y="257"/>
                  <a:pt x="277" y="256"/>
                </a:cubicBezTo>
                <a:cubicBezTo>
                  <a:pt x="277" y="255"/>
                  <a:pt x="277" y="255"/>
                  <a:pt x="276" y="255"/>
                </a:cubicBezTo>
                <a:cubicBezTo>
                  <a:pt x="276" y="256"/>
                  <a:pt x="275" y="256"/>
                  <a:pt x="275" y="257"/>
                </a:cubicBezTo>
                <a:cubicBezTo>
                  <a:pt x="276" y="257"/>
                  <a:pt x="276" y="257"/>
                  <a:pt x="276" y="258"/>
                </a:cubicBezTo>
                <a:cubicBezTo>
                  <a:pt x="276" y="258"/>
                  <a:pt x="277" y="258"/>
                  <a:pt x="277" y="258"/>
                </a:cubicBezTo>
                <a:close/>
                <a:moveTo>
                  <a:pt x="274" y="231"/>
                </a:moveTo>
                <a:cubicBezTo>
                  <a:pt x="274" y="229"/>
                  <a:pt x="273" y="228"/>
                  <a:pt x="270" y="228"/>
                </a:cubicBezTo>
                <a:cubicBezTo>
                  <a:pt x="270" y="230"/>
                  <a:pt x="271" y="230"/>
                  <a:pt x="270" y="231"/>
                </a:cubicBezTo>
                <a:cubicBezTo>
                  <a:pt x="269" y="231"/>
                  <a:pt x="267" y="231"/>
                  <a:pt x="266" y="231"/>
                </a:cubicBezTo>
                <a:cubicBezTo>
                  <a:pt x="266" y="234"/>
                  <a:pt x="267" y="236"/>
                  <a:pt x="270" y="235"/>
                </a:cubicBezTo>
                <a:cubicBezTo>
                  <a:pt x="272" y="236"/>
                  <a:pt x="271" y="233"/>
                  <a:pt x="272" y="233"/>
                </a:cubicBezTo>
                <a:cubicBezTo>
                  <a:pt x="272" y="231"/>
                  <a:pt x="275" y="233"/>
                  <a:pt x="274" y="231"/>
                </a:cubicBezTo>
                <a:close/>
                <a:moveTo>
                  <a:pt x="252" y="246"/>
                </a:moveTo>
                <a:cubicBezTo>
                  <a:pt x="253" y="246"/>
                  <a:pt x="254" y="245"/>
                  <a:pt x="254" y="244"/>
                </a:cubicBezTo>
                <a:cubicBezTo>
                  <a:pt x="252" y="244"/>
                  <a:pt x="252" y="243"/>
                  <a:pt x="251" y="243"/>
                </a:cubicBezTo>
                <a:cubicBezTo>
                  <a:pt x="251" y="243"/>
                  <a:pt x="251" y="243"/>
                  <a:pt x="251" y="242"/>
                </a:cubicBezTo>
                <a:cubicBezTo>
                  <a:pt x="250" y="242"/>
                  <a:pt x="249" y="241"/>
                  <a:pt x="249" y="242"/>
                </a:cubicBezTo>
                <a:cubicBezTo>
                  <a:pt x="249" y="243"/>
                  <a:pt x="249" y="243"/>
                  <a:pt x="248" y="243"/>
                </a:cubicBezTo>
                <a:cubicBezTo>
                  <a:pt x="248" y="244"/>
                  <a:pt x="247" y="244"/>
                  <a:pt x="247" y="244"/>
                </a:cubicBezTo>
                <a:cubicBezTo>
                  <a:pt x="248" y="245"/>
                  <a:pt x="248" y="246"/>
                  <a:pt x="248" y="247"/>
                </a:cubicBezTo>
                <a:cubicBezTo>
                  <a:pt x="249" y="247"/>
                  <a:pt x="250" y="247"/>
                  <a:pt x="251" y="247"/>
                </a:cubicBezTo>
                <a:cubicBezTo>
                  <a:pt x="251" y="246"/>
                  <a:pt x="252" y="246"/>
                  <a:pt x="252" y="246"/>
                </a:cubicBezTo>
                <a:close/>
                <a:moveTo>
                  <a:pt x="224" y="221"/>
                </a:moveTo>
                <a:cubicBezTo>
                  <a:pt x="224" y="220"/>
                  <a:pt x="226" y="221"/>
                  <a:pt x="226" y="219"/>
                </a:cubicBezTo>
                <a:cubicBezTo>
                  <a:pt x="227" y="219"/>
                  <a:pt x="226" y="214"/>
                  <a:pt x="226" y="212"/>
                </a:cubicBezTo>
                <a:cubicBezTo>
                  <a:pt x="225" y="212"/>
                  <a:pt x="224" y="212"/>
                  <a:pt x="222" y="212"/>
                </a:cubicBezTo>
                <a:cubicBezTo>
                  <a:pt x="222" y="213"/>
                  <a:pt x="221" y="214"/>
                  <a:pt x="220" y="214"/>
                </a:cubicBezTo>
                <a:cubicBezTo>
                  <a:pt x="220" y="216"/>
                  <a:pt x="219" y="216"/>
                  <a:pt x="219" y="217"/>
                </a:cubicBezTo>
                <a:cubicBezTo>
                  <a:pt x="218" y="217"/>
                  <a:pt x="218" y="218"/>
                  <a:pt x="217" y="219"/>
                </a:cubicBezTo>
                <a:cubicBezTo>
                  <a:pt x="217" y="219"/>
                  <a:pt x="217" y="219"/>
                  <a:pt x="217" y="219"/>
                </a:cubicBezTo>
                <a:cubicBezTo>
                  <a:pt x="217" y="220"/>
                  <a:pt x="217" y="221"/>
                  <a:pt x="217" y="221"/>
                </a:cubicBezTo>
                <a:cubicBezTo>
                  <a:pt x="217" y="223"/>
                  <a:pt x="214" y="222"/>
                  <a:pt x="215" y="224"/>
                </a:cubicBezTo>
                <a:cubicBezTo>
                  <a:pt x="213" y="223"/>
                  <a:pt x="213" y="225"/>
                  <a:pt x="213" y="226"/>
                </a:cubicBezTo>
                <a:cubicBezTo>
                  <a:pt x="214" y="226"/>
                  <a:pt x="214" y="226"/>
                  <a:pt x="215" y="226"/>
                </a:cubicBezTo>
                <a:cubicBezTo>
                  <a:pt x="215" y="225"/>
                  <a:pt x="217" y="225"/>
                  <a:pt x="218" y="224"/>
                </a:cubicBezTo>
                <a:cubicBezTo>
                  <a:pt x="219" y="224"/>
                  <a:pt x="219" y="224"/>
                  <a:pt x="220" y="224"/>
                </a:cubicBezTo>
                <a:cubicBezTo>
                  <a:pt x="221" y="222"/>
                  <a:pt x="219" y="222"/>
                  <a:pt x="219" y="220"/>
                </a:cubicBezTo>
                <a:cubicBezTo>
                  <a:pt x="221" y="221"/>
                  <a:pt x="221" y="222"/>
                  <a:pt x="224" y="221"/>
                </a:cubicBezTo>
                <a:close/>
                <a:moveTo>
                  <a:pt x="233" y="236"/>
                </a:moveTo>
                <a:cubicBezTo>
                  <a:pt x="234" y="236"/>
                  <a:pt x="234" y="235"/>
                  <a:pt x="234" y="235"/>
                </a:cubicBezTo>
                <a:cubicBezTo>
                  <a:pt x="234" y="234"/>
                  <a:pt x="234" y="234"/>
                  <a:pt x="234" y="233"/>
                </a:cubicBezTo>
                <a:cubicBezTo>
                  <a:pt x="234" y="232"/>
                  <a:pt x="234" y="232"/>
                  <a:pt x="235" y="231"/>
                </a:cubicBezTo>
                <a:cubicBezTo>
                  <a:pt x="232" y="231"/>
                  <a:pt x="232" y="228"/>
                  <a:pt x="228" y="228"/>
                </a:cubicBezTo>
                <a:cubicBezTo>
                  <a:pt x="228" y="230"/>
                  <a:pt x="228" y="231"/>
                  <a:pt x="228" y="233"/>
                </a:cubicBezTo>
                <a:cubicBezTo>
                  <a:pt x="229" y="233"/>
                  <a:pt x="230" y="233"/>
                  <a:pt x="231" y="234"/>
                </a:cubicBezTo>
                <a:cubicBezTo>
                  <a:pt x="231" y="234"/>
                  <a:pt x="231" y="234"/>
                  <a:pt x="231" y="235"/>
                </a:cubicBezTo>
                <a:cubicBezTo>
                  <a:pt x="232" y="236"/>
                  <a:pt x="232" y="236"/>
                  <a:pt x="233" y="236"/>
                </a:cubicBezTo>
                <a:close/>
                <a:moveTo>
                  <a:pt x="209" y="225"/>
                </a:moveTo>
                <a:cubicBezTo>
                  <a:pt x="209" y="222"/>
                  <a:pt x="207" y="220"/>
                  <a:pt x="204" y="220"/>
                </a:cubicBezTo>
                <a:cubicBezTo>
                  <a:pt x="204" y="221"/>
                  <a:pt x="203" y="222"/>
                  <a:pt x="203" y="222"/>
                </a:cubicBezTo>
                <a:cubicBezTo>
                  <a:pt x="203" y="223"/>
                  <a:pt x="204" y="223"/>
                  <a:pt x="204" y="223"/>
                </a:cubicBezTo>
                <a:cubicBezTo>
                  <a:pt x="204" y="223"/>
                  <a:pt x="204" y="224"/>
                  <a:pt x="204" y="225"/>
                </a:cubicBezTo>
                <a:cubicBezTo>
                  <a:pt x="205" y="225"/>
                  <a:pt x="205" y="226"/>
                  <a:pt x="206" y="226"/>
                </a:cubicBezTo>
                <a:cubicBezTo>
                  <a:pt x="206" y="227"/>
                  <a:pt x="206" y="227"/>
                  <a:pt x="207" y="227"/>
                </a:cubicBezTo>
                <a:cubicBezTo>
                  <a:pt x="207" y="228"/>
                  <a:pt x="207" y="228"/>
                  <a:pt x="208" y="228"/>
                </a:cubicBezTo>
                <a:cubicBezTo>
                  <a:pt x="207" y="226"/>
                  <a:pt x="209" y="227"/>
                  <a:pt x="209" y="225"/>
                </a:cubicBezTo>
                <a:close/>
                <a:moveTo>
                  <a:pt x="240" y="247"/>
                </a:moveTo>
                <a:cubicBezTo>
                  <a:pt x="241" y="246"/>
                  <a:pt x="239" y="246"/>
                  <a:pt x="240" y="244"/>
                </a:cubicBezTo>
                <a:cubicBezTo>
                  <a:pt x="239" y="243"/>
                  <a:pt x="238" y="243"/>
                  <a:pt x="238" y="242"/>
                </a:cubicBezTo>
                <a:cubicBezTo>
                  <a:pt x="237" y="242"/>
                  <a:pt x="236" y="242"/>
                  <a:pt x="235" y="242"/>
                </a:cubicBezTo>
                <a:cubicBezTo>
                  <a:pt x="235" y="242"/>
                  <a:pt x="235" y="242"/>
                  <a:pt x="234" y="242"/>
                </a:cubicBezTo>
                <a:cubicBezTo>
                  <a:pt x="232" y="242"/>
                  <a:pt x="232" y="246"/>
                  <a:pt x="234" y="246"/>
                </a:cubicBezTo>
                <a:cubicBezTo>
                  <a:pt x="234" y="245"/>
                  <a:pt x="235" y="245"/>
                  <a:pt x="235" y="244"/>
                </a:cubicBezTo>
                <a:cubicBezTo>
                  <a:pt x="235" y="244"/>
                  <a:pt x="235" y="243"/>
                  <a:pt x="236" y="243"/>
                </a:cubicBezTo>
                <a:cubicBezTo>
                  <a:pt x="236" y="244"/>
                  <a:pt x="236" y="245"/>
                  <a:pt x="236" y="247"/>
                </a:cubicBezTo>
                <a:cubicBezTo>
                  <a:pt x="235" y="246"/>
                  <a:pt x="234" y="247"/>
                  <a:pt x="234" y="249"/>
                </a:cubicBezTo>
                <a:cubicBezTo>
                  <a:pt x="236" y="249"/>
                  <a:pt x="238" y="249"/>
                  <a:pt x="240" y="249"/>
                </a:cubicBezTo>
                <a:cubicBezTo>
                  <a:pt x="240" y="248"/>
                  <a:pt x="240" y="247"/>
                  <a:pt x="240" y="247"/>
                </a:cubicBezTo>
                <a:close/>
                <a:moveTo>
                  <a:pt x="262" y="232"/>
                </a:moveTo>
                <a:cubicBezTo>
                  <a:pt x="262" y="233"/>
                  <a:pt x="260" y="233"/>
                  <a:pt x="261" y="235"/>
                </a:cubicBezTo>
                <a:cubicBezTo>
                  <a:pt x="262" y="234"/>
                  <a:pt x="263" y="237"/>
                  <a:pt x="264" y="235"/>
                </a:cubicBezTo>
                <a:cubicBezTo>
                  <a:pt x="262" y="235"/>
                  <a:pt x="263" y="232"/>
                  <a:pt x="262" y="232"/>
                </a:cubicBezTo>
                <a:close/>
                <a:moveTo>
                  <a:pt x="210" y="209"/>
                </a:moveTo>
                <a:cubicBezTo>
                  <a:pt x="210" y="208"/>
                  <a:pt x="210" y="208"/>
                  <a:pt x="210" y="207"/>
                </a:cubicBezTo>
                <a:cubicBezTo>
                  <a:pt x="211" y="207"/>
                  <a:pt x="212" y="207"/>
                  <a:pt x="212" y="206"/>
                </a:cubicBezTo>
                <a:cubicBezTo>
                  <a:pt x="212" y="206"/>
                  <a:pt x="212" y="205"/>
                  <a:pt x="212" y="205"/>
                </a:cubicBezTo>
                <a:cubicBezTo>
                  <a:pt x="212" y="205"/>
                  <a:pt x="213" y="205"/>
                  <a:pt x="213" y="205"/>
                </a:cubicBezTo>
                <a:cubicBezTo>
                  <a:pt x="213" y="204"/>
                  <a:pt x="213" y="203"/>
                  <a:pt x="213" y="203"/>
                </a:cubicBezTo>
                <a:cubicBezTo>
                  <a:pt x="213" y="203"/>
                  <a:pt x="212" y="203"/>
                  <a:pt x="212" y="202"/>
                </a:cubicBezTo>
                <a:cubicBezTo>
                  <a:pt x="212" y="201"/>
                  <a:pt x="212" y="200"/>
                  <a:pt x="212" y="198"/>
                </a:cubicBezTo>
                <a:cubicBezTo>
                  <a:pt x="211" y="198"/>
                  <a:pt x="210" y="197"/>
                  <a:pt x="208" y="198"/>
                </a:cubicBezTo>
                <a:cubicBezTo>
                  <a:pt x="208" y="199"/>
                  <a:pt x="208" y="200"/>
                  <a:pt x="209" y="200"/>
                </a:cubicBezTo>
                <a:cubicBezTo>
                  <a:pt x="210" y="200"/>
                  <a:pt x="209" y="201"/>
                  <a:pt x="210" y="201"/>
                </a:cubicBezTo>
                <a:cubicBezTo>
                  <a:pt x="210" y="203"/>
                  <a:pt x="208" y="202"/>
                  <a:pt x="208" y="204"/>
                </a:cubicBezTo>
                <a:cubicBezTo>
                  <a:pt x="209" y="204"/>
                  <a:pt x="209" y="205"/>
                  <a:pt x="209" y="206"/>
                </a:cubicBezTo>
                <a:cubicBezTo>
                  <a:pt x="209" y="206"/>
                  <a:pt x="210" y="206"/>
                  <a:pt x="210" y="207"/>
                </a:cubicBezTo>
                <a:cubicBezTo>
                  <a:pt x="210" y="207"/>
                  <a:pt x="210" y="207"/>
                  <a:pt x="210" y="208"/>
                </a:cubicBezTo>
                <a:cubicBezTo>
                  <a:pt x="210" y="208"/>
                  <a:pt x="210" y="209"/>
                  <a:pt x="210" y="209"/>
                </a:cubicBezTo>
                <a:close/>
                <a:moveTo>
                  <a:pt x="203" y="231"/>
                </a:moveTo>
                <a:cubicBezTo>
                  <a:pt x="205" y="231"/>
                  <a:pt x="201" y="230"/>
                  <a:pt x="201" y="230"/>
                </a:cubicBezTo>
                <a:cubicBezTo>
                  <a:pt x="201" y="231"/>
                  <a:pt x="200" y="231"/>
                  <a:pt x="200" y="232"/>
                </a:cubicBezTo>
                <a:cubicBezTo>
                  <a:pt x="202" y="231"/>
                  <a:pt x="201" y="233"/>
                  <a:pt x="202" y="234"/>
                </a:cubicBezTo>
                <a:cubicBezTo>
                  <a:pt x="205" y="233"/>
                  <a:pt x="204" y="236"/>
                  <a:pt x="206" y="235"/>
                </a:cubicBezTo>
                <a:cubicBezTo>
                  <a:pt x="206" y="234"/>
                  <a:pt x="207" y="234"/>
                  <a:pt x="207" y="233"/>
                </a:cubicBezTo>
                <a:cubicBezTo>
                  <a:pt x="206" y="231"/>
                  <a:pt x="205" y="233"/>
                  <a:pt x="203" y="231"/>
                </a:cubicBezTo>
                <a:close/>
                <a:moveTo>
                  <a:pt x="236" y="290"/>
                </a:moveTo>
                <a:cubicBezTo>
                  <a:pt x="236" y="289"/>
                  <a:pt x="237" y="289"/>
                  <a:pt x="237" y="288"/>
                </a:cubicBezTo>
                <a:cubicBezTo>
                  <a:pt x="236" y="288"/>
                  <a:pt x="234" y="287"/>
                  <a:pt x="234" y="288"/>
                </a:cubicBezTo>
                <a:cubicBezTo>
                  <a:pt x="235" y="288"/>
                  <a:pt x="235" y="289"/>
                  <a:pt x="235" y="290"/>
                </a:cubicBezTo>
                <a:cubicBezTo>
                  <a:pt x="235" y="290"/>
                  <a:pt x="236" y="290"/>
                  <a:pt x="236" y="290"/>
                </a:cubicBezTo>
                <a:close/>
                <a:moveTo>
                  <a:pt x="259" y="181"/>
                </a:moveTo>
                <a:cubicBezTo>
                  <a:pt x="259" y="181"/>
                  <a:pt x="259" y="182"/>
                  <a:pt x="258" y="182"/>
                </a:cubicBezTo>
                <a:cubicBezTo>
                  <a:pt x="258" y="182"/>
                  <a:pt x="258" y="182"/>
                  <a:pt x="258" y="182"/>
                </a:cubicBezTo>
                <a:cubicBezTo>
                  <a:pt x="257" y="183"/>
                  <a:pt x="256" y="183"/>
                  <a:pt x="256" y="184"/>
                </a:cubicBezTo>
                <a:cubicBezTo>
                  <a:pt x="256" y="184"/>
                  <a:pt x="256" y="185"/>
                  <a:pt x="255" y="185"/>
                </a:cubicBezTo>
                <a:cubicBezTo>
                  <a:pt x="253" y="185"/>
                  <a:pt x="253" y="184"/>
                  <a:pt x="251" y="184"/>
                </a:cubicBezTo>
                <a:cubicBezTo>
                  <a:pt x="251" y="185"/>
                  <a:pt x="250" y="186"/>
                  <a:pt x="250" y="187"/>
                </a:cubicBezTo>
                <a:cubicBezTo>
                  <a:pt x="249" y="187"/>
                  <a:pt x="250" y="188"/>
                  <a:pt x="249" y="188"/>
                </a:cubicBezTo>
                <a:cubicBezTo>
                  <a:pt x="249" y="188"/>
                  <a:pt x="248" y="189"/>
                  <a:pt x="248" y="189"/>
                </a:cubicBezTo>
                <a:cubicBezTo>
                  <a:pt x="248" y="190"/>
                  <a:pt x="248" y="191"/>
                  <a:pt x="249" y="192"/>
                </a:cubicBezTo>
                <a:cubicBezTo>
                  <a:pt x="249" y="192"/>
                  <a:pt x="250" y="192"/>
                  <a:pt x="250" y="192"/>
                </a:cubicBezTo>
                <a:cubicBezTo>
                  <a:pt x="250" y="192"/>
                  <a:pt x="250" y="192"/>
                  <a:pt x="250" y="191"/>
                </a:cubicBezTo>
                <a:cubicBezTo>
                  <a:pt x="250" y="191"/>
                  <a:pt x="251" y="192"/>
                  <a:pt x="251" y="191"/>
                </a:cubicBezTo>
                <a:cubicBezTo>
                  <a:pt x="251" y="191"/>
                  <a:pt x="251" y="191"/>
                  <a:pt x="251" y="191"/>
                </a:cubicBezTo>
                <a:cubicBezTo>
                  <a:pt x="252" y="191"/>
                  <a:pt x="253" y="191"/>
                  <a:pt x="254" y="191"/>
                </a:cubicBezTo>
                <a:cubicBezTo>
                  <a:pt x="254" y="191"/>
                  <a:pt x="253" y="190"/>
                  <a:pt x="254" y="190"/>
                </a:cubicBezTo>
                <a:cubicBezTo>
                  <a:pt x="254" y="190"/>
                  <a:pt x="254" y="190"/>
                  <a:pt x="254" y="190"/>
                </a:cubicBezTo>
                <a:cubicBezTo>
                  <a:pt x="255" y="189"/>
                  <a:pt x="256" y="188"/>
                  <a:pt x="258" y="188"/>
                </a:cubicBezTo>
                <a:cubicBezTo>
                  <a:pt x="259" y="188"/>
                  <a:pt x="259" y="187"/>
                  <a:pt x="259" y="187"/>
                </a:cubicBezTo>
                <a:cubicBezTo>
                  <a:pt x="259" y="186"/>
                  <a:pt x="259" y="186"/>
                  <a:pt x="259" y="186"/>
                </a:cubicBezTo>
                <a:cubicBezTo>
                  <a:pt x="259" y="186"/>
                  <a:pt x="260" y="186"/>
                  <a:pt x="260" y="186"/>
                </a:cubicBezTo>
                <a:cubicBezTo>
                  <a:pt x="260" y="185"/>
                  <a:pt x="261" y="185"/>
                  <a:pt x="261" y="184"/>
                </a:cubicBezTo>
                <a:cubicBezTo>
                  <a:pt x="261" y="184"/>
                  <a:pt x="261" y="182"/>
                  <a:pt x="262" y="182"/>
                </a:cubicBezTo>
                <a:cubicBezTo>
                  <a:pt x="262" y="181"/>
                  <a:pt x="263" y="181"/>
                  <a:pt x="263" y="180"/>
                </a:cubicBezTo>
                <a:cubicBezTo>
                  <a:pt x="261" y="180"/>
                  <a:pt x="261" y="181"/>
                  <a:pt x="259" y="181"/>
                </a:cubicBezTo>
                <a:close/>
                <a:moveTo>
                  <a:pt x="246" y="212"/>
                </a:moveTo>
                <a:cubicBezTo>
                  <a:pt x="246" y="213"/>
                  <a:pt x="247" y="213"/>
                  <a:pt x="247" y="213"/>
                </a:cubicBezTo>
                <a:cubicBezTo>
                  <a:pt x="247" y="212"/>
                  <a:pt x="247" y="210"/>
                  <a:pt x="247" y="210"/>
                </a:cubicBezTo>
                <a:cubicBezTo>
                  <a:pt x="246" y="209"/>
                  <a:pt x="247" y="209"/>
                  <a:pt x="246" y="209"/>
                </a:cubicBezTo>
                <a:cubicBezTo>
                  <a:pt x="246" y="209"/>
                  <a:pt x="245" y="209"/>
                  <a:pt x="245" y="209"/>
                </a:cubicBezTo>
                <a:cubicBezTo>
                  <a:pt x="245" y="210"/>
                  <a:pt x="245" y="210"/>
                  <a:pt x="244" y="210"/>
                </a:cubicBezTo>
                <a:cubicBezTo>
                  <a:pt x="244" y="210"/>
                  <a:pt x="243" y="210"/>
                  <a:pt x="242" y="210"/>
                </a:cubicBezTo>
                <a:cubicBezTo>
                  <a:pt x="242" y="210"/>
                  <a:pt x="243" y="211"/>
                  <a:pt x="243" y="211"/>
                </a:cubicBezTo>
                <a:cubicBezTo>
                  <a:pt x="244" y="211"/>
                  <a:pt x="244" y="211"/>
                  <a:pt x="244" y="212"/>
                </a:cubicBezTo>
                <a:cubicBezTo>
                  <a:pt x="244" y="213"/>
                  <a:pt x="245" y="212"/>
                  <a:pt x="246" y="212"/>
                </a:cubicBezTo>
                <a:close/>
                <a:moveTo>
                  <a:pt x="254" y="221"/>
                </a:moveTo>
                <a:cubicBezTo>
                  <a:pt x="255" y="221"/>
                  <a:pt x="255" y="220"/>
                  <a:pt x="256" y="220"/>
                </a:cubicBezTo>
                <a:cubicBezTo>
                  <a:pt x="257" y="220"/>
                  <a:pt x="258" y="220"/>
                  <a:pt x="258" y="219"/>
                </a:cubicBezTo>
                <a:cubicBezTo>
                  <a:pt x="258" y="219"/>
                  <a:pt x="258" y="219"/>
                  <a:pt x="258" y="218"/>
                </a:cubicBezTo>
                <a:cubicBezTo>
                  <a:pt x="257" y="218"/>
                  <a:pt x="256" y="218"/>
                  <a:pt x="256" y="218"/>
                </a:cubicBezTo>
                <a:cubicBezTo>
                  <a:pt x="256" y="216"/>
                  <a:pt x="253" y="218"/>
                  <a:pt x="252" y="217"/>
                </a:cubicBezTo>
                <a:cubicBezTo>
                  <a:pt x="252" y="219"/>
                  <a:pt x="252" y="219"/>
                  <a:pt x="251" y="220"/>
                </a:cubicBezTo>
                <a:cubicBezTo>
                  <a:pt x="251" y="220"/>
                  <a:pt x="250" y="220"/>
                  <a:pt x="250" y="221"/>
                </a:cubicBezTo>
                <a:cubicBezTo>
                  <a:pt x="250" y="221"/>
                  <a:pt x="250" y="221"/>
                  <a:pt x="250" y="221"/>
                </a:cubicBezTo>
                <a:cubicBezTo>
                  <a:pt x="250" y="222"/>
                  <a:pt x="249" y="221"/>
                  <a:pt x="249" y="221"/>
                </a:cubicBezTo>
                <a:cubicBezTo>
                  <a:pt x="249" y="222"/>
                  <a:pt x="250" y="223"/>
                  <a:pt x="249" y="223"/>
                </a:cubicBezTo>
                <a:cubicBezTo>
                  <a:pt x="249" y="223"/>
                  <a:pt x="249" y="223"/>
                  <a:pt x="249" y="223"/>
                </a:cubicBezTo>
                <a:cubicBezTo>
                  <a:pt x="249" y="223"/>
                  <a:pt x="249" y="223"/>
                  <a:pt x="249" y="224"/>
                </a:cubicBezTo>
                <a:cubicBezTo>
                  <a:pt x="249" y="224"/>
                  <a:pt x="248" y="223"/>
                  <a:pt x="248" y="224"/>
                </a:cubicBezTo>
                <a:cubicBezTo>
                  <a:pt x="248" y="224"/>
                  <a:pt x="247" y="225"/>
                  <a:pt x="247" y="225"/>
                </a:cubicBezTo>
                <a:cubicBezTo>
                  <a:pt x="247" y="225"/>
                  <a:pt x="246" y="226"/>
                  <a:pt x="246" y="226"/>
                </a:cubicBezTo>
                <a:cubicBezTo>
                  <a:pt x="245" y="228"/>
                  <a:pt x="249" y="227"/>
                  <a:pt x="250" y="227"/>
                </a:cubicBezTo>
                <a:cubicBezTo>
                  <a:pt x="250" y="226"/>
                  <a:pt x="252" y="226"/>
                  <a:pt x="252" y="224"/>
                </a:cubicBezTo>
                <a:cubicBezTo>
                  <a:pt x="254" y="224"/>
                  <a:pt x="253" y="222"/>
                  <a:pt x="254" y="221"/>
                </a:cubicBezTo>
                <a:close/>
                <a:moveTo>
                  <a:pt x="286" y="187"/>
                </a:moveTo>
                <a:cubicBezTo>
                  <a:pt x="285" y="187"/>
                  <a:pt x="285" y="187"/>
                  <a:pt x="285" y="186"/>
                </a:cubicBezTo>
                <a:cubicBezTo>
                  <a:pt x="283" y="185"/>
                  <a:pt x="284" y="185"/>
                  <a:pt x="281" y="186"/>
                </a:cubicBezTo>
                <a:cubicBezTo>
                  <a:pt x="281" y="187"/>
                  <a:pt x="282" y="188"/>
                  <a:pt x="283" y="188"/>
                </a:cubicBezTo>
                <a:cubicBezTo>
                  <a:pt x="283" y="189"/>
                  <a:pt x="283" y="190"/>
                  <a:pt x="284" y="190"/>
                </a:cubicBezTo>
                <a:cubicBezTo>
                  <a:pt x="284" y="188"/>
                  <a:pt x="286" y="189"/>
                  <a:pt x="286" y="187"/>
                </a:cubicBezTo>
                <a:cubicBezTo>
                  <a:pt x="286" y="187"/>
                  <a:pt x="285" y="187"/>
                  <a:pt x="286" y="187"/>
                </a:cubicBezTo>
                <a:close/>
                <a:moveTo>
                  <a:pt x="273" y="306"/>
                </a:moveTo>
                <a:cubicBezTo>
                  <a:pt x="273" y="306"/>
                  <a:pt x="273" y="306"/>
                  <a:pt x="272" y="306"/>
                </a:cubicBezTo>
                <a:cubicBezTo>
                  <a:pt x="272" y="307"/>
                  <a:pt x="272" y="307"/>
                  <a:pt x="272" y="307"/>
                </a:cubicBezTo>
                <a:cubicBezTo>
                  <a:pt x="273" y="308"/>
                  <a:pt x="274" y="308"/>
                  <a:pt x="275" y="308"/>
                </a:cubicBezTo>
                <a:cubicBezTo>
                  <a:pt x="276" y="306"/>
                  <a:pt x="274" y="306"/>
                  <a:pt x="273" y="306"/>
                </a:cubicBezTo>
                <a:close/>
                <a:moveTo>
                  <a:pt x="177" y="207"/>
                </a:moveTo>
                <a:cubicBezTo>
                  <a:pt x="177" y="206"/>
                  <a:pt x="177" y="205"/>
                  <a:pt x="177" y="204"/>
                </a:cubicBezTo>
                <a:cubicBezTo>
                  <a:pt x="176" y="204"/>
                  <a:pt x="175" y="203"/>
                  <a:pt x="174" y="203"/>
                </a:cubicBezTo>
                <a:cubicBezTo>
                  <a:pt x="174" y="205"/>
                  <a:pt x="173" y="205"/>
                  <a:pt x="173" y="206"/>
                </a:cubicBezTo>
                <a:cubicBezTo>
                  <a:pt x="174" y="207"/>
                  <a:pt x="175" y="207"/>
                  <a:pt x="177" y="207"/>
                </a:cubicBezTo>
                <a:close/>
                <a:moveTo>
                  <a:pt x="196" y="323"/>
                </a:moveTo>
                <a:cubicBezTo>
                  <a:pt x="195" y="325"/>
                  <a:pt x="200" y="327"/>
                  <a:pt x="200" y="324"/>
                </a:cubicBezTo>
                <a:cubicBezTo>
                  <a:pt x="200" y="322"/>
                  <a:pt x="197" y="324"/>
                  <a:pt x="196" y="323"/>
                </a:cubicBezTo>
                <a:close/>
                <a:moveTo>
                  <a:pt x="257" y="313"/>
                </a:moveTo>
                <a:cubicBezTo>
                  <a:pt x="257" y="314"/>
                  <a:pt x="257" y="314"/>
                  <a:pt x="257" y="314"/>
                </a:cubicBezTo>
                <a:cubicBezTo>
                  <a:pt x="258" y="314"/>
                  <a:pt x="261" y="315"/>
                  <a:pt x="261" y="313"/>
                </a:cubicBezTo>
                <a:cubicBezTo>
                  <a:pt x="259" y="312"/>
                  <a:pt x="258" y="313"/>
                  <a:pt x="257" y="313"/>
                </a:cubicBezTo>
                <a:close/>
                <a:moveTo>
                  <a:pt x="283" y="237"/>
                </a:moveTo>
                <a:cubicBezTo>
                  <a:pt x="282" y="239"/>
                  <a:pt x="282" y="239"/>
                  <a:pt x="283" y="240"/>
                </a:cubicBezTo>
                <a:cubicBezTo>
                  <a:pt x="283" y="240"/>
                  <a:pt x="283" y="241"/>
                  <a:pt x="283" y="241"/>
                </a:cubicBezTo>
                <a:cubicBezTo>
                  <a:pt x="285" y="241"/>
                  <a:pt x="285" y="240"/>
                  <a:pt x="286" y="239"/>
                </a:cubicBezTo>
                <a:cubicBezTo>
                  <a:pt x="285" y="239"/>
                  <a:pt x="284" y="238"/>
                  <a:pt x="283" y="237"/>
                </a:cubicBezTo>
                <a:close/>
                <a:moveTo>
                  <a:pt x="278" y="288"/>
                </a:moveTo>
                <a:cubicBezTo>
                  <a:pt x="277" y="288"/>
                  <a:pt x="277" y="288"/>
                  <a:pt x="277" y="289"/>
                </a:cubicBezTo>
                <a:cubicBezTo>
                  <a:pt x="277" y="290"/>
                  <a:pt x="276" y="290"/>
                  <a:pt x="276" y="290"/>
                </a:cubicBezTo>
                <a:cubicBezTo>
                  <a:pt x="275" y="290"/>
                  <a:pt x="275" y="290"/>
                  <a:pt x="275" y="290"/>
                </a:cubicBezTo>
                <a:cubicBezTo>
                  <a:pt x="275" y="291"/>
                  <a:pt x="275" y="291"/>
                  <a:pt x="275" y="291"/>
                </a:cubicBezTo>
                <a:cubicBezTo>
                  <a:pt x="274" y="292"/>
                  <a:pt x="274" y="293"/>
                  <a:pt x="273" y="293"/>
                </a:cubicBezTo>
                <a:cubicBezTo>
                  <a:pt x="273" y="293"/>
                  <a:pt x="273" y="293"/>
                  <a:pt x="272" y="294"/>
                </a:cubicBezTo>
                <a:cubicBezTo>
                  <a:pt x="272" y="294"/>
                  <a:pt x="272" y="294"/>
                  <a:pt x="271" y="295"/>
                </a:cubicBezTo>
                <a:cubicBezTo>
                  <a:pt x="270" y="295"/>
                  <a:pt x="269" y="295"/>
                  <a:pt x="269" y="294"/>
                </a:cubicBezTo>
                <a:cubicBezTo>
                  <a:pt x="269" y="294"/>
                  <a:pt x="269" y="294"/>
                  <a:pt x="269" y="294"/>
                </a:cubicBezTo>
                <a:cubicBezTo>
                  <a:pt x="267" y="294"/>
                  <a:pt x="266" y="294"/>
                  <a:pt x="265" y="295"/>
                </a:cubicBezTo>
                <a:cubicBezTo>
                  <a:pt x="265" y="295"/>
                  <a:pt x="265" y="295"/>
                  <a:pt x="265" y="295"/>
                </a:cubicBezTo>
                <a:cubicBezTo>
                  <a:pt x="265" y="295"/>
                  <a:pt x="265" y="296"/>
                  <a:pt x="265" y="296"/>
                </a:cubicBezTo>
                <a:cubicBezTo>
                  <a:pt x="265" y="296"/>
                  <a:pt x="265" y="296"/>
                  <a:pt x="265" y="296"/>
                </a:cubicBezTo>
                <a:cubicBezTo>
                  <a:pt x="263" y="296"/>
                  <a:pt x="263" y="298"/>
                  <a:pt x="262" y="298"/>
                </a:cubicBezTo>
                <a:cubicBezTo>
                  <a:pt x="262" y="298"/>
                  <a:pt x="261" y="298"/>
                  <a:pt x="261" y="298"/>
                </a:cubicBezTo>
                <a:cubicBezTo>
                  <a:pt x="260" y="299"/>
                  <a:pt x="259" y="300"/>
                  <a:pt x="257" y="300"/>
                </a:cubicBezTo>
                <a:cubicBezTo>
                  <a:pt x="257" y="299"/>
                  <a:pt x="256" y="299"/>
                  <a:pt x="256" y="298"/>
                </a:cubicBezTo>
                <a:cubicBezTo>
                  <a:pt x="258" y="296"/>
                  <a:pt x="256" y="293"/>
                  <a:pt x="257" y="290"/>
                </a:cubicBezTo>
                <a:cubicBezTo>
                  <a:pt x="253" y="290"/>
                  <a:pt x="251" y="292"/>
                  <a:pt x="248" y="293"/>
                </a:cubicBezTo>
                <a:cubicBezTo>
                  <a:pt x="248" y="293"/>
                  <a:pt x="248" y="293"/>
                  <a:pt x="247" y="293"/>
                </a:cubicBezTo>
                <a:cubicBezTo>
                  <a:pt x="246" y="294"/>
                  <a:pt x="246" y="294"/>
                  <a:pt x="244" y="295"/>
                </a:cubicBezTo>
                <a:cubicBezTo>
                  <a:pt x="243" y="295"/>
                  <a:pt x="244" y="293"/>
                  <a:pt x="242" y="293"/>
                </a:cubicBezTo>
                <a:cubicBezTo>
                  <a:pt x="240" y="294"/>
                  <a:pt x="239" y="294"/>
                  <a:pt x="238" y="295"/>
                </a:cubicBezTo>
                <a:cubicBezTo>
                  <a:pt x="235" y="293"/>
                  <a:pt x="232" y="295"/>
                  <a:pt x="229" y="295"/>
                </a:cubicBezTo>
                <a:cubicBezTo>
                  <a:pt x="230" y="293"/>
                  <a:pt x="230" y="292"/>
                  <a:pt x="228" y="292"/>
                </a:cubicBezTo>
                <a:cubicBezTo>
                  <a:pt x="228" y="291"/>
                  <a:pt x="227" y="291"/>
                  <a:pt x="227" y="292"/>
                </a:cubicBezTo>
                <a:cubicBezTo>
                  <a:pt x="226" y="292"/>
                  <a:pt x="226" y="292"/>
                  <a:pt x="226" y="293"/>
                </a:cubicBezTo>
                <a:cubicBezTo>
                  <a:pt x="224" y="292"/>
                  <a:pt x="224" y="293"/>
                  <a:pt x="223" y="293"/>
                </a:cubicBezTo>
                <a:cubicBezTo>
                  <a:pt x="220" y="293"/>
                  <a:pt x="218" y="293"/>
                  <a:pt x="215" y="293"/>
                </a:cubicBezTo>
                <a:cubicBezTo>
                  <a:pt x="214" y="294"/>
                  <a:pt x="213" y="296"/>
                  <a:pt x="211" y="296"/>
                </a:cubicBezTo>
                <a:cubicBezTo>
                  <a:pt x="211" y="296"/>
                  <a:pt x="211" y="297"/>
                  <a:pt x="210" y="297"/>
                </a:cubicBezTo>
                <a:cubicBezTo>
                  <a:pt x="209" y="297"/>
                  <a:pt x="208" y="298"/>
                  <a:pt x="206" y="297"/>
                </a:cubicBezTo>
                <a:cubicBezTo>
                  <a:pt x="205" y="298"/>
                  <a:pt x="204" y="299"/>
                  <a:pt x="202" y="299"/>
                </a:cubicBezTo>
                <a:cubicBezTo>
                  <a:pt x="202" y="298"/>
                  <a:pt x="202" y="297"/>
                  <a:pt x="202" y="296"/>
                </a:cubicBezTo>
                <a:cubicBezTo>
                  <a:pt x="202" y="296"/>
                  <a:pt x="202" y="296"/>
                  <a:pt x="202" y="296"/>
                </a:cubicBezTo>
                <a:cubicBezTo>
                  <a:pt x="201" y="295"/>
                  <a:pt x="200" y="293"/>
                  <a:pt x="198" y="294"/>
                </a:cubicBezTo>
                <a:cubicBezTo>
                  <a:pt x="198" y="294"/>
                  <a:pt x="198" y="294"/>
                  <a:pt x="198" y="294"/>
                </a:cubicBezTo>
                <a:cubicBezTo>
                  <a:pt x="198" y="294"/>
                  <a:pt x="198" y="294"/>
                  <a:pt x="198" y="294"/>
                </a:cubicBezTo>
                <a:cubicBezTo>
                  <a:pt x="198" y="294"/>
                  <a:pt x="197" y="295"/>
                  <a:pt x="197" y="294"/>
                </a:cubicBezTo>
                <a:cubicBezTo>
                  <a:pt x="197" y="294"/>
                  <a:pt x="197" y="294"/>
                  <a:pt x="197" y="294"/>
                </a:cubicBezTo>
                <a:cubicBezTo>
                  <a:pt x="197" y="294"/>
                  <a:pt x="197" y="295"/>
                  <a:pt x="197" y="295"/>
                </a:cubicBezTo>
                <a:cubicBezTo>
                  <a:pt x="196" y="295"/>
                  <a:pt x="196" y="295"/>
                  <a:pt x="195" y="295"/>
                </a:cubicBezTo>
                <a:cubicBezTo>
                  <a:pt x="195" y="294"/>
                  <a:pt x="195" y="294"/>
                  <a:pt x="195" y="294"/>
                </a:cubicBezTo>
                <a:cubicBezTo>
                  <a:pt x="195" y="294"/>
                  <a:pt x="196" y="294"/>
                  <a:pt x="196" y="294"/>
                </a:cubicBezTo>
                <a:cubicBezTo>
                  <a:pt x="196" y="293"/>
                  <a:pt x="197" y="292"/>
                  <a:pt x="197" y="292"/>
                </a:cubicBezTo>
                <a:cubicBezTo>
                  <a:pt x="197" y="292"/>
                  <a:pt x="197" y="292"/>
                  <a:pt x="197" y="292"/>
                </a:cubicBezTo>
                <a:cubicBezTo>
                  <a:pt x="198" y="290"/>
                  <a:pt x="197" y="290"/>
                  <a:pt x="196" y="290"/>
                </a:cubicBezTo>
                <a:cubicBezTo>
                  <a:pt x="196" y="290"/>
                  <a:pt x="196" y="290"/>
                  <a:pt x="196" y="290"/>
                </a:cubicBezTo>
                <a:cubicBezTo>
                  <a:pt x="196" y="289"/>
                  <a:pt x="195" y="289"/>
                  <a:pt x="194" y="289"/>
                </a:cubicBezTo>
                <a:cubicBezTo>
                  <a:pt x="194" y="290"/>
                  <a:pt x="193" y="290"/>
                  <a:pt x="193" y="290"/>
                </a:cubicBezTo>
                <a:cubicBezTo>
                  <a:pt x="193" y="291"/>
                  <a:pt x="193" y="291"/>
                  <a:pt x="192" y="291"/>
                </a:cubicBezTo>
                <a:cubicBezTo>
                  <a:pt x="192" y="292"/>
                  <a:pt x="191" y="293"/>
                  <a:pt x="190" y="293"/>
                </a:cubicBezTo>
                <a:cubicBezTo>
                  <a:pt x="189" y="293"/>
                  <a:pt x="188" y="294"/>
                  <a:pt x="187" y="294"/>
                </a:cubicBezTo>
                <a:cubicBezTo>
                  <a:pt x="186" y="294"/>
                  <a:pt x="185" y="294"/>
                  <a:pt x="185" y="293"/>
                </a:cubicBezTo>
                <a:cubicBezTo>
                  <a:pt x="184" y="293"/>
                  <a:pt x="185" y="293"/>
                  <a:pt x="184" y="293"/>
                </a:cubicBezTo>
                <a:cubicBezTo>
                  <a:pt x="183" y="292"/>
                  <a:pt x="183" y="292"/>
                  <a:pt x="182" y="292"/>
                </a:cubicBezTo>
                <a:cubicBezTo>
                  <a:pt x="182" y="292"/>
                  <a:pt x="181" y="291"/>
                  <a:pt x="181" y="290"/>
                </a:cubicBezTo>
                <a:cubicBezTo>
                  <a:pt x="181" y="288"/>
                  <a:pt x="181" y="285"/>
                  <a:pt x="178" y="286"/>
                </a:cubicBezTo>
                <a:cubicBezTo>
                  <a:pt x="178" y="286"/>
                  <a:pt x="178" y="286"/>
                  <a:pt x="178" y="287"/>
                </a:cubicBezTo>
                <a:cubicBezTo>
                  <a:pt x="178" y="287"/>
                  <a:pt x="178" y="288"/>
                  <a:pt x="178" y="288"/>
                </a:cubicBezTo>
                <a:cubicBezTo>
                  <a:pt x="177" y="290"/>
                  <a:pt x="179" y="290"/>
                  <a:pt x="178" y="293"/>
                </a:cubicBezTo>
                <a:cubicBezTo>
                  <a:pt x="179" y="293"/>
                  <a:pt x="179" y="294"/>
                  <a:pt x="179" y="295"/>
                </a:cubicBezTo>
                <a:cubicBezTo>
                  <a:pt x="179" y="295"/>
                  <a:pt x="179" y="296"/>
                  <a:pt x="178" y="296"/>
                </a:cubicBezTo>
                <a:cubicBezTo>
                  <a:pt x="173" y="298"/>
                  <a:pt x="178" y="289"/>
                  <a:pt x="173" y="290"/>
                </a:cubicBezTo>
                <a:cubicBezTo>
                  <a:pt x="173" y="291"/>
                  <a:pt x="174" y="291"/>
                  <a:pt x="174" y="292"/>
                </a:cubicBezTo>
                <a:cubicBezTo>
                  <a:pt x="174" y="292"/>
                  <a:pt x="174" y="293"/>
                  <a:pt x="173" y="293"/>
                </a:cubicBezTo>
                <a:cubicBezTo>
                  <a:pt x="173" y="293"/>
                  <a:pt x="173" y="293"/>
                  <a:pt x="173" y="294"/>
                </a:cubicBezTo>
                <a:cubicBezTo>
                  <a:pt x="173" y="294"/>
                  <a:pt x="173" y="294"/>
                  <a:pt x="173" y="294"/>
                </a:cubicBezTo>
                <a:cubicBezTo>
                  <a:pt x="174" y="295"/>
                  <a:pt x="174" y="295"/>
                  <a:pt x="174" y="295"/>
                </a:cubicBezTo>
                <a:cubicBezTo>
                  <a:pt x="173" y="296"/>
                  <a:pt x="173" y="297"/>
                  <a:pt x="174" y="298"/>
                </a:cubicBezTo>
                <a:cubicBezTo>
                  <a:pt x="174" y="299"/>
                  <a:pt x="174" y="299"/>
                  <a:pt x="174" y="299"/>
                </a:cubicBezTo>
                <a:cubicBezTo>
                  <a:pt x="173" y="301"/>
                  <a:pt x="173" y="303"/>
                  <a:pt x="173" y="305"/>
                </a:cubicBezTo>
                <a:cubicBezTo>
                  <a:pt x="173" y="305"/>
                  <a:pt x="173" y="305"/>
                  <a:pt x="173" y="305"/>
                </a:cubicBezTo>
                <a:cubicBezTo>
                  <a:pt x="173" y="307"/>
                  <a:pt x="174" y="308"/>
                  <a:pt x="175" y="309"/>
                </a:cubicBezTo>
                <a:cubicBezTo>
                  <a:pt x="175" y="309"/>
                  <a:pt x="175" y="309"/>
                  <a:pt x="175" y="309"/>
                </a:cubicBezTo>
                <a:cubicBezTo>
                  <a:pt x="176" y="309"/>
                  <a:pt x="177" y="309"/>
                  <a:pt x="177" y="310"/>
                </a:cubicBezTo>
                <a:cubicBezTo>
                  <a:pt x="182" y="310"/>
                  <a:pt x="185" y="307"/>
                  <a:pt x="192" y="308"/>
                </a:cubicBezTo>
                <a:cubicBezTo>
                  <a:pt x="193" y="308"/>
                  <a:pt x="193" y="310"/>
                  <a:pt x="195" y="309"/>
                </a:cubicBezTo>
                <a:cubicBezTo>
                  <a:pt x="197" y="310"/>
                  <a:pt x="196" y="307"/>
                  <a:pt x="199" y="308"/>
                </a:cubicBezTo>
                <a:cubicBezTo>
                  <a:pt x="200" y="308"/>
                  <a:pt x="202" y="308"/>
                  <a:pt x="204" y="308"/>
                </a:cubicBezTo>
                <a:cubicBezTo>
                  <a:pt x="204" y="308"/>
                  <a:pt x="204" y="308"/>
                  <a:pt x="204" y="308"/>
                </a:cubicBezTo>
                <a:cubicBezTo>
                  <a:pt x="206" y="308"/>
                  <a:pt x="207" y="309"/>
                  <a:pt x="209" y="309"/>
                </a:cubicBezTo>
                <a:cubicBezTo>
                  <a:pt x="209" y="309"/>
                  <a:pt x="209" y="309"/>
                  <a:pt x="209" y="309"/>
                </a:cubicBezTo>
                <a:cubicBezTo>
                  <a:pt x="210" y="309"/>
                  <a:pt x="211" y="309"/>
                  <a:pt x="212" y="309"/>
                </a:cubicBezTo>
                <a:cubicBezTo>
                  <a:pt x="213" y="309"/>
                  <a:pt x="213" y="310"/>
                  <a:pt x="215" y="310"/>
                </a:cubicBezTo>
                <a:cubicBezTo>
                  <a:pt x="215" y="310"/>
                  <a:pt x="215" y="310"/>
                  <a:pt x="215" y="310"/>
                </a:cubicBezTo>
                <a:cubicBezTo>
                  <a:pt x="215" y="310"/>
                  <a:pt x="216" y="310"/>
                  <a:pt x="216" y="310"/>
                </a:cubicBezTo>
                <a:cubicBezTo>
                  <a:pt x="217" y="310"/>
                  <a:pt x="220" y="309"/>
                  <a:pt x="221" y="312"/>
                </a:cubicBezTo>
                <a:cubicBezTo>
                  <a:pt x="221" y="312"/>
                  <a:pt x="221" y="312"/>
                  <a:pt x="221" y="312"/>
                </a:cubicBezTo>
                <a:cubicBezTo>
                  <a:pt x="221" y="312"/>
                  <a:pt x="221" y="312"/>
                  <a:pt x="221" y="313"/>
                </a:cubicBezTo>
                <a:cubicBezTo>
                  <a:pt x="222" y="314"/>
                  <a:pt x="221" y="314"/>
                  <a:pt x="221" y="315"/>
                </a:cubicBezTo>
                <a:cubicBezTo>
                  <a:pt x="221" y="315"/>
                  <a:pt x="221" y="315"/>
                  <a:pt x="221" y="316"/>
                </a:cubicBezTo>
                <a:cubicBezTo>
                  <a:pt x="222" y="316"/>
                  <a:pt x="224" y="316"/>
                  <a:pt x="225" y="316"/>
                </a:cubicBezTo>
                <a:cubicBezTo>
                  <a:pt x="225" y="316"/>
                  <a:pt x="225" y="316"/>
                  <a:pt x="225" y="316"/>
                </a:cubicBezTo>
                <a:cubicBezTo>
                  <a:pt x="226" y="316"/>
                  <a:pt x="226" y="316"/>
                  <a:pt x="227" y="316"/>
                </a:cubicBezTo>
                <a:cubicBezTo>
                  <a:pt x="227" y="316"/>
                  <a:pt x="227" y="316"/>
                  <a:pt x="227" y="316"/>
                </a:cubicBezTo>
                <a:cubicBezTo>
                  <a:pt x="228" y="316"/>
                  <a:pt x="229" y="316"/>
                  <a:pt x="229" y="316"/>
                </a:cubicBezTo>
                <a:cubicBezTo>
                  <a:pt x="229" y="316"/>
                  <a:pt x="230" y="316"/>
                  <a:pt x="230" y="316"/>
                </a:cubicBezTo>
                <a:cubicBezTo>
                  <a:pt x="232" y="316"/>
                  <a:pt x="233" y="315"/>
                  <a:pt x="234" y="314"/>
                </a:cubicBezTo>
                <a:cubicBezTo>
                  <a:pt x="234" y="314"/>
                  <a:pt x="234" y="314"/>
                  <a:pt x="234" y="314"/>
                </a:cubicBezTo>
                <a:cubicBezTo>
                  <a:pt x="235" y="314"/>
                  <a:pt x="237" y="313"/>
                  <a:pt x="238" y="313"/>
                </a:cubicBezTo>
                <a:cubicBezTo>
                  <a:pt x="238" y="313"/>
                  <a:pt x="239" y="313"/>
                  <a:pt x="240" y="313"/>
                </a:cubicBezTo>
                <a:cubicBezTo>
                  <a:pt x="240" y="313"/>
                  <a:pt x="240" y="313"/>
                  <a:pt x="240" y="312"/>
                </a:cubicBezTo>
                <a:cubicBezTo>
                  <a:pt x="240" y="312"/>
                  <a:pt x="240" y="312"/>
                  <a:pt x="240" y="312"/>
                </a:cubicBezTo>
                <a:cubicBezTo>
                  <a:pt x="241" y="313"/>
                  <a:pt x="242" y="311"/>
                  <a:pt x="243" y="311"/>
                </a:cubicBezTo>
                <a:cubicBezTo>
                  <a:pt x="243" y="311"/>
                  <a:pt x="243" y="311"/>
                  <a:pt x="244" y="311"/>
                </a:cubicBezTo>
                <a:cubicBezTo>
                  <a:pt x="244" y="311"/>
                  <a:pt x="245" y="310"/>
                  <a:pt x="245" y="310"/>
                </a:cubicBezTo>
                <a:cubicBezTo>
                  <a:pt x="245" y="310"/>
                  <a:pt x="245" y="310"/>
                  <a:pt x="245" y="310"/>
                </a:cubicBezTo>
                <a:cubicBezTo>
                  <a:pt x="247" y="310"/>
                  <a:pt x="247" y="309"/>
                  <a:pt x="249" y="309"/>
                </a:cubicBezTo>
                <a:cubicBezTo>
                  <a:pt x="249" y="309"/>
                  <a:pt x="249" y="309"/>
                  <a:pt x="249" y="309"/>
                </a:cubicBezTo>
                <a:cubicBezTo>
                  <a:pt x="249" y="309"/>
                  <a:pt x="249" y="309"/>
                  <a:pt x="249" y="309"/>
                </a:cubicBezTo>
                <a:cubicBezTo>
                  <a:pt x="250" y="308"/>
                  <a:pt x="251" y="308"/>
                  <a:pt x="252" y="308"/>
                </a:cubicBezTo>
                <a:cubicBezTo>
                  <a:pt x="252" y="308"/>
                  <a:pt x="253" y="308"/>
                  <a:pt x="253" y="308"/>
                </a:cubicBezTo>
                <a:cubicBezTo>
                  <a:pt x="253" y="308"/>
                  <a:pt x="253" y="307"/>
                  <a:pt x="253" y="307"/>
                </a:cubicBezTo>
                <a:cubicBezTo>
                  <a:pt x="255" y="306"/>
                  <a:pt x="256" y="307"/>
                  <a:pt x="258" y="306"/>
                </a:cubicBezTo>
                <a:cubicBezTo>
                  <a:pt x="258" y="306"/>
                  <a:pt x="258" y="306"/>
                  <a:pt x="258" y="306"/>
                </a:cubicBezTo>
                <a:cubicBezTo>
                  <a:pt x="259" y="306"/>
                  <a:pt x="260" y="306"/>
                  <a:pt x="261" y="306"/>
                </a:cubicBezTo>
                <a:cubicBezTo>
                  <a:pt x="261" y="306"/>
                  <a:pt x="261" y="306"/>
                  <a:pt x="262" y="306"/>
                </a:cubicBezTo>
                <a:cubicBezTo>
                  <a:pt x="262" y="306"/>
                  <a:pt x="262" y="306"/>
                  <a:pt x="262" y="306"/>
                </a:cubicBezTo>
                <a:cubicBezTo>
                  <a:pt x="263" y="306"/>
                  <a:pt x="264" y="305"/>
                  <a:pt x="265" y="304"/>
                </a:cubicBezTo>
                <a:cubicBezTo>
                  <a:pt x="265" y="304"/>
                  <a:pt x="265" y="304"/>
                  <a:pt x="265" y="304"/>
                </a:cubicBezTo>
                <a:cubicBezTo>
                  <a:pt x="268" y="304"/>
                  <a:pt x="270" y="305"/>
                  <a:pt x="272" y="305"/>
                </a:cubicBezTo>
                <a:cubicBezTo>
                  <a:pt x="273" y="305"/>
                  <a:pt x="274" y="304"/>
                  <a:pt x="275" y="304"/>
                </a:cubicBezTo>
                <a:cubicBezTo>
                  <a:pt x="275" y="304"/>
                  <a:pt x="275" y="303"/>
                  <a:pt x="275" y="303"/>
                </a:cubicBezTo>
                <a:cubicBezTo>
                  <a:pt x="275" y="303"/>
                  <a:pt x="275" y="303"/>
                  <a:pt x="276" y="303"/>
                </a:cubicBezTo>
                <a:cubicBezTo>
                  <a:pt x="277" y="303"/>
                  <a:pt x="277" y="301"/>
                  <a:pt x="277" y="300"/>
                </a:cubicBezTo>
                <a:cubicBezTo>
                  <a:pt x="277" y="300"/>
                  <a:pt x="277" y="300"/>
                  <a:pt x="277" y="300"/>
                </a:cubicBezTo>
                <a:cubicBezTo>
                  <a:pt x="277" y="299"/>
                  <a:pt x="277" y="298"/>
                  <a:pt x="278" y="297"/>
                </a:cubicBezTo>
                <a:cubicBezTo>
                  <a:pt x="276" y="297"/>
                  <a:pt x="278" y="295"/>
                  <a:pt x="279" y="295"/>
                </a:cubicBezTo>
                <a:cubicBezTo>
                  <a:pt x="279" y="295"/>
                  <a:pt x="279" y="295"/>
                  <a:pt x="279" y="294"/>
                </a:cubicBezTo>
                <a:cubicBezTo>
                  <a:pt x="279" y="294"/>
                  <a:pt x="279" y="294"/>
                  <a:pt x="279" y="294"/>
                </a:cubicBezTo>
                <a:cubicBezTo>
                  <a:pt x="277" y="293"/>
                  <a:pt x="277" y="292"/>
                  <a:pt x="277" y="291"/>
                </a:cubicBezTo>
                <a:cubicBezTo>
                  <a:pt x="277" y="291"/>
                  <a:pt x="277" y="291"/>
                  <a:pt x="277" y="291"/>
                </a:cubicBezTo>
                <a:cubicBezTo>
                  <a:pt x="277" y="291"/>
                  <a:pt x="277" y="291"/>
                  <a:pt x="277" y="290"/>
                </a:cubicBezTo>
                <a:cubicBezTo>
                  <a:pt x="277" y="290"/>
                  <a:pt x="278" y="290"/>
                  <a:pt x="278" y="290"/>
                </a:cubicBezTo>
                <a:cubicBezTo>
                  <a:pt x="278" y="292"/>
                  <a:pt x="280" y="291"/>
                  <a:pt x="280" y="290"/>
                </a:cubicBezTo>
                <a:cubicBezTo>
                  <a:pt x="279" y="289"/>
                  <a:pt x="278" y="289"/>
                  <a:pt x="278" y="288"/>
                </a:cubicBezTo>
                <a:close/>
                <a:moveTo>
                  <a:pt x="153" y="198"/>
                </a:moveTo>
                <a:cubicBezTo>
                  <a:pt x="153" y="198"/>
                  <a:pt x="153" y="198"/>
                  <a:pt x="153" y="198"/>
                </a:cubicBezTo>
                <a:cubicBezTo>
                  <a:pt x="153" y="199"/>
                  <a:pt x="153" y="199"/>
                  <a:pt x="154" y="199"/>
                </a:cubicBezTo>
                <a:cubicBezTo>
                  <a:pt x="154" y="198"/>
                  <a:pt x="153" y="197"/>
                  <a:pt x="153" y="197"/>
                </a:cubicBezTo>
                <a:cubicBezTo>
                  <a:pt x="153" y="197"/>
                  <a:pt x="153" y="198"/>
                  <a:pt x="153" y="198"/>
                </a:cubicBezTo>
                <a:close/>
                <a:moveTo>
                  <a:pt x="149" y="194"/>
                </a:moveTo>
                <a:cubicBezTo>
                  <a:pt x="148" y="194"/>
                  <a:pt x="148" y="194"/>
                  <a:pt x="148" y="195"/>
                </a:cubicBezTo>
                <a:cubicBezTo>
                  <a:pt x="148" y="195"/>
                  <a:pt x="149" y="195"/>
                  <a:pt x="149" y="196"/>
                </a:cubicBezTo>
                <a:cubicBezTo>
                  <a:pt x="150" y="196"/>
                  <a:pt x="151" y="195"/>
                  <a:pt x="152" y="195"/>
                </a:cubicBezTo>
                <a:cubicBezTo>
                  <a:pt x="152" y="194"/>
                  <a:pt x="151" y="193"/>
                  <a:pt x="150" y="193"/>
                </a:cubicBezTo>
                <a:cubicBezTo>
                  <a:pt x="150" y="194"/>
                  <a:pt x="150" y="193"/>
                  <a:pt x="149" y="194"/>
                </a:cubicBezTo>
                <a:close/>
                <a:moveTo>
                  <a:pt x="160" y="197"/>
                </a:moveTo>
                <a:cubicBezTo>
                  <a:pt x="160" y="196"/>
                  <a:pt x="161" y="196"/>
                  <a:pt x="161" y="194"/>
                </a:cubicBezTo>
                <a:cubicBezTo>
                  <a:pt x="160" y="194"/>
                  <a:pt x="160" y="194"/>
                  <a:pt x="160" y="194"/>
                </a:cubicBezTo>
                <a:cubicBezTo>
                  <a:pt x="158" y="194"/>
                  <a:pt x="158" y="192"/>
                  <a:pt x="157" y="192"/>
                </a:cubicBezTo>
                <a:cubicBezTo>
                  <a:pt x="158" y="194"/>
                  <a:pt x="156" y="194"/>
                  <a:pt x="155" y="194"/>
                </a:cubicBezTo>
                <a:cubicBezTo>
                  <a:pt x="155" y="194"/>
                  <a:pt x="155" y="194"/>
                  <a:pt x="155" y="194"/>
                </a:cubicBezTo>
                <a:cubicBezTo>
                  <a:pt x="155" y="194"/>
                  <a:pt x="155" y="195"/>
                  <a:pt x="155" y="195"/>
                </a:cubicBezTo>
                <a:cubicBezTo>
                  <a:pt x="155" y="195"/>
                  <a:pt x="155" y="195"/>
                  <a:pt x="155" y="195"/>
                </a:cubicBezTo>
                <a:cubicBezTo>
                  <a:pt x="154" y="196"/>
                  <a:pt x="156" y="197"/>
                  <a:pt x="155" y="199"/>
                </a:cubicBezTo>
                <a:cubicBezTo>
                  <a:pt x="157" y="199"/>
                  <a:pt x="157" y="198"/>
                  <a:pt x="159" y="198"/>
                </a:cubicBezTo>
                <a:cubicBezTo>
                  <a:pt x="159" y="197"/>
                  <a:pt x="159" y="197"/>
                  <a:pt x="160" y="197"/>
                </a:cubicBezTo>
                <a:close/>
                <a:moveTo>
                  <a:pt x="174" y="196"/>
                </a:moveTo>
                <a:cubicBezTo>
                  <a:pt x="174" y="196"/>
                  <a:pt x="174" y="197"/>
                  <a:pt x="174" y="197"/>
                </a:cubicBezTo>
                <a:cubicBezTo>
                  <a:pt x="174" y="197"/>
                  <a:pt x="174" y="197"/>
                  <a:pt x="174" y="197"/>
                </a:cubicBezTo>
                <a:cubicBezTo>
                  <a:pt x="175" y="197"/>
                  <a:pt x="175" y="198"/>
                  <a:pt x="176" y="198"/>
                </a:cubicBezTo>
                <a:cubicBezTo>
                  <a:pt x="178" y="198"/>
                  <a:pt x="178" y="197"/>
                  <a:pt x="180" y="198"/>
                </a:cubicBezTo>
                <a:cubicBezTo>
                  <a:pt x="182" y="197"/>
                  <a:pt x="182" y="195"/>
                  <a:pt x="182" y="194"/>
                </a:cubicBezTo>
                <a:cubicBezTo>
                  <a:pt x="183" y="193"/>
                  <a:pt x="182" y="192"/>
                  <a:pt x="182" y="192"/>
                </a:cubicBezTo>
                <a:cubicBezTo>
                  <a:pt x="180" y="192"/>
                  <a:pt x="181" y="190"/>
                  <a:pt x="179" y="191"/>
                </a:cubicBezTo>
                <a:cubicBezTo>
                  <a:pt x="180" y="188"/>
                  <a:pt x="178" y="188"/>
                  <a:pt x="177" y="186"/>
                </a:cubicBezTo>
                <a:cubicBezTo>
                  <a:pt x="177" y="185"/>
                  <a:pt x="177" y="185"/>
                  <a:pt x="176" y="185"/>
                </a:cubicBezTo>
                <a:cubicBezTo>
                  <a:pt x="176" y="183"/>
                  <a:pt x="177" y="183"/>
                  <a:pt x="177" y="182"/>
                </a:cubicBezTo>
                <a:cubicBezTo>
                  <a:pt x="177" y="181"/>
                  <a:pt x="176" y="180"/>
                  <a:pt x="176" y="180"/>
                </a:cubicBezTo>
                <a:cubicBezTo>
                  <a:pt x="176" y="180"/>
                  <a:pt x="177" y="179"/>
                  <a:pt x="176" y="178"/>
                </a:cubicBezTo>
                <a:cubicBezTo>
                  <a:pt x="176" y="178"/>
                  <a:pt x="176" y="178"/>
                  <a:pt x="176" y="178"/>
                </a:cubicBezTo>
                <a:cubicBezTo>
                  <a:pt x="175" y="178"/>
                  <a:pt x="175" y="177"/>
                  <a:pt x="175" y="176"/>
                </a:cubicBezTo>
                <a:cubicBezTo>
                  <a:pt x="175" y="176"/>
                  <a:pt x="177" y="176"/>
                  <a:pt x="177" y="175"/>
                </a:cubicBezTo>
                <a:cubicBezTo>
                  <a:pt x="176" y="174"/>
                  <a:pt x="176" y="173"/>
                  <a:pt x="176" y="171"/>
                </a:cubicBezTo>
                <a:cubicBezTo>
                  <a:pt x="176" y="170"/>
                  <a:pt x="174" y="171"/>
                  <a:pt x="174" y="170"/>
                </a:cubicBezTo>
                <a:cubicBezTo>
                  <a:pt x="174" y="170"/>
                  <a:pt x="173" y="170"/>
                  <a:pt x="173" y="169"/>
                </a:cubicBezTo>
                <a:cubicBezTo>
                  <a:pt x="173" y="169"/>
                  <a:pt x="172" y="169"/>
                  <a:pt x="172" y="169"/>
                </a:cubicBezTo>
                <a:cubicBezTo>
                  <a:pt x="172" y="169"/>
                  <a:pt x="172" y="169"/>
                  <a:pt x="172" y="169"/>
                </a:cubicBezTo>
                <a:cubicBezTo>
                  <a:pt x="172" y="168"/>
                  <a:pt x="171" y="168"/>
                  <a:pt x="171" y="169"/>
                </a:cubicBezTo>
                <a:cubicBezTo>
                  <a:pt x="171" y="169"/>
                  <a:pt x="171" y="169"/>
                  <a:pt x="171" y="169"/>
                </a:cubicBezTo>
                <a:cubicBezTo>
                  <a:pt x="170" y="168"/>
                  <a:pt x="169" y="168"/>
                  <a:pt x="169" y="168"/>
                </a:cubicBezTo>
                <a:cubicBezTo>
                  <a:pt x="169" y="168"/>
                  <a:pt x="168" y="168"/>
                  <a:pt x="168" y="168"/>
                </a:cubicBezTo>
                <a:cubicBezTo>
                  <a:pt x="167" y="168"/>
                  <a:pt x="167" y="166"/>
                  <a:pt x="165" y="167"/>
                </a:cubicBezTo>
                <a:cubicBezTo>
                  <a:pt x="165" y="167"/>
                  <a:pt x="165" y="167"/>
                  <a:pt x="165" y="167"/>
                </a:cubicBezTo>
                <a:cubicBezTo>
                  <a:pt x="164" y="167"/>
                  <a:pt x="164" y="167"/>
                  <a:pt x="163" y="167"/>
                </a:cubicBezTo>
                <a:cubicBezTo>
                  <a:pt x="162" y="167"/>
                  <a:pt x="161" y="166"/>
                  <a:pt x="160" y="166"/>
                </a:cubicBezTo>
                <a:cubicBezTo>
                  <a:pt x="160" y="166"/>
                  <a:pt x="159" y="166"/>
                  <a:pt x="159" y="166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158" y="163"/>
                  <a:pt x="155" y="164"/>
                  <a:pt x="155" y="161"/>
                </a:cubicBezTo>
                <a:cubicBezTo>
                  <a:pt x="148" y="161"/>
                  <a:pt x="148" y="161"/>
                  <a:pt x="148" y="161"/>
                </a:cubicBezTo>
                <a:cubicBezTo>
                  <a:pt x="148" y="160"/>
                  <a:pt x="147" y="159"/>
                  <a:pt x="146" y="159"/>
                </a:cubicBezTo>
                <a:cubicBezTo>
                  <a:pt x="147" y="157"/>
                  <a:pt x="146" y="157"/>
                  <a:pt x="146" y="156"/>
                </a:cubicBezTo>
                <a:cubicBezTo>
                  <a:pt x="143" y="156"/>
                  <a:pt x="142" y="155"/>
                  <a:pt x="141" y="154"/>
                </a:cubicBezTo>
                <a:cubicBezTo>
                  <a:pt x="140" y="154"/>
                  <a:pt x="140" y="155"/>
                  <a:pt x="140" y="157"/>
                </a:cubicBezTo>
                <a:cubicBezTo>
                  <a:pt x="137" y="156"/>
                  <a:pt x="136" y="154"/>
                  <a:pt x="136" y="152"/>
                </a:cubicBezTo>
                <a:cubicBezTo>
                  <a:pt x="132" y="152"/>
                  <a:pt x="131" y="151"/>
                  <a:pt x="128" y="151"/>
                </a:cubicBezTo>
                <a:cubicBezTo>
                  <a:pt x="127" y="151"/>
                  <a:pt x="127" y="150"/>
                  <a:pt x="126" y="150"/>
                </a:cubicBezTo>
                <a:cubicBezTo>
                  <a:pt x="126" y="150"/>
                  <a:pt x="125" y="150"/>
                  <a:pt x="125" y="149"/>
                </a:cubicBezTo>
                <a:cubicBezTo>
                  <a:pt x="123" y="149"/>
                  <a:pt x="123" y="149"/>
                  <a:pt x="122" y="150"/>
                </a:cubicBezTo>
                <a:cubicBezTo>
                  <a:pt x="118" y="150"/>
                  <a:pt x="118" y="150"/>
                  <a:pt x="118" y="150"/>
                </a:cubicBezTo>
                <a:cubicBezTo>
                  <a:pt x="118" y="148"/>
                  <a:pt x="119" y="147"/>
                  <a:pt x="121" y="148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28" y="148"/>
                  <a:pt x="128" y="148"/>
                  <a:pt x="129" y="146"/>
                </a:cubicBezTo>
                <a:cubicBezTo>
                  <a:pt x="129" y="146"/>
                  <a:pt x="129" y="146"/>
                  <a:pt x="130" y="146"/>
                </a:cubicBezTo>
                <a:cubicBezTo>
                  <a:pt x="130" y="146"/>
                  <a:pt x="130" y="146"/>
                  <a:pt x="130" y="146"/>
                </a:cubicBezTo>
                <a:cubicBezTo>
                  <a:pt x="131" y="145"/>
                  <a:pt x="131" y="145"/>
                  <a:pt x="132" y="145"/>
                </a:cubicBezTo>
                <a:cubicBezTo>
                  <a:pt x="132" y="145"/>
                  <a:pt x="132" y="144"/>
                  <a:pt x="132" y="144"/>
                </a:cubicBezTo>
                <a:cubicBezTo>
                  <a:pt x="132" y="143"/>
                  <a:pt x="135" y="144"/>
                  <a:pt x="134" y="142"/>
                </a:cubicBezTo>
                <a:cubicBezTo>
                  <a:pt x="134" y="142"/>
                  <a:pt x="134" y="142"/>
                  <a:pt x="134" y="142"/>
                </a:cubicBezTo>
                <a:cubicBezTo>
                  <a:pt x="135" y="141"/>
                  <a:pt x="135" y="141"/>
                  <a:pt x="135" y="140"/>
                </a:cubicBezTo>
                <a:cubicBezTo>
                  <a:pt x="136" y="140"/>
                  <a:pt x="136" y="139"/>
                  <a:pt x="137" y="139"/>
                </a:cubicBezTo>
                <a:cubicBezTo>
                  <a:pt x="136" y="138"/>
                  <a:pt x="135" y="137"/>
                  <a:pt x="134" y="139"/>
                </a:cubicBezTo>
                <a:cubicBezTo>
                  <a:pt x="133" y="139"/>
                  <a:pt x="133" y="138"/>
                  <a:pt x="132" y="138"/>
                </a:cubicBezTo>
                <a:cubicBezTo>
                  <a:pt x="132" y="138"/>
                  <a:pt x="132" y="137"/>
                  <a:pt x="132" y="137"/>
                </a:cubicBezTo>
                <a:cubicBezTo>
                  <a:pt x="132" y="137"/>
                  <a:pt x="132" y="137"/>
                  <a:pt x="132" y="136"/>
                </a:cubicBezTo>
                <a:cubicBezTo>
                  <a:pt x="132" y="135"/>
                  <a:pt x="131" y="134"/>
                  <a:pt x="130" y="134"/>
                </a:cubicBezTo>
                <a:cubicBezTo>
                  <a:pt x="130" y="134"/>
                  <a:pt x="130" y="134"/>
                  <a:pt x="130" y="134"/>
                </a:cubicBezTo>
                <a:cubicBezTo>
                  <a:pt x="130" y="134"/>
                  <a:pt x="130" y="134"/>
                  <a:pt x="130" y="134"/>
                </a:cubicBezTo>
                <a:cubicBezTo>
                  <a:pt x="130" y="133"/>
                  <a:pt x="130" y="132"/>
                  <a:pt x="130" y="132"/>
                </a:cubicBezTo>
                <a:cubicBezTo>
                  <a:pt x="128" y="131"/>
                  <a:pt x="128" y="132"/>
                  <a:pt x="127" y="132"/>
                </a:cubicBezTo>
                <a:cubicBezTo>
                  <a:pt x="127" y="132"/>
                  <a:pt x="127" y="132"/>
                  <a:pt x="126" y="132"/>
                </a:cubicBezTo>
                <a:cubicBezTo>
                  <a:pt x="126" y="129"/>
                  <a:pt x="128" y="129"/>
                  <a:pt x="130" y="129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30" y="127"/>
                  <a:pt x="129" y="127"/>
                  <a:pt x="130" y="127"/>
                </a:cubicBezTo>
                <a:cubicBezTo>
                  <a:pt x="132" y="127"/>
                  <a:pt x="133" y="127"/>
                  <a:pt x="134" y="127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6" y="127"/>
                  <a:pt x="136" y="128"/>
                  <a:pt x="136" y="128"/>
                </a:cubicBezTo>
                <a:cubicBezTo>
                  <a:pt x="137" y="128"/>
                  <a:pt x="137" y="129"/>
                  <a:pt x="137" y="129"/>
                </a:cubicBezTo>
                <a:cubicBezTo>
                  <a:pt x="137" y="130"/>
                  <a:pt x="139" y="131"/>
                  <a:pt x="139" y="131"/>
                </a:cubicBezTo>
                <a:cubicBezTo>
                  <a:pt x="140" y="131"/>
                  <a:pt x="140" y="132"/>
                  <a:pt x="140" y="132"/>
                </a:cubicBezTo>
                <a:cubicBezTo>
                  <a:pt x="140" y="132"/>
                  <a:pt x="140" y="132"/>
                  <a:pt x="140" y="132"/>
                </a:cubicBezTo>
                <a:cubicBezTo>
                  <a:pt x="140" y="132"/>
                  <a:pt x="139" y="132"/>
                  <a:pt x="139" y="133"/>
                </a:cubicBezTo>
                <a:cubicBezTo>
                  <a:pt x="138" y="133"/>
                  <a:pt x="138" y="134"/>
                  <a:pt x="138" y="135"/>
                </a:cubicBezTo>
                <a:cubicBezTo>
                  <a:pt x="138" y="136"/>
                  <a:pt x="140" y="136"/>
                  <a:pt x="141" y="136"/>
                </a:cubicBezTo>
                <a:cubicBezTo>
                  <a:pt x="141" y="135"/>
                  <a:pt x="141" y="134"/>
                  <a:pt x="142" y="134"/>
                </a:cubicBezTo>
                <a:cubicBezTo>
                  <a:pt x="142" y="134"/>
                  <a:pt x="142" y="134"/>
                  <a:pt x="142" y="134"/>
                </a:cubicBezTo>
                <a:cubicBezTo>
                  <a:pt x="144" y="134"/>
                  <a:pt x="144" y="133"/>
                  <a:pt x="145" y="131"/>
                </a:cubicBezTo>
                <a:cubicBezTo>
                  <a:pt x="145" y="131"/>
                  <a:pt x="145" y="131"/>
                  <a:pt x="145" y="131"/>
                </a:cubicBezTo>
                <a:cubicBezTo>
                  <a:pt x="145" y="130"/>
                  <a:pt x="145" y="130"/>
                  <a:pt x="145" y="129"/>
                </a:cubicBezTo>
                <a:cubicBezTo>
                  <a:pt x="144" y="129"/>
                  <a:pt x="144" y="129"/>
                  <a:pt x="144" y="129"/>
                </a:cubicBezTo>
                <a:cubicBezTo>
                  <a:pt x="144" y="128"/>
                  <a:pt x="144" y="128"/>
                  <a:pt x="144" y="127"/>
                </a:cubicBezTo>
                <a:cubicBezTo>
                  <a:pt x="143" y="127"/>
                  <a:pt x="143" y="127"/>
                  <a:pt x="143" y="127"/>
                </a:cubicBezTo>
                <a:cubicBezTo>
                  <a:pt x="143" y="127"/>
                  <a:pt x="143" y="127"/>
                  <a:pt x="143" y="127"/>
                </a:cubicBezTo>
                <a:cubicBezTo>
                  <a:pt x="143" y="127"/>
                  <a:pt x="143" y="127"/>
                  <a:pt x="143" y="127"/>
                </a:cubicBezTo>
                <a:cubicBezTo>
                  <a:pt x="142" y="126"/>
                  <a:pt x="142" y="125"/>
                  <a:pt x="141" y="123"/>
                </a:cubicBezTo>
                <a:cubicBezTo>
                  <a:pt x="141" y="123"/>
                  <a:pt x="141" y="123"/>
                  <a:pt x="141" y="123"/>
                </a:cubicBezTo>
                <a:cubicBezTo>
                  <a:pt x="140" y="122"/>
                  <a:pt x="139" y="122"/>
                  <a:pt x="139" y="121"/>
                </a:cubicBezTo>
                <a:cubicBezTo>
                  <a:pt x="139" y="121"/>
                  <a:pt x="139" y="121"/>
                  <a:pt x="139" y="121"/>
                </a:cubicBezTo>
                <a:cubicBezTo>
                  <a:pt x="138" y="121"/>
                  <a:pt x="138" y="120"/>
                  <a:pt x="137" y="120"/>
                </a:cubicBezTo>
                <a:cubicBezTo>
                  <a:pt x="137" y="119"/>
                  <a:pt x="136" y="118"/>
                  <a:pt x="134" y="118"/>
                </a:cubicBezTo>
                <a:cubicBezTo>
                  <a:pt x="134" y="117"/>
                  <a:pt x="133" y="117"/>
                  <a:pt x="133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6"/>
                  <a:pt x="132" y="116"/>
                  <a:pt x="132" y="116"/>
                </a:cubicBezTo>
                <a:cubicBezTo>
                  <a:pt x="132" y="115"/>
                  <a:pt x="132" y="115"/>
                  <a:pt x="131" y="115"/>
                </a:cubicBezTo>
                <a:cubicBezTo>
                  <a:pt x="131" y="115"/>
                  <a:pt x="131" y="115"/>
                  <a:pt x="131" y="115"/>
                </a:cubicBezTo>
                <a:cubicBezTo>
                  <a:pt x="130" y="115"/>
                  <a:pt x="130" y="114"/>
                  <a:pt x="130" y="114"/>
                </a:cubicBezTo>
                <a:cubicBezTo>
                  <a:pt x="129" y="114"/>
                  <a:pt x="129" y="114"/>
                  <a:pt x="129" y="114"/>
                </a:cubicBezTo>
                <a:cubicBezTo>
                  <a:pt x="128" y="113"/>
                  <a:pt x="128" y="113"/>
                  <a:pt x="127" y="111"/>
                </a:cubicBezTo>
                <a:cubicBezTo>
                  <a:pt x="127" y="111"/>
                  <a:pt x="127" y="111"/>
                  <a:pt x="127" y="111"/>
                </a:cubicBezTo>
                <a:cubicBezTo>
                  <a:pt x="127" y="111"/>
                  <a:pt x="127" y="111"/>
                  <a:pt x="127" y="111"/>
                </a:cubicBezTo>
                <a:cubicBezTo>
                  <a:pt x="126" y="111"/>
                  <a:pt x="126" y="111"/>
                  <a:pt x="126" y="110"/>
                </a:cubicBezTo>
                <a:cubicBezTo>
                  <a:pt x="125" y="105"/>
                  <a:pt x="121" y="104"/>
                  <a:pt x="120" y="100"/>
                </a:cubicBezTo>
                <a:cubicBezTo>
                  <a:pt x="120" y="100"/>
                  <a:pt x="119" y="100"/>
                  <a:pt x="118" y="100"/>
                </a:cubicBezTo>
                <a:cubicBezTo>
                  <a:pt x="119" y="99"/>
                  <a:pt x="118" y="99"/>
                  <a:pt x="118" y="99"/>
                </a:cubicBezTo>
                <a:cubicBezTo>
                  <a:pt x="117" y="98"/>
                  <a:pt x="117" y="97"/>
                  <a:pt x="116" y="97"/>
                </a:cubicBezTo>
                <a:cubicBezTo>
                  <a:pt x="115" y="96"/>
                  <a:pt x="115" y="96"/>
                  <a:pt x="114" y="95"/>
                </a:cubicBezTo>
                <a:cubicBezTo>
                  <a:pt x="114" y="95"/>
                  <a:pt x="114" y="94"/>
                  <a:pt x="114" y="93"/>
                </a:cubicBezTo>
                <a:cubicBezTo>
                  <a:pt x="113" y="93"/>
                  <a:pt x="113" y="91"/>
                  <a:pt x="111" y="91"/>
                </a:cubicBezTo>
                <a:cubicBezTo>
                  <a:pt x="112" y="88"/>
                  <a:pt x="113" y="85"/>
                  <a:pt x="114" y="81"/>
                </a:cubicBezTo>
                <a:cubicBezTo>
                  <a:pt x="113" y="79"/>
                  <a:pt x="112" y="78"/>
                  <a:pt x="112" y="75"/>
                </a:cubicBezTo>
                <a:cubicBezTo>
                  <a:pt x="113" y="75"/>
                  <a:pt x="114" y="74"/>
                  <a:pt x="114" y="73"/>
                </a:cubicBezTo>
                <a:cubicBezTo>
                  <a:pt x="115" y="73"/>
                  <a:pt x="116" y="72"/>
                  <a:pt x="118" y="72"/>
                </a:cubicBezTo>
                <a:cubicBezTo>
                  <a:pt x="120" y="72"/>
                  <a:pt x="118" y="68"/>
                  <a:pt x="120" y="69"/>
                </a:cubicBezTo>
                <a:cubicBezTo>
                  <a:pt x="121" y="69"/>
                  <a:pt x="121" y="70"/>
                  <a:pt x="121" y="70"/>
                </a:cubicBezTo>
                <a:cubicBezTo>
                  <a:pt x="122" y="70"/>
                  <a:pt x="122" y="71"/>
                  <a:pt x="121" y="71"/>
                </a:cubicBezTo>
                <a:cubicBezTo>
                  <a:pt x="121" y="71"/>
                  <a:pt x="121" y="72"/>
                  <a:pt x="120" y="72"/>
                </a:cubicBezTo>
                <a:cubicBezTo>
                  <a:pt x="120" y="72"/>
                  <a:pt x="119" y="72"/>
                  <a:pt x="119" y="72"/>
                </a:cubicBezTo>
                <a:cubicBezTo>
                  <a:pt x="119" y="73"/>
                  <a:pt x="118" y="74"/>
                  <a:pt x="118" y="75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20" y="76"/>
                  <a:pt x="120" y="77"/>
                  <a:pt x="120" y="78"/>
                </a:cubicBezTo>
                <a:cubicBezTo>
                  <a:pt x="120" y="78"/>
                  <a:pt x="120" y="79"/>
                  <a:pt x="120" y="79"/>
                </a:cubicBezTo>
                <a:cubicBezTo>
                  <a:pt x="120" y="79"/>
                  <a:pt x="120" y="79"/>
                  <a:pt x="120" y="79"/>
                </a:cubicBezTo>
                <a:cubicBezTo>
                  <a:pt x="122" y="78"/>
                  <a:pt x="123" y="81"/>
                  <a:pt x="124" y="79"/>
                </a:cubicBezTo>
                <a:cubicBezTo>
                  <a:pt x="125" y="80"/>
                  <a:pt x="125" y="81"/>
                  <a:pt x="127" y="81"/>
                </a:cubicBezTo>
                <a:cubicBezTo>
                  <a:pt x="127" y="81"/>
                  <a:pt x="128" y="82"/>
                  <a:pt x="127" y="82"/>
                </a:cubicBezTo>
                <a:cubicBezTo>
                  <a:pt x="129" y="82"/>
                  <a:pt x="130" y="83"/>
                  <a:pt x="132" y="84"/>
                </a:cubicBezTo>
                <a:cubicBezTo>
                  <a:pt x="132" y="84"/>
                  <a:pt x="132" y="84"/>
                  <a:pt x="132" y="84"/>
                </a:cubicBezTo>
                <a:cubicBezTo>
                  <a:pt x="133" y="85"/>
                  <a:pt x="136" y="85"/>
                  <a:pt x="137" y="86"/>
                </a:cubicBezTo>
                <a:cubicBezTo>
                  <a:pt x="136" y="86"/>
                  <a:pt x="137" y="87"/>
                  <a:pt x="137" y="87"/>
                </a:cubicBezTo>
                <a:cubicBezTo>
                  <a:pt x="137" y="87"/>
                  <a:pt x="137" y="87"/>
                  <a:pt x="137" y="87"/>
                </a:cubicBezTo>
                <a:cubicBezTo>
                  <a:pt x="137" y="88"/>
                  <a:pt x="136" y="90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2"/>
                  <a:pt x="137" y="93"/>
                  <a:pt x="138" y="93"/>
                </a:cubicBezTo>
                <a:cubicBezTo>
                  <a:pt x="139" y="93"/>
                  <a:pt x="139" y="93"/>
                  <a:pt x="139" y="93"/>
                </a:cubicBezTo>
                <a:cubicBezTo>
                  <a:pt x="139" y="94"/>
                  <a:pt x="139" y="94"/>
                  <a:pt x="139" y="95"/>
                </a:cubicBezTo>
                <a:cubicBezTo>
                  <a:pt x="139" y="95"/>
                  <a:pt x="139" y="95"/>
                  <a:pt x="139" y="95"/>
                </a:cubicBezTo>
                <a:cubicBezTo>
                  <a:pt x="139" y="96"/>
                  <a:pt x="139" y="96"/>
                  <a:pt x="139" y="97"/>
                </a:cubicBezTo>
                <a:cubicBezTo>
                  <a:pt x="141" y="97"/>
                  <a:pt x="141" y="95"/>
                  <a:pt x="143" y="96"/>
                </a:cubicBezTo>
                <a:cubicBezTo>
                  <a:pt x="143" y="97"/>
                  <a:pt x="145" y="96"/>
                  <a:pt x="145" y="97"/>
                </a:cubicBezTo>
                <a:cubicBezTo>
                  <a:pt x="146" y="97"/>
                  <a:pt x="146" y="98"/>
                  <a:pt x="148" y="98"/>
                </a:cubicBezTo>
                <a:cubicBezTo>
                  <a:pt x="151" y="98"/>
                  <a:pt x="152" y="96"/>
                  <a:pt x="154" y="95"/>
                </a:cubicBezTo>
                <a:cubicBezTo>
                  <a:pt x="154" y="94"/>
                  <a:pt x="152" y="94"/>
                  <a:pt x="151" y="93"/>
                </a:cubicBezTo>
                <a:cubicBezTo>
                  <a:pt x="151" y="93"/>
                  <a:pt x="151" y="93"/>
                  <a:pt x="150" y="93"/>
                </a:cubicBezTo>
                <a:cubicBezTo>
                  <a:pt x="150" y="93"/>
                  <a:pt x="149" y="92"/>
                  <a:pt x="149" y="91"/>
                </a:cubicBezTo>
                <a:cubicBezTo>
                  <a:pt x="148" y="91"/>
                  <a:pt x="147" y="91"/>
                  <a:pt x="146" y="91"/>
                </a:cubicBezTo>
                <a:cubicBezTo>
                  <a:pt x="146" y="91"/>
                  <a:pt x="146" y="91"/>
                  <a:pt x="146" y="91"/>
                </a:cubicBezTo>
                <a:cubicBezTo>
                  <a:pt x="146" y="91"/>
                  <a:pt x="145" y="90"/>
                  <a:pt x="145" y="90"/>
                </a:cubicBezTo>
                <a:cubicBezTo>
                  <a:pt x="145" y="90"/>
                  <a:pt x="145" y="90"/>
                  <a:pt x="145" y="90"/>
                </a:cubicBezTo>
                <a:cubicBezTo>
                  <a:pt x="144" y="90"/>
                  <a:pt x="143" y="89"/>
                  <a:pt x="142" y="88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41" y="87"/>
                  <a:pt x="141" y="86"/>
                  <a:pt x="141" y="86"/>
                </a:cubicBezTo>
                <a:cubicBezTo>
                  <a:pt x="141" y="85"/>
                  <a:pt x="139" y="85"/>
                  <a:pt x="139" y="84"/>
                </a:cubicBezTo>
                <a:cubicBezTo>
                  <a:pt x="138" y="82"/>
                  <a:pt x="140" y="83"/>
                  <a:pt x="141" y="83"/>
                </a:cubicBezTo>
                <a:cubicBezTo>
                  <a:pt x="143" y="83"/>
                  <a:pt x="144" y="85"/>
                  <a:pt x="144" y="83"/>
                </a:cubicBezTo>
                <a:cubicBezTo>
                  <a:pt x="145" y="83"/>
                  <a:pt x="145" y="84"/>
                  <a:pt x="146" y="84"/>
                </a:cubicBezTo>
                <a:cubicBezTo>
                  <a:pt x="146" y="84"/>
                  <a:pt x="146" y="84"/>
                  <a:pt x="146" y="84"/>
                </a:cubicBezTo>
                <a:cubicBezTo>
                  <a:pt x="147" y="84"/>
                  <a:pt x="147" y="84"/>
                  <a:pt x="147" y="85"/>
                </a:cubicBezTo>
                <a:cubicBezTo>
                  <a:pt x="148" y="85"/>
                  <a:pt x="148" y="85"/>
                  <a:pt x="148" y="85"/>
                </a:cubicBezTo>
                <a:cubicBezTo>
                  <a:pt x="149" y="85"/>
                  <a:pt x="151" y="85"/>
                  <a:pt x="151" y="86"/>
                </a:cubicBezTo>
                <a:cubicBezTo>
                  <a:pt x="151" y="86"/>
                  <a:pt x="151" y="86"/>
                  <a:pt x="151" y="86"/>
                </a:cubicBezTo>
                <a:cubicBezTo>
                  <a:pt x="151" y="88"/>
                  <a:pt x="154" y="87"/>
                  <a:pt x="153" y="90"/>
                </a:cubicBezTo>
                <a:cubicBezTo>
                  <a:pt x="155" y="90"/>
                  <a:pt x="155" y="93"/>
                  <a:pt x="158" y="93"/>
                </a:cubicBezTo>
                <a:cubicBezTo>
                  <a:pt x="158" y="96"/>
                  <a:pt x="160" y="96"/>
                  <a:pt x="161" y="97"/>
                </a:cubicBezTo>
                <a:cubicBezTo>
                  <a:pt x="162" y="97"/>
                  <a:pt x="161" y="95"/>
                  <a:pt x="162" y="94"/>
                </a:cubicBezTo>
                <a:cubicBezTo>
                  <a:pt x="162" y="94"/>
                  <a:pt x="162" y="93"/>
                  <a:pt x="162" y="93"/>
                </a:cubicBezTo>
                <a:cubicBezTo>
                  <a:pt x="162" y="92"/>
                  <a:pt x="162" y="92"/>
                  <a:pt x="163" y="92"/>
                </a:cubicBezTo>
                <a:cubicBezTo>
                  <a:pt x="163" y="91"/>
                  <a:pt x="163" y="91"/>
                  <a:pt x="164" y="91"/>
                </a:cubicBezTo>
                <a:cubicBezTo>
                  <a:pt x="163" y="89"/>
                  <a:pt x="162" y="88"/>
                  <a:pt x="162" y="86"/>
                </a:cubicBezTo>
                <a:cubicBezTo>
                  <a:pt x="161" y="86"/>
                  <a:pt x="161" y="86"/>
                  <a:pt x="161" y="86"/>
                </a:cubicBezTo>
                <a:cubicBezTo>
                  <a:pt x="161" y="85"/>
                  <a:pt x="161" y="85"/>
                  <a:pt x="161" y="85"/>
                </a:cubicBezTo>
                <a:cubicBezTo>
                  <a:pt x="158" y="85"/>
                  <a:pt x="157" y="83"/>
                  <a:pt x="154" y="84"/>
                </a:cubicBezTo>
                <a:cubicBezTo>
                  <a:pt x="153" y="83"/>
                  <a:pt x="153" y="83"/>
                  <a:pt x="153" y="83"/>
                </a:cubicBezTo>
                <a:cubicBezTo>
                  <a:pt x="152" y="82"/>
                  <a:pt x="152" y="80"/>
                  <a:pt x="150" y="80"/>
                </a:cubicBezTo>
                <a:cubicBezTo>
                  <a:pt x="151" y="79"/>
                  <a:pt x="151" y="79"/>
                  <a:pt x="152" y="79"/>
                </a:cubicBezTo>
                <a:cubicBezTo>
                  <a:pt x="152" y="78"/>
                  <a:pt x="152" y="78"/>
                  <a:pt x="153" y="78"/>
                </a:cubicBezTo>
                <a:cubicBezTo>
                  <a:pt x="154" y="78"/>
                  <a:pt x="154" y="79"/>
                  <a:pt x="155" y="79"/>
                </a:cubicBezTo>
                <a:cubicBezTo>
                  <a:pt x="155" y="78"/>
                  <a:pt x="155" y="77"/>
                  <a:pt x="155" y="77"/>
                </a:cubicBezTo>
                <a:cubicBezTo>
                  <a:pt x="157" y="77"/>
                  <a:pt x="158" y="77"/>
                  <a:pt x="159" y="77"/>
                </a:cubicBezTo>
                <a:cubicBezTo>
                  <a:pt x="159" y="77"/>
                  <a:pt x="159" y="78"/>
                  <a:pt x="159" y="78"/>
                </a:cubicBezTo>
                <a:cubicBezTo>
                  <a:pt x="161" y="78"/>
                  <a:pt x="163" y="78"/>
                  <a:pt x="164" y="78"/>
                </a:cubicBezTo>
                <a:cubicBezTo>
                  <a:pt x="164" y="79"/>
                  <a:pt x="165" y="78"/>
                  <a:pt x="166" y="79"/>
                </a:cubicBezTo>
                <a:cubicBezTo>
                  <a:pt x="166" y="79"/>
                  <a:pt x="166" y="79"/>
                  <a:pt x="166" y="80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68" y="81"/>
                  <a:pt x="168" y="82"/>
                  <a:pt x="169" y="83"/>
                </a:cubicBezTo>
                <a:cubicBezTo>
                  <a:pt x="169" y="83"/>
                  <a:pt x="169" y="83"/>
                  <a:pt x="169" y="84"/>
                </a:cubicBezTo>
                <a:cubicBezTo>
                  <a:pt x="169" y="84"/>
                  <a:pt x="170" y="85"/>
                  <a:pt x="170" y="86"/>
                </a:cubicBezTo>
                <a:cubicBezTo>
                  <a:pt x="171" y="86"/>
                  <a:pt x="172" y="85"/>
                  <a:pt x="172" y="84"/>
                </a:cubicBezTo>
                <a:cubicBezTo>
                  <a:pt x="172" y="84"/>
                  <a:pt x="173" y="84"/>
                  <a:pt x="173" y="84"/>
                </a:cubicBezTo>
                <a:cubicBezTo>
                  <a:pt x="174" y="83"/>
                  <a:pt x="174" y="83"/>
                  <a:pt x="174" y="81"/>
                </a:cubicBezTo>
                <a:cubicBezTo>
                  <a:pt x="174" y="81"/>
                  <a:pt x="174" y="81"/>
                  <a:pt x="174" y="81"/>
                </a:cubicBezTo>
                <a:cubicBezTo>
                  <a:pt x="174" y="81"/>
                  <a:pt x="173" y="80"/>
                  <a:pt x="173" y="80"/>
                </a:cubicBezTo>
                <a:cubicBezTo>
                  <a:pt x="173" y="80"/>
                  <a:pt x="173" y="80"/>
                  <a:pt x="173" y="79"/>
                </a:cubicBezTo>
                <a:cubicBezTo>
                  <a:pt x="173" y="79"/>
                  <a:pt x="173" y="78"/>
                  <a:pt x="173" y="78"/>
                </a:cubicBezTo>
                <a:cubicBezTo>
                  <a:pt x="171" y="77"/>
                  <a:pt x="170" y="77"/>
                  <a:pt x="168" y="77"/>
                </a:cubicBezTo>
                <a:cubicBezTo>
                  <a:pt x="168" y="77"/>
                  <a:pt x="168" y="76"/>
                  <a:pt x="168" y="76"/>
                </a:cubicBezTo>
                <a:cubicBezTo>
                  <a:pt x="167" y="76"/>
                  <a:pt x="167" y="74"/>
                  <a:pt x="166" y="74"/>
                </a:cubicBezTo>
                <a:cubicBezTo>
                  <a:pt x="165" y="74"/>
                  <a:pt x="165" y="74"/>
                  <a:pt x="165" y="74"/>
                </a:cubicBezTo>
                <a:cubicBezTo>
                  <a:pt x="163" y="74"/>
                  <a:pt x="162" y="74"/>
                  <a:pt x="162" y="72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61" y="71"/>
                  <a:pt x="159" y="71"/>
                  <a:pt x="159" y="70"/>
                </a:cubicBezTo>
                <a:cubicBezTo>
                  <a:pt x="159" y="70"/>
                  <a:pt x="159" y="70"/>
                  <a:pt x="158" y="70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8" y="72"/>
                  <a:pt x="159" y="72"/>
                  <a:pt x="159" y="74"/>
                </a:cubicBezTo>
                <a:cubicBezTo>
                  <a:pt x="158" y="74"/>
                  <a:pt x="157" y="74"/>
                  <a:pt x="157" y="74"/>
                </a:cubicBezTo>
                <a:cubicBezTo>
                  <a:pt x="156" y="74"/>
                  <a:pt x="156" y="73"/>
                  <a:pt x="156" y="72"/>
                </a:cubicBezTo>
                <a:cubicBezTo>
                  <a:pt x="156" y="72"/>
                  <a:pt x="155" y="73"/>
                  <a:pt x="155" y="72"/>
                </a:cubicBezTo>
                <a:cubicBezTo>
                  <a:pt x="155" y="72"/>
                  <a:pt x="155" y="71"/>
                  <a:pt x="154" y="72"/>
                </a:cubicBezTo>
                <a:cubicBezTo>
                  <a:pt x="154" y="70"/>
                  <a:pt x="154" y="69"/>
                  <a:pt x="155" y="68"/>
                </a:cubicBezTo>
                <a:cubicBezTo>
                  <a:pt x="154" y="67"/>
                  <a:pt x="154" y="66"/>
                  <a:pt x="153" y="65"/>
                </a:cubicBezTo>
                <a:cubicBezTo>
                  <a:pt x="152" y="63"/>
                  <a:pt x="149" y="64"/>
                  <a:pt x="148" y="61"/>
                </a:cubicBezTo>
                <a:cubicBezTo>
                  <a:pt x="148" y="59"/>
                  <a:pt x="150" y="59"/>
                  <a:pt x="152" y="58"/>
                </a:cubicBezTo>
                <a:cubicBezTo>
                  <a:pt x="154" y="58"/>
                  <a:pt x="155" y="59"/>
                  <a:pt x="156" y="60"/>
                </a:cubicBezTo>
                <a:cubicBezTo>
                  <a:pt x="157" y="59"/>
                  <a:pt x="158" y="59"/>
                  <a:pt x="159" y="60"/>
                </a:cubicBezTo>
                <a:cubicBezTo>
                  <a:pt x="159" y="59"/>
                  <a:pt x="160" y="59"/>
                  <a:pt x="160" y="59"/>
                </a:cubicBezTo>
                <a:cubicBezTo>
                  <a:pt x="160" y="59"/>
                  <a:pt x="161" y="59"/>
                  <a:pt x="161" y="59"/>
                </a:cubicBezTo>
                <a:cubicBezTo>
                  <a:pt x="161" y="59"/>
                  <a:pt x="161" y="58"/>
                  <a:pt x="161" y="58"/>
                </a:cubicBezTo>
                <a:cubicBezTo>
                  <a:pt x="161" y="58"/>
                  <a:pt x="162" y="58"/>
                  <a:pt x="163" y="58"/>
                </a:cubicBezTo>
                <a:cubicBezTo>
                  <a:pt x="164" y="58"/>
                  <a:pt x="164" y="56"/>
                  <a:pt x="164" y="56"/>
                </a:cubicBezTo>
                <a:cubicBezTo>
                  <a:pt x="166" y="56"/>
                  <a:pt x="166" y="54"/>
                  <a:pt x="168" y="54"/>
                </a:cubicBezTo>
                <a:cubicBezTo>
                  <a:pt x="167" y="51"/>
                  <a:pt x="168" y="50"/>
                  <a:pt x="169" y="49"/>
                </a:cubicBezTo>
                <a:cubicBezTo>
                  <a:pt x="170" y="49"/>
                  <a:pt x="171" y="48"/>
                  <a:pt x="172" y="47"/>
                </a:cubicBezTo>
                <a:cubicBezTo>
                  <a:pt x="176" y="47"/>
                  <a:pt x="177" y="49"/>
                  <a:pt x="180" y="50"/>
                </a:cubicBezTo>
                <a:cubicBezTo>
                  <a:pt x="181" y="50"/>
                  <a:pt x="181" y="50"/>
                  <a:pt x="181" y="50"/>
                </a:cubicBezTo>
                <a:cubicBezTo>
                  <a:pt x="181" y="50"/>
                  <a:pt x="181" y="49"/>
                  <a:pt x="182" y="49"/>
                </a:cubicBezTo>
                <a:cubicBezTo>
                  <a:pt x="184" y="49"/>
                  <a:pt x="184" y="48"/>
                  <a:pt x="185" y="47"/>
                </a:cubicBezTo>
                <a:cubicBezTo>
                  <a:pt x="186" y="47"/>
                  <a:pt x="187" y="46"/>
                  <a:pt x="187" y="45"/>
                </a:cubicBezTo>
                <a:cubicBezTo>
                  <a:pt x="189" y="45"/>
                  <a:pt x="189" y="45"/>
                  <a:pt x="189" y="45"/>
                </a:cubicBezTo>
                <a:cubicBezTo>
                  <a:pt x="189" y="43"/>
                  <a:pt x="191" y="43"/>
                  <a:pt x="191" y="41"/>
                </a:cubicBezTo>
                <a:cubicBezTo>
                  <a:pt x="191" y="41"/>
                  <a:pt x="192" y="40"/>
                  <a:pt x="192" y="40"/>
                </a:cubicBezTo>
                <a:cubicBezTo>
                  <a:pt x="192" y="39"/>
                  <a:pt x="192" y="38"/>
                  <a:pt x="193" y="38"/>
                </a:cubicBezTo>
                <a:cubicBezTo>
                  <a:pt x="196" y="38"/>
                  <a:pt x="193" y="39"/>
                  <a:pt x="194" y="41"/>
                </a:cubicBezTo>
                <a:cubicBezTo>
                  <a:pt x="194" y="41"/>
                  <a:pt x="194" y="42"/>
                  <a:pt x="194" y="42"/>
                </a:cubicBezTo>
                <a:cubicBezTo>
                  <a:pt x="194" y="43"/>
                  <a:pt x="195" y="43"/>
                  <a:pt x="195" y="44"/>
                </a:cubicBezTo>
                <a:cubicBezTo>
                  <a:pt x="196" y="44"/>
                  <a:pt x="197" y="42"/>
                  <a:pt x="199" y="42"/>
                </a:cubicBezTo>
                <a:cubicBezTo>
                  <a:pt x="198" y="43"/>
                  <a:pt x="200" y="44"/>
                  <a:pt x="200" y="44"/>
                </a:cubicBezTo>
                <a:cubicBezTo>
                  <a:pt x="200" y="44"/>
                  <a:pt x="200" y="43"/>
                  <a:pt x="200" y="43"/>
                </a:cubicBezTo>
                <a:cubicBezTo>
                  <a:pt x="201" y="43"/>
                  <a:pt x="203" y="43"/>
                  <a:pt x="205" y="43"/>
                </a:cubicBezTo>
                <a:cubicBezTo>
                  <a:pt x="207" y="43"/>
                  <a:pt x="209" y="42"/>
                  <a:pt x="211" y="42"/>
                </a:cubicBezTo>
                <a:cubicBezTo>
                  <a:pt x="213" y="43"/>
                  <a:pt x="214" y="44"/>
                  <a:pt x="216" y="44"/>
                </a:cubicBezTo>
                <a:cubicBezTo>
                  <a:pt x="219" y="44"/>
                  <a:pt x="220" y="43"/>
                  <a:pt x="223" y="43"/>
                </a:cubicBezTo>
                <a:cubicBezTo>
                  <a:pt x="223" y="44"/>
                  <a:pt x="224" y="44"/>
                  <a:pt x="224" y="45"/>
                </a:cubicBezTo>
                <a:cubicBezTo>
                  <a:pt x="225" y="45"/>
                  <a:pt x="225" y="45"/>
                  <a:pt x="225" y="46"/>
                </a:cubicBezTo>
                <a:cubicBezTo>
                  <a:pt x="225" y="47"/>
                  <a:pt x="225" y="47"/>
                  <a:pt x="226" y="47"/>
                </a:cubicBezTo>
                <a:cubicBezTo>
                  <a:pt x="227" y="47"/>
                  <a:pt x="227" y="46"/>
                  <a:pt x="228" y="45"/>
                </a:cubicBezTo>
                <a:cubicBezTo>
                  <a:pt x="228" y="45"/>
                  <a:pt x="228" y="43"/>
                  <a:pt x="229" y="43"/>
                </a:cubicBezTo>
                <a:cubicBezTo>
                  <a:pt x="230" y="42"/>
                  <a:pt x="230" y="39"/>
                  <a:pt x="232" y="39"/>
                </a:cubicBezTo>
                <a:cubicBezTo>
                  <a:pt x="232" y="38"/>
                  <a:pt x="234" y="38"/>
                  <a:pt x="234" y="36"/>
                </a:cubicBezTo>
                <a:cubicBezTo>
                  <a:pt x="234" y="31"/>
                  <a:pt x="234" y="31"/>
                  <a:pt x="234" y="31"/>
                </a:cubicBezTo>
                <a:cubicBezTo>
                  <a:pt x="235" y="30"/>
                  <a:pt x="234" y="30"/>
                  <a:pt x="234" y="30"/>
                </a:cubicBezTo>
                <a:cubicBezTo>
                  <a:pt x="234" y="27"/>
                  <a:pt x="232" y="26"/>
                  <a:pt x="233" y="22"/>
                </a:cubicBezTo>
                <a:cubicBezTo>
                  <a:pt x="233" y="22"/>
                  <a:pt x="233" y="21"/>
                  <a:pt x="234" y="21"/>
                </a:cubicBezTo>
                <a:cubicBezTo>
                  <a:pt x="234" y="20"/>
                  <a:pt x="235" y="20"/>
                  <a:pt x="235" y="19"/>
                </a:cubicBezTo>
                <a:cubicBezTo>
                  <a:pt x="238" y="20"/>
                  <a:pt x="237" y="18"/>
                  <a:pt x="239" y="18"/>
                </a:cubicBezTo>
                <a:cubicBezTo>
                  <a:pt x="238" y="16"/>
                  <a:pt x="240" y="17"/>
                  <a:pt x="240" y="15"/>
                </a:cubicBezTo>
                <a:cubicBezTo>
                  <a:pt x="241" y="15"/>
                  <a:pt x="241" y="15"/>
                  <a:pt x="241" y="15"/>
                </a:cubicBezTo>
                <a:cubicBezTo>
                  <a:pt x="241" y="14"/>
                  <a:pt x="241" y="14"/>
                  <a:pt x="241" y="13"/>
                </a:cubicBezTo>
                <a:cubicBezTo>
                  <a:pt x="241" y="12"/>
                  <a:pt x="240" y="11"/>
                  <a:pt x="240" y="11"/>
                </a:cubicBezTo>
                <a:cubicBezTo>
                  <a:pt x="240" y="9"/>
                  <a:pt x="239" y="8"/>
                  <a:pt x="238" y="8"/>
                </a:cubicBezTo>
                <a:cubicBezTo>
                  <a:pt x="239" y="8"/>
                  <a:pt x="239" y="7"/>
                  <a:pt x="239" y="6"/>
                </a:cubicBezTo>
                <a:cubicBezTo>
                  <a:pt x="238" y="6"/>
                  <a:pt x="238" y="5"/>
                  <a:pt x="238" y="5"/>
                </a:cubicBezTo>
                <a:cubicBezTo>
                  <a:pt x="237" y="4"/>
                  <a:pt x="237" y="2"/>
                  <a:pt x="236" y="1"/>
                </a:cubicBezTo>
                <a:cubicBezTo>
                  <a:pt x="236" y="1"/>
                  <a:pt x="236" y="1"/>
                  <a:pt x="235" y="1"/>
                </a:cubicBezTo>
                <a:cubicBezTo>
                  <a:pt x="233" y="1"/>
                  <a:pt x="233" y="1"/>
                  <a:pt x="233" y="1"/>
                </a:cubicBezTo>
                <a:cubicBezTo>
                  <a:pt x="231" y="1"/>
                  <a:pt x="228" y="0"/>
                  <a:pt x="226" y="1"/>
                </a:cubicBezTo>
                <a:cubicBezTo>
                  <a:pt x="225" y="1"/>
                  <a:pt x="224" y="2"/>
                  <a:pt x="224" y="2"/>
                </a:cubicBezTo>
                <a:cubicBezTo>
                  <a:pt x="223" y="3"/>
                  <a:pt x="224" y="3"/>
                  <a:pt x="224" y="5"/>
                </a:cubicBezTo>
                <a:cubicBezTo>
                  <a:pt x="224" y="5"/>
                  <a:pt x="225" y="5"/>
                  <a:pt x="225" y="5"/>
                </a:cubicBezTo>
                <a:cubicBezTo>
                  <a:pt x="225" y="7"/>
                  <a:pt x="225" y="7"/>
                  <a:pt x="225" y="7"/>
                </a:cubicBezTo>
                <a:cubicBezTo>
                  <a:pt x="225" y="7"/>
                  <a:pt x="225" y="8"/>
                  <a:pt x="226" y="8"/>
                </a:cubicBezTo>
                <a:cubicBezTo>
                  <a:pt x="226" y="8"/>
                  <a:pt x="226" y="8"/>
                  <a:pt x="226" y="8"/>
                </a:cubicBezTo>
                <a:cubicBezTo>
                  <a:pt x="226" y="9"/>
                  <a:pt x="226" y="9"/>
                  <a:pt x="226" y="9"/>
                </a:cubicBezTo>
                <a:cubicBezTo>
                  <a:pt x="227" y="10"/>
                  <a:pt x="228" y="10"/>
                  <a:pt x="228" y="11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17"/>
                  <a:pt x="227" y="18"/>
                  <a:pt x="226" y="18"/>
                </a:cubicBezTo>
                <a:cubicBezTo>
                  <a:pt x="225" y="18"/>
                  <a:pt x="225" y="18"/>
                  <a:pt x="225" y="19"/>
                </a:cubicBezTo>
                <a:cubicBezTo>
                  <a:pt x="225" y="19"/>
                  <a:pt x="225" y="19"/>
                  <a:pt x="224" y="19"/>
                </a:cubicBezTo>
                <a:cubicBezTo>
                  <a:pt x="224" y="19"/>
                  <a:pt x="224" y="19"/>
                  <a:pt x="224" y="19"/>
                </a:cubicBezTo>
                <a:cubicBezTo>
                  <a:pt x="222" y="20"/>
                  <a:pt x="221" y="21"/>
                  <a:pt x="219" y="21"/>
                </a:cubicBezTo>
                <a:cubicBezTo>
                  <a:pt x="219" y="20"/>
                  <a:pt x="218" y="20"/>
                  <a:pt x="217" y="20"/>
                </a:cubicBezTo>
                <a:cubicBezTo>
                  <a:pt x="217" y="20"/>
                  <a:pt x="218" y="19"/>
                  <a:pt x="217" y="19"/>
                </a:cubicBezTo>
                <a:cubicBezTo>
                  <a:pt x="216" y="19"/>
                  <a:pt x="216" y="19"/>
                  <a:pt x="216" y="19"/>
                </a:cubicBezTo>
                <a:cubicBezTo>
                  <a:pt x="216" y="18"/>
                  <a:pt x="216" y="18"/>
                  <a:pt x="216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15" y="18"/>
                  <a:pt x="215" y="19"/>
                  <a:pt x="215" y="19"/>
                </a:cubicBezTo>
                <a:cubicBezTo>
                  <a:pt x="214" y="19"/>
                  <a:pt x="214" y="20"/>
                  <a:pt x="214" y="20"/>
                </a:cubicBezTo>
                <a:cubicBezTo>
                  <a:pt x="213" y="20"/>
                  <a:pt x="213" y="20"/>
                  <a:pt x="213" y="20"/>
                </a:cubicBezTo>
                <a:cubicBezTo>
                  <a:pt x="213" y="20"/>
                  <a:pt x="213" y="20"/>
                  <a:pt x="212" y="20"/>
                </a:cubicBezTo>
                <a:cubicBezTo>
                  <a:pt x="212" y="20"/>
                  <a:pt x="212" y="20"/>
                  <a:pt x="212" y="20"/>
                </a:cubicBezTo>
                <a:cubicBezTo>
                  <a:pt x="212" y="20"/>
                  <a:pt x="212" y="20"/>
                  <a:pt x="211" y="20"/>
                </a:cubicBezTo>
                <a:cubicBezTo>
                  <a:pt x="211" y="21"/>
                  <a:pt x="211" y="21"/>
                  <a:pt x="211" y="21"/>
                </a:cubicBezTo>
                <a:cubicBezTo>
                  <a:pt x="211" y="21"/>
                  <a:pt x="210" y="21"/>
                  <a:pt x="210" y="21"/>
                </a:cubicBezTo>
                <a:cubicBezTo>
                  <a:pt x="210" y="21"/>
                  <a:pt x="210" y="21"/>
                  <a:pt x="210" y="21"/>
                </a:cubicBezTo>
                <a:cubicBezTo>
                  <a:pt x="210" y="21"/>
                  <a:pt x="210" y="21"/>
                  <a:pt x="210" y="21"/>
                </a:cubicBezTo>
                <a:cubicBezTo>
                  <a:pt x="209" y="21"/>
                  <a:pt x="209" y="21"/>
                  <a:pt x="209" y="22"/>
                </a:cubicBezTo>
                <a:cubicBezTo>
                  <a:pt x="209" y="22"/>
                  <a:pt x="209" y="22"/>
                  <a:pt x="209" y="22"/>
                </a:cubicBezTo>
                <a:cubicBezTo>
                  <a:pt x="209" y="22"/>
                  <a:pt x="208" y="22"/>
                  <a:pt x="208" y="22"/>
                </a:cubicBezTo>
                <a:cubicBezTo>
                  <a:pt x="208" y="22"/>
                  <a:pt x="208" y="22"/>
                  <a:pt x="208" y="22"/>
                </a:cubicBezTo>
                <a:cubicBezTo>
                  <a:pt x="208" y="22"/>
                  <a:pt x="207" y="22"/>
                  <a:pt x="207" y="22"/>
                </a:cubicBezTo>
                <a:cubicBezTo>
                  <a:pt x="206" y="23"/>
                  <a:pt x="205" y="22"/>
                  <a:pt x="205" y="23"/>
                </a:cubicBezTo>
                <a:cubicBezTo>
                  <a:pt x="205" y="23"/>
                  <a:pt x="204" y="23"/>
                  <a:pt x="204" y="23"/>
                </a:cubicBezTo>
                <a:cubicBezTo>
                  <a:pt x="204" y="23"/>
                  <a:pt x="204" y="24"/>
                  <a:pt x="204" y="24"/>
                </a:cubicBezTo>
                <a:cubicBezTo>
                  <a:pt x="204" y="24"/>
                  <a:pt x="204" y="24"/>
                  <a:pt x="203" y="24"/>
                </a:cubicBezTo>
                <a:cubicBezTo>
                  <a:pt x="202" y="24"/>
                  <a:pt x="201" y="25"/>
                  <a:pt x="201" y="26"/>
                </a:cubicBezTo>
                <a:cubicBezTo>
                  <a:pt x="201" y="26"/>
                  <a:pt x="201" y="26"/>
                  <a:pt x="201" y="26"/>
                </a:cubicBezTo>
                <a:cubicBezTo>
                  <a:pt x="201" y="26"/>
                  <a:pt x="200" y="26"/>
                  <a:pt x="200" y="26"/>
                </a:cubicBezTo>
                <a:cubicBezTo>
                  <a:pt x="200" y="26"/>
                  <a:pt x="200" y="26"/>
                  <a:pt x="200" y="26"/>
                </a:cubicBezTo>
                <a:cubicBezTo>
                  <a:pt x="200" y="26"/>
                  <a:pt x="200" y="26"/>
                  <a:pt x="200" y="26"/>
                </a:cubicBezTo>
                <a:cubicBezTo>
                  <a:pt x="196" y="27"/>
                  <a:pt x="194" y="25"/>
                  <a:pt x="192" y="24"/>
                </a:cubicBezTo>
                <a:cubicBezTo>
                  <a:pt x="189" y="25"/>
                  <a:pt x="187" y="23"/>
                  <a:pt x="184" y="23"/>
                </a:cubicBezTo>
                <a:cubicBezTo>
                  <a:pt x="181" y="23"/>
                  <a:pt x="182" y="25"/>
                  <a:pt x="180" y="26"/>
                </a:cubicBezTo>
                <a:cubicBezTo>
                  <a:pt x="176" y="26"/>
                  <a:pt x="175" y="25"/>
                  <a:pt x="173" y="24"/>
                </a:cubicBezTo>
                <a:cubicBezTo>
                  <a:pt x="172" y="22"/>
                  <a:pt x="170" y="23"/>
                  <a:pt x="170" y="20"/>
                </a:cubicBezTo>
                <a:cubicBezTo>
                  <a:pt x="166" y="20"/>
                  <a:pt x="162" y="20"/>
                  <a:pt x="159" y="21"/>
                </a:cubicBezTo>
                <a:cubicBezTo>
                  <a:pt x="157" y="21"/>
                  <a:pt x="156" y="23"/>
                  <a:pt x="155" y="24"/>
                </a:cubicBezTo>
                <a:cubicBezTo>
                  <a:pt x="155" y="24"/>
                  <a:pt x="155" y="24"/>
                  <a:pt x="154" y="24"/>
                </a:cubicBezTo>
                <a:cubicBezTo>
                  <a:pt x="154" y="25"/>
                  <a:pt x="154" y="25"/>
                  <a:pt x="153" y="25"/>
                </a:cubicBezTo>
                <a:cubicBezTo>
                  <a:pt x="153" y="25"/>
                  <a:pt x="153" y="26"/>
                  <a:pt x="153" y="26"/>
                </a:cubicBezTo>
                <a:cubicBezTo>
                  <a:pt x="150" y="26"/>
                  <a:pt x="150" y="26"/>
                  <a:pt x="150" y="26"/>
                </a:cubicBezTo>
                <a:cubicBezTo>
                  <a:pt x="148" y="25"/>
                  <a:pt x="147" y="27"/>
                  <a:pt x="144" y="27"/>
                </a:cubicBezTo>
                <a:cubicBezTo>
                  <a:pt x="144" y="27"/>
                  <a:pt x="144" y="27"/>
                  <a:pt x="143" y="28"/>
                </a:cubicBezTo>
                <a:cubicBezTo>
                  <a:pt x="142" y="28"/>
                  <a:pt x="141" y="29"/>
                  <a:pt x="140" y="29"/>
                </a:cubicBezTo>
                <a:cubicBezTo>
                  <a:pt x="135" y="28"/>
                  <a:pt x="133" y="31"/>
                  <a:pt x="129" y="31"/>
                </a:cubicBezTo>
                <a:cubicBezTo>
                  <a:pt x="127" y="31"/>
                  <a:pt x="127" y="33"/>
                  <a:pt x="125" y="33"/>
                </a:cubicBezTo>
                <a:cubicBezTo>
                  <a:pt x="125" y="34"/>
                  <a:pt x="124" y="34"/>
                  <a:pt x="123" y="34"/>
                </a:cubicBezTo>
                <a:cubicBezTo>
                  <a:pt x="122" y="34"/>
                  <a:pt x="121" y="34"/>
                  <a:pt x="120" y="34"/>
                </a:cubicBezTo>
                <a:cubicBezTo>
                  <a:pt x="118" y="34"/>
                  <a:pt x="119" y="36"/>
                  <a:pt x="117" y="35"/>
                </a:cubicBezTo>
                <a:cubicBezTo>
                  <a:pt x="116" y="35"/>
                  <a:pt x="116" y="37"/>
                  <a:pt x="114" y="37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41"/>
                  <a:pt x="114" y="44"/>
                  <a:pt x="113" y="46"/>
                </a:cubicBezTo>
                <a:cubicBezTo>
                  <a:pt x="112" y="46"/>
                  <a:pt x="110" y="45"/>
                  <a:pt x="110" y="45"/>
                </a:cubicBezTo>
                <a:cubicBezTo>
                  <a:pt x="109" y="45"/>
                  <a:pt x="109" y="45"/>
                  <a:pt x="109" y="46"/>
                </a:cubicBezTo>
                <a:cubicBezTo>
                  <a:pt x="109" y="46"/>
                  <a:pt x="109" y="46"/>
                  <a:pt x="109" y="47"/>
                </a:cubicBezTo>
                <a:cubicBezTo>
                  <a:pt x="108" y="47"/>
                  <a:pt x="107" y="47"/>
                  <a:pt x="107" y="48"/>
                </a:cubicBezTo>
                <a:cubicBezTo>
                  <a:pt x="106" y="48"/>
                  <a:pt x="105" y="48"/>
                  <a:pt x="104" y="49"/>
                </a:cubicBezTo>
                <a:cubicBezTo>
                  <a:pt x="103" y="49"/>
                  <a:pt x="103" y="48"/>
                  <a:pt x="102" y="48"/>
                </a:cubicBezTo>
                <a:cubicBezTo>
                  <a:pt x="101" y="48"/>
                  <a:pt x="102" y="49"/>
                  <a:pt x="102" y="49"/>
                </a:cubicBezTo>
                <a:cubicBezTo>
                  <a:pt x="101" y="49"/>
                  <a:pt x="99" y="48"/>
                  <a:pt x="97" y="49"/>
                </a:cubicBezTo>
                <a:cubicBezTo>
                  <a:pt x="96" y="49"/>
                  <a:pt x="95" y="49"/>
                  <a:pt x="95" y="47"/>
                </a:cubicBezTo>
                <a:cubicBezTo>
                  <a:pt x="93" y="47"/>
                  <a:pt x="94" y="50"/>
                  <a:pt x="93" y="49"/>
                </a:cubicBezTo>
                <a:cubicBezTo>
                  <a:pt x="91" y="49"/>
                  <a:pt x="89" y="49"/>
                  <a:pt x="88" y="50"/>
                </a:cubicBezTo>
                <a:cubicBezTo>
                  <a:pt x="87" y="50"/>
                  <a:pt x="87" y="51"/>
                  <a:pt x="86" y="52"/>
                </a:cubicBezTo>
                <a:cubicBezTo>
                  <a:pt x="86" y="53"/>
                  <a:pt x="86" y="53"/>
                  <a:pt x="86" y="54"/>
                </a:cubicBezTo>
                <a:cubicBezTo>
                  <a:pt x="85" y="54"/>
                  <a:pt x="86" y="55"/>
                  <a:pt x="85" y="55"/>
                </a:cubicBezTo>
                <a:cubicBezTo>
                  <a:pt x="85" y="56"/>
                  <a:pt x="84" y="57"/>
                  <a:pt x="84" y="58"/>
                </a:cubicBezTo>
                <a:cubicBezTo>
                  <a:pt x="83" y="58"/>
                  <a:pt x="83" y="58"/>
                  <a:pt x="83" y="59"/>
                </a:cubicBezTo>
                <a:cubicBezTo>
                  <a:pt x="83" y="59"/>
                  <a:pt x="83" y="60"/>
                  <a:pt x="83" y="61"/>
                </a:cubicBezTo>
                <a:cubicBezTo>
                  <a:pt x="83" y="61"/>
                  <a:pt x="82" y="60"/>
                  <a:pt x="81" y="61"/>
                </a:cubicBezTo>
                <a:cubicBezTo>
                  <a:pt x="79" y="61"/>
                  <a:pt x="79" y="61"/>
                  <a:pt x="79" y="61"/>
                </a:cubicBezTo>
                <a:cubicBezTo>
                  <a:pt x="78" y="61"/>
                  <a:pt x="78" y="62"/>
                  <a:pt x="77" y="63"/>
                </a:cubicBezTo>
                <a:cubicBezTo>
                  <a:pt x="75" y="63"/>
                  <a:pt x="76" y="65"/>
                  <a:pt x="74" y="64"/>
                </a:cubicBezTo>
                <a:cubicBezTo>
                  <a:pt x="73" y="64"/>
                  <a:pt x="73" y="64"/>
                  <a:pt x="72" y="63"/>
                </a:cubicBezTo>
                <a:cubicBezTo>
                  <a:pt x="73" y="63"/>
                  <a:pt x="72" y="63"/>
                  <a:pt x="72" y="63"/>
                </a:cubicBezTo>
                <a:cubicBezTo>
                  <a:pt x="71" y="63"/>
                  <a:pt x="70" y="62"/>
                  <a:pt x="70" y="63"/>
                </a:cubicBezTo>
                <a:cubicBezTo>
                  <a:pt x="69" y="63"/>
                  <a:pt x="68" y="63"/>
                  <a:pt x="68" y="64"/>
                </a:cubicBezTo>
                <a:cubicBezTo>
                  <a:pt x="67" y="64"/>
                  <a:pt x="66" y="64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4" y="65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64" y="65"/>
                  <a:pt x="63" y="65"/>
                  <a:pt x="63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65"/>
                  <a:pt x="63" y="65"/>
                  <a:pt x="62" y="65"/>
                </a:cubicBezTo>
                <a:cubicBezTo>
                  <a:pt x="62" y="65"/>
                  <a:pt x="62" y="66"/>
                  <a:pt x="62" y="66"/>
                </a:cubicBezTo>
                <a:cubicBezTo>
                  <a:pt x="62" y="66"/>
                  <a:pt x="62" y="66"/>
                  <a:pt x="62" y="66"/>
                </a:cubicBezTo>
                <a:cubicBezTo>
                  <a:pt x="62" y="66"/>
                  <a:pt x="62" y="66"/>
                  <a:pt x="62" y="66"/>
                </a:cubicBezTo>
                <a:cubicBezTo>
                  <a:pt x="62" y="66"/>
                  <a:pt x="62" y="66"/>
                  <a:pt x="62" y="66"/>
                </a:cubicBezTo>
                <a:cubicBezTo>
                  <a:pt x="61" y="66"/>
                  <a:pt x="60" y="66"/>
                  <a:pt x="58" y="66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6" y="70"/>
                  <a:pt x="55" y="67"/>
                </a:cubicBezTo>
                <a:cubicBezTo>
                  <a:pt x="54" y="68"/>
                  <a:pt x="55" y="69"/>
                  <a:pt x="54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4" y="70"/>
                  <a:pt x="55" y="70"/>
                  <a:pt x="55" y="70"/>
                </a:cubicBezTo>
                <a:cubicBezTo>
                  <a:pt x="55" y="70"/>
                  <a:pt x="55" y="70"/>
                  <a:pt x="55" y="70"/>
                </a:cubicBezTo>
                <a:cubicBezTo>
                  <a:pt x="55" y="70"/>
                  <a:pt x="55" y="70"/>
                  <a:pt x="55" y="70"/>
                </a:cubicBezTo>
                <a:cubicBezTo>
                  <a:pt x="56" y="71"/>
                  <a:pt x="56" y="73"/>
                  <a:pt x="57" y="74"/>
                </a:cubicBezTo>
                <a:cubicBezTo>
                  <a:pt x="57" y="77"/>
                  <a:pt x="58" y="82"/>
                  <a:pt x="55" y="82"/>
                </a:cubicBezTo>
                <a:cubicBezTo>
                  <a:pt x="55" y="84"/>
                  <a:pt x="54" y="84"/>
                  <a:pt x="54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86"/>
                  <a:pt x="50" y="87"/>
                  <a:pt x="49" y="87"/>
                </a:cubicBezTo>
                <a:cubicBezTo>
                  <a:pt x="49" y="88"/>
                  <a:pt x="50" y="88"/>
                  <a:pt x="50" y="89"/>
                </a:cubicBezTo>
                <a:cubicBezTo>
                  <a:pt x="50" y="90"/>
                  <a:pt x="51" y="90"/>
                  <a:pt x="51" y="90"/>
                </a:cubicBezTo>
                <a:cubicBezTo>
                  <a:pt x="51" y="90"/>
                  <a:pt x="50" y="90"/>
                  <a:pt x="49" y="90"/>
                </a:cubicBezTo>
                <a:cubicBezTo>
                  <a:pt x="50" y="91"/>
                  <a:pt x="49" y="91"/>
                  <a:pt x="49" y="91"/>
                </a:cubicBezTo>
                <a:cubicBezTo>
                  <a:pt x="49" y="92"/>
                  <a:pt x="48" y="93"/>
                  <a:pt x="47" y="93"/>
                </a:cubicBezTo>
                <a:cubicBezTo>
                  <a:pt x="47" y="95"/>
                  <a:pt x="48" y="98"/>
                  <a:pt x="46" y="98"/>
                </a:cubicBezTo>
                <a:cubicBezTo>
                  <a:pt x="47" y="99"/>
                  <a:pt x="47" y="101"/>
                  <a:pt x="47" y="102"/>
                </a:cubicBezTo>
                <a:cubicBezTo>
                  <a:pt x="45" y="103"/>
                  <a:pt x="44" y="105"/>
                  <a:pt x="41" y="105"/>
                </a:cubicBezTo>
                <a:cubicBezTo>
                  <a:pt x="40" y="105"/>
                  <a:pt x="40" y="106"/>
                  <a:pt x="40" y="107"/>
                </a:cubicBezTo>
                <a:cubicBezTo>
                  <a:pt x="39" y="107"/>
                  <a:pt x="39" y="108"/>
                  <a:pt x="38" y="109"/>
                </a:cubicBezTo>
                <a:cubicBezTo>
                  <a:pt x="37" y="109"/>
                  <a:pt x="37" y="109"/>
                  <a:pt x="35" y="109"/>
                </a:cubicBezTo>
                <a:cubicBezTo>
                  <a:pt x="36" y="113"/>
                  <a:pt x="39" y="113"/>
                  <a:pt x="38" y="118"/>
                </a:cubicBezTo>
                <a:cubicBezTo>
                  <a:pt x="37" y="118"/>
                  <a:pt x="36" y="119"/>
                  <a:pt x="35" y="118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34" y="123"/>
                  <a:pt x="33" y="124"/>
                  <a:pt x="33" y="125"/>
                </a:cubicBezTo>
                <a:cubicBezTo>
                  <a:pt x="31" y="125"/>
                  <a:pt x="31" y="126"/>
                  <a:pt x="29" y="127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9" y="129"/>
                  <a:pt x="30" y="130"/>
                  <a:pt x="31" y="132"/>
                </a:cubicBezTo>
                <a:cubicBezTo>
                  <a:pt x="31" y="132"/>
                  <a:pt x="31" y="132"/>
                  <a:pt x="31" y="132"/>
                </a:cubicBezTo>
                <a:cubicBezTo>
                  <a:pt x="31" y="132"/>
                  <a:pt x="31" y="132"/>
                  <a:pt x="31" y="132"/>
                </a:cubicBezTo>
                <a:cubicBezTo>
                  <a:pt x="31" y="134"/>
                  <a:pt x="31" y="134"/>
                  <a:pt x="31" y="134"/>
                </a:cubicBezTo>
                <a:cubicBezTo>
                  <a:pt x="31" y="136"/>
                  <a:pt x="33" y="136"/>
                  <a:pt x="33" y="137"/>
                </a:cubicBezTo>
                <a:cubicBezTo>
                  <a:pt x="33" y="137"/>
                  <a:pt x="33" y="137"/>
                  <a:pt x="33" y="137"/>
                </a:cubicBezTo>
                <a:cubicBezTo>
                  <a:pt x="33" y="139"/>
                  <a:pt x="36" y="138"/>
                  <a:pt x="35" y="140"/>
                </a:cubicBezTo>
                <a:cubicBezTo>
                  <a:pt x="36" y="140"/>
                  <a:pt x="36" y="140"/>
                  <a:pt x="36" y="140"/>
                </a:cubicBezTo>
                <a:cubicBezTo>
                  <a:pt x="36" y="140"/>
                  <a:pt x="37" y="140"/>
                  <a:pt x="38" y="140"/>
                </a:cubicBezTo>
                <a:cubicBezTo>
                  <a:pt x="38" y="140"/>
                  <a:pt x="38" y="140"/>
                  <a:pt x="38" y="140"/>
                </a:cubicBezTo>
                <a:cubicBezTo>
                  <a:pt x="39" y="141"/>
                  <a:pt x="41" y="141"/>
                  <a:pt x="40" y="142"/>
                </a:cubicBezTo>
                <a:cubicBezTo>
                  <a:pt x="40" y="142"/>
                  <a:pt x="40" y="143"/>
                  <a:pt x="40" y="143"/>
                </a:cubicBezTo>
                <a:cubicBezTo>
                  <a:pt x="43" y="143"/>
                  <a:pt x="44" y="144"/>
                  <a:pt x="45" y="145"/>
                </a:cubicBezTo>
                <a:cubicBezTo>
                  <a:pt x="45" y="145"/>
                  <a:pt x="45" y="145"/>
                  <a:pt x="45" y="145"/>
                </a:cubicBezTo>
                <a:cubicBezTo>
                  <a:pt x="45" y="146"/>
                  <a:pt x="46" y="146"/>
                  <a:pt x="46" y="147"/>
                </a:cubicBezTo>
                <a:cubicBezTo>
                  <a:pt x="46" y="147"/>
                  <a:pt x="46" y="147"/>
                  <a:pt x="46" y="147"/>
                </a:cubicBezTo>
                <a:cubicBezTo>
                  <a:pt x="47" y="148"/>
                  <a:pt x="47" y="149"/>
                  <a:pt x="49" y="149"/>
                </a:cubicBezTo>
                <a:cubicBezTo>
                  <a:pt x="49" y="149"/>
                  <a:pt x="49" y="149"/>
                  <a:pt x="49" y="149"/>
                </a:cubicBezTo>
                <a:cubicBezTo>
                  <a:pt x="50" y="150"/>
                  <a:pt x="50" y="150"/>
                  <a:pt x="50" y="150"/>
                </a:cubicBezTo>
                <a:cubicBezTo>
                  <a:pt x="51" y="151"/>
                  <a:pt x="51" y="152"/>
                  <a:pt x="52" y="152"/>
                </a:cubicBezTo>
                <a:cubicBezTo>
                  <a:pt x="52" y="152"/>
                  <a:pt x="53" y="153"/>
                  <a:pt x="54" y="152"/>
                </a:cubicBezTo>
                <a:cubicBezTo>
                  <a:pt x="55" y="152"/>
                  <a:pt x="54" y="151"/>
                  <a:pt x="54" y="150"/>
                </a:cubicBezTo>
                <a:cubicBezTo>
                  <a:pt x="53" y="149"/>
                  <a:pt x="54" y="148"/>
                  <a:pt x="54" y="148"/>
                </a:cubicBezTo>
                <a:cubicBezTo>
                  <a:pt x="55" y="148"/>
                  <a:pt x="56" y="148"/>
                  <a:pt x="57" y="148"/>
                </a:cubicBezTo>
                <a:cubicBezTo>
                  <a:pt x="58" y="148"/>
                  <a:pt x="58" y="149"/>
                  <a:pt x="58" y="150"/>
                </a:cubicBezTo>
                <a:cubicBezTo>
                  <a:pt x="59" y="149"/>
                  <a:pt x="61" y="149"/>
                  <a:pt x="63" y="149"/>
                </a:cubicBezTo>
                <a:cubicBezTo>
                  <a:pt x="63" y="148"/>
                  <a:pt x="64" y="147"/>
                  <a:pt x="65" y="147"/>
                </a:cubicBezTo>
                <a:cubicBezTo>
                  <a:pt x="65" y="147"/>
                  <a:pt x="65" y="147"/>
                  <a:pt x="65" y="147"/>
                </a:cubicBezTo>
                <a:cubicBezTo>
                  <a:pt x="66" y="147"/>
                  <a:pt x="66" y="148"/>
                  <a:pt x="66" y="148"/>
                </a:cubicBezTo>
                <a:cubicBezTo>
                  <a:pt x="66" y="148"/>
                  <a:pt x="66" y="148"/>
                  <a:pt x="66" y="148"/>
                </a:cubicBezTo>
                <a:cubicBezTo>
                  <a:pt x="67" y="150"/>
                  <a:pt x="67" y="150"/>
                  <a:pt x="67" y="152"/>
                </a:cubicBezTo>
                <a:cubicBezTo>
                  <a:pt x="67" y="152"/>
                  <a:pt x="67" y="152"/>
                  <a:pt x="67" y="152"/>
                </a:cubicBezTo>
                <a:cubicBezTo>
                  <a:pt x="67" y="154"/>
                  <a:pt x="65" y="154"/>
                  <a:pt x="65" y="155"/>
                </a:cubicBezTo>
                <a:cubicBezTo>
                  <a:pt x="63" y="155"/>
                  <a:pt x="63" y="152"/>
                  <a:pt x="61" y="152"/>
                </a:cubicBezTo>
                <a:cubicBezTo>
                  <a:pt x="60" y="152"/>
                  <a:pt x="59" y="152"/>
                  <a:pt x="58" y="152"/>
                </a:cubicBezTo>
                <a:cubicBezTo>
                  <a:pt x="55" y="153"/>
                  <a:pt x="54" y="155"/>
                  <a:pt x="54" y="157"/>
                </a:cubicBezTo>
                <a:cubicBezTo>
                  <a:pt x="54" y="157"/>
                  <a:pt x="53" y="157"/>
                  <a:pt x="53" y="158"/>
                </a:cubicBezTo>
                <a:cubicBezTo>
                  <a:pt x="52" y="158"/>
                  <a:pt x="52" y="157"/>
                  <a:pt x="51" y="157"/>
                </a:cubicBezTo>
                <a:cubicBezTo>
                  <a:pt x="50" y="157"/>
                  <a:pt x="50" y="157"/>
                  <a:pt x="49" y="157"/>
                </a:cubicBezTo>
                <a:cubicBezTo>
                  <a:pt x="49" y="157"/>
                  <a:pt x="49" y="158"/>
                  <a:pt x="49" y="158"/>
                </a:cubicBezTo>
                <a:cubicBezTo>
                  <a:pt x="49" y="158"/>
                  <a:pt x="49" y="159"/>
                  <a:pt x="48" y="159"/>
                </a:cubicBezTo>
                <a:cubicBezTo>
                  <a:pt x="46" y="161"/>
                  <a:pt x="47" y="166"/>
                  <a:pt x="46" y="169"/>
                </a:cubicBezTo>
                <a:cubicBezTo>
                  <a:pt x="46" y="170"/>
                  <a:pt x="46" y="170"/>
                  <a:pt x="47" y="171"/>
                </a:cubicBezTo>
                <a:cubicBezTo>
                  <a:pt x="47" y="171"/>
                  <a:pt x="47" y="172"/>
                  <a:pt x="47" y="172"/>
                </a:cubicBezTo>
                <a:cubicBezTo>
                  <a:pt x="47" y="172"/>
                  <a:pt x="47" y="171"/>
                  <a:pt x="48" y="171"/>
                </a:cubicBezTo>
                <a:cubicBezTo>
                  <a:pt x="48" y="171"/>
                  <a:pt x="48" y="171"/>
                  <a:pt x="48" y="171"/>
                </a:cubicBezTo>
                <a:cubicBezTo>
                  <a:pt x="48" y="170"/>
                  <a:pt x="48" y="170"/>
                  <a:pt x="49" y="170"/>
                </a:cubicBezTo>
                <a:cubicBezTo>
                  <a:pt x="50" y="170"/>
                  <a:pt x="51" y="169"/>
                  <a:pt x="52" y="169"/>
                </a:cubicBezTo>
                <a:cubicBezTo>
                  <a:pt x="52" y="169"/>
                  <a:pt x="52" y="168"/>
                  <a:pt x="52" y="169"/>
                </a:cubicBezTo>
                <a:cubicBezTo>
                  <a:pt x="52" y="168"/>
                  <a:pt x="52" y="168"/>
                  <a:pt x="53" y="168"/>
                </a:cubicBezTo>
                <a:cubicBezTo>
                  <a:pt x="53" y="168"/>
                  <a:pt x="54" y="168"/>
                  <a:pt x="54" y="169"/>
                </a:cubicBezTo>
                <a:cubicBezTo>
                  <a:pt x="54" y="169"/>
                  <a:pt x="54" y="169"/>
                  <a:pt x="54" y="169"/>
                </a:cubicBezTo>
                <a:cubicBezTo>
                  <a:pt x="55" y="169"/>
                  <a:pt x="56" y="168"/>
                  <a:pt x="56" y="166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55" y="165"/>
                  <a:pt x="54" y="166"/>
                  <a:pt x="54" y="166"/>
                </a:cubicBezTo>
                <a:cubicBezTo>
                  <a:pt x="54" y="166"/>
                  <a:pt x="53" y="167"/>
                  <a:pt x="53" y="166"/>
                </a:cubicBezTo>
                <a:cubicBezTo>
                  <a:pt x="53" y="164"/>
                  <a:pt x="53" y="162"/>
                  <a:pt x="54" y="162"/>
                </a:cubicBezTo>
                <a:cubicBezTo>
                  <a:pt x="55" y="162"/>
                  <a:pt x="55" y="162"/>
                  <a:pt x="56" y="162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56" y="160"/>
                  <a:pt x="58" y="160"/>
                  <a:pt x="58" y="161"/>
                </a:cubicBezTo>
                <a:cubicBezTo>
                  <a:pt x="59" y="161"/>
                  <a:pt x="58" y="162"/>
                  <a:pt x="58" y="162"/>
                </a:cubicBezTo>
                <a:cubicBezTo>
                  <a:pt x="59" y="162"/>
                  <a:pt x="59" y="162"/>
                  <a:pt x="59" y="163"/>
                </a:cubicBezTo>
                <a:cubicBezTo>
                  <a:pt x="59" y="163"/>
                  <a:pt x="59" y="163"/>
                  <a:pt x="59" y="163"/>
                </a:cubicBezTo>
                <a:cubicBezTo>
                  <a:pt x="59" y="164"/>
                  <a:pt x="59" y="166"/>
                  <a:pt x="59" y="167"/>
                </a:cubicBezTo>
                <a:cubicBezTo>
                  <a:pt x="59" y="167"/>
                  <a:pt x="59" y="167"/>
                  <a:pt x="59" y="167"/>
                </a:cubicBezTo>
                <a:cubicBezTo>
                  <a:pt x="59" y="168"/>
                  <a:pt x="58" y="168"/>
                  <a:pt x="58" y="169"/>
                </a:cubicBezTo>
                <a:cubicBezTo>
                  <a:pt x="59" y="169"/>
                  <a:pt x="59" y="168"/>
                  <a:pt x="61" y="169"/>
                </a:cubicBezTo>
                <a:cubicBezTo>
                  <a:pt x="61" y="168"/>
                  <a:pt x="61" y="167"/>
                  <a:pt x="63" y="167"/>
                </a:cubicBezTo>
                <a:cubicBezTo>
                  <a:pt x="62" y="169"/>
                  <a:pt x="64" y="169"/>
                  <a:pt x="63" y="171"/>
                </a:cubicBezTo>
                <a:cubicBezTo>
                  <a:pt x="63" y="172"/>
                  <a:pt x="65" y="171"/>
                  <a:pt x="65" y="173"/>
                </a:cubicBezTo>
                <a:cubicBezTo>
                  <a:pt x="66" y="173"/>
                  <a:pt x="66" y="173"/>
                  <a:pt x="66" y="173"/>
                </a:cubicBezTo>
                <a:cubicBezTo>
                  <a:pt x="66" y="173"/>
                  <a:pt x="66" y="173"/>
                  <a:pt x="66" y="173"/>
                </a:cubicBezTo>
                <a:cubicBezTo>
                  <a:pt x="66" y="175"/>
                  <a:pt x="68" y="175"/>
                  <a:pt x="67" y="177"/>
                </a:cubicBezTo>
                <a:cubicBezTo>
                  <a:pt x="67" y="177"/>
                  <a:pt x="67" y="177"/>
                  <a:pt x="67" y="177"/>
                </a:cubicBezTo>
                <a:cubicBezTo>
                  <a:pt x="67" y="178"/>
                  <a:pt x="67" y="178"/>
                  <a:pt x="67" y="178"/>
                </a:cubicBezTo>
                <a:cubicBezTo>
                  <a:pt x="67" y="179"/>
                  <a:pt x="68" y="179"/>
                  <a:pt x="68" y="180"/>
                </a:cubicBezTo>
                <a:cubicBezTo>
                  <a:pt x="67" y="180"/>
                  <a:pt x="68" y="180"/>
                  <a:pt x="68" y="180"/>
                </a:cubicBezTo>
                <a:cubicBezTo>
                  <a:pt x="69" y="181"/>
                  <a:pt x="69" y="181"/>
                  <a:pt x="70" y="182"/>
                </a:cubicBezTo>
                <a:cubicBezTo>
                  <a:pt x="70" y="182"/>
                  <a:pt x="71" y="182"/>
                  <a:pt x="71" y="182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2" y="181"/>
                  <a:pt x="73" y="180"/>
                  <a:pt x="74" y="180"/>
                </a:cubicBezTo>
                <a:cubicBezTo>
                  <a:pt x="74" y="180"/>
                  <a:pt x="74" y="179"/>
                  <a:pt x="74" y="180"/>
                </a:cubicBezTo>
                <a:cubicBezTo>
                  <a:pt x="75" y="180"/>
                  <a:pt x="75" y="178"/>
                  <a:pt x="75" y="178"/>
                </a:cubicBezTo>
                <a:cubicBezTo>
                  <a:pt x="75" y="177"/>
                  <a:pt x="75" y="177"/>
                  <a:pt x="76" y="177"/>
                </a:cubicBezTo>
                <a:cubicBezTo>
                  <a:pt x="77" y="176"/>
                  <a:pt x="78" y="176"/>
                  <a:pt x="78" y="178"/>
                </a:cubicBezTo>
                <a:cubicBezTo>
                  <a:pt x="79" y="177"/>
                  <a:pt x="79" y="178"/>
                  <a:pt x="79" y="179"/>
                </a:cubicBezTo>
                <a:cubicBezTo>
                  <a:pt x="80" y="180"/>
                  <a:pt x="81" y="180"/>
                  <a:pt x="81" y="182"/>
                </a:cubicBezTo>
                <a:cubicBezTo>
                  <a:pt x="82" y="181"/>
                  <a:pt x="83" y="181"/>
                  <a:pt x="84" y="180"/>
                </a:cubicBezTo>
                <a:cubicBezTo>
                  <a:pt x="84" y="180"/>
                  <a:pt x="85" y="180"/>
                  <a:pt x="85" y="179"/>
                </a:cubicBezTo>
                <a:cubicBezTo>
                  <a:pt x="85" y="179"/>
                  <a:pt x="85" y="178"/>
                  <a:pt x="86" y="178"/>
                </a:cubicBezTo>
                <a:cubicBezTo>
                  <a:pt x="88" y="177"/>
                  <a:pt x="90" y="177"/>
                  <a:pt x="93" y="177"/>
                </a:cubicBezTo>
                <a:cubicBezTo>
                  <a:pt x="93" y="176"/>
                  <a:pt x="93" y="176"/>
                  <a:pt x="94" y="176"/>
                </a:cubicBezTo>
                <a:cubicBezTo>
                  <a:pt x="94" y="174"/>
                  <a:pt x="95" y="175"/>
                  <a:pt x="96" y="174"/>
                </a:cubicBezTo>
                <a:cubicBezTo>
                  <a:pt x="97" y="174"/>
                  <a:pt x="97" y="174"/>
                  <a:pt x="97" y="174"/>
                </a:cubicBezTo>
                <a:cubicBezTo>
                  <a:pt x="98" y="174"/>
                  <a:pt x="98" y="173"/>
                  <a:pt x="98" y="173"/>
                </a:cubicBezTo>
                <a:cubicBezTo>
                  <a:pt x="102" y="173"/>
                  <a:pt x="105" y="174"/>
                  <a:pt x="107" y="175"/>
                </a:cubicBezTo>
                <a:cubicBezTo>
                  <a:pt x="110" y="175"/>
                  <a:pt x="111" y="174"/>
                  <a:pt x="114" y="174"/>
                </a:cubicBezTo>
                <a:cubicBezTo>
                  <a:pt x="114" y="173"/>
                  <a:pt x="115" y="173"/>
                  <a:pt x="115" y="171"/>
                </a:cubicBezTo>
                <a:cubicBezTo>
                  <a:pt x="115" y="171"/>
                  <a:pt x="114" y="171"/>
                  <a:pt x="115" y="171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16" y="170"/>
                  <a:pt x="116" y="170"/>
                  <a:pt x="116" y="171"/>
                </a:cubicBezTo>
                <a:cubicBezTo>
                  <a:pt x="119" y="172"/>
                  <a:pt x="119" y="175"/>
                  <a:pt x="123" y="175"/>
                </a:cubicBezTo>
                <a:cubicBezTo>
                  <a:pt x="123" y="174"/>
                  <a:pt x="123" y="171"/>
                  <a:pt x="125" y="171"/>
                </a:cubicBezTo>
                <a:cubicBezTo>
                  <a:pt x="126" y="172"/>
                  <a:pt x="128" y="174"/>
                  <a:pt x="129" y="175"/>
                </a:cubicBezTo>
                <a:cubicBezTo>
                  <a:pt x="128" y="176"/>
                  <a:pt x="128" y="176"/>
                  <a:pt x="128" y="177"/>
                </a:cubicBezTo>
                <a:cubicBezTo>
                  <a:pt x="129" y="177"/>
                  <a:pt x="129" y="177"/>
                  <a:pt x="130" y="17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2" y="177"/>
                  <a:pt x="132" y="178"/>
                  <a:pt x="134" y="178"/>
                </a:cubicBezTo>
                <a:cubicBezTo>
                  <a:pt x="134" y="178"/>
                  <a:pt x="134" y="178"/>
                  <a:pt x="134" y="178"/>
                </a:cubicBezTo>
                <a:cubicBezTo>
                  <a:pt x="134" y="178"/>
                  <a:pt x="134" y="178"/>
                  <a:pt x="135" y="178"/>
                </a:cubicBezTo>
                <a:cubicBezTo>
                  <a:pt x="135" y="178"/>
                  <a:pt x="135" y="178"/>
                  <a:pt x="135" y="178"/>
                </a:cubicBezTo>
                <a:cubicBezTo>
                  <a:pt x="135" y="178"/>
                  <a:pt x="136" y="178"/>
                  <a:pt x="136" y="178"/>
                </a:cubicBezTo>
                <a:cubicBezTo>
                  <a:pt x="136" y="178"/>
                  <a:pt x="136" y="178"/>
                  <a:pt x="136" y="178"/>
                </a:cubicBezTo>
                <a:cubicBezTo>
                  <a:pt x="137" y="176"/>
                  <a:pt x="138" y="179"/>
                  <a:pt x="139" y="178"/>
                </a:cubicBezTo>
                <a:cubicBezTo>
                  <a:pt x="139" y="178"/>
                  <a:pt x="139" y="178"/>
                  <a:pt x="139" y="178"/>
                </a:cubicBezTo>
                <a:cubicBezTo>
                  <a:pt x="139" y="177"/>
                  <a:pt x="141" y="177"/>
                  <a:pt x="141" y="178"/>
                </a:cubicBezTo>
                <a:cubicBezTo>
                  <a:pt x="142" y="178"/>
                  <a:pt x="142" y="178"/>
                  <a:pt x="142" y="178"/>
                </a:cubicBezTo>
                <a:cubicBezTo>
                  <a:pt x="142" y="178"/>
                  <a:pt x="143" y="178"/>
                  <a:pt x="144" y="178"/>
                </a:cubicBezTo>
                <a:cubicBezTo>
                  <a:pt x="144" y="179"/>
                  <a:pt x="144" y="180"/>
                  <a:pt x="145" y="181"/>
                </a:cubicBezTo>
                <a:cubicBezTo>
                  <a:pt x="143" y="181"/>
                  <a:pt x="142" y="182"/>
                  <a:pt x="141" y="182"/>
                </a:cubicBezTo>
                <a:cubicBezTo>
                  <a:pt x="138" y="182"/>
                  <a:pt x="136" y="182"/>
                  <a:pt x="133" y="182"/>
                </a:cubicBezTo>
                <a:cubicBezTo>
                  <a:pt x="133" y="184"/>
                  <a:pt x="133" y="185"/>
                  <a:pt x="134" y="185"/>
                </a:cubicBezTo>
                <a:cubicBezTo>
                  <a:pt x="134" y="187"/>
                  <a:pt x="136" y="186"/>
                  <a:pt x="136" y="188"/>
                </a:cubicBezTo>
                <a:cubicBezTo>
                  <a:pt x="135" y="188"/>
                  <a:pt x="134" y="188"/>
                  <a:pt x="134" y="188"/>
                </a:cubicBezTo>
                <a:cubicBezTo>
                  <a:pt x="134" y="189"/>
                  <a:pt x="133" y="188"/>
                  <a:pt x="133" y="188"/>
                </a:cubicBezTo>
                <a:cubicBezTo>
                  <a:pt x="132" y="188"/>
                  <a:pt x="132" y="187"/>
                  <a:pt x="130" y="187"/>
                </a:cubicBezTo>
                <a:cubicBezTo>
                  <a:pt x="130" y="185"/>
                  <a:pt x="127" y="185"/>
                  <a:pt x="127" y="183"/>
                </a:cubicBezTo>
                <a:cubicBezTo>
                  <a:pt x="123" y="183"/>
                  <a:pt x="121" y="181"/>
                  <a:pt x="116" y="182"/>
                </a:cubicBezTo>
                <a:cubicBezTo>
                  <a:pt x="116" y="181"/>
                  <a:pt x="116" y="181"/>
                  <a:pt x="116" y="181"/>
                </a:cubicBezTo>
                <a:cubicBezTo>
                  <a:pt x="116" y="181"/>
                  <a:pt x="115" y="182"/>
                  <a:pt x="115" y="181"/>
                </a:cubicBezTo>
                <a:cubicBezTo>
                  <a:pt x="114" y="180"/>
                  <a:pt x="113" y="181"/>
                  <a:pt x="111" y="181"/>
                </a:cubicBezTo>
                <a:cubicBezTo>
                  <a:pt x="111" y="181"/>
                  <a:pt x="111" y="181"/>
                  <a:pt x="111" y="181"/>
                </a:cubicBezTo>
                <a:cubicBezTo>
                  <a:pt x="110" y="179"/>
                  <a:pt x="109" y="180"/>
                  <a:pt x="108" y="179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07" y="179"/>
                  <a:pt x="107" y="179"/>
                  <a:pt x="106" y="179"/>
                </a:cubicBezTo>
                <a:cubicBezTo>
                  <a:pt x="106" y="179"/>
                  <a:pt x="106" y="179"/>
                  <a:pt x="106" y="179"/>
                </a:cubicBezTo>
                <a:cubicBezTo>
                  <a:pt x="104" y="178"/>
                  <a:pt x="104" y="178"/>
                  <a:pt x="103" y="177"/>
                </a:cubicBezTo>
                <a:cubicBezTo>
                  <a:pt x="103" y="177"/>
                  <a:pt x="103" y="177"/>
                  <a:pt x="103" y="177"/>
                </a:cubicBezTo>
                <a:cubicBezTo>
                  <a:pt x="102" y="177"/>
                  <a:pt x="101" y="176"/>
                  <a:pt x="99" y="176"/>
                </a:cubicBezTo>
                <a:cubicBezTo>
                  <a:pt x="99" y="176"/>
                  <a:pt x="99" y="176"/>
                  <a:pt x="99" y="176"/>
                </a:cubicBezTo>
                <a:cubicBezTo>
                  <a:pt x="98" y="176"/>
                  <a:pt x="97" y="176"/>
                  <a:pt x="96" y="176"/>
                </a:cubicBezTo>
                <a:cubicBezTo>
                  <a:pt x="96" y="176"/>
                  <a:pt x="96" y="176"/>
                  <a:pt x="96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7"/>
                  <a:pt x="94" y="177"/>
                  <a:pt x="94" y="178"/>
                </a:cubicBezTo>
                <a:cubicBezTo>
                  <a:pt x="94" y="178"/>
                  <a:pt x="94" y="178"/>
                  <a:pt x="93" y="178"/>
                </a:cubicBezTo>
                <a:cubicBezTo>
                  <a:pt x="93" y="179"/>
                  <a:pt x="92" y="179"/>
                  <a:pt x="91" y="180"/>
                </a:cubicBezTo>
                <a:cubicBezTo>
                  <a:pt x="91" y="180"/>
                  <a:pt x="91" y="180"/>
                  <a:pt x="91" y="180"/>
                </a:cubicBezTo>
                <a:cubicBezTo>
                  <a:pt x="91" y="181"/>
                  <a:pt x="91" y="181"/>
                  <a:pt x="90" y="181"/>
                </a:cubicBezTo>
                <a:cubicBezTo>
                  <a:pt x="90" y="181"/>
                  <a:pt x="90" y="181"/>
                  <a:pt x="90" y="181"/>
                </a:cubicBezTo>
                <a:cubicBezTo>
                  <a:pt x="90" y="181"/>
                  <a:pt x="89" y="182"/>
                  <a:pt x="89" y="182"/>
                </a:cubicBezTo>
                <a:cubicBezTo>
                  <a:pt x="89" y="182"/>
                  <a:pt x="89" y="184"/>
                  <a:pt x="89" y="184"/>
                </a:cubicBezTo>
                <a:cubicBezTo>
                  <a:pt x="89" y="184"/>
                  <a:pt x="89" y="184"/>
                  <a:pt x="89" y="184"/>
                </a:cubicBezTo>
                <a:cubicBezTo>
                  <a:pt x="89" y="184"/>
                  <a:pt x="89" y="184"/>
                  <a:pt x="89" y="184"/>
                </a:cubicBezTo>
                <a:cubicBezTo>
                  <a:pt x="87" y="184"/>
                  <a:pt x="86" y="185"/>
                  <a:pt x="85" y="184"/>
                </a:cubicBezTo>
                <a:cubicBezTo>
                  <a:pt x="85" y="184"/>
                  <a:pt x="85" y="184"/>
                  <a:pt x="85" y="184"/>
                </a:cubicBezTo>
                <a:cubicBezTo>
                  <a:pt x="85" y="184"/>
                  <a:pt x="84" y="183"/>
                  <a:pt x="84" y="183"/>
                </a:cubicBezTo>
                <a:cubicBezTo>
                  <a:pt x="83" y="185"/>
                  <a:pt x="82" y="182"/>
                  <a:pt x="81" y="183"/>
                </a:cubicBezTo>
                <a:cubicBezTo>
                  <a:pt x="80" y="182"/>
                  <a:pt x="80" y="183"/>
                  <a:pt x="79" y="183"/>
                </a:cubicBezTo>
                <a:cubicBezTo>
                  <a:pt x="76" y="183"/>
                  <a:pt x="78" y="187"/>
                  <a:pt x="77" y="189"/>
                </a:cubicBezTo>
                <a:cubicBezTo>
                  <a:pt x="76" y="191"/>
                  <a:pt x="75" y="192"/>
                  <a:pt x="75" y="194"/>
                </a:cubicBezTo>
                <a:cubicBezTo>
                  <a:pt x="73" y="196"/>
                  <a:pt x="71" y="197"/>
                  <a:pt x="70" y="200"/>
                </a:cubicBezTo>
                <a:cubicBezTo>
                  <a:pt x="71" y="200"/>
                  <a:pt x="71" y="201"/>
                  <a:pt x="71" y="201"/>
                </a:cubicBezTo>
                <a:cubicBezTo>
                  <a:pt x="71" y="201"/>
                  <a:pt x="71" y="201"/>
                  <a:pt x="71" y="201"/>
                </a:cubicBezTo>
                <a:cubicBezTo>
                  <a:pt x="71" y="204"/>
                  <a:pt x="73" y="203"/>
                  <a:pt x="74" y="203"/>
                </a:cubicBezTo>
                <a:cubicBezTo>
                  <a:pt x="74" y="203"/>
                  <a:pt x="74" y="203"/>
                  <a:pt x="74" y="203"/>
                </a:cubicBezTo>
                <a:cubicBezTo>
                  <a:pt x="75" y="203"/>
                  <a:pt x="76" y="204"/>
                  <a:pt x="77" y="203"/>
                </a:cubicBezTo>
                <a:cubicBezTo>
                  <a:pt x="77" y="205"/>
                  <a:pt x="80" y="206"/>
                  <a:pt x="79" y="209"/>
                </a:cubicBezTo>
                <a:cubicBezTo>
                  <a:pt x="82" y="208"/>
                  <a:pt x="82" y="210"/>
                  <a:pt x="84" y="210"/>
                </a:cubicBezTo>
                <a:cubicBezTo>
                  <a:pt x="84" y="210"/>
                  <a:pt x="84" y="210"/>
                  <a:pt x="85" y="210"/>
                </a:cubicBezTo>
                <a:cubicBezTo>
                  <a:pt x="86" y="212"/>
                  <a:pt x="88" y="213"/>
                  <a:pt x="90" y="214"/>
                </a:cubicBezTo>
                <a:cubicBezTo>
                  <a:pt x="90" y="216"/>
                  <a:pt x="91" y="216"/>
                  <a:pt x="91" y="217"/>
                </a:cubicBezTo>
                <a:cubicBezTo>
                  <a:pt x="91" y="218"/>
                  <a:pt x="92" y="218"/>
                  <a:pt x="93" y="219"/>
                </a:cubicBezTo>
                <a:cubicBezTo>
                  <a:pt x="93" y="219"/>
                  <a:pt x="93" y="219"/>
                  <a:pt x="93" y="220"/>
                </a:cubicBezTo>
                <a:cubicBezTo>
                  <a:pt x="93" y="221"/>
                  <a:pt x="94" y="221"/>
                  <a:pt x="94" y="221"/>
                </a:cubicBezTo>
                <a:cubicBezTo>
                  <a:pt x="94" y="221"/>
                  <a:pt x="95" y="222"/>
                  <a:pt x="95" y="222"/>
                </a:cubicBezTo>
                <a:cubicBezTo>
                  <a:pt x="95" y="222"/>
                  <a:pt x="95" y="223"/>
                  <a:pt x="95" y="223"/>
                </a:cubicBezTo>
                <a:cubicBezTo>
                  <a:pt x="95" y="223"/>
                  <a:pt x="95" y="223"/>
                  <a:pt x="95" y="224"/>
                </a:cubicBezTo>
                <a:cubicBezTo>
                  <a:pt x="95" y="224"/>
                  <a:pt x="95" y="224"/>
                  <a:pt x="95" y="224"/>
                </a:cubicBezTo>
                <a:cubicBezTo>
                  <a:pt x="95" y="225"/>
                  <a:pt x="94" y="225"/>
                  <a:pt x="94" y="225"/>
                </a:cubicBezTo>
                <a:cubicBezTo>
                  <a:pt x="94" y="226"/>
                  <a:pt x="94" y="227"/>
                  <a:pt x="93" y="228"/>
                </a:cubicBezTo>
                <a:cubicBezTo>
                  <a:pt x="93" y="228"/>
                  <a:pt x="93" y="228"/>
                  <a:pt x="93" y="228"/>
                </a:cubicBezTo>
                <a:cubicBezTo>
                  <a:pt x="93" y="229"/>
                  <a:pt x="92" y="229"/>
                  <a:pt x="92" y="230"/>
                </a:cubicBezTo>
                <a:cubicBezTo>
                  <a:pt x="92" y="230"/>
                  <a:pt x="92" y="230"/>
                  <a:pt x="92" y="230"/>
                </a:cubicBezTo>
                <a:cubicBezTo>
                  <a:pt x="92" y="231"/>
                  <a:pt x="92" y="231"/>
                  <a:pt x="91" y="231"/>
                </a:cubicBezTo>
                <a:cubicBezTo>
                  <a:pt x="92" y="232"/>
                  <a:pt x="92" y="233"/>
                  <a:pt x="92" y="233"/>
                </a:cubicBezTo>
                <a:cubicBezTo>
                  <a:pt x="92" y="233"/>
                  <a:pt x="92" y="233"/>
                  <a:pt x="93" y="233"/>
                </a:cubicBezTo>
                <a:cubicBezTo>
                  <a:pt x="93" y="235"/>
                  <a:pt x="93" y="235"/>
                  <a:pt x="94" y="236"/>
                </a:cubicBezTo>
                <a:cubicBezTo>
                  <a:pt x="94" y="236"/>
                  <a:pt x="95" y="236"/>
                  <a:pt x="95" y="237"/>
                </a:cubicBezTo>
                <a:cubicBezTo>
                  <a:pt x="94" y="239"/>
                  <a:pt x="96" y="239"/>
                  <a:pt x="97" y="240"/>
                </a:cubicBezTo>
                <a:cubicBezTo>
                  <a:pt x="97" y="240"/>
                  <a:pt x="97" y="240"/>
                  <a:pt x="97" y="240"/>
                </a:cubicBezTo>
                <a:cubicBezTo>
                  <a:pt x="97" y="242"/>
                  <a:pt x="98" y="243"/>
                  <a:pt x="98" y="245"/>
                </a:cubicBezTo>
                <a:cubicBezTo>
                  <a:pt x="98" y="246"/>
                  <a:pt x="100" y="245"/>
                  <a:pt x="100" y="247"/>
                </a:cubicBezTo>
                <a:cubicBezTo>
                  <a:pt x="101" y="246"/>
                  <a:pt x="101" y="247"/>
                  <a:pt x="102" y="247"/>
                </a:cubicBezTo>
                <a:cubicBezTo>
                  <a:pt x="103" y="249"/>
                  <a:pt x="105" y="248"/>
                  <a:pt x="107" y="249"/>
                </a:cubicBezTo>
                <a:cubicBezTo>
                  <a:pt x="107" y="249"/>
                  <a:pt x="107" y="248"/>
                  <a:pt x="107" y="247"/>
                </a:cubicBezTo>
                <a:cubicBezTo>
                  <a:pt x="107" y="247"/>
                  <a:pt x="108" y="247"/>
                  <a:pt x="108" y="246"/>
                </a:cubicBezTo>
                <a:cubicBezTo>
                  <a:pt x="107" y="243"/>
                  <a:pt x="107" y="240"/>
                  <a:pt x="107" y="236"/>
                </a:cubicBezTo>
                <a:cubicBezTo>
                  <a:pt x="108" y="236"/>
                  <a:pt x="109" y="236"/>
                  <a:pt x="109" y="235"/>
                </a:cubicBezTo>
                <a:cubicBezTo>
                  <a:pt x="111" y="236"/>
                  <a:pt x="112" y="237"/>
                  <a:pt x="111" y="239"/>
                </a:cubicBezTo>
                <a:cubicBezTo>
                  <a:pt x="112" y="239"/>
                  <a:pt x="112" y="239"/>
                  <a:pt x="112" y="240"/>
                </a:cubicBezTo>
                <a:cubicBezTo>
                  <a:pt x="113" y="240"/>
                  <a:pt x="114" y="241"/>
                  <a:pt x="115" y="241"/>
                </a:cubicBezTo>
                <a:cubicBezTo>
                  <a:pt x="115" y="242"/>
                  <a:pt x="116" y="243"/>
                  <a:pt x="116" y="244"/>
                </a:cubicBezTo>
                <a:cubicBezTo>
                  <a:pt x="118" y="244"/>
                  <a:pt x="119" y="245"/>
                  <a:pt x="120" y="246"/>
                </a:cubicBezTo>
                <a:cubicBezTo>
                  <a:pt x="120" y="247"/>
                  <a:pt x="120" y="248"/>
                  <a:pt x="122" y="249"/>
                </a:cubicBezTo>
                <a:cubicBezTo>
                  <a:pt x="122" y="250"/>
                  <a:pt x="124" y="250"/>
                  <a:pt x="124" y="251"/>
                </a:cubicBezTo>
                <a:cubicBezTo>
                  <a:pt x="124" y="253"/>
                  <a:pt x="124" y="254"/>
                  <a:pt x="124" y="255"/>
                </a:cubicBezTo>
                <a:cubicBezTo>
                  <a:pt x="123" y="255"/>
                  <a:pt x="123" y="256"/>
                  <a:pt x="123" y="257"/>
                </a:cubicBezTo>
                <a:cubicBezTo>
                  <a:pt x="123" y="258"/>
                  <a:pt x="123" y="259"/>
                  <a:pt x="124" y="259"/>
                </a:cubicBezTo>
                <a:cubicBezTo>
                  <a:pt x="124" y="260"/>
                  <a:pt x="125" y="260"/>
                  <a:pt x="125" y="260"/>
                </a:cubicBezTo>
                <a:cubicBezTo>
                  <a:pt x="127" y="261"/>
                  <a:pt x="127" y="263"/>
                  <a:pt x="129" y="263"/>
                </a:cubicBezTo>
                <a:cubicBezTo>
                  <a:pt x="129" y="263"/>
                  <a:pt x="129" y="262"/>
                  <a:pt x="130" y="263"/>
                </a:cubicBezTo>
                <a:cubicBezTo>
                  <a:pt x="130" y="262"/>
                  <a:pt x="130" y="261"/>
                  <a:pt x="130" y="260"/>
                </a:cubicBezTo>
                <a:cubicBezTo>
                  <a:pt x="130" y="260"/>
                  <a:pt x="130" y="259"/>
                  <a:pt x="130" y="259"/>
                </a:cubicBezTo>
                <a:cubicBezTo>
                  <a:pt x="130" y="258"/>
                  <a:pt x="129" y="256"/>
                  <a:pt x="128" y="25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28" y="256"/>
                  <a:pt x="127" y="256"/>
                  <a:pt x="127" y="256"/>
                </a:cubicBezTo>
                <a:cubicBezTo>
                  <a:pt x="127" y="253"/>
                  <a:pt x="130" y="255"/>
                  <a:pt x="129" y="253"/>
                </a:cubicBezTo>
                <a:cubicBezTo>
                  <a:pt x="129" y="253"/>
                  <a:pt x="129" y="252"/>
                  <a:pt x="129" y="252"/>
                </a:cubicBezTo>
                <a:cubicBezTo>
                  <a:pt x="129" y="250"/>
                  <a:pt x="129" y="248"/>
                  <a:pt x="129" y="246"/>
                </a:cubicBezTo>
                <a:cubicBezTo>
                  <a:pt x="130" y="246"/>
                  <a:pt x="130" y="245"/>
                  <a:pt x="131" y="244"/>
                </a:cubicBezTo>
                <a:cubicBezTo>
                  <a:pt x="132" y="244"/>
                  <a:pt x="131" y="244"/>
                  <a:pt x="132" y="243"/>
                </a:cubicBezTo>
                <a:cubicBezTo>
                  <a:pt x="132" y="243"/>
                  <a:pt x="132" y="243"/>
                  <a:pt x="132" y="242"/>
                </a:cubicBezTo>
                <a:cubicBezTo>
                  <a:pt x="135" y="243"/>
                  <a:pt x="135" y="241"/>
                  <a:pt x="138" y="242"/>
                </a:cubicBezTo>
                <a:cubicBezTo>
                  <a:pt x="137" y="245"/>
                  <a:pt x="139" y="245"/>
                  <a:pt x="139" y="248"/>
                </a:cubicBezTo>
                <a:cubicBezTo>
                  <a:pt x="141" y="249"/>
                  <a:pt x="140" y="246"/>
                  <a:pt x="142" y="247"/>
                </a:cubicBezTo>
                <a:cubicBezTo>
                  <a:pt x="142" y="247"/>
                  <a:pt x="142" y="247"/>
                  <a:pt x="142" y="247"/>
                </a:cubicBezTo>
                <a:cubicBezTo>
                  <a:pt x="142" y="247"/>
                  <a:pt x="142" y="247"/>
                  <a:pt x="142" y="247"/>
                </a:cubicBezTo>
                <a:cubicBezTo>
                  <a:pt x="142" y="249"/>
                  <a:pt x="144" y="249"/>
                  <a:pt x="144" y="250"/>
                </a:cubicBezTo>
                <a:cubicBezTo>
                  <a:pt x="144" y="250"/>
                  <a:pt x="145" y="250"/>
                  <a:pt x="145" y="250"/>
                </a:cubicBezTo>
                <a:cubicBezTo>
                  <a:pt x="145" y="250"/>
                  <a:pt x="145" y="250"/>
                  <a:pt x="146" y="251"/>
                </a:cubicBezTo>
                <a:cubicBezTo>
                  <a:pt x="146" y="251"/>
                  <a:pt x="146" y="251"/>
                  <a:pt x="146" y="251"/>
                </a:cubicBezTo>
                <a:cubicBezTo>
                  <a:pt x="146" y="251"/>
                  <a:pt x="146" y="251"/>
                  <a:pt x="146" y="251"/>
                </a:cubicBezTo>
                <a:cubicBezTo>
                  <a:pt x="146" y="252"/>
                  <a:pt x="146" y="253"/>
                  <a:pt x="146" y="254"/>
                </a:cubicBezTo>
                <a:cubicBezTo>
                  <a:pt x="148" y="253"/>
                  <a:pt x="148" y="255"/>
                  <a:pt x="150" y="254"/>
                </a:cubicBezTo>
                <a:cubicBezTo>
                  <a:pt x="149" y="255"/>
                  <a:pt x="150" y="256"/>
                  <a:pt x="151" y="256"/>
                </a:cubicBezTo>
                <a:cubicBezTo>
                  <a:pt x="151" y="256"/>
                  <a:pt x="152" y="257"/>
                  <a:pt x="153" y="257"/>
                </a:cubicBezTo>
                <a:cubicBezTo>
                  <a:pt x="153" y="257"/>
                  <a:pt x="154" y="256"/>
                  <a:pt x="155" y="256"/>
                </a:cubicBezTo>
                <a:cubicBezTo>
                  <a:pt x="155" y="253"/>
                  <a:pt x="152" y="254"/>
                  <a:pt x="153" y="251"/>
                </a:cubicBezTo>
                <a:cubicBezTo>
                  <a:pt x="153" y="251"/>
                  <a:pt x="151" y="251"/>
                  <a:pt x="151" y="251"/>
                </a:cubicBezTo>
                <a:cubicBezTo>
                  <a:pt x="151" y="250"/>
                  <a:pt x="151" y="250"/>
                  <a:pt x="151" y="249"/>
                </a:cubicBezTo>
                <a:cubicBezTo>
                  <a:pt x="151" y="249"/>
                  <a:pt x="151" y="249"/>
                  <a:pt x="151" y="249"/>
                </a:cubicBezTo>
                <a:cubicBezTo>
                  <a:pt x="150" y="249"/>
                  <a:pt x="150" y="247"/>
                  <a:pt x="148" y="247"/>
                </a:cubicBezTo>
                <a:cubicBezTo>
                  <a:pt x="148" y="247"/>
                  <a:pt x="148" y="247"/>
                  <a:pt x="148" y="247"/>
                </a:cubicBezTo>
                <a:cubicBezTo>
                  <a:pt x="148" y="245"/>
                  <a:pt x="149" y="245"/>
                  <a:pt x="149" y="244"/>
                </a:cubicBezTo>
                <a:cubicBezTo>
                  <a:pt x="150" y="244"/>
                  <a:pt x="150" y="244"/>
                  <a:pt x="150" y="243"/>
                </a:cubicBezTo>
                <a:cubicBezTo>
                  <a:pt x="150" y="242"/>
                  <a:pt x="151" y="242"/>
                  <a:pt x="151" y="242"/>
                </a:cubicBezTo>
                <a:cubicBezTo>
                  <a:pt x="151" y="241"/>
                  <a:pt x="151" y="240"/>
                  <a:pt x="150" y="239"/>
                </a:cubicBezTo>
                <a:cubicBezTo>
                  <a:pt x="150" y="239"/>
                  <a:pt x="150" y="239"/>
                  <a:pt x="150" y="239"/>
                </a:cubicBezTo>
                <a:cubicBezTo>
                  <a:pt x="150" y="237"/>
                  <a:pt x="148" y="237"/>
                  <a:pt x="148" y="236"/>
                </a:cubicBezTo>
                <a:cubicBezTo>
                  <a:pt x="148" y="236"/>
                  <a:pt x="148" y="236"/>
                  <a:pt x="148" y="236"/>
                </a:cubicBezTo>
                <a:cubicBezTo>
                  <a:pt x="148" y="235"/>
                  <a:pt x="147" y="235"/>
                  <a:pt x="147" y="235"/>
                </a:cubicBezTo>
                <a:cubicBezTo>
                  <a:pt x="148" y="232"/>
                  <a:pt x="146" y="232"/>
                  <a:pt x="146" y="230"/>
                </a:cubicBezTo>
                <a:cubicBezTo>
                  <a:pt x="145" y="228"/>
                  <a:pt x="143" y="228"/>
                  <a:pt x="143" y="226"/>
                </a:cubicBezTo>
                <a:cubicBezTo>
                  <a:pt x="142" y="225"/>
                  <a:pt x="141" y="224"/>
                  <a:pt x="141" y="222"/>
                </a:cubicBezTo>
                <a:cubicBezTo>
                  <a:pt x="141" y="221"/>
                  <a:pt x="140" y="222"/>
                  <a:pt x="139" y="221"/>
                </a:cubicBezTo>
                <a:cubicBezTo>
                  <a:pt x="139" y="221"/>
                  <a:pt x="139" y="220"/>
                  <a:pt x="139" y="221"/>
                </a:cubicBezTo>
                <a:cubicBezTo>
                  <a:pt x="138" y="220"/>
                  <a:pt x="138" y="220"/>
                  <a:pt x="138" y="219"/>
                </a:cubicBezTo>
                <a:cubicBezTo>
                  <a:pt x="136" y="218"/>
                  <a:pt x="136" y="216"/>
                  <a:pt x="134" y="216"/>
                </a:cubicBezTo>
                <a:cubicBezTo>
                  <a:pt x="134" y="213"/>
                  <a:pt x="132" y="212"/>
                  <a:pt x="132" y="208"/>
                </a:cubicBezTo>
                <a:cubicBezTo>
                  <a:pt x="135" y="207"/>
                  <a:pt x="135" y="209"/>
                  <a:pt x="137" y="209"/>
                </a:cubicBezTo>
                <a:cubicBezTo>
                  <a:pt x="138" y="209"/>
                  <a:pt x="139" y="209"/>
                  <a:pt x="140" y="209"/>
                </a:cubicBezTo>
                <a:cubicBezTo>
                  <a:pt x="140" y="210"/>
                  <a:pt x="141" y="209"/>
                  <a:pt x="141" y="210"/>
                </a:cubicBezTo>
                <a:cubicBezTo>
                  <a:pt x="141" y="210"/>
                  <a:pt x="141" y="211"/>
                  <a:pt x="141" y="211"/>
                </a:cubicBezTo>
                <a:cubicBezTo>
                  <a:pt x="142" y="211"/>
                  <a:pt x="143" y="212"/>
                  <a:pt x="143" y="212"/>
                </a:cubicBezTo>
                <a:cubicBezTo>
                  <a:pt x="144" y="212"/>
                  <a:pt x="146" y="212"/>
                  <a:pt x="147" y="212"/>
                </a:cubicBezTo>
                <a:cubicBezTo>
                  <a:pt x="147" y="214"/>
                  <a:pt x="146" y="214"/>
                  <a:pt x="146" y="214"/>
                </a:cubicBezTo>
                <a:cubicBezTo>
                  <a:pt x="145" y="214"/>
                  <a:pt x="145" y="214"/>
                  <a:pt x="144" y="214"/>
                </a:cubicBezTo>
                <a:cubicBezTo>
                  <a:pt x="144" y="216"/>
                  <a:pt x="146" y="216"/>
                  <a:pt x="147" y="217"/>
                </a:cubicBezTo>
                <a:cubicBezTo>
                  <a:pt x="147" y="218"/>
                  <a:pt x="147" y="219"/>
                  <a:pt x="147" y="221"/>
                </a:cubicBezTo>
                <a:cubicBezTo>
                  <a:pt x="148" y="221"/>
                  <a:pt x="148" y="222"/>
                  <a:pt x="148" y="223"/>
                </a:cubicBezTo>
                <a:cubicBezTo>
                  <a:pt x="149" y="223"/>
                  <a:pt x="149" y="222"/>
                  <a:pt x="150" y="221"/>
                </a:cubicBezTo>
                <a:cubicBezTo>
                  <a:pt x="150" y="220"/>
                  <a:pt x="150" y="219"/>
                  <a:pt x="151" y="219"/>
                </a:cubicBezTo>
                <a:cubicBezTo>
                  <a:pt x="152" y="218"/>
                  <a:pt x="150" y="215"/>
                  <a:pt x="153" y="215"/>
                </a:cubicBezTo>
                <a:cubicBezTo>
                  <a:pt x="153" y="216"/>
                  <a:pt x="153" y="216"/>
                  <a:pt x="154" y="217"/>
                </a:cubicBezTo>
                <a:cubicBezTo>
                  <a:pt x="155" y="217"/>
                  <a:pt x="155" y="216"/>
                  <a:pt x="156" y="216"/>
                </a:cubicBezTo>
                <a:cubicBezTo>
                  <a:pt x="157" y="214"/>
                  <a:pt x="154" y="215"/>
                  <a:pt x="153" y="214"/>
                </a:cubicBezTo>
                <a:cubicBezTo>
                  <a:pt x="152" y="211"/>
                  <a:pt x="156" y="213"/>
                  <a:pt x="157" y="211"/>
                </a:cubicBezTo>
                <a:cubicBezTo>
                  <a:pt x="157" y="211"/>
                  <a:pt x="159" y="212"/>
                  <a:pt x="159" y="211"/>
                </a:cubicBezTo>
                <a:cubicBezTo>
                  <a:pt x="160" y="211"/>
                  <a:pt x="161" y="211"/>
                  <a:pt x="162" y="210"/>
                </a:cubicBezTo>
                <a:cubicBezTo>
                  <a:pt x="161" y="208"/>
                  <a:pt x="159" y="208"/>
                  <a:pt x="157" y="208"/>
                </a:cubicBezTo>
                <a:cubicBezTo>
                  <a:pt x="157" y="207"/>
                  <a:pt x="157" y="207"/>
                  <a:pt x="157" y="207"/>
                </a:cubicBezTo>
                <a:cubicBezTo>
                  <a:pt x="156" y="207"/>
                  <a:pt x="156" y="206"/>
                  <a:pt x="155" y="206"/>
                </a:cubicBezTo>
                <a:cubicBezTo>
                  <a:pt x="155" y="204"/>
                  <a:pt x="157" y="204"/>
                  <a:pt x="156" y="202"/>
                </a:cubicBezTo>
                <a:cubicBezTo>
                  <a:pt x="155" y="202"/>
                  <a:pt x="152" y="201"/>
                  <a:pt x="153" y="203"/>
                </a:cubicBezTo>
                <a:cubicBezTo>
                  <a:pt x="151" y="203"/>
                  <a:pt x="152" y="203"/>
                  <a:pt x="152" y="204"/>
                </a:cubicBezTo>
                <a:cubicBezTo>
                  <a:pt x="152" y="204"/>
                  <a:pt x="153" y="204"/>
                  <a:pt x="153" y="205"/>
                </a:cubicBezTo>
                <a:cubicBezTo>
                  <a:pt x="153" y="205"/>
                  <a:pt x="153" y="206"/>
                  <a:pt x="153" y="205"/>
                </a:cubicBezTo>
                <a:cubicBezTo>
                  <a:pt x="152" y="205"/>
                  <a:pt x="152" y="205"/>
                  <a:pt x="152" y="204"/>
                </a:cubicBezTo>
                <a:cubicBezTo>
                  <a:pt x="149" y="205"/>
                  <a:pt x="150" y="202"/>
                  <a:pt x="148" y="203"/>
                </a:cubicBezTo>
                <a:cubicBezTo>
                  <a:pt x="147" y="202"/>
                  <a:pt x="147" y="201"/>
                  <a:pt x="146" y="201"/>
                </a:cubicBezTo>
                <a:cubicBezTo>
                  <a:pt x="146" y="200"/>
                  <a:pt x="146" y="198"/>
                  <a:pt x="145" y="198"/>
                </a:cubicBezTo>
                <a:cubicBezTo>
                  <a:pt x="145" y="196"/>
                  <a:pt x="147" y="197"/>
                  <a:pt x="146" y="195"/>
                </a:cubicBezTo>
                <a:cubicBezTo>
                  <a:pt x="146" y="194"/>
                  <a:pt x="145" y="193"/>
                  <a:pt x="143" y="192"/>
                </a:cubicBezTo>
                <a:cubicBezTo>
                  <a:pt x="142" y="192"/>
                  <a:pt x="140" y="192"/>
                  <a:pt x="141" y="190"/>
                </a:cubicBezTo>
                <a:cubicBezTo>
                  <a:pt x="142" y="189"/>
                  <a:pt x="143" y="189"/>
                  <a:pt x="145" y="189"/>
                </a:cubicBezTo>
                <a:cubicBezTo>
                  <a:pt x="145" y="190"/>
                  <a:pt x="146" y="189"/>
                  <a:pt x="146" y="189"/>
                </a:cubicBezTo>
                <a:cubicBezTo>
                  <a:pt x="148" y="188"/>
                  <a:pt x="149" y="186"/>
                  <a:pt x="152" y="187"/>
                </a:cubicBezTo>
                <a:cubicBezTo>
                  <a:pt x="152" y="187"/>
                  <a:pt x="153" y="187"/>
                  <a:pt x="153" y="187"/>
                </a:cubicBezTo>
                <a:cubicBezTo>
                  <a:pt x="153" y="187"/>
                  <a:pt x="153" y="187"/>
                  <a:pt x="153" y="187"/>
                </a:cubicBezTo>
                <a:cubicBezTo>
                  <a:pt x="153" y="187"/>
                  <a:pt x="153" y="186"/>
                  <a:pt x="153" y="186"/>
                </a:cubicBezTo>
                <a:cubicBezTo>
                  <a:pt x="153" y="186"/>
                  <a:pt x="153" y="186"/>
                  <a:pt x="153" y="186"/>
                </a:cubicBezTo>
                <a:cubicBezTo>
                  <a:pt x="153" y="186"/>
                  <a:pt x="153" y="186"/>
                  <a:pt x="154" y="186"/>
                </a:cubicBezTo>
                <a:cubicBezTo>
                  <a:pt x="154" y="185"/>
                  <a:pt x="154" y="185"/>
                  <a:pt x="154" y="185"/>
                </a:cubicBezTo>
                <a:cubicBezTo>
                  <a:pt x="154" y="185"/>
                  <a:pt x="154" y="185"/>
                  <a:pt x="154" y="184"/>
                </a:cubicBezTo>
                <a:cubicBezTo>
                  <a:pt x="155" y="184"/>
                  <a:pt x="155" y="184"/>
                  <a:pt x="155" y="184"/>
                </a:cubicBezTo>
                <a:cubicBezTo>
                  <a:pt x="155" y="184"/>
                  <a:pt x="155" y="184"/>
                  <a:pt x="155" y="183"/>
                </a:cubicBezTo>
                <a:cubicBezTo>
                  <a:pt x="155" y="183"/>
                  <a:pt x="156" y="183"/>
                  <a:pt x="156" y="183"/>
                </a:cubicBezTo>
                <a:cubicBezTo>
                  <a:pt x="156" y="183"/>
                  <a:pt x="156" y="183"/>
                  <a:pt x="157" y="183"/>
                </a:cubicBezTo>
                <a:cubicBezTo>
                  <a:pt x="157" y="183"/>
                  <a:pt x="157" y="183"/>
                  <a:pt x="157" y="183"/>
                </a:cubicBezTo>
                <a:cubicBezTo>
                  <a:pt x="157" y="183"/>
                  <a:pt x="157" y="183"/>
                  <a:pt x="157" y="183"/>
                </a:cubicBezTo>
                <a:cubicBezTo>
                  <a:pt x="157" y="183"/>
                  <a:pt x="158" y="183"/>
                  <a:pt x="158" y="183"/>
                </a:cubicBezTo>
                <a:cubicBezTo>
                  <a:pt x="158" y="183"/>
                  <a:pt x="158" y="183"/>
                  <a:pt x="158" y="183"/>
                </a:cubicBezTo>
                <a:cubicBezTo>
                  <a:pt x="159" y="183"/>
                  <a:pt x="159" y="184"/>
                  <a:pt x="159" y="184"/>
                </a:cubicBezTo>
                <a:cubicBezTo>
                  <a:pt x="159" y="184"/>
                  <a:pt x="160" y="184"/>
                  <a:pt x="160" y="185"/>
                </a:cubicBezTo>
                <a:cubicBezTo>
                  <a:pt x="160" y="185"/>
                  <a:pt x="160" y="185"/>
                  <a:pt x="160" y="185"/>
                </a:cubicBezTo>
                <a:cubicBezTo>
                  <a:pt x="160" y="185"/>
                  <a:pt x="160" y="186"/>
                  <a:pt x="160" y="186"/>
                </a:cubicBezTo>
                <a:cubicBezTo>
                  <a:pt x="160" y="186"/>
                  <a:pt x="160" y="186"/>
                  <a:pt x="160" y="186"/>
                </a:cubicBezTo>
                <a:cubicBezTo>
                  <a:pt x="163" y="185"/>
                  <a:pt x="163" y="188"/>
                  <a:pt x="164" y="188"/>
                </a:cubicBezTo>
                <a:cubicBezTo>
                  <a:pt x="165" y="188"/>
                  <a:pt x="165" y="188"/>
                  <a:pt x="165" y="189"/>
                </a:cubicBezTo>
                <a:cubicBezTo>
                  <a:pt x="166" y="189"/>
                  <a:pt x="166" y="190"/>
                  <a:pt x="166" y="191"/>
                </a:cubicBezTo>
                <a:cubicBezTo>
                  <a:pt x="168" y="192"/>
                  <a:pt x="168" y="192"/>
                  <a:pt x="170" y="191"/>
                </a:cubicBezTo>
                <a:cubicBezTo>
                  <a:pt x="170" y="192"/>
                  <a:pt x="171" y="193"/>
                  <a:pt x="171" y="194"/>
                </a:cubicBezTo>
                <a:cubicBezTo>
                  <a:pt x="171" y="194"/>
                  <a:pt x="171" y="194"/>
                  <a:pt x="171" y="194"/>
                </a:cubicBezTo>
                <a:cubicBezTo>
                  <a:pt x="171" y="194"/>
                  <a:pt x="171" y="194"/>
                  <a:pt x="171" y="194"/>
                </a:cubicBezTo>
                <a:cubicBezTo>
                  <a:pt x="172" y="195"/>
                  <a:pt x="173" y="196"/>
                  <a:pt x="174" y="196"/>
                </a:cubicBezTo>
                <a:close/>
                <a:moveTo>
                  <a:pt x="288" y="241"/>
                </a:moveTo>
                <a:cubicBezTo>
                  <a:pt x="287" y="241"/>
                  <a:pt x="287" y="241"/>
                  <a:pt x="286" y="241"/>
                </a:cubicBezTo>
                <a:cubicBezTo>
                  <a:pt x="286" y="242"/>
                  <a:pt x="286" y="242"/>
                  <a:pt x="286" y="242"/>
                </a:cubicBezTo>
                <a:cubicBezTo>
                  <a:pt x="286" y="242"/>
                  <a:pt x="286" y="242"/>
                  <a:pt x="286" y="243"/>
                </a:cubicBezTo>
                <a:cubicBezTo>
                  <a:pt x="286" y="244"/>
                  <a:pt x="286" y="244"/>
                  <a:pt x="287" y="244"/>
                </a:cubicBezTo>
                <a:cubicBezTo>
                  <a:pt x="287" y="243"/>
                  <a:pt x="288" y="243"/>
                  <a:pt x="288" y="241"/>
                </a:cubicBezTo>
                <a:close/>
                <a:moveTo>
                  <a:pt x="157" y="189"/>
                </a:moveTo>
                <a:cubicBezTo>
                  <a:pt x="158" y="188"/>
                  <a:pt x="159" y="187"/>
                  <a:pt x="159" y="186"/>
                </a:cubicBezTo>
                <a:cubicBezTo>
                  <a:pt x="159" y="186"/>
                  <a:pt x="159" y="186"/>
                  <a:pt x="159" y="186"/>
                </a:cubicBezTo>
                <a:cubicBezTo>
                  <a:pt x="159" y="186"/>
                  <a:pt x="159" y="186"/>
                  <a:pt x="159" y="186"/>
                </a:cubicBezTo>
                <a:cubicBezTo>
                  <a:pt x="158" y="185"/>
                  <a:pt x="158" y="185"/>
                  <a:pt x="158" y="185"/>
                </a:cubicBezTo>
                <a:cubicBezTo>
                  <a:pt x="158" y="185"/>
                  <a:pt x="157" y="184"/>
                  <a:pt x="157" y="184"/>
                </a:cubicBezTo>
                <a:cubicBezTo>
                  <a:pt x="156" y="184"/>
                  <a:pt x="156" y="184"/>
                  <a:pt x="156" y="185"/>
                </a:cubicBezTo>
                <a:cubicBezTo>
                  <a:pt x="156" y="185"/>
                  <a:pt x="155" y="185"/>
                  <a:pt x="155" y="185"/>
                </a:cubicBezTo>
                <a:cubicBezTo>
                  <a:pt x="155" y="185"/>
                  <a:pt x="154" y="186"/>
                  <a:pt x="154" y="186"/>
                </a:cubicBezTo>
                <a:cubicBezTo>
                  <a:pt x="154" y="186"/>
                  <a:pt x="154" y="187"/>
                  <a:pt x="154" y="187"/>
                </a:cubicBezTo>
                <a:cubicBezTo>
                  <a:pt x="154" y="187"/>
                  <a:pt x="155" y="187"/>
                  <a:pt x="154" y="187"/>
                </a:cubicBezTo>
                <a:cubicBezTo>
                  <a:pt x="152" y="187"/>
                  <a:pt x="154" y="190"/>
                  <a:pt x="154" y="191"/>
                </a:cubicBezTo>
                <a:cubicBezTo>
                  <a:pt x="156" y="191"/>
                  <a:pt x="157" y="190"/>
                  <a:pt x="157" y="189"/>
                </a:cubicBezTo>
                <a:close/>
                <a:moveTo>
                  <a:pt x="298" y="216"/>
                </a:moveTo>
                <a:cubicBezTo>
                  <a:pt x="298" y="215"/>
                  <a:pt x="300" y="214"/>
                  <a:pt x="301" y="213"/>
                </a:cubicBezTo>
                <a:cubicBezTo>
                  <a:pt x="303" y="213"/>
                  <a:pt x="303" y="211"/>
                  <a:pt x="302" y="211"/>
                </a:cubicBezTo>
                <a:cubicBezTo>
                  <a:pt x="301" y="211"/>
                  <a:pt x="297" y="211"/>
                  <a:pt x="297" y="211"/>
                </a:cubicBezTo>
                <a:cubicBezTo>
                  <a:pt x="295" y="213"/>
                  <a:pt x="293" y="216"/>
                  <a:pt x="293" y="216"/>
                </a:cubicBezTo>
                <a:cubicBezTo>
                  <a:pt x="292" y="217"/>
                  <a:pt x="291" y="218"/>
                  <a:pt x="290" y="218"/>
                </a:cubicBezTo>
                <a:cubicBezTo>
                  <a:pt x="289" y="219"/>
                  <a:pt x="288" y="220"/>
                  <a:pt x="289" y="221"/>
                </a:cubicBezTo>
                <a:cubicBezTo>
                  <a:pt x="290" y="223"/>
                  <a:pt x="290" y="224"/>
                  <a:pt x="290" y="223"/>
                </a:cubicBezTo>
                <a:cubicBezTo>
                  <a:pt x="290" y="222"/>
                  <a:pt x="291" y="219"/>
                  <a:pt x="294" y="219"/>
                </a:cubicBezTo>
                <a:cubicBezTo>
                  <a:pt x="296" y="219"/>
                  <a:pt x="298" y="217"/>
                  <a:pt x="298" y="216"/>
                </a:cubicBezTo>
                <a:close/>
                <a:moveTo>
                  <a:pt x="314" y="237"/>
                </a:moveTo>
                <a:cubicBezTo>
                  <a:pt x="314" y="239"/>
                  <a:pt x="316" y="239"/>
                  <a:pt x="316" y="240"/>
                </a:cubicBezTo>
                <a:cubicBezTo>
                  <a:pt x="317" y="240"/>
                  <a:pt x="317" y="239"/>
                  <a:pt x="318" y="240"/>
                </a:cubicBezTo>
                <a:cubicBezTo>
                  <a:pt x="318" y="239"/>
                  <a:pt x="318" y="239"/>
                  <a:pt x="319" y="239"/>
                </a:cubicBezTo>
                <a:cubicBezTo>
                  <a:pt x="319" y="238"/>
                  <a:pt x="319" y="238"/>
                  <a:pt x="320" y="238"/>
                </a:cubicBezTo>
                <a:cubicBezTo>
                  <a:pt x="321" y="235"/>
                  <a:pt x="317" y="238"/>
                  <a:pt x="314" y="237"/>
                </a:cubicBezTo>
                <a:close/>
                <a:moveTo>
                  <a:pt x="322" y="223"/>
                </a:moveTo>
                <a:cubicBezTo>
                  <a:pt x="323" y="223"/>
                  <a:pt x="323" y="223"/>
                  <a:pt x="323" y="223"/>
                </a:cubicBezTo>
                <a:cubicBezTo>
                  <a:pt x="323" y="222"/>
                  <a:pt x="323" y="221"/>
                  <a:pt x="323" y="221"/>
                </a:cubicBezTo>
                <a:cubicBezTo>
                  <a:pt x="323" y="221"/>
                  <a:pt x="323" y="221"/>
                  <a:pt x="323" y="221"/>
                </a:cubicBezTo>
                <a:cubicBezTo>
                  <a:pt x="323" y="221"/>
                  <a:pt x="323" y="220"/>
                  <a:pt x="323" y="220"/>
                </a:cubicBezTo>
                <a:cubicBezTo>
                  <a:pt x="323" y="220"/>
                  <a:pt x="322" y="220"/>
                  <a:pt x="322" y="220"/>
                </a:cubicBezTo>
                <a:cubicBezTo>
                  <a:pt x="322" y="220"/>
                  <a:pt x="322" y="220"/>
                  <a:pt x="322" y="220"/>
                </a:cubicBezTo>
                <a:cubicBezTo>
                  <a:pt x="321" y="220"/>
                  <a:pt x="320" y="220"/>
                  <a:pt x="320" y="220"/>
                </a:cubicBezTo>
                <a:cubicBezTo>
                  <a:pt x="320" y="222"/>
                  <a:pt x="321" y="222"/>
                  <a:pt x="322" y="223"/>
                </a:cubicBezTo>
                <a:cubicBezTo>
                  <a:pt x="322" y="223"/>
                  <a:pt x="322" y="223"/>
                  <a:pt x="322" y="223"/>
                </a:cubicBezTo>
                <a:close/>
                <a:moveTo>
                  <a:pt x="324" y="235"/>
                </a:moveTo>
                <a:cubicBezTo>
                  <a:pt x="324" y="233"/>
                  <a:pt x="323" y="233"/>
                  <a:pt x="322" y="233"/>
                </a:cubicBezTo>
                <a:cubicBezTo>
                  <a:pt x="322" y="234"/>
                  <a:pt x="322" y="235"/>
                  <a:pt x="322" y="235"/>
                </a:cubicBezTo>
                <a:cubicBezTo>
                  <a:pt x="322" y="235"/>
                  <a:pt x="323" y="235"/>
                  <a:pt x="323" y="235"/>
                </a:cubicBezTo>
                <a:cubicBezTo>
                  <a:pt x="323" y="235"/>
                  <a:pt x="323" y="235"/>
                  <a:pt x="324" y="235"/>
                </a:cubicBezTo>
                <a:close/>
                <a:moveTo>
                  <a:pt x="310" y="229"/>
                </a:moveTo>
                <a:cubicBezTo>
                  <a:pt x="310" y="229"/>
                  <a:pt x="309" y="229"/>
                  <a:pt x="309" y="229"/>
                </a:cubicBezTo>
                <a:cubicBezTo>
                  <a:pt x="309" y="229"/>
                  <a:pt x="309" y="228"/>
                  <a:pt x="309" y="228"/>
                </a:cubicBezTo>
                <a:cubicBezTo>
                  <a:pt x="309" y="228"/>
                  <a:pt x="308" y="228"/>
                  <a:pt x="307" y="228"/>
                </a:cubicBezTo>
                <a:cubicBezTo>
                  <a:pt x="307" y="229"/>
                  <a:pt x="306" y="229"/>
                  <a:pt x="306" y="230"/>
                </a:cubicBezTo>
                <a:cubicBezTo>
                  <a:pt x="306" y="230"/>
                  <a:pt x="305" y="230"/>
                  <a:pt x="304" y="231"/>
                </a:cubicBezTo>
                <a:cubicBezTo>
                  <a:pt x="305" y="233"/>
                  <a:pt x="305" y="232"/>
                  <a:pt x="304" y="234"/>
                </a:cubicBezTo>
                <a:cubicBezTo>
                  <a:pt x="307" y="235"/>
                  <a:pt x="306" y="232"/>
                  <a:pt x="308" y="233"/>
                </a:cubicBezTo>
                <a:cubicBezTo>
                  <a:pt x="308" y="233"/>
                  <a:pt x="308" y="234"/>
                  <a:pt x="308" y="235"/>
                </a:cubicBezTo>
                <a:cubicBezTo>
                  <a:pt x="311" y="235"/>
                  <a:pt x="310" y="233"/>
                  <a:pt x="312" y="233"/>
                </a:cubicBezTo>
                <a:cubicBezTo>
                  <a:pt x="312" y="232"/>
                  <a:pt x="312" y="232"/>
                  <a:pt x="312" y="232"/>
                </a:cubicBezTo>
                <a:cubicBezTo>
                  <a:pt x="312" y="232"/>
                  <a:pt x="312" y="232"/>
                  <a:pt x="312" y="232"/>
                </a:cubicBezTo>
                <a:cubicBezTo>
                  <a:pt x="312" y="230"/>
                  <a:pt x="311" y="230"/>
                  <a:pt x="310" y="229"/>
                </a:cubicBezTo>
                <a:close/>
                <a:moveTo>
                  <a:pt x="341" y="227"/>
                </a:moveTo>
                <a:cubicBezTo>
                  <a:pt x="339" y="227"/>
                  <a:pt x="339" y="226"/>
                  <a:pt x="339" y="224"/>
                </a:cubicBezTo>
                <a:cubicBezTo>
                  <a:pt x="339" y="224"/>
                  <a:pt x="338" y="224"/>
                  <a:pt x="337" y="224"/>
                </a:cubicBezTo>
                <a:cubicBezTo>
                  <a:pt x="337" y="225"/>
                  <a:pt x="336" y="225"/>
                  <a:pt x="336" y="226"/>
                </a:cubicBezTo>
                <a:cubicBezTo>
                  <a:pt x="335" y="226"/>
                  <a:pt x="335" y="227"/>
                  <a:pt x="334" y="227"/>
                </a:cubicBezTo>
                <a:cubicBezTo>
                  <a:pt x="334" y="227"/>
                  <a:pt x="333" y="227"/>
                  <a:pt x="333" y="227"/>
                </a:cubicBezTo>
                <a:cubicBezTo>
                  <a:pt x="333" y="227"/>
                  <a:pt x="333" y="227"/>
                  <a:pt x="333" y="227"/>
                </a:cubicBezTo>
                <a:cubicBezTo>
                  <a:pt x="333" y="228"/>
                  <a:pt x="332" y="228"/>
                  <a:pt x="332" y="228"/>
                </a:cubicBezTo>
                <a:cubicBezTo>
                  <a:pt x="332" y="228"/>
                  <a:pt x="332" y="228"/>
                  <a:pt x="332" y="228"/>
                </a:cubicBezTo>
                <a:cubicBezTo>
                  <a:pt x="330" y="228"/>
                  <a:pt x="330" y="228"/>
                  <a:pt x="329" y="230"/>
                </a:cubicBezTo>
                <a:cubicBezTo>
                  <a:pt x="329" y="230"/>
                  <a:pt x="329" y="230"/>
                  <a:pt x="329" y="230"/>
                </a:cubicBezTo>
                <a:cubicBezTo>
                  <a:pt x="327" y="232"/>
                  <a:pt x="326" y="233"/>
                  <a:pt x="325" y="234"/>
                </a:cubicBezTo>
                <a:cubicBezTo>
                  <a:pt x="325" y="235"/>
                  <a:pt x="325" y="236"/>
                  <a:pt x="325" y="237"/>
                </a:cubicBezTo>
                <a:cubicBezTo>
                  <a:pt x="323" y="238"/>
                  <a:pt x="322" y="239"/>
                  <a:pt x="323" y="241"/>
                </a:cubicBezTo>
                <a:cubicBezTo>
                  <a:pt x="322" y="243"/>
                  <a:pt x="324" y="243"/>
                  <a:pt x="324" y="245"/>
                </a:cubicBezTo>
                <a:cubicBezTo>
                  <a:pt x="324" y="245"/>
                  <a:pt x="324" y="245"/>
                  <a:pt x="324" y="245"/>
                </a:cubicBezTo>
                <a:cubicBezTo>
                  <a:pt x="324" y="246"/>
                  <a:pt x="323" y="247"/>
                  <a:pt x="324" y="249"/>
                </a:cubicBezTo>
                <a:cubicBezTo>
                  <a:pt x="324" y="249"/>
                  <a:pt x="324" y="249"/>
                  <a:pt x="324" y="249"/>
                </a:cubicBezTo>
                <a:cubicBezTo>
                  <a:pt x="324" y="249"/>
                  <a:pt x="324" y="250"/>
                  <a:pt x="324" y="250"/>
                </a:cubicBezTo>
                <a:cubicBezTo>
                  <a:pt x="324" y="251"/>
                  <a:pt x="325" y="252"/>
                  <a:pt x="326" y="253"/>
                </a:cubicBezTo>
                <a:cubicBezTo>
                  <a:pt x="326" y="253"/>
                  <a:pt x="326" y="253"/>
                  <a:pt x="326" y="253"/>
                </a:cubicBezTo>
                <a:cubicBezTo>
                  <a:pt x="326" y="253"/>
                  <a:pt x="326" y="253"/>
                  <a:pt x="326" y="254"/>
                </a:cubicBezTo>
                <a:cubicBezTo>
                  <a:pt x="326" y="254"/>
                  <a:pt x="326" y="254"/>
                  <a:pt x="326" y="254"/>
                </a:cubicBezTo>
                <a:cubicBezTo>
                  <a:pt x="326" y="254"/>
                  <a:pt x="326" y="255"/>
                  <a:pt x="326" y="255"/>
                </a:cubicBezTo>
                <a:cubicBezTo>
                  <a:pt x="326" y="255"/>
                  <a:pt x="327" y="255"/>
                  <a:pt x="327" y="255"/>
                </a:cubicBezTo>
                <a:cubicBezTo>
                  <a:pt x="327" y="255"/>
                  <a:pt x="327" y="255"/>
                  <a:pt x="327" y="255"/>
                </a:cubicBezTo>
                <a:cubicBezTo>
                  <a:pt x="328" y="255"/>
                  <a:pt x="328" y="252"/>
                  <a:pt x="329" y="252"/>
                </a:cubicBezTo>
                <a:cubicBezTo>
                  <a:pt x="330" y="252"/>
                  <a:pt x="330" y="252"/>
                  <a:pt x="330" y="252"/>
                </a:cubicBezTo>
                <a:cubicBezTo>
                  <a:pt x="330" y="252"/>
                  <a:pt x="330" y="252"/>
                  <a:pt x="331" y="251"/>
                </a:cubicBezTo>
                <a:cubicBezTo>
                  <a:pt x="331" y="250"/>
                  <a:pt x="331" y="250"/>
                  <a:pt x="332" y="249"/>
                </a:cubicBezTo>
                <a:cubicBezTo>
                  <a:pt x="332" y="249"/>
                  <a:pt x="332" y="249"/>
                  <a:pt x="332" y="249"/>
                </a:cubicBezTo>
                <a:cubicBezTo>
                  <a:pt x="333" y="249"/>
                  <a:pt x="334" y="247"/>
                  <a:pt x="334" y="246"/>
                </a:cubicBezTo>
                <a:cubicBezTo>
                  <a:pt x="334" y="246"/>
                  <a:pt x="334" y="246"/>
                  <a:pt x="334" y="246"/>
                </a:cubicBezTo>
                <a:cubicBezTo>
                  <a:pt x="334" y="245"/>
                  <a:pt x="335" y="245"/>
                  <a:pt x="335" y="245"/>
                </a:cubicBezTo>
                <a:cubicBezTo>
                  <a:pt x="335" y="244"/>
                  <a:pt x="337" y="244"/>
                  <a:pt x="338" y="243"/>
                </a:cubicBezTo>
                <a:cubicBezTo>
                  <a:pt x="338" y="241"/>
                  <a:pt x="337" y="241"/>
                  <a:pt x="337" y="238"/>
                </a:cubicBezTo>
                <a:cubicBezTo>
                  <a:pt x="337" y="238"/>
                  <a:pt x="337" y="238"/>
                  <a:pt x="337" y="238"/>
                </a:cubicBezTo>
                <a:cubicBezTo>
                  <a:pt x="337" y="238"/>
                  <a:pt x="337" y="238"/>
                  <a:pt x="337" y="238"/>
                </a:cubicBezTo>
                <a:cubicBezTo>
                  <a:pt x="339" y="237"/>
                  <a:pt x="339" y="235"/>
                  <a:pt x="339" y="234"/>
                </a:cubicBezTo>
                <a:cubicBezTo>
                  <a:pt x="339" y="234"/>
                  <a:pt x="339" y="234"/>
                  <a:pt x="339" y="234"/>
                </a:cubicBezTo>
                <a:cubicBezTo>
                  <a:pt x="339" y="234"/>
                  <a:pt x="339" y="234"/>
                  <a:pt x="339" y="234"/>
                </a:cubicBezTo>
                <a:cubicBezTo>
                  <a:pt x="339" y="231"/>
                  <a:pt x="340" y="230"/>
                  <a:pt x="341" y="227"/>
                </a:cubicBezTo>
                <a:close/>
                <a:moveTo>
                  <a:pt x="54" y="70"/>
                </a:moveTo>
                <a:cubicBezTo>
                  <a:pt x="54" y="70"/>
                  <a:pt x="54" y="70"/>
                  <a:pt x="54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4" y="70"/>
                  <a:pt x="54" y="70"/>
                  <a:pt x="54" y="70"/>
                </a:cubicBezTo>
                <a:close/>
                <a:moveTo>
                  <a:pt x="300" y="224"/>
                </a:moveTo>
                <a:cubicBezTo>
                  <a:pt x="300" y="224"/>
                  <a:pt x="300" y="224"/>
                  <a:pt x="299" y="224"/>
                </a:cubicBezTo>
                <a:cubicBezTo>
                  <a:pt x="299" y="224"/>
                  <a:pt x="299" y="224"/>
                  <a:pt x="299" y="224"/>
                </a:cubicBezTo>
                <a:cubicBezTo>
                  <a:pt x="297" y="224"/>
                  <a:pt x="298" y="226"/>
                  <a:pt x="298" y="227"/>
                </a:cubicBezTo>
                <a:cubicBezTo>
                  <a:pt x="298" y="227"/>
                  <a:pt x="299" y="227"/>
                  <a:pt x="300" y="227"/>
                </a:cubicBezTo>
                <a:cubicBezTo>
                  <a:pt x="300" y="227"/>
                  <a:pt x="300" y="226"/>
                  <a:pt x="300" y="225"/>
                </a:cubicBezTo>
                <a:cubicBezTo>
                  <a:pt x="300" y="225"/>
                  <a:pt x="300" y="225"/>
                  <a:pt x="300" y="225"/>
                </a:cubicBezTo>
                <a:cubicBezTo>
                  <a:pt x="300" y="225"/>
                  <a:pt x="300" y="224"/>
                  <a:pt x="300" y="224"/>
                </a:cubicBezTo>
                <a:close/>
                <a:moveTo>
                  <a:pt x="214" y="240"/>
                </a:moveTo>
                <a:cubicBezTo>
                  <a:pt x="214" y="240"/>
                  <a:pt x="215" y="239"/>
                  <a:pt x="215" y="240"/>
                </a:cubicBezTo>
                <a:cubicBezTo>
                  <a:pt x="215" y="241"/>
                  <a:pt x="216" y="241"/>
                  <a:pt x="217" y="241"/>
                </a:cubicBezTo>
                <a:cubicBezTo>
                  <a:pt x="217" y="238"/>
                  <a:pt x="216" y="236"/>
                  <a:pt x="214" y="236"/>
                </a:cubicBezTo>
                <a:cubicBezTo>
                  <a:pt x="214" y="238"/>
                  <a:pt x="211" y="236"/>
                  <a:pt x="212" y="238"/>
                </a:cubicBezTo>
                <a:cubicBezTo>
                  <a:pt x="212" y="239"/>
                  <a:pt x="213" y="239"/>
                  <a:pt x="214" y="240"/>
                </a:cubicBezTo>
                <a:close/>
                <a:moveTo>
                  <a:pt x="292" y="207"/>
                </a:moveTo>
                <a:cubicBezTo>
                  <a:pt x="290" y="206"/>
                  <a:pt x="289" y="204"/>
                  <a:pt x="286" y="205"/>
                </a:cubicBezTo>
                <a:cubicBezTo>
                  <a:pt x="286" y="204"/>
                  <a:pt x="285" y="204"/>
                  <a:pt x="285" y="204"/>
                </a:cubicBezTo>
                <a:cubicBezTo>
                  <a:pt x="285" y="203"/>
                  <a:pt x="285" y="203"/>
                  <a:pt x="284" y="203"/>
                </a:cubicBezTo>
                <a:cubicBezTo>
                  <a:pt x="284" y="202"/>
                  <a:pt x="283" y="201"/>
                  <a:pt x="284" y="200"/>
                </a:cubicBezTo>
                <a:cubicBezTo>
                  <a:pt x="282" y="200"/>
                  <a:pt x="280" y="200"/>
                  <a:pt x="279" y="201"/>
                </a:cubicBezTo>
                <a:cubicBezTo>
                  <a:pt x="277" y="203"/>
                  <a:pt x="282" y="203"/>
                  <a:pt x="282" y="205"/>
                </a:cubicBezTo>
                <a:cubicBezTo>
                  <a:pt x="285" y="205"/>
                  <a:pt x="286" y="206"/>
                  <a:pt x="287" y="208"/>
                </a:cubicBezTo>
                <a:cubicBezTo>
                  <a:pt x="286" y="208"/>
                  <a:pt x="286" y="209"/>
                  <a:pt x="286" y="210"/>
                </a:cubicBezTo>
                <a:cubicBezTo>
                  <a:pt x="286" y="210"/>
                  <a:pt x="286" y="210"/>
                  <a:pt x="286" y="211"/>
                </a:cubicBezTo>
                <a:cubicBezTo>
                  <a:pt x="286" y="211"/>
                  <a:pt x="286" y="212"/>
                  <a:pt x="286" y="212"/>
                </a:cubicBezTo>
                <a:cubicBezTo>
                  <a:pt x="287" y="212"/>
                  <a:pt x="288" y="212"/>
                  <a:pt x="288" y="212"/>
                </a:cubicBezTo>
                <a:cubicBezTo>
                  <a:pt x="288" y="212"/>
                  <a:pt x="287" y="214"/>
                  <a:pt x="288" y="214"/>
                </a:cubicBezTo>
                <a:cubicBezTo>
                  <a:pt x="289" y="211"/>
                  <a:pt x="293" y="211"/>
                  <a:pt x="292" y="207"/>
                </a:cubicBezTo>
                <a:close/>
                <a:moveTo>
                  <a:pt x="303" y="279"/>
                </a:moveTo>
                <a:cubicBezTo>
                  <a:pt x="301" y="278"/>
                  <a:pt x="301" y="280"/>
                  <a:pt x="299" y="280"/>
                </a:cubicBezTo>
                <a:cubicBezTo>
                  <a:pt x="299" y="280"/>
                  <a:pt x="299" y="281"/>
                  <a:pt x="298" y="281"/>
                </a:cubicBezTo>
                <a:cubicBezTo>
                  <a:pt x="298" y="282"/>
                  <a:pt x="297" y="282"/>
                  <a:pt x="297" y="283"/>
                </a:cubicBezTo>
                <a:cubicBezTo>
                  <a:pt x="298" y="284"/>
                  <a:pt x="300" y="284"/>
                  <a:pt x="301" y="283"/>
                </a:cubicBezTo>
                <a:cubicBezTo>
                  <a:pt x="301" y="282"/>
                  <a:pt x="301" y="282"/>
                  <a:pt x="302" y="282"/>
                </a:cubicBezTo>
                <a:cubicBezTo>
                  <a:pt x="302" y="282"/>
                  <a:pt x="302" y="281"/>
                  <a:pt x="302" y="281"/>
                </a:cubicBezTo>
                <a:cubicBezTo>
                  <a:pt x="305" y="282"/>
                  <a:pt x="303" y="280"/>
                  <a:pt x="303" y="279"/>
                </a:cubicBezTo>
                <a:close/>
                <a:moveTo>
                  <a:pt x="297" y="223"/>
                </a:moveTo>
                <a:cubicBezTo>
                  <a:pt x="297" y="222"/>
                  <a:pt x="297" y="222"/>
                  <a:pt x="297" y="222"/>
                </a:cubicBezTo>
                <a:cubicBezTo>
                  <a:pt x="297" y="222"/>
                  <a:pt x="297" y="221"/>
                  <a:pt x="297" y="221"/>
                </a:cubicBezTo>
                <a:cubicBezTo>
                  <a:pt x="296" y="222"/>
                  <a:pt x="296" y="222"/>
                  <a:pt x="296" y="224"/>
                </a:cubicBezTo>
                <a:cubicBezTo>
                  <a:pt x="296" y="224"/>
                  <a:pt x="296" y="224"/>
                  <a:pt x="296" y="224"/>
                </a:cubicBezTo>
                <a:cubicBezTo>
                  <a:pt x="296" y="224"/>
                  <a:pt x="296" y="224"/>
                  <a:pt x="297" y="224"/>
                </a:cubicBezTo>
                <a:cubicBezTo>
                  <a:pt x="297" y="223"/>
                  <a:pt x="297" y="222"/>
                  <a:pt x="297" y="223"/>
                </a:cubicBezTo>
                <a:close/>
                <a:moveTo>
                  <a:pt x="310" y="271"/>
                </a:moveTo>
                <a:cubicBezTo>
                  <a:pt x="310" y="271"/>
                  <a:pt x="310" y="271"/>
                  <a:pt x="309" y="271"/>
                </a:cubicBezTo>
                <a:cubicBezTo>
                  <a:pt x="309" y="271"/>
                  <a:pt x="309" y="270"/>
                  <a:pt x="309" y="270"/>
                </a:cubicBezTo>
                <a:cubicBezTo>
                  <a:pt x="308" y="269"/>
                  <a:pt x="307" y="269"/>
                  <a:pt x="307" y="267"/>
                </a:cubicBezTo>
                <a:cubicBezTo>
                  <a:pt x="307" y="267"/>
                  <a:pt x="307" y="267"/>
                  <a:pt x="307" y="267"/>
                </a:cubicBezTo>
                <a:cubicBezTo>
                  <a:pt x="307" y="267"/>
                  <a:pt x="307" y="266"/>
                  <a:pt x="307" y="265"/>
                </a:cubicBezTo>
                <a:cubicBezTo>
                  <a:pt x="307" y="265"/>
                  <a:pt x="307" y="265"/>
                  <a:pt x="308" y="265"/>
                </a:cubicBezTo>
                <a:cubicBezTo>
                  <a:pt x="308" y="264"/>
                  <a:pt x="308" y="264"/>
                  <a:pt x="308" y="263"/>
                </a:cubicBezTo>
                <a:cubicBezTo>
                  <a:pt x="308" y="263"/>
                  <a:pt x="308" y="263"/>
                  <a:pt x="308" y="263"/>
                </a:cubicBezTo>
                <a:cubicBezTo>
                  <a:pt x="309" y="262"/>
                  <a:pt x="309" y="261"/>
                  <a:pt x="309" y="261"/>
                </a:cubicBezTo>
                <a:cubicBezTo>
                  <a:pt x="309" y="260"/>
                  <a:pt x="309" y="260"/>
                  <a:pt x="308" y="260"/>
                </a:cubicBezTo>
                <a:cubicBezTo>
                  <a:pt x="307" y="258"/>
                  <a:pt x="309" y="258"/>
                  <a:pt x="309" y="256"/>
                </a:cubicBezTo>
                <a:cubicBezTo>
                  <a:pt x="309" y="256"/>
                  <a:pt x="309" y="256"/>
                  <a:pt x="309" y="256"/>
                </a:cubicBezTo>
                <a:cubicBezTo>
                  <a:pt x="309" y="256"/>
                  <a:pt x="309" y="256"/>
                  <a:pt x="309" y="256"/>
                </a:cubicBezTo>
                <a:cubicBezTo>
                  <a:pt x="307" y="256"/>
                  <a:pt x="308" y="254"/>
                  <a:pt x="306" y="254"/>
                </a:cubicBezTo>
                <a:cubicBezTo>
                  <a:pt x="306" y="256"/>
                  <a:pt x="305" y="256"/>
                  <a:pt x="305" y="258"/>
                </a:cubicBezTo>
                <a:cubicBezTo>
                  <a:pt x="306" y="258"/>
                  <a:pt x="306" y="258"/>
                  <a:pt x="306" y="259"/>
                </a:cubicBezTo>
                <a:cubicBezTo>
                  <a:pt x="306" y="261"/>
                  <a:pt x="305" y="262"/>
                  <a:pt x="305" y="264"/>
                </a:cubicBezTo>
                <a:cubicBezTo>
                  <a:pt x="304" y="264"/>
                  <a:pt x="305" y="266"/>
                  <a:pt x="303" y="266"/>
                </a:cubicBezTo>
                <a:cubicBezTo>
                  <a:pt x="303" y="266"/>
                  <a:pt x="303" y="267"/>
                  <a:pt x="303" y="267"/>
                </a:cubicBezTo>
                <a:cubicBezTo>
                  <a:pt x="303" y="267"/>
                  <a:pt x="303" y="267"/>
                  <a:pt x="303" y="267"/>
                </a:cubicBezTo>
                <a:cubicBezTo>
                  <a:pt x="302" y="269"/>
                  <a:pt x="302" y="269"/>
                  <a:pt x="302" y="271"/>
                </a:cubicBezTo>
                <a:cubicBezTo>
                  <a:pt x="302" y="271"/>
                  <a:pt x="302" y="271"/>
                  <a:pt x="302" y="271"/>
                </a:cubicBezTo>
                <a:cubicBezTo>
                  <a:pt x="302" y="271"/>
                  <a:pt x="302" y="272"/>
                  <a:pt x="302" y="272"/>
                </a:cubicBezTo>
                <a:cubicBezTo>
                  <a:pt x="303" y="273"/>
                  <a:pt x="305" y="273"/>
                  <a:pt x="304" y="275"/>
                </a:cubicBezTo>
                <a:cubicBezTo>
                  <a:pt x="305" y="276"/>
                  <a:pt x="305" y="276"/>
                  <a:pt x="305" y="276"/>
                </a:cubicBezTo>
                <a:cubicBezTo>
                  <a:pt x="305" y="276"/>
                  <a:pt x="304" y="277"/>
                  <a:pt x="304" y="277"/>
                </a:cubicBezTo>
                <a:cubicBezTo>
                  <a:pt x="304" y="277"/>
                  <a:pt x="304" y="278"/>
                  <a:pt x="304" y="278"/>
                </a:cubicBezTo>
                <a:cubicBezTo>
                  <a:pt x="306" y="278"/>
                  <a:pt x="307" y="282"/>
                  <a:pt x="308" y="280"/>
                </a:cubicBezTo>
                <a:cubicBezTo>
                  <a:pt x="308" y="280"/>
                  <a:pt x="308" y="279"/>
                  <a:pt x="309" y="279"/>
                </a:cubicBezTo>
                <a:cubicBezTo>
                  <a:pt x="310" y="279"/>
                  <a:pt x="309" y="277"/>
                  <a:pt x="309" y="276"/>
                </a:cubicBezTo>
                <a:cubicBezTo>
                  <a:pt x="309" y="275"/>
                  <a:pt x="309" y="275"/>
                  <a:pt x="310" y="275"/>
                </a:cubicBezTo>
                <a:cubicBezTo>
                  <a:pt x="311" y="275"/>
                  <a:pt x="311" y="274"/>
                  <a:pt x="311" y="273"/>
                </a:cubicBezTo>
                <a:cubicBezTo>
                  <a:pt x="310" y="273"/>
                  <a:pt x="310" y="272"/>
                  <a:pt x="310" y="271"/>
                </a:cubicBezTo>
                <a:close/>
                <a:moveTo>
                  <a:pt x="243" y="224"/>
                </a:moveTo>
                <a:cubicBezTo>
                  <a:pt x="244" y="221"/>
                  <a:pt x="242" y="221"/>
                  <a:pt x="242" y="220"/>
                </a:cubicBezTo>
                <a:cubicBezTo>
                  <a:pt x="241" y="220"/>
                  <a:pt x="241" y="221"/>
                  <a:pt x="240" y="221"/>
                </a:cubicBezTo>
                <a:cubicBezTo>
                  <a:pt x="240" y="220"/>
                  <a:pt x="239" y="220"/>
                  <a:pt x="238" y="220"/>
                </a:cubicBezTo>
                <a:cubicBezTo>
                  <a:pt x="238" y="222"/>
                  <a:pt x="236" y="222"/>
                  <a:pt x="235" y="224"/>
                </a:cubicBezTo>
                <a:cubicBezTo>
                  <a:pt x="236" y="224"/>
                  <a:pt x="236" y="224"/>
                  <a:pt x="236" y="224"/>
                </a:cubicBezTo>
                <a:cubicBezTo>
                  <a:pt x="236" y="224"/>
                  <a:pt x="236" y="224"/>
                  <a:pt x="235" y="224"/>
                </a:cubicBezTo>
                <a:cubicBezTo>
                  <a:pt x="235" y="224"/>
                  <a:pt x="235" y="224"/>
                  <a:pt x="235" y="224"/>
                </a:cubicBezTo>
                <a:cubicBezTo>
                  <a:pt x="235" y="224"/>
                  <a:pt x="234" y="224"/>
                  <a:pt x="234" y="224"/>
                </a:cubicBezTo>
                <a:cubicBezTo>
                  <a:pt x="233" y="224"/>
                  <a:pt x="233" y="225"/>
                  <a:pt x="233" y="225"/>
                </a:cubicBezTo>
                <a:cubicBezTo>
                  <a:pt x="233" y="225"/>
                  <a:pt x="233" y="226"/>
                  <a:pt x="233" y="226"/>
                </a:cubicBezTo>
                <a:cubicBezTo>
                  <a:pt x="233" y="229"/>
                  <a:pt x="236" y="226"/>
                  <a:pt x="236" y="225"/>
                </a:cubicBezTo>
                <a:cubicBezTo>
                  <a:pt x="237" y="225"/>
                  <a:pt x="237" y="226"/>
                  <a:pt x="238" y="226"/>
                </a:cubicBezTo>
                <a:cubicBezTo>
                  <a:pt x="237" y="225"/>
                  <a:pt x="238" y="224"/>
                  <a:pt x="238" y="224"/>
                </a:cubicBezTo>
                <a:cubicBezTo>
                  <a:pt x="238" y="224"/>
                  <a:pt x="237" y="223"/>
                  <a:pt x="238" y="223"/>
                </a:cubicBezTo>
                <a:cubicBezTo>
                  <a:pt x="239" y="223"/>
                  <a:pt x="239" y="223"/>
                  <a:pt x="240" y="223"/>
                </a:cubicBezTo>
                <a:cubicBezTo>
                  <a:pt x="240" y="223"/>
                  <a:pt x="240" y="223"/>
                  <a:pt x="240" y="224"/>
                </a:cubicBezTo>
                <a:cubicBezTo>
                  <a:pt x="240" y="225"/>
                  <a:pt x="242" y="223"/>
                  <a:pt x="243" y="224"/>
                </a:cubicBezTo>
                <a:close/>
                <a:moveTo>
                  <a:pt x="27" y="134"/>
                </a:moveTo>
                <a:cubicBezTo>
                  <a:pt x="25" y="133"/>
                  <a:pt x="23" y="133"/>
                  <a:pt x="22" y="132"/>
                </a:cubicBezTo>
                <a:cubicBezTo>
                  <a:pt x="22" y="130"/>
                  <a:pt x="21" y="130"/>
                  <a:pt x="21" y="129"/>
                </a:cubicBezTo>
                <a:cubicBezTo>
                  <a:pt x="20" y="128"/>
                  <a:pt x="20" y="127"/>
                  <a:pt x="19" y="127"/>
                </a:cubicBezTo>
                <a:cubicBezTo>
                  <a:pt x="19" y="126"/>
                  <a:pt x="19" y="125"/>
                  <a:pt x="18" y="124"/>
                </a:cubicBezTo>
                <a:cubicBezTo>
                  <a:pt x="18" y="124"/>
                  <a:pt x="18" y="124"/>
                  <a:pt x="18" y="124"/>
                </a:cubicBezTo>
                <a:cubicBezTo>
                  <a:pt x="17" y="123"/>
                  <a:pt x="17" y="122"/>
                  <a:pt x="18" y="122"/>
                </a:cubicBezTo>
                <a:cubicBezTo>
                  <a:pt x="18" y="122"/>
                  <a:pt x="18" y="122"/>
                  <a:pt x="18" y="122"/>
                </a:cubicBezTo>
                <a:cubicBezTo>
                  <a:pt x="18" y="121"/>
                  <a:pt x="19" y="121"/>
                  <a:pt x="20" y="121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2" y="120"/>
                  <a:pt x="20" y="118"/>
                  <a:pt x="20" y="118"/>
                </a:cubicBezTo>
                <a:cubicBezTo>
                  <a:pt x="20" y="118"/>
                  <a:pt x="20" y="118"/>
                  <a:pt x="20" y="117"/>
                </a:cubicBezTo>
                <a:cubicBezTo>
                  <a:pt x="20" y="117"/>
                  <a:pt x="20" y="117"/>
                  <a:pt x="19" y="117"/>
                </a:cubicBezTo>
                <a:cubicBezTo>
                  <a:pt x="18" y="117"/>
                  <a:pt x="15" y="117"/>
                  <a:pt x="14" y="117"/>
                </a:cubicBezTo>
                <a:cubicBezTo>
                  <a:pt x="14" y="117"/>
                  <a:pt x="14" y="117"/>
                  <a:pt x="14" y="117"/>
                </a:cubicBezTo>
                <a:cubicBezTo>
                  <a:pt x="13" y="118"/>
                  <a:pt x="12" y="118"/>
                  <a:pt x="10" y="118"/>
                </a:cubicBezTo>
                <a:cubicBezTo>
                  <a:pt x="10" y="118"/>
                  <a:pt x="10" y="118"/>
                  <a:pt x="10" y="119"/>
                </a:cubicBezTo>
                <a:cubicBezTo>
                  <a:pt x="10" y="119"/>
                  <a:pt x="9" y="119"/>
                  <a:pt x="9" y="120"/>
                </a:cubicBezTo>
                <a:cubicBezTo>
                  <a:pt x="9" y="120"/>
                  <a:pt x="9" y="120"/>
                  <a:pt x="9" y="120"/>
                </a:cubicBezTo>
                <a:cubicBezTo>
                  <a:pt x="9" y="121"/>
                  <a:pt x="9" y="121"/>
                  <a:pt x="9" y="121"/>
                </a:cubicBezTo>
                <a:cubicBezTo>
                  <a:pt x="9" y="123"/>
                  <a:pt x="11" y="123"/>
                  <a:pt x="12" y="123"/>
                </a:cubicBezTo>
                <a:cubicBezTo>
                  <a:pt x="12" y="123"/>
                  <a:pt x="12" y="123"/>
                  <a:pt x="12" y="123"/>
                </a:cubicBezTo>
                <a:cubicBezTo>
                  <a:pt x="12" y="125"/>
                  <a:pt x="14" y="125"/>
                  <a:pt x="14" y="126"/>
                </a:cubicBezTo>
                <a:cubicBezTo>
                  <a:pt x="14" y="126"/>
                  <a:pt x="14" y="126"/>
                  <a:pt x="14" y="126"/>
                </a:cubicBezTo>
                <a:cubicBezTo>
                  <a:pt x="14" y="127"/>
                  <a:pt x="14" y="127"/>
                  <a:pt x="15" y="127"/>
                </a:cubicBezTo>
                <a:cubicBezTo>
                  <a:pt x="15" y="128"/>
                  <a:pt x="15" y="129"/>
                  <a:pt x="16" y="130"/>
                </a:cubicBezTo>
                <a:cubicBezTo>
                  <a:pt x="16" y="130"/>
                  <a:pt x="16" y="130"/>
                  <a:pt x="16" y="130"/>
                </a:cubicBezTo>
                <a:cubicBezTo>
                  <a:pt x="17" y="131"/>
                  <a:pt x="18" y="131"/>
                  <a:pt x="17" y="132"/>
                </a:cubicBezTo>
                <a:cubicBezTo>
                  <a:pt x="18" y="133"/>
                  <a:pt x="19" y="133"/>
                  <a:pt x="19" y="134"/>
                </a:cubicBezTo>
                <a:cubicBezTo>
                  <a:pt x="19" y="134"/>
                  <a:pt x="19" y="134"/>
                  <a:pt x="19" y="134"/>
                </a:cubicBezTo>
                <a:cubicBezTo>
                  <a:pt x="20" y="135"/>
                  <a:pt x="20" y="136"/>
                  <a:pt x="22" y="136"/>
                </a:cubicBezTo>
                <a:cubicBezTo>
                  <a:pt x="22" y="136"/>
                  <a:pt x="22" y="136"/>
                  <a:pt x="22" y="136"/>
                </a:cubicBezTo>
                <a:cubicBezTo>
                  <a:pt x="24" y="137"/>
                  <a:pt x="26" y="137"/>
                  <a:pt x="28" y="137"/>
                </a:cubicBezTo>
                <a:cubicBezTo>
                  <a:pt x="28" y="135"/>
                  <a:pt x="27" y="135"/>
                  <a:pt x="27" y="134"/>
                </a:cubicBezTo>
                <a:close/>
                <a:moveTo>
                  <a:pt x="240" y="109"/>
                </a:moveTo>
                <a:cubicBezTo>
                  <a:pt x="240" y="109"/>
                  <a:pt x="240" y="109"/>
                  <a:pt x="239" y="109"/>
                </a:cubicBezTo>
                <a:cubicBezTo>
                  <a:pt x="239" y="111"/>
                  <a:pt x="237" y="110"/>
                  <a:pt x="237" y="111"/>
                </a:cubicBezTo>
                <a:cubicBezTo>
                  <a:pt x="237" y="112"/>
                  <a:pt x="237" y="112"/>
                  <a:pt x="237" y="112"/>
                </a:cubicBezTo>
                <a:cubicBezTo>
                  <a:pt x="236" y="112"/>
                  <a:pt x="236" y="112"/>
                  <a:pt x="236" y="112"/>
                </a:cubicBezTo>
                <a:cubicBezTo>
                  <a:pt x="236" y="112"/>
                  <a:pt x="235" y="111"/>
                  <a:pt x="234" y="111"/>
                </a:cubicBezTo>
                <a:cubicBezTo>
                  <a:pt x="234" y="113"/>
                  <a:pt x="231" y="113"/>
                  <a:pt x="231" y="116"/>
                </a:cubicBezTo>
                <a:cubicBezTo>
                  <a:pt x="231" y="116"/>
                  <a:pt x="232" y="116"/>
                  <a:pt x="232" y="117"/>
                </a:cubicBezTo>
                <a:cubicBezTo>
                  <a:pt x="232" y="118"/>
                  <a:pt x="232" y="118"/>
                  <a:pt x="233" y="118"/>
                </a:cubicBezTo>
                <a:cubicBezTo>
                  <a:pt x="233" y="117"/>
                  <a:pt x="234" y="118"/>
                  <a:pt x="234" y="119"/>
                </a:cubicBezTo>
                <a:cubicBezTo>
                  <a:pt x="235" y="119"/>
                  <a:pt x="235" y="120"/>
                  <a:pt x="236" y="120"/>
                </a:cubicBezTo>
                <a:cubicBezTo>
                  <a:pt x="237" y="120"/>
                  <a:pt x="238" y="120"/>
                  <a:pt x="239" y="120"/>
                </a:cubicBezTo>
                <a:cubicBezTo>
                  <a:pt x="239" y="119"/>
                  <a:pt x="240" y="119"/>
                  <a:pt x="240" y="119"/>
                </a:cubicBezTo>
                <a:cubicBezTo>
                  <a:pt x="240" y="118"/>
                  <a:pt x="241" y="118"/>
                  <a:pt x="242" y="118"/>
                </a:cubicBezTo>
                <a:cubicBezTo>
                  <a:pt x="242" y="117"/>
                  <a:pt x="241" y="116"/>
                  <a:pt x="242" y="116"/>
                </a:cubicBezTo>
                <a:cubicBezTo>
                  <a:pt x="242" y="116"/>
                  <a:pt x="243" y="116"/>
                  <a:pt x="243" y="116"/>
                </a:cubicBezTo>
                <a:cubicBezTo>
                  <a:pt x="244" y="115"/>
                  <a:pt x="244" y="114"/>
                  <a:pt x="244" y="113"/>
                </a:cubicBezTo>
                <a:cubicBezTo>
                  <a:pt x="245" y="113"/>
                  <a:pt x="246" y="113"/>
                  <a:pt x="247" y="114"/>
                </a:cubicBezTo>
                <a:cubicBezTo>
                  <a:pt x="246" y="116"/>
                  <a:pt x="244" y="116"/>
                  <a:pt x="244" y="118"/>
                </a:cubicBezTo>
                <a:cubicBezTo>
                  <a:pt x="243" y="118"/>
                  <a:pt x="243" y="118"/>
                  <a:pt x="242" y="119"/>
                </a:cubicBezTo>
                <a:cubicBezTo>
                  <a:pt x="241" y="119"/>
                  <a:pt x="241" y="120"/>
                  <a:pt x="241" y="120"/>
                </a:cubicBezTo>
                <a:cubicBezTo>
                  <a:pt x="241" y="122"/>
                  <a:pt x="243" y="122"/>
                  <a:pt x="243" y="123"/>
                </a:cubicBezTo>
                <a:cubicBezTo>
                  <a:pt x="245" y="124"/>
                  <a:pt x="246" y="123"/>
                  <a:pt x="248" y="123"/>
                </a:cubicBezTo>
                <a:cubicBezTo>
                  <a:pt x="248" y="123"/>
                  <a:pt x="249" y="123"/>
                  <a:pt x="250" y="123"/>
                </a:cubicBezTo>
                <a:cubicBezTo>
                  <a:pt x="250" y="124"/>
                  <a:pt x="254" y="124"/>
                  <a:pt x="255" y="124"/>
                </a:cubicBezTo>
                <a:cubicBezTo>
                  <a:pt x="255" y="123"/>
                  <a:pt x="255" y="123"/>
                  <a:pt x="256" y="123"/>
                </a:cubicBezTo>
                <a:cubicBezTo>
                  <a:pt x="257" y="121"/>
                  <a:pt x="256" y="120"/>
                  <a:pt x="255" y="120"/>
                </a:cubicBezTo>
                <a:cubicBezTo>
                  <a:pt x="255" y="119"/>
                  <a:pt x="252" y="118"/>
                  <a:pt x="254" y="118"/>
                </a:cubicBezTo>
                <a:cubicBezTo>
                  <a:pt x="255" y="118"/>
                  <a:pt x="256" y="119"/>
                  <a:pt x="257" y="120"/>
                </a:cubicBezTo>
                <a:cubicBezTo>
                  <a:pt x="259" y="121"/>
                  <a:pt x="258" y="121"/>
                  <a:pt x="261" y="120"/>
                </a:cubicBezTo>
                <a:cubicBezTo>
                  <a:pt x="261" y="120"/>
                  <a:pt x="260" y="119"/>
                  <a:pt x="260" y="119"/>
                </a:cubicBezTo>
                <a:cubicBezTo>
                  <a:pt x="260" y="118"/>
                  <a:pt x="260" y="118"/>
                  <a:pt x="260" y="118"/>
                </a:cubicBezTo>
                <a:cubicBezTo>
                  <a:pt x="259" y="118"/>
                  <a:pt x="259" y="116"/>
                  <a:pt x="258" y="115"/>
                </a:cubicBezTo>
                <a:cubicBezTo>
                  <a:pt x="258" y="115"/>
                  <a:pt x="258" y="115"/>
                  <a:pt x="258" y="115"/>
                </a:cubicBezTo>
                <a:cubicBezTo>
                  <a:pt x="257" y="115"/>
                  <a:pt x="257" y="114"/>
                  <a:pt x="256" y="114"/>
                </a:cubicBezTo>
                <a:cubicBezTo>
                  <a:pt x="256" y="114"/>
                  <a:pt x="256" y="113"/>
                  <a:pt x="256" y="113"/>
                </a:cubicBezTo>
                <a:cubicBezTo>
                  <a:pt x="256" y="113"/>
                  <a:pt x="255" y="113"/>
                  <a:pt x="255" y="112"/>
                </a:cubicBezTo>
                <a:cubicBezTo>
                  <a:pt x="255" y="112"/>
                  <a:pt x="255" y="112"/>
                  <a:pt x="255" y="112"/>
                </a:cubicBezTo>
                <a:cubicBezTo>
                  <a:pt x="254" y="112"/>
                  <a:pt x="253" y="112"/>
                  <a:pt x="253" y="111"/>
                </a:cubicBezTo>
                <a:cubicBezTo>
                  <a:pt x="253" y="111"/>
                  <a:pt x="253" y="111"/>
                  <a:pt x="253" y="111"/>
                </a:cubicBezTo>
                <a:cubicBezTo>
                  <a:pt x="252" y="110"/>
                  <a:pt x="252" y="110"/>
                  <a:pt x="251" y="110"/>
                </a:cubicBezTo>
                <a:cubicBezTo>
                  <a:pt x="250" y="110"/>
                  <a:pt x="250" y="109"/>
                  <a:pt x="250" y="109"/>
                </a:cubicBezTo>
                <a:cubicBezTo>
                  <a:pt x="250" y="109"/>
                  <a:pt x="250" y="109"/>
                  <a:pt x="250" y="109"/>
                </a:cubicBezTo>
                <a:cubicBezTo>
                  <a:pt x="251" y="106"/>
                  <a:pt x="249" y="106"/>
                  <a:pt x="249" y="105"/>
                </a:cubicBezTo>
                <a:cubicBezTo>
                  <a:pt x="246" y="105"/>
                  <a:pt x="244" y="106"/>
                  <a:pt x="242" y="106"/>
                </a:cubicBezTo>
                <a:cubicBezTo>
                  <a:pt x="242" y="106"/>
                  <a:pt x="242" y="107"/>
                  <a:pt x="242" y="107"/>
                </a:cubicBezTo>
                <a:cubicBezTo>
                  <a:pt x="242" y="108"/>
                  <a:pt x="242" y="108"/>
                  <a:pt x="241" y="108"/>
                </a:cubicBezTo>
                <a:cubicBezTo>
                  <a:pt x="240" y="108"/>
                  <a:pt x="240" y="108"/>
                  <a:pt x="240" y="109"/>
                </a:cubicBezTo>
                <a:close/>
                <a:moveTo>
                  <a:pt x="2" y="116"/>
                </a:moveTo>
                <a:cubicBezTo>
                  <a:pt x="2" y="116"/>
                  <a:pt x="1" y="116"/>
                  <a:pt x="1" y="116"/>
                </a:cubicBezTo>
                <a:cubicBezTo>
                  <a:pt x="1" y="117"/>
                  <a:pt x="0" y="118"/>
                  <a:pt x="0" y="118"/>
                </a:cubicBezTo>
                <a:cubicBezTo>
                  <a:pt x="2" y="119"/>
                  <a:pt x="4" y="116"/>
                  <a:pt x="2" y="116"/>
                </a:cubicBezTo>
                <a:close/>
                <a:moveTo>
                  <a:pt x="32" y="144"/>
                </a:moveTo>
                <a:cubicBezTo>
                  <a:pt x="32" y="144"/>
                  <a:pt x="31" y="144"/>
                  <a:pt x="31" y="143"/>
                </a:cubicBezTo>
                <a:cubicBezTo>
                  <a:pt x="30" y="143"/>
                  <a:pt x="30" y="141"/>
                  <a:pt x="27" y="142"/>
                </a:cubicBezTo>
                <a:cubicBezTo>
                  <a:pt x="27" y="143"/>
                  <a:pt x="27" y="143"/>
                  <a:pt x="28" y="143"/>
                </a:cubicBezTo>
                <a:cubicBezTo>
                  <a:pt x="28" y="143"/>
                  <a:pt x="29" y="144"/>
                  <a:pt x="29" y="144"/>
                </a:cubicBezTo>
                <a:cubicBezTo>
                  <a:pt x="29" y="145"/>
                  <a:pt x="30" y="145"/>
                  <a:pt x="31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2" y="145"/>
                  <a:pt x="32" y="144"/>
                  <a:pt x="32" y="144"/>
                </a:cubicBezTo>
                <a:close/>
                <a:moveTo>
                  <a:pt x="34" y="146"/>
                </a:moveTo>
                <a:cubicBezTo>
                  <a:pt x="33" y="146"/>
                  <a:pt x="33" y="146"/>
                  <a:pt x="32" y="146"/>
                </a:cubicBezTo>
                <a:cubicBezTo>
                  <a:pt x="32" y="147"/>
                  <a:pt x="33" y="147"/>
                  <a:pt x="33" y="147"/>
                </a:cubicBezTo>
                <a:cubicBezTo>
                  <a:pt x="34" y="148"/>
                  <a:pt x="34" y="148"/>
                  <a:pt x="35" y="148"/>
                </a:cubicBezTo>
                <a:cubicBezTo>
                  <a:pt x="35" y="148"/>
                  <a:pt x="35" y="147"/>
                  <a:pt x="35" y="146"/>
                </a:cubicBezTo>
                <a:cubicBezTo>
                  <a:pt x="34" y="146"/>
                  <a:pt x="34" y="146"/>
                  <a:pt x="34" y="146"/>
                </a:cubicBezTo>
                <a:close/>
                <a:moveTo>
                  <a:pt x="249" y="143"/>
                </a:moveTo>
                <a:cubicBezTo>
                  <a:pt x="249" y="145"/>
                  <a:pt x="249" y="146"/>
                  <a:pt x="250" y="146"/>
                </a:cubicBezTo>
                <a:cubicBezTo>
                  <a:pt x="251" y="146"/>
                  <a:pt x="252" y="147"/>
                  <a:pt x="252" y="146"/>
                </a:cubicBezTo>
                <a:cubicBezTo>
                  <a:pt x="252" y="145"/>
                  <a:pt x="251" y="145"/>
                  <a:pt x="251" y="144"/>
                </a:cubicBezTo>
                <a:cubicBezTo>
                  <a:pt x="250" y="144"/>
                  <a:pt x="250" y="143"/>
                  <a:pt x="249" y="143"/>
                </a:cubicBezTo>
                <a:close/>
                <a:moveTo>
                  <a:pt x="224" y="236"/>
                </a:moveTo>
                <a:cubicBezTo>
                  <a:pt x="225" y="234"/>
                  <a:pt x="226" y="233"/>
                  <a:pt x="227" y="232"/>
                </a:cubicBezTo>
                <a:cubicBezTo>
                  <a:pt x="223" y="231"/>
                  <a:pt x="221" y="233"/>
                  <a:pt x="221" y="237"/>
                </a:cubicBezTo>
                <a:cubicBezTo>
                  <a:pt x="223" y="237"/>
                  <a:pt x="223" y="236"/>
                  <a:pt x="224" y="236"/>
                </a:cubicBezTo>
                <a:close/>
                <a:moveTo>
                  <a:pt x="231" y="198"/>
                </a:moveTo>
                <a:cubicBezTo>
                  <a:pt x="231" y="198"/>
                  <a:pt x="231" y="198"/>
                  <a:pt x="231" y="198"/>
                </a:cubicBezTo>
                <a:cubicBezTo>
                  <a:pt x="231" y="198"/>
                  <a:pt x="230" y="198"/>
                  <a:pt x="231" y="197"/>
                </a:cubicBezTo>
                <a:cubicBezTo>
                  <a:pt x="230" y="197"/>
                  <a:pt x="230" y="197"/>
                  <a:pt x="230" y="197"/>
                </a:cubicBezTo>
                <a:cubicBezTo>
                  <a:pt x="229" y="197"/>
                  <a:pt x="229" y="197"/>
                  <a:pt x="229" y="196"/>
                </a:cubicBezTo>
                <a:cubicBezTo>
                  <a:pt x="228" y="196"/>
                  <a:pt x="227" y="195"/>
                  <a:pt x="225" y="195"/>
                </a:cubicBezTo>
                <a:cubicBezTo>
                  <a:pt x="224" y="196"/>
                  <a:pt x="224" y="199"/>
                  <a:pt x="224" y="201"/>
                </a:cubicBezTo>
                <a:cubicBezTo>
                  <a:pt x="228" y="202"/>
                  <a:pt x="228" y="200"/>
                  <a:pt x="231" y="199"/>
                </a:cubicBezTo>
                <a:cubicBezTo>
                  <a:pt x="231" y="199"/>
                  <a:pt x="231" y="198"/>
                  <a:pt x="231" y="198"/>
                </a:cubicBezTo>
                <a:close/>
                <a:moveTo>
                  <a:pt x="236" y="148"/>
                </a:moveTo>
                <a:cubicBezTo>
                  <a:pt x="237" y="148"/>
                  <a:pt x="237" y="148"/>
                  <a:pt x="237" y="148"/>
                </a:cubicBezTo>
                <a:cubicBezTo>
                  <a:pt x="238" y="149"/>
                  <a:pt x="238" y="151"/>
                  <a:pt x="240" y="150"/>
                </a:cubicBezTo>
                <a:cubicBezTo>
                  <a:pt x="240" y="151"/>
                  <a:pt x="241" y="152"/>
                  <a:pt x="241" y="152"/>
                </a:cubicBezTo>
                <a:cubicBezTo>
                  <a:pt x="241" y="153"/>
                  <a:pt x="242" y="152"/>
                  <a:pt x="242" y="152"/>
                </a:cubicBezTo>
                <a:cubicBezTo>
                  <a:pt x="243" y="153"/>
                  <a:pt x="242" y="155"/>
                  <a:pt x="242" y="155"/>
                </a:cubicBezTo>
                <a:cubicBezTo>
                  <a:pt x="242" y="156"/>
                  <a:pt x="242" y="156"/>
                  <a:pt x="241" y="156"/>
                </a:cubicBezTo>
                <a:cubicBezTo>
                  <a:pt x="241" y="156"/>
                  <a:pt x="241" y="157"/>
                  <a:pt x="240" y="157"/>
                </a:cubicBezTo>
                <a:cubicBezTo>
                  <a:pt x="240" y="158"/>
                  <a:pt x="238" y="158"/>
                  <a:pt x="239" y="159"/>
                </a:cubicBezTo>
                <a:cubicBezTo>
                  <a:pt x="239" y="160"/>
                  <a:pt x="240" y="161"/>
                  <a:pt x="240" y="162"/>
                </a:cubicBezTo>
                <a:cubicBezTo>
                  <a:pt x="241" y="162"/>
                  <a:pt x="242" y="162"/>
                  <a:pt x="243" y="163"/>
                </a:cubicBezTo>
                <a:cubicBezTo>
                  <a:pt x="244" y="163"/>
                  <a:pt x="244" y="165"/>
                  <a:pt x="246" y="164"/>
                </a:cubicBezTo>
                <a:cubicBezTo>
                  <a:pt x="246" y="163"/>
                  <a:pt x="245" y="162"/>
                  <a:pt x="246" y="161"/>
                </a:cubicBezTo>
                <a:cubicBezTo>
                  <a:pt x="246" y="161"/>
                  <a:pt x="247" y="160"/>
                  <a:pt x="247" y="160"/>
                </a:cubicBezTo>
                <a:cubicBezTo>
                  <a:pt x="247" y="160"/>
                  <a:pt x="247" y="160"/>
                  <a:pt x="247" y="160"/>
                </a:cubicBezTo>
                <a:cubicBezTo>
                  <a:pt x="247" y="160"/>
                  <a:pt x="247" y="160"/>
                  <a:pt x="247" y="159"/>
                </a:cubicBezTo>
                <a:cubicBezTo>
                  <a:pt x="247" y="159"/>
                  <a:pt x="248" y="160"/>
                  <a:pt x="248" y="159"/>
                </a:cubicBezTo>
                <a:cubicBezTo>
                  <a:pt x="248" y="158"/>
                  <a:pt x="248" y="157"/>
                  <a:pt x="248" y="156"/>
                </a:cubicBezTo>
                <a:cubicBezTo>
                  <a:pt x="248" y="155"/>
                  <a:pt x="250" y="155"/>
                  <a:pt x="249" y="153"/>
                </a:cubicBezTo>
                <a:cubicBezTo>
                  <a:pt x="249" y="153"/>
                  <a:pt x="249" y="152"/>
                  <a:pt x="249" y="151"/>
                </a:cubicBezTo>
                <a:cubicBezTo>
                  <a:pt x="248" y="151"/>
                  <a:pt x="248" y="150"/>
                  <a:pt x="248" y="150"/>
                </a:cubicBezTo>
                <a:cubicBezTo>
                  <a:pt x="247" y="150"/>
                  <a:pt x="247" y="149"/>
                  <a:pt x="247" y="148"/>
                </a:cubicBezTo>
                <a:cubicBezTo>
                  <a:pt x="247" y="148"/>
                  <a:pt x="247" y="148"/>
                  <a:pt x="247" y="147"/>
                </a:cubicBezTo>
                <a:cubicBezTo>
                  <a:pt x="247" y="146"/>
                  <a:pt x="247" y="145"/>
                  <a:pt x="247" y="144"/>
                </a:cubicBezTo>
                <a:cubicBezTo>
                  <a:pt x="245" y="145"/>
                  <a:pt x="245" y="142"/>
                  <a:pt x="243" y="143"/>
                </a:cubicBezTo>
                <a:cubicBezTo>
                  <a:pt x="240" y="142"/>
                  <a:pt x="240" y="145"/>
                  <a:pt x="236" y="144"/>
                </a:cubicBezTo>
                <a:cubicBezTo>
                  <a:pt x="236" y="146"/>
                  <a:pt x="236" y="146"/>
                  <a:pt x="235" y="147"/>
                </a:cubicBezTo>
                <a:cubicBezTo>
                  <a:pt x="236" y="147"/>
                  <a:pt x="236" y="147"/>
                  <a:pt x="236" y="148"/>
                </a:cubicBezTo>
                <a:close/>
                <a:moveTo>
                  <a:pt x="231" y="209"/>
                </a:moveTo>
                <a:cubicBezTo>
                  <a:pt x="231" y="210"/>
                  <a:pt x="232" y="210"/>
                  <a:pt x="232" y="211"/>
                </a:cubicBezTo>
                <a:cubicBezTo>
                  <a:pt x="232" y="211"/>
                  <a:pt x="232" y="212"/>
                  <a:pt x="231" y="212"/>
                </a:cubicBezTo>
                <a:cubicBezTo>
                  <a:pt x="231" y="213"/>
                  <a:pt x="229" y="213"/>
                  <a:pt x="229" y="215"/>
                </a:cubicBezTo>
                <a:cubicBezTo>
                  <a:pt x="229" y="216"/>
                  <a:pt x="230" y="216"/>
                  <a:pt x="230" y="217"/>
                </a:cubicBezTo>
                <a:cubicBezTo>
                  <a:pt x="230" y="217"/>
                  <a:pt x="231" y="217"/>
                  <a:pt x="231" y="218"/>
                </a:cubicBezTo>
                <a:cubicBezTo>
                  <a:pt x="231" y="218"/>
                  <a:pt x="231" y="218"/>
                  <a:pt x="231" y="219"/>
                </a:cubicBezTo>
                <a:cubicBezTo>
                  <a:pt x="231" y="219"/>
                  <a:pt x="231" y="219"/>
                  <a:pt x="231" y="219"/>
                </a:cubicBezTo>
                <a:cubicBezTo>
                  <a:pt x="232" y="221"/>
                  <a:pt x="232" y="223"/>
                  <a:pt x="233" y="224"/>
                </a:cubicBezTo>
                <a:cubicBezTo>
                  <a:pt x="233" y="221"/>
                  <a:pt x="236" y="221"/>
                  <a:pt x="238" y="220"/>
                </a:cubicBezTo>
                <a:cubicBezTo>
                  <a:pt x="238" y="220"/>
                  <a:pt x="238" y="219"/>
                  <a:pt x="238" y="219"/>
                </a:cubicBezTo>
                <a:cubicBezTo>
                  <a:pt x="238" y="218"/>
                  <a:pt x="238" y="218"/>
                  <a:pt x="238" y="217"/>
                </a:cubicBezTo>
                <a:cubicBezTo>
                  <a:pt x="238" y="216"/>
                  <a:pt x="238" y="216"/>
                  <a:pt x="239" y="216"/>
                </a:cubicBezTo>
                <a:cubicBezTo>
                  <a:pt x="239" y="215"/>
                  <a:pt x="239" y="214"/>
                  <a:pt x="239" y="213"/>
                </a:cubicBezTo>
                <a:cubicBezTo>
                  <a:pt x="238" y="213"/>
                  <a:pt x="238" y="213"/>
                  <a:pt x="238" y="212"/>
                </a:cubicBezTo>
                <a:cubicBezTo>
                  <a:pt x="238" y="212"/>
                  <a:pt x="238" y="211"/>
                  <a:pt x="238" y="211"/>
                </a:cubicBezTo>
                <a:cubicBezTo>
                  <a:pt x="238" y="211"/>
                  <a:pt x="237" y="211"/>
                  <a:pt x="238" y="210"/>
                </a:cubicBezTo>
                <a:cubicBezTo>
                  <a:pt x="237" y="209"/>
                  <a:pt x="236" y="209"/>
                  <a:pt x="236" y="208"/>
                </a:cubicBezTo>
                <a:cubicBezTo>
                  <a:pt x="234" y="208"/>
                  <a:pt x="233" y="210"/>
                  <a:pt x="231" y="209"/>
                </a:cubicBezTo>
                <a:close/>
                <a:moveTo>
                  <a:pt x="54" y="192"/>
                </a:moveTo>
                <a:cubicBezTo>
                  <a:pt x="54" y="192"/>
                  <a:pt x="55" y="192"/>
                  <a:pt x="55" y="191"/>
                </a:cubicBezTo>
                <a:cubicBezTo>
                  <a:pt x="55" y="191"/>
                  <a:pt x="55" y="192"/>
                  <a:pt x="56" y="191"/>
                </a:cubicBezTo>
                <a:cubicBezTo>
                  <a:pt x="56" y="192"/>
                  <a:pt x="57" y="193"/>
                  <a:pt x="58" y="193"/>
                </a:cubicBezTo>
                <a:cubicBezTo>
                  <a:pt x="59" y="192"/>
                  <a:pt x="59" y="192"/>
                  <a:pt x="59" y="191"/>
                </a:cubicBezTo>
                <a:cubicBezTo>
                  <a:pt x="59" y="191"/>
                  <a:pt x="58" y="190"/>
                  <a:pt x="58" y="189"/>
                </a:cubicBezTo>
                <a:cubicBezTo>
                  <a:pt x="57" y="189"/>
                  <a:pt x="57" y="189"/>
                  <a:pt x="56" y="188"/>
                </a:cubicBezTo>
                <a:cubicBezTo>
                  <a:pt x="56" y="187"/>
                  <a:pt x="56" y="187"/>
                  <a:pt x="56" y="186"/>
                </a:cubicBezTo>
                <a:cubicBezTo>
                  <a:pt x="54" y="186"/>
                  <a:pt x="53" y="184"/>
                  <a:pt x="52" y="184"/>
                </a:cubicBezTo>
                <a:cubicBezTo>
                  <a:pt x="51" y="184"/>
                  <a:pt x="51" y="184"/>
                  <a:pt x="51" y="183"/>
                </a:cubicBezTo>
                <a:cubicBezTo>
                  <a:pt x="51" y="182"/>
                  <a:pt x="51" y="181"/>
                  <a:pt x="51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79"/>
                  <a:pt x="50" y="179"/>
                  <a:pt x="50" y="178"/>
                </a:cubicBezTo>
                <a:cubicBezTo>
                  <a:pt x="48" y="179"/>
                  <a:pt x="50" y="175"/>
                  <a:pt x="47" y="175"/>
                </a:cubicBezTo>
                <a:cubicBezTo>
                  <a:pt x="47" y="176"/>
                  <a:pt x="46" y="177"/>
                  <a:pt x="47" y="179"/>
                </a:cubicBezTo>
                <a:cubicBezTo>
                  <a:pt x="47" y="180"/>
                  <a:pt x="46" y="180"/>
                  <a:pt x="46" y="182"/>
                </a:cubicBezTo>
                <a:cubicBezTo>
                  <a:pt x="45" y="181"/>
                  <a:pt x="45" y="180"/>
                  <a:pt x="42" y="180"/>
                </a:cubicBezTo>
                <a:cubicBezTo>
                  <a:pt x="42" y="183"/>
                  <a:pt x="41" y="184"/>
                  <a:pt x="41" y="188"/>
                </a:cubicBezTo>
                <a:cubicBezTo>
                  <a:pt x="42" y="189"/>
                  <a:pt x="45" y="189"/>
                  <a:pt x="47" y="189"/>
                </a:cubicBezTo>
                <a:cubicBezTo>
                  <a:pt x="47" y="190"/>
                  <a:pt x="47" y="191"/>
                  <a:pt x="47" y="192"/>
                </a:cubicBezTo>
                <a:cubicBezTo>
                  <a:pt x="49" y="193"/>
                  <a:pt x="48" y="191"/>
                  <a:pt x="50" y="191"/>
                </a:cubicBezTo>
                <a:cubicBezTo>
                  <a:pt x="50" y="192"/>
                  <a:pt x="51" y="192"/>
                  <a:pt x="51" y="191"/>
                </a:cubicBezTo>
                <a:cubicBezTo>
                  <a:pt x="52" y="191"/>
                  <a:pt x="52" y="191"/>
                  <a:pt x="53" y="191"/>
                </a:cubicBezTo>
                <a:cubicBezTo>
                  <a:pt x="53" y="192"/>
                  <a:pt x="54" y="192"/>
                  <a:pt x="54" y="192"/>
                </a:cubicBezTo>
                <a:close/>
                <a:moveTo>
                  <a:pt x="164" y="212"/>
                </a:moveTo>
                <a:cubicBezTo>
                  <a:pt x="163" y="212"/>
                  <a:pt x="163" y="212"/>
                  <a:pt x="163" y="211"/>
                </a:cubicBezTo>
                <a:cubicBezTo>
                  <a:pt x="163" y="211"/>
                  <a:pt x="163" y="211"/>
                  <a:pt x="162" y="211"/>
                </a:cubicBezTo>
                <a:cubicBezTo>
                  <a:pt x="162" y="212"/>
                  <a:pt x="162" y="212"/>
                  <a:pt x="161" y="212"/>
                </a:cubicBezTo>
                <a:cubicBezTo>
                  <a:pt x="159" y="213"/>
                  <a:pt x="160" y="215"/>
                  <a:pt x="157" y="214"/>
                </a:cubicBezTo>
                <a:cubicBezTo>
                  <a:pt x="158" y="217"/>
                  <a:pt x="156" y="216"/>
                  <a:pt x="155" y="218"/>
                </a:cubicBezTo>
                <a:cubicBezTo>
                  <a:pt x="160" y="219"/>
                  <a:pt x="160" y="215"/>
                  <a:pt x="163" y="214"/>
                </a:cubicBezTo>
                <a:cubicBezTo>
                  <a:pt x="163" y="214"/>
                  <a:pt x="163" y="214"/>
                  <a:pt x="164" y="214"/>
                </a:cubicBezTo>
                <a:cubicBezTo>
                  <a:pt x="164" y="213"/>
                  <a:pt x="164" y="213"/>
                  <a:pt x="164" y="212"/>
                </a:cubicBezTo>
                <a:cubicBezTo>
                  <a:pt x="164" y="212"/>
                  <a:pt x="164" y="212"/>
                  <a:pt x="164" y="212"/>
                </a:cubicBezTo>
                <a:close/>
                <a:moveTo>
                  <a:pt x="146" y="256"/>
                </a:moveTo>
                <a:cubicBezTo>
                  <a:pt x="147" y="256"/>
                  <a:pt x="147" y="257"/>
                  <a:pt x="148" y="258"/>
                </a:cubicBezTo>
                <a:cubicBezTo>
                  <a:pt x="148" y="257"/>
                  <a:pt x="148" y="256"/>
                  <a:pt x="148" y="255"/>
                </a:cubicBezTo>
                <a:cubicBezTo>
                  <a:pt x="147" y="254"/>
                  <a:pt x="146" y="254"/>
                  <a:pt x="144" y="254"/>
                </a:cubicBezTo>
                <a:cubicBezTo>
                  <a:pt x="144" y="255"/>
                  <a:pt x="144" y="257"/>
                  <a:pt x="146" y="256"/>
                </a:cubicBezTo>
                <a:close/>
                <a:moveTo>
                  <a:pt x="162" y="280"/>
                </a:moveTo>
                <a:cubicBezTo>
                  <a:pt x="161" y="280"/>
                  <a:pt x="161" y="280"/>
                  <a:pt x="161" y="279"/>
                </a:cubicBezTo>
                <a:cubicBezTo>
                  <a:pt x="161" y="279"/>
                  <a:pt x="160" y="279"/>
                  <a:pt x="160" y="279"/>
                </a:cubicBezTo>
                <a:cubicBezTo>
                  <a:pt x="160" y="282"/>
                  <a:pt x="161" y="283"/>
                  <a:pt x="163" y="284"/>
                </a:cubicBezTo>
                <a:cubicBezTo>
                  <a:pt x="164" y="283"/>
                  <a:pt x="163" y="280"/>
                  <a:pt x="162" y="280"/>
                </a:cubicBezTo>
                <a:close/>
                <a:moveTo>
                  <a:pt x="161" y="208"/>
                </a:moveTo>
                <a:cubicBezTo>
                  <a:pt x="162" y="204"/>
                  <a:pt x="157" y="204"/>
                  <a:pt x="157" y="207"/>
                </a:cubicBezTo>
                <a:cubicBezTo>
                  <a:pt x="159" y="206"/>
                  <a:pt x="159" y="208"/>
                  <a:pt x="161" y="208"/>
                </a:cubicBezTo>
                <a:close/>
                <a:moveTo>
                  <a:pt x="162" y="233"/>
                </a:moveTo>
                <a:cubicBezTo>
                  <a:pt x="162" y="231"/>
                  <a:pt x="160" y="232"/>
                  <a:pt x="160" y="233"/>
                </a:cubicBezTo>
                <a:cubicBezTo>
                  <a:pt x="161" y="233"/>
                  <a:pt x="161" y="234"/>
                  <a:pt x="162" y="234"/>
                </a:cubicBezTo>
                <a:cubicBezTo>
                  <a:pt x="162" y="235"/>
                  <a:pt x="162" y="236"/>
                  <a:pt x="164" y="235"/>
                </a:cubicBezTo>
                <a:cubicBezTo>
                  <a:pt x="164" y="234"/>
                  <a:pt x="163" y="233"/>
                  <a:pt x="162" y="233"/>
                </a:cubicBezTo>
                <a:close/>
                <a:moveTo>
                  <a:pt x="148" y="261"/>
                </a:moveTo>
                <a:cubicBezTo>
                  <a:pt x="148" y="261"/>
                  <a:pt x="148" y="261"/>
                  <a:pt x="148" y="260"/>
                </a:cubicBezTo>
                <a:cubicBezTo>
                  <a:pt x="147" y="260"/>
                  <a:pt x="146" y="260"/>
                  <a:pt x="145" y="260"/>
                </a:cubicBezTo>
                <a:cubicBezTo>
                  <a:pt x="145" y="261"/>
                  <a:pt x="144" y="261"/>
                  <a:pt x="144" y="263"/>
                </a:cubicBezTo>
                <a:cubicBezTo>
                  <a:pt x="144" y="263"/>
                  <a:pt x="145" y="263"/>
                  <a:pt x="145" y="263"/>
                </a:cubicBezTo>
                <a:cubicBezTo>
                  <a:pt x="145" y="264"/>
                  <a:pt x="146" y="264"/>
                  <a:pt x="146" y="265"/>
                </a:cubicBezTo>
                <a:cubicBezTo>
                  <a:pt x="145" y="265"/>
                  <a:pt x="145" y="267"/>
                  <a:pt x="145" y="269"/>
                </a:cubicBezTo>
                <a:cubicBezTo>
                  <a:pt x="146" y="269"/>
                  <a:pt x="146" y="270"/>
                  <a:pt x="147" y="270"/>
                </a:cubicBezTo>
                <a:cubicBezTo>
                  <a:pt x="148" y="270"/>
                  <a:pt x="149" y="271"/>
                  <a:pt x="151" y="271"/>
                </a:cubicBezTo>
                <a:cubicBezTo>
                  <a:pt x="151" y="270"/>
                  <a:pt x="152" y="269"/>
                  <a:pt x="152" y="268"/>
                </a:cubicBezTo>
                <a:cubicBezTo>
                  <a:pt x="152" y="267"/>
                  <a:pt x="152" y="267"/>
                  <a:pt x="153" y="267"/>
                </a:cubicBezTo>
                <a:cubicBezTo>
                  <a:pt x="153" y="267"/>
                  <a:pt x="153" y="266"/>
                  <a:pt x="153" y="266"/>
                </a:cubicBezTo>
                <a:cubicBezTo>
                  <a:pt x="151" y="265"/>
                  <a:pt x="150" y="263"/>
                  <a:pt x="148" y="261"/>
                </a:cubicBezTo>
                <a:close/>
                <a:moveTo>
                  <a:pt x="56" y="175"/>
                </a:moveTo>
                <a:cubicBezTo>
                  <a:pt x="57" y="175"/>
                  <a:pt x="58" y="173"/>
                  <a:pt x="56" y="173"/>
                </a:cubicBezTo>
                <a:cubicBezTo>
                  <a:pt x="56" y="173"/>
                  <a:pt x="55" y="175"/>
                  <a:pt x="56" y="175"/>
                </a:cubicBezTo>
                <a:close/>
                <a:moveTo>
                  <a:pt x="54" y="171"/>
                </a:moveTo>
                <a:cubicBezTo>
                  <a:pt x="53" y="171"/>
                  <a:pt x="52" y="171"/>
                  <a:pt x="51" y="171"/>
                </a:cubicBezTo>
                <a:cubicBezTo>
                  <a:pt x="51" y="172"/>
                  <a:pt x="52" y="173"/>
                  <a:pt x="53" y="173"/>
                </a:cubicBezTo>
                <a:cubicBezTo>
                  <a:pt x="53" y="172"/>
                  <a:pt x="54" y="172"/>
                  <a:pt x="54" y="171"/>
                </a:cubicBezTo>
                <a:close/>
                <a:moveTo>
                  <a:pt x="101" y="249"/>
                </a:moveTo>
                <a:cubicBezTo>
                  <a:pt x="100" y="248"/>
                  <a:pt x="99" y="251"/>
                  <a:pt x="100" y="251"/>
                </a:cubicBezTo>
                <a:cubicBezTo>
                  <a:pt x="100" y="250"/>
                  <a:pt x="100" y="250"/>
                  <a:pt x="101" y="250"/>
                </a:cubicBezTo>
                <a:cubicBezTo>
                  <a:pt x="101" y="250"/>
                  <a:pt x="101" y="251"/>
                  <a:pt x="102" y="251"/>
                </a:cubicBezTo>
                <a:cubicBezTo>
                  <a:pt x="102" y="251"/>
                  <a:pt x="102" y="252"/>
                  <a:pt x="102" y="252"/>
                </a:cubicBezTo>
                <a:cubicBezTo>
                  <a:pt x="104" y="251"/>
                  <a:pt x="102" y="251"/>
                  <a:pt x="103" y="249"/>
                </a:cubicBezTo>
                <a:cubicBezTo>
                  <a:pt x="102" y="249"/>
                  <a:pt x="102" y="248"/>
                  <a:pt x="101" y="249"/>
                </a:cubicBezTo>
                <a:close/>
                <a:moveTo>
                  <a:pt x="49" y="174"/>
                </a:moveTo>
                <a:cubicBezTo>
                  <a:pt x="49" y="175"/>
                  <a:pt x="49" y="176"/>
                  <a:pt x="49" y="177"/>
                </a:cubicBezTo>
                <a:cubicBezTo>
                  <a:pt x="50" y="177"/>
                  <a:pt x="51" y="177"/>
                  <a:pt x="51" y="178"/>
                </a:cubicBezTo>
                <a:cubicBezTo>
                  <a:pt x="51" y="178"/>
                  <a:pt x="51" y="179"/>
                  <a:pt x="51" y="180"/>
                </a:cubicBezTo>
                <a:cubicBezTo>
                  <a:pt x="51" y="180"/>
                  <a:pt x="51" y="181"/>
                  <a:pt x="52" y="181"/>
                </a:cubicBezTo>
                <a:cubicBezTo>
                  <a:pt x="53" y="182"/>
                  <a:pt x="55" y="182"/>
                  <a:pt x="56" y="183"/>
                </a:cubicBezTo>
                <a:cubicBezTo>
                  <a:pt x="56" y="181"/>
                  <a:pt x="56" y="180"/>
                  <a:pt x="56" y="179"/>
                </a:cubicBezTo>
                <a:cubicBezTo>
                  <a:pt x="55" y="178"/>
                  <a:pt x="53" y="178"/>
                  <a:pt x="53" y="177"/>
                </a:cubicBezTo>
                <a:cubicBezTo>
                  <a:pt x="53" y="175"/>
                  <a:pt x="52" y="174"/>
                  <a:pt x="51" y="173"/>
                </a:cubicBezTo>
                <a:cubicBezTo>
                  <a:pt x="51" y="173"/>
                  <a:pt x="50" y="173"/>
                  <a:pt x="50" y="173"/>
                </a:cubicBezTo>
                <a:cubicBezTo>
                  <a:pt x="50" y="174"/>
                  <a:pt x="50" y="174"/>
                  <a:pt x="49" y="174"/>
                </a:cubicBezTo>
                <a:close/>
                <a:moveTo>
                  <a:pt x="65" y="207"/>
                </a:moveTo>
                <a:cubicBezTo>
                  <a:pt x="65" y="205"/>
                  <a:pt x="64" y="204"/>
                  <a:pt x="63" y="204"/>
                </a:cubicBezTo>
                <a:cubicBezTo>
                  <a:pt x="63" y="204"/>
                  <a:pt x="63" y="203"/>
                  <a:pt x="63" y="203"/>
                </a:cubicBezTo>
                <a:cubicBezTo>
                  <a:pt x="63" y="203"/>
                  <a:pt x="63" y="203"/>
                  <a:pt x="62" y="203"/>
                </a:cubicBezTo>
                <a:cubicBezTo>
                  <a:pt x="62" y="203"/>
                  <a:pt x="62" y="202"/>
                  <a:pt x="62" y="202"/>
                </a:cubicBezTo>
                <a:cubicBezTo>
                  <a:pt x="61" y="201"/>
                  <a:pt x="60" y="201"/>
                  <a:pt x="59" y="201"/>
                </a:cubicBezTo>
                <a:cubicBezTo>
                  <a:pt x="59" y="201"/>
                  <a:pt x="59" y="201"/>
                  <a:pt x="59" y="201"/>
                </a:cubicBezTo>
                <a:cubicBezTo>
                  <a:pt x="57" y="201"/>
                  <a:pt x="57" y="199"/>
                  <a:pt x="55" y="199"/>
                </a:cubicBezTo>
                <a:cubicBezTo>
                  <a:pt x="54" y="199"/>
                  <a:pt x="55" y="200"/>
                  <a:pt x="54" y="201"/>
                </a:cubicBezTo>
                <a:cubicBezTo>
                  <a:pt x="54" y="201"/>
                  <a:pt x="53" y="201"/>
                  <a:pt x="54" y="201"/>
                </a:cubicBezTo>
                <a:cubicBezTo>
                  <a:pt x="53" y="202"/>
                  <a:pt x="52" y="202"/>
                  <a:pt x="52" y="203"/>
                </a:cubicBezTo>
                <a:cubicBezTo>
                  <a:pt x="52" y="203"/>
                  <a:pt x="52" y="204"/>
                  <a:pt x="52" y="205"/>
                </a:cubicBezTo>
                <a:cubicBezTo>
                  <a:pt x="53" y="205"/>
                  <a:pt x="53" y="206"/>
                  <a:pt x="54" y="206"/>
                </a:cubicBezTo>
                <a:cubicBezTo>
                  <a:pt x="55" y="206"/>
                  <a:pt x="55" y="206"/>
                  <a:pt x="55" y="207"/>
                </a:cubicBezTo>
                <a:cubicBezTo>
                  <a:pt x="56" y="209"/>
                  <a:pt x="58" y="210"/>
                  <a:pt x="60" y="211"/>
                </a:cubicBezTo>
                <a:cubicBezTo>
                  <a:pt x="60" y="211"/>
                  <a:pt x="61" y="211"/>
                  <a:pt x="61" y="212"/>
                </a:cubicBezTo>
                <a:cubicBezTo>
                  <a:pt x="61" y="212"/>
                  <a:pt x="62" y="213"/>
                  <a:pt x="62" y="212"/>
                </a:cubicBezTo>
                <a:cubicBezTo>
                  <a:pt x="62" y="211"/>
                  <a:pt x="62" y="211"/>
                  <a:pt x="63" y="211"/>
                </a:cubicBezTo>
                <a:cubicBezTo>
                  <a:pt x="64" y="211"/>
                  <a:pt x="63" y="209"/>
                  <a:pt x="63" y="208"/>
                </a:cubicBezTo>
                <a:cubicBezTo>
                  <a:pt x="63" y="208"/>
                  <a:pt x="64" y="207"/>
                  <a:pt x="65" y="208"/>
                </a:cubicBezTo>
                <a:cubicBezTo>
                  <a:pt x="66" y="208"/>
                  <a:pt x="66" y="207"/>
                  <a:pt x="66" y="207"/>
                </a:cubicBezTo>
                <a:cubicBezTo>
                  <a:pt x="66" y="207"/>
                  <a:pt x="66" y="207"/>
                  <a:pt x="66" y="207"/>
                </a:cubicBezTo>
                <a:cubicBezTo>
                  <a:pt x="66" y="207"/>
                  <a:pt x="66" y="207"/>
                  <a:pt x="65" y="207"/>
                </a:cubicBezTo>
                <a:close/>
                <a:moveTo>
                  <a:pt x="100" y="247"/>
                </a:moveTo>
                <a:cubicBezTo>
                  <a:pt x="98" y="248"/>
                  <a:pt x="98" y="246"/>
                  <a:pt x="97" y="247"/>
                </a:cubicBezTo>
                <a:cubicBezTo>
                  <a:pt x="97" y="248"/>
                  <a:pt x="98" y="250"/>
                  <a:pt x="99" y="250"/>
                </a:cubicBezTo>
                <a:cubicBezTo>
                  <a:pt x="98" y="248"/>
                  <a:pt x="100" y="249"/>
                  <a:pt x="100" y="247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78"/>
          <p:cNvSpPr>
            <a:spLocks noEditPoints="1"/>
          </p:cNvSpPr>
          <p:nvPr/>
        </p:nvSpPr>
        <p:spPr bwMode="auto">
          <a:xfrm>
            <a:off x="8445792" y="425753"/>
            <a:ext cx="979488" cy="1851025"/>
          </a:xfrm>
          <a:custGeom>
            <a:avLst/>
            <a:gdLst>
              <a:gd name="T0" fmla="*/ 37 w 253"/>
              <a:gd name="T1" fmla="*/ 471 h 478"/>
              <a:gd name="T2" fmla="*/ 52 w 253"/>
              <a:gd name="T3" fmla="*/ 450 h 478"/>
              <a:gd name="T4" fmla="*/ 49 w 253"/>
              <a:gd name="T5" fmla="*/ 476 h 478"/>
              <a:gd name="T6" fmla="*/ 32 w 253"/>
              <a:gd name="T7" fmla="*/ 473 h 478"/>
              <a:gd name="T8" fmla="*/ 23 w 253"/>
              <a:gd name="T9" fmla="*/ 458 h 478"/>
              <a:gd name="T10" fmla="*/ 35 w 253"/>
              <a:gd name="T11" fmla="*/ 456 h 478"/>
              <a:gd name="T12" fmla="*/ 96 w 253"/>
              <a:gd name="T13" fmla="*/ 464 h 478"/>
              <a:gd name="T14" fmla="*/ 155 w 253"/>
              <a:gd name="T15" fmla="*/ 443 h 478"/>
              <a:gd name="T16" fmla="*/ 97 w 253"/>
              <a:gd name="T17" fmla="*/ 473 h 478"/>
              <a:gd name="T18" fmla="*/ 57 w 253"/>
              <a:gd name="T19" fmla="*/ 400 h 478"/>
              <a:gd name="T20" fmla="*/ 56 w 253"/>
              <a:gd name="T21" fmla="*/ 445 h 478"/>
              <a:gd name="T22" fmla="*/ 48 w 253"/>
              <a:gd name="T23" fmla="*/ 315 h 478"/>
              <a:gd name="T24" fmla="*/ 63 w 253"/>
              <a:gd name="T25" fmla="*/ 298 h 478"/>
              <a:gd name="T26" fmla="*/ 55 w 253"/>
              <a:gd name="T27" fmla="*/ 318 h 478"/>
              <a:gd name="T28" fmla="*/ 50 w 253"/>
              <a:gd name="T29" fmla="*/ 431 h 478"/>
              <a:gd name="T30" fmla="*/ 85 w 253"/>
              <a:gd name="T31" fmla="*/ 469 h 478"/>
              <a:gd name="T32" fmla="*/ 69 w 253"/>
              <a:gd name="T33" fmla="*/ 456 h 478"/>
              <a:gd name="T34" fmla="*/ 89 w 253"/>
              <a:gd name="T35" fmla="*/ 469 h 478"/>
              <a:gd name="T36" fmla="*/ 87 w 253"/>
              <a:gd name="T37" fmla="*/ 465 h 478"/>
              <a:gd name="T38" fmla="*/ 66 w 253"/>
              <a:gd name="T39" fmla="*/ 463 h 478"/>
              <a:gd name="T40" fmla="*/ 64 w 253"/>
              <a:gd name="T41" fmla="*/ 443 h 478"/>
              <a:gd name="T42" fmla="*/ 55 w 253"/>
              <a:gd name="T43" fmla="*/ 452 h 478"/>
              <a:gd name="T44" fmla="*/ 65 w 253"/>
              <a:gd name="T45" fmla="*/ 455 h 478"/>
              <a:gd name="T46" fmla="*/ 55 w 253"/>
              <a:gd name="T47" fmla="*/ 418 h 478"/>
              <a:gd name="T48" fmla="*/ 66 w 253"/>
              <a:gd name="T49" fmla="*/ 447 h 478"/>
              <a:gd name="T50" fmla="*/ 94 w 253"/>
              <a:gd name="T51" fmla="*/ 458 h 478"/>
              <a:gd name="T52" fmla="*/ 126 w 253"/>
              <a:gd name="T53" fmla="*/ 460 h 478"/>
              <a:gd name="T54" fmla="*/ 160 w 253"/>
              <a:gd name="T55" fmla="*/ 432 h 478"/>
              <a:gd name="T56" fmla="*/ 200 w 253"/>
              <a:gd name="T57" fmla="*/ 420 h 478"/>
              <a:gd name="T58" fmla="*/ 206 w 253"/>
              <a:gd name="T59" fmla="*/ 408 h 478"/>
              <a:gd name="T60" fmla="*/ 209 w 253"/>
              <a:gd name="T61" fmla="*/ 403 h 478"/>
              <a:gd name="T62" fmla="*/ 215 w 253"/>
              <a:gd name="T63" fmla="*/ 392 h 478"/>
              <a:gd name="T64" fmla="*/ 220 w 253"/>
              <a:gd name="T65" fmla="*/ 384 h 478"/>
              <a:gd name="T66" fmla="*/ 230 w 253"/>
              <a:gd name="T67" fmla="*/ 362 h 478"/>
              <a:gd name="T68" fmla="*/ 237 w 253"/>
              <a:gd name="T69" fmla="*/ 347 h 478"/>
              <a:gd name="T70" fmla="*/ 247 w 253"/>
              <a:gd name="T71" fmla="*/ 294 h 478"/>
              <a:gd name="T72" fmla="*/ 212 w 253"/>
              <a:gd name="T73" fmla="*/ 245 h 478"/>
              <a:gd name="T74" fmla="*/ 182 w 253"/>
              <a:gd name="T75" fmla="*/ 168 h 478"/>
              <a:gd name="T76" fmla="*/ 159 w 253"/>
              <a:gd name="T77" fmla="*/ 145 h 478"/>
              <a:gd name="T78" fmla="*/ 150 w 253"/>
              <a:gd name="T79" fmla="*/ 83 h 478"/>
              <a:gd name="T80" fmla="*/ 133 w 253"/>
              <a:gd name="T81" fmla="*/ 39 h 478"/>
              <a:gd name="T82" fmla="*/ 89 w 253"/>
              <a:gd name="T83" fmla="*/ 9 h 478"/>
              <a:gd name="T84" fmla="*/ 87 w 253"/>
              <a:gd name="T85" fmla="*/ 13 h 478"/>
              <a:gd name="T86" fmla="*/ 84 w 253"/>
              <a:gd name="T87" fmla="*/ 20 h 478"/>
              <a:gd name="T88" fmla="*/ 53 w 253"/>
              <a:gd name="T89" fmla="*/ 74 h 478"/>
              <a:gd name="T90" fmla="*/ 25 w 253"/>
              <a:gd name="T91" fmla="*/ 65 h 478"/>
              <a:gd name="T92" fmla="*/ 1 w 253"/>
              <a:gd name="T93" fmla="*/ 71 h 478"/>
              <a:gd name="T94" fmla="*/ 13 w 253"/>
              <a:gd name="T95" fmla="*/ 78 h 478"/>
              <a:gd name="T96" fmla="*/ 49 w 253"/>
              <a:gd name="T97" fmla="*/ 108 h 478"/>
              <a:gd name="T98" fmla="*/ 50 w 253"/>
              <a:gd name="T99" fmla="*/ 123 h 478"/>
              <a:gd name="T100" fmla="*/ 57 w 253"/>
              <a:gd name="T101" fmla="*/ 135 h 478"/>
              <a:gd name="T102" fmla="*/ 68 w 253"/>
              <a:gd name="T103" fmla="*/ 189 h 478"/>
              <a:gd name="T104" fmla="*/ 77 w 253"/>
              <a:gd name="T105" fmla="*/ 200 h 478"/>
              <a:gd name="T106" fmla="*/ 95 w 253"/>
              <a:gd name="T107" fmla="*/ 208 h 478"/>
              <a:gd name="T108" fmla="*/ 108 w 253"/>
              <a:gd name="T109" fmla="*/ 231 h 478"/>
              <a:gd name="T110" fmla="*/ 94 w 253"/>
              <a:gd name="T111" fmla="*/ 244 h 478"/>
              <a:gd name="T112" fmla="*/ 84 w 253"/>
              <a:gd name="T113" fmla="*/ 271 h 478"/>
              <a:gd name="T114" fmla="*/ 70 w 253"/>
              <a:gd name="T115" fmla="*/ 295 h 478"/>
              <a:gd name="T116" fmla="*/ 56 w 253"/>
              <a:gd name="T117" fmla="*/ 321 h 478"/>
              <a:gd name="T118" fmla="*/ 41 w 253"/>
              <a:gd name="T119" fmla="*/ 340 h 478"/>
              <a:gd name="T120" fmla="*/ 47 w 253"/>
              <a:gd name="T121" fmla="*/ 369 h 478"/>
              <a:gd name="T122" fmla="*/ 59 w 253"/>
              <a:gd name="T123" fmla="*/ 401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3" h="478">
                <a:moveTo>
                  <a:pt x="100" y="232"/>
                </a:moveTo>
                <a:cubicBezTo>
                  <a:pt x="100" y="232"/>
                  <a:pt x="100" y="232"/>
                  <a:pt x="100" y="232"/>
                </a:cubicBezTo>
                <a:cubicBezTo>
                  <a:pt x="101" y="232"/>
                  <a:pt x="102" y="231"/>
                  <a:pt x="101" y="230"/>
                </a:cubicBezTo>
                <a:cubicBezTo>
                  <a:pt x="99" y="231"/>
                  <a:pt x="99" y="229"/>
                  <a:pt x="97" y="230"/>
                </a:cubicBezTo>
                <a:cubicBezTo>
                  <a:pt x="94" y="230"/>
                  <a:pt x="91" y="230"/>
                  <a:pt x="91" y="233"/>
                </a:cubicBezTo>
                <a:cubicBezTo>
                  <a:pt x="91" y="234"/>
                  <a:pt x="92" y="235"/>
                  <a:pt x="93" y="236"/>
                </a:cubicBezTo>
                <a:cubicBezTo>
                  <a:pt x="93" y="236"/>
                  <a:pt x="93" y="236"/>
                  <a:pt x="93" y="236"/>
                </a:cubicBezTo>
                <a:cubicBezTo>
                  <a:pt x="95" y="236"/>
                  <a:pt x="95" y="238"/>
                  <a:pt x="96" y="237"/>
                </a:cubicBezTo>
                <a:cubicBezTo>
                  <a:pt x="97" y="237"/>
                  <a:pt x="97" y="237"/>
                  <a:pt x="97" y="237"/>
                </a:cubicBezTo>
                <a:cubicBezTo>
                  <a:pt x="98" y="236"/>
                  <a:pt x="99" y="236"/>
                  <a:pt x="98" y="235"/>
                </a:cubicBezTo>
                <a:cubicBezTo>
                  <a:pt x="98" y="234"/>
                  <a:pt x="98" y="234"/>
                  <a:pt x="98" y="234"/>
                </a:cubicBezTo>
                <a:cubicBezTo>
                  <a:pt x="98" y="234"/>
                  <a:pt x="98" y="233"/>
                  <a:pt x="98" y="232"/>
                </a:cubicBezTo>
                <a:cubicBezTo>
                  <a:pt x="98" y="233"/>
                  <a:pt x="98" y="233"/>
                  <a:pt x="98" y="233"/>
                </a:cubicBezTo>
                <a:cubicBezTo>
                  <a:pt x="99" y="233"/>
                  <a:pt x="99" y="232"/>
                  <a:pt x="100" y="232"/>
                </a:cubicBezTo>
                <a:close/>
                <a:moveTo>
                  <a:pt x="41" y="462"/>
                </a:moveTo>
                <a:cubicBezTo>
                  <a:pt x="42" y="462"/>
                  <a:pt x="42" y="462"/>
                  <a:pt x="42" y="462"/>
                </a:cubicBezTo>
                <a:cubicBezTo>
                  <a:pt x="42" y="463"/>
                  <a:pt x="43" y="463"/>
                  <a:pt x="43" y="463"/>
                </a:cubicBezTo>
                <a:cubicBezTo>
                  <a:pt x="44" y="461"/>
                  <a:pt x="42" y="460"/>
                  <a:pt x="41" y="462"/>
                </a:cubicBezTo>
                <a:close/>
                <a:moveTo>
                  <a:pt x="40" y="468"/>
                </a:moveTo>
                <a:cubicBezTo>
                  <a:pt x="40" y="467"/>
                  <a:pt x="40" y="467"/>
                  <a:pt x="39" y="466"/>
                </a:cubicBezTo>
                <a:cubicBezTo>
                  <a:pt x="39" y="468"/>
                  <a:pt x="39" y="468"/>
                  <a:pt x="39" y="468"/>
                </a:cubicBezTo>
                <a:cubicBezTo>
                  <a:pt x="38" y="468"/>
                  <a:pt x="38" y="470"/>
                  <a:pt x="37" y="471"/>
                </a:cubicBezTo>
                <a:cubicBezTo>
                  <a:pt x="37" y="471"/>
                  <a:pt x="37" y="471"/>
                  <a:pt x="37" y="471"/>
                </a:cubicBezTo>
                <a:cubicBezTo>
                  <a:pt x="35" y="471"/>
                  <a:pt x="34" y="472"/>
                  <a:pt x="34" y="473"/>
                </a:cubicBezTo>
                <a:cubicBezTo>
                  <a:pt x="37" y="473"/>
                  <a:pt x="37" y="473"/>
                  <a:pt x="37" y="473"/>
                </a:cubicBezTo>
                <a:cubicBezTo>
                  <a:pt x="38" y="472"/>
                  <a:pt x="38" y="472"/>
                  <a:pt x="39" y="472"/>
                </a:cubicBezTo>
                <a:cubicBezTo>
                  <a:pt x="39" y="471"/>
                  <a:pt x="39" y="471"/>
                  <a:pt x="40" y="471"/>
                </a:cubicBezTo>
                <a:cubicBezTo>
                  <a:pt x="40" y="471"/>
                  <a:pt x="41" y="471"/>
                  <a:pt x="41" y="471"/>
                </a:cubicBezTo>
                <a:cubicBezTo>
                  <a:pt x="40" y="470"/>
                  <a:pt x="40" y="469"/>
                  <a:pt x="40" y="468"/>
                </a:cubicBezTo>
                <a:close/>
                <a:moveTo>
                  <a:pt x="45" y="457"/>
                </a:moveTo>
                <a:cubicBezTo>
                  <a:pt x="45" y="456"/>
                  <a:pt x="45" y="455"/>
                  <a:pt x="44" y="455"/>
                </a:cubicBezTo>
                <a:cubicBezTo>
                  <a:pt x="44" y="456"/>
                  <a:pt x="41" y="455"/>
                  <a:pt x="42" y="457"/>
                </a:cubicBezTo>
                <a:cubicBezTo>
                  <a:pt x="43" y="457"/>
                  <a:pt x="44" y="457"/>
                  <a:pt x="45" y="457"/>
                </a:cubicBezTo>
                <a:close/>
                <a:moveTo>
                  <a:pt x="41" y="465"/>
                </a:moveTo>
                <a:cubicBezTo>
                  <a:pt x="41" y="466"/>
                  <a:pt x="42" y="467"/>
                  <a:pt x="43" y="468"/>
                </a:cubicBezTo>
                <a:cubicBezTo>
                  <a:pt x="43" y="467"/>
                  <a:pt x="43" y="464"/>
                  <a:pt x="41" y="465"/>
                </a:cubicBezTo>
                <a:close/>
                <a:moveTo>
                  <a:pt x="43" y="459"/>
                </a:moveTo>
                <a:cubicBezTo>
                  <a:pt x="44" y="459"/>
                  <a:pt x="44" y="460"/>
                  <a:pt x="44" y="461"/>
                </a:cubicBezTo>
                <a:cubicBezTo>
                  <a:pt x="45" y="461"/>
                  <a:pt x="45" y="461"/>
                  <a:pt x="45" y="462"/>
                </a:cubicBezTo>
                <a:cubicBezTo>
                  <a:pt x="46" y="462"/>
                  <a:pt x="46" y="461"/>
                  <a:pt x="46" y="459"/>
                </a:cubicBezTo>
                <a:cubicBezTo>
                  <a:pt x="45" y="460"/>
                  <a:pt x="44" y="457"/>
                  <a:pt x="43" y="459"/>
                </a:cubicBezTo>
                <a:close/>
                <a:moveTo>
                  <a:pt x="50" y="450"/>
                </a:moveTo>
                <a:cubicBezTo>
                  <a:pt x="51" y="450"/>
                  <a:pt x="51" y="450"/>
                  <a:pt x="51" y="451"/>
                </a:cubicBezTo>
                <a:cubicBezTo>
                  <a:pt x="52" y="451"/>
                  <a:pt x="52" y="451"/>
                  <a:pt x="52" y="450"/>
                </a:cubicBezTo>
                <a:cubicBezTo>
                  <a:pt x="52" y="450"/>
                  <a:pt x="51" y="449"/>
                  <a:pt x="50" y="450"/>
                </a:cubicBezTo>
                <a:close/>
                <a:moveTo>
                  <a:pt x="51" y="452"/>
                </a:moveTo>
                <a:cubicBezTo>
                  <a:pt x="51" y="452"/>
                  <a:pt x="51" y="452"/>
                  <a:pt x="50" y="452"/>
                </a:cubicBezTo>
                <a:cubicBezTo>
                  <a:pt x="50" y="453"/>
                  <a:pt x="51" y="453"/>
                  <a:pt x="51" y="452"/>
                </a:cubicBezTo>
                <a:close/>
                <a:moveTo>
                  <a:pt x="50" y="471"/>
                </a:moveTo>
                <a:cubicBezTo>
                  <a:pt x="51" y="474"/>
                  <a:pt x="47" y="473"/>
                  <a:pt x="48" y="475"/>
                </a:cubicBezTo>
                <a:cubicBezTo>
                  <a:pt x="49" y="475"/>
                  <a:pt x="49" y="475"/>
                  <a:pt x="49" y="475"/>
                </a:cubicBezTo>
                <a:cubicBezTo>
                  <a:pt x="49" y="475"/>
                  <a:pt x="49" y="474"/>
                  <a:pt x="50" y="474"/>
                </a:cubicBezTo>
                <a:cubicBezTo>
                  <a:pt x="50" y="474"/>
                  <a:pt x="50" y="475"/>
                  <a:pt x="51" y="475"/>
                </a:cubicBezTo>
                <a:cubicBezTo>
                  <a:pt x="51" y="475"/>
                  <a:pt x="52" y="475"/>
                  <a:pt x="52" y="475"/>
                </a:cubicBezTo>
                <a:cubicBezTo>
                  <a:pt x="52" y="475"/>
                  <a:pt x="52" y="474"/>
                  <a:pt x="52" y="474"/>
                </a:cubicBezTo>
                <a:cubicBezTo>
                  <a:pt x="52" y="474"/>
                  <a:pt x="52" y="474"/>
                  <a:pt x="52" y="473"/>
                </a:cubicBezTo>
                <a:cubicBezTo>
                  <a:pt x="51" y="473"/>
                  <a:pt x="51" y="471"/>
                  <a:pt x="50" y="471"/>
                </a:cubicBezTo>
                <a:close/>
                <a:moveTo>
                  <a:pt x="35" y="466"/>
                </a:moveTo>
                <a:cubicBezTo>
                  <a:pt x="35" y="464"/>
                  <a:pt x="33" y="465"/>
                  <a:pt x="33" y="465"/>
                </a:cubicBezTo>
                <a:cubicBezTo>
                  <a:pt x="33" y="465"/>
                  <a:pt x="33" y="465"/>
                  <a:pt x="33" y="465"/>
                </a:cubicBezTo>
                <a:cubicBezTo>
                  <a:pt x="33" y="467"/>
                  <a:pt x="34" y="466"/>
                  <a:pt x="35" y="466"/>
                </a:cubicBezTo>
                <a:close/>
                <a:moveTo>
                  <a:pt x="49" y="477"/>
                </a:moveTo>
                <a:cubicBezTo>
                  <a:pt x="50" y="477"/>
                  <a:pt x="50" y="477"/>
                  <a:pt x="50" y="477"/>
                </a:cubicBezTo>
                <a:cubicBezTo>
                  <a:pt x="50" y="476"/>
                  <a:pt x="50" y="476"/>
                  <a:pt x="50" y="475"/>
                </a:cubicBezTo>
                <a:cubicBezTo>
                  <a:pt x="50" y="475"/>
                  <a:pt x="50" y="475"/>
                  <a:pt x="49" y="475"/>
                </a:cubicBezTo>
                <a:cubicBezTo>
                  <a:pt x="49" y="476"/>
                  <a:pt x="49" y="476"/>
                  <a:pt x="49" y="476"/>
                </a:cubicBezTo>
                <a:cubicBezTo>
                  <a:pt x="49" y="476"/>
                  <a:pt x="49" y="477"/>
                  <a:pt x="49" y="477"/>
                </a:cubicBezTo>
                <a:close/>
                <a:moveTo>
                  <a:pt x="48" y="455"/>
                </a:moveTo>
                <a:cubicBezTo>
                  <a:pt x="48" y="455"/>
                  <a:pt x="48" y="455"/>
                  <a:pt x="48" y="455"/>
                </a:cubicBezTo>
                <a:cubicBezTo>
                  <a:pt x="47" y="455"/>
                  <a:pt x="47" y="455"/>
                  <a:pt x="46" y="456"/>
                </a:cubicBezTo>
                <a:cubicBezTo>
                  <a:pt x="47" y="456"/>
                  <a:pt x="48" y="457"/>
                  <a:pt x="48" y="456"/>
                </a:cubicBezTo>
                <a:cubicBezTo>
                  <a:pt x="48" y="456"/>
                  <a:pt x="48" y="455"/>
                  <a:pt x="48" y="455"/>
                </a:cubicBezTo>
                <a:close/>
                <a:moveTo>
                  <a:pt x="35" y="462"/>
                </a:moveTo>
                <a:cubicBezTo>
                  <a:pt x="37" y="462"/>
                  <a:pt x="37" y="461"/>
                  <a:pt x="36" y="460"/>
                </a:cubicBezTo>
                <a:cubicBezTo>
                  <a:pt x="35" y="460"/>
                  <a:pt x="35" y="460"/>
                  <a:pt x="35" y="459"/>
                </a:cubicBezTo>
                <a:cubicBezTo>
                  <a:pt x="34" y="459"/>
                  <a:pt x="34" y="460"/>
                  <a:pt x="34" y="460"/>
                </a:cubicBezTo>
                <a:cubicBezTo>
                  <a:pt x="34" y="460"/>
                  <a:pt x="34" y="461"/>
                  <a:pt x="34" y="462"/>
                </a:cubicBezTo>
                <a:cubicBezTo>
                  <a:pt x="35" y="462"/>
                  <a:pt x="35" y="462"/>
                  <a:pt x="35" y="462"/>
                </a:cubicBezTo>
                <a:close/>
                <a:moveTo>
                  <a:pt x="34" y="464"/>
                </a:moveTo>
                <a:cubicBezTo>
                  <a:pt x="35" y="463"/>
                  <a:pt x="35" y="463"/>
                  <a:pt x="35" y="462"/>
                </a:cubicBezTo>
                <a:cubicBezTo>
                  <a:pt x="35" y="462"/>
                  <a:pt x="34" y="462"/>
                  <a:pt x="34" y="462"/>
                </a:cubicBezTo>
                <a:cubicBezTo>
                  <a:pt x="34" y="462"/>
                  <a:pt x="34" y="462"/>
                  <a:pt x="33" y="462"/>
                </a:cubicBezTo>
                <a:cubicBezTo>
                  <a:pt x="33" y="462"/>
                  <a:pt x="33" y="463"/>
                  <a:pt x="33" y="464"/>
                </a:cubicBezTo>
                <a:cubicBezTo>
                  <a:pt x="34" y="464"/>
                  <a:pt x="34" y="464"/>
                  <a:pt x="34" y="464"/>
                </a:cubicBezTo>
                <a:close/>
                <a:moveTo>
                  <a:pt x="32" y="469"/>
                </a:moveTo>
                <a:cubicBezTo>
                  <a:pt x="31" y="469"/>
                  <a:pt x="31" y="468"/>
                  <a:pt x="30" y="468"/>
                </a:cubicBezTo>
                <a:cubicBezTo>
                  <a:pt x="29" y="469"/>
                  <a:pt x="28" y="469"/>
                  <a:pt x="27" y="471"/>
                </a:cubicBezTo>
                <a:cubicBezTo>
                  <a:pt x="29" y="471"/>
                  <a:pt x="29" y="473"/>
                  <a:pt x="32" y="473"/>
                </a:cubicBezTo>
                <a:cubicBezTo>
                  <a:pt x="32" y="472"/>
                  <a:pt x="33" y="472"/>
                  <a:pt x="33" y="471"/>
                </a:cubicBezTo>
                <a:cubicBezTo>
                  <a:pt x="33" y="471"/>
                  <a:pt x="33" y="471"/>
                  <a:pt x="33" y="471"/>
                </a:cubicBezTo>
                <a:cubicBezTo>
                  <a:pt x="33" y="470"/>
                  <a:pt x="32" y="470"/>
                  <a:pt x="32" y="469"/>
                </a:cubicBezTo>
                <a:close/>
                <a:moveTo>
                  <a:pt x="16" y="459"/>
                </a:moveTo>
                <a:cubicBezTo>
                  <a:pt x="16" y="458"/>
                  <a:pt x="17" y="460"/>
                  <a:pt x="17" y="459"/>
                </a:cubicBezTo>
                <a:cubicBezTo>
                  <a:pt x="18" y="460"/>
                  <a:pt x="17" y="459"/>
                  <a:pt x="18" y="459"/>
                </a:cubicBezTo>
                <a:cubicBezTo>
                  <a:pt x="18" y="459"/>
                  <a:pt x="18" y="459"/>
                  <a:pt x="18" y="459"/>
                </a:cubicBezTo>
                <a:cubicBezTo>
                  <a:pt x="19" y="458"/>
                  <a:pt x="18" y="457"/>
                  <a:pt x="17" y="457"/>
                </a:cubicBezTo>
                <a:cubicBezTo>
                  <a:pt x="17" y="458"/>
                  <a:pt x="16" y="458"/>
                  <a:pt x="16" y="459"/>
                </a:cubicBezTo>
                <a:close/>
                <a:moveTo>
                  <a:pt x="28" y="467"/>
                </a:moveTo>
                <a:cubicBezTo>
                  <a:pt x="28" y="466"/>
                  <a:pt x="28" y="465"/>
                  <a:pt x="27" y="464"/>
                </a:cubicBezTo>
                <a:cubicBezTo>
                  <a:pt x="27" y="464"/>
                  <a:pt x="27" y="462"/>
                  <a:pt x="27" y="462"/>
                </a:cubicBezTo>
                <a:cubicBezTo>
                  <a:pt x="29" y="463"/>
                  <a:pt x="28" y="465"/>
                  <a:pt x="30" y="466"/>
                </a:cubicBezTo>
                <a:cubicBezTo>
                  <a:pt x="30" y="464"/>
                  <a:pt x="31" y="464"/>
                  <a:pt x="32" y="464"/>
                </a:cubicBezTo>
                <a:cubicBezTo>
                  <a:pt x="32" y="463"/>
                  <a:pt x="32" y="462"/>
                  <a:pt x="33" y="462"/>
                </a:cubicBezTo>
                <a:cubicBezTo>
                  <a:pt x="33" y="459"/>
                  <a:pt x="33" y="459"/>
                  <a:pt x="33" y="459"/>
                </a:cubicBezTo>
                <a:cubicBezTo>
                  <a:pt x="32" y="458"/>
                  <a:pt x="32" y="458"/>
                  <a:pt x="32" y="457"/>
                </a:cubicBezTo>
                <a:cubicBezTo>
                  <a:pt x="31" y="457"/>
                  <a:pt x="30" y="457"/>
                  <a:pt x="30" y="457"/>
                </a:cubicBezTo>
                <a:cubicBezTo>
                  <a:pt x="28" y="456"/>
                  <a:pt x="27" y="456"/>
                  <a:pt x="25" y="455"/>
                </a:cubicBezTo>
                <a:cubicBezTo>
                  <a:pt x="26" y="455"/>
                  <a:pt x="25" y="455"/>
                  <a:pt x="25" y="455"/>
                </a:cubicBezTo>
                <a:cubicBezTo>
                  <a:pt x="22" y="454"/>
                  <a:pt x="23" y="457"/>
                  <a:pt x="21" y="456"/>
                </a:cubicBezTo>
                <a:cubicBezTo>
                  <a:pt x="20" y="457"/>
                  <a:pt x="21" y="458"/>
                  <a:pt x="23" y="458"/>
                </a:cubicBezTo>
                <a:cubicBezTo>
                  <a:pt x="23" y="459"/>
                  <a:pt x="23" y="459"/>
                  <a:pt x="24" y="459"/>
                </a:cubicBezTo>
                <a:cubicBezTo>
                  <a:pt x="24" y="460"/>
                  <a:pt x="24" y="460"/>
                  <a:pt x="24" y="460"/>
                </a:cubicBezTo>
                <a:cubicBezTo>
                  <a:pt x="24" y="461"/>
                  <a:pt x="23" y="461"/>
                  <a:pt x="23" y="462"/>
                </a:cubicBezTo>
                <a:cubicBezTo>
                  <a:pt x="21" y="462"/>
                  <a:pt x="21" y="462"/>
                  <a:pt x="21" y="462"/>
                </a:cubicBezTo>
                <a:cubicBezTo>
                  <a:pt x="21" y="462"/>
                  <a:pt x="20" y="463"/>
                  <a:pt x="20" y="463"/>
                </a:cubicBezTo>
                <a:cubicBezTo>
                  <a:pt x="19" y="465"/>
                  <a:pt x="21" y="466"/>
                  <a:pt x="21" y="467"/>
                </a:cubicBezTo>
                <a:cubicBezTo>
                  <a:pt x="21" y="468"/>
                  <a:pt x="21" y="469"/>
                  <a:pt x="22" y="469"/>
                </a:cubicBezTo>
                <a:cubicBezTo>
                  <a:pt x="22" y="469"/>
                  <a:pt x="22" y="469"/>
                  <a:pt x="22" y="469"/>
                </a:cubicBezTo>
                <a:cubicBezTo>
                  <a:pt x="21" y="470"/>
                  <a:pt x="22" y="470"/>
                  <a:pt x="23" y="471"/>
                </a:cubicBezTo>
                <a:cubicBezTo>
                  <a:pt x="23" y="471"/>
                  <a:pt x="23" y="471"/>
                  <a:pt x="23" y="471"/>
                </a:cubicBezTo>
                <a:cubicBezTo>
                  <a:pt x="24" y="472"/>
                  <a:pt x="25" y="470"/>
                  <a:pt x="26" y="471"/>
                </a:cubicBezTo>
                <a:cubicBezTo>
                  <a:pt x="26" y="471"/>
                  <a:pt x="26" y="471"/>
                  <a:pt x="27" y="471"/>
                </a:cubicBezTo>
                <a:cubicBezTo>
                  <a:pt x="27" y="471"/>
                  <a:pt x="27" y="471"/>
                  <a:pt x="27" y="471"/>
                </a:cubicBezTo>
                <a:cubicBezTo>
                  <a:pt x="26" y="468"/>
                  <a:pt x="29" y="469"/>
                  <a:pt x="28" y="467"/>
                </a:cubicBezTo>
                <a:close/>
                <a:moveTo>
                  <a:pt x="32" y="456"/>
                </a:moveTo>
                <a:cubicBezTo>
                  <a:pt x="32" y="456"/>
                  <a:pt x="32" y="456"/>
                  <a:pt x="32" y="456"/>
                </a:cubicBezTo>
                <a:cubicBezTo>
                  <a:pt x="33" y="457"/>
                  <a:pt x="33" y="458"/>
                  <a:pt x="34" y="457"/>
                </a:cubicBezTo>
                <a:cubicBezTo>
                  <a:pt x="35" y="455"/>
                  <a:pt x="33" y="456"/>
                  <a:pt x="32" y="456"/>
                </a:cubicBezTo>
                <a:close/>
                <a:moveTo>
                  <a:pt x="35" y="456"/>
                </a:moveTo>
                <a:cubicBezTo>
                  <a:pt x="35" y="456"/>
                  <a:pt x="35" y="456"/>
                  <a:pt x="35" y="456"/>
                </a:cubicBezTo>
                <a:cubicBezTo>
                  <a:pt x="35" y="457"/>
                  <a:pt x="35" y="458"/>
                  <a:pt x="36" y="458"/>
                </a:cubicBezTo>
                <a:cubicBezTo>
                  <a:pt x="35" y="457"/>
                  <a:pt x="37" y="456"/>
                  <a:pt x="35" y="456"/>
                </a:cubicBezTo>
                <a:close/>
                <a:moveTo>
                  <a:pt x="37" y="465"/>
                </a:moveTo>
                <a:cubicBezTo>
                  <a:pt x="37" y="465"/>
                  <a:pt x="37" y="465"/>
                  <a:pt x="37" y="466"/>
                </a:cubicBezTo>
                <a:cubicBezTo>
                  <a:pt x="38" y="465"/>
                  <a:pt x="39" y="465"/>
                  <a:pt x="39" y="463"/>
                </a:cubicBezTo>
                <a:cubicBezTo>
                  <a:pt x="37" y="462"/>
                  <a:pt x="37" y="464"/>
                  <a:pt x="37" y="465"/>
                </a:cubicBezTo>
                <a:close/>
                <a:moveTo>
                  <a:pt x="13" y="463"/>
                </a:moveTo>
                <a:cubicBezTo>
                  <a:pt x="13" y="463"/>
                  <a:pt x="13" y="463"/>
                  <a:pt x="13" y="463"/>
                </a:cubicBezTo>
                <a:cubicBezTo>
                  <a:pt x="13" y="464"/>
                  <a:pt x="14" y="465"/>
                  <a:pt x="15" y="465"/>
                </a:cubicBezTo>
                <a:cubicBezTo>
                  <a:pt x="15" y="464"/>
                  <a:pt x="15" y="463"/>
                  <a:pt x="13" y="463"/>
                </a:cubicBezTo>
                <a:close/>
                <a:moveTo>
                  <a:pt x="17" y="462"/>
                </a:moveTo>
                <a:cubicBezTo>
                  <a:pt x="15" y="462"/>
                  <a:pt x="16" y="464"/>
                  <a:pt x="16" y="466"/>
                </a:cubicBezTo>
                <a:cubicBezTo>
                  <a:pt x="16" y="466"/>
                  <a:pt x="16" y="468"/>
                  <a:pt x="18" y="468"/>
                </a:cubicBezTo>
                <a:cubicBezTo>
                  <a:pt x="18" y="468"/>
                  <a:pt x="18" y="468"/>
                  <a:pt x="18" y="467"/>
                </a:cubicBezTo>
                <a:cubicBezTo>
                  <a:pt x="18" y="467"/>
                  <a:pt x="19" y="466"/>
                  <a:pt x="19" y="466"/>
                </a:cubicBezTo>
                <a:cubicBezTo>
                  <a:pt x="19" y="465"/>
                  <a:pt x="19" y="465"/>
                  <a:pt x="18" y="464"/>
                </a:cubicBezTo>
                <a:cubicBezTo>
                  <a:pt x="19" y="462"/>
                  <a:pt x="18" y="462"/>
                  <a:pt x="17" y="462"/>
                </a:cubicBezTo>
                <a:close/>
                <a:moveTo>
                  <a:pt x="99" y="470"/>
                </a:moveTo>
                <a:cubicBezTo>
                  <a:pt x="99" y="470"/>
                  <a:pt x="100" y="470"/>
                  <a:pt x="99" y="469"/>
                </a:cubicBezTo>
                <a:cubicBezTo>
                  <a:pt x="99" y="469"/>
                  <a:pt x="98" y="470"/>
                  <a:pt x="99" y="470"/>
                </a:cubicBezTo>
                <a:close/>
                <a:moveTo>
                  <a:pt x="98" y="466"/>
                </a:moveTo>
                <a:cubicBezTo>
                  <a:pt x="98" y="465"/>
                  <a:pt x="97" y="465"/>
                  <a:pt x="97" y="464"/>
                </a:cubicBezTo>
                <a:cubicBezTo>
                  <a:pt x="97" y="463"/>
                  <a:pt x="98" y="463"/>
                  <a:pt x="98" y="462"/>
                </a:cubicBezTo>
                <a:cubicBezTo>
                  <a:pt x="97" y="462"/>
                  <a:pt x="96" y="463"/>
                  <a:pt x="96" y="464"/>
                </a:cubicBezTo>
                <a:cubicBezTo>
                  <a:pt x="96" y="464"/>
                  <a:pt x="97" y="465"/>
                  <a:pt x="96" y="465"/>
                </a:cubicBezTo>
                <a:cubicBezTo>
                  <a:pt x="95" y="465"/>
                  <a:pt x="94" y="465"/>
                  <a:pt x="94" y="464"/>
                </a:cubicBezTo>
                <a:cubicBezTo>
                  <a:pt x="93" y="464"/>
                  <a:pt x="93" y="464"/>
                  <a:pt x="93" y="464"/>
                </a:cubicBezTo>
                <a:cubicBezTo>
                  <a:pt x="92" y="466"/>
                  <a:pt x="94" y="467"/>
                  <a:pt x="94" y="468"/>
                </a:cubicBezTo>
                <a:cubicBezTo>
                  <a:pt x="96" y="468"/>
                  <a:pt x="97" y="468"/>
                  <a:pt x="99" y="468"/>
                </a:cubicBezTo>
                <a:cubicBezTo>
                  <a:pt x="99" y="467"/>
                  <a:pt x="99" y="467"/>
                  <a:pt x="98" y="466"/>
                </a:cubicBezTo>
                <a:close/>
                <a:moveTo>
                  <a:pt x="94" y="462"/>
                </a:moveTo>
                <a:cubicBezTo>
                  <a:pt x="94" y="463"/>
                  <a:pt x="94" y="463"/>
                  <a:pt x="94" y="464"/>
                </a:cubicBezTo>
                <a:cubicBezTo>
                  <a:pt x="95" y="465"/>
                  <a:pt x="96" y="462"/>
                  <a:pt x="94" y="462"/>
                </a:cubicBezTo>
                <a:close/>
                <a:moveTo>
                  <a:pt x="145" y="449"/>
                </a:moveTo>
                <a:cubicBezTo>
                  <a:pt x="145" y="449"/>
                  <a:pt x="146" y="449"/>
                  <a:pt x="146" y="448"/>
                </a:cubicBezTo>
                <a:cubicBezTo>
                  <a:pt x="146" y="448"/>
                  <a:pt x="145" y="449"/>
                  <a:pt x="145" y="449"/>
                </a:cubicBezTo>
                <a:close/>
                <a:moveTo>
                  <a:pt x="162" y="434"/>
                </a:moveTo>
                <a:cubicBezTo>
                  <a:pt x="162" y="434"/>
                  <a:pt x="163" y="433"/>
                  <a:pt x="163" y="433"/>
                </a:cubicBezTo>
                <a:cubicBezTo>
                  <a:pt x="162" y="433"/>
                  <a:pt x="162" y="433"/>
                  <a:pt x="162" y="434"/>
                </a:cubicBezTo>
                <a:close/>
                <a:moveTo>
                  <a:pt x="178" y="434"/>
                </a:moveTo>
                <a:cubicBezTo>
                  <a:pt x="178" y="435"/>
                  <a:pt x="179" y="434"/>
                  <a:pt x="179" y="434"/>
                </a:cubicBezTo>
                <a:cubicBezTo>
                  <a:pt x="178" y="433"/>
                  <a:pt x="178" y="434"/>
                  <a:pt x="178" y="434"/>
                </a:cubicBezTo>
                <a:close/>
                <a:moveTo>
                  <a:pt x="147" y="447"/>
                </a:moveTo>
                <a:cubicBezTo>
                  <a:pt x="148" y="446"/>
                  <a:pt x="147" y="446"/>
                  <a:pt x="147" y="447"/>
                </a:cubicBezTo>
                <a:close/>
                <a:moveTo>
                  <a:pt x="152" y="443"/>
                </a:moveTo>
                <a:cubicBezTo>
                  <a:pt x="153" y="444"/>
                  <a:pt x="155" y="445"/>
                  <a:pt x="155" y="443"/>
                </a:cubicBezTo>
                <a:cubicBezTo>
                  <a:pt x="154" y="443"/>
                  <a:pt x="153" y="441"/>
                  <a:pt x="152" y="443"/>
                </a:cubicBezTo>
                <a:close/>
                <a:moveTo>
                  <a:pt x="171" y="436"/>
                </a:moveTo>
                <a:cubicBezTo>
                  <a:pt x="174" y="436"/>
                  <a:pt x="175" y="435"/>
                  <a:pt x="176" y="434"/>
                </a:cubicBezTo>
                <a:cubicBezTo>
                  <a:pt x="175" y="434"/>
                  <a:pt x="174" y="433"/>
                  <a:pt x="173" y="433"/>
                </a:cubicBezTo>
                <a:cubicBezTo>
                  <a:pt x="174" y="435"/>
                  <a:pt x="171" y="434"/>
                  <a:pt x="171" y="436"/>
                </a:cubicBezTo>
                <a:close/>
                <a:moveTo>
                  <a:pt x="105" y="471"/>
                </a:moveTo>
                <a:cubicBezTo>
                  <a:pt x="107" y="471"/>
                  <a:pt x="106" y="469"/>
                  <a:pt x="108" y="469"/>
                </a:cubicBezTo>
                <a:cubicBezTo>
                  <a:pt x="109" y="469"/>
                  <a:pt x="109" y="468"/>
                  <a:pt x="109" y="466"/>
                </a:cubicBezTo>
                <a:cubicBezTo>
                  <a:pt x="110" y="466"/>
                  <a:pt x="111" y="466"/>
                  <a:pt x="112" y="466"/>
                </a:cubicBezTo>
                <a:cubicBezTo>
                  <a:pt x="112" y="465"/>
                  <a:pt x="113" y="465"/>
                  <a:pt x="113" y="464"/>
                </a:cubicBezTo>
                <a:cubicBezTo>
                  <a:pt x="113" y="463"/>
                  <a:pt x="113" y="464"/>
                  <a:pt x="112" y="464"/>
                </a:cubicBezTo>
                <a:cubicBezTo>
                  <a:pt x="111" y="464"/>
                  <a:pt x="110" y="464"/>
                  <a:pt x="110" y="464"/>
                </a:cubicBezTo>
                <a:cubicBezTo>
                  <a:pt x="108" y="465"/>
                  <a:pt x="108" y="466"/>
                  <a:pt x="106" y="466"/>
                </a:cubicBezTo>
                <a:cubicBezTo>
                  <a:pt x="106" y="466"/>
                  <a:pt x="106" y="467"/>
                  <a:pt x="106" y="468"/>
                </a:cubicBezTo>
                <a:cubicBezTo>
                  <a:pt x="106" y="469"/>
                  <a:pt x="106" y="469"/>
                  <a:pt x="105" y="469"/>
                </a:cubicBezTo>
                <a:cubicBezTo>
                  <a:pt x="105" y="469"/>
                  <a:pt x="105" y="469"/>
                  <a:pt x="104" y="469"/>
                </a:cubicBezTo>
                <a:cubicBezTo>
                  <a:pt x="104" y="470"/>
                  <a:pt x="105" y="471"/>
                  <a:pt x="105" y="471"/>
                </a:cubicBezTo>
                <a:close/>
                <a:moveTo>
                  <a:pt x="147" y="447"/>
                </a:moveTo>
                <a:cubicBezTo>
                  <a:pt x="147" y="447"/>
                  <a:pt x="146" y="447"/>
                  <a:pt x="146" y="447"/>
                </a:cubicBezTo>
                <a:cubicBezTo>
                  <a:pt x="146" y="448"/>
                  <a:pt x="147" y="448"/>
                  <a:pt x="147" y="447"/>
                </a:cubicBezTo>
                <a:close/>
                <a:moveTo>
                  <a:pt x="97" y="473"/>
                </a:moveTo>
                <a:cubicBezTo>
                  <a:pt x="96" y="474"/>
                  <a:pt x="97" y="474"/>
                  <a:pt x="97" y="473"/>
                </a:cubicBezTo>
                <a:close/>
                <a:moveTo>
                  <a:pt x="165" y="436"/>
                </a:moveTo>
                <a:cubicBezTo>
                  <a:pt x="164" y="435"/>
                  <a:pt x="164" y="436"/>
                  <a:pt x="165" y="436"/>
                </a:cubicBezTo>
                <a:close/>
                <a:moveTo>
                  <a:pt x="161" y="439"/>
                </a:moveTo>
                <a:cubicBezTo>
                  <a:pt x="161" y="440"/>
                  <a:pt x="161" y="441"/>
                  <a:pt x="162" y="441"/>
                </a:cubicBezTo>
                <a:cubicBezTo>
                  <a:pt x="162" y="441"/>
                  <a:pt x="163" y="440"/>
                  <a:pt x="163" y="441"/>
                </a:cubicBezTo>
                <a:cubicBezTo>
                  <a:pt x="164" y="439"/>
                  <a:pt x="162" y="439"/>
                  <a:pt x="161" y="439"/>
                </a:cubicBezTo>
                <a:close/>
                <a:moveTo>
                  <a:pt x="165" y="436"/>
                </a:moveTo>
                <a:cubicBezTo>
                  <a:pt x="164" y="438"/>
                  <a:pt x="165" y="438"/>
                  <a:pt x="166" y="438"/>
                </a:cubicBezTo>
                <a:cubicBezTo>
                  <a:pt x="166" y="439"/>
                  <a:pt x="167" y="438"/>
                  <a:pt x="168" y="439"/>
                </a:cubicBezTo>
                <a:cubicBezTo>
                  <a:pt x="169" y="436"/>
                  <a:pt x="167" y="436"/>
                  <a:pt x="165" y="436"/>
                </a:cubicBezTo>
                <a:close/>
                <a:moveTo>
                  <a:pt x="169" y="438"/>
                </a:moveTo>
                <a:cubicBezTo>
                  <a:pt x="169" y="438"/>
                  <a:pt x="170" y="437"/>
                  <a:pt x="170" y="437"/>
                </a:cubicBezTo>
                <a:cubicBezTo>
                  <a:pt x="169" y="437"/>
                  <a:pt x="169" y="437"/>
                  <a:pt x="169" y="438"/>
                </a:cubicBezTo>
                <a:close/>
                <a:moveTo>
                  <a:pt x="167" y="434"/>
                </a:moveTo>
                <a:cubicBezTo>
                  <a:pt x="166" y="434"/>
                  <a:pt x="165" y="434"/>
                  <a:pt x="165" y="435"/>
                </a:cubicBezTo>
                <a:cubicBezTo>
                  <a:pt x="166" y="435"/>
                  <a:pt x="167" y="435"/>
                  <a:pt x="167" y="434"/>
                </a:cubicBezTo>
                <a:close/>
                <a:moveTo>
                  <a:pt x="167" y="435"/>
                </a:moveTo>
                <a:cubicBezTo>
                  <a:pt x="169" y="435"/>
                  <a:pt x="170" y="435"/>
                  <a:pt x="170" y="434"/>
                </a:cubicBezTo>
                <a:cubicBezTo>
                  <a:pt x="170" y="434"/>
                  <a:pt x="169" y="434"/>
                  <a:pt x="169" y="434"/>
                </a:cubicBezTo>
                <a:cubicBezTo>
                  <a:pt x="168" y="434"/>
                  <a:pt x="168" y="434"/>
                  <a:pt x="167" y="435"/>
                </a:cubicBezTo>
                <a:close/>
                <a:moveTo>
                  <a:pt x="57" y="399"/>
                </a:moveTo>
                <a:cubicBezTo>
                  <a:pt x="57" y="400"/>
                  <a:pt x="57" y="400"/>
                  <a:pt x="57" y="400"/>
                </a:cubicBezTo>
                <a:cubicBezTo>
                  <a:pt x="58" y="400"/>
                  <a:pt x="57" y="400"/>
                  <a:pt x="57" y="399"/>
                </a:cubicBezTo>
                <a:close/>
                <a:moveTo>
                  <a:pt x="39" y="336"/>
                </a:moveTo>
                <a:cubicBezTo>
                  <a:pt x="39" y="336"/>
                  <a:pt x="39" y="336"/>
                  <a:pt x="39" y="335"/>
                </a:cubicBezTo>
                <a:cubicBezTo>
                  <a:pt x="39" y="335"/>
                  <a:pt x="39" y="334"/>
                  <a:pt x="39" y="333"/>
                </a:cubicBezTo>
                <a:cubicBezTo>
                  <a:pt x="38" y="333"/>
                  <a:pt x="38" y="334"/>
                  <a:pt x="37" y="334"/>
                </a:cubicBezTo>
                <a:cubicBezTo>
                  <a:pt x="36" y="336"/>
                  <a:pt x="37" y="337"/>
                  <a:pt x="39" y="337"/>
                </a:cubicBezTo>
                <a:cubicBezTo>
                  <a:pt x="39" y="337"/>
                  <a:pt x="39" y="337"/>
                  <a:pt x="39" y="336"/>
                </a:cubicBezTo>
                <a:close/>
                <a:moveTo>
                  <a:pt x="38" y="338"/>
                </a:moveTo>
                <a:cubicBezTo>
                  <a:pt x="38" y="339"/>
                  <a:pt x="38" y="340"/>
                  <a:pt x="38" y="340"/>
                </a:cubicBezTo>
                <a:cubicBezTo>
                  <a:pt x="40" y="341"/>
                  <a:pt x="40" y="337"/>
                  <a:pt x="38" y="338"/>
                </a:cubicBezTo>
                <a:close/>
                <a:moveTo>
                  <a:pt x="69" y="450"/>
                </a:moveTo>
                <a:cubicBezTo>
                  <a:pt x="69" y="452"/>
                  <a:pt x="71" y="451"/>
                  <a:pt x="71" y="453"/>
                </a:cubicBezTo>
                <a:cubicBezTo>
                  <a:pt x="72" y="453"/>
                  <a:pt x="72" y="451"/>
                  <a:pt x="73" y="451"/>
                </a:cubicBezTo>
                <a:cubicBezTo>
                  <a:pt x="73" y="450"/>
                  <a:pt x="72" y="450"/>
                  <a:pt x="71" y="450"/>
                </a:cubicBezTo>
                <a:cubicBezTo>
                  <a:pt x="71" y="449"/>
                  <a:pt x="70" y="449"/>
                  <a:pt x="70" y="448"/>
                </a:cubicBezTo>
                <a:cubicBezTo>
                  <a:pt x="69" y="448"/>
                  <a:pt x="69" y="448"/>
                  <a:pt x="68" y="448"/>
                </a:cubicBezTo>
                <a:cubicBezTo>
                  <a:pt x="67" y="450"/>
                  <a:pt x="69" y="449"/>
                  <a:pt x="69" y="450"/>
                </a:cubicBezTo>
                <a:close/>
                <a:moveTo>
                  <a:pt x="56" y="445"/>
                </a:moveTo>
                <a:cubicBezTo>
                  <a:pt x="57" y="445"/>
                  <a:pt x="57" y="447"/>
                  <a:pt x="58" y="448"/>
                </a:cubicBezTo>
                <a:cubicBezTo>
                  <a:pt x="59" y="448"/>
                  <a:pt x="59" y="448"/>
                  <a:pt x="60" y="448"/>
                </a:cubicBezTo>
                <a:cubicBezTo>
                  <a:pt x="60" y="446"/>
                  <a:pt x="60" y="445"/>
                  <a:pt x="60" y="444"/>
                </a:cubicBezTo>
                <a:cubicBezTo>
                  <a:pt x="59" y="444"/>
                  <a:pt x="55" y="442"/>
                  <a:pt x="56" y="445"/>
                </a:cubicBezTo>
                <a:close/>
                <a:moveTo>
                  <a:pt x="35" y="325"/>
                </a:moveTo>
                <a:cubicBezTo>
                  <a:pt x="36" y="325"/>
                  <a:pt x="36" y="325"/>
                  <a:pt x="36" y="326"/>
                </a:cubicBezTo>
                <a:cubicBezTo>
                  <a:pt x="36" y="326"/>
                  <a:pt x="36" y="327"/>
                  <a:pt x="36" y="327"/>
                </a:cubicBezTo>
                <a:cubicBezTo>
                  <a:pt x="36" y="328"/>
                  <a:pt x="37" y="326"/>
                  <a:pt x="37" y="326"/>
                </a:cubicBezTo>
                <a:cubicBezTo>
                  <a:pt x="37" y="327"/>
                  <a:pt x="36" y="326"/>
                  <a:pt x="37" y="326"/>
                </a:cubicBezTo>
                <a:cubicBezTo>
                  <a:pt x="37" y="326"/>
                  <a:pt x="37" y="326"/>
                  <a:pt x="37" y="326"/>
                </a:cubicBezTo>
                <a:cubicBezTo>
                  <a:pt x="40" y="325"/>
                  <a:pt x="38" y="328"/>
                  <a:pt x="41" y="328"/>
                </a:cubicBezTo>
                <a:cubicBezTo>
                  <a:pt x="40" y="325"/>
                  <a:pt x="43" y="326"/>
                  <a:pt x="42" y="323"/>
                </a:cubicBezTo>
                <a:cubicBezTo>
                  <a:pt x="42" y="323"/>
                  <a:pt x="42" y="322"/>
                  <a:pt x="42" y="322"/>
                </a:cubicBezTo>
                <a:cubicBezTo>
                  <a:pt x="42" y="322"/>
                  <a:pt x="42" y="322"/>
                  <a:pt x="42" y="321"/>
                </a:cubicBezTo>
                <a:cubicBezTo>
                  <a:pt x="41" y="321"/>
                  <a:pt x="40" y="321"/>
                  <a:pt x="39" y="321"/>
                </a:cubicBezTo>
                <a:cubicBezTo>
                  <a:pt x="39" y="323"/>
                  <a:pt x="40" y="324"/>
                  <a:pt x="39" y="324"/>
                </a:cubicBezTo>
                <a:cubicBezTo>
                  <a:pt x="38" y="323"/>
                  <a:pt x="38" y="321"/>
                  <a:pt x="37" y="321"/>
                </a:cubicBezTo>
                <a:cubicBezTo>
                  <a:pt x="36" y="322"/>
                  <a:pt x="36" y="322"/>
                  <a:pt x="34" y="322"/>
                </a:cubicBezTo>
                <a:cubicBezTo>
                  <a:pt x="34" y="323"/>
                  <a:pt x="35" y="324"/>
                  <a:pt x="35" y="325"/>
                </a:cubicBezTo>
                <a:close/>
                <a:moveTo>
                  <a:pt x="54" y="418"/>
                </a:moveTo>
                <a:cubicBezTo>
                  <a:pt x="54" y="416"/>
                  <a:pt x="53" y="416"/>
                  <a:pt x="53" y="416"/>
                </a:cubicBezTo>
                <a:cubicBezTo>
                  <a:pt x="53" y="417"/>
                  <a:pt x="52" y="418"/>
                  <a:pt x="54" y="418"/>
                </a:cubicBezTo>
                <a:close/>
                <a:moveTo>
                  <a:pt x="53" y="317"/>
                </a:moveTo>
                <a:cubicBezTo>
                  <a:pt x="52" y="315"/>
                  <a:pt x="55" y="317"/>
                  <a:pt x="55" y="315"/>
                </a:cubicBezTo>
                <a:cubicBezTo>
                  <a:pt x="52" y="314"/>
                  <a:pt x="51" y="316"/>
                  <a:pt x="53" y="317"/>
                </a:cubicBezTo>
                <a:close/>
                <a:moveTo>
                  <a:pt x="48" y="315"/>
                </a:moveTo>
                <a:cubicBezTo>
                  <a:pt x="48" y="314"/>
                  <a:pt x="48" y="314"/>
                  <a:pt x="48" y="313"/>
                </a:cubicBezTo>
                <a:cubicBezTo>
                  <a:pt x="48" y="311"/>
                  <a:pt x="46" y="313"/>
                  <a:pt x="46" y="314"/>
                </a:cubicBezTo>
                <a:cubicBezTo>
                  <a:pt x="47" y="314"/>
                  <a:pt x="47" y="315"/>
                  <a:pt x="48" y="315"/>
                </a:cubicBezTo>
                <a:close/>
                <a:moveTo>
                  <a:pt x="37" y="345"/>
                </a:moveTo>
                <a:cubicBezTo>
                  <a:pt x="35" y="346"/>
                  <a:pt x="35" y="346"/>
                  <a:pt x="36" y="347"/>
                </a:cubicBezTo>
                <a:cubicBezTo>
                  <a:pt x="36" y="347"/>
                  <a:pt x="37" y="347"/>
                  <a:pt x="37" y="348"/>
                </a:cubicBezTo>
                <a:cubicBezTo>
                  <a:pt x="37" y="348"/>
                  <a:pt x="37" y="348"/>
                  <a:pt x="37" y="348"/>
                </a:cubicBezTo>
                <a:cubicBezTo>
                  <a:pt x="37" y="347"/>
                  <a:pt x="38" y="345"/>
                  <a:pt x="37" y="345"/>
                </a:cubicBezTo>
                <a:close/>
                <a:moveTo>
                  <a:pt x="59" y="305"/>
                </a:moveTo>
                <a:cubicBezTo>
                  <a:pt x="59" y="305"/>
                  <a:pt x="59" y="304"/>
                  <a:pt x="59" y="303"/>
                </a:cubicBezTo>
                <a:cubicBezTo>
                  <a:pt x="58" y="303"/>
                  <a:pt x="57" y="303"/>
                  <a:pt x="57" y="304"/>
                </a:cubicBezTo>
                <a:cubicBezTo>
                  <a:pt x="57" y="304"/>
                  <a:pt x="58" y="304"/>
                  <a:pt x="57" y="305"/>
                </a:cubicBezTo>
                <a:cubicBezTo>
                  <a:pt x="58" y="305"/>
                  <a:pt x="58" y="306"/>
                  <a:pt x="59" y="305"/>
                </a:cubicBezTo>
                <a:close/>
                <a:moveTo>
                  <a:pt x="60" y="294"/>
                </a:moveTo>
                <a:cubicBezTo>
                  <a:pt x="60" y="294"/>
                  <a:pt x="60" y="294"/>
                  <a:pt x="61" y="294"/>
                </a:cubicBezTo>
                <a:cubicBezTo>
                  <a:pt x="61" y="294"/>
                  <a:pt x="61" y="293"/>
                  <a:pt x="62" y="294"/>
                </a:cubicBezTo>
                <a:cubicBezTo>
                  <a:pt x="62" y="293"/>
                  <a:pt x="60" y="293"/>
                  <a:pt x="60" y="294"/>
                </a:cubicBezTo>
                <a:close/>
                <a:moveTo>
                  <a:pt x="62" y="296"/>
                </a:moveTo>
                <a:cubicBezTo>
                  <a:pt x="62" y="296"/>
                  <a:pt x="61" y="296"/>
                  <a:pt x="61" y="296"/>
                </a:cubicBezTo>
                <a:cubicBezTo>
                  <a:pt x="61" y="297"/>
                  <a:pt x="62" y="297"/>
                  <a:pt x="62" y="298"/>
                </a:cubicBezTo>
                <a:cubicBezTo>
                  <a:pt x="62" y="298"/>
                  <a:pt x="62" y="298"/>
                  <a:pt x="62" y="298"/>
                </a:cubicBezTo>
                <a:cubicBezTo>
                  <a:pt x="63" y="298"/>
                  <a:pt x="63" y="298"/>
                  <a:pt x="63" y="298"/>
                </a:cubicBezTo>
                <a:cubicBezTo>
                  <a:pt x="64" y="296"/>
                  <a:pt x="65" y="298"/>
                  <a:pt x="66" y="298"/>
                </a:cubicBezTo>
                <a:cubicBezTo>
                  <a:pt x="66" y="298"/>
                  <a:pt x="66" y="298"/>
                  <a:pt x="67" y="298"/>
                </a:cubicBezTo>
                <a:cubicBezTo>
                  <a:pt x="67" y="298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6"/>
                  <a:pt x="68" y="296"/>
                  <a:pt x="68" y="296"/>
                </a:cubicBezTo>
                <a:cubicBezTo>
                  <a:pt x="68" y="295"/>
                  <a:pt x="69" y="295"/>
                  <a:pt x="69" y="295"/>
                </a:cubicBezTo>
                <a:cubicBezTo>
                  <a:pt x="70" y="294"/>
                  <a:pt x="69" y="294"/>
                  <a:pt x="69" y="293"/>
                </a:cubicBezTo>
                <a:cubicBezTo>
                  <a:pt x="69" y="292"/>
                  <a:pt x="69" y="292"/>
                  <a:pt x="68" y="292"/>
                </a:cubicBezTo>
                <a:cubicBezTo>
                  <a:pt x="68" y="292"/>
                  <a:pt x="68" y="292"/>
                  <a:pt x="68" y="292"/>
                </a:cubicBezTo>
                <a:cubicBezTo>
                  <a:pt x="68" y="291"/>
                  <a:pt x="68" y="290"/>
                  <a:pt x="68" y="290"/>
                </a:cubicBezTo>
                <a:cubicBezTo>
                  <a:pt x="68" y="290"/>
                  <a:pt x="68" y="290"/>
                  <a:pt x="68" y="290"/>
                </a:cubicBezTo>
                <a:cubicBezTo>
                  <a:pt x="67" y="290"/>
                  <a:pt x="67" y="290"/>
                  <a:pt x="66" y="290"/>
                </a:cubicBezTo>
                <a:cubicBezTo>
                  <a:pt x="66" y="290"/>
                  <a:pt x="66" y="290"/>
                  <a:pt x="66" y="290"/>
                </a:cubicBezTo>
                <a:cubicBezTo>
                  <a:pt x="66" y="290"/>
                  <a:pt x="66" y="291"/>
                  <a:pt x="66" y="291"/>
                </a:cubicBezTo>
                <a:cubicBezTo>
                  <a:pt x="66" y="292"/>
                  <a:pt x="65" y="292"/>
                  <a:pt x="65" y="292"/>
                </a:cubicBezTo>
                <a:cubicBezTo>
                  <a:pt x="65" y="292"/>
                  <a:pt x="65" y="292"/>
                  <a:pt x="65" y="292"/>
                </a:cubicBezTo>
                <a:cubicBezTo>
                  <a:pt x="63" y="293"/>
                  <a:pt x="62" y="293"/>
                  <a:pt x="62" y="295"/>
                </a:cubicBezTo>
                <a:cubicBezTo>
                  <a:pt x="62" y="295"/>
                  <a:pt x="62" y="295"/>
                  <a:pt x="62" y="295"/>
                </a:cubicBezTo>
                <a:cubicBezTo>
                  <a:pt x="62" y="295"/>
                  <a:pt x="62" y="295"/>
                  <a:pt x="62" y="296"/>
                </a:cubicBezTo>
                <a:close/>
                <a:moveTo>
                  <a:pt x="57" y="319"/>
                </a:moveTo>
                <a:cubicBezTo>
                  <a:pt x="57" y="318"/>
                  <a:pt x="59" y="319"/>
                  <a:pt x="59" y="318"/>
                </a:cubicBezTo>
                <a:cubicBezTo>
                  <a:pt x="58" y="317"/>
                  <a:pt x="56" y="317"/>
                  <a:pt x="55" y="318"/>
                </a:cubicBezTo>
                <a:cubicBezTo>
                  <a:pt x="55" y="319"/>
                  <a:pt x="55" y="319"/>
                  <a:pt x="55" y="320"/>
                </a:cubicBezTo>
                <a:cubicBezTo>
                  <a:pt x="56" y="320"/>
                  <a:pt x="57" y="320"/>
                  <a:pt x="57" y="319"/>
                </a:cubicBezTo>
                <a:close/>
                <a:moveTo>
                  <a:pt x="37" y="354"/>
                </a:moveTo>
                <a:cubicBezTo>
                  <a:pt x="37" y="355"/>
                  <a:pt x="37" y="356"/>
                  <a:pt x="37" y="356"/>
                </a:cubicBezTo>
                <a:cubicBezTo>
                  <a:pt x="38" y="356"/>
                  <a:pt x="38" y="356"/>
                  <a:pt x="38" y="357"/>
                </a:cubicBezTo>
                <a:cubicBezTo>
                  <a:pt x="38" y="357"/>
                  <a:pt x="38" y="357"/>
                  <a:pt x="39" y="357"/>
                </a:cubicBezTo>
                <a:cubicBezTo>
                  <a:pt x="38" y="356"/>
                  <a:pt x="39" y="354"/>
                  <a:pt x="37" y="354"/>
                </a:cubicBezTo>
                <a:close/>
                <a:moveTo>
                  <a:pt x="41" y="331"/>
                </a:moveTo>
                <a:cubicBezTo>
                  <a:pt x="41" y="332"/>
                  <a:pt x="41" y="334"/>
                  <a:pt x="43" y="334"/>
                </a:cubicBezTo>
                <a:cubicBezTo>
                  <a:pt x="42" y="333"/>
                  <a:pt x="44" y="330"/>
                  <a:pt x="41" y="331"/>
                </a:cubicBezTo>
                <a:close/>
                <a:moveTo>
                  <a:pt x="45" y="319"/>
                </a:moveTo>
                <a:cubicBezTo>
                  <a:pt x="44" y="321"/>
                  <a:pt x="46" y="320"/>
                  <a:pt x="47" y="319"/>
                </a:cubicBezTo>
                <a:cubicBezTo>
                  <a:pt x="47" y="320"/>
                  <a:pt x="48" y="321"/>
                  <a:pt x="49" y="321"/>
                </a:cubicBezTo>
                <a:cubicBezTo>
                  <a:pt x="50" y="319"/>
                  <a:pt x="47" y="317"/>
                  <a:pt x="45" y="319"/>
                </a:cubicBezTo>
                <a:close/>
                <a:moveTo>
                  <a:pt x="51" y="432"/>
                </a:moveTo>
                <a:cubicBezTo>
                  <a:pt x="51" y="432"/>
                  <a:pt x="52" y="432"/>
                  <a:pt x="52" y="432"/>
                </a:cubicBezTo>
                <a:cubicBezTo>
                  <a:pt x="52" y="431"/>
                  <a:pt x="52" y="431"/>
                  <a:pt x="53" y="431"/>
                </a:cubicBezTo>
                <a:cubicBezTo>
                  <a:pt x="53" y="431"/>
                  <a:pt x="53" y="431"/>
                  <a:pt x="53" y="431"/>
                </a:cubicBezTo>
                <a:cubicBezTo>
                  <a:pt x="53" y="431"/>
                  <a:pt x="53" y="430"/>
                  <a:pt x="53" y="430"/>
                </a:cubicBezTo>
                <a:cubicBezTo>
                  <a:pt x="53" y="428"/>
                  <a:pt x="54" y="428"/>
                  <a:pt x="54" y="427"/>
                </a:cubicBezTo>
                <a:cubicBezTo>
                  <a:pt x="53" y="427"/>
                  <a:pt x="52" y="424"/>
                  <a:pt x="51" y="426"/>
                </a:cubicBezTo>
                <a:cubicBezTo>
                  <a:pt x="54" y="427"/>
                  <a:pt x="51" y="429"/>
                  <a:pt x="50" y="431"/>
                </a:cubicBezTo>
                <a:cubicBezTo>
                  <a:pt x="51" y="431"/>
                  <a:pt x="51" y="431"/>
                  <a:pt x="51" y="432"/>
                </a:cubicBezTo>
                <a:close/>
                <a:moveTo>
                  <a:pt x="30" y="336"/>
                </a:moveTo>
                <a:cubicBezTo>
                  <a:pt x="30" y="337"/>
                  <a:pt x="30" y="337"/>
                  <a:pt x="30" y="338"/>
                </a:cubicBezTo>
                <a:cubicBezTo>
                  <a:pt x="30" y="338"/>
                  <a:pt x="31" y="338"/>
                  <a:pt x="31" y="338"/>
                </a:cubicBezTo>
                <a:cubicBezTo>
                  <a:pt x="31" y="338"/>
                  <a:pt x="32" y="338"/>
                  <a:pt x="32" y="339"/>
                </a:cubicBezTo>
                <a:cubicBezTo>
                  <a:pt x="32" y="339"/>
                  <a:pt x="33" y="338"/>
                  <a:pt x="33" y="337"/>
                </a:cubicBezTo>
                <a:cubicBezTo>
                  <a:pt x="32" y="337"/>
                  <a:pt x="32" y="336"/>
                  <a:pt x="30" y="336"/>
                </a:cubicBezTo>
                <a:close/>
                <a:moveTo>
                  <a:pt x="37" y="319"/>
                </a:moveTo>
                <a:cubicBezTo>
                  <a:pt x="36" y="317"/>
                  <a:pt x="37" y="317"/>
                  <a:pt x="37" y="316"/>
                </a:cubicBezTo>
                <a:cubicBezTo>
                  <a:pt x="37" y="316"/>
                  <a:pt x="36" y="316"/>
                  <a:pt x="35" y="316"/>
                </a:cubicBezTo>
                <a:cubicBezTo>
                  <a:pt x="35" y="317"/>
                  <a:pt x="36" y="318"/>
                  <a:pt x="37" y="319"/>
                </a:cubicBezTo>
                <a:close/>
                <a:moveTo>
                  <a:pt x="40" y="317"/>
                </a:moveTo>
                <a:cubicBezTo>
                  <a:pt x="40" y="317"/>
                  <a:pt x="39" y="316"/>
                  <a:pt x="39" y="317"/>
                </a:cubicBezTo>
                <a:cubicBezTo>
                  <a:pt x="38" y="318"/>
                  <a:pt x="38" y="318"/>
                  <a:pt x="37" y="319"/>
                </a:cubicBezTo>
                <a:cubicBezTo>
                  <a:pt x="39" y="320"/>
                  <a:pt x="39" y="321"/>
                  <a:pt x="41" y="321"/>
                </a:cubicBezTo>
                <a:cubicBezTo>
                  <a:pt x="41" y="319"/>
                  <a:pt x="41" y="318"/>
                  <a:pt x="40" y="317"/>
                </a:cubicBezTo>
                <a:close/>
                <a:moveTo>
                  <a:pt x="85" y="469"/>
                </a:moveTo>
                <a:cubicBezTo>
                  <a:pt x="85" y="469"/>
                  <a:pt x="84" y="469"/>
                  <a:pt x="85" y="468"/>
                </a:cubicBezTo>
                <a:cubicBezTo>
                  <a:pt x="84" y="468"/>
                  <a:pt x="84" y="467"/>
                  <a:pt x="83" y="467"/>
                </a:cubicBezTo>
                <a:cubicBezTo>
                  <a:pt x="83" y="468"/>
                  <a:pt x="82" y="469"/>
                  <a:pt x="83" y="470"/>
                </a:cubicBezTo>
                <a:cubicBezTo>
                  <a:pt x="83" y="470"/>
                  <a:pt x="83" y="470"/>
                  <a:pt x="83" y="471"/>
                </a:cubicBezTo>
                <a:cubicBezTo>
                  <a:pt x="84" y="471"/>
                  <a:pt x="85" y="470"/>
                  <a:pt x="85" y="469"/>
                </a:cubicBezTo>
                <a:close/>
                <a:moveTo>
                  <a:pt x="78" y="459"/>
                </a:moveTo>
                <a:cubicBezTo>
                  <a:pt x="77" y="457"/>
                  <a:pt x="80" y="459"/>
                  <a:pt x="79" y="457"/>
                </a:cubicBezTo>
                <a:cubicBezTo>
                  <a:pt x="77" y="456"/>
                  <a:pt x="76" y="459"/>
                  <a:pt x="78" y="459"/>
                </a:cubicBezTo>
                <a:close/>
                <a:moveTo>
                  <a:pt x="72" y="462"/>
                </a:moveTo>
                <a:cubicBezTo>
                  <a:pt x="75" y="462"/>
                  <a:pt x="74" y="459"/>
                  <a:pt x="75" y="457"/>
                </a:cubicBezTo>
                <a:cubicBezTo>
                  <a:pt x="72" y="457"/>
                  <a:pt x="72" y="459"/>
                  <a:pt x="72" y="462"/>
                </a:cubicBezTo>
                <a:close/>
                <a:moveTo>
                  <a:pt x="80" y="453"/>
                </a:moveTo>
                <a:cubicBezTo>
                  <a:pt x="81" y="454"/>
                  <a:pt x="80" y="455"/>
                  <a:pt x="80" y="456"/>
                </a:cubicBezTo>
                <a:cubicBezTo>
                  <a:pt x="83" y="456"/>
                  <a:pt x="82" y="452"/>
                  <a:pt x="83" y="450"/>
                </a:cubicBezTo>
                <a:cubicBezTo>
                  <a:pt x="82" y="450"/>
                  <a:pt x="81" y="450"/>
                  <a:pt x="80" y="451"/>
                </a:cubicBezTo>
                <a:cubicBezTo>
                  <a:pt x="79" y="451"/>
                  <a:pt x="78" y="451"/>
                  <a:pt x="78" y="452"/>
                </a:cubicBezTo>
                <a:cubicBezTo>
                  <a:pt x="79" y="452"/>
                  <a:pt x="78" y="453"/>
                  <a:pt x="78" y="453"/>
                </a:cubicBezTo>
                <a:cubicBezTo>
                  <a:pt x="77" y="453"/>
                  <a:pt x="77" y="452"/>
                  <a:pt x="76" y="452"/>
                </a:cubicBezTo>
                <a:cubicBezTo>
                  <a:pt x="76" y="452"/>
                  <a:pt x="75" y="452"/>
                  <a:pt x="76" y="452"/>
                </a:cubicBezTo>
                <a:cubicBezTo>
                  <a:pt x="76" y="451"/>
                  <a:pt x="77" y="451"/>
                  <a:pt x="77" y="451"/>
                </a:cubicBezTo>
                <a:cubicBezTo>
                  <a:pt x="77" y="451"/>
                  <a:pt x="77" y="451"/>
                  <a:pt x="77" y="450"/>
                </a:cubicBezTo>
                <a:cubicBezTo>
                  <a:pt x="74" y="450"/>
                  <a:pt x="75" y="452"/>
                  <a:pt x="75" y="453"/>
                </a:cubicBezTo>
                <a:cubicBezTo>
                  <a:pt x="75" y="453"/>
                  <a:pt x="74" y="453"/>
                  <a:pt x="73" y="453"/>
                </a:cubicBezTo>
                <a:cubicBezTo>
                  <a:pt x="73" y="453"/>
                  <a:pt x="74" y="454"/>
                  <a:pt x="73" y="455"/>
                </a:cubicBezTo>
                <a:cubicBezTo>
                  <a:pt x="76" y="454"/>
                  <a:pt x="75" y="457"/>
                  <a:pt x="78" y="456"/>
                </a:cubicBezTo>
                <a:cubicBezTo>
                  <a:pt x="79" y="455"/>
                  <a:pt x="79" y="453"/>
                  <a:pt x="80" y="453"/>
                </a:cubicBezTo>
                <a:close/>
                <a:moveTo>
                  <a:pt x="69" y="456"/>
                </a:moveTo>
                <a:cubicBezTo>
                  <a:pt x="70" y="456"/>
                  <a:pt x="70" y="456"/>
                  <a:pt x="71" y="456"/>
                </a:cubicBezTo>
                <a:cubicBezTo>
                  <a:pt x="72" y="455"/>
                  <a:pt x="71" y="455"/>
                  <a:pt x="70" y="455"/>
                </a:cubicBezTo>
                <a:cubicBezTo>
                  <a:pt x="70" y="455"/>
                  <a:pt x="70" y="455"/>
                  <a:pt x="70" y="455"/>
                </a:cubicBezTo>
                <a:cubicBezTo>
                  <a:pt x="70" y="455"/>
                  <a:pt x="68" y="455"/>
                  <a:pt x="69" y="456"/>
                </a:cubicBezTo>
                <a:close/>
                <a:moveTo>
                  <a:pt x="83" y="457"/>
                </a:moveTo>
                <a:cubicBezTo>
                  <a:pt x="84" y="456"/>
                  <a:pt x="82" y="456"/>
                  <a:pt x="83" y="457"/>
                </a:cubicBezTo>
                <a:close/>
                <a:moveTo>
                  <a:pt x="70" y="463"/>
                </a:moveTo>
                <a:cubicBezTo>
                  <a:pt x="70" y="463"/>
                  <a:pt x="70" y="463"/>
                  <a:pt x="71" y="463"/>
                </a:cubicBezTo>
                <a:cubicBezTo>
                  <a:pt x="71" y="462"/>
                  <a:pt x="71" y="462"/>
                  <a:pt x="71" y="462"/>
                </a:cubicBezTo>
                <a:cubicBezTo>
                  <a:pt x="71" y="461"/>
                  <a:pt x="70" y="462"/>
                  <a:pt x="70" y="463"/>
                </a:cubicBezTo>
                <a:close/>
                <a:moveTo>
                  <a:pt x="71" y="463"/>
                </a:moveTo>
                <a:cubicBezTo>
                  <a:pt x="72" y="465"/>
                  <a:pt x="73" y="465"/>
                  <a:pt x="73" y="463"/>
                </a:cubicBezTo>
                <a:cubicBezTo>
                  <a:pt x="73" y="463"/>
                  <a:pt x="72" y="462"/>
                  <a:pt x="71" y="462"/>
                </a:cubicBezTo>
                <a:cubicBezTo>
                  <a:pt x="71" y="462"/>
                  <a:pt x="71" y="463"/>
                  <a:pt x="71" y="463"/>
                </a:cubicBezTo>
                <a:close/>
                <a:moveTo>
                  <a:pt x="71" y="459"/>
                </a:moveTo>
                <a:cubicBezTo>
                  <a:pt x="67" y="458"/>
                  <a:pt x="67" y="460"/>
                  <a:pt x="66" y="463"/>
                </a:cubicBezTo>
                <a:cubicBezTo>
                  <a:pt x="67" y="463"/>
                  <a:pt x="68" y="463"/>
                  <a:pt x="69" y="463"/>
                </a:cubicBezTo>
                <a:cubicBezTo>
                  <a:pt x="69" y="462"/>
                  <a:pt x="69" y="462"/>
                  <a:pt x="69" y="462"/>
                </a:cubicBezTo>
                <a:cubicBezTo>
                  <a:pt x="69" y="460"/>
                  <a:pt x="71" y="461"/>
                  <a:pt x="71" y="459"/>
                </a:cubicBezTo>
                <a:close/>
                <a:moveTo>
                  <a:pt x="88" y="468"/>
                </a:moveTo>
                <a:cubicBezTo>
                  <a:pt x="88" y="469"/>
                  <a:pt x="88" y="469"/>
                  <a:pt x="88" y="469"/>
                </a:cubicBezTo>
                <a:cubicBezTo>
                  <a:pt x="89" y="470"/>
                  <a:pt x="89" y="470"/>
                  <a:pt x="89" y="469"/>
                </a:cubicBezTo>
                <a:cubicBezTo>
                  <a:pt x="89" y="468"/>
                  <a:pt x="89" y="469"/>
                  <a:pt x="88" y="468"/>
                </a:cubicBezTo>
                <a:close/>
                <a:moveTo>
                  <a:pt x="85" y="468"/>
                </a:moveTo>
                <a:cubicBezTo>
                  <a:pt x="85" y="468"/>
                  <a:pt x="85" y="468"/>
                  <a:pt x="85" y="468"/>
                </a:cubicBezTo>
                <a:cubicBezTo>
                  <a:pt x="86" y="468"/>
                  <a:pt x="86" y="468"/>
                  <a:pt x="87" y="468"/>
                </a:cubicBezTo>
                <a:cubicBezTo>
                  <a:pt x="87" y="468"/>
                  <a:pt x="87" y="468"/>
                  <a:pt x="87" y="468"/>
                </a:cubicBezTo>
                <a:cubicBezTo>
                  <a:pt x="88" y="467"/>
                  <a:pt x="85" y="466"/>
                  <a:pt x="85" y="468"/>
                </a:cubicBezTo>
                <a:close/>
                <a:moveTo>
                  <a:pt x="93" y="460"/>
                </a:moveTo>
                <a:cubicBezTo>
                  <a:pt x="93" y="458"/>
                  <a:pt x="92" y="458"/>
                  <a:pt x="92" y="457"/>
                </a:cubicBezTo>
                <a:cubicBezTo>
                  <a:pt x="92" y="456"/>
                  <a:pt x="93" y="455"/>
                  <a:pt x="93" y="454"/>
                </a:cubicBezTo>
                <a:cubicBezTo>
                  <a:pt x="93" y="453"/>
                  <a:pt x="94" y="452"/>
                  <a:pt x="93" y="452"/>
                </a:cubicBezTo>
                <a:cubicBezTo>
                  <a:pt x="93" y="452"/>
                  <a:pt x="92" y="452"/>
                  <a:pt x="92" y="452"/>
                </a:cubicBezTo>
                <a:cubicBezTo>
                  <a:pt x="92" y="453"/>
                  <a:pt x="91" y="453"/>
                  <a:pt x="91" y="453"/>
                </a:cubicBezTo>
                <a:cubicBezTo>
                  <a:pt x="91" y="454"/>
                  <a:pt x="91" y="455"/>
                  <a:pt x="90" y="455"/>
                </a:cubicBezTo>
                <a:cubicBezTo>
                  <a:pt x="89" y="456"/>
                  <a:pt x="88" y="457"/>
                  <a:pt x="87" y="457"/>
                </a:cubicBezTo>
                <a:cubicBezTo>
                  <a:pt x="85" y="457"/>
                  <a:pt x="84" y="457"/>
                  <a:pt x="83" y="458"/>
                </a:cubicBezTo>
                <a:cubicBezTo>
                  <a:pt x="84" y="460"/>
                  <a:pt x="84" y="460"/>
                  <a:pt x="83" y="462"/>
                </a:cubicBezTo>
                <a:cubicBezTo>
                  <a:pt x="83" y="463"/>
                  <a:pt x="83" y="463"/>
                  <a:pt x="83" y="463"/>
                </a:cubicBezTo>
                <a:cubicBezTo>
                  <a:pt x="82" y="463"/>
                  <a:pt x="81" y="463"/>
                  <a:pt x="80" y="464"/>
                </a:cubicBezTo>
                <a:cubicBezTo>
                  <a:pt x="82" y="465"/>
                  <a:pt x="82" y="466"/>
                  <a:pt x="84" y="466"/>
                </a:cubicBezTo>
                <a:cubicBezTo>
                  <a:pt x="84" y="466"/>
                  <a:pt x="84" y="466"/>
                  <a:pt x="85" y="466"/>
                </a:cubicBezTo>
                <a:cubicBezTo>
                  <a:pt x="85" y="465"/>
                  <a:pt x="86" y="466"/>
                  <a:pt x="87" y="466"/>
                </a:cubicBezTo>
                <a:cubicBezTo>
                  <a:pt x="87" y="466"/>
                  <a:pt x="87" y="465"/>
                  <a:pt x="87" y="465"/>
                </a:cubicBezTo>
                <a:cubicBezTo>
                  <a:pt x="88" y="465"/>
                  <a:pt x="88" y="465"/>
                  <a:pt x="88" y="465"/>
                </a:cubicBezTo>
                <a:cubicBezTo>
                  <a:pt x="89" y="465"/>
                  <a:pt x="90" y="465"/>
                  <a:pt x="92" y="465"/>
                </a:cubicBezTo>
                <a:cubicBezTo>
                  <a:pt x="91" y="463"/>
                  <a:pt x="93" y="463"/>
                  <a:pt x="93" y="460"/>
                </a:cubicBezTo>
                <a:close/>
                <a:moveTo>
                  <a:pt x="83" y="457"/>
                </a:moveTo>
                <a:cubicBezTo>
                  <a:pt x="82" y="456"/>
                  <a:pt x="82" y="457"/>
                  <a:pt x="82" y="457"/>
                </a:cubicBezTo>
                <a:cubicBezTo>
                  <a:pt x="82" y="457"/>
                  <a:pt x="82" y="457"/>
                  <a:pt x="83" y="457"/>
                </a:cubicBezTo>
                <a:close/>
                <a:moveTo>
                  <a:pt x="82" y="457"/>
                </a:moveTo>
                <a:cubicBezTo>
                  <a:pt x="81" y="457"/>
                  <a:pt x="81" y="458"/>
                  <a:pt x="81" y="458"/>
                </a:cubicBezTo>
                <a:cubicBezTo>
                  <a:pt x="82" y="458"/>
                  <a:pt x="82" y="458"/>
                  <a:pt x="82" y="457"/>
                </a:cubicBezTo>
                <a:close/>
                <a:moveTo>
                  <a:pt x="52" y="443"/>
                </a:moveTo>
                <a:cubicBezTo>
                  <a:pt x="49" y="443"/>
                  <a:pt x="54" y="444"/>
                  <a:pt x="53" y="442"/>
                </a:cubicBezTo>
                <a:cubicBezTo>
                  <a:pt x="52" y="442"/>
                  <a:pt x="52" y="442"/>
                  <a:pt x="52" y="443"/>
                </a:cubicBezTo>
                <a:close/>
                <a:moveTo>
                  <a:pt x="81" y="458"/>
                </a:moveTo>
                <a:cubicBezTo>
                  <a:pt x="79" y="457"/>
                  <a:pt x="80" y="460"/>
                  <a:pt x="80" y="461"/>
                </a:cubicBezTo>
                <a:cubicBezTo>
                  <a:pt x="81" y="461"/>
                  <a:pt x="81" y="460"/>
                  <a:pt x="82" y="460"/>
                </a:cubicBezTo>
                <a:cubicBezTo>
                  <a:pt x="82" y="459"/>
                  <a:pt x="81" y="459"/>
                  <a:pt x="81" y="458"/>
                </a:cubicBezTo>
                <a:close/>
                <a:moveTo>
                  <a:pt x="87" y="471"/>
                </a:moveTo>
                <a:cubicBezTo>
                  <a:pt x="87" y="473"/>
                  <a:pt x="84" y="472"/>
                  <a:pt x="85" y="473"/>
                </a:cubicBezTo>
                <a:cubicBezTo>
                  <a:pt x="85" y="473"/>
                  <a:pt x="86" y="473"/>
                  <a:pt x="87" y="473"/>
                </a:cubicBezTo>
                <a:cubicBezTo>
                  <a:pt x="88" y="473"/>
                  <a:pt x="88" y="471"/>
                  <a:pt x="87" y="471"/>
                </a:cubicBezTo>
                <a:close/>
                <a:moveTo>
                  <a:pt x="66" y="464"/>
                </a:moveTo>
                <a:cubicBezTo>
                  <a:pt x="66" y="463"/>
                  <a:pt x="66" y="463"/>
                  <a:pt x="66" y="463"/>
                </a:cubicBezTo>
                <a:cubicBezTo>
                  <a:pt x="64" y="463"/>
                  <a:pt x="66" y="460"/>
                  <a:pt x="64" y="460"/>
                </a:cubicBezTo>
                <a:cubicBezTo>
                  <a:pt x="64" y="461"/>
                  <a:pt x="63" y="461"/>
                  <a:pt x="62" y="461"/>
                </a:cubicBezTo>
                <a:cubicBezTo>
                  <a:pt x="62" y="461"/>
                  <a:pt x="62" y="462"/>
                  <a:pt x="62" y="462"/>
                </a:cubicBezTo>
                <a:cubicBezTo>
                  <a:pt x="62" y="463"/>
                  <a:pt x="62" y="463"/>
                  <a:pt x="62" y="464"/>
                </a:cubicBezTo>
                <a:cubicBezTo>
                  <a:pt x="62" y="464"/>
                  <a:pt x="62" y="464"/>
                  <a:pt x="62" y="464"/>
                </a:cubicBezTo>
                <a:cubicBezTo>
                  <a:pt x="63" y="464"/>
                  <a:pt x="63" y="464"/>
                  <a:pt x="64" y="464"/>
                </a:cubicBezTo>
                <a:cubicBezTo>
                  <a:pt x="64" y="464"/>
                  <a:pt x="65" y="464"/>
                  <a:pt x="65" y="464"/>
                </a:cubicBezTo>
                <a:cubicBezTo>
                  <a:pt x="65" y="464"/>
                  <a:pt x="65" y="463"/>
                  <a:pt x="66" y="464"/>
                </a:cubicBezTo>
                <a:close/>
                <a:moveTo>
                  <a:pt x="64" y="448"/>
                </a:moveTo>
                <a:cubicBezTo>
                  <a:pt x="64" y="450"/>
                  <a:pt x="64" y="451"/>
                  <a:pt x="65" y="451"/>
                </a:cubicBezTo>
                <a:cubicBezTo>
                  <a:pt x="65" y="450"/>
                  <a:pt x="66" y="448"/>
                  <a:pt x="64" y="448"/>
                </a:cubicBezTo>
                <a:close/>
                <a:moveTo>
                  <a:pt x="60" y="458"/>
                </a:moveTo>
                <a:cubicBezTo>
                  <a:pt x="59" y="458"/>
                  <a:pt x="59" y="459"/>
                  <a:pt x="59" y="459"/>
                </a:cubicBezTo>
                <a:cubicBezTo>
                  <a:pt x="59" y="459"/>
                  <a:pt x="58" y="459"/>
                  <a:pt x="58" y="459"/>
                </a:cubicBezTo>
                <a:cubicBezTo>
                  <a:pt x="58" y="460"/>
                  <a:pt x="58" y="460"/>
                  <a:pt x="57" y="460"/>
                </a:cubicBezTo>
                <a:cubicBezTo>
                  <a:pt x="57" y="460"/>
                  <a:pt x="57" y="460"/>
                  <a:pt x="57" y="461"/>
                </a:cubicBezTo>
                <a:cubicBezTo>
                  <a:pt x="58" y="461"/>
                  <a:pt x="59" y="461"/>
                  <a:pt x="60" y="460"/>
                </a:cubicBezTo>
                <a:cubicBezTo>
                  <a:pt x="60" y="459"/>
                  <a:pt x="60" y="456"/>
                  <a:pt x="60" y="458"/>
                </a:cubicBezTo>
                <a:close/>
                <a:moveTo>
                  <a:pt x="64" y="443"/>
                </a:moveTo>
                <a:cubicBezTo>
                  <a:pt x="64" y="444"/>
                  <a:pt x="63" y="447"/>
                  <a:pt x="64" y="448"/>
                </a:cubicBezTo>
                <a:cubicBezTo>
                  <a:pt x="64" y="447"/>
                  <a:pt x="64" y="447"/>
                  <a:pt x="65" y="447"/>
                </a:cubicBezTo>
                <a:cubicBezTo>
                  <a:pt x="65" y="446"/>
                  <a:pt x="66" y="443"/>
                  <a:pt x="64" y="443"/>
                </a:cubicBezTo>
                <a:close/>
                <a:moveTo>
                  <a:pt x="63" y="453"/>
                </a:moveTo>
                <a:cubicBezTo>
                  <a:pt x="65" y="452"/>
                  <a:pt x="66" y="455"/>
                  <a:pt x="66" y="452"/>
                </a:cubicBezTo>
                <a:cubicBezTo>
                  <a:pt x="65" y="452"/>
                  <a:pt x="65" y="452"/>
                  <a:pt x="65" y="452"/>
                </a:cubicBezTo>
                <a:cubicBezTo>
                  <a:pt x="64" y="452"/>
                  <a:pt x="63" y="452"/>
                  <a:pt x="63" y="453"/>
                </a:cubicBezTo>
                <a:close/>
                <a:moveTo>
                  <a:pt x="55" y="442"/>
                </a:moveTo>
                <a:cubicBezTo>
                  <a:pt x="54" y="442"/>
                  <a:pt x="56" y="439"/>
                  <a:pt x="53" y="440"/>
                </a:cubicBezTo>
                <a:cubicBezTo>
                  <a:pt x="53" y="442"/>
                  <a:pt x="55" y="444"/>
                  <a:pt x="55" y="442"/>
                </a:cubicBezTo>
                <a:close/>
                <a:moveTo>
                  <a:pt x="57" y="448"/>
                </a:moveTo>
                <a:cubicBezTo>
                  <a:pt x="57" y="446"/>
                  <a:pt x="56" y="446"/>
                  <a:pt x="56" y="445"/>
                </a:cubicBezTo>
                <a:cubicBezTo>
                  <a:pt x="56" y="445"/>
                  <a:pt x="55" y="445"/>
                  <a:pt x="55" y="445"/>
                </a:cubicBezTo>
                <a:cubicBezTo>
                  <a:pt x="55" y="445"/>
                  <a:pt x="55" y="444"/>
                  <a:pt x="54" y="444"/>
                </a:cubicBezTo>
                <a:cubicBezTo>
                  <a:pt x="54" y="445"/>
                  <a:pt x="54" y="445"/>
                  <a:pt x="54" y="445"/>
                </a:cubicBezTo>
                <a:cubicBezTo>
                  <a:pt x="54" y="446"/>
                  <a:pt x="54" y="446"/>
                  <a:pt x="53" y="446"/>
                </a:cubicBezTo>
                <a:cubicBezTo>
                  <a:pt x="53" y="447"/>
                  <a:pt x="54" y="447"/>
                  <a:pt x="54" y="447"/>
                </a:cubicBezTo>
                <a:cubicBezTo>
                  <a:pt x="55" y="447"/>
                  <a:pt x="54" y="448"/>
                  <a:pt x="55" y="448"/>
                </a:cubicBezTo>
                <a:cubicBezTo>
                  <a:pt x="55" y="448"/>
                  <a:pt x="56" y="448"/>
                  <a:pt x="56" y="448"/>
                </a:cubicBezTo>
                <a:cubicBezTo>
                  <a:pt x="56" y="448"/>
                  <a:pt x="56" y="447"/>
                  <a:pt x="57" y="448"/>
                </a:cubicBezTo>
                <a:close/>
                <a:moveTo>
                  <a:pt x="58" y="451"/>
                </a:moveTo>
                <a:cubicBezTo>
                  <a:pt x="59" y="451"/>
                  <a:pt x="59" y="451"/>
                  <a:pt x="60" y="450"/>
                </a:cubicBezTo>
                <a:cubicBezTo>
                  <a:pt x="58" y="450"/>
                  <a:pt x="58" y="451"/>
                  <a:pt x="57" y="450"/>
                </a:cubicBezTo>
                <a:cubicBezTo>
                  <a:pt x="57" y="451"/>
                  <a:pt x="57" y="452"/>
                  <a:pt x="56" y="452"/>
                </a:cubicBezTo>
                <a:cubicBezTo>
                  <a:pt x="56" y="452"/>
                  <a:pt x="56" y="453"/>
                  <a:pt x="55" y="452"/>
                </a:cubicBezTo>
                <a:cubicBezTo>
                  <a:pt x="55" y="455"/>
                  <a:pt x="59" y="453"/>
                  <a:pt x="58" y="451"/>
                </a:cubicBezTo>
                <a:close/>
                <a:moveTo>
                  <a:pt x="65" y="476"/>
                </a:moveTo>
                <a:cubicBezTo>
                  <a:pt x="65" y="477"/>
                  <a:pt x="65" y="477"/>
                  <a:pt x="64" y="478"/>
                </a:cubicBezTo>
                <a:cubicBezTo>
                  <a:pt x="65" y="477"/>
                  <a:pt x="67" y="478"/>
                  <a:pt x="66" y="476"/>
                </a:cubicBezTo>
                <a:cubicBezTo>
                  <a:pt x="66" y="476"/>
                  <a:pt x="66" y="476"/>
                  <a:pt x="65" y="476"/>
                </a:cubicBezTo>
                <a:close/>
                <a:moveTo>
                  <a:pt x="62" y="456"/>
                </a:moveTo>
                <a:cubicBezTo>
                  <a:pt x="61" y="456"/>
                  <a:pt x="62" y="457"/>
                  <a:pt x="62" y="456"/>
                </a:cubicBezTo>
                <a:close/>
                <a:moveTo>
                  <a:pt x="62" y="448"/>
                </a:moveTo>
                <a:cubicBezTo>
                  <a:pt x="62" y="449"/>
                  <a:pt x="61" y="450"/>
                  <a:pt x="62" y="450"/>
                </a:cubicBezTo>
                <a:cubicBezTo>
                  <a:pt x="62" y="450"/>
                  <a:pt x="62" y="450"/>
                  <a:pt x="63" y="450"/>
                </a:cubicBezTo>
                <a:cubicBezTo>
                  <a:pt x="63" y="449"/>
                  <a:pt x="63" y="448"/>
                  <a:pt x="62" y="448"/>
                </a:cubicBezTo>
                <a:close/>
                <a:moveTo>
                  <a:pt x="62" y="456"/>
                </a:moveTo>
                <a:cubicBezTo>
                  <a:pt x="63" y="456"/>
                  <a:pt x="62" y="455"/>
                  <a:pt x="62" y="456"/>
                </a:cubicBezTo>
                <a:close/>
                <a:moveTo>
                  <a:pt x="69" y="470"/>
                </a:moveTo>
                <a:cubicBezTo>
                  <a:pt x="69" y="470"/>
                  <a:pt x="68" y="471"/>
                  <a:pt x="68" y="471"/>
                </a:cubicBezTo>
                <a:cubicBezTo>
                  <a:pt x="66" y="470"/>
                  <a:pt x="69" y="473"/>
                  <a:pt x="69" y="471"/>
                </a:cubicBezTo>
                <a:cubicBezTo>
                  <a:pt x="69" y="471"/>
                  <a:pt x="69" y="470"/>
                  <a:pt x="69" y="470"/>
                </a:cubicBezTo>
                <a:cubicBezTo>
                  <a:pt x="69" y="469"/>
                  <a:pt x="69" y="469"/>
                  <a:pt x="69" y="470"/>
                </a:cubicBezTo>
                <a:close/>
                <a:moveTo>
                  <a:pt x="65" y="455"/>
                </a:moveTo>
                <a:cubicBezTo>
                  <a:pt x="65" y="455"/>
                  <a:pt x="64" y="454"/>
                  <a:pt x="64" y="455"/>
                </a:cubicBezTo>
                <a:cubicBezTo>
                  <a:pt x="64" y="456"/>
                  <a:pt x="64" y="456"/>
                  <a:pt x="64" y="456"/>
                </a:cubicBezTo>
                <a:cubicBezTo>
                  <a:pt x="64" y="456"/>
                  <a:pt x="64" y="455"/>
                  <a:pt x="65" y="455"/>
                </a:cubicBezTo>
                <a:close/>
                <a:moveTo>
                  <a:pt x="63" y="458"/>
                </a:moveTo>
                <a:cubicBezTo>
                  <a:pt x="64" y="458"/>
                  <a:pt x="64" y="458"/>
                  <a:pt x="64" y="457"/>
                </a:cubicBezTo>
                <a:cubicBezTo>
                  <a:pt x="64" y="457"/>
                  <a:pt x="63" y="457"/>
                  <a:pt x="63" y="458"/>
                </a:cubicBezTo>
                <a:close/>
                <a:moveTo>
                  <a:pt x="58" y="401"/>
                </a:moveTo>
                <a:cubicBezTo>
                  <a:pt x="58" y="401"/>
                  <a:pt x="58" y="401"/>
                  <a:pt x="58" y="401"/>
                </a:cubicBezTo>
                <a:cubicBezTo>
                  <a:pt x="58" y="400"/>
                  <a:pt x="58" y="400"/>
                  <a:pt x="57" y="400"/>
                </a:cubicBezTo>
                <a:cubicBezTo>
                  <a:pt x="57" y="400"/>
                  <a:pt x="57" y="401"/>
                  <a:pt x="58" y="401"/>
                </a:cubicBezTo>
                <a:cubicBezTo>
                  <a:pt x="57" y="400"/>
                  <a:pt x="56" y="399"/>
                  <a:pt x="55" y="399"/>
                </a:cubicBezTo>
                <a:cubicBezTo>
                  <a:pt x="55" y="399"/>
                  <a:pt x="55" y="399"/>
                  <a:pt x="55" y="399"/>
                </a:cubicBezTo>
                <a:cubicBezTo>
                  <a:pt x="54" y="398"/>
                  <a:pt x="54" y="399"/>
                  <a:pt x="54" y="398"/>
                </a:cubicBezTo>
                <a:cubicBezTo>
                  <a:pt x="54" y="398"/>
                  <a:pt x="54" y="397"/>
                  <a:pt x="53" y="397"/>
                </a:cubicBezTo>
                <a:cubicBezTo>
                  <a:pt x="51" y="398"/>
                  <a:pt x="54" y="401"/>
                  <a:pt x="55" y="401"/>
                </a:cubicBezTo>
                <a:cubicBezTo>
                  <a:pt x="55" y="401"/>
                  <a:pt x="55" y="401"/>
                  <a:pt x="54" y="401"/>
                </a:cubicBezTo>
                <a:cubicBezTo>
                  <a:pt x="54" y="401"/>
                  <a:pt x="54" y="401"/>
                  <a:pt x="54" y="401"/>
                </a:cubicBezTo>
                <a:cubicBezTo>
                  <a:pt x="53" y="401"/>
                  <a:pt x="53" y="401"/>
                  <a:pt x="52" y="401"/>
                </a:cubicBezTo>
                <a:cubicBezTo>
                  <a:pt x="51" y="403"/>
                  <a:pt x="53" y="403"/>
                  <a:pt x="53" y="404"/>
                </a:cubicBezTo>
                <a:cubicBezTo>
                  <a:pt x="53" y="404"/>
                  <a:pt x="53" y="404"/>
                  <a:pt x="52" y="404"/>
                </a:cubicBezTo>
                <a:cubicBezTo>
                  <a:pt x="52" y="405"/>
                  <a:pt x="52" y="405"/>
                  <a:pt x="52" y="405"/>
                </a:cubicBezTo>
                <a:cubicBezTo>
                  <a:pt x="53" y="406"/>
                  <a:pt x="54" y="407"/>
                  <a:pt x="55" y="409"/>
                </a:cubicBezTo>
                <a:cubicBezTo>
                  <a:pt x="55" y="410"/>
                  <a:pt x="54" y="410"/>
                  <a:pt x="54" y="411"/>
                </a:cubicBezTo>
                <a:cubicBezTo>
                  <a:pt x="54" y="412"/>
                  <a:pt x="54" y="413"/>
                  <a:pt x="53" y="413"/>
                </a:cubicBezTo>
                <a:cubicBezTo>
                  <a:pt x="53" y="416"/>
                  <a:pt x="55" y="415"/>
                  <a:pt x="55" y="418"/>
                </a:cubicBezTo>
                <a:cubicBezTo>
                  <a:pt x="55" y="420"/>
                  <a:pt x="53" y="420"/>
                  <a:pt x="53" y="422"/>
                </a:cubicBezTo>
                <a:cubicBezTo>
                  <a:pt x="53" y="422"/>
                  <a:pt x="53" y="422"/>
                  <a:pt x="53" y="422"/>
                </a:cubicBezTo>
                <a:cubicBezTo>
                  <a:pt x="53" y="423"/>
                  <a:pt x="52" y="424"/>
                  <a:pt x="54" y="425"/>
                </a:cubicBezTo>
                <a:cubicBezTo>
                  <a:pt x="54" y="425"/>
                  <a:pt x="54" y="425"/>
                  <a:pt x="54" y="425"/>
                </a:cubicBezTo>
                <a:cubicBezTo>
                  <a:pt x="54" y="426"/>
                  <a:pt x="55" y="426"/>
                  <a:pt x="55" y="426"/>
                </a:cubicBezTo>
                <a:cubicBezTo>
                  <a:pt x="55" y="427"/>
                  <a:pt x="54" y="429"/>
                  <a:pt x="55" y="429"/>
                </a:cubicBezTo>
                <a:cubicBezTo>
                  <a:pt x="55" y="430"/>
                  <a:pt x="55" y="430"/>
                  <a:pt x="55" y="431"/>
                </a:cubicBezTo>
                <a:cubicBezTo>
                  <a:pt x="55" y="431"/>
                  <a:pt x="55" y="431"/>
                  <a:pt x="54" y="431"/>
                </a:cubicBezTo>
                <a:cubicBezTo>
                  <a:pt x="54" y="433"/>
                  <a:pt x="55" y="434"/>
                  <a:pt x="56" y="435"/>
                </a:cubicBezTo>
                <a:cubicBezTo>
                  <a:pt x="56" y="435"/>
                  <a:pt x="56" y="435"/>
                  <a:pt x="56" y="435"/>
                </a:cubicBezTo>
                <a:cubicBezTo>
                  <a:pt x="56" y="435"/>
                  <a:pt x="56" y="435"/>
                  <a:pt x="56" y="436"/>
                </a:cubicBezTo>
                <a:cubicBezTo>
                  <a:pt x="55" y="436"/>
                  <a:pt x="56" y="437"/>
                  <a:pt x="55" y="437"/>
                </a:cubicBezTo>
                <a:cubicBezTo>
                  <a:pt x="55" y="438"/>
                  <a:pt x="54" y="438"/>
                  <a:pt x="54" y="439"/>
                </a:cubicBezTo>
                <a:cubicBezTo>
                  <a:pt x="54" y="439"/>
                  <a:pt x="54" y="439"/>
                  <a:pt x="55" y="439"/>
                </a:cubicBezTo>
                <a:cubicBezTo>
                  <a:pt x="55" y="439"/>
                  <a:pt x="55" y="439"/>
                  <a:pt x="55" y="439"/>
                </a:cubicBezTo>
                <a:cubicBezTo>
                  <a:pt x="56" y="440"/>
                  <a:pt x="56" y="442"/>
                  <a:pt x="58" y="442"/>
                </a:cubicBezTo>
                <a:cubicBezTo>
                  <a:pt x="58" y="442"/>
                  <a:pt x="58" y="442"/>
                  <a:pt x="58" y="442"/>
                </a:cubicBezTo>
                <a:cubicBezTo>
                  <a:pt x="59" y="442"/>
                  <a:pt x="60" y="443"/>
                  <a:pt x="60" y="444"/>
                </a:cubicBezTo>
                <a:cubicBezTo>
                  <a:pt x="61" y="444"/>
                  <a:pt x="60" y="446"/>
                  <a:pt x="62" y="446"/>
                </a:cubicBezTo>
                <a:cubicBezTo>
                  <a:pt x="63" y="446"/>
                  <a:pt x="62" y="444"/>
                  <a:pt x="62" y="443"/>
                </a:cubicBezTo>
                <a:cubicBezTo>
                  <a:pt x="63" y="443"/>
                  <a:pt x="64" y="443"/>
                  <a:pt x="64" y="442"/>
                </a:cubicBezTo>
                <a:cubicBezTo>
                  <a:pt x="66" y="442"/>
                  <a:pt x="66" y="445"/>
                  <a:pt x="66" y="447"/>
                </a:cubicBezTo>
                <a:cubicBezTo>
                  <a:pt x="68" y="447"/>
                  <a:pt x="67" y="445"/>
                  <a:pt x="69" y="445"/>
                </a:cubicBezTo>
                <a:cubicBezTo>
                  <a:pt x="69" y="444"/>
                  <a:pt x="70" y="444"/>
                  <a:pt x="70" y="445"/>
                </a:cubicBezTo>
                <a:cubicBezTo>
                  <a:pt x="70" y="445"/>
                  <a:pt x="71" y="445"/>
                  <a:pt x="71" y="445"/>
                </a:cubicBezTo>
                <a:cubicBezTo>
                  <a:pt x="71" y="447"/>
                  <a:pt x="69" y="446"/>
                  <a:pt x="70" y="448"/>
                </a:cubicBezTo>
                <a:cubicBezTo>
                  <a:pt x="72" y="448"/>
                  <a:pt x="71" y="450"/>
                  <a:pt x="73" y="450"/>
                </a:cubicBezTo>
                <a:cubicBezTo>
                  <a:pt x="73" y="449"/>
                  <a:pt x="73" y="449"/>
                  <a:pt x="73" y="449"/>
                </a:cubicBezTo>
                <a:cubicBezTo>
                  <a:pt x="72" y="448"/>
                  <a:pt x="72" y="447"/>
                  <a:pt x="74" y="448"/>
                </a:cubicBezTo>
                <a:cubicBezTo>
                  <a:pt x="74" y="447"/>
                  <a:pt x="75" y="448"/>
                  <a:pt x="76" y="448"/>
                </a:cubicBezTo>
                <a:cubicBezTo>
                  <a:pt x="78" y="447"/>
                  <a:pt x="77" y="449"/>
                  <a:pt x="79" y="450"/>
                </a:cubicBezTo>
                <a:cubicBezTo>
                  <a:pt x="81" y="450"/>
                  <a:pt x="82" y="449"/>
                  <a:pt x="84" y="449"/>
                </a:cubicBezTo>
                <a:cubicBezTo>
                  <a:pt x="84" y="451"/>
                  <a:pt x="84" y="453"/>
                  <a:pt x="83" y="454"/>
                </a:cubicBezTo>
                <a:cubicBezTo>
                  <a:pt x="83" y="455"/>
                  <a:pt x="85" y="454"/>
                  <a:pt x="85" y="455"/>
                </a:cubicBezTo>
                <a:cubicBezTo>
                  <a:pt x="87" y="455"/>
                  <a:pt x="87" y="455"/>
                  <a:pt x="87" y="455"/>
                </a:cubicBezTo>
                <a:cubicBezTo>
                  <a:pt x="88" y="455"/>
                  <a:pt x="88" y="454"/>
                  <a:pt x="88" y="454"/>
                </a:cubicBezTo>
                <a:cubicBezTo>
                  <a:pt x="88" y="454"/>
                  <a:pt x="89" y="454"/>
                  <a:pt x="89" y="454"/>
                </a:cubicBezTo>
                <a:cubicBezTo>
                  <a:pt x="89" y="454"/>
                  <a:pt x="89" y="453"/>
                  <a:pt x="89" y="452"/>
                </a:cubicBezTo>
                <a:cubicBezTo>
                  <a:pt x="90" y="452"/>
                  <a:pt x="91" y="453"/>
                  <a:pt x="91" y="452"/>
                </a:cubicBezTo>
                <a:cubicBezTo>
                  <a:pt x="91" y="452"/>
                  <a:pt x="91" y="451"/>
                  <a:pt x="92" y="451"/>
                </a:cubicBezTo>
                <a:cubicBezTo>
                  <a:pt x="92" y="451"/>
                  <a:pt x="93" y="451"/>
                  <a:pt x="93" y="451"/>
                </a:cubicBezTo>
                <a:cubicBezTo>
                  <a:pt x="93" y="451"/>
                  <a:pt x="93" y="450"/>
                  <a:pt x="94" y="450"/>
                </a:cubicBezTo>
                <a:cubicBezTo>
                  <a:pt x="94" y="450"/>
                  <a:pt x="95" y="450"/>
                  <a:pt x="95" y="450"/>
                </a:cubicBezTo>
                <a:cubicBezTo>
                  <a:pt x="95" y="453"/>
                  <a:pt x="93" y="454"/>
                  <a:pt x="94" y="458"/>
                </a:cubicBezTo>
                <a:cubicBezTo>
                  <a:pt x="94" y="459"/>
                  <a:pt x="94" y="459"/>
                  <a:pt x="94" y="460"/>
                </a:cubicBezTo>
                <a:cubicBezTo>
                  <a:pt x="94" y="461"/>
                  <a:pt x="95" y="461"/>
                  <a:pt x="95" y="461"/>
                </a:cubicBezTo>
                <a:cubicBezTo>
                  <a:pt x="97" y="461"/>
                  <a:pt x="97" y="462"/>
                  <a:pt x="99" y="462"/>
                </a:cubicBezTo>
                <a:cubicBezTo>
                  <a:pt x="100" y="462"/>
                  <a:pt x="100" y="462"/>
                  <a:pt x="100" y="462"/>
                </a:cubicBezTo>
                <a:cubicBezTo>
                  <a:pt x="100" y="463"/>
                  <a:pt x="99" y="463"/>
                  <a:pt x="98" y="464"/>
                </a:cubicBezTo>
                <a:cubicBezTo>
                  <a:pt x="98" y="466"/>
                  <a:pt x="100" y="467"/>
                  <a:pt x="101" y="469"/>
                </a:cubicBezTo>
                <a:cubicBezTo>
                  <a:pt x="100" y="469"/>
                  <a:pt x="100" y="470"/>
                  <a:pt x="100" y="471"/>
                </a:cubicBezTo>
                <a:cubicBezTo>
                  <a:pt x="99" y="470"/>
                  <a:pt x="99" y="471"/>
                  <a:pt x="99" y="471"/>
                </a:cubicBezTo>
                <a:cubicBezTo>
                  <a:pt x="98" y="472"/>
                  <a:pt x="97" y="472"/>
                  <a:pt x="97" y="473"/>
                </a:cubicBezTo>
                <a:cubicBezTo>
                  <a:pt x="99" y="473"/>
                  <a:pt x="100" y="472"/>
                  <a:pt x="102" y="472"/>
                </a:cubicBezTo>
                <a:cubicBezTo>
                  <a:pt x="104" y="472"/>
                  <a:pt x="101" y="468"/>
                  <a:pt x="104" y="469"/>
                </a:cubicBezTo>
                <a:cubicBezTo>
                  <a:pt x="105" y="468"/>
                  <a:pt x="106" y="466"/>
                  <a:pt x="105" y="464"/>
                </a:cubicBezTo>
                <a:cubicBezTo>
                  <a:pt x="106" y="464"/>
                  <a:pt x="106" y="463"/>
                  <a:pt x="106" y="462"/>
                </a:cubicBezTo>
                <a:cubicBezTo>
                  <a:pt x="107" y="462"/>
                  <a:pt x="107" y="461"/>
                  <a:pt x="107" y="461"/>
                </a:cubicBezTo>
                <a:cubicBezTo>
                  <a:pt x="109" y="461"/>
                  <a:pt x="106" y="463"/>
                  <a:pt x="107" y="464"/>
                </a:cubicBezTo>
                <a:cubicBezTo>
                  <a:pt x="109" y="464"/>
                  <a:pt x="112" y="463"/>
                  <a:pt x="115" y="463"/>
                </a:cubicBezTo>
                <a:cubicBezTo>
                  <a:pt x="115" y="462"/>
                  <a:pt x="116" y="462"/>
                  <a:pt x="117" y="462"/>
                </a:cubicBezTo>
                <a:cubicBezTo>
                  <a:pt x="118" y="461"/>
                  <a:pt x="118" y="460"/>
                  <a:pt x="118" y="460"/>
                </a:cubicBezTo>
                <a:cubicBezTo>
                  <a:pt x="118" y="460"/>
                  <a:pt x="120" y="460"/>
                  <a:pt x="119" y="459"/>
                </a:cubicBezTo>
                <a:cubicBezTo>
                  <a:pt x="120" y="459"/>
                  <a:pt x="123" y="460"/>
                  <a:pt x="123" y="459"/>
                </a:cubicBezTo>
                <a:cubicBezTo>
                  <a:pt x="124" y="458"/>
                  <a:pt x="125" y="458"/>
                  <a:pt x="126" y="458"/>
                </a:cubicBezTo>
                <a:cubicBezTo>
                  <a:pt x="126" y="460"/>
                  <a:pt x="126" y="460"/>
                  <a:pt x="126" y="460"/>
                </a:cubicBezTo>
                <a:cubicBezTo>
                  <a:pt x="127" y="460"/>
                  <a:pt x="129" y="460"/>
                  <a:pt x="129" y="461"/>
                </a:cubicBezTo>
                <a:cubicBezTo>
                  <a:pt x="131" y="461"/>
                  <a:pt x="131" y="459"/>
                  <a:pt x="133" y="459"/>
                </a:cubicBezTo>
                <a:cubicBezTo>
                  <a:pt x="133" y="455"/>
                  <a:pt x="133" y="455"/>
                  <a:pt x="133" y="455"/>
                </a:cubicBezTo>
                <a:cubicBezTo>
                  <a:pt x="133" y="454"/>
                  <a:pt x="135" y="454"/>
                  <a:pt x="135" y="453"/>
                </a:cubicBezTo>
                <a:cubicBezTo>
                  <a:pt x="136" y="453"/>
                  <a:pt x="136" y="453"/>
                  <a:pt x="136" y="452"/>
                </a:cubicBezTo>
                <a:cubicBezTo>
                  <a:pt x="137" y="452"/>
                  <a:pt x="137" y="452"/>
                  <a:pt x="138" y="452"/>
                </a:cubicBezTo>
                <a:cubicBezTo>
                  <a:pt x="139" y="453"/>
                  <a:pt x="138" y="450"/>
                  <a:pt x="140" y="450"/>
                </a:cubicBezTo>
                <a:cubicBezTo>
                  <a:pt x="140" y="452"/>
                  <a:pt x="141" y="449"/>
                  <a:pt x="141" y="449"/>
                </a:cubicBezTo>
                <a:cubicBezTo>
                  <a:pt x="142" y="450"/>
                  <a:pt x="143" y="450"/>
                  <a:pt x="144" y="449"/>
                </a:cubicBezTo>
                <a:cubicBezTo>
                  <a:pt x="144" y="449"/>
                  <a:pt x="144" y="448"/>
                  <a:pt x="145" y="448"/>
                </a:cubicBezTo>
                <a:cubicBezTo>
                  <a:pt x="145" y="448"/>
                  <a:pt x="145" y="447"/>
                  <a:pt x="145" y="447"/>
                </a:cubicBezTo>
                <a:cubicBezTo>
                  <a:pt x="146" y="447"/>
                  <a:pt x="146" y="447"/>
                  <a:pt x="146" y="447"/>
                </a:cubicBezTo>
                <a:cubicBezTo>
                  <a:pt x="146" y="445"/>
                  <a:pt x="150" y="447"/>
                  <a:pt x="149" y="443"/>
                </a:cubicBezTo>
                <a:cubicBezTo>
                  <a:pt x="149" y="443"/>
                  <a:pt x="150" y="444"/>
                  <a:pt x="150" y="444"/>
                </a:cubicBezTo>
                <a:cubicBezTo>
                  <a:pt x="151" y="444"/>
                  <a:pt x="151" y="443"/>
                  <a:pt x="151" y="443"/>
                </a:cubicBezTo>
                <a:cubicBezTo>
                  <a:pt x="151" y="443"/>
                  <a:pt x="151" y="442"/>
                  <a:pt x="151" y="442"/>
                </a:cubicBezTo>
                <a:cubicBezTo>
                  <a:pt x="152" y="442"/>
                  <a:pt x="153" y="441"/>
                  <a:pt x="153" y="441"/>
                </a:cubicBezTo>
                <a:cubicBezTo>
                  <a:pt x="155" y="442"/>
                  <a:pt x="156" y="444"/>
                  <a:pt x="159" y="443"/>
                </a:cubicBezTo>
                <a:cubicBezTo>
                  <a:pt x="161" y="442"/>
                  <a:pt x="159" y="439"/>
                  <a:pt x="160" y="436"/>
                </a:cubicBezTo>
                <a:cubicBezTo>
                  <a:pt x="162" y="436"/>
                  <a:pt x="163" y="438"/>
                  <a:pt x="164" y="439"/>
                </a:cubicBezTo>
                <a:cubicBezTo>
                  <a:pt x="164" y="436"/>
                  <a:pt x="162" y="437"/>
                  <a:pt x="162" y="435"/>
                </a:cubicBezTo>
                <a:cubicBezTo>
                  <a:pt x="162" y="433"/>
                  <a:pt x="160" y="434"/>
                  <a:pt x="160" y="432"/>
                </a:cubicBezTo>
                <a:cubicBezTo>
                  <a:pt x="162" y="431"/>
                  <a:pt x="161" y="433"/>
                  <a:pt x="163" y="432"/>
                </a:cubicBezTo>
                <a:cubicBezTo>
                  <a:pt x="164" y="432"/>
                  <a:pt x="164" y="433"/>
                  <a:pt x="165" y="434"/>
                </a:cubicBezTo>
                <a:cubicBezTo>
                  <a:pt x="170" y="434"/>
                  <a:pt x="170" y="434"/>
                  <a:pt x="170" y="434"/>
                </a:cubicBezTo>
                <a:cubicBezTo>
                  <a:pt x="171" y="434"/>
                  <a:pt x="171" y="432"/>
                  <a:pt x="172" y="432"/>
                </a:cubicBezTo>
                <a:cubicBezTo>
                  <a:pt x="174" y="431"/>
                  <a:pt x="174" y="433"/>
                  <a:pt x="175" y="433"/>
                </a:cubicBezTo>
                <a:cubicBezTo>
                  <a:pt x="177" y="433"/>
                  <a:pt x="177" y="431"/>
                  <a:pt x="179" y="431"/>
                </a:cubicBezTo>
                <a:cubicBezTo>
                  <a:pt x="180" y="431"/>
                  <a:pt x="180" y="431"/>
                  <a:pt x="180" y="432"/>
                </a:cubicBezTo>
                <a:cubicBezTo>
                  <a:pt x="180" y="432"/>
                  <a:pt x="180" y="432"/>
                  <a:pt x="181" y="432"/>
                </a:cubicBezTo>
                <a:cubicBezTo>
                  <a:pt x="182" y="432"/>
                  <a:pt x="181" y="430"/>
                  <a:pt x="181" y="429"/>
                </a:cubicBezTo>
                <a:cubicBezTo>
                  <a:pt x="182" y="428"/>
                  <a:pt x="183" y="428"/>
                  <a:pt x="183" y="427"/>
                </a:cubicBezTo>
                <a:cubicBezTo>
                  <a:pt x="187" y="426"/>
                  <a:pt x="190" y="427"/>
                  <a:pt x="193" y="427"/>
                </a:cubicBezTo>
                <a:cubicBezTo>
                  <a:pt x="194" y="427"/>
                  <a:pt x="194" y="426"/>
                  <a:pt x="193" y="426"/>
                </a:cubicBezTo>
                <a:cubicBezTo>
                  <a:pt x="193" y="425"/>
                  <a:pt x="195" y="425"/>
                  <a:pt x="195" y="426"/>
                </a:cubicBezTo>
                <a:cubicBezTo>
                  <a:pt x="197" y="425"/>
                  <a:pt x="197" y="424"/>
                  <a:pt x="199" y="424"/>
                </a:cubicBezTo>
                <a:cubicBezTo>
                  <a:pt x="199" y="421"/>
                  <a:pt x="199" y="421"/>
                  <a:pt x="199" y="421"/>
                </a:cubicBezTo>
                <a:cubicBezTo>
                  <a:pt x="201" y="421"/>
                  <a:pt x="200" y="423"/>
                  <a:pt x="200" y="423"/>
                </a:cubicBezTo>
                <a:cubicBezTo>
                  <a:pt x="199" y="424"/>
                  <a:pt x="200" y="424"/>
                  <a:pt x="200" y="425"/>
                </a:cubicBezTo>
                <a:cubicBezTo>
                  <a:pt x="201" y="424"/>
                  <a:pt x="201" y="425"/>
                  <a:pt x="201" y="425"/>
                </a:cubicBezTo>
                <a:cubicBezTo>
                  <a:pt x="202" y="425"/>
                  <a:pt x="202" y="425"/>
                  <a:pt x="202" y="424"/>
                </a:cubicBezTo>
                <a:cubicBezTo>
                  <a:pt x="202" y="423"/>
                  <a:pt x="201" y="423"/>
                  <a:pt x="202" y="422"/>
                </a:cubicBezTo>
                <a:cubicBezTo>
                  <a:pt x="203" y="423"/>
                  <a:pt x="204" y="423"/>
                  <a:pt x="204" y="422"/>
                </a:cubicBezTo>
                <a:cubicBezTo>
                  <a:pt x="203" y="422"/>
                  <a:pt x="202" y="421"/>
                  <a:pt x="200" y="420"/>
                </a:cubicBezTo>
                <a:cubicBezTo>
                  <a:pt x="200" y="418"/>
                  <a:pt x="202" y="417"/>
                  <a:pt x="202" y="415"/>
                </a:cubicBezTo>
                <a:cubicBezTo>
                  <a:pt x="202" y="415"/>
                  <a:pt x="203" y="415"/>
                  <a:pt x="203" y="415"/>
                </a:cubicBezTo>
                <a:cubicBezTo>
                  <a:pt x="203" y="415"/>
                  <a:pt x="203" y="415"/>
                  <a:pt x="203" y="414"/>
                </a:cubicBezTo>
                <a:cubicBezTo>
                  <a:pt x="203" y="414"/>
                  <a:pt x="203" y="414"/>
                  <a:pt x="203" y="414"/>
                </a:cubicBezTo>
                <a:cubicBezTo>
                  <a:pt x="203" y="414"/>
                  <a:pt x="203" y="414"/>
                  <a:pt x="203" y="414"/>
                </a:cubicBezTo>
                <a:cubicBezTo>
                  <a:pt x="203" y="414"/>
                  <a:pt x="203" y="414"/>
                  <a:pt x="203" y="414"/>
                </a:cubicBezTo>
                <a:cubicBezTo>
                  <a:pt x="203" y="414"/>
                  <a:pt x="203" y="414"/>
                  <a:pt x="203" y="414"/>
                </a:cubicBezTo>
                <a:cubicBezTo>
                  <a:pt x="203" y="413"/>
                  <a:pt x="203" y="413"/>
                  <a:pt x="204" y="413"/>
                </a:cubicBezTo>
                <a:cubicBezTo>
                  <a:pt x="204" y="413"/>
                  <a:pt x="204" y="413"/>
                  <a:pt x="204" y="413"/>
                </a:cubicBezTo>
                <a:cubicBezTo>
                  <a:pt x="204" y="413"/>
                  <a:pt x="204" y="413"/>
                  <a:pt x="204" y="413"/>
                </a:cubicBezTo>
                <a:cubicBezTo>
                  <a:pt x="204" y="413"/>
                  <a:pt x="204" y="413"/>
                  <a:pt x="204" y="413"/>
                </a:cubicBezTo>
                <a:cubicBezTo>
                  <a:pt x="204" y="413"/>
                  <a:pt x="204" y="413"/>
                  <a:pt x="204" y="412"/>
                </a:cubicBezTo>
                <a:cubicBezTo>
                  <a:pt x="204" y="412"/>
                  <a:pt x="204" y="412"/>
                  <a:pt x="204" y="412"/>
                </a:cubicBezTo>
                <a:cubicBezTo>
                  <a:pt x="204" y="412"/>
                  <a:pt x="204" y="412"/>
                  <a:pt x="204" y="412"/>
                </a:cubicBezTo>
                <a:cubicBezTo>
                  <a:pt x="204" y="412"/>
                  <a:pt x="204" y="412"/>
                  <a:pt x="204" y="412"/>
                </a:cubicBezTo>
                <a:cubicBezTo>
                  <a:pt x="204" y="412"/>
                  <a:pt x="204" y="411"/>
                  <a:pt x="204" y="411"/>
                </a:cubicBezTo>
                <a:cubicBezTo>
                  <a:pt x="204" y="411"/>
                  <a:pt x="204" y="411"/>
                  <a:pt x="204" y="411"/>
                </a:cubicBezTo>
                <a:cubicBezTo>
                  <a:pt x="204" y="410"/>
                  <a:pt x="205" y="410"/>
                  <a:pt x="205" y="410"/>
                </a:cubicBezTo>
                <a:cubicBezTo>
                  <a:pt x="205" y="410"/>
                  <a:pt x="205" y="409"/>
                  <a:pt x="205" y="409"/>
                </a:cubicBezTo>
                <a:cubicBezTo>
                  <a:pt x="206" y="409"/>
                  <a:pt x="206" y="409"/>
                  <a:pt x="206" y="409"/>
                </a:cubicBezTo>
                <a:cubicBezTo>
                  <a:pt x="206" y="408"/>
                  <a:pt x="206" y="408"/>
                  <a:pt x="206" y="408"/>
                </a:cubicBezTo>
                <a:cubicBezTo>
                  <a:pt x="206" y="408"/>
                  <a:pt x="206" y="408"/>
                  <a:pt x="206" y="408"/>
                </a:cubicBezTo>
                <a:cubicBezTo>
                  <a:pt x="206" y="408"/>
                  <a:pt x="206" y="408"/>
                  <a:pt x="206" y="408"/>
                </a:cubicBezTo>
                <a:cubicBezTo>
                  <a:pt x="206" y="407"/>
                  <a:pt x="206" y="407"/>
                  <a:pt x="206" y="407"/>
                </a:cubicBezTo>
                <a:cubicBezTo>
                  <a:pt x="207" y="407"/>
                  <a:pt x="207" y="407"/>
                  <a:pt x="207" y="406"/>
                </a:cubicBezTo>
                <a:cubicBezTo>
                  <a:pt x="207" y="406"/>
                  <a:pt x="207" y="406"/>
                  <a:pt x="207" y="406"/>
                </a:cubicBezTo>
                <a:cubicBezTo>
                  <a:pt x="207" y="405"/>
                  <a:pt x="207" y="405"/>
                  <a:pt x="207" y="405"/>
                </a:cubicBezTo>
                <a:cubicBezTo>
                  <a:pt x="207" y="405"/>
                  <a:pt x="207" y="405"/>
                  <a:pt x="207" y="405"/>
                </a:cubicBezTo>
                <a:cubicBezTo>
                  <a:pt x="207" y="405"/>
                  <a:pt x="207" y="405"/>
                  <a:pt x="207" y="405"/>
                </a:cubicBezTo>
                <a:cubicBezTo>
                  <a:pt x="207" y="405"/>
                  <a:pt x="207" y="405"/>
                  <a:pt x="207" y="405"/>
                </a:cubicBezTo>
                <a:cubicBezTo>
                  <a:pt x="207" y="405"/>
                  <a:pt x="207" y="405"/>
                  <a:pt x="207" y="405"/>
                </a:cubicBezTo>
                <a:cubicBezTo>
                  <a:pt x="207" y="405"/>
                  <a:pt x="207" y="404"/>
                  <a:pt x="207" y="404"/>
                </a:cubicBezTo>
                <a:cubicBezTo>
                  <a:pt x="208" y="404"/>
                  <a:pt x="208" y="404"/>
                  <a:pt x="208" y="404"/>
                </a:cubicBezTo>
                <a:cubicBezTo>
                  <a:pt x="208" y="404"/>
                  <a:pt x="208" y="404"/>
                  <a:pt x="208" y="404"/>
                </a:cubicBezTo>
                <a:cubicBezTo>
                  <a:pt x="208" y="404"/>
                  <a:pt x="208" y="404"/>
                  <a:pt x="208" y="404"/>
                </a:cubicBezTo>
                <a:cubicBezTo>
                  <a:pt x="208" y="404"/>
                  <a:pt x="208" y="404"/>
                  <a:pt x="209" y="403"/>
                </a:cubicBezTo>
                <a:cubicBezTo>
                  <a:pt x="209" y="403"/>
                  <a:pt x="209" y="403"/>
                  <a:pt x="209" y="403"/>
                </a:cubicBezTo>
                <a:cubicBezTo>
                  <a:pt x="209" y="403"/>
                  <a:pt x="209" y="403"/>
                  <a:pt x="209" y="403"/>
                </a:cubicBezTo>
                <a:cubicBezTo>
                  <a:pt x="209" y="403"/>
                  <a:pt x="209" y="403"/>
                  <a:pt x="209" y="403"/>
                </a:cubicBezTo>
                <a:cubicBezTo>
                  <a:pt x="209" y="403"/>
                  <a:pt x="209" y="403"/>
                  <a:pt x="209" y="403"/>
                </a:cubicBezTo>
                <a:cubicBezTo>
                  <a:pt x="209" y="403"/>
                  <a:pt x="209" y="403"/>
                  <a:pt x="209" y="403"/>
                </a:cubicBezTo>
                <a:cubicBezTo>
                  <a:pt x="209" y="403"/>
                  <a:pt x="209" y="403"/>
                  <a:pt x="209" y="403"/>
                </a:cubicBezTo>
                <a:cubicBezTo>
                  <a:pt x="209" y="403"/>
                  <a:pt x="209" y="403"/>
                  <a:pt x="209" y="403"/>
                </a:cubicBezTo>
                <a:cubicBezTo>
                  <a:pt x="209" y="403"/>
                  <a:pt x="209" y="403"/>
                  <a:pt x="209" y="403"/>
                </a:cubicBezTo>
                <a:cubicBezTo>
                  <a:pt x="209" y="403"/>
                  <a:pt x="209" y="403"/>
                  <a:pt x="209" y="403"/>
                </a:cubicBezTo>
                <a:cubicBezTo>
                  <a:pt x="209" y="403"/>
                  <a:pt x="209" y="403"/>
                  <a:pt x="209" y="403"/>
                </a:cubicBezTo>
                <a:cubicBezTo>
                  <a:pt x="209" y="402"/>
                  <a:pt x="209" y="402"/>
                  <a:pt x="209" y="402"/>
                </a:cubicBezTo>
                <a:cubicBezTo>
                  <a:pt x="209" y="402"/>
                  <a:pt x="210" y="401"/>
                  <a:pt x="210" y="400"/>
                </a:cubicBezTo>
                <a:cubicBezTo>
                  <a:pt x="210" y="400"/>
                  <a:pt x="211" y="400"/>
                  <a:pt x="211" y="400"/>
                </a:cubicBezTo>
                <a:cubicBezTo>
                  <a:pt x="211" y="399"/>
                  <a:pt x="211" y="399"/>
                  <a:pt x="211" y="399"/>
                </a:cubicBezTo>
                <a:cubicBezTo>
                  <a:pt x="211" y="399"/>
                  <a:pt x="211" y="399"/>
                  <a:pt x="212" y="399"/>
                </a:cubicBezTo>
                <a:cubicBezTo>
                  <a:pt x="212" y="399"/>
                  <a:pt x="212" y="399"/>
                  <a:pt x="212" y="399"/>
                </a:cubicBezTo>
                <a:cubicBezTo>
                  <a:pt x="212" y="399"/>
                  <a:pt x="212" y="399"/>
                  <a:pt x="212" y="399"/>
                </a:cubicBezTo>
                <a:cubicBezTo>
                  <a:pt x="212" y="399"/>
                  <a:pt x="212" y="399"/>
                  <a:pt x="213" y="398"/>
                </a:cubicBezTo>
                <a:cubicBezTo>
                  <a:pt x="213" y="398"/>
                  <a:pt x="213" y="398"/>
                  <a:pt x="213" y="398"/>
                </a:cubicBezTo>
                <a:cubicBezTo>
                  <a:pt x="214" y="397"/>
                  <a:pt x="214" y="396"/>
                  <a:pt x="214" y="395"/>
                </a:cubicBezTo>
                <a:cubicBezTo>
                  <a:pt x="214" y="395"/>
                  <a:pt x="214" y="395"/>
                  <a:pt x="214" y="395"/>
                </a:cubicBezTo>
                <a:cubicBezTo>
                  <a:pt x="214" y="393"/>
                  <a:pt x="214" y="393"/>
                  <a:pt x="214" y="393"/>
                </a:cubicBezTo>
                <a:cubicBezTo>
                  <a:pt x="214" y="392"/>
                  <a:pt x="214" y="392"/>
                  <a:pt x="214" y="392"/>
                </a:cubicBezTo>
                <a:cubicBezTo>
                  <a:pt x="214" y="392"/>
                  <a:pt x="215" y="392"/>
                  <a:pt x="215" y="392"/>
                </a:cubicBezTo>
                <a:cubicBezTo>
                  <a:pt x="215" y="392"/>
                  <a:pt x="215" y="392"/>
                  <a:pt x="215" y="392"/>
                </a:cubicBezTo>
                <a:cubicBezTo>
                  <a:pt x="215" y="392"/>
                  <a:pt x="215" y="392"/>
                  <a:pt x="215" y="392"/>
                </a:cubicBezTo>
                <a:cubicBezTo>
                  <a:pt x="215" y="392"/>
                  <a:pt x="215" y="392"/>
                  <a:pt x="215" y="392"/>
                </a:cubicBezTo>
                <a:cubicBezTo>
                  <a:pt x="215" y="392"/>
                  <a:pt x="215" y="392"/>
                  <a:pt x="215" y="392"/>
                </a:cubicBezTo>
                <a:cubicBezTo>
                  <a:pt x="215" y="392"/>
                  <a:pt x="215" y="392"/>
                  <a:pt x="215" y="392"/>
                </a:cubicBezTo>
                <a:cubicBezTo>
                  <a:pt x="215" y="392"/>
                  <a:pt x="215" y="392"/>
                  <a:pt x="215" y="392"/>
                </a:cubicBezTo>
                <a:cubicBezTo>
                  <a:pt x="215" y="391"/>
                  <a:pt x="215" y="391"/>
                  <a:pt x="215" y="391"/>
                </a:cubicBezTo>
                <a:cubicBezTo>
                  <a:pt x="215" y="391"/>
                  <a:pt x="215" y="391"/>
                  <a:pt x="215" y="391"/>
                </a:cubicBezTo>
                <a:cubicBezTo>
                  <a:pt x="215" y="391"/>
                  <a:pt x="215" y="391"/>
                  <a:pt x="215" y="391"/>
                </a:cubicBezTo>
                <a:cubicBezTo>
                  <a:pt x="215" y="391"/>
                  <a:pt x="215" y="391"/>
                  <a:pt x="215" y="391"/>
                </a:cubicBezTo>
                <a:cubicBezTo>
                  <a:pt x="215" y="391"/>
                  <a:pt x="215" y="391"/>
                  <a:pt x="215" y="391"/>
                </a:cubicBezTo>
                <a:cubicBezTo>
                  <a:pt x="216" y="390"/>
                  <a:pt x="216" y="390"/>
                  <a:pt x="216" y="390"/>
                </a:cubicBezTo>
                <a:cubicBezTo>
                  <a:pt x="216" y="390"/>
                  <a:pt x="216" y="390"/>
                  <a:pt x="216" y="390"/>
                </a:cubicBezTo>
                <a:cubicBezTo>
                  <a:pt x="216" y="390"/>
                  <a:pt x="216" y="390"/>
                  <a:pt x="216" y="390"/>
                </a:cubicBezTo>
                <a:cubicBezTo>
                  <a:pt x="216" y="390"/>
                  <a:pt x="216" y="390"/>
                  <a:pt x="216" y="390"/>
                </a:cubicBezTo>
                <a:cubicBezTo>
                  <a:pt x="216" y="390"/>
                  <a:pt x="216" y="390"/>
                  <a:pt x="216" y="390"/>
                </a:cubicBezTo>
                <a:cubicBezTo>
                  <a:pt x="216" y="390"/>
                  <a:pt x="216" y="390"/>
                  <a:pt x="216" y="390"/>
                </a:cubicBezTo>
                <a:cubicBezTo>
                  <a:pt x="216" y="390"/>
                  <a:pt x="216" y="390"/>
                  <a:pt x="216" y="390"/>
                </a:cubicBezTo>
                <a:cubicBezTo>
                  <a:pt x="216" y="389"/>
                  <a:pt x="216" y="388"/>
                  <a:pt x="218" y="387"/>
                </a:cubicBezTo>
                <a:cubicBezTo>
                  <a:pt x="218" y="387"/>
                  <a:pt x="218" y="387"/>
                  <a:pt x="218" y="387"/>
                </a:cubicBezTo>
                <a:cubicBezTo>
                  <a:pt x="218" y="387"/>
                  <a:pt x="218" y="387"/>
                  <a:pt x="218" y="387"/>
                </a:cubicBezTo>
                <a:cubicBezTo>
                  <a:pt x="218" y="387"/>
                  <a:pt x="218" y="386"/>
                  <a:pt x="218" y="386"/>
                </a:cubicBezTo>
                <a:cubicBezTo>
                  <a:pt x="218" y="386"/>
                  <a:pt x="218" y="386"/>
                  <a:pt x="218" y="385"/>
                </a:cubicBezTo>
                <a:cubicBezTo>
                  <a:pt x="218" y="385"/>
                  <a:pt x="218" y="385"/>
                  <a:pt x="218" y="385"/>
                </a:cubicBezTo>
                <a:cubicBezTo>
                  <a:pt x="218" y="385"/>
                  <a:pt x="218" y="385"/>
                  <a:pt x="218" y="385"/>
                </a:cubicBezTo>
                <a:cubicBezTo>
                  <a:pt x="219" y="384"/>
                  <a:pt x="219" y="384"/>
                  <a:pt x="220" y="384"/>
                </a:cubicBezTo>
                <a:cubicBezTo>
                  <a:pt x="220" y="384"/>
                  <a:pt x="220" y="384"/>
                  <a:pt x="220" y="384"/>
                </a:cubicBezTo>
                <a:cubicBezTo>
                  <a:pt x="220" y="384"/>
                  <a:pt x="220" y="384"/>
                  <a:pt x="220" y="384"/>
                </a:cubicBezTo>
                <a:cubicBezTo>
                  <a:pt x="220" y="383"/>
                  <a:pt x="220" y="383"/>
                  <a:pt x="221" y="383"/>
                </a:cubicBezTo>
                <a:cubicBezTo>
                  <a:pt x="221" y="383"/>
                  <a:pt x="221" y="382"/>
                  <a:pt x="221" y="381"/>
                </a:cubicBezTo>
                <a:cubicBezTo>
                  <a:pt x="221" y="381"/>
                  <a:pt x="221" y="381"/>
                  <a:pt x="221" y="381"/>
                </a:cubicBezTo>
                <a:cubicBezTo>
                  <a:pt x="221" y="381"/>
                  <a:pt x="221" y="381"/>
                  <a:pt x="221" y="381"/>
                </a:cubicBezTo>
                <a:cubicBezTo>
                  <a:pt x="221" y="381"/>
                  <a:pt x="222" y="381"/>
                  <a:pt x="222" y="381"/>
                </a:cubicBezTo>
                <a:cubicBezTo>
                  <a:pt x="222" y="381"/>
                  <a:pt x="222" y="381"/>
                  <a:pt x="222" y="380"/>
                </a:cubicBezTo>
                <a:cubicBezTo>
                  <a:pt x="223" y="380"/>
                  <a:pt x="223" y="380"/>
                  <a:pt x="223" y="380"/>
                </a:cubicBezTo>
                <a:cubicBezTo>
                  <a:pt x="223" y="380"/>
                  <a:pt x="223" y="380"/>
                  <a:pt x="223" y="380"/>
                </a:cubicBezTo>
                <a:cubicBezTo>
                  <a:pt x="223" y="380"/>
                  <a:pt x="223" y="380"/>
                  <a:pt x="223" y="380"/>
                </a:cubicBezTo>
                <a:cubicBezTo>
                  <a:pt x="223" y="380"/>
                  <a:pt x="223" y="380"/>
                  <a:pt x="223" y="380"/>
                </a:cubicBezTo>
                <a:cubicBezTo>
                  <a:pt x="223" y="379"/>
                  <a:pt x="223" y="379"/>
                  <a:pt x="223" y="379"/>
                </a:cubicBezTo>
                <a:cubicBezTo>
                  <a:pt x="223" y="379"/>
                  <a:pt x="223" y="379"/>
                  <a:pt x="223" y="379"/>
                </a:cubicBezTo>
                <a:cubicBezTo>
                  <a:pt x="223" y="379"/>
                  <a:pt x="224" y="379"/>
                  <a:pt x="224" y="379"/>
                </a:cubicBezTo>
                <a:cubicBezTo>
                  <a:pt x="224" y="378"/>
                  <a:pt x="224" y="378"/>
                  <a:pt x="224" y="378"/>
                </a:cubicBezTo>
                <a:cubicBezTo>
                  <a:pt x="225" y="378"/>
                  <a:pt x="225" y="378"/>
                  <a:pt x="225" y="378"/>
                </a:cubicBezTo>
                <a:cubicBezTo>
                  <a:pt x="224" y="374"/>
                  <a:pt x="227" y="373"/>
                  <a:pt x="226" y="369"/>
                </a:cubicBezTo>
                <a:cubicBezTo>
                  <a:pt x="227" y="369"/>
                  <a:pt x="226" y="367"/>
                  <a:pt x="227" y="367"/>
                </a:cubicBezTo>
                <a:cubicBezTo>
                  <a:pt x="228" y="367"/>
                  <a:pt x="228" y="367"/>
                  <a:pt x="229" y="367"/>
                </a:cubicBezTo>
                <a:cubicBezTo>
                  <a:pt x="228" y="365"/>
                  <a:pt x="230" y="365"/>
                  <a:pt x="230" y="363"/>
                </a:cubicBezTo>
                <a:cubicBezTo>
                  <a:pt x="230" y="363"/>
                  <a:pt x="230" y="363"/>
                  <a:pt x="230" y="363"/>
                </a:cubicBezTo>
                <a:cubicBezTo>
                  <a:pt x="230" y="363"/>
                  <a:pt x="230" y="363"/>
                  <a:pt x="230" y="363"/>
                </a:cubicBezTo>
                <a:cubicBezTo>
                  <a:pt x="230" y="363"/>
                  <a:pt x="230" y="362"/>
                  <a:pt x="230" y="362"/>
                </a:cubicBezTo>
                <a:cubicBezTo>
                  <a:pt x="230" y="362"/>
                  <a:pt x="230" y="362"/>
                  <a:pt x="230" y="362"/>
                </a:cubicBezTo>
                <a:cubicBezTo>
                  <a:pt x="230" y="362"/>
                  <a:pt x="230" y="362"/>
                  <a:pt x="230" y="362"/>
                </a:cubicBezTo>
                <a:cubicBezTo>
                  <a:pt x="230" y="362"/>
                  <a:pt x="230" y="362"/>
                  <a:pt x="230" y="362"/>
                </a:cubicBezTo>
                <a:cubicBezTo>
                  <a:pt x="230" y="362"/>
                  <a:pt x="230" y="362"/>
                  <a:pt x="231" y="362"/>
                </a:cubicBezTo>
                <a:cubicBezTo>
                  <a:pt x="231" y="362"/>
                  <a:pt x="231" y="362"/>
                  <a:pt x="231" y="362"/>
                </a:cubicBezTo>
                <a:cubicBezTo>
                  <a:pt x="231" y="362"/>
                  <a:pt x="231" y="362"/>
                  <a:pt x="231" y="362"/>
                </a:cubicBezTo>
                <a:cubicBezTo>
                  <a:pt x="231" y="362"/>
                  <a:pt x="231" y="362"/>
                  <a:pt x="231" y="362"/>
                </a:cubicBezTo>
                <a:cubicBezTo>
                  <a:pt x="231" y="362"/>
                  <a:pt x="231" y="362"/>
                  <a:pt x="231" y="362"/>
                </a:cubicBezTo>
                <a:cubicBezTo>
                  <a:pt x="231" y="362"/>
                  <a:pt x="231" y="362"/>
                  <a:pt x="231" y="362"/>
                </a:cubicBezTo>
                <a:cubicBezTo>
                  <a:pt x="231" y="360"/>
                  <a:pt x="231" y="359"/>
                  <a:pt x="232" y="359"/>
                </a:cubicBezTo>
                <a:cubicBezTo>
                  <a:pt x="232" y="357"/>
                  <a:pt x="233" y="357"/>
                  <a:pt x="233" y="355"/>
                </a:cubicBezTo>
                <a:cubicBezTo>
                  <a:pt x="231" y="354"/>
                  <a:pt x="232" y="357"/>
                  <a:pt x="230" y="356"/>
                </a:cubicBezTo>
                <a:cubicBezTo>
                  <a:pt x="229" y="356"/>
                  <a:pt x="230" y="356"/>
                  <a:pt x="229" y="356"/>
                </a:cubicBezTo>
                <a:cubicBezTo>
                  <a:pt x="230" y="356"/>
                  <a:pt x="230" y="356"/>
                  <a:pt x="230" y="356"/>
                </a:cubicBezTo>
                <a:cubicBezTo>
                  <a:pt x="231" y="355"/>
                  <a:pt x="232" y="353"/>
                  <a:pt x="232" y="352"/>
                </a:cubicBezTo>
                <a:cubicBezTo>
                  <a:pt x="233" y="351"/>
                  <a:pt x="234" y="350"/>
                  <a:pt x="234" y="348"/>
                </a:cubicBezTo>
                <a:cubicBezTo>
                  <a:pt x="234" y="349"/>
                  <a:pt x="235" y="350"/>
                  <a:pt x="236" y="350"/>
                </a:cubicBezTo>
                <a:cubicBezTo>
                  <a:pt x="236" y="349"/>
                  <a:pt x="236" y="349"/>
                  <a:pt x="236" y="349"/>
                </a:cubicBezTo>
                <a:cubicBezTo>
                  <a:pt x="237" y="348"/>
                  <a:pt x="236" y="348"/>
                  <a:pt x="236" y="347"/>
                </a:cubicBezTo>
                <a:cubicBezTo>
                  <a:pt x="237" y="347"/>
                  <a:pt x="237" y="347"/>
                  <a:pt x="237" y="347"/>
                </a:cubicBezTo>
                <a:cubicBezTo>
                  <a:pt x="237" y="347"/>
                  <a:pt x="237" y="347"/>
                  <a:pt x="237" y="347"/>
                </a:cubicBezTo>
                <a:cubicBezTo>
                  <a:pt x="237" y="347"/>
                  <a:pt x="237" y="347"/>
                  <a:pt x="237" y="347"/>
                </a:cubicBezTo>
                <a:cubicBezTo>
                  <a:pt x="237" y="347"/>
                  <a:pt x="237" y="347"/>
                  <a:pt x="237" y="347"/>
                </a:cubicBezTo>
                <a:cubicBezTo>
                  <a:pt x="237" y="347"/>
                  <a:pt x="237" y="347"/>
                  <a:pt x="237" y="347"/>
                </a:cubicBezTo>
                <a:cubicBezTo>
                  <a:pt x="237" y="347"/>
                  <a:pt x="237" y="347"/>
                  <a:pt x="237" y="347"/>
                </a:cubicBezTo>
                <a:cubicBezTo>
                  <a:pt x="237" y="346"/>
                  <a:pt x="237" y="345"/>
                  <a:pt x="238" y="345"/>
                </a:cubicBezTo>
                <a:cubicBezTo>
                  <a:pt x="239" y="344"/>
                  <a:pt x="238" y="342"/>
                  <a:pt x="240" y="341"/>
                </a:cubicBezTo>
                <a:cubicBezTo>
                  <a:pt x="240" y="338"/>
                  <a:pt x="241" y="336"/>
                  <a:pt x="241" y="333"/>
                </a:cubicBezTo>
                <a:cubicBezTo>
                  <a:pt x="243" y="332"/>
                  <a:pt x="243" y="331"/>
                  <a:pt x="245" y="331"/>
                </a:cubicBezTo>
                <a:cubicBezTo>
                  <a:pt x="245" y="328"/>
                  <a:pt x="246" y="328"/>
                  <a:pt x="248" y="327"/>
                </a:cubicBezTo>
                <a:cubicBezTo>
                  <a:pt x="247" y="325"/>
                  <a:pt x="249" y="325"/>
                  <a:pt x="248" y="323"/>
                </a:cubicBezTo>
                <a:cubicBezTo>
                  <a:pt x="249" y="322"/>
                  <a:pt x="250" y="322"/>
                  <a:pt x="250" y="321"/>
                </a:cubicBezTo>
                <a:cubicBezTo>
                  <a:pt x="251" y="318"/>
                  <a:pt x="250" y="317"/>
                  <a:pt x="250" y="315"/>
                </a:cubicBezTo>
                <a:cubicBezTo>
                  <a:pt x="250" y="313"/>
                  <a:pt x="248" y="313"/>
                  <a:pt x="248" y="312"/>
                </a:cubicBezTo>
                <a:cubicBezTo>
                  <a:pt x="249" y="309"/>
                  <a:pt x="250" y="307"/>
                  <a:pt x="250" y="304"/>
                </a:cubicBezTo>
                <a:cubicBezTo>
                  <a:pt x="251" y="304"/>
                  <a:pt x="251" y="303"/>
                  <a:pt x="251" y="303"/>
                </a:cubicBezTo>
                <a:cubicBezTo>
                  <a:pt x="252" y="303"/>
                  <a:pt x="252" y="302"/>
                  <a:pt x="252" y="302"/>
                </a:cubicBezTo>
                <a:cubicBezTo>
                  <a:pt x="252" y="301"/>
                  <a:pt x="253" y="300"/>
                  <a:pt x="252" y="299"/>
                </a:cubicBezTo>
                <a:cubicBezTo>
                  <a:pt x="252" y="298"/>
                  <a:pt x="252" y="298"/>
                  <a:pt x="252" y="297"/>
                </a:cubicBezTo>
                <a:cubicBezTo>
                  <a:pt x="251" y="297"/>
                  <a:pt x="251" y="297"/>
                  <a:pt x="250" y="296"/>
                </a:cubicBezTo>
                <a:cubicBezTo>
                  <a:pt x="250" y="296"/>
                  <a:pt x="249" y="296"/>
                  <a:pt x="249" y="296"/>
                </a:cubicBezTo>
                <a:cubicBezTo>
                  <a:pt x="249" y="295"/>
                  <a:pt x="249" y="295"/>
                  <a:pt x="248" y="294"/>
                </a:cubicBezTo>
                <a:cubicBezTo>
                  <a:pt x="248" y="294"/>
                  <a:pt x="247" y="295"/>
                  <a:pt x="247" y="294"/>
                </a:cubicBezTo>
                <a:cubicBezTo>
                  <a:pt x="247" y="294"/>
                  <a:pt x="247" y="294"/>
                  <a:pt x="247" y="294"/>
                </a:cubicBezTo>
                <a:cubicBezTo>
                  <a:pt x="246" y="293"/>
                  <a:pt x="246" y="293"/>
                  <a:pt x="246" y="293"/>
                </a:cubicBezTo>
                <a:cubicBezTo>
                  <a:pt x="245" y="292"/>
                  <a:pt x="244" y="291"/>
                  <a:pt x="243" y="292"/>
                </a:cubicBezTo>
                <a:cubicBezTo>
                  <a:pt x="242" y="291"/>
                  <a:pt x="242" y="290"/>
                  <a:pt x="242" y="289"/>
                </a:cubicBezTo>
                <a:cubicBezTo>
                  <a:pt x="242" y="289"/>
                  <a:pt x="241" y="289"/>
                  <a:pt x="241" y="289"/>
                </a:cubicBezTo>
                <a:cubicBezTo>
                  <a:pt x="240" y="288"/>
                  <a:pt x="240" y="288"/>
                  <a:pt x="240" y="287"/>
                </a:cubicBezTo>
                <a:cubicBezTo>
                  <a:pt x="239" y="287"/>
                  <a:pt x="238" y="286"/>
                  <a:pt x="238" y="285"/>
                </a:cubicBezTo>
                <a:cubicBezTo>
                  <a:pt x="235" y="285"/>
                  <a:pt x="233" y="283"/>
                  <a:pt x="232" y="281"/>
                </a:cubicBezTo>
                <a:cubicBezTo>
                  <a:pt x="228" y="281"/>
                  <a:pt x="226" y="279"/>
                  <a:pt x="222" y="279"/>
                </a:cubicBezTo>
                <a:cubicBezTo>
                  <a:pt x="221" y="278"/>
                  <a:pt x="221" y="277"/>
                  <a:pt x="220" y="276"/>
                </a:cubicBezTo>
                <a:cubicBezTo>
                  <a:pt x="218" y="276"/>
                  <a:pt x="217" y="274"/>
                  <a:pt x="216" y="273"/>
                </a:cubicBezTo>
                <a:cubicBezTo>
                  <a:pt x="215" y="273"/>
                  <a:pt x="214" y="273"/>
                  <a:pt x="213" y="273"/>
                </a:cubicBezTo>
                <a:cubicBezTo>
                  <a:pt x="212" y="274"/>
                  <a:pt x="212" y="273"/>
                  <a:pt x="211" y="273"/>
                </a:cubicBezTo>
                <a:cubicBezTo>
                  <a:pt x="212" y="271"/>
                  <a:pt x="210" y="271"/>
                  <a:pt x="211" y="269"/>
                </a:cubicBezTo>
                <a:cubicBezTo>
                  <a:pt x="212" y="269"/>
                  <a:pt x="211" y="267"/>
                  <a:pt x="211" y="266"/>
                </a:cubicBezTo>
                <a:cubicBezTo>
                  <a:pt x="213" y="267"/>
                  <a:pt x="212" y="264"/>
                  <a:pt x="213" y="264"/>
                </a:cubicBezTo>
                <a:cubicBezTo>
                  <a:pt x="213" y="261"/>
                  <a:pt x="215" y="261"/>
                  <a:pt x="214" y="258"/>
                </a:cubicBezTo>
                <a:cubicBezTo>
                  <a:pt x="215" y="258"/>
                  <a:pt x="215" y="257"/>
                  <a:pt x="215" y="257"/>
                </a:cubicBezTo>
                <a:cubicBezTo>
                  <a:pt x="215" y="257"/>
                  <a:pt x="216" y="256"/>
                  <a:pt x="216" y="256"/>
                </a:cubicBezTo>
                <a:cubicBezTo>
                  <a:pt x="216" y="256"/>
                  <a:pt x="216" y="255"/>
                  <a:pt x="217" y="255"/>
                </a:cubicBezTo>
                <a:cubicBezTo>
                  <a:pt x="216" y="252"/>
                  <a:pt x="215" y="250"/>
                  <a:pt x="215" y="247"/>
                </a:cubicBezTo>
                <a:cubicBezTo>
                  <a:pt x="215" y="246"/>
                  <a:pt x="213" y="246"/>
                  <a:pt x="213" y="246"/>
                </a:cubicBezTo>
                <a:cubicBezTo>
                  <a:pt x="213" y="245"/>
                  <a:pt x="213" y="245"/>
                  <a:pt x="212" y="245"/>
                </a:cubicBezTo>
                <a:cubicBezTo>
                  <a:pt x="211" y="245"/>
                  <a:pt x="210" y="243"/>
                  <a:pt x="209" y="243"/>
                </a:cubicBezTo>
                <a:cubicBezTo>
                  <a:pt x="208" y="243"/>
                  <a:pt x="207" y="243"/>
                  <a:pt x="207" y="242"/>
                </a:cubicBezTo>
                <a:cubicBezTo>
                  <a:pt x="207" y="242"/>
                  <a:pt x="207" y="241"/>
                  <a:pt x="206" y="241"/>
                </a:cubicBezTo>
                <a:cubicBezTo>
                  <a:pt x="206" y="241"/>
                  <a:pt x="205" y="241"/>
                  <a:pt x="204" y="241"/>
                </a:cubicBezTo>
                <a:cubicBezTo>
                  <a:pt x="204" y="241"/>
                  <a:pt x="204" y="240"/>
                  <a:pt x="204" y="240"/>
                </a:cubicBezTo>
                <a:cubicBezTo>
                  <a:pt x="204" y="240"/>
                  <a:pt x="203" y="240"/>
                  <a:pt x="202" y="240"/>
                </a:cubicBezTo>
                <a:cubicBezTo>
                  <a:pt x="202" y="237"/>
                  <a:pt x="201" y="235"/>
                  <a:pt x="200" y="232"/>
                </a:cubicBezTo>
                <a:cubicBezTo>
                  <a:pt x="201" y="230"/>
                  <a:pt x="201" y="228"/>
                  <a:pt x="200" y="226"/>
                </a:cubicBezTo>
                <a:cubicBezTo>
                  <a:pt x="200" y="226"/>
                  <a:pt x="199" y="225"/>
                  <a:pt x="200" y="225"/>
                </a:cubicBezTo>
                <a:cubicBezTo>
                  <a:pt x="200" y="225"/>
                  <a:pt x="200" y="225"/>
                  <a:pt x="200" y="225"/>
                </a:cubicBezTo>
                <a:cubicBezTo>
                  <a:pt x="200" y="224"/>
                  <a:pt x="199" y="224"/>
                  <a:pt x="200" y="223"/>
                </a:cubicBezTo>
                <a:cubicBezTo>
                  <a:pt x="197" y="223"/>
                  <a:pt x="196" y="224"/>
                  <a:pt x="194" y="224"/>
                </a:cubicBezTo>
                <a:cubicBezTo>
                  <a:pt x="193" y="222"/>
                  <a:pt x="193" y="219"/>
                  <a:pt x="190" y="218"/>
                </a:cubicBezTo>
                <a:cubicBezTo>
                  <a:pt x="191" y="216"/>
                  <a:pt x="189" y="216"/>
                  <a:pt x="190" y="214"/>
                </a:cubicBezTo>
                <a:cubicBezTo>
                  <a:pt x="190" y="211"/>
                  <a:pt x="193" y="211"/>
                  <a:pt x="193" y="207"/>
                </a:cubicBezTo>
                <a:cubicBezTo>
                  <a:pt x="192" y="205"/>
                  <a:pt x="189" y="206"/>
                  <a:pt x="187" y="205"/>
                </a:cubicBezTo>
                <a:cubicBezTo>
                  <a:pt x="187" y="202"/>
                  <a:pt x="187" y="199"/>
                  <a:pt x="188" y="196"/>
                </a:cubicBezTo>
                <a:cubicBezTo>
                  <a:pt x="187" y="193"/>
                  <a:pt x="187" y="190"/>
                  <a:pt x="187" y="186"/>
                </a:cubicBezTo>
                <a:cubicBezTo>
                  <a:pt x="187" y="183"/>
                  <a:pt x="189" y="184"/>
                  <a:pt x="189" y="182"/>
                </a:cubicBezTo>
                <a:cubicBezTo>
                  <a:pt x="189" y="178"/>
                  <a:pt x="186" y="177"/>
                  <a:pt x="186" y="173"/>
                </a:cubicBezTo>
                <a:cubicBezTo>
                  <a:pt x="186" y="172"/>
                  <a:pt x="184" y="172"/>
                  <a:pt x="184" y="170"/>
                </a:cubicBezTo>
                <a:cubicBezTo>
                  <a:pt x="183" y="171"/>
                  <a:pt x="183" y="168"/>
                  <a:pt x="182" y="168"/>
                </a:cubicBezTo>
                <a:cubicBezTo>
                  <a:pt x="182" y="168"/>
                  <a:pt x="182" y="167"/>
                  <a:pt x="181" y="166"/>
                </a:cubicBezTo>
                <a:cubicBezTo>
                  <a:pt x="181" y="166"/>
                  <a:pt x="181" y="166"/>
                  <a:pt x="181" y="166"/>
                </a:cubicBezTo>
                <a:cubicBezTo>
                  <a:pt x="181" y="166"/>
                  <a:pt x="181" y="166"/>
                  <a:pt x="181" y="166"/>
                </a:cubicBezTo>
                <a:cubicBezTo>
                  <a:pt x="182" y="165"/>
                  <a:pt x="182" y="164"/>
                  <a:pt x="181" y="163"/>
                </a:cubicBezTo>
                <a:cubicBezTo>
                  <a:pt x="181" y="163"/>
                  <a:pt x="180" y="163"/>
                  <a:pt x="180" y="163"/>
                </a:cubicBezTo>
                <a:cubicBezTo>
                  <a:pt x="180" y="162"/>
                  <a:pt x="179" y="162"/>
                  <a:pt x="179" y="162"/>
                </a:cubicBezTo>
                <a:cubicBezTo>
                  <a:pt x="179" y="161"/>
                  <a:pt x="179" y="161"/>
                  <a:pt x="179" y="161"/>
                </a:cubicBezTo>
                <a:cubicBezTo>
                  <a:pt x="179" y="161"/>
                  <a:pt x="179" y="161"/>
                  <a:pt x="179" y="161"/>
                </a:cubicBezTo>
                <a:cubicBezTo>
                  <a:pt x="179" y="161"/>
                  <a:pt x="179" y="161"/>
                  <a:pt x="178" y="161"/>
                </a:cubicBezTo>
                <a:cubicBezTo>
                  <a:pt x="178" y="161"/>
                  <a:pt x="178" y="161"/>
                  <a:pt x="178" y="161"/>
                </a:cubicBezTo>
                <a:cubicBezTo>
                  <a:pt x="178" y="160"/>
                  <a:pt x="178" y="160"/>
                  <a:pt x="178" y="160"/>
                </a:cubicBezTo>
                <a:cubicBezTo>
                  <a:pt x="178" y="159"/>
                  <a:pt x="177" y="160"/>
                  <a:pt x="177" y="159"/>
                </a:cubicBezTo>
                <a:cubicBezTo>
                  <a:pt x="177" y="159"/>
                  <a:pt x="176" y="158"/>
                  <a:pt x="177" y="157"/>
                </a:cubicBezTo>
                <a:cubicBezTo>
                  <a:pt x="174" y="157"/>
                  <a:pt x="175" y="153"/>
                  <a:pt x="173" y="152"/>
                </a:cubicBezTo>
                <a:cubicBezTo>
                  <a:pt x="173" y="151"/>
                  <a:pt x="173" y="151"/>
                  <a:pt x="172" y="150"/>
                </a:cubicBezTo>
                <a:cubicBezTo>
                  <a:pt x="172" y="150"/>
                  <a:pt x="171" y="150"/>
                  <a:pt x="171" y="150"/>
                </a:cubicBezTo>
                <a:cubicBezTo>
                  <a:pt x="170" y="150"/>
                  <a:pt x="170" y="149"/>
                  <a:pt x="170" y="149"/>
                </a:cubicBezTo>
                <a:cubicBezTo>
                  <a:pt x="170" y="148"/>
                  <a:pt x="169" y="146"/>
                  <a:pt x="167" y="146"/>
                </a:cubicBezTo>
                <a:cubicBezTo>
                  <a:pt x="166" y="144"/>
                  <a:pt x="165" y="143"/>
                  <a:pt x="163" y="142"/>
                </a:cubicBezTo>
                <a:cubicBezTo>
                  <a:pt x="161" y="142"/>
                  <a:pt x="164" y="147"/>
                  <a:pt x="162" y="147"/>
                </a:cubicBezTo>
                <a:cubicBezTo>
                  <a:pt x="161" y="148"/>
                  <a:pt x="160" y="147"/>
                  <a:pt x="160" y="146"/>
                </a:cubicBezTo>
                <a:cubicBezTo>
                  <a:pt x="160" y="145"/>
                  <a:pt x="160" y="145"/>
                  <a:pt x="159" y="145"/>
                </a:cubicBezTo>
                <a:cubicBezTo>
                  <a:pt x="159" y="145"/>
                  <a:pt x="158" y="144"/>
                  <a:pt x="158" y="144"/>
                </a:cubicBezTo>
                <a:cubicBezTo>
                  <a:pt x="158" y="137"/>
                  <a:pt x="158" y="137"/>
                  <a:pt x="158" y="137"/>
                </a:cubicBezTo>
                <a:cubicBezTo>
                  <a:pt x="159" y="136"/>
                  <a:pt x="158" y="136"/>
                  <a:pt x="158" y="135"/>
                </a:cubicBezTo>
                <a:cubicBezTo>
                  <a:pt x="157" y="136"/>
                  <a:pt x="157" y="135"/>
                  <a:pt x="157" y="135"/>
                </a:cubicBezTo>
                <a:cubicBezTo>
                  <a:pt x="157" y="131"/>
                  <a:pt x="157" y="131"/>
                  <a:pt x="157" y="131"/>
                </a:cubicBezTo>
                <a:cubicBezTo>
                  <a:pt x="158" y="131"/>
                  <a:pt x="158" y="131"/>
                  <a:pt x="158" y="130"/>
                </a:cubicBezTo>
                <a:cubicBezTo>
                  <a:pt x="158" y="129"/>
                  <a:pt x="159" y="129"/>
                  <a:pt x="159" y="128"/>
                </a:cubicBezTo>
                <a:cubicBezTo>
                  <a:pt x="160" y="123"/>
                  <a:pt x="161" y="118"/>
                  <a:pt x="163" y="113"/>
                </a:cubicBezTo>
                <a:cubicBezTo>
                  <a:pt x="164" y="108"/>
                  <a:pt x="165" y="104"/>
                  <a:pt x="166" y="99"/>
                </a:cubicBezTo>
                <a:cubicBezTo>
                  <a:pt x="166" y="98"/>
                  <a:pt x="165" y="98"/>
                  <a:pt x="165" y="97"/>
                </a:cubicBezTo>
                <a:cubicBezTo>
                  <a:pt x="165" y="97"/>
                  <a:pt x="164" y="96"/>
                  <a:pt x="164" y="96"/>
                </a:cubicBezTo>
                <a:cubicBezTo>
                  <a:pt x="163" y="96"/>
                  <a:pt x="163" y="94"/>
                  <a:pt x="161" y="94"/>
                </a:cubicBezTo>
                <a:cubicBezTo>
                  <a:pt x="159" y="93"/>
                  <a:pt x="158" y="90"/>
                  <a:pt x="156" y="89"/>
                </a:cubicBezTo>
                <a:cubicBezTo>
                  <a:pt x="157" y="88"/>
                  <a:pt x="156" y="88"/>
                  <a:pt x="156" y="87"/>
                </a:cubicBezTo>
                <a:cubicBezTo>
                  <a:pt x="156" y="87"/>
                  <a:pt x="156" y="86"/>
                  <a:pt x="155" y="86"/>
                </a:cubicBezTo>
                <a:cubicBezTo>
                  <a:pt x="155" y="85"/>
                  <a:pt x="154" y="84"/>
                  <a:pt x="154" y="83"/>
                </a:cubicBezTo>
                <a:cubicBezTo>
                  <a:pt x="153" y="83"/>
                  <a:pt x="153" y="83"/>
                  <a:pt x="152" y="83"/>
                </a:cubicBezTo>
                <a:cubicBezTo>
                  <a:pt x="152" y="83"/>
                  <a:pt x="152" y="83"/>
                  <a:pt x="152" y="83"/>
                </a:cubicBezTo>
                <a:cubicBezTo>
                  <a:pt x="152" y="83"/>
                  <a:pt x="151" y="83"/>
                  <a:pt x="151" y="83"/>
                </a:cubicBezTo>
                <a:cubicBezTo>
                  <a:pt x="151" y="83"/>
                  <a:pt x="151" y="83"/>
                  <a:pt x="151" y="83"/>
                </a:cubicBezTo>
                <a:cubicBezTo>
                  <a:pt x="151" y="83"/>
                  <a:pt x="151" y="83"/>
                  <a:pt x="150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83"/>
                  <a:pt x="149" y="82"/>
                  <a:pt x="149" y="82"/>
                </a:cubicBezTo>
                <a:cubicBezTo>
                  <a:pt x="148" y="82"/>
                  <a:pt x="148" y="82"/>
                  <a:pt x="148" y="82"/>
                </a:cubicBezTo>
                <a:cubicBezTo>
                  <a:pt x="147" y="80"/>
                  <a:pt x="146" y="81"/>
                  <a:pt x="145" y="81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44" y="81"/>
                  <a:pt x="144" y="81"/>
                  <a:pt x="144" y="81"/>
                </a:cubicBezTo>
                <a:cubicBezTo>
                  <a:pt x="143" y="81"/>
                  <a:pt x="143" y="80"/>
                  <a:pt x="142" y="80"/>
                </a:cubicBezTo>
                <a:cubicBezTo>
                  <a:pt x="142" y="80"/>
                  <a:pt x="142" y="80"/>
                  <a:pt x="141" y="80"/>
                </a:cubicBezTo>
                <a:cubicBezTo>
                  <a:pt x="141" y="80"/>
                  <a:pt x="140" y="80"/>
                  <a:pt x="140" y="80"/>
                </a:cubicBezTo>
                <a:cubicBezTo>
                  <a:pt x="139" y="79"/>
                  <a:pt x="139" y="78"/>
                  <a:pt x="138" y="78"/>
                </a:cubicBezTo>
                <a:cubicBezTo>
                  <a:pt x="138" y="77"/>
                  <a:pt x="138" y="77"/>
                  <a:pt x="138" y="76"/>
                </a:cubicBezTo>
                <a:cubicBezTo>
                  <a:pt x="136" y="75"/>
                  <a:pt x="136" y="73"/>
                  <a:pt x="135" y="72"/>
                </a:cubicBezTo>
                <a:cubicBezTo>
                  <a:pt x="134" y="71"/>
                  <a:pt x="134" y="70"/>
                  <a:pt x="133" y="69"/>
                </a:cubicBezTo>
                <a:cubicBezTo>
                  <a:pt x="133" y="67"/>
                  <a:pt x="132" y="67"/>
                  <a:pt x="131" y="65"/>
                </a:cubicBezTo>
                <a:cubicBezTo>
                  <a:pt x="132" y="63"/>
                  <a:pt x="132" y="59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50"/>
                  <a:pt x="133" y="49"/>
                  <a:pt x="132" y="49"/>
                </a:cubicBezTo>
                <a:cubicBezTo>
                  <a:pt x="131" y="49"/>
                  <a:pt x="130" y="49"/>
                  <a:pt x="130" y="48"/>
                </a:cubicBezTo>
                <a:cubicBezTo>
                  <a:pt x="129" y="49"/>
                  <a:pt x="129" y="48"/>
                  <a:pt x="128" y="48"/>
                </a:cubicBezTo>
                <a:cubicBezTo>
                  <a:pt x="128" y="47"/>
                  <a:pt x="128" y="46"/>
                  <a:pt x="127" y="46"/>
                </a:cubicBezTo>
                <a:cubicBezTo>
                  <a:pt x="127" y="45"/>
                  <a:pt x="128" y="44"/>
                  <a:pt x="128" y="44"/>
                </a:cubicBezTo>
                <a:cubicBezTo>
                  <a:pt x="129" y="44"/>
                  <a:pt x="130" y="43"/>
                  <a:pt x="131" y="43"/>
                </a:cubicBezTo>
                <a:cubicBezTo>
                  <a:pt x="131" y="41"/>
                  <a:pt x="133" y="41"/>
                  <a:pt x="133" y="39"/>
                </a:cubicBezTo>
                <a:cubicBezTo>
                  <a:pt x="132" y="40"/>
                  <a:pt x="133" y="37"/>
                  <a:pt x="131" y="37"/>
                </a:cubicBezTo>
                <a:cubicBezTo>
                  <a:pt x="131" y="27"/>
                  <a:pt x="131" y="27"/>
                  <a:pt x="131" y="27"/>
                </a:cubicBezTo>
                <a:cubicBezTo>
                  <a:pt x="132" y="27"/>
                  <a:pt x="132" y="26"/>
                  <a:pt x="132" y="25"/>
                </a:cubicBezTo>
                <a:cubicBezTo>
                  <a:pt x="133" y="25"/>
                  <a:pt x="133" y="24"/>
                  <a:pt x="133" y="23"/>
                </a:cubicBezTo>
                <a:cubicBezTo>
                  <a:pt x="134" y="23"/>
                  <a:pt x="134" y="22"/>
                  <a:pt x="134" y="21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4" y="19"/>
                  <a:pt x="135" y="16"/>
                  <a:pt x="132" y="16"/>
                </a:cubicBezTo>
                <a:cubicBezTo>
                  <a:pt x="133" y="13"/>
                  <a:pt x="131" y="14"/>
                  <a:pt x="131" y="11"/>
                </a:cubicBezTo>
                <a:cubicBezTo>
                  <a:pt x="127" y="10"/>
                  <a:pt x="123" y="9"/>
                  <a:pt x="117" y="9"/>
                </a:cubicBezTo>
                <a:cubicBezTo>
                  <a:pt x="117" y="8"/>
                  <a:pt x="117" y="8"/>
                  <a:pt x="117" y="7"/>
                </a:cubicBezTo>
                <a:cubicBezTo>
                  <a:pt x="117" y="7"/>
                  <a:pt x="116" y="7"/>
                  <a:pt x="116" y="6"/>
                </a:cubicBezTo>
                <a:cubicBezTo>
                  <a:pt x="115" y="4"/>
                  <a:pt x="113" y="4"/>
                  <a:pt x="112" y="2"/>
                </a:cubicBezTo>
                <a:cubicBezTo>
                  <a:pt x="111" y="2"/>
                  <a:pt x="111" y="2"/>
                  <a:pt x="110" y="1"/>
                </a:cubicBezTo>
                <a:cubicBezTo>
                  <a:pt x="110" y="1"/>
                  <a:pt x="109" y="1"/>
                  <a:pt x="109" y="0"/>
                </a:cubicBezTo>
                <a:cubicBezTo>
                  <a:pt x="109" y="0"/>
                  <a:pt x="109" y="0"/>
                  <a:pt x="108" y="0"/>
                </a:cubicBezTo>
                <a:cubicBezTo>
                  <a:pt x="106" y="0"/>
                  <a:pt x="105" y="0"/>
                  <a:pt x="104" y="2"/>
                </a:cubicBezTo>
                <a:cubicBezTo>
                  <a:pt x="102" y="2"/>
                  <a:pt x="103" y="4"/>
                  <a:pt x="101" y="4"/>
                </a:cubicBezTo>
                <a:cubicBezTo>
                  <a:pt x="100" y="5"/>
                  <a:pt x="99" y="6"/>
                  <a:pt x="99" y="7"/>
                </a:cubicBezTo>
                <a:cubicBezTo>
                  <a:pt x="98" y="7"/>
                  <a:pt x="97" y="7"/>
                  <a:pt x="97" y="8"/>
                </a:cubicBezTo>
                <a:cubicBezTo>
                  <a:pt x="96" y="8"/>
                  <a:pt x="94" y="9"/>
                  <a:pt x="94" y="7"/>
                </a:cubicBezTo>
                <a:cubicBezTo>
                  <a:pt x="92" y="8"/>
                  <a:pt x="92" y="9"/>
                  <a:pt x="89" y="9"/>
                </a:cubicBezTo>
                <a:cubicBezTo>
                  <a:pt x="89" y="9"/>
                  <a:pt x="89" y="9"/>
                  <a:pt x="89" y="9"/>
                </a:cubicBezTo>
                <a:cubicBezTo>
                  <a:pt x="89" y="9"/>
                  <a:pt x="89" y="9"/>
                  <a:pt x="89" y="9"/>
                </a:cubicBezTo>
                <a:cubicBezTo>
                  <a:pt x="89" y="9"/>
                  <a:pt x="89" y="9"/>
                  <a:pt x="89" y="9"/>
                </a:cubicBezTo>
                <a:cubicBezTo>
                  <a:pt x="89" y="9"/>
                  <a:pt x="89" y="9"/>
                  <a:pt x="89" y="9"/>
                </a:cubicBezTo>
                <a:cubicBezTo>
                  <a:pt x="89" y="9"/>
                  <a:pt x="89" y="9"/>
                  <a:pt x="88" y="9"/>
                </a:cubicBezTo>
                <a:cubicBezTo>
                  <a:pt x="88" y="9"/>
                  <a:pt x="88" y="9"/>
                  <a:pt x="88" y="9"/>
                </a:cubicBezTo>
                <a:cubicBezTo>
                  <a:pt x="88" y="9"/>
                  <a:pt x="88" y="10"/>
                  <a:pt x="88" y="10"/>
                </a:cubicBezTo>
                <a:cubicBezTo>
                  <a:pt x="88" y="10"/>
                  <a:pt x="88" y="10"/>
                  <a:pt x="88" y="10"/>
                </a:cubicBezTo>
                <a:cubicBezTo>
                  <a:pt x="88" y="10"/>
                  <a:pt x="88" y="10"/>
                  <a:pt x="88" y="10"/>
                </a:cubicBezTo>
                <a:cubicBezTo>
                  <a:pt x="88" y="10"/>
                  <a:pt x="88" y="10"/>
                  <a:pt x="88" y="10"/>
                </a:cubicBezTo>
                <a:cubicBezTo>
                  <a:pt x="88" y="10"/>
                  <a:pt x="88" y="10"/>
                  <a:pt x="88" y="10"/>
                </a:cubicBezTo>
                <a:cubicBezTo>
                  <a:pt x="88" y="10"/>
                  <a:pt x="88" y="10"/>
                  <a:pt x="88" y="10"/>
                </a:cubicBezTo>
                <a:cubicBezTo>
                  <a:pt x="88" y="11"/>
                  <a:pt x="88" y="11"/>
                  <a:pt x="88" y="11"/>
                </a:cubicBezTo>
                <a:cubicBezTo>
                  <a:pt x="88" y="11"/>
                  <a:pt x="88" y="11"/>
                  <a:pt x="88" y="11"/>
                </a:cubicBezTo>
                <a:cubicBezTo>
                  <a:pt x="88" y="11"/>
                  <a:pt x="88" y="11"/>
                  <a:pt x="88" y="11"/>
                </a:cubicBezTo>
                <a:cubicBezTo>
                  <a:pt x="88" y="11"/>
                  <a:pt x="87" y="12"/>
                  <a:pt x="87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7" y="12"/>
                  <a:pt x="87" y="12"/>
                  <a:pt x="87" y="13"/>
                </a:cubicBezTo>
                <a:cubicBezTo>
                  <a:pt x="87" y="13"/>
                  <a:pt x="87" y="13"/>
                  <a:pt x="87" y="13"/>
                </a:cubicBezTo>
                <a:cubicBezTo>
                  <a:pt x="87" y="13"/>
                  <a:pt x="87" y="13"/>
                  <a:pt x="87" y="13"/>
                </a:cubicBezTo>
                <a:cubicBezTo>
                  <a:pt x="87" y="13"/>
                  <a:pt x="87" y="13"/>
                  <a:pt x="87" y="13"/>
                </a:cubicBezTo>
                <a:cubicBezTo>
                  <a:pt x="87" y="13"/>
                  <a:pt x="87" y="13"/>
                  <a:pt x="87" y="13"/>
                </a:cubicBezTo>
                <a:cubicBezTo>
                  <a:pt x="87" y="13"/>
                  <a:pt x="87" y="13"/>
                  <a:pt x="87" y="13"/>
                </a:cubicBezTo>
                <a:cubicBezTo>
                  <a:pt x="87" y="13"/>
                  <a:pt x="87" y="14"/>
                  <a:pt x="87" y="14"/>
                </a:cubicBezTo>
                <a:cubicBezTo>
                  <a:pt x="87" y="14"/>
                  <a:pt x="87" y="14"/>
                  <a:pt x="87" y="14"/>
                </a:cubicBezTo>
                <a:cubicBezTo>
                  <a:pt x="87" y="14"/>
                  <a:pt x="87" y="14"/>
                  <a:pt x="87" y="14"/>
                </a:cubicBezTo>
                <a:cubicBezTo>
                  <a:pt x="87" y="14"/>
                  <a:pt x="86" y="14"/>
                  <a:pt x="86" y="14"/>
                </a:cubicBezTo>
                <a:cubicBezTo>
                  <a:pt x="86" y="14"/>
                  <a:pt x="86" y="14"/>
                  <a:pt x="86" y="14"/>
                </a:cubicBezTo>
                <a:cubicBezTo>
                  <a:pt x="86" y="14"/>
                  <a:pt x="86" y="14"/>
                  <a:pt x="86" y="14"/>
                </a:cubicBezTo>
                <a:cubicBezTo>
                  <a:pt x="86" y="14"/>
                  <a:pt x="86" y="14"/>
                  <a:pt x="86" y="14"/>
                </a:cubicBezTo>
                <a:cubicBezTo>
                  <a:pt x="86" y="14"/>
                  <a:pt x="86" y="15"/>
                  <a:pt x="86" y="15"/>
                </a:cubicBezTo>
                <a:cubicBezTo>
                  <a:pt x="86" y="15"/>
                  <a:pt x="86" y="15"/>
                  <a:pt x="86" y="15"/>
                </a:cubicBezTo>
                <a:cubicBezTo>
                  <a:pt x="85" y="16"/>
                  <a:pt x="84" y="17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9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3" y="20"/>
                  <a:pt x="83" y="20"/>
                  <a:pt x="83" y="20"/>
                </a:cubicBezTo>
                <a:cubicBezTo>
                  <a:pt x="83" y="21"/>
                  <a:pt x="83" y="22"/>
                  <a:pt x="83" y="23"/>
                </a:cubicBezTo>
                <a:cubicBezTo>
                  <a:pt x="82" y="27"/>
                  <a:pt x="83" y="31"/>
                  <a:pt x="82" y="34"/>
                </a:cubicBezTo>
                <a:cubicBezTo>
                  <a:pt x="82" y="35"/>
                  <a:pt x="82" y="35"/>
                  <a:pt x="83" y="36"/>
                </a:cubicBezTo>
                <a:cubicBezTo>
                  <a:pt x="83" y="38"/>
                  <a:pt x="82" y="41"/>
                  <a:pt x="83" y="43"/>
                </a:cubicBezTo>
                <a:cubicBezTo>
                  <a:pt x="83" y="45"/>
                  <a:pt x="84" y="47"/>
                  <a:pt x="83" y="48"/>
                </a:cubicBezTo>
                <a:cubicBezTo>
                  <a:pt x="84" y="50"/>
                  <a:pt x="85" y="51"/>
                  <a:pt x="85" y="54"/>
                </a:cubicBezTo>
                <a:cubicBezTo>
                  <a:pt x="85" y="56"/>
                  <a:pt x="83" y="55"/>
                  <a:pt x="83" y="56"/>
                </a:cubicBezTo>
                <a:cubicBezTo>
                  <a:pt x="82" y="58"/>
                  <a:pt x="81" y="59"/>
                  <a:pt x="80" y="60"/>
                </a:cubicBezTo>
                <a:cubicBezTo>
                  <a:pt x="80" y="62"/>
                  <a:pt x="78" y="63"/>
                  <a:pt x="78" y="64"/>
                </a:cubicBezTo>
                <a:cubicBezTo>
                  <a:pt x="78" y="73"/>
                  <a:pt x="78" y="73"/>
                  <a:pt x="78" y="73"/>
                </a:cubicBezTo>
                <a:cubicBezTo>
                  <a:pt x="76" y="74"/>
                  <a:pt x="75" y="75"/>
                  <a:pt x="73" y="76"/>
                </a:cubicBezTo>
                <a:cubicBezTo>
                  <a:pt x="71" y="76"/>
                  <a:pt x="71" y="74"/>
                  <a:pt x="69" y="75"/>
                </a:cubicBezTo>
                <a:cubicBezTo>
                  <a:pt x="69" y="73"/>
                  <a:pt x="66" y="73"/>
                  <a:pt x="66" y="71"/>
                </a:cubicBezTo>
                <a:cubicBezTo>
                  <a:pt x="66" y="71"/>
                  <a:pt x="65" y="72"/>
                  <a:pt x="64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64" y="71"/>
                  <a:pt x="63" y="71"/>
                  <a:pt x="63" y="71"/>
                </a:cubicBezTo>
                <a:cubicBezTo>
                  <a:pt x="63" y="71"/>
                  <a:pt x="62" y="70"/>
                  <a:pt x="62" y="70"/>
                </a:cubicBezTo>
                <a:cubicBezTo>
                  <a:pt x="62" y="70"/>
                  <a:pt x="62" y="69"/>
                  <a:pt x="62" y="69"/>
                </a:cubicBezTo>
                <a:cubicBezTo>
                  <a:pt x="60" y="69"/>
                  <a:pt x="59" y="69"/>
                  <a:pt x="57" y="69"/>
                </a:cubicBezTo>
                <a:cubicBezTo>
                  <a:pt x="56" y="69"/>
                  <a:pt x="55" y="70"/>
                  <a:pt x="54" y="70"/>
                </a:cubicBezTo>
                <a:cubicBezTo>
                  <a:pt x="54" y="72"/>
                  <a:pt x="54" y="73"/>
                  <a:pt x="53" y="74"/>
                </a:cubicBezTo>
                <a:cubicBezTo>
                  <a:pt x="52" y="75"/>
                  <a:pt x="50" y="75"/>
                  <a:pt x="49" y="76"/>
                </a:cubicBezTo>
                <a:cubicBezTo>
                  <a:pt x="48" y="77"/>
                  <a:pt x="46" y="76"/>
                  <a:pt x="45" y="77"/>
                </a:cubicBezTo>
                <a:cubicBezTo>
                  <a:pt x="39" y="77"/>
                  <a:pt x="36" y="75"/>
                  <a:pt x="30" y="75"/>
                </a:cubicBezTo>
                <a:cubicBezTo>
                  <a:pt x="30" y="75"/>
                  <a:pt x="29" y="75"/>
                  <a:pt x="29" y="75"/>
                </a:cubicBezTo>
                <a:cubicBezTo>
                  <a:pt x="29" y="75"/>
                  <a:pt x="29" y="74"/>
                  <a:pt x="29" y="7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74"/>
                  <a:pt x="29" y="73"/>
                  <a:pt x="28" y="73"/>
                </a:cubicBezTo>
                <a:cubicBezTo>
                  <a:pt x="28" y="73"/>
                  <a:pt x="28" y="73"/>
                  <a:pt x="28" y="73"/>
                </a:cubicBezTo>
                <a:cubicBezTo>
                  <a:pt x="28" y="73"/>
                  <a:pt x="28" y="73"/>
                  <a:pt x="28" y="73"/>
                </a:cubicBezTo>
                <a:cubicBezTo>
                  <a:pt x="28" y="73"/>
                  <a:pt x="28" y="73"/>
                  <a:pt x="28" y="73"/>
                </a:cubicBezTo>
                <a:cubicBezTo>
                  <a:pt x="28" y="73"/>
                  <a:pt x="28" y="73"/>
                  <a:pt x="28" y="73"/>
                </a:cubicBezTo>
                <a:cubicBezTo>
                  <a:pt x="27" y="72"/>
                  <a:pt x="28" y="71"/>
                  <a:pt x="27" y="70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69"/>
                  <a:pt x="27" y="69"/>
                  <a:pt x="27" y="69"/>
                </a:cubicBezTo>
                <a:cubicBezTo>
                  <a:pt x="26" y="69"/>
                  <a:pt x="26" y="69"/>
                  <a:pt x="26" y="69"/>
                </a:cubicBezTo>
                <a:cubicBezTo>
                  <a:pt x="25" y="68"/>
                  <a:pt x="28" y="66"/>
                  <a:pt x="25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5" y="65"/>
                  <a:pt x="25" y="65"/>
                  <a:pt x="25" y="64"/>
                </a:cubicBezTo>
                <a:cubicBezTo>
                  <a:pt x="24" y="64"/>
                  <a:pt x="23" y="62"/>
                  <a:pt x="22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0"/>
                  <a:pt x="21" y="60"/>
                  <a:pt x="21" y="59"/>
                </a:cubicBezTo>
                <a:cubicBezTo>
                  <a:pt x="18" y="57"/>
                  <a:pt x="17" y="53"/>
                  <a:pt x="12" y="52"/>
                </a:cubicBezTo>
                <a:cubicBezTo>
                  <a:pt x="11" y="52"/>
                  <a:pt x="10" y="52"/>
                  <a:pt x="9" y="52"/>
                </a:cubicBezTo>
                <a:cubicBezTo>
                  <a:pt x="9" y="52"/>
                  <a:pt x="9" y="53"/>
                  <a:pt x="9" y="53"/>
                </a:cubicBezTo>
                <a:cubicBezTo>
                  <a:pt x="9" y="53"/>
                  <a:pt x="8" y="53"/>
                  <a:pt x="8" y="53"/>
                </a:cubicBezTo>
                <a:cubicBezTo>
                  <a:pt x="7" y="53"/>
                  <a:pt x="7" y="54"/>
                  <a:pt x="6" y="54"/>
                </a:cubicBezTo>
                <a:cubicBezTo>
                  <a:pt x="6" y="57"/>
                  <a:pt x="8" y="58"/>
                  <a:pt x="8" y="61"/>
                </a:cubicBezTo>
                <a:cubicBezTo>
                  <a:pt x="6" y="61"/>
                  <a:pt x="7" y="64"/>
                  <a:pt x="5" y="64"/>
                </a:cubicBezTo>
                <a:cubicBezTo>
                  <a:pt x="4" y="65"/>
                  <a:pt x="4" y="64"/>
                  <a:pt x="2" y="64"/>
                </a:cubicBezTo>
                <a:cubicBezTo>
                  <a:pt x="1" y="64"/>
                  <a:pt x="1" y="65"/>
                  <a:pt x="0" y="64"/>
                </a:cubicBezTo>
                <a:cubicBezTo>
                  <a:pt x="0" y="67"/>
                  <a:pt x="1" y="68"/>
                  <a:pt x="0" y="71"/>
                </a:cubicBezTo>
                <a:cubicBezTo>
                  <a:pt x="1" y="71"/>
                  <a:pt x="1" y="71"/>
                  <a:pt x="1" y="71"/>
                </a:cubicBezTo>
                <a:cubicBezTo>
                  <a:pt x="1" y="71"/>
                  <a:pt x="1" y="71"/>
                  <a:pt x="1" y="71"/>
                </a:cubicBezTo>
                <a:cubicBezTo>
                  <a:pt x="2" y="71"/>
                  <a:pt x="2" y="71"/>
                  <a:pt x="2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3" y="71"/>
                  <a:pt x="3" y="71"/>
                  <a:pt x="4" y="72"/>
                </a:cubicBezTo>
                <a:cubicBezTo>
                  <a:pt x="4" y="72"/>
                  <a:pt x="4" y="72"/>
                  <a:pt x="5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5" y="72"/>
                  <a:pt x="5" y="72"/>
                  <a:pt x="5" y="73"/>
                </a:cubicBezTo>
                <a:cubicBezTo>
                  <a:pt x="5" y="73"/>
                  <a:pt x="5" y="73"/>
                  <a:pt x="6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3"/>
                  <a:pt x="7" y="73"/>
                  <a:pt x="7" y="73"/>
                </a:cubicBezTo>
                <a:cubicBezTo>
                  <a:pt x="8" y="73"/>
                  <a:pt x="8" y="74"/>
                  <a:pt x="8" y="74"/>
                </a:cubicBezTo>
                <a:cubicBezTo>
                  <a:pt x="8" y="74"/>
                  <a:pt x="9" y="74"/>
                  <a:pt x="9" y="74"/>
                </a:cubicBezTo>
                <a:cubicBezTo>
                  <a:pt x="9" y="74"/>
                  <a:pt x="9" y="74"/>
                  <a:pt x="9" y="75"/>
                </a:cubicBezTo>
                <a:cubicBezTo>
                  <a:pt x="9" y="75"/>
                  <a:pt x="9" y="75"/>
                  <a:pt x="9" y="75"/>
                </a:cubicBezTo>
                <a:cubicBezTo>
                  <a:pt x="10" y="75"/>
                  <a:pt x="10" y="75"/>
                  <a:pt x="10" y="76"/>
                </a:cubicBezTo>
                <a:cubicBezTo>
                  <a:pt x="10" y="76"/>
                  <a:pt x="11" y="77"/>
                  <a:pt x="11" y="77"/>
                </a:cubicBezTo>
                <a:cubicBezTo>
                  <a:pt x="11" y="77"/>
                  <a:pt x="11" y="77"/>
                  <a:pt x="11" y="77"/>
                </a:cubicBezTo>
                <a:cubicBezTo>
                  <a:pt x="12" y="77"/>
                  <a:pt x="12" y="77"/>
                  <a:pt x="12" y="77"/>
                </a:cubicBezTo>
                <a:cubicBezTo>
                  <a:pt x="12" y="77"/>
                  <a:pt x="12" y="77"/>
                  <a:pt x="12" y="77"/>
                </a:cubicBezTo>
                <a:cubicBezTo>
                  <a:pt x="12" y="77"/>
                  <a:pt x="13" y="77"/>
                  <a:pt x="13" y="78"/>
                </a:cubicBezTo>
                <a:cubicBezTo>
                  <a:pt x="13" y="78"/>
                  <a:pt x="13" y="78"/>
                  <a:pt x="13" y="78"/>
                </a:cubicBezTo>
                <a:cubicBezTo>
                  <a:pt x="14" y="78"/>
                  <a:pt x="14" y="78"/>
                  <a:pt x="14" y="78"/>
                </a:cubicBezTo>
                <a:cubicBezTo>
                  <a:pt x="14" y="78"/>
                  <a:pt x="15" y="78"/>
                  <a:pt x="15" y="79"/>
                </a:cubicBezTo>
                <a:cubicBezTo>
                  <a:pt x="15" y="79"/>
                  <a:pt x="15" y="79"/>
                  <a:pt x="15" y="79"/>
                </a:cubicBezTo>
                <a:cubicBezTo>
                  <a:pt x="15" y="79"/>
                  <a:pt x="15" y="79"/>
                  <a:pt x="16" y="79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82"/>
                  <a:pt x="19" y="80"/>
                  <a:pt x="18" y="83"/>
                </a:cubicBezTo>
                <a:cubicBezTo>
                  <a:pt x="20" y="84"/>
                  <a:pt x="22" y="85"/>
                  <a:pt x="23" y="87"/>
                </a:cubicBezTo>
                <a:cubicBezTo>
                  <a:pt x="25" y="88"/>
                  <a:pt x="27" y="86"/>
                  <a:pt x="27" y="89"/>
                </a:cubicBezTo>
                <a:cubicBezTo>
                  <a:pt x="29" y="88"/>
                  <a:pt x="29" y="89"/>
                  <a:pt x="32" y="89"/>
                </a:cubicBezTo>
                <a:cubicBezTo>
                  <a:pt x="33" y="90"/>
                  <a:pt x="35" y="90"/>
                  <a:pt x="36" y="91"/>
                </a:cubicBezTo>
                <a:cubicBezTo>
                  <a:pt x="36" y="92"/>
                  <a:pt x="37" y="92"/>
                  <a:pt x="37" y="92"/>
                </a:cubicBezTo>
                <a:cubicBezTo>
                  <a:pt x="38" y="92"/>
                  <a:pt x="39" y="93"/>
                  <a:pt x="39" y="93"/>
                </a:cubicBezTo>
                <a:cubicBezTo>
                  <a:pt x="40" y="95"/>
                  <a:pt x="42" y="96"/>
                  <a:pt x="42" y="99"/>
                </a:cubicBezTo>
                <a:cubicBezTo>
                  <a:pt x="45" y="100"/>
                  <a:pt x="47" y="102"/>
                  <a:pt x="48" y="104"/>
                </a:cubicBezTo>
                <a:cubicBezTo>
                  <a:pt x="48" y="106"/>
                  <a:pt x="49" y="106"/>
                  <a:pt x="50" y="108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49" y="108"/>
                  <a:pt x="49" y="108"/>
                </a:cubicBezTo>
                <a:cubicBezTo>
                  <a:pt x="49" y="108"/>
                  <a:pt x="49" y="108"/>
                  <a:pt x="49" y="108"/>
                </a:cubicBezTo>
                <a:cubicBezTo>
                  <a:pt x="49" y="108"/>
                  <a:pt x="49" y="108"/>
                  <a:pt x="49" y="109"/>
                </a:cubicBezTo>
                <a:cubicBezTo>
                  <a:pt x="49" y="109"/>
                  <a:pt x="49" y="109"/>
                  <a:pt x="49" y="110"/>
                </a:cubicBezTo>
                <a:cubicBezTo>
                  <a:pt x="49" y="111"/>
                  <a:pt x="49" y="111"/>
                  <a:pt x="49" y="113"/>
                </a:cubicBezTo>
                <a:cubicBezTo>
                  <a:pt x="49" y="113"/>
                  <a:pt x="49" y="113"/>
                  <a:pt x="49" y="113"/>
                </a:cubicBezTo>
                <a:cubicBezTo>
                  <a:pt x="49" y="113"/>
                  <a:pt x="49" y="113"/>
                  <a:pt x="49" y="113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50" y="114"/>
                  <a:pt x="50" y="115"/>
                  <a:pt x="50" y="115"/>
                </a:cubicBezTo>
                <a:cubicBezTo>
                  <a:pt x="50" y="115"/>
                  <a:pt x="50" y="115"/>
                  <a:pt x="50" y="115"/>
                </a:cubicBezTo>
                <a:cubicBezTo>
                  <a:pt x="50" y="116"/>
                  <a:pt x="50" y="116"/>
                  <a:pt x="50" y="116"/>
                </a:cubicBezTo>
                <a:cubicBezTo>
                  <a:pt x="50" y="116"/>
                  <a:pt x="50" y="116"/>
                  <a:pt x="50" y="116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2"/>
                  <a:pt x="51" y="122"/>
                  <a:pt x="51" y="123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48" y="124"/>
                  <a:pt x="50" y="126"/>
                  <a:pt x="49" y="127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8"/>
                  <a:pt x="50" y="128"/>
                  <a:pt x="50" y="128"/>
                </a:cubicBezTo>
                <a:cubicBezTo>
                  <a:pt x="51" y="128"/>
                  <a:pt x="51" y="128"/>
                  <a:pt x="51" y="129"/>
                </a:cubicBezTo>
                <a:cubicBezTo>
                  <a:pt x="51" y="129"/>
                  <a:pt x="51" y="129"/>
                  <a:pt x="51" y="129"/>
                </a:cubicBezTo>
                <a:cubicBezTo>
                  <a:pt x="51" y="129"/>
                  <a:pt x="51" y="129"/>
                  <a:pt x="51" y="129"/>
                </a:cubicBezTo>
                <a:cubicBezTo>
                  <a:pt x="52" y="129"/>
                  <a:pt x="52" y="129"/>
                  <a:pt x="52" y="129"/>
                </a:cubicBezTo>
                <a:cubicBezTo>
                  <a:pt x="52" y="129"/>
                  <a:pt x="52" y="129"/>
                  <a:pt x="52" y="129"/>
                </a:cubicBezTo>
                <a:cubicBezTo>
                  <a:pt x="52" y="129"/>
                  <a:pt x="52" y="129"/>
                  <a:pt x="52" y="129"/>
                </a:cubicBezTo>
                <a:cubicBezTo>
                  <a:pt x="52" y="129"/>
                  <a:pt x="52" y="129"/>
                  <a:pt x="52" y="130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55" y="130"/>
                  <a:pt x="56" y="130"/>
                  <a:pt x="56" y="131"/>
                </a:cubicBezTo>
                <a:cubicBezTo>
                  <a:pt x="56" y="132"/>
                  <a:pt x="57" y="132"/>
                  <a:pt x="57" y="133"/>
                </a:cubicBezTo>
                <a:cubicBezTo>
                  <a:pt x="57" y="134"/>
                  <a:pt x="57" y="134"/>
                  <a:pt x="57" y="135"/>
                </a:cubicBezTo>
                <a:cubicBezTo>
                  <a:pt x="57" y="137"/>
                  <a:pt x="55" y="137"/>
                  <a:pt x="55" y="140"/>
                </a:cubicBezTo>
                <a:cubicBezTo>
                  <a:pt x="55" y="141"/>
                  <a:pt x="55" y="141"/>
                  <a:pt x="55" y="141"/>
                </a:cubicBezTo>
                <a:cubicBezTo>
                  <a:pt x="56" y="141"/>
                  <a:pt x="56" y="141"/>
                  <a:pt x="56" y="142"/>
                </a:cubicBezTo>
                <a:cubicBezTo>
                  <a:pt x="56" y="144"/>
                  <a:pt x="57" y="144"/>
                  <a:pt x="57" y="146"/>
                </a:cubicBezTo>
                <a:cubicBezTo>
                  <a:pt x="58" y="146"/>
                  <a:pt x="58" y="148"/>
                  <a:pt x="59" y="148"/>
                </a:cubicBezTo>
                <a:cubicBezTo>
                  <a:pt x="59" y="149"/>
                  <a:pt x="61" y="149"/>
                  <a:pt x="61" y="151"/>
                </a:cubicBezTo>
                <a:cubicBezTo>
                  <a:pt x="61" y="152"/>
                  <a:pt x="62" y="153"/>
                  <a:pt x="62" y="154"/>
                </a:cubicBezTo>
                <a:cubicBezTo>
                  <a:pt x="63" y="155"/>
                  <a:pt x="65" y="155"/>
                  <a:pt x="64" y="157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4" y="170"/>
                  <a:pt x="62" y="171"/>
                  <a:pt x="62" y="174"/>
                </a:cubicBezTo>
                <a:cubicBezTo>
                  <a:pt x="62" y="176"/>
                  <a:pt x="63" y="176"/>
                  <a:pt x="63" y="179"/>
                </a:cubicBezTo>
                <a:cubicBezTo>
                  <a:pt x="63" y="179"/>
                  <a:pt x="63" y="179"/>
                  <a:pt x="64" y="179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5" y="184"/>
                  <a:pt x="64" y="185"/>
                  <a:pt x="65" y="186"/>
                </a:cubicBezTo>
                <a:cubicBezTo>
                  <a:pt x="67" y="185"/>
                  <a:pt x="66" y="187"/>
                  <a:pt x="68" y="187"/>
                </a:cubicBezTo>
                <a:cubicBezTo>
                  <a:pt x="68" y="187"/>
                  <a:pt x="68" y="188"/>
                  <a:pt x="68" y="188"/>
                </a:cubicBezTo>
                <a:cubicBezTo>
                  <a:pt x="68" y="188"/>
                  <a:pt x="68" y="188"/>
                  <a:pt x="68" y="188"/>
                </a:cubicBezTo>
                <a:cubicBezTo>
                  <a:pt x="68" y="188"/>
                  <a:pt x="68" y="188"/>
                  <a:pt x="68" y="188"/>
                </a:cubicBezTo>
                <a:cubicBezTo>
                  <a:pt x="68" y="189"/>
                  <a:pt x="68" y="189"/>
                  <a:pt x="68" y="189"/>
                </a:cubicBezTo>
                <a:cubicBezTo>
                  <a:pt x="68" y="189"/>
                  <a:pt x="68" y="189"/>
                  <a:pt x="68" y="189"/>
                </a:cubicBezTo>
                <a:cubicBezTo>
                  <a:pt x="68" y="189"/>
                  <a:pt x="68" y="189"/>
                  <a:pt x="68" y="189"/>
                </a:cubicBezTo>
                <a:cubicBezTo>
                  <a:pt x="68" y="189"/>
                  <a:pt x="68" y="189"/>
                  <a:pt x="68" y="189"/>
                </a:cubicBezTo>
                <a:cubicBezTo>
                  <a:pt x="68" y="189"/>
                  <a:pt x="69" y="189"/>
                  <a:pt x="69" y="189"/>
                </a:cubicBezTo>
                <a:cubicBezTo>
                  <a:pt x="69" y="189"/>
                  <a:pt x="69" y="189"/>
                  <a:pt x="69" y="189"/>
                </a:cubicBezTo>
                <a:cubicBezTo>
                  <a:pt x="69" y="189"/>
                  <a:pt x="69" y="189"/>
                  <a:pt x="69" y="189"/>
                </a:cubicBezTo>
                <a:cubicBezTo>
                  <a:pt x="69" y="189"/>
                  <a:pt x="69" y="189"/>
                  <a:pt x="69" y="189"/>
                </a:cubicBezTo>
                <a:cubicBezTo>
                  <a:pt x="69" y="189"/>
                  <a:pt x="69" y="189"/>
                  <a:pt x="69" y="189"/>
                </a:cubicBezTo>
                <a:cubicBezTo>
                  <a:pt x="69" y="189"/>
                  <a:pt x="69" y="189"/>
                  <a:pt x="69" y="189"/>
                </a:cubicBezTo>
                <a:cubicBezTo>
                  <a:pt x="69" y="190"/>
                  <a:pt x="70" y="190"/>
                  <a:pt x="71" y="191"/>
                </a:cubicBezTo>
                <a:cubicBezTo>
                  <a:pt x="71" y="191"/>
                  <a:pt x="71" y="191"/>
                  <a:pt x="71" y="192"/>
                </a:cubicBezTo>
                <a:cubicBezTo>
                  <a:pt x="71" y="192"/>
                  <a:pt x="72" y="192"/>
                  <a:pt x="72" y="192"/>
                </a:cubicBezTo>
                <a:cubicBezTo>
                  <a:pt x="72" y="192"/>
                  <a:pt x="72" y="192"/>
                  <a:pt x="72" y="192"/>
                </a:cubicBezTo>
                <a:cubicBezTo>
                  <a:pt x="72" y="192"/>
                  <a:pt x="72" y="192"/>
                  <a:pt x="72" y="192"/>
                </a:cubicBezTo>
                <a:cubicBezTo>
                  <a:pt x="72" y="192"/>
                  <a:pt x="72" y="192"/>
                  <a:pt x="72" y="192"/>
                </a:cubicBezTo>
                <a:cubicBezTo>
                  <a:pt x="72" y="192"/>
                  <a:pt x="72" y="192"/>
                  <a:pt x="72" y="192"/>
                </a:cubicBezTo>
                <a:cubicBezTo>
                  <a:pt x="72" y="192"/>
                  <a:pt x="72" y="193"/>
                  <a:pt x="72" y="193"/>
                </a:cubicBezTo>
                <a:cubicBezTo>
                  <a:pt x="73" y="193"/>
                  <a:pt x="73" y="193"/>
                  <a:pt x="73" y="193"/>
                </a:cubicBezTo>
                <a:cubicBezTo>
                  <a:pt x="73" y="194"/>
                  <a:pt x="73" y="194"/>
                  <a:pt x="73" y="195"/>
                </a:cubicBezTo>
                <a:cubicBezTo>
                  <a:pt x="73" y="195"/>
                  <a:pt x="73" y="195"/>
                  <a:pt x="73" y="195"/>
                </a:cubicBezTo>
                <a:cubicBezTo>
                  <a:pt x="74" y="196"/>
                  <a:pt x="75" y="197"/>
                  <a:pt x="76" y="198"/>
                </a:cubicBezTo>
                <a:cubicBezTo>
                  <a:pt x="76" y="198"/>
                  <a:pt x="76" y="198"/>
                  <a:pt x="76" y="198"/>
                </a:cubicBezTo>
                <a:cubicBezTo>
                  <a:pt x="76" y="199"/>
                  <a:pt x="76" y="199"/>
                  <a:pt x="77" y="200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200"/>
                  <a:pt x="78" y="200"/>
                  <a:pt x="78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9" y="200"/>
                  <a:pt x="79" y="200"/>
                  <a:pt x="79" y="201"/>
                </a:cubicBezTo>
                <a:cubicBezTo>
                  <a:pt x="79" y="202"/>
                  <a:pt x="80" y="202"/>
                  <a:pt x="80" y="202"/>
                </a:cubicBezTo>
                <a:cubicBezTo>
                  <a:pt x="82" y="202"/>
                  <a:pt x="82" y="201"/>
                  <a:pt x="83" y="202"/>
                </a:cubicBezTo>
                <a:cubicBezTo>
                  <a:pt x="84" y="202"/>
                  <a:pt x="84" y="202"/>
                  <a:pt x="85" y="202"/>
                </a:cubicBezTo>
                <a:cubicBezTo>
                  <a:pt x="85" y="203"/>
                  <a:pt x="86" y="203"/>
                  <a:pt x="86" y="204"/>
                </a:cubicBezTo>
                <a:cubicBezTo>
                  <a:pt x="86" y="204"/>
                  <a:pt x="87" y="204"/>
                  <a:pt x="86" y="204"/>
                </a:cubicBezTo>
                <a:cubicBezTo>
                  <a:pt x="85" y="205"/>
                  <a:pt x="86" y="206"/>
                  <a:pt x="86" y="207"/>
                </a:cubicBezTo>
                <a:cubicBezTo>
                  <a:pt x="88" y="207"/>
                  <a:pt x="87" y="204"/>
                  <a:pt x="89" y="205"/>
                </a:cubicBezTo>
                <a:cubicBezTo>
                  <a:pt x="89" y="207"/>
                  <a:pt x="91" y="207"/>
                  <a:pt x="93" y="207"/>
                </a:cubicBezTo>
                <a:cubicBezTo>
                  <a:pt x="93" y="207"/>
                  <a:pt x="93" y="207"/>
                  <a:pt x="93" y="207"/>
                </a:cubicBezTo>
                <a:cubicBezTo>
                  <a:pt x="94" y="207"/>
                  <a:pt x="95" y="207"/>
                  <a:pt x="95" y="207"/>
                </a:cubicBezTo>
                <a:cubicBezTo>
                  <a:pt x="95" y="207"/>
                  <a:pt x="95" y="208"/>
                  <a:pt x="95" y="208"/>
                </a:cubicBezTo>
                <a:cubicBezTo>
                  <a:pt x="95" y="209"/>
                  <a:pt x="97" y="209"/>
                  <a:pt x="97" y="210"/>
                </a:cubicBezTo>
                <a:cubicBezTo>
                  <a:pt x="98" y="210"/>
                  <a:pt x="98" y="210"/>
                  <a:pt x="98" y="210"/>
                </a:cubicBezTo>
                <a:cubicBezTo>
                  <a:pt x="98" y="210"/>
                  <a:pt x="98" y="209"/>
                  <a:pt x="98" y="209"/>
                </a:cubicBezTo>
                <a:cubicBezTo>
                  <a:pt x="98" y="209"/>
                  <a:pt x="98" y="209"/>
                  <a:pt x="98" y="209"/>
                </a:cubicBezTo>
                <a:cubicBezTo>
                  <a:pt x="99" y="209"/>
                  <a:pt x="100" y="211"/>
                  <a:pt x="102" y="211"/>
                </a:cubicBezTo>
                <a:cubicBezTo>
                  <a:pt x="102" y="211"/>
                  <a:pt x="102" y="211"/>
                  <a:pt x="102" y="212"/>
                </a:cubicBezTo>
                <a:cubicBezTo>
                  <a:pt x="102" y="212"/>
                  <a:pt x="104" y="213"/>
                  <a:pt x="103" y="214"/>
                </a:cubicBezTo>
                <a:cubicBezTo>
                  <a:pt x="103" y="214"/>
                  <a:pt x="103" y="214"/>
                  <a:pt x="103" y="215"/>
                </a:cubicBezTo>
                <a:cubicBezTo>
                  <a:pt x="103" y="215"/>
                  <a:pt x="103" y="215"/>
                  <a:pt x="103" y="215"/>
                </a:cubicBezTo>
                <a:cubicBezTo>
                  <a:pt x="103" y="215"/>
                  <a:pt x="103" y="215"/>
                  <a:pt x="103" y="215"/>
                </a:cubicBezTo>
                <a:cubicBezTo>
                  <a:pt x="103" y="216"/>
                  <a:pt x="103" y="218"/>
                  <a:pt x="103" y="219"/>
                </a:cubicBezTo>
                <a:cubicBezTo>
                  <a:pt x="103" y="219"/>
                  <a:pt x="103" y="219"/>
                  <a:pt x="103" y="219"/>
                </a:cubicBezTo>
                <a:cubicBezTo>
                  <a:pt x="103" y="220"/>
                  <a:pt x="103" y="222"/>
                  <a:pt x="104" y="223"/>
                </a:cubicBezTo>
                <a:cubicBezTo>
                  <a:pt x="104" y="224"/>
                  <a:pt x="103" y="224"/>
                  <a:pt x="103" y="226"/>
                </a:cubicBezTo>
                <a:cubicBezTo>
                  <a:pt x="103" y="226"/>
                  <a:pt x="103" y="226"/>
                  <a:pt x="103" y="226"/>
                </a:cubicBezTo>
                <a:cubicBezTo>
                  <a:pt x="103" y="226"/>
                  <a:pt x="104" y="227"/>
                  <a:pt x="104" y="227"/>
                </a:cubicBezTo>
                <a:cubicBezTo>
                  <a:pt x="105" y="227"/>
                  <a:pt x="105" y="229"/>
                  <a:pt x="106" y="229"/>
                </a:cubicBezTo>
                <a:cubicBezTo>
                  <a:pt x="107" y="229"/>
                  <a:pt x="107" y="229"/>
                  <a:pt x="107" y="229"/>
                </a:cubicBezTo>
                <a:cubicBezTo>
                  <a:pt x="107" y="229"/>
                  <a:pt x="108" y="229"/>
                  <a:pt x="108" y="229"/>
                </a:cubicBezTo>
                <a:cubicBezTo>
                  <a:pt x="108" y="229"/>
                  <a:pt x="108" y="229"/>
                  <a:pt x="108" y="230"/>
                </a:cubicBezTo>
                <a:cubicBezTo>
                  <a:pt x="108" y="230"/>
                  <a:pt x="109" y="230"/>
                  <a:pt x="110" y="230"/>
                </a:cubicBezTo>
                <a:cubicBezTo>
                  <a:pt x="110" y="231"/>
                  <a:pt x="109" y="231"/>
                  <a:pt x="108" y="231"/>
                </a:cubicBezTo>
                <a:cubicBezTo>
                  <a:pt x="108" y="231"/>
                  <a:pt x="108" y="231"/>
                  <a:pt x="108" y="231"/>
                </a:cubicBezTo>
                <a:cubicBezTo>
                  <a:pt x="108" y="231"/>
                  <a:pt x="108" y="231"/>
                  <a:pt x="108" y="231"/>
                </a:cubicBezTo>
                <a:cubicBezTo>
                  <a:pt x="108" y="232"/>
                  <a:pt x="108" y="233"/>
                  <a:pt x="108" y="234"/>
                </a:cubicBezTo>
                <a:cubicBezTo>
                  <a:pt x="108" y="234"/>
                  <a:pt x="108" y="234"/>
                  <a:pt x="107" y="234"/>
                </a:cubicBezTo>
                <a:cubicBezTo>
                  <a:pt x="107" y="234"/>
                  <a:pt x="107" y="234"/>
                  <a:pt x="107" y="234"/>
                </a:cubicBezTo>
                <a:cubicBezTo>
                  <a:pt x="107" y="233"/>
                  <a:pt x="106" y="233"/>
                  <a:pt x="106" y="233"/>
                </a:cubicBezTo>
                <a:cubicBezTo>
                  <a:pt x="106" y="233"/>
                  <a:pt x="105" y="233"/>
                  <a:pt x="105" y="233"/>
                </a:cubicBezTo>
                <a:cubicBezTo>
                  <a:pt x="105" y="233"/>
                  <a:pt x="104" y="233"/>
                  <a:pt x="104" y="233"/>
                </a:cubicBezTo>
                <a:cubicBezTo>
                  <a:pt x="103" y="234"/>
                  <a:pt x="104" y="235"/>
                  <a:pt x="104" y="236"/>
                </a:cubicBezTo>
                <a:cubicBezTo>
                  <a:pt x="105" y="236"/>
                  <a:pt x="105" y="236"/>
                  <a:pt x="105" y="236"/>
                </a:cubicBezTo>
                <a:cubicBezTo>
                  <a:pt x="105" y="236"/>
                  <a:pt x="105" y="236"/>
                  <a:pt x="105" y="236"/>
                </a:cubicBezTo>
                <a:cubicBezTo>
                  <a:pt x="105" y="237"/>
                  <a:pt x="109" y="235"/>
                  <a:pt x="108" y="238"/>
                </a:cubicBezTo>
                <a:cubicBezTo>
                  <a:pt x="108" y="241"/>
                  <a:pt x="107" y="238"/>
                  <a:pt x="105" y="239"/>
                </a:cubicBezTo>
                <a:cubicBezTo>
                  <a:pt x="105" y="237"/>
                  <a:pt x="103" y="238"/>
                  <a:pt x="103" y="236"/>
                </a:cubicBezTo>
                <a:cubicBezTo>
                  <a:pt x="101" y="236"/>
                  <a:pt x="101" y="238"/>
                  <a:pt x="100" y="238"/>
                </a:cubicBezTo>
                <a:cubicBezTo>
                  <a:pt x="99" y="239"/>
                  <a:pt x="98" y="238"/>
                  <a:pt x="97" y="239"/>
                </a:cubicBezTo>
                <a:cubicBezTo>
                  <a:pt x="97" y="239"/>
                  <a:pt x="97" y="239"/>
                  <a:pt x="97" y="239"/>
                </a:cubicBezTo>
                <a:cubicBezTo>
                  <a:pt x="97" y="240"/>
                  <a:pt x="97" y="240"/>
                  <a:pt x="97" y="240"/>
                </a:cubicBezTo>
                <a:cubicBezTo>
                  <a:pt x="97" y="240"/>
                  <a:pt x="97" y="240"/>
                  <a:pt x="97" y="240"/>
                </a:cubicBezTo>
                <a:cubicBezTo>
                  <a:pt x="95" y="241"/>
                  <a:pt x="95" y="242"/>
                  <a:pt x="94" y="243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43"/>
                  <a:pt x="94" y="244"/>
                  <a:pt x="94" y="244"/>
                </a:cubicBezTo>
                <a:cubicBezTo>
                  <a:pt x="94" y="244"/>
                  <a:pt x="94" y="244"/>
                  <a:pt x="94" y="244"/>
                </a:cubicBezTo>
                <a:cubicBezTo>
                  <a:pt x="94" y="245"/>
                  <a:pt x="94" y="246"/>
                  <a:pt x="93" y="246"/>
                </a:cubicBezTo>
                <a:cubicBezTo>
                  <a:pt x="93" y="246"/>
                  <a:pt x="93" y="246"/>
                  <a:pt x="93" y="246"/>
                </a:cubicBezTo>
                <a:cubicBezTo>
                  <a:pt x="93" y="247"/>
                  <a:pt x="93" y="247"/>
                  <a:pt x="93" y="248"/>
                </a:cubicBezTo>
                <a:cubicBezTo>
                  <a:pt x="92" y="248"/>
                  <a:pt x="92" y="248"/>
                  <a:pt x="92" y="248"/>
                </a:cubicBezTo>
                <a:cubicBezTo>
                  <a:pt x="91" y="249"/>
                  <a:pt x="92" y="250"/>
                  <a:pt x="92" y="251"/>
                </a:cubicBezTo>
                <a:cubicBezTo>
                  <a:pt x="92" y="251"/>
                  <a:pt x="92" y="252"/>
                  <a:pt x="92" y="252"/>
                </a:cubicBezTo>
                <a:cubicBezTo>
                  <a:pt x="92" y="253"/>
                  <a:pt x="91" y="254"/>
                  <a:pt x="91" y="256"/>
                </a:cubicBezTo>
                <a:cubicBezTo>
                  <a:pt x="91" y="256"/>
                  <a:pt x="91" y="256"/>
                  <a:pt x="91" y="256"/>
                </a:cubicBezTo>
                <a:cubicBezTo>
                  <a:pt x="92" y="257"/>
                  <a:pt x="89" y="257"/>
                  <a:pt x="89" y="259"/>
                </a:cubicBezTo>
                <a:cubicBezTo>
                  <a:pt x="89" y="259"/>
                  <a:pt x="89" y="259"/>
                  <a:pt x="89" y="259"/>
                </a:cubicBezTo>
                <a:cubicBezTo>
                  <a:pt x="89" y="259"/>
                  <a:pt x="89" y="260"/>
                  <a:pt x="89" y="260"/>
                </a:cubicBezTo>
                <a:cubicBezTo>
                  <a:pt x="89" y="260"/>
                  <a:pt x="89" y="260"/>
                  <a:pt x="89" y="260"/>
                </a:cubicBezTo>
                <a:cubicBezTo>
                  <a:pt x="89" y="261"/>
                  <a:pt x="87" y="261"/>
                  <a:pt x="87" y="263"/>
                </a:cubicBezTo>
                <a:cubicBezTo>
                  <a:pt x="87" y="263"/>
                  <a:pt x="87" y="263"/>
                  <a:pt x="87" y="263"/>
                </a:cubicBezTo>
                <a:cubicBezTo>
                  <a:pt x="86" y="263"/>
                  <a:pt x="86" y="264"/>
                  <a:pt x="86" y="264"/>
                </a:cubicBezTo>
                <a:cubicBezTo>
                  <a:pt x="86" y="264"/>
                  <a:pt x="86" y="264"/>
                  <a:pt x="86" y="264"/>
                </a:cubicBezTo>
                <a:cubicBezTo>
                  <a:pt x="85" y="265"/>
                  <a:pt x="85" y="266"/>
                  <a:pt x="85" y="266"/>
                </a:cubicBezTo>
                <a:cubicBezTo>
                  <a:pt x="85" y="267"/>
                  <a:pt x="85" y="267"/>
                  <a:pt x="85" y="267"/>
                </a:cubicBezTo>
                <a:cubicBezTo>
                  <a:pt x="85" y="268"/>
                  <a:pt x="84" y="268"/>
                  <a:pt x="85" y="270"/>
                </a:cubicBezTo>
                <a:cubicBezTo>
                  <a:pt x="85" y="270"/>
                  <a:pt x="85" y="270"/>
                  <a:pt x="85" y="270"/>
                </a:cubicBezTo>
                <a:cubicBezTo>
                  <a:pt x="84" y="271"/>
                  <a:pt x="84" y="271"/>
                  <a:pt x="84" y="271"/>
                </a:cubicBezTo>
                <a:cubicBezTo>
                  <a:pt x="83" y="271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2" y="273"/>
                  <a:pt x="81" y="273"/>
                  <a:pt x="83" y="275"/>
                </a:cubicBezTo>
                <a:cubicBezTo>
                  <a:pt x="82" y="275"/>
                  <a:pt x="82" y="275"/>
                  <a:pt x="82" y="275"/>
                </a:cubicBezTo>
                <a:cubicBezTo>
                  <a:pt x="82" y="275"/>
                  <a:pt x="82" y="275"/>
                  <a:pt x="82" y="275"/>
                </a:cubicBezTo>
                <a:cubicBezTo>
                  <a:pt x="81" y="276"/>
                  <a:pt x="80" y="277"/>
                  <a:pt x="80" y="279"/>
                </a:cubicBezTo>
                <a:cubicBezTo>
                  <a:pt x="80" y="279"/>
                  <a:pt x="80" y="279"/>
                  <a:pt x="80" y="279"/>
                </a:cubicBezTo>
                <a:cubicBezTo>
                  <a:pt x="81" y="281"/>
                  <a:pt x="79" y="280"/>
                  <a:pt x="78" y="281"/>
                </a:cubicBezTo>
                <a:cubicBezTo>
                  <a:pt x="78" y="281"/>
                  <a:pt x="78" y="281"/>
                  <a:pt x="78" y="281"/>
                </a:cubicBezTo>
                <a:cubicBezTo>
                  <a:pt x="77" y="282"/>
                  <a:pt x="76" y="282"/>
                  <a:pt x="76" y="282"/>
                </a:cubicBezTo>
                <a:cubicBezTo>
                  <a:pt x="75" y="282"/>
                  <a:pt x="77" y="282"/>
                  <a:pt x="76" y="283"/>
                </a:cubicBezTo>
                <a:cubicBezTo>
                  <a:pt x="76" y="283"/>
                  <a:pt x="76" y="283"/>
                  <a:pt x="76" y="284"/>
                </a:cubicBezTo>
                <a:cubicBezTo>
                  <a:pt x="76" y="285"/>
                  <a:pt x="76" y="285"/>
                  <a:pt x="76" y="285"/>
                </a:cubicBezTo>
                <a:cubicBezTo>
                  <a:pt x="76" y="285"/>
                  <a:pt x="76" y="285"/>
                  <a:pt x="76" y="285"/>
                </a:cubicBezTo>
                <a:cubicBezTo>
                  <a:pt x="76" y="286"/>
                  <a:pt x="76" y="287"/>
                  <a:pt x="75" y="288"/>
                </a:cubicBezTo>
                <a:cubicBezTo>
                  <a:pt x="75" y="288"/>
                  <a:pt x="75" y="288"/>
                  <a:pt x="74" y="288"/>
                </a:cubicBezTo>
                <a:cubicBezTo>
                  <a:pt x="74" y="288"/>
                  <a:pt x="73" y="288"/>
                  <a:pt x="73" y="288"/>
                </a:cubicBezTo>
                <a:cubicBezTo>
                  <a:pt x="72" y="288"/>
                  <a:pt x="72" y="289"/>
                  <a:pt x="71" y="289"/>
                </a:cubicBezTo>
                <a:cubicBezTo>
                  <a:pt x="71" y="289"/>
                  <a:pt x="71" y="289"/>
                  <a:pt x="71" y="289"/>
                </a:cubicBezTo>
                <a:cubicBezTo>
                  <a:pt x="71" y="290"/>
                  <a:pt x="70" y="291"/>
                  <a:pt x="70" y="291"/>
                </a:cubicBezTo>
                <a:cubicBezTo>
                  <a:pt x="70" y="291"/>
                  <a:pt x="70" y="291"/>
                  <a:pt x="70" y="291"/>
                </a:cubicBezTo>
                <a:cubicBezTo>
                  <a:pt x="70" y="293"/>
                  <a:pt x="70" y="294"/>
                  <a:pt x="70" y="295"/>
                </a:cubicBezTo>
                <a:cubicBezTo>
                  <a:pt x="70" y="295"/>
                  <a:pt x="70" y="295"/>
                  <a:pt x="70" y="295"/>
                </a:cubicBezTo>
                <a:cubicBezTo>
                  <a:pt x="70" y="295"/>
                  <a:pt x="70" y="296"/>
                  <a:pt x="70" y="296"/>
                </a:cubicBezTo>
                <a:cubicBezTo>
                  <a:pt x="69" y="296"/>
                  <a:pt x="69" y="297"/>
                  <a:pt x="69" y="298"/>
                </a:cubicBezTo>
                <a:cubicBezTo>
                  <a:pt x="68" y="299"/>
                  <a:pt x="67" y="299"/>
                  <a:pt x="67" y="301"/>
                </a:cubicBezTo>
                <a:cubicBezTo>
                  <a:pt x="66" y="300"/>
                  <a:pt x="65" y="298"/>
                  <a:pt x="63" y="298"/>
                </a:cubicBezTo>
                <a:cubicBezTo>
                  <a:pt x="62" y="299"/>
                  <a:pt x="62" y="299"/>
                  <a:pt x="62" y="300"/>
                </a:cubicBezTo>
                <a:cubicBezTo>
                  <a:pt x="62" y="300"/>
                  <a:pt x="62" y="300"/>
                  <a:pt x="62" y="301"/>
                </a:cubicBezTo>
                <a:cubicBezTo>
                  <a:pt x="62" y="302"/>
                  <a:pt x="62" y="302"/>
                  <a:pt x="62" y="303"/>
                </a:cubicBezTo>
                <a:cubicBezTo>
                  <a:pt x="62" y="303"/>
                  <a:pt x="62" y="303"/>
                  <a:pt x="62" y="303"/>
                </a:cubicBezTo>
                <a:cubicBezTo>
                  <a:pt x="60" y="304"/>
                  <a:pt x="62" y="305"/>
                  <a:pt x="61" y="307"/>
                </a:cubicBezTo>
                <a:cubicBezTo>
                  <a:pt x="61" y="307"/>
                  <a:pt x="61" y="307"/>
                  <a:pt x="61" y="307"/>
                </a:cubicBezTo>
                <a:cubicBezTo>
                  <a:pt x="60" y="307"/>
                  <a:pt x="60" y="308"/>
                  <a:pt x="61" y="308"/>
                </a:cubicBezTo>
                <a:cubicBezTo>
                  <a:pt x="60" y="309"/>
                  <a:pt x="60" y="308"/>
                  <a:pt x="59" y="308"/>
                </a:cubicBezTo>
                <a:cubicBezTo>
                  <a:pt x="58" y="308"/>
                  <a:pt x="58" y="309"/>
                  <a:pt x="58" y="309"/>
                </a:cubicBezTo>
                <a:cubicBezTo>
                  <a:pt x="58" y="310"/>
                  <a:pt x="56" y="309"/>
                  <a:pt x="56" y="311"/>
                </a:cubicBezTo>
                <a:cubicBezTo>
                  <a:pt x="56" y="311"/>
                  <a:pt x="56" y="312"/>
                  <a:pt x="56" y="312"/>
                </a:cubicBezTo>
                <a:cubicBezTo>
                  <a:pt x="56" y="312"/>
                  <a:pt x="56" y="312"/>
                  <a:pt x="56" y="312"/>
                </a:cubicBezTo>
                <a:cubicBezTo>
                  <a:pt x="56" y="313"/>
                  <a:pt x="58" y="314"/>
                  <a:pt x="58" y="315"/>
                </a:cubicBezTo>
                <a:cubicBezTo>
                  <a:pt x="58" y="315"/>
                  <a:pt x="58" y="315"/>
                  <a:pt x="58" y="315"/>
                </a:cubicBezTo>
                <a:cubicBezTo>
                  <a:pt x="59" y="316"/>
                  <a:pt x="60" y="317"/>
                  <a:pt x="60" y="319"/>
                </a:cubicBezTo>
                <a:cubicBezTo>
                  <a:pt x="59" y="320"/>
                  <a:pt x="59" y="321"/>
                  <a:pt x="58" y="321"/>
                </a:cubicBezTo>
                <a:cubicBezTo>
                  <a:pt x="58" y="321"/>
                  <a:pt x="57" y="322"/>
                  <a:pt x="56" y="321"/>
                </a:cubicBezTo>
                <a:cubicBezTo>
                  <a:pt x="56" y="323"/>
                  <a:pt x="54" y="322"/>
                  <a:pt x="55" y="324"/>
                </a:cubicBezTo>
                <a:cubicBezTo>
                  <a:pt x="55" y="326"/>
                  <a:pt x="52" y="324"/>
                  <a:pt x="52" y="324"/>
                </a:cubicBezTo>
                <a:cubicBezTo>
                  <a:pt x="52" y="323"/>
                  <a:pt x="53" y="323"/>
                  <a:pt x="54" y="323"/>
                </a:cubicBezTo>
                <a:cubicBezTo>
                  <a:pt x="54" y="322"/>
                  <a:pt x="54" y="321"/>
                  <a:pt x="54" y="321"/>
                </a:cubicBezTo>
                <a:cubicBezTo>
                  <a:pt x="54" y="320"/>
                  <a:pt x="53" y="321"/>
                  <a:pt x="53" y="320"/>
                </a:cubicBezTo>
                <a:cubicBezTo>
                  <a:pt x="53" y="320"/>
                  <a:pt x="54" y="319"/>
                  <a:pt x="54" y="318"/>
                </a:cubicBezTo>
                <a:cubicBezTo>
                  <a:pt x="53" y="318"/>
                  <a:pt x="53" y="319"/>
                  <a:pt x="53" y="320"/>
                </a:cubicBezTo>
                <a:cubicBezTo>
                  <a:pt x="53" y="321"/>
                  <a:pt x="52" y="321"/>
                  <a:pt x="51" y="321"/>
                </a:cubicBezTo>
                <a:cubicBezTo>
                  <a:pt x="49" y="321"/>
                  <a:pt x="49" y="321"/>
                  <a:pt x="49" y="321"/>
                </a:cubicBezTo>
                <a:cubicBezTo>
                  <a:pt x="49" y="322"/>
                  <a:pt x="49" y="322"/>
                  <a:pt x="48" y="322"/>
                </a:cubicBezTo>
                <a:cubicBezTo>
                  <a:pt x="48" y="322"/>
                  <a:pt x="48" y="322"/>
                  <a:pt x="48" y="322"/>
                </a:cubicBezTo>
                <a:cubicBezTo>
                  <a:pt x="46" y="323"/>
                  <a:pt x="46" y="322"/>
                  <a:pt x="45" y="321"/>
                </a:cubicBezTo>
                <a:cubicBezTo>
                  <a:pt x="45" y="321"/>
                  <a:pt x="45" y="321"/>
                  <a:pt x="45" y="321"/>
                </a:cubicBezTo>
                <a:cubicBezTo>
                  <a:pt x="44" y="321"/>
                  <a:pt x="44" y="321"/>
                  <a:pt x="43" y="321"/>
                </a:cubicBezTo>
                <a:cubicBezTo>
                  <a:pt x="44" y="323"/>
                  <a:pt x="43" y="326"/>
                  <a:pt x="44" y="327"/>
                </a:cubicBezTo>
                <a:cubicBezTo>
                  <a:pt x="44" y="329"/>
                  <a:pt x="44" y="331"/>
                  <a:pt x="44" y="332"/>
                </a:cubicBezTo>
                <a:cubicBezTo>
                  <a:pt x="44" y="332"/>
                  <a:pt x="44" y="332"/>
                  <a:pt x="44" y="332"/>
                </a:cubicBezTo>
                <a:cubicBezTo>
                  <a:pt x="45" y="334"/>
                  <a:pt x="44" y="335"/>
                  <a:pt x="44" y="336"/>
                </a:cubicBezTo>
                <a:cubicBezTo>
                  <a:pt x="44" y="336"/>
                  <a:pt x="44" y="336"/>
                  <a:pt x="44" y="336"/>
                </a:cubicBezTo>
                <a:cubicBezTo>
                  <a:pt x="44" y="337"/>
                  <a:pt x="44" y="337"/>
                  <a:pt x="44" y="338"/>
                </a:cubicBezTo>
                <a:cubicBezTo>
                  <a:pt x="44" y="338"/>
                  <a:pt x="44" y="338"/>
                  <a:pt x="44" y="338"/>
                </a:cubicBezTo>
                <a:cubicBezTo>
                  <a:pt x="43" y="339"/>
                  <a:pt x="42" y="340"/>
                  <a:pt x="41" y="340"/>
                </a:cubicBezTo>
                <a:cubicBezTo>
                  <a:pt x="41" y="341"/>
                  <a:pt x="41" y="341"/>
                  <a:pt x="41" y="341"/>
                </a:cubicBezTo>
                <a:cubicBezTo>
                  <a:pt x="40" y="341"/>
                  <a:pt x="40" y="341"/>
                  <a:pt x="40" y="341"/>
                </a:cubicBezTo>
                <a:cubicBezTo>
                  <a:pt x="40" y="341"/>
                  <a:pt x="40" y="341"/>
                  <a:pt x="40" y="341"/>
                </a:cubicBezTo>
                <a:cubicBezTo>
                  <a:pt x="39" y="342"/>
                  <a:pt x="37" y="343"/>
                  <a:pt x="38" y="344"/>
                </a:cubicBezTo>
                <a:cubicBezTo>
                  <a:pt x="38" y="344"/>
                  <a:pt x="38" y="344"/>
                  <a:pt x="38" y="344"/>
                </a:cubicBezTo>
                <a:cubicBezTo>
                  <a:pt x="39" y="345"/>
                  <a:pt x="39" y="346"/>
                  <a:pt x="39" y="347"/>
                </a:cubicBezTo>
                <a:cubicBezTo>
                  <a:pt x="39" y="347"/>
                  <a:pt x="39" y="347"/>
                  <a:pt x="39" y="347"/>
                </a:cubicBezTo>
                <a:cubicBezTo>
                  <a:pt x="37" y="348"/>
                  <a:pt x="37" y="349"/>
                  <a:pt x="37" y="350"/>
                </a:cubicBezTo>
                <a:cubicBezTo>
                  <a:pt x="38" y="351"/>
                  <a:pt x="38" y="351"/>
                  <a:pt x="38" y="351"/>
                </a:cubicBezTo>
                <a:cubicBezTo>
                  <a:pt x="38" y="351"/>
                  <a:pt x="38" y="352"/>
                  <a:pt x="38" y="353"/>
                </a:cubicBezTo>
                <a:cubicBezTo>
                  <a:pt x="38" y="354"/>
                  <a:pt x="39" y="354"/>
                  <a:pt x="39" y="353"/>
                </a:cubicBezTo>
                <a:cubicBezTo>
                  <a:pt x="40" y="353"/>
                  <a:pt x="40" y="354"/>
                  <a:pt x="40" y="355"/>
                </a:cubicBezTo>
                <a:cubicBezTo>
                  <a:pt x="40" y="355"/>
                  <a:pt x="39" y="357"/>
                  <a:pt x="39" y="358"/>
                </a:cubicBezTo>
                <a:cubicBezTo>
                  <a:pt x="39" y="358"/>
                  <a:pt x="40" y="358"/>
                  <a:pt x="40" y="358"/>
                </a:cubicBezTo>
                <a:cubicBezTo>
                  <a:pt x="40" y="358"/>
                  <a:pt x="40" y="358"/>
                  <a:pt x="40" y="359"/>
                </a:cubicBezTo>
                <a:cubicBezTo>
                  <a:pt x="40" y="359"/>
                  <a:pt x="40" y="359"/>
                  <a:pt x="40" y="359"/>
                </a:cubicBezTo>
                <a:cubicBezTo>
                  <a:pt x="40" y="360"/>
                  <a:pt x="40" y="361"/>
                  <a:pt x="41" y="362"/>
                </a:cubicBezTo>
                <a:cubicBezTo>
                  <a:pt x="41" y="362"/>
                  <a:pt x="41" y="362"/>
                  <a:pt x="41" y="362"/>
                </a:cubicBezTo>
                <a:cubicBezTo>
                  <a:pt x="41" y="362"/>
                  <a:pt x="41" y="362"/>
                  <a:pt x="41" y="363"/>
                </a:cubicBezTo>
                <a:cubicBezTo>
                  <a:pt x="42" y="364"/>
                  <a:pt x="42" y="362"/>
                  <a:pt x="43" y="363"/>
                </a:cubicBezTo>
                <a:cubicBezTo>
                  <a:pt x="44" y="363"/>
                  <a:pt x="44" y="365"/>
                  <a:pt x="45" y="366"/>
                </a:cubicBezTo>
                <a:cubicBezTo>
                  <a:pt x="46" y="366"/>
                  <a:pt x="46" y="368"/>
                  <a:pt x="47" y="369"/>
                </a:cubicBezTo>
                <a:cubicBezTo>
                  <a:pt x="47" y="372"/>
                  <a:pt x="47" y="372"/>
                  <a:pt x="47" y="372"/>
                </a:cubicBezTo>
                <a:cubicBezTo>
                  <a:pt x="47" y="373"/>
                  <a:pt x="46" y="373"/>
                  <a:pt x="46" y="374"/>
                </a:cubicBezTo>
                <a:cubicBezTo>
                  <a:pt x="46" y="374"/>
                  <a:pt x="46" y="376"/>
                  <a:pt x="46" y="378"/>
                </a:cubicBezTo>
                <a:cubicBezTo>
                  <a:pt x="46" y="378"/>
                  <a:pt x="46" y="378"/>
                  <a:pt x="46" y="378"/>
                </a:cubicBezTo>
                <a:cubicBezTo>
                  <a:pt x="44" y="379"/>
                  <a:pt x="46" y="380"/>
                  <a:pt x="47" y="381"/>
                </a:cubicBezTo>
                <a:cubicBezTo>
                  <a:pt x="47" y="381"/>
                  <a:pt x="47" y="381"/>
                  <a:pt x="47" y="382"/>
                </a:cubicBezTo>
                <a:cubicBezTo>
                  <a:pt x="47" y="382"/>
                  <a:pt x="47" y="383"/>
                  <a:pt x="48" y="384"/>
                </a:cubicBezTo>
                <a:cubicBezTo>
                  <a:pt x="48" y="384"/>
                  <a:pt x="49" y="384"/>
                  <a:pt x="49" y="384"/>
                </a:cubicBezTo>
                <a:cubicBezTo>
                  <a:pt x="49" y="385"/>
                  <a:pt x="49" y="386"/>
                  <a:pt x="50" y="387"/>
                </a:cubicBezTo>
                <a:cubicBezTo>
                  <a:pt x="50" y="387"/>
                  <a:pt x="51" y="387"/>
                  <a:pt x="51" y="388"/>
                </a:cubicBezTo>
                <a:cubicBezTo>
                  <a:pt x="51" y="388"/>
                  <a:pt x="51" y="389"/>
                  <a:pt x="51" y="390"/>
                </a:cubicBezTo>
                <a:cubicBezTo>
                  <a:pt x="51" y="390"/>
                  <a:pt x="51" y="390"/>
                  <a:pt x="51" y="390"/>
                </a:cubicBezTo>
                <a:cubicBezTo>
                  <a:pt x="52" y="391"/>
                  <a:pt x="52" y="391"/>
                  <a:pt x="52" y="392"/>
                </a:cubicBezTo>
                <a:cubicBezTo>
                  <a:pt x="52" y="392"/>
                  <a:pt x="52" y="392"/>
                  <a:pt x="52" y="392"/>
                </a:cubicBezTo>
                <a:cubicBezTo>
                  <a:pt x="52" y="393"/>
                  <a:pt x="53" y="395"/>
                  <a:pt x="54" y="395"/>
                </a:cubicBezTo>
                <a:cubicBezTo>
                  <a:pt x="54" y="395"/>
                  <a:pt x="54" y="396"/>
                  <a:pt x="54" y="396"/>
                </a:cubicBezTo>
                <a:cubicBezTo>
                  <a:pt x="54" y="396"/>
                  <a:pt x="54" y="396"/>
                  <a:pt x="54" y="396"/>
                </a:cubicBezTo>
                <a:cubicBezTo>
                  <a:pt x="55" y="396"/>
                  <a:pt x="54" y="397"/>
                  <a:pt x="55" y="397"/>
                </a:cubicBezTo>
                <a:cubicBezTo>
                  <a:pt x="55" y="398"/>
                  <a:pt x="55" y="398"/>
                  <a:pt x="56" y="398"/>
                </a:cubicBezTo>
                <a:cubicBezTo>
                  <a:pt x="56" y="398"/>
                  <a:pt x="56" y="398"/>
                  <a:pt x="56" y="398"/>
                </a:cubicBezTo>
                <a:cubicBezTo>
                  <a:pt x="56" y="399"/>
                  <a:pt x="58" y="399"/>
                  <a:pt x="58" y="400"/>
                </a:cubicBezTo>
                <a:cubicBezTo>
                  <a:pt x="58" y="401"/>
                  <a:pt x="58" y="401"/>
                  <a:pt x="59" y="401"/>
                </a:cubicBezTo>
                <a:cubicBezTo>
                  <a:pt x="59" y="401"/>
                  <a:pt x="59" y="401"/>
                  <a:pt x="59" y="401"/>
                </a:cubicBezTo>
                <a:cubicBezTo>
                  <a:pt x="59" y="401"/>
                  <a:pt x="58" y="401"/>
                  <a:pt x="58" y="401"/>
                </a:cubicBezTo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80"/>
          <p:cNvSpPr>
            <a:spLocks noEditPoints="1"/>
          </p:cNvSpPr>
          <p:nvPr/>
        </p:nvSpPr>
        <p:spPr bwMode="auto">
          <a:xfrm>
            <a:off x="8739479" y="2233915"/>
            <a:ext cx="573088" cy="368300"/>
          </a:xfrm>
          <a:custGeom>
            <a:avLst/>
            <a:gdLst>
              <a:gd name="T0" fmla="*/ 32 w 148"/>
              <a:gd name="T1" fmla="*/ 25 h 95"/>
              <a:gd name="T2" fmla="*/ 3 w 148"/>
              <a:gd name="T3" fmla="*/ 48 h 95"/>
              <a:gd name="T4" fmla="*/ 14 w 148"/>
              <a:gd name="T5" fmla="*/ 57 h 95"/>
              <a:gd name="T6" fmla="*/ 28 w 148"/>
              <a:gd name="T7" fmla="*/ 47 h 95"/>
              <a:gd name="T8" fmla="*/ 15 w 148"/>
              <a:gd name="T9" fmla="*/ 38 h 95"/>
              <a:gd name="T10" fmla="*/ 3 w 148"/>
              <a:gd name="T11" fmla="*/ 47 h 95"/>
              <a:gd name="T12" fmla="*/ 75 w 148"/>
              <a:gd name="T13" fmla="*/ 7 h 95"/>
              <a:gd name="T14" fmla="*/ 62 w 148"/>
              <a:gd name="T15" fmla="*/ 8 h 95"/>
              <a:gd name="T16" fmla="*/ 69 w 148"/>
              <a:gd name="T17" fmla="*/ 7 h 95"/>
              <a:gd name="T18" fmla="*/ 34 w 148"/>
              <a:gd name="T19" fmla="*/ 40 h 95"/>
              <a:gd name="T20" fmla="*/ 29 w 148"/>
              <a:gd name="T21" fmla="*/ 61 h 95"/>
              <a:gd name="T22" fmla="*/ 17 w 148"/>
              <a:gd name="T23" fmla="*/ 59 h 95"/>
              <a:gd name="T24" fmla="*/ 7 w 148"/>
              <a:gd name="T25" fmla="*/ 70 h 95"/>
              <a:gd name="T26" fmla="*/ 4 w 148"/>
              <a:gd name="T27" fmla="*/ 75 h 95"/>
              <a:gd name="T28" fmla="*/ 11 w 148"/>
              <a:gd name="T29" fmla="*/ 85 h 95"/>
              <a:gd name="T30" fmla="*/ 11 w 148"/>
              <a:gd name="T31" fmla="*/ 92 h 95"/>
              <a:gd name="T32" fmla="*/ 24 w 148"/>
              <a:gd name="T33" fmla="*/ 76 h 95"/>
              <a:gd name="T34" fmla="*/ 36 w 148"/>
              <a:gd name="T35" fmla="*/ 63 h 95"/>
              <a:gd name="T36" fmla="*/ 144 w 148"/>
              <a:gd name="T37" fmla="*/ 75 h 95"/>
              <a:gd name="T38" fmla="*/ 142 w 148"/>
              <a:gd name="T39" fmla="*/ 66 h 95"/>
              <a:gd name="T40" fmla="*/ 140 w 148"/>
              <a:gd name="T41" fmla="*/ 59 h 95"/>
              <a:gd name="T42" fmla="*/ 134 w 148"/>
              <a:gd name="T43" fmla="*/ 43 h 95"/>
              <a:gd name="T44" fmla="*/ 126 w 148"/>
              <a:gd name="T45" fmla="*/ 34 h 95"/>
              <a:gd name="T46" fmla="*/ 121 w 148"/>
              <a:gd name="T47" fmla="*/ 32 h 95"/>
              <a:gd name="T48" fmla="*/ 121 w 148"/>
              <a:gd name="T49" fmla="*/ 29 h 95"/>
              <a:gd name="T50" fmla="*/ 124 w 148"/>
              <a:gd name="T51" fmla="*/ 26 h 95"/>
              <a:gd name="T52" fmla="*/ 127 w 148"/>
              <a:gd name="T53" fmla="*/ 25 h 95"/>
              <a:gd name="T54" fmla="*/ 130 w 148"/>
              <a:gd name="T55" fmla="*/ 24 h 95"/>
              <a:gd name="T56" fmla="*/ 135 w 148"/>
              <a:gd name="T57" fmla="*/ 23 h 95"/>
              <a:gd name="T58" fmla="*/ 136 w 148"/>
              <a:gd name="T59" fmla="*/ 12 h 95"/>
              <a:gd name="T60" fmla="*/ 138 w 148"/>
              <a:gd name="T61" fmla="*/ 1 h 95"/>
              <a:gd name="T62" fmla="*/ 120 w 148"/>
              <a:gd name="T63" fmla="*/ 5 h 95"/>
              <a:gd name="T64" fmla="*/ 103 w 148"/>
              <a:gd name="T65" fmla="*/ 4 h 95"/>
              <a:gd name="T66" fmla="*/ 86 w 148"/>
              <a:gd name="T67" fmla="*/ 1 h 95"/>
              <a:gd name="T68" fmla="*/ 80 w 148"/>
              <a:gd name="T69" fmla="*/ 8 h 95"/>
              <a:gd name="T70" fmla="*/ 71 w 148"/>
              <a:gd name="T71" fmla="*/ 11 h 95"/>
              <a:gd name="T72" fmla="*/ 55 w 148"/>
              <a:gd name="T73" fmla="*/ 14 h 95"/>
              <a:gd name="T74" fmla="*/ 43 w 148"/>
              <a:gd name="T75" fmla="*/ 25 h 95"/>
              <a:gd name="T76" fmla="*/ 35 w 148"/>
              <a:gd name="T77" fmla="*/ 39 h 95"/>
              <a:gd name="T78" fmla="*/ 38 w 148"/>
              <a:gd name="T79" fmla="*/ 47 h 95"/>
              <a:gd name="T80" fmla="*/ 39 w 148"/>
              <a:gd name="T81" fmla="*/ 53 h 95"/>
              <a:gd name="T82" fmla="*/ 44 w 148"/>
              <a:gd name="T83" fmla="*/ 65 h 95"/>
              <a:gd name="T84" fmla="*/ 57 w 148"/>
              <a:gd name="T85" fmla="*/ 73 h 95"/>
              <a:gd name="T86" fmla="*/ 66 w 148"/>
              <a:gd name="T87" fmla="*/ 66 h 95"/>
              <a:gd name="T88" fmla="*/ 65 w 148"/>
              <a:gd name="T89" fmla="*/ 84 h 95"/>
              <a:gd name="T90" fmla="*/ 77 w 148"/>
              <a:gd name="T91" fmla="*/ 77 h 95"/>
              <a:gd name="T92" fmla="*/ 95 w 148"/>
              <a:gd name="T93" fmla="*/ 77 h 95"/>
              <a:gd name="T94" fmla="*/ 109 w 148"/>
              <a:gd name="T95" fmla="*/ 83 h 95"/>
              <a:gd name="T96" fmla="*/ 113 w 148"/>
              <a:gd name="T97" fmla="*/ 88 h 95"/>
              <a:gd name="T98" fmla="*/ 114 w 148"/>
              <a:gd name="T99" fmla="*/ 90 h 95"/>
              <a:gd name="T100" fmla="*/ 120 w 148"/>
              <a:gd name="T101" fmla="*/ 93 h 95"/>
              <a:gd name="T102" fmla="*/ 135 w 148"/>
              <a:gd name="T103" fmla="*/ 89 h 95"/>
              <a:gd name="T104" fmla="*/ 144 w 148"/>
              <a:gd name="T105" fmla="*/ 75 h 95"/>
              <a:gd name="T106" fmla="*/ 136 w 148"/>
              <a:gd name="T107" fmla="*/ 61 h 95"/>
              <a:gd name="T108" fmla="*/ 36 w 148"/>
              <a:gd name="T109" fmla="*/ 63 h 95"/>
              <a:gd name="T110" fmla="*/ 4 w 148"/>
              <a:gd name="T111" fmla="*/ 74 h 95"/>
              <a:gd name="T112" fmla="*/ 18 w 148"/>
              <a:gd name="T113" fmla="*/ 83 h 95"/>
              <a:gd name="T114" fmla="*/ 27 w 148"/>
              <a:gd name="T115" fmla="*/ 45 h 95"/>
              <a:gd name="T116" fmla="*/ 23 w 148"/>
              <a:gd name="T117" fmla="*/ 5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8" h="95">
                <a:moveTo>
                  <a:pt x="46" y="24"/>
                </a:moveTo>
                <a:cubicBezTo>
                  <a:pt x="46" y="24"/>
                  <a:pt x="46" y="24"/>
                  <a:pt x="46" y="23"/>
                </a:cubicBezTo>
                <a:cubicBezTo>
                  <a:pt x="44" y="23"/>
                  <a:pt x="45" y="21"/>
                  <a:pt x="43" y="22"/>
                </a:cubicBezTo>
                <a:cubicBezTo>
                  <a:pt x="43" y="23"/>
                  <a:pt x="44" y="24"/>
                  <a:pt x="46" y="24"/>
                </a:cubicBezTo>
                <a:close/>
                <a:moveTo>
                  <a:pt x="34" y="27"/>
                </a:moveTo>
                <a:cubicBezTo>
                  <a:pt x="34" y="26"/>
                  <a:pt x="33" y="25"/>
                  <a:pt x="32" y="25"/>
                </a:cubicBezTo>
                <a:cubicBezTo>
                  <a:pt x="31" y="27"/>
                  <a:pt x="32" y="27"/>
                  <a:pt x="34" y="27"/>
                </a:cubicBezTo>
                <a:close/>
                <a:moveTo>
                  <a:pt x="48" y="24"/>
                </a:moveTo>
                <a:cubicBezTo>
                  <a:pt x="48" y="22"/>
                  <a:pt x="46" y="20"/>
                  <a:pt x="45" y="22"/>
                </a:cubicBezTo>
                <a:cubicBezTo>
                  <a:pt x="45" y="22"/>
                  <a:pt x="45" y="23"/>
                  <a:pt x="46" y="23"/>
                </a:cubicBezTo>
                <a:cubicBezTo>
                  <a:pt x="47" y="23"/>
                  <a:pt x="47" y="24"/>
                  <a:pt x="48" y="24"/>
                </a:cubicBezTo>
                <a:close/>
                <a:moveTo>
                  <a:pt x="3" y="48"/>
                </a:moveTo>
                <a:cubicBezTo>
                  <a:pt x="4" y="48"/>
                  <a:pt x="4" y="48"/>
                  <a:pt x="4" y="49"/>
                </a:cubicBezTo>
                <a:cubicBezTo>
                  <a:pt x="5" y="49"/>
                  <a:pt x="7" y="49"/>
                  <a:pt x="7" y="50"/>
                </a:cubicBezTo>
                <a:cubicBezTo>
                  <a:pt x="9" y="50"/>
                  <a:pt x="9" y="48"/>
                  <a:pt x="11" y="49"/>
                </a:cubicBezTo>
                <a:cubicBezTo>
                  <a:pt x="12" y="50"/>
                  <a:pt x="13" y="51"/>
                  <a:pt x="13" y="53"/>
                </a:cubicBezTo>
                <a:cubicBezTo>
                  <a:pt x="14" y="53"/>
                  <a:pt x="14" y="54"/>
                  <a:pt x="13" y="55"/>
                </a:cubicBezTo>
                <a:cubicBezTo>
                  <a:pt x="14" y="55"/>
                  <a:pt x="14" y="56"/>
                  <a:pt x="14" y="57"/>
                </a:cubicBezTo>
                <a:cubicBezTo>
                  <a:pt x="17" y="58"/>
                  <a:pt x="18" y="57"/>
                  <a:pt x="20" y="57"/>
                </a:cubicBezTo>
                <a:cubicBezTo>
                  <a:pt x="21" y="54"/>
                  <a:pt x="20" y="50"/>
                  <a:pt x="23" y="50"/>
                </a:cubicBezTo>
                <a:cubicBezTo>
                  <a:pt x="23" y="50"/>
                  <a:pt x="24" y="50"/>
                  <a:pt x="25" y="50"/>
                </a:cubicBezTo>
                <a:cubicBezTo>
                  <a:pt x="25" y="49"/>
                  <a:pt x="26" y="50"/>
                  <a:pt x="26" y="49"/>
                </a:cubicBezTo>
                <a:cubicBezTo>
                  <a:pt x="27" y="50"/>
                  <a:pt x="29" y="50"/>
                  <a:pt x="29" y="48"/>
                </a:cubicBezTo>
                <a:cubicBezTo>
                  <a:pt x="28" y="48"/>
                  <a:pt x="28" y="48"/>
                  <a:pt x="28" y="47"/>
                </a:cubicBezTo>
                <a:cubicBezTo>
                  <a:pt x="28" y="47"/>
                  <a:pt x="28" y="47"/>
                  <a:pt x="27" y="47"/>
                </a:cubicBezTo>
                <a:cubicBezTo>
                  <a:pt x="27" y="46"/>
                  <a:pt x="26" y="46"/>
                  <a:pt x="25" y="45"/>
                </a:cubicBezTo>
                <a:cubicBezTo>
                  <a:pt x="25" y="44"/>
                  <a:pt x="24" y="43"/>
                  <a:pt x="25" y="41"/>
                </a:cubicBezTo>
                <a:cubicBezTo>
                  <a:pt x="22" y="42"/>
                  <a:pt x="21" y="40"/>
                  <a:pt x="18" y="40"/>
                </a:cubicBezTo>
                <a:cubicBezTo>
                  <a:pt x="18" y="40"/>
                  <a:pt x="18" y="39"/>
                  <a:pt x="18" y="38"/>
                </a:cubicBezTo>
                <a:cubicBezTo>
                  <a:pt x="17" y="38"/>
                  <a:pt x="16" y="38"/>
                  <a:pt x="15" y="38"/>
                </a:cubicBezTo>
                <a:cubicBezTo>
                  <a:pt x="15" y="40"/>
                  <a:pt x="14" y="40"/>
                  <a:pt x="14" y="42"/>
                </a:cubicBezTo>
                <a:cubicBezTo>
                  <a:pt x="13" y="42"/>
                  <a:pt x="13" y="43"/>
                  <a:pt x="12" y="43"/>
                </a:cubicBezTo>
                <a:cubicBezTo>
                  <a:pt x="12" y="43"/>
                  <a:pt x="12" y="43"/>
                  <a:pt x="11" y="43"/>
                </a:cubicBezTo>
                <a:cubicBezTo>
                  <a:pt x="11" y="44"/>
                  <a:pt x="11" y="45"/>
                  <a:pt x="11" y="45"/>
                </a:cubicBezTo>
                <a:cubicBezTo>
                  <a:pt x="9" y="44"/>
                  <a:pt x="8" y="45"/>
                  <a:pt x="7" y="45"/>
                </a:cubicBezTo>
                <a:cubicBezTo>
                  <a:pt x="6" y="46"/>
                  <a:pt x="3" y="44"/>
                  <a:pt x="3" y="47"/>
                </a:cubicBezTo>
                <a:cubicBezTo>
                  <a:pt x="3" y="47"/>
                  <a:pt x="3" y="48"/>
                  <a:pt x="3" y="48"/>
                </a:cubicBezTo>
                <a:close/>
                <a:moveTo>
                  <a:pt x="59" y="12"/>
                </a:moveTo>
                <a:cubicBezTo>
                  <a:pt x="59" y="10"/>
                  <a:pt x="58" y="10"/>
                  <a:pt x="58" y="8"/>
                </a:cubicBezTo>
                <a:cubicBezTo>
                  <a:pt x="57" y="8"/>
                  <a:pt x="57" y="8"/>
                  <a:pt x="56" y="8"/>
                </a:cubicBezTo>
                <a:cubicBezTo>
                  <a:pt x="56" y="11"/>
                  <a:pt x="56" y="12"/>
                  <a:pt x="59" y="12"/>
                </a:cubicBezTo>
                <a:close/>
                <a:moveTo>
                  <a:pt x="75" y="7"/>
                </a:moveTo>
                <a:cubicBezTo>
                  <a:pt x="73" y="7"/>
                  <a:pt x="72" y="6"/>
                  <a:pt x="72" y="8"/>
                </a:cubicBezTo>
                <a:cubicBezTo>
                  <a:pt x="74" y="9"/>
                  <a:pt x="75" y="8"/>
                  <a:pt x="75" y="7"/>
                </a:cubicBezTo>
                <a:close/>
                <a:moveTo>
                  <a:pt x="62" y="9"/>
                </a:moveTo>
                <a:cubicBezTo>
                  <a:pt x="62" y="9"/>
                  <a:pt x="63" y="8"/>
                  <a:pt x="63" y="8"/>
                </a:cubicBezTo>
                <a:cubicBezTo>
                  <a:pt x="63" y="8"/>
                  <a:pt x="64" y="8"/>
                  <a:pt x="64" y="8"/>
                </a:cubicBezTo>
                <a:cubicBezTo>
                  <a:pt x="64" y="8"/>
                  <a:pt x="62" y="8"/>
                  <a:pt x="62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1" y="9"/>
                  <a:pt x="62" y="9"/>
                  <a:pt x="62" y="9"/>
                </a:cubicBezTo>
                <a:close/>
                <a:moveTo>
                  <a:pt x="69" y="7"/>
                </a:moveTo>
                <a:cubicBezTo>
                  <a:pt x="69" y="9"/>
                  <a:pt x="72" y="7"/>
                  <a:pt x="71" y="6"/>
                </a:cubicBezTo>
                <a:cubicBezTo>
                  <a:pt x="69" y="5"/>
                  <a:pt x="69" y="5"/>
                  <a:pt x="67" y="6"/>
                </a:cubicBezTo>
                <a:cubicBezTo>
                  <a:pt x="67" y="7"/>
                  <a:pt x="68" y="7"/>
                  <a:pt x="69" y="7"/>
                </a:cubicBezTo>
                <a:close/>
                <a:moveTo>
                  <a:pt x="30" y="37"/>
                </a:moveTo>
                <a:cubicBezTo>
                  <a:pt x="28" y="36"/>
                  <a:pt x="28" y="38"/>
                  <a:pt x="27" y="38"/>
                </a:cubicBezTo>
                <a:cubicBezTo>
                  <a:pt x="27" y="40"/>
                  <a:pt x="28" y="41"/>
                  <a:pt x="29" y="42"/>
                </a:cubicBezTo>
                <a:cubicBezTo>
                  <a:pt x="29" y="42"/>
                  <a:pt x="29" y="42"/>
                  <a:pt x="29" y="42"/>
                </a:cubicBezTo>
                <a:cubicBezTo>
                  <a:pt x="31" y="42"/>
                  <a:pt x="32" y="42"/>
                  <a:pt x="33" y="42"/>
                </a:cubicBezTo>
                <a:cubicBezTo>
                  <a:pt x="34" y="42"/>
                  <a:pt x="33" y="40"/>
                  <a:pt x="34" y="40"/>
                </a:cubicBezTo>
                <a:cubicBezTo>
                  <a:pt x="35" y="40"/>
                  <a:pt x="34" y="40"/>
                  <a:pt x="34" y="39"/>
                </a:cubicBezTo>
                <a:cubicBezTo>
                  <a:pt x="34" y="39"/>
                  <a:pt x="34" y="39"/>
                  <a:pt x="34" y="38"/>
                </a:cubicBezTo>
                <a:cubicBezTo>
                  <a:pt x="33" y="38"/>
                  <a:pt x="32" y="37"/>
                  <a:pt x="30" y="37"/>
                </a:cubicBezTo>
                <a:close/>
                <a:moveTo>
                  <a:pt x="36" y="63"/>
                </a:moveTo>
                <a:cubicBezTo>
                  <a:pt x="34" y="64"/>
                  <a:pt x="33" y="62"/>
                  <a:pt x="31" y="62"/>
                </a:cubicBezTo>
                <a:cubicBezTo>
                  <a:pt x="31" y="61"/>
                  <a:pt x="30" y="61"/>
                  <a:pt x="29" y="61"/>
                </a:cubicBezTo>
                <a:cubicBezTo>
                  <a:pt x="29" y="59"/>
                  <a:pt x="28" y="59"/>
                  <a:pt x="27" y="58"/>
                </a:cubicBezTo>
                <a:cubicBezTo>
                  <a:pt x="27" y="58"/>
                  <a:pt x="26" y="59"/>
                  <a:pt x="25" y="59"/>
                </a:cubicBezTo>
                <a:cubicBezTo>
                  <a:pt x="24" y="59"/>
                  <a:pt x="23" y="59"/>
                  <a:pt x="22" y="59"/>
                </a:cubicBezTo>
                <a:cubicBezTo>
                  <a:pt x="22" y="59"/>
                  <a:pt x="22" y="60"/>
                  <a:pt x="21" y="60"/>
                </a:cubicBezTo>
                <a:cubicBezTo>
                  <a:pt x="20" y="60"/>
                  <a:pt x="20" y="60"/>
                  <a:pt x="19" y="61"/>
                </a:cubicBezTo>
                <a:cubicBezTo>
                  <a:pt x="18" y="60"/>
                  <a:pt x="19" y="58"/>
                  <a:pt x="17" y="59"/>
                </a:cubicBezTo>
                <a:cubicBezTo>
                  <a:pt x="16" y="59"/>
                  <a:pt x="16" y="61"/>
                  <a:pt x="15" y="61"/>
                </a:cubicBezTo>
                <a:cubicBezTo>
                  <a:pt x="13" y="61"/>
                  <a:pt x="12" y="62"/>
                  <a:pt x="11" y="63"/>
                </a:cubicBezTo>
                <a:cubicBezTo>
                  <a:pt x="10" y="65"/>
                  <a:pt x="13" y="66"/>
                  <a:pt x="11" y="67"/>
                </a:cubicBezTo>
                <a:cubicBezTo>
                  <a:pt x="10" y="67"/>
                  <a:pt x="11" y="64"/>
                  <a:pt x="9" y="64"/>
                </a:cubicBezTo>
                <a:cubicBezTo>
                  <a:pt x="9" y="66"/>
                  <a:pt x="7" y="65"/>
                  <a:pt x="7" y="67"/>
                </a:cubicBezTo>
                <a:cubicBezTo>
                  <a:pt x="7" y="68"/>
                  <a:pt x="8" y="71"/>
                  <a:pt x="7" y="70"/>
                </a:cubicBezTo>
                <a:cubicBezTo>
                  <a:pt x="7" y="69"/>
                  <a:pt x="7" y="67"/>
                  <a:pt x="6" y="66"/>
                </a:cubicBezTo>
                <a:cubicBezTo>
                  <a:pt x="4" y="66"/>
                  <a:pt x="4" y="65"/>
                  <a:pt x="3" y="66"/>
                </a:cubicBezTo>
                <a:cubicBezTo>
                  <a:pt x="2" y="66"/>
                  <a:pt x="2" y="67"/>
                  <a:pt x="2" y="67"/>
                </a:cubicBezTo>
                <a:cubicBezTo>
                  <a:pt x="1" y="67"/>
                  <a:pt x="0" y="67"/>
                  <a:pt x="0" y="68"/>
                </a:cubicBezTo>
                <a:cubicBezTo>
                  <a:pt x="1" y="70"/>
                  <a:pt x="4" y="70"/>
                  <a:pt x="4" y="72"/>
                </a:cubicBezTo>
                <a:cubicBezTo>
                  <a:pt x="4" y="73"/>
                  <a:pt x="4" y="74"/>
                  <a:pt x="4" y="75"/>
                </a:cubicBezTo>
                <a:cubicBezTo>
                  <a:pt x="4" y="75"/>
                  <a:pt x="3" y="75"/>
                  <a:pt x="3" y="75"/>
                </a:cubicBezTo>
                <a:cubicBezTo>
                  <a:pt x="3" y="75"/>
                  <a:pt x="3" y="76"/>
                  <a:pt x="2" y="76"/>
                </a:cubicBezTo>
                <a:cubicBezTo>
                  <a:pt x="1" y="76"/>
                  <a:pt x="1" y="77"/>
                  <a:pt x="1" y="78"/>
                </a:cubicBezTo>
                <a:cubicBezTo>
                  <a:pt x="3" y="78"/>
                  <a:pt x="3" y="79"/>
                  <a:pt x="6" y="79"/>
                </a:cubicBezTo>
                <a:cubicBezTo>
                  <a:pt x="6" y="80"/>
                  <a:pt x="7" y="81"/>
                  <a:pt x="7" y="82"/>
                </a:cubicBezTo>
                <a:cubicBezTo>
                  <a:pt x="9" y="82"/>
                  <a:pt x="11" y="83"/>
                  <a:pt x="11" y="85"/>
                </a:cubicBezTo>
                <a:cubicBezTo>
                  <a:pt x="10" y="85"/>
                  <a:pt x="9" y="86"/>
                  <a:pt x="8" y="86"/>
                </a:cubicBezTo>
                <a:cubicBezTo>
                  <a:pt x="8" y="87"/>
                  <a:pt x="8" y="88"/>
                  <a:pt x="7" y="89"/>
                </a:cubicBezTo>
                <a:cubicBezTo>
                  <a:pt x="7" y="89"/>
                  <a:pt x="8" y="88"/>
                  <a:pt x="8" y="89"/>
                </a:cubicBezTo>
                <a:cubicBezTo>
                  <a:pt x="8" y="89"/>
                  <a:pt x="7" y="89"/>
                  <a:pt x="7" y="89"/>
                </a:cubicBezTo>
                <a:cubicBezTo>
                  <a:pt x="6" y="91"/>
                  <a:pt x="6" y="94"/>
                  <a:pt x="9" y="95"/>
                </a:cubicBezTo>
                <a:cubicBezTo>
                  <a:pt x="9" y="93"/>
                  <a:pt x="10" y="93"/>
                  <a:pt x="11" y="92"/>
                </a:cubicBezTo>
                <a:cubicBezTo>
                  <a:pt x="11" y="90"/>
                  <a:pt x="12" y="90"/>
                  <a:pt x="13" y="89"/>
                </a:cubicBezTo>
                <a:cubicBezTo>
                  <a:pt x="12" y="87"/>
                  <a:pt x="13" y="87"/>
                  <a:pt x="13" y="85"/>
                </a:cubicBezTo>
                <a:cubicBezTo>
                  <a:pt x="14" y="83"/>
                  <a:pt x="12" y="83"/>
                  <a:pt x="13" y="82"/>
                </a:cubicBezTo>
                <a:cubicBezTo>
                  <a:pt x="14" y="79"/>
                  <a:pt x="17" y="78"/>
                  <a:pt x="20" y="77"/>
                </a:cubicBezTo>
                <a:cubicBezTo>
                  <a:pt x="21" y="78"/>
                  <a:pt x="22" y="79"/>
                  <a:pt x="25" y="79"/>
                </a:cubicBezTo>
                <a:cubicBezTo>
                  <a:pt x="25" y="78"/>
                  <a:pt x="24" y="77"/>
                  <a:pt x="24" y="76"/>
                </a:cubicBezTo>
                <a:cubicBezTo>
                  <a:pt x="27" y="77"/>
                  <a:pt x="26" y="74"/>
                  <a:pt x="28" y="74"/>
                </a:cubicBezTo>
                <a:cubicBezTo>
                  <a:pt x="28" y="73"/>
                  <a:pt x="29" y="72"/>
                  <a:pt x="29" y="71"/>
                </a:cubicBezTo>
                <a:cubicBezTo>
                  <a:pt x="32" y="71"/>
                  <a:pt x="31" y="68"/>
                  <a:pt x="34" y="67"/>
                </a:cubicBezTo>
                <a:cubicBezTo>
                  <a:pt x="35" y="67"/>
                  <a:pt x="36" y="67"/>
                  <a:pt x="37" y="67"/>
                </a:cubicBezTo>
                <a:cubicBezTo>
                  <a:pt x="37" y="66"/>
                  <a:pt x="37" y="66"/>
                  <a:pt x="37" y="65"/>
                </a:cubicBezTo>
                <a:cubicBezTo>
                  <a:pt x="36" y="65"/>
                  <a:pt x="36" y="65"/>
                  <a:pt x="36" y="63"/>
                </a:cubicBezTo>
                <a:close/>
                <a:moveTo>
                  <a:pt x="52" y="77"/>
                </a:moveTo>
                <a:cubicBezTo>
                  <a:pt x="52" y="77"/>
                  <a:pt x="52" y="77"/>
                  <a:pt x="52" y="77"/>
                </a:cubicBezTo>
                <a:cubicBezTo>
                  <a:pt x="51" y="78"/>
                  <a:pt x="52" y="78"/>
                  <a:pt x="51" y="80"/>
                </a:cubicBezTo>
                <a:cubicBezTo>
                  <a:pt x="54" y="80"/>
                  <a:pt x="56" y="80"/>
                  <a:pt x="55" y="77"/>
                </a:cubicBezTo>
                <a:cubicBezTo>
                  <a:pt x="54" y="77"/>
                  <a:pt x="54" y="77"/>
                  <a:pt x="52" y="77"/>
                </a:cubicBezTo>
                <a:close/>
                <a:moveTo>
                  <a:pt x="144" y="75"/>
                </a:moveTo>
                <a:cubicBezTo>
                  <a:pt x="147" y="75"/>
                  <a:pt x="147" y="75"/>
                  <a:pt x="147" y="75"/>
                </a:cubicBezTo>
                <a:cubicBezTo>
                  <a:pt x="148" y="72"/>
                  <a:pt x="145" y="73"/>
                  <a:pt x="146" y="71"/>
                </a:cubicBezTo>
                <a:cubicBezTo>
                  <a:pt x="145" y="72"/>
                  <a:pt x="145" y="71"/>
                  <a:pt x="145" y="70"/>
                </a:cubicBezTo>
                <a:cubicBezTo>
                  <a:pt x="145" y="70"/>
                  <a:pt x="144" y="71"/>
                  <a:pt x="144" y="70"/>
                </a:cubicBezTo>
                <a:cubicBezTo>
                  <a:pt x="143" y="70"/>
                  <a:pt x="143" y="69"/>
                  <a:pt x="143" y="69"/>
                </a:cubicBezTo>
                <a:cubicBezTo>
                  <a:pt x="142" y="68"/>
                  <a:pt x="142" y="67"/>
                  <a:pt x="142" y="66"/>
                </a:cubicBezTo>
                <a:cubicBezTo>
                  <a:pt x="141" y="65"/>
                  <a:pt x="140" y="64"/>
                  <a:pt x="138" y="63"/>
                </a:cubicBezTo>
                <a:cubicBezTo>
                  <a:pt x="138" y="62"/>
                  <a:pt x="138" y="62"/>
                  <a:pt x="137" y="61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8" y="61"/>
                  <a:pt x="138" y="61"/>
                  <a:pt x="139" y="61"/>
                </a:cubicBezTo>
                <a:cubicBezTo>
                  <a:pt x="139" y="61"/>
                  <a:pt x="140" y="61"/>
                  <a:pt x="141" y="61"/>
                </a:cubicBezTo>
                <a:cubicBezTo>
                  <a:pt x="140" y="60"/>
                  <a:pt x="140" y="59"/>
                  <a:pt x="140" y="59"/>
                </a:cubicBezTo>
                <a:cubicBezTo>
                  <a:pt x="139" y="58"/>
                  <a:pt x="139" y="57"/>
                  <a:pt x="138" y="56"/>
                </a:cubicBezTo>
                <a:cubicBezTo>
                  <a:pt x="138" y="56"/>
                  <a:pt x="138" y="55"/>
                  <a:pt x="138" y="54"/>
                </a:cubicBezTo>
                <a:cubicBezTo>
                  <a:pt x="138" y="53"/>
                  <a:pt x="138" y="52"/>
                  <a:pt x="137" y="52"/>
                </a:cubicBezTo>
                <a:cubicBezTo>
                  <a:pt x="136" y="51"/>
                  <a:pt x="136" y="50"/>
                  <a:pt x="136" y="49"/>
                </a:cubicBezTo>
                <a:cubicBezTo>
                  <a:pt x="136" y="48"/>
                  <a:pt x="135" y="47"/>
                  <a:pt x="135" y="46"/>
                </a:cubicBezTo>
                <a:cubicBezTo>
                  <a:pt x="135" y="45"/>
                  <a:pt x="135" y="44"/>
                  <a:pt x="134" y="43"/>
                </a:cubicBezTo>
                <a:cubicBezTo>
                  <a:pt x="133" y="42"/>
                  <a:pt x="133" y="41"/>
                  <a:pt x="132" y="40"/>
                </a:cubicBezTo>
                <a:cubicBezTo>
                  <a:pt x="131" y="39"/>
                  <a:pt x="131" y="37"/>
                  <a:pt x="130" y="37"/>
                </a:cubicBezTo>
                <a:cubicBezTo>
                  <a:pt x="129" y="36"/>
                  <a:pt x="128" y="36"/>
                  <a:pt x="127" y="35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27" y="34"/>
                  <a:pt x="126" y="34"/>
                  <a:pt x="126" y="34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6" y="34"/>
                  <a:pt x="126" y="34"/>
                  <a:pt x="126" y="33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5" y="33"/>
                  <a:pt x="125" y="33"/>
                  <a:pt x="124" y="33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3" y="34"/>
                  <a:pt x="122" y="32"/>
                  <a:pt x="121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32"/>
                  <a:pt x="121" y="32"/>
                  <a:pt x="120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31"/>
                  <a:pt x="121" y="30"/>
                  <a:pt x="121" y="29"/>
                </a:cubicBezTo>
                <a:cubicBezTo>
                  <a:pt x="121" y="29"/>
                  <a:pt x="121" y="29"/>
                  <a:pt x="121" y="29"/>
                </a:cubicBezTo>
                <a:cubicBezTo>
                  <a:pt x="121" y="29"/>
                  <a:pt x="121" y="29"/>
                  <a:pt x="122" y="29"/>
                </a:cubicBezTo>
                <a:cubicBezTo>
                  <a:pt x="122" y="29"/>
                  <a:pt x="122" y="29"/>
                  <a:pt x="122" y="28"/>
                </a:cubicBezTo>
                <a:cubicBezTo>
                  <a:pt x="122" y="28"/>
                  <a:pt x="123" y="27"/>
                  <a:pt x="124" y="27"/>
                </a:cubicBezTo>
                <a:cubicBezTo>
                  <a:pt x="124" y="27"/>
                  <a:pt x="124" y="27"/>
                  <a:pt x="124" y="27"/>
                </a:cubicBezTo>
                <a:cubicBezTo>
                  <a:pt x="124" y="27"/>
                  <a:pt x="124" y="26"/>
                  <a:pt x="124" y="26"/>
                </a:cubicBezTo>
                <a:cubicBezTo>
                  <a:pt x="125" y="26"/>
                  <a:pt x="125" y="26"/>
                  <a:pt x="125" y="26"/>
                </a:cubicBezTo>
                <a:cubicBezTo>
                  <a:pt x="125" y="26"/>
                  <a:pt x="125" y="26"/>
                  <a:pt x="125" y="26"/>
                </a:cubicBezTo>
                <a:cubicBezTo>
                  <a:pt x="125" y="26"/>
                  <a:pt x="125" y="26"/>
                  <a:pt x="125" y="26"/>
                </a:cubicBezTo>
                <a:cubicBezTo>
                  <a:pt x="125" y="26"/>
                  <a:pt x="125" y="26"/>
                  <a:pt x="126" y="26"/>
                </a:cubicBezTo>
                <a:cubicBezTo>
                  <a:pt x="126" y="26"/>
                  <a:pt x="126" y="26"/>
                  <a:pt x="126" y="26"/>
                </a:cubicBezTo>
                <a:cubicBezTo>
                  <a:pt x="126" y="26"/>
                  <a:pt x="126" y="26"/>
                  <a:pt x="127" y="25"/>
                </a:cubicBezTo>
                <a:cubicBezTo>
                  <a:pt x="127" y="25"/>
                  <a:pt x="127" y="25"/>
                  <a:pt x="127" y="25"/>
                </a:cubicBezTo>
                <a:cubicBezTo>
                  <a:pt x="127" y="25"/>
                  <a:pt x="127" y="25"/>
                  <a:pt x="128" y="25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5"/>
                  <a:pt x="129" y="25"/>
                  <a:pt x="129" y="25"/>
                </a:cubicBezTo>
                <a:cubicBezTo>
                  <a:pt x="129" y="25"/>
                  <a:pt x="129" y="25"/>
                  <a:pt x="129" y="24"/>
                </a:cubicBezTo>
                <a:cubicBezTo>
                  <a:pt x="130" y="24"/>
                  <a:pt x="130" y="24"/>
                  <a:pt x="130" y="24"/>
                </a:cubicBezTo>
                <a:cubicBezTo>
                  <a:pt x="130" y="24"/>
                  <a:pt x="130" y="24"/>
                  <a:pt x="131" y="24"/>
                </a:cubicBezTo>
                <a:cubicBezTo>
                  <a:pt x="131" y="24"/>
                  <a:pt x="131" y="24"/>
                  <a:pt x="131" y="24"/>
                </a:cubicBezTo>
                <a:cubicBezTo>
                  <a:pt x="132" y="24"/>
                  <a:pt x="133" y="24"/>
                  <a:pt x="134" y="23"/>
                </a:cubicBezTo>
                <a:cubicBezTo>
                  <a:pt x="134" y="23"/>
                  <a:pt x="134" y="23"/>
                  <a:pt x="134" y="23"/>
                </a:cubicBezTo>
                <a:cubicBezTo>
                  <a:pt x="134" y="23"/>
                  <a:pt x="134" y="23"/>
                  <a:pt x="134" y="23"/>
                </a:cubicBezTo>
                <a:cubicBezTo>
                  <a:pt x="135" y="23"/>
                  <a:pt x="135" y="23"/>
                  <a:pt x="135" y="23"/>
                </a:cubicBezTo>
                <a:cubicBezTo>
                  <a:pt x="135" y="23"/>
                  <a:pt x="135" y="22"/>
                  <a:pt x="135" y="21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5" y="20"/>
                  <a:pt x="135" y="20"/>
                  <a:pt x="135" y="19"/>
                </a:cubicBezTo>
                <a:cubicBezTo>
                  <a:pt x="136" y="19"/>
                  <a:pt x="136" y="19"/>
                  <a:pt x="136" y="18"/>
                </a:cubicBezTo>
                <a:cubicBezTo>
                  <a:pt x="136" y="17"/>
                  <a:pt x="136" y="16"/>
                  <a:pt x="137" y="15"/>
                </a:cubicBezTo>
                <a:cubicBezTo>
                  <a:pt x="136" y="14"/>
                  <a:pt x="136" y="13"/>
                  <a:pt x="136" y="12"/>
                </a:cubicBezTo>
                <a:cubicBezTo>
                  <a:pt x="137" y="12"/>
                  <a:pt x="137" y="11"/>
                  <a:pt x="137" y="11"/>
                </a:cubicBezTo>
                <a:cubicBezTo>
                  <a:pt x="137" y="11"/>
                  <a:pt x="137" y="10"/>
                  <a:pt x="137" y="9"/>
                </a:cubicBezTo>
                <a:cubicBezTo>
                  <a:pt x="139" y="9"/>
                  <a:pt x="138" y="7"/>
                  <a:pt x="140" y="8"/>
                </a:cubicBezTo>
                <a:cubicBezTo>
                  <a:pt x="141" y="7"/>
                  <a:pt x="142" y="7"/>
                  <a:pt x="142" y="6"/>
                </a:cubicBezTo>
                <a:cubicBezTo>
                  <a:pt x="143" y="5"/>
                  <a:pt x="142" y="3"/>
                  <a:pt x="140" y="4"/>
                </a:cubicBezTo>
                <a:cubicBezTo>
                  <a:pt x="140" y="3"/>
                  <a:pt x="139" y="2"/>
                  <a:pt x="138" y="1"/>
                </a:cubicBezTo>
                <a:cubicBezTo>
                  <a:pt x="138" y="0"/>
                  <a:pt x="138" y="0"/>
                  <a:pt x="138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6" y="2"/>
                  <a:pt x="135" y="3"/>
                  <a:pt x="133" y="4"/>
                </a:cubicBezTo>
                <a:cubicBezTo>
                  <a:pt x="130" y="4"/>
                  <a:pt x="128" y="3"/>
                  <a:pt x="125" y="4"/>
                </a:cubicBezTo>
                <a:cubicBezTo>
                  <a:pt x="124" y="4"/>
                  <a:pt x="123" y="3"/>
                  <a:pt x="121" y="4"/>
                </a:cubicBezTo>
                <a:cubicBezTo>
                  <a:pt x="121" y="4"/>
                  <a:pt x="121" y="5"/>
                  <a:pt x="120" y="5"/>
                </a:cubicBezTo>
                <a:cubicBezTo>
                  <a:pt x="119" y="5"/>
                  <a:pt x="119" y="5"/>
                  <a:pt x="118" y="5"/>
                </a:cubicBezTo>
                <a:cubicBezTo>
                  <a:pt x="118" y="5"/>
                  <a:pt x="118" y="6"/>
                  <a:pt x="117" y="6"/>
                </a:cubicBezTo>
                <a:cubicBezTo>
                  <a:pt x="114" y="6"/>
                  <a:pt x="112" y="5"/>
                  <a:pt x="110" y="4"/>
                </a:cubicBezTo>
                <a:cubicBezTo>
                  <a:pt x="108" y="3"/>
                  <a:pt x="107" y="2"/>
                  <a:pt x="105" y="2"/>
                </a:cubicBezTo>
                <a:cubicBezTo>
                  <a:pt x="105" y="2"/>
                  <a:pt x="104" y="2"/>
                  <a:pt x="104" y="3"/>
                </a:cubicBezTo>
                <a:cubicBezTo>
                  <a:pt x="104" y="3"/>
                  <a:pt x="104" y="4"/>
                  <a:pt x="103" y="4"/>
                </a:cubicBezTo>
                <a:cubicBezTo>
                  <a:pt x="101" y="4"/>
                  <a:pt x="101" y="3"/>
                  <a:pt x="99" y="2"/>
                </a:cubicBezTo>
                <a:cubicBezTo>
                  <a:pt x="96" y="2"/>
                  <a:pt x="93" y="2"/>
                  <a:pt x="91" y="1"/>
                </a:cubicBezTo>
                <a:cubicBezTo>
                  <a:pt x="90" y="1"/>
                  <a:pt x="90" y="2"/>
                  <a:pt x="89" y="2"/>
                </a:cubicBezTo>
                <a:cubicBezTo>
                  <a:pt x="88" y="2"/>
                  <a:pt x="87" y="3"/>
                  <a:pt x="87" y="4"/>
                </a:cubicBezTo>
                <a:cubicBezTo>
                  <a:pt x="87" y="3"/>
                  <a:pt x="87" y="3"/>
                  <a:pt x="86" y="3"/>
                </a:cubicBezTo>
                <a:cubicBezTo>
                  <a:pt x="85" y="2"/>
                  <a:pt x="85" y="2"/>
                  <a:pt x="86" y="1"/>
                </a:cubicBezTo>
                <a:cubicBezTo>
                  <a:pt x="87" y="1"/>
                  <a:pt x="86" y="1"/>
                  <a:pt x="87" y="0"/>
                </a:cubicBezTo>
                <a:cubicBezTo>
                  <a:pt x="84" y="0"/>
                  <a:pt x="84" y="1"/>
                  <a:pt x="82" y="1"/>
                </a:cubicBezTo>
                <a:cubicBezTo>
                  <a:pt x="82" y="3"/>
                  <a:pt x="83" y="4"/>
                  <a:pt x="84" y="4"/>
                </a:cubicBezTo>
                <a:cubicBezTo>
                  <a:pt x="84" y="6"/>
                  <a:pt x="82" y="4"/>
                  <a:pt x="82" y="4"/>
                </a:cubicBezTo>
                <a:cubicBezTo>
                  <a:pt x="80" y="4"/>
                  <a:pt x="80" y="2"/>
                  <a:pt x="78" y="3"/>
                </a:cubicBezTo>
                <a:cubicBezTo>
                  <a:pt x="77" y="6"/>
                  <a:pt x="82" y="6"/>
                  <a:pt x="80" y="8"/>
                </a:cubicBezTo>
                <a:cubicBezTo>
                  <a:pt x="79" y="8"/>
                  <a:pt x="79" y="9"/>
                  <a:pt x="79" y="9"/>
                </a:cubicBezTo>
                <a:cubicBezTo>
                  <a:pt x="79" y="9"/>
                  <a:pt x="78" y="10"/>
                  <a:pt x="78" y="10"/>
                </a:cubicBezTo>
                <a:cubicBezTo>
                  <a:pt x="78" y="10"/>
                  <a:pt x="77" y="9"/>
                  <a:pt x="77" y="9"/>
                </a:cubicBezTo>
                <a:cubicBezTo>
                  <a:pt x="73" y="9"/>
                  <a:pt x="73" y="9"/>
                  <a:pt x="73" y="9"/>
                </a:cubicBezTo>
                <a:cubicBezTo>
                  <a:pt x="72" y="9"/>
                  <a:pt x="71" y="9"/>
                  <a:pt x="71" y="10"/>
                </a:cubicBezTo>
                <a:cubicBezTo>
                  <a:pt x="71" y="10"/>
                  <a:pt x="71" y="10"/>
                  <a:pt x="71" y="11"/>
                </a:cubicBezTo>
                <a:cubicBezTo>
                  <a:pt x="70" y="10"/>
                  <a:pt x="69" y="10"/>
                  <a:pt x="69" y="11"/>
                </a:cubicBezTo>
                <a:cubicBezTo>
                  <a:pt x="66" y="12"/>
                  <a:pt x="67" y="9"/>
                  <a:pt x="64" y="10"/>
                </a:cubicBezTo>
                <a:cubicBezTo>
                  <a:pt x="63" y="10"/>
                  <a:pt x="62" y="12"/>
                  <a:pt x="64" y="12"/>
                </a:cubicBezTo>
                <a:cubicBezTo>
                  <a:pt x="63" y="13"/>
                  <a:pt x="62" y="12"/>
                  <a:pt x="62" y="13"/>
                </a:cubicBezTo>
                <a:cubicBezTo>
                  <a:pt x="61" y="14"/>
                  <a:pt x="60" y="15"/>
                  <a:pt x="59" y="15"/>
                </a:cubicBezTo>
                <a:cubicBezTo>
                  <a:pt x="57" y="15"/>
                  <a:pt x="57" y="13"/>
                  <a:pt x="55" y="14"/>
                </a:cubicBezTo>
                <a:cubicBezTo>
                  <a:pt x="53" y="14"/>
                  <a:pt x="53" y="17"/>
                  <a:pt x="52" y="17"/>
                </a:cubicBezTo>
                <a:cubicBezTo>
                  <a:pt x="52" y="18"/>
                  <a:pt x="49" y="19"/>
                  <a:pt x="51" y="20"/>
                </a:cubicBezTo>
                <a:cubicBezTo>
                  <a:pt x="51" y="20"/>
                  <a:pt x="50" y="20"/>
                  <a:pt x="50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47" y="22"/>
                  <a:pt x="50" y="22"/>
                  <a:pt x="49" y="24"/>
                </a:cubicBezTo>
                <a:cubicBezTo>
                  <a:pt x="47" y="25"/>
                  <a:pt x="45" y="25"/>
                  <a:pt x="43" y="25"/>
                </a:cubicBezTo>
                <a:cubicBezTo>
                  <a:pt x="42" y="25"/>
                  <a:pt x="42" y="25"/>
                  <a:pt x="42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0" y="27"/>
                  <a:pt x="37" y="28"/>
                  <a:pt x="35" y="29"/>
                </a:cubicBezTo>
                <a:cubicBezTo>
                  <a:pt x="35" y="32"/>
                  <a:pt x="38" y="35"/>
                  <a:pt x="36" y="38"/>
                </a:cubicBezTo>
                <a:cubicBezTo>
                  <a:pt x="35" y="38"/>
                  <a:pt x="35" y="38"/>
                  <a:pt x="34" y="38"/>
                </a:cubicBezTo>
                <a:cubicBezTo>
                  <a:pt x="35" y="38"/>
                  <a:pt x="35" y="38"/>
                  <a:pt x="35" y="39"/>
                </a:cubicBezTo>
                <a:cubicBezTo>
                  <a:pt x="36" y="39"/>
                  <a:pt x="36" y="40"/>
                  <a:pt x="36" y="40"/>
                </a:cubicBezTo>
                <a:cubicBezTo>
                  <a:pt x="38" y="41"/>
                  <a:pt x="38" y="38"/>
                  <a:pt x="41" y="38"/>
                </a:cubicBezTo>
                <a:cubicBezTo>
                  <a:pt x="41" y="40"/>
                  <a:pt x="40" y="41"/>
                  <a:pt x="39" y="40"/>
                </a:cubicBezTo>
                <a:cubicBezTo>
                  <a:pt x="38" y="42"/>
                  <a:pt x="37" y="42"/>
                  <a:pt x="36" y="42"/>
                </a:cubicBezTo>
                <a:cubicBezTo>
                  <a:pt x="35" y="43"/>
                  <a:pt x="38" y="44"/>
                  <a:pt x="36" y="45"/>
                </a:cubicBezTo>
                <a:cubicBezTo>
                  <a:pt x="36" y="46"/>
                  <a:pt x="37" y="46"/>
                  <a:pt x="38" y="47"/>
                </a:cubicBezTo>
                <a:cubicBezTo>
                  <a:pt x="38" y="49"/>
                  <a:pt x="37" y="49"/>
                  <a:pt x="37" y="50"/>
                </a:cubicBezTo>
                <a:cubicBezTo>
                  <a:pt x="41" y="51"/>
                  <a:pt x="43" y="48"/>
                  <a:pt x="46" y="50"/>
                </a:cubicBezTo>
                <a:cubicBezTo>
                  <a:pt x="46" y="52"/>
                  <a:pt x="43" y="50"/>
                  <a:pt x="42" y="51"/>
                </a:cubicBezTo>
                <a:cubicBezTo>
                  <a:pt x="42" y="51"/>
                  <a:pt x="42" y="52"/>
                  <a:pt x="42" y="52"/>
                </a:cubicBezTo>
                <a:cubicBezTo>
                  <a:pt x="42" y="52"/>
                  <a:pt x="41" y="52"/>
                  <a:pt x="41" y="52"/>
                </a:cubicBezTo>
                <a:cubicBezTo>
                  <a:pt x="40" y="52"/>
                  <a:pt x="40" y="53"/>
                  <a:pt x="39" y="5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6"/>
                </a:cubicBezTo>
                <a:cubicBezTo>
                  <a:pt x="40" y="58"/>
                  <a:pt x="39" y="61"/>
                  <a:pt x="42" y="61"/>
                </a:cubicBezTo>
                <a:cubicBezTo>
                  <a:pt x="42" y="61"/>
                  <a:pt x="43" y="61"/>
                  <a:pt x="43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3"/>
                  <a:pt x="44" y="64"/>
                  <a:pt x="44" y="65"/>
                </a:cubicBezTo>
                <a:cubicBezTo>
                  <a:pt x="44" y="66"/>
                  <a:pt x="46" y="66"/>
                  <a:pt x="46" y="68"/>
                </a:cubicBezTo>
                <a:cubicBezTo>
                  <a:pt x="46" y="69"/>
                  <a:pt x="47" y="69"/>
                  <a:pt x="47" y="70"/>
                </a:cubicBezTo>
                <a:cubicBezTo>
                  <a:pt x="49" y="70"/>
                  <a:pt x="50" y="70"/>
                  <a:pt x="50" y="71"/>
                </a:cubicBezTo>
                <a:cubicBezTo>
                  <a:pt x="52" y="71"/>
                  <a:pt x="52" y="70"/>
                  <a:pt x="52" y="71"/>
                </a:cubicBezTo>
                <a:cubicBezTo>
                  <a:pt x="53" y="71"/>
                  <a:pt x="54" y="71"/>
                  <a:pt x="55" y="71"/>
                </a:cubicBezTo>
                <a:cubicBezTo>
                  <a:pt x="55" y="72"/>
                  <a:pt x="57" y="72"/>
                  <a:pt x="57" y="73"/>
                </a:cubicBezTo>
                <a:cubicBezTo>
                  <a:pt x="56" y="74"/>
                  <a:pt x="57" y="74"/>
                  <a:pt x="57" y="75"/>
                </a:cubicBezTo>
                <a:cubicBezTo>
                  <a:pt x="58" y="75"/>
                  <a:pt x="58" y="74"/>
                  <a:pt x="58" y="73"/>
                </a:cubicBezTo>
                <a:cubicBezTo>
                  <a:pt x="58" y="73"/>
                  <a:pt x="59" y="73"/>
                  <a:pt x="59" y="73"/>
                </a:cubicBezTo>
                <a:cubicBezTo>
                  <a:pt x="60" y="72"/>
                  <a:pt x="60" y="71"/>
                  <a:pt x="62" y="70"/>
                </a:cubicBezTo>
                <a:cubicBezTo>
                  <a:pt x="61" y="69"/>
                  <a:pt x="61" y="67"/>
                  <a:pt x="62" y="66"/>
                </a:cubicBezTo>
                <a:cubicBezTo>
                  <a:pt x="63" y="66"/>
                  <a:pt x="65" y="66"/>
                  <a:pt x="66" y="66"/>
                </a:cubicBezTo>
                <a:cubicBezTo>
                  <a:pt x="66" y="67"/>
                  <a:pt x="67" y="68"/>
                  <a:pt x="66" y="70"/>
                </a:cubicBezTo>
                <a:cubicBezTo>
                  <a:pt x="66" y="70"/>
                  <a:pt x="66" y="71"/>
                  <a:pt x="66" y="70"/>
                </a:cubicBezTo>
                <a:cubicBezTo>
                  <a:pt x="65" y="72"/>
                  <a:pt x="66" y="73"/>
                  <a:pt x="66" y="74"/>
                </a:cubicBezTo>
                <a:cubicBezTo>
                  <a:pt x="66" y="75"/>
                  <a:pt x="66" y="76"/>
                  <a:pt x="66" y="77"/>
                </a:cubicBezTo>
                <a:cubicBezTo>
                  <a:pt x="66" y="79"/>
                  <a:pt x="66" y="81"/>
                  <a:pt x="66" y="82"/>
                </a:cubicBezTo>
                <a:cubicBezTo>
                  <a:pt x="66" y="83"/>
                  <a:pt x="65" y="83"/>
                  <a:pt x="65" y="84"/>
                </a:cubicBezTo>
                <a:cubicBezTo>
                  <a:pt x="65" y="86"/>
                  <a:pt x="64" y="86"/>
                  <a:pt x="65" y="86"/>
                </a:cubicBezTo>
                <a:cubicBezTo>
                  <a:pt x="66" y="86"/>
                  <a:pt x="66" y="86"/>
                  <a:pt x="66" y="85"/>
                </a:cubicBezTo>
                <a:cubicBezTo>
                  <a:pt x="67" y="85"/>
                  <a:pt x="67" y="84"/>
                  <a:pt x="68" y="84"/>
                </a:cubicBezTo>
                <a:cubicBezTo>
                  <a:pt x="70" y="83"/>
                  <a:pt x="71" y="82"/>
                  <a:pt x="73" y="81"/>
                </a:cubicBezTo>
                <a:cubicBezTo>
                  <a:pt x="73" y="80"/>
                  <a:pt x="74" y="80"/>
                  <a:pt x="75" y="79"/>
                </a:cubicBezTo>
                <a:cubicBezTo>
                  <a:pt x="75" y="78"/>
                  <a:pt x="76" y="78"/>
                  <a:pt x="77" y="77"/>
                </a:cubicBezTo>
                <a:cubicBezTo>
                  <a:pt x="78" y="77"/>
                  <a:pt x="78" y="76"/>
                  <a:pt x="79" y="76"/>
                </a:cubicBezTo>
                <a:cubicBezTo>
                  <a:pt x="80" y="76"/>
                  <a:pt x="80" y="77"/>
                  <a:pt x="81" y="77"/>
                </a:cubicBezTo>
                <a:cubicBezTo>
                  <a:pt x="81" y="76"/>
                  <a:pt x="81" y="75"/>
                  <a:pt x="82" y="75"/>
                </a:cubicBezTo>
                <a:cubicBezTo>
                  <a:pt x="84" y="75"/>
                  <a:pt x="86" y="74"/>
                  <a:pt x="89" y="75"/>
                </a:cubicBezTo>
                <a:cubicBezTo>
                  <a:pt x="90" y="75"/>
                  <a:pt x="90" y="76"/>
                  <a:pt x="91" y="75"/>
                </a:cubicBezTo>
                <a:cubicBezTo>
                  <a:pt x="93" y="76"/>
                  <a:pt x="93" y="78"/>
                  <a:pt x="95" y="77"/>
                </a:cubicBezTo>
                <a:cubicBezTo>
                  <a:pt x="95" y="78"/>
                  <a:pt x="96" y="78"/>
                  <a:pt x="96" y="79"/>
                </a:cubicBezTo>
                <a:cubicBezTo>
                  <a:pt x="96" y="80"/>
                  <a:pt x="99" y="79"/>
                  <a:pt x="100" y="79"/>
                </a:cubicBezTo>
                <a:cubicBezTo>
                  <a:pt x="100" y="81"/>
                  <a:pt x="102" y="80"/>
                  <a:pt x="103" y="82"/>
                </a:cubicBezTo>
                <a:cubicBezTo>
                  <a:pt x="104" y="82"/>
                  <a:pt x="104" y="82"/>
                  <a:pt x="104" y="82"/>
                </a:cubicBezTo>
                <a:cubicBezTo>
                  <a:pt x="106" y="81"/>
                  <a:pt x="108" y="81"/>
                  <a:pt x="108" y="83"/>
                </a:cubicBezTo>
                <a:cubicBezTo>
                  <a:pt x="108" y="83"/>
                  <a:pt x="108" y="83"/>
                  <a:pt x="109" y="83"/>
                </a:cubicBezTo>
                <a:cubicBezTo>
                  <a:pt x="109" y="83"/>
                  <a:pt x="109" y="84"/>
                  <a:pt x="109" y="84"/>
                </a:cubicBezTo>
                <a:cubicBezTo>
                  <a:pt x="109" y="84"/>
                  <a:pt x="109" y="84"/>
                  <a:pt x="109" y="84"/>
                </a:cubicBezTo>
                <a:cubicBezTo>
                  <a:pt x="110" y="85"/>
                  <a:pt x="110" y="85"/>
                  <a:pt x="110" y="85"/>
                </a:cubicBezTo>
                <a:cubicBezTo>
                  <a:pt x="110" y="85"/>
                  <a:pt x="111" y="85"/>
                  <a:pt x="111" y="85"/>
                </a:cubicBezTo>
                <a:cubicBezTo>
                  <a:pt x="112" y="86"/>
                  <a:pt x="113" y="87"/>
                  <a:pt x="113" y="88"/>
                </a:cubicBezTo>
                <a:cubicBezTo>
                  <a:pt x="113" y="88"/>
                  <a:pt x="113" y="88"/>
                  <a:pt x="113" y="88"/>
                </a:cubicBezTo>
                <a:cubicBezTo>
                  <a:pt x="113" y="88"/>
                  <a:pt x="113" y="88"/>
                  <a:pt x="113" y="88"/>
                </a:cubicBezTo>
                <a:cubicBezTo>
                  <a:pt x="113" y="88"/>
                  <a:pt x="113" y="88"/>
                  <a:pt x="113" y="88"/>
                </a:cubicBezTo>
                <a:cubicBezTo>
                  <a:pt x="113" y="89"/>
                  <a:pt x="113" y="89"/>
                  <a:pt x="114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5" y="90"/>
                  <a:pt x="114" y="91"/>
                  <a:pt x="114" y="91"/>
                </a:cubicBezTo>
                <a:cubicBezTo>
                  <a:pt x="115" y="91"/>
                  <a:pt x="116" y="91"/>
                  <a:pt x="116" y="91"/>
                </a:cubicBezTo>
                <a:cubicBezTo>
                  <a:pt x="116" y="91"/>
                  <a:pt x="117" y="91"/>
                  <a:pt x="117" y="92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2"/>
                  <a:pt x="119" y="92"/>
                  <a:pt x="119" y="93"/>
                </a:cubicBezTo>
                <a:cubicBezTo>
                  <a:pt x="119" y="93"/>
                  <a:pt x="120" y="93"/>
                  <a:pt x="120" y="93"/>
                </a:cubicBezTo>
                <a:cubicBezTo>
                  <a:pt x="121" y="93"/>
                  <a:pt x="122" y="94"/>
                  <a:pt x="122" y="93"/>
                </a:cubicBezTo>
                <a:cubicBezTo>
                  <a:pt x="122" y="93"/>
                  <a:pt x="123" y="92"/>
                  <a:pt x="123" y="92"/>
                </a:cubicBezTo>
                <a:cubicBezTo>
                  <a:pt x="124" y="91"/>
                  <a:pt x="125" y="91"/>
                  <a:pt x="126" y="91"/>
                </a:cubicBezTo>
                <a:cubicBezTo>
                  <a:pt x="127" y="89"/>
                  <a:pt x="129" y="88"/>
                  <a:pt x="131" y="87"/>
                </a:cubicBezTo>
                <a:cubicBezTo>
                  <a:pt x="132" y="87"/>
                  <a:pt x="132" y="88"/>
                  <a:pt x="133" y="88"/>
                </a:cubicBezTo>
                <a:cubicBezTo>
                  <a:pt x="134" y="89"/>
                  <a:pt x="134" y="89"/>
                  <a:pt x="135" y="89"/>
                </a:cubicBezTo>
                <a:cubicBezTo>
                  <a:pt x="138" y="89"/>
                  <a:pt x="140" y="89"/>
                  <a:pt x="143" y="89"/>
                </a:cubicBezTo>
                <a:cubicBezTo>
                  <a:pt x="143" y="87"/>
                  <a:pt x="144" y="87"/>
                  <a:pt x="144" y="85"/>
                </a:cubicBezTo>
                <a:cubicBezTo>
                  <a:pt x="144" y="84"/>
                  <a:pt x="146" y="84"/>
                  <a:pt x="146" y="82"/>
                </a:cubicBezTo>
                <a:cubicBezTo>
                  <a:pt x="145" y="81"/>
                  <a:pt x="145" y="79"/>
                  <a:pt x="145" y="77"/>
                </a:cubicBezTo>
                <a:cubicBezTo>
                  <a:pt x="145" y="76"/>
                  <a:pt x="144" y="76"/>
                  <a:pt x="143" y="76"/>
                </a:cubicBezTo>
                <a:cubicBezTo>
                  <a:pt x="143" y="75"/>
                  <a:pt x="144" y="76"/>
                  <a:pt x="144" y="75"/>
                </a:cubicBezTo>
                <a:close/>
                <a:moveTo>
                  <a:pt x="120" y="32"/>
                </a:moveTo>
                <a:cubicBezTo>
                  <a:pt x="120" y="32"/>
                  <a:pt x="120" y="32"/>
                  <a:pt x="12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32"/>
                  <a:pt x="120" y="32"/>
                  <a:pt x="120" y="32"/>
                </a:cubicBezTo>
                <a:close/>
                <a:moveTo>
                  <a:pt x="136" y="61"/>
                </a:moveTo>
                <a:cubicBezTo>
                  <a:pt x="136" y="61"/>
                  <a:pt x="136" y="61"/>
                  <a:pt x="136" y="61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7" y="61"/>
                  <a:pt x="136" y="61"/>
                </a:cubicBezTo>
                <a:close/>
                <a:moveTo>
                  <a:pt x="31" y="54"/>
                </a:moveTo>
                <a:cubicBezTo>
                  <a:pt x="30" y="55"/>
                  <a:pt x="30" y="58"/>
                  <a:pt x="30" y="60"/>
                </a:cubicBezTo>
                <a:cubicBezTo>
                  <a:pt x="32" y="61"/>
                  <a:pt x="34" y="62"/>
                  <a:pt x="36" y="61"/>
                </a:cubicBezTo>
                <a:cubicBezTo>
                  <a:pt x="36" y="62"/>
                  <a:pt x="36" y="63"/>
                  <a:pt x="36" y="63"/>
                </a:cubicBezTo>
                <a:cubicBezTo>
                  <a:pt x="37" y="63"/>
                  <a:pt x="37" y="63"/>
                  <a:pt x="38" y="63"/>
                </a:cubicBezTo>
                <a:cubicBezTo>
                  <a:pt x="38" y="60"/>
                  <a:pt x="38" y="57"/>
                  <a:pt x="36" y="56"/>
                </a:cubicBezTo>
                <a:cubicBezTo>
                  <a:pt x="35" y="55"/>
                  <a:pt x="33" y="54"/>
                  <a:pt x="31" y="54"/>
                </a:cubicBezTo>
                <a:close/>
                <a:moveTo>
                  <a:pt x="1" y="72"/>
                </a:moveTo>
                <a:cubicBezTo>
                  <a:pt x="1" y="71"/>
                  <a:pt x="1" y="71"/>
                  <a:pt x="0" y="71"/>
                </a:cubicBezTo>
                <a:cubicBezTo>
                  <a:pt x="0" y="74"/>
                  <a:pt x="3" y="73"/>
                  <a:pt x="4" y="74"/>
                </a:cubicBezTo>
                <a:cubicBezTo>
                  <a:pt x="4" y="71"/>
                  <a:pt x="3" y="71"/>
                  <a:pt x="1" y="72"/>
                </a:cubicBezTo>
                <a:close/>
                <a:moveTo>
                  <a:pt x="18" y="80"/>
                </a:moveTo>
                <a:cubicBezTo>
                  <a:pt x="18" y="81"/>
                  <a:pt x="17" y="82"/>
                  <a:pt x="17" y="82"/>
                </a:cubicBezTo>
                <a:cubicBezTo>
                  <a:pt x="17" y="82"/>
                  <a:pt x="18" y="82"/>
                  <a:pt x="18" y="82"/>
                </a:cubicBezTo>
                <a:cubicBezTo>
                  <a:pt x="18" y="82"/>
                  <a:pt x="18" y="83"/>
                  <a:pt x="18" y="83"/>
                </a:cubicBezTo>
                <a:cubicBezTo>
                  <a:pt x="18" y="83"/>
                  <a:pt x="18" y="83"/>
                  <a:pt x="18" y="83"/>
                </a:cubicBezTo>
                <a:cubicBezTo>
                  <a:pt x="19" y="83"/>
                  <a:pt x="18" y="85"/>
                  <a:pt x="19" y="84"/>
                </a:cubicBezTo>
                <a:cubicBezTo>
                  <a:pt x="20" y="84"/>
                  <a:pt x="20" y="82"/>
                  <a:pt x="20" y="80"/>
                </a:cubicBezTo>
                <a:cubicBezTo>
                  <a:pt x="19" y="80"/>
                  <a:pt x="18" y="80"/>
                  <a:pt x="18" y="80"/>
                </a:cubicBezTo>
                <a:close/>
                <a:moveTo>
                  <a:pt x="26" y="43"/>
                </a:moveTo>
                <a:cubicBezTo>
                  <a:pt x="26" y="44"/>
                  <a:pt x="26" y="44"/>
                  <a:pt x="26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4"/>
                  <a:pt x="27" y="43"/>
                  <a:pt x="26" y="43"/>
                </a:cubicBezTo>
                <a:close/>
                <a:moveTo>
                  <a:pt x="22" y="54"/>
                </a:moveTo>
                <a:cubicBezTo>
                  <a:pt x="22" y="54"/>
                  <a:pt x="23" y="54"/>
                  <a:pt x="23" y="54"/>
                </a:cubicBezTo>
                <a:cubicBezTo>
                  <a:pt x="23" y="53"/>
                  <a:pt x="23" y="52"/>
                  <a:pt x="24" y="52"/>
                </a:cubicBezTo>
                <a:cubicBezTo>
                  <a:pt x="24" y="52"/>
                  <a:pt x="25" y="52"/>
                  <a:pt x="25" y="51"/>
                </a:cubicBezTo>
                <a:cubicBezTo>
                  <a:pt x="24" y="51"/>
                  <a:pt x="23" y="51"/>
                  <a:pt x="23" y="50"/>
                </a:cubicBezTo>
                <a:cubicBezTo>
                  <a:pt x="22" y="51"/>
                  <a:pt x="22" y="51"/>
                  <a:pt x="22" y="52"/>
                </a:cubicBezTo>
                <a:cubicBezTo>
                  <a:pt x="21" y="52"/>
                  <a:pt x="21" y="53"/>
                  <a:pt x="22" y="5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82"/>
          <p:cNvSpPr>
            <a:spLocks noEditPoints="1"/>
          </p:cNvSpPr>
          <p:nvPr/>
        </p:nvSpPr>
        <p:spPr bwMode="auto">
          <a:xfrm>
            <a:off x="6253454" y="1630665"/>
            <a:ext cx="1895475" cy="1614488"/>
          </a:xfrm>
          <a:custGeom>
            <a:avLst/>
            <a:gdLst>
              <a:gd name="T0" fmla="*/ 348 w 490"/>
              <a:gd name="T1" fmla="*/ 373 h 417"/>
              <a:gd name="T2" fmla="*/ 363 w 490"/>
              <a:gd name="T3" fmla="*/ 358 h 417"/>
              <a:gd name="T4" fmla="*/ 372 w 490"/>
              <a:gd name="T5" fmla="*/ 346 h 417"/>
              <a:gd name="T6" fmla="*/ 375 w 490"/>
              <a:gd name="T7" fmla="*/ 330 h 417"/>
              <a:gd name="T8" fmla="*/ 367 w 490"/>
              <a:gd name="T9" fmla="*/ 320 h 417"/>
              <a:gd name="T10" fmla="*/ 372 w 490"/>
              <a:gd name="T11" fmla="*/ 281 h 417"/>
              <a:gd name="T12" fmla="*/ 368 w 490"/>
              <a:gd name="T13" fmla="*/ 278 h 417"/>
              <a:gd name="T14" fmla="*/ 350 w 490"/>
              <a:gd name="T15" fmla="*/ 292 h 417"/>
              <a:gd name="T16" fmla="*/ 325 w 490"/>
              <a:gd name="T17" fmla="*/ 299 h 417"/>
              <a:gd name="T18" fmla="*/ 315 w 490"/>
              <a:gd name="T19" fmla="*/ 316 h 417"/>
              <a:gd name="T20" fmla="*/ 326 w 490"/>
              <a:gd name="T21" fmla="*/ 309 h 417"/>
              <a:gd name="T22" fmla="*/ 363 w 490"/>
              <a:gd name="T23" fmla="*/ 306 h 417"/>
              <a:gd name="T24" fmla="*/ 349 w 490"/>
              <a:gd name="T25" fmla="*/ 307 h 417"/>
              <a:gd name="T26" fmla="*/ 337 w 490"/>
              <a:gd name="T27" fmla="*/ 316 h 417"/>
              <a:gd name="T28" fmla="*/ 315 w 490"/>
              <a:gd name="T29" fmla="*/ 323 h 417"/>
              <a:gd name="T30" fmla="*/ 312 w 490"/>
              <a:gd name="T31" fmla="*/ 334 h 417"/>
              <a:gd name="T32" fmla="*/ 316 w 490"/>
              <a:gd name="T33" fmla="*/ 355 h 417"/>
              <a:gd name="T34" fmla="*/ 321 w 490"/>
              <a:gd name="T35" fmla="*/ 374 h 417"/>
              <a:gd name="T36" fmla="*/ 330 w 490"/>
              <a:gd name="T37" fmla="*/ 401 h 417"/>
              <a:gd name="T38" fmla="*/ 365 w 490"/>
              <a:gd name="T39" fmla="*/ 322 h 417"/>
              <a:gd name="T40" fmla="*/ 374 w 490"/>
              <a:gd name="T41" fmla="*/ 363 h 417"/>
              <a:gd name="T42" fmla="*/ 325 w 490"/>
              <a:gd name="T43" fmla="*/ 313 h 417"/>
              <a:gd name="T44" fmla="*/ 327 w 490"/>
              <a:gd name="T45" fmla="*/ 310 h 417"/>
              <a:gd name="T46" fmla="*/ 409 w 490"/>
              <a:gd name="T47" fmla="*/ 365 h 417"/>
              <a:gd name="T48" fmla="*/ 385 w 490"/>
              <a:gd name="T49" fmla="*/ 294 h 417"/>
              <a:gd name="T50" fmla="*/ 320 w 490"/>
              <a:gd name="T51" fmla="*/ 376 h 417"/>
              <a:gd name="T52" fmla="*/ 318 w 490"/>
              <a:gd name="T53" fmla="*/ 376 h 417"/>
              <a:gd name="T54" fmla="*/ 390 w 490"/>
              <a:gd name="T55" fmla="*/ 402 h 417"/>
              <a:gd name="T56" fmla="*/ 389 w 490"/>
              <a:gd name="T57" fmla="*/ 415 h 417"/>
              <a:gd name="T58" fmla="*/ 400 w 490"/>
              <a:gd name="T59" fmla="*/ 403 h 417"/>
              <a:gd name="T60" fmla="*/ 387 w 490"/>
              <a:gd name="T61" fmla="*/ 390 h 417"/>
              <a:gd name="T62" fmla="*/ 484 w 490"/>
              <a:gd name="T63" fmla="*/ 397 h 417"/>
              <a:gd name="T64" fmla="*/ 423 w 490"/>
              <a:gd name="T65" fmla="*/ 350 h 417"/>
              <a:gd name="T66" fmla="*/ 411 w 490"/>
              <a:gd name="T67" fmla="*/ 360 h 417"/>
              <a:gd name="T68" fmla="*/ 401 w 490"/>
              <a:gd name="T69" fmla="*/ 357 h 417"/>
              <a:gd name="T70" fmla="*/ 392 w 490"/>
              <a:gd name="T71" fmla="*/ 360 h 417"/>
              <a:gd name="T72" fmla="*/ 383 w 490"/>
              <a:gd name="T73" fmla="*/ 368 h 417"/>
              <a:gd name="T74" fmla="*/ 395 w 490"/>
              <a:gd name="T75" fmla="*/ 392 h 417"/>
              <a:gd name="T76" fmla="*/ 416 w 490"/>
              <a:gd name="T77" fmla="*/ 390 h 417"/>
              <a:gd name="T78" fmla="*/ 415 w 490"/>
              <a:gd name="T79" fmla="*/ 376 h 417"/>
              <a:gd name="T80" fmla="*/ 365 w 490"/>
              <a:gd name="T81" fmla="*/ 362 h 417"/>
              <a:gd name="T82" fmla="*/ 413 w 490"/>
              <a:gd name="T83" fmla="*/ 404 h 417"/>
              <a:gd name="T84" fmla="*/ 377 w 490"/>
              <a:gd name="T85" fmla="*/ 394 h 417"/>
              <a:gd name="T86" fmla="*/ 376 w 490"/>
              <a:gd name="T87" fmla="*/ 402 h 417"/>
              <a:gd name="T88" fmla="*/ 362 w 490"/>
              <a:gd name="T89" fmla="*/ 394 h 417"/>
              <a:gd name="T90" fmla="*/ 375 w 490"/>
              <a:gd name="T91" fmla="*/ 378 h 417"/>
              <a:gd name="T92" fmla="*/ 363 w 490"/>
              <a:gd name="T93" fmla="*/ 371 h 417"/>
              <a:gd name="T94" fmla="*/ 352 w 490"/>
              <a:gd name="T95" fmla="*/ 387 h 417"/>
              <a:gd name="T96" fmla="*/ 350 w 490"/>
              <a:gd name="T97" fmla="*/ 393 h 417"/>
              <a:gd name="T98" fmla="*/ 374 w 490"/>
              <a:gd name="T99" fmla="*/ 396 h 417"/>
              <a:gd name="T100" fmla="*/ 363 w 490"/>
              <a:gd name="T101" fmla="*/ 404 h 417"/>
              <a:gd name="T102" fmla="*/ 11 w 490"/>
              <a:gd name="T103" fmla="*/ 38 h 417"/>
              <a:gd name="T104" fmla="*/ 0 w 490"/>
              <a:gd name="T105" fmla="*/ 7 h 417"/>
              <a:gd name="T106" fmla="*/ 20 w 490"/>
              <a:gd name="T107" fmla="*/ 4 h 417"/>
              <a:gd name="T108" fmla="*/ 6 w 490"/>
              <a:gd name="T109" fmla="*/ 13 h 417"/>
              <a:gd name="T110" fmla="*/ 15 w 490"/>
              <a:gd name="T111" fmla="*/ 11 h 417"/>
              <a:gd name="T112" fmla="*/ 23 w 490"/>
              <a:gd name="T113" fmla="*/ 5 h 417"/>
              <a:gd name="T114" fmla="*/ 32 w 490"/>
              <a:gd name="T115" fmla="*/ 6 h 417"/>
              <a:gd name="T116" fmla="*/ 12 w 490"/>
              <a:gd name="T117" fmla="*/ 1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0" h="417">
                <a:moveTo>
                  <a:pt x="349" y="399"/>
                </a:moveTo>
                <a:cubicBezTo>
                  <a:pt x="348" y="397"/>
                  <a:pt x="347" y="396"/>
                  <a:pt x="345" y="395"/>
                </a:cubicBezTo>
                <a:cubicBezTo>
                  <a:pt x="345" y="394"/>
                  <a:pt x="346" y="394"/>
                  <a:pt x="346" y="394"/>
                </a:cubicBezTo>
                <a:cubicBezTo>
                  <a:pt x="345" y="392"/>
                  <a:pt x="343" y="393"/>
                  <a:pt x="344" y="390"/>
                </a:cubicBezTo>
                <a:cubicBezTo>
                  <a:pt x="344" y="390"/>
                  <a:pt x="344" y="389"/>
                  <a:pt x="345" y="389"/>
                </a:cubicBezTo>
                <a:cubicBezTo>
                  <a:pt x="345" y="390"/>
                  <a:pt x="346" y="389"/>
                  <a:pt x="347" y="389"/>
                </a:cubicBezTo>
                <a:cubicBezTo>
                  <a:pt x="347" y="389"/>
                  <a:pt x="348" y="389"/>
                  <a:pt x="348" y="388"/>
                </a:cubicBezTo>
                <a:cubicBezTo>
                  <a:pt x="348" y="388"/>
                  <a:pt x="348" y="386"/>
                  <a:pt x="349" y="386"/>
                </a:cubicBezTo>
                <a:cubicBezTo>
                  <a:pt x="349" y="385"/>
                  <a:pt x="348" y="384"/>
                  <a:pt x="347" y="384"/>
                </a:cubicBezTo>
                <a:cubicBezTo>
                  <a:pt x="347" y="382"/>
                  <a:pt x="347" y="382"/>
                  <a:pt x="346" y="381"/>
                </a:cubicBezTo>
                <a:cubicBezTo>
                  <a:pt x="346" y="378"/>
                  <a:pt x="348" y="379"/>
                  <a:pt x="348" y="377"/>
                </a:cubicBezTo>
                <a:cubicBezTo>
                  <a:pt x="349" y="374"/>
                  <a:pt x="345" y="376"/>
                  <a:pt x="346" y="373"/>
                </a:cubicBezTo>
                <a:cubicBezTo>
                  <a:pt x="347" y="374"/>
                  <a:pt x="347" y="373"/>
                  <a:pt x="348" y="373"/>
                </a:cubicBezTo>
                <a:cubicBezTo>
                  <a:pt x="348" y="372"/>
                  <a:pt x="349" y="372"/>
                  <a:pt x="349" y="371"/>
                </a:cubicBezTo>
                <a:cubicBezTo>
                  <a:pt x="352" y="372"/>
                  <a:pt x="352" y="371"/>
                  <a:pt x="353" y="370"/>
                </a:cubicBezTo>
                <a:cubicBezTo>
                  <a:pt x="354" y="367"/>
                  <a:pt x="350" y="369"/>
                  <a:pt x="351" y="366"/>
                </a:cubicBezTo>
                <a:cubicBezTo>
                  <a:pt x="353" y="366"/>
                  <a:pt x="355" y="366"/>
                  <a:pt x="357" y="366"/>
                </a:cubicBezTo>
                <a:cubicBezTo>
                  <a:pt x="357" y="366"/>
                  <a:pt x="358" y="366"/>
                  <a:pt x="358" y="365"/>
                </a:cubicBezTo>
                <a:cubicBezTo>
                  <a:pt x="359" y="365"/>
                  <a:pt x="359" y="364"/>
                  <a:pt x="360" y="364"/>
                </a:cubicBezTo>
                <a:cubicBezTo>
                  <a:pt x="360" y="363"/>
                  <a:pt x="359" y="362"/>
                  <a:pt x="359" y="362"/>
                </a:cubicBezTo>
                <a:cubicBezTo>
                  <a:pt x="358" y="361"/>
                  <a:pt x="357" y="361"/>
                  <a:pt x="357" y="360"/>
                </a:cubicBezTo>
                <a:cubicBezTo>
                  <a:pt x="357" y="360"/>
                  <a:pt x="356" y="359"/>
                  <a:pt x="356" y="359"/>
                </a:cubicBezTo>
                <a:cubicBezTo>
                  <a:pt x="356" y="357"/>
                  <a:pt x="359" y="358"/>
                  <a:pt x="358" y="360"/>
                </a:cubicBezTo>
                <a:cubicBezTo>
                  <a:pt x="359" y="360"/>
                  <a:pt x="360" y="359"/>
                  <a:pt x="360" y="358"/>
                </a:cubicBezTo>
                <a:cubicBezTo>
                  <a:pt x="362" y="358"/>
                  <a:pt x="361" y="360"/>
                  <a:pt x="362" y="360"/>
                </a:cubicBezTo>
                <a:cubicBezTo>
                  <a:pt x="363" y="360"/>
                  <a:pt x="363" y="359"/>
                  <a:pt x="363" y="358"/>
                </a:cubicBezTo>
                <a:cubicBezTo>
                  <a:pt x="363" y="358"/>
                  <a:pt x="364" y="357"/>
                  <a:pt x="364" y="357"/>
                </a:cubicBezTo>
                <a:cubicBezTo>
                  <a:pt x="364" y="356"/>
                  <a:pt x="364" y="356"/>
                  <a:pt x="365" y="356"/>
                </a:cubicBezTo>
                <a:cubicBezTo>
                  <a:pt x="365" y="353"/>
                  <a:pt x="366" y="349"/>
                  <a:pt x="363" y="348"/>
                </a:cubicBezTo>
                <a:cubicBezTo>
                  <a:pt x="363" y="348"/>
                  <a:pt x="364" y="348"/>
                  <a:pt x="364" y="347"/>
                </a:cubicBezTo>
                <a:cubicBezTo>
                  <a:pt x="364" y="346"/>
                  <a:pt x="364" y="346"/>
                  <a:pt x="365" y="346"/>
                </a:cubicBezTo>
                <a:cubicBezTo>
                  <a:pt x="365" y="345"/>
                  <a:pt x="365" y="344"/>
                  <a:pt x="366" y="343"/>
                </a:cubicBezTo>
                <a:cubicBezTo>
                  <a:pt x="366" y="343"/>
                  <a:pt x="367" y="342"/>
                  <a:pt x="367" y="341"/>
                </a:cubicBezTo>
                <a:cubicBezTo>
                  <a:pt x="368" y="340"/>
                  <a:pt x="369" y="341"/>
                  <a:pt x="370" y="341"/>
                </a:cubicBezTo>
                <a:cubicBezTo>
                  <a:pt x="371" y="344"/>
                  <a:pt x="368" y="343"/>
                  <a:pt x="367" y="344"/>
                </a:cubicBezTo>
                <a:cubicBezTo>
                  <a:pt x="367" y="345"/>
                  <a:pt x="368" y="346"/>
                  <a:pt x="369" y="346"/>
                </a:cubicBezTo>
                <a:cubicBezTo>
                  <a:pt x="369" y="346"/>
                  <a:pt x="369" y="346"/>
                  <a:pt x="369" y="346"/>
                </a:cubicBezTo>
                <a:cubicBezTo>
                  <a:pt x="371" y="346"/>
                  <a:pt x="371" y="347"/>
                  <a:pt x="372" y="348"/>
                </a:cubicBezTo>
                <a:cubicBezTo>
                  <a:pt x="372" y="348"/>
                  <a:pt x="372" y="347"/>
                  <a:pt x="372" y="346"/>
                </a:cubicBezTo>
                <a:cubicBezTo>
                  <a:pt x="373" y="346"/>
                  <a:pt x="373" y="345"/>
                  <a:pt x="373" y="344"/>
                </a:cubicBezTo>
                <a:cubicBezTo>
                  <a:pt x="375" y="344"/>
                  <a:pt x="374" y="347"/>
                  <a:pt x="376" y="347"/>
                </a:cubicBezTo>
                <a:cubicBezTo>
                  <a:pt x="377" y="347"/>
                  <a:pt x="376" y="346"/>
                  <a:pt x="376" y="346"/>
                </a:cubicBezTo>
                <a:cubicBezTo>
                  <a:pt x="376" y="346"/>
                  <a:pt x="377" y="346"/>
                  <a:pt x="377" y="346"/>
                </a:cubicBezTo>
                <a:cubicBezTo>
                  <a:pt x="377" y="345"/>
                  <a:pt x="377" y="344"/>
                  <a:pt x="377" y="343"/>
                </a:cubicBezTo>
                <a:cubicBezTo>
                  <a:pt x="379" y="343"/>
                  <a:pt x="379" y="343"/>
                  <a:pt x="379" y="341"/>
                </a:cubicBezTo>
                <a:cubicBezTo>
                  <a:pt x="379" y="341"/>
                  <a:pt x="379" y="341"/>
                  <a:pt x="380" y="341"/>
                </a:cubicBezTo>
                <a:cubicBezTo>
                  <a:pt x="380" y="340"/>
                  <a:pt x="381" y="339"/>
                  <a:pt x="381" y="339"/>
                </a:cubicBezTo>
                <a:cubicBezTo>
                  <a:pt x="382" y="339"/>
                  <a:pt x="382" y="338"/>
                  <a:pt x="383" y="338"/>
                </a:cubicBezTo>
                <a:cubicBezTo>
                  <a:pt x="383" y="336"/>
                  <a:pt x="382" y="334"/>
                  <a:pt x="381" y="333"/>
                </a:cubicBezTo>
                <a:cubicBezTo>
                  <a:pt x="381" y="332"/>
                  <a:pt x="380" y="331"/>
                  <a:pt x="379" y="330"/>
                </a:cubicBezTo>
                <a:cubicBezTo>
                  <a:pt x="378" y="330"/>
                  <a:pt x="378" y="330"/>
                  <a:pt x="378" y="330"/>
                </a:cubicBezTo>
                <a:cubicBezTo>
                  <a:pt x="377" y="330"/>
                  <a:pt x="376" y="330"/>
                  <a:pt x="375" y="330"/>
                </a:cubicBezTo>
                <a:cubicBezTo>
                  <a:pt x="374" y="330"/>
                  <a:pt x="374" y="329"/>
                  <a:pt x="374" y="329"/>
                </a:cubicBezTo>
                <a:cubicBezTo>
                  <a:pt x="372" y="328"/>
                  <a:pt x="372" y="330"/>
                  <a:pt x="370" y="330"/>
                </a:cubicBezTo>
                <a:cubicBezTo>
                  <a:pt x="370" y="329"/>
                  <a:pt x="369" y="329"/>
                  <a:pt x="369" y="329"/>
                </a:cubicBezTo>
                <a:cubicBezTo>
                  <a:pt x="369" y="328"/>
                  <a:pt x="369" y="328"/>
                  <a:pt x="368" y="327"/>
                </a:cubicBezTo>
                <a:cubicBezTo>
                  <a:pt x="368" y="326"/>
                  <a:pt x="367" y="326"/>
                  <a:pt x="366" y="326"/>
                </a:cubicBezTo>
                <a:cubicBezTo>
                  <a:pt x="366" y="326"/>
                  <a:pt x="366" y="327"/>
                  <a:pt x="365" y="327"/>
                </a:cubicBezTo>
                <a:cubicBezTo>
                  <a:pt x="365" y="328"/>
                  <a:pt x="366" y="331"/>
                  <a:pt x="364" y="330"/>
                </a:cubicBezTo>
                <a:cubicBezTo>
                  <a:pt x="364" y="330"/>
                  <a:pt x="364" y="329"/>
                  <a:pt x="365" y="329"/>
                </a:cubicBezTo>
                <a:cubicBezTo>
                  <a:pt x="365" y="328"/>
                  <a:pt x="364" y="327"/>
                  <a:pt x="365" y="327"/>
                </a:cubicBezTo>
                <a:cubicBezTo>
                  <a:pt x="365" y="326"/>
                  <a:pt x="365" y="326"/>
                  <a:pt x="366" y="326"/>
                </a:cubicBezTo>
                <a:cubicBezTo>
                  <a:pt x="365" y="325"/>
                  <a:pt x="368" y="324"/>
                  <a:pt x="367" y="323"/>
                </a:cubicBezTo>
                <a:cubicBezTo>
                  <a:pt x="366" y="322"/>
                  <a:pt x="366" y="323"/>
                  <a:pt x="366" y="322"/>
                </a:cubicBezTo>
                <a:cubicBezTo>
                  <a:pt x="367" y="322"/>
                  <a:pt x="367" y="321"/>
                  <a:pt x="367" y="320"/>
                </a:cubicBezTo>
                <a:cubicBezTo>
                  <a:pt x="367" y="316"/>
                  <a:pt x="366" y="314"/>
                  <a:pt x="367" y="309"/>
                </a:cubicBezTo>
                <a:cubicBezTo>
                  <a:pt x="367" y="309"/>
                  <a:pt x="367" y="309"/>
                  <a:pt x="367" y="309"/>
                </a:cubicBezTo>
                <a:cubicBezTo>
                  <a:pt x="367" y="309"/>
                  <a:pt x="367" y="309"/>
                  <a:pt x="367" y="309"/>
                </a:cubicBezTo>
                <a:cubicBezTo>
                  <a:pt x="368" y="308"/>
                  <a:pt x="368" y="306"/>
                  <a:pt x="369" y="306"/>
                </a:cubicBezTo>
                <a:cubicBezTo>
                  <a:pt x="369" y="306"/>
                  <a:pt x="369" y="306"/>
                  <a:pt x="369" y="306"/>
                </a:cubicBezTo>
                <a:cubicBezTo>
                  <a:pt x="370" y="305"/>
                  <a:pt x="370" y="305"/>
                  <a:pt x="371" y="304"/>
                </a:cubicBezTo>
                <a:cubicBezTo>
                  <a:pt x="370" y="302"/>
                  <a:pt x="372" y="302"/>
                  <a:pt x="372" y="300"/>
                </a:cubicBezTo>
                <a:cubicBezTo>
                  <a:pt x="372" y="299"/>
                  <a:pt x="373" y="299"/>
                  <a:pt x="373" y="298"/>
                </a:cubicBezTo>
                <a:cubicBezTo>
                  <a:pt x="373" y="298"/>
                  <a:pt x="373" y="297"/>
                  <a:pt x="374" y="298"/>
                </a:cubicBezTo>
                <a:cubicBezTo>
                  <a:pt x="373" y="294"/>
                  <a:pt x="374" y="291"/>
                  <a:pt x="374" y="288"/>
                </a:cubicBezTo>
                <a:cubicBezTo>
                  <a:pt x="374" y="287"/>
                  <a:pt x="373" y="287"/>
                  <a:pt x="374" y="286"/>
                </a:cubicBezTo>
                <a:cubicBezTo>
                  <a:pt x="373" y="286"/>
                  <a:pt x="373" y="286"/>
                  <a:pt x="373" y="285"/>
                </a:cubicBezTo>
                <a:cubicBezTo>
                  <a:pt x="373" y="283"/>
                  <a:pt x="372" y="283"/>
                  <a:pt x="372" y="281"/>
                </a:cubicBezTo>
                <a:cubicBezTo>
                  <a:pt x="372" y="281"/>
                  <a:pt x="372" y="280"/>
                  <a:pt x="372" y="279"/>
                </a:cubicBezTo>
                <a:cubicBezTo>
                  <a:pt x="372" y="279"/>
                  <a:pt x="373" y="279"/>
                  <a:pt x="373" y="279"/>
                </a:cubicBezTo>
                <a:cubicBezTo>
                  <a:pt x="373" y="279"/>
                  <a:pt x="373" y="278"/>
                  <a:pt x="374" y="278"/>
                </a:cubicBezTo>
                <a:cubicBezTo>
                  <a:pt x="374" y="278"/>
                  <a:pt x="375" y="278"/>
                  <a:pt x="375" y="277"/>
                </a:cubicBezTo>
                <a:cubicBezTo>
                  <a:pt x="375" y="277"/>
                  <a:pt x="375" y="276"/>
                  <a:pt x="376" y="277"/>
                </a:cubicBezTo>
                <a:cubicBezTo>
                  <a:pt x="376" y="276"/>
                  <a:pt x="376" y="276"/>
                  <a:pt x="376" y="276"/>
                </a:cubicBezTo>
                <a:cubicBezTo>
                  <a:pt x="377" y="276"/>
                  <a:pt x="377" y="276"/>
                  <a:pt x="377" y="276"/>
                </a:cubicBezTo>
                <a:cubicBezTo>
                  <a:pt x="377" y="275"/>
                  <a:pt x="377" y="275"/>
                  <a:pt x="377" y="275"/>
                </a:cubicBezTo>
                <a:cubicBezTo>
                  <a:pt x="377" y="273"/>
                  <a:pt x="373" y="274"/>
                  <a:pt x="372" y="275"/>
                </a:cubicBezTo>
                <a:cubicBezTo>
                  <a:pt x="372" y="275"/>
                  <a:pt x="372" y="275"/>
                  <a:pt x="372" y="275"/>
                </a:cubicBezTo>
                <a:cubicBezTo>
                  <a:pt x="370" y="275"/>
                  <a:pt x="370" y="277"/>
                  <a:pt x="369" y="277"/>
                </a:cubicBezTo>
                <a:cubicBezTo>
                  <a:pt x="369" y="278"/>
                  <a:pt x="369" y="278"/>
                  <a:pt x="368" y="278"/>
                </a:cubicBezTo>
                <a:cubicBezTo>
                  <a:pt x="368" y="278"/>
                  <a:pt x="368" y="278"/>
                  <a:pt x="368" y="278"/>
                </a:cubicBezTo>
                <a:cubicBezTo>
                  <a:pt x="368" y="278"/>
                  <a:pt x="368" y="278"/>
                  <a:pt x="368" y="278"/>
                </a:cubicBezTo>
                <a:cubicBezTo>
                  <a:pt x="366" y="279"/>
                  <a:pt x="365" y="280"/>
                  <a:pt x="364" y="280"/>
                </a:cubicBezTo>
                <a:cubicBezTo>
                  <a:pt x="364" y="280"/>
                  <a:pt x="364" y="280"/>
                  <a:pt x="364" y="280"/>
                </a:cubicBezTo>
                <a:cubicBezTo>
                  <a:pt x="362" y="279"/>
                  <a:pt x="360" y="279"/>
                  <a:pt x="359" y="279"/>
                </a:cubicBezTo>
                <a:cubicBezTo>
                  <a:pt x="357" y="279"/>
                  <a:pt x="357" y="282"/>
                  <a:pt x="355" y="282"/>
                </a:cubicBezTo>
                <a:cubicBezTo>
                  <a:pt x="355" y="282"/>
                  <a:pt x="355" y="282"/>
                  <a:pt x="355" y="283"/>
                </a:cubicBezTo>
                <a:cubicBezTo>
                  <a:pt x="354" y="283"/>
                  <a:pt x="354" y="285"/>
                  <a:pt x="353" y="286"/>
                </a:cubicBezTo>
                <a:cubicBezTo>
                  <a:pt x="353" y="286"/>
                  <a:pt x="353" y="286"/>
                  <a:pt x="353" y="286"/>
                </a:cubicBezTo>
                <a:cubicBezTo>
                  <a:pt x="353" y="287"/>
                  <a:pt x="352" y="287"/>
                  <a:pt x="352" y="288"/>
                </a:cubicBezTo>
                <a:cubicBezTo>
                  <a:pt x="352" y="288"/>
                  <a:pt x="352" y="288"/>
                  <a:pt x="352" y="288"/>
                </a:cubicBezTo>
                <a:cubicBezTo>
                  <a:pt x="352" y="288"/>
                  <a:pt x="352" y="288"/>
                  <a:pt x="352" y="288"/>
                </a:cubicBezTo>
                <a:cubicBezTo>
                  <a:pt x="352" y="288"/>
                  <a:pt x="352" y="288"/>
                  <a:pt x="352" y="288"/>
                </a:cubicBezTo>
                <a:cubicBezTo>
                  <a:pt x="351" y="290"/>
                  <a:pt x="351" y="290"/>
                  <a:pt x="350" y="292"/>
                </a:cubicBezTo>
                <a:cubicBezTo>
                  <a:pt x="350" y="292"/>
                  <a:pt x="350" y="292"/>
                  <a:pt x="350" y="292"/>
                </a:cubicBezTo>
                <a:cubicBezTo>
                  <a:pt x="350" y="292"/>
                  <a:pt x="349" y="293"/>
                  <a:pt x="349" y="294"/>
                </a:cubicBezTo>
                <a:cubicBezTo>
                  <a:pt x="347" y="293"/>
                  <a:pt x="348" y="296"/>
                  <a:pt x="346" y="296"/>
                </a:cubicBezTo>
                <a:cubicBezTo>
                  <a:pt x="346" y="296"/>
                  <a:pt x="346" y="296"/>
                  <a:pt x="346" y="296"/>
                </a:cubicBezTo>
                <a:cubicBezTo>
                  <a:pt x="346" y="297"/>
                  <a:pt x="345" y="296"/>
                  <a:pt x="344" y="297"/>
                </a:cubicBezTo>
                <a:cubicBezTo>
                  <a:pt x="344" y="297"/>
                  <a:pt x="344" y="297"/>
                  <a:pt x="343" y="297"/>
                </a:cubicBezTo>
                <a:cubicBezTo>
                  <a:pt x="342" y="299"/>
                  <a:pt x="341" y="298"/>
                  <a:pt x="340" y="299"/>
                </a:cubicBezTo>
                <a:cubicBezTo>
                  <a:pt x="340" y="299"/>
                  <a:pt x="340" y="299"/>
                  <a:pt x="340" y="298"/>
                </a:cubicBezTo>
                <a:cubicBezTo>
                  <a:pt x="338" y="298"/>
                  <a:pt x="336" y="298"/>
                  <a:pt x="334" y="298"/>
                </a:cubicBezTo>
                <a:cubicBezTo>
                  <a:pt x="334" y="298"/>
                  <a:pt x="334" y="298"/>
                  <a:pt x="333" y="298"/>
                </a:cubicBezTo>
                <a:cubicBezTo>
                  <a:pt x="332" y="298"/>
                  <a:pt x="332" y="299"/>
                  <a:pt x="331" y="299"/>
                </a:cubicBezTo>
                <a:cubicBezTo>
                  <a:pt x="330" y="299"/>
                  <a:pt x="329" y="299"/>
                  <a:pt x="329" y="300"/>
                </a:cubicBezTo>
                <a:cubicBezTo>
                  <a:pt x="328" y="299"/>
                  <a:pt x="327" y="299"/>
                  <a:pt x="325" y="299"/>
                </a:cubicBezTo>
                <a:cubicBezTo>
                  <a:pt x="324" y="299"/>
                  <a:pt x="323" y="299"/>
                  <a:pt x="323" y="300"/>
                </a:cubicBezTo>
                <a:cubicBezTo>
                  <a:pt x="323" y="300"/>
                  <a:pt x="323" y="300"/>
                  <a:pt x="323" y="300"/>
                </a:cubicBezTo>
                <a:cubicBezTo>
                  <a:pt x="323" y="300"/>
                  <a:pt x="323" y="300"/>
                  <a:pt x="322" y="300"/>
                </a:cubicBezTo>
                <a:cubicBezTo>
                  <a:pt x="322" y="302"/>
                  <a:pt x="321" y="302"/>
                  <a:pt x="320" y="303"/>
                </a:cubicBezTo>
                <a:cubicBezTo>
                  <a:pt x="320" y="303"/>
                  <a:pt x="320" y="303"/>
                  <a:pt x="320" y="303"/>
                </a:cubicBezTo>
                <a:cubicBezTo>
                  <a:pt x="320" y="303"/>
                  <a:pt x="320" y="304"/>
                  <a:pt x="320" y="304"/>
                </a:cubicBezTo>
                <a:cubicBezTo>
                  <a:pt x="320" y="304"/>
                  <a:pt x="320" y="305"/>
                  <a:pt x="319" y="304"/>
                </a:cubicBezTo>
                <a:cubicBezTo>
                  <a:pt x="319" y="306"/>
                  <a:pt x="317" y="306"/>
                  <a:pt x="317" y="308"/>
                </a:cubicBezTo>
                <a:cubicBezTo>
                  <a:pt x="316" y="308"/>
                  <a:pt x="316" y="310"/>
                  <a:pt x="314" y="311"/>
                </a:cubicBezTo>
                <a:cubicBezTo>
                  <a:pt x="314" y="313"/>
                  <a:pt x="314" y="313"/>
                  <a:pt x="314" y="313"/>
                </a:cubicBezTo>
                <a:cubicBezTo>
                  <a:pt x="314" y="313"/>
                  <a:pt x="314" y="314"/>
                  <a:pt x="314" y="314"/>
                </a:cubicBezTo>
                <a:cubicBezTo>
                  <a:pt x="314" y="316"/>
                  <a:pt x="314" y="316"/>
                  <a:pt x="314" y="316"/>
                </a:cubicBezTo>
                <a:cubicBezTo>
                  <a:pt x="314" y="316"/>
                  <a:pt x="315" y="316"/>
                  <a:pt x="315" y="316"/>
                </a:cubicBezTo>
                <a:cubicBezTo>
                  <a:pt x="316" y="316"/>
                  <a:pt x="316" y="317"/>
                  <a:pt x="316" y="317"/>
                </a:cubicBezTo>
                <a:cubicBezTo>
                  <a:pt x="317" y="319"/>
                  <a:pt x="318" y="320"/>
                  <a:pt x="320" y="320"/>
                </a:cubicBezTo>
                <a:cubicBezTo>
                  <a:pt x="320" y="321"/>
                  <a:pt x="320" y="321"/>
                  <a:pt x="321" y="321"/>
                </a:cubicBezTo>
                <a:cubicBezTo>
                  <a:pt x="321" y="322"/>
                  <a:pt x="321" y="323"/>
                  <a:pt x="321" y="324"/>
                </a:cubicBezTo>
                <a:cubicBezTo>
                  <a:pt x="322" y="324"/>
                  <a:pt x="323" y="324"/>
                  <a:pt x="323" y="323"/>
                </a:cubicBezTo>
                <a:cubicBezTo>
                  <a:pt x="323" y="322"/>
                  <a:pt x="324" y="322"/>
                  <a:pt x="325" y="321"/>
                </a:cubicBezTo>
                <a:cubicBezTo>
                  <a:pt x="324" y="320"/>
                  <a:pt x="322" y="320"/>
                  <a:pt x="321" y="319"/>
                </a:cubicBezTo>
                <a:cubicBezTo>
                  <a:pt x="320" y="318"/>
                  <a:pt x="320" y="316"/>
                  <a:pt x="321" y="314"/>
                </a:cubicBezTo>
                <a:cubicBezTo>
                  <a:pt x="321" y="314"/>
                  <a:pt x="321" y="314"/>
                  <a:pt x="322" y="314"/>
                </a:cubicBezTo>
                <a:cubicBezTo>
                  <a:pt x="322" y="313"/>
                  <a:pt x="324" y="314"/>
                  <a:pt x="324" y="312"/>
                </a:cubicBezTo>
                <a:cubicBezTo>
                  <a:pt x="324" y="312"/>
                  <a:pt x="324" y="312"/>
                  <a:pt x="324" y="312"/>
                </a:cubicBezTo>
                <a:cubicBezTo>
                  <a:pt x="324" y="311"/>
                  <a:pt x="326" y="311"/>
                  <a:pt x="326" y="309"/>
                </a:cubicBezTo>
                <a:cubicBezTo>
                  <a:pt x="326" y="309"/>
                  <a:pt x="326" y="309"/>
                  <a:pt x="326" y="309"/>
                </a:cubicBezTo>
                <a:cubicBezTo>
                  <a:pt x="327" y="309"/>
                  <a:pt x="327" y="309"/>
                  <a:pt x="328" y="309"/>
                </a:cubicBezTo>
                <a:cubicBezTo>
                  <a:pt x="328" y="308"/>
                  <a:pt x="329" y="308"/>
                  <a:pt x="329" y="307"/>
                </a:cubicBezTo>
                <a:cubicBezTo>
                  <a:pt x="332" y="306"/>
                  <a:pt x="334" y="306"/>
                  <a:pt x="336" y="304"/>
                </a:cubicBezTo>
                <a:cubicBezTo>
                  <a:pt x="338" y="304"/>
                  <a:pt x="338" y="307"/>
                  <a:pt x="340" y="306"/>
                </a:cubicBezTo>
                <a:cubicBezTo>
                  <a:pt x="341" y="306"/>
                  <a:pt x="342" y="306"/>
                  <a:pt x="342" y="305"/>
                </a:cubicBezTo>
                <a:cubicBezTo>
                  <a:pt x="343" y="305"/>
                  <a:pt x="344" y="305"/>
                  <a:pt x="344" y="304"/>
                </a:cubicBezTo>
                <a:cubicBezTo>
                  <a:pt x="347" y="305"/>
                  <a:pt x="348" y="303"/>
                  <a:pt x="351" y="304"/>
                </a:cubicBezTo>
                <a:cubicBezTo>
                  <a:pt x="352" y="304"/>
                  <a:pt x="352" y="303"/>
                  <a:pt x="353" y="303"/>
                </a:cubicBezTo>
                <a:cubicBezTo>
                  <a:pt x="354" y="303"/>
                  <a:pt x="355" y="303"/>
                  <a:pt x="356" y="302"/>
                </a:cubicBezTo>
                <a:cubicBezTo>
                  <a:pt x="357" y="303"/>
                  <a:pt x="358" y="303"/>
                  <a:pt x="360" y="304"/>
                </a:cubicBezTo>
                <a:cubicBezTo>
                  <a:pt x="360" y="304"/>
                  <a:pt x="360" y="304"/>
                  <a:pt x="360" y="304"/>
                </a:cubicBezTo>
                <a:cubicBezTo>
                  <a:pt x="361" y="304"/>
                  <a:pt x="362" y="305"/>
                  <a:pt x="363" y="306"/>
                </a:cubicBezTo>
                <a:cubicBezTo>
                  <a:pt x="363" y="306"/>
                  <a:pt x="363" y="306"/>
                  <a:pt x="363" y="306"/>
                </a:cubicBezTo>
                <a:cubicBezTo>
                  <a:pt x="363" y="306"/>
                  <a:pt x="363" y="306"/>
                  <a:pt x="363" y="306"/>
                </a:cubicBezTo>
                <a:cubicBezTo>
                  <a:pt x="363" y="307"/>
                  <a:pt x="365" y="307"/>
                  <a:pt x="365" y="309"/>
                </a:cubicBezTo>
                <a:cubicBezTo>
                  <a:pt x="364" y="309"/>
                  <a:pt x="364" y="308"/>
                  <a:pt x="364" y="308"/>
                </a:cubicBezTo>
                <a:cubicBezTo>
                  <a:pt x="363" y="308"/>
                  <a:pt x="363" y="308"/>
                  <a:pt x="362" y="307"/>
                </a:cubicBezTo>
                <a:cubicBezTo>
                  <a:pt x="362" y="307"/>
                  <a:pt x="362" y="307"/>
                  <a:pt x="362" y="307"/>
                </a:cubicBezTo>
                <a:cubicBezTo>
                  <a:pt x="362" y="306"/>
                  <a:pt x="362" y="306"/>
                  <a:pt x="362" y="306"/>
                </a:cubicBezTo>
                <a:cubicBezTo>
                  <a:pt x="361" y="305"/>
                  <a:pt x="361" y="304"/>
                  <a:pt x="359" y="304"/>
                </a:cubicBezTo>
                <a:cubicBezTo>
                  <a:pt x="359" y="304"/>
                  <a:pt x="359" y="304"/>
                  <a:pt x="359" y="304"/>
                </a:cubicBezTo>
                <a:cubicBezTo>
                  <a:pt x="357" y="304"/>
                  <a:pt x="355" y="303"/>
                  <a:pt x="353" y="304"/>
                </a:cubicBezTo>
                <a:cubicBezTo>
                  <a:pt x="353" y="304"/>
                  <a:pt x="353" y="304"/>
                  <a:pt x="353" y="304"/>
                </a:cubicBezTo>
                <a:cubicBezTo>
                  <a:pt x="352" y="305"/>
                  <a:pt x="350" y="304"/>
                  <a:pt x="350" y="306"/>
                </a:cubicBezTo>
                <a:cubicBezTo>
                  <a:pt x="350" y="306"/>
                  <a:pt x="350" y="307"/>
                  <a:pt x="349" y="307"/>
                </a:cubicBezTo>
                <a:cubicBezTo>
                  <a:pt x="349" y="307"/>
                  <a:pt x="349" y="307"/>
                  <a:pt x="349" y="307"/>
                </a:cubicBezTo>
                <a:cubicBezTo>
                  <a:pt x="348" y="306"/>
                  <a:pt x="346" y="305"/>
                  <a:pt x="344" y="306"/>
                </a:cubicBezTo>
                <a:cubicBezTo>
                  <a:pt x="343" y="306"/>
                  <a:pt x="343" y="307"/>
                  <a:pt x="342" y="307"/>
                </a:cubicBezTo>
                <a:cubicBezTo>
                  <a:pt x="341" y="307"/>
                  <a:pt x="341" y="309"/>
                  <a:pt x="339" y="309"/>
                </a:cubicBezTo>
                <a:cubicBezTo>
                  <a:pt x="340" y="310"/>
                  <a:pt x="340" y="311"/>
                  <a:pt x="339" y="312"/>
                </a:cubicBezTo>
                <a:cubicBezTo>
                  <a:pt x="339" y="313"/>
                  <a:pt x="340" y="314"/>
                  <a:pt x="340" y="315"/>
                </a:cubicBezTo>
                <a:cubicBezTo>
                  <a:pt x="341" y="317"/>
                  <a:pt x="339" y="317"/>
                  <a:pt x="339" y="319"/>
                </a:cubicBezTo>
                <a:cubicBezTo>
                  <a:pt x="339" y="320"/>
                  <a:pt x="340" y="320"/>
                  <a:pt x="341" y="320"/>
                </a:cubicBezTo>
                <a:cubicBezTo>
                  <a:pt x="340" y="323"/>
                  <a:pt x="342" y="324"/>
                  <a:pt x="342" y="326"/>
                </a:cubicBezTo>
                <a:cubicBezTo>
                  <a:pt x="340" y="326"/>
                  <a:pt x="340" y="323"/>
                  <a:pt x="339" y="323"/>
                </a:cubicBezTo>
                <a:cubicBezTo>
                  <a:pt x="338" y="322"/>
                  <a:pt x="337" y="323"/>
                  <a:pt x="337" y="324"/>
                </a:cubicBezTo>
                <a:cubicBezTo>
                  <a:pt x="335" y="323"/>
                  <a:pt x="337" y="322"/>
                  <a:pt x="337" y="321"/>
                </a:cubicBezTo>
                <a:cubicBezTo>
                  <a:pt x="338" y="320"/>
                  <a:pt x="338" y="319"/>
                  <a:pt x="338" y="318"/>
                </a:cubicBezTo>
                <a:cubicBezTo>
                  <a:pt x="338" y="317"/>
                  <a:pt x="337" y="317"/>
                  <a:pt x="337" y="316"/>
                </a:cubicBezTo>
                <a:cubicBezTo>
                  <a:pt x="337" y="316"/>
                  <a:pt x="336" y="316"/>
                  <a:pt x="336" y="315"/>
                </a:cubicBezTo>
                <a:cubicBezTo>
                  <a:pt x="335" y="315"/>
                  <a:pt x="334" y="315"/>
                  <a:pt x="333" y="315"/>
                </a:cubicBezTo>
                <a:cubicBezTo>
                  <a:pt x="331" y="315"/>
                  <a:pt x="331" y="318"/>
                  <a:pt x="330" y="318"/>
                </a:cubicBezTo>
                <a:cubicBezTo>
                  <a:pt x="329" y="319"/>
                  <a:pt x="329" y="320"/>
                  <a:pt x="328" y="320"/>
                </a:cubicBezTo>
                <a:cubicBezTo>
                  <a:pt x="328" y="321"/>
                  <a:pt x="328" y="320"/>
                  <a:pt x="328" y="320"/>
                </a:cubicBezTo>
                <a:cubicBezTo>
                  <a:pt x="327" y="321"/>
                  <a:pt x="328" y="322"/>
                  <a:pt x="327" y="322"/>
                </a:cubicBezTo>
                <a:cubicBezTo>
                  <a:pt x="327" y="323"/>
                  <a:pt x="327" y="323"/>
                  <a:pt x="326" y="323"/>
                </a:cubicBezTo>
                <a:cubicBezTo>
                  <a:pt x="326" y="325"/>
                  <a:pt x="326" y="326"/>
                  <a:pt x="326" y="327"/>
                </a:cubicBezTo>
                <a:cubicBezTo>
                  <a:pt x="326" y="328"/>
                  <a:pt x="324" y="328"/>
                  <a:pt x="324" y="329"/>
                </a:cubicBezTo>
                <a:cubicBezTo>
                  <a:pt x="323" y="328"/>
                  <a:pt x="322" y="327"/>
                  <a:pt x="322" y="325"/>
                </a:cubicBezTo>
                <a:cubicBezTo>
                  <a:pt x="321" y="325"/>
                  <a:pt x="320" y="325"/>
                  <a:pt x="320" y="324"/>
                </a:cubicBezTo>
                <a:cubicBezTo>
                  <a:pt x="318" y="325"/>
                  <a:pt x="318" y="323"/>
                  <a:pt x="316" y="323"/>
                </a:cubicBezTo>
                <a:cubicBezTo>
                  <a:pt x="316" y="323"/>
                  <a:pt x="316" y="323"/>
                  <a:pt x="315" y="323"/>
                </a:cubicBezTo>
                <a:cubicBezTo>
                  <a:pt x="315" y="322"/>
                  <a:pt x="314" y="322"/>
                  <a:pt x="314" y="322"/>
                </a:cubicBezTo>
                <a:cubicBezTo>
                  <a:pt x="313" y="320"/>
                  <a:pt x="314" y="319"/>
                  <a:pt x="314" y="318"/>
                </a:cubicBezTo>
                <a:cubicBezTo>
                  <a:pt x="312" y="317"/>
                  <a:pt x="313" y="319"/>
                  <a:pt x="313" y="320"/>
                </a:cubicBezTo>
                <a:cubicBezTo>
                  <a:pt x="312" y="320"/>
                  <a:pt x="313" y="323"/>
                  <a:pt x="312" y="324"/>
                </a:cubicBezTo>
                <a:cubicBezTo>
                  <a:pt x="311" y="324"/>
                  <a:pt x="312" y="325"/>
                  <a:pt x="312" y="326"/>
                </a:cubicBezTo>
                <a:cubicBezTo>
                  <a:pt x="311" y="326"/>
                  <a:pt x="311" y="327"/>
                  <a:pt x="311" y="328"/>
                </a:cubicBezTo>
                <a:cubicBezTo>
                  <a:pt x="312" y="328"/>
                  <a:pt x="311" y="329"/>
                  <a:pt x="312" y="330"/>
                </a:cubicBezTo>
                <a:cubicBezTo>
                  <a:pt x="312" y="330"/>
                  <a:pt x="312" y="330"/>
                  <a:pt x="312" y="331"/>
                </a:cubicBezTo>
                <a:cubicBezTo>
                  <a:pt x="313" y="331"/>
                  <a:pt x="313" y="333"/>
                  <a:pt x="314" y="333"/>
                </a:cubicBezTo>
                <a:cubicBezTo>
                  <a:pt x="315" y="333"/>
                  <a:pt x="314" y="334"/>
                  <a:pt x="314" y="334"/>
                </a:cubicBezTo>
                <a:cubicBezTo>
                  <a:pt x="314" y="335"/>
                  <a:pt x="314" y="336"/>
                  <a:pt x="314" y="336"/>
                </a:cubicBezTo>
                <a:cubicBezTo>
                  <a:pt x="313" y="336"/>
                  <a:pt x="312" y="335"/>
                  <a:pt x="312" y="334"/>
                </a:cubicBezTo>
                <a:cubicBezTo>
                  <a:pt x="312" y="334"/>
                  <a:pt x="312" y="334"/>
                  <a:pt x="312" y="334"/>
                </a:cubicBezTo>
                <a:cubicBezTo>
                  <a:pt x="312" y="333"/>
                  <a:pt x="311" y="331"/>
                  <a:pt x="310" y="332"/>
                </a:cubicBezTo>
                <a:cubicBezTo>
                  <a:pt x="310" y="333"/>
                  <a:pt x="310" y="335"/>
                  <a:pt x="310" y="337"/>
                </a:cubicBezTo>
                <a:cubicBezTo>
                  <a:pt x="310" y="338"/>
                  <a:pt x="310" y="338"/>
                  <a:pt x="310" y="339"/>
                </a:cubicBezTo>
                <a:cubicBezTo>
                  <a:pt x="310" y="340"/>
                  <a:pt x="310" y="341"/>
                  <a:pt x="309" y="341"/>
                </a:cubicBezTo>
                <a:cubicBezTo>
                  <a:pt x="309" y="341"/>
                  <a:pt x="309" y="342"/>
                  <a:pt x="310" y="343"/>
                </a:cubicBezTo>
                <a:cubicBezTo>
                  <a:pt x="310" y="344"/>
                  <a:pt x="308" y="345"/>
                  <a:pt x="309" y="346"/>
                </a:cubicBezTo>
                <a:cubicBezTo>
                  <a:pt x="309" y="349"/>
                  <a:pt x="310" y="349"/>
                  <a:pt x="310" y="352"/>
                </a:cubicBezTo>
                <a:cubicBezTo>
                  <a:pt x="311" y="352"/>
                  <a:pt x="311" y="351"/>
                  <a:pt x="311" y="349"/>
                </a:cubicBezTo>
                <a:cubicBezTo>
                  <a:pt x="311" y="347"/>
                  <a:pt x="311" y="346"/>
                  <a:pt x="312" y="346"/>
                </a:cubicBezTo>
                <a:cubicBezTo>
                  <a:pt x="312" y="346"/>
                  <a:pt x="312" y="346"/>
                  <a:pt x="312" y="346"/>
                </a:cubicBezTo>
                <a:cubicBezTo>
                  <a:pt x="313" y="346"/>
                  <a:pt x="313" y="346"/>
                  <a:pt x="313" y="346"/>
                </a:cubicBezTo>
                <a:cubicBezTo>
                  <a:pt x="313" y="348"/>
                  <a:pt x="314" y="348"/>
                  <a:pt x="314" y="350"/>
                </a:cubicBezTo>
                <a:cubicBezTo>
                  <a:pt x="314" y="351"/>
                  <a:pt x="317" y="352"/>
                  <a:pt x="316" y="355"/>
                </a:cubicBezTo>
                <a:cubicBezTo>
                  <a:pt x="315" y="356"/>
                  <a:pt x="314" y="357"/>
                  <a:pt x="314" y="358"/>
                </a:cubicBezTo>
                <a:cubicBezTo>
                  <a:pt x="313" y="359"/>
                  <a:pt x="312" y="360"/>
                  <a:pt x="312" y="362"/>
                </a:cubicBezTo>
                <a:cubicBezTo>
                  <a:pt x="311" y="362"/>
                  <a:pt x="311" y="364"/>
                  <a:pt x="310" y="365"/>
                </a:cubicBezTo>
                <a:cubicBezTo>
                  <a:pt x="309" y="365"/>
                  <a:pt x="309" y="367"/>
                  <a:pt x="309" y="369"/>
                </a:cubicBezTo>
                <a:cubicBezTo>
                  <a:pt x="309" y="370"/>
                  <a:pt x="311" y="369"/>
                  <a:pt x="311" y="371"/>
                </a:cubicBezTo>
                <a:cubicBezTo>
                  <a:pt x="314" y="371"/>
                  <a:pt x="310" y="369"/>
                  <a:pt x="312" y="369"/>
                </a:cubicBezTo>
                <a:cubicBezTo>
                  <a:pt x="312" y="369"/>
                  <a:pt x="312" y="369"/>
                  <a:pt x="312" y="369"/>
                </a:cubicBezTo>
                <a:cubicBezTo>
                  <a:pt x="313" y="369"/>
                  <a:pt x="313" y="369"/>
                  <a:pt x="313" y="369"/>
                </a:cubicBezTo>
                <a:cubicBezTo>
                  <a:pt x="314" y="369"/>
                  <a:pt x="314" y="372"/>
                  <a:pt x="316" y="371"/>
                </a:cubicBezTo>
                <a:cubicBezTo>
                  <a:pt x="316" y="371"/>
                  <a:pt x="316" y="371"/>
                  <a:pt x="316" y="371"/>
                </a:cubicBezTo>
                <a:cubicBezTo>
                  <a:pt x="317" y="372"/>
                  <a:pt x="317" y="373"/>
                  <a:pt x="318" y="373"/>
                </a:cubicBezTo>
                <a:cubicBezTo>
                  <a:pt x="318" y="373"/>
                  <a:pt x="319" y="373"/>
                  <a:pt x="319" y="373"/>
                </a:cubicBezTo>
                <a:cubicBezTo>
                  <a:pt x="320" y="374"/>
                  <a:pt x="320" y="374"/>
                  <a:pt x="321" y="374"/>
                </a:cubicBezTo>
                <a:cubicBezTo>
                  <a:pt x="320" y="375"/>
                  <a:pt x="321" y="375"/>
                  <a:pt x="321" y="375"/>
                </a:cubicBezTo>
                <a:cubicBezTo>
                  <a:pt x="322" y="375"/>
                  <a:pt x="321" y="377"/>
                  <a:pt x="321" y="378"/>
                </a:cubicBezTo>
                <a:cubicBezTo>
                  <a:pt x="321" y="378"/>
                  <a:pt x="322" y="378"/>
                  <a:pt x="322" y="378"/>
                </a:cubicBezTo>
                <a:cubicBezTo>
                  <a:pt x="322" y="379"/>
                  <a:pt x="323" y="385"/>
                  <a:pt x="322" y="387"/>
                </a:cubicBezTo>
                <a:cubicBezTo>
                  <a:pt x="322" y="387"/>
                  <a:pt x="321" y="387"/>
                  <a:pt x="321" y="387"/>
                </a:cubicBezTo>
                <a:cubicBezTo>
                  <a:pt x="321" y="388"/>
                  <a:pt x="322" y="389"/>
                  <a:pt x="321" y="389"/>
                </a:cubicBezTo>
                <a:cubicBezTo>
                  <a:pt x="321" y="391"/>
                  <a:pt x="321" y="393"/>
                  <a:pt x="320" y="394"/>
                </a:cubicBezTo>
                <a:cubicBezTo>
                  <a:pt x="320" y="396"/>
                  <a:pt x="322" y="396"/>
                  <a:pt x="321" y="399"/>
                </a:cubicBezTo>
                <a:cubicBezTo>
                  <a:pt x="323" y="399"/>
                  <a:pt x="326" y="399"/>
                  <a:pt x="328" y="399"/>
                </a:cubicBezTo>
                <a:cubicBezTo>
                  <a:pt x="328" y="400"/>
                  <a:pt x="329" y="400"/>
                  <a:pt x="330" y="400"/>
                </a:cubicBezTo>
                <a:cubicBezTo>
                  <a:pt x="330" y="400"/>
                  <a:pt x="330" y="401"/>
                  <a:pt x="330" y="401"/>
                </a:cubicBezTo>
                <a:cubicBezTo>
                  <a:pt x="330" y="401"/>
                  <a:pt x="330" y="400"/>
                  <a:pt x="330" y="401"/>
                </a:cubicBezTo>
                <a:cubicBezTo>
                  <a:pt x="331" y="401"/>
                  <a:pt x="330" y="401"/>
                  <a:pt x="330" y="401"/>
                </a:cubicBezTo>
                <a:cubicBezTo>
                  <a:pt x="331" y="402"/>
                  <a:pt x="332" y="401"/>
                  <a:pt x="332" y="401"/>
                </a:cubicBezTo>
                <a:cubicBezTo>
                  <a:pt x="333" y="401"/>
                  <a:pt x="335" y="401"/>
                  <a:pt x="337" y="401"/>
                </a:cubicBezTo>
                <a:cubicBezTo>
                  <a:pt x="338" y="402"/>
                  <a:pt x="341" y="403"/>
                  <a:pt x="342" y="403"/>
                </a:cubicBezTo>
                <a:cubicBezTo>
                  <a:pt x="342" y="402"/>
                  <a:pt x="344" y="402"/>
                  <a:pt x="345" y="401"/>
                </a:cubicBezTo>
                <a:cubicBezTo>
                  <a:pt x="345" y="401"/>
                  <a:pt x="345" y="400"/>
                  <a:pt x="345" y="400"/>
                </a:cubicBezTo>
                <a:cubicBezTo>
                  <a:pt x="348" y="399"/>
                  <a:pt x="347" y="403"/>
                  <a:pt x="349" y="403"/>
                </a:cubicBezTo>
                <a:cubicBezTo>
                  <a:pt x="350" y="403"/>
                  <a:pt x="350" y="402"/>
                  <a:pt x="350" y="401"/>
                </a:cubicBezTo>
                <a:cubicBezTo>
                  <a:pt x="350" y="399"/>
                  <a:pt x="349" y="399"/>
                  <a:pt x="349" y="399"/>
                </a:cubicBezTo>
                <a:close/>
                <a:moveTo>
                  <a:pt x="358" y="321"/>
                </a:moveTo>
                <a:cubicBezTo>
                  <a:pt x="359" y="321"/>
                  <a:pt x="358" y="319"/>
                  <a:pt x="360" y="319"/>
                </a:cubicBezTo>
                <a:cubicBezTo>
                  <a:pt x="360" y="320"/>
                  <a:pt x="361" y="320"/>
                  <a:pt x="362" y="319"/>
                </a:cubicBezTo>
                <a:cubicBezTo>
                  <a:pt x="364" y="320"/>
                  <a:pt x="364" y="320"/>
                  <a:pt x="366" y="319"/>
                </a:cubicBezTo>
                <a:cubicBezTo>
                  <a:pt x="366" y="320"/>
                  <a:pt x="365" y="320"/>
                  <a:pt x="365" y="322"/>
                </a:cubicBezTo>
                <a:cubicBezTo>
                  <a:pt x="365" y="322"/>
                  <a:pt x="364" y="322"/>
                  <a:pt x="364" y="322"/>
                </a:cubicBezTo>
                <a:cubicBezTo>
                  <a:pt x="363" y="322"/>
                  <a:pt x="363" y="322"/>
                  <a:pt x="363" y="322"/>
                </a:cubicBezTo>
                <a:cubicBezTo>
                  <a:pt x="363" y="322"/>
                  <a:pt x="363" y="321"/>
                  <a:pt x="363" y="321"/>
                </a:cubicBezTo>
                <a:cubicBezTo>
                  <a:pt x="363" y="320"/>
                  <a:pt x="362" y="321"/>
                  <a:pt x="362" y="321"/>
                </a:cubicBezTo>
                <a:cubicBezTo>
                  <a:pt x="361" y="321"/>
                  <a:pt x="359" y="321"/>
                  <a:pt x="360" y="323"/>
                </a:cubicBezTo>
                <a:cubicBezTo>
                  <a:pt x="359" y="323"/>
                  <a:pt x="358" y="323"/>
                  <a:pt x="358" y="323"/>
                </a:cubicBezTo>
                <a:cubicBezTo>
                  <a:pt x="357" y="323"/>
                  <a:pt x="355" y="324"/>
                  <a:pt x="355" y="323"/>
                </a:cubicBezTo>
                <a:cubicBezTo>
                  <a:pt x="356" y="323"/>
                  <a:pt x="357" y="322"/>
                  <a:pt x="358" y="321"/>
                </a:cubicBezTo>
                <a:close/>
                <a:moveTo>
                  <a:pt x="312" y="369"/>
                </a:moveTo>
                <a:cubicBezTo>
                  <a:pt x="311" y="368"/>
                  <a:pt x="312" y="368"/>
                  <a:pt x="312" y="368"/>
                </a:cubicBezTo>
                <a:cubicBezTo>
                  <a:pt x="313" y="368"/>
                  <a:pt x="312" y="369"/>
                  <a:pt x="312" y="369"/>
                </a:cubicBezTo>
                <a:close/>
                <a:moveTo>
                  <a:pt x="373" y="364"/>
                </a:moveTo>
                <a:cubicBezTo>
                  <a:pt x="373" y="363"/>
                  <a:pt x="373" y="363"/>
                  <a:pt x="374" y="363"/>
                </a:cubicBezTo>
                <a:cubicBezTo>
                  <a:pt x="374" y="362"/>
                  <a:pt x="374" y="361"/>
                  <a:pt x="375" y="361"/>
                </a:cubicBezTo>
                <a:cubicBezTo>
                  <a:pt x="375" y="360"/>
                  <a:pt x="376" y="359"/>
                  <a:pt x="376" y="358"/>
                </a:cubicBezTo>
                <a:cubicBezTo>
                  <a:pt x="375" y="358"/>
                  <a:pt x="375" y="357"/>
                  <a:pt x="375" y="357"/>
                </a:cubicBezTo>
                <a:cubicBezTo>
                  <a:pt x="374" y="357"/>
                  <a:pt x="374" y="356"/>
                  <a:pt x="374" y="356"/>
                </a:cubicBezTo>
                <a:cubicBezTo>
                  <a:pt x="374" y="356"/>
                  <a:pt x="373" y="356"/>
                  <a:pt x="374" y="355"/>
                </a:cubicBezTo>
                <a:cubicBezTo>
                  <a:pt x="373" y="355"/>
                  <a:pt x="373" y="355"/>
                  <a:pt x="373" y="355"/>
                </a:cubicBezTo>
                <a:cubicBezTo>
                  <a:pt x="373" y="353"/>
                  <a:pt x="373" y="352"/>
                  <a:pt x="371" y="353"/>
                </a:cubicBezTo>
                <a:cubicBezTo>
                  <a:pt x="369" y="354"/>
                  <a:pt x="372" y="355"/>
                  <a:pt x="372" y="357"/>
                </a:cubicBezTo>
                <a:cubicBezTo>
                  <a:pt x="372" y="359"/>
                  <a:pt x="370" y="358"/>
                  <a:pt x="370" y="360"/>
                </a:cubicBezTo>
                <a:cubicBezTo>
                  <a:pt x="370" y="361"/>
                  <a:pt x="370" y="362"/>
                  <a:pt x="370" y="363"/>
                </a:cubicBezTo>
                <a:cubicBezTo>
                  <a:pt x="372" y="362"/>
                  <a:pt x="372" y="366"/>
                  <a:pt x="373" y="364"/>
                </a:cubicBezTo>
                <a:close/>
                <a:moveTo>
                  <a:pt x="327" y="310"/>
                </a:moveTo>
                <a:cubicBezTo>
                  <a:pt x="325" y="310"/>
                  <a:pt x="326" y="312"/>
                  <a:pt x="325" y="313"/>
                </a:cubicBezTo>
                <a:cubicBezTo>
                  <a:pt x="325" y="313"/>
                  <a:pt x="325" y="313"/>
                  <a:pt x="325" y="313"/>
                </a:cubicBezTo>
                <a:cubicBezTo>
                  <a:pt x="324" y="313"/>
                  <a:pt x="324" y="315"/>
                  <a:pt x="322" y="315"/>
                </a:cubicBezTo>
                <a:cubicBezTo>
                  <a:pt x="322" y="315"/>
                  <a:pt x="322" y="315"/>
                  <a:pt x="322" y="315"/>
                </a:cubicBezTo>
                <a:cubicBezTo>
                  <a:pt x="322" y="315"/>
                  <a:pt x="321" y="316"/>
                  <a:pt x="321" y="316"/>
                </a:cubicBezTo>
                <a:cubicBezTo>
                  <a:pt x="322" y="317"/>
                  <a:pt x="323" y="317"/>
                  <a:pt x="323" y="318"/>
                </a:cubicBezTo>
                <a:cubicBezTo>
                  <a:pt x="325" y="317"/>
                  <a:pt x="325" y="319"/>
                  <a:pt x="325" y="320"/>
                </a:cubicBezTo>
                <a:cubicBezTo>
                  <a:pt x="326" y="319"/>
                  <a:pt x="328" y="319"/>
                  <a:pt x="328" y="317"/>
                </a:cubicBezTo>
                <a:cubicBezTo>
                  <a:pt x="329" y="317"/>
                  <a:pt x="329" y="315"/>
                  <a:pt x="330" y="315"/>
                </a:cubicBezTo>
                <a:cubicBezTo>
                  <a:pt x="331" y="313"/>
                  <a:pt x="328" y="312"/>
                  <a:pt x="330" y="311"/>
                </a:cubicBezTo>
                <a:cubicBezTo>
                  <a:pt x="331" y="311"/>
                  <a:pt x="331" y="310"/>
                  <a:pt x="331" y="310"/>
                </a:cubicBezTo>
                <a:cubicBezTo>
                  <a:pt x="332" y="310"/>
                  <a:pt x="332" y="309"/>
                  <a:pt x="332" y="309"/>
                </a:cubicBezTo>
                <a:cubicBezTo>
                  <a:pt x="332" y="307"/>
                  <a:pt x="329" y="308"/>
                  <a:pt x="329" y="309"/>
                </a:cubicBezTo>
                <a:cubicBezTo>
                  <a:pt x="328" y="309"/>
                  <a:pt x="328" y="310"/>
                  <a:pt x="327" y="310"/>
                </a:cubicBezTo>
                <a:cubicBezTo>
                  <a:pt x="327" y="310"/>
                  <a:pt x="327" y="310"/>
                  <a:pt x="327" y="310"/>
                </a:cubicBezTo>
                <a:close/>
                <a:moveTo>
                  <a:pt x="335" y="314"/>
                </a:moveTo>
                <a:cubicBezTo>
                  <a:pt x="335" y="314"/>
                  <a:pt x="336" y="314"/>
                  <a:pt x="337" y="314"/>
                </a:cubicBezTo>
                <a:cubicBezTo>
                  <a:pt x="337" y="313"/>
                  <a:pt x="338" y="313"/>
                  <a:pt x="337" y="312"/>
                </a:cubicBezTo>
                <a:cubicBezTo>
                  <a:pt x="335" y="313"/>
                  <a:pt x="336" y="311"/>
                  <a:pt x="334" y="311"/>
                </a:cubicBezTo>
                <a:cubicBezTo>
                  <a:pt x="334" y="312"/>
                  <a:pt x="333" y="312"/>
                  <a:pt x="333" y="312"/>
                </a:cubicBezTo>
                <a:cubicBezTo>
                  <a:pt x="332" y="314"/>
                  <a:pt x="334" y="313"/>
                  <a:pt x="335" y="314"/>
                </a:cubicBezTo>
                <a:close/>
                <a:moveTo>
                  <a:pt x="404" y="363"/>
                </a:moveTo>
                <a:cubicBezTo>
                  <a:pt x="403" y="363"/>
                  <a:pt x="403" y="363"/>
                  <a:pt x="403" y="363"/>
                </a:cubicBezTo>
                <a:cubicBezTo>
                  <a:pt x="402" y="365"/>
                  <a:pt x="404" y="364"/>
                  <a:pt x="405" y="364"/>
                </a:cubicBezTo>
                <a:cubicBezTo>
                  <a:pt x="405" y="364"/>
                  <a:pt x="405" y="365"/>
                  <a:pt x="405" y="365"/>
                </a:cubicBezTo>
                <a:cubicBezTo>
                  <a:pt x="406" y="365"/>
                  <a:pt x="406" y="365"/>
                  <a:pt x="407" y="364"/>
                </a:cubicBezTo>
                <a:cubicBezTo>
                  <a:pt x="407" y="365"/>
                  <a:pt x="408" y="365"/>
                  <a:pt x="409" y="365"/>
                </a:cubicBezTo>
                <a:cubicBezTo>
                  <a:pt x="410" y="363"/>
                  <a:pt x="408" y="363"/>
                  <a:pt x="408" y="361"/>
                </a:cubicBezTo>
                <a:cubicBezTo>
                  <a:pt x="408" y="360"/>
                  <a:pt x="409" y="359"/>
                  <a:pt x="408" y="358"/>
                </a:cubicBezTo>
                <a:cubicBezTo>
                  <a:pt x="408" y="358"/>
                  <a:pt x="408" y="358"/>
                  <a:pt x="408" y="358"/>
                </a:cubicBezTo>
                <a:cubicBezTo>
                  <a:pt x="407" y="358"/>
                  <a:pt x="408" y="357"/>
                  <a:pt x="407" y="357"/>
                </a:cubicBezTo>
                <a:cubicBezTo>
                  <a:pt x="406" y="358"/>
                  <a:pt x="406" y="360"/>
                  <a:pt x="406" y="362"/>
                </a:cubicBezTo>
                <a:cubicBezTo>
                  <a:pt x="405" y="362"/>
                  <a:pt x="405" y="363"/>
                  <a:pt x="404" y="363"/>
                </a:cubicBezTo>
                <a:close/>
                <a:moveTo>
                  <a:pt x="383" y="298"/>
                </a:moveTo>
                <a:cubicBezTo>
                  <a:pt x="385" y="298"/>
                  <a:pt x="384" y="299"/>
                  <a:pt x="386" y="299"/>
                </a:cubicBezTo>
                <a:cubicBezTo>
                  <a:pt x="386" y="298"/>
                  <a:pt x="388" y="298"/>
                  <a:pt x="388" y="295"/>
                </a:cubicBezTo>
                <a:cubicBezTo>
                  <a:pt x="389" y="296"/>
                  <a:pt x="389" y="295"/>
                  <a:pt x="390" y="295"/>
                </a:cubicBezTo>
                <a:cubicBezTo>
                  <a:pt x="390" y="295"/>
                  <a:pt x="390" y="294"/>
                  <a:pt x="390" y="293"/>
                </a:cubicBezTo>
                <a:cubicBezTo>
                  <a:pt x="387" y="294"/>
                  <a:pt x="388" y="292"/>
                  <a:pt x="385" y="293"/>
                </a:cubicBezTo>
                <a:cubicBezTo>
                  <a:pt x="385" y="294"/>
                  <a:pt x="385" y="294"/>
                  <a:pt x="385" y="294"/>
                </a:cubicBezTo>
                <a:cubicBezTo>
                  <a:pt x="383" y="294"/>
                  <a:pt x="382" y="295"/>
                  <a:pt x="382" y="297"/>
                </a:cubicBezTo>
                <a:cubicBezTo>
                  <a:pt x="383" y="297"/>
                  <a:pt x="383" y="298"/>
                  <a:pt x="383" y="298"/>
                </a:cubicBezTo>
                <a:close/>
                <a:moveTo>
                  <a:pt x="385" y="356"/>
                </a:moveTo>
                <a:cubicBezTo>
                  <a:pt x="385" y="358"/>
                  <a:pt x="387" y="357"/>
                  <a:pt x="387" y="359"/>
                </a:cubicBezTo>
                <a:cubicBezTo>
                  <a:pt x="388" y="360"/>
                  <a:pt x="389" y="359"/>
                  <a:pt x="390" y="360"/>
                </a:cubicBezTo>
                <a:cubicBezTo>
                  <a:pt x="391" y="358"/>
                  <a:pt x="389" y="359"/>
                  <a:pt x="389" y="357"/>
                </a:cubicBezTo>
                <a:cubicBezTo>
                  <a:pt x="387" y="358"/>
                  <a:pt x="388" y="356"/>
                  <a:pt x="385" y="356"/>
                </a:cubicBezTo>
                <a:close/>
                <a:moveTo>
                  <a:pt x="369" y="354"/>
                </a:moveTo>
                <a:cubicBezTo>
                  <a:pt x="369" y="354"/>
                  <a:pt x="369" y="354"/>
                  <a:pt x="369" y="355"/>
                </a:cubicBezTo>
                <a:cubicBezTo>
                  <a:pt x="366" y="355"/>
                  <a:pt x="371" y="356"/>
                  <a:pt x="369" y="354"/>
                </a:cubicBezTo>
                <a:close/>
                <a:moveTo>
                  <a:pt x="320" y="376"/>
                </a:moveTo>
                <a:cubicBezTo>
                  <a:pt x="320" y="374"/>
                  <a:pt x="319" y="374"/>
                  <a:pt x="318" y="373"/>
                </a:cubicBezTo>
                <a:cubicBezTo>
                  <a:pt x="318" y="375"/>
                  <a:pt x="319" y="376"/>
                  <a:pt x="320" y="376"/>
                </a:cubicBezTo>
                <a:close/>
                <a:moveTo>
                  <a:pt x="320" y="387"/>
                </a:moveTo>
                <a:cubicBezTo>
                  <a:pt x="320" y="387"/>
                  <a:pt x="319" y="387"/>
                  <a:pt x="319" y="386"/>
                </a:cubicBezTo>
                <a:cubicBezTo>
                  <a:pt x="318" y="386"/>
                  <a:pt x="317" y="386"/>
                  <a:pt x="316" y="386"/>
                </a:cubicBezTo>
                <a:cubicBezTo>
                  <a:pt x="317" y="387"/>
                  <a:pt x="316" y="387"/>
                  <a:pt x="315" y="387"/>
                </a:cubicBezTo>
                <a:cubicBezTo>
                  <a:pt x="316" y="389"/>
                  <a:pt x="316" y="392"/>
                  <a:pt x="316" y="394"/>
                </a:cubicBezTo>
                <a:cubicBezTo>
                  <a:pt x="319" y="394"/>
                  <a:pt x="318" y="390"/>
                  <a:pt x="320" y="390"/>
                </a:cubicBezTo>
                <a:cubicBezTo>
                  <a:pt x="319" y="388"/>
                  <a:pt x="322" y="387"/>
                  <a:pt x="320" y="387"/>
                </a:cubicBezTo>
                <a:close/>
                <a:moveTo>
                  <a:pt x="319" y="383"/>
                </a:moveTo>
                <a:cubicBezTo>
                  <a:pt x="319" y="383"/>
                  <a:pt x="319" y="383"/>
                  <a:pt x="319" y="383"/>
                </a:cubicBezTo>
                <a:cubicBezTo>
                  <a:pt x="321" y="383"/>
                  <a:pt x="318" y="382"/>
                  <a:pt x="318" y="382"/>
                </a:cubicBezTo>
                <a:cubicBezTo>
                  <a:pt x="318" y="383"/>
                  <a:pt x="318" y="383"/>
                  <a:pt x="319" y="383"/>
                </a:cubicBezTo>
                <a:close/>
                <a:moveTo>
                  <a:pt x="318" y="380"/>
                </a:moveTo>
                <a:cubicBezTo>
                  <a:pt x="318" y="378"/>
                  <a:pt x="318" y="377"/>
                  <a:pt x="318" y="376"/>
                </a:cubicBezTo>
                <a:cubicBezTo>
                  <a:pt x="316" y="375"/>
                  <a:pt x="317" y="373"/>
                  <a:pt x="314" y="373"/>
                </a:cubicBezTo>
                <a:cubicBezTo>
                  <a:pt x="315" y="375"/>
                  <a:pt x="314" y="378"/>
                  <a:pt x="315" y="378"/>
                </a:cubicBezTo>
                <a:cubicBezTo>
                  <a:pt x="315" y="379"/>
                  <a:pt x="317" y="379"/>
                  <a:pt x="318" y="380"/>
                </a:cubicBezTo>
                <a:close/>
                <a:moveTo>
                  <a:pt x="395" y="401"/>
                </a:moveTo>
                <a:cubicBezTo>
                  <a:pt x="396" y="400"/>
                  <a:pt x="397" y="397"/>
                  <a:pt x="395" y="397"/>
                </a:cubicBezTo>
                <a:cubicBezTo>
                  <a:pt x="396" y="398"/>
                  <a:pt x="393" y="400"/>
                  <a:pt x="395" y="401"/>
                </a:cubicBezTo>
                <a:close/>
                <a:moveTo>
                  <a:pt x="399" y="405"/>
                </a:moveTo>
                <a:cubicBezTo>
                  <a:pt x="399" y="403"/>
                  <a:pt x="398" y="402"/>
                  <a:pt x="397" y="402"/>
                </a:cubicBezTo>
                <a:cubicBezTo>
                  <a:pt x="397" y="404"/>
                  <a:pt x="396" y="405"/>
                  <a:pt x="395" y="405"/>
                </a:cubicBezTo>
                <a:cubicBezTo>
                  <a:pt x="394" y="405"/>
                  <a:pt x="394" y="405"/>
                  <a:pt x="394" y="405"/>
                </a:cubicBezTo>
                <a:cubicBezTo>
                  <a:pt x="394" y="405"/>
                  <a:pt x="394" y="405"/>
                  <a:pt x="394" y="405"/>
                </a:cubicBezTo>
                <a:cubicBezTo>
                  <a:pt x="392" y="405"/>
                  <a:pt x="392" y="403"/>
                  <a:pt x="390" y="403"/>
                </a:cubicBezTo>
                <a:cubicBezTo>
                  <a:pt x="390" y="403"/>
                  <a:pt x="390" y="402"/>
                  <a:pt x="390" y="402"/>
                </a:cubicBezTo>
                <a:cubicBezTo>
                  <a:pt x="390" y="402"/>
                  <a:pt x="389" y="401"/>
                  <a:pt x="389" y="401"/>
                </a:cubicBezTo>
                <a:cubicBezTo>
                  <a:pt x="387" y="401"/>
                  <a:pt x="386" y="399"/>
                  <a:pt x="384" y="400"/>
                </a:cubicBezTo>
                <a:cubicBezTo>
                  <a:pt x="384" y="401"/>
                  <a:pt x="383" y="402"/>
                  <a:pt x="382" y="402"/>
                </a:cubicBezTo>
                <a:cubicBezTo>
                  <a:pt x="381" y="405"/>
                  <a:pt x="384" y="404"/>
                  <a:pt x="383" y="406"/>
                </a:cubicBezTo>
                <a:cubicBezTo>
                  <a:pt x="382" y="406"/>
                  <a:pt x="380" y="404"/>
                  <a:pt x="379" y="406"/>
                </a:cubicBezTo>
                <a:cubicBezTo>
                  <a:pt x="380" y="406"/>
                  <a:pt x="380" y="407"/>
                  <a:pt x="381" y="407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81" y="410"/>
                  <a:pt x="384" y="409"/>
                  <a:pt x="384" y="410"/>
                </a:cubicBezTo>
                <a:cubicBezTo>
                  <a:pt x="384" y="410"/>
                  <a:pt x="384" y="411"/>
                  <a:pt x="384" y="411"/>
                </a:cubicBezTo>
                <a:cubicBezTo>
                  <a:pt x="385" y="411"/>
                  <a:pt x="385" y="412"/>
                  <a:pt x="386" y="412"/>
                </a:cubicBezTo>
                <a:cubicBezTo>
                  <a:pt x="386" y="412"/>
                  <a:pt x="386" y="412"/>
                  <a:pt x="386" y="412"/>
                </a:cubicBezTo>
                <a:cubicBezTo>
                  <a:pt x="387" y="413"/>
                  <a:pt x="388" y="413"/>
                  <a:pt x="389" y="414"/>
                </a:cubicBezTo>
                <a:cubicBezTo>
                  <a:pt x="389" y="414"/>
                  <a:pt x="389" y="415"/>
                  <a:pt x="389" y="415"/>
                </a:cubicBezTo>
                <a:cubicBezTo>
                  <a:pt x="390" y="415"/>
                  <a:pt x="390" y="415"/>
                  <a:pt x="390" y="415"/>
                </a:cubicBezTo>
                <a:cubicBezTo>
                  <a:pt x="390" y="416"/>
                  <a:pt x="391" y="417"/>
                  <a:pt x="392" y="417"/>
                </a:cubicBezTo>
                <a:cubicBezTo>
                  <a:pt x="393" y="416"/>
                  <a:pt x="393" y="416"/>
                  <a:pt x="393" y="415"/>
                </a:cubicBezTo>
                <a:cubicBezTo>
                  <a:pt x="394" y="415"/>
                  <a:pt x="395" y="415"/>
                  <a:pt x="395" y="415"/>
                </a:cubicBezTo>
                <a:cubicBezTo>
                  <a:pt x="397" y="415"/>
                  <a:pt x="400" y="414"/>
                  <a:pt x="401" y="415"/>
                </a:cubicBezTo>
                <a:cubicBezTo>
                  <a:pt x="401" y="413"/>
                  <a:pt x="401" y="411"/>
                  <a:pt x="401" y="409"/>
                </a:cubicBezTo>
                <a:cubicBezTo>
                  <a:pt x="401" y="409"/>
                  <a:pt x="401" y="408"/>
                  <a:pt x="401" y="408"/>
                </a:cubicBezTo>
                <a:cubicBezTo>
                  <a:pt x="400" y="407"/>
                  <a:pt x="401" y="405"/>
                  <a:pt x="399" y="405"/>
                </a:cubicBezTo>
                <a:close/>
                <a:moveTo>
                  <a:pt x="408" y="403"/>
                </a:moveTo>
                <a:cubicBezTo>
                  <a:pt x="408" y="403"/>
                  <a:pt x="408" y="402"/>
                  <a:pt x="408" y="402"/>
                </a:cubicBezTo>
                <a:cubicBezTo>
                  <a:pt x="407" y="404"/>
                  <a:pt x="406" y="401"/>
                  <a:pt x="406" y="401"/>
                </a:cubicBezTo>
                <a:cubicBezTo>
                  <a:pt x="404" y="400"/>
                  <a:pt x="402" y="401"/>
                  <a:pt x="400" y="401"/>
                </a:cubicBezTo>
                <a:cubicBezTo>
                  <a:pt x="400" y="402"/>
                  <a:pt x="400" y="402"/>
                  <a:pt x="400" y="403"/>
                </a:cubicBezTo>
                <a:cubicBezTo>
                  <a:pt x="402" y="404"/>
                  <a:pt x="401" y="408"/>
                  <a:pt x="403" y="408"/>
                </a:cubicBezTo>
                <a:cubicBezTo>
                  <a:pt x="403" y="409"/>
                  <a:pt x="403" y="410"/>
                  <a:pt x="404" y="410"/>
                </a:cubicBezTo>
                <a:cubicBezTo>
                  <a:pt x="404" y="412"/>
                  <a:pt x="402" y="412"/>
                  <a:pt x="402" y="413"/>
                </a:cubicBezTo>
                <a:cubicBezTo>
                  <a:pt x="403" y="413"/>
                  <a:pt x="403" y="414"/>
                  <a:pt x="403" y="415"/>
                </a:cubicBezTo>
                <a:cubicBezTo>
                  <a:pt x="404" y="414"/>
                  <a:pt x="404" y="417"/>
                  <a:pt x="405" y="417"/>
                </a:cubicBezTo>
                <a:cubicBezTo>
                  <a:pt x="406" y="415"/>
                  <a:pt x="406" y="414"/>
                  <a:pt x="406" y="412"/>
                </a:cubicBezTo>
                <a:cubicBezTo>
                  <a:pt x="407" y="412"/>
                  <a:pt x="407" y="411"/>
                  <a:pt x="407" y="410"/>
                </a:cubicBezTo>
                <a:cubicBezTo>
                  <a:pt x="409" y="410"/>
                  <a:pt x="410" y="408"/>
                  <a:pt x="410" y="406"/>
                </a:cubicBezTo>
                <a:cubicBezTo>
                  <a:pt x="410" y="405"/>
                  <a:pt x="410" y="405"/>
                  <a:pt x="409" y="404"/>
                </a:cubicBezTo>
                <a:cubicBezTo>
                  <a:pt x="409" y="404"/>
                  <a:pt x="409" y="403"/>
                  <a:pt x="408" y="403"/>
                </a:cubicBezTo>
                <a:close/>
                <a:moveTo>
                  <a:pt x="384" y="391"/>
                </a:moveTo>
                <a:cubicBezTo>
                  <a:pt x="385" y="391"/>
                  <a:pt x="385" y="392"/>
                  <a:pt x="385" y="392"/>
                </a:cubicBezTo>
                <a:cubicBezTo>
                  <a:pt x="386" y="392"/>
                  <a:pt x="387" y="392"/>
                  <a:pt x="387" y="390"/>
                </a:cubicBezTo>
                <a:cubicBezTo>
                  <a:pt x="387" y="390"/>
                  <a:pt x="387" y="390"/>
                  <a:pt x="387" y="389"/>
                </a:cubicBezTo>
                <a:cubicBezTo>
                  <a:pt x="388" y="388"/>
                  <a:pt x="386" y="386"/>
                  <a:pt x="385" y="388"/>
                </a:cubicBezTo>
                <a:cubicBezTo>
                  <a:pt x="386" y="388"/>
                  <a:pt x="386" y="388"/>
                  <a:pt x="386" y="389"/>
                </a:cubicBezTo>
                <a:cubicBezTo>
                  <a:pt x="386" y="390"/>
                  <a:pt x="384" y="390"/>
                  <a:pt x="384" y="391"/>
                </a:cubicBezTo>
                <a:close/>
                <a:moveTo>
                  <a:pt x="489" y="392"/>
                </a:moveTo>
                <a:cubicBezTo>
                  <a:pt x="488" y="391"/>
                  <a:pt x="488" y="390"/>
                  <a:pt x="487" y="389"/>
                </a:cubicBezTo>
                <a:cubicBezTo>
                  <a:pt x="486" y="389"/>
                  <a:pt x="485" y="388"/>
                  <a:pt x="484" y="388"/>
                </a:cubicBezTo>
                <a:cubicBezTo>
                  <a:pt x="484" y="388"/>
                  <a:pt x="484" y="388"/>
                  <a:pt x="484" y="387"/>
                </a:cubicBezTo>
                <a:cubicBezTo>
                  <a:pt x="482" y="387"/>
                  <a:pt x="482" y="385"/>
                  <a:pt x="480" y="385"/>
                </a:cubicBezTo>
                <a:cubicBezTo>
                  <a:pt x="481" y="387"/>
                  <a:pt x="479" y="388"/>
                  <a:pt x="479" y="389"/>
                </a:cubicBezTo>
                <a:cubicBezTo>
                  <a:pt x="479" y="391"/>
                  <a:pt x="478" y="392"/>
                  <a:pt x="478" y="394"/>
                </a:cubicBezTo>
                <a:cubicBezTo>
                  <a:pt x="479" y="394"/>
                  <a:pt x="479" y="395"/>
                  <a:pt x="479" y="396"/>
                </a:cubicBezTo>
                <a:cubicBezTo>
                  <a:pt x="480" y="396"/>
                  <a:pt x="482" y="397"/>
                  <a:pt x="484" y="397"/>
                </a:cubicBezTo>
                <a:cubicBezTo>
                  <a:pt x="485" y="399"/>
                  <a:pt x="486" y="399"/>
                  <a:pt x="488" y="399"/>
                </a:cubicBezTo>
                <a:cubicBezTo>
                  <a:pt x="488" y="399"/>
                  <a:pt x="489" y="399"/>
                  <a:pt x="489" y="399"/>
                </a:cubicBezTo>
                <a:cubicBezTo>
                  <a:pt x="490" y="397"/>
                  <a:pt x="490" y="396"/>
                  <a:pt x="490" y="395"/>
                </a:cubicBezTo>
                <a:cubicBezTo>
                  <a:pt x="490" y="394"/>
                  <a:pt x="489" y="394"/>
                  <a:pt x="489" y="392"/>
                </a:cubicBezTo>
                <a:close/>
                <a:moveTo>
                  <a:pt x="394" y="400"/>
                </a:moveTo>
                <a:cubicBezTo>
                  <a:pt x="394" y="400"/>
                  <a:pt x="393" y="400"/>
                  <a:pt x="393" y="400"/>
                </a:cubicBezTo>
                <a:cubicBezTo>
                  <a:pt x="392" y="400"/>
                  <a:pt x="391" y="400"/>
                  <a:pt x="391" y="401"/>
                </a:cubicBezTo>
                <a:cubicBezTo>
                  <a:pt x="392" y="401"/>
                  <a:pt x="393" y="401"/>
                  <a:pt x="394" y="400"/>
                </a:cubicBezTo>
                <a:close/>
                <a:moveTo>
                  <a:pt x="424" y="367"/>
                </a:moveTo>
                <a:cubicBezTo>
                  <a:pt x="424" y="367"/>
                  <a:pt x="424" y="366"/>
                  <a:pt x="424" y="366"/>
                </a:cubicBezTo>
                <a:cubicBezTo>
                  <a:pt x="424" y="365"/>
                  <a:pt x="424" y="363"/>
                  <a:pt x="424" y="362"/>
                </a:cubicBezTo>
                <a:cubicBezTo>
                  <a:pt x="423" y="361"/>
                  <a:pt x="422" y="360"/>
                  <a:pt x="422" y="357"/>
                </a:cubicBezTo>
                <a:cubicBezTo>
                  <a:pt x="423" y="355"/>
                  <a:pt x="425" y="353"/>
                  <a:pt x="423" y="350"/>
                </a:cubicBezTo>
                <a:cubicBezTo>
                  <a:pt x="423" y="350"/>
                  <a:pt x="422" y="350"/>
                  <a:pt x="422" y="350"/>
                </a:cubicBezTo>
                <a:cubicBezTo>
                  <a:pt x="422" y="350"/>
                  <a:pt x="422" y="350"/>
                  <a:pt x="422" y="350"/>
                </a:cubicBezTo>
                <a:cubicBezTo>
                  <a:pt x="422" y="348"/>
                  <a:pt x="419" y="349"/>
                  <a:pt x="418" y="349"/>
                </a:cubicBezTo>
                <a:cubicBezTo>
                  <a:pt x="417" y="349"/>
                  <a:pt x="417" y="347"/>
                  <a:pt x="415" y="348"/>
                </a:cubicBezTo>
                <a:cubicBezTo>
                  <a:pt x="414" y="348"/>
                  <a:pt x="412" y="349"/>
                  <a:pt x="410" y="349"/>
                </a:cubicBezTo>
                <a:cubicBezTo>
                  <a:pt x="409" y="351"/>
                  <a:pt x="408" y="352"/>
                  <a:pt x="406" y="353"/>
                </a:cubicBezTo>
                <a:cubicBezTo>
                  <a:pt x="406" y="353"/>
                  <a:pt x="406" y="353"/>
                  <a:pt x="406" y="353"/>
                </a:cubicBezTo>
                <a:cubicBezTo>
                  <a:pt x="405" y="353"/>
                  <a:pt x="405" y="354"/>
                  <a:pt x="405" y="355"/>
                </a:cubicBezTo>
                <a:cubicBezTo>
                  <a:pt x="405" y="356"/>
                  <a:pt x="408" y="355"/>
                  <a:pt x="409" y="355"/>
                </a:cubicBezTo>
                <a:cubicBezTo>
                  <a:pt x="409" y="356"/>
                  <a:pt x="409" y="356"/>
                  <a:pt x="409" y="357"/>
                </a:cubicBezTo>
                <a:cubicBezTo>
                  <a:pt x="409" y="357"/>
                  <a:pt x="409" y="357"/>
                  <a:pt x="409" y="357"/>
                </a:cubicBezTo>
                <a:cubicBezTo>
                  <a:pt x="410" y="357"/>
                  <a:pt x="410" y="359"/>
                  <a:pt x="410" y="360"/>
                </a:cubicBezTo>
                <a:cubicBezTo>
                  <a:pt x="410" y="360"/>
                  <a:pt x="411" y="360"/>
                  <a:pt x="411" y="360"/>
                </a:cubicBezTo>
                <a:cubicBezTo>
                  <a:pt x="411" y="360"/>
                  <a:pt x="411" y="361"/>
                  <a:pt x="411" y="361"/>
                </a:cubicBezTo>
                <a:cubicBezTo>
                  <a:pt x="410" y="362"/>
                  <a:pt x="411" y="363"/>
                  <a:pt x="411" y="364"/>
                </a:cubicBezTo>
                <a:cubicBezTo>
                  <a:pt x="410" y="365"/>
                  <a:pt x="410" y="365"/>
                  <a:pt x="410" y="365"/>
                </a:cubicBezTo>
                <a:cubicBezTo>
                  <a:pt x="410" y="366"/>
                  <a:pt x="411" y="368"/>
                  <a:pt x="409" y="369"/>
                </a:cubicBezTo>
                <a:cubicBezTo>
                  <a:pt x="408" y="369"/>
                  <a:pt x="408" y="369"/>
                  <a:pt x="407" y="369"/>
                </a:cubicBezTo>
                <a:cubicBezTo>
                  <a:pt x="406" y="368"/>
                  <a:pt x="407" y="367"/>
                  <a:pt x="406" y="366"/>
                </a:cubicBezTo>
                <a:cubicBezTo>
                  <a:pt x="406" y="368"/>
                  <a:pt x="403" y="367"/>
                  <a:pt x="402" y="367"/>
                </a:cubicBezTo>
                <a:cubicBezTo>
                  <a:pt x="402" y="365"/>
                  <a:pt x="399" y="368"/>
                  <a:pt x="400" y="365"/>
                </a:cubicBezTo>
                <a:cubicBezTo>
                  <a:pt x="400" y="363"/>
                  <a:pt x="403" y="365"/>
                  <a:pt x="402" y="363"/>
                </a:cubicBezTo>
                <a:cubicBezTo>
                  <a:pt x="402" y="363"/>
                  <a:pt x="402" y="363"/>
                  <a:pt x="402" y="362"/>
                </a:cubicBezTo>
                <a:cubicBezTo>
                  <a:pt x="402" y="362"/>
                  <a:pt x="401" y="362"/>
                  <a:pt x="402" y="362"/>
                </a:cubicBezTo>
                <a:cubicBezTo>
                  <a:pt x="402" y="360"/>
                  <a:pt x="402" y="359"/>
                  <a:pt x="401" y="358"/>
                </a:cubicBezTo>
                <a:cubicBezTo>
                  <a:pt x="401" y="358"/>
                  <a:pt x="401" y="358"/>
                  <a:pt x="401" y="357"/>
                </a:cubicBezTo>
                <a:cubicBezTo>
                  <a:pt x="402" y="357"/>
                  <a:pt x="403" y="356"/>
                  <a:pt x="404" y="356"/>
                </a:cubicBezTo>
                <a:cubicBezTo>
                  <a:pt x="404" y="356"/>
                  <a:pt x="404" y="355"/>
                  <a:pt x="404" y="355"/>
                </a:cubicBezTo>
                <a:cubicBezTo>
                  <a:pt x="404" y="355"/>
                  <a:pt x="404" y="355"/>
                  <a:pt x="404" y="354"/>
                </a:cubicBezTo>
                <a:cubicBezTo>
                  <a:pt x="403" y="353"/>
                  <a:pt x="403" y="354"/>
                  <a:pt x="401" y="354"/>
                </a:cubicBezTo>
                <a:cubicBezTo>
                  <a:pt x="401" y="354"/>
                  <a:pt x="400" y="355"/>
                  <a:pt x="399" y="355"/>
                </a:cubicBezTo>
                <a:cubicBezTo>
                  <a:pt x="398" y="355"/>
                  <a:pt x="398" y="355"/>
                  <a:pt x="397" y="355"/>
                </a:cubicBezTo>
                <a:cubicBezTo>
                  <a:pt x="395" y="353"/>
                  <a:pt x="392" y="353"/>
                  <a:pt x="390" y="353"/>
                </a:cubicBezTo>
                <a:cubicBezTo>
                  <a:pt x="390" y="353"/>
                  <a:pt x="390" y="353"/>
                  <a:pt x="390" y="354"/>
                </a:cubicBezTo>
                <a:cubicBezTo>
                  <a:pt x="390" y="354"/>
                  <a:pt x="390" y="354"/>
                  <a:pt x="390" y="355"/>
                </a:cubicBezTo>
                <a:cubicBezTo>
                  <a:pt x="391" y="355"/>
                  <a:pt x="392" y="355"/>
                  <a:pt x="392" y="356"/>
                </a:cubicBezTo>
                <a:cubicBezTo>
                  <a:pt x="394" y="356"/>
                  <a:pt x="396" y="356"/>
                  <a:pt x="396" y="358"/>
                </a:cubicBezTo>
                <a:cubicBezTo>
                  <a:pt x="395" y="358"/>
                  <a:pt x="395" y="359"/>
                  <a:pt x="395" y="360"/>
                </a:cubicBezTo>
                <a:cubicBezTo>
                  <a:pt x="393" y="359"/>
                  <a:pt x="393" y="360"/>
                  <a:pt x="392" y="360"/>
                </a:cubicBezTo>
                <a:cubicBezTo>
                  <a:pt x="392" y="361"/>
                  <a:pt x="392" y="362"/>
                  <a:pt x="392" y="362"/>
                </a:cubicBezTo>
                <a:cubicBezTo>
                  <a:pt x="392" y="362"/>
                  <a:pt x="392" y="362"/>
                  <a:pt x="391" y="362"/>
                </a:cubicBezTo>
                <a:cubicBezTo>
                  <a:pt x="391" y="362"/>
                  <a:pt x="391" y="362"/>
                  <a:pt x="391" y="362"/>
                </a:cubicBezTo>
                <a:cubicBezTo>
                  <a:pt x="391" y="363"/>
                  <a:pt x="390" y="364"/>
                  <a:pt x="388" y="364"/>
                </a:cubicBezTo>
                <a:cubicBezTo>
                  <a:pt x="388" y="364"/>
                  <a:pt x="388" y="364"/>
                  <a:pt x="388" y="364"/>
                </a:cubicBezTo>
                <a:cubicBezTo>
                  <a:pt x="388" y="364"/>
                  <a:pt x="388" y="364"/>
                  <a:pt x="388" y="364"/>
                </a:cubicBezTo>
                <a:cubicBezTo>
                  <a:pt x="388" y="364"/>
                  <a:pt x="387" y="364"/>
                  <a:pt x="387" y="364"/>
                </a:cubicBezTo>
                <a:cubicBezTo>
                  <a:pt x="387" y="362"/>
                  <a:pt x="385" y="364"/>
                  <a:pt x="384" y="364"/>
                </a:cubicBezTo>
                <a:cubicBezTo>
                  <a:pt x="384" y="364"/>
                  <a:pt x="383" y="364"/>
                  <a:pt x="383" y="364"/>
                </a:cubicBezTo>
                <a:cubicBezTo>
                  <a:pt x="382" y="364"/>
                  <a:pt x="382" y="364"/>
                  <a:pt x="381" y="364"/>
                </a:cubicBezTo>
                <a:cubicBezTo>
                  <a:pt x="380" y="364"/>
                  <a:pt x="381" y="365"/>
                  <a:pt x="381" y="365"/>
                </a:cubicBezTo>
                <a:cubicBezTo>
                  <a:pt x="382" y="365"/>
                  <a:pt x="382" y="365"/>
                  <a:pt x="382" y="366"/>
                </a:cubicBezTo>
                <a:cubicBezTo>
                  <a:pt x="382" y="367"/>
                  <a:pt x="383" y="367"/>
                  <a:pt x="383" y="368"/>
                </a:cubicBezTo>
                <a:cubicBezTo>
                  <a:pt x="382" y="368"/>
                  <a:pt x="381" y="368"/>
                  <a:pt x="381" y="369"/>
                </a:cubicBezTo>
                <a:cubicBezTo>
                  <a:pt x="382" y="369"/>
                  <a:pt x="382" y="370"/>
                  <a:pt x="383" y="370"/>
                </a:cubicBezTo>
                <a:cubicBezTo>
                  <a:pt x="384" y="371"/>
                  <a:pt x="385" y="369"/>
                  <a:pt x="385" y="371"/>
                </a:cubicBezTo>
                <a:cubicBezTo>
                  <a:pt x="385" y="374"/>
                  <a:pt x="386" y="376"/>
                  <a:pt x="386" y="379"/>
                </a:cubicBezTo>
                <a:cubicBezTo>
                  <a:pt x="386" y="379"/>
                  <a:pt x="387" y="379"/>
                  <a:pt x="387" y="379"/>
                </a:cubicBezTo>
                <a:cubicBezTo>
                  <a:pt x="387" y="381"/>
                  <a:pt x="384" y="380"/>
                  <a:pt x="384" y="382"/>
                </a:cubicBezTo>
                <a:cubicBezTo>
                  <a:pt x="384" y="382"/>
                  <a:pt x="384" y="382"/>
                  <a:pt x="384" y="382"/>
                </a:cubicBezTo>
                <a:cubicBezTo>
                  <a:pt x="387" y="383"/>
                  <a:pt x="388" y="386"/>
                  <a:pt x="388" y="389"/>
                </a:cubicBezTo>
                <a:cubicBezTo>
                  <a:pt x="390" y="390"/>
                  <a:pt x="391" y="389"/>
                  <a:pt x="392" y="389"/>
                </a:cubicBezTo>
                <a:cubicBezTo>
                  <a:pt x="392" y="389"/>
                  <a:pt x="392" y="389"/>
                  <a:pt x="392" y="389"/>
                </a:cubicBezTo>
                <a:cubicBezTo>
                  <a:pt x="393" y="390"/>
                  <a:pt x="394" y="389"/>
                  <a:pt x="395" y="390"/>
                </a:cubicBezTo>
                <a:cubicBezTo>
                  <a:pt x="395" y="390"/>
                  <a:pt x="395" y="390"/>
                  <a:pt x="395" y="390"/>
                </a:cubicBezTo>
                <a:cubicBezTo>
                  <a:pt x="395" y="391"/>
                  <a:pt x="395" y="391"/>
                  <a:pt x="395" y="392"/>
                </a:cubicBezTo>
                <a:cubicBezTo>
                  <a:pt x="396" y="392"/>
                  <a:pt x="397" y="391"/>
                  <a:pt x="398" y="391"/>
                </a:cubicBezTo>
                <a:cubicBezTo>
                  <a:pt x="398" y="392"/>
                  <a:pt x="400" y="392"/>
                  <a:pt x="400" y="393"/>
                </a:cubicBezTo>
                <a:cubicBezTo>
                  <a:pt x="400" y="395"/>
                  <a:pt x="397" y="394"/>
                  <a:pt x="397" y="395"/>
                </a:cubicBezTo>
                <a:cubicBezTo>
                  <a:pt x="398" y="395"/>
                  <a:pt x="398" y="396"/>
                  <a:pt x="399" y="396"/>
                </a:cubicBezTo>
                <a:cubicBezTo>
                  <a:pt x="400" y="396"/>
                  <a:pt x="401" y="396"/>
                  <a:pt x="401" y="396"/>
                </a:cubicBezTo>
                <a:cubicBezTo>
                  <a:pt x="402" y="397"/>
                  <a:pt x="402" y="397"/>
                  <a:pt x="403" y="397"/>
                </a:cubicBezTo>
                <a:cubicBezTo>
                  <a:pt x="404" y="399"/>
                  <a:pt x="406" y="400"/>
                  <a:pt x="408" y="401"/>
                </a:cubicBezTo>
                <a:cubicBezTo>
                  <a:pt x="409" y="400"/>
                  <a:pt x="410" y="400"/>
                  <a:pt x="411" y="400"/>
                </a:cubicBezTo>
                <a:cubicBezTo>
                  <a:pt x="411" y="398"/>
                  <a:pt x="412" y="395"/>
                  <a:pt x="412" y="393"/>
                </a:cubicBezTo>
                <a:cubicBezTo>
                  <a:pt x="411" y="393"/>
                  <a:pt x="408" y="394"/>
                  <a:pt x="409" y="392"/>
                </a:cubicBezTo>
                <a:cubicBezTo>
                  <a:pt x="410" y="392"/>
                  <a:pt x="411" y="392"/>
                  <a:pt x="413" y="392"/>
                </a:cubicBezTo>
                <a:cubicBezTo>
                  <a:pt x="413" y="391"/>
                  <a:pt x="413" y="391"/>
                  <a:pt x="413" y="391"/>
                </a:cubicBezTo>
                <a:cubicBezTo>
                  <a:pt x="414" y="391"/>
                  <a:pt x="415" y="391"/>
                  <a:pt x="416" y="390"/>
                </a:cubicBezTo>
                <a:cubicBezTo>
                  <a:pt x="416" y="390"/>
                  <a:pt x="416" y="390"/>
                  <a:pt x="416" y="390"/>
                </a:cubicBezTo>
                <a:cubicBezTo>
                  <a:pt x="417" y="390"/>
                  <a:pt x="417" y="390"/>
                  <a:pt x="417" y="389"/>
                </a:cubicBezTo>
                <a:cubicBezTo>
                  <a:pt x="417" y="389"/>
                  <a:pt x="417" y="389"/>
                  <a:pt x="417" y="389"/>
                </a:cubicBezTo>
                <a:cubicBezTo>
                  <a:pt x="418" y="389"/>
                  <a:pt x="419" y="387"/>
                  <a:pt x="420" y="386"/>
                </a:cubicBezTo>
                <a:cubicBezTo>
                  <a:pt x="420" y="386"/>
                  <a:pt x="420" y="386"/>
                  <a:pt x="420" y="386"/>
                </a:cubicBezTo>
                <a:cubicBezTo>
                  <a:pt x="420" y="386"/>
                  <a:pt x="420" y="386"/>
                  <a:pt x="420" y="385"/>
                </a:cubicBezTo>
                <a:cubicBezTo>
                  <a:pt x="419" y="385"/>
                  <a:pt x="420" y="384"/>
                  <a:pt x="420" y="383"/>
                </a:cubicBezTo>
                <a:cubicBezTo>
                  <a:pt x="420" y="383"/>
                  <a:pt x="420" y="383"/>
                  <a:pt x="420" y="382"/>
                </a:cubicBezTo>
                <a:cubicBezTo>
                  <a:pt x="419" y="382"/>
                  <a:pt x="418" y="380"/>
                  <a:pt x="417" y="380"/>
                </a:cubicBezTo>
                <a:cubicBezTo>
                  <a:pt x="417" y="380"/>
                  <a:pt x="417" y="380"/>
                  <a:pt x="417" y="380"/>
                </a:cubicBezTo>
                <a:cubicBezTo>
                  <a:pt x="417" y="380"/>
                  <a:pt x="416" y="380"/>
                  <a:pt x="416" y="380"/>
                </a:cubicBezTo>
                <a:cubicBezTo>
                  <a:pt x="415" y="380"/>
                  <a:pt x="414" y="379"/>
                  <a:pt x="414" y="378"/>
                </a:cubicBezTo>
                <a:cubicBezTo>
                  <a:pt x="414" y="377"/>
                  <a:pt x="415" y="376"/>
                  <a:pt x="415" y="376"/>
                </a:cubicBezTo>
                <a:cubicBezTo>
                  <a:pt x="415" y="375"/>
                  <a:pt x="415" y="375"/>
                  <a:pt x="415" y="375"/>
                </a:cubicBezTo>
                <a:cubicBezTo>
                  <a:pt x="415" y="375"/>
                  <a:pt x="416" y="375"/>
                  <a:pt x="415" y="376"/>
                </a:cubicBezTo>
                <a:cubicBezTo>
                  <a:pt x="416" y="376"/>
                  <a:pt x="416" y="376"/>
                  <a:pt x="416" y="376"/>
                </a:cubicBezTo>
                <a:cubicBezTo>
                  <a:pt x="417" y="376"/>
                  <a:pt x="417" y="375"/>
                  <a:pt x="417" y="374"/>
                </a:cubicBezTo>
                <a:cubicBezTo>
                  <a:pt x="417" y="374"/>
                  <a:pt x="417" y="374"/>
                  <a:pt x="418" y="373"/>
                </a:cubicBezTo>
                <a:cubicBezTo>
                  <a:pt x="418" y="373"/>
                  <a:pt x="419" y="372"/>
                  <a:pt x="420" y="372"/>
                </a:cubicBezTo>
                <a:cubicBezTo>
                  <a:pt x="420" y="372"/>
                  <a:pt x="420" y="372"/>
                  <a:pt x="420" y="373"/>
                </a:cubicBezTo>
                <a:cubicBezTo>
                  <a:pt x="422" y="373"/>
                  <a:pt x="422" y="375"/>
                  <a:pt x="424" y="374"/>
                </a:cubicBezTo>
                <a:cubicBezTo>
                  <a:pt x="424" y="374"/>
                  <a:pt x="424" y="373"/>
                  <a:pt x="424" y="373"/>
                </a:cubicBezTo>
                <a:cubicBezTo>
                  <a:pt x="425" y="373"/>
                  <a:pt x="425" y="373"/>
                  <a:pt x="426" y="373"/>
                </a:cubicBezTo>
                <a:cubicBezTo>
                  <a:pt x="426" y="371"/>
                  <a:pt x="425" y="370"/>
                  <a:pt x="425" y="369"/>
                </a:cubicBezTo>
                <a:cubicBezTo>
                  <a:pt x="424" y="369"/>
                  <a:pt x="425" y="368"/>
                  <a:pt x="424" y="367"/>
                </a:cubicBezTo>
                <a:close/>
                <a:moveTo>
                  <a:pt x="365" y="362"/>
                </a:moveTo>
                <a:cubicBezTo>
                  <a:pt x="365" y="365"/>
                  <a:pt x="363" y="362"/>
                  <a:pt x="362" y="364"/>
                </a:cubicBezTo>
                <a:cubicBezTo>
                  <a:pt x="363" y="365"/>
                  <a:pt x="364" y="365"/>
                  <a:pt x="366" y="365"/>
                </a:cubicBezTo>
                <a:cubicBezTo>
                  <a:pt x="366" y="364"/>
                  <a:pt x="366" y="362"/>
                  <a:pt x="365" y="362"/>
                </a:cubicBezTo>
                <a:close/>
                <a:moveTo>
                  <a:pt x="420" y="398"/>
                </a:moveTo>
                <a:cubicBezTo>
                  <a:pt x="417" y="398"/>
                  <a:pt x="417" y="398"/>
                  <a:pt x="417" y="398"/>
                </a:cubicBezTo>
                <a:cubicBezTo>
                  <a:pt x="417" y="397"/>
                  <a:pt x="416" y="397"/>
                  <a:pt x="415" y="397"/>
                </a:cubicBezTo>
                <a:cubicBezTo>
                  <a:pt x="416" y="397"/>
                  <a:pt x="415" y="396"/>
                  <a:pt x="415" y="396"/>
                </a:cubicBezTo>
                <a:cubicBezTo>
                  <a:pt x="415" y="395"/>
                  <a:pt x="413" y="396"/>
                  <a:pt x="412" y="396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3" y="398"/>
                  <a:pt x="413" y="398"/>
                  <a:pt x="413" y="399"/>
                </a:cubicBezTo>
                <a:cubicBezTo>
                  <a:pt x="412" y="399"/>
                  <a:pt x="411" y="400"/>
                  <a:pt x="411" y="401"/>
                </a:cubicBezTo>
                <a:cubicBezTo>
                  <a:pt x="409" y="402"/>
                  <a:pt x="411" y="404"/>
                  <a:pt x="411" y="405"/>
                </a:cubicBezTo>
                <a:cubicBezTo>
                  <a:pt x="412" y="405"/>
                  <a:pt x="412" y="404"/>
                  <a:pt x="413" y="404"/>
                </a:cubicBezTo>
                <a:cubicBezTo>
                  <a:pt x="413" y="404"/>
                  <a:pt x="413" y="403"/>
                  <a:pt x="414" y="403"/>
                </a:cubicBezTo>
                <a:cubicBezTo>
                  <a:pt x="415" y="402"/>
                  <a:pt x="415" y="400"/>
                  <a:pt x="417" y="401"/>
                </a:cubicBezTo>
                <a:cubicBezTo>
                  <a:pt x="418" y="400"/>
                  <a:pt x="418" y="401"/>
                  <a:pt x="419" y="401"/>
                </a:cubicBezTo>
                <a:cubicBezTo>
                  <a:pt x="420" y="401"/>
                  <a:pt x="420" y="401"/>
                  <a:pt x="421" y="401"/>
                </a:cubicBezTo>
                <a:cubicBezTo>
                  <a:pt x="421" y="399"/>
                  <a:pt x="421" y="399"/>
                  <a:pt x="421" y="399"/>
                </a:cubicBezTo>
                <a:cubicBezTo>
                  <a:pt x="421" y="398"/>
                  <a:pt x="421" y="398"/>
                  <a:pt x="420" y="398"/>
                </a:cubicBezTo>
                <a:close/>
                <a:moveTo>
                  <a:pt x="381" y="395"/>
                </a:moveTo>
                <a:cubicBezTo>
                  <a:pt x="381" y="395"/>
                  <a:pt x="381" y="394"/>
                  <a:pt x="381" y="394"/>
                </a:cubicBezTo>
                <a:cubicBezTo>
                  <a:pt x="381" y="393"/>
                  <a:pt x="381" y="392"/>
                  <a:pt x="381" y="392"/>
                </a:cubicBezTo>
                <a:cubicBezTo>
                  <a:pt x="381" y="391"/>
                  <a:pt x="380" y="391"/>
                  <a:pt x="379" y="391"/>
                </a:cubicBezTo>
                <a:cubicBezTo>
                  <a:pt x="379" y="391"/>
                  <a:pt x="379" y="392"/>
                  <a:pt x="378" y="392"/>
                </a:cubicBezTo>
                <a:cubicBezTo>
                  <a:pt x="378" y="392"/>
                  <a:pt x="378" y="392"/>
                  <a:pt x="378" y="393"/>
                </a:cubicBezTo>
                <a:cubicBezTo>
                  <a:pt x="378" y="394"/>
                  <a:pt x="378" y="394"/>
                  <a:pt x="377" y="394"/>
                </a:cubicBezTo>
                <a:cubicBezTo>
                  <a:pt x="377" y="395"/>
                  <a:pt x="377" y="395"/>
                  <a:pt x="377" y="395"/>
                </a:cubicBezTo>
                <a:cubicBezTo>
                  <a:pt x="377" y="396"/>
                  <a:pt x="377" y="396"/>
                  <a:pt x="377" y="396"/>
                </a:cubicBezTo>
                <a:cubicBezTo>
                  <a:pt x="377" y="396"/>
                  <a:pt x="376" y="398"/>
                  <a:pt x="376" y="399"/>
                </a:cubicBezTo>
                <a:cubicBezTo>
                  <a:pt x="376" y="399"/>
                  <a:pt x="376" y="399"/>
                  <a:pt x="376" y="399"/>
                </a:cubicBezTo>
                <a:cubicBezTo>
                  <a:pt x="375" y="400"/>
                  <a:pt x="374" y="400"/>
                  <a:pt x="374" y="401"/>
                </a:cubicBezTo>
                <a:cubicBezTo>
                  <a:pt x="374" y="401"/>
                  <a:pt x="374" y="401"/>
                  <a:pt x="374" y="401"/>
                </a:cubicBezTo>
                <a:cubicBezTo>
                  <a:pt x="374" y="402"/>
                  <a:pt x="373" y="402"/>
                  <a:pt x="373" y="403"/>
                </a:cubicBezTo>
                <a:cubicBezTo>
                  <a:pt x="373" y="403"/>
                  <a:pt x="372" y="403"/>
                  <a:pt x="372" y="404"/>
                </a:cubicBezTo>
                <a:cubicBezTo>
                  <a:pt x="372" y="405"/>
                  <a:pt x="372" y="405"/>
                  <a:pt x="372" y="405"/>
                </a:cubicBezTo>
                <a:cubicBezTo>
                  <a:pt x="371" y="406"/>
                  <a:pt x="372" y="407"/>
                  <a:pt x="372" y="408"/>
                </a:cubicBezTo>
                <a:cubicBezTo>
                  <a:pt x="374" y="408"/>
                  <a:pt x="372" y="411"/>
                  <a:pt x="374" y="410"/>
                </a:cubicBezTo>
                <a:cubicBezTo>
                  <a:pt x="375" y="409"/>
                  <a:pt x="375" y="407"/>
                  <a:pt x="376" y="406"/>
                </a:cubicBezTo>
                <a:cubicBezTo>
                  <a:pt x="375" y="404"/>
                  <a:pt x="377" y="404"/>
                  <a:pt x="376" y="402"/>
                </a:cubicBezTo>
                <a:cubicBezTo>
                  <a:pt x="378" y="402"/>
                  <a:pt x="378" y="400"/>
                  <a:pt x="378" y="399"/>
                </a:cubicBezTo>
                <a:cubicBezTo>
                  <a:pt x="379" y="399"/>
                  <a:pt x="379" y="399"/>
                  <a:pt x="379" y="398"/>
                </a:cubicBezTo>
                <a:cubicBezTo>
                  <a:pt x="379" y="398"/>
                  <a:pt x="379" y="398"/>
                  <a:pt x="379" y="398"/>
                </a:cubicBezTo>
                <a:cubicBezTo>
                  <a:pt x="380" y="397"/>
                  <a:pt x="381" y="396"/>
                  <a:pt x="381" y="395"/>
                </a:cubicBezTo>
                <a:close/>
                <a:moveTo>
                  <a:pt x="361" y="395"/>
                </a:moveTo>
                <a:cubicBezTo>
                  <a:pt x="361" y="395"/>
                  <a:pt x="360" y="395"/>
                  <a:pt x="359" y="395"/>
                </a:cubicBezTo>
                <a:cubicBezTo>
                  <a:pt x="359" y="395"/>
                  <a:pt x="359" y="395"/>
                  <a:pt x="359" y="395"/>
                </a:cubicBezTo>
                <a:cubicBezTo>
                  <a:pt x="359" y="396"/>
                  <a:pt x="358" y="398"/>
                  <a:pt x="361" y="397"/>
                </a:cubicBezTo>
                <a:cubicBezTo>
                  <a:pt x="360" y="396"/>
                  <a:pt x="362" y="396"/>
                  <a:pt x="361" y="395"/>
                </a:cubicBezTo>
                <a:close/>
                <a:moveTo>
                  <a:pt x="365" y="398"/>
                </a:moveTo>
                <a:cubicBezTo>
                  <a:pt x="366" y="396"/>
                  <a:pt x="363" y="396"/>
                  <a:pt x="362" y="396"/>
                </a:cubicBezTo>
                <a:cubicBezTo>
                  <a:pt x="362" y="399"/>
                  <a:pt x="363" y="398"/>
                  <a:pt x="365" y="398"/>
                </a:cubicBezTo>
                <a:close/>
                <a:moveTo>
                  <a:pt x="362" y="394"/>
                </a:moveTo>
                <a:cubicBezTo>
                  <a:pt x="362" y="395"/>
                  <a:pt x="364" y="395"/>
                  <a:pt x="365" y="395"/>
                </a:cubicBezTo>
                <a:cubicBezTo>
                  <a:pt x="365" y="396"/>
                  <a:pt x="365" y="396"/>
                  <a:pt x="366" y="396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7" y="395"/>
                  <a:pt x="368" y="395"/>
                  <a:pt x="369" y="395"/>
                </a:cubicBezTo>
                <a:cubicBezTo>
                  <a:pt x="371" y="395"/>
                  <a:pt x="372" y="395"/>
                  <a:pt x="374" y="395"/>
                </a:cubicBezTo>
                <a:cubicBezTo>
                  <a:pt x="373" y="394"/>
                  <a:pt x="374" y="394"/>
                  <a:pt x="374" y="394"/>
                </a:cubicBezTo>
                <a:cubicBezTo>
                  <a:pt x="375" y="394"/>
                  <a:pt x="375" y="394"/>
                  <a:pt x="376" y="394"/>
                </a:cubicBezTo>
                <a:cubicBezTo>
                  <a:pt x="376" y="393"/>
                  <a:pt x="376" y="392"/>
                  <a:pt x="376" y="392"/>
                </a:cubicBezTo>
                <a:cubicBezTo>
                  <a:pt x="377" y="391"/>
                  <a:pt x="376" y="391"/>
                  <a:pt x="376" y="390"/>
                </a:cubicBezTo>
                <a:cubicBezTo>
                  <a:pt x="377" y="390"/>
                  <a:pt x="377" y="389"/>
                  <a:pt x="377" y="387"/>
                </a:cubicBezTo>
                <a:cubicBezTo>
                  <a:pt x="377" y="386"/>
                  <a:pt x="376" y="386"/>
                  <a:pt x="376" y="385"/>
                </a:cubicBezTo>
                <a:cubicBezTo>
                  <a:pt x="378" y="385"/>
                  <a:pt x="378" y="384"/>
                  <a:pt x="378" y="382"/>
                </a:cubicBezTo>
                <a:cubicBezTo>
                  <a:pt x="377" y="381"/>
                  <a:pt x="376" y="380"/>
                  <a:pt x="375" y="378"/>
                </a:cubicBezTo>
                <a:cubicBezTo>
                  <a:pt x="375" y="378"/>
                  <a:pt x="375" y="377"/>
                  <a:pt x="376" y="378"/>
                </a:cubicBezTo>
                <a:cubicBezTo>
                  <a:pt x="376" y="375"/>
                  <a:pt x="375" y="374"/>
                  <a:pt x="374" y="371"/>
                </a:cubicBezTo>
                <a:cubicBezTo>
                  <a:pt x="374" y="371"/>
                  <a:pt x="373" y="371"/>
                  <a:pt x="374" y="371"/>
                </a:cubicBezTo>
                <a:cubicBezTo>
                  <a:pt x="374" y="370"/>
                  <a:pt x="374" y="370"/>
                  <a:pt x="374" y="370"/>
                </a:cubicBezTo>
                <a:cubicBezTo>
                  <a:pt x="371" y="370"/>
                  <a:pt x="372" y="373"/>
                  <a:pt x="372" y="374"/>
                </a:cubicBezTo>
                <a:cubicBezTo>
                  <a:pt x="372" y="374"/>
                  <a:pt x="372" y="374"/>
                  <a:pt x="372" y="375"/>
                </a:cubicBezTo>
                <a:cubicBezTo>
                  <a:pt x="371" y="376"/>
                  <a:pt x="372" y="376"/>
                  <a:pt x="372" y="377"/>
                </a:cubicBezTo>
                <a:cubicBezTo>
                  <a:pt x="370" y="377"/>
                  <a:pt x="370" y="378"/>
                  <a:pt x="369" y="378"/>
                </a:cubicBezTo>
                <a:cubicBezTo>
                  <a:pt x="369" y="379"/>
                  <a:pt x="367" y="379"/>
                  <a:pt x="367" y="378"/>
                </a:cubicBezTo>
                <a:cubicBezTo>
                  <a:pt x="369" y="377"/>
                  <a:pt x="370" y="376"/>
                  <a:pt x="370" y="374"/>
                </a:cubicBezTo>
                <a:cubicBezTo>
                  <a:pt x="368" y="374"/>
                  <a:pt x="369" y="371"/>
                  <a:pt x="367" y="371"/>
                </a:cubicBezTo>
                <a:cubicBezTo>
                  <a:pt x="367" y="370"/>
                  <a:pt x="365" y="370"/>
                  <a:pt x="364" y="369"/>
                </a:cubicBezTo>
                <a:cubicBezTo>
                  <a:pt x="364" y="370"/>
                  <a:pt x="364" y="371"/>
                  <a:pt x="363" y="371"/>
                </a:cubicBezTo>
                <a:cubicBezTo>
                  <a:pt x="362" y="371"/>
                  <a:pt x="363" y="370"/>
                  <a:pt x="362" y="370"/>
                </a:cubicBezTo>
                <a:cubicBezTo>
                  <a:pt x="362" y="371"/>
                  <a:pt x="361" y="370"/>
                  <a:pt x="360" y="371"/>
                </a:cubicBezTo>
                <a:cubicBezTo>
                  <a:pt x="360" y="371"/>
                  <a:pt x="360" y="371"/>
                  <a:pt x="360" y="371"/>
                </a:cubicBezTo>
                <a:cubicBezTo>
                  <a:pt x="359" y="372"/>
                  <a:pt x="358" y="371"/>
                  <a:pt x="357" y="371"/>
                </a:cubicBezTo>
                <a:cubicBezTo>
                  <a:pt x="357" y="371"/>
                  <a:pt x="357" y="372"/>
                  <a:pt x="356" y="372"/>
                </a:cubicBezTo>
                <a:cubicBezTo>
                  <a:pt x="356" y="372"/>
                  <a:pt x="356" y="373"/>
                  <a:pt x="356" y="373"/>
                </a:cubicBezTo>
                <a:cubicBezTo>
                  <a:pt x="355" y="373"/>
                  <a:pt x="355" y="373"/>
                  <a:pt x="355" y="373"/>
                </a:cubicBezTo>
                <a:cubicBezTo>
                  <a:pt x="353" y="371"/>
                  <a:pt x="351" y="373"/>
                  <a:pt x="349" y="373"/>
                </a:cubicBezTo>
                <a:cubicBezTo>
                  <a:pt x="349" y="376"/>
                  <a:pt x="351" y="376"/>
                  <a:pt x="352" y="377"/>
                </a:cubicBezTo>
                <a:cubicBezTo>
                  <a:pt x="350" y="376"/>
                  <a:pt x="351" y="378"/>
                  <a:pt x="350" y="379"/>
                </a:cubicBezTo>
                <a:cubicBezTo>
                  <a:pt x="351" y="379"/>
                  <a:pt x="351" y="381"/>
                  <a:pt x="351" y="382"/>
                </a:cubicBezTo>
                <a:cubicBezTo>
                  <a:pt x="352" y="382"/>
                  <a:pt x="353" y="382"/>
                  <a:pt x="353" y="384"/>
                </a:cubicBezTo>
                <a:cubicBezTo>
                  <a:pt x="353" y="386"/>
                  <a:pt x="351" y="385"/>
                  <a:pt x="352" y="387"/>
                </a:cubicBezTo>
                <a:cubicBezTo>
                  <a:pt x="353" y="387"/>
                  <a:pt x="353" y="388"/>
                  <a:pt x="354" y="388"/>
                </a:cubicBezTo>
                <a:cubicBezTo>
                  <a:pt x="355" y="388"/>
                  <a:pt x="355" y="388"/>
                  <a:pt x="355" y="389"/>
                </a:cubicBezTo>
                <a:cubicBezTo>
                  <a:pt x="355" y="389"/>
                  <a:pt x="356" y="389"/>
                  <a:pt x="356" y="390"/>
                </a:cubicBezTo>
                <a:cubicBezTo>
                  <a:pt x="357" y="390"/>
                  <a:pt x="360" y="389"/>
                  <a:pt x="359" y="392"/>
                </a:cubicBezTo>
                <a:cubicBezTo>
                  <a:pt x="359" y="392"/>
                  <a:pt x="357" y="392"/>
                  <a:pt x="356" y="392"/>
                </a:cubicBezTo>
                <a:cubicBezTo>
                  <a:pt x="356" y="395"/>
                  <a:pt x="359" y="394"/>
                  <a:pt x="362" y="394"/>
                </a:cubicBezTo>
                <a:close/>
                <a:moveTo>
                  <a:pt x="356" y="397"/>
                </a:moveTo>
                <a:cubicBezTo>
                  <a:pt x="355" y="397"/>
                  <a:pt x="355" y="396"/>
                  <a:pt x="355" y="396"/>
                </a:cubicBezTo>
                <a:cubicBezTo>
                  <a:pt x="355" y="396"/>
                  <a:pt x="354" y="396"/>
                  <a:pt x="353" y="396"/>
                </a:cubicBezTo>
                <a:cubicBezTo>
                  <a:pt x="353" y="396"/>
                  <a:pt x="353" y="395"/>
                  <a:pt x="353" y="395"/>
                </a:cubicBezTo>
                <a:cubicBezTo>
                  <a:pt x="353" y="395"/>
                  <a:pt x="353" y="395"/>
                  <a:pt x="353" y="395"/>
                </a:cubicBezTo>
                <a:cubicBezTo>
                  <a:pt x="353" y="394"/>
                  <a:pt x="351" y="394"/>
                  <a:pt x="350" y="393"/>
                </a:cubicBezTo>
                <a:cubicBezTo>
                  <a:pt x="350" y="393"/>
                  <a:pt x="350" y="393"/>
                  <a:pt x="350" y="393"/>
                </a:cubicBezTo>
                <a:cubicBezTo>
                  <a:pt x="350" y="393"/>
                  <a:pt x="350" y="393"/>
                  <a:pt x="350" y="393"/>
                </a:cubicBezTo>
                <a:cubicBezTo>
                  <a:pt x="349" y="393"/>
                  <a:pt x="348" y="393"/>
                  <a:pt x="348" y="394"/>
                </a:cubicBezTo>
                <a:cubicBezTo>
                  <a:pt x="348" y="395"/>
                  <a:pt x="348" y="395"/>
                  <a:pt x="349" y="396"/>
                </a:cubicBezTo>
                <a:cubicBezTo>
                  <a:pt x="349" y="396"/>
                  <a:pt x="349" y="397"/>
                  <a:pt x="349" y="397"/>
                </a:cubicBezTo>
                <a:cubicBezTo>
                  <a:pt x="349" y="397"/>
                  <a:pt x="349" y="397"/>
                  <a:pt x="349" y="397"/>
                </a:cubicBezTo>
                <a:cubicBezTo>
                  <a:pt x="350" y="398"/>
                  <a:pt x="352" y="398"/>
                  <a:pt x="352" y="400"/>
                </a:cubicBezTo>
                <a:cubicBezTo>
                  <a:pt x="352" y="400"/>
                  <a:pt x="352" y="400"/>
                  <a:pt x="352" y="400"/>
                </a:cubicBezTo>
                <a:cubicBezTo>
                  <a:pt x="352" y="401"/>
                  <a:pt x="353" y="401"/>
                  <a:pt x="353" y="403"/>
                </a:cubicBezTo>
                <a:cubicBezTo>
                  <a:pt x="355" y="403"/>
                  <a:pt x="356" y="404"/>
                  <a:pt x="358" y="404"/>
                </a:cubicBezTo>
                <a:cubicBezTo>
                  <a:pt x="358" y="403"/>
                  <a:pt x="358" y="401"/>
                  <a:pt x="358" y="400"/>
                </a:cubicBezTo>
                <a:cubicBezTo>
                  <a:pt x="358" y="399"/>
                  <a:pt x="356" y="399"/>
                  <a:pt x="356" y="397"/>
                </a:cubicBezTo>
                <a:close/>
                <a:moveTo>
                  <a:pt x="373" y="397"/>
                </a:moveTo>
                <a:cubicBezTo>
                  <a:pt x="373" y="397"/>
                  <a:pt x="374" y="397"/>
                  <a:pt x="374" y="396"/>
                </a:cubicBezTo>
                <a:cubicBezTo>
                  <a:pt x="371" y="396"/>
                  <a:pt x="369" y="396"/>
                  <a:pt x="369" y="399"/>
                </a:cubicBezTo>
                <a:cubicBezTo>
                  <a:pt x="370" y="399"/>
                  <a:pt x="370" y="401"/>
                  <a:pt x="372" y="401"/>
                </a:cubicBezTo>
                <a:cubicBezTo>
                  <a:pt x="371" y="398"/>
                  <a:pt x="373" y="399"/>
                  <a:pt x="373" y="397"/>
                </a:cubicBezTo>
                <a:close/>
                <a:moveTo>
                  <a:pt x="366" y="403"/>
                </a:moveTo>
                <a:cubicBezTo>
                  <a:pt x="366" y="403"/>
                  <a:pt x="366" y="402"/>
                  <a:pt x="366" y="402"/>
                </a:cubicBezTo>
                <a:cubicBezTo>
                  <a:pt x="366" y="402"/>
                  <a:pt x="366" y="402"/>
                  <a:pt x="366" y="402"/>
                </a:cubicBezTo>
                <a:cubicBezTo>
                  <a:pt x="364" y="401"/>
                  <a:pt x="363" y="401"/>
                  <a:pt x="362" y="401"/>
                </a:cubicBezTo>
                <a:cubicBezTo>
                  <a:pt x="362" y="401"/>
                  <a:pt x="362" y="401"/>
                  <a:pt x="362" y="401"/>
                </a:cubicBezTo>
                <a:cubicBezTo>
                  <a:pt x="362" y="401"/>
                  <a:pt x="362" y="401"/>
                  <a:pt x="362" y="401"/>
                </a:cubicBezTo>
                <a:cubicBezTo>
                  <a:pt x="362" y="401"/>
                  <a:pt x="362" y="401"/>
                  <a:pt x="362" y="401"/>
                </a:cubicBezTo>
                <a:cubicBezTo>
                  <a:pt x="362" y="401"/>
                  <a:pt x="362" y="401"/>
                  <a:pt x="362" y="402"/>
                </a:cubicBezTo>
                <a:cubicBezTo>
                  <a:pt x="361" y="402"/>
                  <a:pt x="363" y="403"/>
                  <a:pt x="363" y="403"/>
                </a:cubicBezTo>
                <a:cubicBezTo>
                  <a:pt x="363" y="403"/>
                  <a:pt x="363" y="404"/>
                  <a:pt x="363" y="404"/>
                </a:cubicBezTo>
                <a:cubicBezTo>
                  <a:pt x="363" y="404"/>
                  <a:pt x="363" y="404"/>
                  <a:pt x="363" y="404"/>
                </a:cubicBezTo>
                <a:cubicBezTo>
                  <a:pt x="365" y="404"/>
                  <a:pt x="364" y="407"/>
                  <a:pt x="367" y="406"/>
                </a:cubicBezTo>
                <a:cubicBezTo>
                  <a:pt x="368" y="406"/>
                  <a:pt x="368" y="405"/>
                  <a:pt x="369" y="405"/>
                </a:cubicBezTo>
                <a:cubicBezTo>
                  <a:pt x="370" y="403"/>
                  <a:pt x="367" y="404"/>
                  <a:pt x="366" y="403"/>
                </a:cubicBezTo>
                <a:close/>
                <a:moveTo>
                  <a:pt x="11" y="27"/>
                </a:moveTo>
                <a:cubicBezTo>
                  <a:pt x="11" y="28"/>
                  <a:pt x="11" y="29"/>
                  <a:pt x="12" y="29"/>
                </a:cubicBezTo>
                <a:cubicBezTo>
                  <a:pt x="12" y="29"/>
                  <a:pt x="13" y="29"/>
                  <a:pt x="13" y="30"/>
                </a:cubicBezTo>
                <a:cubicBezTo>
                  <a:pt x="13" y="31"/>
                  <a:pt x="14" y="31"/>
                  <a:pt x="14" y="30"/>
                </a:cubicBezTo>
                <a:cubicBezTo>
                  <a:pt x="13" y="30"/>
                  <a:pt x="14" y="26"/>
                  <a:pt x="11" y="27"/>
                </a:cubicBezTo>
                <a:close/>
                <a:moveTo>
                  <a:pt x="11" y="42"/>
                </a:moveTo>
                <a:cubicBezTo>
                  <a:pt x="11" y="42"/>
                  <a:pt x="11" y="42"/>
                  <a:pt x="11" y="42"/>
                </a:cubicBezTo>
                <a:cubicBezTo>
                  <a:pt x="11" y="41"/>
                  <a:pt x="11" y="40"/>
                  <a:pt x="11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6"/>
                  <a:pt x="12" y="35"/>
                  <a:pt x="10" y="35"/>
                </a:cubicBezTo>
                <a:cubicBezTo>
                  <a:pt x="10" y="35"/>
                  <a:pt x="10" y="35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8" y="32"/>
                  <a:pt x="7" y="32"/>
                </a:cubicBezTo>
                <a:cubicBezTo>
                  <a:pt x="7" y="34"/>
                  <a:pt x="8" y="35"/>
                  <a:pt x="8" y="37"/>
                </a:cubicBezTo>
                <a:cubicBezTo>
                  <a:pt x="8" y="39"/>
                  <a:pt x="7" y="39"/>
                  <a:pt x="7" y="41"/>
                </a:cubicBezTo>
                <a:cubicBezTo>
                  <a:pt x="8" y="41"/>
                  <a:pt x="8" y="42"/>
                  <a:pt x="9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10" y="43"/>
                  <a:pt x="9" y="47"/>
                  <a:pt x="11" y="45"/>
                </a:cubicBezTo>
                <a:cubicBezTo>
                  <a:pt x="12" y="45"/>
                  <a:pt x="11" y="43"/>
                  <a:pt x="11" y="43"/>
                </a:cubicBezTo>
                <a:cubicBezTo>
                  <a:pt x="11" y="43"/>
                  <a:pt x="11" y="43"/>
                  <a:pt x="11" y="42"/>
                </a:cubicBezTo>
                <a:close/>
                <a:moveTo>
                  <a:pt x="0" y="7"/>
                </a:moveTo>
                <a:cubicBezTo>
                  <a:pt x="0" y="7"/>
                  <a:pt x="0" y="8"/>
                  <a:pt x="0" y="8"/>
                </a:cubicBezTo>
                <a:cubicBezTo>
                  <a:pt x="1" y="8"/>
                  <a:pt x="1" y="8"/>
                  <a:pt x="1" y="9"/>
                </a:cubicBezTo>
                <a:cubicBezTo>
                  <a:pt x="2" y="10"/>
                  <a:pt x="2" y="10"/>
                  <a:pt x="4" y="10"/>
                </a:cubicBezTo>
                <a:cubicBezTo>
                  <a:pt x="4" y="7"/>
                  <a:pt x="2" y="8"/>
                  <a:pt x="0" y="7"/>
                </a:cubicBezTo>
                <a:close/>
                <a:moveTo>
                  <a:pt x="20" y="22"/>
                </a:moveTo>
                <a:cubicBezTo>
                  <a:pt x="20" y="21"/>
                  <a:pt x="20" y="19"/>
                  <a:pt x="20" y="17"/>
                </a:cubicBezTo>
                <a:cubicBezTo>
                  <a:pt x="17" y="16"/>
                  <a:pt x="19" y="20"/>
                  <a:pt x="18" y="20"/>
                </a:cubicBezTo>
                <a:cubicBezTo>
                  <a:pt x="18" y="21"/>
                  <a:pt x="18" y="21"/>
                  <a:pt x="18" y="22"/>
                </a:cubicBezTo>
                <a:cubicBezTo>
                  <a:pt x="19" y="21"/>
                  <a:pt x="19" y="22"/>
                  <a:pt x="20" y="22"/>
                </a:cubicBezTo>
                <a:close/>
                <a:moveTo>
                  <a:pt x="23" y="5"/>
                </a:moveTo>
                <a:cubicBezTo>
                  <a:pt x="23" y="4"/>
                  <a:pt x="21" y="4"/>
                  <a:pt x="21" y="3"/>
                </a:cubicBezTo>
                <a:cubicBezTo>
                  <a:pt x="21" y="2"/>
                  <a:pt x="21" y="1"/>
                  <a:pt x="20" y="1"/>
                </a:cubicBezTo>
                <a:cubicBezTo>
                  <a:pt x="20" y="1"/>
                  <a:pt x="20" y="2"/>
                  <a:pt x="20" y="4"/>
                </a:cubicBezTo>
                <a:cubicBezTo>
                  <a:pt x="20" y="4"/>
                  <a:pt x="20" y="5"/>
                  <a:pt x="19" y="6"/>
                </a:cubicBezTo>
                <a:cubicBezTo>
                  <a:pt x="18" y="4"/>
                  <a:pt x="18" y="3"/>
                  <a:pt x="18" y="1"/>
                </a:cubicBezTo>
                <a:cubicBezTo>
                  <a:pt x="16" y="2"/>
                  <a:pt x="15" y="2"/>
                  <a:pt x="13" y="3"/>
                </a:cubicBezTo>
                <a:cubicBezTo>
                  <a:pt x="13" y="2"/>
                  <a:pt x="12" y="2"/>
                  <a:pt x="11" y="2"/>
                </a:cubicBezTo>
                <a:cubicBezTo>
                  <a:pt x="11" y="3"/>
                  <a:pt x="11" y="3"/>
                  <a:pt x="11" y="4"/>
                </a:cubicBezTo>
                <a:cubicBezTo>
                  <a:pt x="11" y="4"/>
                  <a:pt x="11" y="5"/>
                  <a:pt x="10" y="6"/>
                </a:cubicBezTo>
                <a:cubicBezTo>
                  <a:pt x="10" y="7"/>
                  <a:pt x="10" y="8"/>
                  <a:pt x="9" y="8"/>
                </a:cubicBezTo>
                <a:cubicBezTo>
                  <a:pt x="6" y="9"/>
                  <a:pt x="6" y="8"/>
                  <a:pt x="4" y="8"/>
                </a:cubicBezTo>
                <a:cubicBezTo>
                  <a:pt x="4" y="8"/>
                  <a:pt x="4" y="9"/>
                  <a:pt x="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6" y="11"/>
                  <a:pt x="5" y="11"/>
                </a:cubicBezTo>
                <a:cubicBezTo>
                  <a:pt x="5" y="12"/>
                  <a:pt x="5" y="13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7" y="13"/>
                  <a:pt x="8" y="16"/>
                  <a:pt x="9" y="15"/>
                </a:cubicBezTo>
                <a:cubicBezTo>
                  <a:pt x="9" y="15"/>
                  <a:pt x="9" y="15"/>
                  <a:pt x="10" y="15"/>
                </a:cubicBezTo>
                <a:cubicBezTo>
                  <a:pt x="10" y="15"/>
                  <a:pt x="10" y="15"/>
                  <a:pt x="11" y="15"/>
                </a:cubicBezTo>
                <a:cubicBezTo>
                  <a:pt x="11" y="15"/>
                  <a:pt x="12" y="15"/>
                  <a:pt x="12" y="15"/>
                </a:cubicBezTo>
                <a:cubicBezTo>
                  <a:pt x="12" y="14"/>
                  <a:pt x="12" y="13"/>
                  <a:pt x="13" y="13"/>
                </a:cubicBezTo>
                <a:cubicBezTo>
                  <a:pt x="13" y="14"/>
                  <a:pt x="13" y="15"/>
                  <a:pt x="13" y="16"/>
                </a:cubicBezTo>
                <a:cubicBezTo>
                  <a:pt x="14" y="16"/>
                  <a:pt x="14" y="17"/>
                  <a:pt x="14" y="18"/>
                </a:cubicBezTo>
                <a:cubicBezTo>
                  <a:pt x="15" y="18"/>
                  <a:pt x="15" y="19"/>
                  <a:pt x="16" y="20"/>
                </a:cubicBezTo>
                <a:cubicBezTo>
                  <a:pt x="15" y="20"/>
                  <a:pt x="15" y="20"/>
                  <a:pt x="15" y="21"/>
                </a:cubicBezTo>
                <a:cubicBezTo>
                  <a:pt x="16" y="21"/>
                  <a:pt x="17" y="20"/>
                  <a:pt x="18" y="20"/>
                </a:cubicBezTo>
                <a:cubicBezTo>
                  <a:pt x="18" y="19"/>
                  <a:pt x="18" y="17"/>
                  <a:pt x="18" y="16"/>
                </a:cubicBezTo>
                <a:cubicBezTo>
                  <a:pt x="17" y="15"/>
                  <a:pt x="16" y="14"/>
                  <a:pt x="16" y="12"/>
                </a:cubicBezTo>
                <a:cubicBezTo>
                  <a:pt x="16" y="12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9"/>
                  <a:pt x="13" y="8"/>
                  <a:pt x="15" y="7"/>
                </a:cubicBezTo>
                <a:cubicBezTo>
                  <a:pt x="15" y="8"/>
                  <a:pt x="16" y="9"/>
                  <a:pt x="15" y="9"/>
                </a:cubicBezTo>
                <a:cubicBezTo>
                  <a:pt x="15" y="9"/>
                  <a:pt x="15" y="10"/>
                  <a:pt x="15" y="10"/>
                </a:cubicBezTo>
                <a:cubicBezTo>
                  <a:pt x="15" y="10"/>
                  <a:pt x="15" y="10"/>
                  <a:pt x="16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1"/>
                  <a:pt x="17" y="11"/>
                  <a:pt x="17" y="12"/>
                </a:cubicBezTo>
                <a:cubicBezTo>
                  <a:pt x="17" y="14"/>
                  <a:pt x="19" y="14"/>
                  <a:pt x="18" y="16"/>
                </a:cubicBezTo>
                <a:cubicBezTo>
                  <a:pt x="20" y="17"/>
                  <a:pt x="20" y="14"/>
                  <a:pt x="22" y="15"/>
                </a:cubicBezTo>
                <a:cubicBezTo>
                  <a:pt x="22" y="13"/>
                  <a:pt x="22" y="12"/>
                  <a:pt x="22" y="11"/>
                </a:cubicBezTo>
                <a:cubicBezTo>
                  <a:pt x="22" y="11"/>
                  <a:pt x="22" y="10"/>
                  <a:pt x="22" y="9"/>
                </a:cubicBezTo>
                <a:cubicBezTo>
                  <a:pt x="22" y="8"/>
                  <a:pt x="22" y="7"/>
                  <a:pt x="22" y="6"/>
                </a:cubicBezTo>
                <a:cubicBezTo>
                  <a:pt x="23" y="7"/>
                  <a:pt x="23" y="6"/>
                  <a:pt x="23" y="5"/>
                </a:cubicBezTo>
                <a:close/>
                <a:moveTo>
                  <a:pt x="30" y="5"/>
                </a:moveTo>
                <a:cubicBezTo>
                  <a:pt x="30" y="6"/>
                  <a:pt x="30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5"/>
                  <a:pt x="28" y="5"/>
                  <a:pt x="28" y="4"/>
                </a:cubicBezTo>
                <a:cubicBezTo>
                  <a:pt x="26" y="5"/>
                  <a:pt x="29" y="0"/>
                  <a:pt x="27" y="1"/>
                </a:cubicBezTo>
                <a:cubicBezTo>
                  <a:pt x="27" y="1"/>
                  <a:pt x="26" y="2"/>
                  <a:pt x="25" y="1"/>
                </a:cubicBezTo>
                <a:cubicBezTo>
                  <a:pt x="26" y="4"/>
                  <a:pt x="24" y="4"/>
                  <a:pt x="25" y="7"/>
                </a:cubicBezTo>
                <a:cubicBezTo>
                  <a:pt x="24" y="7"/>
                  <a:pt x="24" y="8"/>
                  <a:pt x="23" y="8"/>
                </a:cubicBezTo>
                <a:cubicBezTo>
                  <a:pt x="23" y="9"/>
                  <a:pt x="23" y="11"/>
                  <a:pt x="23" y="13"/>
                </a:cubicBezTo>
                <a:cubicBezTo>
                  <a:pt x="25" y="12"/>
                  <a:pt x="25" y="13"/>
                  <a:pt x="26" y="13"/>
                </a:cubicBezTo>
                <a:cubicBezTo>
                  <a:pt x="26" y="12"/>
                  <a:pt x="26" y="11"/>
                  <a:pt x="27" y="10"/>
                </a:cubicBezTo>
                <a:cubicBezTo>
                  <a:pt x="30" y="11"/>
                  <a:pt x="32" y="9"/>
                  <a:pt x="30" y="7"/>
                </a:cubicBezTo>
                <a:cubicBezTo>
                  <a:pt x="31" y="7"/>
                  <a:pt x="33" y="7"/>
                  <a:pt x="32" y="6"/>
                </a:cubicBezTo>
                <a:cubicBezTo>
                  <a:pt x="31" y="6"/>
                  <a:pt x="31" y="5"/>
                  <a:pt x="30" y="5"/>
                </a:cubicBezTo>
                <a:close/>
                <a:moveTo>
                  <a:pt x="16" y="23"/>
                </a:moveTo>
                <a:cubicBezTo>
                  <a:pt x="15" y="22"/>
                  <a:pt x="13" y="22"/>
                  <a:pt x="12" y="21"/>
                </a:cubicBezTo>
                <a:cubicBezTo>
                  <a:pt x="12" y="22"/>
                  <a:pt x="11" y="22"/>
                  <a:pt x="11" y="23"/>
                </a:cubicBezTo>
                <a:cubicBezTo>
                  <a:pt x="11" y="24"/>
                  <a:pt x="12" y="24"/>
                  <a:pt x="12" y="25"/>
                </a:cubicBezTo>
                <a:cubicBezTo>
                  <a:pt x="11" y="25"/>
                  <a:pt x="11" y="25"/>
                  <a:pt x="11" y="26"/>
                </a:cubicBezTo>
                <a:cubicBezTo>
                  <a:pt x="13" y="26"/>
                  <a:pt x="14" y="26"/>
                  <a:pt x="14" y="27"/>
                </a:cubicBezTo>
                <a:cubicBezTo>
                  <a:pt x="14" y="28"/>
                  <a:pt x="14" y="29"/>
                  <a:pt x="14" y="30"/>
                </a:cubicBezTo>
                <a:cubicBezTo>
                  <a:pt x="16" y="30"/>
                  <a:pt x="16" y="30"/>
                  <a:pt x="17" y="29"/>
                </a:cubicBezTo>
                <a:cubicBezTo>
                  <a:pt x="17" y="28"/>
                  <a:pt x="17" y="26"/>
                  <a:pt x="17" y="24"/>
                </a:cubicBezTo>
                <a:cubicBezTo>
                  <a:pt x="16" y="24"/>
                  <a:pt x="16" y="24"/>
                  <a:pt x="16" y="23"/>
                </a:cubicBezTo>
                <a:close/>
                <a:moveTo>
                  <a:pt x="14" y="19"/>
                </a:moveTo>
                <a:cubicBezTo>
                  <a:pt x="14" y="18"/>
                  <a:pt x="13" y="18"/>
                  <a:pt x="12" y="18"/>
                </a:cubicBezTo>
                <a:cubicBezTo>
                  <a:pt x="12" y="18"/>
                  <a:pt x="12" y="19"/>
                  <a:pt x="12" y="19"/>
                </a:cubicBezTo>
                <a:cubicBezTo>
                  <a:pt x="13" y="19"/>
                  <a:pt x="14" y="20"/>
                  <a:pt x="14" y="19"/>
                </a:cubicBezTo>
                <a:close/>
                <a:moveTo>
                  <a:pt x="11" y="17"/>
                </a:moveTo>
                <a:cubicBezTo>
                  <a:pt x="11" y="18"/>
                  <a:pt x="12" y="18"/>
                  <a:pt x="12" y="18"/>
                </a:cubicBezTo>
                <a:cubicBezTo>
                  <a:pt x="12" y="18"/>
                  <a:pt x="12" y="17"/>
                  <a:pt x="12" y="17"/>
                </a:cubicBezTo>
                <a:cubicBezTo>
                  <a:pt x="12" y="17"/>
                  <a:pt x="12" y="17"/>
                  <a:pt x="11" y="17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84"/>
          <p:cNvSpPr>
            <a:spLocks noEditPoints="1"/>
          </p:cNvSpPr>
          <p:nvPr/>
        </p:nvSpPr>
        <p:spPr bwMode="auto">
          <a:xfrm>
            <a:off x="7823492" y="3864278"/>
            <a:ext cx="781050" cy="449263"/>
          </a:xfrm>
          <a:custGeom>
            <a:avLst/>
            <a:gdLst>
              <a:gd name="T0" fmla="*/ 195 w 202"/>
              <a:gd name="T1" fmla="*/ 56 h 116"/>
              <a:gd name="T2" fmla="*/ 193 w 202"/>
              <a:gd name="T3" fmla="*/ 47 h 116"/>
              <a:gd name="T4" fmla="*/ 175 w 202"/>
              <a:gd name="T5" fmla="*/ 43 h 116"/>
              <a:gd name="T6" fmla="*/ 168 w 202"/>
              <a:gd name="T7" fmla="*/ 37 h 116"/>
              <a:gd name="T8" fmla="*/ 162 w 202"/>
              <a:gd name="T9" fmla="*/ 32 h 116"/>
              <a:gd name="T10" fmla="*/ 151 w 202"/>
              <a:gd name="T11" fmla="*/ 31 h 116"/>
              <a:gd name="T12" fmla="*/ 145 w 202"/>
              <a:gd name="T13" fmla="*/ 31 h 116"/>
              <a:gd name="T14" fmla="*/ 132 w 202"/>
              <a:gd name="T15" fmla="*/ 39 h 116"/>
              <a:gd name="T16" fmla="*/ 125 w 202"/>
              <a:gd name="T17" fmla="*/ 29 h 116"/>
              <a:gd name="T18" fmla="*/ 116 w 202"/>
              <a:gd name="T19" fmla="*/ 17 h 116"/>
              <a:gd name="T20" fmla="*/ 115 w 202"/>
              <a:gd name="T21" fmla="*/ 17 h 116"/>
              <a:gd name="T22" fmla="*/ 114 w 202"/>
              <a:gd name="T23" fmla="*/ 16 h 116"/>
              <a:gd name="T24" fmla="*/ 108 w 202"/>
              <a:gd name="T25" fmla="*/ 13 h 116"/>
              <a:gd name="T26" fmla="*/ 101 w 202"/>
              <a:gd name="T27" fmla="*/ 11 h 116"/>
              <a:gd name="T28" fmla="*/ 97 w 202"/>
              <a:gd name="T29" fmla="*/ 7 h 116"/>
              <a:gd name="T30" fmla="*/ 84 w 202"/>
              <a:gd name="T31" fmla="*/ 4 h 116"/>
              <a:gd name="T32" fmla="*/ 76 w 202"/>
              <a:gd name="T33" fmla="*/ 4 h 116"/>
              <a:gd name="T34" fmla="*/ 76 w 202"/>
              <a:gd name="T35" fmla="*/ 3 h 116"/>
              <a:gd name="T36" fmla="*/ 68 w 202"/>
              <a:gd name="T37" fmla="*/ 0 h 116"/>
              <a:gd name="T38" fmla="*/ 64 w 202"/>
              <a:gd name="T39" fmla="*/ 9 h 116"/>
              <a:gd name="T40" fmla="*/ 60 w 202"/>
              <a:gd name="T41" fmla="*/ 11 h 116"/>
              <a:gd name="T42" fmla="*/ 53 w 202"/>
              <a:gd name="T43" fmla="*/ 13 h 116"/>
              <a:gd name="T44" fmla="*/ 46 w 202"/>
              <a:gd name="T45" fmla="*/ 17 h 116"/>
              <a:gd name="T46" fmla="*/ 39 w 202"/>
              <a:gd name="T47" fmla="*/ 20 h 116"/>
              <a:gd name="T48" fmla="*/ 26 w 202"/>
              <a:gd name="T49" fmla="*/ 28 h 116"/>
              <a:gd name="T50" fmla="*/ 22 w 202"/>
              <a:gd name="T51" fmla="*/ 29 h 116"/>
              <a:gd name="T52" fmla="*/ 22 w 202"/>
              <a:gd name="T53" fmla="*/ 29 h 116"/>
              <a:gd name="T54" fmla="*/ 16 w 202"/>
              <a:gd name="T55" fmla="*/ 30 h 116"/>
              <a:gd name="T56" fmla="*/ 14 w 202"/>
              <a:gd name="T57" fmla="*/ 31 h 116"/>
              <a:gd name="T58" fmla="*/ 10 w 202"/>
              <a:gd name="T59" fmla="*/ 34 h 116"/>
              <a:gd name="T60" fmla="*/ 1 w 202"/>
              <a:gd name="T61" fmla="*/ 34 h 116"/>
              <a:gd name="T62" fmla="*/ 7 w 202"/>
              <a:gd name="T63" fmla="*/ 47 h 116"/>
              <a:gd name="T64" fmla="*/ 9 w 202"/>
              <a:gd name="T65" fmla="*/ 60 h 116"/>
              <a:gd name="T66" fmla="*/ 15 w 202"/>
              <a:gd name="T67" fmla="*/ 67 h 116"/>
              <a:gd name="T68" fmla="*/ 21 w 202"/>
              <a:gd name="T69" fmla="*/ 79 h 116"/>
              <a:gd name="T70" fmla="*/ 31 w 202"/>
              <a:gd name="T71" fmla="*/ 86 h 116"/>
              <a:gd name="T72" fmla="*/ 41 w 202"/>
              <a:gd name="T73" fmla="*/ 95 h 116"/>
              <a:gd name="T74" fmla="*/ 51 w 202"/>
              <a:gd name="T75" fmla="*/ 102 h 116"/>
              <a:gd name="T76" fmla="*/ 57 w 202"/>
              <a:gd name="T77" fmla="*/ 113 h 116"/>
              <a:gd name="T78" fmla="*/ 67 w 202"/>
              <a:gd name="T79" fmla="*/ 116 h 116"/>
              <a:gd name="T80" fmla="*/ 83 w 202"/>
              <a:gd name="T81" fmla="*/ 106 h 116"/>
              <a:gd name="T82" fmla="*/ 90 w 202"/>
              <a:gd name="T83" fmla="*/ 95 h 116"/>
              <a:gd name="T84" fmla="*/ 97 w 202"/>
              <a:gd name="T85" fmla="*/ 96 h 116"/>
              <a:gd name="T86" fmla="*/ 112 w 202"/>
              <a:gd name="T87" fmla="*/ 102 h 116"/>
              <a:gd name="T88" fmla="*/ 129 w 202"/>
              <a:gd name="T89" fmla="*/ 106 h 116"/>
              <a:gd name="T90" fmla="*/ 147 w 202"/>
              <a:gd name="T91" fmla="*/ 106 h 116"/>
              <a:gd name="T92" fmla="*/ 155 w 202"/>
              <a:gd name="T93" fmla="*/ 99 h 116"/>
              <a:gd name="T94" fmla="*/ 170 w 202"/>
              <a:gd name="T95" fmla="*/ 97 h 116"/>
              <a:gd name="T96" fmla="*/ 182 w 202"/>
              <a:gd name="T97" fmla="*/ 88 h 116"/>
              <a:gd name="T98" fmla="*/ 188 w 202"/>
              <a:gd name="T99" fmla="*/ 74 h 116"/>
              <a:gd name="T100" fmla="*/ 198 w 202"/>
              <a:gd name="T101" fmla="*/ 67 h 116"/>
              <a:gd name="T102" fmla="*/ 139 w 202"/>
              <a:gd name="T103" fmla="*/ 42 h 116"/>
              <a:gd name="T104" fmla="*/ 139 w 202"/>
              <a:gd name="T105" fmla="*/ 42 h 116"/>
              <a:gd name="T106" fmla="*/ 138 w 202"/>
              <a:gd name="T107" fmla="*/ 4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2" h="116">
                <a:moveTo>
                  <a:pt x="200" y="62"/>
                </a:moveTo>
                <a:cubicBezTo>
                  <a:pt x="200" y="61"/>
                  <a:pt x="200" y="61"/>
                  <a:pt x="200" y="60"/>
                </a:cubicBezTo>
                <a:cubicBezTo>
                  <a:pt x="199" y="59"/>
                  <a:pt x="198" y="58"/>
                  <a:pt x="197" y="57"/>
                </a:cubicBezTo>
                <a:cubicBezTo>
                  <a:pt x="197" y="56"/>
                  <a:pt x="197" y="56"/>
                  <a:pt x="196" y="56"/>
                </a:cubicBezTo>
                <a:cubicBezTo>
                  <a:pt x="196" y="56"/>
                  <a:pt x="195" y="56"/>
                  <a:pt x="195" y="56"/>
                </a:cubicBezTo>
                <a:cubicBezTo>
                  <a:pt x="195" y="55"/>
                  <a:pt x="194" y="55"/>
                  <a:pt x="194" y="55"/>
                </a:cubicBezTo>
                <a:cubicBezTo>
                  <a:pt x="193" y="55"/>
                  <a:pt x="193" y="54"/>
                  <a:pt x="193" y="54"/>
                </a:cubicBezTo>
                <a:cubicBezTo>
                  <a:pt x="193" y="53"/>
                  <a:pt x="193" y="52"/>
                  <a:pt x="193" y="52"/>
                </a:cubicBezTo>
                <a:cubicBezTo>
                  <a:pt x="193" y="51"/>
                  <a:pt x="193" y="50"/>
                  <a:pt x="193" y="48"/>
                </a:cubicBezTo>
                <a:cubicBezTo>
                  <a:pt x="193" y="47"/>
                  <a:pt x="193" y="47"/>
                  <a:pt x="193" y="47"/>
                </a:cubicBezTo>
                <a:cubicBezTo>
                  <a:pt x="193" y="47"/>
                  <a:pt x="192" y="47"/>
                  <a:pt x="192" y="47"/>
                </a:cubicBezTo>
                <a:cubicBezTo>
                  <a:pt x="190" y="46"/>
                  <a:pt x="188" y="45"/>
                  <a:pt x="187" y="44"/>
                </a:cubicBezTo>
                <a:cubicBezTo>
                  <a:pt x="182" y="44"/>
                  <a:pt x="182" y="44"/>
                  <a:pt x="182" y="44"/>
                </a:cubicBezTo>
                <a:cubicBezTo>
                  <a:pt x="180" y="44"/>
                  <a:pt x="179" y="42"/>
                  <a:pt x="176" y="42"/>
                </a:cubicBezTo>
                <a:cubicBezTo>
                  <a:pt x="176" y="43"/>
                  <a:pt x="176" y="43"/>
                  <a:pt x="175" y="43"/>
                </a:cubicBezTo>
                <a:cubicBezTo>
                  <a:pt x="175" y="43"/>
                  <a:pt x="175" y="43"/>
                  <a:pt x="175" y="44"/>
                </a:cubicBezTo>
                <a:cubicBezTo>
                  <a:pt x="173" y="44"/>
                  <a:pt x="173" y="44"/>
                  <a:pt x="172" y="44"/>
                </a:cubicBezTo>
                <a:cubicBezTo>
                  <a:pt x="170" y="44"/>
                  <a:pt x="170" y="43"/>
                  <a:pt x="169" y="42"/>
                </a:cubicBezTo>
                <a:cubicBezTo>
                  <a:pt x="167" y="41"/>
                  <a:pt x="167" y="39"/>
                  <a:pt x="165" y="39"/>
                </a:cubicBezTo>
                <a:cubicBezTo>
                  <a:pt x="166" y="38"/>
                  <a:pt x="167" y="37"/>
                  <a:pt x="168" y="37"/>
                </a:cubicBezTo>
                <a:cubicBezTo>
                  <a:pt x="168" y="37"/>
                  <a:pt x="169" y="37"/>
                  <a:pt x="169" y="36"/>
                </a:cubicBezTo>
                <a:cubicBezTo>
                  <a:pt x="169" y="36"/>
                  <a:pt x="169" y="35"/>
                  <a:pt x="170" y="35"/>
                </a:cubicBezTo>
                <a:cubicBezTo>
                  <a:pt x="169" y="33"/>
                  <a:pt x="168" y="31"/>
                  <a:pt x="166" y="30"/>
                </a:cubicBezTo>
                <a:cubicBezTo>
                  <a:pt x="165" y="30"/>
                  <a:pt x="165" y="31"/>
                  <a:pt x="163" y="31"/>
                </a:cubicBezTo>
                <a:cubicBezTo>
                  <a:pt x="163" y="31"/>
                  <a:pt x="162" y="31"/>
                  <a:pt x="162" y="32"/>
                </a:cubicBezTo>
                <a:cubicBezTo>
                  <a:pt x="159" y="32"/>
                  <a:pt x="156" y="32"/>
                  <a:pt x="154" y="33"/>
                </a:cubicBezTo>
                <a:cubicBezTo>
                  <a:pt x="153" y="33"/>
                  <a:pt x="153" y="33"/>
                  <a:pt x="153" y="33"/>
                </a:cubicBezTo>
                <a:cubicBezTo>
                  <a:pt x="153" y="33"/>
                  <a:pt x="153" y="33"/>
                  <a:pt x="152" y="33"/>
                </a:cubicBezTo>
                <a:cubicBezTo>
                  <a:pt x="152" y="32"/>
                  <a:pt x="152" y="32"/>
                  <a:pt x="152" y="31"/>
                </a:cubicBezTo>
                <a:cubicBezTo>
                  <a:pt x="152" y="31"/>
                  <a:pt x="151" y="31"/>
                  <a:pt x="151" y="31"/>
                </a:cubicBezTo>
                <a:cubicBezTo>
                  <a:pt x="151" y="30"/>
                  <a:pt x="151" y="30"/>
                  <a:pt x="150" y="30"/>
                </a:cubicBezTo>
                <a:cubicBezTo>
                  <a:pt x="148" y="28"/>
                  <a:pt x="146" y="26"/>
                  <a:pt x="142" y="26"/>
                </a:cubicBezTo>
                <a:cubicBezTo>
                  <a:pt x="142" y="28"/>
                  <a:pt x="142" y="28"/>
                  <a:pt x="143" y="28"/>
                </a:cubicBezTo>
                <a:cubicBezTo>
                  <a:pt x="143" y="28"/>
                  <a:pt x="144" y="29"/>
                  <a:pt x="145" y="29"/>
                </a:cubicBezTo>
                <a:cubicBezTo>
                  <a:pt x="145" y="30"/>
                  <a:pt x="145" y="30"/>
                  <a:pt x="145" y="31"/>
                </a:cubicBezTo>
                <a:cubicBezTo>
                  <a:pt x="146" y="31"/>
                  <a:pt x="146" y="33"/>
                  <a:pt x="147" y="33"/>
                </a:cubicBezTo>
                <a:cubicBezTo>
                  <a:pt x="146" y="35"/>
                  <a:pt x="144" y="35"/>
                  <a:pt x="145" y="38"/>
                </a:cubicBezTo>
                <a:cubicBezTo>
                  <a:pt x="143" y="38"/>
                  <a:pt x="142" y="39"/>
                  <a:pt x="141" y="40"/>
                </a:cubicBezTo>
                <a:cubicBezTo>
                  <a:pt x="140" y="40"/>
                  <a:pt x="139" y="41"/>
                  <a:pt x="139" y="42"/>
                </a:cubicBezTo>
                <a:cubicBezTo>
                  <a:pt x="132" y="39"/>
                  <a:pt x="132" y="39"/>
                  <a:pt x="132" y="39"/>
                </a:cubicBezTo>
                <a:cubicBezTo>
                  <a:pt x="132" y="39"/>
                  <a:pt x="132" y="38"/>
                  <a:pt x="132" y="38"/>
                </a:cubicBezTo>
                <a:cubicBezTo>
                  <a:pt x="132" y="38"/>
                  <a:pt x="131" y="36"/>
                  <a:pt x="131" y="36"/>
                </a:cubicBezTo>
                <a:cubicBezTo>
                  <a:pt x="130" y="35"/>
                  <a:pt x="130" y="34"/>
                  <a:pt x="129" y="33"/>
                </a:cubicBezTo>
                <a:cubicBezTo>
                  <a:pt x="129" y="32"/>
                  <a:pt x="128" y="31"/>
                  <a:pt x="126" y="31"/>
                </a:cubicBezTo>
                <a:cubicBezTo>
                  <a:pt x="126" y="30"/>
                  <a:pt x="125" y="30"/>
                  <a:pt x="125" y="29"/>
                </a:cubicBezTo>
                <a:cubicBezTo>
                  <a:pt x="125" y="24"/>
                  <a:pt x="129" y="24"/>
                  <a:pt x="131" y="21"/>
                </a:cubicBezTo>
                <a:cubicBezTo>
                  <a:pt x="130" y="20"/>
                  <a:pt x="129" y="19"/>
                  <a:pt x="128" y="18"/>
                </a:cubicBezTo>
                <a:cubicBezTo>
                  <a:pt x="127" y="18"/>
                  <a:pt x="127" y="17"/>
                  <a:pt x="126" y="17"/>
                </a:cubicBezTo>
                <a:cubicBezTo>
                  <a:pt x="126" y="16"/>
                  <a:pt x="125" y="16"/>
                  <a:pt x="125" y="15"/>
                </a:cubicBezTo>
                <a:cubicBezTo>
                  <a:pt x="122" y="16"/>
                  <a:pt x="119" y="17"/>
                  <a:pt x="116" y="17"/>
                </a:cubicBezTo>
                <a:cubicBezTo>
                  <a:pt x="116" y="17"/>
                  <a:pt x="115" y="17"/>
                  <a:pt x="115" y="17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4" y="17"/>
                  <a:pt x="114" y="16"/>
                  <a:pt x="114" y="16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2" y="15"/>
                  <a:pt x="112" y="14"/>
                  <a:pt x="110" y="14"/>
                </a:cubicBezTo>
                <a:cubicBezTo>
                  <a:pt x="110" y="14"/>
                  <a:pt x="109" y="13"/>
                  <a:pt x="108" y="13"/>
                </a:cubicBezTo>
                <a:cubicBezTo>
                  <a:pt x="108" y="12"/>
                  <a:pt x="105" y="13"/>
                  <a:pt x="106" y="11"/>
                </a:cubicBezTo>
                <a:cubicBezTo>
                  <a:pt x="105" y="11"/>
                  <a:pt x="104" y="11"/>
                  <a:pt x="104" y="12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1" y="12"/>
                  <a:pt x="101" y="12"/>
                  <a:pt x="101" y="1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11"/>
                  <a:pt x="99" y="11"/>
                  <a:pt x="98" y="11"/>
                </a:cubicBezTo>
                <a:cubicBezTo>
                  <a:pt x="99" y="8"/>
                  <a:pt x="96" y="9"/>
                  <a:pt x="97" y="7"/>
                </a:cubicBezTo>
                <a:cubicBezTo>
                  <a:pt x="96" y="7"/>
                  <a:pt x="96" y="5"/>
                  <a:pt x="95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2" y="2"/>
                  <a:pt x="90" y="1"/>
                  <a:pt x="86" y="1"/>
                </a:cubicBezTo>
                <a:cubicBezTo>
                  <a:pt x="86" y="1"/>
                  <a:pt x="86" y="1"/>
                  <a:pt x="85" y="1"/>
                </a:cubicBezTo>
                <a:cubicBezTo>
                  <a:pt x="84" y="1"/>
                  <a:pt x="84" y="2"/>
                  <a:pt x="84" y="4"/>
                </a:cubicBezTo>
                <a:cubicBezTo>
                  <a:pt x="84" y="5"/>
                  <a:pt x="84" y="6"/>
                  <a:pt x="83" y="7"/>
                </a:cubicBezTo>
                <a:cubicBezTo>
                  <a:pt x="81" y="7"/>
                  <a:pt x="81" y="6"/>
                  <a:pt x="80" y="6"/>
                </a:cubicBezTo>
                <a:cubicBezTo>
                  <a:pt x="80" y="7"/>
                  <a:pt x="79" y="8"/>
                  <a:pt x="77" y="8"/>
                </a:cubicBezTo>
                <a:cubicBezTo>
                  <a:pt x="77" y="7"/>
                  <a:pt x="77" y="7"/>
                  <a:pt x="76" y="7"/>
                </a:cubicBezTo>
                <a:cubicBezTo>
                  <a:pt x="76" y="6"/>
                  <a:pt x="76" y="5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3"/>
                  <a:pt x="76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4" y="3"/>
                  <a:pt x="74" y="1"/>
                  <a:pt x="72" y="2"/>
                </a:cubicBezTo>
                <a:cubicBezTo>
                  <a:pt x="72" y="1"/>
                  <a:pt x="70" y="2"/>
                  <a:pt x="70" y="1"/>
                </a:cubicBezTo>
                <a:cubicBezTo>
                  <a:pt x="69" y="0"/>
                  <a:pt x="69" y="0"/>
                  <a:pt x="68" y="0"/>
                </a:cubicBezTo>
                <a:cubicBezTo>
                  <a:pt x="67" y="0"/>
                  <a:pt x="67" y="1"/>
                  <a:pt x="66" y="1"/>
                </a:cubicBezTo>
                <a:cubicBezTo>
                  <a:pt x="66" y="2"/>
                  <a:pt x="64" y="1"/>
                  <a:pt x="64" y="3"/>
                </a:cubicBezTo>
                <a:cubicBezTo>
                  <a:pt x="63" y="6"/>
                  <a:pt x="68" y="6"/>
                  <a:pt x="66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9"/>
                  <a:pt x="64" y="9"/>
                  <a:pt x="64" y="9"/>
                </a:cubicBezTo>
                <a:cubicBezTo>
                  <a:pt x="63" y="9"/>
                  <a:pt x="63" y="9"/>
                  <a:pt x="63" y="9"/>
                </a:cubicBezTo>
                <a:cubicBezTo>
                  <a:pt x="63" y="9"/>
                  <a:pt x="62" y="9"/>
                  <a:pt x="62" y="9"/>
                </a:cubicBezTo>
                <a:cubicBezTo>
                  <a:pt x="62" y="9"/>
                  <a:pt x="62" y="10"/>
                  <a:pt x="62" y="10"/>
                </a:cubicBezTo>
                <a:cubicBezTo>
                  <a:pt x="61" y="10"/>
                  <a:pt x="61" y="9"/>
                  <a:pt x="60" y="10"/>
                </a:cubicBezTo>
                <a:cubicBezTo>
                  <a:pt x="60" y="10"/>
                  <a:pt x="60" y="11"/>
                  <a:pt x="60" y="11"/>
                </a:cubicBezTo>
                <a:cubicBezTo>
                  <a:pt x="59" y="11"/>
                  <a:pt x="59" y="11"/>
                  <a:pt x="58" y="11"/>
                </a:cubicBezTo>
                <a:cubicBezTo>
                  <a:pt x="58" y="12"/>
                  <a:pt x="57" y="12"/>
                  <a:pt x="57" y="12"/>
                </a:cubicBezTo>
                <a:cubicBezTo>
                  <a:pt x="57" y="12"/>
                  <a:pt x="57" y="12"/>
                  <a:pt x="56" y="12"/>
                </a:cubicBezTo>
                <a:cubicBezTo>
                  <a:pt x="56" y="13"/>
                  <a:pt x="55" y="13"/>
                  <a:pt x="55" y="13"/>
                </a:cubicBezTo>
                <a:cubicBezTo>
                  <a:pt x="54" y="13"/>
                  <a:pt x="53" y="13"/>
                  <a:pt x="53" y="13"/>
                </a:cubicBezTo>
                <a:cubicBezTo>
                  <a:pt x="53" y="13"/>
                  <a:pt x="53" y="14"/>
                  <a:pt x="53" y="14"/>
                </a:cubicBezTo>
                <a:cubicBezTo>
                  <a:pt x="52" y="14"/>
                  <a:pt x="51" y="14"/>
                  <a:pt x="50" y="14"/>
                </a:cubicBezTo>
                <a:cubicBezTo>
                  <a:pt x="50" y="15"/>
                  <a:pt x="50" y="15"/>
                  <a:pt x="49" y="15"/>
                </a:cubicBezTo>
                <a:cubicBezTo>
                  <a:pt x="49" y="15"/>
                  <a:pt x="48" y="16"/>
                  <a:pt x="48" y="16"/>
                </a:cubicBezTo>
                <a:cubicBezTo>
                  <a:pt x="47" y="16"/>
                  <a:pt x="47" y="17"/>
                  <a:pt x="46" y="17"/>
                </a:cubicBezTo>
                <a:cubicBezTo>
                  <a:pt x="46" y="17"/>
                  <a:pt x="46" y="17"/>
                  <a:pt x="45" y="17"/>
                </a:cubicBezTo>
                <a:cubicBezTo>
                  <a:pt x="44" y="17"/>
                  <a:pt x="44" y="18"/>
                  <a:pt x="44" y="18"/>
                </a:cubicBezTo>
                <a:cubicBezTo>
                  <a:pt x="44" y="18"/>
                  <a:pt x="43" y="19"/>
                  <a:pt x="42" y="19"/>
                </a:cubicBezTo>
                <a:cubicBezTo>
                  <a:pt x="42" y="18"/>
                  <a:pt x="41" y="18"/>
                  <a:pt x="41" y="19"/>
                </a:cubicBezTo>
                <a:cubicBezTo>
                  <a:pt x="41" y="20"/>
                  <a:pt x="40" y="20"/>
                  <a:pt x="39" y="20"/>
                </a:cubicBezTo>
                <a:cubicBezTo>
                  <a:pt x="37" y="21"/>
                  <a:pt x="37" y="22"/>
                  <a:pt x="36" y="23"/>
                </a:cubicBezTo>
                <a:cubicBezTo>
                  <a:pt x="34" y="23"/>
                  <a:pt x="34" y="24"/>
                  <a:pt x="33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6"/>
                  <a:pt x="27" y="26"/>
                  <a:pt x="27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9"/>
                  <a:pt x="24" y="28"/>
                  <a:pt x="23" y="28"/>
                </a:cubicBezTo>
                <a:cubicBezTo>
                  <a:pt x="23" y="28"/>
                  <a:pt x="23" y="28"/>
                  <a:pt x="22" y="28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7" y="29"/>
                  <a:pt x="17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4" y="30"/>
                  <a:pt x="14" y="30"/>
                  <a:pt x="14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3" y="31"/>
                  <a:pt x="13" y="31"/>
                  <a:pt x="13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1" y="31"/>
                  <a:pt x="12" y="33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5"/>
                  <a:pt x="9" y="36"/>
                  <a:pt x="9" y="37"/>
                </a:cubicBezTo>
                <a:cubicBezTo>
                  <a:pt x="9" y="37"/>
                  <a:pt x="8" y="38"/>
                  <a:pt x="8" y="39"/>
                </a:cubicBezTo>
                <a:cubicBezTo>
                  <a:pt x="7" y="39"/>
                  <a:pt x="6" y="38"/>
                  <a:pt x="6" y="37"/>
                </a:cubicBezTo>
                <a:cubicBezTo>
                  <a:pt x="5" y="36"/>
                  <a:pt x="5" y="36"/>
                  <a:pt x="5" y="35"/>
                </a:cubicBezTo>
                <a:cubicBezTo>
                  <a:pt x="3" y="35"/>
                  <a:pt x="3" y="34"/>
                  <a:pt x="1" y="34"/>
                </a:cubicBezTo>
                <a:cubicBezTo>
                  <a:pt x="1" y="33"/>
                  <a:pt x="1" y="33"/>
                  <a:pt x="0" y="33"/>
                </a:cubicBezTo>
                <a:cubicBezTo>
                  <a:pt x="0" y="34"/>
                  <a:pt x="1" y="35"/>
                  <a:pt x="0" y="35"/>
                </a:cubicBezTo>
                <a:cubicBezTo>
                  <a:pt x="1" y="38"/>
                  <a:pt x="2" y="41"/>
                  <a:pt x="3" y="43"/>
                </a:cubicBezTo>
                <a:cubicBezTo>
                  <a:pt x="3" y="43"/>
                  <a:pt x="4" y="44"/>
                  <a:pt x="4" y="44"/>
                </a:cubicBezTo>
                <a:cubicBezTo>
                  <a:pt x="5" y="45"/>
                  <a:pt x="6" y="46"/>
                  <a:pt x="7" y="47"/>
                </a:cubicBezTo>
                <a:cubicBezTo>
                  <a:pt x="8" y="48"/>
                  <a:pt x="9" y="49"/>
                  <a:pt x="9" y="50"/>
                </a:cubicBezTo>
                <a:cubicBezTo>
                  <a:pt x="11" y="50"/>
                  <a:pt x="10" y="53"/>
                  <a:pt x="13" y="52"/>
                </a:cubicBezTo>
                <a:cubicBezTo>
                  <a:pt x="12" y="53"/>
                  <a:pt x="12" y="54"/>
                  <a:pt x="12" y="54"/>
                </a:cubicBezTo>
                <a:cubicBezTo>
                  <a:pt x="11" y="55"/>
                  <a:pt x="11" y="55"/>
                  <a:pt x="11" y="56"/>
                </a:cubicBezTo>
                <a:cubicBezTo>
                  <a:pt x="9" y="57"/>
                  <a:pt x="9" y="58"/>
                  <a:pt x="9" y="60"/>
                </a:cubicBezTo>
                <a:cubicBezTo>
                  <a:pt x="9" y="62"/>
                  <a:pt x="10" y="62"/>
                  <a:pt x="12" y="62"/>
                </a:cubicBezTo>
                <a:cubicBezTo>
                  <a:pt x="12" y="63"/>
                  <a:pt x="13" y="64"/>
                  <a:pt x="14" y="64"/>
                </a:cubicBezTo>
                <a:cubicBezTo>
                  <a:pt x="13" y="65"/>
                  <a:pt x="14" y="66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8"/>
                  <a:pt x="15" y="67"/>
                  <a:pt x="15" y="67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6" y="68"/>
                  <a:pt x="16" y="68"/>
                </a:cubicBezTo>
                <a:cubicBezTo>
                  <a:pt x="16" y="68"/>
                  <a:pt x="16" y="69"/>
                  <a:pt x="16" y="70"/>
                </a:cubicBezTo>
                <a:cubicBezTo>
                  <a:pt x="16" y="71"/>
                  <a:pt x="17" y="70"/>
                  <a:pt x="17" y="72"/>
                </a:cubicBezTo>
                <a:cubicBezTo>
                  <a:pt x="19" y="74"/>
                  <a:pt x="20" y="77"/>
                  <a:pt x="21" y="79"/>
                </a:cubicBezTo>
                <a:cubicBezTo>
                  <a:pt x="26" y="79"/>
                  <a:pt x="26" y="79"/>
                  <a:pt x="26" y="79"/>
                </a:cubicBezTo>
                <a:cubicBezTo>
                  <a:pt x="26" y="81"/>
                  <a:pt x="28" y="81"/>
                  <a:pt x="28" y="82"/>
                </a:cubicBezTo>
                <a:cubicBezTo>
                  <a:pt x="29" y="83"/>
                  <a:pt x="30" y="84"/>
                  <a:pt x="30" y="85"/>
                </a:cubicBezTo>
                <a:cubicBezTo>
                  <a:pt x="30" y="85"/>
                  <a:pt x="31" y="85"/>
                  <a:pt x="31" y="85"/>
                </a:cubicBezTo>
                <a:cubicBezTo>
                  <a:pt x="31" y="85"/>
                  <a:pt x="31" y="86"/>
                  <a:pt x="31" y="86"/>
                </a:cubicBezTo>
                <a:cubicBezTo>
                  <a:pt x="31" y="87"/>
                  <a:pt x="32" y="87"/>
                  <a:pt x="32" y="87"/>
                </a:cubicBezTo>
                <a:cubicBezTo>
                  <a:pt x="33" y="87"/>
                  <a:pt x="32" y="88"/>
                  <a:pt x="32" y="88"/>
                </a:cubicBezTo>
                <a:cubicBezTo>
                  <a:pt x="33" y="89"/>
                  <a:pt x="34" y="89"/>
                  <a:pt x="34" y="90"/>
                </a:cubicBezTo>
                <a:cubicBezTo>
                  <a:pt x="37" y="90"/>
                  <a:pt x="37" y="90"/>
                  <a:pt x="37" y="90"/>
                </a:cubicBezTo>
                <a:cubicBezTo>
                  <a:pt x="38" y="92"/>
                  <a:pt x="40" y="93"/>
                  <a:pt x="41" y="95"/>
                </a:cubicBezTo>
                <a:cubicBezTo>
                  <a:pt x="44" y="95"/>
                  <a:pt x="44" y="95"/>
                  <a:pt x="44" y="95"/>
                </a:cubicBezTo>
                <a:cubicBezTo>
                  <a:pt x="43" y="96"/>
                  <a:pt x="44" y="96"/>
                  <a:pt x="44" y="96"/>
                </a:cubicBezTo>
                <a:cubicBezTo>
                  <a:pt x="44" y="97"/>
                  <a:pt x="45" y="97"/>
                  <a:pt x="45" y="97"/>
                </a:cubicBezTo>
                <a:cubicBezTo>
                  <a:pt x="46" y="98"/>
                  <a:pt x="46" y="99"/>
                  <a:pt x="48" y="99"/>
                </a:cubicBezTo>
                <a:cubicBezTo>
                  <a:pt x="48" y="102"/>
                  <a:pt x="50" y="102"/>
                  <a:pt x="51" y="102"/>
                </a:cubicBezTo>
                <a:cubicBezTo>
                  <a:pt x="50" y="105"/>
                  <a:pt x="50" y="108"/>
                  <a:pt x="53" y="109"/>
                </a:cubicBezTo>
                <a:cubicBezTo>
                  <a:pt x="54" y="109"/>
                  <a:pt x="55" y="110"/>
                  <a:pt x="56" y="111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56" y="112"/>
                  <a:pt x="56" y="112"/>
                  <a:pt x="57" y="112"/>
                </a:cubicBezTo>
                <a:cubicBezTo>
                  <a:pt x="57" y="112"/>
                  <a:pt x="57" y="113"/>
                  <a:pt x="57" y="113"/>
                </a:cubicBezTo>
                <a:cubicBezTo>
                  <a:pt x="57" y="114"/>
                  <a:pt x="58" y="113"/>
                  <a:pt x="58" y="113"/>
                </a:cubicBezTo>
                <a:cubicBezTo>
                  <a:pt x="58" y="113"/>
                  <a:pt x="58" y="114"/>
                  <a:pt x="58" y="114"/>
                </a:cubicBezTo>
                <a:cubicBezTo>
                  <a:pt x="59" y="115"/>
                  <a:pt x="61" y="114"/>
                  <a:pt x="62" y="114"/>
                </a:cubicBezTo>
                <a:cubicBezTo>
                  <a:pt x="62" y="115"/>
                  <a:pt x="64" y="115"/>
                  <a:pt x="64" y="116"/>
                </a:cubicBezTo>
                <a:cubicBezTo>
                  <a:pt x="67" y="116"/>
                  <a:pt x="67" y="116"/>
                  <a:pt x="67" y="116"/>
                </a:cubicBezTo>
                <a:cubicBezTo>
                  <a:pt x="69" y="115"/>
                  <a:pt x="70" y="114"/>
                  <a:pt x="71" y="113"/>
                </a:cubicBezTo>
                <a:cubicBezTo>
                  <a:pt x="72" y="114"/>
                  <a:pt x="73" y="113"/>
                  <a:pt x="74" y="113"/>
                </a:cubicBezTo>
                <a:cubicBezTo>
                  <a:pt x="75" y="114"/>
                  <a:pt x="76" y="114"/>
                  <a:pt x="78" y="114"/>
                </a:cubicBezTo>
                <a:cubicBezTo>
                  <a:pt x="78" y="113"/>
                  <a:pt x="79" y="113"/>
                  <a:pt x="80" y="113"/>
                </a:cubicBezTo>
                <a:cubicBezTo>
                  <a:pt x="81" y="111"/>
                  <a:pt x="80" y="107"/>
                  <a:pt x="83" y="106"/>
                </a:cubicBezTo>
                <a:cubicBezTo>
                  <a:pt x="87" y="106"/>
                  <a:pt x="87" y="106"/>
                  <a:pt x="87" y="106"/>
                </a:cubicBezTo>
                <a:cubicBezTo>
                  <a:pt x="87" y="101"/>
                  <a:pt x="87" y="101"/>
                  <a:pt x="87" y="101"/>
                </a:cubicBezTo>
                <a:cubicBezTo>
                  <a:pt x="87" y="100"/>
                  <a:pt x="88" y="100"/>
                  <a:pt x="87" y="98"/>
                </a:cubicBezTo>
                <a:cubicBezTo>
                  <a:pt x="88" y="97"/>
                  <a:pt x="87" y="96"/>
                  <a:pt x="88" y="95"/>
                </a:cubicBezTo>
                <a:cubicBezTo>
                  <a:pt x="89" y="95"/>
                  <a:pt x="89" y="95"/>
                  <a:pt x="90" y="95"/>
                </a:cubicBezTo>
                <a:cubicBezTo>
                  <a:pt x="90" y="95"/>
                  <a:pt x="90" y="97"/>
                  <a:pt x="90" y="97"/>
                </a:cubicBezTo>
                <a:cubicBezTo>
                  <a:pt x="91" y="97"/>
                  <a:pt x="91" y="97"/>
                  <a:pt x="92" y="97"/>
                </a:cubicBezTo>
                <a:cubicBezTo>
                  <a:pt x="92" y="97"/>
                  <a:pt x="92" y="97"/>
                  <a:pt x="92" y="97"/>
                </a:cubicBezTo>
                <a:cubicBezTo>
                  <a:pt x="92" y="98"/>
                  <a:pt x="93" y="97"/>
                  <a:pt x="93" y="97"/>
                </a:cubicBezTo>
                <a:cubicBezTo>
                  <a:pt x="94" y="97"/>
                  <a:pt x="96" y="96"/>
                  <a:pt x="97" y="96"/>
                </a:cubicBezTo>
                <a:cubicBezTo>
                  <a:pt x="97" y="98"/>
                  <a:pt x="100" y="97"/>
                  <a:pt x="101" y="98"/>
                </a:cubicBezTo>
                <a:cubicBezTo>
                  <a:pt x="102" y="98"/>
                  <a:pt x="103" y="100"/>
                  <a:pt x="105" y="99"/>
                </a:cubicBezTo>
                <a:cubicBezTo>
                  <a:pt x="105" y="101"/>
                  <a:pt x="107" y="101"/>
                  <a:pt x="108" y="101"/>
                </a:cubicBezTo>
                <a:cubicBezTo>
                  <a:pt x="108" y="101"/>
                  <a:pt x="108" y="102"/>
                  <a:pt x="108" y="102"/>
                </a:cubicBezTo>
                <a:cubicBezTo>
                  <a:pt x="109" y="102"/>
                  <a:pt x="111" y="101"/>
                  <a:pt x="112" y="102"/>
                </a:cubicBezTo>
                <a:cubicBezTo>
                  <a:pt x="112" y="102"/>
                  <a:pt x="112" y="102"/>
                  <a:pt x="112" y="102"/>
                </a:cubicBezTo>
                <a:cubicBezTo>
                  <a:pt x="112" y="103"/>
                  <a:pt x="113" y="102"/>
                  <a:pt x="113" y="102"/>
                </a:cubicBezTo>
                <a:cubicBezTo>
                  <a:pt x="115" y="102"/>
                  <a:pt x="115" y="105"/>
                  <a:pt x="117" y="104"/>
                </a:cubicBezTo>
                <a:cubicBezTo>
                  <a:pt x="117" y="104"/>
                  <a:pt x="118" y="104"/>
                  <a:pt x="117" y="105"/>
                </a:cubicBezTo>
                <a:cubicBezTo>
                  <a:pt x="122" y="105"/>
                  <a:pt x="124" y="106"/>
                  <a:pt x="129" y="106"/>
                </a:cubicBezTo>
                <a:cubicBezTo>
                  <a:pt x="129" y="106"/>
                  <a:pt x="130" y="105"/>
                  <a:pt x="131" y="105"/>
                </a:cubicBezTo>
                <a:cubicBezTo>
                  <a:pt x="132" y="104"/>
                  <a:pt x="133" y="103"/>
                  <a:pt x="134" y="104"/>
                </a:cubicBezTo>
                <a:cubicBezTo>
                  <a:pt x="138" y="105"/>
                  <a:pt x="141" y="106"/>
                  <a:pt x="145" y="107"/>
                </a:cubicBezTo>
                <a:cubicBezTo>
                  <a:pt x="145" y="106"/>
                  <a:pt x="146" y="107"/>
                  <a:pt x="147" y="107"/>
                </a:cubicBezTo>
                <a:cubicBezTo>
                  <a:pt x="147" y="107"/>
                  <a:pt x="147" y="107"/>
                  <a:pt x="147" y="106"/>
                </a:cubicBezTo>
                <a:cubicBezTo>
                  <a:pt x="147" y="106"/>
                  <a:pt x="148" y="106"/>
                  <a:pt x="148" y="106"/>
                </a:cubicBezTo>
                <a:cubicBezTo>
                  <a:pt x="148" y="106"/>
                  <a:pt x="149" y="106"/>
                  <a:pt x="149" y="106"/>
                </a:cubicBezTo>
                <a:cubicBezTo>
                  <a:pt x="149" y="105"/>
                  <a:pt x="150" y="105"/>
                  <a:pt x="150" y="104"/>
                </a:cubicBezTo>
                <a:cubicBezTo>
                  <a:pt x="150" y="104"/>
                  <a:pt x="150" y="104"/>
                  <a:pt x="151" y="104"/>
                </a:cubicBezTo>
                <a:cubicBezTo>
                  <a:pt x="151" y="101"/>
                  <a:pt x="153" y="100"/>
                  <a:pt x="155" y="99"/>
                </a:cubicBezTo>
                <a:cubicBezTo>
                  <a:pt x="156" y="99"/>
                  <a:pt x="158" y="99"/>
                  <a:pt x="158" y="101"/>
                </a:cubicBezTo>
                <a:cubicBezTo>
                  <a:pt x="158" y="101"/>
                  <a:pt x="159" y="101"/>
                  <a:pt x="159" y="101"/>
                </a:cubicBezTo>
                <a:cubicBezTo>
                  <a:pt x="162" y="100"/>
                  <a:pt x="165" y="100"/>
                  <a:pt x="168" y="99"/>
                </a:cubicBezTo>
                <a:cubicBezTo>
                  <a:pt x="169" y="99"/>
                  <a:pt x="169" y="99"/>
                  <a:pt x="169" y="99"/>
                </a:cubicBezTo>
                <a:cubicBezTo>
                  <a:pt x="169" y="98"/>
                  <a:pt x="170" y="98"/>
                  <a:pt x="170" y="97"/>
                </a:cubicBezTo>
                <a:cubicBezTo>
                  <a:pt x="171" y="97"/>
                  <a:pt x="171" y="96"/>
                  <a:pt x="172" y="96"/>
                </a:cubicBezTo>
                <a:cubicBezTo>
                  <a:pt x="173" y="96"/>
                  <a:pt x="174" y="94"/>
                  <a:pt x="176" y="95"/>
                </a:cubicBezTo>
                <a:cubicBezTo>
                  <a:pt x="176" y="91"/>
                  <a:pt x="176" y="91"/>
                  <a:pt x="176" y="91"/>
                </a:cubicBezTo>
                <a:cubicBezTo>
                  <a:pt x="177" y="91"/>
                  <a:pt x="177" y="89"/>
                  <a:pt x="179" y="90"/>
                </a:cubicBezTo>
                <a:cubicBezTo>
                  <a:pt x="181" y="90"/>
                  <a:pt x="180" y="88"/>
                  <a:pt x="182" y="88"/>
                </a:cubicBezTo>
                <a:cubicBezTo>
                  <a:pt x="182" y="85"/>
                  <a:pt x="183" y="82"/>
                  <a:pt x="183" y="78"/>
                </a:cubicBezTo>
                <a:cubicBezTo>
                  <a:pt x="183" y="78"/>
                  <a:pt x="184" y="77"/>
                  <a:pt x="184" y="77"/>
                </a:cubicBezTo>
                <a:cubicBezTo>
                  <a:pt x="184" y="76"/>
                  <a:pt x="185" y="76"/>
                  <a:pt x="186" y="76"/>
                </a:cubicBezTo>
                <a:cubicBezTo>
                  <a:pt x="186" y="76"/>
                  <a:pt x="186" y="75"/>
                  <a:pt x="187" y="75"/>
                </a:cubicBezTo>
                <a:cubicBezTo>
                  <a:pt x="188" y="75"/>
                  <a:pt x="188" y="75"/>
                  <a:pt x="188" y="74"/>
                </a:cubicBezTo>
                <a:cubicBezTo>
                  <a:pt x="189" y="75"/>
                  <a:pt x="189" y="74"/>
                  <a:pt x="189" y="74"/>
                </a:cubicBezTo>
                <a:cubicBezTo>
                  <a:pt x="190" y="73"/>
                  <a:pt x="192" y="72"/>
                  <a:pt x="191" y="70"/>
                </a:cubicBezTo>
                <a:cubicBezTo>
                  <a:pt x="193" y="70"/>
                  <a:pt x="192" y="68"/>
                  <a:pt x="194" y="67"/>
                </a:cubicBezTo>
                <a:cubicBezTo>
                  <a:pt x="194" y="68"/>
                  <a:pt x="195" y="68"/>
                  <a:pt x="196" y="68"/>
                </a:cubicBezTo>
                <a:cubicBezTo>
                  <a:pt x="196" y="67"/>
                  <a:pt x="197" y="67"/>
                  <a:pt x="198" y="67"/>
                </a:cubicBezTo>
                <a:cubicBezTo>
                  <a:pt x="199" y="67"/>
                  <a:pt x="199" y="66"/>
                  <a:pt x="199" y="66"/>
                </a:cubicBezTo>
                <a:cubicBezTo>
                  <a:pt x="202" y="66"/>
                  <a:pt x="202" y="66"/>
                  <a:pt x="202" y="66"/>
                </a:cubicBezTo>
                <a:cubicBezTo>
                  <a:pt x="202" y="65"/>
                  <a:pt x="202" y="65"/>
                  <a:pt x="202" y="65"/>
                </a:cubicBezTo>
                <a:cubicBezTo>
                  <a:pt x="202" y="63"/>
                  <a:pt x="201" y="62"/>
                  <a:pt x="200" y="62"/>
                </a:cubicBezTo>
                <a:close/>
                <a:moveTo>
                  <a:pt x="139" y="42"/>
                </a:moveTo>
                <a:cubicBezTo>
                  <a:pt x="139" y="42"/>
                  <a:pt x="139" y="42"/>
                  <a:pt x="139" y="42"/>
                </a:cubicBezTo>
                <a:cubicBezTo>
                  <a:pt x="139" y="42"/>
                  <a:pt x="139" y="42"/>
                  <a:pt x="139" y="42"/>
                </a:cubicBezTo>
                <a:close/>
                <a:moveTo>
                  <a:pt x="139" y="42"/>
                </a:moveTo>
                <a:cubicBezTo>
                  <a:pt x="139" y="42"/>
                  <a:pt x="139" y="42"/>
                  <a:pt x="139" y="42"/>
                </a:cubicBezTo>
                <a:cubicBezTo>
                  <a:pt x="139" y="42"/>
                  <a:pt x="139" y="42"/>
                  <a:pt x="139" y="42"/>
                </a:cubicBezTo>
                <a:close/>
                <a:moveTo>
                  <a:pt x="139" y="42"/>
                </a:moveTo>
                <a:cubicBezTo>
                  <a:pt x="139" y="42"/>
                  <a:pt x="139" y="42"/>
                  <a:pt x="139" y="42"/>
                </a:cubicBezTo>
                <a:cubicBezTo>
                  <a:pt x="139" y="42"/>
                  <a:pt x="139" y="42"/>
                  <a:pt x="139" y="42"/>
                </a:cubicBezTo>
                <a:close/>
                <a:moveTo>
                  <a:pt x="139" y="42"/>
                </a:moveTo>
                <a:cubicBezTo>
                  <a:pt x="138" y="42"/>
                  <a:pt x="138" y="42"/>
                  <a:pt x="138" y="42"/>
                </a:cubicBezTo>
                <a:cubicBezTo>
                  <a:pt x="138" y="42"/>
                  <a:pt x="138" y="42"/>
                  <a:pt x="139" y="42"/>
                </a:cubicBezTo>
                <a:close/>
                <a:moveTo>
                  <a:pt x="132" y="39"/>
                </a:moveTo>
                <a:cubicBezTo>
                  <a:pt x="132" y="39"/>
                  <a:pt x="132" y="39"/>
                  <a:pt x="132" y="39"/>
                </a:cubicBezTo>
                <a:cubicBezTo>
                  <a:pt x="132" y="39"/>
                  <a:pt x="132" y="39"/>
                  <a:pt x="132" y="39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87"/>
          <p:cNvSpPr>
            <a:spLocks/>
          </p:cNvSpPr>
          <p:nvPr/>
        </p:nvSpPr>
        <p:spPr bwMode="auto">
          <a:xfrm>
            <a:off x="10731792" y="6140753"/>
            <a:ext cx="314325" cy="266700"/>
          </a:xfrm>
          <a:custGeom>
            <a:avLst/>
            <a:gdLst>
              <a:gd name="T0" fmla="*/ 79 w 81"/>
              <a:gd name="T1" fmla="*/ 0 h 69"/>
              <a:gd name="T2" fmla="*/ 72 w 81"/>
              <a:gd name="T3" fmla="*/ 5 h 69"/>
              <a:gd name="T4" fmla="*/ 71 w 81"/>
              <a:gd name="T5" fmla="*/ 7 h 69"/>
              <a:gd name="T6" fmla="*/ 69 w 81"/>
              <a:gd name="T7" fmla="*/ 7 h 69"/>
              <a:gd name="T8" fmla="*/ 65 w 81"/>
              <a:gd name="T9" fmla="*/ 10 h 69"/>
              <a:gd name="T10" fmla="*/ 63 w 81"/>
              <a:gd name="T11" fmla="*/ 14 h 69"/>
              <a:gd name="T12" fmla="*/ 60 w 81"/>
              <a:gd name="T13" fmla="*/ 16 h 69"/>
              <a:gd name="T14" fmla="*/ 55 w 81"/>
              <a:gd name="T15" fmla="*/ 19 h 69"/>
              <a:gd name="T16" fmla="*/ 54 w 81"/>
              <a:gd name="T17" fmla="*/ 20 h 69"/>
              <a:gd name="T18" fmla="*/ 49 w 81"/>
              <a:gd name="T19" fmla="*/ 23 h 69"/>
              <a:gd name="T20" fmla="*/ 47 w 81"/>
              <a:gd name="T21" fmla="*/ 24 h 69"/>
              <a:gd name="T22" fmla="*/ 43 w 81"/>
              <a:gd name="T23" fmla="*/ 26 h 69"/>
              <a:gd name="T24" fmla="*/ 39 w 81"/>
              <a:gd name="T25" fmla="*/ 27 h 69"/>
              <a:gd name="T26" fmla="*/ 34 w 81"/>
              <a:gd name="T27" fmla="*/ 28 h 69"/>
              <a:gd name="T28" fmla="*/ 29 w 81"/>
              <a:gd name="T29" fmla="*/ 29 h 69"/>
              <a:gd name="T30" fmla="*/ 24 w 81"/>
              <a:gd name="T31" fmla="*/ 30 h 69"/>
              <a:gd name="T32" fmla="*/ 20 w 81"/>
              <a:gd name="T33" fmla="*/ 31 h 69"/>
              <a:gd name="T34" fmla="*/ 17 w 81"/>
              <a:gd name="T35" fmla="*/ 41 h 69"/>
              <a:gd name="T36" fmla="*/ 10 w 81"/>
              <a:gd name="T37" fmla="*/ 43 h 69"/>
              <a:gd name="T38" fmla="*/ 8 w 81"/>
              <a:gd name="T39" fmla="*/ 47 h 69"/>
              <a:gd name="T40" fmla="*/ 3 w 81"/>
              <a:gd name="T41" fmla="*/ 49 h 69"/>
              <a:gd name="T42" fmla="*/ 0 w 81"/>
              <a:gd name="T43" fmla="*/ 51 h 69"/>
              <a:gd name="T44" fmla="*/ 3 w 81"/>
              <a:gd name="T45" fmla="*/ 55 h 69"/>
              <a:gd name="T46" fmla="*/ 5 w 81"/>
              <a:gd name="T47" fmla="*/ 59 h 69"/>
              <a:gd name="T48" fmla="*/ 8 w 81"/>
              <a:gd name="T49" fmla="*/ 63 h 69"/>
              <a:gd name="T50" fmla="*/ 11 w 81"/>
              <a:gd name="T51" fmla="*/ 65 h 69"/>
              <a:gd name="T52" fmla="*/ 13 w 81"/>
              <a:gd name="T53" fmla="*/ 65 h 69"/>
              <a:gd name="T54" fmla="*/ 19 w 81"/>
              <a:gd name="T55" fmla="*/ 66 h 69"/>
              <a:gd name="T56" fmla="*/ 24 w 81"/>
              <a:gd name="T57" fmla="*/ 65 h 69"/>
              <a:gd name="T58" fmla="*/ 31 w 81"/>
              <a:gd name="T59" fmla="*/ 67 h 69"/>
              <a:gd name="T60" fmla="*/ 34 w 81"/>
              <a:gd name="T61" fmla="*/ 64 h 69"/>
              <a:gd name="T62" fmla="*/ 36 w 81"/>
              <a:gd name="T63" fmla="*/ 61 h 69"/>
              <a:gd name="T64" fmla="*/ 40 w 81"/>
              <a:gd name="T65" fmla="*/ 59 h 69"/>
              <a:gd name="T66" fmla="*/ 46 w 81"/>
              <a:gd name="T67" fmla="*/ 56 h 69"/>
              <a:gd name="T68" fmla="*/ 50 w 81"/>
              <a:gd name="T69" fmla="*/ 53 h 69"/>
              <a:gd name="T70" fmla="*/ 52 w 81"/>
              <a:gd name="T71" fmla="*/ 50 h 69"/>
              <a:gd name="T72" fmla="*/ 53 w 81"/>
              <a:gd name="T73" fmla="*/ 44 h 69"/>
              <a:gd name="T74" fmla="*/ 66 w 81"/>
              <a:gd name="T75" fmla="*/ 40 h 69"/>
              <a:gd name="T76" fmla="*/ 68 w 81"/>
              <a:gd name="T77" fmla="*/ 37 h 69"/>
              <a:gd name="T78" fmla="*/ 64 w 81"/>
              <a:gd name="T79" fmla="*/ 32 h 69"/>
              <a:gd name="T80" fmla="*/ 60 w 81"/>
              <a:gd name="T81" fmla="*/ 26 h 69"/>
              <a:gd name="T82" fmla="*/ 62 w 81"/>
              <a:gd name="T83" fmla="*/ 24 h 69"/>
              <a:gd name="T84" fmla="*/ 64 w 81"/>
              <a:gd name="T85" fmla="*/ 21 h 69"/>
              <a:gd name="T86" fmla="*/ 70 w 81"/>
              <a:gd name="T87" fmla="*/ 14 h 69"/>
              <a:gd name="T88" fmla="*/ 72 w 81"/>
              <a:gd name="T89" fmla="*/ 13 h 69"/>
              <a:gd name="T90" fmla="*/ 75 w 81"/>
              <a:gd name="T91" fmla="*/ 8 h 69"/>
              <a:gd name="T92" fmla="*/ 79 w 81"/>
              <a:gd name="T93" fmla="*/ 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" h="69">
                <a:moveTo>
                  <a:pt x="79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7" y="0"/>
                  <a:pt x="77" y="1"/>
                  <a:pt x="76" y="1"/>
                </a:cubicBezTo>
                <a:cubicBezTo>
                  <a:pt x="76" y="1"/>
                  <a:pt x="76" y="2"/>
                  <a:pt x="76" y="2"/>
                </a:cubicBezTo>
                <a:cubicBezTo>
                  <a:pt x="74" y="3"/>
                  <a:pt x="73" y="4"/>
                  <a:pt x="72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1" y="5"/>
                  <a:pt x="71" y="6"/>
                  <a:pt x="71" y="6"/>
                </a:cubicBezTo>
                <a:cubicBezTo>
                  <a:pt x="71" y="6"/>
                  <a:pt x="71" y="6"/>
                  <a:pt x="71" y="7"/>
                </a:cubicBezTo>
                <a:cubicBezTo>
                  <a:pt x="71" y="7"/>
                  <a:pt x="70" y="7"/>
                  <a:pt x="70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7"/>
                  <a:pt x="70" y="7"/>
                  <a:pt x="69" y="7"/>
                </a:cubicBezTo>
                <a:cubicBezTo>
                  <a:pt x="69" y="8"/>
                  <a:pt x="68" y="9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6" y="10"/>
                  <a:pt x="66" y="10"/>
                  <a:pt x="65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4" y="13"/>
                  <a:pt x="63" y="13"/>
                </a:cubicBezTo>
                <a:cubicBezTo>
                  <a:pt x="63" y="14"/>
                  <a:pt x="63" y="14"/>
                  <a:pt x="63" y="14"/>
                </a:cubicBezTo>
                <a:cubicBezTo>
                  <a:pt x="62" y="14"/>
                  <a:pt x="62" y="14"/>
                  <a:pt x="62" y="15"/>
                </a:cubicBezTo>
                <a:cubicBezTo>
                  <a:pt x="62" y="15"/>
                  <a:pt x="61" y="15"/>
                  <a:pt x="60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59" y="16"/>
                  <a:pt x="59" y="16"/>
                  <a:pt x="58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7" y="18"/>
                  <a:pt x="56" y="19"/>
                  <a:pt x="55" y="19"/>
                </a:cubicBezTo>
                <a:cubicBezTo>
                  <a:pt x="55" y="19"/>
                  <a:pt x="55" y="20"/>
                  <a:pt x="55" y="20"/>
                </a:cubicBezTo>
                <a:cubicBezTo>
                  <a:pt x="55" y="20"/>
                  <a:pt x="55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3" y="21"/>
                  <a:pt x="52" y="21"/>
                  <a:pt x="51" y="21"/>
                </a:cubicBezTo>
                <a:cubicBezTo>
                  <a:pt x="51" y="21"/>
                  <a:pt x="51" y="22"/>
                  <a:pt x="50" y="22"/>
                </a:cubicBezTo>
                <a:cubicBezTo>
                  <a:pt x="50" y="22"/>
                  <a:pt x="50" y="22"/>
                  <a:pt x="4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23"/>
                  <a:pt x="48" y="23"/>
                  <a:pt x="48" y="23"/>
                </a:cubicBezTo>
                <a:cubicBezTo>
                  <a:pt x="48" y="24"/>
                  <a:pt x="47" y="23"/>
                  <a:pt x="47" y="24"/>
                </a:cubicBezTo>
                <a:cubicBezTo>
                  <a:pt x="47" y="24"/>
                  <a:pt x="46" y="24"/>
                  <a:pt x="46" y="25"/>
                </a:cubicBezTo>
                <a:cubicBezTo>
                  <a:pt x="46" y="25"/>
                  <a:pt x="46" y="25"/>
                  <a:pt x="46" y="25"/>
                </a:cubicBezTo>
                <a:cubicBezTo>
                  <a:pt x="45" y="25"/>
                  <a:pt x="44" y="26"/>
                  <a:pt x="43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2" y="26"/>
                  <a:pt x="41" y="26"/>
                  <a:pt x="40" y="26"/>
                </a:cubicBezTo>
                <a:cubicBezTo>
                  <a:pt x="40" y="26"/>
                  <a:pt x="40" y="27"/>
                  <a:pt x="39" y="27"/>
                </a:cubicBezTo>
                <a:cubicBezTo>
                  <a:pt x="39" y="27"/>
                  <a:pt x="39" y="27"/>
                  <a:pt x="38" y="27"/>
                </a:cubicBezTo>
                <a:cubicBezTo>
                  <a:pt x="38" y="27"/>
                  <a:pt x="38" y="27"/>
                  <a:pt x="38" y="27"/>
                </a:cubicBezTo>
                <a:cubicBezTo>
                  <a:pt x="36" y="28"/>
                  <a:pt x="36" y="28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2" y="29"/>
                  <a:pt x="31" y="29"/>
                  <a:pt x="29" y="29"/>
                </a:cubicBezTo>
                <a:cubicBezTo>
                  <a:pt x="29" y="29"/>
                  <a:pt x="28" y="29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7" y="28"/>
                  <a:pt x="25" y="30"/>
                  <a:pt x="24" y="30"/>
                </a:cubicBezTo>
                <a:cubicBezTo>
                  <a:pt x="24" y="30"/>
                  <a:pt x="24" y="30"/>
                  <a:pt x="23" y="30"/>
                </a:cubicBezTo>
                <a:cubicBezTo>
                  <a:pt x="23" y="30"/>
                  <a:pt x="23" y="30"/>
                  <a:pt x="22" y="30"/>
                </a:cubicBezTo>
                <a:cubicBezTo>
                  <a:pt x="21" y="30"/>
                  <a:pt x="21" y="30"/>
                  <a:pt x="20" y="31"/>
                </a:cubicBezTo>
                <a:cubicBezTo>
                  <a:pt x="20" y="33"/>
                  <a:pt x="21" y="34"/>
                  <a:pt x="22" y="35"/>
                </a:cubicBezTo>
                <a:cubicBezTo>
                  <a:pt x="23" y="37"/>
                  <a:pt x="22" y="39"/>
                  <a:pt x="22" y="40"/>
                </a:cubicBezTo>
                <a:cubicBezTo>
                  <a:pt x="20" y="40"/>
                  <a:pt x="18" y="40"/>
                  <a:pt x="17" y="41"/>
                </a:cubicBezTo>
                <a:cubicBezTo>
                  <a:pt x="15" y="41"/>
                  <a:pt x="11" y="40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4"/>
                  <a:pt x="9" y="44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7"/>
                  <a:pt x="8" y="47"/>
                  <a:pt x="8" y="47"/>
                </a:cubicBezTo>
                <a:cubicBezTo>
                  <a:pt x="8" y="47"/>
                  <a:pt x="8" y="47"/>
                  <a:pt x="8" y="47"/>
                </a:cubicBezTo>
                <a:cubicBezTo>
                  <a:pt x="7" y="50"/>
                  <a:pt x="5" y="50"/>
                  <a:pt x="4" y="49"/>
                </a:cubicBezTo>
                <a:cubicBezTo>
                  <a:pt x="4" y="49"/>
                  <a:pt x="3" y="49"/>
                  <a:pt x="3" y="49"/>
                </a:cubicBezTo>
                <a:cubicBezTo>
                  <a:pt x="3" y="49"/>
                  <a:pt x="2" y="48"/>
                  <a:pt x="1" y="49"/>
                </a:cubicBezTo>
                <a:cubicBezTo>
                  <a:pt x="1" y="50"/>
                  <a:pt x="0" y="50"/>
                  <a:pt x="0" y="5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2"/>
                  <a:pt x="2" y="53"/>
                  <a:pt x="2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2" y="55"/>
                  <a:pt x="2" y="55"/>
                  <a:pt x="3" y="55"/>
                </a:cubicBezTo>
                <a:cubicBezTo>
                  <a:pt x="3" y="55"/>
                  <a:pt x="3" y="55"/>
                  <a:pt x="3" y="56"/>
                </a:cubicBezTo>
                <a:cubicBezTo>
                  <a:pt x="3" y="56"/>
                  <a:pt x="4" y="56"/>
                  <a:pt x="4" y="56"/>
                </a:cubicBezTo>
                <a:cubicBezTo>
                  <a:pt x="4" y="57"/>
                  <a:pt x="4" y="58"/>
                  <a:pt x="5" y="59"/>
                </a:cubicBezTo>
                <a:cubicBezTo>
                  <a:pt x="5" y="59"/>
                  <a:pt x="5" y="59"/>
                  <a:pt x="5" y="59"/>
                </a:cubicBezTo>
                <a:cubicBezTo>
                  <a:pt x="6" y="60"/>
                  <a:pt x="7" y="61"/>
                  <a:pt x="7" y="62"/>
                </a:cubicBezTo>
                <a:cubicBezTo>
                  <a:pt x="8" y="62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9" y="65"/>
                  <a:pt x="9" y="65"/>
                  <a:pt x="11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12" y="65"/>
                  <a:pt x="12" y="65"/>
                  <a:pt x="13" y="65"/>
                </a:cubicBezTo>
                <a:cubicBezTo>
                  <a:pt x="13" y="65"/>
                  <a:pt x="13" y="65"/>
                  <a:pt x="13" y="65"/>
                </a:cubicBezTo>
                <a:cubicBezTo>
                  <a:pt x="15" y="65"/>
                  <a:pt x="16" y="66"/>
                  <a:pt x="17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6"/>
                  <a:pt x="19" y="66"/>
                  <a:pt x="19" y="66"/>
                </a:cubicBezTo>
                <a:cubicBezTo>
                  <a:pt x="20" y="66"/>
                  <a:pt x="19" y="67"/>
                  <a:pt x="20" y="67"/>
                </a:cubicBezTo>
                <a:cubicBezTo>
                  <a:pt x="20" y="67"/>
                  <a:pt x="21" y="67"/>
                  <a:pt x="21" y="67"/>
                </a:cubicBezTo>
                <a:cubicBezTo>
                  <a:pt x="23" y="67"/>
                  <a:pt x="22" y="65"/>
                  <a:pt x="24" y="65"/>
                </a:cubicBezTo>
                <a:cubicBezTo>
                  <a:pt x="26" y="66"/>
                  <a:pt x="26" y="64"/>
                  <a:pt x="28" y="65"/>
                </a:cubicBezTo>
                <a:cubicBezTo>
                  <a:pt x="28" y="65"/>
                  <a:pt x="29" y="65"/>
                  <a:pt x="29" y="65"/>
                </a:cubicBezTo>
                <a:cubicBezTo>
                  <a:pt x="30" y="65"/>
                  <a:pt x="29" y="68"/>
                  <a:pt x="31" y="67"/>
                </a:cubicBezTo>
                <a:cubicBezTo>
                  <a:pt x="32" y="68"/>
                  <a:pt x="33" y="68"/>
                  <a:pt x="34" y="69"/>
                </a:cubicBezTo>
                <a:cubicBezTo>
                  <a:pt x="34" y="67"/>
                  <a:pt x="35" y="67"/>
                  <a:pt x="35" y="65"/>
                </a:cubicBezTo>
                <a:cubicBezTo>
                  <a:pt x="34" y="65"/>
                  <a:pt x="34" y="64"/>
                  <a:pt x="34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5" y="62"/>
                  <a:pt x="35" y="61"/>
                  <a:pt x="36" y="60"/>
                </a:cubicBezTo>
                <a:cubicBezTo>
                  <a:pt x="36" y="60"/>
                  <a:pt x="36" y="61"/>
                  <a:pt x="36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7" y="60"/>
                  <a:pt x="38" y="59"/>
                  <a:pt x="40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9"/>
                  <a:pt x="41" y="59"/>
                  <a:pt x="42" y="58"/>
                </a:cubicBezTo>
                <a:cubicBezTo>
                  <a:pt x="42" y="58"/>
                  <a:pt x="42" y="58"/>
                  <a:pt x="42" y="58"/>
                </a:cubicBezTo>
                <a:cubicBezTo>
                  <a:pt x="44" y="57"/>
                  <a:pt x="45" y="57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8" y="55"/>
                  <a:pt x="48" y="53"/>
                  <a:pt x="50" y="53"/>
                </a:cubicBezTo>
                <a:cubicBezTo>
                  <a:pt x="50" y="53"/>
                  <a:pt x="50" y="53"/>
                  <a:pt x="50" y="53"/>
                </a:cubicBezTo>
                <a:cubicBezTo>
                  <a:pt x="52" y="52"/>
                  <a:pt x="51" y="51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49"/>
                  <a:pt x="53" y="49"/>
                  <a:pt x="53" y="47"/>
                </a:cubicBezTo>
                <a:cubicBezTo>
                  <a:pt x="53" y="47"/>
                  <a:pt x="53" y="47"/>
                  <a:pt x="53" y="47"/>
                </a:cubicBezTo>
                <a:cubicBezTo>
                  <a:pt x="53" y="46"/>
                  <a:pt x="53" y="45"/>
                  <a:pt x="53" y="44"/>
                </a:cubicBezTo>
                <a:cubicBezTo>
                  <a:pt x="54" y="44"/>
                  <a:pt x="54" y="43"/>
                  <a:pt x="55" y="42"/>
                </a:cubicBezTo>
                <a:cubicBezTo>
                  <a:pt x="58" y="41"/>
                  <a:pt x="58" y="42"/>
                  <a:pt x="61" y="42"/>
                </a:cubicBezTo>
                <a:cubicBezTo>
                  <a:pt x="63" y="41"/>
                  <a:pt x="64" y="40"/>
                  <a:pt x="66" y="40"/>
                </a:cubicBezTo>
                <a:cubicBezTo>
                  <a:pt x="67" y="40"/>
                  <a:pt x="68" y="39"/>
                  <a:pt x="69" y="39"/>
                </a:cubicBezTo>
                <a:cubicBezTo>
                  <a:pt x="69" y="38"/>
                  <a:pt x="69" y="38"/>
                  <a:pt x="68" y="37"/>
                </a:cubicBezTo>
                <a:cubicBezTo>
                  <a:pt x="68" y="38"/>
                  <a:pt x="68" y="37"/>
                  <a:pt x="68" y="37"/>
                </a:cubicBezTo>
                <a:cubicBezTo>
                  <a:pt x="67" y="36"/>
                  <a:pt x="67" y="36"/>
                  <a:pt x="66" y="35"/>
                </a:cubicBezTo>
                <a:cubicBezTo>
                  <a:pt x="66" y="35"/>
                  <a:pt x="66" y="35"/>
                  <a:pt x="66" y="35"/>
                </a:cubicBezTo>
                <a:cubicBezTo>
                  <a:pt x="65" y="34"/>
                  <a:pt x="64" y="34"/>
                  <a:pt x="64" y="32"/>
                </a:cubicBezTo>
                <a:cubicBezTo>
                  <a:pt x="61" y="32"/>
                  <a:pt x="60" y="30"/>
                  <a:pt x="59" y="28"/>
                </a:cubicBezTo>
                <a:cubicBezTo>
                  <a:pt x="59" y="27"/>
                  <a:pt x="59" y="27"/>
                  <a:pt x="60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0" y="26"/>
                  <a:pt x="60" y="26"/>
                  <a:pt x="61" y="26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2" y="25"/>
                  <a:pt x="62" y="24"/>
                </a:cubicBezTo>
                <a:cubicBezTo>
                  <a:pt x="62" y="24"/>
                  <a:pt x="62" y="24"/>
                  <a:pt x="63" y="24"/>
                </a:cubicBezTo>
                <a:cubicBezTo>
                  <a:pt x="63" y="23"/>
                  <a:pt x="65" y="23"/>
                  <a:pt x="64" y="21"/>
                </a:cubicBezTo>
                <a:cubicBezTo>
                  <a:pt x="64" y="21"/>
                  <a:pt x="64" y="21"/>
                  <a:pt x="64" y="21"/>
                </a:cubicBezTo>
                <a:cubicBezTo>
                  <a:pt x="64" y="20"/>
                  <a:pt x="65" y="20"/>
                  <a:pt x="65" y="19"/>
                </a:cubicBezTo>
                <a:cubicBezTo>
                  <a:pt x="67" y="19"/>
                  <a:pt x="67" y="17"/>
                  <a:pt x="69" y="16"/>
                </a:cubicBezTo>
                <a:cubicBezTo>
                  <a:pt x="69" y="15"/>
                  <a:pt x="70" y="15"/>
                  <a:pt x="70" y="14"/>
                </a:cubicBezTo>
                <a:cubicBezTo>
                  <a:pt x="70" y="14"/>
                  <a:pt x="70" y="14"/>
                  <a:pt x="71" y="14"/>
                </a:cubicBezTo>
                <a:cubicBezTo>
                  <a:pt x="71" y="14"/>
                  <a:pt x="71" y="14"/>
                  <a:pt x="71" y="13"/>
                </a:cubicBezTo>
                <a:cubicBezTo>
                  <a:pt x="71" y="13"/>
                  <a:pt x="72" y="13"/>
                  <a:pt x="72" y="13"/>
                </a:cubicBezTo>
                <a:cubicBezTo>
                  <a:pt x="71" y="12"/>
                  <a:pt x="72" y="12"/>
                  <a:pt x="73" y="11"/>
                </a:cubicBezTo>
                <a:cubicBezTo>
                  <a:pt x="73" y="11"/>
                  <a:pt x="73" y="11"/>
                  <a:pt x="73" y="11"/>
                </a:cubicBezTo>
                <a:cubicBezTo>
                  <a:pt x="74" y="10"/>
                  <a:pt x="75" y="9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6" y="7"/>
                  <a:pt x="76" y="6"/>
                  <a:pt x="77" y="5"/>
                </a:cubicBezTo>
                <a:cubicBezTo>
                  <a:pt x="78" y="5"/>
                  <a:pt x="78" y="4"/>
                  <a:pt x="79" y="3"/>
                </a:cubicBezTo>
                <a:cubicBezTo>
                  <a:pt x="79" y="2"/>
                  <a:pt x="81" y="0"/>
                  <a:pt x="79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89"/>
          <p:cNvSpPr>
            <a:spLocks noEditPoints="1"/>
          </p:cNvSpPr>
          <p:nvPr/>
        </p:nvSpPr>
        <p:spPr bwMode="auto">
          <a:xfrm>
            <a:off x="7998117" y="4661203"/>
            <a:ext cx="741363" cy="709613"/>
          </a:xfrm>
          <a:custGeom>
            <a:avLst/>
            <a:gdLst>
              <a:gd name="T0" fmla="*/ 47 w 192"/>
              <a:gd name="T1" fmla="*/ 96 h 183"/>
              <a:gd name="T2" fmla="*/ 52 w 192"/>
              <a:gd name="T3" fmla="*/ 110 h 183"/>
              <a:gd name="T4" fmla="*/ 41 w 192"/>
              <a:gd name="T5" fmla="*/ 76 h 183"/>
              <a:gd name="T6" fmla="*/ 25 w 192"/>
              <a:gd name="T7" fmla="*/ 90 h 183"/>
              <a:gd name="T8" fmla="*/ 29 w 192"/>
              <a:gd name="T9" fmla="*/ 74 h 183"/>
              <a:gd name="T10" fmla="*/ 36 w 192"/>
              <a:gd name="T11" fmla="*/ 96 h 183"/>
              <a:gd name="T12" fmla="*/ 29 w 192"/>
              <a:gd name="T13" fmla="*/ 88 h 183"/>
              <a:gd name="T14" fmla="*/ 112 w 192"/>
              <a:gd name="T15" fmla="*/ 171 h 183"/>
              <a:gd name="T16" fmla="*/ 115 w 192"/>
              <a:gd name="T17" fmla="*/ 155 h 183"/>
              <a:gd name="T18" fmla="*/ 97 w 192"/>
              <a:gd name="T19" fmla="*/ 152 h 183"/>
              <a:gd name="T20" fmla="*/ 185 w 192"/>
              <a:gd name="T21" fmla="*/ 52 h 183"/>
              <a:gd name="T22" fmla="*/ 174 w 192"/>
              <a:gd name="T23" fmla="*/ 31 h 183"/>
              <a:gd name="T24" fmla="*/ 165 w 192"/>
              <a:gd name="T25" fmla="*/ 22 h 183"/>
              <a:gd name="T26" fmla="*/ 143 w 192"/>
              <a:gd name="T27" fmla="*/ 30 h 183"/>
              <a:gd name="T28" fmla="*/ 131 w 192"/>
              <a:gd name="T29" fmla="*/ 26 h 183"/>
              <a:gd name="T30" fmla="*/ 115 w 192"/>
              <a:gd name="T31" fmla="*/ 17 h 183"/>
              <a:gd name="T32" fmla="*/ 112 w 192"/>
              <a:gd name="T33" fmla="*/ 16 h 183"/>
              <a:gd name="T34" fmla="*/ 95 w 192"/>
              <a:gd name="T35" fmla="*/ 1 h 183"/>
              <a:gd name="T36" fmla="*/ 70 w 192"/>
              <a:gd name="T37" fmla="*/ 20 h 183"/>
              <a:gd name="T38" fmla="*/ 68 w 192"/>
              <a:gd name="T39" fmla="*/ 34 h 183"/>
              <a:gd name="T40" fmla="*/ 45 w 192"/>
              <a:gd name="T41" fmla="*/ 47 h 183"/>
              <a:gd name="T42" fmla="*/ 23 w 192"/>
              <a:gd name="T43" fmla="*/ 52 h 183"/>
              <a:gd name="T44" fmla="*/ 1 w 192"/>
              <a:gd name="T45" fmla="*/ 57 h 183"/>
              <a:gd name="T46" fmla="*/ 19 w 192"/>
              <a:gd name="T47" fmla="*/ 79 h 183"/>
              <a:gd name="T48" fmla="*/ 38 w 192"/>
              <a:gd name="T49" fmla="*/ 63 h 183"/>
              <a:gd name="T50" fmla="*/ 47 w 192"/>
              <a:gd name="T51" fmla="*/ 86 h 183"/>
              <a:gd name="T52" fmla="*/ 65 w 192"/>
              <a:gd name="T53" fmla="*/ 105 h 183"/>
              <a:gd name="T54" fmla="*/ 52 w 192"/>
              <a:gd name="T55" fmla="*/ 96 h 183"/>
              <a:gd name="T56" fmla="*/ 47 w 192"/>
              <a:gd name="T57" fmla="*/ 88 h 183"/>
              <a:gd name="T58" fmla="*/ 48 w 192"/>
              <a:gd name="T59" fmla="*/ 95 h 183"/>
              <a:gd name="T60" fmla="*/ 56 w 192"/>
              <a:gd name="T61" fmla="*/ 111 h 183"/>
              <a:gd name="T62" fmla="*/ 71 w 192"/>
              <a:gd name="T63" fmla="*/ 123 h 183"/>
              <a:gd name="T64" fmla="*/ 86 w 192"/>
              <a:gd name="T65" fmla="*/ 139 h 183"/>
              <a:gd name="T66" fmla="*/ 111 w 192"/>
              <a:gd name="T67" fmla="*/ 142 h 183"/>
              <a:gd name="T68" fmla="*/ 137 w 192"/>
              <a:gd name="T69" fmla="*/ 160 h 183"/>
              <a:gd name="T70" fmla="*/ 132 w 192"/>
              <a:gd name="T71" fmla="*/ 159 h 183"/>
              <a:gd name="T72" fmla="*/ 134 w 192"/>
              <a:gd name="T73" fmla="*/ 164 h 183"/>
              <a:gd name="T74" fmla="*/ 155 w 192"/>
              <a:gd name="T75" fmla="*/ 173 h 183"/>
              <a:gd name="T76" fmla="*/ 166 w 192"/>
              <a:gd name="T77" fmla="*/ 181 h 183"/>
              <a:gd name="T78" fmla="*/ 151 w 192"/>
              <a:gd name="T79" fmla="*/ 169 h 183"/>
              <a:gd name="T80" fmla="*/ 139 w 192"/>
              <a:gd name="T81" fmla="*/ 155 h 183"/>
              <a:gd name="T82" fmla="*/ 134 w 192"/>
              <a:gd name="T83" fmla="*/ 152 h 183"/>
              <a:gd name="T84" fmla="*/ 113 w 192"/>
              <a:gd name="T85" fmla="*/ 129 h 183"/>
              <a:gd name="T86" fmla="*/ 90 w 192"/>
              <a:gd name="T87" fmla="*/ 99 h 183"/>
              <a:gd name="T88" fmla="*/ 86 w 192"/>
              <a:gd name="T89" fmla="*/ 91 h 183"/>
              <a:gd name="T90" fmla="*/ 75 w 192"/>
              <a:gd name="T91" fmla="*/ 81 h 183"/>
              <a:gd name="T92" fmla="*/ 85 w 192"/>
              <a:gd name="T93" fmla="*/ 68 h 183"/>
              <a:gd name="T94" fmla="*/ 106 w 192"/>
              <a:gd name="T95" fmla="*/ 63 h 183"/>
              <a:gd name="T96" fmla="*/ 127 w 192"/>
              <a:gd name="T97" fmla="*/ 65 h 183"/>
              <a:gd name="T98" fmla="*/ 163 w 192"/>
              <a:gd name="T99" fmla="*/ 66 h 183"/>
              <a:gd name="T100" fmla="*/ 183 w 192"/>
              <a:gd name="T101" fmla="*/ 71 h 183"/>
              <a:gd name="T102" fmla="*/ 77 w 192"/>
              <a:gd name="T103" fmla="*/ 45 h 183"/>
              <a:gd name="T104" fmla="*/ 89 w 192"/>
              <a:gd name="T105" fmla="*/ 35 h 183"/>
              <a:gd name="T106" fmla="*/ 100 w 192"/>
              <a:gd name="T107" fmla="*/ 26 h 183"/>
              <a:gd name="T108" fmla="*/ 124 w 192"/>
              <a:gd name="T109" fmla="*/ 163 h 183"/>
              <a:gd name="T110" fmla="*/ 113 w 192"/>
              <a:gd name="T111" fmla="*/ 166 h 183"/>
              <a:gd name="T112" fmla="*/ 145 w 192"/>
              <a:gd name="T113" fmla="*/ 172 h 183"/>
              <a:gd name="T114" fmla="*/ 52 w 192"/>
              <a:gd name="T115" fmla="*/ 119 h 183"/>
              <a:gd name="T116" fmla="*/ 73 w 192"/>
              <a:gd name="T117" fmla="*/ 128 h 183"/>
              <a:gd name="T118" fmla="*/ 91 w 192"/>
              <a:gd name="T119" fmla="*/ 16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2" h="183">
                <a:moveTo>
                  <a:pt x="43" y="98"/>
                </a:moveTo>
                <a:cubicBezTo>
                  <a:pt x="43" y="99"/>
                  <a:pt x="43" y="102"/>
                  <a:pt x="45" y="102"/>
                </a:cubicBezTo>
                <a:cubicBezTo>
                  <a:pt x="46" y="101"/>
                  <a:pt x="46" y="97"/>
                  <a:pt x="43" y="98"/>
                </a:cubicBezTo>
                <a:close/>
                <a:moveTo>
                  <a:pt x="45" y="104"/>
                </a:moveTo>
                <a:cubicBezTo>
                  <a:pt x="44" y="104"/>
                  <a:pt x="44" y="103"/>
                  <a:pt x="42" y="103"/>
                </a:cubicBezTo>
                <a:cubicBezTo>
                  <a:pt x="43" y="104"/>
                  <a:pt x="42" y="106"/>
                  <a:pt x="43" y="106"/>
                </a:cubicBezTo>
                <a:cubicBezTo>
                  <a:pt x="43" y="104"/>
                  <a:pt x="45" y="105"/>
                  <a:pt x="45" y="104"/>
                </a:cubicBezTo>
                <a:close/>
                <a:moveTo>
                  <a:pt x="54" y="116"/>
                </a:moveTo>
                <a:cubicBezTo>
                  <a:pt x="55" y="116"/>
                  <a:pt x="55" y="117"/>
                  <a:pt x="56" y="116"/>
                </a:cubicBezTo>
                <a:cubicBezTo>
                  <a:pt x="56" y="116"/>
                  <a:pt x="56" y="115"/>
                  <a:pt x="56" y="116"/>
                </a:cubicBezTo>
                <a:cubicBezTo>
                  <a:pt x="57" y="115"/>
                  <a:pt x="56" y="115"/>
                  <a:pt x="56" y="115"/>
                </a:cubicBezTo>
                <a:cubicBezTo>
                  <a:pt x="55" y="114"/>
                  <a:pt x="55" y="113"/>
                  <a:pt x="53" y="113"/>
                </a:cubicBezTo>
                <a:cubicBezTo>
                  <a:pt x="53" y="114"/>
                  <a:pt x="54" y="114"/>
                  <a:pt x="54" y="116"/>
                </a:cubicBezTo>
                <a:cubicBezTo>
                  <a:pt x="54" y="116"/>
                  <a:pt x="54" y="116"/>
                  <a:pt x="54" y="116"/>
                </a:cubicBezTo>
                <a:close/>
                <a:moveTo>
                  <a:pt x="47" y="96"/>
                </a:moveTo>
                <a:cubicBezTo>
                  <a:pt x="47" y="97"/>
                  <a:pt x="50" y="100"/>
                  <a:pt x="49" y="97"/>
                </a:cubicBezTo>
                <a:cubicBezTo>
                  <a:pt x="49" y="97"/>
                  <a:pt x="49" y="97"/>
                  <a:pt x="49" y="96"/>
                </a:cubicBezTo>
                <a:cubicBezTo>
                  <a:pt x="48" y="96"/>
                  <a:pt x="47" y="96"/>
                  <a:pt x="47" y="96"/>
                </a:cubicBezTo>
                <a:close/>
                <a:moveTo>
                  <a:pt x="39" y="99"/>
                </a:moveTo>
                <a:cubicBezTo>
                  <a:pt x="40" y="99"/>
                  <a:pt x="40" y="102"/>
                  <a:pt x="42" y="101"/>
                </a:cubicBezTo>
                <a:cubicBezTo>
                  <a:pt x="43" y="99"/>
                  <a:pt x="40" y="97"/>
                  <a:pt x="39" y="99"/>
                </a:cubicBezTo>
                <a:close/>
                <a:moveTo>
                  <a:pt x="47" y="108"/>
                </a:moveTo>
                <a:cubicBezTo>
                  <a:pt x="47" y="106"/>
                  <a:pt x="47" y="105"/>
                  <a:pt x="46" y="105"/>
                </a:cubicBezTo>
                <a:cubicBezTo>
                  <a:pt x="46" y="105"/>
                  <a:pt x="45" y="105"/>
                  <a:pt x="45" y="105"/>
                </a:cubicBezTo>
                <a:cubicBezTo>
                  <a:pt x="45" y="106"/>
                  <a:pt x="44" y="108"/>
                  <a:pt x="45" y="108"/>
                </a:cubicBezTo>
                <a:cubicBezTo>
                  <a:pt x="45" y="107"/>
                  <a:pt x="47" y="108"/>
                  <a:pt x="47" y="108"/>
                </a:cubicBezTo>
                <a:close/>
                <a:moveTo>
                  <a:pt x="52" y="110"/>
                </a:moveTo>
                <a:cubicBezTo>
                  <a:pt x="52" y="108"/>
                  <a:pt x="51" y="107"/>
                  <a:pt x="49" y="107"/>
                </a:cubicBezTo>
                <a:cubicBezTo>
                  <a:pt x="49" y="108"/>
                  <a:pt x="50" y="109"/>
                  <a:pt x="50" y="109"/>
                </a:cubicBezTo>
                <a:cubicBezTo>
                  <a:pt x="50" y="110"/>
                  <a:pt x="51" y="110"/>
                  <a:pt x="52" y="110"/>
                </a:cubicBezTo>
                <a:close/>
                <a:moveTo>
                  <a:pt x="46" y="86"/>
                </a:moveTo>
                <a:cubicBezTo>
                  <a:pt x="46" y="85"/>
                  <a:pt x="46" y="84"/>
                  <a:pt x="46" y="83"/>
                </a:cubicBezTo>
                <a:cubicBezTo>
                  <a:pt x="46" y="83"/>
                  <a:pt x="46" y="83"/>
                  <a:pt x="46" y="82"/>
                </a:cubicBezTo>
                <a:cubicBezTo>
                  <a:pt x="45" y="82"/>
                  <a:pt x="45" y="82"/>
                  <a:pt x="45" y="81"/>
                </a:cubicBezTo>
                <a:cubicBezTo>
                  <a:pt x="45" y="81"/>
                  <a:pt x="44" y="81"/>
                  <a:pt x="45" y="80"/>
                </a:cubicBezTo>
                <a:cubicBezTo>
                  <a:pt x="42" y="81"/>
                  <a:pt x="44" y="78"/>
                  <a:pt x="42" y="78"/>
                </a:cubicBezTo>
                <a:cubicBezTo>
                  <a:pt x="40" y="78"/>
                  <a:pt x="40" y="80"/>
                  <a:pt x="40" y="81"/>
                </a:cubicBezTo>
                <a:cubicBezTo>
                  <a:pt x="39" y="82"/>
                  <a:pt x="40" y="82"/>
                  <a:pt x="40" y="83"/>
                </a:cubicBezTo>
                <a:cubicBezTo>
                  <a:pt x="41" y="83"/>
                  <a:pt x="42" y="83"/>
                  <a:pt x="42" y="84"/>
                </a:cubicBezTo>
                <a:cubicBezTo>
                  <a:pt x="44" y="84"/>
                  <a:pt x="45" y="85"/>
                  <a:pt x="46" y="86"/>
                </a:cubicBezTo>
                <a:close/>
                <a:moveTo>
                  <a:pt x="32" y="70"/>
                </a:moveTo>
                <a:cubicBezTo>
                  <a:pt x="34" y="70"/>
                  <a:pt x="35" y="71"/>
                  <a:pt x="36" y="71"/>
                </a:cubicBezTo>
                <a:cubicBezTo>
                  <a:pt x="36" y="72"/>
                  <a:pt x="37" y="72"/>
                  <a:pt x="37" y="73"/>
                </a:cubicBezTo>
                <a:cubicBezTo>
                  <a:pt x="38" y="73"/>
                  <a:pt x="38" y="74"/>
                  <a:pt x="38" y="74"/>
                </a:cubicBezTo>
                <a:cubicBezTo>
                  <a:pt x="39" y="75"/>
                  <a:pt x="39" y="76"/>
                  <a:pt x="41" y="76"/>
                </a:cubicBezTo>
                <a:cubicBezTo>
                  <a:pt x="42" y="75"/>
                  <a:pt x="44" y="75"/>
                  <a:pt x="44" y="73"/>
                </a:cubicBezTo>
                <a:cubicBezTo>
                  <a:pt x="44" y="71"/>
                  <a:pt x="43" y="70"/>
                  <a:pt x="42" y="69"/>
                </a:cubicBezTo>
                <a:cubicBezTo>
                  <a:pt x="42" y="68"/>
                  <a:pt x="41" y="68"/>
                  <a:pt x="41" y="67"/>
                </a:cubicBezTo>
                <a:cubicBezTo>
                  <a:pt x="40" y="67"/>
                  <a:pt x="40" y="65"/>
                  <a:pt x="40" y="65"/>
                </a:cubicBezTo>
                <a:cubicBezTo>
                  <a:pt x="38" y="64"/>
                  <a:pt x="37" y="63"/>
                  <a:pt x="35" y="62"/>
                </a:cubicBezTo>
                <a:cubicBezTo>
                  <a:pt x="35" y="63"/>
                  <a:pt x="34" y="64"/>
                  <a:pt x="33" y="63"/>
                </a:cubicBezTo>
                <a:cubicBezTo>
                  <a:pt x="32" y="65"/>
                  <a:pt x="34" y="65"/>
                  <a:pt x="34" y="66"/>
                </a:cubicBezTo>
                <a:cubicBezTo>
                  <a:pt x="33" y="67"/>
                  <a:pt x="32" y="68"/>
                  <a:pt x="32" y="70"/>
                </a:cubicBezTo>
                <a:close/>
                <a:moveTo>
                  <a:pt x="26" y="91"/>
                </a:moveTo>
                <a:cubicBezTo>
                  <a:pt x="27" y="91"/>
                  <a:pt x="29" y="92"/>
                  <a:pt x="29" y="91"/>
                </a:cubicBezTo>
                <a:cubicBezTo>
                  <a:pt x="28" y="91"/>
                  <a:pt x="28" y="90"/>
                  <a:pt x="28" y="89"/>
                </a:cubicBezTo>
                <a:cubicBezTo>
                  <a:pt x="28" y="88"/>
                  <a:pt x="28" y="87"/>
                  <a:pt x="28" y="86"/>
                </a:cubicBezTo>
                <a:cubicBezTo>
                  <a:pt x="27" y="86"/>
                  <a:pt x="27" y="85"/>
                  <a:pt x="26" y="85"/>
                </a:cubicBezTo>
                <a:cubicBezTo>
                  <a:pt x="27" y="87"/>
                  <a:pt x="25" y="86"/>
                  <a:pt x="24" y="87"/>
                </a:cubicBezTo>
                <a:cubicBezTo>
                  <a:pt x="24" y="88"/>
                  <a:pt x="25" y="89"/>
                  <a:pt x="25" y="90"/>
                </a:cubicBezTo>
                <a:cubicBezTo>
                  <a:pt x="26" y="90"/>
                  <a:pt x="27" y="90"/>
                  <a:pt x="26" y="91"/>
                </a:cubicBezTo>
                <a:close/>
                <a:moveTo>
                  <a:pt x="29" y="74"/>
                </a:moveTo>
                <a:cubicBezTo>
                  <a:pt x="29" y="75"/>
                  <a:pt x="27" y="75"/>
                  <a:pt x="27" y="77"/>
                </a:cubicBezTo>
                <a:cubicBezTo>
                  <a:pt x="28" y="77"/>
                  <a:pt x="28" y="78"/>
                  <a:pt x="28" y="79"/>
                </a:cubicBezTo>
                <a:cubicBezTo>
                  <a:pt x="28" y="79"/>
                  <a:pt x="29" y="80"/>
                  <a:pt x="29" y="80"/>
                </a:cubicBezTo>
                <a:cubicBezTo>
                  <a:pt x="28" y="82"/>
                  <a:pt x="30" y="82"/>
                  <a:pt x="29" y="84"/>
                </a:cubicBezTo>
                <a:cubicBezTo>
                  <a:pt x="30" y="84"/>
                  <a:pt x="30" y="84"/>
                  <a:pt x="31" y="85"/>
                </a:cubicBezTo>
                <a:cubicBezTo>
                  <a:pt x="31" y="85"/>
                  <a:pt x="31" y="85"/>
                  <a:pt x="31" y="86"/>
                </a:cubicBezTo>
                <a:cubicBezTo>
                  <a:pt x="32" y="86"/>
                  <a:pt x="32" y="87"/>
                  <a:pt x="32" y="87"/>
                </a:cubicBezTo>
                <a:cubicBezTo>
                  <a:pt x="33" y="87"/>
                  <a:pt x="33" y="87"/>
                  <a:pt x="33" y="88"/>
                </a:cubicBezTo>
                <a:cubicBezTo>
                  <a:pt x="33" y="89"/>
                  <a:pt x="34" y="89"/>
                  <a:pt x="36" y="89"/>
                </a:cubicBezTo>
                <a:cubicBezTo>
                  <a:pt x="37" y="87"/>
                  <a:pt x="34" y="88"/>
                  <a:pt x="35" y="85"/>
                </a:cubicBezTo>
                <a:cubicBezTo>
                  <a:pt x="34" y="84"/>
                  <a:pt x="34" y="83"/>
                  <a:pt x="33" y="81"/>
                </a:cubicBezTo>
                <a:cubicBezTo>
                  <a:pt x="33" y="78"/>
                  <a:pt x="34" y="74"/>
                  <a:pt x="33" y="72"/>
                </a:cubicBezTo>
                <a:cubicBezTo>
                  <a:pt x="30" y="71"/>
                  <a:pt x="32" y="75"/>
                  <a:pt x="29" y="74"/>
                </a:cubicBezTo>
                <a:close/>
                <a:moveTo>
                  <a:pt x="30" y="63"/>
                </a:moveTo>
                <a:cubicBezTo>
                  <a:pt x="29" y="63"/>
                  <a:pt x="29" y="63"/>
                  <a:pt x="28" y="63"/>
                </a:cubicBezTo>
                <a:cubicBezTo>
                  <a:pt x="28" y="64"/>
                  <a:pt x="27" y="64"/>
                  <a:pt x="27" y="65"/>
                </a:cubicBezTo>
                <a:cubicBezTo>
                  <a:pt x="27" y="66"/>
                  <a:pt x="25" y="66"/>
                  <a:pt x="26" y="68"/>
                </a:cubicBezTo>
                <a:cubicBezTo>
                  <a:pt x="26" y="69"/>
                  <a:pt x="27" y="70"/>
                  <a:pt x="27" y="70"/>
                </a:cubicBezTo>
                <a:cubicBezTo>
                  <a:pt x="29" y="70"/>
                  <a:pt x="28" y="72"/>
                  <a:pt x="30" y="72"/>
                </a:cubicBezTo>
                <a:cubicBezTo>
                  <a:pt x="29" y="70"/>
                  <a:pt x="31" y="70"/>
                  <a:pt x="31" y="68"/>
                </a:cubicBezTo>
                <a:cubicBezTo>
                  <a:pt x="31" y="66"/>
                  <a:pt x="30" y="65"/>
                  <a:pt x="30" y="63"/>
                </a:cubicBezTo>
                <a:close/>
                <a:moveTo>
                  <a:pt x="39" y="102"/>
                </a:moveTo>
                <a:cubicBezTo>
                  <a:pt x="39" y="101"/>
                  <a:pt x="38" y="102"/>
                  <a:pt x="38" y="102"/>
                </a:cubicBezTo>
                <a:cubicBezTo>
                  <a:pt x="38" y="103"/>
                  <a:pt x="38" y="103"/>
                  <a:pt x="38" y="103"/>
                </a:cubicBezTo>
                <a:cubicBezTo>
                  <a:pt x="39" y="103"/>
                  <a:pt x="39" y="104"/>
                  <a:pt x="40" y="103"/>
                </a:cubicBezTo>
                <a:cubicBezTo>
                  <a:pt x="40" y="102"/>
                  <a:pt x="40" y="102"/>
                  <a:pt x="39" y="102"/>
                </a:cubicBezTo>
                <a:close/>
                <a:moveTo>
                  <a:pt x="39" y="97"/>
                </a:moveTo>
                <a:cubicBezTo>
                  <a:pt x="38" y="96"/>
                  <a:pt x="37" y="96"/>
                  <a:pt x="36" y="96"/>
                </a:cubicBezTo>
                <a:cubicBezTo>
                  <a:pt x="36" y="97"/>
                  <a:pt x="35" y="97"/>
                  <a:pt x="35" y="98"/>
                </a:cubicBezTo>
                <a:cubicBezTo>
                  <a:pt x="37" y="98"/>
                  <a:pt x="39" y="98"/>
                  <a:pt x="39" y="97"/>
                </a:cubicBezTo>
                <a:close/>
                <a:moveTo>
                  <a:pt x="36" y="94"/>
                </a:moveTo>
                <a:cubicBezTo>
                  <a:pt x="36" y="94"/>
                  <a:pt x="36" y="94"/>
                  <a:pt x="36" y="94"/>
                </a:cubicBezTo>
                <a:cubicBezTo>
                  <a:pt x="36" y="93"/>
                  <a:pt x="34" y="93"/>
                  <a:pt x="34" y="91"/>
                </a:cubicBezTo>
                <a:cubicBezTo>
                  <a:pt x="34" y="91"/>
                  <a:pt x="34" y="91"/>
                  <a:pt x="34" y="91"/>
                </a:cubicBezTo>
                <a:cubicBezTo>
                  <a:pt x="33" y="91"/>
                  <a:pt x="32" y="90"/>
                  <a:pt x="32" y="89"/>
                </a:cubicBezTo>
                <a:cubicBezTo>
                  <a:pt x="32" y="88"/>
                  <a:pt x="32" y="88"/>
                  <a:pt x="32" y="88"/>
                </a:cubicBezTo>
                <a:cubicBezTo>
                  <a:pt x="31" y="88"/>
                  <a:pt x="31" y="87"/>
                  <a:pt x="31" y="87"/>
                </a:cubicBezTo>
                <a:cubicBezTo>
                  <a:pt x="31" y="87"/>
                  <a:pt x="31" y="87"/>
                  <a:pt x="31" y="87"/>
                </a:cubicBezTo>
                <a:cubicBezTo>
                  <a:pt x="31" y="86"/>
                  <a:pt x="31" y="86"/>
                  <a:pt x="30" y="85"/>
                </a:cubicBezTo>
                <a:cubicBezTo>
                  <a:pt x="30" y="85"/>
                  <a:pt x="30" y="85"/>
                  <a:pt x="30" y="85"/>
                </a:cubicBezTo>
                <a:cubicBezTo>
                  <a:pt x="30" y="84"/>
                  <a:pt x="29" y="86"/>
                  <a:pt x="29" y="85"/>
                </a:cubicBezTo>
                <a:cubicBezTo>
                  <a:pt x="29" y="86"/>
                  <a:pt x="29" y="86"/>
                  <a:pt x="29" y="87"/>
                </a:cubicBezTo>
                <a:cubicBezTo>
                  <a:pt x="29" y="87"/>
                  <a:pt x="29" y="87"/>
                  <a:pt x="29" y="88"/>
                </a:cubicBezTo>
                <a:cubicBezTo>
                  <a:pt x="29" y="89"/>
                  <a:pt x="30" y="89"/>
                  <a:pt x="30" y="90"/>
                </a:cubicBezTo>
                <a:cubicBezTo>
                  <a:pt x="30" y="90"/>
                  <a:pt x="30" y="91"/>
                  <a:pt x="30" y="91"/>
                </a:cubicBezTo>
                <a:cubicBezTo>
                  <a:pt x="29" y="93"/>
                  <a:pt x="31" y="92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3" y="94"/>
                  <a:pt x="33" y="94"/>
                  <a:pt x="33" y="95"/>
                </a:cubicBezTo>
                <a:cubicBezTo>
                  <a:pt x="34" y="96"/>
                  <a:pt x="35" y="96"/>
                  <a:pt x="36" y="96"/>
                </a:cubicBezTo>
                <a:cubicBezTo>
                  <a:pt x="37" y="95"/>
                  <a:pt x="37" y="95"/>
                  <a:pt x="36" y="94"/>
                </a:cubicBezTo>
                <a:close/>
                <a:moveTo>
                  <a:pt x="29" y="94"/>
                </a:moveTo>
                <a:cubicBezTo>
                  <a:pt x="29" y="93"/>
                  <a:pt x="28" y="93"/>
                  <a:pt x="27" y="93"/>
                </a:cubicBezTo>
                <a:cubicBezTo>
                  <a:pt x="27" y="93"/>
                  <a:pt x="27" y="94"/>
                  <a:pt x="26" y="94"/>
                </a:cubicBezTo>
                <a:cubicBezTo>
                  <a:pt x="28" y="94"/>
                  <a:pt x="27" y="97"/>
                  <a:pt x="29" y="96"/>
                </a:cubicBezTo>
                <a:cubicBezTo>
                  <a:pt x="29" y="95"/>
                  <a:pt x="30" y="95"/>
                  <a:pt x="29" y="94"/>
                </a:cubicBezTo>
                <a:close/>
                <a:moveTo>
                  <a:pt x="116" y="169"/>
                </a:moveTo>
                <a:cubicBezTo>
                  <a:pt x="115" y="168"/>
                  <a:pt x="114" y="169"/>
                  <a:pt x="113" y="169"/>
                </a:cubicBezTo>
                <a:cubicBezTo>
                  <a:pt x="113" y="170"/>
                  <a:pt x="112" y="170"/>
                  <a:pt x="112" y="171"/>
                </a:cubicBezTo>
                <a:cubicBezTo>
                  <a:pt x="113" y="171"/>
                  <a:pt x="114" y="173"/>
                  <a:pt x="116" y="172"/>
                </a:cubicBezTo>
                <a:cubicBezTo>
                  <a:pt x="116" y="172"/>
                  <a:pt x="116" y="171"/>
                  <a:pt x="117" y="171"/>
                </a:cubicBezTo>
                <a:cubicBezTo>
                  <a:pt x="117" y="171"/>
                  <a:pt x="118" y="171"/>
                  <a:pt x="118" y="171"/>
                </a:cubicBezTo>
                <a:cubicBezTo>
                  <a:pt x="119" y="169"/>
                  <a:pt x="117" y="170"/>
                  <a:pt x="116" y="169"/>
                </a:cubicBezTo>
                <a:close/>
                <a:moveTo>
                  <a:pt x="111" y="148"/>
                </a:moveTo>
                <a:cubicBezTo>
                  <a:pt x="112" y="148"/>
                  <a:pt x="113" y="148"/>
                  <a:pt x="114" y="148"/>
                </a:cubicBezTo>
                <a:cubicBezTo>
                  <a:pt x="114" y="147"/>
                  <a:pt x="114" y="147"/>
                  <a:pt x="115" y="146"/>
                </a:cubicBezTo>
                <a:cubicBezTo>
                  <a:pt x="115" y="142"/>
                  <a:pt x="109" y="143"/>
                  <a:pt x="106" y="142"/>
                </a:cubicBezTo>
                <a:cubicBezTo>
                  <a:pt x="104" y="142"/>
                  <a:pt x="101" y="142"/>
                  <a:pt x="99" y="142"/>
                </a:cubicBezTo>
                <a:cubicBezTo>
                  <a:pt x="100" y="144"/>
                  <a:pt x="100" y="144"/>
                  <a:pt x="99" y="146"/>
                </a:cubicBezTo>
                <a:cubicBezTo>
                  <a:pt x="102" y="148"/>
                  <a:pt x="106" y="149"/>
                  <a:pt x="111" y="148"/>
                </a:cubicBezTo>
                <a:close/>
                <a:moveTo>
                  <a:pt x="107" y="154"/>
                </a:moveTo>
                <a:cubicBezTo>
                  <a:pt x="107" y="154"/>
                  <a:pt x="108" y="155"/>
                  <a:pt x="109" y="155"/>
                </a:cubicBezTo>
                <a:cubicBezTo>
                  <a:pt x="110" y="155"/>
                  <a:pt x="110" y="154"/>
                  <a:pt x="111" y="154"/>
                </a:cubicBezTo>
                <a:cubicBezTo>
                  <a:pt x="113" y="154"/>
                  <a:pt x="113" y="156"/>
                  <a:pt x="115" y="155"/>
                </a:cubicBezTo>
                <a:cubicBezTo>
                  <a:pt x="116" y="155"/>
                  <a:pt x="118" y="156"/>
                  <a:pt x="119" y="155"/>
                </a:cubicBezTo>
                <a:cubicBezTo>
                  <a:pt x="119" y="155"/>
                  <a:pt x="119" y="155"/>
                  <a:pt x="120" y="155"/>
                </a:cubicBezTo>
                <a:cubicBezTo>
                  <a:pt x="122" y="154"/>
                  <a:pt x="124" y="156"/>
                  <a:pt x="125" y="153"/>
                </a:cubicBezTo>
                <a:cubicBezTo>
                  <a:pt x="123" y="152"/>
                  <a:pt x="121" y="153"/>
                  <a:pt x="118" y="153"/>
                </a:cubicBezTo>
                <a:cubicBezTo>
                  <a:pt x="117" y="153"/>
                  <a:pt x="117" y="152"/>
                  <a:pt x="116" y="152"/>
                </a:cubicBezTo>
                <a:cubicBezTo>
                  <a:pt x="114" y="152"/>
                  <a:pt x="113" y="152"/>
                  <a:pt x="112" y="152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0" y="152"/>
                  <a:pt x="109" y="152"/>
                  <a:pt x="108" y="150"/>
                </a:cubicBezTo>
                <a:cubicBezTo>
                  <a:pt x="108" y="150"/>
                  <a:pt x="108" y="150"/>
                  <a:pt x="108" y="150"/>
                </a:cubicBezTo>
                <a:cubicBezTo>
                  <a:pt x="108" y="150"/>
                  <a:pt x="107" y="150"/>
                  <a:pt x="107" y="150"/>
                </a:cubicBezTo>
                <a:cubicBezTo>
                  <a:pt x="107" y="150"/>
                  <a:pt x="107" y="150"/>
                  <a:pt x="106" y="150"/>
                </a:cubicBezTo>
                <a:cubicBezTo>
                  <a:pt x="106" y="150"/>
                  <a:pt x="106" y="150"/>
                  <a:pt x="106" y="149"/>
                </a:cubicBezTo>
                <a:cubicBezTo>
                  <a:pt x="104" y="149"/>
                  <a:pt x="103" y="150"/>
                  <a:pt x="101" y="150"/>
                </a:cubicBezTo>
                <a:cubicBezTo>
                  <a:pt x="100" y="150"/>
                  <a:pt x="100" y="151"/>
                  <a:pt x="99" y="151"/>
                </a:cubicBezTo>
                <a:cubicBezTo>
                  <a:pt x="98" y="151"/>
                  <a:pt x="97" y="151"/>
                  <a:pt x="97" y="152"/>
                </a:cubicBezTo>
                <a:cubicBezTo>
                  <a:pt x="97" y="152"/>
                  <a:pt x="96" y="152"/>
                  <a:pt x="96" y="153"/>
                </a:cubicBezTo>
                <a:cubicBezTo>
                  <a:pt x="97" y="153"/>
                  <a:pt x="97" y="154"/>
                  <a:pt x="98" y="154"/>
                </a:cubicBezTo>
                <a:cubicBezTo>
                  <a:pt x="99" y="154"/>
                  <a:pt x="100" y="153"/>
                  <a:pt x="101" y="153"/>
                </a:cubicBezTo>
                <a:cubicBezTo>
                  <a:pt x="102" y="155"/>
                  <a:pt x="103" y="154"/>
                  <a:pt x="104" y="154"/>
                </a:cubicBezTo>
                <a:cubicBezTo>
                  <a:pt x="105" y="154"/>
                  <a:pt x="106" y="154"/>
                  <a:pt x="107" y="154"/>
                </a:cubicBezTo>
                <a:close/>
                <a:moveTo>
                  <a:pt x="93" y="138"/>
                </a:moveTo>
                <a:cubicBezTo>
                  <a:pt x="93" y="138"/>
                  <a:pt x="92" y="138"/>
                  <a:pt x="92" y="139"/>
                </a:cubicBezTo>
                <a:cubicBezTo>
                  <a:pt x="94" y="138"/>
                  <a:pt x="97" y="140"/>
                  <a:pt x="97" y="138"/>
                </a:cubicBezTo>
                <a:cubicBezTo>
                  <a:pt x="96" y="138"/>
                  <a:pt x="94" y="135"/>
                  <a:pt x="93" y="137"/>
                </a:cubicBezTo>
                <a:cubicBezTo>
                  <a:pt x="94" y="137"/>
                  <a:pt x="94" y="138"/>
                  <a:pt x="93" y="138"/>
                </a:cubicBezTo>
                <a:close/>
                <a:moveTo>
                  <a:pt x="192" y="57"/>
                </a:moveTo>
                <a:cubicBezTo>
                  <a:pt x="191" y="57"/>
                  <a:pt x="191" y="56"/>
                  <a:pt x="191" y="54"/>
                </a:cubicBezTo>
                <a:cubicBezTo>
                  <a:pt x="189" y="54"/>
                  <a:pt x="189" y="54"/>
                  <a:pt x="189" y="54"/>
                </a:cubicBezTo>
                <a:cubicBezTo>
                  <a:pt x="188" y="54"/>
                  <a:pt x="188" y="54"/>
                  <a:pt x="187" y="53"/>
                </a:cubicBezTo>
                <a:cubicBezTo>
                  <a:pt x="187" y="52"/>
                  <a:pt x="185" y="53"/>
                  <a:pt x="185" y="52"/>
                </a:cubicBezTo>
                <a:cubicBezTo>
                  <a:pt x="181" y="52"/>
                  <a:pt x="181" y="52"/>
                  <a:pt x="181" y="52"/>
                </a:cubicBezTo>
                <a:cubicBezTo>
                  <a:pt x="181" y="51"/>
                  <a:pt x="181" y="51"/>
                  <a:pt x="180" y="51"/>
                </a:cubicBezTo>
                <a:cubicBezTo>
                  <a:pt x="180" y="50"/>
                  <a:pt x="180" y="50"/>
                  <a:pt x="179" y="50"/>
                </a:cubicBezTo>
                <a:cubicBezTo>
                  <a:pt x="179" y="50"/>
                  <a:pt x="179" y="50"/>
                  <a:pt x="178" y="50"/>
                </a:cubicBezTo>
                <a:cubicBezTo>
                  <a:pt x="178" y="48"/>
                  <a:pt x="178" y="48"/>
                  <a:pt x="178" y="47"/>
                </a:cubicBezTo>
                <a:cubicBezTo>
                  <a:pt x="177" y="46"/>
                  <a:pt x="178" y="45"/>
                  <a:pt x="178" y="44"/>
                </a:cubicBezTo>
                <a:cubicBezTo>
                  <a:pt x="178" y="44"/>
                  <a:pt x="179" y="44"/>
                  <a:pt x="179" y="44"/>
                </a:cubicBezTo>
                <a:cubicBezTo>
                  <a:pt x="179" y="44"/>
                  <a:pt x="179" y="44"/>
                  <a:pt x="179" y="45"/>
                </a:cubicBezTo>
                <a:cubicBezTo>
                  <a:pt x="179" y="45"/>
                  <a:pt x="179" y="45"/>
                  <a:pt x="180" y="45"/>
                </a:cubicBezTo>
                <a:cubicBezTo>
                  <a:pt x="181" y="45"/>
                  <a:pt x="182" y="44"/>
                  <a:pt x="181" y="43"/>
                </a:cubicBezTo>
                <a:cubicBezTo>
                  <a:pt x="181" y="43"/>
                  <a:pt x="181" y="43"/>
                  <a:pt x="181" y="43"/>
                </a:cubicBezTo>
                <a:cubicBezTo>
                  <a:pt x="181" y="41"/>
                  <a:pt x="180" y="41"/>
                  <a:pt x="178" y="41"/>
                </a:cubicBezTo>
                <a:cubicBezTo>
                  <a:pt x="177" y="41"/>
                  <a:pt x="176" y="40"/>
                  <a:pt x="176" y="39"/>
                </a:cubicBezTo>
                <a:cubicBezTo>
                  <a:pt x="175" y="37"/>
                  <a:pt x="177" y="36"/>
                  <a:pt x="177" y="34"/>
                </a:cubicBezTo>
                <a:cubicBezTo>
                  <a:pt x="175" y="34"/>
                  <a:pt x="176" y="31"/>
                  <a:pt x="174" y="31"/>
                </a:cubicBezTo>
                <a:cubicBezTo>
                  <a:pt x="174" y="29"/>
                  <a:pt x="172" y="30"/>
                  <a:pt x="172" y="28"/>
                </a:cubicBezTo>
                <a:cubicBezTo>
                  <a:pt x="172" y="26"/>
                  <a:pt x="170" y="26"/>
                  <a:pt x="171" y="24"/>
                </a:cubicBezTo>
                <a:cubicBezTo>
                  <a:pt x="170" y="23"/>
                  <a:pt x="169" y="23"/>
                  <a:pt x="169" y="22"/>
                </a:cubicBezTo>
                <a:cubicBezTo>
                  <a:pt x="169" y="22"/>
                  <a:pt x="169" y="22"/>
                  <a:pt x="169" y="22"/>
                </a:cubicBezTo>
                <a:cubicBezTo>
                  <a:pt x="169" y="22"/>
                  <a:pt x="169" y="22"/>
                  <a:pt x="169" y="22"/>
                </a:cubicBezTo>
                <a:cubicBezTo>
                  <a:pt x="169" y="22"/>
                  <a:pt x="168" y="22"/>
                  <a:pt x="168" y="22"/>
                </a:cubicBezTo>
                <a:cubicBezTo>
                  <a:pt x="168" y="22"/>
                  <a:pt x="168" y="22"/>
                  <a:pt x="168" y="22"/>
                </a:cubicBezTo>
                <a:cubicBezTo>
                  <a:pt x="168" y="22"/>
                  <a:pt x="167" y="22"/>
                  <a:pt x="167" y="22"/>
                </a:cubicBezTo>
                <a:cubicBezTo>
                  <a:pt x="167" y="22"/>
                  <a:pt x="167" y="22"/>
                  <a:pt x="167" y="22"/>
                </a:cubicBezTo>
                <a:cubicBezTo>
                  <a:pt x="167" y="22"/>
                  <a:pt x="167" y="22"/>
                  <a:pt x="167" y="22"/>
                </a:cubicBezTo>
                <a:cubicBezTo>
                  <a:pt x="167" y="22"/>
                  <a:pt x="166" y="22"/>
                  <a:pt x="166" y="22"/>
                </a:cubicBezTo>
                <a:cubicBezTo>
                  <a:pt x="166" y="22"/>
                  <a:pt x="166" y="22"/>
                  <a:pt x="166" y="22"/>
                </a:cubicBezTo>
                <a:cubicBezTo>
                  <a:pt x="166" y="21"/>
                  <a:pt x="166" y="22"/>
                  <a:pt x="166" y="22"/>
                </a:cubicBezTo>
                <a:cubicBezTo>
                  <a:pt x="165" y="22"/>
                  <a:pt x="165" y="22"/>
                  <a:pt x="165" y="22"/>
                </a:cubicBezTo>
                <a:cubicBezTo>
                  <a:pt x="165" y="22"/>
                  <a:pt x="165" y="22"/>
                  <a:pt x="165" y="22"/>
                </a:cubicBezTo>
                <a:cubicBezTo>
                  <a:pt x="165" y="22"/>
                  <a:pt x="164" y="22"/>
                  <a:pt x="164" y="22"/>
                </a:cubicBezTo>
                <a:cubicBezTo>
                  <a:pt x="164" y="22"/>
                  <a:pt x="164" y="22"/>
                  <a:pt x="164" y="22"/>
                </a:cubicBezTo>
                <a:cubicBezTo>
                  <a:pt x="164" y="22"/>
                  <a:pt x="164" y="22"/>
                  <a:pt x="164" y="22"/>
                </a:cubicBezTo>
                <a:cubicBezTo>
                  <a:pt x="164" y="22"/>
                  <a:pt x="164" y="22"/>
                  <a:pt x="163" y="22"/>
                </a:cubicBezTo>
                <a:cubicBezTo>
                  <a:pt x="163" y="22"/>
                  <a:pt x="163" y="22"/>
                  <a:pt x="163" y="22"/>
                </a:cubicBezTo>
                <a:cubicBezTo>
                  <a:pt x="163" y="22"/>
                  <a:pt x="163" y="22"/>
                  <a:pt x="163" y="22"/>
                </a:cubicBezTo>
                <a:cubicBezTo>
                  <a:pt x="163" y="22"/>
                  <a:pt x="163" y="23"/>
                  <a:pt x="163" y="23"/>
                </a:cubicBezTo>
                <a:cubicBezTo>
                  <a:pt x="163" y="23"/>
                  <a:pt x="162" y="23"/>
                  <a:pt x="162" y="23"/>
                </a:cubicBezTo>
                <a:cubicBezTo>
                  <a:pt x="162" y="23"/>
                  <a:pt x="162" y="24"/>
                  <a:pt x="162" y="24"/>
                </a:cubicBezTo>
                <a:cubicBezTo>
                  <a:pt x="160" y="24"/>
                  <a:pt x="161" y="26"/>
                  <a:pt x="159" y="27"/>
                </a:cubicBezTo>
                <a:cubicBezTo>
                  <a:pt x="158" y="27"/>
                  <a:pt x="158" y="28"/>
                  <a:pt x="157" y="28"/>
                </a:cubicBezTo>
                <a:cubicBezTo>
                  <a:pt x="157" y="29"/>
                  <a:pt x="156" y="28"/>
                  <a:pt x="156" y="29"/>
                </a:cubicBezTo>
                <a:cubicBezTo>
                  <a:pt x="155" y="30"/>
                  <a:pt x="153" y="27"/>
                  <a:pt x="152" y="29"/>
                </a:cubicBezTo>
                <a:cubicBezTo>
                  <a:pt x="151" y="28"/>
                  <a:pt x="147" y="28"/>
                  <a:pt x="146" y="29"/>
                </a:cubicBezTo>
                <a:cubicBezTo>
                  <a:pt x="145" y="29"/>
                  <a:pt x="144" y="29"/>
                  <a:pt x="143" y="30"/>
                </a:cubicBezTo>
                <a:cubicBezTo>
                  <a:pt x="143" y="30"/>
                  <a:pt x="143" y="30"/>
                  <a:pt x="142" y="30"/>
                </a:cubicBezTo>
                <a:cubicBezTo>
                  <a:pt x="142" y="29"/>
                  <a:pt x="140" y="29"/>
                  <a:pt x="139" y="29"/>
                </a:cubicBezTo>
                <a:cubicBezTo>
                  <a:pt x="139" y="28"/>
                  <a:pt x="138" y="28"/>
                  <a:pt x="137" y="28"/>
                </a:cubicBezTo>
                <a:cubicBezTo>
                  <a:pt x="137" y="29"/>
                  <a:pt x="135" y="27"/>
                  <a:pt x="133" y="28"/>
                </a:cubicBezTo>
                <a:cubicBezTo>
                  <a:pt x="133" y="28"/>
                  <a:pt x="133" y="27"/>
                  <a:pt x="132" y="27"/>
                </a:cubicBezTo>
                <a:cubicBezTo>
                  <a:pt x="132" y="27"/>
                  <a:pt x="132" y="27"/>
                  <a:pt x="132" y="26"/>
                </a:cubicBezTo>
                <a:cubicBezTo>
                  <a:pt x="132" y="26"/>
                  <a:pt x="132" y="26"/>
                  <a:pt x="132" y="26"/>
                </a:cubicBezTo>
                <a:cubicBezTo>
                  <a:pt x="132" y="26"/>
                  <a:pt x="132" y="26"/>
                  <a:pt x="132" y="26"/>
                </a:cubicBezTo>
                <a:cubicBezTo>
                  <a:pt x="132" y="26"/>
                  <a:pt x="132" y="26"/>
                  <a:pt x="132" y="26"/>
                </a:cubicBezTo>
                <a:cubicBezTo>
                  <a:pt x="132" y="26"/>
                  <a:pt x="132" y="26"/>
                  <a:pt x="132" y="26"/>
                </a:cubicBezTo>
                <a:cubicBezTo>
                  <a:pt x="132" y="26"/>
                  <a:pt x="132" y="26"/>
                  <a:pt x="132" y="26"/>
                </a:cubicBezTo>
                <a:cubicBezTo>
                  <a:pt x="132" y="26"/>
                  <a:pt x="132" y="26"/>
                  <a:pt x="132" y="26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130" y="25"/>
                  <a:pt x="130" y="24"/>
                  <a:pt x="129" y="23"/>
                </a:cubicBezTo>
                <a:cubicBezTo>
                  <a:pt x="129" y="23"/>
                  <a:pt x="129" y="23"/>
                  <a:pt x="128" y="23"/>
                </a:cubicBezTo>
                <a:cubicBezTo>
                  <a:pt x="126" y="23"/>
                  <a:pt x="123" y="23"/>
                  <a:pt x="123" y="23"/>
                </a:cubicBezTo>
                <a:cubicBezTo>
                  <a:pt x="123" y="24"/>
                  <a:pt x="123" y="24"/>
                  <a:pt x="123" y="24"/>
                </a:cubicBezTo>
                <a:cubicBezTo>
                  <a:pt x="122" y="25"/>
                  <a:pt x="121" y="25"/>
                  <a:pt x="120" y="24"/>
                </a:cubicBezTo>
                <a:cubicBezTo>
                  <a:pt x="120" y="21"/>
                  <a:pt x="120" y="21"/>
                  <a:pt x="120" y="21"/>
                </a:cubicBezTo>
                <a:cubicBezTo>
                  <a:pt x="119" y="20"/>
                  <a:pt x="119" y="19"/>
                  <a:pt x="118" y="19"/>
                </a:cubicBezTo>
                <a:cubicBezTo>
                  <a:pt x="118" y="19"/>
                  <a:pt x="118" y="19"/>
                  <a:pt x="117" y="19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7" y="18"/>
                  <a:pt x="116" y="17"/>
                  <a:pt x="115" y="17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17"/>
                  <a:pt x="114" y="17"/>
                  <a:pt x="114" y="16"/>
                </a:cubicBezTo>
                <a:cubicBezTo>
                  <a:pt x="114" y="16"/>
                  <a:pt x="114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2" y="16"/>
                  <a:pt x="112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16"/>
                  <a:pt x="112" y="16"/>
                  <a:pt x="111" y="15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0" y="15"/>
                  <a:pt x="110" y="14"/>
                  <a:pt x="109" y="13"/>
                </a:cubicBezTo>
                <a:cubicBezTo>
                  <a:pt x="109" y="13"/>
                  <a:pt x="109" y="12"/>
                  <a:pt x="108" y="12"/>
                </a:cubicBezTo>
                <a:cubicBezTo>
                  <a:pt x="108" y="11"/>
                  <a:pt x="107" y="11"/>
                  <a:pt x="107" y="10"/>
                </a:cubicBezTo>
                <a:cubicBezTo>
                  <a:pt x="107" y="9"/>
                  <a:pt x="106" y="9"/>
                  <a:pt x="106" y="8"/>
                </a:cubicBezTo>
                <a:cubicBezTo>
                  <a:pt x="106" y="8"/>
                  <a:pt x="106" y="8"/>
                  <a:pt x="106" y="7"/>
                </a:cubicBezTo>
                <a:cubicBezTo>
                  <a:pt x="105" y="6"/>
                  <a:pt x="104" y="4"/>
                  <a:pt x="101" y="4"/>
                </a:cubicBezTo>
                <a:cubicBezTo>
                  <a:pt x="101" y="4"/>
                  <a:pt x="100" y="4"/>
                  <a:pt x="100" y="4"/>
                </a:cubicBezTo>
                <a:cubicBezTo>
                  <a:pt x="99" y="4"/>
                  <a:pt x="98" y="4"/>
                  <a:pt x="97" y="4"/>
                </a:cubicBezTo>
                <a:cubicBezTo>
                  <a:pt x="98" y="2"/>
                  <a:pt x="97" y="2"/>
                  <a:pt x="96" y="2"/>
                </a:cubicBezTo>
                <a:cubicBezTo>
                  <a:pt x="96" y="2"/>
                  <a:pt x="95" y="1"/>
                  <a:pt x="95" y="1"/>
                </a:cubicBezTo>
                <a:cubicBezTo>
                  <a:pt x="92" y="1"/>
                  <a:pt x="92" y="0"/>
                  <a:pt x="90" y="0"/>
                </a:cubicBezTo>
                <a:cubicBezTo>
                  <a:pt x="88" y="0"/>
                  <a:pt x="89" y="2"/>
                  <a:pt x="86" y="1"/>
                </a:cubicBezTo>
                <a:cubicBezTo>
                  <a:pt x="86" y="3"/>
                  <a:pt x="88" y="4"/>
                  <a:pt x="87" y="6"/>
                </a:cubicBezTo>
                <a:cubicBezTo>
                  <a:pt x="88" y="6"/>
                  <a:pt x="89" y="7"/>
                  <a:pt x="88" y="8"/>
                </a:cubicBezTo>
                <a:cubicBezTo>
                  <a:pt x="87" y="8"/>
                  <a:pt x="84" y="9"/>
                  <a:pt x="84" y="8"/>
                </a:cubicBezTo>
                <a:cubicBezTo>
                  <a:pt x="84" y="7"/>
                  <a:pt x="83" y="7"/>
                  <a:pt x="81" y="7"/>
                </a:cubicBezTo>
                <a:cubicBezTo>
                  <a:pt x="81" y="7"/>
                  <a:pt x="81" y="8"/>
                  <a:pt x="81" y="8"/>
                </a:cubicBezTo>
                <a:cubicBezTo>
                  <a:pt x="80" y="8"/>
                  <a:pt x="80" y="9"/>
                  <a:pt x="79" y="9"/>
                </a:cubicBezTo>
                <a:cubicBezTo>
                  <a:pt x="79" y="9"/>
                  <a:pt x="79" y="10"/>
                  <a:pt x="79" y="11"/>
                </a:cubicBezTo>
                <a:cubicBezTo>
                  <a:pt x="78" y="10"/>
                  <a:pt x="78" y="11"/>
                  <a:pt x="78" y="11"/>
                </a:cubicBezTo>
                <a:cubicBezTo>
                  <a:pt x="76" y="11"/>
                  <a:pt x="76" y="12"/>
                  <a:pt x="74" y="13"/>
                </a:cubicBezTo>
                <a:cubicBezTo>
                  <a:pt x="74" y="14"/>
                  <a:pt x="73" y="14"/>
                  <a:pt x="72" y="14"/>
                </a:cubicBezTo>
                <a:cubicBezTo>
                  <a:pt x="72" y="15"/>
                  <a:pt x="69" y="14"/>
                  <a:pt x="70" y="16"/>
                </a:cubicBezTo>
                <a:cubicBezTo>
                  <a:pt x="69" y="16"/>
                  <a:pt x="68" y="17"/>
                  <a:pt x="68" y="18"/>
                </a:cubicBezTo>
                <a:cubicBezTo>
                  <a:pt x="67" y="20"/>
                  <a:pt x="68" y="20"/>
                  <a:pt x="70" y="20"/>
                </a:cubicBezTo>
                <a:cubicBezTo>
                  <a:pt x="70" y="21"/>
                  <a:pt x="70" y="22"/>
                  <a:pt x="71" y="22"/>
                </a:cubicBezTo>
                <a:cubicBezTo>
                  <a:pt x="71" y="24"/>
                  <a:pt x="71" y="26"/>
                  <a:pt x="71" y="27"/>
                </a:cubicBezTo>
                <a:cubicBezTo>
                  <a:pt x="71" y="27"/>
                  <a:pt x="71" y="28"/>
                  <a:pt x="71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2"/>
                  <a:pt x="70" y="32"/>
                  <a:pt x="70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69" y="33"/>
                  <a:pt x="68" y="33"/>
                  <a:pt x="68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5" y="34"/>
                  <a:pt x="64" y="34"/>
                  <a:pt x="63" y="35"/>
                </a:cubicBezTo>
                <a:cubicBezTo>
                  <a:pt x="62" y="35"/>
                  <a:pt x="62" y="36"/>
                  <a:pt x="62" y="37"/>
                </a:cubicBezTo>
                <a:cubicBezTo>
                  <a:pt x="61" y="37"/>
                  <a:pt x="61" y="38"/>
                  <a:pt x="61" y="38"/>
                </a:cubicBezTo>
                <a:cubicBezTo>
                  <a:pt x="60" y="41"/>
                  <a:pt x="63" y="40"/>
                  <a:pt x="63" y="43"/>
                </a:cubicBezTo>
                <a:cubicBezTo>
                  <a:pt x="61" y="43"/>
                  <a:pt x="61" y="44"/>
                  <a:pt x="59" y="44"/>
                </a:cubicBezTo>
                <a:cubicBezTo>
                  <a:pt x="58" y="47"/>
                  <a:pt x="61" y="47"/>
                  <a:pt x="61" y="49"/>
                </a:cubicBezTo>
                <a:cubicBezTo>
                  <a:pt x="62" y="49"/>
                  <a:pt x="62" y="49"/>
                  <a:pt x="62" y="50"/>
                </a:cubicBezTo>
                <a:cubicBezTo>
                  <a:pt x="62" y="50"/>
                  <a:pt x="61" y="50"/>
                  <a:pt x="61" y="50"/>
                </a:cubicBezTo>
                <a:cubicBezTo>
                  <a:pt x="60" y="49"/>
                  <a:pt x="59" y="49"/>
                  <a:pt x="58" y="49"/>
                </a:cubicBezTo>
                <a:cubicBezTo>
                  <a:pt x="57" y="50"/>
                  <a:pt x="57" y="49"/>
                  <a:pt x="56" y="49"/>
                </a:cubicBezTo>
                <a:cubicBezTo>
                  <a:pt x="55" y="49"/>
                  <a:pt x="55" y="51"/>
                  <a:pt x="54" y="51"/>
                </a:cubicBezTo>
                <a:cubicBezTo>
                  <a:pt x="53" y="51"/>
                  <a:pt x="52" y="50"/>
                  <a:pt x="52" y="49"/>
                </a:cubicBezTo>
                <a:cubicBezTo>
                  <a:pt x="50" y="48"/>
                  <a:pt x="50" y="48"/>
                  <a:pt x="49" y="47"/>
                </a:cubicBezTo>
                <a:cubicBezTo>
                  <a:pt x="48" y="47"/>
                  <a:pt x="46" y="47"/>
                  <a:pt x="45" y="47"/>
                </a:cubicBezTo>
                <a:cubicBezTo>
                  <a:pt x="44" y="48"/>
                  <a:pt x="44" y="49"/>
                  <a:pt x="43" y="49"/>
                </a:cubicBezTo>
                <a:cubicBezTo>
                  <a:pt x="41" y="49"/>
                  <a:pt x="42" y="47"/>
                  <a:pt x="40" y="47"/>
                </a:cubicBezTo>
                <a:cubicBezTo>
                  <a:pt x="39" y="47"/>
                  <a:pt x="39" y="47"/>
                  <a:pt x="39" y="46"/>
                </a:cubicBezTo>
                <a:cubicBezTo>
                  <a:pt x="39" y="46"/>
                  <a:pt x="39" y="45"/>
                  <a:pt x="39" y="45"/>
                </a:cubicBezTo>
                <a:cubicBezTo>
                  <a:pt x="39" y="45"/>
                  <a:pt x="38" y="46"/>
                  <a:pt x="38" y="45"/>
                </a:cubicBezTo>
                <a:cubicBezTo>
                  <a:pt x="37" y="45"/>
                  <a:pt x="38" y="44"/>
                  <a:pt x="37" y="44"/>
                </a:cubicBezTo>
                <a:cubicBezTo>
                  <a:pt x="36" y="43"/>
                  <a:pt x="35" y="42"/>
                  <a:pt x="35" y="40"/>
                </a:cubicBezTo>
                <a:cubicBezTo>
                  <a:pt x="34" y="40"/>
                  <a:pt x="34" y="41"/>
                  <a:pt x="33" y="41"/>
                </a:cubicBezTo>
                <a:cubicBezTo>
                  <a:pt x="33" y="42"/>
                  <a:pt x="31" y="42"/>
                  <a:pt x="31" y="43"/>
                </a:cubicBezTo>
                <a:cubicBezTo>
                  <a:pt x="31" y="43"/>
                  <a:pt x="31" y="43"/>
                  <a:pt x="30" y="43"/>
                </a:cubicBezTo>
                <a:cubicBezTo>
                  <a:pt x="30" y="45"/>
                  <a:pt x="30" y="46"/>
                  <a:pt x="30" y="47"/>
                </a:cubicBezTo>
                <a:cubicBezTo>
                  <a:pt x="28" y="47"/>
                  <a:pt x="28" y="49"/>
                  <a:pt x="27" y="50"/>
                </a:cubicBezTo>
                <a:cubicBezTo>
                  <a:pt x="26" y="50"/>
                  <a:pt x="26" y="49"/>
                  <a:pt x="24" y="49"/>
                </a:cubicBezTo>
                <a:cubicBezTo>
                  <a:pt x="24" y="49"/>
                  <a:pt x="24" y="50"/>
                  <a:pt x="24" y="50"/>
                </a:cubicBezTo>
                <a:cubicBezTo>
                  <a:pt x="24" y="51"/>
                  <a:pt x="23" y="51"/>
                  <a:pt x="23" y="52"/>
                </a:cubicBezTo>
                <a:cubicBezTo>
                  <a:pt x="19" y="52"/>
                  <a:pt x="19" y="52"/>
                  <a:pt x="19" y="52"/>
                </a:cubicBezTo>
                <a:cubicBezTo>
                  <a:pt x="17" y="52"/>
                  <a:pt x="17" y="53"/>
                  <a:pt x="16" y="54"/>
                </a:cubicBezTo>
                <a:cubicBezTo>
                  <a:pt x="15" y="54"/>
                  <a:pt x="14" y="54"/>
                  <a:pt x="14" y="54"/>
                </a:cubicBezTo>
                <a:cubicBezTo>
                  <a:pt x="13" y="54"/>
                  <a:pt x="12" y="54"/>
                  <a:pt x="12" y="55"/>
                </a:cubicBezTo>
                <a:cubicBezTo>
                  <a:pt x="11" y="55"/>
                  <a:pt x="11" y="54"/>
                  <a:pt x="10" y="54"/>
                </a:cubicBezTo>
                <a:cubicBezTo>
                  <a:pt x="10" y="54"/>
                  <a:pt x="8" y="54"/>
                  <a:pt x="8" y="53"/>
                </a:cubicBezTo>
                <a:cubicBezTo>
                  <a:pt x="3" y="53"/>
                  <a:pt x="3" y="53"/>
                  <a:pt x="3" y="53"/>
                </a:cubicBezTo>
                <a:cubicBezTo>
                  <a:pt x="4" y="52"/>
                  <a:pt x="3" y="52"/>
                  <a:pt x="3" y="52"/>
                </a:cubicBezTo>
                <a:cubicBezTo>
                  <a:pt x="3" y="52"/>
                  <a:pt x="2" y="52"/>
                  <a:pt x="2" y="51"/>
                </a:cubicBezTo>
                <a:cubicBezTo>
                  <a:pt x="2" y="50"/>
                  <a:pt x="2" y="50"/>
                  <a:pt x="1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50"/>
                  <a:pt x="0" y="52"/>
                  <a:pt x="1" y="52"/>
                </a:cubicBezTo>
                <a:cubicBezTo>
                  <a:pt x="1" y="52"/>
                  <a:pt x="1" y="52"/>
                  <a:pt x="1" y="52"/>
                </a:cubicBezTo>
                <a:cubicBezTo>
                  <a:pt x="2" y="53"/>
                  <a:pt x="1" y="54"/>
                  <a:pt x="2" y="54"/>
                </a:cubicBezTo>
                <a:cubicBezTo>
                  <a:pt x="2" y="55"/>
                  <a:pt x="1" y="56"/>
                  <a:pt x="1" y="57"/>
                </a:cubicBezTo>
                <a:cubicBezTo>
                  <a:pt x="1" y="58"/>
                  <a:pt x="3" y="59"/>
                  <a:pt x="2" y="61"/>
                </a:cubicBezTo>
                <a:cubicBezTo>
                  <a:pt x="2" y="61"/>
                  <a:pt x="3" y="62"/>
                  <a:pt x="3" y="62"/>
                </a:cubicBezTo>
                <a:cubicBezTo>
                  <a:pt x="3" y="63"/>
                  <a:pt x="3" y="64"/>
                  <a:pt x="4" y="64"/>
                </a:cubicBezTo>
                <a:cubicBezTo>
                  <a:pt x="4" y="66"/>
                  <a:pt x="5" y="67"/>
                  <a:pt x="5" y="68"/>
                </a:cubicBezTo>
                <a:cubicBezTo>
                  <a:pt x="5" y="69"/>
                  <a:pt x="6" y="69"/>
                  <a:pt x="6" y="70"/>
                </a:cubicBezTo>
                <a:cubicBezTo>
                  <a:pt x="6" y="70"/>
                  <a:pt x="6" y="70"/>
                  <a:pt x="7" y="70"/>
                </a:cubicBezTo>
                <a:cubicBezTo>
                  <a:pt x="7" y="71"/>
                  <a:pt x="7" y="71"/>
                  <a:pt x="8" y="71"/>
                </a:cubicBezTo>
                <a:cubicBezTo>
                  <a:pt x="7" y="73"/>
                  <a:pt x="8" y="74"/>
                  <a:pt x="10" y="75"/>
                </a:cubicBezTo>
                <a:cubicBezTo>
                  <a:pt x="10" y="76"/>
                  <a:pt x="9" y="76"/>
                  <a:pt x="9" y="77"/>
                </a:cubicBezTo>
                <a:cubicBezTo>
                  <a:pt x="9" y="78"/>
                  <a:pt x="10" y="78"/>
                  <a:pt x="11" y="78"/>
                </a:cubicBezTo>
                <a:cubicBezTo>
                  <a:pt x="11" y="79"/>
                  <a:pt x="12" y="80"/>
                  <a:pt x="12" y="81"/>
                </a:cubicBezTo>
                <a:cubicBezTo>
                  <a:pt x="13" y="82"/>
                  <a:pt x="15" y="81"/>
                  <a:pt x="15" y="83"/>
                </a:cubicBezTo>
                <a:cubicBezTo>
                  <a:pt x="15" y="84"/>
                  <a:pt x="16" y="83"/>
                  <a:pt x="16" y="83"/>
                </a:cubicBezTo>
                <a:cubicBezTo>
                  <a:pt x="16" y="82"/>
                  <a:pt x="17" y="82"/>
                  <a:pt x="18" y="82"/>
                </a:cubicBezTo>
                <a:cubicBezTo>
                  <a:pt x="18" y="80"/>
                  <a:pt x="18" y="79"/>
                  <a:pt x="19" y="79"/>
                </a:cubicBezTo>
                <a:cubicBezTo>
                  <a:pt x="19" y="78"/>
                  <a:pt x="19" y="77"/>
                  <a:pt x="19" y="77"/>
                </a:cubicBezTo>
                <a:cubicBezTo>
                  <a:pt x="19" y="74"/>
                  <a:pt x="20" y="76"/>
                  <a:pt x="22" y="76"/>
                </a:cubicBezTo>
                <a:cubicBezTo>
                  <a:pt x="22" y="75"/>
                  <a:pt x="23" y="74"/>
                  <a:pt x="24" y="74"/>
                </a:cubicBezTo>
                <a:cubicBezTo>
                  <a:pt x="24" y="70"/>
                  <a:pt x="24" y="67"/>
                  <a:pt x="25" y="64"/>
                </a:cubicBezTo>
                <a:cubicBezTo>
                  <a:pt x="25" y="64"/>
                  <a:pt x="26" y="64"/>
                  <a:pt x="26" y="64"/>
                </a:cubicBezTo>
                <a:cubicBezTo>
                  <a:pt x="26" y="63"/>
                  <a:pt x="27" y="63"/>
                  <a:pt x="27" y="63"/>
                </a:cubicBezTo>
                <a:cubicBezTo>
                  <a:pt x="27" y="60"/>
                  <a:pt x="28" y="59"/>
                  <a:pt x="29" y="58"/>
                </a:cubicBezTo>
                <a:cubicBezTo>
                  <a:pt x="29" y="58"/>
                  <a:pt x="30" y="57"/>
                  <a:pt x="30" y="58"/>
                </a:cubicBezTo>
                <a:cubicBezTo>
                  <a:pt x="31" y="58"/>
                  <a:pt x="31" y="60"/>
                  <a:pt x="33" y="59"/>
                </a:cubicBezTo>
                <a:cubicBezTo>
                  <a:pt x="33" y="59"/>
                  <a:pt x="34" y="59"/>
                  <a:pt x="33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5" y="60"/>
                  <a:pt x="35" y="60"/>
                  <a:pt x="35" y="61"/>
                </a:cubicBezTo>
                <a:cubicBezTo>
                  <a:pt x="36" y="61"/>
                  <a:pt x="36" y="62"/>
                  <a:pt x="37" y="62"/>
                </a:cubicBezTo>
                <a:cubicBezTo>
                  <a:pt x="37" y="62"/>
                  <a:pt x="37" y="62"/>
                  <a:pt x="38" y="62"/>
                </a:cubicBezTo>
                <a:cubicBezTo>
                  <a:pt x="38" y="62"/>
                  <a:pt x="38" y="63"/>
                  <a:pt x="38" y="63"/>
                </a:cubicBezTo>
                <a:cubicBezTo>
                  <a:pt x="39" y="64"/>
                  <a:pt x="39" y="63"/>
                  <a:pt x="40" y="63"/>
                </a:cubicBezTo>
                <a:cubicBezTo>
                  <a:pt x="41" y="66"/>
                  <a:pt x="43" y="67"/>
                  <a:pt x="45" y="69"/>
                </a:cubicBezTo>
                <a:cubicBezTo>
                  <a:pt x="45" y="69"/>
                  <a:pt x="45" y="69"/>
                  <a:pt x="45" y="70"/>
                </a:cubicBezTo>
                <a:cubicBezTo>
                  <a:pt x="46" y="70"/>
                  <a:pt x="46" y="71"/>
                  <a:pt x="47" y="71"/>
                </a:cubicBezTo>
                <a:cubicBezTo>
                  <a:pt x="47" y="72"/>
                  <a:pt x="47" y="72"/>
                  <a:pt x="47" y="73"/>
                </a:cubicBezTo>
                <a:cubicBezTo>
                  <a:pt x="47" y="73"/>
                  <a:pt x="47" y="74"/>
                  <a:pt x="47" y="74"/>
                </a:cubicBezTo>
                <a:cubicBezTo>
                  <a:pt x="46" y="74"/>
                  <a:pt x="46" y="74"/>
                  <a:pt x="46" y="75"/>
                </a:cubicBezTo>
                <a:cubicBezTo>
                  <a:pt x="46" y="78"/>
                  <a:pt x="46" y="78"/>
                  <a:pt x="46" y="78"/>
                </a:cubicBezTo>
                <a:cubicBezTo>
                  <a:pt x="46" y="78"/>
                  <a:pt x="46" y="78"/>
                  <a:pt x="46" y="78"/>
                </a:cubicBezTo>
                <a:cubicBezTo>
                  <a:pt x="42" y="79"/>
                  <a:pt x="47" y="81"/>
                  <a:pt x="46" y="81"/>
                </a:cubicBezTo>
                <a:cubicBezTo>
                  <a:pt x="46" y="81"/>
                  <a:pt x="46" y="81"/>
                  <a:pt x="46" y="82"/>
                </a:cubicBezTo>
                <a:cubicBezTo>
                  <a:pt x="46" y="82"/>
                  <a:pt x="46" y="83"/>
                  <a:pt x="47" y="83"/>
                </a:cubicBezTo>
                <a:cubicBezTo>
                  <a:pt x="47" y="83"/>
                  <a:pt x="47" y="83"/>
                  <a:pt x="47" y="83"/>
                </a:cubicBezTo>
                <a:cubicBezTo>
                  <a:pt x="47" y="84"/>
                  <a:pt x="46" y="85"/>
                  <a:pt x="47" y="86"/>
                </a:cubicBezTo>
                <a:cubicBezTo>
                  <a:pt x="47" y="86"/>
                  <a:pt x="47" y="86"/>
                  <a:pt x="47" y="86"/>
                </a:cubicBezTo>
                <a:cubicBezTo>
                  <a:pt x="47" y="86"/>
                  <a:pt x="48" y="87"/>
                  <a:pt x="49" y="88"/>
                </a:cubicBezTo>
                <a:cubicBezTo>
                  <a:pt x="49" y="89"/>
                  <a:pt x="49" y="89"/>
                  <a:pt x="49" y="89"/>
                </a:cubicBezTo>
                <a:cubicBezTo>
                  <a:pt x="50" y="89"/>
                  <a:pt x="50" y="90"/>
                  <a:pt x="50" y="90"/>
                </a:cubicBezTo>
                <a:cubicBezTo>
                  <a:pt x="50" y="90"/>
                  <a:pt x="51" y="90"/>
                  <a:pt x="51" y="90"/>
                </a:cubicBezTo>
                <a:cubicBezTo>
                  <a:pt x="51" y="91"/>
                  <a:pt x="51" y="91"/>
                  <a:pt x="52" y="91"/>
                </a:cubicBezTo>
                <a:cubicBezTo>
                  <a:pt x="51" y="92"/>
                  <a:pt x="53" y="92"/>
                  <a:pt x="53" y="94"/>
                </a:cubicBezTo>
                <a:cubicBezTo>
                  <a:pt x="53" y="94"/>
                  <a:pt x="53" y="94"/>
                  <a:pt x="54" y="94"/>
                </a:cubicBezTo>
                <a:cubicBezTo>
                  <a:pt x="54" y="94"/>
                  <a:pt x="55" y="95"/>
                  <a:pt x="56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97"/>
                  <a:pt x="57" y="97"/>
                  <a:pt x="57" y="97"/>
                </a:cubicBezTo>
                <a:cubicBezTo>
                  <a:pt x="57" y="97"/>
                  <a:pt x="57" y="97"/>
                  <a:pt x="58" y="97"/>
                </a:cubicBezTo>
                <a:cubicBezTo>
                  <a:pt x="59" y="98"/>
                  <a:pt x="59" y="99"/>
                  <a:pt x="59" y="100"/>
                </a:cubicBezTo>
                <a:cubicBezTo>
                  <a:pt x="60" y="100"/>
                  <a:pt x="60" y="101"/>
                  <a:pt x="60" y="101"/>
                </a:cubicBezTo>
                <a:cubicBezTo>
                  <a:pt x="60" y="101"/>
                  <a:pt x="60" y="101"/>
                  <a:pt x="61" y="101"/>
                </a:cubicBezTo>
                <a:cubicBezTo>
                  <a:pt x="62" y="103"/>
                  <a:pt x="65" y="102"/>
                  <a:pt x="65" y="105"/>
                </a:cubicBezTo>
                <a:cubicBezTo>
                  <a:pt x="64" y="105"/>
                  <a:pt x="64" y="104"/>
                  <a:pt x="63" y="104"/>
                </a:cubicBezTo>
                <a:cubicBezTo>
                  <a:pt x="62" y="103"/>
                  <a:pt x="61" y="103"/>
                  <a:pt x="60" y="102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4"/>
                  <a:pt x="59" y="104"/>
                  <a:pt x="59" y="103"/>
                </a:cubicBezTo>
                <a:cubicBezTo>
                  <a:pt x="58" y="103"/>
                  <a:pt x="58" y="103"/>
                  <a:pt x="58" y="103"/>
                </a:cubicBezTo>
                <a:cubicBezTo>
                  <a:pt x="58" y="102"/>
                  <a:pt x="60" y="102"/>
                  <a:pt x="59" y="101"/>
                </a:cubicBezTo>
                <a:cubicBezTo>
                  <a:pt x="59" y="100"/>
                  <a:pt x="59" y="100"/>
                  <a:pt x="58" y="100"/>
                </a:cubicBezTo>
                <a:cubicBezTo>
                  <a:pt x="58" y="100"/>
                  <a:pt x="58" y="100"/>
                  <a:pt x="58" y="100"/>
                </a:cubicBezTo>
                <a:cubicBezTo>
                  <a:pt x="58" y="100"/>
                  <a:pt x="58" y="99"/>
                  <a:pt x="57" y="99"/>
                </a:cubicBezTo>
                <a:cubicBezTo>
                  <a:pt x="57" y="99"/>
                  <a:pt x="57" y="98"/>
                  <a:pt x="57" y="98"/>
                </a:cubicBezTo>
                <a:cubicBezTo>
                  <a:pt x="57" y="97"/>
                  <a:pt x="54" y="98"/>
                  <a:pt x="54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96"/>
                  <a:pt x="53" y="96"/>
                  <a:pt x="53" y="96"/>
                </a:cubicBezTo>
                <a:cubicBezTo>
                  <a:pt x="53" y="96"/>
                  <a:pt x="52" y="96"/>
                  <a:pt x="52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1" y="95"/>
                  <a:pt x="50" y="95"/>
                  <a:pt x="51" y="95"/>
                </a:cubicBezTo>
                <a:cubicBezTo>
                  <a:pt x="51" y="95"/>
                  <a:pt x="52" y="95"/>
                  <a:pt x="52" y="95"/>
                </a:cubicBezTo>
                <a:cubicBezTo>
                  <a:pt x="52" y="95"/>
                  <a:pt x="52" y="95"/>
                  <a:pt x="52" y="96"/>
                </a:cubicBezTo>
                <a:cubicBezTo>
                  <a:pt x="52" y="96"/>
                  <a:pt x="53" y="96"/>
                  <a:pt x="53" y="96"/>
                </a:cubicBezTo>
                <a:cubicBezTo>
                  <a:pt x="53" y="95"/>
                  <a:pt x="53" y="94"/>
                  <a:pt x="53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3"/>
                  <a:pt x="51" y="93"/>
                  <a:pt x="51" y="92"/>
                </a:cubicBezTo>
                <a:cubicBezTo>
                  <a:pt x="51" y="92"/>
                  <a:pt x="51" y="92"/>
                  <a:pt x="51" y="92"/>
                </a:cubicBezTo>
                <a:cubicBezTo>
                  <a:pt x="50" y="92"/>
                  <a:pt x="50" y="91"/>
                  <a:pt x="50" y="91"/>
                </a:cubicBezTo>
                <a:cubicBezTo>
                  <a:pt x="50" y="91"/>
                  <a:pt x="49" y="90"/>
                  <a:pt x="49" y="90"/>
                </a:cubicBezTo>
                <a:cubicBezTo>
                  <a:pt x="50" y="91"/>
                  <a:pt x="49" y="90"/>
                  <a:pt x="49" y="90"/>
                </a:cubicBezTo>
                <a:cubicBezTo>
                  <a:pt x="49" y="90"/>
                  <a:pt x="49" y="90"/>
                  <a:pt x="49" y="90"/>
                </a:cubicBezTo>
                <a:cubicBezTo>
                  <a:pt x="47" y="90"/>
                  <a:pt x="48" y="88"/>
                  <a:pt x="47" y="88"/>
                </a:cubicBezTo>
                <a:cubicBezTo>
                  <a:pt x="47" y="88"/>
                  <a:pt x="47" y="88"/>
                  <a:pt x="47" y="88"/>
                </a:cubicBezTo>
                <a:cubicBezTo>
                  <a:pt x="46" y="88"/>
                  <a:pt x="45" y="88"/>
                  <a:pt x="45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5" y="87"/>
                  <a:pt x="45" y="86"/>
                  <a:pt x="45" y="86"/>
                </a:cubicBezTo>
                <a:cubicBezTo>
                  <a:pt x="44" y="86"/>
                  <a:pt x="43" y="86"/>
                  <a:pt x="42" y="86"/>
                </a:cubicBezTo>
                <a:cubicBezTo>
                  <a:pt x="42" y="87"/>
                  <a:pt x="42" y="87"/>
                  <a:pt x="42" y="87"/>
                </a:cubicBezTo>
                <a:cubicBezTo>
                  <a:pt x="42" y="87"/>
                  <a:pt x="42" y="87"/>
                  <a:pt x="42" y="87"/>
                </a:cubicBezTo>
                <a:cubicBezTo>
                  <a:pt x="43" y="88"/>
                  <a:pt x="43" y="88"/>
                  <a:pt x="43" y="89"/>
                </a:cubicBezTo>
                <a:cubicBezTo>
                  <a:pt x="43" y="89"/>
                  <a:pt x="43" y="89"/>
                  <a:pt x="43" y="89"/>
                </a:cubicBezTo>
                <a:cubicBezTo>
                  <a:pt x="45" y="90"/>
                  <a:pt x="44" y="91"/>
                  <a:pt x="46" y="92"/>
                </a:cubicBezTo>
                <a:cubicBezTo>
                  <a:pt x="46" y="92"/>
                  <a:pt x="46" y="92"/>
                  <a:pt x="46" y="92"/>
                </a:cubicBezTo>
                <a:cubicBezTo>
                  <a:pt x="46" y="93"/>
                  <a:pt x="47" y="93"/>
                  <a:pt x="47" y="94"/>
                </a:cubicBezTo>
                <a:cubicBezTo>
                  <a:pt x="48" y="94"/>
                  <a:pt x="48" y="94"/>
                  <a:pt x="48" y="94"/>
                </a:cubicBezTo>
                <a:cubicBezTo>
                  <a:pt x="48" y="94"/>
                  <a:pt x="48" y="94"/>
                  <a:pt x="48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48" y="96"/>
                  <a:pt x="50" y="96"/>
                  <a:pt x="50" y="98"/>
                </a:cubicBezTo>
                <a:cubicBezTo>
                  <a:pt x="50" y="98"/>
                  <a:pt x="50" y="98"/>
                  <a:pt x="50" y="98"/>
                </a:cubicBezTo>
                <a:cubicBezTo>
                  <a:pt x="51" y="98"/>
                  <a:pt x="52" y="98"/>
                  <a:pt x="53" y="98"/>
                </a:cubicBezTo>
                <a:cubicBezTo>
                  <a:pt x="53" y="99"/>
                  <a:pt x="53" y="99"/>
                  <a:pt x="54" y="99"/>
                </a:cubicBezTo>
                <a:cubicBezTo>
                  <a:pt x="54" y="99"/>
                  <a:pt x="54" y="99"/>
                  <a:pt x="54" y="100"/>
                </a:cubicBezTo>
                <a:cubicBezTo>
                  <a:pt x="55" y="100"/>
                  <a:pt x="54" y="102"/>
                  <a:pt x="56" y="103"/>
                </a:cubicBezTo>
                <a:cubicBezTo>
                  <a:pt x="56" y="103"/>
                  <a:pt x="56" y="103"/>
                  <a:pt x="56" y="103"/>
                </a:cubicBezTo>
                <a:cubicBezTo>
                  <a:pt x="56" y="103"/>
                  <a:pt x="56" y="103"/>
                  <a:pt x="56" y="103"/>
                </a:cubicBezTo>
                <a:cubicBezTo>
                  <a:pt x="56" y="103"/>
                  <a:pt x="57" y="103"/>
                  <a:pt x="57" y="103"/>
                </a:cubicBezTo>
                <a:cubicBezTo>
                  <a:pt x="57" y="104"/>
                  <a:pt x="57" y="104"/>
                  <a:pt x="57" y="104"/>
                </a:cubicBezTo>
                <a:cubicBezTo>
                  <a:pt x="57" y="104"/>
                  <a:pt x="57" y="105"/>
                  <a:pt x="56" y="104"/>
                </a:cubicBezTo>
                <a:cubicBezTo>
                  <a:pt x="56" y="104"/>
                  <a:pt x="55" y="104"/>
                  <a:pt x="55" y="103"/>
                </a:cubicBezTo>
                <a:cubicBezTo>
                  <a:pt x="54" y="103"/>
                  <a:pt x="53" y="102"/>
                  <a:pt x="52" y="102"/>
                </a:cubicBezTo>
                <a:cubicBezTo>
                  <a:pt x="52" y="105"/>
                  <a:pt x="55" y="105"/>
                  <a:pt x="56" y="107"/>
                </a:cubicBezTo>
                <a:cubicBezTo>
                  <a:pt x="55" y="109"/>
                  <a:pt x="57" y="109"/>
                  <a:pt x="56" y="111"/>
                </a:cubicBezTo>
                <a:cubicBezTo>
                  <a:pt x="55" y="110"/>
                  <a:pt x="55" y="110"/>
                  <a:pt x="54" y="109"/>
                </a:cubicBezTo>
                <a:cubicBezTo>
                  <a:pt x="53" y="112"/>
                  <a:pt x="55" y="112"/>
                  <a:pt x="56" y="113"/>
                </a:cubicBezTo>
                <a:cubicBezTo>
                  <a:pt x="56" y="115"/>
                  <a:pt x="58" y="115"/>
                  <a:pt x="58" y="116"/>
                </a:cubicBezTo>
                <a:cubicBezTo>
                  <a:pt x="61" y="116"/>
                  <a:pt x="60" y="118"/>
                  <a:pt x="62" y="119"/>
                </a:cubicBezTo>
                <a:cubicBezTo>
                  <a:pt x="62" y="120"/>
                  <a:pt x="63" y="120"/>
                  <a:pt x="63" y="120"/>
                </a:cubicBezTo>
                <a:cubicBezTo>
                  <a:pt x="64" y="121"/>
                  <a:pt x="64" y="121"/>
                  <a:pt x="65" y="121"/>
                </a:cubicBezTo>
                <a:cubicBezTo>
                  <a:pt x="65" y="120"/>
                  <a:pt x="66" y="119"/>
                  <a:pt x="65" y="119"/>
                </a:cubicBezTo>
                <a:cubicBezTo>
                  <a:pt x="64" y="118"/>
                  <a:pt x="64" y="118"/>
                  <a:pt x="63" y="117"/>
                </a:cubicBezTo>
                <a:cubicBezTo>
                  <a:pt x="62" y="117"/>
                  <a:pt x="62" y="116"/>
                  <a:pt x="61" y="116"/>
                </a:cubicBezTo>
                <a:cubicBezTo>
                  <a:pt x="61" y="115"/>
                  <a:pt x="60" y="115"/>
                  <a:pt x="60" y="115"/>
                </a:cubicBezTo>
                <a:cubicBezTo>
                  <a:pt x="60" y="115"/>
                  <a:pt x="60" y="114"/>
                  <a:pt x="60" y="114"/>
                </a:cubicBezTo>
                <a:cubicBezTo>
                  <a:pt x="62" y="114"/>
                  <a:pt x="63" y="115"/>
                  <a:pt x="64" y="116"/>
                </a:cubicBezTo>
                <a:cubicBezTo>
                  <a:pt x="65" y="117"/>
                  <a:pt x="67" y="118"/>
                  <a:pt x="67" y="120"/>
                </a:cubicBezTo>
                <a:cubicBezTo>
                  <a:pt x="69" y="119"/>
                  <a:pt x="68" y="121"/>
                  <a:pt x="70" y="121"/>
                </a:cubicBezTo>
                <a:cubicBezTo>
                  <a:pt x="70" y="121"/>
                  <a:pt x="71" y="122"/>
                  <a:pt x="71" y="123"/>
                </a:cubicBezTo>
                <a:cubicBezTo>
                  <a:pt x="71" y="124"/>
                  <a:pt x="73" y="125"/>
                  <a:pt x="74" y="126"/>
                </a:cubicBezTo>
                <a:cubicBezTo>
                  <a:pt x="76" y="127"/>
                  <a:pt x="78" y="127"/>
                  <a:pt x="79" y="128"/>
                </a:cubicBezTo>
                <a:cubicBezTo>
                  <a:pt x="79" y="128"/>
                  <a:pt x="79" y="128"/>
                  <a:pt x="79" y="129"/>
                </a:cubicBezTo>
                <a:cubicBezTo>
                  <a:pt x="80" y="130"/>
                  <a:pt x="82" y="130"/>
                  <a:pt x="82" y="131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82" y="132"/>
                  <a:pt x="82" y="132"/>
                  <a:pt x="82" y="132"/>
                </a:cubicBezTo>
                <a:cubicBezTo>
                  <a:pt x="82" y="132"/>
                  <a:pt x="82" y="133"/>
                  <a:pt x="81" y="132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81" y="134"/>
                  <a:pt x="82" y="135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4" y="139"/>
                  <a:pt x="85" y="137"/>
                  <a:pt x="86" y="139"/>
                </a:cubicBezTo>
                <a:cubicBezTo>
                  <a:pt x="86" y="139"/>
                  <a:pt x="86" y="139"/>
                  <a:pt x="86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87" y="139"/>
                  <a:pt x="88" y="139"/>
                  <a:pt x="88" y="139"/>
                </a:cubicBezTo>
                <a:cubicBezTo>
                  <a:pt x="88" y="139"/>
                  <a:pt x="89" y="139"/>
                  <a:pt x="89" y="139"/>
                </a:cubicBezTo>
                <a:cubicBezTo>
                  <a:pt x="89" y="139"/>
                  <a:pt x="89" y="138"/>
                  <a:pt x="89" y="138"/>
                </a:cubicBezTo>
                <a:cubicBezTo>
                  <a:pt x="89" y="138"/>
                  <a:pt x="90" y="138"/>
                  <a:pt x="91" y="138"/>
                </a:cubicBezTo>
                <a:cubicBezTo>
                  <a:pt x="91" y="138"/>
                  <a:pt x="90" y="137"/>
                  <a:pt x="91" y="137"/>
                </a:cubicBezTo>
                <a:cubicBezTo>
                  <a:pt x="91" y="137"/>
                  <a:pt x="92" y="137"/>
                  <a:pt x="93" y="136"/>
                </a:cubicBezTo>
                <a:cubicBezTo>
                  <a:pt x="95" y="136"/>
                  <a:pt x="96" y="135"/>
                  <a:pt x="97" y="135"/>
                </a:cubicBezTo>
                <a:cubicBezTo>
                  <a:pt x="97" y="136"/>
                  <a:pt x="97" y="137"/>
                  <a:pt x="97" y="137"/>
                </a:cubicBezTo>
                <a:cubicBezTo>
                  <a:pt x="99" y="137"/>
                  <a:pt x="100" y="137"/>
                  <a:pt x="101" y="138"/>
                </a:cubicBezTo>
                <a:cubicBezTo>
                  <a:pt x="102" y="138"/>
                  <a:pt x="103" y="138"/>
                  <a:pt x="104" y="139"/>
                </a:cubicBezTo>
                <a:cubicBezTo>
                  <a:pt x="105" y="140"/>
                  <a:pt x="106" y="140"/>
                  <a:pt x="107" y="140"/>
                </a:cubicBezTo>
                <a:cubicBezTo>
                  <a:pt x="108" y="140"/>
                  <a:pt x="108" y="141"/>
                  <a:pt x="109" y="142"/>
                </a:cubicBezTo>
                <a:cubicBezTo>
                  <a:pt x="110" y="142"/>
                  <a:pt x="110" y="142"/>
                  <a:pt x="111" y="142"/>
                </a:cubicBezTo>
                <a:cubicBezTo>
                  <a:pt x="111" y="142"/>
                  <a:pt x="111" y="142"/>
                  <a:pt x="111" y="142"/>
                </a:cubicBezTo>
                <a:cubicBezTo>
                  <a:pt x="113" y="141"/>
                  <a:pt x="114" y="141"/>
                  <a:pt x="115" y="143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6" y="144"/>
                  <a:pt x="117" y="144"/>
                  <a:pt x="117" y="145"/>
                </a:cubicBezTo>
                <a:cubicBezTo>
                  <a:pt x="117" y="145"/>
                  <a:pt x="118" y="145"/>
                  <a:pt x="118" y="145"/>
                </a:cubicBezTo>
                <a:cubicBezTo>
                  <a:pt x="118" y="145"/>
                  <a:pt x="118" y="145"/>
                  <a:pt x="118" y="145"/>
                </a:cubicBezTo>
                <a:cubicBezTo>
                  <a:pt x="118" y="146"/>
                  <a:pt x="118" y="146"/>
                  <a:pt x="118" y="146"/>
                </a:cubicBezTo>
                <a:cubicBezTo>
                  <a:pt x="119" y="146"/>
                  <a:pt x="120" y="146"/>
                  <a:pt x="120" y="148"/>
                </a:cubicBezTo>
                <a:cubicBezTo>
                  <a:pt x="120" y="148"/>
                  <a:pt x="120" y="148"/>
                  <a:pt x="120" y="148"/>
                </a:cubicBezTo>
                <a:cubicBezTo>
                  <a:pt x="121" y="148"/>
                  <a:pt x="121" y="149"/>
                  <a:pt x="121" y="148"/>
                </a:cubicBezTo>
                <a:cubicBezTo>
                  <a:pt x="121" y="150"/>
                  <a:pt x="123" y="150"/>
                  <a:pt x="123" y="151"/>
                </a:cubicBezTo>
                <a:cubicBezTo>
                  <a:pt x="125" y="151"/>
                  <a:pt x="125" y="152"/>
                  <a:pt x="127" y="153"/>
                </a:cubicBezTo>
                <a:cubicBezTo>
                  <a:pt x="128" y="153"/>
                  <a:pt x="128" y="155"/>
                  <a:pt x="130" y="154"/>
                </a:cubicBezTo>
                <a:cubicBezTo>
                  <a:pt x="130" y="155"/>
                  <a:pt x="130" y="157"/>
                  <a:pt x="132" y="157"/>
                </a:cubicBezTo>
                <a:cubicBezTo>
                  <a:pt x="132" y="156"/>
                  <a:pt x="132" y="156"/>
                  <a:pt x="132" y="157"/>
                </a:cubicBezTo>
                <a:cubicBezTo>
                  <a:pt x="133" y="158"/>
                  <a:pt x="135" y="159"/>
                  <a:pt x="137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7" y="160"/>
                  <a:pt x="138" y="161"/>
                  <a:pt x="138" y="161"/>
                </a:cubicBezTo>
                <a:cubicBezTo>
                  <a:pt x="138" y="161"/>
                  <a:pt x="138" y="161"/>
                  <a:pt x="138" y="161"/>
                </a:cubicBezTo>
                <a:cubicBezTo>
                  <a:pt x="139" y="161"/>
                  <a:pt x="139" y="161"/>
                  <a:pt x="139" y="162"/>
                </a:cubicBezTo>
                <a:cubicBezTo>
                  <a:pt x="140" y="162"/>
                  <a:pt x="140" y="162"/>
                  <a:pt x="140" y="162"/>
                </a:cubicBezTo>
                <a:cubicBezTo>
                  <a:pt x="140" y="162"/>
                  <a:pt x="140" y="162"/>
                  <a:pt x="140" y="163"/>
                </a:cubicBezTo>
                <a:cubicBezTo>
                  <a:pt x="140" y="163"/>
                  <a:pt x="141" y="163"/>
                  <a:pt x="141" y="164"/>
                </a:cubicBezTo>
                <a:cubicBezTo>
                  <a:pt x="140" y="164"/>
                  <a:pt x="139" y="163"/>
                  <a:pt x="139" y="163"/>
                </a:cubicBezTo>
                <a:cubicBezTo>
                  <a:pt x="139" y="163"/>
                  <a:pt x="138" y="163"/>
                  <a:pt x="138" y="163"/>
                </a:cubicBezTo>
                <a:cubicBezTo>
                  <a:pt x="137" y="162"/>
                  <a:pt x="136" y="162"/>
                  <a:pt x="135" y="161"/>
                </a:cubicBezTo>
                <a:cubicBezTo>
                  <a:pt x="135" y="161"/>
                  <a:pt x="135" y="161"/>
                  <a:pt x="135" y="161"/>
                </a:cubicBezTo>
                <a:cubicBezTo>
                  <a:pt x="135" y="160"/>
                  <a:pt x="134" y="160"/>
                  <a:pt x="134" y="160"/>
                </a:cubicBezTo>
                <a:cubicBezTo>
                  <a:pt x="134" y="160"/>
                  <a:pt x="134" y="160"/>
                  <a:pt x="133" y="160"/>
                </a:cubicBezTo>
                <a:cubicBezTo>
                  <a:pt x="133" y="159"/>
                  <a:pt x="133" y="159"/>
                  <a:pt x="132" y="159"/>
                </a:cubicBezTo>
                <a:cubicBezTo>
                  <a:pt x="132" y="159"/>
                  <a:pt x="132" y="159"/>
                  <a:pt x="132" y="159"/>
                </a:cubicBezTo>
                <a:cubicBezTo>
                  <a:pt x="132" y="160"/>
                  <a:pt x="131" y="158"/>
                  <a:pt x="131" y="158"/>
                </a:cubicBezTo>
                <a:cubicBezTo>
                  <a:pt x="130" y="158"/>
                  <a:pt x="130" y="158"/>
                  <a:pt x="130" y="158"/>
                </a:cubicBezTo>
                <a:cubicBezTo>
                  <a:pt x="130" y="157"/>
                  <a:pt x="129" y="158"/>
                  <a:pt x="128" y="158"/>
                </a:cubicBezTo>
                <a:cubicBezTo>
                  <a:pt x="128" y="158"/>
                  <a:pt x="128" y="158"/>
                  <a:pt x="128" y="158"/>
                </a:cubicBezTo>
                <a:cubicBezTo>
                  <a:pt x="128" y="158"/>
                  <a:pt x="127" y="158"/>
                  <a:pt x="127" y="158"/>
                </a:cubicBezTo>
                <a:cubicBezTo>
                  <a:pt x="127" y="158"/>
                  <a:pt x="126" y="158"/>
                  <a:pt x="126" y="158"/>
                </a:cubicBezTo>
                <a:cubicBezTo>
                  <a:pt x="125" y="157"/>
                  <a:pt x="124" y="157"/>
                  <a:pt x="123" y="157"/>
                </a:cubicBezTo>
                <a:cubicBezTo>
                  <a:pt x="123" y="157"/>
                  <a:pt x="123" y="157"/>
                  <a:pt x="123" y="157"/>
                </a:cubicBezTo>
                <a:cubicBezTo>
                  <a:pt x="121" y="157"/>
                  <a:pt x="120" y="157"/>
                  <a:pt x="119" y="157"/>
                </a:cubicBezTo>
                <a:cubicBezTo>
                  <a:pt x="119" y="159"/>
                  <a:pt x="120" y="160"/>
                  <a:pt x="122" y="160"/>
                </a:cubicBezTo>
                <a:cubicBezTo>
                  <a:pt x="122" y="160"/>
                  <a:pt x="122" y="160"/>
                  <a:pt x="122" y="160"/>
                </a:cubicBezTo>
                <a:cubicBezTo>
                  <a:pt x="125" y="160"/>
                  <a:pt x="125" y="160"/>
                  <a:pt x="125" y="160"/>
                </a:cubicBezTo>
                <a:cubicBezTo>
                  <a:pt x="127" y="160"/>
                  <a:pt x="127" y="162"/>
                  <a:pt x="129" y="162"/>
                </a:cubicBezTo>
                <a:cubicBezTo>
                  <a:pt x="129" y="163"/>
                  <a:pt x="131" y="162"/>
                  <a:pt x="132" y="164"/>
                </a:cubicBezTo>
                <a:cubicBezTo>
                  <a:pt x="132" y="164"/>
                  <a:pt x="133" y="164"/>
                  <a:pt x="134" y="164"/>
                </a:cubicBezTo>
                <a:cubicBezTo>
                  <a:pt x="134" y="164"/>
                  <a:pt x="134" y="164"/>
                  <a:pt x="134" y="164"/>
                </a:cubicBezTo>
                <a:cubicBezTo>
                  <a:pt x="135" y="165"/>
                  <a:pt x="136" y="165"/>
                  <a:pt x="137" y="166"/>
                </a:cubicBezTo>
                <a:cubicBezTo>
                  <a:pt x="137" y="166"/>
                  <a:pt x="137" y="166"/>
                  <a:pt x="137" y="166"/>
                </a:cubicBezTo>
                <a:cubicBezTo>
                  <a:pt x="138" y="166"/>
                  <a:pt x="139" y="166"/>
                  <a:pt x="140" y="166"/>
                </a:cubicBezTo>
                <a:cubicBezTo>
                  <a:pt x="140" y="166"/>
                  <a:pt x="141" y="166"/>
                  <a:pt x="141" y="167"/>
                </a:cubicBezTo>
                <a:cubicBezTo>
                  <a:pt x="141" y="166"/>
                  <a:pt x="142" y="166"/>
                  <a:pt x="142" y="166"/>
                </a:cubicBezTo>
                <a:cubicBezTo>
                  <a:pt x="142" y="167"/>
                  <a:pt x="142" y="167"/>
                  <a:pt x="142" y="167"/>
                </a:cubicBezTo>
                <a:cubicBezTo>
                  <a:pt x="143" y="167"/>
                  <a:pt x="143" y="168"/>
                  <a:pt x="143" y="168"/>
                </a:cubicBezTo>
                <a:cubicBezTo>
                  <a:pt x="144" y="168"/>
                  <a:pt x="144" y="169"/>
                  <a:pt x="145" y="169"/>
                </a:cubicBezTo>
                <a:cubicBezTo>
                  <a:pt x="146" y="170"/>
                  <a:pt x="147" y="170"/>
                  <a:pt x="148" y="171"/>
                </a:cubicBezTo>
                <a:cubicBezTo>
                  <a:pt x="149" y="171"/>
                  <a:pt x="150" y="171"/>
                  <a:pt x="151" y="171"/>
                </a:cubicBezTo>
                <a:cubicBezTo>
                  <a:pt x="151" y="171"/>
                  <a:pt x="151" y="171"/>
                  <a:pt x="151" y="171"/>
                </a:cubicBezTo>
                <a:cubicBezTo>
                  <a:pt x="152" y="171"/>
                  <a:pt x="152" y="172"/>
                  <a:pt x="152" y="172"/>
                </a:cubicBezTo>
                <a:cubicBezTo>
                  <a:pt x="152" y="172"/>
                  <a:pt x="152" y="172"/>
                  <a:pt x="153" y="172"/>
                </a:cubicBezTo>
                <a:cubicBezTo>
                  <a:pt x="154" y="173"/>
                  <a:pt x="154" y="173"/>
                  <a:pt x="155" y="173"/>
                </a:cubicBezTo>
                <a:cubicBezTo>
                  <a:pt x="155" y="173"/>
                  <a:pt x="156" y="173"/>
                  <a:pt x="156" y="173"/>
                </a:cubicBezTo>
                <a:cubicBezTo>
                  <a:pt x="156" y="173"/>
                  <a:pt x="156" y="173"/>
                  <a:pt x="156" y="173"/>
                </a:cubicBezTo>
                <a:cubicBezTo>
                  <a:pt x="156" y="173"/>
                  <a:pt x="157" y="174"/>
                  <a:pt x="157" y="174"/>
                </a:cubicBezTo>
                <a:cubicBezTo>
                  <a:pt x="157" y="174"/>
                  <a:pt x="157" y="174"/>
                  <a:pt x="157" y="174"/>
                </a:cubicBezTo>
                <a:cubicBezTo>
                  <a:pt x="157" y="174"/>
                  <a:pt x="158" y="174"/>
                  <a:pt x="158" y="174"/>
                </a:cubicBezTo>
                <a:cubicBezTo>
                  <a:pt x="158" y="174"/>
                  <a:pt x="159" y="174"/>
                  <a:pt x="159" y="175"/>
                </a:cubicBezTo>
                <a:cubicBezTo>
                  <a:pt x="159" y="175"/>
                  <a:pt x="159" y="175"/>
                  <a:pt x="160" y="175"/>
                </a:cubicBezTo>
                <a:cubicBezTo>
                  <a:pt x="160" y="176"/>
                  <a:pt x="161" y="176"/>
                  <a:pt x="162" y="177"/>
                </a:cubicBezTo>
                <a:cubicBezTo>
                  <a:pt x="162" y="177"/>
                  <a:pt x="162" y="177"/>
                  <a:pt x="162" y="177"/>
                </a:cubicBezTo>
                <a:cubicBezTo>
                  <a:pt x="162" y="177"/>
                  <a:pt x="162" y="177"/>
                  <a:pt x="162" y="177"/>
                </a:cubicBezTo>
                <a:cubicBezTo>
                  <a:pt x="162" y="177"/>
                  <a:pt x="162" y="177"/>
                  <a:pt x="162" y="177"/>
                </a:cubicBezTo>
                <a:cubicBezTo>
                  <a:pt x="162" y="178"/>
                  <a:pt x="163" y="179"/>
                  <a:pt x="164" y="179"/>
                </a:cubicBezTo>
                <a:cubicBezTo>
                  <a:pt x="164" y="179"/>
                  <a:pt x="164" y="179"/>
                  <a:pt x="164" y="179"/>
                </a:cubicBezTo>
                <a:cubicBezTo>
                  <a:pt x="165" y="180"/>
                  <a:pt x="165" y="180"/>
                  <a:pt x="166" y="180"/>
                </a:cubicBezTo>
                <a:cubicBezTo>
                  <a:pt x="166" y="181"/>
                  <a:pt x="166" y="181"/>
                  <a:pt x="166" y="181"/>
                </a:cubicBezTo>
                <a:cubicBezTo>
                  <a:pt x="167" y="181"/>
                  <a:pt x="168" y="181"/>
                  <a:pt x="168" y="181"/>
                </a:cubicBezTo>
                <a:cubicBezTo>
                  <a:pt x="168" y="181"/>
                  <a:pt x="169" y="182"/>
                  <a:pt x="169" y="182"/>
                </a:cubicBezTo>
                <a:cubicBezTo>
                  <a:pt x="169" y="182"/>
                  <a:pt x="170" y="182"/>
                  <a:pt x="170" y="182"/>
                </a:cubicBezTo>
                <a:cubicBezTo>
                  <a:pt x="170" y="183"/>
                  <a:pt x="171" y="183"/>
                  <a:pt x="171" y="183"/>
                </a:cubicBezTo>
                <a:cubicBezTo>
                  <a:pt x="171" y="182"/>
                  <a:pt x="170" y="182"/>
                  <a:pt x="170" y="182"/>
                </a:cubicBezTo>
                <a:cubicBezTo>
                  <a:pt x="170" y="182"/>
                  <a:pt x="170" y="181"/>
                  <a:pt x="169" y="181"/>
                </a:cubicBezTo>
                <a:cubicBezTo>
                  <a:pt x="169" y="180"/>
                  <a:pt x="168" y="180"/>
                  <a:pt x="168" y="179"/>
                </a:cubicBezTo>
                <a:cubicBezTo>
                  <a:pt x="167" y="178"/>
                  <a:pt x="167" y="178"/>
                  <a:pt x="166" y="177"/>
                </a:cubicBezTo>
                <a:cubicBezTo>
                  <a:pt x="165" y="176"/>
                  <a:pt x="164" y="176"/>
                  <a:pt x="164" y="175"/>
                </a:cubicBezTo>
                <a:cubicBezTo>
                  <a:pt x="163" y="175"/>
                  <a:pt x="163" y="175"/>
                  <a:pt x="162" y="174"/>
                </a:cubicBezTo>
                <a:cubicBezTo>
                  <a:pt x="161" y="174"/>
                  <a:pt x="161" y="174"/>
                  <a:pt x="160" y="174"/>
                </a:cubicBezTo>
                <a:cubicBezTo>
                  <a:pt x="159" y="173"/>
                  <a:pt x="159" y="173"/>
                  <a:pt x="158" y="172"/>
                </a:cubicBezTo>
                <a:cubicBezTo>
                  <a:pt x="158" y="172"/>
                  <a:pt x="158" y="172"/>
                  <a:pt x="157" y="172"/>
                </a:cubicBezTo>
                <a:cubicBezTo>
                  <a:pt x="156" y="172"/>
                  <a:pt x="155" y="171"/>
                  <a:pt x="154" y="170"/>
                </a:cubicBezTo>
                <a:cubicBezTo>
                  <a:pt x="153" y="170"/>
                  <a:pt x="152" y="169"/>
                  <a:pt x="151" y="169"/>
                </a:cubicBezTo>
                <a:cubicBezTo>
                  <a:pt x="150" y="167"/>
                  <a:pt x="149" y="165"/>
                  <a:pt x="147" y="164"/>
                </a:cubicBezTo>
                <a:cubicBezTo>
                  <a:pt x="147" y="164"/>
                  <a:pt x="147" y="164"/>
                  <a:pt x="146" y="164"/>
                </a:cubicBezTo>
                <a:cubicBezTo>
                  <a:pt x="146" y="163"/>
                  <a:pt x="143" y="164"/>
                  <a:pt x="142" y="163"/>
                </a:cubicBezTo>
                <a:cubicBezTo>
                  <a:pt x="142" y="162"/>
                  <a:pt x="142" y="162"/>
                  <a:pt x="142" y="162"/>
                </a:cubicBezTo>
                <a:cubicBezTo>
                  <a:pt x="142" y="162"/>
                  <a:pt x="142" y="162"/>
                  <a:pt x="142" y="162"/>
                </a:cubicBezTo>
                <a:cubicBezTo>
                  <a:pt x="141" y="162"/>
                  <a:pt x="141" y="162"/>
                  <a:pt x="141" y="162"/>
                </a:cubicBezTo>
                <a:cubicBezTo>
                  <a:pt x="141" y="161"/>
                  <a:pt x="141" y="161"/>
                  <a:pt x="141" y="161"/>
                </a:cubicBezTo>
                <a:cubicBezTo>
                  <a:pt x="141" y="161"/>
                  <a:pt x="140" y="160"/>
                  <a:pt x="140" y="160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40" y="160"/>
                  <a:pt x="140" y="159"/>
                  <a:pt x="140" y="159"/>
                </a:cubicBezTo>
                <a:cubicBezTo>
                  <a:pt x="139" y="158"/>
                  <a:pt x="141" y="157"/>
                  <a:pt x="141" y="156"/>
                </a:cubicBezTo>
                <a:cubicBezTo>
                  <a:pt x="141" y="156"/>
                  <a:pt x="141" y="156"/>
                  <a:pt x="141" y="156"/>
                </a:cubicBezTo>
                <a:cubicBezTo>
                  <a:pt x="141" y="155"/>
                  <a:pt x="140" y="155"/>
                  <a:pt x="139" y="155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39" y="155"/>
                  <a:pt x="139" y="154"/>
                  <a:pt x="139" y="154"/>
                </a:cubicBezTo>
                <a:cubicBezTo>
                  <a:pt x="139" y="154"/>
                  <a:pt x="139" y="154"/>
                  <a:pt x="139" y="154"/>
                </a:cubicBezTo>
                <a:cubicBezTo>
                  <a:pt x="138" y="154"/>
                  <a:pt x="138" y="154"/>
                  <a:pt x="138" y="154"/>
                </a:cubicBezTo>
                <a:cubicBezTo>
                  <a:pt x="138" y="154"/>
                  <a:pt x="138" y="154"/>
                  <a:pt x="138" y="154"/>
                </a:cubicBezTo>
                <a:cubicBezTo>
                  <a:pt x="138" y="154"/>
                  <a:pt x="138" y="154"/>
                  <a:pt x="137" y="154"/>
                </a:cubicBezTo>
                <a:cubicBezTo>
                  <a:pt x="137" y="154"/>
                  <a:pt x="137" y="154"/>
                  <a:pt x="136" y="153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36" y="153"/>
                  <a:pt x="135" y="152"/>
                  <a:pt x="135" y="153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33" y="152"/>
                  <a:pt x="133" y="152"/>
                  <a:pt x="133" y="152"/>
                </a:cubicBezTo>
                <a:cubicBezTo>
                  <a:pt x="133" y="152"/>
                  <a:pt x="133" y="152"/>
                  <a:pt x="133" y="152"/>
                </a:cubicBezTo>
                <a:cubicBezTo>
                  <a:pt x="133" y="152"/>
                  <a:pt x="133" y="152"/>
                  <a:pt x="133" y="152"/>
                </a:cubicBezTo>
                <a:cubicBezTo>
                  <a:pt x="133" y="152"/>
                  <a:pt x="133" y="152"/>
                  <a:pt x="133" y="152"/>
                </a:cubicBezTo>
                <a:cubicBezTo>
                  <a:pt x="133" y="152"/>
                  <a:pt x="132" y="152"/>
                  <a:pt x="132" y="152"/>
                </a:cubicBezTo>
                <a:cubicBezTo>
                  <a:pt x="131" y="151"/>
                  <a:pt x="132" y="151"/>
                  <a:pt x="132" y="150"/>
                </a:cubicBezTo>
                <a:cubicBezTo>
                  <a:pt x="131" y="150"/>
                  <a:pt x="130" y="149"/>
                  <a:pt x="128" y="149"/>
                </a:cubicBezTo>
                <a:cubicBezTo>
                  <a:pt x="128" y="148"/>
                  <a:pt x="128" y="147"/>
                  <a:pt x="127" y="147"/>
                </a:cubicBezTo>
                <a:cubicBezTo>
                  <a:pt x="128" y="146"/>
                  <a:pt x="127" y="146"/>
                  <a:pt x="127" y="146"/>
                </a:cubicBezTo>
                <a:cubicBezTo>
                  <a:pt x="127" y="143"/>
                  <a:pt x="126" y="143"/>
                  <a:pt x="126" y="140"/>
                </a:cubicBezTo>
                <a:cubicBezTo>
                  <a:pt x="125" y="138"/>
                  <a:pt x="122" y="138"/>
                  <a:pt x="120" y="137"/>
                </a:cubicBezTo>
                <a:cubicBezTo>
                  <a:pt x="120" y="135"/>
                  <a:pt x="117" y="136"/>
                  <a:pt x="117" y="135"/>
                </a:cubicBezTo>
                <a:cubicBezTo>
                  <a:pt x="116" y="135"/>
                  <a:pt x="116" y="133"/>
                  <a:pt x="114" y="133"/>
                </a:cubicBezTo>
                <a:cubicBezTo>
                  <a:pt x="114" y="131"/>
                  <a:pt x="113" y="131"/>
                  <a:pt x="113" y="129"/>
                </a:cubicBezTo>
                <a:cubicBezTo>
                  <a:pt x="111" y="128"/>
                  <a:pt x="109" y="127"/>
                  <a:pt x="107" y="126"/>
                </a:cubicBezTo>
                <a:cubicBezTo>
                  <a:pt x="107" y="125"/>
                  <a:pt x="107" y="124"/>
                  <a:pt x="107" y="123"/>
                </a:cubicBezTo>
                <a:cubicBezTo>
                  <a:pt x="105" y="121"/>
                  <a:pt x="104" y="120"/>
                  <a:pt x="102" y="119"/>
                </a:cubicBezTo>
                <a:cubicBezTo>
                  <a:pt x="101" y="117"/>
                  <a:pt x="100" y="116"/>
                  <a:pt x="98" y="116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98" y="114"/>
                  <a:pt x="100" y="115"/>
                  <a:pt x="100" y="114"/>
                </a:cubicBezTo>
                <a:cubicBezTo>
                  <a:pt x="99" y="113"/>
                  <a:pt x="100" y="112"/>
                  <a:pt x="100" y="112"/>
                </a:cubicBezTo>
                <a:cubicBezTo>
                  <a:pt x="100" y="112"/>
                  <a:pt x="99" y="112"/>
                  <a:pt x="99" y="112"/>
                </a:cubicBezTo>
                <a:cubicBezTo>
                  <a:pt x="99" y="111"/>
                  <a:pt x="99" y="111"/>
                  <a:pt x="98" y="111"/>
                </a:cubicBezTo>
                <a:cubicBezTo>
                  <a:pt x="98" y="110"/>
                  <a:pt x="97" y="110"/>
                  <a:pt x="96" y="110"/>
                </a:cubicBezTo>
                <a:cubicBezTo>
                  <a:pt x="95" y="108"/>
                  <a:pt x="93" y="107"/>
                  <a:pt x="91" y="105"/>
                </a:cubicBezTo>
                <a:cubicBezTo>
                  <a:pt x="91" y="104"/>
                  <a:pt x="91" y="104"/>
                  <a:pt x="90" y="104"/>
                </a:cubicBezTo>
                <a:cubicBezTo>
                  <a:pt x="90" y="103"/>
                  <a:pt x="90" y="103"/>
                  <a:pt x="90" y="103"/>
                </a:cubicBezTo>
                <a:cubicBezTo>
                  <a:pt x="90" y="103"/>
                  <a:pt x="90" y="102"/>
                  <a:pt x="90" y="101"/>
                </a:cubicBezTo>
                <a:cubicBezTo>
                  <a:pt x="90" y="100"/>
                  <a:pt x="90" y="100"/>
                  <a:pt x="90" y="99"/>
                </a:cubicBezTo>
                <a:cubicBezTo>
                  <a:pt x="89" y="99"/>
                  <a:pt x="89" y="99"/>
                  <a:pt x="88" y="98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8"/>
                  <a:pt x="88" y="98"/>
                  <a:pt x="88" y="97"/>
                </a:cubicBezTo>
                <a:cubicBezTo>
                  <a:pt x="88" y="97"/>
                  <a:pt x="88" y="97"/>
                  <a:pt x="87" y="97"/>
                </a:cubicBezTo>
                <a:cubicBezTo>
                  <a:pt x="87" y="97"/>
                  <a:pt x="87" y="96"/>
                  <a:pt x="87" y="96"/>
                </a:cubicBezTo>
                <a:cubicBezTo>
                  <a:pt x="87" y="96"/>
                  <a:pt x="87" y="96"/>
                  <a:pt x="87" y="95"/>
                </a:cubicBezTo>
                <a:cubicBezTo>
                  <a:pt x="87" y="95"/>
                  <a:pt x="87" y="95"/>
                  <a:pt x="87" y="94"/>
                </a:cubicBezTo>
                <a:cubicBezTo>
                  <a:pt x="87" y="94"/>
                  <a:pt x="87" y="94"/>
                  <a:pt x="87" y="94"/>
                </a:cubicBezTo>
                <a:cubicBezTo>
                  <a:pt x="87" y="94"/>
                  <a:pt x="87" y="93"/>
                  <a:pt x="87" y="93"/>
                </a:cubicBezTo>
                <a:cubicBezTo>
                  <a:pt x="87" y="93"/>
                  <a:pt x="87" y="93"/>
                  <a:pt x="87" y="92"/>
                </a:cubicBezTo>
                <a:cubicBezTo>
                  <a:pt x="87" y="92"/>
                  <a:pt x="87" y="92"/>
                  <a:pt x="87" y="92"/>
                </a:cubicBezTo>
                <a:cubicBezTo>
                  <a:pt x="87" y="92"/>
                  <a:pt x="87" y="92"/>
                  <a:pt x="87" y="92"/>
                </a:cubicBezTo>
                <a:cubicBezTo>
                  <a:pt x="87" y="92"/>
                  <a:pt x="87" y="92"/>
                  <a:pt x="87" y="92"/>
                </a:cubicBezTo>
                <a:cubicBezTo>
                  <a:pt x="87" y="92"/>
                  <a:pt x="87" y="92"/>
                  <a:pt x="86" y="91"/>
                </a:cubicBezTo>
                <a:cubicBezTo>
                  <a:pt x="86" y="91"/>
                  <a:pt x="86" y="91"/>
                  <a:pt x="86" y="91"/>
                </a:cubicBezTo>
                <a:cubicBezTo>
                  <a:pt x="86" y="91"/>
                  <a:pt x="86" y="91"/>
                  <a:pt x="86" y="91"/>
                </a:cubicBezTo>
                <a:cubicBezTo>
                  <a:pt x="86" y="91"/>
                  <a:pt x="86" y="91"/>
                  <a:pt x="86" y="91"/>
                </a:cubicBezTo>
                <a:cubicBezTo>
                  <a:pt x="86" y="91"/>
                  <a:pt x="86" y="91"/>
                  <a:pt x="86" y="91"/>
                </a:cubicBezTo>
                <a:cubicBezTo>
                  <a:pt x="86" y="91"/>
                  <a:pt x="86" y="91"/>
                  <a:pt x="86" y="91"/>
                </a:cubicBezTo>
                <a:cubicBezTo>
                  <a:pt x="86" y="91"/>
                  <a:pt x="86" y="91"/>
                  <a:pt x="86" y="91"/>
                </a:cubicBezTo>
                <a:cubicBezTo>
                  <a:pt x="86" y="90"/>
                  <a:pt x="86" y="90"/>
                  <a:pt x="86" y="90"/>
                </a:cubicBezTo>
                <a:cubicBezTo>
                  <a:pt x="86" y="90"/>
                  <a:pt x="85" y="90"/>
                  <a:pt x="8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90"/>
                  <a:pt x="85" y="89"/>
                  <a:pt x="85" y="89"/>
                </a:cubicBezTo>
                <a:cubicBezTo>
                  <a:pt x="85" y="89"/>
                  <a:pt x="86" y="89"/>
                  <a:pt x="86" y="89"/>
                </a:cubicBezTo>
                <a:cubicBezTo>
                  <a:pt x="86" y="87"/>
                  <a:pt x="85" y="86"/>
                  <a:pt x="84" y="85"/>
                </a:cubicBezTo>
                <a:cubicBezTo>
                  <a:pt x="84" y="83"/>
                  <a:pt x="82" y="83"/>
                  <a:pt x="81" y="82"/>
                </a:cubicBezTo>
                <a:cubicBezTo>
                  <a:pt x="79" y="82"/>
                  <a:pt x="77" y="82"/>
                  <a:pt x="75" y="81"/>
                </a:cubicBezTo>
                <a:cubicBezTo>
                  <a:pt x="75" y="80"/>
                  <a:pt x="74" y="80"/>
                  <a:pt x="74" y="80"/>
                </a:cubicBezTo>
                <a:cubicBezTo>
                  <a:pt x="74" y="80"/>
                  <a:pt x="75" y="79"/>
                  <a:pt x="75" y="79"/>
                </a:cubicBezTo>
                <a:cubicBezTo>
                  <a:pt x="75" y="79"/>
                  <a:pt x="75" y="78"/>
                  <a:pt x="75" y="78"/>
                </a:cubicBezTo>
                <a:cubicBezTo>
                  <a:pt x="75" y="78"/>
                  <a:pt x="75" y="76"/>
                  <a:pt x="74" y="76"/>
                </a:cubicBezTo>
                <a:cubicBezTo>
                  <a:pt x="73" y="76"/>
                  <a:pt x="73" y="75"/>
                  <a:pt x="72" y="75"/>
                </a:cubicBezTo>
                <a:cubicBezTo>
                  <a:pt x="72" y="74"/>
                  <a:pt x="72" y="74"/>
                  <a:pt x="72" y="74"/>
                </a:cubicBezTo>
                <a:cubicBezTo>
                  <a:pt x="73" y="73"/>
                  <a:pt x="74" y="73"/>
                  <a:pt x="74" y="73"/>
                </a:cubicBezTo>
                <a:cubicBezTo>
                  <a:pt x="75" y="70"/>
                  <a:pt x="73" y="71"/>
                  <a:pt x="73" y="68"/>
                </a:cubicBezTo>
                <a:cubicBezTo>
                  <a:pt x="73" y="66"/>
                  <a:pt x="73" y="64"/>
                  <a:pt x="73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6" y="63"/>
                  <a:pt x="76" y="62"/>
                  <a:pt x="77" y="62"/>
                </a:cubicBezTo>
                <a:cubicBezTo>
                  <a:pt x="77" y="62"/>
                  <a:pt x="77" y="61"/>
                  <a:pt x="77" y="61"/>
                </a:cubicBezTo>
                <a:cubicBezTo>
                  <a:pt x="77" y="61"/>
                  <a:pt x="79" y="62"/>
                  <a:pt x="79" y="61"/>
                </a:cubicBezTo>
                <a:cubicBezTo>
                  <a:pt x="81" y="62"/>
                  <a:pt x="82" y="64"/>
                  <a:pt x="83" y="67"/>
                </a:cubicBezTo>
                <a:cubicBezTo>
                  <a:pt x="84" y="67"/>
                  <a:pt x="84" y="68"/>
                  <a:pt x="85" y="68"/>
                </a:cubicBezTo>
                <a:cubicBezTo>
                  <a:pt x="85" y="70"/>
                  <a:pt x="87" y="69"/>
                  <a:pt x="87" y="70"/>
                </a:cubicBezTo>
                <a:cubicBezTo>
                  <a:pt x="87" y="72"/>
                  <a:pt x="89" y="71"/>
                  <a:pt x="88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1" y="72"/>
                  <a:pt x="92" y="72"/>
                  <a:pt x="94" y="73"/>
                </a:cubicBezTo>
                <a:cubicBezTo>
                  <a:pt x="94" y="72"/>
                  <a:pt x="94" y="71"/>
                  <a:pt x="95" y="71"/>
                </a:cubicBezTo>
                <a:cubicBezTo>
                  <a:pt x="95" y="69"/>
                  <a:pt x="97" y="69"/>
                  <a:pt x="97" y="67"/>
                </a:cubicBezTo>
                <a:cubicBezTo>
                  <a:pt x="99" y="66"/>
                  <a:pt x="99" y="63"/>
                  <a:pt x="101" y="63"/>
                </a:cubicBezTo>
                <a:cubicBezTo>
                  <a:pt x="102" y="63"/>
                  <a:pt x="102" y="62"/>
                  <a:pt x="103" y="62"/>
                </a:cubicBezTo>
                <a:cubicBezTo>
                  <a:pt x="103" y="62"/>
                  <a:pt x="104" y="62"/>
                  <a:pt x="104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5" y="63"/>
                  <a:pt x="105" y="63"/>
                  <a:pt x="105" y="63"/>
                </a:cubicBezTo>
                <a:cubicBezTo>
                  <a:pt x="105" y="63"/>
                  <a:pt x="105" y="63"/>
                  <a:pt x="105" y="63"/>
                </a:cubicBezTo>
                <a:cubicBezTo>
                  <a:pt x="105" y="63"/>
                  <a:pt x="105" y="63"/>
                  <a:pt x="105" y="63"/>
                </a:cubicBezTo>
                <a:cubicBezTo>
                  <a:pt x="106" y="63"/>
                  <a:pt x="106" y="63"/>
                  <a:pt x="106" y="63"/>
                </a:cubicBezTo>
                <a:cubicBezTo>
                  <a:pt x="106" y="63"/>
                  <a:pt x="106" y="63"/>
                  <a:pt x="106" y="63"/>
                </a:cubicBezTo>
                <a:cubicBezTo>
                  <a:pt x="107" y="63"/>
                  <a:pt x="107" y="62"/>
                  <a:pt x="107" y="62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62"/>
                  <a:pt x="108" y="62"/>
                  <a:pt x="108" y="62"/>
                </a:cubicBezTo>
                <a:cubicBezTo>
                  <a:pt x="108" y="62"/>
                  <a:pt x="108" y="62"/>
                  <a:pt x="108" y="62"/>
                </a:cubicBezTo>
                <a:cubicBezTo>
                  <a:pt x="108" y="62"/>
                  <a:pt x="108" y="62"/>
                  <a:pt x="109" y="62"/>
                </a:cubicBezTo>
                <a:cubicBezTo>
                  <a:pt x="109" y="62"/>
                  <a:pt x="109" y="62"/>
                  <a:pt x="109" y="62"/>
                </a:cubicBezTo>
                <a:cubicBezTo>
                  <a:pt x="109" y="62"/>
                  <a:pt x="109" y="62"/>
                  <a:pt x="110" y="62"/>
                </a:cubicBezTo>
                <a:cubicBezTo>
                  <a:pt x="111" y="62"/>
                  <a:pt x="112" y="61"/>
                  <a:pt x="113" y="61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3"/>
                  <a:pt x="117" y="63"/>
                  <a:pt x="117" y="63"/>
                </a:cubicBezTo>
                <a:cubicBezTo>
                  <a:pt x="119" y="63"/>
                  <a:pt x="122" y="64"/>
                  <a:pt x="125" y="63"/>
                </a:cubicBezTo>
                <a:cubicBezTo>
                  <a:pt x="125" y="64"/>
                  <a:pt x="126" y="64"/>
                  <a:pt x="127" y="64"/>
                </a:cubicBezTo>
                <a:cubicBezTo>
                  <a:pt x="128" y="64"/>
                  <a:pt x="127" y="65"/>
                  <a:pt x="127" y="65"/>
                </a:cubicBezTo>
                <a:cubicBezTo>
                  <a:pt x="128" y="65"/>
                  <a:pt x="129" y="65"/>
                  <a:pt x="129" y="65"/>
                </a:cubicBezTo>
                <a:cubicBezTo>
                  <a:pt x="129" y="65"/>
                  <a:pt x="129" y="65"/>
                  <a:pt x="129" y="66"/>
                </a:cubicBezTo>
                <a:cubicBezTo>
                  <a:pt x="129" y="66"/>
                  <a:pt x="130" y="65"/>
                  <a:pt x="130" y="66"/>
                </a:cubicBezTo>
                <a:cubicBezTo>
                  <a:pt x="132" y="65"/>
                  <a:pt x="135" y="65"/>
                  <a:pt x="137" y="64"/>
                </a:cubicBezTo>
                <a:cubicBezTo>
                  <a:pt x="137" y="65"/>
                  <a:pt x="138" y="65"/>
                  <a:pt x="139" y="66"/>
                </a:cubicBezTo>
                <a:cubicBezTo>
                  <a:pt x="139" y="66"/>
                  <a:pt x="139" y="66"/>
                  <a:pt x="139" y="66"/>
                </a:cubicBezTo>
                <a:cubicBezTo>
                  <a:pt x="140" y="67"/>
                  <a:pt x="143" y="66"/>
                  <a:pt x="142" y="68"/>
                </a:cubicBezTo>
                <a:cubicBezTo>
                  <a:pt x="143" y="68"/>
                  <a:pt x="144" y="67"/>
                  <a:pt x="144" y="66"/>
                </a:cubicBezTo>
                <a:cubicBezTo>
                  <a:pt x="145" y="66"/>
                  <a:pt x="146" y="65"/>
                  <a:pt x="147" y="65"/>
                </a:cubicBezTo>
                <a:cubicBezTo>
                  <a:pt x="148" y="66"/>
                  <a:pt x="150" y="66"/>
                  <a:pt x="152" y="66"/>
                </a:cubicBezTo>
                <a:cubicBezTo>
                  <a:pt x="152" y="65"/>
                  <a:pt x="152" y="65"/>
                  <a:pt x="153" y="65"/>
                </a:cubicBezTo>
                <a:cubicBezTo>
                  <a:pt x="153" y="64"/>
                  <a:pt x="154" y="64"/>
                  <a:pt x="155" y="64"/>
                </a:cubicBezTo>
                <a:cubicBezTo>
                  <a:pt x="155" y="64"/>
                  <a:pt x="155" y="62"/>
                  <a:pt x="157" y="62"/>
                </a:cubicBezTo>
                <a:cubicBezTo>
                  <a:pt x="158" y="63"/>
                  <a:pt x="160" y="64"/>
                  <a:pt x="161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5"/>
                  <a:pt x="163" y="64"/>
                  <a:pt x="164" y="64"/>
                </a:cubicBezTo>
                <a:cubicBezTo>
                  <a:pt x="166" y="64"/>
                  <a:pt x="166" y="64"/>
                  <a:pt x="166" y="63"/>
                </a:cubicBezTo>
                <a:cubicBezTo>
                  <a:pt x="170" y="63"/>
                  <a:pt x="170" y="63"/>
                  <a:pt x="170" y="63"/>
                </a:cubicBezTo>
                <a:cubicBezTo>
                  <a:pt x="170" y="64"/>
                  <a:pt x="170" y="65"/>
                  <a:pt x="171" y="66"/>
                </a:cubicBezTo>
                <a:cubicBezTo>
                  <a:pt x="171" y="66"/>
                  <a:pt x="171" y="67"/>
                  <a:pt x="171" y="67"/>
                </a:cubicBezTo>
                <a:cubicBezTo>
                  <a:pt x="171" y="67"/>
                  <a:pt x="172" y="67"/>
                  <a:pt x="172" y="67"/>
                </a:cubicBezTo>
                <a:cubicBezTo>
                  <a:pt x="172" y="67"/>
                  <a:pt x="172" y="68"/>
                  <a:pt x="172" y="68"/>
                </a:cubicBezTo>
                <a:cubicBezTo>
                  <a:pt x="172" y="69"/>
                  <a:pt x="173" y="68"/>
                  <a:pt x="173" y="69"/>
                </a:cubicBezTo>
                <a:cubicBezTo>
                  <a:pt x="173" y="69"/>
                  <a:pt x="173" y="70"/>
                  <a:pt x="172" y="70"/>
                </a:cubicBezTo>
                <a:cubicBezTo>
                  <a:pt x="172" y="71"/>
                  <a:pt x="173" y="72"/>
                  <a:pt x="173" y="73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178" y="72"/>
                  <a:pt x="180" y="73"/>
                  <a:pt x="182" y="72"/>
                </a:cubicBezTo>
                <a:cubicBezTo>
                  <a:pt x="182" y="71"/>
                  <a:pt x="182" y="71"/>
                  <a:pt x="183" y="71"/>
                </a:cubicBezTo>
                <a:cubicBezTo>
                  <a:pt x="183" y="71"/>
                  <a:pt x="183" y="71"/>
                  <a:pt x="183" y="71"/>
                </a:cubicBezTo>
                <a:cubicBezTo>
                  <a:pt x="183" y="71"/>
                  <a:pt x="183" y="70"/>
                  <a:pt x="184" y="70"/>
                </a:cubicBezTo>
                <a:cubicBezTo>
                  <a:pt x="185" y="69"/>
                  <a:pt x="185" y="65"/>
                  <a:pt x="184" y="64"/>
                </a:cubicBezTo>
                <a:cubicBezTo>
                  <a:pt x="184" y="62"/>
                  <a:pt x="181" y="62"/>
                  <a:pt x="182" y="60"/>
                </a:cubicBezTo>
                <a:cubicBezTo>
                  <a:pt x="183" y="60"/>
                  <a:pt x="183" y="59"/>
                  <a:pt x="184" y="59"/>
                </a:cubicBezTo>
                <a:cubicBezTo>
                  <a:pt x="185" y="59"/>
                  <a:pt x="186" y="58"/>
                  <a:pt x="186" y="59"/>
                </a:cubicBezTo>
                <a:cubicBezTo>
                  <a:pt x="189" y="59"/>
                  <a:pt x="189" y="59"/>
                  <a:pt x="189" y="59"/>
                </a:cubicBezTo>
                <a:cubicBezTo>
                  <a:pt x="190" y="59"/>
                  <a:pt x="190" y="58"/>
                  <a:pt x="190" y="58"/>
                </a:cubicBezTo>
                <a:cubicBezTo>
                  <a:pt x="191" y="58"/>
                  <a:pt x="192" y="58"/>
                  <a:pt x="192" y="57"/>
                </a:cubicBezTo>
                <a:close/>
                <a:moveTo>
                  <a:pt x="65" y="73"/>
                </a:moveTo>
                <a:cubicBezTo>
                  <a:pt x="65" y="73"/>
                  <a:pt x="65" y="73"/>
                  <a:pt x="65" y="73"/>
                </a:cubicBezTo>
                <a:cubicBezTo>
                  <a:pt x="65" y="73"/>
                  <a:pt x="65" y="73"/>
                  <a:pt x="65" y="73"/>
                </a:cubicBezTo>
                <a:cubicBezTo>
                  <a:pt x="65" y="73"/>
                  <a:pt x="65" y="73"/>
                  <a:pt x="65" y="73"/>
                </a:cubicBezTo>
                <a:close/>
                <a:moveTo>
                  <a:pt x="77" y="45"/>
                </a:moveTo>
                <a:cubicBezTo>
                  <a:pt x="77" y="45"/>
                  <a:pt x="77" y="45"/>
                  <a:pt x="77" y="45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5"/>
                  <a:pt x="77" y="45"/>
                  <a:pt x="77" y="45"/>
                </a:cubicBezTo>
                <a:close/>
                <a:moveTo>
                  <a:pt x="79" y="45"/>
                </a:moveTo>
                <a:cubicBezTo>
                  <a:pt x="79" y="45"/>
                  <a:pt x="79" y="45"/>
                  <a:pt x="79" y="45"/>
                </a:cubicBezTo>
                <a:cubicBezTo>
                  <a:pt x="79" y="45"/>
                  <a:pt x="80" y="45"/>
                  <a:pt x="80" y="45"/>
                </a:cubicBezTo>
                <a:cubicBezTo>
                  <a:pt x="80" y="45"/>
                  <a:pt x="79" y="45"/>
                  <a:pt x="79" y="45"/>
                </a:cubicBezTo>
                <a:close/>
                <a:moveTo>
                  <a:pt x="84" y="40"/>
                </a:moveTo>
                <a:cubicBezTo>
                  <a:pt x="84" y="40"/>
                  <a:pt x="84" y="40"/>
                  <a:pt x="84" y="40"/>
                </a:cubicBezTo>
                <a:cubicBezTo>
                  <a:pt x="85" y="40"/>
                  <a:pt x="85" y="40"/>
                  <a:pt x="85" y="40"/>
                </a:cubicBezTo>
                <a:cubicBezTo>
                  <a:pt x="84" y="40"/>
                  <a:pt x="84" y="40"/>
                  <a:pt x="84" y="40"/>
                </a:cubicBezTo>
                <a:close/>
                <a:moveTo>
                  <a:pt x="90" y="35"/>
                </a:moveTo>
                <a:cubicBezTo>
                  <a:pt x="90" y="35"/>
                  <a:pt x="90" y="35"/>
                  <a:pt x="90" y="35"/>
                </a:cubicBezTo>
                <a:cubicBezTo>
                  <a:pt x="90" y="35"/>
                  <a:pt x="90" y="35"/>
                  <a:pt x="90" y="35"/>
                </a:cubicBezTo>
                <a:cubicBezTo>
                  <a:pt x="90" y="35"/>
                  <a:pt x="90" y="35"/>
                  <a:pt x="90" y="35"/>
                </a:cubicBezTo>
                <a:cubicBezTo>
                  <a:pt x="90" y="35"/>
                  <a:pt x="90" y="35"/>
                  <a:pt x="90" y="35"/>
                </a:cubicBezTo>
                <a:cubicBezTo>
                  <a:pt x="90" y="35"/>
                  <a:pt x="90" y="35"/>
                  <a:pt x="89" y="35"/>
                </a:cubicBezTo>
                <a:cubicBezTo>
                  <a:pt x="90" y="35"/>
                  <a:pt x="90" y="35"/>
                  <a:pt x="90" y="35"/>
                </a:cubicBezTo>
                <a:cubicBezTo>
                  <a:pt x="90" y="35"/>
                  <a:pt x="90" y="35"/>
                  <a:pt x="90" y="35"/>
                </a:cubicBezTo>
                <a:cubicBezTo>
                  <a:pt x="90" y="35"/>
                  <a:pt x="90" y="35"/>
                  <a:pt x="90" y="35"/>
                </a:cubicBezTo>
                <a:cubicBezTo>
                  <a:pt x="90" y="35"/>
                  <a:pt x="90" y="35"/>
                  <a:pt x="90" y="35"/>
                </a:cubicBezTo>
                <a:cubicBezTo>
                  <a:pt x="90" y="35"/>
                  <a:pt x="90" y="35"/>
                  <a:pt x="90" y="35"/>
                </a:cubicBezTo>
                <a:cubicBezTo>
                  <a:pt x="90" y="35"/>
                  <a:pt x="90" y="35"/>
                  <a:pt x="91" y="35"/>
                </a:cubicBezTo>
                <a:cubicBezTo>
                  <a:pt x="90" y="35"/>
                  <a:pt x="90" y="35"/>
                  <a:pt x="90" y="35"/>
                </a:cubicBezTo>
                <a:close/>
                <a:moveTo>
                  <a:pt x="100" y="36"/>
                </a:moveTo>
                <a:cubicBezTo>
                  <a:pt x="100" y="36"/>
                  <a:pt x="100" y="36"/>
                  <a:pt x="100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36"/>
                  <a:pt x="100" y="36"/>
                  <a:pt x="100" y="36"/>
                </a:cubicBezTo>
                <a:close/>
                <a:moveTo>
                  <a:pt x="100" y="26"/>
                </a:moveTo>
                <a:cubicBezTo>
                  <a:pt x="100" y="26"/>
                  <a:pt x="100" y="26"/>
                  <a:pt x="100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0" y="26"/>
                </a:cubicBezTo>
                <a:close/>
                <a:moveTo>
                  <a:pt x="111" y="44"/>
                </a:move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lose/>
                <a:moveTo>
                  <a:pt x="143" y="44"/>
                </a:moveTo>
                <a:cubicBezTo>
                  <a:pt x="143" y="44"/>
                  <a:pt x="143" y="43"/>
                  <a:pt x="143" y="43"/>
                </a:cubicBezTo>
                <a:cubicBezTo>
                  <a:pt x="143" y="43"/>
                  <a:pt x="143" y="44"/>
                  <a:pt x="143" y="44"/>
                </a:cubicBezTo>
                <a:close/>
                <a:moveTo>
                  <a:pt x="173" y="44"/>
                </a:moveTo>
                <a:cubicBezTo>
                  <a:pt x="173" y="44"/>
                  <a:pt x="173" y="44"/>
                  <a:pt x="173" y="44"/>
                </a:cubicBezTo>
                <a:cubicBezTo>
                  <a:pt x="173" y="44"/>
                  <a:pt x="173" y="44"/>
                  <a:pt x="173" y="44"/>
                </a:cubicBezTo>
                <a:cubicBezTo>
                  <a:pt x="173" y="44"/>
                  <a:pt x="173" y="44"/>
                  <a:pt x="173" y="44"/>
                </a:cubicBezTo>
                <a:close/>
                <a:moveTo>
                  <a:pt x="124" y="163"/>
                </a:moveTo>
                <a:cubicBezTo>
                  <a:pt x="123" y="162"/>
                  <a:pt x="122" y="162"/>
                  <a:pt x="121" y="162"/>
                </a:cubicBezTo>
                <a:cubicBezTo>
                  <a:pt x="121" y="162"/>
                  <a:pt x="121" y="161"/>
                  <a:pt x="121" y="161"/>
                </a:cubicBezTo>
                <a:cubicBezTo>
                  <a:pt x="121" y="161"/>
                  <a:pt x="120" y="162"/>
                  <a:pt x="119" y="162"/>
                </a:cubicBezTo>
                <a:cubicBezTo>
                  <a:pt x="119" y="162"/>
                  <a:pt x="119" y="161"/>
                  <a:pt x="119" y="161"/>
                </a:cubicBezTo>
                <a:cubicBezTo>
                  <a:pt x="118" y="161"/>
                  <a:pt x="117" y="161"/>
                  <a:pt x="116" y="160"/>
                </a:cubicBezTo>
                <a:cubicBezTo>
                  <a:pt x="115" y="160"/>
                  <a:pt x="114" y="162"/>
                  <a:pt x="113" y="162"/>
                </a:cubicBezTo>
                <a:cubicBezTo>
                  <a:pt x="111" y="162"/>
                  <a:pt x="112" y="160"/>
                  <a:pt x="109" y="160"/>
                </a:cubicBezTo>
                <a:cubicBezTo>
                  <a:pt x="108" y="161"/>
                  <a:pt x="106" y="160"/>
                  <a:pt x="106" y="161"/>
                </a:cubicBezTo>
                <a:cubicBezTo>
                  <a:pt x="106" y="161"/>
                  <a:pt x="106" y="162"/>
                  <a:pt x="106" y="162"/>
                </a:cubicBezTo>
                <a:cubicBezTo>
                  <a:pt x="107" y="162"/>
                  <a:pt x="107" y="162"/>
                  <a:pt x="108" y="162"/>
                </a:cubicBezTo>
                <a:cubicBezTo>
                  <a:pt x="108" y="163"/>
                  <a:pt x="107" y="162"/>
                  <a:pt x="106" y="163"/>
                </a:cubicBezTo>
                <a:cubicBezTo>
                  <a:pt x="106" y="164"/>
                  <a:pt x="107" y="164"/>
                  <a:pt x="107" y="165"/>
                </a:cubicBezTo>
                <a:cubicBezTo>
                  <a:pt x="108" y="165"/>
                  <a:pt x="109" y="165"/>
                  <a:pt x="109" y="165"/>
                </a:cubicBezTo>
                <a:cubicBezTo>
                  <a:pt x="110" y="165"/>
                  <a:pt x="111" y="165"/>
                  <a:pt x="112" y="165"/>
                </a:cubicBezTo>
                <a:cubicBezTo>
                  <a:pt x="112" y="165"/>
                  <a:pt x="113" y="166"/>
                  <a:pt x="113" y="166"/>
                </a:cubicBezTo>
                <a:cubicBezTo>
                  <a:pt x="114" y="166"/>
                  <a:pt x="114" y="165"/>
                  <a:pt x="116" y="165"/>
                </a:cubicBezTo>
                <a:cubicBezTo>
                  <a:pt x="118" y="166"/>
                  <a:pt x="117" y="164"/>
                  <a:pt x="118" y="164"/>
                </a:cubicBezTo>
                <a:cubicBezTo>
                  <a:pt x="121" y="164"/>
                  <a:pt x="123" y="164"/>
                  <a:pt x="125" y="164"/>
                </a:cubicBezTo>
                <a:cubicBezTo>
                  <a:pt x="126" y="164"/>
                  <a:pt x="125" y="163"/>
                  <a:pt x="124" y="163"/>
                </a:cubicBezTo>
                <a:close/>
                <a:moveTo>
                  <a:pt x="145" y="170"/>
                </a:moveTo>
                <a:cubicBezTo>
                  <a:pt x="144" y="170"/>
                  <a:pt x="143" y="170"/>
                  <a:pt x="142" y="169"/>
                </a:cubicBezTo>
                <a:cubicBezTo>
                  <a:pt x="141" y="169"/>
                  <a:pt x="140" y="169"/>
                  <a:pt x="140" y="168"/>
                </a:cubicBezTo>
                <a:cubicBezTo>
                  <a:pt x="136" y="169"/>
                  <a:pt x="133" y="165"/>
                  <a:pt x="130" y="167"/>
                </a:cubicBezTo>
                <a:cubicBezTo>
                  <a:pt x="129" y="168"/>
                  <a:pt x="130" y="168"/>
                  <a:pt x="130" y="169"/>
                </a:cubicBezTo>
                <a:cubicBezTo>
                  <a:pt x="131" y="169"/>
                  <a:pt x="132" y="169"/>
                  <a:pt x="132" y="170"/>
                </a:cubicBezTo>
                <a:cubicBezTo>
                  <a:pt x="133" y="170"/>
                  <a:pt x="134" y="170"/>
                  <a:pt x="135" y="170"/>
                </a:cubicBezTo>
                <a:cubicBezTo>
                  <a:pt x="135" y="170"/>
                  <a:pt x="135" y="171"/>
                  <a:pt x="135" y="171"/>
                </a:cubicBezTo>
                <a:cubicBezTo>
                  <a:pt x="135" y="171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9" y="172"/>
                  <a:pt x="142" y="172"/>
                  <a:pt x="145" y="172"/>
                </a:cubicBezTo>
                <a:cubicBezTo>
                  <a:pt x="146" y="172"/>
                  <a:pt x="145" y="171"/>
                  <a:pt x="146" y="171"/>
                </a:cubicBezTo>
                <a:cubicBezTo>
                  <a:pt x="145" y="171"/>
                  <a:pt x="145" y="171"/>
                  <a:pt x="145" y="170"/>
                </a:cubicBezTo>
                <a:close/>
                <a:moveTo>
                  <a:pt x="70" y="124"/>
                </a:moveTo>
                <a:cubicBezTo>
                  <a:pt x="70" y="126"/>
                  <a:pt x="71" y="127"/>
                  <a:pt x="72" y="127"/>
                </a:cubicBezTo>
                <a:cubicBezTo>
                  <a:pt x="72" y="125"/>
                  <a:pt x="71" y="124"/>
                  <a:pt x="70" y="124"/>
                </a:cubicBezTo>
                <a:close/>
                <a:moveTo>
                  <a:pt x="54" y="116"/>
                </a:moveTo>
                <a:cubicBezTo>
                  <a:pt x="54" y="116"/>
                  <a:pt x="53" y="116"/>
                  <a:pt x="54" y="116"/>
                </a:cubicBezTo>
                <a:cubicBezTo>
                  <a:pt x="52" y="115"/>
                  <a:pt x="51" y="114"/>
                  <a:pt x="52" y="112"/>
                </a:cubicBezTo>
                <a:cubicBezTo>
                  <a:pt x="49" y="113"/>
                  <a:pt x="50" y="110"/>
                  <a:pt x="49" y="110"/>
                </a:cubicBezTo>
                <a:cubicBezTo>
                  <a:pt x="49" y="109"/>
                  <a:pt x="47" y="109"/>
                  <a:pt x="45" y="109"/>
                </a:cubicBezTo>
                <a:cubicBezTo>
                  <a:pt x="45" y="110"/>
                  <a:pt x="46" y="110"/>
                  <a:pt x="46" y="111"/>
                </a:cubicBezTo>
                <a:cubicBezTo>
                  <a:pt x="46" y="112"/>
                  <a:pt x="47" y="111"/>
                  <a:pt x="47" y="112"/>
                </a:cubicBezTo>
                <a:cubicBezTo>
                  <a:pt x="48" y="114"/>
                  <a:pt x="50" y="114"/>
                  <a:pt x="49" y="116"/>
                </a:cubicBezTo>
                <a:cubicBezTo>
                  <a:pt x="51" y="115"/>
                  <a:pt x="51" y="117"/>
                  <a:pt x="52" y="117"/>
                </a:cubicBezTo>
                <a:cubicBezTo>
                  <a:pt x="52" y="118"/>
                  <a:pt x="52" y="119"/>
                  <a:pt x="52" y="119"/>
                </a:cubicBezTo>
                <a:cubicBezTo>
                  <a:pt x="55" y="119"/>
                  <a:pt x="55" y="121"/>
                  <a:pt x="58" y="121"/>
                </a:cubicBezTo>
                <a:cubicBezTo>
                  <a:pt x="58" y="119"/>
                  <a:pt x="55" y="119"/>
                  <a:pt x="54" y="116"/>
                </a:cubicBezTo>
                <a:close/>
                <a:moveTo>
                  <a:pt x="64" y="123"/>
                </a:moveTo>
                <a:cubicBezTo>
                  <a:pt x="62" y="123"/>
                  <a:pt x="63" y="121"/>
                  <a:pt x="61" y="121"/>
                </a:cubicBezTo>
                <a:cubicBezTo>
                  <a:pt x="60" y="122"/>
                  <a:pt x="60" y="123"/>
                  <a:pt x="59" y="123"/>
                </a:cubicBezTo>
                <a:cubicBezTo>
                  <a:pt x="59" y="125"/>
                  <a:pt x="61" y="125"/>
                  <a:pt x="61" y="126"/>
                </a:cubicBezTo>
                <a:cubicBezTo>
                  <a:pt x="64" y="125"/>
                  <a:pt x="63" y="128"/>
                  <a:pt x="65" y="128"/>
                </a:cubicBezTo>
                <a:cubicBezTo>
                  <a:pt x="66" y="125"/>
                  <a:pt x="63" y="126"/>
                  <a:pt x="64" y="123"/>
                </a:cubicBezTo>
                <a:close/>
                <a:moveTo>
                  <a:pt x="74" y="130"/>
                </a:moveTo>
                <a:cubicBezTo>
                  <a:pt x="72" y="131"/>
                  <a:pt x="72" y="130"/>
                  <a:pt x="71" y="130"/>
                </a:cubicBezTo>
                <a:cubicBezTo>
                  <a:pt x="71" y="131"/>
                  <a:pt x="71" y="132"/>
                  <a:pt x="72" y="132"/>
                </a:cubicBezTo>
                <a:cubicBezTo>
                  <a:pt x="73" y="132"/>
                  <a:pt x="74" y="133"/>
                  <a:pt x="75" y="132"/>
                </a:cubicBezTo>
                <a:cubicBezTo>
                  <a:pt x="75" y="132"/>
                  <a:pt x="75" y="132"/>
                  <a:pt x="75" y="131"/>
                </a:cubicBezTo>
                <a:cubicBezTo>
                  <a:pt x="75" y="131"/>
                  <a:pt x="74" y="131"/>
                  <a:pt x="74" y="130"/>
                </a:cubicBezTo>
                <a:close/>
                <a:moveTo>
                  <a:pt x="73" y="128"/>
                </a:moveTo>
                <a:cubicBezTo>
                  <a:pt x="73" y="129"/>
                  <a:pt x="74" y="130"/>
                  <a:pt x="76" y="130"/>
                </a:cubicBezTo>
                <a:cubicBezTo>
                  <a:pt x="76" y="128"/>
                  <a:pt x="75" y="127"/>
                  <a:pt x="73" y="128"/>
                </a:cubicBezTo>
                <a:close/>
                <a:moveTo>
                  <a:pt x="88" y="142"/>
                </a:moveTo>
                <a:cubicBezTo>
                  <a:pt x="90" y="142"/>
                  <a:pt x="90" y="141"/>
                  <a:pt x="91" y="141"/>
                </a:cubicBezTo>
                <a:cubicBezTo>
                  <a:pt x="92" y="138"/>
                  <a:pt x="87" y="139"/>
                  <a:pt x="88" y="142"/>
                </a:cubicBezTo>
                <a:close/>
                <a:moveTo>
                  <a:pt x="97" y="146"/>
                </a:moveTo>
                <a:cubicBezTo>
                  <a:pt x="97" y="145"/>
                  <a:pt x="98" y="144"/>
                  <a:pt x="98" y="144"/>
                </a:cubicBezTo>
                <a:cubicBezTo>
                  <a:pt x="98" y="143"/>
                  <a:pt x="97" y="143"/>
                  <a:pt x="97" y="142"/>
                </a:cubicBezTo>
                <a:cubicBezTo>
                  <a:pt x="95" y="142"/>
                  <a:pt x="94" y="140"/>
                  <a:pt x="91" y="141"/>
                </a:cubicBezTo>
                <a:cubicBezTo>
                  <a:pt x="91" y="145"/>
                  <a:pt x="95" y="145"/>
                  <a:pt x="97" y="146"/>
                </a:cubicBezTo>
                <a:close/>
                <a:moveTo>
                  <a:pt x="87" y="158"/>
                </a:moveTo>
                <a:cubicBezTo>
                  <a:pt x="87" y="159"/>
                  <a:pt x="86" y="159"/>
                  <a:pt x="87" y="160"/>
                </a:cubicBezTo>
                <a:cubicBezTo>
                  <a:pt x="87" y="160"/>
                  <a:pt x="87" y="161"/>
                  <a:pt x="88" y="161"/>
                </a:cubicBezTo>
                <a:cubicBezTo>
                  <a:pt x="88" y="160"/>
                  <a:pt x="90" y="161"/>
                  <a:pt x="91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92" y="159"/>
                  <a:pt x="93" y="160"/>
                  <a:pt x="93" y="160"/>
                </a:cubicBezTo>
                <a:cubicBezTo>
                  <a:pt x="93" y="159"/>
                  <a:pt x="94" y="158"/>
                  <a:pt x="95" y="158"/>
                </a:cubicBezTo>
                <a:cubicBezTo>
                  <a:pt x="93" y="156"/>
                  <a:pt x="88" y="156"/>
                  <a:pt x="87" y="158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91"/>
          <p:cNvSpPr>
            <a:spLocks/>
          </p:cNvSpPr>
          <p:nvPr/>
        </p:nvSpPr>
        <p:spPr bwMode="auto">
          <a:xfrm>
            <a:off x="6770979" y="3732515"/>
            <a:ext cx="425450" cy="371475"/>
          </a:xfrm>
          <a:custGeom>
            <a:avLst/>
            <a:gdLst>
              <a:gd name="T0" fmla="*/ 107 w 110"/>
              <a:gd name="T1" fmla="*/ 58 h 96"/>
              <a:gd name="T2" fmla="*/ 104 w 110"/>
              <a:gd name="T3" fmla="*/ 50 h 96"/>
              <a:gd name="T4" fmla="*/ 103 w 110"/>
              <a:gd name="T5" fmla="*/ 41 h 96"/>
              <a:gd name="T6" fmla="*/ 100 w 110"/>
              <a:gd name="T7" fmla="*/ 39 h 96"/>
              <a:gd name="T8" fmla="*/ 90 w 110"/>
              <a:gd name="T9" fmla="*/ 36 h 96"/>
              <a:gd name="T10" fmla="*/ 93 w 110"/>
              <a:gd name="T11" fmla="*/ 26 h 96"/>
              <a:gd name="T12" fmla="*/ 97 w 110"/>
              <a:gd name="T13" fmla="*/ 21 h 96"/>
              <a:gd name="T14" fmla="*/ 93 w 110"/>
              <a:gd name="T15" fmla="*/ 19 h 96"/>
              <a:gd name="T16" fmla="*/ 90 w 110"/>
              <a:gd name="T17" fmla="*/ 14 h 96"/>
              <a:gd name="T18" fmla="*/ 86 w 110"/>
              <a:gd name="T19" fmla="*/ 12 h 96"/>
              <a:gd name="T20" fmla="*/ 78 w 110"/>
              <a:gd name="T21" fmla="*/ 10 h 96"/>
              <a:gd name="T22" fmla="*/ 77 w 110"/>
              <a:gd name="T23" fmla="*/ 3 h 96"/>
              <a:gd name="T24" fmla="*/ 70 w 110"/>
              <a:gd name="T25" fmla="*/ 5 h 96"/>
              <a:gd name="T26" fmla="*/ 64 w 110"/>
              <a:gd name="T27" fmla="*/ 3 h 96"/>
              <a:gd name="T28" fmla="*/ 55 w 110"/>
              <a:gd name="T29" fmla="*/ 4 h 96"/>
              <a:gd name="T30" fmla="*/ 52 w 110"/>
              <a:gd name="T31" fmla="*/ 7 h 96"/>
              <a:gd name="T32" fmla="*/ 42 w 110"/>
              <a:gd name="T33" fmla="*/ 11 h 96"/>
              <a:gd name="T34" fmla="*/ 37 w 110"/>
              <a:gd name="T35" fmla="*/ 7 h 96"/>
              <a:gd name="T36" fmla="*/ 29 w 110"/>
              <a:gd name="T37" fmla="*/ 7 h 96"/>
              <a:gd name="T38" fmla="*/ 26 w 110"/>
              <a:gd name="T39" fmla="*/ 3 h 96"/>
              <a:gd name="T40" fmla="*/ 21 w 110"/>
              <a:gd name="T41" fmla="*/ 4 h 96"/>
              <a:gd name="T42" fmla="*/ 13 w 110"/>
              <a:gd name="T43" fmla="*/ 7 h 96"/>
              <a:gd name="T44" fmla="*/ 6 w 110"/>
              <a:gd name="T45" fmla="*/ 10 h 96"/>
              <a:gd name="T46" fmla="*/ 2 w 110"/>
              <a:gd name="T47" fmla="*/ 13 h 96"/>
              <a:gd name="T48" fmla="*/ 1 w 110"/>
              <a:gd name="T49" fmla="*/ 18 h 96"/>
              <a:gd name="T50" fmla="*/ 2 w 110"/>
              <a:gd name="T51" fmla="*/ 26 h 96"/>
              <a:gd name="T52" fmla="*/ 13 w 110"/>
              <a:gd name="T53" fmla="*/ 30 h 96"/>
              <a:gd name="T54" fmla="*/ 17 w 110"/>
              <a:gd name="T55" fmla="*/ 32 h 96"/>
              <a:gd name="T56" fmla="*/ 20 w 110"/>
              <a:gd name="T57" fmla="*/ 42 h 96"/>
              <a:gd name="T58" fmla="*/ 30 w 110"/>
              <a:gd name="T59" fmla="*/ 51 h 96"/>
              <a:gd name="T60" fmla="*/ 41 w 110"/>
              <a:gd name="T61" fmla="*/ 53 h 96"/>
              <a:gd name="T62" fmla="*/ 42 w 110"/>
              <a:gd name="T63" fmla="*/ 58 h 96"/>
              <a:gd name="T64" fmla="*/ 42 w 110"/>
              <a:gd name="T65" fmla="*/ 64 h 96"/>
              <a:gd name="T66" fmla="*/ 41 w 110"/>
              <a:gd name="T67" fmla="*/ 69 h 96"/>
              <a:gd name="T68" fmla="*/ 46 w 110"/>
              <a:gd name="T69" fmla="*/ 70 h 96"/>
              <a:gd name="T70" fmla="*/ 52 w 110"/>
              <a:gd name="T71" fmla="*/ 70 h 96"/>
              <a:gd name="T72" fmla="*/ 57 w 110"/>
              <a:gd name="T73" fmla="*/ 66 h 96"/>
              <a:gd name="T74" fmla="*/ 61 w 110"/>
              <a:gd name="T75" fmla="*/ 67 h 96"/>
              <a:gd name="T76" fmla="*/ 62 w 110"/>
              <a:gd name="T77" fmla="*/ 76 h 96"/>
              <a:gd name="T78" fmla="*/ 64 w 110"/>
              <a:gd name="T79" fmla="*/ 79 h 96"/>
              <a:gd name="T80" fmla="*/ 75 w 110"/>
              <a:gd name="T81" fmla="*/ 90 h 96"/>
              <a:gd name="T82" fmla="*/ 75 w 110"/>
              <a:gd name="T83" fmla="*/ 93 h 96"/>
              <a:gd name="T84" fmla="*/ 78 w 110"/>
              <a:gd name="T85" fmla="*/ 95 h 96"/>
              <a:gd name="T86" fmla="*/ 88 w 110"/>
              <a:gd name="T87" fmla="*/ 95 h 96"/>
              <a:gd name="T88" fmla="*/ 91 w 110"/>
              <a:gd name="T89" fmla="*/ 95 h 96"/>
              <a:gd name="T90" fmla="*/ 93 w 110"/>
              <a:gd name="T91" fmla="*/ 86 h 96"/>
              <a:gd name="T92" fmla="*/ 90 w 110"/>
              <a:gd name="T93" fmla="*/ 80 h 96"/>
              <a:gd name="T94" fmla="*/ 98 w 110"/>
              <a:gd name="T95" fmla="*/ 67 h 96"/>
              <a:gd name="T96" fmla="*/ 100 w 110"/>
              <a:gd name="T97" fmla="*/ 68 h 96"/>
              <a:gd name="T98" fmla="*/ 105 w 110"/>
              <a:gd name="T99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0" h="96">
                <a:moveTo>
                  <a:pt x="110" y="60"/>
                </a:moveTo>
                <a:cubicBezTo>
                  <a:pt x="109" y="60"/>
                  <a:pt x="109" y="60"/>
                  <a:pt x="109" y="60"/>
                </a:cubicBezTo>
                <a:cubicBezTo>
                  <a:pt x="109" y="59"/>
                  <a:pt x="108" y="59"/>
                  <a:pt x="107" y="58"/>
                </a:cubicBezTo>
                <a:cubicBezTo>
                  <a:pt x="107" y="56"/>
                  <a:pt x="108" y="56"/>
                  <a:pt x="108" y="54"/>
                </a:cubicBezTo>
                <a:cubicBezTo>
                  <a:pt x="108" y="52"/>
                  <a:pt x="107" y="53"/>
                  <a:pt x="107" y="51"/>
                </a:cubicBezTo>
                <a:cubicBezTo>
                  <a:pt x="106" y="51"/>
                  <a:pt x="105" y="51"/>
                  <a:pt x="104" y="50"/>
                </a:cubicBezTo>
                <a:cubicBezTo>
                  <a:pt x="104" y="48"/>
                  <a:pt x="106" y="48"/>
                  <a:pt x="106" y="47"/>
                </a:cubicBezTo>
                <a:cubicBezTo>
                  <a:pt x="105" y="45"/>
                  <a:pt x="103" y="45"/>
                  <a:pt x="104" y="42"/>
                </a:cubicBezTo>
                <a:cubicBezTo>
                  <a:pt x="104" y="41"/>
                  <a:pt x="103" y="41"/>
                  <a:pt x="103" y="41"/>
                </a:cubicBezTo>
                <a:cubicBezTo>
                  <a:pt x="103" y="40"/>
                  <a:pt x="102" y="40"/>
                  <a:pt x="102" y="40"/>
                </a:cubicBezTo>
                <a:cubicBezTo>
                  <a:pt x="102" y="40"/>
                  <a:pt x="101" y="39"/>
                  <a:pt x="101" y="39"/>
                </a:cubicBezTo>
                <a:cubicBezTo>
                  <a:pt x="101" y="39"/>
                  <a:pt x="101" y="39"/>
                  <a:pt x="100" y="39"/>
                </a:cubicBezTo>
                <a:cubicBezTo>
                  <a:pt x="100" y="39"/>
                  <a:pt x="100" y="38"/>
                  <a:pt x="99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2" y="37"/>
                  <a:pt x="91" y="36"/>
                  <a:pt x="90" y="36"/>
                </a:cubicBezTo>
                <a:cubicBezTo>
                  <a:pt x="90" y="35"/>
                  <a:pt x="90" y="33"/>
                  <a:pt x="91" y="33"/>
                </a:cubicBezTo>
                <a:cubicBezTo>
                  <a:pt x="91" y="31"/>
                  <a:pt x="92" y="30"/>
                  <a:pt x="93" y="29"/>
                </a:cubicBezTo>
                <a:cubicBezTo>
                  <a:pt x="93" y="28"/>
                  <a:pt x="93" y="27"/>
                  <a:pt x="93" y="26"/>
                </a:cubicBezTo>
                <a:cubicBezTo>
                  <a:pt x="95" y="26"/>
                  <a:pt x="95" y="24"/>
                  <a:pt x="96" y="23"/>
                </a:cubicBezTo>
                <a:cubicBezTo>
                  <a:pt x="96" y="22"/>
                  <a:pt x="97" y="23"/>
                  <a:pt x="97" y="22"/>
                </a:cubicBezTo>
                <a:cubicBezTo>
                  <a:pt x="97" y="22"/>
                  <a:pt x="97" y="22"/>
                  <a:pt x="97" y="21"/>
                </a:cubicBezTo>
                <a:cubicBezTo>
                  <a:pt x="97" y="21"/>
                  <a:pt x="97" y="20"/>
                  <a:pt x="96" y="20"/>
                </a:cubicBezTo>
                <a:cubicBezTo>
                  <a:pt x="96" y="20"/>
                  <a:pt x="95" y="20"/>
                  <a:pt x="95" y="19"/>
                </a:cubicBezTo>
                <a:cubicBezTo>
                  <a:pt x="95" y="19"/>
                  <a:pt x="94" y="19"/>
                  <a:pt x="93" y="19"/>
                </a:cubicBezTo>
                <a:cubicBezTo>
                  <a:pt x="93" y="18"/>
                  <a:pt x="92" y="17"/>
                  <a:pt x="91" y="17"/>
                </a:cubicBezTo>
                <a:cubicBezTo>
                  <a:pt x="91" y="16"/>
                  <a:pt x="91" y="16"/>
                  <a:pt x="90" y="16"/>
                </a:cubicBezTo>
                <a:cubicBezTo>
                  <a:pt x="90" y="15"/>
                  <a:pt x="90" y="15"/>
                  <a:pt x="90" y="14"/>
                </a:cubicBezTo>
                <a:cubicBezTo>
                  <a:pt x="89" y="14"/>
                  <a:pt x="89" y="14"/>
                  <a:pt x="89" y="13"/>
                </a:cubicBezTo>
                <a:cubicBezTo>
                  <a:pt x="89" y="13"/>
                  <a:pt x="88" y="13"/>
                  <a:pt x="88" y="12"/>
                </a:cubicBezTo>
                <a:cubicBezTo>
                  <a:pt x="87" y="12"/>
                  <a:pt x="87" y="12"/>
                  <a:pt x="86" y="12"/>
                </a:cubicBezTo>
                <a:cubicBezTo>
                  <a:pt x="83" y="11"/>
                  <a:pt x="84" y="14"/>
                  <a:pt x="81" y="14"/>
                </a:cubicBezTo>
                <a:cubicBezTo>
                  <a:pt x="81" y="13"/>
                  <a:pt x="81" y="13"/>
                  <a:pt x="80" y="13"/>
                </a:cubicBezTo>
                <a:cubicBezTo>
                  <a:pt x="79" y="12"/>
                  <a:pt x="79" y="10"/>
                  <a:pt x="78" y="10"/>
                </a:cubicBezTo>
                <a:cubicBezTo>
                  <a:pt x="78" y="9"/>
                  <a:pt x="78" y="8"/>
                  <a:pt x="77" y="8"/>
                </a:cubicBezTo>
                <a:cubicBezTo>
                  <a:pt x="77" y="6"/>
                  <a:pt x="77" y="5"/>
                  <a:pt x="78" y="5"/>
                </a:cubicBezTo>
                <a:cubicBezTo>
                  <a:pt x="78" y="4"/>
                  <a:pt x="77" y="4"/>
                  <a:pt x="77" y="3"/>
                </a:cubicBezTo>
                <a:cubicBezTo>
                  <a:pt x="77" y="3"/>
                  <a:pt x="75" y="3"/>
                  <a:pt x="75" y="2"/>
                </a:cubicBezTo>
                <a:cubicBezTo>
                  <a:pt x="75" y="3"/>
                  <a:pt x="73" y="2"/>
                  <a:pt x="73" y="4"/>
                </a:cubicBezTo>
                <a:cubicBezTo>
                  <a:pt x="72" y="4"/>
                  <a:pt x="72" y="6"/>
                  <a:pt x="70" y="5"/>
                </a:cubicBezTo>
                <a:cubicBezTo>
                  <a:pt x="70" y="2"/>
                  <a:pt x="70" y="2"/>
                  <a:pt x="70" y="2"/>
                </a:cubicBezTo>
                <a:cubicBezTo>
                  <a:pt x="70" y="1"/>
                  <a:pt x="68" y="1"/>
                  <a:pt x="68" y="0"/>
                </a:cubicBezTo>
                <a:cubicBezTo>
                  <a:pt x="66" y="0"/>
                  <a:pt x="66" y="2"/>
                  <a:pt x="64" y="3"/>
                </a:cubicBezTo>
                <a:cubicBezTo>
                  <a:pt x="57" y="3"/>
                  <a:pt x="57" y="3"/>
                  <a:pt x="57" y="3"/>
                </a:cubicBezTo>
                <a:cubicBezTo>
                  <a:pt x="56" y="2"/>
                  <a:pt x="56" y="3"/>
                  <a:pt x="56" y="3"/>
                </a:cubicBezTo>
                <a:cubicBezTo>
                  <a:pt x="56" y="4"/>
                  <a:pt x="55" y="4"/>
                  <a:pt x="55" y="4"/>
                </a:cubicBezTo>
                <a:cubicBezTo>
                  <a:pt x="55" y="5"/>
                  <a:pt x="54" y="4"/>
                  <a:pt x="53" y="5"/>
                </a:cubicBezTo>
                <a:cubicBezTo>
                  <a:pt x="53" y="5"/>
                  <a:pt x="52" y="5"/>
                  <a:pt x="52" y="5"/>
                </a:cubicBezTo>
                <a:cubicBezTo>
                  <a:pt x="52" y="7"/>
                  <a:pt x="52" y="7"/>
                  <a:pt x="52" y="7"/>
                </a:cubicBezTo>
                <a:cubicBezTo>
                  <a:pt x="50" y="7"/>
                  <a:pt x="50" y="8"/>
                  <a:pt x="49" y="7"/>
                </a:cubicBezTo>
                <a:cubicBezTo>
                  <a:pt x="49" y="8"/>
                  <a:pt x="49" y="8"/>
                  <a:pt x="49" y="8"/>
                </a:cubicBezTo>
                <a:cubicBezTo>
                  <a:pt x="46" y="8"/>
                  <a:pt x="45" y="11"/>
                  <a:pt x="42" y="11"/>
                </a:cubicBezTo>
                <a:cubicBezTo>
                  <a:pt x="41" y="11"/>
                  <a:pt x="41" y="10"/>
                  <a:pt x="39" y="10"/>
                </a:cubicBezTo>
                <a:cubicBezTo>
                  <a:pt x="39" y="10"/>
                  <a:pt x="38" y="9"/>
                  <a:pt x="38" y="8"/>
                </a:cubicBezTo>
                <a:cubicBezTo>
                  <a:pt x="37" y="8"/>
                  <a:pt x="37" y="8"/>
                  <a:pt x="37" y="7"/>
                </a:cubicBezTo>
                <a:cubicBezTo>
                  <a:pt x="35" y="7"/>
                  <a:pt x="33" y="7"/>
                  <a:pt x="31" y="7"/>
                </a:cubicBezTo>
                <a:cubicBezTo>
                  <a:pt x="30" y="7"/>
                  <a:pt x="30" y="8"/>
                  <a:pt x="30" y="9"/>
                </a:cubicBezTo>
                <a:cubicBezTo>
                  <a:pt x="29" y="9"/>
                  <a:pt x="29" y="7"/>
                  <a:pt x="29" y="7"/>
                </a:cubicBezTo>
                <a:cubicBezTo>
                  <a:pt x="28" y="7"/>
                  <a:pt x="27" y="7"/>
                  <a:pt x="26" y="7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3"/>
                  <a:pt x="24" y="3"/>
                  <a:pt x="23" y="3"/>
                </a:cubicBezTo>
                <a:cubicBezTo>
                  <a:pt x="23" y="3"/>
                  <a:pt x="23" y="4"/>
                  <a:pt x="22" y="4"/>
                </a:cubicBezTo>
                <a:cubicBezTo>
                  <a:pt x="22" y="4"/>
                  <a:pt x="21" y="4"/>
                  <a:pt x="21" y="4"/>
                </a:cubicBezTo>
                <a:cubicBezTo>
                  <a:pt x="19" y="4"/>
                  <a:pt x="19" y="6"/>
                  <a:pt x="17" y="5"/>
                </a:cubicBezTo>
                <a:cubicBezTo>
                  <a:pt x="16" y="6"/>
                  <a:pt x="15" y="7"/>
                  <a:pt x="14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9"/>
                  <a:pt x="11" y="7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8" y="9"/>
                  <a:pt x="6" y="9"/>
                  <a:pt x="6" y="10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4" y="11"/>
                  <a:pt x="3" y="12"/>
                  <a:pt x="2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7"/>
                  <a:pt x="1" y="17"/>
                  <a:pt x="1" y="18"/>
                </a:cubicBezTo>
                <a:cubicBezTo>
                  <a:pt x="0" y="20"/>
                  <a:pt x="1" y="21"/>
                  <a:pt x="1" y="21"/>
                </a:cubicBezTo>
                <a:cubicBezTo>
                  <a:pt x="1" y="22"/>
                  <a:pt x="1" y="23"/>
                  <a:pt x="1" y="23"/>
                </a:cubicBezTo>
                <a:cubicBezTo>
                  <a:pt x="2" y="24"/>
                  <a:pt x="2" y="25"/>
                  <a:pt x="2" y="26"/>
                </a:cubicBezTo>
                <a:cubicBezTo>
                  <a:pt x="3" y="27"/>
                  <a:pt x="3" y="28"/>
                  <a:pt x="3" y="29"/>
                </a:cubicBezTo>
                <a:cubicBezTo>
                  <a:pt x="6" y="29"/>
                  <a:pt x="7" y="31"/>
                  <a:pt x="10" y="31"/>
                </a:cubicBezTo>
                <a:cubicBezTo>
                  <a:pt x="12" y="32"/>
                  <a:pt x="11" y="29"/>
                  <a:pt x="13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4" y="31"/>
                  <a:pt x="15" y="31"/>
                </a:cubicBezTo>
                <a:cubicBezTo>
                  <a:pt x="16" y="31"/>
                  <a:pt x="16" y="32"/>
                  <a:pt x="17" y="32"/>
                </a:cubicBezTo>
                <a:cubicBezTo>
                  <a:pt x="18" y="34"/>
                  <a:pt x="18" y="35"/>
                  <a:pt x="19" y="36"/>
                </a:cubicBezTo>
                <a:cubicBezTo>
                  <a:pt x="19" y="38"/>
                  <a:pt x="19" y="39"/>
                  <a:pt x="18" y="39"/>
                </a:cubicBezTo>
                <a:cubicBezTo>
                  <a:pt x="18" y="41"/>
                  <a:pt x="20" y="41"/>
                  <a:pt x="20" y="42"/>
                </a:cubicBezTo>
                <a:cubicBezTo>
                  <a:pt x="24" y="42"/>
                  <a:pt x="26" y="42"/>
                  <a:pt x="29" y="44"/>
                </a:cubicBezTo>
                <a:cubicBezTo>
                  <a:pt x="29" y="48"/>
                  <a:pt x="29" y="48"/>
                  <a:pt x="29" y="48"/>
                </a:cubicBezTo>
                <a:cubicBezTo>
                  <a:pt x="29" y="49"/>
                  <a:pt x="29" y="50"/>
                  <a:pt x="30" y="51"/>
                </a:cubicBezTo>
                <a:cubicBezTo>
                  <a:pt x="30" y="51"/>
                  <a:pt x="30" y="51"/>
                  <a:pt x="31" y="51"/>
                </a:cubicBezTo>
                <a:cubicBezTo>
                  <a:pt x="37" y="51"/>
                  <a:pt x="37" y="51"/>
                  <a:pt x="37" y="51"/>
                </a:cubicBezTo>
                <a:cubicBezTo>
                  <a:pt x="38" y="52"/>
                  <a:pt x="40" y="52"/>
                  <a:pt x="41" y="53"/>
                </a:cubicBezTo>
                <a:cubicBezTo>
                  <a:pt x="42" y="53"/>
                  <a:pt x="42" y="55"/>
                  <a:pt x="44" y="55"/>
                </a:cubicBezTo>
                <a:cubicBezTo>
                  <a:pt x="43" y="55"/>
                  <a:pt x="43" y="56"/>
                  <a:pt x="43" y="57"/>
                </a:cubicBezTo>
                <a:cubicBezTo>
                  <a:pt x="43" y="57"/>
                  <a:pt x="43" y="57"/>
                  <a:pt x="42" y="58"/>
                </a:cubicBezTo>
                <a:cubicBezTo>
                  <a:pt x="42" y="58"/>
                  <a:pt x="42" y="58"/>
                  <a:pt x="41" y="58"/>
                </a:cubicBezTo>
                <a:cubicBezTo>
                  <a:pt x="41" y="59"/>
                  <a:pt x="41" y="59"/>
                  <a:pt x="40" y="60"/>
                </a:cubicBezTo>
                <a:cubicBezTo>
                  <a:pt x="40" y="62"/>
                  <a:pt x="42" y="62"/>
                  <a:pt x="42" y="64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66"/>
                  <a:pt x="42" y="67"/>
                  <a:pt x="40" y="68"/>
                </a:cubicBezTo>
                <a:cubicBezTo>
                  <a:pt x="40" y="68"/>
                  <a:pt x="40" y="69"/>
                  <a:pt x="41" y="69"/>
                </a:cubicBezTo>
                <a:cubicBezTo>
                  <a:pt x="42" y="69"/>
                  <a:pt x="42" y="68"/>
                  <a:pt x="43" y="68"/>
                </a:cubicBezTo>
                <a:cubicBezTo>
                  <a:pt x="43" y="69"/>
                  <a:pt x="44" y="69"/>
                  <a:pt x="45" y="69"/>
                </a:cubicBezTo>
                <a:cubicBezTo>
                  <a:pt x="45" y="70"/>
                  <a:pt x="46" y="70"/>
                  <a:pt x="46" y="70"/>
                </a:cubicBezTo>
                <a:cubicBezTo>
                  <a:pt x="48" y="70"/>
                  <a:pt x="49" y="70"/>
                  <a:pt x="50" y="69"/>
                </a:cubicBezTo>
                <a:cubicBezTo>
                  <a:pt x="51" y="69"/>
                  <a:pt x="51" y="69"/>
                  <a:pt x="51" y="69"/>
                </a:cubicBezTo>
                <a:cubicBezTo>
                  <a:pt x="52" y="69"/>
                  <a:pt x="52" y="70"/>
                  <a:pt x="52" y="70"/>
                </a:cubicBezTo>
                <a:cubicBezTo>
                  <a:pt x="53" y="69"/>
                  <a:pt x="54" y="69"/>
                  <a:pt x="55" y="69"/>
                </a:cubicBezTo>
                <a:cubicBezTo>
                  <a:pt x="55" y="68"/>
                  <a:pt x="56" y="68"/>
                  <a:pt x="56" y="67"/>
                </a:cubicBezTo>
                <a:cubicBezTo>
                  <a:pt x="56" y="66"/>
                  <a:pt x="57" y="66"/>
                  <a:pt x="57" y="66"/>
                </a:cubicBezTo>
                <a:cubicBezTo>
                  <a:pt x="58" y="66"/>
                  <a:pt x="58" y="65"/>
                  <a:pt x="58" y="65"/>
                </a:cubicBezTo>
                <a:cubicBezTo>
                  <a:pt x="59" y="64"/>
                  <a:pt x="63" y="63"/>
                  <a:pt x="63" y="65"/>
                </a:cubicBezTo>
                <a:cubicBezTo>
                  <a:pt x="63" y="66"/>
                  <a:pt x="62" y="66"/>
                  <a:pt x="61" y="67"/>
                </a:cubicBezTo>
                <a:cubicBezTo>
                  <a:pt x="60" y="68"/>
                  <a:pt x="60" y="69"/>
                  <a:pt x="60" y="70"/>
                </a:cubicBezTo>
                <a:cubicBezTo>
                  <a:pt x="63" y="70"/>
                  <a:pt x="63" y="73"/>
                  <a:pt x="63" y="76"/>
                </a:cubicBezTo>
                <a:cubicBezTo>
                  <a:pt x="62" y="76"/>
                  <a:pt x="62" y="76"/>
                  <a:pt x="62" y="76"/>
                </a:cubicBezTo>
                <a:cubicBezTo>
                  <a:pt x="62" y="78"/>
                  <a:pt x="62" y="78"/>
                  <a:pt x="62" y="78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9"/>
                  <a:pt x="64" y="79"/>
                  <a:pt x="64" y="79"/>
                </a:cubicBezTo>
                <a:cubicBezTo>
                  <a:pt x="66" y="79"/>
                  <a:pt x="67" y="79"/>
                  <a:pt x="67" y="83"/>
                </a:cubicBezTo>
                <a:cubicBezTo>
                  <a:pt x="68" y="83"/>
                  <a:pt x="69" y="85"/>
                  <a:pt x="71" y="85"/>
                </a:cubicBezTo>
                <a:cubicBezTo>
                  <a:pt x="72" y="87"/>
                  <a:pt x="74" y="88"/>
                  <a:pt x="75" y="90"/>
                </a:cubicBezTo>
                <a:cubicBezTo>
                  <a:pt x="75" y="90"/>
                  <a:pt x="75" y="90"/>
                  <a:pt x="75" y="90"/>
                </a:cubicBezTo>
                <a:cubicBezTo>
                  <a:pt x="74" y="91"/>
                  <a:pt x="75" y="91"/>
                  <a:pt x="75" y="91"/>
                </a:cubicBezTo>
                <a:cubicBezTo>
                  <a:pt x="75" y="93"/>
                  <a:pt x="75" y="93"/>
                  <a:pt x="75" y="93"/>
                </a:cubicBezTo>
                <a:cubicBezTo>
                  <a:pt x="75" y="94"/>
                  <a:pt x="75" y="94"/>
                  <a:pt x="76" y="94"/>
                </a:cubicBezTo>
                <a:cubicBezTo>
                  <a:pt x="77" y="94"/>
                  <a:pt x="77" y="95"/>
                  <a:pt x="78" y="94"/>
                </a:cubicBezTo>
                <a:cubicBezTo>
                  <a:pt x="78" y="95"/>
                  <a:pt x="78" y="95"/>
                  <a:pt x="78" y="95"/>
                </a:cubicBezTo>
                <a:cubicBezTo>
                  <a:pt x="80" y="96"/>
                  <a:pt x="84" y="95"/>
                  <a:pt x="86" y="95"/>
                </a:cubicBezTo>
                <a:cubicBezTo>
                  <a:pt x="86" y="96"/>
                  <a:pt x="87" y="96"/>
                  <a:pt x="87" y="96"/>
                </a:cubicBezTo>
                <a:cubicBezTo>
                  <a:pt x="88" y="96"/>
                  <a:pt x="88" y="95"/>
                  <a:pt x="88" y="95"/>
                </a:cubicBezTo>
                <a:cubicBezTo>
                  <a:pt x="89" y="96"/>
                  <a:pt x="90" y="96"/>
                  <a:pt x="91" y="96"/>
                </a:cubicBezTo>
                <a:cubicBezTo>
                  <a:pt x="91" y="96"/>
                  <a:pt x="91" y="96"/>
                  <a:pt x="91" y="96"/>
                </a:cubicBezTo>
                <a:cubicBezTo>
                  <a:pt x="91" y="95"/>
                  <a:pt x="91" y="95"/>
                  <a:pt x="91" y="95"/>
                </a:cubicBezTo>
                <a:cubicBezTo>
                  <a:pt x="91" y="94"/>
                  <a:pt x="93" y="94"/>
                  <a:pt x="92" y="92"/>
                </a:cubicBezTo>
                <a:cubicBezTo>
                  <a:pt x="92" y="90"/>
                  <a:pt x="93" y="89"/>
                  <a:pt x="93" y="88"/>
                </a:cubicBezTo>
                <a:cubicBezTo>
                  <a:pt x="93" y="87"/>
                  <a:pt x="93" y="87"/>
                  <a:pt x="93" y="86"/>
                </a:cubicBezTo>
                <a:cubicBezTo>
                  <a:pt x="93" y="86"/>
                  <a:pt x="92" y="85"/>
                  <a:pt x="92" y="85"/>
                </a:cubicBezTo>
                <a:cubicBezTo>
                  <a:pt x="92" y="84"/>
                  <a:pt x="91" y="84"/>
                  <a:pt x="91" y="83"/>
                </a:cubicBezTo>
                <a:cubicBezTo>
                  <a:pt x="90" y="82"/>
                  <a:pt x="90" y="81"/>
                  <a:pt x="90" y="80"/>
                </a:cubicBezTo>
                <a:cubicBezTo>
                  <a:pt x="90" y="78"/>
                  <a:pt x="91" y="77"/>
                  <a:pt x="92" y="76"/>
                </a:cubicBezTo>
                <a:cubicBezTo>
                  <a:pt x="93" y="74"/>
                  <a:pt x="94" y="73"/>
                  <a:pt x="94" y="71"/>
                </a:cubicBezTo>
                <a:cubicBezTo>
                  <a:pt x="96" y="71"/>
                  <a:pt x="95" y="67"/>
                  <a:pt x="98" y="67"/>
                </a:cubicBezTo>
                <a:cubicBezTo>
                  <a:pt x="99" y="67"/>
                  <a:pt x="99" y="67"/>
                  <a:pt x="99" y="67"/>
                </a:cubicBezTo>
                <a:cubicBezTo>
                  <a:pt x="99" y="67"/>
                  <a:pt x="100" y="67"/>
                  <a:pt x="100" y="68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101" y="68"/>
                  <a:pt x="101" y="68"/>
                  <a:pt x="101" y="67"/>
                </a:cubicBezTo>
                <a:cubicBezTo>
                  <a:pt x="101" y="66"/>
                  <a:pt x="103" y="67"/>
                  <a:pt x="103" y="66"/>
                </a:cubicBezTo>
                <a:cubicBezTo>
                  <a:pt x="103" y="65"/>
                  <a:pt x="105" y="65"/>
                  <a:pt x="105" y="64"/>
                </a:cubicBezTo>
                <a:cubicBezTo>
                  <a:pt x="107" y="63"/>
                  <a:pt x="109" y="62"/>
                  <a:pt x="110" y="6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95"/>
          <p:cNvSpPr>
            <a:spLocks/>
          </p:cNvSpPr>
          <p:nvPr/>
        </p:nvSpPr>
        <p:spPr bwMode="auto">
          <a:xfrm>
            <a:off x="9126829" y="4932665"/>
            <a:ext cx="801688" cy="565150"/>
          </a:xfrm>
          <a:custGeom>
            <a:avLst/>
            <a:gdLst>
              <a:gd name="T0" fmla="*/ 203 w 207"/>
              <a:gd name="T1" fmla="*/ 7 h 146"/>
              <a:gd name="T2" fmla="*/ 182 w 207"/>
              <a:gd name="T3" fmla="*/ 5 h 146"/>
              <a:gd name="T4" fmla="*/ 173 w 207"/>
              <a:gd name="T5" fmla="*/ 2 h 146"/>
              <a:gd name="T6" fmla="*/ 159 w 207"/>
              <a:gd name="T7" fmla="*/ 14 h 146"/>
              <a:gd name="T8" fmla="*/ 149 w 207"/>
              <a:gd name="T9" fmla="*/ 16 h 146"/>
              <a:gd name="T10" fmla="*/ 128 w 207"/>
              <a:gd name="T11" fmla="*/ 11 h 146"/>
              <a:gd name="T12" fmla="*/ 128 w 207"/>
              <a:gd name="T13" fmla="*/ 10 h 146"/>
              <a:gd name="T14" fmla="*/ 129 w 207"/>
              <a:gd name="T15" fmla="*/ 6 h 146"/>
              <a:gd name="T16" fmla="*/ 119 w 207"/>
              <a:gd name="T17" fmla="*/ 12 h 146"/>
              <a:gd name="T18" fmla="*/ 113 w 207"/>
              <a:gd name="T19" fmla="*/ 23 h 146"/>
              <a:gd name="T20" fmla="*/ 106 w 207"/>
              <a:gd name="T21" fmla="*/ 26 h 146"/>
              <a:gd name="T22" fmla="*/ 103 w 207"/>
              <a:gd name="T23" fmla="*/ 28 h 146"/>
              <a:gd name="T24" fmla="*/ 93 w 207"/>
              <a:gd name="T25" fmla="*/ 28 h 146"/>
              <a:gd name="T26" fmla="*/ 79 w 207"/>
              <a:gd name="T27" fmla="*/ 30 h 146"/>
              <a:gd name="T28" fmla="*/ 59 w 207"/>
              <a:gd name="T29" fmla="*/ 35 h 146"/>
              <a:gd name="T30" fmla="*/ 28 w 207"/>
              <a:gd name="T31" fmla="*/ 32 h 146"/>
              <a:gd name="T32" fmla="*/ 19 w 207"/>
              <a:gd name="T33" fmla="*/ 34 h 146"/>
              <a:gd name="T34" fmla="*/ 21 w 207"/>
              <a:gd name="T35" fmla="*/ 21 h 146"/>
              <a:gd name="T36" fmla="*/ 9 w 207"/>
              <a:gd name="T37" fmla="*/ 14 h 146"/>
              <a:gd name="T38" fmla="*/ 8 w 207"/>
              <a:gd name="T39" fmla="*/ 21 h 146"/>
              <a:gd name="T40" fmla="*/ 4 w 207"/>
              <a:gd name="T41" fmla="*/ 26 h 146"/>
              <a:gd name="T42" fmla="*/ 6 w 207"/>
              <a:gd name="T43" fmla="*/ 45 h 146"/>
              <a:gd name="T44" fmla="*/ 16 w 207"/>
              <a:gd name="T45" fmla="*/ 55 h 146"/>
              <a:gd name="T46" fmla="*/ 20 w 207"/>
              <a:gd name="T47" fmla="*/ 69 h 146"/>
              <a:gd name="T48" fmla="*/ 17 w 207"/>
              <a:gd name="T49" fmla="*/ 76 h 146"/>
              <a:gd name="T50" fmla="*/ 12 w 207"/>
              <a:gd name="T51" fmla="*/ 93 h 146"/>
              <a:gd name="T52" fmla="*/ 12 w 207"/>
              <a:gd name="T53" fmla="*/ 102 h 146"/>
              <a:gd name="T54" fmla="*/ 17 w 207"/>
              <a:gd name="T55" fmla="*/ 111 h 146"/>
              <a:gd name="T56" fmla="*/ 25 w 207"/>
              <a:gd name="T57" fmla="*/ 113 h 146"/>
              <a:gd name="T58" fmla="*/ 35 w 207"/>
              <a:gd name="T59" fmla="*/ 124 h 146"/>
              <a:gd name="T60" fmla="*/ 37 w 207"/>
              <a:gd name="T61" fmla="*/ 146 h 146"/>
              <a:gd name="T62" fmla="*/ 60 w 207"/>
              <a:gd name="T63" fmla="*/ 140 h 146"/>
              <a:gd name="T64" fmla="*/ 70 w 207"/>
              <a:gd name="T65" fmla="*/ 137 h 146"/>
              <a:gd name="T66" fmla="*/ 90 w 207"/>
              <a:gd name="T67" fmla="*/ 136 h 146"/>
              <a:gd name="T68" fmla="*/ 117 w 207"/>
              <a:gd name="T69" fmla="*/ 138 h 146"/>
              <a:gd name="T70" fmla="*/ 121 w 207"/>
              <a:gd name="T71" fmla="*/ 136 h 146"/>
              <a:gd name="T72" fmla="*/ 125 w 207"/>
              <a:gd name="T73" fmla="*/ 134 h 146"/>
              <a:gd name="T74" fmla="*/ 127 w 207"/>
              <a:gd name="T75" fmla="*/ 133 h 146"/>
              <a:gd name="T76" fmla="*/ 130 w 207"/>
              <a:gd name="T77" fmla="*/ 132 h 146"/>
              <a:gd name="T78" fmla="*/ 133 w 207"/>
              <a:gd name="T79" fmla="*/ 131 h 146"/>
              <a:gd name="T80" fmla="*/ 141 w 207"/>
              <a:gd name="T81" fmla="*/ 131 h 146"/>
              <a:gd name="T82" fmla="*/ 143 w 207"/>
              <a:gd name="T83" fmla="*/ 121 h 146"/>
              <a:gd name="T84" fmla="*/ 141 w 207"/>
              <a:gd name="T85" fmla="*/ 117 h 146"/>
              <a:gd name="T86" fmla="*/ 152 w 207"/>
              <a:gd name="T87" fmla="*/ 108 h 146"/>
              <a:gd name="T88" fmla="*/ 157 w 207"/>
              <a:gd name="T89" fmla="*/ 99 h 146"/>
              <a:gd name="T90" fmla="*/ 178 w 207"/>
              <a:gd name="T91" fmla="*/ 94 h 146"/>
              <a:gd name="T92" fmla="*/ 196 w 207"/>
              <a:gd name="T93" fmla="*/ 93 h 146"/>
              <a:gd name="T94" fmla="*/ 200 w 207"/>
              <a:gd name="T95" fmla="*/ 88 h 146"/>
              <a:gd name="T96" fmla="*/ 190 w 207"/>
              <a:gd name="T97" fmla="*/ 77 h 146"/>
              <a:gd name="T98" fmla="*/ 184 w 207"/>
              <a:gd name="T99" fmla="*/ 72 h 146"/>
              <a:gd name="T100" fmla="*/ 181 w 207"/>
              <a:gd name="T101" fmla="*/ 67 h 146"/>
              <a:gd name="T102" fmla="*/ 184 w 207"/>
              <a:gd name="T103" fmla="*/ 61 h 146"/>
              <a:gd name="T104" fmla="*/ 190 w 207"/>
              <a:gd name="T105" fmla="*/ 34 h 146"/>
              <a:gd name="T106" fmla="*/ 203 w 207"/>
              <a:gd name="T107" fmla="*/ 2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7" h="146">
                <a:moveTo>
                  <a:pt x="205" y="14"/>
                </a:moveTo>
                <a:cubicBezTo>
                  <a:pt x="205" y="14"/>
                  <a:pt x="205" y="12"/>
                  <a:pt x="204" y="12"/>
                </a:cubicBezTo>
                <a:cubicBezTo>
                  <a:pt x="204" y="10"/>
                  <a:pt x="204" y="8"/>
                  <a:pt x="203" y="6"/>
                </a:cubicBezTo>
                <a:cubicBezTo>
                  <a:pt x="203" y="6"/>
                  <a:pt x="203" y="6"/>
                  <a:pt x="203" y="6"/>
                </a:cubicBezTo>
                <a:cubicBezTo>
                  <a:pt x="203" y="6"/>
                  <a:pt x="203" y="7"/>
                  <a:pt x="203" y="7"/>
                </a:cubicBezTo>
                <a:cubicBezTo>
                  <a:pt x="202" y="7"/>
                  <a:pt x="202" y="6"/>
                  <a:pt x="201" y="6"/>
                </a:cubicBezTo>
                <a:cubicBezTo>
                  <a:pt x="199" y="6"/>
                  <a:pt x="195" y="6"/>
                  <a:pt x="191" y="6"/>
                </a:cubicBezTo>
                <a:cubicBezTo>
                  <a:pt x="190" y="7"/>
                  <a:pt x="188" y="7"/>
                  <a:pt x="185" y="7"/>
                </a:cubicBezTo>
                <a:cubicBezTo>
                  <a:pt x="185" y="6"/>
                  <a:pt x="184" y="6"/>
                  <a:pt x="184" y="6"/>
                </a:cubicBezTo>
                <a:cubicBezTo>
                  <a:pt x="184" y="5"/>
                  <a:pt x="183" y="5"/>
                  <a:pt x="182" y="5"/>
                </a:cubicBezTo>
                <a:cubicBezTo>
                  <a:pt x="181" y="3"/>
                  <a:pt x="181" y="2"/>
                  <a:pt x="180" y="0"/>
                </a:cubicBezTo>
                <a:cubicBezTo>
                  <a:pt x="178" y="0"/>
                  <a:pt x="177" y="0"/>
                  <a:pt x="176" y="0"/>
                </a:cubicBezTo>
                <a:cubicBezTo>
                  <a:pt x="175" y="0"/>
                  <a:pt x="174" y="0"/>
                  <a:pt x="174" y="0"/>
                </a:cubicBezTo>
                <a:cubicBezTo>
                  <a:pt x="173" y="0"/>
                  <a:pt x="172" y="0"/>
                  <a:pt x="171" y="0"/>
                </a:cubicBezTo>
                <a:cubicBezTo>
                  <a:pt x="171" y="1"/>
                  <a:pt x="172" y="1"/>
                  <a:pt x="173" y="2"/>
                </a:cubicBezTo>
                <a:cubicBezTo>
                  <a:pt x="173" y="4"/>
                  <a:pt x="170" y="4"/>
                  <a:pt x="170" y="6"/>
                </a:cubicBezTo>
                <a:cubicBezTo>
                  <a:pt x="169" y="6"/>
                  <a:pt x="169" y="7"/>
                  <a:pt x="168" y="7"/>
                </a:cubicBezTo>
                <a:cubicBezTo>
                  <a:pt x="168" y="8"/>
                  <a:pt x="166" y="8"/>
                  <a:pt x="166" y="9"/>
                </a:cubicBezTo>
                <a:cubicBezTo>
                  <a:pt x="165" y="10"/>
                  <a:pt x="164" y="11"/>
                  <a:pt x="162" y="12"/>
                </a:cubicBezTo>
                <a:cubicBezTo>
                  <a:pt x="162" y="13"/>
                  <a:pt x="160" y="14"/>
                  <a:pt x="159" y="14"/>
                </a:cubicBezTo>
                <a:cubicBezTo>
                  <a:pt x="159" y="16"/>
                  <a:pt x="159" y="17"/>
                  <a:pt x="159" y="19"/>
                </a:cubicBezTo>
                <a:cubicBezTo>
                  <a:pt x="158" y="19"/>
                  <a:pt x="157" y="19"/>
                  <a:pt x="156" y="19"/>
                </a:cubicBezTo>
                <a:cubicBezTo>
                  <a:pt x="156" y="18"/>
                  <a:pt x="155" y="18"/>
                  <a:pt x="155" y="17"/>
                </a:cubicBezTo>
                <a:cubicBezTo>
                  <a:pt x="152" y="17"/>
                  <a:pt x="153" y="19"/>
                  <a:pt x="150" y="19"/>
                </a:cubicBezTo>
                <a:cubicBezTo>
                  <a:pt x="150" y="18"/>
                  <a:pt x="149" y="17"/>
                  <a:pt x="149" y="16"/>
                </a:cubicBezTo>
                <a:cubicBezTo>
                  <a:pt x="148" y="17"/>
                  <a:pt x="147" y="16"/>
                  <a:pt x="147" y="15"/>
                </a:cubicBezTo>
                <a:cubicBezTo>
                  <a:pt x="145" y="15"/>
                  <a:pt x="143" y="14"/>
                  <a:pt x="141" y="14"/>
                </a:cubicBezTo>
                <a:cubicBezTo>
                  <a:pt x="138" y="14"/>
                  <a:pt x="138" y="13"/>
                  <a:pt x="136" y="12"/>
                </a:cubicBezTo>
                <a:cubicBezTo>
                  <a:pt x="133" y="13"/>
                  <a:pt x="131" y="12"/>
                  <a:pt x="128" y="12"/>
                </a:cubicBezTo>
                <a:cubicBezTo>
                  <a:pt x="128" y="11"/>
                  <a:pt x="128" y="11"/>
                  <a:pt x="128" y="11"/>
                </a:cubicBezTo>
                <a:cubicBezTo>
                  <a:pt x="128" y="11"/>
                  <a:pt x="128" y="11"/>
                  <a:pt x="128" y="11"/>
                </a:cubicBezTo>
                <a:cubicBezTo>
                  <a:pt x="128" y="11"/>
                  <a:pt x="128" y="11"/>
                  <a:pt x="128" y="11"/>
                </a:cubicBezTo>
                <a:cubicBezTo>
                  <a:pt x="128" y="11"/>
                  <a:pt x="128" y="11"/>
                  <a:pt x="128" y="11"/>
                </a:cubicBezTo>
                <a:cubicBezTo>
                  <a:pt x="128" y="11"/>
                  <a:pt x="128" y="11"/>
                  <a:pt x="128" y="10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7" y="10"/>
                  <a:pt x="127" y="9"/>
                  <a:pt x="127" y="8"/>
                </a:cubicBezTo>
                <a:cubicBezTo>
                  <a:pt x="127" y="8"/>
                  <a:pt x="127" y="8"/>
                  <a:pt x="127" y="8"/>
                </a:cubicBezTo>
                <a:cubicBezTo>
                  <a:pt x="127" y="8"/>
                  <a:pt x="127" y="8"/>
                  <a:pt x="127" y="8"/>
                </a:cubicBezTo>
                <a:cubicBezTo>
                  <a:pt x="128" y="7"/>
                  <a:pt x="128" y="7"/>
                  <a:pt x="12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26" y="7"/>
                  <a:pt x="124" y="8"/>
                  <a:pt x="122" y="10"/>
                </a:cubicBezTo>
                <a:cubicBezTo>
                  <a:pt x="122" y="11"/>
                  <a:pt x="121" y="11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12"/>
                  <a:pt x="119" y="12"/>
                  <a:pt x="119" y="12"/>
                </a:cubicBezTo>
                <a:cubicBezTo>
                  <a:pt x="119" y="12"/>
                  <a:pt x="119" y="13"/>
                  <a:pt x="119" y="13"/>
                </a:cubicBezTo>
                <a:cubicBezTo>
                  <a:pt x="119" y="13"/>
                  <a:pt x="118" y="13"/>
                  <a:pt x="118" y="13"/>
                </a:cubicBezTo>
                <a:cubicBezTo>
                  <a:pt x="118" y="13"/>
                  <a:pt x="118" y="14"/>
                  <a:pt x="117" y="14"/>
                </a:cubicBezTo>
                <a:cubicBezTo>
                  <a:pt x="117" y="17"/>
                  <a:pt x="115" y="18"/>
                  <a:pt x="115" y="21"/>
                </a:cubicBezTo>
                <a:cubicBezTo>
                  <a:pt x="114" y="21"/>
                  <a:pt x="113" y="21"/>
                  <a:pt x="113" y="23"/>
                </a:cubicBezTo>
                <a:cubicBezTo>
                  <a:pt x="112" y="23"/>
                  <a:pt x="112" y="23"/>
                  <a:pt x="111" y="23"/>
                </a:cubicBezTo>
                <a:cubicBezTo>
                  <a:pt x="111" y="23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0" y="24"/>
                  <a:pt x="110" y="24"/>
                  <a:pt x="109" y="25"/>
                </a:cubicBezTo>
                <a:cubicBezTo>
                  <a:pt x="109" y="26"/>
                  <a:pt x="107" y="26"/>
                  <a:pt x="106" y="26"/>
                </a:cubicBezTo>
                <a:cubicBezTo>
                  <a:pt x="105" y="26"/>
                  <a:pt x="105" y="27"/>
                  <a:pt x="105" y="28"/>
                </a:cubicBezTo>
                <a:cubicBezTo>
                  <a:pt x="105" y="28"/>
                  <a:pt x="104" y="28"/>
                  <a:pt x="104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104" y="28"/>
                  <a:pt x="103" y="28"/>
                  <a:pt x="103" y="28"/>
                </a:cubicBezTo>
                <a:cubicBezTo>
                  <a:pt x="103" y="28"/>
                  <a:pt x="102" y="28"/>
                  <a:pt x="102" y="28"/>
                </a:cubicBezTo>
                <a:cubicBezTo>
                  <a:pt x="101" y="29"/>
                  <a:pt x="100" y="29"/>
                  <a:pt x="99" y="30"/>
                </a:cubicBezTo>
                <a:cubicBezTo>
                  <a:pt x="98" y="29"/>
                  <a:pt x="97" y="29"/>
                  <a:pt x="96" y="29"/>
                </a:cubicBezTo>
                <a:cubicBezTo>
                  <a:pt x="96" y="28"/>
                  <a:pt x="95" y="28"/>
                  <a:pt x="94" y="28"/>
                </a:cubicBezTo>
                <a:cubicBezTo>
                  <a:pt x="94" y="28"/>
                  <a:pt x="94" y="28"/>
                  <a:pt x="93" y="28"/>
                </a:cubicBezTo>
                <a:cubicBezTo>
                  <a:pt x="90" y="28"/>
                  <a:pt x="87" y="27"/>
                  <a:pt x="84" y="28"/>
                </a:cubicBezTo>
                <a:cubicBezTo>
                  <a:pt x="83" y="28"/>
                  <a:pt x="83" y="29"/>
                  <a:pt x="81" y="28"/>
                </a:cubicBezTo>
                <a:cubicBezTo>
                  <a:pt x="81" y="28"/>
                  <a:pt x="81" y="29"/>
                  <a:pt x="81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9" y="30"/>
                  <a:pt x="79" y="30"/>
                </a:cubicBezTo>
                <a:cubicBezTo>
                  <a:pt x="77" y="29"/>
                  <a:pt x="75" y="28"/>
                  <a:pt x="73" y="28"/>
                </a:cubicBezTo>
                <a:cubicBezTo>
                  <a:pt x="70" y="29"/>
                  <a:pt x="69" y="32"/>
                  <a:pt x="66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60" y="34"/>
                  <a:pt x="61" y="34"/>
                  <a:pt x="61" y="35"/>
                </a:cubicBezTo>
                <a:cubicBezTo>
                  <a:pt x="59" y="35"/>
                  <a:pt x="59" y="35"/>
                  <a:pt x="59" y="35"/>
                </a:cubicBezTo>
                <a:cubicBezTo>
                  <a:pt x="59" y="35"/>
                  <a:pt x="59" y="34"/>
                  <a:pt x="58" y="34"/>
                </a:cubicBezTo>
                <a:cubicBezTo>
                  <a:pt x="56" y="34"/>
                  <a:pt x="54" y="33"/>
                  <a:pt x="50" y="33"/>
                </a:cubicBezTo>
                <a:cubicBezTo>
                  <a:pt x="48" y="33"/>
                  <a:pt x="47" y="32"/>
                  <a:pt x="46" y="32"/>
                </a:cubicBezTo>
                <a:cubicBezTo>
                  <a:pt x="44" y="31"/>
                  <a:pt x="44" y="33"/>
                  <a:pt x="42" y="32"/>
                </a:cubicBezTo>
                <a:cubicBezTo>
                  <a:pt x="38" y="29"/>
                  <a:pt x="33" y="33"/>
                  <a:pt x="28" y="32"/>
                </a:cubicBezTo>
                <a:cubicBezTo>
                  <a:pt x="26" y="32"/>
                  <a:pt x="26" y="33"/>
                  <a:pt x="24" y="34"/>
                </a:cubicBezTo>
                <a:cubicBezTo>
                  <a:pt x="23" y="34"/>
                  <a:pt x="22" y="34"/>
                  <a:pt x="21" y="35"/>
                </a:cubicBezTo>
                <a:cubicBezTo>
                  <a:pt x="21" y="34"/>
                  <a:pt x="20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3"/>
                </a:cubicBezTo>
                <a:cubicBezTo>
                  <a:pt x="19" y="33"/>
                  <a:pt x="19" y="33"/>
                  <a:pt x="19" y="32"/>
                </a:cubicBezTo>
                <a:cubicBezTo>
                  <a:pt x="19" y="32"/>
                  <a:pt x="18" y="32"/>
                  <a:pt x="18" y="32"/>
                </a:cubicBezTo>
                <a:cubicBezTo>
                  <a:pt x="17" y="32"/>
                  <a:pt x="17" y="30"/>
                  <a:pt x="17" y="30"/>
                </a:cubicBezTo>
                <a:cubicBezTo>
                  <a:pt x="17" y="26"/>
                  <a:pt x="22" y="26"/>
                  <a:pt x="21" y="21"/>
                </a:cubicBezTo>
                <a:cubicBezTo>
                  <a:pt x="20" y="20"/>
                  <a:pt x="17" y="20"/>
                  <a:pt x="16" y="19"/>
                </a:cubicBezTo>
                <a:cubicBezTo>
                  <a:pt x="15" y="19"/>
                  <a:pt x="13" y="20"/>
                  <a:pt x="13" y="19"/>
                </a:cubicBezTo>
                <a:cubicBezTo>
                  <a:pt x="12" y="18"/>
                  <a:pt x="11" y="18"/>
                  <a:pt x="10" y="17"/>
                </a:cubicBezTo>
                <a:cubicBezTo>
                  <a:pt x="11" y="16"/>
                  <a:pt x="11" y="16"/>
                  <a:pt x="11" y="14"/>
                </a:cubicBezTo>
                <a:cubicBezTo>
                  <a:pt x="10" y="14"/>
                  <a:pt x="10" y="14"/>
                  <a:pt x="9" y="14"/>
                </a:cubicBezTo>
                <a:cubicBezTo>
                  <a:pt x="9" y="14"/>
                  <a:pt x="9" y="14"/>
                  <a:pt x="9" y="15"/>
                </a:cubicBezTo>
                <a:cubicBezTo>
                  <a:pt x="9" y="15"/>
                  <a:pt x="8" y="15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7" y="22"/>
                  <a:pt x="7" y="22"/>
                  <a:pt x="7" y="23"/>
                </a:cubicBezTo>
                <a:cubicBezTo>
                  <a:pt x="7" y="23"/>
                  <a:pt x="6" y="23"/>
                  <a:pt x="5" y="23"/>
                </a:cubicBezTo>
                <a:cubicBezTo>
                  <a:pt x="5" y="24"/>
                  <a:pt x="6" y="25"/>
                  <a:pt x="5" y="25"/>
                </a:cubicBezTo>
                <a:cubicBezTo>
                  <a:pt x="5" y="25"/>
                  <a:pt x="4" y="26"/>
                  <a:pt x="4" y="26"/>
                </a:cubicBezTo>
                <a:cubicBezTo>
                  <a:pt x="2" y="26"/>
                  <a:pt x="1" y="26"/>
                  <a:pt x="1" y="27"/>
                </a:cubicBezTo>
                <a:cubicBezTo>
                  <a:pt x="2" y="31"/>
                  <a:pt x="0" y="34"/>
                  <a:pt x="1" y="39"/>
                </a:cubicBezTo>
                <a:cubicBezTo>
                  <a:pt x="1" y="40"/>
                  <a:pt x="2" y="41"/>
                  <a:pt x="2" y="42"/>
                </a:cubicBezTo>
                <a:cubicBezTo>
                  <a:pt x="2" y="43"/>
                  <a:pt x="4" y="43"/>
                  <a:pt x="5" y="44"/>
                </a:cubicBezTo>
                <a:cubicBezTo>
                  <a:pt x="6" y="45"/>
                  <a:pt x="5" y="45"/>
                  <a:pt x="6" y="45"/>
                </a:cubicBezTo>
                <a:cubicBezTo>
                  <a:pt x="6" y="48"/>
                  <a:pt x="7" y="48"/>
                  <a:pt x="8" y="51"/>
                </a:cubicBezTo>
                <a:cubicBezTo>
                  <a:pt x="7" y="53"/>
                  <a:pt x="10" y="51"/>
                  <a:pt x="10" y="53"/>
                </a:cubicBezTo>
                <a:cubicBezTo>
                  <a:pt x="11" y="53"/>
                  <a:pt x="13" y="53"/>
                  <a:pt x="12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5" y="55"/>
                  <a:pt x="15" y="55"/>
                  <a:pt x="16" y="55"/>
                </a:cubicBezTo>
                <a:cubicBezTo>
                  <a:pt x="18" y="58"/>
                  <a:pt x="20" y="60"/>
                  <a:pt x="22" y="62"/>
                </a:cubicBezTo>
                <a:cubicBezTo>
                  <a:pt x="24" y="62"/>
                  <a:pt x="25" y="63"/>
                  <a:pt x="26" y="63"/>
                </a:cubicBezTo>
                <a:cubicBezTo>
                  <a:pt x="25" y="64"/>
                  <a:pt x="25" y="65"/>
                  <a:pt x="24" y="65"/>
                </a:cubicBezTo>
                <a:cubicBezTo>
                  <a:pt x="23" y="65"/>
                  <a:pt x="22" y="66"/>
                  <a:pt x="21" y="67"/>
                </a:cubicBezTo>
                <a:cubicBezTo>
                  <a:pt x="21" y="68"/>
                  <a:pt x="20" y="68"/>
                  <a:pt x="20" y="69"/>
                </a:cubicBezTo>
                <a:cubicBezTo>
                  <a:pt x="20" y="69"/>
                  <a:pt x="19" y="69"/>
                  <a:pt x="19" y="69"/>
                </a:cubicBezTo>
                <a:cubicBezTo>
                  <a:pt x="19" y="69"/>
                  <a:pt x="19" y="70"/>
                  <a:pt x="18" y="70"/>
                </a:cubicBezTo>
                <a:cubicBezTo>
                  <a:pt x="19" y="72"/>
                  <a:pt x="17" y="72"/>
                  <a:pt x="17" y="74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3" y="76"/>
                  <a:pt x="12" y="78"/>
                  <a:pt x="10" y="78"/>
                </a:cubicBezTo>
                <a:cubicBezTo>
                  <a:pt x="10" y="83"/>
                  <a:pt x="11" y="85"/>
                  <a:pt x="11" y="89"/>
                </a:cubicBezTo>
                <a:cubicBezTo>
                  <a:pt x="11" y="90"/>
                  <a:pt x="11" y="91"/>
                  <a:pt x="11" y="92"/>
                </a:cubicBezTo>
                <a:cubicBezTo>
                  <a:pt x="11" y="92"/>
                  <a:pt x="11" y="93"/>
                  <a:pt x="11" y="93"/>
                </a:cubicBezTo>
                <a:cubicBezTo>
                  <a:pt x="11" y="93"/>
                  <a:pt x="12" y="93"/>
                  <a:pt x="12" y="93"/>
                </a:cubicBezTo>
                <a:cubicBezTo>
                  <a:pt x="12" y="94"/>
                  <a:pt x="12" y="94"/>
                  <a:pt x="12" y="94"/>
                </a:cubicBezTo>
                <a:cubicBezTo>
                  <a:pt x="13" y="95"/>
                  <a:pt x="14" y="95"/>
                  <a:pt x="14" y="95"/>
                </a:cubicBezTo>
                <a:cubicBezTo>
                  <a:pt x="14" y="96"/>
                  <a:pt x="14" y="97"/>
                  <a:pt x="14" y="97"/>
                </a:cubicBezTo>
                <a:cubicBezTo>
                  <a:pt x="14" y="98"/>
                  <a:pt x="14" y="99"/>
                  <a:pt x="13" y="99"/>
                </a:cubicBezTo>
                <a:cubicBezTo>
                  <a:pt x="13" y="101"/>
                  <a:pt x="11" y="100"/>
                  <a:pt x="12" y="102"/>
                </a:cubicBezTo>
                <a:cubicBezTo>
                  <a:pt x="13" y="102"/>
                  <a:pt x="13" y="103"/>
                  <a:pt x="14" y="104"/>
                </a:cubicBezTo>
                <a:cubicBezTo>
                  <a:pt x="13" y="104"/>
                  <a:pt x="13" y="105"/>
                  <a:pt x="13" y="106"/>
                </a:cubicBezTo>
                <a:cubicBezTo>
                  <a:pt x="14" y="106"/>
                  <a:pt x="14" y="107"/>
                  <a:pt x="14" y="107"/>
                </a:cubicBezTo>
                <a:cubicBezTo>
                  <a:pt x="14" y="107"/>
                  <a:pt x="15" y="108"/>
                  <a:pt x="15" y="108"/>
                </a:cubicBezTo>
                <a:cubicBezTo>
                  <a:pt x="15" y="109"/>
                  <a:pt x="16" y="110"/>
                  <a:pt x="17" y="111"/>
                </a:cubicBezTo>
                <a:cubicBezTo>
                  <a:pt x="18" y="110"/>
                  <a:pt x="18" y="111"/>
                  <a:pt x="19" y="111"/>
                </a:cubicBezTo>
                <a:cubicBezTo>
                  <a:pt x="19" y="111"/>
                  <a:pt x="19" y="112"/>
                  <a:pt x="19" y="112"/>
                </a:cubicBezTo>
                <a:cubicBezTo>
                  <a:pt x="20" y="112"/>
                  <a:pt x="21" y="112"/>
                  <a:pt x="21" y="112"/>
                </a:cubicBezTo>
                <a:cubicBezTo>
                  <a:pt x="22" y="112"/>
                  <a:pt x="22" y="112"/>
                  <a:pt x="22" y="113"/>
                </a:cubicBezTo>
                <a:cubicBezTo>
                  <a:pt x="23" y="113"/>
                  <a:pt x="24" y="112"/>
                  <a:pt x="25" y="113"/>
                </a:cubicBezTo>
                <a:cubicBezTo>
                  <a:pt x="25" y="113"/>
                  <a:pt x="26" y="113"/>
                  <a:pt x="26" y="113"/>
                </a:cubicBezTo>
                <a:cubicBezTo>
                  <a:pt x="27" y="113"/>
                  <a:pt x="28" y="113"/>
                  <a:pt x="28" y="113"/>
                </a:cubicBezTo>
                <a:cubicBezTo>
                  <a:pt x="29" y="114"/>
                  <a:pt x="30" y="115"/>
                  <a:pt x="31" y="115"/>
                </a:cubicBezTo>
                <a:cubicBezTo>
                  <a:pt x="30" y="118"/>
                  <a:pt x="31" y="119"/>
                  <a:pt x="31" y="120"/>
                </a:cubicBezTo>
                <a:cubicBezTo>
                  <a:pt x="32" y="122"/>
                  <a:pt x="34" y="123"/>
                  <a:pt x="35" y="124"/>
                </a:cubicBezTo>
                <a:cubicBezTo>
                  <a:pt x="35" y="125"/>
                  <a:pt x="36" y="126"/>
                  <a:pt x="37" y="127"/>
                </a:cubicBezTo>
                <a:cubicBezTo>
                  <a:pt x="37" y="130"/>
                  <a:pt x="36" y="131"/>
                  <a:pt x="35" y="134"/>
                </a:cubicBezTo>
                <a:cubicBezTo>
                  <a:pt x="35" y="135"/>
                  <a:pt x="36" y="136"/>
                  <a:pt x="37" y="136"/>
                </a:cubicBezTo>
                <a:cubicBezTo>
                  <a:pt x="37" y="138"/>
                  <a:pt x="37" y="139"/>
                  <a:pt x="37" y="140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41" y="146"/>
                  <a:pt x="42" y="146"/>
                  <a:pt x="42" y="145"/>
                </a:cubicBezTo>
                <a:cubicBezTo>
                  <a:pt x="44" y="145"/>
                  <a:pt x="44" y="143"/>
                  <a:pt x="46" y="143"/>
                </a:cubicBezTo>
                <a:cubicBezTo>
                  <a:pt x="50" y="143"/>
                  <a:pt x="52" y="140"/>
                  <a:pt x="57" y="141"/>
                </a:cubicBezTo>
                <a:cubicBezTo>
                  <a:pt x="58" y="141"/>
                  <a:pt x="59" y="140"/>
                  <a:pt x="60" y="140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64" y="139"/>
                  <a:pt x="65" y="137"/>
                  <a:pt x="67" y="138"/>
                </a:cubicBezTo>
                <a:cubicBezTo>
                  <a:pt x="68" y="138"/>
                  <a:pt x="68" y="138"/>
                  <a:pt x="68" y="138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70" y="138"/>
                  <a:pt x="70" y="137"/>
                  <a:pt x="70" y="137"/>
                </a:cubicBezTo>
                <a:cubicBezTo>
                  <a:pt x="71" y="137"/>
                  <a:pt x="71" y="137"/>
                  <a:pt x="71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73" y="135"/>
                  <a:pt x="74" y="133"/>
                  <a:pt x="76" y="133"/>
                </a:cubicBezTo>
                <a:cubicBezTo>
                  <a:pt x="79" y="132"/>
                  <a:pt x="83" y="132"/>
                  <a:pt x="87" y="132"/>
                </a:cubicBezTo>
                <a:cubicBezTo>
                  <a:pt x="87" y="135"/>
                  <a:pt x="89" y="134"/>
                  <a:pt x="90" y="136"/>
                </a:cubicBezTo>
                <a:cubicBezTo>
                  <a:pt x="92" y="137"/>
                  <a:pt x="93" y="138"/>
                  <a:pt x="97" y="138"/>
                </a:cubicBezTo>
                <a:cubicBezTo>
                  <a:pt x="99" y="137"/>
                  <a:pt x="98" y="135"/>
                  <a:pt x="101" y="135"/>
                </a:cubicBezTo>
                <a:cubicBezTo>
                  <a:pt x="104" y="135"/>
                  <a:pt x="106" y="137"/>
                  <a:pt x="109" y="136"/>
                </a:cubicBezTo>
                <a:cubicBezTo>
                  <a:pt x="111" y="137"/>
                  <a:pt x="113" y="139"/>
                  <a:pt x="117" y="138"/>
                </a:cubicBezTo>
                <a:cubicBezTo>
                  <a:pt x="117" y="138"/>
                  <a:pt x="117" y="138"/>
                  <a:pt x="117" y="138"/>
                </a:cubicBezTo>
                <a:cubicBezTo>
                  <a:pt x="117" y="138"/>
                  <a:pt x="117" y="138"/>
                  <a:pt x="117" y="138"/>
                </a:cubicBezTo>
                <a:cubicBezTo>
                  <a:pt x="117" y="138"/>
                  <a:pt x="118" y="138"/>
                  <a:pt x="118" y="138"/>
                </a:cubicBezTo>
                <a:cubicBezTo>
                  <a:pt x="118" y="138"/>
                  <a:pt x="118" y="138"/>
                  <a:pt x="118" y="138"/>
                </a:cubicBezTo>
                <a:cubicBezTo>
                  <a:pt x="118" y="137"/>
                  <a:pt x="119" y="136"/>
                  <a:pt x="120" y="136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21" y="136"/>
                  <a:pt x="121" y="135"/>
                  <a:pt x="121" y="135"/>
                </a:cubicBezTo>
                <a:cubicBezTo>
                  <a:pt x="121" y="135"/>
                  <a:pt x="122" y="135"/>
                  <a:pt x="122" y="135"/>
                </a:cubicBezTo>
                <a:cubicBezTo>
                  <a:pt x="122" y="134"/>
                  <a:pt x="123" y="135"/>
                  <a:pt x="124" y="134"/>
                </a:cubicBezTo>
                <a:cubicBezTo>
                  <a:pt x="124" y="134"/>
                  <a:pt x="125" y="134"/>
                  <a:pt x="125" y="134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25" y="134"/>
                  <a:pt x="126" y="134"/>
                  <a:pt x="126" y="134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6" y="133"/>
                  <a:pt x="126" y="133"/>
                  <a:pt x="127" y="133"/>
                </a:cubicBezTo>
                <a:cubicBezTo>
                  <a:pt x="127" y="133"/>
                  <a:pt x="127" y="133"/>
                  <a:pt x="127" y="133"/>
                </a:cubicBezTo>
                <a:cubicBezTo>
                  <a:pt x="127" y="133"/>
                  <a:pt x="127" y="133"/>
                  <a:pt x="127" y="133"/>
                </a:cubicBezTo>
                <a:cubicBezTo>
                  <a:pt x="127" y="133"/>
                  <a:pt x="128" y="133"/>
                  <a:pt x="128" y="133"/>
                </a:cubicBezTo>
                <a:cubicBezTo>
                  <a:pt x="128" y="133"/>
                  <a:pt x="128" y="133"/>
                  <a:pt x="128" y="132"/>
                </a:cubicBezTo>
                <a:cubicBezTo>
                  <a:pt x="129" y="132"/>
                  <a:pt x="129" y="132"/>
                  <a:pt x="129" y="132"/>
                </a:cubicBezTo>
                <a:cubicBezTo>
                  <a:pt x="129" y="132"/>
                  <a:pt x="129" y="132"/>
                  <a:pt x="129" y="132"/>
                </a:cubicBezTo>
                <a:cubicBezTo>
                  <a:pt x="130" y="132"/>
                  <a:pt x="130" y="132"/>
                  <a:pt x="130" y="132"/>
                </a:cubicBezTo>
                <a:cubicBezTo>
                  <a:pt x="130" y="132"/>
                  <a:pt x="130" y="132"/>
                  <a:pt x="131" y="132"/>
                </a:cubicBezTo>
                <a:cubicBezTo>
                  <a:pt x="131" y="132"/>
                  <a:pt x="131" y="131"/>
                  <a:pt x="132" y="131"/>
                </a:cubicBezTo>
                <a:cubicBezTo>
                  <a:pt x="132" y="131"/>
                  <a:pt x="132" y="130"/>
                  <a:pt x="132" y="130"/>
                </a:cubicBezTo>
                <a:cubicBezTo>
                  <a:pt x="132" y="130"/>
                  <a:pt x="133" y="130"/>
                  <a:pt x="133" y="130"/>
                </a:cubicBezTo>
                <a:cubicBezTo>
                  <a:pt x="133" y="130"/>
                  <a:pt x="133" y="130"/>
                  <a:pt x="133" y="131"/>
                </a:cubicBezTo>
                <a:cubicBezTo>
                  <a:pt x="133" y="131"/>
                  <a:pt x="133" y="131"/>
                  <a:pt x="134" y="131"/>
                </a:cubicBezTo>
                <a:cubicBezTo>
                  <a:pt x="135" y="131"/>
                  <a:pt x="134" y="132"/>
                  <a:pt x="134" y="132"/>
                </a:cubicBezTo>
                <a:cubicBezTo>
                  <a:pt x="135" y="132"/>
                  <a:pt x="136" y="132"/>
                  <a:pt x="136" y="133"/>
                </a:cubicBezTo>
                <a:cubicBezTo>
                  <a:pt x="138" y="133"/>
                  <a:pt x="139" y="132"/>
                  <a:pt x="141" y="131"/>
                </a:cubicBezTo>
                <a:cubicBezTo>
                  <a:pt x="141" y="131"/>
                  <a:pt x="141" y="131"/>
                  <a:pt x="141" y="131"/>
                </a:cubicBezTo>
                <a:cubicBezTo>
                  <a:pt x="142" y="131"/>
                  <a:pt x="142" y="131"/>
                  <a:pt x="142" y="131"/>
                </a:cubicBezTo>
                <a:cubicBezTo>
                  <a:pt x="142" y="130"/>
                  <a:pt x="142" y="130"/>
                  <a:pt x="143" y="130"/>
                </a:cubicBezTo>
                <a:cubicBezTo>
                  <a:pt x="144" y="130"/>
                  <a:pt x="144" y="129"/>
                  <a:pt x="145" y="129"/>
                </a:cubicBezTo>
                <a:cubicBezTo>
                  <a:pt x="145" y="127"/>
                  <a:pt x="145" y="125"/>
                  <a:pt x="145" y="123"/>
                </a:cubicBezTo>
                <a:cubicBezTo>
                  <a:pt x="145" y="122"/>
                  <a:pt x="144" y="122"/>
                  <a:pt x="143" y="121"/>
                </a:cubicBezTo>
                <a:cubicBezTo>
                  <a:pt x="143" y="121"/>
                  <a:pt x="143" y="121"/>
                  <a:pt x="143" y="120"/>
                </a:cubicBezTo>
                <a:cubicBezTo>
                  <a:pt x="143" y="120"/>
                  <a:pt x="143" y="120"/>
                  <a:pt x="143" y="120"/>
                </a:cubicBezTo>
                <a:cubicBezTo>
                  <a:pt x="142" y="120"/>
                  <a:pt x="142" y="119"/>
                  <a:pt x="142" y="119"/>
                </a:cubicBezTo>
                <a:cubicBezTo>
                  <a:pt x="142" y="118"/>
                  <a:pt x="142" y="118"/>
                  <a:pt x="142" y="117"/>
                </a:cubicBezTo>
                <a:cubicBezTo>
                  <a:pt x="142" y="117"/>
                  <a:pt x="141" y="117"/>
                  <a:pt x="141" y="117"/>
                </a:cubicBezTo>
                <a:cubicBezTo>
                  <a:pt x="141" y="115"/>
                  <a:pt x="140" y="115"/>
                  <a:pt x="141" y="114"/>
                </a:cubicBezTo>
                <a:cubicBezTo>
                  <a:pt x="141" y="114"/>
                  <a:pt x="142" y="113"/>
                  <a:pt x="143" y="113"/>
                </a:cubicBezTo>
                <a:cubicBezTo>
                  <a:pt x="145" y="112"/>
                  <a:pt x="148" y="113"/>
                  <a:pt x="150" y="113"/>
                </a:cubicBezTo>
                <a:cubicBezTo>
                  <a:pt x="149" y="110"/>
                  <a:pt x="150" y="109"/>
                  <a:pt x="152" y="108"/>
                </a:cubicBezTo>
                <a:cubicBezTo>
                  <a:pt x="152" y="108"/>
                  <a:pt x="152" y="108"/>
                  <a:pt x="152" y="108"/>
                </a:cubicBezTo>
                <a:cubicBezTo>
                  <a:pt x="152" y="107"/>
                  <a:pt x="153" y="107"/>
                  <a:pt x="153" y="107"/>
                </a:cubicBezTo>
                <a:cubicBezTo>
                  <a:pt x="155" y="107"/>
                  <a:pt x="153" y="104"/>
                  <a:pt x="154" y="102"/>
                </a:cubicBezTo>
                <a:cubicBezTo>
                  <a:pt x="154" y="102"/>
                  <a:pt x="155" y="102"/>
                  <a:pt x="155" y="101"/>
                </a:cubicBezTo>
                <a:cubicBezTo>
                  <a:pt x="155" y="101"/>
                  <a:pt x="156" y="101"/>
                  <a:pt x="156" y="100"/>
                </a:cubicBezTo>
                <a:cubicBezTo>
                  <a:pt x="156" y="100"/>
                  <a:pt x="156" y="99"/>
                  <a:pt x="157" y="99"/>
                </a:cubicBezTo>
                <a:cubicBezTo>
                  <a:pt x="157" y="100"/>
                  <a:pt x="157" y="100"/>
                  <a:pt x="157" y="100"/>
                </a:cubicBezTo>
                <a:cubicBezTo>
                  <a:pt x="160" y="100"/>
                  <a:pt x="161" y="97"/>
                  <a:pt x="165" y="98"/>
                </a:cubicBezTo>
                <a:cubicBezTo>
                  <a:pt x="165" y="95"/>
                  <a:pt x="169" y="95"/>
                  <a:pt x="169" y="92"/>
                </a:cubicBezTo>
                <a:cubicBezTo>
                  <a:pt x="171" y="91"/>
                  <a:pt x="173" y="91"/>
                  <a:pt x="175" y="90"/>
                </a:cubicBezTo>
                <a:cubicBezTo>
                  <a:pt x="175" y="92"/>
                  <a:pt x="178" y="91"/>
                  <a:pt x="178" y="94"/>
                </a:cubicBezTo>
                <a:cubicBezTo>
                  <a:pt x="178" y="94"/>
                  <a:pt x="179" y="94"/>
                  <a:pt x="179" y="94"/>
                </a:cubicBezTo>
                <a:cubicBezTo>
                  <a:pt x="182" y="95"/>
                  <a:pt x="184" y="97"/>
                  <a:pt x="187" y="97"/>
                </a:cubicBezTo>
                <a:cubicBezTo>
                  <a:pt x="188" y="96"/>
                  <a:pt x="189" y="96"/>
                  <a:pt x="189" y="94"/>
                </a:cubicBezTo>
                <a:cubicBezTo>
                  <a:pt x="190" y="94"/>
                  <a:pt x="191" y="93"/>
                  <a:pt x="192" y="9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6" y="92"/>
                  <a:pt x="197" y="92"/>
                  <a:pt x="198" y="92"/>
                </a:cubicBezTo>
                <a:cubicBezTo>
                  <a:pt x="198" y="91"/>
                  <a:pt x="199" y="92"/>
                  <a:pt x="200" y="91"/>
                </a:cubicBezTo>
                <a:cubicBezTo>
                  <a:pt x="200" y="90"/>
                  <a:pt x="201" y="90"/>
                  <a:pt x="202" y="90"/>
                </a:cubicBezTo>
                <a:cubicBezTo>
                  <a:pt x="202" y="89"/>
                  <a:pt x="201" y="88"/>
                  <a:pt x="201" y="8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199" y="85"/>
                  <a:pt x="196" y="84"/>
                  <a:pt x="195" y="82"/>
                </a:cubicBezTo>
                <a:cubicBezTo>
                  <a:pt x="193" y="82"/>
                  <a:pt x="194" y="81"/>
                  <a:pt x="192" y="81"/>
                </a:cubicBezTo>
                <a:cubicBezTo>
                  <a:pt x="192" y="80"/>
                  <a:pt x="191" y="80"/>
                  <a:pt x="189" y="80"/>
                </a:cubicBezTo>
                <a:cubicBezTo>
                  <a:pt x="190" y="79"/>
                  <a:pt x="189" y="78"/>
                  <a:pt x="189" y="78"/>
                </a:cubicBezTo>
                <a:cubicBezTo>
                  <a:pt x="189" y="77"/>
                  <a:pt x="190" y="78"/>
                  <a:pt x="190" y="77"/>
                </a:cubicBezTo>
                <a:cubicBezTo>
                  <a:pt x="190" y="77"/>
                  <a:pt x="189" y="76"/>
                  <a:pt x="189" y="75"/>
                </a:cubicBezTo>
                <a:cubicBezTo>
                  <a:pt x="189" y="75"/>
                  <a:pt x="189" y="75"/>
                  <a:pt x="189" y="74"/>
                </a:cubicBezTo>
                <a:cubicBezTo>
                  <a:pt x="188" y="74"/>
                  <a:pt x="188" y="74"/>
                  <a:pt x="187" y="74"/>
                </a:cubicBezTo>
                <a:cubicBezTo>
                  <a:pt x="187" y="72"/>
                  <a:pt x="186" y="72"/>
                  <a:pt x="185" y="72"/>
                </a:cubicBezTo>
                <a:cubicBezTo>
                  <a:pt x="185" y="72"/>
                  <a:pt x="185" y="72"/>
                  <a:pt x="184" y="72"/>
                </a:cubicBezTo>
                <a:cubicBezTo>
                  <a:pt x="184" y="72"/>
                  <a:pt x="183" y="72"/>
                  <a:pt x="183" y="71"/>
                </a:cubicBezTo>
                <a:cubicBezTo>
                  <a:pt x="182" y="71"/>
                  <a:pt x="181" y="71"/>
                  <a:pt x="180" y="72"/>
                </a:cubicBezTo>
                <a:cubicBezTo>
                  <a:pt x="179" y="72"/>
                  <a:pt x="178" y="71"/>
                  <a:pt x="178" y="71"/>
                </a:cubicBezTo>
                <a:cubicBezTo>
                  <a:pt x="178" y="69"/>
                  <a:pt x="178" y="68"/>
                  <a:pt x="180" y="68"/>
                </a:cubicBezTo>
                <a:cubicBezTo>
                  <a:pt x="180" y="67"/>
                  <a:pt x="181" y="68"/>
                  <a:pt x="181" y="67"/>
                </a:cubicBezTo>
                <a:cubicBezTo>
                  <a:pt x="182" y="66"/>
                  <a:pt x="182" y="66"/>
                  <a:pt x="182" y="66"/>
                </a:cubicBezTo>
                <a:cubicBezTo>
                  <a:pt x="183" y="66"/>
                  <a:pt x="182" y="64"/>
                  <a:pt x="182" y="64"/>
                </a:cubicBezTo>
                <a:cubicBezTo>
                  <a:pt x="182" y="64"/>
                  <a:pt x="183" y="64"/>
                  <a:pt x="183" y="64"/>
                </a:cubicBezTo>
                <a:cubicBezTo>
                  <a:pt x="183" y="63"/>
                  <a:pt x="183" y="62"/>
                  <a:pt x="184" y="62"/>
                </a:cubicBezTo>
                <a:cubicBezTo>
                  <a:pt x="184" y="61"/>
                  <a:pt x="184" y="61"/>
                  <a:pt x="184" y="61"/>
                </a:cubicBezTo>
                <a:cubicBezTo>
                  <a:pt x="184" y="60"/>
                  <a:pt x="184" y="60"/>
                  <a:pt x="184" y="60"/>
                </a:cubicBezTo>
                <a:cubicBezTo>
                  <a:pt x="186" y="60"/>
                  <a:pt x="188" y="59"/>
                  <a:pt x="190" y="60"/>
                </a:cubicBezTo>
                <a:cubicBezTo>
                  <a:pt x="190" y="57"/>
                  <a:pt x="190" y="54"/>
                  <a:pt x="189" y="52"/>
                </a:cubicBezTo>
                <a:cubicBezTo>
                  <a:pt x="188" y="48"/>
                  <a:pt x="188" y="42"/>
                  <a:pt x="188" y="37"/>
                </a:cubicBezTo>
                <a:cubicBezTo>
                  <a:pt x="188" y="35"/>
                  <a:pt x="189" y="34"/>
                  <a:pt x="190" y="34"/>
                </a:cubicBezTo>
                <a:cubicBezTo>
                  <a:pt x="190" y="31"/>
                  <a:pt x="191" y="31"/>
                  <a:pt x="191" y="28"/>
                </a:cubicBezTo>
                <a:cubicBezTo>
                  <a:pt x="191" y="28"/>
                  <a:pt x="191" y="27"/>
                  <a:pt x="191" y="27"/>
                </a:cubicBezTo>
                <a:cubicBezTo>
                  <a:pt x="194" y="27"/>
                  <a:pt x="195" y="24"/>
                  <a:pt x="198" y="25"/>
                </a:cubicBezTo>
                <a:cubicBezTo>
                  <a:pt x="198" y="24"/>
                  <a:pt x="199" y="24"/>
                  <a:pt x="199" y="24"/>
                </a:cubicBezTo>
                <a:cubicBezTo>
                  <a:pt x="202" y="24"/>
                  <a:pt x="202" y="26"/>
                  <a:pt x="203" y="26"/>
                </a:cubicBezTo>
                <a:cubicBezTo>
                  <a:pt x="204" y="26"/>
                  <a:pt x="204" y="25"/>
                  <a:pt x="204" y="24"/>
                </a:cubicBezTo>
                <a:cubicBezTo>
                  <a:pt x="204" y="23"/>
                  <a:pt x="204" y="23"/>
                  <a:pt x="204" y="22"/>
                </a:cubicBezTo>
                <a:cubicBezTo>
                  <a:pt x="207" y="22"/>
                  <a:pt x="206" y="17"/>
                  <a:pt x="207" y="15"/>
                </a:cubicBezTo>
                <a:cubicBezTo>
                  <a:pt x="207" y="14"/>
                  <a:pt x="206" y="15"/>
                  <a:pt x="205" y="1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97"/>
          <p:cNvSpPr>
            <a:spLocks/>
          </p:cNvSpPr>
          <p:nvPr/>
        </p:nvSpPr>
        <p:spPr bwMode="auto">
          <a:xfrm>
            <a:off x="9022054" y="2795890"/>
            <a:ext cx="974725" cy="906463"/>
          </a:xfrm>
          <a:custGeom>
            <a:avLst/>
            <a:gdLst>
              <a:gd name="T0" fmla="*/ 233 w 252"/>
              <a:gd name="T1" fmla="*/ 83 h 234"/>
              <a:gd name="T2" fmla="*/ 205 w 252"/>
              <a:gd name="T3" fmla="*/ 69 h 234"/>
              <a:gd name="T4" fmla="*/ 189 w 252"/>
              <a:gd name="T5" fmla="*/ 54 h 234"/>
              <a:gd name="T6" fmla="*/ 185 w 252"/>
              <a:gd name="T7" fmla="*/ 52 h 234"/>
              <a:gd name="T8" fmla="*/ 183 w 252"/>
              <a:gd name="T9" fmla="*/ 51 h 234"/>
              <a:gd name="T10" fmla="*/ 184 w 252"/>
              <a:gd name="T11" fmla="*/ 36 h 234"/>
              <a:gd name="T12" fmla="*/ 175 w 252"/>
              <a:gd name="T13" fmla="*/ 10 h 234"/>
              <a:gd name="T14" fmla="*/ 149 w 252"/>
              <a:gd name="T15" fmla="*/ 1 h 234"/>
              <a:gd name="T16" fmla="*/ 135 w 252"/>
              <a:gd name="T17" fmla="*/ 10 h 234"/>
              <a:gd name="T18" fmla="*/ 117 w 252"/>
              <a:gd name="T19" fmla="*/ 7 h 234"/>
              <a:gd name="T20" fmla="*/ 96 w 252"/>
              <a:gd name="T21" fmla="*/ 3 h 234"/>
              <a:gd name="T22" fmla="*/ 84 w 252"/>
              <a:gd name="T23" fmla="*/ 20 h 234"/>
              <a:gd name="T24" fmla="*/ 69 w 252"/>
              <a:gd name="T25" fmla="*/ 35 h 234"/>
              <a:gd name="T26" fmla="*/ 75 w 252"/>
              <a:gd name="T27" fmla="*/ 46 h 234"/>
              <a:gd name="T28" fmla="*/ 63 w 252"/>
              <a:gd name="T29" fmla="*/ 65 h 234"/>
              <a:gd name="T30" fmla="*/ 56 w 252"/>
              <a:gd name="T31" fmla="*/ 96 h 234"/>
              <a:gd name="T32" fmla="*/ 50 w 252"/>
              <a:gd name="T33" fmla="*/ 106 h 234"/>
              <a:gd name="T34" fmla="*/ 32 w 252"/>
              <a:gd name="T35" fmla="*/ 108 h 234"/>
              <a:gd name="T36" fmla="*/ 19 w 252"/>
              <a:gd name="T37" fmla="*/ 120 h 234"/>
              <a:gd name="T38" fmla="*/ 1 w 252"/>
              <a:gd name="T39" fmla="*/ 123 h 234"/>
              <a:gd name="T40" fmla="*/ 12 w 252"/>
              <a:gd name="T41" fmla="*/ 153 h 234"/>
              <a:gd name="T42" fmla="*/ 21 w 252"/>
              <a:gd name="T43" fmla="*/ 176 h 234"/>
              <a:gd name="T44" fmla="*/ 12 w 252"/>
              <a:gd name="T45" fmla="*/ 186 h 234"/>
              <a:gd name="T46" fmla="*/ 2 w 252"/>
              <a:gd name="T47" fmla="*/ 201 h 234"/>
              <a:gd name="T48" fmla="*/ 9 w 252"/>
              <a:gd name="T49" fmla="*/ 207 h 234"/>
              <a:gd name="T50" fmla="*/ 15 w 252"/>
              <a:gd name="T51" fmla="*/ 221 h 234"/>
              <a:gd name="T52" fmla="*/ 26 w 252"/>
              <a:gd name="T53" fmla="*/ 231 h 234"/>
              <a:gd name="T54" fmla="*/ 38 w 252"/>
              <a:gd name="T55" fmla="*/ 220 h 234"/>
              <a:gd name="T56" fmla="*/ 48 w 252"/>
              <a:gd name="T57" fmla="*/ 214 h 234"/>
              <a:gd name="T58" fmla="*/ 73 w 252"/>
              <a:gd name="T59" fmla="*/ 208 h 234"/>
              <a:gd name="T60" fmla="*/ 125 w 252"/>
              <a:gd name="T61" fmla="*/ 215 h 234"/>
              <a:gd name="T62" fmla="*/ 137 w 252"/>
              <a:gd name="T63" fmla="*/ 217 h 234"/>
              <a:gd name="T64" fmla="*/ 152 w 252"/>
              <a:gd name="T65" fmla="*/ 210 h 234"/>
              <a:gd name="T66" fmla="*/ 153 w 252"/>
              <a:gd name="T67" fmla="*/ 210 h 234"/>
              <a:gd name="T68" fmla="*/ 157 w 252"/>
              <a:gd name="T69" fmla="*/ 208 h 234"/>
              <a:gd name="T70" fmla="*/ 159 w 252"/>
              <a:gd name="T71" fmla="*/ 208 h 234"/>
              <a:gd name="T72" fmla="*/ 174 w 252"/>
              <a:gd name="T73" fmla="*/ 203 h 234"/>
              <a:gd name="T74" fmla="*/ 182 w 252"/>
              <a:gd name="T75" fmla="*/ 211 h 234"/>
              <a:gd name="T76" fmla="*/ 193 w 252"/>
              <a:gd name="T77" fmla="*/ 203 h 234"/>
              <a:gd name="T78" fmla="*/ 196 w 252"/>
              <a:gd name="T79" fmla="*/ 202 h 234"/>
              <a:gd name="T80" fmla="*/ 201 w 252"/>
              <a:gd name="T81" fmla="*/ 200 h 234"/>
              <a:gd name="T82" fmla="*/ 208 w 252"/>
              <a:gd name="T83" fmla="*/ 202 h 234"/>
              <a:gd name="T84" fmla="*/ 212 w 252"/>
              <a:gd name="T85" fmla="*/ 206 h 234"/>
              <a:gd name="T86" fmla="*/ 213 w 252"/>
              <a:gd name="T87" fmla="*/ 206 h 234"/>
              <a:gd name="T88" fmla="*/ 218 w 252"/>
              <a:gd name="T89" fmla="*/ 202 h 234"/>
              <a:gd name="T90" fmla="*/ 216 w 252"/>
              <a:gd name="T91" fmla="*/ 198 h 234"/>
              <a:gd name="T92" fmla="*/ 213 w 252"/>
              <a:gd name="T93" fmla="*/ 194 h 234"/>
              <a:gd name="T94" fmla="*/ 212 w 252"/>
              <a:gd name="T95" fmla="*/ 194 h 234"/>
              <a:gd name="T96" fmla="*/ 212 w 252"/>
              <a:gd name="T97" fmla="*/ 192 h 234"/>
              <a:gd name="T98" fmla="*/ 212 w 252"/>
              <a:gd name="T99" fmla="*/ 189 h 234"/>
              <a:gd name="T100" fmla="*/ 213 w 252"/>
              <a:gd name="T101" fmla="*/ 186 h 234"/>
              <a:gd name="T102" fmla="*/ 215 w 252"/>
              <a:gd name="T103" fmla="*/ 179 h 234"/>
              <a:gd name="T104" fmla="*/ 221 w 252"/>
              <a:gd name="T105" fmla="*/ 172 h 234"/>
              <a:gd name="T106" fmla="*/ 221 w 252"/>
              <a:gd name="T107" fmla="*/ 171 h 234"/>
              <a:gd name="T108" fmla="*/ 224 w 252"/>
              <a:gd name="T109" fmla="*/ 168 h 234"/>
              <a:gd name="T110" fmla="*/ 242 w 252"/>
              <a:gd name="T111" fmla="*/ 162 h 234"/>
              <a:gd name="T112" fmla="*/ 227 w 252"/>
              <a:gd name="T113" fmla="*/ 137 h 234"/>
              <a:gd name="T114" fmla="*/ 217 w 252"/>
              <a:gd name="T115" fmla="*/ 123 h 234"/>
              <a:gd name="T116" fmla="*/ 226 w 252"/>
              <a:gd name="T117" fmla="*/ 114 h 234"/>
              <a:gd name="T118" fmla="*/ 245 w 252"/>
              <a:gd name="T119" fmla="*/ 10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2" h="234">
                <a:moveTo>
                  <a:pt x="252" y="95"/>
                </a:moveTo>
                <a:cubicBezTo>
                  <a:pt x="250" y="95"/>
                  <a:pt x="249" y="95"/>
                  <a:pt x="248" y="94"/>
                </a:cubicBezTo>
                <a:cubicBezTo>
                  <a:pt x="246" y="94"/>
                  <a:pt x="246" y="92"/>
                  <a:pt x="244" y="93"/>
                </a:cubicBezTo>
                <a:cubicBezTo>
                  <a:pt x="244" y="92"/>
                  <a:pt x="243" y="92"/>
                  <a:pt x="243" y="91"/>
                </a:cubicBezTo>
                <a:cubicBezTo>
                  <a:pt x="241" y="92"/>
                  <a:pt x="241" y="89"/>
                  <a:pt x="239" y="89"/>
                </a:cubicBezTo>
                <a:cubicBezTo>
                  <a:pt x="239" y="87"/>
                  <a:pt x="241" y="86"/>
                  <a:pt x="240" y="84"/>
                </a:cubicBezTo>
                <a:cubicBezTo>
                  <a:pt x="239" y="82"/>
                  <a:pt x="235" y="83"/>
                  <a:pt x="233" y="83"/>
                </a:cubicBezTo>
                <a:cubicBezTo>
                  <a:pt x="231" y="83"/>
                  <a:pt x="231" y="82"/>
                  <a:pt x="228" y="82"/>
                </a:cubicBezTo>
                <a:cubicBezTo>
                  <a:pt x="226" y="82"/>
                  <a:pt x="226" y="83"/>
                  <a:pt x="225" y="84"/>
                </a:cubicBezTo>
                <a:cubicBezTo>
                  <a:pt x="226" y="86"/>
                  <a:pt x="223" y="85"/>
                  <a:pt x="222" y="85"/>
                </a:cubicBezTo>
                <a:cubicBezTo>
                  <a:pt x="221" y="83"/>
                  <a:pt x="222" y="79"/>
                  <a:pt x="221" y="76"/>
                </a:cubicBezTo>
                <a:cubicBezTo>
                  <a:pt x="221" y="74"/>
                  <a:pt x="217" y="74"/>
                  <a:pt x="216" y="73"/>
                </a:cubicBezTo>
                <a:cubicBezTo>
                  <a:pt x="213" y="73"/>
                  <a:pt x="212" y="71"/>
                  <a:pt x="209" y="72"/>
                </a:cubicBezTo>
                <a:cubicBezTo>
                  <a:pt x="209" y="70"/>
                  <a:pt x="206" y="71"/>
                  <a:pt x="205" y="69"/>
                </a:cubicBezTo>
                <a:cubicBezTo>
                  <a:pt x="203" y="69"/>
                  <a:pt x="202" y="67"/>
                  <a:pt x="201" y="67"/>
                </a:cubicBezTo>
                <a:cubicBezTo>
                  <a:pt x="200" y="64"/>
                  <a:pt x="198" y="62"/>
                  <a:pt x="198" y="59"/>
                </a:cubicBezTo>
                <a:cubicBezTo>
                  <a:pt x="197" y="58"/>
                  <a:pt x="196" y="57"/>
                  <a:pt x="194" y="56"/>
                </a:cubicBezTo>
                <a:cubicBezTo>
                  <a:pt x="193" y="55"/>
                  <a:pt x="191" y="54"/>
                  <a:pt x="189" y="54"/>
                </a:cubicBezTo>
                <a:cubicBezTo>
                  <a:pt x="189" y="54"/>
                  <a:pt x="189" y="54"/>
                  <a:pt x="189" y="54"/>
                </a:cubicBezTo>
                <a:cubicBezTo>
                  <a:pt x="189" y="54"/>
                  <a:pt x="189" y="54"/>
                  <a:pt x="189" y="54"/>
                </a:cubicBezTo>
                <a:cubicBezTo>
                  <a:pt x="189" y="54"/>
                  <a:pt x="189" y="54"/>
                  <a:pt x="189" y="54"/>
                </a:cubicBezTo>
                <a:cubicBezTo>
                  <a:pt x="189" y="54"/>
                  <a:pt x="189" y="54"/>
                  <a:pt x="189" y="54"/>
                </a:cubicBezTo>
                <a:cubicBezTo>
                  <a:pt x="189" y="54"/>
                  <a:pt x="189" y="54"/>
                  <a:pt x="189" y="54"/>
                </a:cubicBezTo>
                <a:cubicBezTo>
                  <a:pt x="189" y="54"/>
                  <a:pt x="189" y="54"/>
                  <a:pt x="189" y="54"/>
                </a:cubicBezTo>
                <a:cubicBezTo>
                  <a:pt x="189" y="54"/>
                  <a:pt x="188" y="54"/>
                  <a:pt x="188" y="54"/>
                </a:cubicBezTo>
                <a:cubicBezTo>
                  <a:pt x="188" y="53"/>
                  <a:pt x="188" y="53"/>
                  <a:pt x="187" y="53"/>
                </a:cubicBezTo>
                <a:cubicBezTo>
                  <a:pt x="187" y="53"/>
                  <a:pt x="186" y="52"/>
                  <a:pt x="185" y="52"/>
                </a:cubicBezTo>
                <a:cubicBezTo>
                  <a:pt x="185" y="52"/>
                  <a:pt x="185" y="52"/>
                  <a:pt x="185" y="52"/>
                </a:cubicBezTo>
                <a:cubicBezTo>
                  <a:pt x="185" y="52"/>
                  <a:pt x="185" y="52"/>
                  <a:pt x="184" y="52"/>
                </a:cubicBezTo>
                <a:cubicBezTo>
                  <a:pt x="184" y="52"/>
                  <a:pt x="184" y="52"/>
                  <a:pt x="184" y="52"/>
                </a:cubicBezTo>
                <a:cubicBezTo>
                  <a:pt x="184" y="51"/>
                  <a:pt x="184" y="51"/>
                  <a:pt x="183" y="51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3" y="50"/>
                  <a:pt x="183" y="50"/>
                  <a:pt x="183" y="50"/>
                </a:cubicBezTo>
                <a:cubicBezTo>
                  <a:pt x="183" y="50"/>
                  <a:pt x="183" y="50"/>
                  <a:pt x="183" y="50"/>
                </a:cubicBezTo>
                <a:cubicBezTo>
                  <a:pt x="182" y="50"/>
                  <a:pt x="181" y="50"/>
                  <a:pt x="180" y="49"/>
                </a:cubicBezTo>
                <a:cubicBezTo>
                  <a:pt x="180" y="49"/>
                  <a:pt x="180" y="49"/>
                  <a:pt x="180" y="49"/>
                </a:cubicBezTo>
                <a:cubicBezTo>
                  <a:pt x="179" y="47"/>
                  <a:pt x="180" y="44"/>
                  <a:pt x="181" y="42"/>
                </a:cubicBezTo>
                <a:cubicBezTo>
                  <a:pt x="182" y="41"/>
                  <a:pt x="181" y="39"/>
                  <a:pt x="183" y="39"/>
                </a:cubicBezTo>
                <a:cubicBezTo>
                  <a:pt x="183" y="37"/>
                  <a:pt x="184" y="37"/>
                  <a:pt x="184" y="36"/>
                </a:cubicBezTo>
                <a:cubicBezTo>
                  <a:pt x="184" y="33"/>
                  <a:pt x="183" y="33"/>
                  <a:pt x="184" y="30"/>
                </a:cubicBezTo>
                <a:cubicBezTo>
                  <a:pt x="184" y="29"/>
                  <a:pt x="182" y="29"/>
                  <a:pt x="182" y="27"/>
                </a:cubicBezTo>
                <a:cubicBezTo>
                  <a:pt x="181" y="26"/>
                  <a:pt x="179" y="25"/>
                  <a:pt x="178" y="23"/>
                </a:cubicBezTo>
                <a:cubicBezTo>
                  <a:pt x="178" y="21"/>
                  <a:pt x="176" y="22"/>
                  <a:pt x="176" y="21"/>
                </a:cubicBezTo>
                <a:cubicBezTo>
                  <a:pt x="176" y="18"/>
                  <a:pt x="177" y="17"/>
                  <a:pt x="177" y="15"/>
                </a:cubicBezTo>
                <a:cubicBezTo>
                  <a:pt x="177" y="14"/>
                  <a:pt x="177" y="13"/>
                  <a:pt x="176" y="12"/>
                </a:cubicBezTo>
                <a:cubicBezTo>
                  <a:pt x="176" y="11"/>
                  <a:pt x="175" y="11"/>
                  <a:pt x="175" y="10"/>
                </a:cubicBezTo>
                <a:cubicBezTo>
                  <a:pt x="175" y="9"/>
                  <a:pt x="175" y="8"/>
                  <a:pt x="175" y="8"/>
                </a:cubicBezTo>
                <a:cubicBezTo>
                  <a:pt x="175" y="8"/>
                  <a:pt x="175" y="8"/>
                  <a:pt x="175" y="8"/>
                </a:cubicBezTo>
                <a:cubicBezTo>
                  <a:pt x="174" y="7"/>
                  <a:pt x="172" y="7"/>
                  <a:pt x="172" y="6"/>
                </a:cubicBezTo>
                <a:cubicBezTo>
                  <a:pt x="171" y="6"/>
                  <a:pt x="171" y="5"/>
                  <a:pt x="170" y="6"/>
                </a:cubicBezTo>
                <a:cubicBezTo>
                  <a:pt x="169" y="3"/>
                  <a:pt x="166" y="5"/>
                  <a:pt x="165" y="3"/>
                </a:cubicBezTo>
                <a:cubicBezTo>
                  <a:pt x="163" y="3"/>
                  <a:pt x="161" y="2"/>
                  <a:pt x="159" y="1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2"/>
                  <a:pt x="148" y="3"/>
                  <a:pt x="147" y="3"/>
                </a:cubicBezTo>
                <a:cubicBezTo>
                  <a:pt x="145" y="4"/>
                  <a:pt x="144" y="6"/>
                  <a:pt x="143" y="8"/>
                </a:cubicBezTo>
                <a:cubicBezTo>
                  <a:pt x="141" y="8"/>
                  <a:pt x="141" y="10"/>
                  <a:pt x="140" y="10"/>
                </a:cubicBezTo>
                <a:cubicBezTo>
                  <a:pt x="140" y="11"/>
                  <a:pt x="138" y="10"/>
                  <a:pt x="138" y="10"/>
                </a:cubicBezTo>
                <a:cubicBezTo>
                  <a:pt x="137" y="11"/>
                  <a:pt x="138" y="11"/>
                  <a:pt x="137" y="11"/>
                </a:cubicBezTo>
                <a:cubicBezTo>
                  <a:pt x="137" y="11"/>
                  <a:pt x="136" y="11"/>
                  <a:pt x="136" y="11"/>
                </a:cubicBezTo>
                <a:cubicBezTo>
                  <a:pt x="136" y="10"/>
                  <a:pt x="135" y="11"/>
                  <a:pt x="135" y="10"/>
                </a:cubicBezTo>
                <a:cubicBezTo>
                  <a:pt x="134" y="9"/>
                  <a:pt x="134" y="7"/>
                  <a:pt x="134" y="4"/>
                </a:cubicBezTo>
                <a:cubicBezTo>
                  <a:pt x="134" y="3"/>
                  <a:pt x="133" y="3"/>
                  <a:pt x="131" y="3"/>
                </a:cubicBezTo>
                <a:cubicBezTo>
                  <a:pt x="131" y="2"/>
                  <a:pt x="129" y="3"/>
                  <a:pt x="129" y="1"/>
                </a:cubicBezTo>
                <a:cubicBezTo>
                  <a:pt x="126" y="2"/>
                  <a:pt x="125" y="0"/>
                  <a:pt x="122" y="1"/>
                </a:cubicBezTo>
                <a:cubicBezTo>
                  <a:pt x="121" y="1"/>
                  <a:pt x="122" y="2"/>
                  <a:pt x="122" y="3"/>
                </a:cubicBezTo>
                <a:cubicBezTo>
                  <a:pt x="121" y="3"/>
                  <a:pt x="121" y="4"/>
                  <a:pt x="120" y="4"/>
                </a:cubicBezTo>
                <a:cubicBezTo>
                  <a:pt x="121" y="7"/>
                  <a:pt x="118" y="5"/>
                  <a:pt x="117" y="7"/>
                </a:cubicBezTo>
                <a:cubicBezTo>
                  <a:pt x="116" y="7"/>
                  <a:pt x="116" y="5"/>
                  <a:pt x="115" y="5"/>
                </a:cubicBezTo>
                <a:cubicBezTo>
                  <a:pt x="115" y="3"/>
                  <a:pt x="113" y="4"/>
                  <a:pt x="113" y="1"/>
                </a:cubicBezTo>
                <a:cubicBezTo>
                  <a:pt x="109" y="1"/>
                  <a:pt x="106" y="2"/>
                  <a:pt x="102" y="3"/>
                </a:cubicBezTo>
                <a:cubicBezTo>
                  <a:pt x="101" y="2"/>
                  <a:pt x="102" y="0"/>
                  <a:pt x="100" y="1"/>
                </a:cubicBezTo>
                <a:cubicBezTo>
                  <a:pt x="100" y="1"/>
                  <a:pt x="100" y="1"/>
                  <a:pt x="100" y="1"/>
                </a:cubicBezTo>
                <a:cubicBezTo>
                  <a:pt x="99" y="1"/>
                  <a:pt x="98" y="2"/>
                  <a:pt x="98" y="3"/>
                </a:cubicBezTo>
                <a:cubicBezTo>
                  <a:pt x="97" y="3"/>
                  <a:pt x="97" y="3"/>
                  <a:pt x="96" y="3"/>
                </a:cubicBezTo>
                <a:cubicBezTo>
                  <a:pt x="96" y="7"/>
                  <a:pt x="96" y="7"/>
                  <a:pt x="96" y="7"/>
                </a:cubicBezTo>
                <a:cubicBezTo>
                  <a:pt x="94" y="7"/>
                  <a:pt x="94" y="9"/>
                  <a:pt x="92" y="10"/>
                </a:cubicBezTo>
                <a:cubicBezTo>
                  <a:pt x="92" y="11"/>
                  <a:pt x="91" y="12"/>
                  <a:pt x="90" y="13"/>
                </a:cubicBezTo>
                <a:cubicBezTo>
                  <a:pt x="90" y="15"/>
                  <a:pt x="91" y="16"/>
                  <a:pt x="91" y="17"/>
                </a:cubicBezTo>
                <a:cubicBezTo>
                  <a:pt x="92" y="19"/>
                  <a:pt x="90" y="19"/>
                  <a:pt x="90" y="21"/>
                </a:cubicBezTo>
                <a:cubicBezTo>
                  <a:pt x="89" y="21"/>
                  <a:pt x="88" y="21"/>
                  <a:pt x="88" y="22"/>
                </a:cubicBezTo>
                <a:cubicBezTo>
                  <a:pt x="87" y="21"/>
                  <a:pt x="85" y="21"/>
                  <a:pt x="84" y="20"/>
                </a:cubicBezTo>
                <a:cubicBezTo>
                  <a:pt x="81" y="21"/>
                  <a:pt x="80" y="20"/>
                  <a:pt x="78" y="19"/>
                </a:cubicBezTo>
                <a:cubicBezTo>
                  <a:pt x="75" y="20"/>
                  <a:pt x="74" y="22"/>
                  <a:pt x="72" y="22"/>
                </a:cubicBezTo>
                <a:cubicBezTo>
                  <a:pt x="72" y="24"/>
                  <a:pt x="71" y="25"/>
                  <a:pt x="71" y="27"/>
                </a:cubicBezTo>
                <a:cubicBezTo>
                  <a:pt x="70" y="28"/>
                  <a:pt x="70" y="28"/>
                  <a:pt x="69" y="29"/>
                </a:cubicBezTo>
                <a:cubicBezTo>
                  <a:pt x="69" y="30"/>
                  <a:pt x="69" y="30"/>
                  <a:pt x="68" y="30"/>
                </a:cubicBezTo>
                <a:cubicBezTo>
                  <a:pt x="68" y="31"/>
                  <a:pt x="68" y="31"/>
                  <a:pt x="67" y="31"/>
                </a:cubicBezTo>
                <a:cubicBezTo>
                  <a:pt x="67" y="33"/>
                  <a:pt x="69" y="33"/>
                  <a:pt x="69" y="35"/>
                </a:cubicBezTo>
                <a:cubicBezTo>
                  <a:pt x="68" y="35"/>
                  <a:pt x="68" y="36"/>
                  <a:pt x="67" y="36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41"/>
                  <a:pt x="68" y="41"/>
                  <a:pt x="69" y="42"/>
                </a:cubicBezTo>
                <a:cubicBezTo>
                  <a:pt x="68" y="44"/>
                  <a:pt x="70" y="43"/>
                  <a:pt x="70" y="45"/>
                </a:cubicBezTo>
                <a:cubicBezTo>
                  <a:pt x="71" y="45"/>
                  <a:pt x="71" y="45"/>
                  <a:pt x="71" y="45"/>
                </a:cubicBezTo>
                <a:cubicBezTo>
                  <a:pt x="74" y="45"/>
                  <a:pt x="74" y="45"/>
                  <a:pt x="74" y="45"/>
                </a:cubicBezTo>
                <a:cubicBezTo>
                  <a:pt x="75" y="45"/>
                  <a:pt x="75" y="45"/>
                  <a:pt x="75" y="46"/>
                </a:cubicBezTo>
                <a:cubicBezTo>
                  <a:pt x="75" y="46"/>
                  <a:pt x="76" y="46"/>
                  <a:pt x="76" y="47"/>
                </a:cubicBezTo>
                <a:cubicBezTo>
                  <a:pt x="77" y="50"/>
                  <a:pt x="75" y="50"/>
                  <a:pt x="75" y="52"/>
                </a:cubicBezTo>
                <a:cubicBezTo>
                  <a:pt x="74" y="52"/>
                  <a:pt x="74" y="54"/>
                  <a:pt x="74" y="54"/>
                </a:cubicBezTo>
                <a:cubicBezTo>
                  <a:pt x="73" y="54"/>
                  <a:pt x="72" y="55"/>
                  <a:pt x="71" y="56"/>
                </a:cubicBezTo>
                <a:cubicBezTo>
                  <a:pt x="68" y="56"/>
                  <a:pt x="66" y="57"/>
                  <a:pt x="63" y="59"/>
                </a:cubicBezTo>
                <a:cubicBezTo>
                  <a:pt x="63" y="64"/>
                  <a:pt x="63" y="64"/>
                  <a:pt x="63" y="64"/>
                </a:cubicBezTo>
                <a:cubicBezTo>
                  <a:pt x="63" y="65"/>
                  <a:pt x="63" y="65"/>
                  <a:pt x="63" y="65"/>
                </a:cubicBezTo>
                <a:cubicBezTo>
                  <a:pt x="61" y="66"/>
                  <a:pt x="59" y="67"/>
                  <a:pt x="58" y="68"/>
                </a:cubicBezTo>
                <a:cubicBezTo>
                  <a:pt x="56" y="69"/>
                  <a:pt x="54" y="71"/>
                  <a:pt x="53" y="72"/>
                </a:cubicBezTo>
                <a:cubicBezTo>
                  <a:pt x="53" y="76"/>
                  <a:pt x="53" y="80"/>
                  <a:pt x="55" y="82"/>
                </a:cubicBezTo>
                <a:cubicBezTo>
                  <a:pt x="55" y="83"/>
                  <a:pt x="55" y="84"/>
                  <a:pt x="54" y="84"/>
                </a:cubicBezTo>
                <a:cubicBezTo>
                  <a:pt x="54" y="88"/>
                  <a:pt x="53" y="90"/>
                  <a:pt x="53" y="94"/>
                </a:cubicBezTo>
                <a:cubicBezTo>
                  <a:pt x="53" y="95"/>
                  <a:pt x="54" y="95"/>
                  <a:pt x="55" y="95"/>
                </a:cubicBezTo>
                <a:cubicBezTo>
                  <a:pt x="55" y="95"/>
                  <a:pt x="55" y="96"/>
                  <a:pt x="56" y="96"/>
                </a:cubicBezTo>
                <a:cubicBezTo>
                  <a:pt x="56" y="96"/>
                  <a:pt x="56" y="97"/>
                  <a:pt x="56" y="98"/>
                </a:cubicBezTo>
                <a:cubicBezTo>
                  <a:pt x="56" y="98"/>
                  <a:pt x="57" y="97"/>
                  <a:pt x="57" y="98"/>
                </a:cubicBezTo>
                <a:cubicBezTo>
                  <a:pt x="57" y="98"/>
                  <a:pt x="57" y="98"/>
                  <a:pt x="58" y="99"/>
                </a:cubicBezTo>
                <a:cubicBezTo>
                  <a:pt x="58" y="100"/>
                  <a:pt x="59" y="100"/>
                  <a:pt x="59" y="101"/>
                </a:cubicBezTo>
                <a:cubicBezTo>
                  <a:pt x="59" y="102"/>
                  <a:pt x="58" y="103"/>
                  <a:pt x="58" y="103"/>
                </a:cubicBezTo>
                <a:cubicBezTo>
                  <a:pt x="58" y="105"/>
                  <a:pt x="56" y="104"/>
                  <a:pt x="56" y="106"/>
                </a:cubicBezTo>
                <a:cubicBezTo>
                  <a:pt x="50" y="106"/>
                  <a:pt x="50" y="106"/>
                  <a:pt x="50" y="106"/>
                </a:cubicBezTo>
                <a:cubicBezTo>
                  <a:pt x="50" y="105"/>
                  <a:pt x="50" y="103"/>
                  <a:pt x="51" y="103"/>
                </a:cubicBezTo>
                <a:cubicBezTo>
                  <a:pt x="51" y="102"/>
                  <a:pt x="50" y="102"/>
                  <a:pt x="50" y="100"/>
                </a:cubicBezTo>
                <a:cubicBezTo>
                  <a:pt x="47" y="100"/>
                  <a:pt x="47" y="102"/>
                  <a:pt x="44" y="102"/>
                </a:cubicBezTo>
                <a:cubicBezTo>
                  <a:pt x="43" y="103"/>
                  <a:pt x="44" y="106"/>
                  <a:pt x="43" y="107"/>
                </a:cubicBezTo>
                <a:cubicBezTo>
                  <a:pt x="41" y="107"/>
                  <a:pt x="39" y="108"/>
                  <a:pt x="37" y="109"/>
                </a:cubicBezTo>
                <a:cubicBezTo>
                  <a:pt x="36" y="109"/>
                  <a:pt x="34" y="109"/>
                  <a:pt x="33" y="108"/>
                </a:cubicBezTo>
                <a:cubicBezTo>
                  <a:pt x="32" y="108"/>
                  <a:pt x="32" y="108"/>
                  <a:pt x="32" y="108"/>
                </a:cubicBezTo>
                <a:cubicBezTo>
                  <a:pt x="32" y="109"/>
                  <a:pt x="31" y="109"/>
                  <a:pt x="32" y="111"/>
                </a:cubicBezTo>
                <a:cubicBezTo>
                  <a:pt x="32" y="112"/>
                  <a:pt x="33" y="112"/>
                  <a:pt x="32" y="114"/>
                </a:cubicBezTo>
                <a:cubicBezTo>
                  <a:pt x="30" y="113"/>
                  <a:pt x="30" y="115"/>
                  <a:pt x="28" y="115"/>
                </a:cubicBezTo>
                <a:cubicBezTo>
                  <a:pt x="28" y="116"/>
                  <a:pt x="27" y="116"/>
                  <a:pt x="27" y="116"/>
                </a:cubicBezTo>
                <a:cubicBezTo>
                  <a:pt x="26" y="116"/>
                  <a:pt x="26" y="118"/>
                  <a:pt x="25" y="118"/>
                </a:cubicBezTo>
                <a:cubicBezTo>
                  <a:pt x="25" y="119"/>
                  <a:pt x="24" y="120"/>
                  <a:pt x="23" y="120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19" y="119"/>
                  <a:pt x="18" y="118"/>
                  <a:pt x="17" y="118"/>
                </a:cubicBezTo>
                <a:cubicBezTo>
                  <a:pt x="16" y="119"/>
                  <a:pt x="15" y="120"/>
                  <a:pt x="14" y="121"/>
                </a:cubicBezTo>
                <a:cubicBezTo>
                  <a:pt x="13" y="120"/>
                  <a:pt x="13" y="120"/>
                  <a:pt x="12" y="120"/>
                </a:cubicBezTo>
                <a:cubicBezTo>
                  <a:pt x="11" y="120"/>
                  <a:pt x="11" y="119"/>
                  <a:pt x="10" y="119"/>
                </a:cubicBezTo>
                <a:cubicBezTo>
                  <a:pt x="8" y="120"/>
                  <a:pt x="9" y="122"/>
                  <a:pt x="6" y="121"/>
                </a:cubicBezTo>
                <a:cubicBezTo>
                  <a:pt x="6" y="122"/>
                  <a:pt x="5" y="122"/>
                  <a:pt x="4" y="122"/>
                </a:cubicBezTo>
                <a:cubicBezTo>
                  <a:pt x="4" y="123"/>
                  <a:pt x="2" y="123"/>
                  <a:pt x="1" y="123"/>
                </a:cubicBezTo>
                <a:cubicBezTo>
                  <a:pt x="1" y="125"/>
                  <a:pt x="3" y="124"/>
                  <a:pt x="2" y="126"/>
                </a:cubicBezTo>
                <a:cubicBezTo>
                  <a:pt x="2" y="129"/>
                  <a:pt x="4" y="129"/>
                  <a:pt x="3" y="132"/>
                </a:cubicBezTo>
                <a:cubicBezTo>
                  <a:pt x="4" y="132"/>
                  <a:pt x="4" y="134"/>
                  <a:pt x="5" y="134"/>
                </a:cubicBezTo>
                <a:cubicBezTo>
                  <a:pt x="5" y="136"/>
                  <a:pt x="6" y="136"/>
                  <a:pt x="7" y="137"/>
                </a:cubicBezTo>
                <a:cubicBezTo>
                  <a:pt x="6" y="140"/>
                  <a:pt x="8" y="140"/>
                  <a:pt x="8" y="142"/>
                </a:cubicBezTo>
                <a:cubicBezTo>
                  <a:pt x="8" y="143"/>
                  <a:pt x="10" y="143"/>
                  <a:pt x="10" y="144"/>
                </a:cubicBezTo>
                <a:cubicBezTo>
                  <a:pt x="9" y="148"/>
                  <a:pt x="12" y="149"/>
                  <a:pt x="12" y="153"/>
                </a:cubicBezTo>
                <a:cubicBezTo>
                  <a:pt x="13" y="153"/>
                  <a:pt x="13" y="154"/>
                  <a:pt x="14" y="154"/>
                </a:cubicBezTo>
                <a:cubicBezTo>
                  <a:pt x="14" y="155"/>
                  <a:pt x="17" y="154"/>
                  <a:pt x="16" y="156"/>
                </a:cubicBezTo>
                <a:cubicBezTo>
                  <a:pt x="17" y="157"/>
                  <a:pt x="16" y="158"/>
                  <a:pt x="17" y="158"/>
                </a:cubicBezTo>
                <a:cubicBezTo>
                  <a:pt x="17" y="159"/>
                  <a:pt x="16" y="159"/>
                  <a:pt x="16" y="161"/>
                </a:cubicBezTo>
                <a:cubicBezTo>
                  <a:pt x="17" y="162"/>
                  <a:pt x="19" y="163"/>
                  <a:pt x="19" y="165"/>
                </a:cubicBezTo>
                <a:cubicBezTo>
                  <a:pt x="19" y="168"/>
                  <a:pt x="19" y="170"/>
                  <a:pt x="20" y="172"/>
                </a:cubicBezTo>
                <a:cubicBezTo>
                  <a:pt x="20" y="173"/>
                  <a:pt x="19" y="176"/>
                  <a:pt x="21" y="176"/>
                </a:cubicBezTo>
                <a:cubicBezTo>
                  <a:pt x="21" y="176"/>
                  <a:pt x="21" y="177"/>
                  <a:pt x="21" y="178"/>
                </a:cubicBezTo>
                <a:cubicBezTo>
                  <a:pt x="21" y="179"/>
                  <a:pt x="20" y="179"/>
                  <a:pt x="21" y="180"/>
                </a:cubicBezTo>
                <a:cubicBezTo>
                  <a:pt x="20" y="180"/>
                  <a:pt x="20" y="181"/>
                  <a:pt x="20" y="182"/>
                </a:cubicBezTo>
                <a:cubicBezTo>
                  <a:pt x="19" y="182"/>
                  <a:pt x="19" y="182"/>
                  <a:pt x="19" y="183"/>
                </a:cubicBezTo>
                <a:cubicBezTo>
                  <a:pt x="19" y="183"/>
                  <a:pt x="19" y="183"/>
                  <a:pt x="19" y="183"/>
                </a:cubicBezTo>
                <a:cubicBezTo>
                  <a:pt x="17" y="183"/>
                  <a:pt x="16" y="183"/>
                  <a:pt x="16" y="185"/>
                </a:cubicBezTo>
                <a:cubicBezTo>
                  <a:pt x="14" y="184"/>
                  <a:pt x="14" y="187"/>
                  <a:pt x="12" y="186"/>
                </a:cubicBezTo>
                <a:cubicBezTo>
                  <a:pt x="10" y="187"/>
                  <a:pt x="10" y="189"/>
                  <a:pt x="7" y="189"/>
                </a:cubicBezTo>
                <a:cubicBezTo>
                  <a:pt x="7" y="191"/>
                  <a:pt x="7" y="191"/>
                  <a:pt x="7" y="191"/>
                </a:cubicBezTo>
                <a:cubicBezTo>
                  <a:pt x="7" y="191"/>
                  <a:pt x="7" y="191"/>
                  <a:pt x="7" y="192"/>
                </a:cubicBezTo>
                <a:cubicBezTo>
                  <a:pt x="6" y="194"/>
                  <a:pt x="5" y="195"/>
                  <a:pt x="5" y="198"/>
                </a:cubicBezTo>
                <a:cubicBezTo>
                  <a:pt x="4" y="198"/>
                  <a:pt x="4" y="198"/>
                  <a:pt x="4" y="199"/>
                </a:cubicBezTo>
                <a:cubicBezTo>
                  <a:pt x="4" y="199"/>
                  <a:pt x="4" y="199"/>
                  <a:pt x="3" y="199"/>
                </a:cubicBezTo>
                <a:cubicBezTo>
                  <a:pt x="3" y="200"/>
                  <a:pt x="3" y="200"/>
                  <a:pt x="2" y="201"/>
                </a:cubicBezTo>
                <a:cubicBezTo>
                  <a:pt x="2" y="200"/>
                  <a:pt x="2" y="201"/>
                  <a:pt x="2" y="20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202"/>
                  <a:pt x="0" y="202"/>
                  <a:pt x="0" y="203"/>
                </a:cubicBezTo>
                <a:cubicBezTo>
                  <a:pt x="2" y="203"/>
                  <a:pt x="2" y="205"/>
                  <a:pt x="4" y="204"/>
                </a:cubicBezTo>
                <a:cubicBezTo>
                  <a:pt x="4" y="205"/>
                  <a:pt x="5" y="205"/>
                  <a:pt x="6" y="205"/>
                </a:cubicBezTo>
                <a:cubicBezTo>
                  <a:pt x="6" y="206"/>
                  <a:pt x="7" y="205"/>
                  <a:pt x="7" y="206"/>
                </a:cubicBezTo>
                <a:cubicBezTo>
                  <a:pt x="8" y="206"/>
                  <a:pt x="9" y="207"/>
                  <a:pt x="9" y="207"/>
                </a:cubicBezTo>
                <a:cubicBezTo>
                  <a:pt x="10" y="207"/>
                  <a:pt x="10" y="207"/>
                  <a:pt x="10" y="208"/>
                </a:cubicBezTo>
                <a:cubicBezTo>
                  <a:pt x="10" y="208"/>
                  <a:pt x="10" y="209"/>
                  <a:pt x="11" y="208"/>
                </a:cubicBezTo>
                <a:cubicBezTo>
                  <a:pt x="12" y="208"/>
                  <a:pt x="12" y="209"/>
                  <a:pt x="13" y="209"/>
                </a:cubicBezTo>
                <a:cubicBezTo>
                  <a:pt x="13" y="210"/>
                  <a:pt x="14" y="210"/>
                  <a:pt x="14" y="210"/>
                </a:cubicBezTo>
                <a:cubicBezTo>
                  <a:pt x="14" y="211"/>
                  <a:pt x="15" y="211"/>
                  <a:pt x="15" y="212"/>
                </a:cubicBezTo>
                <a:cubicBezTo>
                  <a:pt x="15" y="214"/>
                  <a:pt x="15" y="216"/>
                  <a:pt x="14" y="217"/>
                </a:cubicBezTo>
                <a:cubicBezTo>
                  <a:pt x="15" y="218"/>
                  <a:pt x="15" y="219"/>
                  <a:pt x="15" y="221"/>
                </a:cubicBezTo>
                <a:cubicBezTo>
                  <a:pt x="14" y="223"/>
                  <a:pt x="14" y="225"/>
                  <a:pt x="14" y="226"/>
                </a:cubicBezTo>
                <a:cubicBezTo>
                  <a:pt x="14" y="227"/>
                  <a:pt x="15" y="227"/>
                  <a:pt x="15" y="227"/>
                </a:cubicBezTo>
                <a:cubicBezTo>
                  <a:pt x="15" y="228"/>
                  <a:pt x="15" y="229"/>
                  <a:pt x="15" y="230"/>
                </a:cubicBezTo>
                <a:cubicBezTo>
                  <a:pt x="15" y="230"/>
                  <a:pt x="16" y="230"/>
                  <a:pt x="16" y="231"/>
                </a:cubicBezTo>
                <a:cubicBezTo>
                  <a:pt x="16" y="232"/>
                  <a:pt x="16" y="233"/>
                  <a:pt x="16" y="234"/>
                </a:cubicBezTo>
                <a:cubicBezTo>
                  <a:pt x="17" y="234"/>
                  <a:pt x="17" y="234"/>
                  <a:pt x="17" y="234"/>
                </a:cubicBezTo>
                <a:cubicBezTo>
                  <a:pt x="20" y="233"/>
                  <a:pt x="22" y="230"/>
                  <a:pt x="26" y="231"/>
                </a:cubicBezTo>
                <a:cubicBezTo>
                  <a:pt x="26" y="230"/>
                  <a:pt x="27" y="230"/>
                  <a:pt x="28" y="230"/>
                </a:cubicBezTo>
                <a:cubicBezTo>
                  <a:pt x="28" y="229"/>
                  <a:pt x="28" y="229"/>
                  <a:pt x="28" y="228"/>
                </a:cubicBezTo>
                <a:cubicBezTo>
                  <a:pt x="30" y="228"/>
                  <a:pt x="30" y="227"/>
                  <a:pt x="32" y="227"/>
                </a:cubicBezTo>
                <a:cubicBezTo>
                  <a:pt x="32" y="226"/>
                  <a:pt x="34" y="227"/>
                  <a:pt x="34" y="225"/>
                </a:cubicBezTo>
                <a:cubicBezTo>
                  <a:pt x="36" y="226"/>
                  <a:pt x="35" y="223"/>
                  <a:pt x="37" y="224"/>
                </a:cubicBezTo>
                <a:cubicBezTo>
                  <a:pt x="37" y="222"/>
                  <a:pt x="37" y="222"/>
                  <a:pt x="37" y="222"/>
                </a:cubicBezTo>
                <a:cubicBezTo>
                  <a:pt x="37" y="221"/>
                  <a:pt x="37" y="220"/>
                  <a:pt x="38" y="220"/>
                </a:cubicBezTo>
                <a:cubicBezTo>
                  <a:pt x="38" y="219"/>
                  <a:pt x="37" y="219"/>
                  <a:pt x="37" y="217"/>
                </a:cubicBezTo>
                <a:cubicBezTo>
                  <a:pt x="37" y="216"/>
                  <a:pt x="37" y="215"/>
                  <a:pt x="38" y="215"/>
                </a:cubicBezTo>
                <a:cubicBezTo>
                  <a:pt x="39" y="215"/>
                  <a:pt x="40" y="215"/>
                  <a:pt x="41" y="215"/>
                </a:cubicBezTo>
                <a:cubicBezTo>
                  <a:pt x="42" y="215"/>
                  <a:pt x="41" y="215"/>
                  <a:pt x="41" y="215"/>
                </a:cubicBezTo>
                <a:cubicBezTo>
                  <a:pt x="42" y="214"/>
                  <a:pt x="44" y="215"/>
                  <a:pt x="45" y="215"/>
                </a:cubicBezTo>
                <a:cubicBezTo>
                  <a:pt x="45" y="215"/>
                  <a:pt x="45" y="214"/>
                  <a:pt x="45" y="214"/>
                </a:cubicBezTo>
                <a:cubicBezTo>
                  <a:pt x="45" y="213"/>
                  <a:pt x="47" y="214"/>
                  <a:pt x="48" y="214"/>
                </a:cubicBezTo>
                <a:cubicBezTo>
                  <a:pt x="48" y="213"/>
                  <a:pt x="49" y="213"/>
                  <a:pt x="49" y="212"/>
                </a:cubicBezTo>
                <a:cubicBezTo>
                  <a:pt x="50" y="212"/>
                  <a:pt x="50" y="212"/>
                  <a:pt x="51" y="212"/>
                </a:cubicBezTo>
                <a:cubicBezTo>
                  <a:pt x="52" y="212"/>
                  <a:pt x="52" y="211"/>
                  <a:pt x="53" y="211"/>
                </a:cubicBezTo>
                <a:cubicBezTo>
                  <a:pt x="55" y="211"/>
                  <a:pt x="55" y="211"/>
                  <a:pt x="55" y="211"/>
                </a:cubicBezTo>
                <a:cubicBezTo>
                  <a:pt x="55" y="210"/>
                  <a:pt x="57" y="211"/>
                  <a:pt x="58" y="210"/>
                </a:cubicBezTo>
                <a:cubicBezTo>
                  <a:pt x="61" y="210"/>
                  <a:pt x="60" y="207"/>
                  <a:pt x="62" y="208"/>
                </a:cubicBezTo>
                <a:cubicBezTo>
                  <a:pt x="66" y="207"/>
                  <a:pt x="70" y="208"/>
                  <a:pt x="73" y="208"/>
                </a:cubicBezTo>
                <a:cubicBezTo>
                  <a:pt x="74" y="207"/>
                  <a:pt x="74" y="207"/>
                  <a:pt x="76" y="207"/>
                </a:cubicBezTo>
                <a:cubicBezTo>
                  <a:pt x="78" y="206"/>
                  <a:pt x="81" y="206"/>
                  <a:pt x="83" y="205"/>
                </a:cubicBezTo>
                <a:cubicBezTo>
                  <a:pt x="83" y="206"/>
                  <a:pt x="84" y="206"/>
                  <a:pt x="85" y="206"/>
                </a:cubicBezTo>
                <a:cubicBezTo>
                  <a:pt x="85" y="207"/>
                  <a:pt x="85" y="209"/>
                  <a:pt x="86" y="208"/>
                </a:cubicBezTo>
                <a:cubicBezTo>
                  <a:pt x="96" y="207"/>
                  <a:pt x="106" y="210"/>
                  <a:pt x="117" y="209"/>
                </a:cubicBezTo>
                <a:cubicBezTo>
                  <a:pt x="117" y="212"/>
                  <a:pt x="119" y="213"/>
                  <a:pt x="120" y="215"/>
                </a:cubicBezTo>
                <a:cubicBezTo>
                  <a:pt x="125" y="215"/>
                  <a:pt x="125" y="215"/>
                  <a:pt x="125" y="215"/>
                </a:cubicBezTo>
                <a:cubicBezTo>
                  <a:pt x="125" y="214"/>
                  <a:pt x="126" y="213"/>
                  <a:pt x="127" y="212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130" y="210"/>
                  <a:pt x="133" y="210"/>
                  <a:pt x="134" y="212"/>
                </a:cubicBezTo>
                <a:cubicBezTo>
                  <a:pt x="135" y="214"/>
                  <a:pt x="132" y="213"/>
                  <a:pt x="133" y="215"/>
                </a:cubicBezTo>
                <a:cubicBezTo>
                  <a:pt x="133" y="216"/>
                  <a:pt x="133" y="216"/>
                  <a:pt x="133" y="216"/>
                </a:cubicBezTo>
                <a:cubicBezTo>
                  <a:pt x="134" y="217"/>
                  <a:pt x="135" y="217"/>
                  <a:pt x="136" y="217"/>
                </a:cubicBezTo>
                <a:cubicBezTo>
                  <a:pt x="136" y="217"/>
                  <a:pt x="137" y="217"/>
                  <a:pt x="137" y="217"/>
                </a:cubicBezTo>
                <a:cubicBezTo>
                  <a:pt x="137" y="215"/>
                  <a:pt x="139" y="216"/>
                  <a:pt x="138" y="214"/>
                </a:cubicBezTo>
                <a:cubicBezTo>
                  <a:pt x="138" y="213"/>
                  <a:pt x="139" y="213"/>
                  <a:pt x="139" y="212"/>
                </a:cubicBezTo>
                <a:cubicBezTo>
                  <a:pt x="140" y="212"/>
                  <a:pt x="140" y="211"/>
                  <a:pt x="140" y="211"/>
                </a:cubicBezTo>
                <a:cubicBezTo>
                  <a:pt x="142" y="211"/>
                  <a:pt x="142" y="210"/>
                  <a:pt x="145" y="210"/>
                </a:cubicBezTo>
                <a:cubicBezTo>
                  <a:pt x="145" y="209"/>
                  <a:pt x="147" y="208"/>
                  <a:pt x="148" y="207"/>
                </a:cubicBezTo>
                <a:cubicBezTo>
                  <a:pt x="148" y="209"/>
                  <a:pt x="150" y="209"/>
                  <a:pt x="152" y="210"/>
                </a:cubicBezTo>
                <a:cubicBezTo>
                  <a:pt x="152" y="210"/>
                  <a:pt x="152" y="210"/>
                  <a:pt x="152" y="210"/>
                </a:cubicBezTo>
                <a:cubicBezTo>
                  <a:pt x="152" y="210"/>
                  <a:pt x="152" y="210"/>
                  <a:pt x="152" y="210"/>
                </a:cubicBezTo>
                <a:cubicBezTo>
                  <a:pt x="152" y="210"/>
                  <a:pt x="152" y="210"/>
                  <a:pt x="152" y="210"/>
                </a:cubicBezTo>
                <a:cubicBezTo>
                  <a:pt x="152" y="210"/>
                  <a:pt x="152" y="210"/>
                  <a:pt x="152" y="210"/>
                </a:cubicBezTo>
                <a:cubicBezTo>
                  <a:pt x="152" y="210"/>
                  <a:pt x="152" y="210"/>
                  <a:pt x="153" y="210"/>
                </a:cubicBezTo>
                <a:cubicBezTo>
                  <a:pt x="153" y="210"/>
                  <a:pt x="153" y="210"/>
                  <a:pt x="153" y="210"/>
                </a:cubicBezTo>
                <a:cubicBezTo>
                  <a:pt x="153" y="210"/>
                  <a:pt x="153" y="210"/>
                  <a:pt x="153" y="210"/>
                </a:cubicBezTo>
                <a:cubicBezTo>
                  <a:pt x="153" y="210"/>
                  <a:pt x="153" y="210"/>
                  <a:pt x="153" y="210"/>
                </a:cubicBezTo>
                <a:cubicBezTo>
                  <a:pt x="153" y="210"/>
                  <a:pt x="153" y="210"/>
                  <a:pt x="153" y="210"/>
                </a:cubicBezTo>
                <a:cubicBezTo>
                  <a:pt x="154" y="210"/>
                  <a:pt x="154" y="210"/>
                  <a:pt x="155" y="209"/>
                </a:cubicBezTo>
                <a:cubicBezTo>
                  <a:pt x="155" y="209"/>
                  <a:pt x="155" y="209"/>
                  <a:pt x="155" y="209"/>
                </a:cubicBezTo>
                <a:cubicBezTo>
                  <a:pt x="155" y="209"/>
                  <a:pt x="156" y="208"/>
                  <a:pt x="156" y="208"/>
                </a:cubicBezTo>
                <a:cubicBezTo>
                  <a:pt x="156" y="208"/>
                  <a:pt x="156" y="208"/>
                  <a:pt x="156" y="208"/>
                </a:cubicBezTo>
                <a:cubicBezTo>
                  <a:pt x="156" y="208"/>
                  <a:pt x="156" y="208"/>
                  <a:pt x="156" y="208"/>
                </a:cubicBezTo>
                <a:cubicBezTo>
                  <a:pt x="156" y="208"/>
                  <a:pt x="156" y="208"/>
                  <a:pt x="157" y="208"/>
                </a:cubicBezTo>
                <a:cubicBezTo>
                  <a:pt x="157" y="208"/>
                  <a:pt x="157" y="208"/>
                  <a:pt x="157" y="208"/>
                </a:cubicBezTo>
                <a:cubicBezTo>
                  <a:pt x="157" y="208"/>
                  <a:pt x="157" y="208"/>
                  <a:pt x="157" y="208"/>
                </a:cubicBezTo>
                <a:cubicBezTo>
                  <a:pt x="157" y="208"/>
                  <a:pt x="157" y="208"/>
                  <a:pt x="157" y="208"/>
                </a:cubicBezTo>
                <a:cubicBezTo>
                  <a:pt x="157" y="208"/>
                  <a:pt x="157" y="208"/>
                  <a:pt x="158" y="208"/>
                </a:cubicBezTo>
                <a:cubicBezTo>
                  <a:pt x="158" y="208"/>
                  <a:pt x="158" y="208"/>
                  <a:pt x="158" y="208"/>
                </a:cubicBezTo>
                <a:cubicBezTo>
                  <a:pt x="158" y="208"/>
                  <a:pt x="158" y="208"/>
                  <a:pt x="158" y="208"/>
                </a:cubicBezTo>
                <a:cubicBezTo>
                  <a:pt x="158" y="208"/>
                  <a:pt x="158" y="208"/>
                  <a:pt x="159" y="208"/>
                </a:cubicBezTo>
                <a:cubicBezTo>
                  <a:pt x="159" y="208"/>
                  <a:pt x="159" y="208"/>
                  <a:pt x="159" y="208"/>
                </a:cubicBezTo>
                <a:cubicBezTo>
                  <a:pt x="159" y="210"/>
                  <a:pt x="160" y="211"/>
                  <a:pt x="161" y="212"/>
                </a:cubicBezTo>
                <a:cubicBezTo>
                  <a:pt x="163" y="213"/>
                  <a:pt x="165" y="214"/>
                  <a:pt x="167" y="214"/>
                </a:cubicBezTo>
                <a:cubicBezTo>
                  <a:pt x="167" y="212"/>
                  <a:pt x="168" y="210"/>
                  <a:pt x="168" y="208"/>
                </a:cubicBezTo>
                <a:cubicBezTo>
                  <a:pt x="169" y="207"/>
                  <a:pt x="169" y="205"/>
                  <a:pt x="171" y="206"/>
                </a:cubicBezTo>
                <a:cubicBezTo>
                  <a:pt x="171" y="205"/>
                  <a:pt x="172" y="204"/>
                  <a:pt x="172" y="204"/>
                </a:cubicBezTo>
                <a:cubicBezTo>
                  <a:pt x="173" y="204"/>
                  <a:pt x="173" y="203"/>
                  <a:pt x="174" y="203"/>
                </a:cubicBezTo>
                <a:cubicBezTo>
                  <a:pt x="174" y="203"/>
                  <a:pt x="174" y="204"/>
                  <a:pt x="175" y="203"/>
                </a:cubicBezTo>
                <a:cubicBezTo>
                  <a:pt x="176" y="203"/>
                  <a:pt x="175" y="205"/>
                  <a:pt x="175" y="206"/>
                </a:cubicBezTo>
                <a:cubicBezTo>
                  <a:pt x="175" y="206"/>
                  <a:pt x="176" y="205"/>
                  <a:pt x="176" y="206"/>
                </a:cubicBezTo>
                <a:cubicBezTo>
                  <a:pt x="176" y="206"/>
                  <a:pt x="176" y="207"/>
                  <a:pt x="177" y="207"/>
                </a:cubicBezTo>
                <a:cubicBezTo>
                  <a:pt x="177" y="209"/>
                  <a:pt x="179" y="208"/>
                  <a:pt x="179" y="210"/>
                </a:cubicBezTo>
                <a:cubicBezTo>
                  <a:pt x="179" y="210"/>
                  <a:pt x="179" y="212"/>
                  <a:pt x="181" y="212"/>
                </a:cubicBezTo>
                <a:cubicBezTo>
                  <a:pt x="182" y="212"/>
                  <a:pt x="182" y="211"/>
                  <a:pt x="182" y="211"/>
                </a:cubicBezTo>
                <a:cubicBezTo>
                  <a:pt x="182" y="208"/>
                  <a:pt x="182" y="208"/>
                  <a:pt x="182" y="208"/>
                </a:cubicBezTo>
                <a:cubicBezTo>
                  <a:pt x="184" y="208"/>
                  <a:pt x="184" y="208"/>
                  <a:pt x="184" y="206"/>
                </a:cubicBezTo>
                <a:cubicBezTo>
                  <a:pt x="184" y="205"/>
                  <a:pt x="185" y="205"/>
                  <a:pt x="186" y="205"/>
                </a:cubicBezTo>
                <a:cubicBezTo>
                  <a:pt x="186" y="204"/>
                  <a:pt x="186" y="203"/>
                  <a:pt x="186" y="203"/>
                </a:cubicBezTo>
                <a:cubicBezTo>
                  <a:pt x="189" y="204"/>
                  <a:pt x="188" y="202"/>
                  <a:pt x="190" y="202"/>
                </a:cubicBezTo>
                <a:cubicBezTo>
                  <a:pt x="191" y="202"/>
                  <a:pt x="191" y="203"/>
                  <a:pt x="192" y="203"/>
                </a:cubicBezTo>
                <a:cubicBezTo>
                  <a:pt x="192" y="203"/>
                  <a:pt x="192" y="203"/>
                  <a:pt x="193" y="203"/>
                </a:cubicBezTo>
                <a:cubicBezTo>
                  <a:pt x="194" y="203"/>
                  <a:pt x="194" y="202"/>
                  <a:pt x="195" y="202"/>
                </a:cubicBezTo>
                <a:cubicBezTo>
                  <a:pt x="196" y="202"/>
                  <a:pt x="196" y="202"/>
                  <a:pt x="196" y="202"/>
                </a:cubicBezTo>
                <a:cubicBezTo>
                  <a:pt x="196" y="202"/>
                  <a:pt x="196" y="202"/>
                  <a:pt x="196" y="202"/>
                </a:cubicBezTo>
                <a:cubicBezTo>
                  <a:pt x="196" y="202"/>
                  <a:pt x="196" y="202"/>
                  <a:pt x="196" y="202"/>
                </a:cubicBezTo>
                <a:cubicBezTo>
                  <a:pt x="196" y="202"/>
                  <a:pt x="196" y="202"/>
                  <a:pt x="196" y="202"/>
                </a:cubicBezTo>
                <a:cubicBezTo>
                  <a:pt x="196" y="202"/>
                  <a:pt x="196" y="202"/>
                  <a:pt x="196" y="202"/>
                </a:cubicBezTo>
                <a:cubicBezTo>
                  <a:pt x="196" y="202"/>
                  <a:pt x="196" y="202"/>
                  <a:pt x="196" y="202"/>
                </a:cubicBezTo>
                <a:cubicBezTo>
                  <a:pt x="196" y="202"/>
                  <a:pt x="196" y="202"/>
                  <a:pt x="196" y="202"/>
                </a:cubicBezTo>
                <a:cubicBezTo>
                  <a:pt x="196" y="202"/>
                  <a:pt x="196" y="202"/>
                  <a:pt x="196" y="202"/>
                </a:cubicBezTo>
                <a:cubicBezTo>
                  <a:pt x="196" y="202"/>
                  <a:pt x="196" y="201"/>
                  <a:pt x="196" y="201"/>
                </a:cubicBezTo>
                <a:cubicBezTo>
                  <a:pt x="198" y="201"/>
                  <a:pt x="198" y="201"/>
                  <a:pt x="200" y="200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00" y="200"/>
                  <a:pt x="200" y="200"/>
                  <a:pt x="201" y="200"/>
                </a:cubicBezTo>
                <a:cubicBezTo>
                  <a:pt x="201" y="200"/>
                  <a:pt x="201" y="200"/>
                  <a:pt x="201" y="200"/>
                </a:cubicBezTo>
                <a:cubicBezTo>
                  <a:pt x="201" y="200"/>
                  <a:pt x="201" y="200"/>
                  <a:pt x="201" y="200"/>
                </a:cubicBezTo>
                <a:cubicBezTo>
                  <a:pt x="201" y="200"/>
                  <a:pt x="201" y="199"/>
                  <a:pt x="201" y="199"/>
                </a:cubicBezTo>
                <a:cubicBezTo>
                  <a:pt x="204" y="199"/>
                  <a:pt x="204" y="199"/>
                  <a:pt x="204" y="199"/>
                </a:cubicBezTo>
                <a:cubicBezTo>
                  <a:pt x="204" y="199"/>
                  <a:pt x="204" y="199"/>
                  <a:pt x="205" y="199"/>
                </a:cubicBezTo>
                <a:cubicBezTo>
                  <a:pt x="205" y="200"/>
                  <a:pt x="206" y="200"/>
                  <a:pt x="206" y="201"/>
                </a:cubicBezTo>
                <a:cubicBezTo>
                  <a:pt x="207" y="201"/>
                  <a:pt x="207" y="201"/>
                  <a:pt x="207" y="201"/>
                </a:cubicBezTo>
                <a:cubicBezTo>
                  <a:pt x="207" y="201"/>
                  <a:pt x="207" y="202"/>
                  <a:pt x="208" y="202"/>
                </a:cubicBezTo>
                <a:cubicBezTo>
                  <a:pt x="208" y="202"/>
                  <a:pt x="208" y="202"/>
                  <a:pt x="208" y="202"/>
                </a:cubicBezTo>
                <a:cubicBezTo>
                  <a:pt x="208" y="203"/>
                  <a:pt x="208" y="203"/>
                  <a:pt x="209" y="203"/>
                </a:cubicBezTo>
                <a:cubicBezTo>
                  <a:pt x="209" y="203"/>
                  <a:pt x="209" y="203"/>
                  <a:pt x="209" y="204"/>
                </a:cubicBezTo>
                <a:cubicBezTo>
                  <a:pt x="209" y="204"/>
                  <a:pt x="209" y="204"/>
                  <a:pt x="209" y="204"/>
                </a:cubicBezTo>
                <a:cubicBezTo>
                  <a:pt x="209" y="204"/>
                  <a:pt x="209" y="204"/>
                  <a:pt x="209" y="204"/>
                </a:cubicBezTo>
                <a:cubicBezTo>
                  <a:pt x="209" y="206"/>
                  <a:pt x="210" y="206"/>
                  <a:pt x="211" y="206"/>
                </a:cubicBezTo>
                <a:cubicBezTo>
                  <a:pt x="212" y="205"/>
                  <a:pt x="212" y="205"/>
                  <a:pt x="212" y="206"/>
                </a:cubicBezTo>
                <a:cubicBezTo>
                  <a:pt x="212" y="206"/>
                  <a:pt x="212" y="206"/>
                  <a:pt x="212" y="206"/>
                </a:cubicBezTo>
                <a:cubicBezTo>
                  <a:pt x="212" y="206"/>
                  <a:pt x="212" y="206"/>
                  <a:pt x="212" y="206"/>
                </a:cubicBezTo>
                <a:cubicBezTo>
                  <a:pt x="212" y="206"/>
                  <a:pt x="212" y="206"/>
                  <a:pt x="212" y="206"/>
                </a:cubicBezTo>
                <a:cubicBezTo>
                  <a:pt x="212" y="206"/>
                  <a:pt x="212" y="206"/>
                  <a:pt x="212" y="206"/>
                </a:cubicBezTo>
                <a:cubicBezTo>
                  <a:pt x="212" y="206"/>
                  <a:pt x="212" y="206"/>
                  <a:pt x="212" y="206"/>
                </a:cubicBezTo>
                <a:cubicBezTo>
                  <a:pt x="212" y="206"/>
                  <a:pt x="212" y="206"/>
                  <a:pt x="212" y="206"/>
                </a:cubicBezTo>
                <a:cubicBezTo>
                  <a:pt x="212" y="206"/>
                  <a:pt x="212" y="206"/>
                  <a:pt x="213" y="206"/>
                </a:cubicBezTo>
                <a:cubicBezTo>
                  <a:pt x="213" y="206"/>
                  <a:pt x="213" y="206"/>
                  <a:pt x="213" y="206"/>
                </a:cubicBezTo>
                <a:cubicBezTo>
                  <a:pt x="213" y="206"/>
                  <a:pt x="213" y="206"/>
                  <a:pt x="213" y="206"/>
                </a:cubicBezTo>
                <a:cubicBezTo>
                  <a:pt x="214" y="206"/>
                  <a:pt x="215" y="206"/>
                  <a:pt x="214" y="205"/>
                </a:cubicBezTo>
                <a:cubicBezTo>
                  <a:pt x="215" y="205"/>
                  <a:pt x="215" y="205"/>
                  <a:pt x="215" y="204"/>
                </a:cubicBezTo>
                <a:cubicBezTo>
                  <a:pt x="215" y="203"/>
                  <a:pt x="216" y="204"/>
                  <a:pt x="216" y="205"/>
                </a:cubicBezTo>
                <a:cubicBezTo>
                  <a:pt x="218" y="205"/>
                  <a:pt x="217" y="203"/>
                  <a:pt x="218" y="203"/>
                </a:cubicBezTo>
                <a:cubicBezTo>
                  <a:pt x="218" y="203"/>
                  <a:pt x="218" y="202"/>
                  <a:pt x="218" y="202"/>
                </a:cubicBezTo>
                <a:cubicBezTo>
                  <a:pt x="218" y="202"/>
                  <a:pt x="218" y="202"/>
                  <a:pt x="218" y="202"/>
                </a:cubicBezTo>
                <a:cubicBezTo>
                  <a:pt x="218" y="202"/>
                  <a:pt x="218" y="202"/>
                  <a:pt x="218" y="202"/>
                </a:cubicBezTo>
                <a:cubicBezTo>
                  <a:pt x="218" y="202"/>
                  <a:pt x="218" y="202"/>
                  <a:pt x="218" y="202"/>
                </a:cubicBezTo>
                <a:cubicBezTo>
                  <a:pt x="218" y="201"/>
                  <a:pt x="218" y="200"/>
                  <a:pt x="217" y="200"/>
                </a:cubicBezTo>
                <a:cubicBezTo>
                  <a:pt x="217" y="200"/>
                  <a:pt x="217" y="200"/>
                  <a:pt x="217" y="200"/>
                </a:cubicBezTo>
                <a:cubicBezTo>
                  <a:pt x="217" y="199"/>
                  <a:pt x="217" y="198"/>
                  <a:pt x="216" y="198"/>
                </a:cubicBezTo>
                <a:cubicBezTo>
                  <a:pt x="216" y="198"/>
                  <a:pt x="216" y="198"/>
                  <a:pt x="216" y="198"/>
                </a:cubicBezTo>
                <a:cubicBezTo>
                  <a:pt x="216" y="198"/>
                  <a:pt x="216" y="198"/>
                  <a:pt x="215" y="198"/>
                </a:cubicBezTo>
                <a:cubicBezTo>
                  <a:pt x="215" y="197"/>
                  <a:pt x="215" y="197"/>
                  <a:pt x="215" y="197"/>
                </a:cubicBezTo>
                <a:cubicBezTo>
                  <a:pt x="215" y="197"/>
                  <a:pt x="215" y="196"/>
                  <a:pt x="215" y="196"/>
                </a:cubicBezTo>
                <a:cubicBezTo>
                  <a:pt x="214" y="196"/>
                  <a:pt x="214" y="196"/>
                  <a:pt x="214" y="196"/>
                </a:cubicBezTo>
                <a:cubicBezTo>
                  <a:pt x="214" y="195"/>
                  <a:pt x="214" y="195"/>
                  <a:pt x="213" y="195"/>
                </a:cubicBezTo>
                <a:cubicBezTo>
                  <a:pt x="213" y="195"/>
                  <a:pt x="213" y="194"/>
                  <a:pt x="213" y="194"/>
                </a:cubicBezTo>
                <a:cubicBezTo>
                  <a:pt x="213" y="194"/>
                  <a:pt x="213" y="194"/>
                  <a:pt x="213" y="194"/>
                </a:cubicBezTo>
                <a:cubicBezTo>
                  <a:pt x="213" y="194"/>
                  <a:pt x="213" y="194"/>
                  <a:pt x="213" y="194"/>
                </a:cubicBezTo>
                <a:cubicBezTo>
                  <a:pt x="213" y="194"/>
                  <a:pt x="213" y="194"/>
                  <a:pt x="212" y="194"/>
                </a:cubicBezTo>
                <a:cubicBezTo>
                  <a:pt x="212" y="194"/>
                  <a:pt x="212" y="194"/>
                  <a:pt x="212" y="194"/>
                </a:cubicBezTo>
                <a:cubicBezTo>
                  <a:pt x="212" y="194"/>
                  <a:pt x="212" y="194"/>
                  <a:pt x="212" y="194"/>
                </a:cubicBezTo>
                <a:cubicBezTo>
                  <a:pt x="212" y="194"/>
                  <a:pt x="212" y="194"/>
                  <a:pt x="212" y="194"/>
                </a:cubicBezTo>
                <a:cubicBezTo>
                  <a:pt x="212" y="194"/>
                  <a:pt x="212" y="194"/>
                  <a:pt x="212" y="194"/>
                </a:cubicBezTo>
                <a:cubicBezTo>
                  <a:pt x="212" y="194"/>
                  <a:pt x="212" y="194"/>
                  <a:pt x="212" y="194"/>
                </a:cubicBezTo>
                <a:cubicBezTo>
                  <a:pt x="212" y="194"/>
                  <a:pt x="212" y="194"/>
                  <a:pt x="212" y="194"/>
                </a:cubicBezTo>
                <a:cubicBezTo>
                  <a:pt x="212" y="194"/>
                  <a:pt x="212" y="194"/>
                  <a:pt x="212" y="194"/>
                </a:cubicBezTo>
                <a:cubicBezTo>
                  <a:pt x="212" y="194"/>
                  <a:pt x="212" y="194"/>
                  <a:pt x="212" y="194"/>
                </a:cubicBezTo>
                <a:cubicBezTo>
                  <a:pt x="212" y="194"/>
                  <a:pt x="212" y="194"/>
                  <a:pt x="212" y="194"/>
                </a:cubicBezTo>
                <a:cubicBezTo>
                  <a:pt x="212" y="194"/>
                  <a:pt x="212" y="194"/>
                  <a:pt x="212" y="194"/>
                </a:cubicBezTo>
                <a:cubicBezTo>
                  <a:pt x="212" y="193"/>
                  <a:pt x="212" y="193"/>
                  <a:pt x="212" y="193"/>
                </a:cubicBezTo>
                <a:cubicBezTo>
                  <a:pt x="212" y="193"/>
                  <a:pt x="212" y="193"/>
                  <a:pt x="212" y="192"/>
                </a:cubicBezTo>
                <a:cubicBezTo>
                  <a:pt x="212" y="192"/>
                  <a:pt x="212" y="192"/>
                  <a:pt x="212" y="192"/>
                </a:cubicBezTo>
                <a:cubicBezTo>
                  <a:pt x="212" y="192"/>
                  <a:pt x="212" y="192"/>
                  <a:pt x="212" y="192"/>
                </a:cubicBezTo>
                <a:cubicBezTo>
                  <a:pt x="212" y="191"/>
                  <a:pt x="212" y="191"/>
                  <a:pt x="212" y="191"/>
                </a:cubicBezTo>
                <a:cubicBezTo>
                  <a:pt x="212" y="191"/>
                  <a:pt x="212" y="191"/>
                  <a:pt x="212" y="191"/>
                </a:cubicBezTo>
                <a:cubicBezTo>
                  <a:pt x="212" y="190"/>
                  <a:pt x="212" y="190"/>
                  <a:pt x="212" y="190"/>
                </a:cubicBezTo>
                <a:cubicBezTo>
                  <a:pt x="212" y="190"/>
                  <a:pt x="212" y="190"/>
                  <a:pt x="212" y="190"/>
                </a:cubicBezTo>
                <a:cubicBezTo>
                  <a:pt x="212" y="190"/>
                  <a:pt x="212" y="189"/>
                  <a:pt x="212" y="189"/>
                </a:cubicBezTo>
                <a:cubicBezTo>
                  <a:pt x="212" y="189"/>
                  <a:pt x="212" y="189"/>
                  <a:pt x="212" y="189"/>
                </a:cubicBezTo>
                <a:cubicBezTo>
                  <a:pt x="212" y="189"/>
                  <a:pt x="212" y="189"/>
                  <a:pt x="212" y="188"/>
                </a:cubicBezTo>
                <a:cubicBezTo>
                  <a:pt x="213" y="188"/>
                  <a:pt x="213" y="188"/>
                  <a:pt x="213" y="188"/>
                </a:cubicBezTo>
                <a:cubicBezTo>
                  <a:pt x="213" y="188"/>
                  <a:pt x="213" y="188"/>
                  <a:pt x="213" y="188"/>
                </a:cubicBezTo>
                <a:cubicBezTo>
                  <a:pt x="213" y="188"/>
                  <a:pt x="213" y="187"/>
                  <a:pt x="213" y="187"/>
                </a:cubicBezTo>
                <a:cubicBezTo>
                  <a:pt x="213" y="187"/>
                  <a:pt x="213" y="187"/>
                  <a:pt x="213" y="187"/>
                </a:cubicBezTo>
                <a:cubicBezTo>
                  <a:pt x="213" y="186"/>
                  <a:pt x="213" y="186"/>
                  <a:pt x="213" y="186"/>
                </a:cubicBezTo>
                <a:cubicBezTo>
                  <a:pt x="214" y="186"/>
                  <a:pt x="214" y="184"/>
                  <a:pt x="215" y="183"/>
                </a:cubicBezTo>
                <a:cubicBezTo>
                  <a:pt x="215" y="183"/>
                  <a:pt x="215" y="183"/>
                  <a:pt x="215" y="183"/>
                </a:cubicBezTo>
                <a:cubicBezTo>
                  <a:pt x="215" y="182"/>
                  <a:pt x="215" y="182"/>
                  <a:pt x="215" y="181"/>
                </a:cubicBezTo>
                <a:cubicBezTo>
                  <a:pt x="215" y="181"/>
                  <a:pt x="215" y="181"/>
                  <a:pt x="215" y="181"/>
                </a:cubicBezTo>
                <a:cubicBezTo>
                  <a:pt x="215" y="180"/>
                  <a:pt x="215" y="180"/>
                  <a:pt x="215" y="180"/>
                </a:cubicBezTo>
                <a:cubicBezTo>
                  <a:pt x="215" y="180"/>
                  <a:pt x="215" y="180"/>
                  <a:pt x="215" y="180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216" y="179"/>
                  <a:pt x="216" y="178"/>
                  <a:pt x="216" y="178"/>
                </a:cubicBezTo>
                <a:cubicBezTo>
                  <a:pt x="217" y="177"/>
                  <a:pt x="218" y="175"/>
                  <a:pt x="219" y="174"/>
                </a:cubicBezTo>
                <a:cubicBezTo>
                  <a:pt x="219" y="174"/>
                  <a:pt x="220" y="174"/>
                  <a:pt x="220" y="174"/>
                </a:cubicBezTo>
                <a:cubicBezTo>
                  <a:pt x="220" y="173"/>
                  <a:pt x="221" y="173"/>
                  <a:pt x="221" y="172"/>
                </a:cubicBezTo>
                <a:cubicBezTo>
                  <a:pt x="221" y="172"/>
                  <a:pt x="221" y="172"/>
                  <a:pt x="221" y="172"/>
                </a:cubicBezTo>
                <a:cubicBezTo>
                  <a:pt x="221" y="172"/>
                  <a:pt x="221" y="172"/>
                  <a:pt x="221" y="172"/>
                </a:cubicBezTo>
                <a:cubicBezTo>
                  <a:pt x="221" y="172"/>
                  <a:pt x="221" y="172"/>
                  <a:pt x="221" y="172"/>
                </a:cubicBezTo>
                <a:cubicBezTo>
                  <a:pt x="221" y="172"/>
                  <a:pt x="221" y="172"/>
                  <a:pt x="221" y="172"/>
                </a:cubicBezTo>
                <a:cubicBezTo>
                  <a:pt x="221" y="172"/>
                  <a:pt x="221" y="172"/>
                  <a:pt x="221" y="172"/>
                </a:cubicBezTo>
                <a:cubicBezTo>
                  <a:pt x="221" y="172"/>
                  <a:pt x="221" y="172"/>
                  <a:pt x="221" y="172"/>
                </a:cubicBezTo>
                <a:cubicBezTo>
                  <a:pt x="221" y="172"/>
                  <a:pt x="221" y="171"/>
                  <a:pt x="221" y="171"/>
                </a:cubicBezTo>
                <a:cubicBezTo>
                  <a:pt x="221" y="171"/>
                  <a:pt x="221" y="171"/>
                  <a:pt x="221" y="171"/>
                </a:cubicBezTo>
                <a:cubicBezTo>
                  <a:pt x="221" y="171"/>
                  <a:pt x="221" y="171"/>
                  <a:pt x="221" y="171"/>
                </a:cubicBezTo>
                <a:cubicBezTo>
                  <a:pt x="221" y="171"/>
                  <a:pt x="221" y="171"/>
                  <a:pt x="221" y="171"/>
                </a:cubicBezTo>
                <a:cubicBezTo>
                  <a:pt x="222" y="170"/>
                  <a:pt x="223" y="169"/>
                  <a:pt x="224" y="168"/>
                </a:cubicBezTo>
                <a:cubicBezTo>
                  <a:pt x="224" y="168"/>
                  <a:pt x="224" y="168"/>
                  <a:pt x="224" y="168"/>
                </a:cubicBezTo>
                <a:cubicBezTo>
                  <a:pt x="224" y="168"/>
                  <a:pt x="224" y="168"/>
                  <a:pt x="224" y="168"/>
                </a:cubicBezTo>
                <a:cubicBezTo>
                  <a:pt x="224" y="168"/>
                  <a:pt x="224" y="168"/>
                  <a:pt x="224" y="168"/>
                </a:cubicBezTo>
                <a:cubicBezTo>
                  <a:pt x="224" y="168"/>
                  <a:pt x="224" y="168"/>
                  <a:pt x="224" y="168"/>
                </a:cubicBezTo>
                <a:cubicBezTo>
                  <a:pt x="224" y="168"/>
                  <a:pt x="224" y="168"/>
                  <a:pt x="224" y="168"/>
                </a:cubicBezTo>
                <a:cubicBezTo>
                  <a:pt x="224" y="168"/>
                  <a:pt x="224" y="168"/>
                  <a:pt x="224" y="168"/>
                </a:cubicBezTo>
                <a:cubicBezTo>
                  <a:pt x="226" y="168"/>
                  <a:pt x="228" y="169"/>
                  <a:pt x="230" y="169"/>
                </a:cubicBezTo>
                <a:cubicBezTo>
                  <a:pt x="231" y="168"/>
                  <a:pt x="231" y="168"/>
                  <a:pt x="231" y="166"/>
                </a:cubicBezTo>
                <a:cubicBezTo>
                  <a:pt x="231" y="165"/>
                  <a:pt x="231" y="164"/>
                  <a:pt x="232" y="164"/>
                </a:cubicBezTo>
                <a:cubicBezTo>
                  <a:pt x="234" y="164"/>
                  <a:pt x="236" y="164"/>
                  <a:pt x="239" y="164"/>
                </a:cubicBezTo>
                <a:cubicBezTo>
                  <a:pt x="241" y="163"/>
                  <a:pt x="244" y="165"/>
                  <a:pt x="245" y="163"/>
                </a:cubicBezTo>
                <a:cubicBezTo>
                  <a:pt x="244" y="162"/>
                  <a:pt x="243" y="162"/>
                  <a:pt x="242" y="162"/>
                </a:cubicBezTo>
                <a:cubicBezTo>
                  <a:pt x="241" y="161"/>
                  <a:pt x="240" y="160"/>
                  <a:pt x="239" y="158"/>
                </a:cubicBezTo>
                <a:cubicBezTo>
                  <a:pt x="238" y="157"/>
                  <a:pt x="236" y="157"/>
                  <a:pt x="236" y="155"/>
                </a:cubicBezTo>
                <a:cubicBezTo>
                  <a:pt x="234" y="156"/>
                  <a:pt x="234" y="153"/>
                  <a:pt x="232" y="153"/>
                </a:cubicBezTo>
                <a:cubicBezTo>
                  <a:pt x="233" y="150"/>
                  <a:pt x="229" y="147"/>
                  <a:pt x="232" y="143"/>
                </a:cubicBezTo>
                <a:cubicBezTo>
                  <a:pt x="232" y="142"/>
                  <a:pt x="231" y="141"/>
                  <a:pt x="230" y="141"/>
                </a:cubicBezTo>
                <a:cubicBezTo>
                  <a:pt x="229" y="140"/>
                  <a:pt x="229" y="139"/>
                  <a:pt x="228" y="139"/>
                </a:cubicBezTo>
                <a:cubicBezTo>
                  <a:pt x="228" y="138"/>
                  <a:pt x="227" y="137"/>
                  <a:pt x="227" y="137"/>
                </a:cubicBezTo>
                <a:cubicBezTo>
                  <a:pt x="227" y="136"/>
                  <a:pt x="227" y="136"/>
                  <a:pt x="226" y="136"/>
                </a:cubicBezTo>
                <a:cubicBezTo>
                  <a:pt x="226" y="136"/>
                  <a:pt x="226" y="135"/>
                  <a:pt x="226" y="134"/>
                </a:cubicBezTo>
                <a:cubicBezTo>
                  <a:pt x="226" y="134"/>
                  <a:pt x="225" y="134"/>
                  <a:pt x="225" y="134"/>
                </a:cubicBezTo>
                <a:cubicBezTo>
                  <a:pt x="225" y="134"/>
                  <a:pt x="226" y="134"/>
                  <a:pt x="226" y="133"/>
                </a:cubicBezTo>
                <a:cubicBezTo>
                  <a:pt x="225" y="132"/>
                  <a:pt x="224" y="131"/>
                  <a:pt x="224" y="129"/>
                </a:cubicBezTo>
                <a:cubicBezTo>
                  <a:pt x="223" y="127"/>
                  <a:pt x="221" y="128"/>
                  <a:pt x="221" y="126"/>
                </a:cubicBezTo>
                <a:cubicBezTo>
                  <a:pt x="219" y="126"/>
                  <a:pt x="219" y="124"/>
                  <a:pt x="217" y="123"/>
                </a:cubicBezTo>
                <a:cubicBezTo>
                  <a:pt x="218" y="123"/>
                  <a:pt x="218" y="122"/>
                  <a:pt x="218" y="121"/>
                </a:cubicBezTo>
                <a:cubicBezTo>
                  <a:pt x="219" y="120"/>
                  <a:pt x="218" y="118"/>
                  <a:pt x="221" y="119"/>
                </a:cubicBezTo>
                <a:cubicBezTo>
                  <a:pt x="221" y="116"/>
                  <a:pt x="221" y="116"/>
                  <a:pt x="221" y="116"/>
                </a:cubicBezTo>
                <a:cubicBezTo>
                  <a:pt x="222" y="115"/>
                  <a:pt x="223" y="115"/>
                  <a:pt x="224" y="115"/>
                </a:cubicBezTo>
                <a:cubicBezTo>
                  <a:pt x="224" y="115"/>
                  <a:pt x="224" y="114"/>
                  <a:pt x="224" y="114"/>
                </a:cubicBezTo>
                <a:cubicBezTo>
                  <a:pt x="224" y="114"/>
                  <a:pt x="225" y="114"/>
                  <a:pt x="225" y="114"/>
                </a:cubicBezTo>
                <a:cubicBezTo>
                  <a:pt x="226" y="114"/>
                  <a:pt x="225" y="114"/>
                  <a:pt x="226" y="114"/>
                </a:cubicBezTo>
                <a:cubicBezTo>
                  <a:pt x="227" y="113"/>
                  <a:pt x="227" y="114"/>
                  <a:pt x="228" y="114"/>
                </a:cubicBezTo>
                <a:cubicBezTo>
                  <a:pt x="228" y="114"/>
                  <a:pt x="229" y="114"/>
                  <a:pt x="229" y="115"/>
                </a:cubicBezTo>
                <a:cubicBezTo>
                  <a:pt x="229" y="116"/>
                  <a:pt x="229" y="116"/>
                  <a:pt x="230" y="117"/>
                </a:cubicBezTo>
                <a:cubicBezTo>
                  <a:pt x="232" y="117"/>
                  <a:pt x="234" y="118"/>
                  <a:pt x="237" y="118"/>
                </a:cubicBezTo>
                <a:cubicBezTo>
                  <a:pt x="239" y="117"/>
                  <a:pt x="239" y="116"/>
                  <a:pt x="241" y="116"/>
                </a:cubicBezTo>
                <a:cubicBezTo>
                  <a:pt x="244" y="116"/>
                  <a:pt x="243" y="113"/>
                  <a:pt x="246" y="114"/>
                </a:cubicBezTo>
                <a:cubicBezTo>
                  <a:pt x="246" y="111"/>
                  <a:pt x="245" y="111"/>
                  <a:pt x="245" y="109"/>
                </a:cubicBezTo>
                <a:cubicBezTo>
                  <a:pt x="247" y="110"/>
                  <a:pt x="244" y="106"/>
                  <a:pt x="246" y="107"/>
                </a:cubicBezTo>
                <a:cubicBezTo>
                  <a:pt x="247" y="105"/>
                  <a:pt x="246" y="104"/>
                  <a:pt x="246" y="104"/>
                </a:cubicBezTo>
                <a:cubicBezTo>
                  <a:pt x="246" y="104"/>
                  <a:pt x="247" y="104"/>
                  <a:pt x="246" y="103"/>
                </a:cubicBezTo>
                <a:cubicBezTo>
                  <a:pt x="249" y="103"/>
                  <a:pt x="249" y="103"/>
                  <a:pt x="249" y="103"/>
                </a:cubicBezTo>
                <a:cubicBezTo>
                  <a:pt x="249" y="101"/>
                  <a:pt x="251" y="102"/>
                  <a:pt x="251" y="101"/>
                </a:cubicBezTo>
                <a:cubicBezTo>
                  <a:pt x="251" y="98"/>
                  <a:pt x="252" y="98"/>
                  <a:pt x="252" y="95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99"/>
          <p:cNvSpPr>
            <a:spLocks/>
          </p:cNvSpPr>
          <p:nvPr/>
        </p:nvSpPr>
        <p:spPr bwMode="auto">
          <a:xfrm>
            <a:off x="8275929" y="4897740"/>
            <a:ext cx="514350" cy="441325"/>
          </a:xfrm>
          <a:custGeom>
            <a:avLst/>
            <a:gdLst>
              <a:gd name="T0" fmla="*/ 124 w 133"/>
              <a:gd name="T1" fmla="*/ 40 h 114"/>
              <a:gd name="T2" fmla="*/ 115 w 133"/>
              <a:gd name="T3" fmla="*/ 34 h 114"/>
              <a:gd name="T4" fmla="*/ 118 w 133"/>
              <a:gd name="T5" fmla="*/ 24 h 114"/>
              <a:gd name="T6" fmla="*/ 120 w 133"/>
              <a:gd name="T7" fmla="*/ 12 h 114"/>
              <a:gd name="T8" fmla="*/ 117 w 133"/>
              <a:gd name="T9" fmla="*/ 9 h 114"/>
              <a:gd name="T10" fmla="*/ 110 w 133"/>
              <a:gd name="T11" fmla="*/ 11 h 114"/>
              <a:gd name="T12" fmla="*/ 100 w 133"/>
              <a:gd name="T13" fmla="*/ 9 h 114"/>
              <a:gd name="T14" fmla="*/ 99 w 133"/>
              <a:gd name="T15" fmla="*/ 6 h 114"/>
              <a:gd name="T16" fmla="*/ 92 w 133"/>
              <a:gd name="T17" fmla="*/ 3 h 114"/>
              <a:gd name="T18" fmla="*/ 83 w 133"/>
              <a:gd name="T19" fmla="*/ 3 h 114"/>
              <a:gd name="T20" fmla="*/ 72 w 133"/>
              <a:gd name="T21" fmla="*/ 5 h 114"/>
              <a:gd name="T22" fmla="*/ 65 w 133"/>
              <a:gd name="T23" fmla="*/ 3 h 114"/>
              <a:gd name="T24" fmla="*/ 55 w 133"/>
              <a:gd name="T25" fmla="*/ 4 h 114"/>
              <a:gd name="T26" fmla="*/ 44 w 133"/>
              <a:gd name="T27" fmla="*/ 1 h 114"/>
              <a:gd name="T28" fmla="*/ 37 w 133"/>
              <a:gd name="T29" fmla="*/ 1 h 114"/>
              <a:gd name="T30" fmla="*/ 35 w 133"/>
              <a:gd name="T31" fmla="*/ 1 h 114"/>
              <a:gd name="T32" fmla="*/ 33 w 133"/>
              <a:gd name="T33" fmla="*/ 2 h 114"/>
              <a:gd name="T34" fmla="*/ 32 w 133"/>
              <a:gd name="T35" fmla="*/ 1 h 114"/>
              <a:gd name="T36" fmla="*/ 25 w 133"/>
              <a:gd name="T37" fmla="*/ 6 h 114"/>
              <a:gd name="T38" fmla="*/ 16 w 133"/>
              <a:gd name="T39" fmla="*/ 12 h 114"/>
              <a:gd name="T40" fmla="*/ 7 w 133"/>
              <a:gd name="T41" fmla="*/ 0 h 114"/>
              <a:gd name="T42" fmla="*/ 1 w 133"/>
              <a:gd name="T43" fmla="*/ 1 h 114"/>
              <a:gd name="T44" fmla="*/ 0 w 133"/>
              <a:gd name="T45" fmla="*/ 14 h 114"/>
              <a:gd name="T46" fmla="*/ 2 w 133"/>
              <a:gd name="T47" fmla="*/ 19 h 114"/>
              <a:gd name="T48" fmla="*/ 14 w 133"/>
              <a:gd name="T49" fmla="*/ 28 h 114"/>
              <a:gd name="T50" fmla="*/ 13 w 133"/>
              <a:gd name="T51" fmla="*/ 29 h 114"/>
              <a:gd name="T52" fmla="*/ 14 w 133"/>
              <a:gd name="T53" fmla="*/ 30 h 114"/>
              <a:gd name="T54" fmla="*/ 14 w 133"/>
              <a:gd name="T55" fmla="*/ 30 h 114"/>
              <a:gd name="T56" fmla="*/ 15 w 133"/>
              <a:gd name="T57" fmla="*/ 31 h 114"/>
              <a:gd name="T58" fmla="*/ 15 w 133"/>
              <a:gd name="T59" fmla="*/ 33 h 114"/>
              <a:gd name="T60" fmla="*/ 16 w 133"/>
              <a:gd name="T61" fmla="*/ 36 h 114"/>
              <a:gd name="T62" fmla="*/ 18 w 133"/>
              <a:gd name="T63" fmla="*/ 39 h 114"/>
              <a:gd name="T64" fmla="*/ 18 w 133"/>
              <a:gd name="T65" fmla="*/ 43 h 114"/>
              <a:gd name="T66" fmla="*/ 27 w 133"/>
              <a:gd name="T67" fmla="*/ 51 h 114"/>
              <a:gd name="T68" fmla="*/ 26 w 133"/>
              <a:gd name="T69" fmla="*/ 55 h 114"/>
              <a:gd name="T70" fmla="*/ 41 w 133"/>
              <a:gd name="T71" fmla="*/ 68 h 114"/>
              <a:gd name="T72" fmla="*/ 54 w 133"/>
              <a:gd name="T73" fmla="*/ 79 h 114"/>
              <a:gd name="T74" fmla="*/ 60 w 133"/>
              <a:gd name="T75" fmla="*/ 89 h 114"/>
              <a:gd name="T76" fmla="*/ 61 w 133"/>
              <a:gd name="T77" fmla="*/ 91 h 114"/>
              <a:gd name="T78" fmla="*/ 62 w 133"/>
              <a:gd name="T79" fmla="*/ 91 h 114"/>
              <a:gd name="T80" fmla="*/ 63 w 133"/>
              <a:gd name="T81" fmla="*/ 91 h 114"/>
              <a:gd name="T82" fmla="*/ 65 w 133"/>
              <a:gd name="T83" fmla="*/ 93 h 114"/>
              <a:gd name="T84" fmla="*/ 67 w 133"/>
              <a:gd name="T85" fmla="*/ 93 h 114"/>
              <a:gd name="T86" fmla="*/ 67 w 133"/>
              <a:gd name="T87" fmla="*/ 94 h 114"/>
              <a:gd name="T88" fmla="*/ 68 w 133"/>
              <a:gd name="T89" fmla="*/ 98 h 114"/>
              <a:gd name="T90" fmla="*/ 69 w 133"/>
              <a:gd name="T91" fmla="*/ 101 h 114"/>
              <a:gd name="T92" fmla="*/ 74 w 133"/>
              <a:gd name="T93" fmla="*/ 103 h 114"/>
              <a:gd name="T94" fmla="*/ 85 w 133"/>
              <a:gd name="T95" fmla="*/ 111 h 114"/>
              <a:gd name="T96" fmla="*/ 95 w 133"/>
              <a:gd name="T97" fmla="*/ 113 h 114"/>
              <a:gd name="T98" fmla="*/ 97 w 133"/>
              <a:gd name="T99" fmla="*/ 105 h 114"/>
              <a:gd name="T100" fmla="*/ 106 w 133"/>
              <a:gd name="T101" fmla="*/ 80 h 114"/>
              <a:gd name="T102" fmla="*/ 112 w 133"/>
              <a:gd name="T103" fmla="*/ 75 h 114"/>
              <a:gd name="T104" fmla="*/ 114 w 133"/>
              <a:gd name="T105" fmla="*/ 68 h 114"/>
              <a:gd name="T106" fmla="*/ 130 w 133"/>
              <a:gd name="T107" fmla="*/ 68 h 114"/>
              <a:gd name="T108" fmla="*/ 124 w 133"/>
              <a:gd name="T109" fmla="*/ 55 h 114"/>
              <a:gd name="T110" fmla="*/ 129 w 133"/>
              <a:gd name="T111" fmla="*/ 52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" h="114">
                <a:moveTo>
                  <a:pt x="132" y="47"/>
                </a:moveTo>
                <a:cubicBezTo>
                  <a:pt x="132" y="45"/>
                  <a:pt x="130" y="45"/>
                  <a:pt x="129" y="44"/>
                </a:cubicBezTo>
                <a:cubicBezTo>
                  <a:pt x="128" y="43"/>
                  <a:pt x="127" y="42"/>
                  <a:pt x="125" y="42"/>
                </a:cubicBezTo>
                <a:cubicBezTo>
                  <a:pt x="125" y="42"/>
                  <a:pt x="125" y="40"/>
                  <a:pt x="124" y="40"/>
                </a:cubicBezTo>
                <a:cubicBezTo>
                  <a:pt x="123" y="40"/>
                  <a:pt x="123" y="39"/>
                  <a:pt x="123" y="38"/>
                </a:cubicBezTo>
                <a:cubicBezTo>
                  <a:pt x="122" y="38"/>
                  <a:pt x="121" y="37"/>
                  <a:pt x="121" y="37"/>
                </a:cubicBezTo>
                <a:cubicBezTo>
                  <a:pt x="119" y="37"/>
                  <a:pt x="119" y="35"/>
                  <a:pt x="117" y="36"/>
                </a:cubicBezTo>
                <a:cubicBezTo>
                  <a:pt x="116" y="35"/>
                  <a:pt x="116" y="34"/>
                  <a:pt x="115" y="34"/>
                </a:cubicBezTo>
                <a:cubicBezTo>
                  <a:pt x="115" y="33"/>
                  <a:pt x="115" y="32"/>
                  <a:pt x="115" y="32"/>
                </a:cubicBezTo>
                <a:cubicBezTo>
                  <a:pt x="115" y="31"/>
                  <a:pt x="116" y="30"/>
                  <a:pt x="116" y="30"/>
                </a:cubicBezTo>
                <a:cubicBezTo>
                  <a:pt x="116" y="29"/>
                  <a:pt x="116" y="28"/>
                  <a:pt x="117" y="27"/>
                </a:cubicBezTo>
                <a:cubicBezTo>
                  <a:pt x="117" y="26"/>
                  <a:pt x="117" y="24"/>
                  <a:pt x="118" y="24"/>
                </a:cubicBezTo>
                <a:cubicBezTo>
                  <a:pt x="118" y="23"/>
                  <a:pt x="119" y="22"/>
                  <a:pt x="120" y="21"/>
                </a:cubicBezTo>
                <a:cubicBezTo>
                  <a:pt x="119" y="18"/>
                  <a:pt x="120" y="15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12"/>
                  <a:pt x="120" y="11"/>
                  <a:pt x="120" y="11"/>
                </a:cubicBezTo>
                <a:cubicBezTo>
                  <a:pt x="120" y="11"/>
                  <a:pt x="120" y="11"/>
                  <a:pt x="120" y="11"/>
                </a:cubicBezTo>
                <a:cubicBezTo>
                  <a:pt x="120" y="10"/>
                  <a:pt x="120" y="10"/>
                  <a:pt x="120" y="9"/>
                </a:cubicBezTo>
                <a:cubicBezTo>
                  <a:pt x="117" y="9"/>
                  <a:pt x="117" y="9"/>
                  <a:pt x="117" y="9"/>
                </a:cubicBezTo>
                <a:cubicBezTo>
                  <a:pt x="116" y="9"/>
                  <a:pt x="111" y="12"/>
                  <a:pt x="112" y="9"/>
                </a:cubicBezTo>
                <a:cubicBezTo>
                  <a:pt x="111" y="9"/>
                  <a:pt x="111" y="10"/>
                  <a:pt x="111" y="10"/>
                </a:cubicBezTo>
                <a:cubicBezTo>
                  <a:pt x="111" y="10"/>
                  <a:pt x="111" y="10"/>
                  <a:pt x="111" y="10"/>
                </a:cubicBezTo>
                <a:cubicBezTo>
                  <a:pt x="110" y="10"/>
                  <a:pt x="110" y="10"/>
                  <a:pt x="110" y="11"/>
                </a:cubicBezTo>
                <a:cubicBezTo>
                  <a:pt x="108" y="12"/>
                  <a:pt x="106" y="11"/>
                  <a:pt x="104" y="12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1" y="11"/>
                  <a:pt x="100" y="10"/>
                  <a:pt x="100" y="9"/>
                </a:cubicBezTo>
                <a:cubicBezTo>
                  <a:pt x="101" y="9"/>
                  <a:pt x="101" y="8"/>
                  <a:pt x="101" y="8"/>
                </a:cubicBezTo>
                <a:cubicBezTo>
                  <a:pt x="101" y="7"/>
                  <a:pt x="100" y="8"/>
                  <a:pt x="100" y="7"/>
                </a:cubicBezTo>
                <a:cubicBezTo>
                  <a:pt x="100" y="7"/>
                  <a:pt x="100" y="6"/>
                  <a:pt x="100" y="6"/>
                </a:cubicBezTo>
                <a:cubicBezTo>
                  <a:pt x="100" y="6"/>
                  <a:pt x="99" y="6"/>
                  <a:pt x="99" y="6"/>
                </a:cubicBezTo>
                <a:cubicBezTo>
                  <a:pt x="99" y="6"/>
                  <a:pt x="99" y="5"/>
                  <a:pt x="99" y="5"/>
                </a:cubicBezTo>
                <a:cubicBezTo>
                  <a:pt x="98" y="4"/>
                  <a:pt x="98" y="3"/>
                  <a:pt x="98" y="2"/>
                </a:cubicBezTo>
                <a:cubicBezTo>
                  <a:pt x="94" y="2"/>
                  <a:pt x="94" y="2"/>
                  <a:pt x="94" y="2"/>
                </a:cubicBezTo>
                <a:cubicBezTo>
                  <a:pt x="94" y="3"/>
                  <a:pt x="94" y="3"/>
                  <a:pt x="92" y="3"/>
                </a:cubicBezTo>
                <a:cubicBezTo>
                  <a:pt x="91" y="3"/>
                  <a:pt x="91" y="4"/>
                  <a:pt x="91" y="5"/>
                </a:cubicBezTo>
                <a:cubicBezTo>
                  <a:pt x="89" y="5"/>
                  <a:pt x="89" y="5"/>
                  <a:pt x="89" y="5"/>
                </a:cubicBezTo>
                <a:cubicBezTo>
                  <a:pt x="88" y="3"/>
                  <a:pt x="86" y="2"/>
                  <a:pt x="85" y="1"/>
                </a:cubicBezTo>
                <a:cubicBezTo>
                  <a:pt x="83" y="1"/>
                  <a:pt x="83" y="3"/>
                  <a:pt x="83" y="3"/>
                </a:cubicBezTo>
                <a:cubicBezTo>
                  <a:pt x="82" y="3"/>
                  <a:pt x="81" y="3"/>
                  <a:pt x="81" y="4"/>
                </a:cubicBezTo>
                <a:cubicBezTo>
                  <a:pt x="80" y="4"/>
                  <a:pt x="80" y="4"/>
                  <a:pt x="80" y="5"/>
                </a:cubicBezTo>
                <a:cubicBezTo>
                  <a:pt x="78" y="5"/>
                  <a:pt x="76" y="5"/>
                  <a:pt x="75" y="4"/>
                </a:cubicBezTo>
                <a:cubicBezTo>
                  <a:pt x="74" y="4"/>
                  <a:pt x="73" y="5"/>
                  <a:pt x="72" y="5"/>
                </a:cubicBezTo>
                <a:cubicBezTo>
                  <a:pt x="72" y="6"/>
                  <a:pt x="71" y="7"/>
                  <a:pt x="70" y="7"/>
                </a:cubicBezTo>
                <a:cubicBezTo>
                  <a:pt x="71" y="5"/>
                  <a:pt x="68" y="6"/>
                  <a:pt x="67" y="5"/>
                </a:cubicBezTo>
                <a:cubicBezTo>
                  <a:pt x="67" y="5"/>
                  <a:pt x="67" y="5"/>
                  <a:pt x="67" y="5"/>
                </a:cubicBezTo>
                <a:cubicBezTo>
                  <a:pt x="66" y="4"/>
                  <a:pt x="65" y="4"/>
                  <a:pt x="65" y="3"/>
                </a:cubicBezTo>
                <a:cubicBezTo>
                  <a:pt x="63" y="4"/>
                  <a:pt x="60" y="4"/>
                  <a:pt x="58" y="5"/>
                </a:cubicBezTo>
                <a:cubicBezTo>
                  <a:pt x="58" y="4"/>
                  <a:pt x="57" y="5"/>
                  <a:pt x="57" y="5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4"/>
                  <a:pt x="56" y="4"/>
                  <a:pt x="55" y="4"/>
                </a:cubicBezTo>
                <a:cubicBezTo>
                  <a:pt x="55" y="4"/>
                  <a:pt x="56" y="3"/>
                  <a:pt x="55" y="3"/>
                </a:cubicBezTo>
                <a:cubicBezTo>
                  <a:pt x="54" y="3"/>
                  <a:pt x="53" y="3"/>
                  <a:pt x="53" y="2"/>
                </a:cubicBezTo>
                <a:cubicBezTo>
                  <a:pt x="50" y="3"/>
                  <a:pt x="47" y="2"/>
                  <a:pt x="45" y="2"/>
                </a:cubicBezTo>
                <a:cubicBezTo>
                  <a:pt x="45" y="2"/>
                  <a:pt x="44" y="2"/>
                  <a:pt x="44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0" y="0"/>
                  <a:pt x="39" y="1"/>
                  <a:pt x="38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5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5" y="2"/>
                  <a:pt x="34" y="2"/>
                </a:cubicBezTo>
                <a:cubicBezTo>
                  <a:pt x="34" y="2"/>
                  <a:pt x="34" y="2"/>
                  <a:pt x="34" y="2"/>
                </a:cubicBezTo>
                <a:cubicBezTo>
                  <a:pt x="34" y="2"/>
                  <a:pt x="34" y="2"/>
                  <a:pt x="33" y="2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2"/>
                  <a:pt x="33" y="2"/>
                  <a:pt x="32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1"/>
                  <a:pt x="31" y="1"/>
                  <a:pt x="31" y="1"/>
                </a:cubicBezTo>
                <a:cubicBezTo>
                  <a:pt x="30" y="1"/>
                  <a:pt x="30" y="2"/>
                  <a:pt x="29" y="2"/>
                </a:cubicBezTo>
                <a:cubicBezTo>
                  <a:pt x="27" y="2"/>
                  <a:pt x="27" y="5"/>
                  <a:pt x="25" y="6"/>
                </a:cubicBezTo>
                <a:cubicBezTo>
                  <a:pt x="25" y="8"/>
                  <a:pt x="23" y="8"/>
                  <a:pt x="23" y="10"/>
                </a:cubicBezTo>
                <a:cubicBezTo>
                  <a:pt x="22" y="10"/>
                  <a:pt x="22" y="11"/>
                  <a:pt x="22" y="12"/>
                </a:cubicBezTo>
                <a:cubicBezTo>
                  <a:pt x="20" y="11"/>
                  <a:pt x="19" y="11"/>
                  <a:pt x="18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7" y="10"/>
                  <a:pt x="15" y="11"/>
                  <a:pt x="15" y="9"/>
                </a:cubicBezTo>
                <a:cubicBezTo>
                  <a:pt x="15" y="8"/>
                  <a:pt x="13" y="9"/>
                  <a:pt x="13" y="7"/>
                </a:cubicBezTo>
                <a:cubicBezTo>
                  <a:pt x="12" y="7"/>
                  <a:pt x="12" y="6"/>
                  <a:pt x="11" y="6"/>
                </a:cubicBezTo>
                <a:cubicBezTo>
                  <a:pt x="10" y="3"/>
                  <a:pt x="9" y="1"/>
                  <a:pt x="7" y="0"/>
                </a:cubicBezTo>
                <a:cubicBezTo>
                  <a:pt x="7" y="1"/>
                  <a:pt x="5" y="0"/>
                  <a:pt x="5" y="0"/>
                </a:cubicBezTo>
                <a:cubicBezTo>
                  <a:pt x="5" y="0"/>
                  <a:pt x="5" y="1"/>
                  <a:pt x="5" y="1"/>
                </a:cubicBezTo>
                <a:cubicBezTo>
                  <a:pt x="4" y="1"/>
                  <a:pt x="4" y="2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7"/>
                  <a:pt x="1" y="7"/>
                  <a:pt x="1" y="7"/>
                </a:cubicBezTo>
                <a:cubicBezTo>
                  <a:pt x="1" y="10"/>
                  <a:pt x="3" y="9"/>
                  <a:pt x="2" y="12"/>
                </a:cubicBezTo>
                <a:cubicBezTo>
                  <a:pt x="2" y="12"/>
                  <a:pt x="1" y="12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5"/>
                  <a:pt x="2" y="15"/>
                </a:cubicBezTo>
                <a:cubicBezTo>
                  <a:pt x="3" y="15"/>
                  <a:pt x="3" y="17"/>
                  <a:pt x="3" y="17"/>
                </a:cubicBezTo>
                <a:cubicBezTo>
                  <a:pt x="3" y="17"/>
                  <a:pt x="3" y="18"/>
                  <a:pt x="3" y="18"/>
                </a:cubicBezTo>
                <a:cubicBezTo>
                  <a:pt x="3" y="18"/>
                  <a:pt x="2" y="19"/>
                  <a:pt x="2" y="19"/>
                </a:cubicBezTo>
                <a:cubicBezTo>
                  <a:pt x="2" y="19"/>
                  <a:pt x="3" y="19"/>
                  <a:pt x="3" y="20"/>
                </a:cubicBezTo>
                <a:cubicBezTo>
                  <a:pt x="5" y="21"/>
                  <a:pt x="7" y="21"/>
                  <a:pt x="9" y="21"/>
                </a:cubicBezTo>
                <a:cubicBezTo>
                  <a:pt x="10" y="22"/>
                  <a:pt x="12" y="22"/>
                  <a:pt x="12" y="24"/>
                </a:cubicBezTo>
                <a:cubicBezTo>
                  <a:pt x="13" y="25"/>
                  <a:pt x="14" y="26"/>
                  <a:pt x="14" y="28"/>
                </a:cubicBezTo>
                <a:cubicBezTo>
                  <a:pt x="14" y="28"/>
                  <a:pt x="13" y="28"/>
                  <a:pt x="13" y="28"/>
                </a:cubicBezTo>
                <a:cubicBezTo>
                  <a:pt x="13" y="28"/>
                  <a:pt x="13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4" y="29"/>
                  <a:pt x="14" y="29"/>
                </a:cubicBezTo>
                <a:cubicBezTo>
                  <a:pt x="14" y="29"/>
                  <a:pt x="14" y="29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5"/>
                  <a:pt x="15" y="36"/>
                  <a:pt x="15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7" y="38"/>
                  <a:pt x="17" y="38"/>
                  <a:pt x="18" y="38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9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1"/>
                  <a:pt x="18" y="42"/>
                  <a:pt x="18" y="42"/>
                </a:cubicBezTo>
                <a:cubicBezTo>
                  <a:pt x="18" y="43"/>
                  <a:pt x="18" y="43"/>
                  <a:pt x="18" y="43"/>
                </a:cubicBezTo>
                <a:cubicBezTo>
                  <a:pt x="19" y="43"/>
                  <a:pt x="19" y="43"/>
                  <a:pt x="19" y="44"/>
                </a:cubicBezTo>
                <a:cubicBezTo>
                  <a:pt x="21" y="46"/>
                  <a:pt x="23" y="47"/>
                  <a:pt x="24" y="49"/>
                </a:cubicBezTo>
                <a:cubicBezTo>
                  <a:pt x="25" y="49"/>
                  <a:pt x="26" y="49"/>
                  <a:pt x="26" y="50"/>
                </a:cubicBezTo>
                <a:cubicBezTo>
                  <a:pt x="27" y="50"/>
                  <a:pt x="27" y="50"/>
                  <a:pt x="27" y="51"/>
                </a:cubicBezTo>
                <a:cubicBezTo>
                  <a:pt x="27" y="51"/>
                  <a:pt x="28" y="51"/>
                  <a:pt x="28" y="51"/>
                </a:cubicBezTo>
                <a:cubicBezTo>
                  <a:pt x="28" y="51"/>
                  <a:pt x="27" y="52"/>
                  <a:pt x="28" y="53"/>
                </a:cubicBezTo>
                <a:cubicBezTo>
                  <a:pt x="28" y="54"/>
                  <a:pt x="26" y="53"/>
                  <a:pt x="26" y="54"/>
                </a:cubicBezTo>
                <a:cubicBezTo>
                  <a:pt x="26" y="55"/>
                  <a:pt x="26" y="55"/>
                  <a:pt x="26" y="55"/>
                </a:cubicBezTo>
                <a:cubicBezTo>
                  <a:pt x="28" y="55"/>
                  <a:pt x="29" y="56"/>
                  <a:pt x="30" y="58"/>
                </a:cubicBezTo>
                <a:cubicBezTo>
                  <a:pt x="32" y="59"/>
                  <a:pt x="33" y="60"/>
                  <a:pt x="35" y="62"/>
                </a:cubicBezTo>
                <a:cubicBezTo>
                  <a:pt x="35" y="65"/>
                  <a:pt x="35" y="65"/>
                  <a:pt x="35" y="65"/>
                </a:cubicBezTo>
                <a:cubicBezTo>
                  <a:pt x="37" y="66"/>
                  <a:pt x="39" y="67"/>
                  <a:pt x="41" y="68"/>
                </a:cubicBezTo>
                <a:cubicBezTo>
                  <a:pt x="41" y="70"/>
                  <a:pt x="42" y="70"/>
                  <a:pt x="42" y="72"/>
                </a:cubicBezTo>
                <a:cubicBezTo>
                  <a:pt x="44" y="72"/>
                  <a:pt x="44" y="74"/>
                  <a:pt x="45" y="74"/>
                </a:cubicBezTo>
                <a:cubicBezTo>
                  <a:pt x="45" y="75"/>
                  <a:pt x="48" y="74"/>
                  <a:pt x="48" y="76"/>
                </a:cubicBezTo>
                <a:cubicBezTo>
                  <a:pt x="50" y="77"/>
                  <a:pt x="53" y="77"/>
                  <a:pt x="54" y="79"/>
                </a:cubicBezTo>
                <a:cubicBezTo>
                  <a:pt x="54" y="82"/>
                  <a:pt x="55" y="82"/>
                  <a:pt x="55" y="85"/>
                </a:cubicBezTo>
                <a:cubicBezTo>
                  <a:pt x="55" y="85"/>
                  <a:pt x="56" y="85"/>
                  <a:pt x="55" y="86"/>
                </a:cubicBezTo>
                <a:cubicBezTo>
                  <a:pt x="56" y="86"/>
                  <a:pt x="56" y="87"/>
                  <a:pt x="56" y="88"/>
                </a:cubicBezTo>
                <a:cubicBezTo>
                  <a:pt x="58" y="88"/>
                  <a:pt x="59" y="89"/>
                  <a:pt x="60" y="89"/>
                </a:cubicBezTo>
                <a:cubicBezTo>
                  <a:pt x="60" y="90"/>
                  <a:pt x="59" y="90"/>
                  <a:pt x="60" y="91"/>
                </a:cubicBezTo>
                <a:cubicBezTo>
                  <a:pt x="60" y="91"/>
                  <a:pt x="61" y="91"/>
                  <a:pt x="61" y="91"/>
                </a:cubicBezTo>
                <a:cubicBezTo>
                  <a:pt x="61" y="91"/>
                  <a:pt x="61" y="91"/>
                  <a:pt x="61" y="91"/>
                </a:cubicBezTo>
                <a:cubicBezTo>
                  <a:pt x="61" y="91"/>
                  <a:pt x="61" y="91"/>
                  <a:pt x="61" y="91"/>
                </a:cubicBezTo>
                <a:cubicBezTo>
                  <a:pt x="61" y="91"/>
                  <a:pt x="61" y="91"/>
                  <a:pt x="61" y="91"/>
                </a:cubicBezTo>
                <a:cubicBezTo>
                  <a:pt x="61" y="91"/>
                  <a:pt x="61" y="91"/>
                  <a:pt x="62" y="91"/>
                </a:cubicBezTo>
                <a:cubicBezTo>
                  <a:pt x="62" y="91"/>
                  <a:pt x="62" y="91"/>
                  <a:pt x="62" y="91"/>
                </a:cubicBezTo>
                <a:cubicBezTo>
                  <a:pt x="62" y="91"/>
                  <a:pt x="62" y="91"/>
                  <a:pt x="62" y="91"/>
                </a:cubicBezTo>
                <a:cubicBezTo>
                  <a:pt x="62" y="91"/>
                  <a:pt x="62" y="91"/>
                  <a:pt x="62" y="91"/>
                </a:cubicBezTo>
                <a:cubicBezTo>
                  <a:pt x="62" y="91"/>
                  <a:pt x="62" y="91"/>
                  <a:pt x="62" y="91"/>
                </a:cubicBezTo>
                <a:cubicBezTo>
                  <a:pt x="62" y="91"/>
                  <a:pt x="62" y="91"/>
                  <a:pt x="62" y="91"/>
                </a:cubicBezTo>
                <a:cubicBezTo>
                  <a:pt x="62" y="91"/>
                  <a:pt x="62" y="91"/>
                  <a:pt x="63" y="91"/>
                </a:cubicBezTo>
                <a:cubicBezTo>
                  <a:pt x="63" y="91"/>
                  <a:pt x="63" y="91"/>
                  <a:pt x="63" y="92"/>
                </a:cubicBezTo>
                <a:cubicBezTo>
                  <a:pt x="63" y="91"/>
                  <a:pt x="64" y="92"/>
                  <a:pt x="64" y="92"/>
                </a:cubicBezTo>
                <a:cubicBezTo>
                  <a:pt x="64" y="92"/>
                  <a:pt x="64" y="92"/>
                  <a:pt x="64" y="92"/>
                </a:cubicBezTo>
                <a:cubicBezTo>
                  <a:pt x="65" y="93"/>
                  <a:pt x="65" y="93"/>
                  <a:pt x="65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66" y="93"/>
                  <a:pt x="66" y="93"/>
                  <a:pt x="67" y="93"/>
                </a:cubicBezTo>
                <a:cubicBezTo>
                  <a:pt x="67" y="93"/>
                  <a:pt x="67" y="93"/>
                  <a:pt x="67" y="93"/>
                </a:cubicBezTo>
                <a:cubicBezTo>
                  <a:pt x="67" y="93"/>
                  <a:pt x="67" y="94"/>
                  <a:pt x="67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8" y="94"/>
                  <a:pt x="69" y="94"/>
                  <a:pt x="69" y="95"/>
                </a:cubicBezTo>
                <a:cubicBezTo>
                  <a:pt x="69" y="95"/>
                  <a:pt x="69" y="95"/>
                  <a:pt x="69" y="95"/>
                </a:cubicBezTo>
                <a:cubicBezTo>
                  <a:pt x="69" y="96"/>
                  <a:pt x="67" y="97"/>
                  <a:pt x="68" y="98"/>
                </a:cubicBezTo>
                <a:cubicBezTo>
                  <a:pt x="68" y="98"/>
                  <a:pt x="68" y="99"/>
                  <a:pt x="68" y="99"/>
                </a:cubicBezTo>
                <a:cubicBezTo>
                  <a:pt x="68" y="99"/>
                  <a:pt x="68" y="99"/>
                  <a:pt x="68" y="99"/>
                </a:cubicBezTo>
                <a:cubicBezTo>
                  <a:pt x="68" y="99"/>
                  <a:pt x="69" y="100"/>
                  <a:pt x="69" y="100"/>
                </a:cubicBezTo>
                <a:cubicBezTo>
                  <a:pt x="69" y="100"/>
                  <a:pt x="69" y="100"/>
                  <a:pt x="69" y="101"/>
                </a:cubicBezTo>
                <a:cubicBezTo>
                  <a:pt x="69" y="101"/>
                  <a:pt x="69" y="101"/>
                  <a:pt x="70" y="10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70" y="101"/>
                  <a:pt x="70" y="101"/>
                  <a:pt x="70" y="102"/>
                </a:cubicBezTo>
                <a:cubicBezTo>
                  <a:pt x="71" y="103"/>
                  <a:pt x="74" y="102"/>
                  <a:pt x="74" y="103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4"/>
                  <a:pt x="78" y="106"/>
                  <a:pt x="79" y="108"/>
                </a:cubicBezTo>
                <a:cubicBezTo>
                  <a:pt x="80" y="108"/>
                  <a:pt x="81" y="109"/>
                  <a:pt x="82" y="109"/>
                </a:cubicBezTo>
                <a:cubicBezTo>
                  <a:pt x="83" y="110"/>
                  <a:pt x="84" y="111"/>
                  <a:pt x="85" y="111"/>
                </a:cubicBezTo>
                <a:cubicBezTo>
                  <a:pt x="86" y="111"/>
                  <a:pt x="86" y="111"/>
                  <a:pt x="87" y="111"/>
                </a:cubicBezTo>
                <a:cubicBezTo>
                  <a:pt x="87" y="110"/>
                  <a:pt x="88" y="111"/>
                  <a:pt x="90" y="110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3" y="111"/>
                  <a:pt x="94" y="112"/>
                  <a:pt x="95" y="113"/>
                </a:cubicBezTo>
                <a:cubicBezTo>
                  <a:pt x="95" y="114"/>
                  <a:pt x="97" y="113"/>
                  <a:pt x="98" y="113"/>
                </a:cubicBezTo>
                <a:cubicBezTo>
                  <a:pt x="99" y="113"/>
                  <a:pt x="99" y="112"/>
                  <a:pt x="100" y="112"/>
                </a:cubicBezTo>
                <a:cubicBezTo>
                  <a:pt x="100" y="110"/>
                  <a:pt x="99" y="110"/>
                  <a:pt x="99" y="108"/>
                </a:cubicBezTo>
                <a:cubicBezTo>
                  <a:pt x="98" y="107"/>
                  <a:pt x="96" y="107"/>
                  <a:pt x="97" y="105"/>
                </a:cubicBezTo>
                <a:cubicBezTo>
                  <a:pt x="96" y="100"/>
                  <a:pt x="98" y="98"/>
                  <a:pt x="98" y="94"/>
                </a:cubicBezTo>
                <a:cubicBezTo>
                  <a:pt x="99" y="93"/>
                  <a:pt x="100" y="92"/>
                  <a:pt x="101" y="92"/>
                </a:cubicBezTo>
                <a:cubicBezTo>
                  <a:pt x="101" y="88"/>
                  <a:pt x="103" y="86"/>
                  <a:pt x="103" y="83"/>
                </a:cubicBezTo>
                <a:cubicBezTo>
                  <a:pt x="104" y="82"/>
                  <a:pt x="105" y="80"/>
                  <a:pt x="106" y="80"/>
                </a:cubicBezTo>
                <a:cubicBezTo>
                  <a:pt x="107" y="80"/>
                  <a:pt x="107" y="79"/>
                  <a:pt x="108" y="79"/>
                </a:cubicBezTo>
                <a:cubicBezTo>
                  <a:pt x="109" y="78"/>
                  <a:pt x="109" y="78"/>
                  <a:pt x="110" y="78"/>
                </a:cubicBezTo>
                <a:cubicBezTo>
                  <a:pt x="113" y="77"/>
                  <a:pt x="112" y="80"/>
                  <a:pt x="114" y="80"/>
                </a:cubicBezTo>
                <a:cubicBezTo>
                  <a:pt x="114" y="77"/>
                  <a:pt x="113" y="77"/>
                  <a:pt x="112" y="75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0" y="74"/>
                  <a:pt x="110" y="74"/>
                  <a:pt x="110" y="74"/>
                </a:cubicBezTo>
                <a:cubicBezTo>
                  <a:pt x="110" y="72"/>
                  <a:pt x="109" y="72"/>
                  <a:pt x="109" y="70"/>
                </a:cubicBezTo>
                <a:cubicBezTo>
                  <a:pt x="110" y="69"/>
                  <a:pt x="112" y="69"/>
                  <a:pt x="114" y="68"/>
                </a:cubicBezTo>
                <a:cubicBezTo>
                  <a:pt x="115" y="69"/>
                  <a:pt x="114" y="71"/>
                  <a:pt x="116" y="70"/>
                </a:cubicBezTo>
                <a:cubicBezTo>
                  <a:pt x="119" y="70"/>
                  <a:pt x="119" y="70"/>
                  <a:pt x="122" y="70"/>
                </a:cubicBezTo>
                <a:cubicBezTo>
                  <a:pt x="125" y="70"/>
                  <a:pt x="125" y="70"/>
                  <a:pt x="125" y="70"/>
                </a:cubicBezTo>
                <a:cubicBezTo>
                  <a:pt x="126" y="69"/>
                  <a:pt x="128" y="69"/>
                  <a:pt x="130" y="68"/>
                </a:cubicBezTo>
                <a:cubicBezTo>
                  <a:pt x="130" y="67"/>
                  <a:pt x="129" y="66"/>
                  <a:pt x="129" y="64"/>
                </a:cubicBezTo>
                <a:cubicBezTo>
                  <a:pt x="129" y="63"/>
                  <a:pt x="130" y="62"/>
                  <a:pt x="129" y="61"/>
                </a:cubicBezTo>
                <a:cubicBezTo>
                  <a:pt x="129" y="59"/>
                  <a:pt x="128" y="59"/>
                  <a:pt x="127" y="58"/>
                </a:cubicBezTo>
                <a:cubicBezTo>
                  <a:pt x="127" y="56"/>
                  <a:pt x="124" y="57"/>
                  <a:pt x="124" y="55"/>
                </a:cubicBezTo>
                <a:cubicBezTo>
                  <a:pt x="124" y="54"/>
                  <a:pt x="123" y="54"/>
                  <a:pt x="123" y="53"/>
                </a:cubicBezTo>
                <a:cubicBezTo>
                  <a:pt x="122" y="53"/>
                  <a:pt x="123" y="52"/>
                  <a:pt x="122" y="52"/>
                </a:cubicBezTo>
                <a:cubicBezTo>
                  <a:pt x="122" y="50"/>
                  <a:pt x="123" y="53"/>
                  <a:pt x="124" y="52"/>
                </a:cubicBezTo>
                <a:cubicBezTo>
                  <a:pt x="129" y="52"/>
                  <a:pt x="129" y="52"/>
                  <a:pt x="129" y="52"/>
                </a:cubicBezTo>
                <a:cubicBezTo>
                  <a:pt x="130" y="52"/>
                  <a:pt x="129" y="50"/>
                  <a:pt x="131" y="50"/>
                </a:cubicBezTo>
                <a:cubicBezTo>
                  <a:pt x="131" y="48"/>
                  <a:pt x="133" y="49"/>
                  <a:pt x="132" y="47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105"/>
          <p:cNvSpPr>
            <a:spLocks/>
          </p:cNvSpPr>
          <p:nvPr/>
        </p:nvSpPr>
        <p:spPr bwMode="auto">
          <a:xfrm>
            <a:off x="8604542" y="5161265"/>
            <a:ext cx="293688" cy="301625"/>
          </a:xfrm>
          <a:custGeom>
            <a:avLst/>
            <a:gdLst>
              <a:gd name="T0" fmla="*/ 67 w 76"/>
              <a:gd name="T1" fmla="*/ 24 h 78"/>
              <a:gd name="T2" fmla="*/ 62 w 76"/>
              <a:gd name="T3" fmla="*/ 22 h 78"/>
              <a:gd name="T4" fmla="*/ 54 w 76"/>
              <a:gd name="T5" fmla="*/ 15 h 78"/>
              <a:gd name="T6" fmla="*/ 49 w 76"/>
              <a:gd name="T7" fmla="*/ 14 h 78"/>
              <a:gd name="T8" fmla="*/ 42 w 76"/>
              <a:gd name="T9" fmla="*/ 6 h 78"/>
              <a:gd name="T10" fmla="*/ 36 w 76"/>
              <a:gd name="T11" fmla="*/ 3 h 78"/>
              <a:gd name="T12" fmla="*/ 29 w 76"/>
              <a:gd name="T13" fmla="*/ 0 h 78"/>
              <a:gd name="T14" fmla="*/ 25 w 76"/>
              <a:gd name="T15" fmla="*/ 7 h 78"/>
              <a:gd name="T16" fmla="*/ 25 w 76"/>
              <a:gd name="T17" fmla="*/ 10 h 78"/>
              <a:gd name="T18" fmla="*/ 18 w 76"/>
              <a:gd name="T19" fmla="*/ 15 h 78"/>
              <a:gd name="T20" fmla="*/ 12 w 76"/>
              <a:gd name="T21" fmla="*/ 37 h 78"/>
              <a:gd name="T22" fmla="*/ 13 w 76"/>
              <a:gd name="T23" fmla="*/ 45 h 78"/>
              <a:gd name="T24" fmla="*/ 5 w 76"/>
              <a:gd name="T25" fmla="*/ 42 h 78"/>
              <a:gd name="T26" fmla="*/ 1 w 76"/>
              <a:gd name="T27" fmla="*/ 43 h 78"/>
              <a:gd name="T28" fmla="*/ 7 w 76"/>
              <a:gd name="T29" fmla="*/ 46 h 78"/>
              <a:gd name="T30" fmla="*/ 12 w 76"/>
              <a:gd name="T31" fmla="*/ 52 h 78"/>
              <a:gd name="T32" fmla="*/ 13 w 76"/>
              <a:gd name="T33" fmla="*/ 53 h 78"/>
              <a:gd name="T34" fmla="*/ 19 w 76"/>
              <a:gd name="T35" fmla="*/ 52 h 78"/>
              <a:gd name="T36" fmla="*/ 21 w 76"/>
              <a:gd name="T37" fmla="*/ 50 h 78"/>
              <a:gd name="T38" fmla="*/ 16 w 76"/>
              <a:gd name="T39" fmla="*/ 54 h 78"/>
              <a:gd name="T40" fmla="*/ 19 w 76"/>
              <a:gd name="T41" fmla="*/ 56 h 78"/>
              <a:gd name="T42" fmla="*/ 23 w 76"/>
              <a:gd name="T43" fmla="*/ 60 h 78"/>
              <a:gd name="T44" fmla="*/ 30 w 76"/>
              <a:gd name="T45" fmla="*/ 65 h 78"/>
              <a:gd name="T46" fmla="*/ 34 w 76"/>
              <a:gd name="T47" fmla="*/ 67 h 78"/>
              <a:gd name="T48" fmla="*/ 37 w 76"/>
              <a:gd name="T49" fmla="*/ 75 h 78"/>
              <a:gd name="T50" fmla="*/ 43 w 76"/>
              <a:gd name="T51" fmla="*/ 77 h 78"/>
              <a:gd name="T52" fmla="*/ 46 w 76"/>
              <a:gd name="T53" fmla="*/ 77 h 78"/>
              <a:gd name="T54" fmla="*/ 46 w 76"/>
              <a:gd name="T55" fmla="*/ 76 h 78"/>
              <a:gd name="T56" fmla="*/ 46 w 76"/>
              <a:gd name="T57" fmla="*/ 74 h 78"/>
              <a:gd name="T58" fmla="*/ 46 w 76"/>
              <a:gd name="T59" fmla="*/ 72 h 78"/>
              <a:gd name="T60" fmla="*/ 46 w 76"/>
              <a:gd name="T61" fmla="*/ 69 h 78"/>
              <a:gd name="T62" fmla="*/ 45 w 76"/>
              <a:gd name="T63" fmla="*/ 68 h 78"/>
              <a:gd name="T64" fmla="*/ 45 w 76"/>
              <a:gd name="T65" fmla="*/ 68 h 78"/>
              <a:gd name="T66" fmla="*/ 44 w 76"/>
              <a:gd name="T67" fmla="*/ 67 h 78"/>
              <a:gd name="T68" fmla="*/ 43 w 76"/>
              <a:gd name="T69" fmla="*/ 61 h 78"/>
              <a:gd name="T70" fmla="*/ 45 w 76"/>
              <a:gd name="T71" fmla="*/ 56 h 78"/>
              <a:gd name="T72" fmla="*/ 47 w 76"/>
              <a:gd name="T73" fmla="*/ 54 h 78"/>
              <a:gd name="T74" fmla="*/ 48 w 76"/>
              <a:gd name="T75" fmla="*/ 53 h 78"/>
              <a:gd name="T76" fmla="*/ 48 w 76"/>
              <a:gd name="T77" fmla="*/ 52 h 78"/>
              <a:gd name="T78" fmla="*/ 54 w 76"/>
              <a:gd name="T79" fmla="*/ 47 h 78"/>
              <a:gd name="T80" fmla="*/ 58 w 76"/>
              <a:gd name="T81" fmla="*/ 49 h 78"/>
              <a:gd name="T82" fmla="*/ 62 w 76"/>
              <a:gd name="T83" fmla="*/ 48 h 78"/>
              <a:gd name="T84" fmla="*/ 64 w 76"/>
              <a:gd name="T85" fmla="*/ 47 h 78"/>
              <a:gd name="T86" fmla="*/ 67 w 76"/>
              <a:gd name="T87" fmla="*/ 39 h 78"/>
              <a:gd name="T88" fmla="*/ 64 w 76"/>
              <a:gd name="T89" fmla="*/ 34 h 78"/>
              <a:gd name="T90" fmla="*/ 76 w 76"/>
              <a:gd name="T91" fmla="*/ 2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6" h="78">
                <a:moveTo>
                  <a:pt x="75" y="28"/>
                </a:moveTo>
                <a:cubicBezTo>
                  <a:pt x="75" y="26"/>
                  <a:pt x="74" y="26"/>
                  <a:pt x="74" y="25"/>
                </a:cubicBezTo>
                <a:cubicBezTo>
                  <a:pt x="71" y="25"/>
                  <a:pt x="70" y="24"/>
                  <a:pt x="67" y="24"/>
                </a:cubicBezTo>
                <a:cubicBezTo>
                  <a:pt x="67" y="23"/>
                  <a:pt x="66" y="23"/>
                  <a:pt x="65" y="23"/>
                </a:cubicBezTo>
                <a:cubicBezTo>
                  <a:pt x="65" y="22"/>
                  <a:pt x="65" y="22"/>
                  <a:pt x="64" y="22"/>
                </a:cubicBezTo>
                <a:cubicBezTo>
                  <a:pt x="64" y="21"/>
                  <a:pt x="63" y="22"/>
                  <a:pt x="62" y="22"/>
                </a:cubicBezTo>
                <a:cubicBezTo>
                  <a:pt x="63" y="20"/>
                  <a:pt x="61" y="19"/>
                  <a:pt x="61" y="18"/>
                </a:cubicBezTo>
                <a:cubicBezTo>
                  <a:pt x="59" y="18"/>
                  <a:pt x="59" y="17"/>
                  <a:pt x="56" y="17"/>
                </a:cubicBezTo>
                <a:cubicBezTo>
                  <a:pt x="56" y="16"/>
                  <a:pt x="54" y="17"/>
                  <a:pt x="54" y="15"/>
                </a:cubicBezTo>
                <a:cubicBezTo>
                  <a:pt x="53" y="15"/>
                  <a:pt x="53" y="14"/>
                  <a:pt x="51" y="15"/>
                </a:cubicBezTo>
                <a:cubicBezTo>
                  <a:pt x="51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8" y="12"/>
                  <a:pt x="46" y="13"/>
                </a:cubicBezTo>
                <a:cubicBezTo>
                  <a:pt x="46" y="12"/>
                  <a:pt x="46" y="11"/>
                  <a:pt x="46" y="10"/>
                </a:cubicBezTo>
                <a:cubicBezTo>
                  <a:pt x="44" y="9"/>
                  <a:pt x="43" y="8"/>
                  <a:pt x="42" y="6"/>
                </a:cubicBezTo>
                <a:cubicBezTo>
                  <a:pt x="41" y="6"/>
                  <a:pt x="41" y="6"/>
                  <a:pt x="40" y="6"/>
                </a:cubicBezTo>
                <a:cubicBezTo>
                  <a:pt x="39" y="5"/>
                  <a:pt x="39" y="6"/>
                  <a:pt x="39" y="5"/>
                </a:cubicBezTo>
                <a:cubicBezTo>
                  <a:pt x="38" y="4"/>
                  <a:pt x="37" y="4"/>
                  <a:pt x="36" y="3"/>
                </a:cubicBezTo>
                <a:cubicBezTo>
                  <a:pt x="36" y="3"/>
                  <a:pt x="37" y="3"/>
                  <a:pt x="37" y="2"/>
                </a:cubicBezTo>
                <a:cubicBezTo>
                  <a:pt x="34" y="2"/>
                  <a:pt x="34" y="2"/>
                  <a:pt x="31" y="2"/>
                </a:cubicBezTo>
                <a:cubicBezTo>
                  <a:pt x="29" y="3"/>
                  <a:pt x="30" y="1"/>
                  <a:pt x="29" y="0"/>
                </a:cubicBezTo>
                <a:cubicBezTo>
                  <a:pt x="27" y="1"/>
                  <a:pt x="25" y="1"/>
                  <a:pt x="24" y="2"/>
                </a:cubicBezTo>
                <a:cubicBezTo>
                  <a:pt x="24" y="4"/>
                  <a:pt x="25" y="4"/>
                  <a:pt x="25" y="6"/>
                </a:cubicBezTo>
                <a:cubicBezTo>
                  <a:pt x="25" y="6"/>
                  <a:pt x="25" y="6"/>
                  <a:pt x="25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8" y="9"/>
                  <a:pt x="29" y="9"/>
                  <a:pt x="29" y="12"/>
                </a:cubicBezTo>
                <a:cubicBezTo>
                  <a:pt x="27" y="12"/>
                  <a:pt x="28" y="9"/>
                  <a:pt x="25" y="10"/>
                </a:cubicBezTo>
                <a:cubicBezTo>
                  <a:pt x="24" y="10"/>
                  <a:pt x="24" y="10"/>
                  <a:pt x="23" y="11"/>
                </a:cubicBezTo>
                <a:cubicBezTo>
                  <a:pt x="22" y="11"/>
                  <a:pt x="22" y="12"/>
                  <a:pt x="21" y="12"/>
                </a:cubicBezTo>
                <a:cubicBezTo>
                  <a:pt x="20" y="12"/>
                  <a:pt x="19" y="14"/>
                  <a:pt x="18" y="15"/>
                </a:cubicBezTo>
                <a:cubicBezTo>
                  <a:pt x="18" y="18"/>
                  <a:pt x="16" y="20"/>
                  <a:pt x="16" y="24"/>
                </a:cubicBezTo>
                <a:cubicBezTo>
                  <a:pt x="15" y="24"/>
                  <a:pt x="14" y="25"/>
                  <a:pt x="13" y="26"/>
                </a:cubicBezTo>
                <a:cubicBezTo>
                  <a:pt x="13" y="30"/>
                  <a:pt x="11" y="32"/>
                  <a:pt x="12" y="37"/>
                </a:cubicBezTo>
                <a:cubicBezTo>
                  <a:pt x="11" y="39"/>
                  <a:pt x="13" y="39"/>
                  <a:pt x="14" y="40"/>
                </a:cubicBezTo>
                <a:cubicBezTo>
                  <a:pt x="14" y="42"/>
                  <a:pt x="15" y="42"/>
                  <a:pt x="15" y="44"/>
                </a:cubicBezTo>
                <a:cubicBezTo>
                  <a:pt x="14" y="44"/>
                  <a:pt x="14" y="45"/>
                  <a:pt x="13" y="45"/>
                </a:cubicBezTo>
                <a:cubicBezTo>
                  <a:pt x="12" y="45"/>
                  <a:pt x="10" y="46"/>
                  <a:pt x="10" y="45"/>
                </a:cubicBezTo>
                <a:cubicBezTo>
                  <a:pt x="9" y="44"/>
                  <a:pt x="8" y="43"/>
                  <a:pt x="5" y="43"/>
                </a:cubicBezTo>
                <a:cubicBezTo>
                  <a:pt x="5" y="43"/>
                  <a:pt x="5" y="43"/>
                  <a:pt x="5" y="42"/>
                </a:cubicBezTo>
                <a:cubicBezTo>
                  <a:pt x="3" y="43"/>
                  <a:pt x="2" y="42"/>
                  <a:pt x="2" y="43"/>
                </a:cubicBezTo>
                <a:cubicBezTo>
                  <a:pt x="1" y="43"/>
                  <a:pt x="1" y="43"/>
                  <a:pt x="0" y="43"/>
                </a:cubicBezTo>
                <a:cubicBezTo>
                  <a:pt x="1" y="43"/>
                  <a:pt x="1" y="43"/>
                  <a:pt x="1" y="43"/>
                </a:cubicBezTo>
                <a:cubicBezTo>
                  <a:pt x="2" y="44"/>
                  <a:pt x="2" y="44"/>
                  <a:pt x="3" y="45"/>
                </a:cubicBezTo>
                <a:cubicBezTo>
                  <a:pt x="4" y="45"/>
                  <a:pt x="4" y="45"/>
                  <a:pt x="5" y="45"/>
                </a:cubicBezTo>
                <a:cubicBezTo>
                  <a:pt x="6" y="46"/>
                  <a:pt x="6" y="46"/>
                  <a:pt x="7" y="46"/>
                </a:cubicBezTo>
                <a:cubicBezTo>
                  <a:pt x="7" y="47"/>
                  <a:pt x="8" y="47"/>
                  <a:pt x="9" y="48"/>
                </a:cubicBezTo>
                <a:cubicBezTo>
                  <a:pt x="10" y="49"/>
                  <a:pt x="10" y="49"/>
                  <a:pt x="11" y="50"/>
                </a:cubicBezTo>
                <a:cubicBezTo>
                  <a:pt x="11" y="51"/>
                  <a:pt x="12" y="51"/>
                  <a:pt x="12" y="52"/>
                </a:cubicBezTo>
                <a:cubicBezTo>
                  <a:pt x="13" y="52"/>
                  <a:pt x="13" y="53"/>
                  <a:pt x="13" y="53"/>
                </a:cubicBezTo>
                <a:cubicBezTo>
                  <a:pt x="13" y="53"/>
                  <a:pt x="14" y="53"/>
                  <a:pt x="14" y="54"/>
                </a:cubicBezTo>
                <a:cubicBezTo>
                  <a:pt x="14" y="54"/>
                  <a:pt x="13" y="54"/>
                  <a:pt x="13" y="53"/>
                </a:cubicBezTo>
                <a:cubicBezTo>
                  <a:pt x="13" y="54"/>
                  <a:pt x="14" y="54"/>
                  <a:pt x="14" y="54"/>
                </a:cubicBezTo>
                <a:cubicBezTo>
                  <a:pt x="15" y="54"/>
                  <a:pt x="15" y="53"/>
                  <a:pt x="16" y="52"/>
                </a:cubicBezTo>
                <a:cubicBezTo>
                  <a:pt x="18" y="53"/>
                  <a:pt x="18" y="51"/>
                  <a:pt x="19" y="52"/>
                </a:cubicBezTo>
                <a:cubicBezTo>
                  <a:pt x="20" y="51"/>
                  <a:pt x="19" y="49"/>
                  <a:pt x="21" y="49"/>
                </a:cubicBezTo>
                <a:cubicBezTo>
                  <a:pt x="22" y="49"/>
                  <a:pt x="22" y="50"/>
                  <a:pt x="23" y="50"/>
                </a:cubicBezTo>
                <a:cubicBezTo>
                  <a:pt x="23" y="51"/>
                  <a:pt x="22" y="50"/>
                  <a:pt x="21" y="50"/>
                </a:cubicBezTo>
                <a:cubicBezTo>
                  <a:pt x="21" y="50"/>
                  <a:pt x="21" y="51"/>
                  <a:pt x="21" y="52"/>
                </a:cubicBezTo>
                <a:cubicBezTo>
                  <a:pt x="20" y="52"/>
                  <a:pt x="20" y="52"/>
                  <a:pt x="20" y="53"/>
                </a:cubicBezTo>
                <a:cubicBezTo>
                  <a:pt x="19" y="52"/>
                  <a:pt x="17" y="53"/>
                  <a:pt x="16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7" y="54"/>
                  <a:pt x="18" y="56"/>
                  <a:pt x="19" y="56"/>
                </a:cubicBezTo>
                <a:cubicBezTo>
                  <a:pt x="19" y="56"/>
                  <a:pt x="19" y="56"/>
                  <a:pt x="20" y="56"/>
                </a:cubicBezTo>
                <a:cubicBezTo>
                  <a:pt x="20" y="56"/>
                  <a:pt x="20" y="56"/>
                  <a:pt x="21" y="56"/>
                </a:cubicBezTo>
                <a:cubicBezTo>
                  <a:pt x="21" y="57"/>
                  <a:pt x="23" y="58"/>
                  <a:pt x="23" y="60"/>
                </a:cubicBezTo>
                <a:cubicBezTo>
                  <a:pt x="25" y="60"/>
                  <a:pt x="25" y="59"/>
                  <a:pt x="27" y="59"/>
                </a:cubicBezTo>
                <a:cubicBezTo>
                  <a:pt x="28" y="60"/>
                  <a:pt x="28" y="62"/>
                  <a:pt x="29" y="62"/>
                </a:cubicBezTo>
                <a:cubicBezTo>
                  <a:pt x="29" y="63"/>
                  <a:pt x="31" y="63"/>
                  <a:pt x="30" y="65"/>
                </a:cubicBezTo>
                <a:cubicBezTo>
                  <a:pt x="31" y="65"/>
                  <a:pt x="31" y="65"/>
                  <a:pt x="31" y="65"/>
                </a:cubicBezTo>
                <a:cubicBezTo>
                  <a:pt x="31" y="65"/>
                  <a:pt x="32" y="65"/>
                  <a:pt x="32" y="65"/>
                </a:cubicBezTo>
                <a:cubicBezTo>
                  <a:pt x="33" y="66"/>
                  <a:pt x="33" y="67"/>
                  <a:pt x="34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5" y="69"/>
                  <a:pt x="36" y="69"/>
                  <a:pt x="37" y="70"/>
                </a:cubicBezTo>
                <a:cubicBezTo>
                  <a:pt x="37" y="71"/>
                  <a:pt x="36" y="74"/>
                  <a:pt x="37" y="75"/>
                </a:cubicBezTo>
                <a:cubicBezTo>
                  <a:pt x="37" y="75"/>
                  <a:pt x="39" y="75"/>
                  <a:pt x="39" y="75"/>
                </a:cubicBezTo>
                <a:cubicBezTo>
                  <a:pt x="40" y="75"/>
                  <a:pt x="40" y="76"/>
                  <a:pt x="41" y="76"/>
                </a:cubicBezTo>
                <a:cubicBezTo>
                  <a:pt x="41" y="76"/>
                  <a:pt x="42" y="77"/>
                  <a:pt x="43" y="77"/>
                </a:cubicBezTo>
                <a:cubicBezTo>
                  <a:pt x="44" y="77"/>
                  <a:pt x="43" y="77"/>
                  <a:pt x="44" y="78"/>
                </a:cubicBezTo>
                <a:cubicBezTo>
                  <a:pt x="46" y="78"/>
                  <a:pt x="46" y="78"/>
                  <a:pt x="46" y="78"/>
                </a:cubicBezTo>
                <a:cubicBezTo>
                  <a:pt x="46" y="78"/>
                  <a:pt x="46" y="77"/>
                  <a:pt x="46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46" y="77"/>
                  <a:pt x="46" y="76"/>
                  <a:pt x="46" y="76"/>
                </a:cubicBezTo>
                <a:cubicBezTo>
                  <a:pt x="46" y="76"/>
                  <a:pt x="46" y="76"/>
                  <a:pt x="46" y="76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3"/>
                  <a:pt x="46" y="73"/>
                  <a:pt x="46" y="72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0"/>
                  <a:pt x="46" y="70"/>
                  <a:pt x="46" y="69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69"/>
                  <a:pt x="46" y="68"/>
                  <a:pt x="46" y="68"/>
                </a:cubicBezTo>
                <a:cubicBezTo>
                  <a:pt x="46" y="68"/>
                  <a:pt x="45" y="68"/>
                  <a:pt x="45" y="68"/>
                </a:cubicBezTo>
                <a:cubicBezTo>
                  <a:pt x="45" y="68"/>
                  <a:pt x="45" y="68"/>
                  <a:pt x="45" y="68"/>
                </a:cubicBezTo>
                <a:cubicBezTo>
                  <a:pt x="45" y="68"/>
                  <a:pt x="45" y="68"/>
                  <a:pt x="45" y="68"/>
                </a:cubicBezTo>
                <a:cubicBezTo>
                  <a:pt x="45" y="68"/>
                  <a:pt x="45" y="68"/>
                  <a:pt x="45" y="68"/>
                </a:cubicBezTo>
                <a:cubicBezTo>
                  <a:pt x="45" y="68"/>
                  <a:pt x="45" y="68"/>
                  <a:pt x="45" y="68"/>
                </a:cubicBezTo>
                <a:cubicBezTo>
                  <a:pt x="45" y="68"/>
                  <a:pt x="44" y="68"/>
                  <a:pt x="44" y="68"/>
                </a:cubicBezTo>
                <a:cubicBezTo>
                  <a:pt x="44" y="67"/>
                  <a:pt x="44" y="67"/>
                  <a:pt x="44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5"/>
                  <a:pt x="43" y="65"/>
                  <a:pt x="43" y="65"/>
                </a:cubicBezTo>
                <a:cubicBezTo>
                  <a:pt x="43" y="64"/>
                  <a:pt x="42" y="62"/>
                  <a:pt x="43" y="61"/>
                </a:cubicBezTo>
                <a:cubicBezTo>
                  <a:pt x="43" y="61"/>
                  <a:pt x="43" y="61"/>
                  <a:pt x="43" y="60"/>
                </a:cubicBezTo>
                <a:cubicBezTo>
                  <a:pt x="43" y="60"/>
                  <a:pt x="44" y="59"/>
                  <a:pt x="44" y="58"/>
                </a:cubicBezTo>
                <a:cubicBezTo>
                  <a:pt x="44" y="57"/>
                  <a:pt x="45" y="57"/>
                  <a:pt x="45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5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3"/>
                  <a:pt x="47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3"/>
                  <a:pt x="48" y="52"/>
                  <a:pt x="48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9" y="50"/>
                  <a:pt x="50" y="49"/>
                  <a:pt x="51" y="48"/>
                </a:cubicBezTo>
                <a:cubicBezTo>
                  <a:pt x="51" y="46"/>
                  <a:pt x="52" y="44"/>
                  <a:pt x="53" y="44"/>
                </a:cubicBezTo>
                <a:cubicBezTo>
                  <a:pt x="53" y="45"/>
                  <a:pt x="54" y="46"/>
                  <a:pt x="54" y="47"/>
                </a:cubicBezTo>
                <a:cubicBezTo>
                  <a:pt x="54" y="47"/>
                  <a:pt x="55" y="47"/>
                  <a:pt x="55" y="47"/>
                </a:cubicBezTo>
                <a:cubicBezTo>
                  <a:pt x="55" y="49"/>
                  <a:pt x="56" y="50"/>
                  <a:pt x="58" y="50"/>
                </a:cubicBezTo>
                <a:cubicBezTo>
                  <a:pt x="58" y="50"/>
                  <a:pt x="58" y="50"/>
                  <a:pt x="58" y="49"/>
                </a:cubicBezTo>
                <a:cubicBezTo>
                  <a:pt x="58" y="49"/>
                  <a:pt x="59" y="49"/>
                  <a:pt x="60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8"/>
                  <a:pt x="61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3" y="47"/>
                  <a:pt x="63" y="47"/>
                </a:cubicBezTo>
                <a:cubicBezTo>
                  <a:pt x="63" y="47"/>
                  <a:pt x="63" y="47"/>
                  <a:pt x="64" y="47"/>
                </a:cubicBezTo>
                <a:cubicBezTo>
                  <a:pt x="64" y="46"/>
                  <a:pt x="64" y="46"/>
                  <a:pt x="64" y="46"/>
                </a:cubicBezTo>
                <a:cubicBezTo>
                  <a:pt x="65" y="46"/>
                  <a:pt x="65" y="45"/>
                  <a:pt x="67" y="45"/>
                </a:cubicBezTo>
                <a:cubicBezTo>
                  <a:pt x="66" y="43"/>
                  <a:pt x="68" y="42"/>
                  <a:pt x="67" y="39"/>
                </a:cubicBezTo>
                <a:cubicBezTo>
                  <a:pt x="67" y="39"/>
                  <a:pt x="66" y="39"/>
                  <a:pt x="67" y="38"/>
                </a:cubicBezTo>
                <a:cubicBezTo>
                  <a:pt x="66" y="38"/>
                  <a:pt x="66" y="37"/>
                  <a:pt x="65" y="38"/>
                </a:cubicBezTo>
                <a:cubicBezTo>
                  <a:pt x="65" y="36"/>
                  <a:pt x="64" y="36"/>
                  <a:pt x="64" y="34"/>
                </a:cubicBezTo>
                <a:cubicBezTo>
                  <a:pt x="71" y="34"/>
                  <a:pt x="71" y="34"/>
                  <a:pt x="71" y="34"/>
                </a:cubicBezTo>
                <a:cubicBezTo>
                  <a:pt x="72" y="32"/>
                  <a:pt x="73" y="31"/>
                  <a:pt x="76" y="31"/>
                </a:cubicBez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5" y="28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109"/>
          <p:cNvSpPr>
            <a:spLocks/>
          </p:cNvSpPr>
          <p:nvPr/>
        </p:nvSpPr>
        <p:spPr bwMode="auto">
          <a:xfrm>
            <a:off x="8768054" y="5331128"/>
            <a:ext cx="261938" cy="527050"/>
          </a:xfrm>
          <a:custGeom>
            <a:avLst/>
            <a:gdLst>
              <a:gd name="T0" fmla="*/ 65 w 68"/>
              <a:gd name="T1" fmla="*/ 79 h 136"/>
              <a:gd name="T2" fmla="*/ 64 w 68"/>
              <a:gd name="T3" fmla="*/ 79 h 136"/>
              <a:gd name="T4" fmla="*/ 63 w 68"/>
              <a:gd name="T5" fmla="*/ 77 h 136"/>
              <a:gd name="T6" fmla="*/ 57 w 68"/>
              <a:gd name="T7" fmla="*/ 71 h 136"/>
              <a:gd name="T8" fmla="*/ 50 w 68"/>
              <a:gd name="T9" fmla="*/ 67 h 136"/>
              <a:gd name="T10" fmla="*/ 48 w 68"/>
              <a:gd name="T11" fmla="*/ 66 h 136"/>
              <a:gd name="T12" fmla="*/ 47 w 68"/>
              <a:gd name="T13" fmla="*/ 66 h 136"/>
              <a:gd name="T14" fmla="*/ 47 w 68"/>
              <a:gd name="T15" fmla="*/ 66 h 136"/>
              <a:gd name="T16" fmla="*/ 41 w 68"/>
              <a:gd name="T17" fmla="*/ 56 h 136"/>
              <a:gd name="T18" fmla="*/ 43 w 68"/>
              <a:gd name="T19" fmla="*/ 51 h 136"/>
              <a:gd name="T20" fmla="*/ 41 w 68"/>
              <a:gd name="T21" fmla="*/ 37 h 136"/>
              <a:gd name="T22" fmla="*/ 42 w 68"/>
              <a:gd name="T23" fmla="*/ 21 h 136"/>
              <a:gd name="T24" fmla="*/ 42 w 68"/>
              <a:gd name="T25" fmla="*/ 20 h 136"/>
              <a:gd name="T26" fmla="*/ 40 w 68"/>
              <a:gd name="T27" fmla="*/ 17 h 136"/>
              <a:gd name="T28" fmla="*/ 39 w 68"/>
              <a:gd name="T29" fmla="*/ 15 h 136"/>
              <a:gd name="T30" fmla="*/ 39 w 68"/>
              <a:gd name="T31" fmla="*/ 14 h 136"/>
              <a:gd name="T32" fmla="*/ 37 w 68"/>
              <a:gd name="T33" fmla="*/ 12 h 136"/>
              <a:gd name="T34" fmla="*/ 27 w 68"/>
              <a:gd name="T35" fmla="*/ 6 h 136"/>
              <a:gd name="T36" fmla="*/ 21 w 68"/>
              <a:gd name="T37" fmla="*/ 3 h 136"/>
              <a:gd name="T38" fmla="*/ 18 w 68"/>
              <a:gd name="T39" fmla="*/ 5 h 136"/>
              <a:gd name="T40" fmla="*/ 12 w 68"/>
              <a:gd name="T41" fmla="*/ 3 h 136"/>
              <a:gd name="T42" fmla="*/ 6 w 68"/>
              <a:gd name="T43" fmla="*/ 8 h 136"/>
              <a:gd name="T44" fmla="*/ 5 w 68"/>
              <a:gd name="T45" fmla="*/ 9 h 136"/>
              <a:gd name="T46" fmla="*/ 3 w 68"/>
              <a:gd name="T47" fmla="*/ 12 h 136"/>
              <a:gd name="T48" fmla="*/ 1 w 68"/>
              <a:gd name="T49" fmla="*/ 21 h 136"/>
              <a:gd name="T50" fmla="*/ 3 w 68"/>
              <a:gd name="T51" fmla="*/ 24 h 136"/>
              <a:gd name="T52" fmla="*/ 3 w 68"/>
              <a:gd name="T53" fmla="*/ 24 h 136"/>
              <a:gd name="T54" fmla="*/ 4 w 68"/>
              <a:gd name="T55" fmla="*/ 27 h 136"/>
              <a:gd name="T56" fmla="*/ 4 w 68"/>
              <a:gd name="T57" fmla="*/ 30 h 136"/>
              <a:gd name="T58" fmla="*/ 4 w 68"/>
              <a:gd name="T59" fmla="*/ 32 h 136"/>
              <a:gd name="T60" fmla="*/ 4 w 68"/>
              <a:gd name="T61" fmla="*/ 34 h 136"/>
              <a:gd name="T62" fmla="*/ 10 w 68"/>
              <a:gd name="T63" fmla="*/ 38 h 136"/>
              <a:gd name="T64" fmla="*/ 5 w 68"/>
              <a:gd name="T65" fmla="*/ 45 h 136"/>
              <a:gd name="T66" fmla="*/ 8 w 68"/>
              <a:gd name="T67" fmla="*/ 50 h 136"/>
              <a:gd name="T68" fmla="*/ 6 w 68"/>
              <a:gd name="T69" fmla="*/ 59 h 136"/>
              <a:gd name="T70" fmla="*/ 7 w 68"/>
              <a:gd name="T71" fmla="*/ 70 h 136"/>
              <a:gd name="T72" fmla="*/ 8 w 68"/>
              <a:gd name="T73" fmla="*/ 76 h 136"/>
              <a:gd name="T74" fmla="*/ 6 w 68"/>
              <a:gd name="T75" fmla="*/ 85 h 136"/>
              <a:gd name="T76" fmla="*/ 4 w 68"/>
              <a:gd name="T77" fmla="*/ 89 h 136"/>
              <a:gd name="T78" fmla="*/ 7 w 68"/>
              <a:gd name="T79" fmla="*/ 93 h 136"/>
              <a:gd name="T80" fmla="*/ 11 w 68"/>
              <a:gd name="T81" fmla="*/ 93 h 136"/>
              <a:gd name="T82" fmla="*/ 11 w 68"/>
              <a:gd name="T83" fmla="*/ 100 h 136"/>
              <a:gd name="T84" fmla="*/ 7 w 68"/>
              <a:gd name="T85" fmla="*/ 99 h 136"/>
              <a:gd name="T86" fmla="*/ 5 w 68"/>
              <a:gd name="T87" fmla="*/ 101 h 136"/>
              <a:gd name="T88" fmla="*/ 11 w 68"/>
              <a:gd name="T89" fmla="*/ 110 h 136"/>
              <a:gd name="T90" fmla="*/ 18 w 68"/>
              <a:gd name="T91" fmla="*/ 113 h 136"/>
              <a:gd name="T92" fmla="*/ 22 w 68"/>
              <a:gd name="T93" fmla="*/ 115 h 136"/>
              <a:gd name="T94" fmla="*/ 30 w 68"/>
              <a:gd name="T95" fmla="*/ 123 h 136"/>
              <a:gd name="T96" fmla="*/ 31 w 68"/>
              <a:gd name="T97" fmla="*/ 132 h 136"/>
              <a:gd name="T98" fmla="*/ 39 w 68"/>
              <a:gd name="T99" fmla="*/ 136 h 136"/>
              <a:gd name="T100" fmla="*/ 48 w 68"/>
              <a:gd name="T101" fmla="*/ 127 h 136"/>
              <a:gd name="T102" fmla="*/ 51 w 68"/>
              <a:gd name="T103" fmla="*/ 114 h 136"/>
              <a:gd name="T104" fmla="*/ 59 w 68"/>
              <a:gd name="T105" fmla="*/ 100 h 136"/>
              <a:gd name="T106" fmla="*/ 59 w 68"/>
              <a:gd name="T107" fmla="*/ 96 h 136"/>
              <a:gd name="T108" fmla="*/ 67 w 68"/>
              <a:gd name="T109" fmla="*/ 8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8" h="136">
                <a:moveTo>
                  <a:pt x="67" y="83"/>
                </a:moveTo>
                <a:cubicBezTo>
                  <a:pt x="66" y="82"/>
                  <a:pt x="66" y="80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4" y="79"/>
                  <a:pt x="64" y="79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9"/>
                  <a:pt x="64" y="78"/>
                  <a:pt x="64" y="78"/>
                </a:cubicBezTo>
                <a:cubicBezTo>
                  <a:pt x="64" y="78"/>
                  <a:pt x="63" y="77"/>
                  <a:pt x="63" y="77"/>
                </a:cubicBezTo>
                <a:cubicBezTo>
                  <a:pt x="63" y="76"/>
                  <a:pt x="63" y="75"/>
                  <a:pt x="63" y="75"/>
                </a:cubicBezTo>
                <a:cubicBezTo>
                  <a:pt x="63" y="74"/>
                  <a:pt x="61" y="73"/>
                  <a:pt x="60" y="73"/>
                </a:cubicBezTo>
                <a:cubicBezTo>
                  <a:pt x="60" y="72"/>
                  <a:pt x="60" y="72"/>
                  <a:pt x="59" y="72"/>
                </a:cubicBezTo>
                <a:cubicBezTo>
                  <a:pt x="58" y="72"/>
                  <a:pt x="58" y="71"/>
                  <a:pt x="57" y="71"/>
                </a:cubicBezTo>
                <a:cubicBezTo>
                  <a:pt x="56" y="71"/>
                  <a:pt x="56" y="70"/>
                  <a:pt x="56" y="70"/>
                </a:cubicBezTo>
                <a:cubicBezTo>
                  <a:pt x="56" y="70"/>
                  <a:pt x="55" y="70"/>
                  <a:pt x="55" y="70"/>
                </a:cubicBezTo>
                <a:cubicBezTo>
                  <a:pt x="54" y="69"/>
                  <a:pt x="53" y="69"/>
                  <a:pt x="53" y="68"/>
                </a:cubicBezTo>
                <a:cubicBezTo>
                  <a:pt x="52" y="68"/>
                  <a:pt x="51" y="67"/>
                  <a:pt x="50" y="67"/>
                </a:cubicBezTo>
                <a:cubicBezTo>
                  <a:pt x="50" y="67"/>
                  <a:pt x="50" y="67"/>
                  <a:pt x="50" y="67"/>
                </a:cubicBezTo>
                <a:cubicBezTo>
                  <a:pt x="49" y="67"/>
                  <a:pt x="49" y="66"/>
                  <a:pt x="48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5"/>
                  <a:pt x="47" y="65"/>
                </a:cubicBezTo>
                <a:cubicBezTo>
                  <a:pt x="45" y="66"/>
                  <a:pt x="46" y="63"/>
                  <a:pt x="44" y="63"/>
                </a:cubicBezTo>
                <a:cubicBezTo>
                  <a:pt x="44" y="61"/>
                  <a:pt x="42" y="59"/>
                  <a:pt x="41" y="58"/>
                </a:cubicBezTo>
                <a:cubicBezTo>
                  <a:pt x="41" y="57"/>
                  <a:pt x="41" y="56"/>
                  <a:pt x="41" y="56"/>
                </a:cubicBezTo>
                <a:cubicBezTo>
                  <a:pt x="41" y="56"/>
                  <a:pt x="42" y="56"/>
                  <a:pt x="42" y="56"/>
                </a:cubicBezTo>
                <a:cubicBezTo>
                  <a:pt x="42" y="56"/>
                  <a:pt x="41" y="56"/>
                  <a:pt x="41" y="55"/>
                </a:cubicBezTo>
                <a:cubicBezTo>
                  <a:pt x="41" y="54"/>
                  <a:pt x="42" y="54"/>
                  <a:pt x="42" y="53"/>
                </a:cubicBezTo>
                <a:cubicBezTo>
                  <a:pt x="42" y="52"/>
                  <a:pt x="42" y="51"/>
                  <a:pt x="43" y="51"/>
                </a:cubicBezTo>
                <a:cubicBezTo>
                  <a:pt x="42" y="48"/>
                  <a:pt x="39" y="48"/>
                  <a:pt x="39" y="44"/>
                </a:cubicBezTo>
                <a:cubicBezTo>
                  <a:pt x="39" y="42"/>
                  <a:pt x="42" y="43"/>
                  <a:pt x="42" y="42"/>
                </a:cubicBezTo>
                <a:cubicBezTo>
                  <a:pt x="42" y="41"/>
                  <a:pt x="42" y="41"/>
                  <a:pt x="42" y="41"/>
                </a:cubicBezTo>
                <a:cubicBezTo>
                  <a:pt x="41" y="40"/>
                  <a:pt x="42" y="38"/>
                  <a:pt x="41" y="37"/>
                </a:cubicBezTo>
                <a:cubicBezTo>
                  <a:pt x="41" y="35"/>
                  <a:pt x="41" y="33"/>
                  <a:pt x="42" y="32"/>
                </a:cubicBezTo>
                <a:cubicBezTo>
                  <a:pt x="42" y="31"/>
                  <a:pt x="42" y="31"/>
                  <a:pt x="43" y="31"/>
                </a:cubicBezTo>
                <a:cubicBezTo>
                  <a:pt x="43" y="29"/>
                  <a:pt x="42" y="27"/>
                  <a:pt x="43" y="26"/>
                </a:cubicBezTo>
                <a:cubicBezTo>
                  <a:pt x="44" y="24"/>
                  <a:pt x="43" y="22"/>
                  <a:pt x="42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1"/>
                  <a:pt x="42" y="20"/>
                  <a:pt x="42" y="20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0"/>
                  <a:pt x="42" y="20"/>
                  <a:pt x="42" y="20"/>
                </a:cubicBezTo>
                <a:cubicBezTo>
                  <a:pt x="41" y="20"/>
                  <a:pt x="41" y="20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8"/>
                  <a:pt x="40" y="18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6"/>
                  <a:pt x="40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9" y="16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4"/>
                  <a:pt x="39" y="14"/>
                </a:cubicBezTo>
                <a:cubicBezTo>
                  <a:pt x="39" y="14"/>
                  <a:pt x="38" y="14"/>
                  <a:pt x="38" y="14"/>
                </a:cubicBezTo>
                <a:cubicBezTo>
                  <a:pt x="38" y="14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7" y="13"/>
                  <a:pt x="37" y="13"/>
                  <a:pt x="37" y="12"/>
                </a:cubicBezTo>
                <a:cubicBezTo>
                  <a:pt x="34" y="12"/>
                  <a:pt x="33" y="10"/>
                  <a:pt x="29" y="11"/>
                </a:cubicBezTo>
                <a:cubicBezTo>
                  <a:pt x="29" y="10"/>
                  <a:pt x="28" y="10"/>
                  <a:pt x="28" y="10"/>
                </a:cubicBezTo>
                <a:cubicBezTo>
                  <a:pt x="28" y="9"/>
                  <a:pt x="28" y="9"/>
                  <a:pt x="28" y="8"/>
                </a:cubicBezTo>
                <a:cubicBezTo>
                  <a:pt x="28" y="7"/>
                  <a:pt x="28" y="7"/>
                  <a:pt x="27" y="6"/>
                </a:cubicBezTo>
                <a:cubicBezTo>
                  <a:pt x="27" y="4"/>
                  <a:pt x="25" y="3"/>
                  <a:pt x="25" y="1"/>
                </a:cubicBezTo>
                <a:cubicBezTo>
                  <a:pt x="23" y="1"/>
                  <a:pt x="23" y="2"/>
                  <a:pt x="22" y="2"/>
                </a:cubicBezTo>
                <a:cubicBezTo>
                  <a:pt x="22" y="2"/>
                  <a:pt x="22" y="2"/>
                  <a:pt x="22" y="3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3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4"/>
                  <a:pt x="19" y="5"/>
                </a:cubicBezTo>
                <a:cubicBezTo>
                  <a:pt x="18" y="5"/>
                  <a:pt x="18" y="5"/>
                  <a:pt x="18" y="5"/>
                </a:cubicBezTo>
                <a:cubicBezTo>
                  <a:pt x="17" y="5"/>
                  <a:pt x="16" y="5"/>
                  <a:pt x="16" y="5"/>
                </a:cubicBezTo>
                <a:cubicBezTo>
                  <a:pt x="16" y="6"/>
                  <a:pt x="16" y="6"/>
                  <a:pt x="16" y="6"/>
                </a:cubicBezTo>
                <a:cubicBezTo>
                  <a:pt x="14" y="6"/>
                  <a:pt x="13" y="5"/>
                  <a:pt x="13" y="3"/>
                </a:cubicBezTo>
                <a:cubicBezTo>
                  <a:pt x="13" y="3"/>
                  <a:pt x="12" y="3"/>
                  <a:pt x="12" y="3"/>
                </a:cubicBezTo>
                <a:cubicBezTo>
                  <a:pt x="12" y="2"/>
                  <a:pt x="11" y="1"/>
                  <a:pt x="11" y="0"/>
                </a:cubicBezTo>
                <a:cubicBezTo>
                  <a:pt x="10" y="0"/>
                  <a:pt x="9" y="2"/>
                  <a:pt x="9" y="4"/>
                </a:cubicBezTo>
                <a:cubicBezTo>
                  <a:pt x="8" y="5"/>
                  <a:pt x="7" y="6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8"/>
                  <a:pt x="6" y="9"/>
                  <a:pt x="6" y="9"/>
                </a:cubicBezTo>
                <a:cubicBezTo>
                  <a:pt x="6" y="9"/>
                  <a:pt x="6" y="9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4" y="11"/>
                  <a:pt x="4" y="12"/>
                </a:cubicBezTo>
                <a:cubicBezTo>
                  <a:pt x="4" y="12"/>
                  <a:pt x="4" y="12"/>
                  <a:pt x="3" y="12"/>
                </a:cubicBezTo>
                <a:cubicBezTo>
                  <a:pt x="3" y="13"/>
                  <a:pt x="2" y="13"/>
                  <a:pt x="2" y="14"/>
                </a:cubicBezTo>
                <a:cubicBezTo>
                  <a:pt x="2" y="15"/>
                  <a:pt x="1" y="16"/>
                  <a:pt x="1" y="16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8"/>
                  <a:pt x="1" y="20"/>
                  <a:pt x="1" y="21"/>
                </a:cubicBezTo>
                <a:cubicBezTo>
                  <a:pt x="1" y="21"/>
                  <a:pt x="2" y="21"/>
                  <a:pt x="2" y="22"/>
                </a:cubicBezTo>
                <a:cubicBezTo>
                  <a:pt x="2" y="22"/>
                  <a:pt x="2" y="22"/>
                  <a:pt x="2" y="23"/>
                </a:cubicBezTo>
                <a:cubicBezTo>
                  <a:pt x="2" y="23"/>
                  <a:pt x="2" y="23"/>
                  <a:pt x="2" y="24"/>
                </a:cubicBezTo>
                <a:cubicBezTo>
                  <a:pt x="2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4" y="24"/>
                  <a:pt x="4" y="24"/>
                </a:cubicBezTo>
                <a:cubicBezTo>
                  <a:pt x="4" y="24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6"/>
                  <a:pt x="4" y="26"/>
                  <a:pt x="4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4" y="28"/>
                  <a:pt x="4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4" y="29"/>
                  <a:pt x="4" y="29"/>
                  <a:pt x="4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0"/>
                  <a:pt x="4" y="30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1"/>
                  <a:pt x="4" y="31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32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4"/>
                  <a:pt x="4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5"/>
                  <a:pt x="7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9" y="36"/>
                  <a:pt x="10" y="37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9"/>
                  <a:pt x="9" y="40"/>
                  <a:pt x="9" y="41"/>
                </a:cubicBezTo>
                <a:cubicBezTo>
                  <a:pt x="9" y="46"/>
                  <a:pt x="9" y="46"/>
                  <a:pt x="9" y="46"/>
                </a:cubicBezTo>
                <a:cubicBezTo>
                  <a:pt x="7" y="46"/>
                  <a:pt x="7" y="45"/>
                  <a:pt x="5" y="45"/>
                </a:cubicBezTo>
                <a:cubicBezTo>
                  <a:pt x="5" y="47"/>
                  <a:pt x="6" y="47"/>
                  <a:pt x="6" y="48"/>
                </a:cubicBezTo>
                <a:cubicBezTo>
                  <a:pt x="6" y="49"/>
                  <a:pt x="8" y="48"/>
                  <a:pt x="8" y="49"/>
                </a:cubicBez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50"/>
                </a:cubicBezTo>
                <a:cubicBezTo>
                  <a:pt x="6" y="51"/>
                  <a:pt x="7" y="53"/>
                  <a:pt x="6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5" y="54"/>
                  <a:pt x="4" y="54"/>
                  <a:pt x="4" y="55"/>
                </a:cubicBezTo>
                <a:cubicBezTo>
                  <a:pt x="5" y="57"/>
                  <a:pt x="5" y="58"/>
                  <a:pt x="6" y="59"/>
                </a:cubicBezTo>
                <a:cubicBezTo>
                  <a:pt x="7" y="60"/>
                  <a:pt x="8" y="60"/>
                  <a:pt x="9" y="61"/>
                </a:cubicBezTo>
                <a:cubicBezTo>
                  <a:pt x="9" y="63"/>
                  <a:pt x="7" y="63"/>
                  <a:pt x="7" y="65"/>
                </a:cubicBezTo>
                <a:cubicBezTo>
                  <a:pt x="7" y="66"/>
                  <a:pt x="6" y="66"/>
                  <a:pt x="6" y="67"/>
                </a:cubicBezTo>
                <a:cubicBezTo>
                  <a:pt x="6" y="69"/>
                  <a:pt x="6" y="69"/>
                  <a:pt x="7" y="70"/>
                </a:cubicBezTo>
                <a:cubicBezTo>
                  <a:pt x="7" y="73"/>
                  <a:pt x="7" y="73"/>
                  <a:pt x="7" y="73"/>
                </a:cubicBezTo>
                <a:cubicBezTo>
                  <a:pt x="8" y="73"/>
                  <a:pt x="8" y="73"/>
                  <a:pt x="8" y="74"/>
                </a:cubicBezTo>
                <a:cubicBezTo>
                  <a:pt x="11" y="73"/>
                  <a:pt x="12" y="75"/>
                  <a:pt x="11" y="78"/>
                </a:cubicBezTo>
                <a:cubicBezTo>
                  <a:pt x="10" y="78"/>
                  <a:pt x="7" y="79"/>
                  <a:pt x="8" y="76"/>
                </a:cubicBezTo>
                <a:cubicBezTo>
                  <a:pt x="7" y="76"/>
                  <a:pt x="7" y="76"/>
                  <a:pt x="6" y="77"/>
                </a:cubicBezTo>
                <a:cubicBezTo>
                  <a:pt x="6" y="78"/>
                  <a:pt x="6" y="78"/>
                  <a:pt x="6" y="78"/>
                </a:cubicBezTo>
                <a:cubicBezTo>
                  <a:pt x="7" y="80"/>
                  <a:pt x="6" y="82"/>
                  <a:pt x="6" y="84"/>
                </a:cubicBezTo>
                <a:cubicBezTo>
                  <a:pt x="6" y="84"/>
                  <a:pt x="6" y="85"/>
                  <a:pt x="6" y="85"/>
                </a:cubicBezTo>
                <a:cubicBezTo>
                  <a:pt x="7" y="86"/>
                  <a:pt x="5" y="87"/>
                  <a:pt x="4" y="88"/>
                </a:cubicBezTo>
                <a:cubicBezTo>
                  <a:pt x="4" y="88"/>
                  <a:pt x="4" y="88"/>
                  <a:pt x="4" y="88"/>
                </a:cubicBezTo>
                <a:cubicBezTo>
                  <a:pt x="4" y="88"/>
                  <a:pt x="4" y="89"/>
                  <a:pt x="4" y="89"/>
                </a:cubicBezTo>
                <a:cubicBezTo>
                  <a:pt x="4" y="89"/>
                  <a:pt x="4" y="89"/>
                  <a:pt x="4" y="89"/>
                </a:cubicBezTo>
                <a:cubicBezTo>
                  <a:pt x="4" y="89"/>
                  <a:pt x="4" y="90"/>
                  <a:pt x="4" y="90"/>
                </a:cubicBezTo>
                <a:cubicBezTo>
                  <a:pt x="5" y="90"/>
                  <a:pt x="4" y="92"/>
                  <a:pt x="6" y="93"/>
                </a:cubicBezTo>
                <a:cubicBezTo>
                  <a:pt x="6" y="93"/>
                  <a:pt x="6" y="93"/>
                  <a:pt x="6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9" y="92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4"/>
                </a:cubicBezTo>
                <a:cubicBezTo>
                  <a:pt x="10" y="95"/>
                  <a:pt x="9" y="96"/>
                  <a:pt x="9" y="96"/>
                </a:cubicBezTo>
                <a:cubicBezTo>
                  <a:pt x="9" y="96"/>
                  <a:pt x="9" y="97"/>
                  <a:pt x="9" y="97"/>
                </a:cubicBezTo>
                <a:cubicBezTo>
                  <a:pt x="9" y="99"/>
                  <a:pt x="12" y="99"/>
                  <a:pt x="11" y="100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1" y="101"/>
                  <a:pt x="11" y="102"/>
                  <a:pt x="11" y="102"/>
                </a:cubicBezTo>
                <a:cubicBezTo>
                  <a:pt x="10" y="103"/>
                  <a:pt x="9" y="102"/>
                  <a:pt x="9" y="100"/>
                </a:cubicBezTo>
                <a:cubicBezTo>
                  <a:pt x="8" y="100"/>
                  <a:pt x="8" y="100"/>
                  <a:pt x="7" y="99"/>
                </a:cubicBezTo>
                <a:cubicBezTo>
                  <a:pt x="7" y="99"/>
                  <a:pt x="6" y="99"/>
                  <a:pt x="6" y="99"/>
                </a:cubicBezTo>
                <a:cubicBezTo>
                  <a:pt x="4" y="99"/>
                  <a:pt x="4" y="99"/>
                  <a:pt x="4" y="99"/>
                </a:cubicBezTo>
                <a:cubicBezTo>
                  <a:pt x="4" y="100"/>
                  <a:pt x="5" y="100"/>
                  <a:pt x="5" y="101"/>
                </a:cubicBezTo>
                <a:cubicBezTo>
                  <a:pt x="5" y="101"/>
                  <a:pt x="5" y="101"/>
                  <a:pt x="5" y="101"/>
                </a:cubicBezTo>
                <a:cubicBezTo>
                  <a:pt x="7" y="102"/>
                  <a:pt x="6" y="104"/>
                  <a:pt x="7" y="104"/>
                </a:cubicBezTo>
                <a:cubicBezTo>
                  <a:pt x="7" y="104"/>
                  <a:pt x="7" y="105"/>
                  <a:pt x="7" y="105"/>
                </a:cubicBezTo>
                <a:cubicBezTo>
                  <a:pt x="8" y="106"/>
                  <a:pt x="8" y="106"/>
                  <a:pt x="9" y="108"/>
                </a:cubicBezTo>
                <a:cubicBezTo>
                  <a:pt x="10" y="108"/>
                  <a:pt x="10" y="109"/>
                  <a:pt x="11" y="110"/>
                </a:cubicBezTo>
                <a:cubicBezTo>
                  <a:pt x="12" y="110"/>
                  <a:pt x="12" y="110"/>
                  <a:pt x="13" y="111"/>
                </a:cubicBezTo>
                <a:cubicBezTo>
                  <a:pt x="13" y="111"/>
                  <a:pt x="13" y="111"/>
                  <a:pt x="14" y="111"/>
                </a:cubicBezTo>
                <a:cubicBezTo>
                  <a:pt x="15" y="111"/>
                  <a:pt x="16" y="112"/>
                  <a:pt x="18" y="113"/>
                </a:cubicBezTo>
                <a:cubicBezTo>
                  <a:pt x="18" y="113"/>
                  <a:pt x="18" y="113"/>
                  <a:pt x="18" y="113"/>
                </a:cubicBezTo>
                <a:cubicBezTo>
                  <a:pt x="18" y="113"/>
                  <a:pt x="18" y="113"/>
                  <a:pt x="18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4"/>
                  <a:pt x="20" y="115"/>
                  <a:pt x="22" y="115"/>
                </a:cubicBezTo>
                <a:cubicBezTo>
                  <a:pt x="22" y="115"/>
                  <a:pt x="22" y="115"/>
                  <a:pt x="22" y="115"/>
                </a:cubicBezTo>
                <a:cubicBezTo>
                  <a:pt x="23" y="115"/>
                  <a:pt x="23" y="116"/>
                  <a:pt x="23" y="116"/>
                </a:cubicBezTo>
                <a:cubicBezTo>
                  <a:pt x="24" y="117"/>
                  <a:pt x="26" y="117"/>
                  <a:pt x="27" y="118"/>
                </a:cubicBezTo>
                <a:cubicBezTo>
                  <a:pt x="27" y="119"/>
                  <a:pt x="28" y="120"/>
                  <a:pt x="29" y="122"/>
                </a:cubicBezTo>
                <a:cubicBezTo>
                  <a:pt x="29" y="122"/>
                  <a:pt x="30" y="122"/>
                  <a:pt x="30" y="123"/>
                </a:cubicBezTo>
                <a:cubicBezTo>
                  <a:pt x="31" y="123"/>
                  <a:pt x="31" y="125"/>
                  <a:pt x="32" y="125"/>
                </a:cubicBezTo>
                <a:cubicBezTo>
                  <a:pt x="31" y="126"/>
                  <a:pt x="31" y="127"/>
                  <a:pt x="31" y="129"/>
                </a:cubicBezTo>
                <a:cubicBezTo>
                  <a:pt x="31" y="129"/>
                  <a:pt x="32" y="129"/>
                  <a:pt x="32" y="129"/>
                </a:cubicBezTo>
                <a:cubicBezTo>
                  <a:pt x="32" y="130"/>
                  <a:pt x="31" y="131"/>
                  <a:pt x="31" y="132"/>
                </a:cubicBezTo>
                <a:cubicBezTo>
                  <a:pt x="31" y="133"/>
                  <a:pt x="33" y="133"/>
                  <a:pt x="34" y="134"/>
                </a:cubicBezTo>
                <a:cubicBezTo>
                  <a:pt x="34" y="134"/>
                  <a:pt x="36" y="135"/>
                  <a:pt x="37" y="134"/>
                </a:cubicBezTo>
                <a:cubicBezTo>
                  <a:pt x="37" y="135"/>
                  <a:pt x="38" y="135"/>
                  <a:pt x="38" y="136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1" y="135"/>
                  <a:pt x="41" y="134"/>
                  <a:pt x="43" y="134"/>
                </a:cubicBezTo>
                <a:cubicBezTo>
                  <a:pt x="43" y="133"/>
                  <a:pt x="44" y="132"/>
                  <a:pt x="45" y="132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6" y="128"/>
                  <a:pt x="47" y="127"/>
                  <a:pt x="48" y="127"/>
                </a:cubicBezTo>
                <a:cubicBezTo>
                  <a:pt x="49" y="122"/>
                  <a:pt x="46" y="122"/>
                  <a:pt x="45" y="118"/>
                </a:cubicBezTo>
                <a:cubicBezTo>
                  <a:pt x="47" y="118"/>
                  <a:pt x="47" y="118"/>
                  <a:pt x="48" y="118"/>
                </a:cubicBezTo>
                <a:cubicBezTo>
                  <a:pt x="49" y="117"/>
                  <a:pt x="49" y="116"/>
                  <a:pt x="50" y="116"/>
                </a:cubicBezTo>
                <a:cubicBezTo>
                  <a:pt x="50" y="115"/>
                  <a:pt x="50" y="114"/>
                  <a:pt x="51" y="114"/>
                </a:cubicBezTo>
                <a:cubicBezTo>
                  <a:pt x="54" y="114"/>
                  <a:pt x="55" y="112"/>
                  <a:pt x="57" y="111"/>
                </a:cubicBezTo>
                <a:cubicBezTo>
                  <a:pt x="57" y="110"/>
                  <a:pt x="57" y="108"/>
                  <a:pt x="56" y="107"/>
                </a:cubicBezTo>
                <a:cubicBezTo>
                  <a:pt x="58" y="107"/>
                  <a:pt x="57" y="104"/>
                  <a:pt x="57" y="102"/>
                </a:cubicBezTo>
                <a:cubicBezTo>
                  <a:pt x="58" y="102"/>
                  <a:pt x="59" y="101"/>
                  <a:pt x="59" y="100"/>
                </a:cubicBezTo>
                <a:cubicBezTo>
                  <a:pt x="59" y="100"/>
                  <a:pt x="60" y="100"/>
                  <a:pt x="59" y="99"/>
                </a:cubicBezTo>
                <a:cubicBezTo>
                  <a:pt x="60" y="99"/>
                  <a:pt x="61" y="99"/>
                  <a:pt x="61" y="99"/>
                </a:cubicBezTo>
                <a:cubicBezTo>
                  <a:pt x="61" y="99"/>
                  <a:pt x="60" y="99"/>
                  <a:pt x="60" y="98"/>
                </a:cubicBezTo>
                <a:cubicBezTo>
                  <a:pt x="60" y="97"/>
                  <a:pt x="59" y="97"/>
                  <a:pt x="59" y="96"/>
                </a:cubicBezTo>
                <a:cubicBezTo>
                  <a:pt x="60" y="96"/>
                  <a:pt x="60" y="95"/>
                  <a:pt x="60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4" y="93"/>
                  <a:pt x="65" y="93"/>
                  <a:pt x="65" y="91"/>
                </a:cubicBezTo>
                <a:cubicBezTo>
                  <a:pt x="68" y="91"/>
                  <a:pt x="67" y="86"/>
                  <a:pt x="67" y="83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111"/>
          <p:cNvSpPr>
            <a:spLocks noEditPoints="1"/>
          </p:cNvSpPr>
          <p:nvPr/>
        </p:nvSpPr>
        <p:spPr bwMode="auto">
          <a:xfrm>
            <a:off x="7510754" y="4232578"/>
            <a:ext cx="920750" cy="452438"/>
          </a:xfrm>
          <a:custGeom>
            <a:avLst/>
            <a:gdLst>
              <a:gd name="T0" fmla="*/ 237 w 238"/>
              <a:gd name="T1" fmla="*/ 43 h 117"/>
              <a:gd name="T2" fmla="*/ 235 w 238"/>
              <a:gd name="T3" fmla="*/ 39 h 117"/>
              <a:gd name="T4" fmla="*/ 230 w 238"/>
              <a:gd name="T5" fmla="*/ 35 h 117"/>
              <a:gd name="T6" fmla="*/ 224 w 238"/>
              <a:gd name="T7" fmla="*/ 28 h 117"/>
              <a:gd name="T8" fmla="*/ 215 w 238"/>
              <a:gd name="T9" fmla="*/ 9 h 117"/>
              <a:gd name="T10" fmla="*/ 194 w 238"/>
              <a:gd name="T11" fmla="*/ 7 h 117"/>
              <a:gd name="T12" fmla="*/ 186 w 238"/>
              <a:gd name="T13" fmla="*/ 4 h 117"/>
              <a:gd name="T14" fmla="*/ 173 w 238"/>
              <a:gd name="T15" fmla="*/ 2 h 117"/>
              <a:gd name="T16" fmla="*/ 168 w 238"/>
              <a:gd name="T17" fmla="*/ 6 h 117"/>
              <a:gd name="T18" fmla="*/ 155 w 238"/>
              <a:gd name="T19" fmla="*/ 18 h 117"/>
              <a:gd name="T20" fmla="*/ 139 w 238"/>
              <a:gd name="T21" fmla="*/ 19 h 117"/>
              <a:gd name="T22" fmla="*/ 137 w 238"/>
              <a:gd name="T23" fmla="*/ 16 h 117"/>
              <a:gd name="T24" fmla="*/ 132 w 238"/>
              <a:gd name="T25" fmla="*/ 19 h 117"/>
              <a:gd name="T26" fmla="*/ 132 w 238"/>
              <a:gd name="T27" fmla="*/ 21 h 117"/>
              <a:gd name="T28" fmla="*/ 127 w 238"/>
              <a:gd name="T29" fmla="*/ 22 h 117"/>
              <a:gd name="T30" fmla="*/ 125 w 238"/>
              <a:gd name="T31" fmla="*/ 20 h 117"/>
              <a:gd name="T32" fmla="*/ 122 w 238"/>
              <a:gd name="T33" fmla="*/ 20 h 117"/>
              <a:gd name="T34" fmla="*/ 122 w 238"/>
              <a:gd name="T35" fmla="*/ 22 h 117"/>
              <a:gd name="T36" fmla="*/ 122 w 238"/>
              <a:gd name="T37" fmla="*/ 24 h 117"/>
              <a:gd name="T38" fmla="*/ 118 w 238"/>
              <a:gd name="T39" fmla="*/ 31 h 117"/>
              <a:gd name="T40" fmla="*/ 105 w 238"/>
              <a:gd name="T41" fmla="*/ 39 h 117"/>
              <a:gd name="T42" fmla="*/ 105 w 238"/>
              <a:gd name="T43" fmla="*/ 48 h 117"/>
              <a:gd name="T44" fmla="*/ 108 w 238"/>
              <a:gd name="T45" fmla="*/ 60 h 117"/>
              <a:gd name="T46" fmla="*/ 104 w 238"/>
              <a:gd name="T47" fmla="*/ 66 h 117"/>
              <a:gd name="T48" fmla="*/ 95 w 238"/>
              <a:gd name="T49" fmla="*/ 60 h 117"/>
              <a:gd name="T50" fmla="*/ 86 w 238"/>
              <a:gd name="T51" fmla="*/ 59 h 117"/>
              <a:gd name="T52" fmla="*/ 61 w 238"/>
              <a:gd name="T53" fmla="*/ 67 h 117"/>
              <a:gd name="T54" fmla="*/ 51 w 238"/>
              <a:gd name="T55" fmla="*/ 71 h 117"/>
              <a:gd name="T56" fmla="*/ 29 w 238"/>
              <a:gd name="T57" fmla="*/ 64 h 117"/>
              <a:gd name="T58" fmla="*/ 23 w 238"/>
              <a:gd name="T59" fmla="*/ 77 h 117"/>
              <a:gd name="T60" fmla="*/ 14 w 238"/>
              <a:gd name="T61" fmla="*/ 68 h 117"/>
              <a:gd name="T62" fmla="*/ 8 w 238"/>
              <a:gd name="T63" fmla="*/ 66 h 117"/>
              <a:gd name="T64" fmla="*/ 1 w 238"/>
              <a:gd name="T65" fmla="*/ 79 h 117"/>
              <a:gd name="T66" fmla="*/ 8 w 238"/>
              <a:gd name="T67" fmla="*/ 90 h 117"/>
              <a:gd name="T68" fmla="*/ 14 w 238"/>
              <a:gd name="T69" fmla="*/ 96 h 117"/>
              <a:gd name="T70" fmla="*/ 25 w 238"/>
              <a:gd name="T71" fmla="*/ 94 h 117"/>
              <a:gd name="T72" fmla="*/ 43 w 238"/>
              <a:gd name="T73" fmla="*/ 100 h 117"/>
              <a:gd name="T74" fmla="*/ 49 w 238"/>
              <a:gd name="T75" fmla="*/ 92 h 117"/>
              <a:gd name="T76" fmla="*/ 74 w 238"/>
              <a:gd name="T77" fmla="*/ 89 h 117"/>
              <a:gd name="T78" fmla="*/ 84 w 238"/>
              <a:gd name="T79" fmla="*/ 90 h 117"/>
              <a:gd name="T80" fmla="*/ 90 w 238"/>
              <a:gd name="T81" fmla="*/ 104 h 117"/>
              <a:gd name="T82" fmla="*/ 102 w 238"/>
              <a:gd name="T83" fmla="*/ 110 h 117"/>
              <a:gd name="T84" fmla="*/ 120 w 238"/>
              <a:gd name="T85" fmla="*/ 112 h 117"/>
              <a:gd name="T86" fmla="*/ 129 w 238"/>
              <a:gd name="T87" fmla="*/ 115 h 117"/>
              <a:gd name="T88" fmla="*/ 148 w 238"/>
              <a:gd name="T89" fmla="*/ 115 h 117"/>
              <a:gd name="T90" fmla="*/ 164 w 238"/>
              <a:gd name="T91" fmla="*/ 112 h 117"/>
              <a:gd name="T92" fmla="*/ 170 w 238"/>
              <a:gd name="T93" fmla="*/ 108 h 117"/>
              <a:gd name="T94" fmla="*/ 193 w 238"/>
              <a:gd name="T95" fmla="*/ 104 h 117"/>
              <a:gd name="T96" fmla="*/ 204 w 238"/>
              <a:gd name="T97" fmla="*/ 99 h 117"/>
              <a:gd name="T98" fmla="*/ 214 w 238"/>
              <a:gd name="T99" fmla="*/ 96 h 117"/>
              <a:gd name="T100" fmla="*/ 219 w 238"/>
              <a:gd name="T101" fmla="*/ 89 h 117"/>
              <a:gd name="T102" fmla="*/ 218 w 238"/>
              <a:gd name="T103" fmla="*/ 73 h 117"/>
              <a:gd name="T104" fmla="*/ 225 w 238"/>
              <a:gd name="T105" fmla="*/ 62 h 117"/>
              <a:gd name="T106" fmla="*/ 220 w 238"/>
              <a:gd name="T107" fmla="*/ 58 h 117"/>
              <a:gd name="T108" fmla="*/ 238 w 238"/>
              <a:gd name="T109" fmla="*/ 55 h 117"/>
              <a:gd name="T110" fmla="*/ 232 w 238"/>
              <a:gd name="T111" fmla="*/ 3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8" h="117">
                <a:moveTo>
                  <a:pt x="237" y="53"/>
                </a:moveTo>
                <a:cubicBezTo>
                  <a:pt x="237" y="51"/>
                  <a:pt x="237" y="51"/>
                  <a:pt x="237" y="51"/>
                </a:cubicBezTo>
                <a:cubicBezTo>
                  <a:pt x="237" y="51"/>
                  <a:pt x="236" y="51"/>
                  <a:pt x="236" y="50"/>
                </a:cubicBezTo>
                <a:cubicBezTo>
                  <a:pt x="238" y="49"/>
                  <a:pt x="236" y="45"/>
                  <a:pt x="237" y="43"/>
                </a:cubicBezTo>
                <a:cubicBezTo>
                  <a:pt x="237" y="43"/>
                  <a:pt x="237" y="43"/>
                  <a:pt x="237" y="43"/>
                </a:cubicBezTo>
                <a:cubicBezTo>
                  <a:pt x="237" y="43"/>
                  <a:pt x="237" y="43"/>
                  <a:pt x="237" y="43"/>
                </a:cubicBezTo>
                <a:cubicBezTo>
                  <a:pt x="237" y="43"/>
                  <a:pt x="237" y="42"/>
                  <a:pt x="237" y="42"/>
                </a:cubicBezTo>
                <a:cubicBezTo>
                  <a:pt x="237" y="42"/>
                  <a:pt x="237" y="42"/>
                  <a:pt x="237" y="42"/>
                </a:cubicBezTo>
                <a:cubicBezTo>
                  <a:pt x="237" y="42"/>
                  <a:pt x="237" y="42"/>
                  <a:pt x="237" y="41"/>
                </a:cubicBezTo>
                <a:cubicBezTo>
                  <a:pt x="236" y="40"/>
                  <a:pt x="236" y="40"/>
                  <a:pt x="235" y="39"/>
                </a:cubicBezTo>
                <a:cubicBezTo>
                  <a:pt x="233" y="39"/>
                  <a:pt x="233" y="37"/>
                  <a:pt x="232" y="37"/>
                </a:cubicBezTo>
                <a:cubicBezTo>
                  <a:pt x="232" y="37"/>
                  <a:pt x="232" y="37"/>
                  <a:pt x="232" y="37"/>
                </a:cubicBezTo>
                <a:cubicBezTo>
                  <a:pt x="232" y="37"/>
                  <a:pt x="232" y="37"/>
                  <a:pt x="232" y="36"/>
                </a:cubicBezTo>
                <a:cubicBezTo>
                  <a:pt x="231" y="36"/>
                  <a:pt x="231" y="36"/>
                  <a:pt x="231" y="36"/>
                </a:cubicBezTo>
                <a:cubicBezTo>
                  <a:pt x="231" y="36"/>
                  <a:pt x="230" y="36"/>
                  <a:pt x="230" y="35"/>
                </a:cubicBezTo>
                <a:cubicBezTo>
                  <a:pt x="230" y="35"/>
                  <a:pt x="230" y="35"/>
                  <a:pt x="230" y="35"/>
                </a:cubicBezTo>
                <a:cubicBezTo>
                  <a:pt x="230" y="35"/>
                  <a:pt x="229" y="34"/>
                  <a:pt x="229" y="34"/>
                </a:cubicBezTo>
                <a:cubicBezTo>
                  <a:pt x="229" y="34"/>
                  <a:pt x="228" y="34"/>
                  <a:pt x="228" y="34"/>
                </a:cubicBezTo>
                <a:cubicBezTo>
                  <a:pt x="228" y="31"/>
                  <a:pt x="228" y="31"/>
                  <a:pt x="228" y="31"/>
                </a:cubicBezTo>
                <a:cubicBezTo>
                  <a:pt x="226" y="31"/>
                  <a:pt x="225" y="29"/>
                  <a:pt x="224" y="28"/>
                </a:cubicBezTo>
                <a:cubicBezTo>
                  <a:pt x="225" y="26"/>
                  <a:pt x="223" y="26"/>
                  <a:pt x="223" y="24"/>
                </a:cubicBezTo>
                <a:cubicBezTo>
                  <a:pt x="224" y="22"/>
                  <a:pt x="225" y="20"/>
                  <a:pt x="226" y="18"/>
                </a:cubicBezTo>
                <a:cubicBezTo>
                  <a:pt x="226" y="17"/>
                  <a:pt x="227" y="16"/>
                  <a:pt x="226" y="14"/>
                </a:cubicBezTo>
                <a:cubicBezTo>
                  <a:pt x="226" y="13"/>
                  <a:pt x="225" y="13"/>
                  <a:pt x="226" y="12"/>
                </a:cubicBezTo>
                <a:cubicBezTo>
                  <a:pt x="222" y="11"/>
                  <a:pt x="219" y="10"/>
                  <a:pt x="215" y="9"/>
                </a:cubicBezTo>
                <a:cubicBezTo>
                  <a:pt x="214" y="8"/>
                  <a:pt x="213" y="9"/>
                  <a:pt x="212" y="10"/>
                </a:cubicBezTo>
                <a:cubicBezTo>
                  <a:pt x="211" y="10"/>
                  <a:pt x="210" y="11"/>
                  <a:pt x="210" y="11"/>
                </a:cubicBezTo>
                <a:cubicBezTo>
                  <a:pt x="205" y="11"/>
                  <a:pt x="203" y="10"/>
                  <a:pt x="198" y="10"/>
                </a:cubicBezTo>
                <a:cubicBezTo>
                  <a:pt x="199" y="9"/>
                  <a:pt x="198" y="9"/>
                  <a:pt x="198" y="9"/>
                </a:cubicBezTo>
                <a:cubicBezTo>
                  <a:pt x="196" y="10"/>
                  <a:pt x="196" y="7"/>
                  <a:pt x="194" y="7"/>
                </a:cubicBezTo>
                <a:cubicBezTo>
                  <a:pt x="194" y="7"/>
                  <a:pt x="193" y="8"/>
                  <a:pt x="193" y="7"/>
                </a:cubicBezTo>
                <a:cubicBezTo>
                  <a:pt x="193" y="7"/>
                  <a:pt x="193" y="7"/>
                  <a:pt x="193" y="7"/>
                </a:cubicBezTo>
                <a:cubicBezTo>
                  <a:pt x="192" y="6"/>
                  <a:pt x="190" y="7"/>
                  <a:pt x="189" y="7"/>
                </a:cubicBezTo>
                <a:cubicBezTo>
                  <a:pt x="189" y="7"/>
                  <a:pt x="189" y="6"/>
                  <a:pt x="189" y="6"/>
                </a:cubicBezTo>
                <a:cubicBezTo>
                  <a:pt x="188" y="6"/>
                  <a:pt x="186" y="6"/>
                  <a:pt x="186" y="4"/>
                </a:cubicBezTo>
                <a:cubicBezTo>
                  <a:pt x="184" y="5"/>
                  <a:pt x="183" y="3"/>
                  <a:pt x="182" y="3"/>
                </a:cubicBezTo>
                <a:cubicBezTo>
                  <a:pt x="181" y="2"/>
                  <a:pt x="178" y="3"/>
                  <a:pt x="178" y="1"/>
                </a:cubicBezTo>
                <a:cubicBezTo>
                  <a:pt x="177" y="1"/>
                  <a:pt x="175" y="2"/>
                  <a:pt x="174" y="2"/>
                </a:cubicBezTo>
                <a:cubicBezTo>
                  <a:pt x="174" y="2"/>
                  <a:pt x="173" y="3"/>
                  <a:pt x="173" y="2"/>
                </a:cubicBezTo>
                <a:cubicBezTo>
                  <a:pt x="173" y="2"/>
                  <a:pt x="173" y="2"/>
                  <a:pt x="173" y="2"/>
                </a:cubicBezTo>
                <a:cubicBezTo>
                  <a:pt x="172" y="2"/>
                  <a:pt x="172" y="2"/>
                  <a:pt x="171" y="2"/>
                </a:cubicBezTo>
                <a:cubicBezTo>
                  <a:pt x="171" y="2"/>
                  <a:pt x="171" y="0"/>
                  <a:pt x="171" y="0"/>
                </a:cubicBezTo>
                <a:cubicBezTo>
                  <a:pt x="170" y="0"/>
                  <a:pt x="170" y="0"/>
                  <a:pt x="169" y="0"/>
                </a:cubicBezTo>
                <a:cubicBezTo>
                  <a:pt x="168" y="1"/>
                  <a:pt x="169" y="2"/>
                  <a:pt x="168" y="3"/>
                </a:cubicBezTo>
                <a:cubicBezTo>
                  <a:pt x="169" y="5"/>
                  <a:pt x="168" y="5"/>
                  <a:pt x="168" y="6"/>
                </a:cubicBezTo>
                <a:cubicBezTo>
                  <a:pt x="168" y="11"/>
                  <a:pt x="168" y="11"/>
                  <a:pt x="168" y="11"/>
                </a:cubicBezTo>
                <a:cubicBezTo>
                  <a:pt x="164" y="11"/>
                  <a:pt x="164" y="11"/>
                  <a:pt x="164" y="11"/>
                </a:cubicBezTo>
                <a:cubicBezTo>
                  <a:pt x="161" y="12"/>
                  <a:pt x="162" y="16"/>
                  <a:pt x="161" y="18"/>
                </a:cubicBezTo>
                <a:cubicBezTo>
                  <a:pt x="160" y="18"/>
                  <a:pt x="159" y="18"/>
                  <a:pt x="159" y="19"/>
                </a:cubicBezTo>
                <a:cubicBezTo>
                  <a:pt x="157" y="19"/>
                  <a:pt x="156" y="19"/>
                  <a:pt x="155" y="18"/>
                </a:cubicBezTo>
                <a:cubicBezTo>
                  <a:pt x="154" y="18"/>
                  <a:pt x="153" y="19"/>
                  <a:pt x="152" y="18"/>
                </a:cubicBezTo>
                <a:cubicBezTo>
                  <a:pt x="151" y="19"/>
                  <a:pt x="150" y="20"/>
                  <a:pt x="148" y="21"/>
                </a:cubicBezTo>
                <a:cubicBezTo>
                  <a:pt x="145" y="21"/>
                  <a:pt x="145" y="21"/>
                  <a:pt x="145" y="21"/>
                </a:cubicBezTo>
                <a:cubicBezTo>
                  <a:pt x="145" y="20"/>
                  <a:pt x="143" y="20"/>
                  <a:pt x="143" y="19"/>
                </a:cubicBezTo>
                <a:cubicBezTo>
                  <a:pt x="142" y="19"/>
                  <a:pt x="140" y="20"/>
                  <a:pt x="139" y="19"/>
                </a:cubicBezTo>
                <a:cubicBezTo>
                  <a:pt x="139" y="19"/>
                  <a:pt x="139" y="18"/>
                  <a:pt x="139" y="18"/>
                </a:cubicBezTo>
                <a:cubicBezTo>
                  <a:pt x="139" y="18"/>
                  <a:pt x="138" y="19"/>
                  <a:pt x="138" y="18"/>
                </a:cubicBezTo>
                <a:cubicBezTo>
                  <a:pt x="138" y="18"/>
                  <a:pt x="138" y="17"/>
                  <a:pt x="138" y="17"/>
                </a:cubicBezTo>
                <a:cubicBezTo>
                  <a:pt x="137" y="17"/>
                  <a:pt x="137" y="17"/>
                  <a:pt x="137" y="16"/>
                </a:cubicBezTo>
                <a:cubicBezTo>
                  <a:pt x="137" y="16"/>
                  <a:pt x="137" y="16"/>
                  <a:pt x="137" y="16"/>
                </a:cubicBezTo>
                <a:cubicBezTo>
                  <a:pt x="136" y="15"/>
                  <a:pt x="135" y="14"/>
                  <a:pt x="134" y="14"/>
                </a:cubicBezTo>
                <a:cubicBezTo>
                  <a:pt x="134" y="14"/>
                  <a:pt x="134" y="14"/>
                  <a:pt x="134" y="14"/>
                </a:cubicBezTo>
                <a:cubicBezTo>
                  <a:pt x="134" y="16"/>
                  <a:pt x="132" y="17"/>
                  <a:pt x="133" y="19"/>
                </a:cubicBezTo>
                <a:cubicBezTo>
                  <a:pt x="133" y="19"/>
                  <a:pt x="133" y="19"/>
                  <a:pt x="132" y="19"/>
                </a:cubicBezTo>
                <a:cubicBezTo>
                  <a:pt x="132" y="19"/>
                  <a:pt x="132" y="19"/>
                  <a:pt x="132" y="19"/>
                </a:cubicBezTo>
                <a:cubicBezTo>
                  <a:pt x="132" y="20"/>
                  <a:pt x="132" y="20"/>
                  <a:pt x="132" y="20"/>
                </a:cubicBezTo>
                <a:cubicBezTo>
                  <a:pt x="132" y="20"/>
                  <a:pt x="132" y="20"/>
                  <a:pt x="132" y="20"/>
                </a:cubicBezTo>
                <a:cubicBezTo>
                  <a:pt x="132" y="20"/>
                  <a:pt x="132" y="20"/>
                  <a:pt x="132" y="20"/>
                </a:cubicBezTo>
                <a:cubicBezTo>
                  <a:pt x="132" y="21"/>
                  <a:pt x="132" y="21"/>
                  <a:pt x="132" y="21"/>
                </a:cubicBezTo>
                <a:cubicBezTo>
                  <a:pt x="132" y="21"/>
                  <a:pt x="132" y="21"/>
                  <a:pt x="132" y="21"/>
                </a:cubicBezTo>
                <a:cubicBezTo>
                  <a:pt x="131" y="21"/>
                  <a:pt x="131" y="22"/>
                  <a:pt x="130" y="22"/>
                </a:cubicBezTo>
                <a:cubicBezTo>
                  <a:pt x="130" y="22"/>
                  <a:pt x="130" y="22"/>
                  <a:pt x="130" y="22"/>
                </a:cubicBezTo>
                <a:cubicBezTo>
                  <a:pt x="130" y="22"/>
                  <a:pt x="130" y="22"/>
                  <a:pt x="130" y="22"/>
                </a:cubicBezTo>
                <a:cubicBezTo>
                  <a:pt x="129" y="22"/>
                  <a:pt x="129" y="22"/>
                  <a:pt x="128" y="22"/>
                </a:cubicBezTo>
                <a:cubicBezTo>
                  <a:pt x="128" y="22"/>
                  <a:pt x="127" y="22"/>
                  <a:pt x="127" y="22"/>
                </a:cubicBezTo>
                <a:cubicBezTo>
                  <a:pt x="127" y="21"/>
                  <a:pt x="126" y="21"/>
                  <a:pt x="126" y="21"/>
                </a:cubicBezTo>
                <a:cubicBezTo>
                  <a:pt x="126" y="21"/>
                  <a:pt x="125" y="21"/>
                  <a:pt x="125" y="20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2" y="20"/>
                  <a:pt x="122" y="21"/>
                  <a:pt x="122" y="21"/>
                </a:cubicBezTo>
                <a:cubicBezTo>
                  <a:pt x="122" y="21"/>
                  <a:pt x="122" y="21"/>
                  <a:pt x="122" y="21"/>
                </a:cubicBezTo>
                <a:cubicBezTo>
                  <a:pt x="122" y="21"/>
                  <a:pt x="122" y="21"/>
                  <a:pt x="122" y="21"/>
                </a:cubicBezTo>
                <a:cubicBezTo>
                  <a:pt x="122" y="21"/>
                  <a:pt x="122" y="21"/>
                  <a:pt x="122" y="21"/>
                </a:cubicBezTo>
                <a:cubicBezTo>
                  <a:pt x="122" y="21"/>
                  <a:pt x="122" y="22"/>
                  <a:pt x="122" y="22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2" y="22"/>
                  <a:pt x="122" y="23"/>
                  <a:pt x="122" y="23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2" y="23"/>
                  <a:pt x="122" y="24"/>
                  <a:pt x="122" y="24"/>
                </a:cubicBezTo>
                <a:cubicBezTo>
                  <a:pt x="122" y="24"/>
                  <a:pt x="122" y="25"/>
                  <a:pt x="122" y="25"/>
                </a:cubicBezTo>
                <a:cubicBezTo>
                  <a:pt x="122" y="25"/>
                  <a:pt x="122" y="25"/>
                  <a:pt x="122" y="25"/>
                </a:cubicBezTo>
                <a:cubicBezTo>
                  <a:pt x="122" y="25"/>
                  <a:pt x="122" y="26"/>
                  <a:pt x="122" y="26"/>
                </a:cubicBezTo>
                <a:cubicBezTo>
                  <a:pt x="122" y="28"/>
                  <a:pt x="120" y="28"/>
                  <a:pt x="120" y="30"/>
                </a:cubicBezTo>
                <a:cubicBezTo>
                  <a:pt x="119" y="30"/>
                  <a:pt x="119" y="31"/>
                  <a:pt x="118" y="31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6" y="32"/>
                  <a:pt x="115" y="34"/>
                  <a:pt x="113" y="34"/>
                </a:cubicBezTo>
                <a:cubicBezTo>
                  <a:pt x="112" y="34"/>
                  <a:pt x="112" y="35"/>
                  <a:pt x="110" y="35"/>
                </a:cubicBezTo>
                <a:cubicBezTo>
                  <a:pt x="109" y="37"/>
                  <a:pt x="108" y="37"/>
                  <a:pt x="106" y="37"/>
                </a:cubicBezTo>
                <a:cubicBezTo>
                  <a:pt x="106" y="38"/>
                  <a:pt x="105" y="38"/>
                  <a:pt x="105" y="39"/>
                </a:cubicBezTo>
                <a:cubicBezTo>
                  <a:pt x="104" y="39"/>
                  <a:pt x="104" y="39"/>
                  <a:pt x="104" y="39"/>
                </a:cubicBezTo>
                <a:cubicBezTo>
                  <a:pt x="104" y="41"/>
                  <a:pt x="102" y="43"/>
                  <a:pt x="104" y="44"/>
                </a:cubicBezTo>
                <a:cubicBezTo>
                  <a:pt x="104" y="44"/>
                  <a:pt x="104" y="45"/>
                  <a:pt x="104" y="46"/>
                </a:cubicBezTo>
                <a:cubicBezTo>
                  <a:pt x="104" y="45"/>
                  <a:pt x="104" y="46"/>
                  <a:pt x="104" y="46"/>
                </a:cubicBezTo>
                <a:cubicBezTo>
                  <a:pt x="104" y="47"/>
                  <a:pt x="105" y="47"/>
                  <a:pt x="105" y="48"/>
                </a:cubicBezTo>
                <a:cubicBezTo>
                  <a:pt x="105" y="50"/>
                  <a:pt x="106" y="50"/>
                  <a:pt x="106" y="50"/>
                </a:cubicBezTo>
                <a:cubicBezTo>
                  <a:pt x="106" y="51"/>
                  <a:pt x="106" y="52"/>
                  <a:pt x="106" y="53"/>
                </a:cubicBezTo>
                <a:cubicBezTo>
                  <a:pt x="105" y="53"/>
                  <a:pt x="105" y="55"/>
                  <a:pt x="104" y="55"/>
                </a:cubicBezTo>
                <a:cubicBezTo>
                  <a:pt x="105" y="56"/>
                  <a:pt x="106" y="56"/>
                  <a:pt x="106" y="58"/>
                </a:cubicBezTo>
                <a:cubicBezTo>
                  <a:pt x="107" y="58"/>
                  <a:pt x="107" y="60"/>
                  <a:pt x="108" y="60"/>
                </a:cubicBezTo>
                <a:cubicBezTo>
                  <a:pt x="108" y="61"/>
                  <a:pt x="108" y="62"/>
                  <a:pt x="109" y="62"/>
                </a:cubicBezTo>
                <a:cubicBezTo>
                  <a:pt x="109" y="64"/>
                  <a:pt x="109" y="66"/>
                  <a:pt x="109" y="69"/>
                </a:cubicBezTo>
                <a:cubicBezTo>
                  <a:pt x="108" y="69"/>
                  <a:pt x="107" y="69"/>
                  <a:pt x="106" y="69"/>
                </a:cubicBezTo>
                <a:cubicBezTo>
                  <a:pt x="107" y="68"/>
                  <a:pt x="106" y="67"/>
                  <a:pt x="106" y="67"/>
                </a:cubicBezTo>
                <a:cubicBezTo>
                  <a:pt x="106" y="67"/>
                  <a:pt x="105" y="67"/>
                  <a:pt x="104" y="66"/>
                </a:cubicBezTo>
                <a:cubicBezTo>
                  <a:pt x="104" y="66"/>
                  <a:pt x="104" y="66"/>
                  <a:pt x="104" y="66"/>
                </a:cubicBezTo>
                <a:cubicBezTo>
                  <a:pt x="104" y="65"/>
                  <a:pt x="104" y="65"/>
                  <a:pt x="103" y="64"/>
                </a:cubicBezTo>
                <a:cubicBezTo>
                  <a:pt x="102" y="64"/>
                  <a:pt x="102" y="62"/>
                  <a:pt x="102" y="60"/>
                </a:cubicBezTo>
                <a:cubicBezTo>
                  <a:pt x="101" y="60"/>
                  <a:pt x="100" y="61"/>
                  <a:pt x="99" y="60"/>
                </a:cubicBezTo>
                <a:cubicBezTo>
                  <a:pt x="98" y="60"/>
                  <a:pt x="97" y="61"/>
                  <a:pt x="95" y="60"/>
                </a:cubicBezTo>
                <a:cubicBezTo>
                  <a:pt x="93" y="60"/>
                  <a:pt x="94" y="62"/>
                  <a:pt x="93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92" y="61"/>
                  <a:pt x="90" y="61"/>
                  <a:pt x="90" y="60"/>
                </a:cubicBezTo>
                <a:cubicBezTo>
                  <a:pt x="90" y="60"/>
                  <a:pt x="87" y="61"/>
                  <a:pt x="87" y="60"/>
                </a:cubicBezTo>
                <a:cubicBezTo>
                  <a:pt x="86" y="60"/>
                  <a:pt x="86" y="59"/>
                  <a:pt x="86" y="59"/>
                </a:cubicBezTo>
                <a:cubicBezTo>
                  <a:pt x="86" y="59"/>
                  <a:pt x="85" y="60"/>
                  <a:pt x="85" y="60"/>
                </a:cubicBezTo>
                <a:cubicBezTo>
                  <a:pt x="85" y="59"/>
                  <a:pt x="85" y="59"/>
                  <a:pt x="85" y="59"/>
                </a:cubicBezTo>
                <a:cubicBezTo>
                  <a:pt x="83" y="59"/>
                  <a:pt x="83" y="62"/>
                  <a:pt x="82" y="64"/>
                </a:cubicBezTo>
                <a:cubicBezTo>
                  <a:pt x="77" y="63"/>
                  <a:pt x="72" y="64"/>
                  <a:pt x="68" y="64"/>
                </a:cubicBezTo>
                <a:cubicBezTo>
                  <a:pt x="66" y="65"/>
                  <a:pt x="64" y="67"/>
                  <a:pt x="61" y="67"/>
                </a:cubicBezTo>
                <a:cubicBezTo>
                  <a:pt x="61" y="68"/>
                  <a:pt x="60" y="68"/>
                  <a:pt x="60" y="68"/>
                </a:cubicBezTo>
                <a:cubicBezTo>
                  <a:pt x="60" y="68"/>
                  <a:pt x="59" y="69"/>
                  <a:pt x="59" y="69"/>
                </a:cubicBezTo>
                <a:cubicBezTo>
                  <a:pt x="58" y="70"/>
                  <a:pt x="57" y="69"/>
                  <a:pt x="56" y="71"/>
                </a:cubicBezTo>
                <a:cubicBezTo>
                  <a:pt x="56" y="71"/>
                  <a:pt x="56" y="71"/>
                  <a:pt x="55" y="71"/>
                </a:cubicBezTo>
                <a:cubicBezTo>
                  <a:pt x="53" y="71"/>
                  <a:pt x="51" y="73"/>
                  <a:pt x="51" y="71"/>
                </a:cubicBezTo>
                <a:cubicBezTo>
                  <a:pt x="49" y="71"/>
                  <a:pt x="48" y="72"/>
                  <a:pt x="47" y="72"/>
                </a:cubicBezTo>
                <a:cubicBezTo>
                  <a:pt x="44" y="73"/>
                  <a:pt x="46" y="70"/>
                  <a:pt x="44" y="70"/>
                </a:cubicBezTo>
                <a:cubicBezTo>
                  <a:pt x="43" y="69"/>
                  <a:pt x="42" y="69"/>
                  <a:pt x="42" y="66"/>
                </a:cubicBezTo>
                <a:cubicBezTo>
                  <a:pt x="41" y="67"/>
                  <a:pt x="40" y="66"/>
                  <a:pt x="40" y="65"/>
                </a:cubicBezTo>
                <a:cubicBezTo>
                  <a:pt x="36" y="65"/>
                  <a:pt x="33" y="64"/>
                  <a:pt x="29" y="64"/>
                </a:cubicBezTo>
                <a:cubicBezTo>
                  <a:pt x="29" y="66"/>
                  <a:pt x="28" y="67"/>
                  <a:pt x="28" y="68"/>
                </a:cubicBezTo>
                <a:cubicBezTo>
                  <a:pt x="28" y="68"/>
                  <a:pt x="29" y="68"/>
                  <a:pt x="29" y="69"/>
                </a:cubicBezTo>
                <a:cubicBezTo>
                  <a:pt x="29" y="69"/>
                  <a:pt x="30" y="69"/>
                  <a:pt x="30" y="70"/>
                </a:cubicBezTo>
                <a:cubicBezTo>
                  <a:pt x="30" y="72"/>
                  <a:pt x="27" y="72"/>
                  <a:pt x="27" y="74"/>
                </a:cubicBezTo>
                <a:cubicBezTo>
                  <a:pt x="26" y="75"/>
                  <a:pt x="24" y="76"/>
                  <a:pt x="23" y="77"/>
                </a:cubicBezTo>
                <a:cubicBezTo>
                  <a:pt x="22" y="78"/>
                  <a:pt x="24" y="81"/>
                  <a:pt x="22" y="80"/>
                </a:cubicBezTo>
                <a:cubicBezTo>
                  <a:pt x="22" y="79"/>
                  <a:pt x="20" y="79"/>
                  <a:pt x="21" y="77"/>
                </a:cubicBezTo>
                <a:cubicBezTo>
                  <a:pt x="18" y="78"/>
                  <a:pt x="20" y="74"/>
                  <a:pt x="17" y="75"/>
                </a:cubicBezTo>
                <a:cubicBezTo>
                  <a:pt x="17" y="74"/>
                  <a:pt x="17" y="72"/>
                  <a:pt x="15" y="72"/>
                </a:cubicBezTo>
                <a:cubicBezTo>
                  <a:pt x="15" y="70"/>
                  <a:pt x="14" y="69"/>
                  <a:pt x="14" y="68"/>
                </a:cubicBezTo>
                <a:cubicBezTo>
                  <a:pt x="14" y="67"/>
                  <a:pt x="13" y="67"/>
                  <a:pt x="12" y="66"/>
                </a:cubicBezTo>
                <a:cubicBezTo>
                  <a:pt x="11" y="66"/>
                  <a:pt x="11" y="65"/>
                  <a:pt x="11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11" y="65"/>
                  <a:pt x="10" y="65"/>
                  <a:pt x="10" y="65"/>
                </a:cubicBezTo>
                <a:cubicBezTo>
                  <a:pt x="9" y="66"/>
                  <a:pt x="8" y="66"/>
                  <a:pt x="8" y="66"/>
                </a:cubicBezTo>
                <a:cubicBezTo>
                  <a:pt x="8" y="67"/>
                  <a:pt x="7" y="67"/>
                  <a:pt x="7" y="67"/>
                </a:cubicBezTo>
                <a:cubicBezTo>
                  <a:pt x="7" y="67"/>
                  <a:pt x="6" y="67"/>
                  <a:pt x="6" y="67"/>
                </a:cubicBezTo>
                <a:cubicBezTo>
                  <a:pt x="6" y="72"/>
                  <a:pt x="6" y="72"/>
                  <a:pt x="6" y="72"/>
                </a:cubicBezTo>
                <a:cubicBezTo>
                  <a:pt x="4" y="73"/>
                  <a:pt x="5" y="75"/>
                  <a:pt x="3" y="76"/>
                </a:cubicBezTo>
                <a:cubicBezTo>
                  <a:pt x="3" y="78"/>
                  <a:pt x="1" y="78"/>
                  <a:pt x="1" y="79"/>
                </a:cubicBezTo>
                <a:cubicBezTo>
                  <a:pt x="1" y="80"/>
                  <a:pt x="0" y="80"/>
                  <a:pt x="1" y="80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1" y="87"/>
                  <a:pt x="1" y="87"/>
                </a:cubicBezTo>
                <a:cubicBezTo>
                  <a:pt x="1" y="88"/>
                  <a:pt x="1" y="89"/>
                  <a:pt x="2" y="89"/>
                </a:cubicBezTo>
                <a:cubicBezTo>
                  <a:pt x="4" y="89"/>
                  <a:pt x="6" y="89"/>
                  <a:pt x="8" y="90"/>
                </a:cubicBezTo>
                <a:cubicBezTo>
                  <a:pt x="8" y="90"/>
                  <a:pt x="9" y="90"/>
                  <a:pt x="9" y="90"/>
                </a:cubicBezTo>
                <a:cubicBezTo>
                  <a:pt x="9" y="90"/>
                  <a:pt x="9" y="90"/>
                  <a:pt x="9" y="90"/>
                </a:cubicBezTo>
                <a:cubicBezTo>
                  <a:pt x="10" y="90"/>
                  <a:pt x="10" y="91"/>
                  <a:pt x="10" y="91"/>
                </a:cubicBezTo>
                <a:cubicBezTo>
                  <a:pt x="10" y="94"/>
                  <a:pt x="10" y="94"/>
                  <a:pt x="10" y="94"/>
                </a:cubicBezTo>
                <a:cubicBezTo>
                  <a:pt x="12" y="94"/>
                  <a:pt x="12" y="95"/>
                  <a:pt x="14" y="96"/>
                </a:cubicBezTo>
                <a:cubicBezTo>
                  <a:pt x="14" y="97"/>
                  <a:pt x="15" y="96"/>
                  <a:pt x="15" y="97"/>
                </a:cubicBezTo>
                <a:cubicBezTo>
                  <a:pt x="16" y="97"/>
                  <a:pt x="17" y="97"/>
                  <a:pt x="17" y="98"/>
                </a:cubicBezTo>
                <a:cubicBezTo>
                  <a:pt x="17" y="98"/>
                  <a:pt x="18" y="99"/>
                  <a:pt x="18" y="99"/>
                </a:cubicBezTo>
                <a:cubicBezTo>
                  <a:pt x="21" y="99"/>
                  <a:pt x="21" y="97"/>
                  <a:pt x="24" y="97"/>
                </a:cubicBezTo>
                <a:cubicBezTo>
                  <a:pt x="23" y="95"/>
                  <a:pt x="26" y="97"/>
                  <a:pt x="25" y="94"/>
                </a:cubicBezTo>
                <a:cubicBezTo>
                  <a:pt x="25" y="93"/>
                  <a:pt x="26" y="93"/>
                  <a:pt x="27" y="92"/>
                </a:cubicBezTo>
                <a:cubicBezTo>
                  <a:pt x="27" y="93"/>
                  <a:pt x="28" y="94"/>
                  <a:pt x="28" y="95"/>
                </a:cubicBezTo>
                <a:cubicBezTo>
                  <a:pt x="28" y="97"/>
                  <a:pt x="26" y="97"/>
                  <a:pt x="27" y="99"/>
                </a:cubicBezTo>
                <a:cubicBezTo>
                  <a:pt x="30" y="97"/>
                  <a:pt x="32" y="96"/>
                  <a:pt x="35" y="95"/>
                </a:cubicBezTo>
                <a:cubicBezTo>
                  <a:pt x="37" y="97"/>
                  <a:pt x="39" y="100"/>
                  <a:pt x="43" y="100"/>
                </a:cubicBezTo>
                <a:cubicBezTo>
                  <a:pt x="43" y="99"/>
                  <a:pt x="44" y="99"/>
                  <a:pt x="44" y="99"/>
                </a:cubicBezTo>
                <a:cubicBezTo>
                  <a:pt x="45" y="98"/>
                  <a:pt x="45" y="97"/>
                  <a:pt x="46" y="96"/>
                </a:cubicBezTo>
                <a:cubicBezTo>
                  <a:pt x="46" y="96"/>
                  <a:pt x="47" y="95"/>
                  <a:pt x="47" y="94"/>
                </a:cubicBezTo>
                <a:cubicBezTo>
                  <a:pt x="47" y="94"/>
                  <a:pt x="47" y="94"/>
                  <a:pt x="48" y="94"/>
                </a:cubicBezTo>
                <a:cubicBezTo>
                  <a:pt x="48" y="93"/>
                  <a:pt x="48" y="92"/>
                  <a:pt x="49" y="92"/>
                </a:cubicBezTo>
                <a:cubicBezTo>
                  <a:pt x="50" y="92"/>
                  <a:pt x="52" y="91"/>
                  <a:pt x="53" y="90"/>
                </a:cubicBezTo>
                <a:cubicBezTo>
                  <a:pt x="56" y="90"/>
                  <a:pt x="57" y="89"/>
                  <a:pt x="59" y="89"/>
                </a:cubicBezTo>
                <a:cubicBezTo>
                  <a:pt x="61" y="89"/>
                  <a:pt x="62" y="90"/>
                  <a:pt x="64" y="90"/>
                </a:cubicBezTo>
                <a:cubicBezTo>
                  <a:pt x="67" y="90"/>
                  <a:pt x="70" y="90"/>
                  <a:pt x="72" y="90"/>
                </a:cubicBezTo>
                <a:cubicBezTo>
                  <a:pt x="73" y="90"/>
                  <a:pt x="73" y="89"/>
                  <a:pt x="74" y="89"/>
                </a:cubicBezTo>
                <a:cubicBezTo>
                  <a:pt x="75" y="88"/>
                  <a:pt x="76" y="88"/>
                  <a:pt x="76" y="87"/>
                </a:cubicBezTo>
                <a:cubicBezTo>
                  <a:pt x="78" y="87"/>
                  <a:pt x="79" y="87"/>
                  <a:pt x="81" y="86"/>
                </a:cubicBezTo>
                <a:cubicBezTo>
                  <a:pt x="82" y="86"/>
                  <a:pt x="84" y="85"/>
                  <a:pt x="84" y="87"/>
                </a:cubicBezTo>
                <a:cubicBezTo>
                  <a:pt x="85" y="87"/>
                  <a:pt x="86" y="87"/>
                  <a:pt x="86" y="87"/>
                </a:cubicBezTo>
                <a:cubicBezTo>
                  <a:pt x="86" y="90"/>
                  <a:pt x="84" y="89"/>
                  <a:pt x="84" y="90"/>
                </a:cubicBezTo>
                <a:cubicBezTo>
                  <a:pt x="83" y="90"/>
                  <a:pt x="83" y="91"/>
                  <a:pt x="83" y="93"/>
                </a:cubicBezTo>
                <a:cubicBezTo>
                  <a:pt x="82" y="96"/>
                  <a:pt x="85" y="96"/>
                  <a:pt x="86" y="98"/>
                </a:cubicBezTo>
                <a:cubicBezTo>
                  <a:pt x="86" y="99"/>
                  <a:pt x="86" y="100"/>
                  <a:pt x="87" y="101"/>
                </a:cubicBezTo>
                <a:cubicBezTo>
                  <a:pt x="88" y="101"/>
                  <a:pt x="88" y="102"/>
                  <a:pt x="89" y="102"/>
                </a:cubicBezTo>
                <a:cubicBezTo>
                  <a:pt x="89" y="103"/>
                  <a:pt x="89" y="104"/>
                  <a:pt x="90" y="104"/>
                </a:cubicBezTo>
                <a:cubicBezTo>
                  <a:pt x="92" y="104"/>
                  <a:pt x="92" y="105"/>
                  <a:pt x="93" y="105"/>
                </a:cubicBezTo>
                <a:cubicBezTo>
                  <a:pt x="93" y="106"/>
                  <a:pt x="95" y="106"/>
                  <a:pt x="96" y="108"/>
                </a:cubicBezTo>
                <a:cubicBezTo>
                  <a:pt x="96" y="108"/>
                  <a:pt x="97" y="108"/>
                  <a:pt x="97" y="108"/>
                </a:cubicBezTo>
                <a:cubicBezTo>
                  <a:pt x="98" y="108"/>
                  <a:pt x="99" y="108"/>
                  <a:pt x="99" y="108"/>
                </a:cubicBezTo>
                <a:cubicBezTo>
                  <a:pt x="100" y="109"/>
                  <a:pt x="101" y="109"/>
                  <a:pt x="102" y="110"/>
                </a:cubicBezTo>
                <a:cubicBezTo>
                  <a:pt x="104" y="111"/>
                  <a:pt x="106" y="111"/>
                  <a:pt x="110" y="111"/>
                </a:cubicBezTo>
                <a:cubicBezTo>
                  <a:pt x="111" y="112"/>
                  <a:pt x="113" y="112"/>
                  <a:pt x="113" y="113"/>
                </a:cubicBezTo>
                <a:cubicBezTo>
                  <a:pt x="114" y="113"/>
                  <a:pt x="115" y="113"/>
                  <a:pt x="115" y="112"/>
                </a:cubicBezTo>
                <a:cubicBezTo>
                  <a:pt x="115" y="112"/>
                  <a:pt x="116" y="112"/>
                  <a:pt x="116" y="112"/>
                </a:cubicBezTo>
                <a:cubicBezTo>
                  <a:pt x="118" y="112"/>
                  <a:pt x="119" y="112"/>
                  <a:pt x="120" y="112"/>
                </a:cubicBezTo>
                <a:cubicBezTo>
                  <a:pt x="122" y="112"/>
                  <a:pt x="122" y="113"/>
                  <a:pt x="123" y="113"/>
                </a:cubicBezTo>
                <a:cubicBezTo>
                  <a:pt x="124" y="113"/>
                  <a:pt x="125" y="113"/>
                  <a:pt x="126" y="113"/>
                </a:cubicBezTo>
                <a:cubicBezTo>
                  <a:pt x="126" y="113"/>
                  <a:pt x="126" y="114"/>
                  <a:pt x="126" y="114"/>
                </a:cubicBezTo>
                <a:cubicBezTo>
                  <a:pt x="126" y="114"/>
                  <a:pt x="127" y="114"/>
                  <a:pt x="127" y="114"/>
                </a:cubicBezTo>
                <a:cubicBezTo>
                  <a:pt x="127" y="114"/>
                  <a:pt x="128" y="115"/>
                  <a:pt x="129" y="115"/>
                </a:cubicBezTo>
                <a:cubicBezTo>
                  <a:pt x="130" y="114"/>
                  <a:pt x="132" y="113"/>
                  <a:pt x="134" y="112"/>
                </a:cubicBezTo>
                <a:cubicBezTo>
                  <a:pt x="135" y="112"/>
                  <a:pt x="137" y="113"/>
                  <a:pt x="139" y="112"/>
                </a:cubicBezTo>
                <a:cubicBezTo>
                  <a:pt x="140" y="113"/>
                  <a:pt x="141" y="113"/>
                  <a:pt x="143" y="113"/>
                </a:cubicBezTo>
                <a:cubicBezTo>
                  <a:pt x="143" y="114"/>
                  <a:pt x="144" y="114"/>
                  <a:pt x="145" y="115"/>
                </a:cubicBezTo>
                <a:cubicBezTo>
                  <a:pt x="146" y="114"/>
                  <a:pt x="146" y="115"/>
                  <a:pt x="148" y="115"/>
                </a:cubicBezTo>
                <a:cubicBezTo>
                  <a:pt x="150" y="115"/>
                  <a:pt x="153" y="115"/>
                  <a:pt x="155" y="115"/>
                </a:cubicBezTo>
                <a:cubicBezTo>
                  <a:pt x="157" y="115"/>
                  <a:pt x="157" y="117"/>
                  <a:pt x="159" y="117"/>
                </a:cubicBezTo>
                <a:cubicBezTo>
                  <a:pt x="159" y="116"/>
                  <a:pt x="159" y="115"/>
                  <a:pt x="160" y="115"/>
                </a:cubicBezTo>
                <a:cubicBezTo>
                  <a:pt x="161" y="115"/>
                  <a:pt x="162" y="113"/>
                  <a:pt x="163" y="112"/>
                </a:cubicBezTo>
                <a:cubicBezTo>
                  <a:pt x="163" y="112"/>
                  <a:pt x="164" y="112"/>
                  <a:pt x="164" y="112"/>
                </a:cubicBezTo>
                <a:cubicBezTo>
                  <a:pt x="164" y="112"/>
                  <a:pt x="165" y="112"/>
                  <a:pt x="165" y="112"/>
                </a:cubicBezTo>
                <a:cubicBezTo>
                  <a:pt x="165" y="112"/>
                  <a:pt x="165" y="111"/>
                  <a:pt x="166" y="110"/>
                </a:cubicBezTo>
                <a:cubicBezTo>
                  <a:pt x="166" y="110"/>
                  <a:pt x="167" y="111"/>
                  <a:pt x="167" y="110"/>
                </a:cubicBezTo>
                <a:cubicBezTo>
                  <a:pt x="167" y="110"/>
                  <a:pt x="168" y="109"/>
                  <a:pt x="168" y="109"/>
                </a:cubicBezTo>
                <a:cubicBezTo>
                  <a:pt x="168" y="108"/>
                  <a:pt x="169" y="108"/>
                  <a:pt x="170" y="108"/>
                </a:cubicBezTo>
                <a:cubicBezTo>
                  <a:pt x="170" y="108"/>
                  <a:pt x="170" y="107"/>
                  <a:pt x="170" y="107"/>
                </a:cubicBezTo>
                <a:cubicBezTo>
                  <a:pt x="170" y="107"/>
                  <a:pt x="170" y="107"/>
                  <a:pt x="171" y="107"/>
                </a:cubicBezTo>
                <a:cubicBezTo>
                  <a:pt x="171" y="107"/>
                  <a:pt x="172" y="107"/>
                  <a:pt x="172" y="106"/>
                </a:cubicBezTo>
                <a:cubicBezTo>
                  <a:pt x="176" y="105"/>
                  <a:pt x="183" y="105"/>
                  <a:pt x="187" y="106"/>
                </a:cubicBezTo>
                <a:cubicBezTo>
                  <a:pt x="189" y="106"/>
                  <a:pt x="190" y="104"/>
                  <a:pt x="193" y="104"/>
                </a:cubicBezTo>
                <a:cubicBezTo>
                  <a:pt x="193" y="103"/>
                  <a:pt x="195" y="104"/>
                  <a:pt x="195" y="103"/>
                </a:cubicBezTo>
                <a:cubicBezTo>
                  <a:pt x="197" y="103"/>
                  <a:pt x="198" y="103"/>
                  <a:pt x="198" y="102"/>
                </a:cubicBezTo>
                <a:cubicBezTo>
                  <a:pt x="200" y="102"/>
                  <a:pt x="201" y="102"/>
                  <a:pt x="202" y="102"/>
                </a:cubicBezTo>
                <a:cubicBezTo>
                  <a:pt x="203" y="102"/>
                  <a:pt x="203" y="101"/>
                  <a:pt x="204" y="101"/>
                </a:cubicBezTo>
                <a:cubicBezTo>
                  <a:pt x="204" y="100"/>
                  <a:pt x="204" y="100"/>
                  <a:pt x="204" y="99"/>
                </a:cubicBezTo>
                <a:cubicBezTo>
                  <a:pt x="205" y="99"/>
                  <a:pt x="205" y="99"/>
                  <a:pt x="205" y="99"/>
                </a:cubicBezTo>
                <a:cubicBezTo>
                  <a:pt x="206" y="98"/>
                  <a:pt x="207" y="98"/>
                  <a:pt x="208" y="98"/>
                </a:cubicBezTo>
                <a:cubicBezTo>
                  <a:pt x="211" y="98"/>
                  <a:pt x="211" y="98"/>
                  <a:pt x="211" y="98"/>
                </a:cubicBezTo>
                <a:cubicBezTo>
                  <a:pt x="211" y="97"/>
                  <a:pt x="211" y="97"/>
                  <a:pt x="212" y="97"/>
                </a:cubicBezTo>
                <a:cubicBezTo>
                  <a:pt x="213" y="97"/>
                  <a:pt x="214" y="97"/>
                  <a:pt x="214" y="96"/>
                </a:cubicBezTo>
                <a:cubicBezTo>
                  <a:pt x="213" y="96"/>
                  <a:pt x="214" y="94"/>
                  <a:pt x="213" y="94"/>
                </a:cubicBezTo>
                <a:cubicBezTo>
                  <a:pt x="212" y="94"/>
                  <a:pt x="210" y="94"/>
                  <a:pt x="210" y="93"/>
                </a:cubicBezTo>
                <a:cubicBezTo>
                  <a:pt x="210" y="91"/>
                  <a:pt x="212" y="92"/>
                  <a:pt x="213" y="92"/>
                </a:cubicBezTo>
                <a:cubicBezTo>
                  <a:pt x="214" y="91"/>
                  <a:pt x="214" y="91"/>
                  <a:pt x="214" y="91"/>
                </a:cubicBezTo>
                <a:cubicBezTo>
                  <a:pt x="216" y="90"/>
                  <a:pt x="218" y="90"/>
                  <a:pt x="219" y="89"/>
                </a:cubicBezTo>
                <a:cubicBezTo>
                  <a:pt x="219" y="89"/>
                  <a:pt x="219" y="88"/>
                  <a:pt x="220" y="87"/>
                </a:cubicBezTo>
                <a:cubicBezTo>
                  <a:pt x="221" y="85"/>
                  <a:pt x="219" y="86"/>
                  <a:pt x="219" y="85"/>
                </a:cubicBezTo>
                <a:cubicBezTo>
                  <a:pt x="219" y="83"/>
                  <a:pt x="218" y="83"/>
                  <a:pt x="218" y="81"/>
                </a:cubicBezTo>
                <a:cubicBezTo>
                  <a:pt x="217" y="79"/>
                  <a:pt x="219" y="79"/>
                  <a:pt x="219" y="77"/>
                </a:cubicBezTo>
                <a:cubicBezTo>
                  <a:pt x="219" y="75"/>
                  <a:pt x="218" y="74"/>
                  <a:pt x="218" y="73"/>
                </a:cubicBezTo>
                <a:cubicBezTo>
                  <a:pt x="221" y="73"/>
                  <a:pt x="221" y="73"/>
                  <a:pt x="221" y="73"/>
                </a:cubicBezTo>
                <a:cubicBezTo>
                  <a:pt x="222" y="72"/>
                  <a:pt x="222" y="71"/>
                  <a:pt x="223" y="70"/>
                </a:cubicBezTo>
                <a:cubicBezTo>
                  <a:pt x="224" y="70"/>
                  <a:pt x="223" y="68"/>
                  <a:pt x="225" y="68"/>
                </a:cubicBezTo>
                <a:cubicBezTo>
                  <a:pt x="226" y="67"/>
                  <a:pt x="225" y="64"/>
                  <a:pt x="226" y="62"/>
                </a:cubicBezTo>
                <a:cubicBezTo>
                  <a:pt x="225" y="62"/>
                  <a:pt x="225" y="62"/>
                  <a:pt x="225" y="62"/>
                </a:cubicBezTo>
                <a:cubicBezTo>
                  <a:pt x="224" y="62"/>
                  <a:pt x="224" y="62"/>
                  <a:pt x="224" y="61"/>
                </a:cubicBezTo>
                <a:cubicBezTo>
                  <a:pt x="224" y="61"/>
                  <a:pt x="224" y="61"/>
                  <a:pt x="223" y="61"/>
                </a:cubicBezTo>
                <a:cubicBezTo>
                  <a:pt x="223" y="61"/>
                  <a:pt x="223" y="61"/>
                  <a:pt x="223" y="60"/>
                </a:cubicBezTo>
                <a:cubicBezTo>
                  <a:pt x="222" y="60"/>
                  <a:pt x="222" y="59"/>
                  <a:pt x="221" y="59"/>
                </a:cubicBezTo>
                <a:cubicBezTo>
                  <a:pt x="220" y="59"/>
                  <a:pt x="220" y="59"/>
                  <a:pt x="220" y="58"/>
                </a:cubicBezTo>
                <a:cubicBezTo>
                  <a:pt x="219" y="58"/>
                  <a:pt x="219" y="57"/>
                  <a:pt x="219" y="56"/>
                </a:cubicBezTo>
                <a:cubicBezTo>
                  <a:pt x="221" y="56"/>
                  <a:pt x="221" y="57"/>
                  <a:pt x="223" y="57"/>
                </a:cubicBezTo>
                <a:cubicBezTo>
                  <a:pt x="225" y="57"/>
                  <a:pt x="225" y="58"/>
                  <a:pt x="227" y="58"/>
                </a:cubicBezTo>
                <a:cubicBezTo>
                  <a:pt x="231" y="58"/>
                  <a:pt x="234" y="57"/>
                  <a:pt x="237" y="57"/>
                </a:cubicBezTo>
                <a:cubicBezTo>
                  <a:pt x="238" y="56"/>
                  <a:pt x="237" y="55"/>
                  <a:pt x="238" y="55"/>
                </a:cubicBezTo>
                <a:cubicBezTo>
                  <a:pt x="238" y="54"/>
                  <a:pt x="237" y="54"/>
                  <a:pt x="237" y="53"/>
                </a:cubicBezTo>
                <a:close/>
                <a:moveTo>
                  <a:pt x="232" y="38"/>
                </a:move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lose/>
                <a:moveTo>
                  <a:pt x="232" y="37"/>
                </a:moveTo>
                <a:cubicBezTo>
                  <a:pt x="232" y="37"/>
                  <a:pt x="232" y="37"/>
                  <a:pt x="232" y="37"/>
                </a:cubicBezTo>
                <a:cubicBezTo>
                  <a:pt x="232" y="37"/>
                  <a:pt x="232" y="37"/>
                  <a:pt x="232" y="37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13"/>
          <p:cNvSpPr>
            <a:spLocks noEditPoints="1"/>
          </p:cNvSpPr>
          <p:nvPr/>
        </p:nvSpPr>
        <p:spPr bwMode="auto">
          <a:xfrm>
            <a:off x="4651667" y="4808840"/>
            <a:ext cx="2116138" cy="1638300"/>
          </a:xfrm>
          <a:custGeom>
            <a:avLst/>
            <a:gdLst>
              <a:gd name="T0" fmla="*/ 65 w 547"/>
              <a:gd name="T1" fmla="*/ 413 h 423"/>
              <a:gd name="T2" fmla="*/ 82 w 547"/>
              <a:gd name="T3" fmla="*/ 401 h 423"/>
              <a:gd name="T4" fmla="*/ 26 w 547"/>
              <a:gd name="T5" fmla="*/ 413 h 423"/>
              <a:gd name="T6" fmla="*/ 90 w 547"/>
              <a:gd name="T7" fmla="*/ 384 h 423"/>
              <a:gd name="T8" fmla="*/ 12 w 547"/>
              <a:gd name="T9" fmla="*/ 398 h 423"/>
              <a:gd name="T10" fmla="*/ 0 w 547"/>
              <a:gd name="T11" fmla="*/ 422 h 423"/>
              <a:gd name="T12" fmla="*/ 517 w 547"/>
              <a:gd name="T13" fmla="*/ 257 h 423"/>
              <a:gd name="T14" fmla="*/ 503 w 547"/>
              <a:gd name="T15" fmla="*/ 246 h 423"/>
              <a:gd name="T16" fmla="*/ 489 w 547"/>
              <a:gd name="T17" fmla="*/ 267 h 423"/>
              <a:gd name="T18" fmla="*/ 511 w 547"/>
              <a:gd name="T19" fmla="*/ 268 h 423"/>
              <a:gd name="T20" fmla="*/ 503 w 547"/>
              <a:gd name="T21" fmla="*/ 131 h 423"/>
              <a:gd name="T22" fmla="*/ 473 w 547"/>
              <a:gd name="T23" fmla="*/ 124 h 423"/>
              <a:gd name="T24" fmla="*/ 430 w 547"/>
              <a:gd name="T25" fmla="*/ 106 h 423"/>
              <a:gd name="T26" fmla="*/ 397 w 547"/>
              <a:gd name="T27" fmla="*/ 96 h 423"/>
              <a:gd name="T28" fmla="*/ 372 w 547"/>
              <a:gd name="T29" fmla="*/ 82 h 423"/>
              <a:gd name="T30" fmla="*/ 336 w 547"/>
              <a:gd name="T31" fmla="*/ 58 h 423"/>
              <a:gd name="T32" fmla="*/ 300 w 547"/>
              <a:gd name="T33" fmla="*/ 48 h 423"/>
              <a:gd name="T34" fmla="*/ 268 w 547"/>
              <a:gd name="T35" fmla="*/ 42 h 423"/>
              <a:gd name="T36" fmla="*/ 250 w 547"/>
              <a:gd name="T37" fmla="*/ 31 h 423"/>
              <a:gd name="T38" fmla="*/ 206 w 547"/>
              <a:gd name="T39" fmla="*/ 18 h 423"/>
              <a:gd name="T40" fmla="*/ 182 w 547"/>
              <a:gd name="T41" fmla="*/ 6 h 423"/>
              <a:gd name="T42" fmla="*/ 165 w 547"/>
              <a:gd name="T43" fmla="*/ 2 h 423"/>
              <a:gd name="T44" fmla="*/ 150 w 547"/>
              <a:gd name="T45" fmla="*/ 13 h 423"/>
              <a:gd name="T46" fmla="*/ 118 w 547"/>
              <a:gd name="T47" fmla="*/ 21 h 423"/>
              <a:gd name="T48" fmla="*/ 129 w 547"/>
              <a:gd name="T49" fmla="*/ 43 h 423"/>
              <a:gd name="T50" fmla="*/ 123 w 547"/>
              <a:gd name="T51" fmla="*/ 66 h 423"/>
              <a:gd name="T52" fmla="*/ 142 w 547"/>
              <a:gd name="T53" fmla="*/ 69 h 423"/>
              <a:gd name="T54" fmla="*/ 172 w 547"/>
              <a:gd name="T55" fmla="*/ 86 h 423"/>
              <a:gd name="T56" fmla="*/ 195 w 547"/>
              <a:gd name="T57" fmla="*/ 91 h 423"/>
              <a:gd name="T58" fmla="*/ 193 w 547"/>
              <a:gd name="T59" fmla="*/ 122 h 423"/>
              <a:gd name="T60" fmla="*/ 182 w 547"/>
              <a:gd name="T61" fmla="*/ 128 h 423"/>
              <a:gd name="T62" fmla="*/ 175 w 547"/>
              <a:gd name="T63" fmla="*/ 138 h 423"/>
              <a:gd name="T64" fmla="*/ 174 w 547"/>
              <a:gd name="T65" fmla="*/ 147 h 423"/>
              <a:gd name="T66" fmla="*/ 171 w 547"/>
              <a:gd name="T67" fmla="*/ 164 h 423"/>
              <a:gd name="T68" fmla="*/ 163 w 547"/>
              <a:gd name="T69" fmla="*/ 175 h 423"/>
              <a:gd name="T70" fmla="*/ 145 w 547"/>
              <a:gd name="T71" fmla="*/ 189 h 423"/>
              <a:gd name="T72" fmla="*/ 143 w 547"/>
              <a:gd name="T73" fmla="*/ 212 h 423"/>
              <a:gd name="T74" fmla="*/ 150 w 547"/>
              <a:gd name="T75" fmla="*/ 223 h 423"/>
              <a:gd name="T76" fmla="*/ 140 w 547"/>
              <a:gd name="T77" fmla="*/ 228 h 423"/>
              <a:gd name="T78" fmla="*/ 134 w 547"/>
              <a:gd name="T79" fmla="*/ 235 h 423"/>
              <a:gd name="T80" fmla="*/ 133 w 547"/>
              <a:gd name="T81" fmla="*/ 248 h 423"/>
              <a:gd name="T82" fmla="*/ 139 w 547"/>
              <a:gd name="T83" fmla="*/ 265 h 423"/>
              <a:gd name="T84" fmla="*/ 130 w 547"/>
              <a:gd name="T85" fmla="*/ 304 h 423"/>
              <a:gd name="T86" fmla="*/ 145 w 547"/>
              <a:gd name="T87" fmla="*/ 327 h 423"/>
              <a:gd name="T88" fmla="*/ 159 w 547"/>
              <a:gd name="T89" fmla="*/ 362 h 423"/>
              <a:gd name="T90" fmla="*/ 200 w 547"/>
              <a:gd name="T91" fmla="*/ 352 h 423"/>
              <a:gd name="T92" fmla="*/ 276 w 547"/>
              <a:gd name="T93" fmla="*/ 358 h 423"/>
              <a:gd name="T94" fmla="*/ 314 w 547"/>
              <a:gd name="T95" fmla="*/ 350 h 423"/>
              <a:gd name="T96" fmla="*/ 348 w 547"/>
              <a:gd name="T97" fmla="*/ 334 h 423"/>
              <a:gd name="T98" fmla="*/ 359 w 547"/>
              <a:gd name="T99" fmla="*/ 320 h 423"/>
              <a:gd name="T100" fmla="*/ 390 w 547"/>
              <a:gd name="T101" fmla="*/ 291 h 423"/>
              <a:gd name="T102" fmla="*/ 385 w 547"/>
              <a:gd name="T103" fmla="*/ 262 h 423"/>
              <a:gd name="T104" fmla="*/ 400 w 547"/>
              <a:gd name="T105" fmla="*/ 227 h 423"/>
              <a:gd name="T106" fmla="*/ 430 w 547"/>
              <a:gd name="T107" fmla="*/ 198 h 423"/>
              <a:gd name="T108" fmla="*/ 460 w 547"/>
              <a:gd name="T109" fmla="*/ 183 h 423"/>
              <a:gd name="T110" fmla="*/ 500 w 547"/>
              <a:gd name="T111" fmla="*/ 168 h 423"/>
              <a:gd name="T112" fmla="*/ 518 w 547"/>
              <a:gd name="T113" fmla="*/ 148 h 423"/>
              <a:gd name="T114" fmla="*/ 544 w 547"/>
              <a:gd name="T115" fmla="*/ 250 h 423"/>
              <a:gd name="T116" fmla="*/ 547 w 547"/>
              <a:gd name="T117" fmla="*/ 253 h 423"/>
              <a:gd name="T118" fmla="*/ 496 w 547"/>
              <a:gd name="T119" fmla="*/ 282 h 423"/>
              <a:gd name="T120" fmla="*/ 443 w 547"/>
              <a:gd name="T121" fmla="*/ 277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7" h="423">
                <a:moveTo>
                  <a:pt x="83" y="396"/>
                </a:moveTo>
                <a:cubicBezTo>
                  <a:pt x="83" y="396"/>
                  <a:pt x="83" y="396"/>
                  <a:pt x="82" y="396"/>
                </a:cubicBezTo>
                <a:cubicBezTo>
                  <a:pt x="81" y="396"/>
                  <a:pt x="81" y="396"/>
                  <a:pt x="81" y="396"/>
                </a:cubicBezTo>
                <a:cubicBezTo>
                  <a:pt x="81" y="396"/>
                  <a:pt x="81" y="396"/>
                  <a:pt x="81" y="396"/>
                </a:cubicBezTo>
                <a:cubicBezTo>
                  <a:pt x="81" y="396"/>
                  <a:pt x="81" y="396"/>
                  <a:pt x="80" y="396"/>
                </a:cubicBezTo>
                <a:cubicBezTo>
                  <a:pt x="80" y="396"/>
                  <a:pt x="80" y="396"/>
                  <a:pt x="80" y="396"/>
                </a:cubicBezTo>
                <a:cubicBezTo>
                  <a:pt x="80" y="397"/>
                  <a:pt x="79" y="397"/>
                  <a:pt x="79" y="397"/>
                </a:cubicBezTo>
                <a:cubicBezTo>
                  <a:pt x="79" y="398"/>
                  <a:pt x="79" y="398"/>
                  <a:pt x="79" y="398"/>
                </a:cubicBezTo>
                <a:cubicBezTo>
                  <a:pt x="78" y="398"/>
                  <a:pt x="78" y="399"/>
                  <a:pt x="78" y="400"/>
                </a:cubicBezTo>
                <a:cubicBezTo>
                  <a:pt x="77" y="401"/>
                  <a:pt x="76" y="402"/>
                  <a:pt x="76" y="404"/>
                </a:cubicBezTo>
                <a:cubicBezTo>
                  <a:pt x="75" y="406"/>
                  <a:pt x="74" y="407"/>
                  <a:pt x="74" y="409"/>
                </a:cubicBezTo>
                <a:cubicBezTo>
                  <a:pt x="73" y="409"/>
                  <a:pt x="73" y="409"/>
                  <a:pt x="72" y="410"/>
                </a:cubicBezTo>
                <a:cubicBezTo>
                  <a:pt x="72" y="410"/>
                  <a:pt x="72" y="410"/>
                  <a:pt x="72" y="410"/>
                </a:cubicBezTo>
                <a:cubicBezTo>
                  <a:pt x="71" y="410"/>
                  <a:pt x="70" y="411"/>
                  <a:pt x="69" y="411"/>
                </a:cubicBezTo>
                <a:cubicBezTo>
                  <a:pt x="69" y="412"/>
                  <a:pt x="69" y="412"/>
                  <a:pt x="69" y="412"/>
                </a:cubicBezTo>
                <a:cubicBezTo>
                  <a:pt x="68" y="413"/>
                  <a:pt x="65" y="411"/>
                  <a:pt x="65" y="413"/>
                </a:cubicBezTo>
                <a:cubicBezTo>
                  <a:pt x="65" y="413"/>
                  <a:pt x="65" y="413"/>
                  <a:pt x="65" y="414"/>
                </a:cubicBezTo>
                <a:cubicBezTo>
                  <a:pt x="65" y="414"/>
                  <a:pt x="65" y="414"/>
                  <a:pt x="65" y="414"/>
                </a:cubicBezTo>
                <a:cubicBezTo>
                  <a:pt x="66" y="414"/>
                  <a:pt x="67" y="413"/>
                  <a:pt x="67" y="413"/>
                </a:cubicBezTo>
                <a:cubicBezTo>
                  <a:pt x="68" y="413"/>
                  <a:pt x="68" y="413"/>
                  <a:pt x="68" y="413"/>
                </a:cubicBezTo>
                <a:cubicBezTo>
                  <a:pt x="69" y="414"/>
                  <a:pt x="70" y="414"/>
                  <a:pt x="71" y="414"/>
                </a:cubicBezTo>
                <a:cubicBezTo>
                  <a:pt x="71" y="414"/>
                  <a:pt x="71" y="414"/>
                  <a:pt x="72" y="413"/>
                </a:cubicBezTo>
                <a:cubicBezTo>
                  <a:pt x="72" y="413"/>
                  <a:pt x="72" y="413"/>
                  <a:pt x="72" y="413"/>
                </a:cubicBezTo>
                <a:cubicBezTo>
                  <a:pt x="72" y="413"/>
                  <a:pt x="73" y="413"/>
                  <a:pt x="73" y="413"/>
                </a:cubicBezTo>
                <a:cubicBezTo>
                  <a:pt x="73" y="413"/>
                  <a:pt x="74" y="413"/>
                  <a:pt x="75" y="412"/>
                </a:cubicBezTo>
                <a:cubicBezTo>
                  <a:pt x="75" y="411"/>
                  <a:pt x="75" y="411"/>
                  <a:pt x="75" y="411"/>
                </a:cubicBezTo>
                <a:cubicBezTo>
                  <a:pt x="75" y="410"/>
                  <a:pt x="76" y="410"/>
                  <a:pt x="77" y="409"/>
                </a:cubicBezTo>
                <a:cubicBezTo>
                  <a:pt x="78" y="409"/>
                  <a:pt x="78" y="408"/>
                  <a:pt x="78" y="408"/>
                </a:cubicBezTo>
                <a:cubicBezTo>
                  <a:pt x="79" y="408"/>
                  <a:pt x="80" y="408"/>
                  <a:pt x="80" y="407"/>
                </a:cubicBezTo>
                <a:cubicBezTo>
                  <a:pt x="80" y="405"/>
                  <a:pt x="82" y="404"/>
                  <a:pt x="81" y="402"/>
                </a:cubicBezTo>
                <a:cubicBezTo>
                  <a:pt x="82" y="402"/>
                  <a:pt x="82" y="401"/>
                  <a:pt x="82" y="401"/>
                </a:cubicBezTo>
                <a:cubicBezTo>
                  <a:pt x="82" y="401"/>
                  <a:pt x="82" y="401"/>
                  <a:pt x="82" y="401"/>
                </a:cubicBezTo>
                <a:cubicBezTo>
                  <a:pt x="82" y="400"/>
                  <a:pt x="83" y="399"/>
                  <a:pt x="83" y="399"/>
                </a:cubicBezTo>
                <a:cubicBezTo>
                  <a:pt x="83" y="399"/>
                  <a:pt x="83" y="399"/>
                  <a:pt x="83" y="399"/>
                </a:cubicBezTo>
                <a:cubicBezTo>
                  <a:pt x="84" y="397"/>
                  <a:pt x="82" y="397"/>
                  <a:pt x="83" y="396"/>
                </a:cubicBezTo>
                <a:close/>
                <a:moveTo>
                  <a:pt x="37" y="401"/>
                </a:moveTo>
                <a:cubicBezTo>
                  <a:pt x="37" y="402"/>
                  <a:pt x="35" y="402"/>
                  <a:pt x="35" y="402"/>
                </a:cubicBezTo>
                <a:cubicBezTo>
                  <a:pt x="34" y="402"/>
                  <a:pt x="34" y="402"/>
                  <a:pt x="34" y="402"/>
                </a:cubicBezTo>
                <a:cubicBezTo>
                  <a:pt x="34" y="402"/>
                  <a:pt x="34" y="402"/>
                  <a:pt x="34" y="402"/>
                </a:cubicBezTo>
                <a:cubicBezTo>
                  <a:pt x="35" y="402"/>
                  <a:pt x="34" y="403"/>
                  <a:pt x="34" y="403"/>
                </a:cubicBezTo>
                <a:cubicBezTo>
                  <a:pt x="34" y="404"/>
                  <a:pt x="34" y="404"/>
                  <a:pt x="34" y="404"/>
                </a:cubicBezTo>
                <a:cubicBezTo>
                  <a:pt x="33" y="404"/>
                  <a:pt x="33" y="404"/>
                  <a:pt x="32" y="405"/>
                </a:cubicBezTo>
                <a:cubicBezTo>
                  <a:pt x="32" y="405"/>
                  <a:pt x="32" y="405"/>
                  <a:pt x="32" y="405"/>
                </a:cubicBezTo>
                <a:cubicBezTo>
                  <a:pt x="32" y="405"/>
                  <a:pt x="32" y="406"/>
                  <a:pt x="31" y="406"/>
                </a:cubicBezTo>
                <a:cubicBezTo>
                  <a:pt x="29" y="406"/>
                  <a:pt x="27" y="406"/>
                  <a:pt x="25" y="406"/>
                </a:cubicBezTo>
                <a:cubicBezTo>
                  <a:pt x="25" y="407"/>
                  <a:pt x="25" y="408"/>
                  <a:pt x="25" y="409"/>
                </a:cubicBezTo>
                <a:cubicBezTo>
                  <a:pt x="25" y="409"/>
                  <a:pt x="25" y="409"/>
                  <a:pt x="25" y="410"/>
                </a:cubicBezTo>
                <a:cubicBezTo>
                  <a:pt x="25" y="411"/>
                  <a:pt x="26" y="412"/>
                  <a:pt x="26" y="413"/>
                </a:cubicBezTo>
                <a:cubicBezTo>
                  <a:pt x="26" y="413"/>
                  <a:pt x="26" y="413"/>
                  <a:pt x="26" y="413"/>
                </a:cubicBezTo>
                <a:cubicBezTo>
                  <a:pt x="27" y="414"/>
                  <a:pt x="27" y="414"/>
                  <a:pt x="27" y="414"/>
                </a:cubicBezTo>
                <a:cubicBezTo>
                  <a:pt x="27" y="414"/>
                  <a:pt x="27" y="414"/>
                  <a:pt x="27" y="414"/>
                </a:cubicBezTo>
                <a:cubicBezTo>
                  <a:pt x="27" y="414"/>
                  <a:pt x="28" y="414"/>
                  <a:pt x="28" y="415"/>
                </a:cubicBezTo>
                <a:cubicBezTo>
                  <a:pt x="30" y="415"/>
                  <a:pt x="30" y="414"/>
                  <a:pt x="31" y="414"/>
                </a:cubicBezTo>
                <a:cubicBezTo>
                  <a:pt x="31" y="413"/>
                  <a:pt x="31" y="413"/>
                  <a:pt x="31" y="413"/>
                </a:cubicBezTo>
                <a:cubicBezTo>
                  <a:pt x="31" y="413"/>
                  <a:pt x="31" y="413"/>
                  <a:pt x="31" y="413"/>
                </a:cubicBezTo>
                <a:cubicBezTo>
                  <a:pt x="32" y="412"/>
                  <a:pt x="33" y="411"/>
                  <a:pt x="33" y="410"/>
                </a:cubicBezTo>
                <a:cubicBezTo>
                  <a:pt x="33" y="410"/>
                  <a:pt x="33" y="410"/>
                  <a:pt x="34" y="410"/>
                </a:cubicBezTo>
                <a:cubicBezTo>
                  <a:pt x="34" y="409"/>
                  <a:pt x="34" y="408"/>
                  <a:pt x="34" y="407"/>
                </a:cubicBezTo>
                <a:cubicBezTo>
                  <a:pt x="35" y="407"/>
                  <a:pt x="36" y="406"/>
                  <a:pt x="36" y="404"/>
                </a:cubicBezTo>
                <a:cubicBezTo>
                  <a:pt x="37" y="404"/>
                  <a:pt x="37" y="404"/>
                  <a:pt x="37" y="404"/>
                </a:cubicBezTo>
                <a:cubicBezTo>
                  <a:pt x="37" y="404"/>
                  <a:pt x="37" y="404"/>
                  <a:pt x="37" y="404"/>
                </a:cubicBezTo>
                <a:cubicBezTo>
                  <a:pt x="37" y="403"/>
                  <a:pt x="37" y="402"/>
                  <a:pt x="37" y="401"/>
                </a:cubicBezTo>
                <a:cubicBezTo>
                  <a:pt x="37" y="401"/>
                  <a:pt x="37" y="401"/>
                  <a:pt x="37" y="401"/>
                </a:cubicBezTo>
                <a:close/>
                <a:moveTo>
                  <a:pt x="90" y="384"/>
                </a:moveTo>
                <a:cubicBezTo>
                  <a:pt x="90" y="386"/>
                  <a:pt x="87" y="386"/>
                  <a:pt x="87" y="388"/>
                </a:cubicBezTo>
                <a:cubicBezTo>
                  <a:pt x="85" y="388"/>
                  <a:pt x="85" y="390"/>
                  <a:pt x="83" y="390"/>
                </a:cubicBezTo>
                <a:cubicBezTo>
                  <a:pt x="83" y="391"/>
                  <a:pt x="83" y="391"/>
                  <a:pt x="83" y="393"/>
                </a:cubicBezTo>
                <a:cubicBezTo>
                  <a:pt x="82" y="394"/>
                  <a:pt x="81" y="394"/>
                  <a:pt x="81" y="395"/>
                </a:cubicBezTo>
                <a:cubicBezTo>
                  <a:pt x="81" y="395"/>
                  <a:pt x="81" y="395"/>
                  <a:pt x="82" y="395"/>
                </a:cubicBezTo>
                <a:cubicBezTo>
                  <a:pt x="82" y="395"/>
                  <a:pt x="82" y="395"/>
                  <a:pt x="82" y="395"/>
                </a:cubicBezTo>
                <a:cubicBezTo>
                  <a:pt x="83" y="395"/>
                  <a:pt x="84" y="395"/>
                  <a:pt x="85" y="395"/>
                </a:cubicBezTo>
                <a:cubicBezTo>
                  <a:pt x="85" y="395"/>
                  <a:pt x="85" y="395"/>
                  <a:pt x="85" y="395"/>
                </a:cubicBezTo>
                <a:cubicBezTo>
                  <a:pt x="86" y="394"/>
                  <a:pt x="86" y="394"/>
                  <a:pt x="86" y="394"/>
                </a:cubicBezTo>
                <a:cubicBezTo>
                  <a:pt x="86" y="394"/>
                  <a:pt x="86" y="394"/>
                  <a:pt x="86" y="394"/>
                </a:cubicBezTo>
                <a:cubicBezTo>
                  <a:pt x="87" y="393"/>
                  <a:pt x="88" y="393"/>
                  <a:pt x="89" y="392"/>
                </a:cubicBezTo>
                <a:cubicBezTo>
                  <a:pt x="89" y="392"/>
                  <a:pt x="89" y="391"/>
                  <a:pt x="89" y="391"/>
                </a:cubicBezTo>
                <a:cubicBezTo>
                  <a:pt x="89" y="391"/>
                  <a:pt x="90" y="391"/>
                  <a:pt x="90" y="391"/>
                </a:cubicBezTo>
                <a:cubicBezTo>
                  <a:pt x="91" y="389"/>
                  <a:pt x="92" y="388"/>
                  <a:pt x="92" y="384"/>
                </a:cubicBezTo>
                <a:cubicBezTo>
                  <a:pt x="91" y="384"/>
                  <a:pt x="91" y="383"/>
                  <a:pt x="90" y="384"/>
                </a:cubicBezTo>
                <a:close/>
                <a:moveTo>
                  <a:pt x="12" y="398"/>
                </a:moveTo>
                <a:cubicBezTo>
                  <a:pt x="10" y="398"/>
                  <a:pt x="10" y="396"/>
                  <a:pt x="8" y="397"/>
                </a:cubicBezTo>
                <a:cubicBezTo>
                  <a:pt x="8" y="398"/>
                  <a:pt x="6" y="398"/>
                  <a:pt x="7" y="400"/>
                </a:cubicBezTo>
                <a:cubicBezTo>
                  <a:pt x="7" y="402"/>
                  <a:pt x="9" y="403"/>
                  <a:pt x="8" y="407"/>
                </a:cubicBezTo>
                <a:cubicBezTo>
                  <a:pt x="10" y="407"/>
                  <a:pt x="10" y="405"/>
                  <a:pt x="10" y="403"/>
                </a:cubicBezTo>
                <a:cubicBezTo>
                  <a:pt x="11" y="403"/>
                  <a:pt x="10" y="402"/>
                  <a:pt x="11" y="402"/>
                </a:cubicBezTo>
                <a:cubicBezTo>
                  <a:pt x="11" y="402"/>
                  <a:pt x="11" y="402"/>
                  <a:pt x="12" y="402"/>
                </a:cubicBezTo>
                <a:cubicBezTo>
                  <a:pt x="12" y="401"/>
                  <a:pt x="12" y="400"/>
                  <a:pt x="12" y="399"/>
                </a:cubicBezTo>
                <a:cubicBezTo>
                  <a:pt x="12" y="399"/>
                  <a:pt x="11" y="398"/>
                  <a:pt x="12" y="398"/>
                </a:cubicBezTo>
                <a:close/>
                <a:moveTo>
                  <a:pt x="18" y="410"/>
                </a:moveTo>
                <a:cubicBezTo>
                  <a:pt x="17" y="410"/>
                  <a:pt x="16" y="410"/>
                  <a:pt x="16" y="410"/>
                </a:cubicBezTo>
                <a:cubicBezTo>
                  <a:pt x="15" y="411"/>
                  <a:pt x="15" y="414"/>
                  <a:pt x="16" y="415"/>
                </a:cubicBezTo>
                <a:cubicBezTo>
                  <a:pt x="17" y="415"/>
                  <a:pt x="18" y="415"/>
                  <a:pt x="18" y="414"/>
                </a:cubicBezTo>
                <a:cubicBezTo>
                  <a:pt x="19" y="413"/>
                  <a:pt x="21" y="414"/>
                  <a:pt x="21" y="412"/>
                </a:cubicBezTo>
                <a:cubicBezTo>
                  <a:pt x="20" y="411"/>
                  <a:pt x="18" y="411"/>
                  <a:pt x="18" y="410"/>
                </a:cubicBezTo>
                <a:close/>
                <a:moveTo>
                  <a:pt x="2" y="420"/>
                </a:moveTo>
                <a:cubicBezTo>
                  <a:pt x="1" y="421"/>
                  <a:pt x="0" y="420"/>
                  <a:pt x="0" y="422"/>
                </a:cubicBezTo>
                <a:cubicBezTo>
                  <a:pt x="1" y="422"/>
                  <a:pt x="1" y="423"/>
                  <a:pt x="2" y="423"/>
                </a:cubicBezTo>
                <a:cubicBezTo>
                  <a:pt x="3" y="423"/>
                  <a:pt x="3" y="423"/>
                  <a:pt x="4" y="423"/>
                </a:cubicBezTo>
                <a:cubicBezTo>
                  <a:pt x="3" y="421"/>
                  <a:pt x="6" y="422"/>
                  <a:pt x="5" y="419"/>
                </a:cubicBezTo>
                <a:cubicBezTo>
                  <a:pt x="3" y="419"/>
                  <a:pt x="4" y="420"/>
                  <a:pt x="2" y="420"/>
                </a:cubicBezTo>
                <a:close/>
                <a:moveTo>
                  <a:pt x="52" y="413"/>
                </a:moveTo>
                <a:cubicBezTo>
                  <a:pt x="52" y="413"/>
                  <a:pt x="51" y="413"/>
                  <a:pt x="51" y="413"/>
                </a:cubicBezTo>
                <a:cubicBezTo>
                  <a:pt x="51" y="412"/>
                  <a:pt x="52" y="410"/>
                  <a:pt x="51" y="410"/>
                </a:cubicBezTo>
                <a:cubicBezTo>
                  <a:pt x="51" y="411"/>
                  <a:pt x="50" y="411"/>
                  <a:pt x="50" y="411"/>
                </a:cubicBezTo>
                <a:cubicBezTo>
                  <a:pt x="49" y="413"/>
                  <a:pt x="47" y="410"/>
                  <a:pt x="46" y="411"/>
                </a:cubicBezTo>
                <a:cubicBezTo>
                  <a:pt x="45" y="412"/>
                  <a:pt x="43" y="412"/>
                  <a:pt x="44" y="414"/>
                </a:cubicBezTo>
                <a:cubicBezTo>
                  <a:pt x="42" y="414"/>
                  <a:pt x="43" y="417"/>
                  <a:pt x="43" y="418"/>
                </a:cubicBezTo>
                <a:cubicBezTo>
                  <a:pt x="44" y="419"/>
                  <a:pt x="44" y="420"/>
                  <a:pt x="45" y="420"/>
                </a:cubicBezTo>
                <a:cubicBezTo>
                  <a:pt x="45" y="420"/>
                  <a:pt x="46" y="420"/>
                  <a:pt x="46" y="420"/>
                </a:cubicBezTo>
                <a:cubicBezTo>
                  <a:pt x="49" y="421"/>
                  <a:pt x="50" y="419"/>
                  <a:pt x="52" y="418"/>
                </a:cubicBezTo>
                <a:cubicBezTo>
                  <a:pt x="51" y="418"/>
                  <a:pt x="53" y="414"/>
                  <a:pt x="52" y="413"/>
                </a:cubicBezTo>
                <a:close/>
                <a:moveTo>
                  <a:pt x="517" y="257"/>
                </a:moveTo>
                <a:cubicBezTo>
                  <a:pt x="516" y="256"/>
                  <a:pt x="514" y="256"/>
                  <a:pt x="514" y="255"/>
                </a:cubicBezTo>
                <a:cubicBezTo>
                  <a:pt x="514" y="255"/>
                  <a:pt x="513" y="254"/>
                  <a:pt x="512" y="255"/>
                </a:cubicBezTo>
                <a:cubicBezTo>
                  <a:pt x="512" y="255"/>
                  <a:pt x="513" y="255"/>
                  <a:pt x="512" y="255"/>
                </a:cubicBezTo>
                <a:cubicBezTo>
                  <a:pt x="512" y="255"/>
                  <a:pt x="512" y="255"/>
                  <a:pt x="512" y="255"/>
                </a:cubicBezTo>
                <a:cubicBezTo>
                  <a:pt x="512" y="255"/>
                  <a:pt x="512" y="256"/>
                  <a:pt x="512" y="256"/>
                </a:cubicBezTo>
                <a:cubicBezTo>
                  <a:pt x="511" y="256"/>
                  <a:pt x="511" y="256"/>
                  <a:pt x="510" y="256"/>
                </a:cubicBezTo>
                <a:cubicBezTo>
                  <a:pt x="510" y="256"/>
                  <a:pt x="510" y="257"/>
                  <a:pt x="510" y="257"/>
                </a:cubicBezTo>
                <a:cubicBezTo>
                  <a:pt x="510" y="257"/>
                  <a:pt x="509" y="257"/>
                  <a:pt x="509" y="257"/>
                </a:cubicBezTo>
                <a:cubicBezTo>
                  <a:pt x="507" y="256"/>
                  <a:pt x="506" y="255"/>
                  <a:pt x="505" y="253"/>
                </a:cubicBezTo>
                <a:cubicBezTo>
                  <a:pt x="506" y="253"/>
                  <a:pt x="507" y="252"/>
                  <a:pt x="508" y="252"/>
                </a:cubicBezTo>
                <a:cubicBezTo>
                  <a:pt x="508" y="251"/>
                  <a:pt x="508" y="251"/>
                  <a:pt x="508" y="251"/>
                </a:cubicBezTo>
                <a:cubicBezTo>
                  <a:pt x="509" y="247"/>
                  <a:pt x="506" y="251"/>
                  <a:pt x="505" y="249"/>
                </a:cubicBezTo>
                <a:cubicBezTo>
                  <a:pt x="507" y="249"/>
                  <a:pt x="508" y="248"/>
                  <a:pt x="509" y="247"/>
                </a:cubicBezTo>
                <a:cubicBezTo>
                  <a:pt x="507" y="247"/>
                  <a:pt x="507" y="246"/>
                  <a:pt x="505" y="246"/>
                </a:cubicBezTo>
                <a:cubicBezTo>
                  <a:pt x="504" y="247"/>
                  <a:pt x="503" y="248"/>
                  <a:pt x="503" y="246"/>
                </a:cubicBezTo>
                <a:cubicBezTo>
                  <a:pt x="503" y="247"/>
                  <a:pt x="504" y="246"/>
                  <a:pt x="503" y="246"/>
                </a:cubicBezTo>
                <a:cubicBezTo>
                  <a:pt x="502" y="246"/>
                  <a:pt x="502" y="246"/>
                  <a:pt x="501" y="247"/>
                </a:cubicBezTo>
                <a:cubicBezTo>
                  <a:pt x="499" y="247"/>
                  <a:pt x="498" y="249"/>
                  <a:pt x="496" y="248"/>
                </a:cubicBezTo>
                <a:cubicBezTo>
                  <a:pt x="496" y="249"/>
                  <a:pt x="496" y="249"/>
                  <a:pt x="495" y="249"/>
                </a:cubicBezTo>
                <a:cubicBezTo>
                  <a:pt x="494" y="249"/>
                  <a:pt x="494" y="249"/>
                  <a:pt x="493" y="249"/>
                </a:cubicBezTo>
                <a:cubicBezTo>
                  <a:pt x="493" y="250"/>
                  <a:pt x="491" y="250"/>
                  <a:pt x="491" y="251"/>
                </a:cubicBezTo>
                <a:cubicBezTo>
                  <a:pt x="489" y="251"/>
                  <a:pt x="489" y="253"/>
                  <a:pt x="488" y="253"/>
                </a:cubicBezTo>
                <a:cubicBezTo>
                  <a:pt x="486" y="253"/>
                  <a:pt x="485" y="255"/>
                  <a:pt x="483" y="255"/>
                </a:cubicBezTo>
                <a:cubicBezTo>
                  <a:pt x="483" y="256"/>
                  <a:pt x="483" y="256"/>
                  <a:pt x="482" y="256"/>
                </a:cubicBezTo>
                <a:cubicBezTo>
                  <a:pt x="481" y="257"/>
                  <a:pt x="480" y="258"/>
                  <a:pt x="479" y="258"/>
                </a:cubicBezTo>
                <a:cubicBezTo>
                  <a:pt x="479" y="259"/>
                  <a:pt x="478" y="259"/>
                  <a:pt x="478" y="260"/>
                </a:cubicBezTo>
                <a:cubicBezTo>
                  <a:pt x="477" y="260"/>
                  <a:pt x="477" y="261"/>
                  <a:pt x="477" y="262"/>
                </a:cubicBezTo>
                <a:cubicBezTo>
                  <a:pt x="478" y="263"/>
                  <a:pt x="478" y="264"/>
                  <a:pt x="480" y="264"/>
                </a:cubicBezTo>
                <a:cubicBezTo>
                  <a:pt x="481" y="266"/>
                  <a:pt x="482" y="267"/>
                  <a:pt x="484" y="267"/>
                </a:cubicBezTo>
                <a:cubicBezTo>
                  <a:pt x="484" y="265"/>
                  <a:pt x="485" y="264"/>
                  <a:pt x="488" y="264"/>
                </a:cubicBezTo>
                <a:cubicBezTo>
                  <a:pt x="489" y="264"/>
                  <a:pt x="490" y="265"/>
                  <a:pt x="490" y="266"/>
                </a:cubicBezTo>
                <a:cubicBezTo>
                  <a:pt x="489" y="266"/>
                  <a:pt x="490" y="267"/>
                  <a:pt x="489" y="267"/>
                </a:cubicBezTo>
                <a:cubicBezTo>
                  <a:pt x="490" y="267"/>
                  <a:pt x="490" y="268"/>
                  <a:pt x="490" y="269"/>
                </a:cubicBezTo>
                <a:cubicBezTo>
                  <a:pt x="490" y="269"/>
                  <a:pt x="490" y="270"/>
                  <a:pt x="490" y="270"/>
                </a:cubicBezTo>
                <a:cubicBezTo>
                  <a:pt x="490" y="270"/>
                  <a:pt x="490" y="271"/>
                  <a:pt x="490" y="271"/>
                </a:cubicBezTo>
                <a:cubicBezTo>
                  <a:pt x="491" y="272"/>
                  <a:pt x="491" y="273"/>
                  <a:pt x="492" y="273"/>
                </a:cubicBezTo>
                <a:cubicBezTo>
                  <a:pt x="493" y="273"/>
                  <a:pt x="494" y="274"/>
                  <a:pt x="496" y="273"/>
                </a:cubicBezTo>
                <a:cubicBezTo>
                  <a:pt x="498" y="276"/>
                  <a:pt x="498" y="278"/>
                  <a:pt x="501" y="279"/>
                </a:cubicBezTo>
                <a:cubicBezTo>
                  <a:pt x="501" y="278"/>
                  <a:pt x="502" y="278"/>
                  <a:pt x="503" y="278"/>
                </a:cubicBezTo>
                <a:cubicBezTo>
                  <a:pt x="503" y="277"/>
                  <a:pt x="504" y="277"/>
                  <a:pt x="505" y="277"/>
                </a:cubicBezTo>
                <a:cubicBezTo>
                  <a:pt x="505" y="276"/>
                  <a:pt x="505" y="276"/>
                  <a:pt x="505" y="276"/>
                </a:cubicBezTo>
                <a:cubicBezTo>
                  <a:pt x="505" y="275"/>
                  <a:pt x="506" y="276"/>
                  <a:pt x="507" y="276"/>
                </a:cubicBezTo>
                <a:cubicBezTo>
                  <a:pt x="507" y="275"/>
                  <a:pt x="507" y="274"/>
                  <a:pt x="508" y="274"/>
                </a:cubicBezTo>
                <a:cubicBezTo>
                  <a:pt x="508" y="274"/>
                  <a:pt x="509" y="274"/>
                  <a:pt x="509" y="273"/>
                </a:cubicBezTo>
                <a:cubicBezTo>
                  <a:pt x="509" y="273"/>
                  <a:pt x="509" y="273"/>
                  <a:pt x="510" y="273"/>
                </a:cubicBezTo>
                <a:cubicBezTo>
                  <a:pt x="509" y="271"/>
                  <a:pt x="511" y="271"/>
                  <a:pt x="510" y="269"/>
                </a:cubicBezTo>
                <a:cubicBezTo>
                  <a:pt x="510" y="269"/>
                  <a:pt x="510" y="268"/>
                  <a:pt x="511" y="269"/>
                </a:cubicBezTo>
                <a:cubicBezTo>
                  <a:pt x="511" y="268"/>
                  <a:pt x="511" y="268"/>
                  <a:pt x="511" y="268"/>
                </a:cubicBezTo>
                <a:cubicBezTo>
                  <a:pt x="511" y="267"/>
                  <a:pt x="511" y="267"/>
                  <a:pt x="512" y="267"/>
                </a:cubicBezTo>
                <a:cubicBezTo>
                  <a:pt x="512" y="266"/>
                  <a:pt x="513" y="266"/>
                  <a:pt x="514" y="265"/>
                </a:cubicBezTo>
                <a:cubicBezTo>
                  <a:pt x="514" y="265"/>
                  <a:pt x="514" y="264"/>
                  <a:pt x="515" y="264"/>
                </a:cubicBezTo>
                <a:cubicBezTo>
                  <a:pt x="515" y="264"/>
                  <a:pt x="516" y="264"/>
                  <a:pt x="516" y="264"/>
                </a:cubicBezTo>
                <a:cubicBezTo>
                  <a:pt x="516" y="262"/>
                  <a:pt x="518" y="261"/>
                  <a:pt x="517" y="259"/>
                </a:cubicBezTo>
                <a:cubicBezTo>
                  <a:pt x="517" y="258"/>
                  <a:pt x="517" y="258"/>
                  <a:pt x="517" y="257"/>
                </a:cubicBezTo>
                <a:close/>
                <a:moveTo>
                  <a:pt x="524" y="138"/>
                </a:moveTo>
                <a:cubicBezTo>
                  <a:pt x="524" y="138"/>
                  <a:pt x="524" y="138"/>
                  <a:pt x="524" y="138"/>
                </a:cubicBezTo>
                <a:cubicBezTo>
                  <a:pt x="524" y="137"/>
                  <a:pt x="521" y="138"/>
                  <a:pt x="521" y="135"/>
                </a:cubicBezTo>
                <a:cubicBezTo>
                  <a:pt x="521" y="135"/>
                  <a:pt x="521" y="135"/>
                  <a:pt x="521" y="135"/>
                </a:cubicBezTo>
                <a:cubicBezTo>
                  <a:pt x="521" y="135"/>
                  <a:pt x="521" y="135"/>
                  <a:pt x="521" y="135"/>
                </a:cubicBezTo>
                <a:cubicBezTo>
                  <a:pt x="521" y="132"/>
                  <a:pt x="521" y="132"/>
                  <a:pt x="521" y="132"/>
                </a:cubicBezTo>
                <a:cubicBezTo>
                  <a:pt x="518" y="133"/>
                  <a:pt x="517" y="130"/>
                  <a:pt x="515" y="130"/>
                </a:cubicBezTo>
                <a:cubicBezTo>
                  <a:pt x="514" y="130"/>
                  <a:pt x="513" y="130"/>
                  <a:pt x="513" y="129"/>
                </a:cubicBezTo>
                <a:cubicBezTo>
                  <a:pt x="511" y="130"/>
                  <a:pt x="511" y="130"/>
                  <a:pt x="508" y="130"/>
                </a:cubicBezTo>
                <a:cubicBezTo>
                  <a:pt x="507" y="131"/>
                  <a:pt x="506" y="132"/>
                  <a:pt x="503" y="131"/>
                </a:cubicBezTo>
                <a:cubicBezTo>
                  <a:pt x="502" y="132"/>
                  <a:pt x="502" y="134"/>
                  <a:pt x="500" y="133"/>
                </a:cubicBezTo>
                <a:cubicBezTo>
                  <a:pt x="499" y="133"/>
                  <a:pt x="499" y="134"/>
                  <a:pt x="499" y="133"/>
                </a:cubicBezTo>
                <a:cubicBezTo>
                  <a:pt x="498" y="133"/>
                  <a:pt x="498" y="133"/>
                  <a:pt x="498" y="133"/>
                </a:cubicBezTo>
                <a:cubicBezTo>
                  <a:pt x="498" y="133"/>
                  <a:pt x="497" y="133"/>
                  <a:pt x="497" y="133"/>
                </a:cubicBezTo>
                <a:cubicBezTo>
                  <a:pt x="495" y="131"/>
                  <a:pt x="494" y="129"/>
                  <a:pt x="492" y="129"/>
                </a:cubicBezTo>
                <a:cubicBezTo>
                  <a:pt x="491" y="129"/>
                  <a:pt x="491" y="129"/>
                  <a:pt x="491" y="128"/>
                </a:cubicBezTo>
                <a:cubicBezTo>
                  <a:pt x="490" y="128"/>
                  <a:pt x="489" y="128"/>
                  <a:pt x="488" y="128"/>
                </a:cubicBezTo>
                <a:cubicBezTo>
                  <a:pt x="488" y="128"/>
                  <a:pt x="488" y="128"/>
                  <a:pt x="488" y="128"/>
                </a:cubicBezTo>
                <a:cubicBezTo>
                  <a:pt x="488" y="128"/>
                  <a:pt x="488" y="128"/>
                  <a:pt x="488" y="128"/>
                </a:cubicBezTo>
                <a:cubicBezTo>
                  <a:pt x="488" y="127"/>
                  <a:pt x="488" y="127"/>
                  <a:pt x="488" y="127"/>
                </a:cubicBezTo>
                <a:cubicBezTo>
                  <a:pt x="487" y="127"/>
                  <a:pt x="486" y="127"/>
                  <a:pt x="486" y="128"/>
                </a:cubicBezTo>
                <a:cubicBezTo>
                  <a:pt x="485" y="128"/>
                  <a:pt x="484" y="128"/>
                  <a:pt x="484" y="129"/>
                </a:cubicBezTo>
                <a:cubicBezTo>
                  <a:pt x="483" y="128"/>
                  <a:pt x="482" y="128"/>
                  <a:pt x="482" y="126"/>
                </a:cubicBezTo>
                <a:cubicBezTo>
                  <a:pt x="483" y="125"/>
                  <a:pt x="482" y="125"/>
                  <a:pt x="482" y="124"/>
                </a:cubicBezTo>
                <a:cubicBezTo>
                  <a:pt x="479" y="124"/>
                  <a:pt x="478" y="125"/>
                  <a:pt x="476" y="125"/>
                </a:cubicBezTo>
                <a:cubicBezTo>
                  <a:pt x="476" y="124"/>
                  <a:pt x="475" y="124"/>
                  <a:pt x="473" y="124"/>
                </a:cubicBezTo>
                <a:cubicBezTo>
                  <a:pt x="474" y="123"/>
                  <a:pt x="473" y="123"/>
                  <a:pt x="473" y="122"/>
                </a:cubicBezTo>
                <a:cubicBezTo>
                  <a:pt x="471" y="122"/>
                  <a:pt x="471" y="122"/>
                  <a:pt x="471" y="122"/>
                </a:cubicBezTo>
                <a:cubicBezTo>
                  <a:pt x="471" y="122"/>
                  <a:pt x="470" y="122"/>
                  <a:pt x="469" y="122"/>
                </a:cubicBezTo>
                <a:cubicBezTo>
                  <a:pt x="469" y="123"/>
                  <a:pt x="468" y="123"/>
                  <a:pt x="468" y="124"/>
                </a:cubicBezTo>
                <a:cubicBezTo>
                  <a:pt x="468" y="125"/>
                  <a:pt x="464" y="124"/>
                  <a:pt x="463" y="124"/>
                </a:cubicBezTo>
                <a:cubicBezTo>
                  <a:pt x="463" y="123"/>
                  <a:pt x="462" y="123"/>
                  <a:pt x="462" y="122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2" y="111"/>
                  <a:pt x="461" y="111"/>
                  <a:pt x="461" y="110"/>
                </a:cubicBezTo>
                <a:cubicBezTo>
                  <a:pt x="458" y="110"/>
                  <a:pt x="457" y="109"/>
                  <a:pt x="455" y="109"/>
                </a:cubicBezTo>
                <a:cubicBezTo>
                  <a:pt x="454" y="108"/>
                  <a:pt x="454" y="107"/>
                  <a:pt x="453" y="106"/>
                </a:cubicBezTo>
                <a:cubicBezTo>
                  <a:pt x="452" y="106"/>
                  <a:pt x="450" y="105"/>
                  <a:pt x="449" y="104"/>
                </a:cubicBezTo>
                <a:cubicBezTo>
                  <a:pt x="448" y="104"/>
                  <a:pt x="446" y="104"/>
                  <a:pt x="446" y="102"/>
                </a:cubicBezTo>
                <a:cubicBezTo>
                  <a:pt x="443" y="102"/>
                  <a:pt x="441" y="101"/>
                  <a:pt x="438" y="101"/>
                </a:cubicBezTo>
                <a:cubicBezTo>
                  <a:pt x="436" y="102"/>
                  <a:pt x="438" y="105"/>
                  <a:pt x="437" y="107"/>
                </a:cubicBezTo>
                <a:cubicBezTo>
                  <a:pt x="435" y="107"/>
                  <a:pt x="433" y="107"/>
                  <a:pt x="432" y="106"/>
                </a:cubicBezTo>
                <a:cubicBezTo>
                  <a:pt x="431" y="106"/>
                  <a:pt x="430" y="106"/>
                  <a:pt x="430" y="106"/>
                </a:cubicBezTo>
                <a:cubicBezTo>
                  <a:pt x="429" y="106"/>
                  <a:pt x="429" y="105"/>
                  <a:pt x="429" y="105"/>
                </a:cubicBezTo>
                <a:cubicBezTo>
                  <a:pt x="428" y="105"/>
                  <a:pt x="426" y="105"/>
                  <a:pt x="426" y="106"/>
                </a:cubicBezTo>
                <a:cubicBezTo>
                  <a:pt x="425" y="105"/>
                  <a:pt x="425" y="104"/>
                  <a:pt x="424" y="104"/>
                </a:cubicBezTo>
                <a:cubicBezTo>
                  <a:pt x="424" y="103"/>
                  <a:pt x="422" y="104"/>
                  <a:pt x="422" y="103"/>
                </a:cubicBezTo>
                <a:cubicBezTo>
                  <a:pt x="418" y="103"/>
                  <a:pt x="418" y="103"/>
                  <a:pt x="418" y="103"/>
                </a:cubicBezTo>
                <a:cubicBezTo>
                  <a:pt x="417" y="103"/>
                  <a:pt x="417" y="102"/>
                  <a:pt x="417" y="101"/>
                </a:cubicBezTo>
                <a:cubicBezTo>
                  <a:pt x="416" y="102"/>
                  <a:pt x="416" y="102"/>
                  <a:pt x="416" y="103"/>
                </a:cubicBezTo>
                <a:cubicBezTo>
                  <a:pt x="415" y="102"/>
                  <a:pt x="414" y="102"/>
                  <a:pt x="414" y="101"/>
                </a:cubicBezTo>
                <a:cubicBezTo>
                  <a:pt x="413" y="101"/>
                  <a:pt x="412" y="101"/>
                  <a:pt x="411" y="101"/>
                </a:cubicBezTo>
                <a:cubicBezTo>
                  <a:pt x="411" y="99"/>
                  <a:pt x="410" y="99"/>
                  <a:pt x="409" y="98"/>
                </a:cubicBezTo>
                <a:cubicBezTo>
                  <a:pt x="409" y="97"/>
                  <a:pt x="408" y="96"/>
                  <a:pt x="407" y="96"/>
                </a:cubicBezTo>
                <a:cubicBezTo>
                  <a:pt x="407" y="96"/>
                  <a:pt x="406" y="96"/>
                  <a:pt x="406" y="97"/>
                </a:cubicBezTo>
                <a:cubicBezTo>
                  <a:pt x="404" y="96"/>
                  <a:pt x="400" y="98"/>
                  <a:pt x="399" y="97"/>
                </a:cubicBezTo>
                <a:cubicBezTo>
                  <a:pt x="399" y="97"/>
                  <a:pt x="399" y="97"/>
                  <a:pt x="399" y="97"/>
                </a:cubicBezTo>
                <a:cubicBezTo>
                  <a:pt x="399" y="96"/>
                  <a:pt x="398" y="97"/>
                  <a:pt x="397" y="97"/>
                </a:cubicBezTo>
                <a:cubicBezTo>
                  <a:pt x="397" y="96"/>
                  <a:pt x="398" y="96"/>
                  <a:pt x="397" y="96"/>
                </a:cubicBezTo>
                <a:cubicBezTo>
                  <a:pt x="396" y="95"/>
                  <a:pt x="395" y="96"/>
                  <a:pt x="394" y="95"/>
                </a:cubicBezTo>
                <a:cubicBezTo>
                  <a:pt x="394" y="95"/>
                  <a:pt x="394" y="95"/>
                  <a:pt x="394" y="94"/>
                </a:cubicBezTo>
                <a:cubicBezTo>
                  <a:pt x="394" y="94"/>
                  <a:pt x="393" y="94"/>
                  <a:pt x="393" y="94"/>
                </a:cubicBezTo>
                <a:cubicBezTo>
                  <a:pt x="393" y="93"/>
                  <a:pt x="392" y="93"/>
                  <a:pt x="392" y="93"/>
                </a:cubicBezTo>
                <a:cubicBezTo>
                  <a:pt x="392" y="92"/>
                  <a:pt x="392" y="91"/>
                  <a:pt x="392" y="90"/>
                </a:cubicBezTo>
                <a:cubicBezTo>
                  <a:pt x="390" y="90"/>
                  <a:pt x="388" y="89"/>
                  <a:pt x="386" y="89"/>
                </a:cubicBezTo>
                <a:cubicBezTo>
                  <a:pt x="385" y="87"/>
                  <a:pt x="384" y="86"/>
                  <a:pt x="384" y="85"/>
                </a:cubicBezTo>
                <a:cubicBezTo>
                  <a:pt x="383" y="85"/>
                  <a:pt x="382" y="85"/>
                  <a:pt x="382" y="85"/>
                </a:cubicBezTo>
                <a:cubicBezTo>
                  <a:pt x="382" y="85"/>
                  <a:pt x="382" y="84"/>
                  <a:pt x="382" y="84"/>
                </a:cubicBezTo>
                <a:cubicBezTo>
                  <a:pt x="382" y="84"/>
                  <a:pt x="381" y="84"/>
                  <a:pt x="381" y="84"/>
                </a:cubicBezTo>
                <a:cubicBezTo>
                  <a:pt x="380" y="84"/>
                  <a:pt x="380" y="84"/>
                  <a:pt x="379" y="83"/>
                </a:cubicBezTo>
                <a:cubicBezTo>
                  <a:pt x="379" y="83"/>
                  <a:pt x="379" y="83"/>
                  <a:pt x="379" y="83"/>
                </a:cubicBezTo>
                <a:cubicBezTo>
                  <a:pt x="379" y="82"/>
                  <a:pt x="377" y="83"/>
                  <a:pt x="377" y="83"/>
                </a:cubicBezTo>
                <a:cubicBezTo>
                  <a:pt x="376" y="83"/>
                  <a:pt x="377" y="82"/>
                  <a:pt x="377" y="82"/>
                </a:cubicBezTo>
                <a:cubicBezTo>
                  <a:pt x="376" y="82"/>
                  <a:pt x="375" y="81"/>
                  <a:pt x="375" y="81"/>
                </a:cubicBezTo>
                <a:cubicBezTo>
                  <a:pt x="374" y="81"/>
                  <a:pt x="374" y="82"/>
                  <a:pt x="372" y="82"/>
                </a:cubicBezTo>
                <a:cubicBezTo>
                  <a:pt x="371" y="82"/>
                  <a:pt x="371" y="81"/>
                  <a:pt x="370" y="81"/>
                </a:cubicBezTo>
                <a:cubicBezTo>
                  <a:pt x="369" y="76"/>
                  <a:pt x="374" y="77"/>
                  <a:pt x="372" y="72"/>
                </a:cubicBezTo>
                <a:cubicBezTo>
                  <a:pt x="372" y="71"/>
                  <a:pt x="371" y="72"/>
                  <a:pt x="370" y="71"/>
                </a:cubicBezTo>
                <a:cubicBezTo>
                  <a:pt x="368" y="71"/>
                  <a:pt x="367" y="71"/>
                  <a:pt x="366" y="71"/>
                </a:cubicBezTo>
                <a:cubicBezTo>
                  <a:pt x="366" y="69"/>
                  <a:pt x="365" y="69"/>
                  <a:pt x="363" y="68"/>
                </a:cubicBezTo>
                <a:cubicBezTo>
                  <a:pt x="364" y="65"/>
                  <a:pt x="364" y="65"/>
                  <a:pt x="363" y="63"/>
                </a:cubicBezTo>
                <a:cubicBezTo>
                  <a:pt x="362" y="63"/>
                  <a:pt x="362" y="62"/>
                  <a:pt x="361" y="62"/>
                </a:cubicBezTo>
                <a:cubicBezTo>
                  <a:pt x="359" y="62"/>
                  <a:pt x="359" y="63"/>
                  <a:pt x="358" y="63"/>
                </a:cubicBezTo>
                <a:cubicBezTo>
                  <a:pt x="358" y="64"/>
                  <a:pt x="356" y="64"/>
                  <a:pt x="356" y="64"/>
                </a:cubicBezTo>
                <a:cubicBezTo>
                  <a:pt x="352" y="64"/>
                  <a:pt x="352" y="64"/>
                  <a:pt x="352" y="64"/>
                </a:cubicBezTo>
                <a:cubicBezTo>
                  <a:pt x="352" y="67"/>
                  <a:pt x="350" y="63"/>
                  <a:pt x="350" y="65"/>
                </a:cubicBezTo>
                <a:cubicBezTo>
                  <a:pt x="349" y="64"/>
                  <a:pt x="347" y="63"/>
                  <a:pt x="345" y="64"/>
                </a:cubicBezTo>
                <a:cubicBezTo>
                  <a:pt x="344" y="62"/>
                  <a:pt x="343" y="61"/>
                  <a:pt x="340" y="62"/>
                </a:cubicBezTo>
                <a:cubicBezTo>
                  <a:pt x="340" y="61"/>
                  <a:pt x="339" y="61"/>
                  <a:pt x="339" y="60"/>
                </a:cubicBezTo>
                <a:cubicBezTo>
                  <a:pt x="339" y="60"/>
                  <a:pt x="339" y="60"/>
                  <a:pt x="339" y="60"/>
                </a:cubicBezTo>
                <a:cubicBezTo>
                  <a:pt x="339" y="58"/>
                  <a:pt x="337" y="58"/>
                  <a:pt x="336" y="58"/>
                </a:cubicBezTo>
                <a:cubicBezTo>
                  <a:pt x="336" y="57"/>
                  <a:pt x="336" y="57"/>
                  <a:pt x="336" y="57"/>
                </a:cubicBezTo>
                <a:cubicBezTo>
                  <a:pt x="335" y="57"/>
                  <a:pt x="334" y="56"/>
                  <a:pt x="333" y="57"/>
                </a:cubicBezTo>
                <a:cubicBezTo>
                  <a:pt x="332" y="55"/>
                  <a:pt x="331" y="55"/>
                  <a:pt x="329" y="54"/>
                </a:cubicBezTo>
                <a:cubicBezTo>
                  <a:pt x="326" y="54"/>
                  <a:pt x="324" y="55"/>
                  <a:pt x="322" y="56"/>
                </a:cubicBezTo>
                <a:cubicBezTo>
                  <a:pt x="322" y="57"/>
                  <a:pt x="321" y="57"/>
                  <a:pt x="321" y="56"/>
                </a:cubicBezTo>
                <a:cubicBezTo>
                  <a:pt x="320" y="56"/>
                  <a:pt x="319" y="55"/>
                  <a:pt x="318" y="55"/>
                </a:cubicBezTo>
                <a:cubicBezTo>
                  <a:pt x="318" y="55"/>
                  <a:pt x="317" y="55"/>
                  <a:pt x="316" y="55"/>
                </a:cubicBezTo>
                <a:cubicBezTo>
                  <a:pt x="316" y="54"/>
                  <a:pt x="315" y="53"/>
                  <a:pt x="314" y="53"/>
                </a:cubicBezTo>
                <a:cubicBezTo>
                  <a:pt x="314" y="52"/>
                  <a:pt x="313" y="52"/>
                  <a:pt x="312" y="52"/>
                </a:cubicBezTo>
                <a:cubicBezTo>
                  <a:pt x="312" y="52"/>
                  <a:pt x="312" y="51"/>
                  <a:pt x="311" y="51"/>
                </a:cubicBezTo>
                <a:cubicBezTo>
                  <a:pt x="310" y="50"/>
                  <a:pt x="310" y="48"/>
                  <a:pt x="309" y="47"/>
                </a:cubicBezTo>
                <a:cubicBezTo>
                  <a:pt x="308" y="47"/>
                  <a:pt x="308" y="47"/>
                  <a:pt x="307" y="46"/>
                </a:cubicBezTo>
                <a:cubicBezTo>
                  <a:pt x="306" y="46"/>
                  <a:pt x="305" y="45"/>
                  <a:pt x="303" y="46"/>
                </a:cubicBezTo>
                <a:cubicBezTo>
                  <a:pt x="303" y="46"/>
                  <a:pt x="303" y="46"/>
                  <a:pt x="303" y="46"/>
                </a:cubicBezTo>
                <a:cubicBezTo>
                  <a:pt x="302" y="46"/>
                  <a:pt x="300" y="46"/>
                  <a:pt x="301" y="48"/>
                </a:cubicBezTo>
                <a:cubicBezTo>
                  <a:pt x="300" y="48"/>
                  <a:pt x="300" y="48"/>
                  <a:pt x="300" y="48"/>
                </a:cubicBezTo>
                <a:cubicBezTo>
                  <a:pt x="300" y="48"/>
                  <a:pt x="299" y="48"/>
                  <a:pt x="300" y="48"/>
                </a:cubicBezTo>
                <a:cubicBezTo>
                  <a:pt x="300" y="47"/>
                  <a:pt x="300" y="47"/>
                  <a:pt x="300" y="46"/>
                </a:cubicBezTo>
                <a:cubicBezTo>
                  <a:pt x="298" y="47"/>
                  <a:pt x="297" y="46"/>
                  <a:pt x="296" y="46"/>
                </a:cubicBezTo>
                <a:cubicBezTo>
                  <a:pt x="296" y="46"/>
                  <a:pt x="295" y="45"/>
                  <a:pt x="294" y="46"/>
                </a:cubicBezTo>
                <a:cubicBezTo>
                  <a:pt x="294" y="46"/>
                  <a:pt x="294" y="46"/>
                  <a:pt x="294" y="46"/>
                </a:cubicBezTo>
                <a:cubicBezTo>
                  <a:pt x="292" y="46"/>
                  <a:pt x="292" y="46"/>
                  <a:pt x="291" y="46"/>
                </a:cubicBezTo>
                <a:cubicBezTo>
                  <a:pt x="290" y="46"/>
                  <a:pt x="290" y="47"/>
                  <a:pt x="289" y="47"/>
                </a:cubicBezTo>
                <a:cubicBezTo>
                  <a:pt x="286" y="46"/>
                  <a:pt x="281" y="47"/>
                  <a:pt x="278" y="45"/>
                </a:cubicBezTo>
                <a:cubicBezTo>
                  <a:pt x="277" y="45"/>
                  <a:pt x="275" y="45"/>
                  <a:pt x="273" y="45"/>
                </a:cubicBezTo>
                <a:cubicBezTo>
                  <a:pt x="273" y="44"/>
                  <a:pt x="273" y="44"/>
                  <a:pt x="272" y="44"/>
                </a:cubicBezTo>
                <a:cubicBezTo>
                  <a:pt x="272" y="44"/>
                  <a:pt x="272" y="44"/>
                  <a:pt x="271" y="44"/>
                </a:cubicBezTo>
                <a:cubicBezTo>
                  <a:pt x="271" y="43"/>
                  <a:pt x="271" y="43"/>
                  <a:pt x="271" y="43"/>
                </a:cubicBezTo>
                <a:cubicBezTo>
                  <a:pt x="271" y="43"/>
                  <a:pt x="271" y="43"/>
                  <a:pt x="271" y="43"/>
                </a:cubicBezTo>
                <a:cubicBezTo>
                  <a:pt x="271" y="42"/>
                  <a:pt x="270" y="41"/>
                  <a:pt x="269" y="42"/>
                </a:cubicBezTo>
                <a:cubicBezTo>
                  <a:pt x="269" y="42"/>
                  <a:pt x="269" y="42"/>
                  <a:pt x="269" y="42"/>
                </a:cubicBezTo>
                <a:cubicBezTo>
                  <a:pt x="268" y="42"/>
                  <a:pt x="268" y="42"/>
                  <a:pt x="268" y="42"/>
                </a:cubicBezTo>
                <a:cubicBezTo>
                  <a:pt x="268" y="41"/>
                  <a:pt x="267" y="41"/>
                  <a:pt x="267" y="41"/>
                </a:cubicBezTo>
                <a:cubicBezTo>
                  <a:pt x="267" y="41"/>
                  <a:pt x="266" y="41"/>
                  <a:pt x="266" y="41"/>
                </a:cubicBezTo>
                <a:cubicBezTo>
                  <a:pt x="265" y="40"/>
                  <a:pt x="265" y="39"/>
                  <a:pt x="263" y="39"/>
                </a:cubicBezTo>
                <a:cubicBezTo>
                  <a:pt x="263" y="39"/>
                  <a:pt x="263" y="39"/>
                  <a:pt x="263" y="39"/>
                </a:cubicBezTo>
                <a:cubicBezTo>
                  <a:pt x="262" y="38"/>
                  <a:pt x="262" y="38"/>
                  <a:pt x="261" y="37"/>
                </a:cubicBezTo>
                <a:cubicBezTo>
                  <a:pt x="260" y="37"/>
                  <a:pt x="260" y="37"/>
                  <a:pt x="260" y="37"/>
                </a:cubicBezTo>
                <a:cubicBezTo>
                  <a:pt x="259" y="36"/>
                  <a:pt x="258" y="36"/>
                  <a:pt x="257" y="36"/>
                </a:cubicBezTo>
                <a:cubicBezTo>
                  <a:pt x="257" y="36"/>
                  <a:pt x="257" y="36"/>
                  <a:pt x="257" y="36"/>
                </a:cubicBezTo>
                <a:cubicBezTo>
                  <a:pt x="256" y="35"/>
                  <a:pt x="255" y="36"/>
                  <a:pt x="255" y="35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55" y="34"/>
                  <a:pt x="254" y="33"/>
                  <a:pt x="254" y="33"/>
                </a:cubicBezTo>
                <a:cubicBezTo>
                  <a:pt x="254" y="33"/>
                  <a:pt x="254" y="33"/>
                  <a:pt x="254" y="32"/>
                </a:cubicBezTo>
                <a:cubicBezTo>
                  <a:pt x="253" y="32"/>
                  <a:pt x="253" y="32"/>
                  <a:pt x="253" y="32"/>
                </a:cubicBezTo>
                <a:cubicBezTo>
                  <a:pt x="252" y="32"/>
                  <a:pt x="252" y="32"/>
                  <a:pt x="252" y="32"/>
                </a:cubicBezTo>
                <a:cubicBezTo>
                  <a:pt x="252" y="31"/>
                  <a:pt x="251" y="31"/>
                  <a:pt x="250" y="31"/>
                </a:cubicBezTo>
                <a:cubicBezTo>
                  <a:pt x="250" y="31"/>
                  <a:pt x="250" y="31"/>
                  <a:pt x="250" y="31"/>
                </a:cubicBezTo>
                <a:cubicBezTo>
                  <a:pt x="249" y="29"/>
                  <a:pt x="248" y="30"/>
                  <a:pt x="246" y="30"/>
                </a:cubicBezTo>
                <a:cubicBezTo>
                  <a:pt x="246" y="30"/>
                  <a:pt x="246" y="30"/>
                  <a:pt x="246" y="30"/>
                </a:cubicBezTo>
                <a:cubicBezTo>
                  <a:pt x="244" y="29"/>
                  <a:pt x="243" y="28"/>
                  <a:pt x="241" y="28"/>
                </a:cubicBezTo>
                <a:cubicBezTo>
                  <a:pt x="240" y="25"/>
                  <a:pt x="238" y="23"/>
                  <a:pt x="235" y="21"/>
                </a:cubicBezTo>
                <a:cubicBezTo>
                  <a:pt x="234" y="21"/>
                  <a:pt x="235" y="23"/>
                  <a:pt x="234" y="23"/>
                </a:cubicBezTo>
                <a:cubicBezTo>
                  <a:pt x="230" y="22"/>
                  <a:pt x="231" y="25"/>
                  <a:pt x="227" y="24"/>
                </a:cubicBezTo>
                <a:cubicBezTo>
                  <a:pt x="225" y="25"/>
                  <a:pt x="225" y="22"/>
                  <a:pt x="223" y="22"/>
                </a:cubicBezTo>
                <a:cubicBezTo>
                  <a:pt x="220" y="23"/>
                  <a:pt x="218" y="21"/>
                  <a:pt x="215" y="21"/>
                </a:cubicBezTo>
                <a:cubicBezTo>
                  <a:pt x="215" y="21"/>
                  <a:pt x="214" y="21"/>
                  <a:pt x="214" y="21"/>
                </a:cubicBezTo>
                <a:cubicBezTo>
                  <a:pt x="214" y="21"/>
                  <a:pt x="214" y="21"/>
                  <a:pt x="214" y="21"/>
                </a:cubicBezTo>
                <a:cubicBezTo>
                  <a:pt x="213" y="21"/>
                  <a:pt x="212" y="20"/>
                  <a:pt x="211" y="20"/>
                </a:cubicBezTo>
                <a:cubicBezTo>
                  <a:pt x="210" y="20"/>
                  <a:pt x="210" y="20"/>
                  <a:pt x="210" y="20"/>
                </a:cubicBezTo>
                <a:cubicBezTo>
                  <a:pt x="210" y="20"/>
                  <a:pt x="210" y="20"/>
                  <a:pt x="210" y="20"/>
                </a:cubicBezTo>
                <a:cubicBezTo>
                  <a:pt x="209" y="20"/>
                  <a:pt x="209" y="20"/>
                  <a:pt x="209" y="20"/>
                </a:cubicBezTo>
                <a:cubicBezTo>
                  <a:pt x="208" y="20"/>
                  <a:pt x="207" y="19"/>
                  <a:pt x="206" y="18"/>
                </a:cubicBezTo>
                <a:cubicBezTo>
                  <a:pt x="206" y="18"/>
                  <a:pt x="206" y="18"/>
                  <a:pt x="206" y="18"/>
                </a:cubicBezTo>
                <a:cubicBezTo>
                  <a:pt x="205" y="19"/>
                  <a:pt x="205" y="19"/>
                  <a:pt x="205" y="19"/>
                </a:cubicBezTo>
                <a:cubicBezTo>
                  <a:pt x="203" y="19"/>
                  <a:pt x="202" y="18"/>
                  <a:pt x="201" y="17"/>
                </a:cubicBezTo>
                <a:cubicBezTo>
                  <a:pt x="199" y="17"/>
                  <a:pt x="198" y="17"/>
                  <a:pt x="198" y="18"/>
                </a:cubicBezTo>
                <a:cubicBezTo>
                  <a:pt x="197" y="18"/>
                  <a:pt x="197" y="18"/>
                  <a:pt x="196" y="18"/>
                </a:cubicBezTo>
                <a:cubicBezTo>
                  <a:pt x="196" y="18"/>
                  <a:pt x="196" y="18"/>
                  <a:pt x="196" y="17"/>
                </a:cubicBezTo>
                <a:cubicBezTo>
                  <a:pt x="196" y="17"/>
                  <a:pt x="196" y="17"/>
                  <a:pt x="196" y="17"/>
                </a:cubicBezTo>
                <a:cubicBezTo>
                  <a:pt x="196" y="16"/>
                  <a:pt x="195" y="16"/>
                  <a:pt x="193" y="16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192" y="16"/>
                  <a:pt x="192" y="16"/>
                  <a:pt x="191" y="16"/>
                </a:cubicBezTo>
                <a:cubicBezTo>
                  <a:pt x="191" y="15"/>
                  <a:pt x="190" y="15"/>
                  <a:pt x="190" y="14"/>
                </a:cubicBezTo>
                <a:cubicBezTo>
                  <a:pt x="190" y="13"/>
                  <a:pt x="189" y="12"/>
                  <a:pt x="188" y="12"/>
                </a:cubicBezTo>
                <a:cubicBezTo>
                  <a:pt x="189" y="11"/>
                  <a:pt x="189" y="9"/>
                  <a:pt x="188" y="8"/>
                </a:cubicBezTo>
                <a:cubicBezTo>
                  <a:pt x="188" y="6"/>
                  <a:pt x="185" y="7"/>
                  <a:pt x="185" y="5"/>
                </a:cubicBezTo>
                <a:cubicBezTo>
                  <a:pt x="184" y="5"/>
                  <a:pt x="184" y="5"/>
                  <a:pt x="183" y="5"/>
                </a:cubicBezTo>
                <a:cubicBezTo>
                  <a:pt x="182" y="5"/>
                  <a:pt x="182" y="5"/>
                  <a:pt x="182" y="6"/>
                </a:cubicBezTo>
                <a:cubicBezTo>
                  <a:pt x="181" y="6"/>
                  <a:pt x="181" y="5"/>
                  <a:pt x="181" y="5"/>
                </a:cubicBezTo>
                <a:cubicBezTo>
                  <a:pt x="180" y="5"/>
                  <a:pt x="180" y="5"/>
                  <a:pt x="179" y="5"/>
                </a:cubicBezTo>
                <a:cubicBezTo>
                  <a:pt x="179" y="4"/>
                  <a:pt x="179" y="3"/>
                  <a:pt x="179" y="2"/>
                </a:cubicBezTo>
                <a:cubicBezTo>
                  <a:pt x="179" y="2"/>
                  <a:pt x="179" y="2"/>
                  <a:pt x="179" y="1"/>
                </a:cubicBezTo>
                <a:cubicBezTo>
                  <a:pt x="179" y="1"/>
                  <a:pt x="178" y="1"/>
                  <a:pt x="178" y="1"/>
                </a:cubicBezTo>
                <a:cubicBezTo>
                  <a:pt x="178" y="1"/>
                  <a:pt x="178" y="1"/>
                  <a:pt x="178" y="1"/>
                </a:cubicBezTo>
                <a:cubicBezTo>
                  <a:pt x="178" y="1"/>
                  <a:pt x="178" y="1"/>
                  <a:pt x="178" y="1"/>
                </a:cubicBezTo>
                <a:cubicBezTo>
                  <a:pt x="178" y="3"/>
                  <a:pt x="175" y="2"/>
                  <a:pt x="175" y="3"/>
                </a:cubicBezTo>
                <a:cubicBezTo>
                  <a:pt x="175" y="3"/>
                  <a:pt x="175" y="3"/>
                  <a:pt x="174" y="3"/>
                </a:cubicBezTo>
                <a:cubicBezTo>
                  <a:pt x="174" y="4"/>
                  <a:pt x="173" y="4"/>
                  <a:pt x="172" y="4"/>
                </a:cubicBezTo>
                <a:cubicBezTo>
                  <a:pt x="172" y="2"/>
                  <a:pt x="173" y="2"/>
                  <a:pt x="174" y="0"/>
                </a:cubicBezTo>
                <a:cubicBezTo>
                  <a:pt x="172" y="0"/>
                  <a:pt x="171" y="0"/>
                  <a:pt x="170" y="1"/>
                </a:cubicBezTo>
                <a:cubicBezTo>
                  <a:pt x="170" y="1"/>
                  <a:pt x="170" y="1"/>
                  <a:pt x="170" y="1"/>
                </a:cubicBezTo>
                <a:cubicBezTo>
                  <a:pt x="168" y="0"/>
                  <a:pt x="167" y="2"/>
                  <a:pt x="166" y="2"/>
                </a:cubicBezTo>
                <a:cubicBezTo>
                  <a:pt x="166" y="2"/>
                  <a:pt x="166" y="2"/>
                  <a:pt x="166" y="2"/>
                </a:cubicBezTo>
                <a:cubicBezTo>
                  <a:pt x="165" y="2"/>
                  <a:pt x="165" y="2"/>
                  <a:pt x="165" y="2"/>
                </a:cubicBezTo>
                <a:cubicBezTo>
                  <a:pt x="165" y="3"/>
                  <a:pt x="164" y="3"/>
                  <a:pt x="164" y="3"/>
                </a:cubicBezTo>
                <a:cubicBezTo>
                  <a:pt x="164" y="3"/>
                  <a:pt x="163" y="3"/>
                  <a:pt x="163" y="3"/>
                </a:cubicBezTo>
                <a:cubicBezTo>
                  <a:pt x="162" y="4"/>
                  <a:pt x="162" y="4"/>
                  <a:pt x="161" y="4"/>
                </a:cubicBezTo>
                <a:cubicBezTo>
                  <a:pt x="160" y="5"/>
                  <a:pt x="160" y="5"/>
                  <a:pt x="160" y="5"/>
                </a:cubicBezTo>
                <a:cubicBezTo>
                  <a:pt x="159" y="6"/>
                  <a:pt x="158" y="5"/>
                  <a:pt x="157" y="6"/>
                </a:cubicBezTo>
                <a:cubicBezTo>
                  <a:pt x="157" y="6"/>
                  <a:pt x="157" y="6"/>
                  <a:pt x="157" y="6"/>
                </a:cubicBezTo>
                <a:cubicBezTo>
                  <a:pt x="156" y="6"/>
                  <a:pt x="156" y="7"/>
                  <a:pt x="155" y="7"/>
                </a:cubicBezTo>
                <a:cubicBezTo>
                  <a:pt x="154" y="7"/>
                  <a:pt x="155" y="9"/>
                  <a:pt x="154" y="9"/>
                </a:cubicBezTo>
                <a:cubicBezTo>
                  <a:pt x="155" y="11"/>
                  <a:pt x="158" y="14"/>
                  <a:pt x="156" y="16"/>
                </a:cubicBezTo>
                <a:cubicBezTo>
                  <a:pt x="155" y="17"/>
                  <a:pt x="156" y="15"/>
                  <a:pt x="156" y="14"/>
                </a:cubicBezTo>
                <a:cubicBezTo>
                  <a:pt x="156" y="14"/>
                  <a:pt x="155" y="14"/>
                  <a:pt x="155" y="14"/>
                </a:cubicBezTo>
                <a:cubicBezTo>
                  <a:pt x="155" y="14"/>
                  <a:pt x="154" y="13"/>
                  <a:pt x="154" y="13"/>
                </a:cubicBezTo>
                <a:cubicBezTo>
                  <a:pt x="153" y="13"/>
                  <a:pt x="153" y="13"/>
                  <a:pt x="153" y="13"/>
                </a:cubicBezTo>
                <a:cubicBezTo>
                  <a:pt x="153" y="13"/>
                  <a:pt x="153" y="14"/>
                  <a:pt x="152" y="14"/>
                </a:cubicBezTo>
                <a:cubicBezTo>
                  <a:pt x="152" y="14"/>
                  <a:pt x="152" y="14"/>
                  <a:pt x="152" y="15"/>
                </a:cubicBezTo>
                <a:cubicBezTo>
                  <a:pt x="151" y="15"/>
                  <a:pt x="150" y="14"/>
                  <a:pt x="150" y="13"/>
                </a:cubicBezTo>
                <a:cubicBezTo>
                  <a:pt x="150" y="13"/>
                  <a:pt x="150" y="13"/>
                  <a:pt x="149" y="13"/>
                </a:cubicBezTo>
                <a:cubicBezTo>
                  <a:pt x="149" y="13"/>
                  <a:pt x="149" y="13"/>
                  <a:pt x="149" y="13"/>
                </a:cubicBezTo>
                <a:cubicBezTo>
                  <a:pt x="148" y="14"/>
                  <a:pt x="146" y="14"/>
                  <a:pt x="145" y="15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3" y="14"/>
                  <a:pt x="142" y="14"/>
                  <a:pt x="140" y="14"/>
                </a:cubicBezTo>
                <a:cubicBezTo>
                  <a:pt x="140" y="13"/>
                  <a:pt x="138" y="14"/>
                  <a:pt x="138" y="13"/>
                </a:cubicBezTo>
                <a:cubicBezTo>
                  <a:pt x="136" y="13"/>
                  <a:pt x="136" y="12"/>
                  <a:pt x="136" y="12"/>
                </a:cubicBezTo>
                <a:cubicBezTo>
                  <a:pt x="134" y="12"/>
                  <a:pt x="135" y="13"/>
                  <a:pt x="133" y="13"/>
                </a:cubicBezTo>
                <a:cubicBezTo>
                  <a:pt x="130" y="13"/>
                  <a:pt x="130" y="15"/>
                  <a:pt x="129" y="16"/>
                </a:cubicBezTo>
                <a:cubicBezTo>
                  <a:pt x="126" y="16"/>
                  <a:pt x="126" y="15"/>
                  <a:pt x="124" y="15"/>
                </a:cubicBezTo>
                <a:cubicBezTo>
                  <a:pt x="123" y="15"/>
                  <a:pt x="124" y="16"/>
                  <a:pt x="124" y="17"/>
                </a:cubicBezTo>
                <a:cubicBezTo>
                  <a:pt x="124" y="17"/>
                  <a:pt x="123" y="17"/>
                  <a:pt x="123" y="18"/>
                </a:cubicBezTo>
                <a:cubicBezTo>
                  <a:pt x="123" y="18"/>
                  <a:pt x="123" y="18"/>
                  <a:pt x="123" y="19"/>
                </a:cubicBezTo>
                <a:cubicBezTo>
                  <a:pt x="122" y="18"/>
                  <a:pt x="122" y="19"/>
                  <a:pt x="121" y="19"/>
                </a:cubicBezTo>
                <a:cubicBezTo>
                  <a:pt x="120" y="19"/>
                  <a:pt x="120" y="18"/>
                  <a:pt x="120" y="19"/>
                </a:cubicBezTo>
                <a:cubicBezTo>
                  <a:pt x="120" y="20"/>
                  <a:pt x="119" y="21"/>
                  <a:pt x="118" y="21"/>
                </a:cubicBezTo>
                <a:cubicBezTo>
                  <a:pt x="118" y="22"/>
                  <a:pt x="118" y="24"/>
                  <a:pt x="118" y="25"/>
                </a:cubicBezTo>
                <a:cubicBezTo>
                  <a:pt x="117" y="25"/>
                  <a:pt x="117" y="27"/>
                  <a:pt x="116" y="28"/>
                </a:cubicBezTo>
                <a:cubicBezTo>
                  <a:pt x="117" y="30"/>
                  <a:pt x="118" y="26"/>
                  <a:pt x="120" y="27"/>
                </a:cubicBezTo>
                <a:cubicBezTo>
                  <a:pt x="121" y="28"/>
                  <a:pt x="121" y="31"/>
                  <a:pt x="122" y="32"/>
                </a:cubicBezTo>
                <a:cubicBezTo>
                  <a:pt x="119" y="33"/>
                  <a:pt x="122" y="34"/>
                  <a:pt x="121" y="37"/>
                </a:cubicBezTo>
                <a:cubicBezTo>
                  <a:pt x="122" y="37"/>
                  <a:pt x="123" y="36"/>
                  <a:pt x="124" y="36"/>
                </a:cubicBezTo>
                <a:cubicBezTo>
                  <a:pt x="124" y="35"/>
                  <a:pt x="126" y="35"/>
                  <a:pt x="126" y="36"/>
                </a:cubicBezTo>
                <a:cubicBezTo>
                  <a:pt x="126" y="37"/>
                  <a:pt x="126" y="38"/>
                  <a:pt x="124" y="38"/>
                </a:cubicBezTo>
                <a:cubicBezTo>
                  <a:pt x="124" y="39"/>
                  <a:pt x="124" y="40"/>
                  <a:pt x="123" y="40"/>
                </a:cubicBezTo>
                <a:cubicBezTo>
                  <a:pt x="122" y="42"/>
                  <a:pt x="121" y="43"/>
                  <a:pt x="122" y="46"/>
                </a:cubicBezTo>
                <a:cubicBezTo>
                  <a:pt x="123" y="46"/>
                  <a:pt x="123" y="45"/>
                  <a:pt x="124" y="45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24" y="45"/>
                  <a:pt x="125" y="45"/>
                  <a:pt x="125" y="45"/>
                </a:cubicBezTo>
                <a:cubicBezTo>
                  <a:pt x="127" y="46"/>
                  <a:pt x="127" y="43"/>
                  <a:pt x="128" y="43"/>
                </a:cubicBezTo>
                <a:cubicBezTo>
                  <a:pt x="128" y="43"/>
                  <a:pt x="128" y="43"/>
                  <a:pt x="128" y="43"/>
                </a:cubicBezTo>
                <a:cubicBezTo>
                  <a:pt x="128" y="43"/>
                  <a:pt x="129" y="43"/>
                  <a:pt x="129" y="43"/>
                </a:cubicBezTo>
                <a:cubicBezTo>
                  <a:pt x="131" y="43"/>
                  <a:pt x="131" y="43"/>
                  <a:pt x="130" y="45"/>
                </a:cubicBezTo>
                <a:cubicBezTo>
                  <a:pt x="130" y="45"/>
                  <a:pt x="130" y="45"/>
                  <a:pt x="130" y="45"/>
                </a:cubicBezTo>
                <a:cubicBezTo>
                  <a:pt x="129" y="45"/>
                  <a:pt x="129" y="45"/>
                  <a:pt x="129" y="46"/>
                </a:cubicBezTo>
                <a:cubicBezTo>
                  <a:pt x="127" y="45"/>
                  <a:pt x="127" y="47"/>
                  <a:pt x="127" y="48"/>
                </a:cubicBezTo>
                <a:cubicBezTo>
                  <a:pt x="126" y="49"/>
                  <a:pt x="124" y="49"/>
                  <a:pt x="124" y="51"/>
                </a:cubicBezTo>
                <a:cubicBezTo>
                  <a:pt x="124" y="51"/>
                  <a:pt x="125" y="51"/>
                  <a:pt x="125" y="52"/>
                </a:cubicBezTo>
                <a:cubicBezTo>
                  <a:pt x="125" y="53"/>
                  <a:pt x="126" y="53"/>
                  <a:pt x="126" y="53"/>
                </a:cubicBezTo>
                <a:cubicBezTo>
                  <a:pt x="127" y="53"/>
                  <a:pt x="128" y="54"/>
                  <a:pt x="129" y="55"/>
                </a:cubicBezTo>
                <a:cubicBezTo>
                  <a:pt x="129" y="57"/>
                  <a:pt x="126" y="56"/>
                  <a:pt x="125" y="56"/>
                </a:cubicBezTo>
                <a:cubicBezTo>
                  <a:pt x="124" y="57"/>
                  <a:pt x="123" y="57"/>
                  <a:pt x="123" y="59"/>
                </a:cubicBezTo>
                <a:cubicBezTo>
                  <a:pt x="123" y="60"/>
                  <a:pt x="126" y="59"/>
                  <a:pt x="127" y="60"/>
                </a:cubicBezTo>
                <a:cubicBezTo>
                  <a:pt x="127" y="58"/>
                  <a:pt x="131" y="60"/>
                  <a:pt x="131" y="58"/>
                </a:cubicBezTo>
                <a:cubicBezTo>
                  <a:pt x="132" y="58"/>
                  <a:pt x="131" y="60"/>
                  <a:pt x="131" y="60"/>
                </a:cubicBezTo>
                <a:cubicBezTo>
                  <a:pt x="131" y="60"/>
                  <a:pt x="130" y="60"/>
                  <a:pt x="129" y="60"/>
                </a:cubicBezTo>
                <a:cubicBezTo>
                  <a:pt x="129" y="61"/>
                  <a:pt x="128" y="62"/>
                  <a:pt x="126" y="62"/>
                </a:cubicBezTo>
                <a:cubicBezTo>
                  <a:pt x="125" y="63"/>
                  <a:pt x="124" y="64"/>
                  <a:pt x="123" y="66"/>
                </a:cubicBezTo>
                <a:cubicBezTo>
                  <a:pt x="121" y="66"/>
                  <a:pt x="121" y="67"/>
                  <a:pt x="120" y="67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19" y="69"/>
                  <a:pt x="118" y="69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8" y="71"/>
                </a:cubicBezTo>
                <a:cubicBezTo>
                  <a:pt x="119" y="74"/>
                  <a:pt x="118" y="75"/>
                  <a:pt x="117" y="76"/>
                </a:cubicBezTo>
                <a:cubicBezTo>
                  <a:pt x="119" y="76"/>
                  <a:pt x="119" y="74"/>
                  <a:pt x="121" y="74"/>
                </a:cubicBezTo>
                <a:cubicBezTo>
                  <a:pt x="123" y="74"/>
                  <a:pt x="122" y="72"/>
                  <a:pt x="124" y="72"/>
                </a:cubicBezTo>
                <a:cubicBezTo>
                  <a:pt x="124" y="72"/>
                  <a:pt x="124" y="71"/>
                  <a:pt x="124" y="71"/>
                </a:cubicBezTo>
                <a:cubicBezTo>
                  <a:pt x="125" y="71"/>
                  <a:pt x="126" y="70"/>
                  <a:pt x="127" y="70"/>
                </a:cubicBezTo>
                <a:cubicBezTo>
                  <a:pt x="128" y="70"/>
                  <a:pt x="130" y="70"/>
                  <a:pt x="131" y="70"/>
                </a:cubicBezTo>
                <a:cubicBezTo>
                  <a:pt x="132" y="70"/>
                  <a:pt x="132" y="69"/>
                  <a:pt x="133" y="69"/>
                </a:cubicBezTo>
                <a:cubicBezTo>
                  <a:pt x="134" y="69"/>
                  <a:pt x="134" y="70"/>
                  <a:pt x="134" y="70"/>
                </a:cubicBezTo>
                <a:cubicBezTo>
                  <a:pt x="136" y="71"/>
                  <a:pt x="137" y="70"/>
                  <a:pt x="138" y="70"/>
                </a:cubicBezTo>
                <a:cubicBezTo>
                  <a:pt x="140" y="70"/>
                  <a:pt x="140" y="68"/>
                  <a:pt x="142" y="69"/>
                </a:cubicBezTo>
                <a:cubicBezTo>
                  <a:pt x="142" y="69"/>
                  <a:pt x="142" y="69"/>
                  <a:pt x="143" y="69"/>
                </a:cubicBezTo>
                <a:cubicBezTo>
                  <a:pt x="143" y="70"/>
                  <a:pt x="143" y="71"/>
                  <a:pt x="144" y="71"/>
                </a:cubicBezTo>
                <a:cubicBezTo>
                  <a:pt x="145" y="72"/>
                  <a:pt x="146" y="73"/>
                  <a:pt x="146" y="74"/>
                </a:cubicBezTo>
                <a:cubicBezTo>
                  <a:pt x="146" y="75"/>
                  <a:pt x="146" y="76"/>
                  <a:pt x="146" y="78"/>
                </a:cubicBezTo>
                <a:cubicBezTo>
                  <a:pt x="145" y="79"/>
                  <a:pt x="143" y="78"/>
                  <a:pt x="142" y="79"/>
                </a:cubicBezTo>
                <a:cubicBezTo>
                  <a:pt x="142" y="81"/>
                  <a:pt x="142" y="83"/>
                  <a:pt x="142" y="85"/>
                </a:cubicBezTo>
                <a:cubicBezTo>
                  <a:pt x="142" y="85"/>
                  <a:pt x="143" y="85"/>
                  <a:pt x="143" y="85"/>
                </a:cubicBezTo>
                <a:cubicBezTo>
                  <a:pt x="146" y="84"/>
                  <a:pt x="146" y="80"/>
                  <a:pt x="150" y="81"/>
                </a:cubicBezTo>
                <a:cubicBezTo>
                  <a:pt x="151" y="82"/>
                  <a:pt x="151" y="83"/>
                  <a:pt x="151" y="85"/>
                </a:cubicBezTo>
                <a:cubicBezTo>
                  <a:pt x="154" y="84"/>
                  <a:pt x="157" y="85"/>
                  <a:pt x="159" y="85"/>
                </a:cubicBezTo>
                <a:cubicBezTo>
                  <a:pt x="159" y="87"/>
                  <a:pt x="161" y="87"/>
                  <a:pt x="161" y="88"/>
                </a:cubicBezTo>
                <a:cubicBezTo>
                  <a:pt x="162" y="88"/>
                  <a:pt x="163" y="88"/>
                  <a:pt x="164" y="88"/>
                </a:cubicBezTo>
                <a:cubicBezTo>
                  <a:pt x="164" y="90"/>
                  <a:pt x="165" y="90"/>
                  <a:pt x="166" y="90"/>
                </a:cubicBezTo>
                <a:cubicBezTo>
                  <a:pt x="168" y="90"/>
                  <a:pt x="169" y="89"/>
                  <a:pt x="171" y="90"/>
                </a:cubicBezTo>
                <a:cubicBezTo>
                  <a:pt x="171" y="89"/>
                  <a:pt x="171" y="88"/>
                  <a:pt x="171" y="87"/>
                </a:cubicBezTo>
                <a:cubicBezTo>
                  <a:pt x="171" y="86"/>
                  <a:pt x="171" y="86"/>
                  <a:pt x="172" y="86"/>
                </a:cubicBezTo>
                <a:cubicBezTo>
                  <a:pt x="172" y="86"/>
                  <a:pt x="172" y="85"/>
                  <a:pt x="172" y="85"/>
                </a:cubicBezTo>
                <a:cubicBezTo>
                  <a:pt x="176" y="85"/>
                  <a:pt x="178" y="86"/>
                  <a:pt x="181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84" y="90"/>
                  <a:pt x="184" y="87"/>
                  <a:pt x="186" y="88"/>
                </a:cubicBezTo>
                <a:cubicBezTo>
                  <a:pt x="187" y="89"/>
                  <a:pt x="187" y="89"/>
                  <a:pt x="188" y="89"/>
                </a:cubicBezTo>
                <a:cubicBezTo>
                  <a:pt x="188" y="90"/>
                  <a:pt x="188" y="90"/>
                  <a:pt x="188" y="91"/>
                </a:cubicBezTo>
                <a:cubicBezTo>
                  <a:pt x="189" y="91"/>
                  <a:pt x="189" y="91"/>
                  <a:pt x="189" y="91"/>
                </a:cubicBezTo>
                <a:cubicBezTo>
                  <a:pt x="190" y="91"/>
                  <a:pt x="190" y="91"/>
                  <a:pt x="190" y="91"/>
                </a:cubicBezTo>
                <a:cubicBezTo>
                  <a:pt x="191" y="90"/>
                  <a:pt x="193" y="90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ubicBezTo>
                  <a:pt x="194" y="90"/>
                  <a:pt x="194" y="90"/>
                  <a:pt x="195" y="90"/>
                </a:cubicBezTo>
                <a:cubicBezTo>
                  <a:pt x="195" y="90"/>
                  <a:pt x="195" y="91"/>
                  <a:pt x="195" y="91"/>
                </a:cubicBezTo>
                <a:cubicBezTo>
                  <a:pt x="195" y="91"/>
                  <a:pt x="195" y="91"/>
                  <a:pt x="195" y="91"/>
                </a:cubicBezTo>
                <a:cubicBezTo>
                  <a:pt x="195" y="91"/>
                  <a:pt x="195" y="91"/>
                  <a:pt x="195" y="91"/>
                </a:cubicBezTo>
                <a:cubicBezTo>
                  <a:pt x="195" y="91"/>
                  <a:pt x="195" y="91"/>
                  <a:pt x="195" y="91"/>
                </a:cubicBezTo>
                <a:cubicBezTo>
                  <a:pt x="195" y="91"/>
                  <a:pt x="195" y="91"/>
                  <a:pt x="195" y="91"/>
                </a:cubicBezTo>
                <a:cubicBezTo>
                  <a:pt x="195" y="91"/>
                  <a:pt x="195" y="91"/>
                  <a:pt x="195" y="91"/>
                </a:cubicBezTo>
                <a:cubicBezTo>
                  <a:pt x="195" y="92"/>
                  <a:pt x="194" y="93"/>
                  <a:pt x="194" y="94"/>
                </a:cubicBezTo>
                <a:cubicBezTo>
                  <a:pt x="194" y="94"/>
                  <a:pt x="194" y="94"/>
                  <a:pt x="194" y="94"/>
                </a:cubicBezTo>
                <a:cubicBezTo>
                  <a:pt x="194" y="96"/>
                  <a:pt x="195" y="96"/>
                  <a:pt x="195" y="97"/>
                </a:cubicBezTo>
                <a:cubicBezTo>
                  <a:pt x="195" y="97"/>
                  <a:pt x="195" y="97"/>
                  <a:pt x="195" y="98"/>
                </a:cubicBezTo>
                <a:cubicBezTo>
                  <a:pt x="195" y="99"/>
                  <a:pt x="193" y="99"/>
                  <a:pt x="194" y="101"/>
                </a:cubicBezTo>
                <a:cubicBezTo>
                  <a:pt x="194" y="101"/>
                  <a:pt x="194" y="101"/>
                  <a:pt x="194" y="102"/>
                </a:cubicBezTo>
                <a:cubicBezTo>
                  <a:pt x="194" y="102"/>
                  <a:pt x="194" y="103"/>
                  <a:pt x="193" y="103"/>
                </a:cubicBezTo>
                <a:cubicBezTo>
                  <a:pt x="193" y="103"/>
                  <a:pt x="193" y="103"/>
                  <a:pt x="193" y="103"/>
                </a:cubicBezTo>
                <a:cubicBezTo>
                  <a:pt x="193" y="104"/>
                  <a:pt x="194" y="104"/>
                  <a:pt x="193" y="105"/>
                </a:cubicBezTo>
                <a:cubicBezTo>
                  <a:pt x="197" y="105"/>
                  <a:pt x="197" y="105"/>
                  <a:pt x="197" y="105"/>
                </a:cubicBezTo>
                <a:cubicBezTo>
                  <a:pt x="197" y="106"/>
                  <a:pt x="199" y="107"/>
                  <a:pt x="200" y="107"/>
                </a:cubicBezTo>
                <a:cubicBezTo>
                  <a:pt x="201" y="109"/>
                  <a:pt x="204" y="110"/>
                  <a:pt x="203" y="113"/>
                </a:cubicBezTo>
                <a:cubicBezTo>
                  <a:pt x="203" y="115"/>
                  <a:pt x="201" y="114"/>
                  <a:pt x="201" y="115"/>
                </a:cubicBezTo>
                <a:cubicBezTo>
                  <a:pt x="200" y="116"/>
                  <a:pt x="200" y="117"/>
                  <a:pt x="198" y="117"/>
                </a:cubicBezTo>
                <a:cubicBezTo>
                  <a:pt x="197" y="119"/>
                  <a:pt x="195" y="121"/>
                  <a:pt x="193" y="122"/>
                </a:cubicBezTo>
                <a:cubicBezTo>
                  <a:pt x="193" y="122"/>
                  <a:pt x="193" y="123"/>
                  <a:pt x="192" y="123"/>
                </a:cubicBezTo>
                <a:cubicBezTo>
                  <a:pt x="192" y="123"/>
                  <a:pt x="192" y="123"/>
                  <a:pt x="192" y="123"/>
                </a:cubicBezTo>
                <a:cubicBezTo>
                  <a:pt x="192" y="123"/>
                  <a:pt x="192" y="123"/>
                  <a:pt x="192" y="123"/>
                </a:cubicBezTo>
                <a:cubicBezTo>
                  <a:pt x="191" y="123"/>
                  <a:pt x="191" y="123"/>
                  <a:pt x="191" y="123"/>
                </a:cubicBezTo>
                <a:cubicBezTo>
                  <a:pt x="191" y="124"/>
                  <a:pt x="191" y="124"/>
                  <a:pt x="191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4"/>
                  <a:pt x="189" y="124"/>
                  <a:pt x="189" y="124"/>
                </a:cubicBezTo>
                <a:cubicBezTo>
                  <a:pt x="189" y="124"/>
                  <a:pt x="189" y="124"/>
                  <a:pt x="189" y="124"/>
                </a:cubicBezTo>
                <a:cubicBezTo>
                  <a:pt x="188" y="124"/>
                  <a:pt x="188" y="124"/>
                  <a:pt x="188" y="124"/>
                </a:cubicBezTo>
                <a:cubicBezTo>
                  <a:pt x="188" y="124"/>
                  <a:pt x="188" y="124"/>
                  <a:pt x="187" y="124"/>
                </a:cubicBezTo>
                <a:cubicBezTo>
                  <a:pt x="187" y="124"/>
                  <a:pt x="187" y="124"/>
                  <a:pt x="187" y="124"/>
                </a:cubicBezTo>
                <a:cubicBezTo>
                  <a:pt x="187" y="124"/>
                  <a:pt x="187" y="124"/>
                  <a:pt x="187" y="124"/>
                </a:cubicBezTo>
                <a:cubicBezTo>
                  <a:pt x="186" y="125"/>
                  <a:pt x="186" y="125"/>
                  <a:pt x="185" y="125"/>
                </a:cubicBezTo>
                <a:cubicBezTo>
                  <a:pt x="185" y="125"/>
                  <a:pt x="185" y="125"/>
                  <a:pt x="184" y="126"/>
                </a:cubicBezTo>
                <a:cubicBezTo>
                  <a:pt x="183" y="126"/>
                  <a:pt x="183" y="127"/>
                  <a:pt x="182" y="128"/>
                </a:cubicBezTo>
                <a:cubicBezTo>
                  <a:pt x="182" y="128"/>
                  <a:pt x="181" y="128"/>
                  <a:pt x="181" y="128"/>
                </a:cubicBezTo>
                <a:cubicBezTo>
                  <a:pt x="181" y="128"/>
                  <a:pt x="181" y="128"/>
                  <a:pt x="181" y="128"/>
                </a:cubicBezTo>
                <a:cubicBezTo>
                  <a:pt x="181" y="128"/>
                  <a:pt x="181" y="128"/>
                  <a:pt x="181" y="129"/>
                </a:cubicBezTo>
                <a:cubicBezTo>
                  <a:pt x="181" y="129"/>
                  <a:pt x="180" y="129"/>
                  <a:pt x="180" y="130"/>
                </a:cubicBezTo>
                <a:cubicBezTo>
                  <a:pt x="180" y="130"/>
                  <a:pt x="180" y="130"/>
                  <a:pt x="180" y="130"/>
                </a:cubicBezTo>
                <a:cubicBezTo>
                  <a:pt x="180" y="130"/>
                  <a:pt x="180" y="131"/>
                  <a:pt x="180" y="131"/>
                </a:cubicBezTo>
                <a:cubicBezTo>
                  <a:pt x="180" y="131"/>
                  <a:pt x="180" y="131"/>
                  <a:pt x="180" y="131"/>
                </a:cubicBezTo>
                <a:cubicBezTo>
                  <a:pt x="179" y="132"/>
                  <a:pt x="178" y="134"/>
                  <a:pt x="177" y="133"/>
                </a:cubicBezTo>
                <a:cubicBezTo>
                  <a:pt x="177" y="133"/>
                  <a:pt x="177" y="133"/>
                  <a:pt x="176" y="133"/>
                </a:cubicBezTo>
                <a:cubicBezTo>
                  <a:pt x="176" y="133"/>
                  <a:pt x="175" y="133"/>
                  <a:pt x="175" y="133"/>
                </a:cubicBezTo>
                <a:cubicBezTo>
                  <a:pt x="175" y="133"/>
                  <a:pt x="174" y="133"/>
                  <a:pt x="174" y="133"/>
                </a:cubicBezTo>
                <a:cubicBezTo>
                  <a:pt x="174" y="133"/>
                  <a:pt x="174" y="134"/>
                  <a:pt x="174" y="134"/>
                </a:cubicBezTo>
                <a:cubicBezTo>
                  <a:pt x="174" y="134"/>
                  <a:pt x="174" y="134"/>
                  <a:pt x="174" y="134"/>
                </a:cubicBezTo>
                <a:cubicBezTo>
                  <a:pt x="174" y="135"/>
                  <a:pt x="174" y="136"/>
                  <a:pt x="174" y="137"/>
                </a:cubicBezTo>
                <a:cubicBezTo>
                  <a:pt x="174" y="137"/>
                  <a:pt x="174" y="137"/>
                  <a:pt x="174" y="137"/>
                </a:cubicBezTo>
                <a:cubicBezTo>
                  <a:pt x="175" y="137"/>
                  <a:pt x="175" y="138"/>
                  <a:pt x="175" y="138"/>
                </a:cubicBezTo>
                <a:cubicBezTo>
                  <a:pt x="175" y="138"/>
                  <a:pt x="175" y="138"/>
                  <a:pt x="175" y="139"/>
                </a:cubicBezTo>
                <a:cubicBezTo>
                  <a:pt x="175" y="139"/>
                  <a:pt x="175" y="139"/>
                  <a:pt x="176" y="139"/>
                </a:cubicBezTo>
                <a:cubicBezTo>
                  <a:pt x="176" y="139"/>
                  <a:pt x="176" y="139"/>
                  <a:pt x="176" y="140"/>
                </a:cubicBezTo>
                <a:cubicBezTo>
                  <a:pt x="176" y="140"/>
                  <a:pt x="176" y="140"/>
                  <a:pt x="175" y="141"/>
                </a:cubicBezTo>
                <a:cubicBezTo>
                  <a:pt x="175" y="141"/>
                  <a:pt x="175" y="141"/>
                  <a:pt x="175" y="141"/>
                </a:cubicBezTo>
                <a:cubicBezTo>
                  <a:pt x="175" y="141"/>
                  <a:pt x="175" y="141"/>
                  <a:pt x="175" y="141"/>
                </a:cubicBezTo>
                <a:cubicBezTo>
                  <a:pt x="174" y="142"/>
                  <a:pt x="175" y="144"/>
                  <a:pt x="174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74" y="146"/>
                  <a:pt x="174" y="146"/>
                  <a:pt x="174" y="146"/>
                </a:cubicBezTo>
                <a:cubicBezTo>
                  <a:pt x="174" y="146"/>
                  <a:pt x="174" y="146"/>
                  <a:pt x="174" y="146"/>
                </a:cubicBezTo>
                <a:cubicBezTo>
                  <a:pt x="174" y="147"/>
                  <a:pt x="174" y="147"/>
                  <a:pt x="174" y="147"/>
                </a:cubicBezTo>
                <a:cubicBezTo>
                  <a:pt x="174" y="147"/>
                  <a:pt x="174" y="147"/>
                  <a:pt x="174" y="147"/>
                </a:cubicBezTo>
                <a:cubicBezTo>
                  <a:pt x="174" y="147"/>
                  <a:pt x="174" y="147"/>
                  <a:pt x="174" y="147"/>
                </a:cubicBezTo>
                <a:cubicBezTo>
                  <a:pt x="174" y="149"/>
                  <a:pt x="174" y="150"/>
                  <a:pt x="173" y="151"/>
                </a:cubicBezTo>
                <a:cubicBezTo>
                  <a:pt x="173" y="151"/>
                  <a:pt x="173" y="151"/>
                  <a:pt x="173" y="151"/>
                </a:cubicBezTo>
                <a:cubicBezTo>
                  <a:pt x="173" y="152"/>
                  <a:pt x="173" y="152"/>
                  <a:pt x="173" y="152"/>
                </a:cubicBezTo>
                <a:cubicBezTo>
                  <a:pt x="173" y="152"/>
                  <a:pt x="173" y="152"/>
                  <a:pt x="173" y="15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3" y="153"/>
                  <a:pt x="172" y="153"/>
                  <a:pt x="172" y="153"/>
                </a:cubicBezTo>
                <a:cubicBezTo>
                  <a:pt x="172" y="154"/>
                  <a:pt x="172" y="154"/>
                  <a:pt x="172" y="155"/>
                </a:cubicBezTo>
                <a:cubicBezTo>
                  <a:pt x="172" y="155"/>
                  <a:pt x="172" y="155"/>
                  <a:pt x="172" y="155"/>
                </a:cubicBezTo>
                <a:cubicBezTo>
                  <a:pt x="172" y="156"/>
                  <a:pt x="172" y="157"/>
                  <a:pt x="171" y="158"/>
                </a:cubicBezTo>
                <a:cubicBezTo>
                  <a:pt x="171" y="158"/>
                  <a:pt x="171" y="158"/>
                  <a:pt x="171" y="158"/>
                </a:cubicBezTo>
                <a:cubicBezTo>
                  <a:pt x="171" y="158"/>
                  <a:pt x="171" y="158"/>
                  <a:pt x="171" y="159"/>
                </a:cubicBezTo>
                <a:cubicBezTo>
                  <a:pt x="171" y="159"/>
                  <a:pt x="170" y="159"/>
                  <a:pt x="170" y="159"/>
                </a:cubicBezTo>
                <a:cubicBezTo>
                  <a:pt x="170" y="159"/>
                  <a:pt x="171" y="160"/>
                  <a:pt x="171" y="160"/>
                </a:cubicBezTo>
                <a:cubicBezTo>
                  <a:pt x="171" y="160"/>
                  <a:pt x="171" y="160"/>
                  <a:pt x="171" y="161"/>
                </a:cubicBezTo>
                <a:cubicBezTo>
                  <a:pt x="172" y="161"/>
                  <a:pt x="172" y="163"/>
                  <a:pt x="171" y="164"/>
                </a:cubicBezTo>
                <a:cubicBezTo>
                  <a:pt x="171" y="164"/>
                  <a:pt x="171" y="164"/>
                  <a:pt x="171" y="164"/>
                </a:cubicBezTo>
                <a:cubicBezTo>
                  <a:pt x="171" y="164"/>
                  <a:pt x="171" y="164"/>
                  <a:pt x="171" y="164"/>
                </a:cubicBezTo>
                <a:cubicBezTo>
                  <a:pt x="171" y="164"/>
                  <a:pt x="171" y="164"/>
                  <a:pt x="171" y="164"/>
                </a:cubicBezTo>
                <a:cubicBezTo>
                  <a:pt x="171" y="164"/>
                  <a:pt x="171" y="164"/>
                  <a:pt x="171" y="164"/>
                </a:cubicBezTo>
                <a:cubicBezTo>
                  <a:pt x="171" y="164"/>
                  <a:pt x="170" y="164"/>
                  <a:pt x="170" y="165"/>
                </a:cubicBezTo>
                <a:cubicBezTo>
                  <a:pt x="170" y="165"/>
                  <a:pt x="170" y="165"/>
                  <a:pt x="170" y="165"/>
                </a:cubicBezTo>
                <a:cubicBezTo>
                  <a:pt x="170" y="165"/>
                  <a:pt x="170" y="165"/>
                  <a:pt x="170" y="165"/>
                </a:cubicBezTo>
                <a:cubicBezTo>
                  <a:pt x="170" y="165"/>
                  <a:pt x="170" y="165"/>
                  <a:pt x="170" y="165"/>
                </a:cubicBezTo>
                <a:cubicBezTo>
                  <a:pt x="169" y="165"/>
                  <a:pt x="169" y="165"/>
                  <a:pt x="169" y="165"/>
                </a:cubicBezTo>
                <a:cubicBezTo>
                  <a:pt x="169" y="165"/>
                  <a:pt x="169" y="165"/>
                  <a:pt x="169" y="165"/>
                </a:cubicBezTo>
                <a:cubicBezTo>
                  <a:pt x="169" y="165"/>
                  <a:pt x="168" y="165"/>
                  <a:pt x="168" y="166"/>
                </a:cubicBezTo>
                <a:cubicBezTo>
                  <a:pt x="168" y="165"/>
                  <a:pt x="167" y="165"/>
                  <a:pt x="167" y="165"/>
                </a:cubicBezTo>
                <a:cubicBezTo>
                  <a:pt x="167" y="163"/>
                  <a:pt x="164" y="164"/>
                  <a:pt x="163" y="164"/>
                </a:cubicBezTo>
                <a:cubicBezTo>
                  <a:pt x="163" y="166"/>
                  <a:pt x="163" y="166"/>
                  <a:pt x="163" y="166"/>
                </a:cubicBezTo>
                <a:cubicBezTo>
                  <a:pt x="162" y="167"/>
                  <a:pt x="161" y="168"/>
                  <a:pt x="161" y="170"/>
                </a:cubicBezTo>
                <a:cubicBezTo>
                  <a:pt x="161" y="171"/>
                  <a:pt x="161" y="171"/>
                  <a:pt x="161" y="172"/>
                </a:cubicBezTo>
                <a:cubicBezTo>
                  <a:pt x="162" y="173"/>
                  <a:pt x="162" y="175"/>
                  <a:pt x="163" y="175"/>
                </a:cubicBezTo>
                <a:cubicBezTo>
                  <a:pt x="162" y="177"/>
                  <a:pt x="163" y="177"/>
                  <a:pt x="163" y="179"/>
                </a:cubicBezTo>
                <a:cubicBezTo>
                  <a:pt x="162" y="179"/>
                  <a:pt x="162" y="180"/>
                  <a:pt x="161" y="182"/>
                </a:cubicBezTo>
                <a:cubicBezTo>
                  <a:pt x="161" y="182"/>
                  <a:pt x="160" y="182"/>
                  <a:pt x="159" y="182"/>
                </a:cubicBezTo>
                <a:cubicBezTo>
                  <a:pt x="159" y="184"/>
                  <a:pt x="158" y="185"/>
                  <a:pt x="157" y="186"/>
                </a:cubicBezTo>
                <a:cubicBezTo>
                  <a:pt x="157" y="186"/>
                  <a:pt x="157" y="186"/>
                  <a:pt x="156" y="186"/>
                </a:cubicBezTo>
                <a:cubicBezTo>
                  <a:pt x="156" y="186"/>
                  <a:pt x="157" y="186"/>
                  <a:pt x="156" y="186"/>
                </a:cubicBezTo>
                <a:cubicBezTo>
                  <a:pt x="156" y="187"/>
                  <a:pt x="156" y="186"/>
                  <a:pt x="156" y="186"/>
                </a:cubicBezTo>
                <a:cubicBezTo>
                  <a:pt x="156" y="186"/>
                  <a:pt x="156" y="186"/>
                  <a:pt x="156" y="187"/>
                </a:cubicBezTo>
                <a:cubicBezTo>
                  <a:pt x="156" y="187"/>
                  <a:pt x="156" y="187"/>
                  <a:pt x="156" y="187"/>
                </a:cubicBezTo>
                <a:cubicBezTo>
                  <a:pt x="156" y="187"/>
                  <a:pt x="156" y="187"/>
                  <a:pt x="156" y="187"/>
                </a:cubicBezTo>
                <a:cubicBezTo>
                  <a:pt x="156" y="187"/>
                  <a:pt x="156" y="187"/>
                  <a:pt x="156" y="187"/>
                </a:cubicBezTo>
                <a:cubicBezTo>
                  <a:pt x="156" y="187"/>
                  <a:pt x="156" y="187"/>
                  <a:pt x="156" y="187"/>
                </a:cubicBezTo>
                <a:cubicBezTo>
                  <a:pt x="155" y="188"/>
                  <a:pt x="155" y="188"/>
                  <a:pt x="155" y="189"/>
                </a:cubicBezTo>
                <a:cubicBezTo>
                  <a:pt x="155" y="189"/>
                  <a:pt x="154" y="190"/>
                  <a:pt x="153" y="190"/>
                </a:cubicBezTo>
                <a:cubicBezTo>
                  <a:pt x="152" y="190"/>
                  <a:pt x="151" y="190"/>
                  <a:pt x="149" y="190"/>
                </a:cubicBezTo>
                <a:cubicBezTo>
                  <a:pt x="148" y="190"/>
                  <a:pt x="146" y="189"/>
                  <a:pt x="145" y="189"/>
                </a:cubicBezTo>
                <a:cubicBezTo>
                  <a:pt x="143" y="189"/>
                  <a:pt x="142" y="189"/>
                  <a:pt x="141" y="188"/>
                </a:cubicBezTo>
                <a:cubicBezTo>
                  <a:pt x="140" y="188"/>
                  <a:pt x="138" y="188"/>
                  <a:pt x="137" y="189"/>
                </a:cubicBezTo>
                <a:cubicBezTo>
                  <a:pt x="137" y="190"/>
                  <a:pt x="137" y="190"/>
                  <a:pt x="137" y="190"/>
                </a:cubicBezTo>
                <a:cubicBezTo>
                  <a:pt x="137" y="190"/>
                  <a:pt x="137" y="190"/>
                  <a:pt x="137" y="190"/>
                </a:cubicBezTo>
                <a:cubicBezTo>
                  <a:pt x="137" y="192"/>
                  <a:pt x="137" y="192"/>
                  <a:pt x="137" y="192"/>
                </a:cubicBezTo>
                <a:cubicBezTo>
                  <a:pt x="137" y="193"/>
                  <a:pt x="138" y="193"/>
                  <a:pt x="138" y="194"/>
                </a:cubicBezTo>
                <a:cubicBezTo>
                  <a:pt x="139" y="196"/>
                  <a:pt x="141" y="196"/>
                  <a:pt x="142" y="198"/>
                </a:cubicBezTo>
                <a:cubicBezTo>
                  <a:pt x="142" y="198"/>
                  <a:pt x="142" y="199"/>
                  <a:pt x="143" y="199"/>
                </a:cubicBezTo>
                <a:cubicBezTo>
                  <a:pt x="143" y="201"/>
                  <a:pt x="141" y="201"/>
                  <a:pt x="142" y="204"/>
                </a:cubicBezTo>
                <a:cubicBezTo>
                  <a:pt x="142" y="206"/>
                  <a:pt x="142" y="207"/>
                  <a:pt x="143" y="207"/>
                </a:cubicBezTo>
                <a:cubicBezTo>
                  <a:pt x="143" y="208"/>
                  <a:pt x="142" y="209"/>
                  <a:pt x="143" y="211"/>
                </a:cubicBezTo>
                <a:cubicBezTo>
                  <a:pt x="142" y="211"/>
                  <a:pt x="142" y="211"/>
                  <a:pt x="142" y="211"/>
                </a:cubicBezTo>
                <a:cubicBezTo>
                  <a:pt x="142" y="211"/>
                  <a:pt x="142" y="211"/>
                  <a:pt x="142" y="211"/>
                </a:cubicBezTo>
                <a:cubicBezTo>
                  <a:pt x="142" y="211"/>
                  <a:pt x="142" y="212"/>
                  <a:pt x="142" y="212"/>
                </a:cubicBezTo>
                <a:cubicBezTo>
                  <a:pt x="142" y="212"/>
                  <a:pt x="142" y="212"/>
                  <a:pt x="142" y="212"/>
                </a:cubicBezTo>
                <a:cubicBezTo>
                  <a:pt x="142" y="212"/>
                  <a:pt x="143" y="212"/>
                  <a:pt x="143" y="212"/>
                </a:cubicBezTo>
                <a:cubicBezTo>
                  <a:pt x="143" y="212"/>
                  <a:pt x="143" y="212"/>
                  <a:pt x="143" y="212"/>
                </a:cubicBezTo>
                <a:cubicBezTo>
                  <a:pt x="143" y="212"/>
                  <a:pt x="143" y="212"/>
                  <a:pt x="143" y="212"/>
                </a:cubicBezTo>
                <a:cubicBezTo>
                  <a:pt x="143" y="212"/>
                  <a:pt x="143" y="212"/>
                  <a:pt x="143" y="212"/>
                </a:cubicBezTo>
                <a:cubicBezTo>
                  <a:pt x="143" y="212"/>
                  <a:pt x="143" y="212"/>
                  <a:pt x="143" y="212"/>
                </a:cubicBezTo>
                <a:cubicBezTo>
                  <a:pt x="144" y="213"/>
                  <a:pt x="145" y="213"/>
                  <a:pt x="145" y="215"/>
                </a:cubicBezTo>
                <a:cubicBezTo>
                  <a:pt x="145" y="215"/>
                  <a:pt x="146" y="215"/>
                  <a:pt x="146" y="215"/>
                </a:cubicBezTo>
                <a:cubicBezTo>
                  <a:pt x="146" y="215"/>
                  <a:pt x="146" y="216"/>
                  <a:pt x="146" y="216"/>
                </a:cubicBezTo>
                <a:cubicBezTo>
                  <a:pt x="146" y="216"/>
                  <a:pt x="146" y="216"/>
                  <a:pt x="146" y="216"/>
                </a:cubicBezTo>
                <a:cubicBezTo>
                  <a:pt x="147" y="216"/>
                  <a:pt x="147" y="216"/>
                  <a:pt x="148" y="216"/>
                </a:cubicBezTo>
                <a:cubicBezTo>
                  <a:pt x="148" y="216"/>
                  <a:pt x="148" y="216"/>
                  <a:pt x="148" y="216"/>
                </a:cubicBezTo>
                <a:cubicBezTo>
                  <a:pt x="150" y="216"/>
                  <a:pt x="150" y="218"/>
                  <a:pt x="150" y="219"/>
                </a:cubicBezTo>
                <a:cubicBezTo>
                  <a:pt x="150" y="220"/>
                  <a:pt x="150" y="220"/>
                  <a:pt x="150" y="220"/>
                </a:cubicBezTo>
                <a:cubicBezTo>
                  <a:pt x="151" y="220"/>
                  <a:pt x="151" y="220"/>
                  <a:pt x="151" y="220"/>
                </a:cubicBezTo>
                <a:cubicBezTo>
                  <a:pt x="151" y="220"/>
                  <a:pt x="151" y="220"/>
                  <a:pt x="151" y="220"/>
                </a:cubicBezTo>
                <a:cubicBezTo>
                  <a:pt x="150" y="222"/>
                  <a:pt x="151" y="220"/>
                  <a:pt x="152" y="221"/>
                </a:cubicBezTo>
                <a:cubicBezTo>
                  <a:pt x="151" y="221"/>
                  <a:pt x="150" y="223"/>
                  <a:pt x="150" y="223"/>
                </a:cubicBezTo>
                <a:cubicBezTo>
                  <a:pt x="150" y="223"/>
                  <a:pt x="150" y="223"/>
                  <a:pt x="149" y="223"/>
                </a:cubicBezTo>
                <a:cubicBezTo>
                  <a:pt x="149" y="224"/>
                  <a:pt x="148" y="224"/>
                  <a:pt x="148" y="225"/>
                </a:cubicBezTo>
                <a:cubicBezTo>
                  <a:pt x="147" y="225"/>
                  <a:pt x="146" y="226"/>
                  <a:pt x="145" y="227"/>
                </a:cubicBezTo>
                <a:cubicBezTo>
                  <a:pt x="145" y="227"/>
                  <a:pt x="145" y="227"/>
                  <a:pt x="144" y="227"/>
                </a:cubicBezTo>
                <a:cubicBezTo>
                  <a:pt x="144" y="227"/>
                  <a:pt x="144" y="227"/>
                  <a:pt x="144" y="227"/>
                </a:cubicBezTo>
                <a:cubicBezTo>
                  <a:pt x="144" y="227"/>
                  <a:pt x="144" y="227"/>
                  <a:pt x="144" y="227"/>
                </a:cubicBezTo>
                <a:cubicBezTo>
                  <a:pt x="144" y="228"/>
                  <a:pt x="144" y="228"/>
                  <a:pt x="144" y="228"/>
                </a:cubicBezTo>
                <a:cubicBezTo>
                  <a:pt x="144" y="228"/>
                  <a:pt x="144" y="228"/>
                  <a:pt x="144" y="228"/>
                </a:cubicBezTo>
                <a:cubicBezTo>
                  <a:pt x="143" y="228"/>
                  <a:pt x="143" y="228"/>
                  <a:pt x="143" y="228"/>
                </a:cubicBezTo>
                <a:cubicBezTo>
                  <a:pt x="143" y="228"/>
                  <a:pt x="142" y="228"/>
                  <a:pt x="142" y="228"/>
                </a:cubicBezTo>
                <a:cubicBezTo>
                  <a:pt x="142" y="228"/>
                  <a:pt x="141" y="228"/>
                  <a:pt x="141" y="228"/>
                </a:cubicBezTo>
                <a:cubicBezTo>
                  <a:pt x="141" y="228"/>
                  <a:pt x="141" y="228"/>
                  <a:pt x="140" y="228"/>
                </a:cubicBezTo>
                <a:cubicBezTo>
                  <a:pt x="140" y="228"/>
                  <a:pt x="140" y="228"/>
                  <a:pt x="140" y="228"/>
                </a:cubicBezTo>
                <a:cubicBezTo>
                  <a:pt x="140" y="228"/>
                  <a:pt x="140" y="228"/>
                  <a:pt x="140" y="228"/>
                </a:cubicBezTo>
                <a:cubicBezTo>
                  <a:pt x="140" y="228"/>
                  <a:pt x="140" y="228"/>
                  <a:pt x="140" y="228"/>
                </a:cubicBezTo>
                <a:cubicBezTo>
                  <a:pt x="140" y="228"/>
                  <a:pt x="140" y="228"/>
                  <a:pt x="140" y="228"/>
                </a:cubicBezTo>
                <a:cubicBezTo>
                  <a:pt x="140" y="229"/>
                  <a:pt x="140" y="229"/>
                  <a:pt x="139" y="229"/>
                </a:cubicBezTo>
                <a:cubicBezTo>
                  <a:pt x="139" y="229"/>
                  <a:pt x="139" y="229"/>
                  <a:pt x="139" y="229"/>
                </a:cubicBezTo>
                <a:cubicBezTo>
                  <a:pt x="138" y="229"/>
                  <a:pt x="137" y="231"/>
                  <a:pt x="136" y="230"/>
                </a:cubicBezTo>
                <a:cubicBezTo>
                  <a:pt x="136" y="231"/>
                  <a:pt x="135" y="231"/>
                  <a:pt x="134" y="231"/>
                </a:cubicBezTo>
                <a:cubicBezTo>
                  <a:pt x="134" y="232"/>
                  <a:pt x="134" y="233"/>
                  <a:pt x="135" y="233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35" y="233"/>
                  <a:pt x="135" y="233"/>
                  <a:pt x="134" y="233"/>
                </a:cubicBezTo>
                <a:cubicBezTo>
                  <a:pt x="134" y="233"/>
                  <a:pt x="134" y="233"/>
                  <a:pt x="134" y="233"/>
                </a:cubicBezTo>
                <a:cubicBezTo>
                  <a:pt x="134" y="233"/>
                  <a:pt x="134" y="233"/>
                  <a:pt x="134" y="233"/>
                </a:cubicBezTo>
                <a:cubicBezTo>
                  <a:pt x="134" y="234"/>
                  <a:pt x="134" y="234"/>
                  <a:pt x="134" y="234"/>
                </a:cubicBezTo>
                <a:cubicBezTo>
                  <a:pt x="134" y="234"/>
                  <a:pt x="134" y="234"/>
                  <a:pt x="134" y="234"/>
                </a:cubicBezTo>
                <a:cubicBezTo>
                  <a:pt x="134" y="234"/>
                  <a:pt x="134" y="234"/>
                  <a:pt x="134" y="234"/>
                </a:cubicBezTo>
                <a:cubicBezTo>
                  <a:pt x="134" y="234"/>
                  <a:pt x="134" y="234"/>
                  <a:pt x="134" y="234"/>
                </a:cubicBezTo>
                <a:cubicBezTo>
                  <a:pt x="134" y="234"/>
                  <a:pt x="134" y="234"/>
                  <a:pt x="134" y="234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34" y="236"/>
                  <a:pt x="133" y="237"/>
                  <a:pt x="133" y="237"/>
                </a:cubicBezTo>
                <a:cubicBezTo>
                  <a:pt x="133" y="237"/>
                  <a:pt x="132" y="238"/>
                  <a:pt x="132" y="238"/>
                </a:cubicBezTo>
                <a:cubicBezTo>
                  <a:pt x="132" y="238"/>
                  <a:pt x="132" y="239"/>
                  <a:pt x="131" y="239"/>
                </a:cubicBezTo>
                <a:cubicBezTo>
                  <a:pt x="131" y="239"/>
                  <a:pt x="131" y="239"/>
                  <a:pt x="131" y="239"/>
                </a:cubicBezTo>
                <a:cubicBezTo>
                  <a:pt x="131" y="239"/>
                  <a:pt x="131" y="239"/>
                  <a:pt x="131" y="239"/>
                </a:cubicBezTo>
                <a:cubicBezTo>
                  <a:pt x="130" y="239"/>
                  <a:pt x="130" y="240"/>
                  <a:pt x="130" y="241"/>
                </a:cubicBezTo>
                <a:cubicBezTo>
                  <a:pt x="130" y="245"/>
                  <a:pt x="130" y="245"/>
                  <a:pt x="130" y="245"/>
                </a:cubicBezTo>
                <a:cubicBezTo>
                  <a:pt x="130" y="246"/>
                  <a:pt x="130" y="245"/>
                  <a:pt x="131" y="246"/>
                </a:cubicBezTo>
                <a:cubicBezTo>
                  <a:pt x="131" y="246"/>
                  <a:pt x="131" y="246"/>
                  <a:pt x="131" y="246"/>
                </a:cubicBezTo>
                <a:cubicBezTo>
                  <a:pt x="131" y="246"/>
                  <a:pt x="131" y="246"/>
                  <a:pt x="131" y="246"/>
                </a:cubicBezTo>
                <a:cubicBezTo>
                  <a:pt x="131" y="246"/>
                  <a:pt x="131" y="246"/>
                  <a:pt x="131" y="246"/>
                </a:cubicBezTo>
                <a:cubicBezTo>
                  <a:pt x="131" y="246"/>
                  <a:pt x="131" y="246"/>
                  <a:pt x="131" y="246"/>
                </a:cubicBezTo>
                <a:cubicBezTo>
                  <a:pt x="132" y="247"/>
                  <a:pt x="132" y="247"/>
                  <a:pt x="132" y="247"/>
                </a:cubicBezTo>
                <a:cubicBezTo>
                  <a:pt x="132" y="247"/>
                  <a:pt x="132" y="247"/>
                  <a:pt x="133" y="247"/>
                </a:cubicBezTo>
                <a:cubicBezTo>
                  <a:pt x="133" y="247"/>
                  <a:pt x="133" y="248"/>
                  <a:pt x="133" y="248"/>
                </a:cubicBezTo>
                <a:cubicBezTo>
                  <a:pt x="133" y="248"/>
                  <a:pt x="133" y="248"/>
                  <a:pt x="133" y="248"/>
                </a:cubicBezTo>
                <a:cubicBezTo>
                  <a:pt x="133" y="248"/>
                  <a:pt x="133" y="249"/>
                  <a:pt x="133" y="249"/>
                </a:cubicBezTo>
                <a:cubicBezTo>
                  <a:pt x="134" y="250"/>
                  <a:pt x="134" y="251"/>
                  <a:pt x="134" y="252"/>
                </a:cubicBezTo>
                <a:cubicBezTo>
                  <a:pt x="134" y="252"/>
                  <a:pt x="134" y="252"/>
                  <a:pt x="134" y="253"/>
                </a:cubicBezTo>
                <a:cubicBezTo>
                  <a:pt x="134" y="253"/>
                  <a:pt x="134" y="253"/>
                  <a:pt x="134" y="253"/>
                </a:cubicBezTo>
                <a:cubicBezTo>
                  <a:pt x="134" y="253"/>
                  <a:pt x="134" y="253"/>
                  <a:pt x="134" y="253"/>
                </a:cubicBezTo>
                <a:cubicBezTo>
                  <a:pt x="134" y="253"/>
                  <a:pt x="134" y="253"/>
                  <a:pt x="134" y="253"/>
                </a:cubicBezTo>
                <a:cubicBezTo>
                  <a:pt x="134" y="253"/>
                  <a:pt x="134" y="253"/>
                  <a:pt x="134" y="253"/>
                </a:cubicBezTo>
                <a:cubicBezTo>
                  <a:pt x="134" y="253"/>
                  <a:pt x="134" y="253"/>
                  <a:pt x="134" y="254"/>
                </a:cubicBezTo>
                <a:cubicBezTo>
                  <a:pt x="134" y="254"/>
                  <a:pt x="134" y="254"/>
                  <a:pt x="134" y="254"/>
                </a:cubicBezTo>
                <a:cubicBezTo>
                  <a:pt x="134" y="254"/>
                  <a:pt x="134" y="254"/>
                  <a:pt x="133" y="254"/>
                </a:cubicBezTo>
                <a:cubicBezTo>
                  <a:pt x="134" y="255"/>
                  <a:pt x="135" y="255"/>
                  <a:pt x="135" y="257"/>
                </a:cubicBezTo>
                <a:cubicBezTo>
                  <a:pt x="137" y="257"/>
                  <a:pt x="136" y="259"/>
                  <a:pt x="138" y="258"/>
                </a:cubicBezTo>
                <a:cubicBezTo>
                  <a:pt x="138" y="260"/>
                  <a:pt x="142" y="258"/>
                  <a:pt x="141" y="260"/>
                </a:cubicBezTo>
                <a:cubicBezTo>
                  <a:pt x="142" y="261"/>
                  <a:pt x="140" y="261"/>
                  <a:pt x="140" y="262"/>
                </a:cubicBezTo>
                <a:cubicBezTo>
                  <a:pt x="140" y="264"/>
                  <a:pt x="139" y="264"/>
                  <a:pt x="139" y="265"/>
                </a:cubicBezTo>
                <a:cubicBezTo>
                  <a:pt x="136" y="265"/>
                  <a:pt x="134" y="265"/>
                  <a:pt x="131" y="265"/>
                </a:cubicBezTo>
                <a:cubicBezTo>
                  <a:pt x="131" y="265"/>
                  <a:pt x="131" y="266"/>
                  <a:pt x="130" y="266"/>
                </a:cubicBezTo>
                <a:cubicBezTo>
                  <a:pt x="128" y="266"/>
                  <a:pt x="129" y="269"/>
                  <a:pt x="127" y="269"/>
                </a:cubicBezTo>
                <a:cubicBezTo>
                  <a:pt x="127" y="271"/>
                  <a:pt x="125" y="271"/>
                  <a:pt x="124" y="273"/>
                </a:cubicBezTo>
                <a:cubicBezTo>
                  <a:pt x="123" y="273"/>
                  <a:pt x="123" y="274"/>
                  <a:pt x="121" y="273"/>
                </a:cubicBezTo>
                <a:cubicBezTo>
                  <a:pt x="120" y="275"/>
                  <a:pt x="119" y="277"/>
                  <a:pt x="117" y="278"/>
                </a:cubicBezTo>
                <a:cubicBezTo>
                  <a:pt x="117" y="280"/>
                  <a:pt x="116" y="280"/>
                  <a:pt x="116" y="283"/>
                </a:cubicBezTo>
                <a:cubicBezTo>
                  <a:pt x="116" y="284"/>
                  <a:pt x="116" y="286"/>
                  <a:pt x="116" y="287"/>
                </a:cubicBezTo>
                <a:cubicBezTo>
                  <a:pt x="116" y="287"/>
                  <a:pt x="117" y="288"/>
                  <a:pt x="117" y="288"/>
                </a:cubicBezTo>
                <a:cubicBezTo>
                  <a:pt x="117" y="289"/>
                  <a:pt x="116" y="289"/>
                  <a:pt x="116" y="289"/>
                </a:cubicBezTo>
                <a:cubicBezTo>
                  <a:pt x="115" y="291"/>
                  <a:pt x="117" y="293"/>
                  <a:pt x="116" y="295"/>
                </a:cubicBezTo>
                <a:cubicBezTo>
                  <a:pt x="115" y="296"/>
                  <a:pt x="115" y="298"/>
                  <a:pt x="113" y="299"/>
                </a:cubicBezTo>
                <a:cubicBezTo>
                  <a:pt x="113" y="299"/>
                  <a:pt x="113" y="299"/>
                  <a:pt x="113" y="299"/>
                </a:cubicBezTo>
                <a:cubicBezTo>
                  <a:pt x="114" y="300"/>
                  <a:pt x="114" y="300"/>
                  <a:pt x="115" y="301"/>
                </a:cubicBezTo>
                <a:cubicBezTo>
                  <a:pt x="119" y="300"/>
                  <a:pt x="122" y="302"/>
                  <a:pt x="126" y="301"/>
                </a:cubicBezTo>
                <a:cubicBezTo>
                  <a:pt x="128" y="301"/>
                  <a:pt x="128" y="304"/>
                  <a:pt x="130" y="304"/>
                </a:cubicBezTo>
                <a:cubicBezTo>
                  <a:pt x="130" y="302"/>
                  <a:pt x="131" y="300"/>
                  <a:pt x="131" y="296"/>
                </a:cubicBezTo>
                <a:cubicBezTo>
                  <a:pt x="132" y="297"/>
                  <a:pt x="132" y="299"/>
                  <a:pt x="132" y="301"/>
                </a:cubicBezTo>
                <a:cubicBezTo>
                  <a:pt x="134" y="301"/>
                  <a:pt x="134" y="299"/>
                  <a:pt x="136" y="300"/>
                </a:cubicBezTo>
                <a:cubicBezTo>
                  <a:pt x="136" y="301"/>
                  <a:pt x="136" y="301"/>
                  <a:pt x="135" y="301"/>
                </a:cubicBezTo>
                <a:cubicBezTo>
                  <a:pt x="135" y="302"/>
                  <a:pt x="135" y="303"/>
                  <a:pt x="134" y="303"/>
                </a:cubicBezTo>
                <a:cubicBezTo>
                  <a:pt x="133" y="303"/>
                  <a:pt x="134" y="304"/>
                  <a:pt x="133" y="304"/>
                </a:cubicBezTo>
                <a:cubicBezTo>
                  <a:pt x="133" y="305"/>
                  <a:pt x="133" y="305"/>
                  <a:pt x="133" y="306"/>
                </a:cubicBezTo>
                <a:cubicBezTo>
                  <a:pt x="133" y="306"/>
                  <a:pt x="134" y="306"/>
                  <a:pt x="134" y="306"/>
                </a:cubicBezTo>
                <a:cubicBezTo>
                  <a:pt x="134" y="306"/>
                  <a:pt x="134" y="307"/>
                  <a:pt x="135" y="307"/>
                </a:cubicBezTo>
                <a:cubicBezTo>
                  <a:pt x="136" y="308"/>
                  <a:pt x="136" y="310"/>
                  <a:pt x="138" y="310"/>
                </a:cubicBezTo>
                <a:cubicBezTo>
                  <a:pt x="138" y="312"/>
                  <a:pt x="139" y="312"/>
                  <a:pt x="140" y="313"/>
                </a:cubicBezTo>
                <a:cubicBezTo>
                  <a:pt x="141" y="314"/>
                  <a:pt x="142" y="315"/>
                  <a:pt x="143" y="317"/>
                </a:cubicBezTo>
                <a:cubicBezTo>
                  <a:pt x="144" y="317"/>
                  <a:pt x="144" y="319"/>
                  <a:pt x="146" y="319"/>
                </a:cubicBezTo>
                <a:cubicBezTo>
                  <a:pt x="145" y="322"/>
                  <a:pt x="147" y="323"/>
                  <a:pt x="147" y="325"/>
                </a:cubicBezTo>
                <a:cubicBezTo>
                  <a:pt x="147" y="326"/>
                  <a:pt x="147" y="326"/>
                  <a:pt x="146" y="326"/>
                </a:cubicBezTo>
                <a:cubicBezTo>
                  <a:pt x="146" y="327"/>
                  <a:pt x="146" y="327"/>
                  <a:pt x="145" y="327"/>
                </a:cubicBezTo>
                <a:cubicBezTo>
                  <a:pt x="145" y="327"/>
                  <a:pt x="145" y="327"/>
                  <a:pt x="145" y="328"/>
                </a:cubicBezTo>
                <a:cubicBezTo>
                  <a:pt x="144" y="331"/>
                  <a:pt x="145" y="332"/>
                  <a:pt x="145" y="334"/>
                </a:cubicBezTo>
                <a:cubicBezTo>
                  <a:pt x="146" y="335"/>
                  <a:pt x="147" y="335"/>
                  <a:pt x="148" y="335"/>
                </a:cubicBezTo>
                <a:cubicBezTo>
                  <a:pt x="148" y="337"/>
                  <a:pt x="150" y="336"/>
                  <a:pt x="149" y="338"/>
                </a:cubicBezTo>
                <a:cubicBezTo>
                  <a:pt x="150" y="339"/>
                  <a:pt x="149" y="340"/>
                  <a:pt x="149" y="340"/>
                </a:cubicBezTo>
                <a:cubicBezTo>
                  <a:pt x="149" y="339"/>
                  <a:pt x="149" y="339"/>
                  <a:pt x="148" y="339"/>
                </a:cubicBezTo>
                <a:cubicBezTo>
                  <a:pt x="148" y="341"/>
                  <a:pt x="148" y="345"/>
                  <a:pt x="149" y="346"/>
                </a:cubicBezTo>
                <a:cubicBezTo>
                  <a:pt x="149" y="346"/>
                  <a:pt x="150" y="346"/>
                  <a:pt x="149" y="347"/>
                </a:cubicBezTo>
                <a:cubicBezTo>
                  <a:pt x="149" y="348"/>
                  <a:pt x="152" y="349"/>
                  <a:pt x="149" y="349"/>
                </a:cubicBezTo>
                <a:cubicBezTo>
                  <a:pt x="151" y="352"/>
                  <a:pt x="152" y="354"/>
                  <a:pt x="153" y="356"/>
                </a:cubicBezTo>
                <a:cubicBezTo>
                  <a:pt x="153" y="356"/>
                  <a:pt x="154" y="357"/>
                  <a:pt x="154" y="357"/>
                </a:cubicBezTo>
                <a:cubicBezTo>
                  <a:pt x="154" y="358"/>
                  <a:pt x="155" y="358"/>
                  <a:pt x="156" y="358"/>
                </a:cubicBezTo>
                <a:cubicBezTo>
                  <a:pt x="156" y="359"/>
                  <a:pt x="157" y="358"/>
                  <a:pt x="158" y="358"/>
                </a:cubicBezTo>
                <a:cubicBezTo>
                  <a:pt x="158" y="359"/>
                  <a:pt x="159" y="359"/>
                  <a:pt x="159" y="359"/>
                </a:cubicBezTo>
                <a:cubicBezTo>
                  <a:pt x="159" y="359"/>
                  <a:pt x="159" y="359"/>
                  <a:pt x="159" y="360"/>
                </a:cubicBezTo>
                <a:cubicBezTo>
                  <a:pt x="159" y="361"/>
                  <a:pt x="159" y="361"/>
                  <a:pt x="159" y="362"/>
                </a:cubicBezTo>
                <a:cubicBezTo>
                  <a:pt x="160" y="362"/>
                  <a:pt x="161" y="363"/>
                  <a:pt x="161" y="364"/>
                </a:cubicBezTo>
                <a:cubicBezTo>
                  <a:pt x="162" y="365"/>
                  <a:pt x="163" y="364"/>
                  <a:pt x="163" y="365"/>
                </a:cubicBezTo>
                <a:cubicBezTo>
                  <a:pt x="164" y="366"/>
                  <a:pt x="165" y="366"/>
                  <a:pt x="165" y="367"/>
                </a:cubicBezTo>
                <a:cubicBezTo>
                  <a:pt x="168" y="367"/>
                  <a:pt x="171" y="367"/>
                  <a:pt x="172" y="366"/>
                </a:cubicBezTo>
                <a:cubicBezTo>
                  <a:pt x="173" y="366"/>
                  <a:pt x="173" y="366"/>
                  <a:pt x="173" y="366"/>
                </a:cubicBezTo>
                <a:cubicBezTo>
                  <a:pt x="173" y="366"/>
                  <a:pt x="174" y="366"/>
                  <a:pt x="174" y="366"/>
                </a:cubicBezTo>
                <a:cubicBezTo>
                  <a:pt x="175" y="366"/>
                  <a:pt x="174" y="365"/>
                  <a:pt x="175" y="365"/>
                </a:cubicBezTo>
                <a:cubicBezTo>
                  <a:pt x="175" y="365"/>
                  <a:pt x="175" y="364"/>
                  <a:pt x="175" y="364"/>
                </a:cubicBezTo>
                <a:cubicBezTo>
                  <a:pt x="175" y="363"/>
                  <a:pt x="175" y="362"/>
                  <a:pt x="175" y="361"/>
                </a:cubicBezTo>
                <a:cubicBezTo>
                  <a:pt x="177" y="361"/>
                  <a:pt x="177" y="363"/>
                  <a:pt x="179" y="363"/>
                </a:cubicBezTo>
                <a:cubicBezTo>
                  <a:pt x="182" y="362"/>
                  <a:pt x="182" y="359"/>
                  <a:pt x="182" y="357"/>
                </a:cubicBezTo>
                <a:cubicBezTo>
                  <a:pt x="185" y="356"/>
                  <a:pt x="186" y="354"/>
                  <a:pt x="188" y="353"/>
                </a:cubicBezTo>
                <a:cubicBezTo>
                  <a:pt x="189" y="353"/>
                  <a:pt x="190" y="353"/>
                  <a:pt x="191" y="353"/>
                </a:cubicBezTo>
                <a:cubicBezTo>
                  <a:pt x="191" y="352"/>
                  <a:pt x="191" y="352"/>
                  <a:pt x="192" y="352"/>
                </a:cubicBezTo>
                <a:cubicBezTo>
                  <a:pt x="193" y="352"/>
                  <a:pt x="193" y="353"/>
                  <a:pt x="194" y="353"/>
                </a:cubicBezTo>
                <a:cubicBezTo>
                  <a:pt x="196" y="352"/>
                  <a:pt x="197" y="352"/>
                  <a:pt x="200" y="352"/>
                </a:cubicBezTo>
                <a:cubicBezTo>
                  <a:pt x="202" y="353"/>
                  <a:pt x="203" y="354"/>
                  <a:pt x="207" y="354"/>
                </a:cubicBezTo>
                <a:cubicBezTo>
                  <a:pt x="208" y="354"/>
                  <a:pt x="208" y="352"/>
                  <a:pt x="209" y="352"/>
                </a:cubicBezTo>
                <a:cubicBezTo>
                  <a:pt x="209" y="352"/>
                  <a:pt x="210" y="352"/>
                  <a:pt x="211" y="352"/>
                </a:cubicBezTo>
                <a:cubicBezTo>
                  <a:pt x="211" y="351"/>
                  <a:pt x="211" y="351"/>
                  <a:pt x="212" y="351"/>
                </a:cubicBezTo>
                <a:cubicBezTo>
                  <a:pt x="214" y="349"/>
                  <a:pt x="216" y="348"/>
                  <a:pt x="217" y="346"/>
                </a:cubicBezTo>
                <a:cubicBezTo>
                  <a:pt x="220" y="348"/>
                  <a:pt x="226" y="347"/>
                  <a:pt x="230" y="347"/>
                </a:cubicBezTo>
                <a:cubicBezTo>
                  <a:pt x="231" y="347"/>
                  <a:pt x="231" y="347"/>
                  <a:pt x="231" y="348"/>
                </a:cubicBezTo>
                <a:cubicBezTo>
                  <a:pt x="233" y="348"/>
                  <a:pt x="235" y="350"/>
                  <a:pt x="238" y="349"/>
                </a:cubicBezTo>
                <a:cubicBezTo>
                  <a:pt x="238" y="351"/>
                  <a:pt x="241" y="350"/>
                  <a:pt x="241" y="352"/>
                </a:cubicBezTo>
                <a:cubicBezTo>
                  <a:pt x="242" y="352"/>
                  <a:pt x="244" y="352"/>
                  <a:pt x="245" y="352"/>
                </a:cubicBezTo>
                <a:cubicBezTo>
                  <a:pt x="247" y="351"/>
                  <a:pt x="247" y="353"/>
                  <a:pt x="248" y="354"/>
                </a:cubicBezTo>
                <a:cubicBezTo>
                  <a:pt x="249" y="354"/>
                  <a:pt x="250" y="355"/>
                  <a:pt x="251" y="355"/>
                </a:cubicBezTo>
                <a:cubicBezTo>
                  <a:pt x="255" y="355"/>
                  <a:pt x="256" y="353"/>
                  <a:pt x="260" y="354"/>
                </a:cubicBezTo>
                <a:cubicBezTo>
                  <a:pt x="262" y="353"/>
                  <a:pt x="262" y="355"/>
                  <a:pt x="263" y="355"/>
                </a:cubicBezTo>
                <a:cubicBezTo>
                  <a:pt x="268" y="355"/>
                  <a:pt x="270" y="358"/>
                  <a:pt x="274" y="358"/>
                </a:cubicBezTo>
                <a:cubicBezTo>
                  <a:pt x="274" y="358"/>
                  <a:pt x="275" y="358"/>
                  <a:pt x="276" y="358"/>
                </a:cubicBezTo>
                <a:cubicBezTo>
                  <a:pt x="275" y="359"/>
                  <a:pt x="276" y="359"/>
                  <a:pt x="276" y="359"/>
                </a:cubicBezTo>
                <a:cubicBezTo>
                  <a:pt x="277" y="359"/>
                  <a:pt x="277" y="360"/>
                  <a:pt x="278" y="361"/>
                </a:cubicBezTo>
                <a:cubicBezTo>
                  <a:pt x="281" y="359"/>
                  <a:pt x="283" y="358"/>
                  <a:pt x="285" y="356"/>
                </a:cubicBezTo>
                <a:cubicBezTo>
                  <a:pt x="287" y="356"/>
                  <a:pt x="290" y="356"/>
                  <a:pt x="292" y="356"/>
                </a:cubicBezTo>
                <a:cubicBezTo>
                  <a:pt x="292" y="357"/>
                  <a:pt x="292" y="357"/>
                  <a:pt x="293" y="357"/>
                </a:cubicBezTo>
                <a:cubicBezTo>
                  <a:pt x="293" y="358"/>
                  <a:pt x="293" y="358"/>
                  <a:pt x="294" y="358"/>
                </a:cubicBezTo>
                <a:cubicBezTo>
                  <a:pt x="294" y="359"/>
                  <a:pt x="295" y="359"/>
                  <a:pt x="296" y="359"/>
                </a:cubicBezTo>
                <a:cubicBezTo>
                  <a:pt x="297" y="361"/>
                  <a:pt x="298" y="363"/>
                  <a:pt x="299" y="363"/>
                </a:cubicBezTo>
                <a:cubicBezTo>
                  <a:pt x="301" y="364"/>
                  <a:pt x="301" y="362"/>
                  <a:pt x="303" y="363"/>
                </a:cubicBezTo>
                <a:cubicBezTo>
                  <a:pt x="304" y="363"/>
                  <a:pt x="303" y="362"/>
                  <a:pt x="303" y="361"/>
                </a:cubicBezTo>
                <a:cubicBezTo>
                  <a:pt x="304" y="361"/>
                  <a:pt x="304" y="361"/>
                  <a:pt x="304" y="361"/>
                </a:cubicBezTo>
                <a:cubicBezTo>
                  <a:pt x="305" y="360"/>
                  <a:pt x="305" y="360"/>
                  <a:pt x="306" y="359"/>
                </a:cubicBezTo>
                <a:cubicBezTo>
                  <a:pt x="306" y="359"/>
                  <a:pt x="306" y="358"/>
                  <a:pt x="307" y="358"/>
                </a:cubicBezTo>
                <a:cubicBezTo>
                  <a:pt x="307" y="357"/>
                  <a:pt x="308" y="357"/>
                  <a:pt x="308" y="356"/>
                </a:cubicBezTo>
                <a:cubicBezTo>
                  <a:pt x="309" y="355"/>
                  <a:pt x="310" y="354"/>
                  <a:pt x="311" y="354"/>
                </a:cubicBezTo>
                <a:cubicBezTo>
                  <a:pt x="312" y="352"/>
                  <a:pt x="312" y="351"/>
                  <a:pt x="314" y="350"/>
                </a:cubicBezTo>
                <a:cubicBezTo>
                  <a:pt x="314" y="349"/>
                  <a:pt x="314" y="349"/>
                  <a:pt x="315" y="349"/>
                </a:cubicBezTo>
                <a:cubicBezTo>
                  <a:pt x="314" y="346"/>
                  <a:pt x="316" y="345"/>
                  <a:pt x="316" y="343"/>
                </a:cubicBezTo>
                <a:cubicBezTo>
                  <a:pt x="317" y="342"/>
                  <a:pt x="319" y="341"/>
                  <a:pt x="319" y="340"/>
                </a:cubicBezTo>
                <a:cubicBezTo>
                  <a:pt x="320" y="339"/>
                  <a:pt x="321" y="338"/>
                  <a:pt x="322" y="338"/>
                </a:cubicBezTo>
                <a:cubicBezTo>
                  <a:pt x="322" y="337"/>
                  <a:pt x="324" y="338"/>
                  <a:pt x="324" y="336"/>
                </a:cubicBezTo>
                <a:cubicBezTo>
                  <a:pt x="325" y="336"/>
                  <a:pt x="325" y="337"/>
                  <a:pt x="326" y="337"/>
                </a:cubicBezTo>
                <a:cubicBezTo>
                  <a:pt x="326" y="337"/>
                  <a:pt x="327" y="336"/>
                  <a:pt x="329" y="336"/>
                </a:cubicBezTo>
                <a:cubicBezTo>
                  <a:pt x="330" y="336"/>
                  <a:pt x="331" y="335"/>
                  <a:pt x="331" y="334"/>
                </a:cubicBezTo>
                <a:cubicBezTo>
                  <a:pt x="331" y="334"/>
                  <a:pt x="332" y="333"/>
                  <a:pt x="332" y="333"/>
                </a:cubicBezTo>
                <a:cubicBezTo>
                  <a:pt x="333" y="333"/>
                  <a:pt x="334" y="333"/>
                  <a:pt x="334" y="332"/>
                </a:cubicBezTo>
                <a:cubicBezTo>
                  <a:pt x="335" y="332"/>
                  <a:pt x="336" y="332"/>
                  <a:pt x="336" y="332"/>
                </a:cubicBezTo>
                <a:cubicBezTo>
                  <a:pt x="336" y="332"/>
                  <a:pt x="337" y="333"/>
                  <a:pt x="337" y="333"/>
                </a:cubicBezTo>
                <a:cubicBezTo>
                  <a:pt x="338" y="333"/>
                  <a:pt x="338" y="332"/>
                  <a:pt x="340" y="332"/>
                </a:cubicBezTo>
                <a:cubicBezTo>
                  <a:pt x="340" y="333"/>
                  <a:pt x="340" y="334"/>
                  <a:pt x="341" y="334"/>
                </a:cubicBezTo>
                <a:cubicBezTo>
                  <a:pt x="344" y="335"/>
                  <a:pt x="345" y="333"/>
                  <a:pt x="347" y="333"/>
                </a:cubicBezTo>
                <a:cubicBezTo>
                  <a:pt x="348" y="333"/>
                  <a:pt x="348" y="334"/>
                  <a:pt x="348" y="334"/>
                </a:cubicBezTo>
                <a:cubicBezTo>
                  <a:pt x="348" y="334"/>
                  <a:pt x="349" y="334"/>
                  <a:pt x="349" y="335"/>
                </a:cubicBezTo>
                <a:cubicBezTo>
                  <a:pt x="349" y="335"/>
                  <a:pt x="349" y="335"/>
                  <a:pt x="349" y="335"/>
                </a:cubicBezTo>
                <a:cubicBezTo>
                  <a:pt x="351" y="335"/>
                  <a:pt x="353" y="334"/>
                  <a:pt x="357" y="334"/>
                </a:cubicBezTo>
                <a:cubicBezTo>
                  <a:pt x="358" y="334"/>
                  <a:pt x="358" y="332"/>
                  <a:pt x="360" y="333"/>
                </a:cubicBezTo>
                <a:cubicBezTo>
                  <a:pt x="360" y="332"/>
                  <a:pt x="359" y="330"/>
                  <a:pt x="359" y="329"/>
                </a:cubicBezTo>
                <a:cubicBezTo>
                  <a:pt x="359" y="329"/>
                  <a:pt x="359" y="328"/>
                  <a:pt x="359" y="327"/>
                </a:cubicBezTo>
                <a:cubicBezTo>
                  <a:pt x="359" y="327"/>
                  <a:pt x="358" y="326"/>
                  <a:pt x="358" y="326"/>
                </a:cubicBezTo>
                <a:cubicBezTo>
                  <a:pt x="358" y="326"/>
                  <a:pt x="358" y="327"/>
                  <a:pt x="358" y="327"/>
                </a:cubicBezTo>
                <a:cubicBezTo>
                  <a:pt x="357" y="327"/>
                  <a:pt x="357" y="328"/>
                  <a:pt x="358" y="328"/>
                </a:cubicBezTo>
                <a:cubicBezTo>
                  <a:pt x="357" y="328"/>
                  <a:pt x="357" y="329"/>
                  <a:pt x="357" y="331"/>
                </a:cubicBezTo>
                <a:cubicBezTo>
                  <a:pt x="356" y="330"/>
                  <a:pt x="355" y="330"/>
                  <a:pt x="355" y="329"/>
                </a:cubicBezTo>
                <a:cubicBezTo>
                  <a:pt x="355" y="327"/>
                  <a:pt x="355" y="326"/>
                  <a:pt x="356" y="326"/>
                </a:cubicBezTo>
                <a:cubicBezTo>
                  <a:pt x="356" y="325"/>
                  <a:pt x="357" y="325"/>
                  <a:pt x="357" y="324"/>
                </a:cubicBezTo>
                <a:cubicBezTo>
                  <a:pt x="357" y="322"/>
                  <a:pt x="358" y="322"/>
                  <a:pt x="358" y="321"/>
                </a:cubicBezTo>
                <a:cubicBezTo>
                  <a:pt x="358" y="321"/>
                  <a:pt x="358" y="321"/>
                  <a:pt x="358" y="321"/>
                </a:cubicBezTo>
                <a:cubicBezTo>
                  <a:pt x="359" y="320"/>
                  <a:pt x="359" y="320"/>
                  <a:pt x="359" y="320"/>
                </a:cubicBezTo>
                <a:cubicBezTo>
                  <a:pt x="359" y="319"/>
                  <a:pt x="359" y="319"/>
                  <a:pt x="359" y="319"/>
                </a:cubicBezTo>
                <a:cubicBezTo>
                  <a:pt x="361" y="320"/>
                  <a:pt x="362" y="318"/>
                  <a:pt x="363" y="317"/>
                </a:cubicBezTo>
                <a:cubicBezTo>
                  <a:pt x="364" y="316"/>
                  <a:pt x="364" y="313"/>
                  <a:pt x="364" y="310"/>
                </a:cubicBezTo>
                <a:cubicBezTo>
                  <a:pt x="365" y="310"/>
                  <a:pt x="365" y="310"/>
                  <a:pt x="365" y="309"/>
                </a:cubicBezTo>
                <a:cubicBezTo>
                  <a:pt x="366" y="308"/>
                  <a:pt x="368" y="308"/>
                  <a:pt x="370" y="307"/>
                </a:cubicBezTo>
                <a:cubicBezTo>
                  <a:pt x="369" y="304"/>
                  <a:pt x="371" y="304"/>
                  <a:pt x="370" y="301"/>
                </a:cubicBezTo>
                <a:cubicBezTo>
                  <a:pt x="371" y="301"/>
                  <a:pt x="372" y="300"/>
                  <a:pt x="374" y="301"/>
                </a:cubicBezTo>
                <a:cubicBezTo>
                  <a:pt x="374" y="301"/>
                  <a:pt x="374" y="300"/>
                  <a:pt x="374" y="299"/>
                </a:cubicBezTo>
                <a:cubicBezTo>
                  <a:pt x="376" y="299"/>
                  <a:pt x="376" y="299"/>
                  <a:pt x="376" y="299"/>
                </a:cubicBezTo>
                <a:cubicBezTo>
                  <a:pt x="376" y="299"/>
                  <a:pt x="377" y="298"/>
                  <a:pt x="377" y="297"/>
                </a:cubicBezTo>
                <a:cubicBezTo>
                  <a:pt x="378" y="297"/>
                  <a:pt x="379" y="297"/>
                  <a:pt x="379" y="296"/>
                </a:cubicBezTo>
                <a:cubicBezTo>
                  <a:pt x="381" y="296"/>
                  <a:pt x="382" y="296"/>
                  <a:pt x="383" y="295"/>
                </a:cubicBezTo>
                <a:cubicBezTo>
                  <a:pt x="384" y="295"/>
                  <a:pt x="385" y="296"/>
                  <a:pt x="386" y="296"/>
                </a:cubicBezTo>
                <a:cubicBezTo>
                  <a:pt x="387" y="295"/>
                  <a:pt x="387" y="295"/>
                  <a:pt x="388" y="294"/>
                </a:cubicBezTo>
                <a:cubicBezTo>
                  <a:pt x="389" y="294"/>
                  <a:pt x="389" y="293"/>
                  <a:pt x="390" y="293"/>
                </a:cubicBezTo>
                <a:cubicBezTo>
                  <a:pt x="390" y="291"/>
                  <a:pt x="390" y="291"/>
                  <a:pt x="390" y="291"/>
                </a:cubicBezTo>
                <a:cubicBezTo>
                  <a:pt x="393" y="291"/>
                  <a:pt x="393" y="291"/>
                  <a:pt x="393" y="291"/>
                </a:cubicBezTo>
                <a:cubicBezTo>
                  <a:pt x="393" y="290"/>
                  <a:pt x="393" y="290"/>
                  <a:pt x="393" y="290"/>
                </a:cubicBezTo>
                <a:cubicBezTo>
                  <a:pt x="394" y="289"/>
                  <a:pt x="395" y="290"/>
                  <a:pt x="396" y="290"/>
                </a:cubicBezTo>
                <a:cubicBezTo>
                  <a:pt x="397" y="289"/>
                  <a:pt x="397" y="288"/>
                  <a:pt x="397" y="288"/>
                </a:cubicBezTo>
                <a:cubicBezTo>
                  <a:pt x="398" y="288"/>
                  <a:pt x="398" y="287"/>
                  <a:pt x="399" y="287"/>
                </a:cubicBezTo>
                <a:cubicBezTo>
                  <a:pt x="399" y="285"/>
                  <a:pt x="398" y="285"/>
                  <a:pt x="398" y="283"/>
                </a:cubicBezTo>
                <a:cubicBezTo>
                  <a:pt x="398" y="283"/>
                  <a:pt x="397" y="283"/>
                  <a:pt x="397" y="283"/>
                </a:cubicBezTo>
                <a:cubicBezTo>
                  <a:pt x="397" y="282"/>
                  <a:pt x="397" y="281"/>
                  <a:pt x="396" y="281"/>
                </a:cubicBezTo>
                <a:cubicBezTo>
                  <a:pt x="396" y="281"/>
                  <a:pt x="395" y="281"/>
                  <a:pt x="395" y="280"/>
                </a:cubicBezTo>
                <a:cubicBezTo>
                  <a:pt x="394" y="280"/>
                  <a:pt x="393" y="278"/>
                  <a:pt x="391" y="278"/>
                </a:cubicBezTo>
                <a:cubicBezTo>
                  <a:pt x="390" y="277"/>
                  <a:pt x="389" y="276"/>
                  <a:pt x="388" y="274"/>
                </a:cubicBezTo>
                <a:cubicBezTo>
                  <a:pt x="387" y="274"/>
                  <a:pt x="387" y="274"/>
                  <a:pt x="387" y="273"/>
                </a:cubicBezTo>
                <a:cubicBezTo>
                  <a:pt x="387" y="273"/>
                  <a:pt x="387" y="273"/>
                  <a:pt x="387" y="273"/>
                </a:cubicBezTo>
                <a:cubicBezTo>
                  <a:pt x="387" y="273"/>
                  <a:pt x="386" y="273"/>
                  <a:pt x="386" y="272"/>
                </a:cubicBezTo>
                <a:cubicBezTo>
                  <a:pt x="386" y="269"/>
                  <a:pt x="385" y="266"/>
                  <a:pt x="386" y="262"/>
                </a:cubicBezTo>
                <a:cubicBezTo>
                  <a:pt x="385" y="262"/>
                  <a:pt x="385" y="262"/>
                  <a:pt x="385" y="262"/>
                </a:cubicBezTo>
                <a:cubicBezTo>
                  <a:pt x="385" y="261"/>
                  <a:pt x="385" y="260"/>
                  <a:pt x="385" y="259"/>
                </a:cubicBezTo>
                <a:cubicBezTo>
                  <a:pt x="385" y="258"/>
                  <a:pt x="384" y="258"/>
                  <a:pt x="384" y="257"/>
                </a:cubicBezTo>
                <a:cubicBezTo>
                  <a:pt x="384" y="257"/>
                  <a:pt x="384" y="256"/>
                  <a:pt x="384" y="255"/>
                </a:cubicBezTo>
                <a:cubicBezTo>
                  <a:pt x="384" y="255"/>
                  <a:pt x="384" y="255"/>
                  <a:pt x="384" y="255"/>
                </a:cubicBezTo>
                <a:cubicBezTo>
                  <a:pt x="383" y="253"/>
                  <a:pt x="384" y="251"/>
                  <a:pt x="384" y="248"/>
                </a:cubicBezTo>
                <a:cubicBezTo>
                  <a:pt x="385" y="248"/>
                  <a:pt x="386" y="247"/>
                  <a:pt x="386" y="246"/>
                </a:cubicBezTo>
                <a:cubicBezTo>
                  <a:pt x="388" y="246"/>
                  <a:pt x="386" y="243"/>
                  <a:pt x="388" y="244"/>
                </a:cubicBezTo>
                <a:cubicBezTo>
                  <a:pt x="389" y="244"/>
                  <a:pt x="389" y="244"/>
                  <a:pt x="389" y="243"/>
                </a:cubicBezTo>
                <a:cubicBezTo>
                  <a:pt x="389" y="242"/>
                  <a:pt x="389" y="242"/>
                  <a:pt x="390" y="241"/>
                </a:cubicBezTo>
                <a:cubicBezTo>
                  <a:pt x="390" y="240"/>
                  <a:pt x="391" y="240"/>
                  <a:pt x="392" y="239"/>
                </a:cubicBezTo>
                <a:cubicBezTo>
                  <a:pt x="392" y="237"/>
                  <a:pt x="393" y="236"/>
                  <a:pt x="393" y="234"/>
                </a:cubicBezTo>
                <a:cubicBezTo>
                  <a:pt x="395" y="234"/>
                  <a:pt x="396" y="233"/>
                  <a:pt x="397" y="232"/>
                </a:cubicBezTo>
                <a:cubicBezTo>
                  <a:pt x="398" y="232"/>
                  <a:pt x="397" y="230"/>
                  <a:pt x="398" y="230"/>
                </a:cubicBezTo>
                <a:cubicBezTo>
                  <a:pt x="399" y="230"/>
                  <a:pt x="399" y="229"/>
                  <a:pt x="399" y="229"/>
                </a:cubicBezTo>
                <a:cubicBezTo>
                  <a:pt x="399" y="229"/>
                  <a:pt x="400" y="229"/>
                  <a:pt x="400" y="228"/>
                </a:cubicBezTo>
                <a:cubicBezTo>
                  <a:pt x="400" y="228"/>
                  <a:pt x="400" y="227"/>
                  <a:pt x="400" y="227"/>
                </a:cubicBezTo>
                <a:cubicBezTo>
                  <a:pt x="401" y="226"/>
                  <a:pt x="402" y="226"/>
                  <a:pt x="402" y="225"/>
                </a:cubicBezTo>
                <a:cubicBezTo>
                  <a:pt x="402" y="225"/>
                  <a:pt x="402" y="224"/>
                  <a:pt x="403" y="224"/>
                </a:cubicBezTo>
                <a:cubicBezTo>
                  <a:pt x="403" y="223"/>
                  <a:pt x="404" y="223"/>
                  <a:pt x="404" y="222"/>
                </a:cubicBezTo>
                <a:cubicBezTo>
                  <a:pt x="406" y="221"/>
                  <a:pt x="407" y="220"/>
                  <a:pt x="409" y="218"/>
                </a:cubicBezTo>
                <a:cubicBezTo>
                  <a:pt x="410" y="218"/>
                  <a:pt x="411" y="217"/>
                  <a:pt x="411" y="216"/>
                </a:cubicBezTo>
                <a:cubicBezTo>
                  <a:pt x="412" y="215"/>
                  <a:pt x="413" y="215"/>
                  <a:pt x="414" y="214"/>
                </a:cubicBezTo>
                <a:cubicBezTo>
                  <a:pt x="415" y="213"/>
                  <a:pt x="415" y="212"/>
                  <a:pt x="416" y="211"/>
                </a:cubicBezTo>
                <a:cubicBezTo>
                  <a:pt x="416" y="210"/>
                  <a:pt x="418" y="211"/>
                  <a:pt x="418" y="209"/>
                </a:cubicBezTo>
                <a:cubicBezTo>
                  <a:pt x="418" y="208"/>
                  <a:pt x="419" y="208"/>
                  <a:pt x="419" y="207"/>
                </a:cubicBezTo>
                <a:cubicBezTo>
                  <a:pt x="420" y="208"/>
                  <a:pt x="420" y="207"/>
                  <a:pt x="420" y="206"/>
                </a:cubicBezTo>
                <a:cubicBezTo>
                  <a:pt x="423" y="205"/>
                  <a:pt x="423" y="207"/>
                  <a:pt x="425" y="207"/>
                </a:cubicBezTo>
                <a:cubicBezTo>
                  <a:pt x="425" y="206"/>
                  <a:pt x="426" y="206"/>
                  <a:pt x="426" y="206"/>
                </a:cubicBezTo>
                <a:cubicBezTo>
                  <a:pt x="426" y="206"/>
                  <a:pt x="427" y="206"/>
                  <a:pt x="427" y="206"/>
                </a:cubicBezTo>
                <a:cubicBezTo>
                  <a:pt x="427" y="206"/>
                  <a:pt x="427" y="204"/>
                  <a:pt x="430" y="205"/>
                </a:cubicBezTo>
                <a:cubicBezTo>
                  <a:pt x="430" y="203"/>
                  <a:pt x="433" y="203"/>
                  <a:pt x="433" y="201"/>
                </a:cubicBezTo>
                <a:cubicBezTo>
                  <a:pt x="434" y="198"/>
                  <a:pt x="431" y="199"/>
                  <a:pt x="430" y="198"/>
                </a:cubicBezTo>
                <a:cubicBezTo>
                  <a:pt x="430" y="198"/>
                  <a:pt x="430" y="197"/>
                  <a:pt x="430" y="197"/>
                </a:cubicBezTo>
                <a:cubicBezTo>
                  <a:pt x="430" y="197"/>
                  <a:pt x="430" y="197"/>
                  <a:pt x="430" y="197"/>
                </a:cubicBezTo>
                <a:cubicBezTo>
                  <a:pt x="428" y="195"/>
                  <a:pt x="431" y="195"/>
                  <a:pt x="432" y="194"/>
                </a:cubicBezTo>
                <a:cubicBezTo>
                  <a:pt x="432" y="194"/>
                  <a:pt x="432" y="194"/>
                  <a:pt x="432" y="193"/>
                </a:cubicBezTo>
                <a:cubicBezTo>
                  <a:pt x="433" y="193"/>
                  <a:pt x="433" y="193"/>
                  <a:pt x="434" y="193"/>
                </a:cubicBezTo>
                <a:cubicBezTo>
                  <a:pt x="434" y="192"/>
                  <a:pt x="434" y="192"/>
                  <a:pt x="434" y="191"/>
                </a:cubicBezTo>
                <a:cubicBezTo>
                  <a:pt x="434" y="191"/>
                  <a:pt x="434" y="191"/>
                  <a:pt x="434" y="191"/>
                </a:cubicBezTo>
                <a:cubicBezTo>
                  <a:pt x="436" y="191"/>
                  <a:pt x="435" y="189"/>
                  <a:pt x="437" y="189"/>
                </a:cubicBezTo>
                <a:cubicBezTo>
                  <a:pt x="437" y="189"/>
                  <a:pt x="437" y="189"/>
                  <a:pt x="437" y="189"/>
                </a:cubicBezTo>
                <a:cubicBezTo>
                  <a:pt x="437" y="189"/>
                  <a:pt x="437" y="189"/>
                  <a:pt x="437" y="189"/>
                </a:cubicBezTo>
                <a:cubicBezTo>
                  <a:pt x="437" y="188"/>
                  <a:pt x="438" y="188"/>
                  <a:pt x="438" y="187"/>
                </a:cubicBezTo>
                <a:cubicBezTo>
                  <a:pt x="439" y="187"/>
                  <a:pt x="439" y="187"/>
                  <a:pt x="439" y="186"/>
                </a:cubicBezTo>
                <a:cubicBezTo>
                  <a:pt x="442" y="187"/>
                  <a:pt x="443" y="185"/>
                  <a:pt x="446" y="186"/>
                </a:cubicBezTo>
                <a:cubicBezTo>
                  <a:pt x="447" y="185"/>
                  <a:pt x="449" y="185"/>
                  <a:pt x="450" y="184"/>
                </a:cubicBezTo>
                <a:cubicBezTo>
                  <a:pt x="453" y="184"/>
                  <a:pt x="454" y="183"/>
                  <a:pt x="456" y="182"/>
                </a:cubicBezTo>
                <a:cubicBezTo>
                  <a:pt x="458" y="182"/>
                  <a:pt x="458" y="183"/>
                  <a:pt x="460" y="183"/>
                </a:cubicBezTo>
                <a:cubicBezTo>
                  <a:pt x="466" y="182"/>
                  <a:pt x="471" y="180"/>
                  <a:pt x="479" y="181"/>
                </a:cubicBezTo>
                <a:cubicBezTo>
                  <a:pt x="480" y="181"/>
                  <a:pt x="479" y="179"/>
                  <a:pt x="480" y="179"/>
                </a:cubicBezTo>
                <a:cubicBezTo>
                  <a:pt x="481" y="179"/>
                  <a:pt x="481" y="178"/>
                  <a:pt x="481" y="178"/>
                </a:cubicBezTo>
                <a:cubicBezTo>
                  <a:pt x="481" y="178"/>
                  <a:pt x="482" y="178"/>
                  <a:pt x="482" y="177"/>
                </a:cubicBezTo>
                <a:cubicBezTo>
                  <a:pt x="483" y="177"/>
                  <a:pt x="483" y="176"/>
                  <a:pt x="483" y="176"/>
                </a:cubicBezTo>
                <a:cubicBezTo>
                  <a:pt x="483" y="176"/>
                  <a:pt x="483" y="176"/>
                  <a:pt x="483" y="176"/>
                </a:cubicBezTo>
                <a:cubicBezTo>
                  <a:pt x="483" y="174"/>
                  <a:pt x="485" y="174"/>
                  <a:pt x="487" y="173"/>
                </a:cubicBezTo>
                <a:cubicBezTo>
                  <a:pt x="487" y="173"/>
                  <a:pt x="487" y="173"/>
                  <a:pt x="487" y="173"/>
                </a:cubicBezTo>
                <a:cubicBezTo>
                  <a:pt x="488" y="173"/>
                  <a:pt x="489" y="173"/>
                  <a:pt x="490" y="172"/>
                </a:cubicBezTo>
                <a:cubicBezTo>
                  <a:pt x="490" y="172"/>
                  <a:pt x="490" y="172"/>
                  <a:pt x="490" y="172"/>
                </a:cubicBezTo>
                <a:cubicBezTo>
                  <a:pt x="492" y="172"/>
                  <a:pt x="493" y="172"/>
                  <a:pt x="493" y="170"/>
                </a:cubicBezTo>
                <a:cubicBezTo>
                  <a:pt x="493" y="170"/>
                  <a:pt x="493" y="170"/>
                  <a:pt x="493" y="170"/>
                </a:cubicBezTo>
                <a:cubicBezTo>
                  <a:pt x="494" y="170"/>
                  <a:pt x="494" y="170"/>
                  <a:pt x="494" y="170"/>
                </a:cubicBezTo>
                <a:cubicBezTo>
                  <a:pt x="494" y="170"/>
                  <a:pt x="494" y="170"/>
                  <a:pt x="494" y="170"/>
                </a:cubicBezTo>
                <a:cubicBezTo>
                  <a:pt x="497" y="170"/>
                  <a:pt x="498" y="169"/>
                  <a:pt x="500" y="168"/>
                </a:cubicBezTo>
                <a:cubicBezTo>
                  <a:pt x="500" y="168"/>
                  <a:pt x="500" y="168"/>
                  <a:pt x="500" y="168"/>
                </a:cubicBezTo>
                <a:cubicBezTo>
                  <a:pt x="501" y="168"/>
                  <a:pt x="502" y="167"/>
                  <a:pt x="503" y="167"/>
                </a:cubicBezTo>
                <a:cubicBezTo>
                  <a:pt x="503" y="166"/>
                  <a:pt x="503" y="166"/>
                  <a:pt x="503" y="166"/>
                </a:cubicBezTo>
                <a:cubicBezTo>
                  <a:pt x="506" y="166"/>
                  <a:pt x="508" y="165"/>
                  <a:pt x="510" y="164"/>
                </a:cubicBezTo>
                <a:cubicBezTo>
                  <a:pt x="510" y="164"/>
                  <a:pt x="510" y="164"/>
                  <a:pt x="510" y="164"/>
                </a:cubicBezTo>
                <a:cubicBezTo>
                  <a:pt x="511" y="161"/>
                  <a:pt x="514" y="163"/>
                  <a:pt x="514" y="161"/>
                </a:cubicBezTo>
                <a:cubicBezTo>
                  <a:pt x="514" y="161"/>
                  <a:pt x="514" y="161"/>
                  <a:pt x="514" y="161"/>
                </a:cubicBezTo>
                <a:cubicBezTo>
                  <a:pt x="514" y="161"/>
                  <a:pt x="515" y="161"/>
                  <a:pt x="515" y="161"/>
                </a:cubicBezTo>
                <a:cubicBezTo>
                  <a:pt x="516" y="161"/>
                  <a:pt x="516" y="161"/>
                  <a:pt x="516" y="161"/>
                </a:cubicBezTo>
                <a:cubicBezTo>
                  <a:pt x="517" y="159"/>
                  <a:pt x="518" y="158"/>
                  <a:pt x="518" y="157"/>
                </a:cubicBezTo>
                <a:cubicBezTo>
                  <a:pt x="518" y="157"/>
                  <a:pt x="518" y="157"/>
                  <a:pt x="518" y="157"/>
                </a:cubicBezTo>
                <a:cubicBezTo>
                  <a:pt x="518" y="155"/>
                  <a:pt x="520" y="154"/>
                  <a:pt x="519" y="153"/>
                </a:cubicBezTo>
                <a:cubicBezTo>
                  <a:pt x="519" y="153"/>
                  <a:pt x="519" y="153"/>
                  <a:pt x="519" y="152"/>
                </a:cubicBezTo>
                <a:cubicBezTo>
                  <a:pt x="518" y="151"/>
                  <a:pt x="519" y="150"/>
                  <a:pt x="519" y="149"/>
                </a:cubicBezTo>
                <a:cubicBezTo>
                  <a:pt x="519" y="149"/>
                  <a:pt x="519" y="149"/>
                  <a:pt x="519" y="149"/>
                </a:cubicBezTo>
                <a:cubicBezTo>
                  <a:pt x="518" y="148"/>
                  <a:pt x="518" y="148"/>
                  <a:pt x="518" y="148"/>
                </a:cubicBezTo>
                <a:cubicBezTo>
                  <a:pt x="518" y="148"/>
                  <a:pt x="518" y="148"/>
                  <a:pt x="518" y="148"/>
                </a:cubicBezTo>
                <a:cubicBezTo>
                  <a:pt x="518" y="148"/>
                  <a:pt x="518" y="147"/>
                  <a:pt x="518" y="147"/>
                </a:cubicBezTo>
                <a:cubicBezTo>
                  <a:pt x="518" y="146"/>
                  <a:pt x="517" y="145"/>
                  <a:pt x="516" y="144"/>
                </a:cubicBezTo>
                <a:cubicBezTo>
                  <a:pt x="516" y="144"/>
                  <a:pt x="516" y="144"/>
                  <a:pt x="516" y="144"/>
                </a:cubicBezTo>
                <a:cubicBezTo>
                  <a:pt x="517" y="144"/>
                  <a:pt x="517" y="143"/>
                  <a:pt x="517" y="143"/>
                </a:cubicBezTo>
                <a:cubicBezTo>
                  <a:pt x="517" y="142"/>
                  <a:pt x="518" y="142"/>
                  <a:pt x="518" y="142"/>
                </a:cubicBezTo>
                <a:cubicBezTo>
                  <a:pt x="518" y="142"/>
                  <a:pt x="519" y="142"/>
                  <a:pt x="519" y="142"/>
                </a:cubicBezTo>
                <a:cubicBezTo>
                  <a:pt x="520" y="142"/>
                  <a:pt x="521" y="142"/>
                  <a:pt x="522" y="143"/>
                </a:cubicBezTo>
                <a:cubicBezTo>
                  <a:pt x="522" y="142"/>
                  <a:pt x="522" y="142"/>
                  <a:pt x="522" y="141"/>
                </a:cubicBezTo>
                <a:cubicBezTo>
                  <a:pt x="522" y="141"/>
                  <a:pt x="522" y="141"/>
                  <a:pt x="522" y="141"/>
                </a:cubicBezTo>
                <a:cubicBezTo>
                  <a:pt x="522" y="141"/>
                  <a:pt x="522" y="141"/>
                  <a:pt x="523" y="141"/>
                </a:cubicBezTo>
                <a:cubicBezTo>
                  <a:pt x="523" y="141"/>
                  <a:pt x="523" y="141"/>
                  <a:pt x="523" y="141"/>
                </a:cubicBezTo>
                <a:cubicBezTo>
                  <a:pt x="523" y="140"/>
                  <a:pt x="524" y="140"/>
                  <a:pt x="524" y="140"/>
                </a:cubicBezTo>
                <a:cubicBezTo>
                  <a:pt x="523" y="140"/>
                  <a:pt x="524" y="139"/>
                  <a:pt x="524" y="138"/>
                </a:cubicBezTo>
                <a:close/>
                <a:moveTo>
                  <a:pt x="547" y="253"/>
                </a:moveTo>
                <a:cubicBezTo>
                  <a:pt x="545" y="253"/>
                  <a:pt x="546" y="252"/>
                  <a:pt x="546" y="251"/>
                </a:cubicBezTo>
                <a:cubicBezTo>
                  <a:pt x="545" y="251"/>
                  <a:pt x="545" y="251"/>
                  <a:pt x="544" y="250"/>
                </a:cubicBezTo>
                <a:cubicBezTo>
                  <a:pt x="544" y="249"/>
                  <a:pt x="545" y="249"/>
                  <a:pt x="544" y="248"/>
                </a:cubicBezTo>
                <a:cubicBezTo>
                  <a:pt x="544" y="248"/>
                  <a:pt x="543" y="249"/>
                  <a:pt x="543" y="248"/>
                </a:cubicBezTo>
                <a:cubicBezTo>
                  <a:pt x="543" y="248"/>
                  <a:pt x="543" y="247"/>
                  <a:pt x="543" y="247"/>
                </a:cubicBezTo>
                <a:cubicBezTo>
                  <a:pt x="542" y="247"/>
                  <a:pt x="542" y="246"/>
                  <a:pt x="542" y="246"/>
                </a:cubicBezTo>
                <a:cubicBezTo>
                  <a:pt x="537" y="246"/>
                  <a:pt x="535" y="244"/>
                  <a:pt x="530" y="245"/>
                </a:cubicBezTo>
                <a:cubicBezTo>
                  <a:pt x="530" y="246"/>
                  <a:pt x="530" y="246"/>
                  <a:pt x="529" y="246"/>
                </a:cubicBezTo>
                <a:cubicBezTo>
                  <a:pt x="529" y="246"/>
                  <a:pt x="528" y="247"/>
                  <a:pt x="528" y="248"/>
                </a:cubicBezTo>
                <a:cubicBezTo>
                  <a:pt x="529" y="248"/>
                  <a:pt x="529" y="248"/>
                  <a:pt x="529" y="248"/>
                </a:cubicBezTo>
                <a:cubicBezTo>
                  <a:pt x="529" y="248"/>
                  <a:pt x="529" y="248"/>
                  <a:pt x="529" y="248"/>
                </a:cubicBezTo>
                <a:cubicBezTo>
                  <a:pt x="529" y="248"/>
                  <a:pt x="530" y="248"/>
                  <a:pt x="530" y="248"/>
                </a:cubicBezTo>
                <a:cubicBezTo>
                  <a:pt x="530" y="249"/>
                  <a:pt x="530" y="250"/>
                  <a:pt x="530" y="251"/>
                </a:cubicBezTo>
                <a:cubicBezTo>
                  <a:pt x="532" y="252"/>
                  <a:pt x="534" y="253"/>
                  <a:pt x="536" y="253"/>
                </a:cubicBezTo>
                <a:cubicBezTo>
                  <a:pt x="536" y="254"/>
                  <a:pt x="537" y="254"/>
                  <a:pt x="539" y="254"/>
                </a:cubicBezTo>
                <a:cubicBezTo>
                  <a:pt x="540" y="255"/>
                  <a:pt x="540" y="256"/>
                  <a:pt x="542" y="257"/>
                </a:cubicBezTo>
                <a:cubicBezTo>
                  <a:pt x="542" y="258"/>
                  <a:pt x="544" y="259"/>
                  <a:pt x="545" y="259"/>
                </a:cubicBezTo>
                <a:cubicBezTo>
                  <a:pt x="546" y="257"/>
                  <a:pt x="547" y="256"/>
                  <a:pt x="547" y="253"/>
                </a:cubicBezTo>
                <a:close/>
                <a:moveTo>
                  <a:pt x="266" y="390"/>
                </a:moveTo>
                <a:cubicBezTo>
                  <a:pt x="266" y="389"/>
                  <a:pt x="266" y="389"/>
                  <a:pt x="265" y="389"/>
                </a:cubicBezTo>
                <a:cubicBezTo>
                  <a:pt x="265" y="389"/>
                  <a:pt x="264" y="389"/>
                  <a:pt x="264" y="390"/>
                </a:cubicBezTo>
                <a:cubicBezTo>
                  <a:pt x="263" y="390"/>
                  <a:pt x="263" y="390"/>
                  <a:pt x="263" y="391"/>
                </a:cubicBezTo>
                <a:cubicBezTo>
                  <a:pt x="263" y="392"/>
                  <a:pt x="263" y="392"/>
                  <a:pt x="264" y="392"/>
                </a:cubicBezTo>
                <a:cubicBezTo>
                  <a:pt x="264" y="392"/>
                  <a:pt x="265" y="392"/>
                  <a:pt x="266" y="392"/>
                </a:cubicBezTo>
                <a:cubicBezTo>
                  <a:pt x="266" y="392"/>
                  <a:pt x="267" y="392"/>
                  <a:pt x="267" y="392"/>
                </a:cubicBezTo>
                <a:cubicBezTo>
                  <a:pt x="267" y="392"/>
                  <a:pt x="268" y="392"/>
                  <a:pt x="268" y="391"/>
                </a:cubicBezTo>
                <a:cubicBezTo>
                  <a:pt x="268" y="391"/>
                  <a:pt x="267" y="391"/>
                  <a:pt x="267" y="390"/>
                </a:cubicBezTo>
                <a:lnTo>
                  <a:pt x="266" y="390"/>
                </a:lnTo>
                <a:close/>
                <a:moveTo>
                  <a:pt x="496" y="282"/>
                </a:moveTo>
                <a:cubicBezTo>
                  <a:pt x="497" y="285"/>
                  <a:pt x="496" y="282"/>
                  <a:pt x="494" y="283"/>
                </a:cubicBezTo>
                <a:cubicBezTo>
                  <a:pt x="494" y="284"/>
                  <a:pt x="494" y="285"/>
                  <a:pt x="495" y="285"/>
                </a:cubicBezTo>
                <a:cubicBezTo>
                  <a:pt x="495" y="285"/>
                  <a:pt x="496" y="285"/>
                  <a:pt x="496" y="286"/>
                </a:cubicBezTo>
                <a:cubicBezTo>
                  <a:pt x="496" y="286"/>
                  <a:pt x="496" y="286"/>
                  <a:pt x="496" y="286"/>
                </a:cubicBezTo>
                <a:cubicBezTo>
                  <a:pt x="497" y="286"/>
                  <a:pt x="498" y="282"/>
                  <a:pt x="496" y="282"/>
                </a:cubicBezTo>
                <a:close/>
                <a:moveTo>
                  <a:pt x="444" y="296"/>
                </a:moveTo>
                <a:cubicBezTo>
                  <a:pt x="443" y="296"/>
                  <a:pt x="442" y="295"/>
                  <a:pt x="442" y="294"/>
                </a:cubicBezTo>
                <a:cubicBezTo>
                  <a:pt x="442" y="294"/>
                  <a:pt x="441" y="294"/>
                  <a:pt x="441" y="293"/>
                </a:cubicBezTo>
                <a:cubicBezTo>
                  <a:pt x="441" y="292"/>
                  <a:pt x="441" y="291"/>
                  <a:pt x="441" y="291"/>
                </a:cubicBezTo>
                <a:cubicBezTo>
                  <a:pt x="441" y="292"/>
                  <a:pt x="441" y="292"/>
                  <a:pt x="441" y="293"/>
                </a:cubicBezTo>
                <a:cubicBezTo>
                  <a:pt x="440" y="293"/>
                  <a:pt x="440" y="294"/>
                  <a:pt x="439" y="294"/>
                </a:cubicBezTo>
                <a:cubicBezTo>
                  <a:pt x="439" y="296"/>
                  <a:pt x="438" y="297"/>
                  <a:pt x="439" y="299"/>
                </a:cubicBezTo>
                <a:cubicBezTo>
                  <a:pt x="441" y="300"/>
                  <a:pt x="439" y="297"/>
                  <a:pt x="441" y="298"/>
                </a:cubicBezTo>
                <a:cubicBezTo>
                  <a:pt x="441" y="297"/>
                  <a:pt x="442" y="297"/>
                  <a:pt x="442" y="298"/>
                </a:cubicBezTo>
                <a:cubicBezTo>
                  <a:pt x="443" y="298"/>
                  <a:pt x="443" y="300"/>
                  <a:pt x="445" y="299"/>
                </a:cubicBezTo>
                <a:cubicBezTo>
                  <a:pt x="445" y="299"/>
                  <a:pt x="445" y="299"/>
                  <a:pt x="446" y="299"/>
                </a:cubicBezTo>
                <a:cubicBezTo>
                  <a:pt x="446" y="299"/>
                  <a:pt x="446" y="298"/>
                  <a:pt x="446" y="297"/>
                </a:cubicBezTo>
                <a:cubicBezTo>
                  <a:pt x="446" y="296"/>
                  <a:pt x="444" y="297"/>
                  <a:pt x="444" y="296"/>
                </a:cubicBezTo>
                <a:close/>
                <a:moveTo>
                  <a:pt x="449" y="280"/>
                </a:moveTo>
                <a:cubicBezTo>
                  <a:pt x="450" y="278"/>
                  <a:pt x="448" y="278"/>
                  <a:pt x="448" y="276"/>
                </a:cubicBezTo>
                <a:cubicBezTo>
                  <a:pt x="446" y="276"/>
                  <a:pt x="444" y="276"/>
                  <a:pt x="443" y="277"/>
                </a:cubicBezTo>
                <a:cubicBezTo>
                  <a:pt x="441" y="277"/>
                  <a:pt x="441" y="278"/>
                  <a:pt x="439" y="278"/>
                </a:cubicBezTo>
                <a:cubicBezTo>
                  <a:pt x="438" y="280"/>
                  <a:pt x="436" y="280"/>
                  <a:pt x="436" y="282"/>
                </a:cubicBezTo>
                <a:cubicBezTo>
                  <a:pt x="436" y="283"/>
                  <a:pt x="435" y="282"/>
                  <a:pt x="434" y="283"/>
                </a:cubicBezTo>
                <a:cubicBezTo>
                  <a:pt x="433" y="283"/>
                  <a:pt x="434" y="285"/>
                  <a:pt x="434" y="286"/>
                </a:cubicBezTo>
                <a:cubicBezTo>
                  <a:pt x="434" y="286"/>
                  <a:pt x="435" y="287"/>
                  <a:pt x="434" y="287"/>
                </a:cubicBezTo>
                <a:cubicBezTo>
                  <a:pt x="436" y="287"/>
                  <a:pt x="437" y="287"/>
                  <a:pt x="438" y="287"/>
                </a:cubicBezTo>
                <a:cubicBezTo>
                  <a:pt x="438" y="288"/>
                  <a:pt x="438" y="288"/>
                  <a:pt x="438" y="289"/>
                </a:cubicBezTo>
                <a:cubicBezTo>
                  <a:pt x="438" y="289"/>
                  <a:pt x="439" y="289"/>
                  <a:pt x="439" y="290"/>
                </a:cubicBezTo>
                <a:cubicBezTo>
                  <a:pt x="442" y="290"/>
                  <a:pt x="441" y="287"/>
                  <a:pt x="443" y="287"/>
                </a:cubicBezTo>
                <a:cubicBezTo>
                  <a:pt x="445" y="287"/>
                  <a:pt x="445" y="286"/>
                  <a:pt x="446" y="285"/>
                </a:cubicBezTo>
                <a:cubicBezTo>
                  <a:pt x="448" y="285"/>
                  <a:pt x="448" y="283"/>
                  <a:pt x="450" y="283"/>
                </a:cubicBezTo>
                <a:cubicBezTo>
                  <a:pt x="450" y="282"/>
                  <a:pt x="448" y="282"/>
                  <a:pt x="449" y="2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15"/>
          <p:cNvSpPr>
            <a:spLocks noEditPoints="1"/>
          </p:cNvSpPr>
          <p:nvPr/>
        </p:nvSpPr>
        <p:spPr bwMode="auto">
          <a:xfrm>
            <a:off x="7761579" y="670228"/>
            <a:ext cx="985838" cy="2451100"/>
          </a:xfrm>
          <a:custGeom>
            <a:avLst/>
            <a:gdLst>
              <a:gd name="T0" fmla="*/ 175 w 255"/>
              <a:gd name="T1" fmla="*/ 518 h 633"/>
              <a:gd name="T2" fmla="*/ 177 w 255"/>
              <a:gd name="T3" fmla="*/ 555 h 633"/>
              <a:gd name="T4" fmla="*/ 190 w 255"/>
              <a:gd name="T5" fmla="*/ 516 h 633"/>
              <a:gd name="T6" fmla="*/ 214 w 255"/>
              <a:gd name="T7" fmla="*/ 170 h 633"/>
              <a:gd name="T8" fmla="*/ 179 w 255"/>
              <a:gd name="T9" fmla="*/ 444 h 633"/>
              <a:gd name="T10" fmla="*/ 130 w 255"/>
              <a:gd name="T11" fmla="*/ 569 h 633"/>
              <a:gd name="T12" fmla="*/ 141 w 255"/>
              <a:gd name="T13" fmla="*/ 562 h 633"/>
              <a:gd name="T14" fmla="*/ 11 w 255"/>
              <a:gd name="T15" fmla="*/ 511 h 633"/>
              <a:gd name="T16" fmla="*/ 135 w 255"/>
              <a:gd name="T17" fmla="*/ 516 h 633"/>
              <a:gd name="T18" fmla="*/ 251 w 255"/>
              <a:gd name="T19" fmla="*/ 145 h 633"/>
              <a:gd name="T20" fmla="*/ 255 w 255"/>
              <a:gd name="T21" fmla="*/ 137 h 633"/>
              <a:gd name="T22" fmla="*/ 246 w 255"/>
              <a:gd name="T23" fmla="*/ 126 h 633"/>
              <a:gd name="T24" fmla="*/ 234 w 255"/>
              <a:gd name="T25" fmla="*/ 72 h 633"/>
              <a:gd name="T26" fmla="*/ 228 w 255"/>
              <a:gd name="T27" fmla="*/ 60 h 633"/>
              <a:gd name="T28" fmla="*/ 227 w 255"/>
              <a:gd name="T29" fmla="*/ 45 h 633"/>
              <a:gd name="T30" fmla="*/ 186 w 255"/>
              <a:gd name="T31" fmla="*/ 12 h 633"/>
              <a:gd name="T32" fmla="*/ 171 w 255"/>
              <a:gd name="T33" fmla="*/ 18 h 633"/>
              <a:gd name="T34" fmla="*/ 136 w 255"/>
              <a:gd name="T35" fmla="*/ 51 h 633"/>
              <a:gd name="T36" fmla="*/ 99 w 255"/>
              <a:gd name="T37" fmla="*/ 115 h 633"/>
              <a:gd name="T38" fmla="*/ 90 w 255"/>
              <a:gd name="T39" fmla="*/ 134 h 633"/>
              <a:gd name="T40" fmla="*/ 78 w 255"/>
              <a:gd name="T41" fmla="*/ 152 h 633"/>
              <a:gd name="T42" fmla="*/ 67 w 255"/>
              <a:gd name="T43" fmla="*/ 192 h 633"/>
              <a:gd name="T44" fmla="*/ 44 w 255"/>
              <a:gd name="T45" fmla="*/ 235 h 633"/>
              <a:gd name="T46" fmla="*/ 28 w 255"/>
              <a:gd name="T47" fmla="*/ 309 h 633"/>
              <a:gd name="T48" fmla="*/ 42 w 255"/>
              <a:gd name="T49" fmla="*/ 367 h 633"/>
              <a:gd name="T50" fmla="*/ 34 w 255"/>
              <a:gd name="T51" fmla="*/ 381 h 633"/>
              <a:gd name="T52" fmla="*/ 35 w 255"/>
              <a:gd name="T53" fmla="*/ 414 h 633"/>
              <a:gd name="T54" fmla="*/ 25 w 255"/>
              <a:gd name="T55" fmla="*/ 424 h 633"/>
              <a:gd name="T56" fmla="*/ 21 w 255"/>
              <a:gd name="T57" fmla="*/ 426 h 633"/>
              <a:gd name="T58" fmla="*/ 14 w 255"/>
              <a:gd name="T59" fmla="*/ 469 h 633"/>
              <a:gd name="T60" fmla="*/ 9 w 255"/>
              <a:gd name="T61" fmla="*/ 497 h 633"/>
              <a:gd name="T62" fmla="*/ 24 w 255"/>
              <a:gd name="T63" fmla="*/ 551 h 633"/>
              <a:gd name="T64" fmla="*/ 30 w 255"/>
              <a:gd name="T65" fmla="*/ 589 h 633"/>
              <a:gd name="T66" fmla="*/ 41 w 255"/>
              <a:gd name="T67" fmla="*/ 624 h 633"/>
              <a:gd name="T68" fmla="*/ 77 w 255"/>
              <a:gd name="T69" fmla="*/ 616 h 633"/>
              <a:gd name="T70" fmla="*/ 102 w 255"/>
              <a:gd name="T71" fmla="*/ 595 h 633"/>
              <a:gd name="T72" fmla="*/ 129 w 255"/>
              <a:gd name="T73" fmla="*/ 564 h 633"/>
              <a:gd name="T74" fmla="*/ 129 w 255"/>
              <a:gd name="T75" fmla="*/ 509 h 633"/>
              <a:gd name="T76" fmla="*/ 133 w 255"/>
              <a:gd name="T77" fmla="*/ 481 h 633"/>
              <a:gd name="T78" fmla="*/ 152 w 255"/>
              <a:gd name="T79" fmla="*/ 470 h 633"/>
              <a:gd name="T80" fmla="*/ 163 w 255"/>
              <a:gd name="T81" fmla="*/ 460 h 633"/>
              <a:gd name="T82" fmla="*/ 174 w 255"/>
              <a:gd name="T83" fmla="*/ 450 h 633"/>
              <a:gd name="T84" fmla="*/ 179 w 255"/>
              <a:gd name="T85" fmla="*/ 427 h 633"/>
              <a:gd name="T86" fmla="*/ 171 w 255"/>
              <a:gd name="T87" fmla="*/ 404 h 633"/>
              <a:gd name="T88" fmla="*/ 141 w 255"/>
              <a:gd name="T89" fmla="*/ 376 h 633"/>
              <a:gd name="T90" fmla="*/ 142 w 255"/>
              <a:gd name="T91" fmla="*/ 312 h 633"/>
              <a:gd name="T92" fmla="*/ 153 w 255"/>
              <a:gd name="T93" fmla="*/ 293 h 633"/>
              <a:gd name="T94" fmla="*/ 155 w 255"/>
              <a:gd name="T95" fmla="*/ 278 h 633"/>
              <a:gd name="T96" fmla="*/ 184 w 255"/>
              <a:gd name="T97" fmla="*/ 256 h 633"/>
              <a:gd name="T98" fmla="*/ 207 w 255"/>
              <a:gd name="T99" fmla="*/ 221 h 633"/>
              <a:gd name="T100" fmla="*/ 206 w 255"/>
              <a:gd name="T101" fmla="*/ 190 h 633"/>
              <a:gd name="T102" fmla="*/ 213 w 255"/>
              <a:gd name="T103" fmla="*/ 171 h 633"/>
              <a:gd name="T104" fmla="*/ 217 w 255"/>
              <a:gd name="T105" fmla="*/ 153 h 633"/>
              <a:gd name="T106" fmla="*/ 239 w 255"/>
              <a:gd name="T107" fmla="*/ 142 h 633"/>
              <a:gd name="T108" fmla="*/ 146 w 255"/>
              <a:gd name="T109" fmla="*/ 436 h 633"/>
              <a:gd name="T110" fmla="*/ 155 w 255"/>
              <a:gd name="T111" fmla="*/ 442 h 633"/>
              <a:gd name="T112" fmla="*/ 145 w 255"/>
              <a:gd name="T113" fmla="*/ 449 h 633"/>
              <a:gd name="T114" fmla="*/ 126 w 255"/>
              <a:gd name="T115" fmla="*/ 439 h 633"/>
              <a:gd name="T116" fmla="*/ 37 w 255"/>
              <a:gd name="T117" fmla="*/ 605 h 633"/>
              <a:gd name="T118" fmla="*/ 141 w 255"/>
              <a:gd name="T119" fmla="*/ 440 h 633"/>
              <a:gd name="T120" fmla="*/ 227 w 255"/>
              <a:gd name="T121" fmla="*/ 150 h 633"/>
              <a:gd name="T122" fmla="*/ 249 w 255"/>
              <a:gd name="T123" fmla="*/ 144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5" h="633">
                <a:moveTo>
                  <a:pt x="181" y="437"/>
                </a:moveTo>
                <a:cubicBezTo>
                  <a:pt x="178" y="436"/>
                  <a:pt x="178" y="438"/>
                  <a:pt x="177" y="438"/>
                </a:cubicBezTo>
                <a:cubicBezTo>
                  <a:pt x="177" y="438"/>
                  <a:pt x="176" y="437"/>
                  <a:pt x="176" y="437"/>
                </a:cubicBezTo>
                <a:cubicBezTo>
                  <a:pt x="176" y="436"/>
                  <a:pt x="175" y="436"/>
                  <a:pt x="175" y="436"/>
                </a:cubicBezTo>
                <a:cubicBezTo>
                  <a:pt x="175" y="438"/>
                  <a:pt x="172" y="437"/>
                  <a:pt x="173" y="440"/>
                </a:cubicBezTo>
                <a:cubicBezTo>
                  <a:pt x="175" y="440"/>
                  <a:pt x="176" y="440"/>
                  <a:pt x="178" y="440"/>
                </a:cubicBezTo>
                <a:cubicBezTo>
                  <a:pt x="177" y="437"/>
                  <a:pt x="182" y="440"/>
                  <a:pt x="181" y="437"/>
                </a:cubicBezTo>
                <a:close/>
                <a:moveTo>
                  <a:pt x="197" y="504"/>
                </a:moveTo>
                <a:cubicBezTo>
                  <a:pt x="197" y="504"/>
                  <a:pt x="197" y="503"/>
                  <a:pt x="196" y="503"/>
                </a:cubicBezTo>
                <a:cubicBezTo>
                  <a:pt x="196" y="503"/>
                  <a:pt x="196" y="503"/>
                  <a:pt x="196" y="503"/>
                </a:cubicBezTo>
                <a:cubicBezTo>
                  <a:pt x="195" y="503"/>
                  <a:pt x="196" y="502"/>
                  <a:pt x="195" y="501"/>
                </a:cubicBezTo>
                <a:cubicBezTo>
                  <a:pt x="194" y="500"/>
                  <a:pt x="194" y="501"/>
                  <a:pt x="194" y="501"/>
                </a:cubicBezTo>
                <a:cubicBezTo>
                  <a:pt x="194" y="501"/>
                  <a:pt x="194" y="502"/>
                  <a:pt x="194" y="502"/>
                </a:cubicBezTo>
                <a:cubicBezTo>
                  <a:pt x="194" y="503"/>
                  <a:pt x="193" y="503"/>
                  <a:pt x="193" y="504"/>
                </a:cubicBezTo>
                <a:cubicBezTo>
                  <a:pt x="193" y="504"/>
                  <a:pt x="193" y="504"/>
                  <a:pt x="193" y="504"/>
                </a:cubicBezTo>
                <a:cubicBezTo>
                  <a:pt x="193" y="505"/>
                  <a:pt x="193" y="505"/>
                  <a:pt x="193" y="505"/>
                </a:cubicBezTo>
                <a:cubicBezTo>
                  <a:pt x="192" y="505"/>
                  <a:pt x="192" y="505"/>
                  <a:pt x="192" y="506"/>
                </a:cubicBezTo>
                <a:cubicBezTo>
                  <a:pt x="191" y="506"/>
                  <a:pt x="191" y="507"/>
                  <a:pt x="190" y="506"/>
                </a:cubicBezTo>
                <a:cubicBezTo>
                  <a:pt x="188" y="507"/>
                  <a:pt x="189" y="504"/>
                  <a:pt x="187" y="505"/>
                </a:cubicBezTo>
                <a:cubicBezTo>
                  <a:pt x="187" y="506"/>
                  <a:pt x="187" y="507"/>
                  <a:pt x="186" y="507"/>
                </a:cubicBezTo>
                <a:cubicBezTo>
                  <a:pt x="186" y="508"/>
                  <a:pt x="186" y="509"/>
                  <a:pt x="185" y="509"/>
                </a:cubicBezTo>
                <a:cubicBezTo>
                  <a:pt x="185" y="508"/>
                  <a:pt x="184" y="507"/>
                  <a:pt x="183" y="507"/>
                </a:cubicBezTo>
                <a:cubicBezTo>
                  <a:pt x="181" y="508"/>
                  <a:pt x="181" y="510"/>
                  <a:pt x="179" y="511"/>
                </a:cubicBezTo>
                <a:cubicBezTo>
                  <a:pt x="177" y="510"/>
                  <a:pt x="178" y="513"/>
                  <a:pt x="176" y="513"/>
                </a:cubicBezTo>
                <a:cubicBezTo>
                  <a:pt x="176" y="515"/>
                  <a:pt x="175" y="516"/>
                  <a:pt x="175" y="518"/>
                </a:cubicBezTo>
                <a:cubicBezTo>
                  <a:pt x="174" y="518"/>
                  <a:pt x="174" y="518"/>
                  <a:pt x="174" y="518"/>
                </a:cubicBezTo>
                <a:cubicBezTo>
                  <a:pt x="173" y="519"/>
                  <a:pt x="173" y="520"/>
                  <a:pt x="173" y="521"/>
                </a:cubicBezTo>
                <a:cubicBezTo>
                  <a:pt x="173" y="521"/>
                  <a:pt x="173" y="521"/>
                  <a:pt x="173" y="521"/>
                </a:cubicBezTo>
                <a:cubicBezTo>
                  <a:pt x="173" y="522"/>
                  <a:pt x="173" y="522"/>
                  <a:pt x="173" y="522"/>
                </a:cubicBezTo>
                <a:cubicBezTo>
                  <a:pt x="171" y="522"/>
                  <a:pt x="170" y="523"/>
                  <a:pt x="170" y="525"/>
                </a:cubicBezTo>
                <a:cubicBezTo>
                  <a:pt x="170" y="525"/>
                  <a:pt x="170" y="525"/>
                  <a:pt x="170" y="525"/>
                </a:cubicBezTo>
                <a:cubicBezTo>
                  <a:pt x="170" y="525"/>
                  <a:pt x="169" y="525"/>
                  <a:pt x="169" y="525"/>
                </a:cubicBezTo>
                <a:cubicBezTo>
                  <a:pt x="169" y="525"/>
                  <a:pt x="169" y="527"/>
                  <a:pt x="169" y="527"/>
                </a:cubicBezTo>
                <a:cubicBezTo>
                  <a:pt x="169" y="528"/>
                  <a:pt x="170" y="527"/>
                  <a:pt x="170" y="528"/>
                </a:cubicBezTo>
                <a:cubicBezTo>
                  <a:pt x="170" y="529"/>
                  <a:pt x="170" y="530"/>
                  <a:pt x="170" y="531"/>
                </a:cubicBezTo>
                <a:cubicBezTo>
                  <a:pt x="170" y="531"/>
                  <a:pt x="170" y="531"/>
                  <a:pt x="170" y="531"/>
                </a:cubicBezTo>
                <a:cubicBezTo>
                  <a:pt x="170" y="532"/>
                  <a:pt x="170" y="532"/>
                  <a:pt x="170" y="533"/>
                </a:cubicBezTo>
                <a:cubicBezTo>
                  <a:pt x="170" y="533"/>
                  <a:pt x="171" y="533"/>
                  <a:pt x="171" y="533"/>
                </a:cubicBezTo>
                <a:cubicBezTo>
                  <a:pt x="170" y="534"/>
                  <a:pt x="170" y="535"/>
                  <a:pt x="170" y="536"/>
                </a:cubicBezTo>
                <a:cubicBezTo>
                  <a:pt x="170" y="536"/>
                  <a:pt x="170" y="536"/>
                  <a:pt x="170" y="536"/>
                </a:cubicBezTo>
                <a:cubicBezTo>
                  <a:pt x="170" y="536"/>
                  <a:pt x="170" y="536"/>
                  <a:pt x="170" y="536"/>
                </a:cubicBezTo>
                <a:cubicBezTo>
                  <a:pt x="170" y="537"/>
                  <a:pt x="170" y="538"/>
                  <a:pt x="170" y="539"/>
                </a:cubicBezTo>
                <a:cubicBezTo>
                  <a:pt x="170" y="540"/>
                  <a:pt x="170" y="540"/>
                  <a:pt x="171" y="541"/>
                </a:cubicBezTo>
                <a:cubicBezTo>
                  <a:pt x="171" y="542"/>
                  <a:pt x="171" y="543"/>
                  <a:pt x="172" y="543"/>
                </a:cubicBezTo>
                <a:cubicBezTo>
                  <a:pt x="171" y="545"/>
                  <a:pt x="174" y="544"/>
                  <a:pt x="173" y="546"/>
                </a:cubicBezTo>
                <a:cubicBezTo>
                  <a:pt x="172" y="546"/>
                  <a:pt x="172" y="547"/>
                  <a:pt x="172" y="548"/>
                </a:cubicBezTo>
                <a:cubicBezTo>
                  <a:pt x="172" y="548"/>
                  <a:pt x="174" y="548"/>
                  <a:pt x="174" y="549"/>
                </a:cubicBezTo>
                <a:cubicBezTo>
                  <a:pt x="172" y="548"/>
                  <a:pt x="174" y="552"/>
                  <a:pt x="172" y="552"/>
                </a:cubicBezTo>
                <a:cubicBezTo>
                  <a:pt x="173" y="553"/>
                  <a:pt x="171" y="553"/>
                  <a:pt x="172" y="555"/>
                </a:cubicBezTo>
                <a:cubicBezTo>
                  <a:pt x="174" y="556"/>
                  <a:pt x="175" y="555"/>
                  <a:pt x="177" y="555"/>
                </a:cubicBezTo>
                <a:cubicBezTo>
                  <a:pt x="177" y="554"/>
                  <a:pt x="177" y="554"/>
                  <a:pt x="177" y="554"/>
                </a:cubicBezTo>
                <a:cubicBezTo>
                  <a:pt x="177" y="553"/>
                  <a:pt x="177" y="553"/>
                  <a:pt x="177" y="553"/>
                </a:cubicBezTo>
                <a:cubicBezTo>
                  <a:pt x="179" y="553"/>
                  <a:pt x="178" y="550"/>
                  <a:pt x="180" y="551"/>
                </a:cubicBezTo>
                <a:cubicBezTo>
                  <a:pt x="180" y="549"/>
                  <a:pt x="179" y="548"/>
                  <a:pt x="179" y="546"/>
                </a:cubicBezTo>
                <a:cubicBezTo>
                  <a:pt x="180" y="546"/>
                  <a:pt x="179" y="543"/>
                  <a:pt x="181" y="543"/>
                </a:cubicBezTo>
                <a:cubicBezTo>
                  <a:pt x="181" y="542"/>
                  <a:pt x="181" y="542"/>
                  <a:pt x="181" y="542"/>
                </a:cubicBezTo>
                <a:cubicBezTo>
                  <a:pt x="183" y="541"/>
                  <a:pt x="183" y="539"/>
                  <a:pt x="186" y="540"/>
                </a:cubicBezTo>
                <a:cubicBezTo>
                  <a:pt x="186" y="539"/>
                  <a:pt x="186" y="538"/>
                  <a:pt x="187" y="538"/>
                </a:cubicBezTo>
                <a:cubicBezTo>
                  <a:pt x="188" y="536"/>
                  <a:pt x="185" y="537"/>
                  <a:pt x="186" y="535"/>
                </a:cubicBezTo>
                <a:cubicBezTo>
                  <a:pt x="186" y="535"/>
                  <a:pt x="186" y="534"/>
                  <a:pt x="187" y="534"/>
                </a:cubicBezTo>
                <a:cubicBezTo>
                  <a:pt x="187" y="534"/>
                  <a:pt x="187" y="534"/>
                  <a:pt x="187" y="534"/>
                </a:cubicBezTo>
                <a:cubicBezTo>
                  <a:pt x="188" y="533"/>
                  <a:pt x="189" y="533"/>
                  <a:pt x="190" y="531"/>
                </a:cubicBezTo>
                <a:cubicBezTo>
                  <a:pt x="190" y="531"/>
                  <a:pt x="190" y="531"/>
                  <a:pt x="190" y="531"/>
                </a:cubicBezTo>
                <a:cubicBezTo>
                  <a:pt x="191" y="531"/>
                  <a:pt x="191" y="530"/>
                  <a:pt x="191" y="530"/>
                </a:cubicBezTo>
                <a:cubicBezTo>
                  <a:pt x="191" y="529"/>
                  <a:pt x="191" y="529"/>
                  <a:pt x="191" y="529"/>
                </a:cubicBezTo>
                <a:cubicBezTo>
                  <a:pt x="191" y="529"/>
                  <a:pt x="190" y="527"/>
                  <a:pt x="188" y="527"/>
                </a:cubicBezTo>
                <a:cubicBezTo>
                  <a:pt x="188" y="527"/>
                  <a:pt x="188" y="527"/>
                  <a:pt x="188" y="527"/>
                </a:cubicBezTo>
                <a:cubicBezTo>
                  <a:pt x="188" y="527"/>
                  <a:pt x="187" y="527"/>
                  <a:pt x="187" y="526"/>
                </a:cubicBezTo>
                <a:cubicBezTo>
                  <a:pt x="187" y="525"/>
                  <a:pt x="187" y="523"/>
                  <a:pt x="187" y="523"/>
                </a:cubicBezTo>
                <a:cubicBezTo>
                  <a:pt x="187" y="521"/>
                  <a:pt x="186" y="521"/>
                  <a:pt x="186" y="520"/>
                </a:cubicBezTo>
                <a:cubicBezTo>
                  <a:pt x="187" y="520"/>
                  <a:pt x="187" y="520"/>
                  <a:pt x="187" y="519"/>
                </a:cubicBezTo>
                <a:cubicBezTo>
                  <a:pt x="187" y="519"/>
                  <a:pt x="187" y="519"/>
                  <a:pt x="187" y="519"/>
                </a:cubicBezTo>
                <a:cubicBezTo>
                  <a:pt x="189" y="519"/>
                  <a:pt x="190" y="519"/>
                  <a:pt x="190" y="517"/>
                </a:cubicBezTo>
                <a:cubicBezTo>
                  <a:pt x="190" y="517"/>
                  <a:pt x="190" y="516"/>
                  <a:pt x="190" y="516"/>
                </a:cubicBezTo>
                <a:cubicBezTo>
                  <a:pt x="190" y="516"/>
                  <a:pt x="190" y="516"/>
                  <a:pt x="190" y="516"/>
                </a:cubicBezTo>
                <a:cubicBezTo>
                  <a:pt x="190" y="516"/>
                  <a:pt x="191" y="516"/>
                  <a:pt x="192" y="516"/>
                </a:cubicBezTo>
                <a:cubicBezTo>
                  <a:pt x="192" y="515"/>
                  <a:pt x="192" y="513"/>
                  <a:pt x="191" y="512"/>
                </a:cubicBezTo>
                <a:cubicBezTo>
                  <a:pt x="193" y="512"/>
                  <a:pt x="194" y="510"/>
                  <a:pt x="194" y="508"/>
                </a:cubicBezTo>
                <a:cubicBezTo>
                  <a:pt x="195" y="508"/>
                  <a:pt x="195" y="506"/>
                  <a:pt x="197" y="506"/>
                </a:cubicBezTo>
                <a:cubicBezTo>
                  <a:pt x="197" y="505"/>
                  <a:pt x="200" y="507"/>
                  <a:pt x="199" y="504"/>
                </a:cubicBezTo>
                <a:cubicBezTo>
                  <a:pt x="199" y="503"/>
                  <a:pt x="198" y="504"/>
                  <a:pt x="197" y="504"/>
                </a:cubicBezTo>
                <a:close/>
                <a:moveTo>
                  <a:pt x="180" y="433"/>
                </a:moveTo>
                <a:cubicBezTo>
                  <a:pt x="180" y="431"/>
                  <a:pt x="183" y="432"/>
                  <a:pt x="183" y="431"/>
                </a:cubicBezTo>
                <a:cubicBezTo>
                  <a:pt x="183" y="430"/>
                  <a:pt x="183" y="430"/>
                  <a:pt x="184" y="430"/>
                </a:cubicBezTo>
                <a:cubicBezTo>
                  <a:pt x="184" y="428"/>
                  <a:pt x="181" y="429"/>
                  <a:pt x="180" y="428"/>
                </a:cubicBezTo>
                <a:cubicBezTo>
                  <a:pt x="180" y="430"/>
                  <a:pt x="178" y="432"/>
                  <a:pt x="180" y="433"/>
                </a:cubicBezTo>
                <a:close/>
                <a:moveTo>
                  <a:pt x="181" y="438"/>
                </a:moveTo>
                <a:cubicBezTo>
                  <a:pt x="181" y="439"/>
                  <a:pt x="180" y="439"/>
                  <a:pt x="180" y="440"/>
                </a:cubicBezTo>
                <a:cubicBezTo>
                  <a:pt x="181" y="440"/>
                  <a:pt x="181" y="440"/>
                  <a:pt x="181" y="441"/>
                </a:cubicBezTo>
                <a:cubicBezTo>
                  <a:pt x="181" y="442"/>
                  <a:pt x="180" y="442"/>
                  <a:pt x="180" y="442"/>
                </a:cubicBezTo>
                <a:cubicBezTo>
                  <a:pt x="182" y="443"/>
                  <a:pt x="182" y="442"/>
                  <a:pt x="182" y="440"/>
                </a:cubicBezTo>
                <a:cubicBezTo>
                  <a:pt x="184" y="440"/>
                  <a:pt x="182" y="438"/>
                  <a:pt x="181" y="438"/>
                </a:cubicBezTo>
                <a:close/>
                <a:moveTo>
                  <a:pt x="216" y="167"/>
                </a:moveTo>
                <a:cubicBezTo>
                  <a:pt x="216" y="167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9"/>
                  <a:pt x="214" y="169"/>
                  <a:pt x="216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8" y="169"/>
                  <a:pt x="216" y="167"/>
                  <a:pt x="216" y="167"/>
                </a:cubicBezTo>
                <a:close/>
                <a:moveTo>
                  <a:pt x="214" y="170"/>
                </a:moveTo>
                <a:cubicBezTo>
                  <a:pt x="214" y="170"/>
                  <a:pt x="214" y="170"/>
                  <a:pt x="214" y="170"/>
                </a:cubicBezTo>
                <a:cubicBezTo>
                  <a:pt x="214" y="171"/>
                  <a:pt x="214" y="171"/>
                  <a:pt x="214" y="171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4" y="172"/>
                  <a:pt x="215" y="172"/>
                  <a:pt x="215" y="172"/>
                </a:cubicBezTo>
                <a:cubicBezTo>
                  <a:pt x="215" y="172"/>
                  <a:pt x="215" y="172"/>
                  <a:pt x="215" y="172"/>
                </a:cubicBezTo>
                <a:cubicBezTo>
                  <a:pt x="215" y="172"/>
                  <a:pt x="215" y="172"/>
                  <a:pt x="215" y="171"/>
                </a:cubicBezTo>
                <a:cubicBezTo>
                  <a:pt x="216" y="171"/>
                  <a:pt x="215" y="171"/>
                  <a:pt x="216" y="170"/>
                </a:cubicBezTo>
                <a:cubicBezTo>
                  <a:pt x="215" y="170"/>
                  <a:pt x="214" y="170"/>
                  <a:pt x="214" y="170"/>
                </a:cubicBezTo>
                <a:close/>
                <a:moveTo>
                  <a:pt x="177" y="449"/>
                </a:moveTo>
                <a:cubicBezTo>
                  <a:pt x="177" y="451"/>
                  <a:pt x="178" y="451"/>
                  <a:pt x="179" y="451"/>
                </a:cubicBezTo>
                <a:cubicBezTo>
                  <a:pt x="179" y="450"/>
                  <a:pt x="180" y="450"/>
                  <a:pt x="180" y="449"/>
                </a:cubicBezTo>
                <a:cubicBezTo>
                  <a:pt x="179" y="449"/>
                  <a:pt x="179" y="449"/>
                  <a:pt x="178" y="449"/>
                </a:cubicBezTo>
                <a:cubicBezTo>
                  <a:pt x="178" y="449"/>
                  <a:pt x="178" y="449"/>
                  <a:pt x="177" y="449"/>
                </a:cubicBezTo>
                <a:close/>
                <a:moveTo>
                  <a:pt x="194" y="490"/>
                </a:moveTo>
                <a:cubicBezTo>
                  <a:pt x="194" y="489"/>
                  <a:pt x="194" y="489"/>
                  <a:pt x="195" y="489"/>
                </a:cubicBezTo>
                <a:cubicBezTo>
                  <a:pt x="195" y="489"/>
                  <a:pt x="195" y="489"/>
                  <a:pt x="195" y="488"/>
                </a:cubicBezTo>
                <a:cubicBezTo>
                  <a:pt x="195" y="488"/>
                  <a:pt x="195" y="488"/>
                  <a:pt x="195" y="488"/>
                </a:cubicBezTo>
                <a:cubicBezTo>
                  <a:pt x="196" y="487"/>
                  <a:pt x="197" y="487"/>
                  <a:pt x="197" y="486"/>
                </a:cubicBezTo>
                <a:cubicBezTo>
                  <a:pt x="195" y="485"/>
                  <a:pt x="194" y="485"/>
                  <a:pt x="191" y="485"/>
                </a:cubicBezTo>
                <a:cubicBezTo>
                  <a:pt x="191" y="487"/>
                  <a:pt x="193" y="486"/>
                  <a:pt x="193" y="488"/>
                </a:cubicBezTo>
                <a:cubicBezTo>
                  <a:pt x="193" y="488"/>
                  <a:pt x="193" y="488"/>
                  <a:pt x="193" y="488"/>
                </a:cubicBezTo>
                <a:cubicBezTo>
                  <a:pt x="193" y="489"/>
                  <a:pt x="193" y="490"/>
                  <a:pt x="194" y="490"/>
                </a:cubicBezTo>
                <a:close/>
                <a:moveTo>
                  <a:pt x="178" y="445"/>
                </a:moveTo>
                <a:cubicBezTo>
                  <a:pt x="178" y="449"/>
                  <a:pt x="183" y="445"/>
                  <a:pt x="179" y="444"/>
                </a:cubicBezTo>
                <a:cubicBezTo>
                  <a:pt x="179" y="445"/>
                  <a:pt x="179" y="445"/>
                  <a:pt x="178" y="445"/>
                </a:cubicBezTo>
                <a:close/>
                <a:moveTo>
                  <a:pt x="135" y="490"/>
                </a:moveTo>
                <a:cubicBezTo>
                  <a:pt x="135" y="491"/>
                  <a:pt x="137" y="491"/>
                  <a:pt x="137" y="490"/>
                </a:cubicBezTo>
                <a:cubicBezTo>
                  <a:pt x="137" y="490"/>
                  <a:pt x="138" y="490"/>
                  <a:pt x="138" y="490"/>
                </a:cubicBezTo>
                <a:cubicBezTo>
                  <a:pt x="138" y="489"/>
                  <a:pt x="137" y="489"/>
                  <a:pt x="137" y="489"/>
                </a:cubicBezTo>
                <a:cubicBezTo>
                  <a:pt x="137" y="489"/>
                  <a:pt x="137" y="490"/>
                  <a:pt x="137" y="490"/>
                </a:cubicBezTo>
                <a:cubicBezTo>
                  <a:pt x="137" y="490"/>
                  <a:pt x="134" y="490"/>
                  <a:pt x="135" y="490"/>
                </a:cubicBezTo>
                <a:close/>
                <a:moveTo>
                  <a:pt x="142" y="538"/>
                </a:moveTo>
                <a:cubicBezTo>
                  <a:pt x="142" y="538"/>
                  <a:pt x="142" y="539"/>
                  <a:pt x="142" y="540"/>
                </a:cubicBezTo>
                <a:cubicBezTo>
                  <a:pt x="142" y="540"/>
                  <a:pt x="141" y="540"/>
                  <a:pt x="141" y="541"/>
                </a:cubicBezTo>
                <a:cubicBezTo>
                  <a:pt x="141" y="541"/>
                  <a:pt x="141" y="541"/>
                  <a:pt x="142" y="542"/>
                </a:cubicBezTo>
                <a:cubicBezTo>
                  <a:pt x="142" y="542"/>
                  <a:pt x="142" y="542"/>
                  <a:pt x="142" y="542"/>
                </a:cubicBezTo>
                <a:cubicBezTo>
                  <a:pt x="142" y="543"/>
                  <a:pt x="139" y="543"/>
                  <a:pt x="140" y="545"/>
                </a:cubicBezTo>
                <a:cubicBezTo>
                  <a:pt x="140" y="545"/>
                  <a:pt x="140" y="545"/>
                  <a:pt x="140" y="545"/>
                </a:cubicBezTo>
                <a:cubicBezTo>
                  <a:pt x="140" y="546"/>
                  <a:pt x="140" y="548"/>
                  <a:pt x="140" y="549"/>
                </a:cubicBezTo>
                <a:cubicBezTo>
                  <a:pt x="139" y="549"/>
                  <a:pt x="139" y="550"/>
                  <a:pt x="138" y="550"/>
                </a:cubicBezTo>
                <a:cubicBezTo>
                  <a:pt x="138" y="552"/>
                  <a:pt x="138" y="552"/>
                  <a:pt x="138" y="553"/>
                </a:cubicBezTo>
                <a:cubicBezTo>
                  <a:pt x="137" y="554"/>
                  <a:pt x="137" y="555"/>
                  <a:pt x="136" y="555"/>
                </a:cubicBezTo>
                <a:cubicBezTo>
                  <a:pt x="136" y="558"/>
                  <a:pt x="133" y="559"/>
                  <a:pt x="133" y="562"/>
                </a:cubicBezTo>
                <a:cubicBezTo>
                  <a:pt x="133" y="562"/>
                  <a:pt x="133" y="562"/>
                  <a:pt x="133" y="562"/>
                </a:cubicBezTo>
                <a:cubicBezTo>
                  <a:pt x="133" y="562"/>
                  <a:pt x="133" y="562"/>
                  <a:pt x="133" y="562"/>
                </a:cubicBezTo>
                <a:cubicBezTo>
                  <a:pt x="132" y="563"/>
                  <a:pt x="132" y="565"/>
                  <a:pt x="131" y="565"/>
                </a:cubicBezTo>
                <a:cubicBezTo>
                  <a:pt x="131" y="565"/>
                  <a:pt x="131" y="566"/>
                  <a:pt x="131" y="566"/>
                </a:cubicBezTo>
                <a:cubicBezTo>
                  <a:pt x="131" y="566"/>
                  <a:pt x="131" y="568"/>
                  <a:pt x="130" y="569"/>
                </a:cubicBezTo>
                <a:cubicBezTo>
                  <a:pt x="130" y="569"/>
                  <a:pt x="130" y="569"/>
                  <a:pt x="130" y="569"/>
                </a:cubicBezTo>
                <a:cubicBezTo>
                  <a:pt x="130" y="570"/>
                  <a:pt x="130" y="570"/>
                  <a:pt x="130" y="571"/>
                </a:cubicBezTo>
                <a:cubicBezTo>
                  <a:pt x="130" y="571"/>
                  <a:pt x="129" y="573"/>
                  <a:pt x="129" y="575"/>
                </a:cubicBezTo>
                <a:cubicBezTo>
                  <a:pt x="129" y="577"/>
                  <a:pt x="129" y="578"/>
                  <a:pt x="129" y="580"/>
                </a:cubicBezTo>
                <a:cubicBezTo>
                  <a:pt x="129" y="580"/>
                  <a:pt x="129" y="580"/>
                  <a:pt x="129" y="580"/>
                </a:cubicBezTo>
                <a:cubicBezTo>
                  <a:pt x="129" y="582"/>
                  <a:pt x="131" y="582"/>
                  <a:pt x="131" y="583"/>
                </a:cubicBezTo>
                <a:cubicBezTo>
                  <a:pt x="131" y="583"/>
                  <a:pt x="131" y="583"/>
                  <a:pt x="131" y="584"/>
                </a:cubicBezTo>
                <a:cubicBezTo>
                  <a:pt x="131" y="586"/>
                  <a:pt x="130" y="588"/>
                  <a:pt x="131" y="589"/>
                </a:cubicBezTo>
                <a:cubicBezTo>
                  <a:pt x="131" y="589"/>
                  <a:pt x="131" y="589"/>
                  <a:pt x="131" y="589"/>
                </a:cubicBezTo>
                <a:cubicBezTo>
                  <a:pt x="132" y="589"/>
                  <a:pt x="132" y="589"/>
                  <a:pt x="132" y="589"/>
                </a:cubicBezTo>
                <a:cubicBezTo>
                  <a:pt x="132" y="589"/>
                  <a:pt x="132" y="589"/>
                  <a:pt x="132" y="589"/>
                </a:cubicBezTo>
                <a:cubicBezTo>
                  <a:pt x="132" y="589"/>
                  <a:pt x="132" y="589"/>
                  <a:pt x="132" y="589"/>
                </a:cubicBezTo>
                <a:cubicBezTo>
                  <a:pt x="134" y="589"/>
                  <a:pt x="134" y="587"/>
                  <a:pt x="134" y="586"/>
                </a:cubicBezTo>
                <a:cubicBezTo>
                  <a:pt x="134" y="586"/>
                  <a:pt x="134" y="586"/>
                  <a:pt x="134" y="586"/>
                </a:cubicBezTo>
                <a:cubicBezTo>
                  <a:pt x="135" y="584"/>
                  <a:pt x="135" y="583"/>
                  <a:pt x="135" y="581"/>
                </a:cubicBezTo>
                <a:cubicBezTo>
                  <a:pt x="135" y="581"/>
                  <a:pt x="135" y="581"/>
                  <a:pt x="135" y="581"/>
                </a:cubicBezTo>
                <a:cubicBezTo>
                  <a:pt x="134" y="579"/>
                  <a:pt x="136" y="579"/>
                  <a:pt x="136" y="577"/>
                </a:cubicBezTo>
                <a:cubicBezTo>
                  <a:pt x="135" y="577"/>
                  <a:pt x="135" y="577"/>
                  <a:pt x="135" y="577"/>
                </a:cubicBezTo>
                <a:cubicBezTo>
                  <a:pt x="136" y="576"/>
                  <a:pt x="136" y="576"/>
                  <a:pt x="136" y="576"/>
                </a:cubicBezTo>
                <a:cubicBezTo>
                  <a:pt x="136" y="574"/>
                  <a:pt x="137" y="575"/>
                  <a:pt x="137" y="573"/>
                </a:cubicBezTo>
                <a:cubicBezTo>
                  <a:pt x="137" y="571"/>
                  <a:pt x="139" y="572"/>
                  <a:pt x="138" y="570"/>
                </a:cubicBezTo>
                <a:cubicBezTo>
                  <a:pt x="138" y="568"/>
                  <a:pt x="138" y="567"/>
                  <a:pt x="138" y="566"/>
                </a:cubicBezTo>
                <a:cubicBezTo>
                  <a:pt x="138" y="566"/>
                  <a:pt x="138" y="566"/>
                  <a:pt x="139" y="566"/>
                </a:cubicBezTo>
                <a:cubicBezTo>
                  <a:pt x="139" y="566"/>
                  <a:pt x="139" y="566"/>
                  <a:pt x="139" y="565"/>
                </a:cubicBezTo>
                <a:cubicBezTo>
                  <a:pt x="140" y="565"/>
                  <a:pt x="140" y="564"/>
                  <a:pt x="141" y="562"/>
                </a:cubicBezTo>
                <a:cubicBezTo>
                  <a:pt x="141" y="562"/>
                  <a:pt x="141" y="562"/>
                  <a:pt x="141" y="562"/>
                </a:cubicBezTo>
                <a:cubicBezTo>
                  <a:pt x="141" y="562"/>
                  <a:pt x="141" y="561"/>
                  <a:pt x="141" y="561"/>
                </a:cubicBezTo>
                <a:cubicBezTo>
                  <a:pt x="141" y="559"/>
                  <a:pt x="141" y="556"/>
                  <a:pt x="141" y="554"/>
                </a:cubicBezTo>
                <a:cubicBezTo>
                  <a:pt x="142" y="551"/>
                  <a:pt x="143" y="548"/>
                  <a:pt x="144" y="544"/>
                </a:cubicBezTo>
                <a:cubicBezTo>
                  <a:pt x="144" y="544"/>
                  <a:pt x="144" y="543"/>
                  <a:pt x="145" y="543"/>
                </a:cubicBezTo>
                <a:cubicBezTo>
                  <a:pt x="145" y="543"/>
                  <a:pt x="145" y="542"/>
                  <a:pt x="145" y="542"/>
                </a:cubicBezTo>
                <a:cubicBezTo>
                  <a:pt x="145" y="542"/>
                  <a:pt x="145" y="542"/>
                  <a:pt x="145" y="542"/>
                </a:cubicBezTo>
                <a:cubicBezTo>
                  <a:pt x="144" y="541"/>
                  <a:pt x="147" y="540"/>
                  <a:pt x="146" y="538"/>
                </a:cubicBezTo>
                <a:cubicBezTo>
                  <a:pt x="146" y="538"/>
                  <a:pt x="146" y="538"/>
                  <a:pt x="146" y="538"/>
                </a:cubicBezTo>
                <a:cubicBezTo>
                  <a:pt x="146" y="538"/>
                  <a:pt x="146" y="538"/>
                  <a:pt x="146" y="538"/>
                </a:cubicBezTo>
                <a:cubicBezTo>
                  <a:pt x="147" y="538"/>
                  <a:pt x="147" y="538"/>
                  <a:pt x="147" y="537"/>
                </a:cubicBezTo>
                <a:cubicBezTo>
                  <a:pt x="146" y="537"/>
                  <a:pt x="146" y="536"/>
                  <a:pt x="146" y="535"/>
                </a:cubicBezTo>
                <a:cubicBezTo>
                  <a:pt x="143" y="535"/>
                  <a:pt x="143" y="537"/>
                  <a:pt x="142" y="538"/>
                </a:cubicBezTo>
                <a:close/>
                <a:moveTo>
                  <a:pt x="11" y="568"/>
                </a:moveTo>
                <a:cubicBezTo>
                  <a:pt x="11" y="569"/>
                  <a:pt x="11" y="569"/>
                  <a:pt x="10" y="569"/>
                </a:cubicBezTo>
                <a:cubicBezTo>
                  <a:pt x="7" y="569"/>
                  <a:pt x="9" y="573"/>
                  <a:pt x="11" y="572"/>
                </a:cubicBezTo>
                <a:cubicBezTo>
                  <a:pt x="11" y="572"/>
                  <a:pt x="11" y="571"/>
                  <a:pt x="11" y="571"/>
                </a:cubicBezTo>
                <a:cubicBezTo>
                  <a:pt x="11" y="570"/>
                  <a:pt x="11" y="570"/>
                  <a:pt x="11" y="570"/>
                </a:cubicBezTo>
                <a:cubicBezTo>
                  <a:pt x="12" y="569"/>
                  <a:pt x="12" y="569"/>
                  <a:pt x="12" y="569"/>
                </a:cubicBezTo>
                <a:cubicBezTo>
                  <a:pt x="12" y="569"/>
                  <a:pt x="11" y="569"/>
                  <a:pt x="11" y="568"/>
                </a:cubicBezTo>
                <a:close/>
                <a:moveTo>
                  <a:pt x="37" y="616"/>
                </a:moveTo>
                <a:cubicBezTo>
                  <a:pt x="37" y="617"/>
                  <a:pt x="36" y="620"/>
                  <a:pt x="38" y="619"/>
                </a:cubicBezTo>
                <a:cubicBezTo>
                  <a:pt x="40" y="619"/>
                  <a:pt x="39" y="615"/>
                  <a:pt x="37" y="616"/>
                </a:cubicBezTo>
                <a:close/>
                <a:moveTo>
                  <a:pt x="9" y="506"/>
                </a:moveTo>
                <a:cubicBezTo>
                  <a:pt x="9" y="506"/>
                  <a:pt x="9" y="507"/>
                  <a:pt x="9" y="507"/>
                </a:cubicBezTo>
                <a:cubicBezTo>
                  <a:pt x="8" y="510"/>
                  <a:pt x="9" y="511"/>
                  <a:pt x="11" y="511"/>
                </a:cubicBezTo>
                <a:cubicBezTo>
                  <a:pt x="11" y="509"/>
                  <a:pt x="14" y="510"/>
                  <a:pt x="14" y="507"/>
                </a:cubicBezTo>
                <a:cubicBezTo>
                  <a:pt x="13" y="507"/>
                  <a:pt x="13" y="507"/>
                  <a:pt x="13" y="506"/>
                </a:cubicBezTo>
                <a:cubicBezTo>
                  <a:pt x="12" y="506"/>
                  <a:pt x="11" y="506"/>
                  <a:pt x="9" y="506"/>
                </a:cubicBezTo>
                <a:close/>
                <a:moveTo>
                  <a:pt x="14" y="504"/>
                </a:moveTo>
                <a:cubicBezTo>
                  <a:pt x="14" y="503"/>
                  <a:pt x="16" y="503"/>
                  <a:pt x="15" y="500"/>
                </a:cubicBezTo>
                <a:cubicBezTo>
                  <a:pt x="15" y="498"/>
                  <a:pt x="14" y="497"/>
                  <a:pt x="13" y="497"/>
                </a:cubicBezTo>
                <a:cubicBezTo>
                  <a:pt x="12" y="498"/>
                  <a:pt x="11" y="499"/>
                  <a:pt x="9" y="499"/>
                </a:cubicBezTo>
                <a:cubicBezTo>
                  <a:pt x="9" y="498"/>
                  <a:pt x="8" y="498"/>
                  <a:pt x="8" y="497"/>
                </a:cubicBezTo>
                <a:cubicBezTo>
                  <a:pt x="8" y="497"/>
                  <a:pt x="8" y="497"/>
                  <a:pt x="7" y="497"/>
                </a:cubicBezTo>
                <a:cubicBezTo>
                  <a:pt x="7" y="498"/>
                  <a:pt x="6" y="498"/>
                  <a:pt x="6" y="499"/>
                </a:cubicBezTo>
                <a:cubicBezTo>
                  <a:pt x="6" y="501"/>
                  <a:pt x="5" y="501"/>
                  <a:pt x="5" y="502"/>
                </a:cubicBezTo>
                <a:cubicBezTo>
                  <a:pt x="6" y="504"/>
                  <a:pt x="7" y="505"/>
                  <a:pt x="9" y="505"/>
                </a:cubicBezTo>
                <a:cubicBezTo>
                  <a:pt x="9" y="502"/>
                  <a:pt x="12" y="504"/>
                  <a:pt x="14" y="504"/>
                </a:cubicBezTo>
                <a:close/>
                <a:moveTo>
                  <a:pt x="172" y="455"/>
                </a:moveTo>
                <a:cubicBezTo>
                  <a:pt x="171" y="455"/>
                  <a:pt x="171" y="456"/>
                  <a:pt x="171" y="456"/>
                </a:cubicBezTo>
                <a:cubicBezTo>
                  <a:pt x="171" y="457"/>
                  <a:pt x="170" y="456"/>
                  <a:pt x="170" y="457"/>
                </a:cubicBezTo>
                <a:cubicBezTo>
                  <a:pt x="170" y="457"/>
                  <a:pt x="170" y="458"/>
                  <a:pt x="170" y="458"/>
                </a:cubicBezTo>
                <a:cubicBezTo>
                  <a:pt x="170" y="458"/>
                  <a:pt x="171" y="459"/>
                  <a:pt x="171" y="459"/>
                </a:cubicBezTo>
                <a:cubicBezTo>
                  <a:pt x="171" y="459"/>
                  <a:pt x="172" y="459"/>
                  <a:pt x="172" y="459"/>
                </a:cubicBezTo>
                <a:cubicBezTo>
                  <a:pt x="173" y="459"/>
                  <a:pt x="174" y="458"/>
                  <a:pt x="174" y="456"/>
                </a:cubicBezTo>
                <a:cubicBezTo>
                  <a:pt x="174" y="456"/>
                  <a:pt x="174" y="455"/>
                  <a:pt x="175" y="455"/>
                </a:cubicBezTo>
                <a:cubicBezTo>
                  <a:pt x="173" y="455"/>
                  <a:pt x="173" y="454"/>
                  <a:pt x="172" y="454"/>
                </a:cubicBezTo>
                <a:cubicBezTo>
                  <a:pt x="173" y="455"/>
                  <a:pt x="172" y="455"/>
                  <a:pt x="172" y="455"/>
                </a:cubicBezTo>
                <a:close/>
                <a:moveTo>
                  <a:pt x="135" y="515"/>
                </a:moveTo>
                <a:cubicBezTo>
                  <a:pt x="135" y="515"/>
                  <a:pt x="135" y="515"/>
                  <a:pt x="135" y="516"/>
                </a:cubicBezTo>
                <a:cubicBezTo>
                  <a:pt x="136" y="516"/>
                  <a:pt x="137" y="518"/>
                  <a:pt x="137" y="516"/>
                </a:cubicBezTo>
                <a:cubicBezTo>
                  <a:pt x="136" y="516"/>
                  <a:pt x="136" y="515"/>
                  <a:pt x="136" y="515"/>
                </a:cubicBezTo>
                <a:cubicBezTo>
                  <a:pt x="136" y="514"/>
                  <a:pt x="135" y="514"/>
                  <a:pt x="135" y="515"/>
                </a:cubicBezTo>
                <a:close/>
                <a:moveTo>
                  <a:pt x="139" y="495"/>
                </a:moveTo>
                <a:cubicBezTo>
                  <a:pt x="139" y="495"/>
                  <a:pt x="138" y="495"/>
                  <a:pt x="138" y="495"/>
                </a:cubicBezTo>
                <a:cubicBezTo>
                  <a:pt x="138" y="495"/>
                  <a:pt x="138" y="494"/>
                  <a:pt x="138" y="494"/>
                </a:cubicBezTo>
                <a:cubicBezTo>
                  <a:pt x="138" y="493"/>
                  <a:pt x="138" y="493"/>
                  <a:pt x="139" y="493"/>
                </a:cubicBezTo>
                <a:cubicBezTo>
                  <a:pt x="139" y="493"/>
                  <a:pt x="139" y="492"/>
                  <a:pt x="139" y="492"/>
                </a:cubicBezTo>
                <a:cubicBezTo>
                  <a:pt x="137" y="492"/>
                  <a:pt x="136" y="492"/>
                  <a:pt x="135" y="493"/>
                </a:cubicBezTo>
                <a:cubicBezTo>
                  <a:pt x="135" y="495"/>
                  <a:pt x="138" y="498"/>
                  <a:pt x="139" y="495"/>
                </a:cubicBezTo>
                <a:close/>
                <a:moveTo>
                  <a:pt x="171" y="463"/>
                </a:moveTo>
                <a:cubicBezTo>
                  <a:pt x="170" y="463"/>
                  <a:pt x="171" y="463"/>
                  <a:pt x="171" y="462"/>
                </a:cubicBezTo>
                <a:cubicBezTo>
                  <a:pt x="171" y="462"/>
                  <a:pt x="171" y="461"/>
                  <a:pt x="171" y="461"/>
                </a:cubicBezTo>
                <a:cubicBezTo>
                  <a:pt x="171" y="461"/>
                  <a:pt x="171" y="461"/>
                  <a:pt x="170" y="461"/>
                </a:cubicBezTo>
                <a:cubicBezTo>
                  <a:pt x="170" y="462"/>
                  <a:pt x="168" y="461"/>
                  <a:pt x="168" y="462"/>
                </a:cubicBezTo>
                <a:cubicBezTo>
                  <a:pt x="168" y="462"/>
                  <a:pt x="168" y="463"/>
                  <a:pt x="168" y="463"/>
                </a:cubicBezTo>
                <a:cubicBezTo>
                  <a:pt x="167" y="464"/>
                  <a:pt x="167" y="466"/>
                  <a:pt x="169" y="466"/>
                </a:cubicBezTo>
                <a:cubicBezTo>
                  <a:pt x="169" y="465"/>
                  <a:pt x="171" y="465"/>
                  <a:pt x="171" y="463"/>
                </a:cubicBezTo>
                <a:close/>
                <a:moveTo>
                  <a:pt x="214" y="165"/>
                </a:moveTo>
                <a:cubicBezTo>
                  <a:pt x="212" y="167"/>
                  <a:pt x="217" y="167"/>
                  <a:pt x="216" y="166"/>
                </a:cubicBezTo>
                <a:cubicBezTo>
                  <a:pt x="216" y="166"/>
                  <a:pt x="215" y="166"/>
                  <a:pt x="216" y="165"/>
                </a:cubicBezTo>
                <a:cubicBezTo>
                  <a:pt x="215" y="165"/>
                  <a:pt x="214" y="164"/>
                  <a:pt x="214" y="165"/>
                </a:cubicBezTo>
                <a:close/>
                <a:moveTo>
                  <a:pt x="249" y="146"/>
                </a:moveTo>
                <a:cubicBezTo>
                  <a:pt x="250" y="146"/>
                  <a:pt x="250" y="149"/>
                  <a:pt x="251" y="146"/>
                </a:cubicBezTo>
                <a:cubicBezTo>
                  <a:pt x="250" y="146"/>
                  <a:pt x="251" y="146"/>
                  <a:pt x="251" y="145"/>
                </a:cubicBezTo>
                <a:cubicBezTo>
                  <a:pt x="250" y="145"/>
                  <a:pt x="249" y="145"/>
                  <a:pt x="249" y="146"/>
                </a:cubicBezTo>
                <a:close/>
                <a:moveTo>
                  <a:pt x="177" y="408"/>
                </a:moveTo>
                <a:cubicBezTo>
                  <a:pt x="178" y="407"/>
                  <a:pt x="177" y="406"/>
                  <a:pt x="177" y="405"/>
                </a:cubicBezTo>
                <a:cubicBezTo>
                  <a:pt x="177" y="404"/>
                  <a:pt x="176" y="404"/>
                  <a:pt x="175" y="404"/>
                </a:cubicBezTo>
                <a:cubicBezTo>
                  <a:pt x="175" y="405"/>
                  <a:pt x="175" y="406"/>
                  <a:pt x="175" y="407"/>
                </a:cubicBezTo>
                <a:cubicBezTo>
                  <a:pt x="175" y="407"/>
                  <a:pt x="175" y="407"/>
                  <a:pt x="175" y="408"/>
                </a:cubicBezTo>
                <a:cubicBezTo>
                  <a:pt x="176" y="408"/>
                  <a:pt x="176" y="408"/>
                  <a:pt x="177" y="408"/>
                </a:cubicBezTo>
                <a:close/>
                <a:moveTo>
                  <a:pt x="145" y="314"/>
                </a:moveTo>
                <a:cubicBezTo>
                  <a:pt x="145" y="314"/>
                  <a:pt x="144" y="314"/>
                  <a:pt x="143" y="314"/>
                </a:cubicBezTo>
                <a:cubicBezTo>
                  <a:pt x="143" y="314"/>
                  <a:pt x="143" y="315"/>
                  <a:pt x="144" y="316"/>
                </a:cubicBezTo>
                <a:cubicBezTo>
                  <a:pt x="144" y="316"/>
                  <a:pt x="144" y="316"/>
                  <a:pt x="145" y="316"/>
                </a:cubicBezTo>
                <a:cubicBezTo>
                  <a:pt x="145" y="314"/>
                  <a:pt x="146" y="315"/>
                  <a:pt x="147" y="316"/>
                </a:cubicBezTo>
                <a:cubicBezTo>
                  <a:pt x="147" y="315"/>
                  <a:pt x="148" y="315"/>
                  <a:pt x="148" y="314"/>
                </a:cubicBezTo>
                <a:cubicBezTo>
                  <a:pt x="147" y="314"/>
                  <a:pt x="147" y="313"/>
                  <a:pt x="146" y="314"/>
                </a:cubicBezTo>
                <a:cubicBezTo>
                  <a:pt x="146" y="314"/>
                  <a:pt x="145" y="314"/>
                  <a:pt x="145" y="314"/>
                </a:cubicBezTo>
                <a:close/>
                <a:moveTo>
                  <a:pt x="164" y="274"/>
                </a:moveTo>
                <a:cubicBezTo>
                  <a:pt x="164" y="274"/>
                  <a:pt x="163" y="274"/>
                  <a:pt x="163" y="275"/>
                </a:cubicBezTo>
                <a:cubicBezTo>
                  <a:pt x="163" y="275"/>
                  <a:pt x="164" y="275"/>
                  <a:pt x="164" y="274"/>
                </a:cubicBezTo>
                <a:close/>
                <a:moveTo>
                  <a:pt x="255" y="137"/>
                </a:moveTo>
                <a:cubicBezTo>
                  <a:pt x="255" y="137"/>
                  <a:pt x="255" y="137"/>
                  <a:pt x="255" y="137"/>
                </a:cubicBezTo>
                <a:cubicBezTo>
                  <a:pt x="255" y="137"/>
                  <a:pt x="255" y="137"/>
                  <a:pt x="255" y="137"/>
                </a:cubicBezTo>
                <a:cubicBezTo>
                  <a:pt x="255" y="137"/>
                  <a:pt x="255" y="137"/>
                  <a:pt x="255" y="137"/>
                </a:cubicBezTo>
                <a:cubicBezTo>
                  <a:pt x="255" y="137"/>
                  <a:pt x="255" y="137"/>
                  <a:pt x="255" y="137"/>
                </a:cubicBezTo>
                <a:cubicBezTo>
                  <a:pt x="255" y="137"/>
                  <a:pt x="255" y="137"/>
                  <a:pt x="255" y="137"/>
                </a:cubicBezTo>
                <a:cubicBezTo>
                  <a:pt x="255" y="137"/>
                  <a:pt x="255" y="137"/>
                  <a:pt x="255" y="137"/>
                </a:cubicBezTo>
                <a:cubicBezTo>
                  <a:pt x="255" y="137"/>
                  <a:pt x="255" y="137"/>
                  <a:pt x="255" y="137"/>
                </a:cubicBezTo>
                <a:cubicBezTo>
                  <a:pt x="255" y="137"/>
                  <a:pt x="254" y="137"/>
                  <a:pt x="254" y="137"/>
                </a:cubicBezTo>
                <a:cubicBezTo>
                  <a:pt x="254" y="137"/>
                  <a:pt x="254" y="137"/>
                  <a:pt x="254" y="137"/>
                </a:cubicBezTo>
                <a:cubicBezTo>
                  <a:pt x="254" y="137"/>
                  <a:pt x="254" y="137"/>
                  <a:pt x="254" y="137"/>
                </a:cubicBezTo>
                <a:cubicBezTo>
                  <a:pt x="254" y="137"/>
                  <a:pt x="254" y="137"/>
                  <a:pt x="254" y="137"/>
                </a:cubicBezTo>
                <a:cubicBezTo>
                  <a:pt x="254" y="137"/>
                  <a:pt x="254" y="137"/>
                  <a:pt x="254" y="137"/>
                </a:cubicBezTo>
                <a:cubicBezTo>
                  <a:pt x="253" y="136"/>
                  <a:pt x="253" y="136"/>
                  <a:pt x="253" y="135"/>
                </a:cubicBezTo>
                <a:cubicBezTo>
                  <a:pt x="253" y="135"/>
                  <a:pt x="253" y="135"/>
                  <a:pt x="253" y="135"/>
                </a:cubicBezTo>
                <a:cubicBezTo>
                  <a:pt x="252" y="134"/>
                  <a:pt x="251" y="133"/>
                  <a:pt x="250" y="132"/>
                </a:cubicBezTo>
                <a:cubicBezTo>
                  <a:pt x="250" y="132"/>
                  <a:pt x="250" y="132"/>
                  <a:pt x="250" y="132"/>
                </a:cubicBezTo>
                <a:cubicBezTo>
                  <a:pt x="250" y="131"/>
                  <a:pt x="250" y="131"/>
                  <a:pt x="250" y="130"/>
                </a:cubicBezTo>
                <a:cubicBezTo>
                  <a:pt x="250" y="130"/>
                  <a:pt x="250" y="130"/>
                  <a:pt x="250" y="130"/>
                </a:cubicBezTo>
                <a:cubicBezTo>
                  <a:pt x="250" y="130"/>
                  <a:pt x="250" y="130"/>
                  <a:pt x="249" y="130"/>
                </a:cubicBezTo>
                <a:cubicBezTo>
                  <a:pt x="249" y="130"/>
                  <a:pt x="249" y="130"/>
                  <a:pt x="249" y="130"/>
                </a:cubicBezTo>
                <a:cubicBezTo>
                  <a:pt x="249" y="130"/>
                  <a:pt x="249" y="130"/>
                  <a:pt x="249" y="129"/>
                </a:cubicBezTo>
                <a:cubicBezTo>
                  <a:pt x="249" y="129"/>
                  <a:pt x="249" y="129"/>
                  <a:pt x="249" y="129"/>
                </a:cubicBezTo>
                <a:cubicBezTo>
                  <a:pt x="249" y="129"/>
                  <a:pt x="249" y="129"/>
                  <a:pt x="249" y="129"/>
                </a:cubicBezTo>
                <a:cubicBezTo>
                  <a:pt x="249" y="129"/>
                  <a:pt x="249" y="129"/>
                  <a:pt x="249" y="129"/>
                </a:cubicBezTo>
                <a:cubicBezTo>
                  <a:pt x="249" y="129"/>
                  <a:pt x="249" y="129"/>
                  <a:pt x="249" y="129"/>
                </a:cubicBezTo>
                <a:cubicBezTo>
                  <a:pt x="249" y="129"/>
                  <a:pt x="249" y="129"/>
                  <a:pt x="249" y="129"/>
                </a:cubicBezTo>
                <a:cubicBezTo>
                  <a:pt x="249" y="129"/>
                  <a:pt x="249" y="129"/>
                  <a:pt x="249" y="129"/>
                </a:cubicBezTo>
                <a:cubicBezTo>
                  <a:pt x="248" y="129"/>
                  <a:pt x="248" y="128"/>
                  <a:pt x="248" y="128"/>
                </a:cubicBezTo>
                <a:cubicBezTo>
                  <a:pt x="248" y="128"/>
                  <a:pt x="248" y="128"/>
                  <a:pt x="248" y="128"/>
                </a:cubicBezTo>
                <a:cubicBezTo>
                  <a:pt x="247" y="127"/>
                  <a:pt x="246" y="127"/>
                  <a:pt x="246" y="126"/>
                </a:cubicBezTo>
                <a:cubicBezTo>
                  <a:pt x="246" y="126"/>
                  <a:pt x="246" y="126"/>
                  <a:pt x="246" y="126"/>
                </a:cubicBezTo>
                <a:cubicBezTo>
                  <a:pt x="246" y="126"/>
                  <a:pt x="246" y="126"/>
                  <a:pt x="246" y="126"/>
                </a:cubicBezTo>
                <a:cubicBezTo>
                  <a:pt x="246" y="126"/>
                  <a:pt x="246" y="126"/>
                  <a:pt x="246" y="126"/>
                </a:cubicBezTo>
                <a:cubicBezTo>
                  <a:pt x="246" y="126"/>
                  <a:pt x="245" y="126"/>
                  <a:pt x="245" y="126"/>
                </a:cubicBezTo>
                <a:cubicBezTo>
                  <a:pt x="245" y="126"/>
                  <a:pt x="245" y="126"/>
                  <a:pt x="245" y="126"/>
                </a:cubicBezTo>
                <a:cubicBezTo>
                  <a:pt x="245" y="126"/>
                  <a:pt x="245" y="126"/>
                  <a:pt x="245" y="126"/>
                </a:cubicBezTo>
                <a:cubicBezTo>
                  <a:pt x="245" y="126"/>
                  <a:pt x="245" y="126"/>
                  <a:pt x="245" y="126"/>
                </a:cubicBezTo>
                <a:cubicBezTo>
                  <a:pt x="245" y="126"/>
                  <a:pt x="245" y="126"/>
                  <a:pt x="245" y="125"/>
                </a:cubicBezTo>
                <a:cubicBezTo>
                  <a:pt x="245" y="125"/>
                  <a:pt x="245" y="125"/>
                  <a:pt x="245" y="125"/>
                </a:cubicBezTo>
                <a:cubicBezTo>
                  <a:pt x="245" y="125"/>
                  <a:pt x="245" y="125"/>
                  <a:pt x="245" y="125"/>
                </a:cubicBezTo>
                <a:cubicBezTo>
                  <a:pt x="245" y="125"/>
                  <a:pt x="245" y="124"/>
                  <a:pt x="245" y="124"/>
                </a:cubicBezTo>
                <a:cubicBezTo>
                  <a:pt x="243" y="124"/>
                  <a:pt x="244" y="122"/>
                  <a:pt x="242" y="123"/>
                </a:cubicBezTo>
                <a:cubicBezTo>
                  <a:pt x="241" y="122"/>
                  <a:pt x="242" y="121"/>
                  <a:pt x="241" y="121"/>
                </a:cubicBezTo>
                <a:cubicBezTo>
                  <a:pt x="241" y="119"/>
                  <a:pt x="241" y="118"/>
                  <a:pt x="241" y="116"/>
                </a:cubicBezTo>
                <a:cubicBezTo>
                  <a:pt x="240" y="116"/>
                  <a:pt x="240" y="116"/>
                  <a:pt x="240" y="116"/>
                </a:cubicBezTo>
                <a:cubicBezTo>
                  <a:pt x="240" y="113"/>
                  <a:pt x="239" y="113"/>
                  <a:pt x="239" y="111"/>
                </a:cubicBezTo>
                <a:cubicBezTo>
                  <a:pt x="239" y="108"/>
                  <a:pt x="241" y="107"/>
                  <a:pt x="241" y="105"/>
                </a:cubicBezTo>
                <a:cubicBezTo>
                  <a:pt x="241" y="101"/>
                  <a:pt x="241" y="98"/>
                  <a:pt x="241" y="94"/>
                </a:cubicBezTo>
                <a:cubicBezTo>
                  <a:pt x="242" y="92"/>
                  <a:pt x="240" y="92"/>
                  <a:pt x="239" y="91"/>
                </a:cubicBezTo>
                <a:cubicBezTo>
                  <a:pt x="239" y="90"/>
                  <a:pt x="238" y="89"/>
                  <a:pt x="238" y="88"/>
                </a:cubicBezTo>
                <a:cubicBezTo>
                  <a:pt x="238" y="86"/>
                  <a:pt x="236" y="86"/>
                  <a:pt x="236" y="85"/>
                </a:cubicBezTo>
                <a:cubicBezTo>
                  <a:pt x="235" y="85"/>
                  <a:pt x="235" y="83"/>
                  <a:pt x="234" y="83"/>
                </a:cubicBezTo>
                <a:cubicBezTo>
                  <a:pt x="234" y="81"/>
                  <a:pt x="233" y="81"/>
                  <a:pt x="233" y="79"/>
                </a:cubicBezTo>
                <a:cubicBezTo>
                  <a:pt x="233" y="79"/>
                  <a:pt x="232" y="79"/>
                  <a:pt x="232" y="78"/>
                </a:cubicBezTo>
                <a:cubicBezTo>
                  <a:pt x="232" y="78"/>
                  <a:pt x="232" y="77"/>
                  <a:pt x="232" y="77"/>
                </a:cubicBezTo>
                <a:cubicBezTo>
                  <a:pt x="232" y="74"/>
                  <a:pt x="234" y="74"/>
                  <a:pt x="234" y="72"/>
                </a:cubicBezTo>
                <a:cubicBezTo>
                  <a:pt x="234" y="71"/>
                  <a:pt x="234" y="71"/>
                  <a:pt x="234" y="70"/>
                </a:cubicBezTo>
                <a:cubicBezTo>
                  <a:pt x="234" y="69"/>
                  <a:pt x="233" y="69"/>
                  <a:pt x="233" y="68"/>
                </a:cubicBezTo>
                <a:cubicBezTo>
                  <a:pt x="233" y="67"/>
                  <a:pt x="232" y="67"/>
                  <a:pt x="230" y="67"/>
                </a:cubicBezTo>
                <a:cubicBezTo>
                  <a:pt x="230" y="67"/>
                  <a:pt x="230" y="67"/>
                  <a:pt x="230" y="67"/>
                </a:cubicBezTo>
                <a:cubicBezTo>
                  <a:pt x="230" y="67"/>
                  <a:pt x="230" y="67"/>
                  <a:pt x="230" y="67"/>
                </a:cubicBezTo>
                <a:cubicBezTo>
                  <a:pt x="230" y="67"/>
                  <a:pt x="230" y="67"/>
                  <a:pt x="230" y="67"/>
                </a:cubicBezTo>
                <a:cubicBezTo>
                  <a:pt x="230" y="67"/>
                  <a:pt x="230" y="67"/>
                  <a:pt x="229" y="67"/>
                </a:cubicBezTo>
                <a:cubicBezTo>
                  <a:pt x="229" y="67"/>
                  <a:pt x="229" y="67"/>
                  <a:pt x="229" y="67"/>
                </a:cubicBezTo>
                <a:cubicBezTo>
                  <a:pt x="229" y="67"/>
                  <a:pt x="229" y="67"/>
                  <a:pt x="229" y="67"/>
                </a:cubicBezTo>
                <a:cubicBezTo>
                  <a:pt x="229" y="67"/>
                  <a:pt x="229" y="67"/>
                  <a:pt x="229" y="67"/>
                </a:cubicBezTo>
                <a:cubicBezTo>
                  <a:pt x="229" y="67"/>
                  <a:pt x="229" y="67"/>
                  <a:pt x="229" y="67"/>
                </a:cubicBezTo>
                <a:cubicBezTo>
                  <a:pt x="229" y="67"/>
                  <a:pt x="229" y="67"/>
                  <a:pt x="229" y="67"/>
                </a:cubicBezTo>
                <a:cubicBezTo>
                  <a:pt x="229" y="66"/>
                  <a:pt x="229" y="66"/>
                  <a:pt x="229" y="66"/>
                </a:cubicBezTo>
                <a:cubicBezTo>
                  <a:pt x="229" y="66"/>
                  <a:pt x="229" y="66"/>
                  <a:pt x="229" y="66"/>
                </a:cubicBezTo>
                <a:cubicBezTo>
                  <a:pt x="229" y="66"/>
                  <a:pt x="229" y="66"/>
                  <a:pt x="229" y="66"/>
                </a:cubicBezTo>
                <a:cubicBezTo>
                  <a:pt x="229" y="66"/>
                  <a:pt x="229" y="66"/>
                  <a:pt x="228" y="66"/>
                </a:cubicBezTo>
                <a:cubicBezTo>
                  <a:pt x="228" y="66"/>
                  <a:pt x="228" y="66"/>
                  <a:pt x="228" y="66"/>
                </a:cubicBezTo>
                <a:cubicBezTo>
                  <a:pt x="228" y="66"/>
                  <a:pt x="228" y="66"/>
                  <a:pt x="228" y="66"/>
                </a:cubicBezTo>
                <a:cubicBezTo>
                  <a:pt x="228" y="66"/>
                  <a:pt x="228" y="65"/>
                  <a:pt x="227" y="65"/>
                </a:cubicBezTo>
                <a:cubicBezTo>
                  <a:pt x="227" y="65"/>
                  <a:pt x="227" y="65"/>
                  <a:pt x="227" y="65"/>
                </a:cubicBezTo>
                <a:cubicBezTo>
                  <a:pt x="227" y="65"/>
                  <a:pt x="226" y="65"/>
                  <a:pt x="226" y="64"/>
                </a:cubicBezTo>
                <a:cubicBezTo>
                  <a:pt x="226" y="64"/>
                  <a:pt x="226" y="64"/>
                  <a:pt x="226" y="64"/>
                </a:cubicBezTo>
                <a:cubicBezTo>
                  <a:pt x="227" y="63"/>
                  <a:pt x="225" y="61"/>
                  <a:pt x="227" y="60"/>
                </a:cubicBezTo>
                <a:cubicBezTo>
                  <a:pt x="227" y="60"/>
                  <a:pt x="227" y="60"/>
                  <a:pt x="228" y="60"/>
                </a:cubicBezTo>
                <a:cubicBezTo>
                  <a:pt x="228" y="60"/>
                  <a:pt x="228" y="60"/>
                  <a:pt x="228" y="60"/>
                </a:cubicBezTo>
                <a:cubicBezTo>
                  <a:pt x="228" y="60"/>
                  <a:pt x="228" y="60"/>
                  <a:pt x="228" y="60"/>
                </a:cubicBezTo>
                <a:cubicBezTo>
                  <a:pt x="228" y="60"/>
                  <a:pt x="228" y="60"/>
                  <a:pt x="228" y="60"/>
                </a:cubicBezTo>
                <a:cubicBezTo>
                  <a:pt x="228" y="60"/>
                  <a:pt x="228" y="60"/>
                  <a:pt x="228" y="60"/>
                </a:cubicBezTo>
                <a:cubicBezTo>
                  <a:pt x="228" y="59"/>
                  <a:pt x="228" y="59"/>
                  <a:pt x="228" y="59"/>
                </a:cubicBezTo>
                <a:cubicBezTo>
                  <a:pt x="228" y="59"/>
                  <a:pt x="228" y="59"/>
                  <a:pt x="228" y="59"/>
                </a:cubicBezTo>
                <a:cubicBezTo>
                  <a:pt x="228" y="59"/>
                  <a:pt x="228" y="59"/>
                  <a:pt x="228" y="59"/>
                </a:cubicBezTo>
                <a:cubicBezTo>
                  <a:pt x="228" y="59"/>
                  <a:pt x="228" y="59"/>
                  <a:pt x="228" y="59"/>
                </a:cubicBezTo>
                <a:cubicBezTo>
                  <a:pt x="228" y="58"/>
                  <a:pt x="228" y="57"/>
                  <a:pt x="228" y="56"/>
                </a:cubicBezTo>
                <a:cubicBezTo>
                  <a:pt x="228" y="55"/>
                  <a:pt x="228" y="54"/>
                  <a:pt x="227" y="53"/>
                </a:cubicBezTo>
                <a:cubicBezTo>
                  <a:pt x="227" y="53"/>
                  <a:pt x="227" y="53"/>
                  <a:pt x="227" y="53"/>
                </a:cubicBezTo>
                <a:cubicBezTo>
                  <a:pt x="227" y="53"/>
                  <a:pt x="227" y="53"/>
                  <a:pt x="227" y="52"/>
                </a:cubicBezTo>
                <a:cubicBezTo>
                  <a:pt x="227" y="52"/>
                  <a:pt x="227" y="52"/>
                  <a:pt x="227" y="52"/>
                </a:cubicBezTo>
                <a:cubicBezTo>
                  <a:pt x="227" y="52"/>
                  <a:pt x="227" y="51"/>
                  <a:pt x="227" y="50"/>
                </a:cubicBezTo>
                <a:cubicBezTo>
                  <a:pt x="227" y="50"/>
                  <a:pt x="227" y="50"/>
                  <a:pt x="226" y="50"/>
                </a:cubicBezTo>
                <a:cubicBezTo>
                  <a:pt x="226" y="50"/>
                  <a:pt x="226" y="50"/>
                  <a:pt x="226" y="50"/>
                </a:cubicBezTo>
                <a:cubicBezTo>
                  <a:pt x="226" y="50"/>
                  <a:pt x="226" y="50"/>
                  <a:pt x="226" y="50"/>
                </a:cubicBezTo>
                <a:cubicBezTo>
                  <a:pt x="226" y="48"/>
                  <a:pt x="226" y="48"/>
                  <a:pt x="226" y="47"/>
                </a:cubicBezTo>
                <a:cubicBezTo>
                  <a:pt x="226" y="47"/>
                  <a:pt x="226" y="47"/>
                  <a:pt x="226" y="47"/>
                </a:cubicBezTo>
                <a:cubicBezTo>
                  <a:pt x="226" y="46"/>
                  <a:pt x="226" y="46"/>
                  <a:pt x="226" y="45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6" y="43"/>
                  <a:pt x="225" y="43"/>
                  <a:pt x="225" y="41"/>
                </a:cubicBezTo>
                <a:cubicBezTo>
                  <a:pt x="224" y="39"/>
                  <a:pt x="222" y="37"/>
                  <a:pt x="219" y="36"/>
                </a:cubicBezTo>
                <a:cubicBezTo>
                  <a:pt x="219" y="33"/>
                  <a:pt x="217" y="32"/>
                  <a:pt x="216" y="30"/>
                </a:cubicBezTo>
                <a:cubicBezTo>
                  <a:pt x="216" y="30"/>
                  <a:pt x="215" y="29"/>
                  <a:pt x="214" y="29"/>
                </a:cubicBezTo>
                <a:cubicBezTo>
                  <a:pt x="214" y="29"/>
                  <a:pt x="213" y="29"/>
                  <a:pt x="213" y="28"/>
                </a:cubicBezTo>
                <a:cubicBezTo>
                  <a:pt x="212" y="27"/>
                  <a:pt x="210" y="27"/>
                  <a:pt x="209" y="26"/>
                </a:cubicBezTo>
                <a:cubicBezTo>
                  <a:pt x="206" y="26"/>
                  <a:pt x="206" y="25"/>
                  <a:pt x="204" y="26"/>
                </a:cubicBezTo>
                <a:cubicBezTo>
                  <a:pt x="204" y="23"/>
                  <a:pt x="202" y="25"/>
                  <a:pt x="200" y="24"/>
                </a:cubicBezTo>
                <a:cubicBezTo>
                  <a:pt x="199" y="22"/>
                  <a:pt x="197" y="21"/>
                  <a:pt x="195" y="20"/>
                </a:cubicBezTo>
                <a:cubicBezTo>
                  <a:pt x="196" y="17"/>
                  <a:pt x="193" y="19"/>
                  <a:pt x="193" y="17"/>
                </a:cubicBezTo>
                <a:cubicBezTo>
                  <a:pt x="193" y="17"/>
                  <a:pt x="193" y="17"/>
                  <a:pt x="193" y="16"/>
                </a:cubicBezTo>
                <a:cubicBezTo>
                  <a:pt x="193" y="16"/>
                  <a:pt x="192" y="16"/>
                  <a:pt x="192" y="16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1" y="15"/>
                  <a:pt x="191" y="15"/>
                  <a:pt x="190" y="15"/>
                </a:cubicBezTo>
                <a:cubicBezTo>
                  <a:pt x="190" y="15"/>
                  <a:pt x="190" y="15"/>
                  <a:pt x="190" y="15"/>
                </a:cubicBezTo>
                <a:cubicBezTo>
                  <a:pt x="190" y="15"/>
                  <a:pt x="190" y="15"/>
                  <a:pt x="190" y="15"/>
                </a:cubicBezTo>
                <a:cubicBezTo>
                  <a:pt x="190" y="14"/>
                  <a:pt x="189" y="14"/>
                  <a:pt x="189" y="14"/>
                </a:cubicBezTo>
                <a:cubicBezTo>
                  <a:pt x="189" y="14"/>
                  <a:pt x="189" y="14"/>
                  <a:pt x="189" y="14"/>
                </a:cubicBezTo>
                <a:cubicBezTo>
                  <a:pt x="189" y="14"/>
                  <a:pt x="189" y="14"/>
                  <a:pt x="188" y="14"/>
                </a:cubicBezTo>
                <a:cubicBezTo>
                  <a:pt x="188" y="14"/>
                  <a:pt x="188" y="14"/>
                  <a:pt x="188" y="14"/>
                </a:cubicBezTo>
                <a:cubicBezTo>
                  <a:pt x="188" y="14"/>
                  <a:pt x="187" y="13"/>
                  <a:pt x="187" y="13"/>
                </a:cubicBezTo>
                <a:cubicBezTo>
                  <a:pt x="187" y="13"/>
                  <a:pt x="187" y="13"/>
                  <a:pt x="187" y="13"/>
                </a:cubicBezTo>
                <a:cubicBezTo>
                  <a:pt x="187" y="12"/>
                  <a:pt x="186" y="12"/>
                  <a:pt x="186" y="12"/>
                </a:cubicBezTo>
                <a:cubicBezTo>
                  <a:pt x="186" y="12"/>
                  <a:pt x="186" y="12"/>
                  <a:pt x="186" y="12"/>
                </a:cubicBezTo>
                <a:cubicBezTo>
                  <a:pt x="186" y="11"/>
                  <a:pt x="186" y="11"/>
                  <a:pt x="185" y="11"/>
                </a:cubicBezTo>
                <a:cubicBezTo>
                  <a:pt x="185" y="11"/>
                  <a:pt x="185" y="11"/>
                  <a:pt x="184" y="10"/>
                </a:cubicBezTo>
                <a:cubicBezTo>
                  <a:pt x="184" y="10"/>
                  <a:pt x="184" y="10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2" y="10"/>
                  <a:pt x="182" y="10"/>
                  <a:pt x="182" y="10"/>
                </a:cubicBezTo>
                <a:cubicBezTo>
                  <a:pt x="182" y="10"/>
                  <a:pt x="182" y="10"/>
                  <a:pt x="182" y="10"/>
                </a:cubicBezTo>
                <a:cubicBezTo>
                  <a:pt x="182" y="9"/>
                  <a:pt x="182" y="9"/>
                  <a:pt x="182" y="9"/>
                </a:cubicBezTo>
                <a:cubicBezTo>
                  <a:pt x="182" y="9"/>
                  <a:pt x="182" y="9"/>
                  <a:pt x="182" y="9"/>
                </a:cubicBezTo>
                <a:cubicBezTo>
                  <a:pt x="181" y="9"/>
                  <a:pt x="181" y="9"/>
                  <a:pt x="181" y="9"/>
                </a:cubicBezTo>
                <a:cubicBezTo>
                  <a:pt x="180" y="8"/>
                  <a:pt x="180" y="8"/>
                  <a:pt x="180" y="8"/>
                </a:cubicBezTo>
                <a:cubicBezTo>
                  <a:pt x="180" y="8"/>
                  <a:pt x="180" y="8"/>
                  <a:pt x="180" y="8"/>
                </a:cubicBezTo>
                <a:cubicBezTo>
                  <a:pt x="180" y="8"/>
                  <a:pt x="180" y="8"/>
                  <a:pt x="180" y="8"/>
                </a:cubicBezTo>
                <a:cubicBezTo>
                  <a:pt x="180" y="8"/>
                  <a:pt x="180" y="8"/>
                  <a:pt x="179" y="8"/>
                </a:cubicBezTo>
                <a:cubicBezTo>
                  <a:pt x="179" y="8"/>
                  <a:pt x="179" y="8"/>
                  <a:pt x="178" y="8"/>
                </a:cubicBezTo>
                <a:cubicBezTo>
                  <a:pt x="178" y="8"/>
                  <a:pt x="178" y="8"/>
                  <a:pt x="178" y="8"/>
                </a:cubicBezTo>
                <a:cubicBezTo>
                  <a:pt x="178" y="8"/>
                  <a:pt x="178" y="8"/>
                  <a:pt x="177" y="8"/>
                </a:cubicBezTo>
                <a:cubicBezTo>
                  <a:pt x="178" y="5"/>
                  <a:pt x="177" y="4"/>
                  <a:pt x="177" y="1"/>
                </a:cubicBezTo>
                <a:cubicBezTo>
                  <a:pt x="174" y="0"/>
                  <a:pt x="173" y="3"/>
                  <a:pt x="170" y="2"/>
                </a:cubicBezTo>
                <a:cubicBezTo>
                  <a:pt x="170" y="3"/>
                  <a:pt x="170" y="4"/>
                  <a:pt x="171" y="5"/>
                </a:cubicBezTo>
                <a:cubicBezTo>
                  <a:pt x="171" y="6"/>
                  <a:pt x="171" y="7"/>
                  <a:pt x="172" y="8"/>
                </a:cubicBezTo>
                <a:cubicBezTo>
                  <a:pt x="172" y="9"/>
                  <a:pt x="173" y="10"/>
                  <a:pt x="173" y="10"/>
                </a:cubicBezTo>
                <a:cubicBezTo>
                  <a:pt x="173" y="13"/>
                  <a:pt x="172" y="15"/>
                  <a:pt x="171" y="17"/>
                </a:cubicBezTo>
                <a:cubicBezTo>
                  <a:pt x="171" y="17"/>
                  <a:pt x="171" y="18"/>
                  <a:pt x="171" y="18"/>
                </a:cubicBezTo>
                <a:cubicBezTo>
                  <a:pt x="171" y="18"/>
                  <a:pt x="170" y="18"/>
                  <a:pt x="170" y="18"/>
                </a:cubicBezTo>
                <a:cubicBezTo>
                  <a:pt x="170" y="18"/>
                  <a:pt x="171" y="19"/>
                  <a:pt x="170" y="20"/>
                </a:cubicBezTo>
                <a:cubicBezTo>
                  <a:pt x="170" y="20"/>
                  <a:pt x="170" y="19"/>
                  <a:pt x="170" y="20"/>
                </a:cubicBezTo>
                <a:cubicBezTo>
                  <a:pt x="169" y="20"/>
                  <a:pt x="169" y="21"/>
                  <a:pt x="168" y="22"/>
                </a:cubicBezTo>
                <a:cubicBezTo>
                  <a:pt x="169" y="23"/>
                  <a:pt x="169" y="23"/>
                  <a:pt x="169" y="24"/>
                </a:cubicBezTo>
                <a:cubicBezTo>
                  <a:pt x="169" y="24"/>
                  <a:pt x="169" y="24"/>
                  <a:pt x="169" y="24"/>
                </a:cubicBezTo>
                <a:cubicBezTo>
                  <a:pt x="170" y="25"/>
                  <a:pt x="171" y="24"/>
                  <a:pt x="171" y="26"/>
                </a:cubicBezTo>
                <a:cubicBezTo>
                  <a:pt x="171" y="27"/>
                  <a:pt x="171" y="28"/>
                  <a:pt x="170" y="29"/>
                </a:cubicBezTo>
                <a:cubicBezTo>
                  <a:pt x="170" y="30"/>
                  <a:pt x="168" y="30"/>
                  <a:pt x="168" y="31"/>
                </a:cubicBezTo>
                <a:cubicBezTo>
                  <a:pt x="165" y="32"/>
                  <a:pt x="162" y="31"/>
                  <a:pt x="159" y="31"/>
                </a:cubicBezTo>
                <a:cubicBezTo>
                  <a:pt x="159" y="29"/>
                  <a:pt x="156" y="29"/>
                  <a:pt x="156" y="28"/>
                </a:cubicBezTo>
                <a:cubicBezTo>
                  <a:pt x="155" y="28"/>
                  <a:pt x="153" y="28"/>
                  <a:pt x="152" y="28"/>
                </a:cubicBezTo>
                <a:cubicBezTo>
                  <a:pt x="151" y="28"/>
                  <a:pt x="148" y="26"/>
                  <a:pt x="146" y="27"/>
                </a:cubicBezTo>
                <a:cubicBezTo>
                  <a:pt x="146" y="27"/>
                  <a:pt x="146" y="28"/>
                  <a:pt x="145" y="28"/>
                </a:cubicBezTo>
                <a:cubicBezTo>
                  <a:pt x="145" y="28"/>
                  <a:pt x="144" y="28"/>
                  <a:pt x="143" y="28"/>
                </a:cubicBezTo>
                <a:cubicBezTo>
                  <a:pt x="142" y="28"/>
                  <a:pt x="142" y="28"/>
                  <a:pt x="142" y="29"/>
                </a:cubicBezTo>
                <a:cubicBezTo>
                  <a:pt x="141" y="29"/>
                  <a:pt x="141" y="28"/>
                  <a:pt x="140" y="28"/>
                </a:cubicBezTo>
                <a:cubicBezTo>
                  <a:pt x="140" y="29"/>
                  <a:pt x="139" y="30"/>
                  <a:pt x="139" y="29"/>
                </a:cubicBezTo>
                <a:cubicBezTo>
                  <a:pt x="139" y="29"/>
                  <a:pt x="139" y="29"/>
                  <a:pt x="138" y="29"/>
                </a:cubicBezTo>
                <a:cubicBezTo>
                  <a:pt x="138" y="31"/>
                  <a:pt x="139" y="33"/>
                  <a:pt x="138" y="34"/>
                </a:cubicBezTo>
                <a:cubicBezTo>
                  <a:pt x="138" y="34"/>
                  <a:pt x="138" y="35"/>
                  <a:pt x="138" y="36"/>
                </a:cubicBezTo>
                <a:cubicBezTo>
                  <a:pt x="138" y="39"/>
                  <a:pt x="139" y="41"/>
                  <a:pt x="140" y="43"/>
                </a:cubicBezTo>
                <a:cubicBezTo>
                  <a:pt x="139" y="44"/>
                  <a:pt x="139" y="46"/>
                  <a:pt x="139" y="47"/>
                </a:cubicBezTo>
                <a:cubicBezTo>
                  <a:pt x="138" y="47"/>
                  <a:pt x="138" y="50"/>
                  <a:pt x="137" y="49"/>
                </a:cubicBezTo>
                <a:cubicBezTo>
                  <a:pt x="137" y="50"/>
                  <a:pt x="137" y="51"/>
                  <a:pt x="136" y="51"/>
                </a:cubicBezTo>
                <a:cubicBezTo>
                  <a:pt x="136" y="52"/>
                  <a:pt x="136" y="53"/>
                  <a:pt x="135" y="53"/>
                </a:cubicBezTo>
                <a:cubicBezTo>
                  <a:pt x="135" y="53"/>
                  <a:pt x="135" y="54"/>
                  <a:pt x="134" y="54"/>
                </a:cubicBezTo>
                <a:cubicBezTo>
                  <a:pt x="130" y="53"/>
                  <a:pt x="128" y="51"/>
                  <a:pt x="124" y="51"/>
                </a:cubicBezTo>
                <a:cubicBezTo>
                  <a:pt x="123" y="51"/>
                  <a:pt x="123" y="52"/>
                  <a:pt x="122" y="52"/>
                </a:cubicBezTo>
                <a:cubicBezTo>
                  <a:pt x="122" y="52"/>
                  <a:pt x="121" y="52"/>
                  <a:pt x="122" y="53"/>
                </a:cubicBezTo>
                <a:cubicBezTo>
                  <a:pt x="121" y="53"/>
                  <a:pt x="120" y="53"/>
                  <a:pt x="120" y="54"/>
                </a:cubicBezTo>
                <a:cubicBezTo>
                  <a:pt x="119" y="54"/>
                  <a:pt x="118" y="56"/>
                  <a:pt x="117" y="56"/>
                </a:cubicBezTo>
                <a:cubicBezTo>
                  <a:pt x="116" y="61"/>
                  <a:pt x="114" y="64"/>
                  <a:pt x="114" y="70"/>
                </a:cubicBezTo>
                <a:cubicBezTo>
                  <a:pt x="113" y="70"/>
                  <a:pt x="113" y="71"/>
                  <a:pt x="113" y="71"/>
                </a:cubicBezTo>
                <a:cubicBezTo>
                  <a:pt x="113" y="72"/>
                  <a:pt x="112" y="73"/>
                  <a:pt x="112" y="74"/>
                </a:cubicBezTo>
                <a:cubicBezTo>
                  <a:pt x="111" y="74"/>
                  <a:pt x="110" y="75"/>
                  <a:pt x="110" y="76"/>
                </a:cubicBezTo>
                <a:cubicBezTo>
                  <a:pt x="108" y="76"/>
                  <a:pt x="108" y="77"/>
                  <a:pt x="108" y="79"/>
                </a:cubicBezTo>
                <a:cubicBezTo>
                  <a:pt x="108" y="79"/>
                  <a:pt x="108" y="80"/>
                  <a:pt x="108" y="80"/>
                </a:cubicBezTo>
                <a:cubicBezTo>
                  <a:pt x="108" y="81"/>
                  <a:pt x="108" y="81"/>
                  <a:pt x="108" y="81"/>
                </a:cubicBezTo>
                <a:cubicBezTo>
                  <a:pt x="108" y="81"/>
                  <a:pt x="108" y="81"/>
                  <a:pt x="108" y="82"/>
                </a:cubicBezTo>
                <a:cubicBezTo>
                  <a:pt x="108" y="82"/>
                  <a:pt x="109" y="81"/>
                  <a:pt x="109" y="82"/>
                </a:cubicBezTo>
                <a:cubicBezTo>
                  <a:pt x="109" y="82"/>
                  <a:pt x="109" y="83"/>
                  <a:pt x="109" y="83"/>
                </a:cubicBezTo>
                <a:cubicBezTo>
                  <a:pt x="110" y="84"/>
                  <a:pt x="111" y="85"/>
                  <a:pt x="111" y="86"/>
                </a:cubicBezTo>
                <a:cubicBezTo>
                  <a:pt x="111" y="90"/>
                  <a:pt x="112" y="93"/>
                  <a:pt x="112" y="97"/>
                </a:cubicBezTo>
                <a:cubicBezTo>
                  <a:pt x="110" y="97"/>
                  <a:pt x="111" y="99"/>
                  <a:pt x="110" y="99"/>
                </a:cubicBezTo>
                <a:cubicBezTo>
                  <a:pt x="109" y="100"/>
                  <a:pt x="109" y="101"/>
                  <a:pt x="108" y="101"/>
                </a:cubicBezTo>
                <a:cubicBezTo>
                  <a:pt x="107" y="102"/>
                  <a:pt x="107" y="103"/>
                  <a:pt x="106" y="103"/>
                </a:cubicBezTo>
                <a:cubicBezTo>
                  <a:pt x="106" y="105"/>
                  <a:pt x="104" y="105"/>
                  <a:pt x="103" y="106"/>
                </a:cubicBezTo>
                <a:cubicBezTo>
                  <a:pt x="104" y="109"/>
                  <a:pt x="102" y="109"/>
                  <a:pt x="102" y="112"/>
                </a:cubicBezTo>
                <a:cubicBezTo>
                  <a:pt x="101" y="113"/>
                  <a:pt x="100" y="114"/>
                  <a:pt x="99" y="115"/>
                </a:cubicBezTo>
                <a:cubicBezTo>
                  <a:pt x="99" y="115"/>
                  <a:pt x="99" y="116"/>
                  <a:pt x="99" y="116"/>
                </a:cubicBezTo>
                <a:cubicBezTo>
                  <a:pt x="99" y="116"/>
                  <a:pt x="98" y="116"/>
                  <a:pt x="98" y="116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98" y="117"/>
                  <a:pt x="98" y="118"/>
                  <a:pt x="97" y="118"/>
                </a:cubicBezTo>
                <a:cubicBezTo>
                  <a:pt x="97" y="118"/>
                  <a:pt x="97" y="119"/>
                  <a:pt x="96" y="118"/>
                </a:cubicBezTo>
                <a:cubicBezTo>
                  <a:pt x="97" y="121"/>
                  <a:pt x="95" y="122"/>
                  <a:pt x="95" y="124"/>
                </a:cubicBezTo>
                <a:cubicBezTo>
                  <a:pt x="95" y="127"/>
                  <a:pt x="96" y="128"/>
                  <a:pt x="96" y="131"/>
                </a:cubicBezTo>
                <a:cubicBezTo>
                  <a:pt x="94" y="131"/>
                  <a:pt x="94" y="131"/>
                  <a:pt x="94" y="132"/>
                </a:cubicBezTo>
                <a:cubicBezTo>
                  <a:pt x="94" y="132"/>
                  <a:pt x="94" y="132"/>
                  <a:pt x="93" y="132"/>
                </a:cubicBezTo>
                <a:cubicBezTo>
                  <a:pt x="93" y="132"/>
                  <a:pt x="93" y="132"/>
                  <a:pt x="93" y="132"/>
                </a:cubicBezTo>
                <a:cubicBezTo>
                  <a:pt x="93" y="132"/>
                  <a:pt x="93" y="132"/>
                  <a:pt x="93" y="132"/>
                </a:cubicBezTo>
                <a:cubicBezTo>
                  <a:pt x="93" y="132"/>
                  <a:pt x="93" y="132"/>
                  <a:pt x="93" y="132"/>
                </a:cubicBezTo>
                <a:cubicBezTo>
                  <a:pt x="93" y="132"/>
                  <a:pt x="93" y="133"/>
                  <a:pt x="93" y="133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2" y="133"/>
                  <a:pt x="92" y="133"/>
                  <a:pt x="91" y="134"/>
                </a:cubicBezTo>
                <a:cubicBezTo>
                  <a:pt x="91" y="134"/>
                  <a:pt x="91" y="134"/>
                  <a:pt x="91" y="134"/>
                </a:cubicBezTo>
                <a:cubicBezTo>
                  <a:pt x="91" y="134"/>
                  <a:pt x="91" y="134"/>
                  <a:pt x="91" y="134"/>
                </a:cubicBezTo>
                <a:cubicBezTo>
                  <a:pt x="91" y="134"/>
                  <a:pt x="91" y="134"/>
                  <a:pt x="91" y="134"/>
                </a:cubicBezTo>
                <a:cubicBezTo>
                  <a:pt x="91" y="134"/>
                  <a:pt x="91" y="134"/>
                  <a:pt x="91" y="134"/>
                </a:cubicBezTo>
                <a:cubicBezTo>
                  <a:pt x="91" y="134"/>
                  <a:pt x="91" y="134"/>
                  <a:pt x="91" y="134"/>
                </a:cubicBezTo>
                <a:cubicBezTo>
                  <a:pt x="90" y="134"/>
                  <a:pt x="90" y="134"/>
                  <a:pt x="90" y="134"/>
                </a:cubicBezTo>
                <a:cubicBezTo>
                  <a:pt x="90" y="134"/>
                  <a:pt x="90" y="134"/>
                  <a:pt x="90" y="134"/>
                </a:cubicBezTo>
                <a:cubicBezTo>
                  <a:pt x="89" y="134"/>
                  <a:pt x="89" y="135"/>
                  <a:pt x="87" y="135"/>
                </a:cubicBezTo>
                <a:cubicBezTo>
                  <a:pt x="87" y="135"/>
                  <a:pt x="87" y="135"/>
                  <a:pt x="87" y="135"/>
                </a:cubicBezTo>
                <a:cubicBezTo>
                  <a:pt x="87" y="135"/>
                  <a:pt x="87" y="135"/>
                  <a:pt x="87" y="135"/>
                </a:cubicBezTo>
                <a:cubicBezTo>
                  <a:pt x="87" y="135"/>
                  <a:pt x="87" y="135"/>
                  <a:pt x="86" y="135"/>
                </a:cubicBezTo>
                <a:cubicBezTo>
                  <a:pt x="86" y="135"/>
                  <a:pt x="86" y="135"/>
                  <a:pt x="86" y="136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6"/>
                  <a:pt x="85" y="136"/>
                  <a:pt x="85" y="137"/>
                </a:cubicBezTo>
                <a:cubicBezTo>
                  <a:pt x="85" y="137"/>
                  <a:pt x="84" y="137"/>
                  <a:pt x="84" y="137"/>
                </a:cubicBezTo>
                <a:cubicBezTo>
                  <a:pt x="84" y="137"/>
                  <a:pt x="84" y="137"/>
                  <a:pt x="84" y="137"/>
                </a:cubicBezTo>
                <a:cubicBezTo>
                  <a:pt x="84" y="137"/>
                  <a:pt x="84" y="137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0" y="137"/>
                  <a:pt x="79" y="138"/>
                  <a:pt x="78" y="138"/>
                </a:cubicBezTo>
                <a:cubicBezTo>
                  <a:pt x="77" y="138"/>
                  <a:pt x="76" y="139"/>
                  <a:pt x="76" y="140"/>
                </a:cubicBezTo>
                <a:cubicBezTo>
                  <a:pt x="75" y="142"/>
                  <a:pt x="77" y="142"/>
                  <a:pt x="77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50"/>
                  <a:pt x="78" y="150"/>
                  <a:pt x="78" y="152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8" y="153"/>
                  <a:pt x="78" y="154"/>
                  <a:pt x="78" y="154"/>
                </a:cubicBezTo>
                <a:cubicBezTo>
                  <a:pt x="78" y="154"/>
                  <a:pt x="78" y="154"/>
                  <a:pt x="78" y="154"/>
                </a:cubicBezTo>
                <a:cubicBezTo>
                  <a:pt x="78" y="155"/>
                  <a:pt x="78" y="155"/>
                  <a:pt x="78" y="155"/>
                </a:cubicBezTo>
                <a:cubicBezTo>
                  <a:pt x="78" y="156"/>
                  <a:pt x="78" y="156"/>
                  <a:pt x="78" y="157"/>
                </a:cubicBezTo>
                <a:cubicBezTo>
                  <a:pt x="78" y="157"/>
                  <a:pt x="77" y="157"/>
                  <a:pt x="77" y="157"/>
                </a:cubicBezTo>
                <a:cubicBezTo>
                  <a:pt x="77" y="160"/>
                  <a:pt x="78" y="163"/>
                  <a:pt x="76" y="164"/>
                </a:cubicBezTo>
                <a:cubicBezTo>
                  <a:pt x="76" y="168"/>
                  <a:pt x="76" y="168"/>
                  <a:pt x="76" y="168"/>
                </a:cubicBezTo>
                <a:cubicBezTo>
                  <a:pt x="76" y="168"/>
                  <a:pt x="76" y="168"/>
                  <a:pt x="76" y="168"/>
                </a:cubicBezTo>
                <a:cubicBezTo>
                  <a:pt x="76" y="169"/>
                  <a:pt x="76" y="170"/>
                  <a:pt x="76" y="170"/>
                </a:cubicBezTo>
                <a:cubicBezTo>
                  <a:pt x="76" y="170"/>
                  <a:pt x="76" y="170"/>
                  <a:pt x="76" y="170"/>
                </a:cubicBezTo>
                <a:cubicBezTo>
                  <a:pt x="76" y="171"/>
                  <a:pt x="76" y="171"/>
                  <a:pt x="76" y="172"/>
                </a:cubicBezTo>
                <a:cubicBezTo>
                  <a:pt x="76" y="172"/>
                  <a:pt x="76" y="172"/>
                  <a:pt x="76" y="172"/>
                </a:cubicBezTo>
                <a:cubicBezTo>
                  <a:pt x="76" y="172"/>
                  <a:pt x="76" y="172"/>
                  <a:pt x="76" y="172"/>
                </a:cubicBezTo>
                <a:cubicBezTo>
                  <a:pt x="76" y="172"/>
                  <a:pt x="76" y="172"/>
                  <a:pt x="76" y="172"/>
                </a:cubicBezTo>
                <a:cubicBezTo>
                  <a:pt x="76" y="172"/>
                  <a:pt x="76" y="173"/>
                  <a:pt x="76" y="173"/>
                </a:cubicBezTo>
                <a:cubicBezTo>
                  <a:pt x="76" y="173"/>
                  <a:pt x="76" y="173"/>
                  <a:pt x="76" y="173"/>
                </a:cubicBezTo>
                <a:cubicBezTo>
                  <a:pt x="76" y="174"/>
                  <a:pt x="76" y="174"/>
                  <a:pt x="76" y="174"/>
                </a:cubicBezTo>
                <a:cubicBezTo>
                  <a:pt x="76" y="175"/>
                  <a:pt x="76" y="176"/>
                  <a:pt x="75" y="176"/>
                </a:cubicBezTo>
                <a:cubicBezTo>
                  <a:pt x="74" y="177"/>
                  <a:pt x="74" y="178"/>
                  <a:pt x="73" y="178"/>
                </a:cubicBezTo>
                <a:cubicBezTo>
                  <a:pt x="74" y="181"/>
                  <a:pt x="72" y="183"/>
                  <a:pt x="73" y="186"/>
                </a:cubicBezTo>
                <a:cubicBezTo>
                  <a:pt x="71" y="186"/>
                  <a:pt x="71" y="186"/>
                  <a:pt x="70" y="187"/>
                </a:cubicBezTo>
                <a:cubicBezTo>
                  <a:pt x="70" y="188"/>
                  <a:pt x="69" y="188"/>
                  <a:pt x="69" y="190"/>
                </a:cubicBezTo>
                <a:cubicBezTo>
                  <a:pt x="68" y="190"/>
                  <a:pt x="69" y="192"/>
                  <a:pt x="67" y="192"/>
                </a:cubicBezTo>
                <a:cubicBezTo>
                  <a:pt x="68" y="195"/>
                  <a:pt x="66" y="196"/>
                  <a:pt x="65" y="199"/>
                </a:cubicBezTo>
                <a:cubicBezTo>
                  <a:pt x="65" y="198"/>
                  <a:pt x="64" y="199"/>
                  <a:pt x="64" y="199"/>
                </a:cubicBezTo>
                <a:cubicBezTo>
                  <a:pt x="64" y="201"/>
                  <a:pt x="63" y="202"/>
                  <a:pt x="62" y="203"/>
                </a:cubicBezTo>
                <a:cubicBezTo>
                  <a:pt x="61" y="204"/>
                  <a:pt x="61" y="206"/>
                  <a:pt x="60" y="208"/>
                </a:cubicBezTo>
                <a:cubicBezTo>
                  <a:pt x="60" y="210"/>
                  <a:pt x="63" y="209"/>
                  <a:pt x="62" y="212"/>
                </a:cubicBezTo>
                <a:cubicBezTo>
                  <a:pt x="63" y="212"/>
                  <a:pt x="64" y="212"/>
                  <a:pt x="64" y="212"/>
                </a:cubicBezTo>
                <a:cubicBezTo>
                  <a:pt x="64" y="213"/>
                  <a:pt x="65" y="213"/>
                  <a:pt x="66" y="213"/>
                </a:cubicBezTo>
                <a:cubicBezTo>
                  <a:pt x="66" y="213"/>
                  <a:pt x="66" y="214"/>
                  <a:pt x="67" y="215"/>
                </a:cubicBezTo>
                <a:cubicBezTo>
                  <a:pt x="67" y="215"/>
                  <a:pt x="68" y="214"/>
                  <a:pt x="68" y="215"/>
                </a:cubicBezTo>
                <a:cubicBezTo>
                  <a:pt x="68" y="215"/>
                  <a:pt x="68" y="216"/>
                  <a:pt x="69" y="216"/>
                </a:cubicBezTo>
                <a:cubicBezTo>
                  <a:pt x="70" y="221"/>
                  <a:pt x="71" y="224"/>
                  <a:pt x="71" y="230"/>
                </a:cubicBezTo>
                <a:cubicBezTo>
                  <a:pt x="70" y="230"/>
                  <a:pt x="70" y="231"/>
                  <a:pt x="70" y="231"/>
                </a:cubicBezTo>
                <a:cubicBezTo>
                  <a:pt x="69" y="231"/>
                  <a:pt x="69" y="232"/>
                  <a:pt x="69" y="233"/>
                </a:cubicBezTo>
                <a:cubicBezTo>
                  <a:pt x="68" y="233"/>
                  <a:pt x="68" y="234"/>
                  <a:pt x="67" y="235"/>
                </a:cubicBezTo>
                <a:cubicBezTo>
                  <a:pt x="66" y="235"/>
                  <a:pt x="65" y="234"/>
                  <a:pt x="63" y="234"/>
                </a:cubicBezTo>
                <a:cubicBezTo>
                  <a:pt x="63" y="233"/>
                  <a:pt x="62" y="234"/>
                  <a:pt x="62" y="233"/>
                </a:cubicBezTo>
                <a:cubicBezTo>
                  <a:pt x="61" y="232"/>
                  <a:pt x="59" y="233"/>
                  <a:pt x="58" y="233"/>
                </a:cubicBezTo>
                <a:cubicBezTo>
                  <a:pt x="58" y="233"/>
                  <a:pt x="58" y="232"/>
                  <a:pt x="58" y="232"/>
                </a:cubicBezTo>
                <a:cubicBezTo>
                  <a:pt x="58" y="232"/>
                  <a:pt x="57" y="232"/>
                  <a:pt x="56" y="232"/>
                </a:cubicBezTo>
                <a:cubicBezTo>
                  <a:pt x="55" y="232"/>
                  <a:pt x="55" y="231"/>
                  <a:pt x="55" y="231"/>
                </a:cubicBezTo>
                <a:cubicBezTo>
                  <a:pt x="52" y="231"/>
                  <a:pt x="50" y="231"/>
                  <a:pt x="48" y="231"/>
                </a:cubicBezTo>
                <a:cubicBezTo>
                  <a:pt x="47" y="231"/>
                  <a:pt x="47" y="232"/>
                  <a:pt x="46" y="232"/>
                </a:cubicBezTo>
                <a:cubicBezTo>
                  <a:pt x="46" y="232"/>
                  <a:pt x="46" y="233"/>
                  <a:pt x="46" y="233"/>
                </a:cubicBezTo>
                <a:cubicBezTo>
                  <a:pt x="45" y="233"/>
                  <a:pt x="45" y="234"/>
                  <a:pt x="45" y="234"/>
                </a:cubicBezTo>
                <a:cubicBezTo>
                  <a:pt x="44" y="234"/>
                  <a:pt x="44" y="235"/>
                  <a:pt x="44" y="235"/>
                </a:cubicBezTo>
                <a:cubicBezTo>
                  <a:pt x="42" y="236"/>
                  <a:pt x="42" y="238"/>
                  <a:pt x="40" y="238"/>
                </a:cubicBezTo>
                <a:cubicBezTo>
                  <a:pt x="41" y="240"/>
                  <a:pt x="38" y="240"/>
                  <a:pt x="39" y="242"/>
                </a:cubicBezTo>
                <a:cubicBezTo>
                  <a:pt x="37" y="243"/>
                  <a:pt x="36" y="245"/>
                  <a:pt x="34" y="246"/>
                </a:cubicBezTo>
                <a:cubicBezTo>
                  <a:pt x="34" y="248"/>
                  <a:pt x="32" y="247"/>
                  <a:pt x="32" y="249"/>
                </a:cubicBezTo>
                <a:cubicBezTo>
                  <a:pt x="31" y="250"/>
                  <a:pt x="30" y="251"/>
                  <a:pt x="29" y="253"/>
                </a:cubicBezTo>
                <a:cubicBezTo>
                  <a:pt x="29" y="254"/>
                  <a:pt x="29" y="254"/>
                  <a:pt x="30" y="256"/>
                </a:cubicBezTo>
                <a:cubicBezTo>
                  <a:pt x="30" y="258"/>
                  <a:pt x="29" y="260"/>
                  <a:pt x="30" y="262"/>
                </a:cubicBezTo>
                <a:cubicBezTo>
                  <a:pt x="29" y="262"/>
                  <a:pt x="29" y="263"/>
                  <a:pt x="28" y="263"/>
                </a:cubicBezTo>
                <a:cubicBezTo>
                  <a:pt x="27" y="265"/>
                  <a:pt x="27" y="267"/>
                  <a:pt x="25" y="268"/>
                </a:cubicBezTo>
                <a:cubicBezTo>
                  <a:pt x="26" y="269"/>
                  <a:pt x="26" y="271"/>
                  <a:pt x="26" y="273"/>
                </a:cubicBezTo>
                <a:cubicBezTo>
                  <a:pt x="27" y="273"/>
                  <a:pt x="27" y="275"/>
                  <a:pt x="27" y="276"/>
                </a:cubicBezTo>
                <a:cubicBezTo>
                  <a:pt x="28" y="276"/>
                  <a:pt x="28" y="277"/>
                  <a:pt x="28" y="278"/>
                </a:cubicBezTo>
                <a:cubicBezTo>
                  <a:pt x="28" y="279"/>
                  <a:pt x="29" y="280"/>
                  <a:pt x="29" y="281"/>
                </a:cubicBezTo>
                <a:cubicBezTo>
                  <a:pt x="28" y="283"/>
                  <a:pt x="27" y="284"/>
                  <a:pt x="27" y="286"/>
                </a:cubicBezTo>
                <a:cubicBezTo>
                  <a:pt x="26" y="289"/>
                  <a:pt x="27" y="290"/>
                  <a:pt x="28" y="293"/>
                </a:cubicBezTo>
                <a:cubicBezTo>
                  <a:pt x="27" y="293"/>
                  <a:pt x="27" y="294"/>
                  <a:pt x="27" y="295"/>
                </a:cubicBezTo>
                <a:cubicBezTo>
                  <a:pt x="27" y="295"/>
                  <a:pt x="26" y="295"/>
                  <a:pt x="26" y="295"/>
                </a:cubicBezTo>
                <a:cubicBezTo>
                  <a:pt x="26" y="296"/>
                  <a:pt x="26" y="297"/>
                  <a:pt x="26" y="297"/>
                </a:cubicBezTo>
                <a:cubicBezTo>
                  <a:pt x="26" y="298"/>
                  <a:pt x="25" y="297"/>
                  <a:pt x="25" y="297"/>
                </a:cubicBezTo>
                <a:cubicBezTo>
                  <a:pt x="25" y="298"/>
                  <a:pt x="25" y="302"/>
                  <a:pt x="25" y="302"/>
                </a:cubicBezTo>
                <a:cubicBezTo>
                  <a:pt x="25" y="302"/>
                  <a:pt x="26" y="302"/>
                  <a:pt x="26" y="303"/>
                </a:cubicBezTo>
                <a:cubicBezTo>
                  <a:pt x="26" y="303"/>
                  <a:pt x="25" y="303"/>
                  <a:pt x="25" y="303"/>
                </a:cubicBezTo>
                <a:cubicBezTo>
                  <a:pt x="25" y="303"/>
                  <a:pt x="26" y="304"/>
                  <a:pt x="25" y="304"/>
                </a:cubicBezTo>
                <a:cubicBezTo>
                  <a:pt x="27" y="304"/>
                  <a:pt x="27" y="305"/>
                  <a:pt x="27" y="307"/>
                </a:cubicBezTo>
                <a:cubicBezTo>
                  <a:pt x="28" y="307"/>
                  <a:pt x="28" y="308"/>
                  <a:pt x="28" y="309"/>
                </a:cubicBezTo>
                <a:cubicBezTo>
                  <a:pt x="28" y="311"/>
                  <a:pt x="29" y="311"/>
                  <a:pt x="29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0" y="314"/>
                  <a:pt x="30" y="314"/>
                  <a:pt x="30" y="314"/>
                </a:cubicBezTo>
                <a:cubicBezTo>
                  <a:pt x="31" y="314"/>
                  <a:pt x="32" y="314"/>
                  <a:pt x="32" y="315"/>
                </a:cubicBezTo>
                <a:cubicBezTo>
                  <a:pt x="32" y="315"/>
                  <a:pt x="32" y="315"/>
                  <a:pt x="32" y="316"/>
                </a:cubicBezTo>
                <a:cubicBezTo>
                  <a:pt x="32" y="316"/>
                  <a:pt x="32" y="316"/>
                  <a:pt x="32" y="316"/>
                </a:cubicBezTo>
                <a:cubicBezTo>
                  <a:pt x="32" y="317"/>
                  <a:pt x="32" y="318"/>
                  <a:pt x="32" y="320"/>
                </a:cubicBezTo>
                <a:cubicBezTo>
                  <a:pt x="32" y="322"/>
                  <a:pt x="32" y="325"/>
                  <a:pt x="31" y="327"/>
                </a:cubicBezTo>
                <a:cubicBezTo>
                  <a:pt x="31" y="328"/>
                  <a:pt x="32" y="332"/>
                  <a:pt x="30" y="332"/>
                </a:cubicBezTo>
                <a:cubicBezTo>
                  <a:pt x="31" y="333"/>
                  <a:pt x="31" y="334"/>
                  <a:pt x="31" y="335"/>
                </a:cubicBezTo>
                <a:cubicBezTo>
                  <a:pt x="31" y="335"/>
                  <a:pt x="30" y="335"/>
                  <a:pt x="30" y="335"/>
                </a:cubicBezTo>
                <a:cubicBezTo>
                  <a:pt x="30" y="335"/>
                  <a:pt x="31" y="337"/>
                  <a:pt x="30" y="337"/>
                </a:cubicBezTo>
                <a:cubicBezTo>
                  <a:pt x="30" y="339"/>
                  <a:pt x="31" y="339"/>
                  <a:pt x="31" y="341"/>
                </a:cubicBezTo>
                <a:cubicBezTo>
                  <a:pt x="31" y="343"/>
                  <a:pt x="33" y="343"/>
                  <a:pt x="34" y="344"/>
                </a:cubicBezTo>
                <a:cubicBezTo>
                  <a:pt x="34" y="345"/>
                  <a:pt x="35" y="346"/>
                  <a:pt x="37" y="347"/>
                </a:cubicBezTo>
                <a:cubicBezTo>
                  <a:pt x="37" y="349"/>
                  <a:pt x="39" y="348"/>
                  <a:pt x="39" y="350"/>
                </a:cubicBezTo>
                <a:cubicBezTo>
                  <a:pt x="40" y="350"/>
                  <a:pt x="40" y="350"/>
                  <a:pt x="41" y="350"/>
                </a:cubicBezTo>
                <a:cubicBezTo>
                  <a:pt x="41" y="351"/>
                  <a:pt x="41" y="351"/>
                  <a:pt x="41" y="351"/>
                </a:cubicBezTo>
                <a:cubicBezTo>
                  <a:pt x="41" y="351"/>
                  <a:pt x="42" y="352"/>
                  <a:pt x="42" y="352"/>
                </a:cubicBezTo>
                <a:cubicBezTo>
                  <a:pt x="42" y="352"/>
                  <a:pt x="42" y="353"/>
                  <a:pt x="42" y="353"/>
                </a:cubicBezTo>
                <a:cubicBezTo>
                  <a:pt x="42" y="353"/>
                  <a:pt x="43" y="353"/>
                  <a:pt x="43" y="353"/>
                </a:cubicBezTo>
                <a:cubicBezTo>
                  <a:pt x="43" y="354"/>
                  <a:pt x="44" y="356"/>
                  <a:pt x="45" y="357"/>
                </a:cubicBezTo>
                <a:cubicBezTo>
                  <a:pt x="45" y="361"/>
                  <a:pt x="44" y="363"/>
                  <a:pt x="43" y="366"/>
                </a:cubicBezTo>
                <a:cubicBezTo>
                  <a:pt x="43" y="366"/>
                  <a:pt x="43" y="367"/>
                  <a:pt x="43" y="367"/>
                </a:cubicBezTo>
                <a:cubicBezTo>
                  <a:pt x="43" y="367"/>
                  <a:pt x="42" y="367"/>
                  <a:pt x="42" y="367"/>
                </a:cubicBezTo>
                <a:cubicBezTo>
                  <a:pt x="42" y="367"/>
                  <a:pt x="42" y="368"/>
                  <a:pt x="42" y="368"/>
                </a:cubicBezTo>
                <a:cubicBezTo>
                  <a:pt x="42" y="368"/>
                  <a:pt x="42" y="369"/>
                  <a:pt x="41" y="369"/>
                </a:cubicBezTo>
                <a:cubicBezTo>
                  <a:pt x="41" y="369"/>
                  <a:pt x="41" y="369"/>
                  <a:pt x="41" y="369"/>
                </a:cubicBezTo>
                <a:cubicBezTo>
                  <a:pt x="41" y="369"/>
                  <a:pt x="41" y="370"/>
                  <a:pt x="41" y="370"/>
                </a:cubicBezTo>
                <a:cubicBezTo>
                  <a:pt x="41" y="370"/>
                  <a:pt x="40" y="370"/>
                  <a:pt x="40" y="370"/>
                </a:cubicBezTo>
                <a:cubicBezTo>
                  <a:pt x="40" y="370"/>
                  <a:pt x="40" y="370"/>
                  <a:pt x="40" y="371"/>
                </a:cubicBezTo>
                <a:cubicBezTo>
                  <a:pt x="40" y="371"/>
                  <a:pt x="39" y="371"/>
                  <a:pt x="39" y="372"/>
                </a:cubicBezTo>
                <a:cubicBezTo>
                  <a:pt x="36" y="372"/>
                  <a:pt x="34" y="373"/>
                  <a:pt x="32" y="373"/>
                </a:cubicBezTo>
                <a:cubicBezTo>
                  <a:pt x="32" y="374"/>
                  <a:pt x="32" y="374"/>
                  <a:pt x="32" y="374"/>
                </a:cubicBezTo>
                <a:cubicBezTo>
                  <a:pt x="32" y="374"/>
                  <a:pt x="32" y="374"/>
                  <a:pt x="32" y="374"/>
                </a:cubicBezTo>
                <a:cubicBezTo>
                  <a:pt x="32" y="374"/>
                  <a:pt x="32" y="374"/>
                  <a:pt x="32" y="374"/>
                </a:cubicBezTo>
                <a:cubicBezTo>
                  <a:pt x="32" y="374"/>
                  <a:pt x="32" y="374"/>
                  <a:pt x="32" y="374"/>
                </a:cubicBezTo>
                <a:cubicBezTo>
                  <a:pt x="32" y="375"/>
                  <a:pt x="32" y="375"/>
                  <a:pt x="32" y="375"/>
                </a:cubicBezTo>
                <a:cubicBezTo>
                  <a:pt x="32" y="375"/>
                  <a:pt x="32" y="375"/>
                  <a:pt x="32" y="375"/>
                </a:cubicBezTo>
                <a:cubicBezTo>
                  <a:pt x="32" y="376"/>
                  <a:pt x="32" y="376"/>
                  <a:pt x="32" y="376"/>
                </a:cubicBezTo>
                <a:cubicBezTo>
                  <a:pt x="33" y="377"/>
                  <a:pt x="33" y="378"/>
                  <a:pt x="34" y="379"/>
                </a:cubicBezTo>
                <a:cubicBezTo>
                  <a:pt x="34" y="379"/>
                  <a:pt x="34" y="379"/>
                  <a:pt x="34" y="379"/>
                </a:cubicBezTo>
                <a:cubicBezTo>
                  <a:pt x="34" y="379"/>
                  <a:pt x="34" y="379"/>
                  <a:pt x="34" y="379"/>
                </a:cubicBezTo>
                <a:cubicBezTo>
                  <a:pt x="34" y="379"/>
                  <a:pt x="34" y="379"/>
                  <a:pt x="34" y="379"/>
                </a:cubicBezTo>
                <a:cubicBezTo>
                  <a:pt x="34" y="379"/>
                  <a:pt x="34" y="380"/>
                  <a:pt x="34" y="380"/>
                </a:cubicBezTo>
                <a:cubicBezTo>
                  <a:pt x="34" y="380"/>
                  <a:pt x="34" y="380"/>
                  <a:pt x="34" y="380"/>
                </a:cubicBezTo>
                <a:cubicBezTo>
                  <a:pt x="34" y="380"/>
                  <a:pt x="34" y="380"/>
                  <a:pt x="34" y="380"/>
                </a:cubicBezTo>
                <a:cubicBezTo>
                  <a:pt x="34" y="380"/>
                  <a:pt x="34" y="380"/>
                  <a:pt x="34" y="380"/>
                </a:cubicBezTo>
                <a:cubicBezTo>
                  <a:pt x="34" y="380"/>
                  <a:pt x="34" y="380"/>
                  <a:pt x="34" y="380"/>
                </a:cubicBezTo>
                <a:cubicBezTo>
                  <a:pt x="34" y="380"/>
                  <a:pt x="34" y="380"/>
                  <a:pt x="34" y="381"/>
                </a:cubicBezTo>
                <a:cubicBezTo>
                  <a:pt x="34" y="381"/>
                  <a:pt x="34" y="381"/>
                  <a:pt x="34" y="381"/>
                </a:cubicBezTo>
                <a:cubicBezTo>
                  <a:pt x="34" y="381"/>
                  <a:pt x="34" y="381"/>
                  <a:pt x="34" y="381"/>
                </a:cubicBezTo>
                <a:cubicBezTo>
                  <a:pt x="34" y="381"/>
                  <a:pt x="34" y="381"/>
                  <a:pt x="34" y="381"/>
                </a:cubicBezTo>
                <a:cubicBezTo>
                  <a:pt x="34" y="381"/>
                  <a:pt x="34" y="381"/>
                  <a:pt x="34" y="381"/>
                </a:cubicBezTo>
                <a:cubicBezTo>
                  <a:pt x="34" y="382"/>
                  <a:pt x="34" y="384"/>
                  <a:pt x="35" y="385"/>
                </a:cubicBezTo>
                <a:cubicBezTo>
                  <a:pt x="35" y="385"/>
                  <a:pt x="35" y="385"/>
                  <a:pt x="35" y="385"/>
                </a:cubicBezTo>
                <a:cubicBezTo>
                  <a:pt x="34" y="386"/>
                  <a:pt x="36" y="387"/>
                  <a:pt x="36" y="388"/>
                </a:cubicBezTo>
                <a:cubicBezTo>
                  <a:pt x="36" y="388"/>
                  <a:pt x="36" y="388"/>
                  <a:pt x="36" y="388"/>
                </a:cubicBezTo>
                <a:cubicBezTo>
                  <a:pt x="36" y="389"/>
                  <a:pt x="36" y="389"/>
                  <a:pt x="36" y="389"/>
                </a:cubicBezTo>
                <a:cubicBezTo>
                  <a:pt x="36" y="389"/>
                  <a:pt x="36" y="389"/>
                  <a:pt x="36" y="389"/>
                </a:cubicBezTo>
                <a:cubicBezTo>
                  <a:pt x="36" y="389"/>
                  <a:pt x="36" y="389"/>
                  <a:pt x="36" y="389"/>
                </a:cubicBezTo>
                <a:cubicBezTo>
                  <a:pt x="36" y="389"/>
                  <a:pt x="36" y="389"/>
                  <a:pt x="36" y="389"/>
                </a:cubicBezTo>
                <a:cubicBezTo>
                  <a:pt x="36" y="389"/>
                  <a:pt x="36" y="389"/>
                  <a:pt x="36" y="389"/>
                </a:cubicBezTo>
                <a:cubicBezTo>
                  <a:pt x="36" y="389"/>
                  <a:pt x="36" y="390"/>
                  <a:pt x="36" y="391"/>
                </a:cubicBezTo>
                <a:cubicBezTo>
                  <a:pt x="36" y="391"/>
                  <a:pt x="36" y="391"/>
                  <a:pt x="36" y="391"/>
                </a:cubicBezTo>
                <a:cubicBezTo>
                  <a:pt x="37" y="391"/>
                  <a:pt x="37" y="392"/>
                  <a:pt x="37" y="393"/>
                </a:cubicBezTo>
                <a:cubicBezTo>
                  <a:pt x="37" y="393"/>
                  <a:pt x="37" y="393"/>
                  <a:pt x="37" y="393"/>
                </a:cubicBezTo>
                <a:cubicBezTo>
                  <a:pt x="37" y="393"/>
                  <a:pt x="37" y="393"/>
                  <a:pt x="37" y="394"/>
                </a:cubicBezTo>
                <a:cubicBezTo>
                  <a:pt x="38" y="394"/>
                  <a:pt x="38" y="396"/>
                  <a:pt x="39" y="396"/>
                </a:cubicBezTo>
                <a:cubicBezTo>
                  <a:pt x="39" y="399"/>
                  <a:pt x="39" y="399"/>
                  <a:pt x="39" y="399"/>
                </a:cubicBezTo>
                <a:cubicBezTo>
                  <a:pt x="39" y="400"/>
                  <a:pt x="38" y="401"/>
                  <a:pt x="37" y="402"/>
                </a:cubicBezTo>
                <a:cubicBezTo>
                  <a:pt x="37" y="402"/>
                  <a:pt x="37" y="402"/>
                  <a:pt x="37" y="403"/>
                </a:cubicBezTo>
                <a:cubicBezTo>
                  <a:pt x="36" y="404"/>
                  <a:pt x="36" y="406"/>
                  <a:pt x="35" y="407"/>
                </a:cubicBezTo>
                <a:cubicBezTo>
                  <a:pt x="35" y="409"/>
                  <a:pt x="37" y="409"/>
                  <a:pt x="37" y="412"/>
                </a:cubicBezTo>
                <a:cubicBezTo>
                  <a:pt x="36" y="412"/>
                  <a:pt x="36" y="414"/>
                  <a:pt x="35" y="414"/>
                </a:cubicBezTo>
                <a:cubicBezTo>
                  <a:pt x="35" y="414"/>
                  <a:pt x="35" y="414"/>
                  <a:pt x="35" y="414"/>
                </a:cubicBezTo>
                <a:cubicBezTo>
                  <a:pt x="35" y="414"/>
                  <a:pt x="35" y="414"/>
                  <a:pt x="35" y="414"/>
                </a:cubicBezTo>
                <a:cubicBezTo>
                  <a:pt x="35" y="414"/>
                  <a:pt x="35" y="414"/>
                  <a:pt x="35" y="414"/>
                </a:cubicBezTo>
                <a:cubicBezTo>
                  <a:pt x="33" y="414"/>
                  <a:pt x="34" y="417"/>
                  <a:pt x="33" y="417"/>
                </a:cubicBezTo>
                <a:cubicBezTo>
                  <a:pt x="33" y="417"/>
                  <a:pt x="33" y="417"/>
                  <a:pt x="33" y="417"/>
                </a:cubicBezTo>
                <a:cubicBezTo>
                  <a:pt x="32" y="418"/>
                  <a:pt x="32" y="418"/>
                  <a:pt x="32" y="418"/>
                </a:cubicBezTo>
                <a:cubicBezTo>
                  <a:pt x="32" y="418"/>
                  <a:pt x="32" y="418"/>
                  <a:pt x="32" y="418"/>
                </a:cubicBezTo>
                <a:cubicBezTo>
                  <a:pt x="32" y="419"/>
                  <a:pt x="30" y="419"/>
                  <a:pt x="30" y="420"/>
                </a:cubicBezTo>
                <a:cubicBezTo>
                  <a:pt x="30" y="420"/>
                  <a:pt x="30" y="420"/>
                  <a:pt x="30" y="420"/>
                </a:cubicBezTo>
                <a:cubicBezTo>
                  <a:pt x="30" y="420"/>
                  <a:pt x="30" y="420"/>
                  <a:pt x="30" y="421"/>
                </a:cubicBezTo>
                <a:cubicBezTo>
                  <a:pt x="30" y="421"/>
                  <a:pt x="30" y="421"/>
                  <a:pt x="30" y="421"/>
                </a:cubicBezTo>
                <a:cubicBezTo>
                  <a:pt x="30" y="421"/>
                  <a:pt x="29" y="421"/>
                  <a:pt x="29" y="421"/>
                </a:cubicBezTo>
                <a:cubicBezTo>
                  <a:pt x="29" y="421"/>
                  <a:pt x="29" y="421"/>
                  <a:pt x="29" y="421"/>
                </a:cubicBezTo>
                <a:cubicBezTo>
                  <a:pt x="29" y="421"/>
                  <a:pt x="29" y="421"/>
                  <a:pt x="29" y="421"/>
                </a:cubicBezTo>
                <a:cubicBezTo>
                  <a:pt x="29" y="421"/>
                  <a:pt x="29" y="421"/>
                  <a:pt x="29" y="421"/>
                </a:cubicBezTo>
                <a:cubicBezTo>
                  <a:pt x="29" y="421"/>
                  <a:pt x="29" y="421"/>
                  <a:pt x="29" y="421"/>
                </a:cubicBezTo>
                <a:cubicBezTo>
                  <a:pt x="29" y="421"/>
                  <a:pt x="29" y="421"/>
                  <a:pt x="29" y="421"/>
                </a:cubicBezTo>
                <a:cubicBezTo>
                  <a:pt x="28" y="422"/>
                  <a:pt x="27" y="423"/>
                  <a:pt x="27" y="424"/>
                </a:cubicBezTo>
                <a:cubicBezTo>
                  <a:pt x="27" y="424"/>
                  <a:pt x="26" y="424"/>
                  <a:pt x="26" y="424"/>
                </a:cubicBezTo>
                <a:cubicBezTo>
                  <a:pt x="26" y="424"/>
                  <a:pt x="26" y="424"/>
                  <a:pt x="26" y="424"/>
                </a:cubicBezTo>
                <a:cubicBezTo>
                  <a:pt x="26" y="424"/>
                  <a:pt x="26" y="424"/>
                  <a:pt x="26" y="424"/>
                </a:cubicBezTo>
                <a:cubicBezTo>
                  <a:pt x="26" y="424"/>
                  <a:pt x="26" y="424"/>
                  <a:pt x="26" y="424"/>
                </a:cubicBezTo>
                <a:cubicBezTo>
                  <a:pt x="26" y="424"/>
                  <a:pt x="26" y="424"/>
                  <a:pt x="26" y="424"/>
                </a:cubicBezTo>
                <a:cubicBezTo>
                  <a:pt x="26" y="424"/>
                  <a:pt x="26" y="424"/>
                  <a:pt x="26" y="424"/>
                </a:cubicBezTo>
                <a:cubicBezTo>
                  <a:pt x="26" y="424"/>
                  <a:pt x="26" y="424"/>
                  <a:pt x="25" y="424"/>
                </a:cubicBezTo>
                <a:cubicBezTo>
                  <a:pt x="25" y="424"/>
                  <a:pt x="25" y="424"/>
                  <a:pt x="25" y="424"/>
                </a:cubicBezTo>
                <a:cubicBezTo>
                  <a:pt x="25" y="424"/>
                  <a:pt x="25" y="424"/>
                  <a:pt x="25" y="424"/>
                </a:cubicBezTo>
                <a:cubicBezTo>
                  <a:pt x="25" y="424"/>
                  <a:pt x="25" y="424"/>
                  <a:pt x="25" y="424"/>
                </a:cubicBezTo>
                <a:cubicBezTo>
                  <a:pt x="25" y="424"/>
                  <a:pt x="25" y="424"/>
                  <a:pt x="25" y="424"/>
                </a:cubicBezTo>
                <a:cubicBezTo>
                  <a:pt x="25" y="424"/>
                  <a:pt x="25" y="424"/>
                  <a:pt x="25" y="424"/>
                </a:cubicBezTo>
                <a:cubicBezTo>
                  <a:pt x="25" y="424"/>
                  <a:pt x="25" y="424"/>
                  <a:pt x="25" y="424"/>
                </a:cubicBezTo>
                <a:cubicBezTo>
                  <a:pt x="25" y="424"/>
                  <a:pt x="25" y="424"/>
                  <a:pt x="25" y="424"/>
                </a:cubicBezTo>
                <a:cubicBezTo>
                  <a:pt x="25" y="424"/>
                  <a:pt x="24" y="424"/>
                  <a:pt x="24" y="424"/>
                </a:cubicBezTo>
                <a:cubicBezTo>
                  <a:pt x="24" y="424"/>
                  <a:pt x="24" y="424"/>
                  <a:pt x="24" y="424"/>
                </a:cubicBezTo>
                <a:cubicBezTo>
                  <a:pt x="24" y="424"/>
                  <a:pt x="24" y="424"/>
                  <a:pt x="24" y="424"/>
                </a:cubicBezTo>
                <a:cubicBezTo>
                  <a:pt x="24" y="424"/>
                  <a:pt x="24" y="424"/>
                  <a:pt x="24" y="424"/>
                </a:cubicBezTo>
                <a:cubicBezTo>
                  <a:pt x="24" y="424"/>
                  <a:pt x="24" y="424"/>
                  <a:pt x="24" y="424"/>
                </a:cubicBezTo>
                <a:cubicBezTo>
                  <a:pt x="24" y="424"/>
                  <a:pt x="24" y="424"/>
                  <a:pt x="24" y="424"/>
                </a:cubicBezTo>
                <a:cubicBezTo>
                  <a:pt x="24" y="424"/>
                  <a:pt x="24" y="424"/>
                  <a:pt x="24" y="424"/>
                </a:cubicBezTo>
                <a:cubicBezTo>
                  <a:pt x="24" y="424"/>
                  <a:pt x="24" y="424"/>
                  <a:pt x="23" y="424"/>
                </a:cubicBezTo>
                <a:cubicBezTo>
                  <a:pt x="23" y="424"/>
                  <a:pt x="23" y="424"/>
                  <a:pt x="23" y="424"/>
                </a:cubicBezTo>
                <a:cubicBezTo>
                  <a:pt x="23" y="424"/>
                  <a:pt x="23" y="424"/>
                  <a:pt x="23" y="424"/>
                </a:cubicBezTo>
                <a:cubicBezTo>
                  <a:pt x="23" y="424"/>
                  <a:pt x="23" y="424"/>
                  <a:pt x="23" y="424"/>
                </a:cubicBezTo>
                <a:cubicBezTo>
                  <a:pt x="23" y="424"/>
                  <a:pt x="23" y="424"/>
                  <a:pt x="23" y="424"/>
                </a:cubicBezTo>
                <a:cubicBezTo>
                  <a:pt x="23" y="424"/>
                  <a:pt x="23" y="424"/>
                  <a:pt x="23" y="424"/>
                </a:cubicBezTo>
                <a:cubicBezTo>
                  <a:pt x="23" y="424"/>
                  <a:pt x="23" y="424"/>
                  <a:pt x="22" y="424"/>
                </a:cubicBezTo>
                <a:cubicBezTo>
                  <a:pt x="22" y="424"/>
                  <a:pt x="22" y="424"/>
                  <a:pt x="22" y="424"/>
                </a:cubicBezTo>
                <a:cubicBezTo>
                  <a:pt x="22" y="424"/>
                  <a:pt x="22" y="424"/>
                  <a:pt x="22" y="424"/>
                </a:cubicBezTo>
                <a:cubicBezTo>
                  <a:pt x="22" y="425"/>
                  <a:pt x="21" y="425"/>
                  <a:pt x="21" y="425"/>
                </a:cubicBezTo>
                <a:cubicBezTo>
                  <a:pt x="20" y="425"/>
                  <a:pt x="21" y="426"/>
                  <a:pt x="21" y="426"/>
                </a:cubicBezTo>
                <a:cubicBezTo>
                  <a:pt x="20" y="426"/>
                  <a:pt x="19" y="426"/>
                  <a:pt x="18" y="426"/>
                </a:cubicBezTo>
                <a:cubicBezTo>
                  <a:pt x="18" y="426"/>
                  <a:pt x="18" y="427"/>
                  <a:pt x="18" y="428"/>
                </a:cubicBezTo>
                <a:cubicBezTo>
                  <a:pt x="18" y="429"/>
                  <a:pt x="20" y="429"/>
                  <a:pt x="20" y="432"/>
                </a:cubicBezTo>
                <a:cubicBezTo>
                  <a:pt x="19" y="432"/>
                  <a:pt x="19" y="433"/>
                  <a:pt x="18" y="433"/>
                </a:cubicBezTo>
                <a:cubicBezTo>
                  <a:pt x="18" y="433"/>
                  <a:pt x="18" y="433"/>
                  <a:pt x="18" y="433"/>
                </a:cubicBezTo>
                <a:cubicBezTo>
                  <a:pt x="17" y="433"/>
                  <a:pt x="16" y="434"/>
                  <a:pt x="15" y="435"/>
                </a:cubicBezTo>
                <a:cubicBezTo>
                  <a:pt x="14" y="435"/>
                  <a:pt x="14" y="435"/>
                  <a:pt x="14" y="435"/>
                </a:cubicBezTo>
                <a:cubicBezTo>
                  <a:pt x="14" y="440"/>
                  <a:pt x="14" y="440"/>
                  <a:pt x="14" y="440"/>
                </a:cubicBezTo>
                <a:cubicBezTo>
                  <a:pt x="14" y="440"/>
                  <a:pt x="14" y="440"/>
                  <a:pt x="14" y="440"/>
                </a:cubicBezTo>
                <a:cubicBezTo>
                  <a:pt x="14" y="440"/>
                  <a:pt x="14" y="440"/>
                  <a:pt x="14" y="440"/>
                </a:cubicBezTo>
                <a:cubicBezTo>
                  <a:pt x="14" y="442"/>
                  <a:pt x="14" y="442"/>
                  <a:pt x="16" y="443"/>
                </a:cubicBezTo>
                <a:cubicBezTo>
                  <a:pt x="16" y="443"/>
                  <a:pt x="16" y="443"/>
                  <a:pt x="16" y="443"/>
                </a:cubicBezTo>
                <a:cubicBezTo>
                  <a:pt x="16" y="444"/>
                  <a:pt x="16" y="444"/>
                  <a:pt x="16" y="444"/>
                </a:cubicBezTo>
                <a:cubicBezTo>
                  <a:pt x="16" y="444"/>
                  <a:pt x="16" y="444"/>
                  <a:pt x="16" y="444"/>
                </a:cubicBezTo>
                <a:cubicBezTo>
                  <a:pt x="16" y="444"/>
                  <a:pt x="16" y="445"/>
                  <a:pt x="16" y="445"/>
                </a:cubicBezTo>
                <a:cubicBezTo>
                  <a:pt x="16" y="445"/>
                  <a:pt x="16" y="445"/>
                  <a:pt x="16" y="446"/>
                </a:cubicBezTo>
                <a:cubicBezTo>
                  <a:pt x="16" y="447"/>
                  <a:pt x="17" y="447"/>
                  <a:pt x="17" y="449"/>
                </a:cubicBezTo>
                <a:cubicBezTo>
                  <a:pt x="17" y="449"/>
                  <a:pt x="17" y="449"/>
                  <a:pt x="17" y="449"/>
                </a:cubicBezTo>
                <a:cubicBezTo>
                  <a:pt x="17" y="449"/>
                  <a:pt x="18" y="450"/>
                  <a:pt x="18" y="450"/>
                </a:cubicBezTo>
                <a:cubicBezTo>
                  <a:pt x="18" y="450"/>
                  <a:pt x="18" y="450"/>
                  <a:pt x="18" y="450"/>
                </a:cubicBezTo>
                <a:cubicBezTo>
                  <a:pt x="19" y="451"/>
                  <a:pt x="19" y="452"/>
                  <a:pt x="19" y="453"/>
                </a:cubicBezTo>
                <a:cubicBezTo>
                  <a:pt x="20" y="455"/>
                  <a:pt x="19" y="456"/>
                  <a:pt x="18" y="458"/>
                </a:cubicBezTo>
                <a:cubicBezTo>
                  <a:pt x="17" y="459"/>
                  <a:pt x="18" y="461"/>
                  <a:pt x="17" y="462"/>
                </a:cubicBezTo>
                <a:cubicBezTo>
                  <a:pt x="17" y="464"/>
                  <a:pt x="16" y="465"/>
                  <a:pt x="16" y="466"/>
                </a:cubicBezTo>
                <a:cubicBezTo>
                  <a:pt x="15" y="468"/>
                  <a:pt x="14" y="467"/>
                  <a:pt x="14" y="469"/>
                </a:cubicBezTo>
                <a:cubicBezTo>
                  <a:pt x="11" y="468"/>
                  <a:pt x="10" y="470"/>
                  <a:pt x="7" y="470"/>
                </a:cubicBezTo>
                <a:cubicBezTo>
                  <a:pt x="6" y="468"/>
                  <a:pt x="7" y="465"/>
                  <a:pt x="7" y="463"/>
                </a:cubicBezTo>
                <a:cubicBezTo>
                  <a:pt x="6" y="462"/>
                  <a:pt x="6" y="461"/>
                  <a:pt x="6" y="459"/>
                </a:cubicBezTo>
                <a:cubicBezTo>
                  <a:pt x="5" y="458"/>
                  <a:pt x="3" y="458"/>
                  <a:pt x="2" y="458"/>
                </a:cubicBezTo>
                <a:cubicBezTo>
                  <a:pt x="2" y="459"/>
                  <a:pt x="0" y="459"/>
                  <a:pt x="0" y="460"/>
                </a:cubicBezTo>
                <a:cubicBezTo>
                  <a:pt x="0" y="461"/>
                  <a:pt x="0" y="461"/>
                  <a:pt x="0" y="461"/>
                </a:cubicBezTo>
                <a:cubicBezTo>
                  <a:pt x="0" y="463"/>
                  <a:pt x="1" y="464"/>
                  <a:pt x="1" y="467"/>
                </a:cubicBezTo>
                <a:cubicBezTo>
                  <a:pt x="1" y="467"/>
                  <a:pt x="2" y="467"/>
                  <a:pt x="2" y="467"/>
                </a:cubicBezTo>
                <a:cubicBezTo>
                  <a:pt x="1" y="467"/>
                  <a:pt x="1" y="467"/>
                  <a:pt x="1" y="467"/>
                </a:cubicBezTo>
                <a:cubicBezTo>
                  <a:pt x="0" y="467"/>
                  <a:pt x="0" y="467"/>
                  <a:pt x="0" y="467"/>
                </a:cubicBezTo>
                <a:cubicBezTo>
                  <a:pt x="0" y="468"/>
                  <a:pt x="0" y="469"/>
                  <a:pt x="0" y="469"/>
                </a:cubicBezTo>
                <a:cubicBezTo>
                  <a:pt x="0" y="468"/>
                  <a:pt x="1" y="468"/>
                  <a:pt x="0" y="469"/>
                </a:cubicBezTo>
                <a:cubicBezTo>
                  <a:pt x="0" y="470"/>
                  <a:pt x="0" y="470"/>
                  <a:pt x="1" y="470"/>
                </a:cubicBezTo>
                <a:cubicBezTo>
                  <a:pt x="2" y="470"/>
                  <a:pt x="2" y="471"/>
                  <a:pt x="2" y="471"/>
                </a:cubicBezTo>
                <a:cubicBezTo>
                  <a:pt x="2" y="473"/>
                  <a:pt x="2" y="474"/>
                  <a:pt x="1" y="475"/>
                </a:cubicBezTo>
                <a:cubicBezTo>
                  <a:pt x="2" y="477"/>
                  <a:pt x="2" y="479"/>
                  <a:pt x="2" y="480"/>
                </a:cubicBezTo>
                <a:cubicBezTo>
                  <a:pt x="3" y="482"/>
                  <a:pt x="2" y="483"/>
                  <a:pt x="2" y="483"/>
                </a:cubicBezTo>
                <a:cubicBezTo>
                  <a:pt x="2" y="485"/>
                  <a:pt x="3" y="485"/>
                  <a:pt x="3" y="486"/>
                </a:cubicBezTo>
                <a:cubicBezTo>
                  <a:pt x="4" y="489"/>
                  <a:pt x="1" y="488"/>
                  <a:pt x="2" y="490"/>
                </a:cubicBezTo>
                <a:cubicBezTo>
                  <a:pt x="2" y="491"/>
                  <a:pt x="2" y="492"/>
                  <a:pt x="3" y="493"/>
                </a:cubicBezTo>
                <a:cubicBezTo>
                  <a:pt x="4" y="493"/>
                  <a:pt x="5" y="493"/>
                  <a:pt x="6" y="493"/>
                </a:cubicBezTo>
                <a:cubicBezTo>
                  <a:pt x="6" y="495"/>
                  <a:pt x="6" y="495"/>
                  <a:pt x="6" y="495"/>
                </a:cubicBezTo>
                <a:cubicBezTo>
                  <a:pt x="8" y="496"/>
                  <a:pt x="8" y="493"/>
                  <a:pt x="9" y="493"/>
                </a:cubicBezTo>
                <a:cubicBezTo>
                  <a:pt x="10" y="492"/>
                  <a:pt x="10" y="490"/>
                  <a:pt x="11" y="490"/>
                </a:cubicBezTo>
                <a:cubicBezTo>
                  <a:pt x="11" y="493"/>
                  <a:pt x="10" y="494"/>
                  <a:pt x="9" y="497"/>
                </a:cubicBezTo>
                <a:cubicBezTo>
                  <a:pt x="10" y="499"/>
                  <a:pt x="11" y="496"/>
                  <a:pt x="12" y="497"/>
                </a:cubicBezTo>
                <a:cubicBezTo>
                  <a:pt x="12" y="496"/>
                  <a:pt x="13" y="495"/>
                  <a:pt x="15" y="495"/>
                </a:cubicBezTo>
                <a:cubicBezTo>
                  <a:pt x="15" y="497"/>
                  <a:pt x="15" y="498"/>
                  <a:pt x="16" y="498"/>
                </a:cubicBezTo>
                <a:cubicBezTo>
                  <a:pt x="16" y="503"/>
                  <a:pt x="16" y="503"/>
                  <a:pt x="16" y="503"/>
                </a:cubicBezTo>
                <a:cubicBezTo>
                  <a:pt x="16" y="503"/>
                  <a:pt x="16" y="504"/>
                  <a:pt x="16" y="504"/>
                </a:cubicBezTo>
                <a:cubicBezTo>
                  <a:pt x="15" y="505"/>
                  <a:pt x="15" y="504"/>
                  <a:pt x="14" y="504"/>
                </a:cubicBezTo>
                <a:cubicBezTo>
                  <a:pt x="14" y="509"/>
                  <a:pt x="14" y="509"/>
                  <a:pt x="14" y="509"/>
                </a:cubicBezTo>
                <a:cubicBezTo>
                  <a:pt x="14" y="509"/>
                  <a:pt x="14" y="511"/>
                  <a:pt x="13" y="511"/>
                </a:cubicBezTo>
                <a:cubicBezTo>
                  <a:pt x="13" y="513"/>
                  <a:pt x="12" y="514"/>
                  <a:pt x="12" y="516"/>
                </a:cubicBezTo>
                <a:cubicBezTo>
                  <a:pt x="12" y="517"/>
                  <a:pt x="14" y="517"/>
                  <a:pt x="15" y="517"/>
                </a:cubicBezTo>
                <a:cubicBezTo>
                  <a:pt x="16" y="520"/>
                  <a:pt x="13" y="519"/>
                  <a:pt x="13" y="521"/>
                </a:cubicBezTo>
                <a:cubicBezTo>
                  <a:pt x="13" y="522"/>
                  <a:pt x="15" y="522"/>
                  <a:pt x="16" y="522"/>
                </a:cubicBezTo>
                <a:cubicBezTo>
                  <a:pt x="15" y="525"/>
                  <a:pt x="16" y="526"/>
                  <a:pt x="17" y="527"/>
                </a:cubicBezTo>
                <a:cubicBezTo>
                  <a:pt x="18" y="531"/>
                  <a:pt x="16" y="533"/>
                  <a:pt x="16" y="536"/>
                </a:cubicBezTo>
                <a:cubicBezTo>
                  <a:pt x="17" y="538"/>
                  <a:pt x="18" y="540"/>
                  <a:pt x="21" y="539"/>
                </a:cubicBezTo>
                <a:cubicBezTo>
                  <a:pt x="20" y="537"/>
                  <a:pt x="20" y="535"/>
                  <a:pt x="23" y="536"/>
                </a:cubicBezTo>
                <a:cubicBezTo>
                  <a:pt x="23" y="537"/>
                  <a:pt x="22" y="537"/>
                  <a:pt x="22" y="539"/>
                </a:cubicBezTo>
                <a:cubicBezTo>
                  <a:pt x="22" y="539"/>
                  <a:pt x="22" y="539"/>
                  <a:pt x="22" y="539"/>
                </a:cubicBezTo>
                <a:cubicBezTo>
                  <a:pt x="22" y="541"/>
                  <a:pt x="22" y="542"/>
                  <a:pt x="22" y="543"/>
                </a:cubicBezTo>
                <a:cubicBezTo>
                  <a:pt x="22" y="543"/>
                  <a:pt x="22" y="543"/>
                  <a:pt x="22" y="543"/>
                </a:cubicBezTo>
                <a:cubicBezTo>
                  <a:pt x="22" y="544"/>
                  <a:pt x="22" y="544"/>
                  <a:pt x="22" y="545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3" y="547"/>
                  <a:pt x="24" y="547"/>
                  <a:pt x="24" y="547"/>
                </a:cubicBezTo>
                <a:cubicBezTo>
                  <a:pt x="24" y="548"/>
                  <a:pt x="24" y="548"/>
                  <a:pt x="24" y="548"/>
                </a:cubicBezTo>
                <a:cubicBezTo>
                  <a:pt x="25" y="548"/>
                  <a:pt x="24" y="550"/>
                  <a:pt x="24" y="551"/>
                </a:cubicBezTo>
                <a:cubicBezTo>
                  <a:pt x="24" y="551"/>
                  <a:pt x="24" y="551"/>
                  <a:pt x="24" y="551"/>
                </a:cubicBezTo>
                <a:cubicBezTo>
                  <a:pt x="24" y="552"/>
                  <a:pt x="24" y="552"/>
                  <a:pt x="25" y="552"/>
                </a:cubicBezTo>
                <a:cubicBezTo>
                  <a:pt x="25" y="552"/>
                  <a:pt x="25" y="552"/>
                  <a:pt x="25" y="552"/>
                </a:cubicBezTo>
                <a:cubicBezTo>
                  <a:pt x="24" y="554"/>
                  <a:pt x="26" y="554"/>
                  <a:pt x="27" y="555"/>
                </a:cubicBezTo>
                <a:cubicBezTo>
                  <a:pt x="27" y="555"/>
                  <a:pt x="27" y="555"/>
                  <a:pt x="27" y="556"/>
                </a:cubicBezTo>
                <a:cubicBezTo>
                  <a:pt x="27" y="556"/>
                  <a:pt x="27" y="557"/>
                  <a:pt x="27" y="557"/>
                </a:cubicBezTo>
                <a:cubicBezTo>
                  <a:pt x="27" y="559"/>
                  <a:pt x="29" y="559"/>
                  <a:pt x="30" y="559"/>
                </a:cubicBezTo>
                <a:cubicBezTo>
                  <a:pt x="30" y="560"/>
                  <a:pt x="31" y="559"/>
                  <a:pt x="31" y="559"/>
                </a:cubicBezTo>
                <a:cubicBezTo>
                  <a:pt x="31" y="560"/>
                  <a:pt x="32" y="561"/>
                  <a:pt x="32" y="561"/>
                </a:cubicBezTo>
                <a:cubicBezTo>
                  <a:pt x="32" y="564"/>
                  <a:pt x="34" y="564"/>
                  <a:pt x="34" y="567"/>
                </a:cubicBezTo>
                <a:cubicBezTo>
                  <a:pt x="35" y="569"/>
                  <a:pt x="36" y="570"/>
                  <a:pt x="37" y="572"/>
                </a:cubicBezTo>
                <a:cubicBezTo>
                  <a:pt x="37" y="571"/>
                  <a:pt x="41" y="571"/>
                  <a:pt x="41" y="572"/>
                </a:cubicBezTo>
                <a:cubicBezTo>
                  <a:pt x="41" y="578"/>
                  <a:pt x="41" y="578"/>
                  <a:pt x="41" y="578"/>
                </a:cubicBezTo>
                <a:cubicBezTo>
                  <a:pt x="40" y="578"/>
                  <a:pt x="40" y="579"/>
                  <a:pt x="40" y="581"/>
                </a:cubicBezTo>
                <a:cubicBezTo>
                  <a:pt x="38" y="582"/>
                  <a:pt x="39" y="578"/>
                  <a:pt x="37" y="579"/>
                </a:cubicBezTo>
                <a:cubicBezTo>
                  <a:pt x="35" y="579"/>
                  <a:pt x="34" y="581"/>
                  <a:pt x="33" y="582"/>
                </a:cubicBezTo>
                <a:cubicBezTo>
                  <a:pt x="33" y="582"/>
                  <a:pt x="33" y="582"/>
                  <a:pt x="33" y="582"/>
                </a:cubicBezTo>
                <a:cubicBezTo>
                  <a:pt x="34" y="583"/>
                  <a:pt x="35" y="584"/>
                  <a:pt x="35" y="585"/>
                </a:cubicBezTo>
                <a:cubicBezTo>
                  <a:pt x="35" y="585"/>
                  <a:pt x="35" y="585"/>
                  <a:pt x="36" y="585"/>
                </a:cubicBezTo>
                <a:cubicBezTo>
                  <a:pt x="36" y="585"/>
                  <a:pt x="36" y="585"/>
                  <a:pt x="36" y="585"/>
                </a:cubicBezTo>
                <a:cubicBezTo>
                  <a:pt x="36" y="587"/>
                  <a:pt x="38" y="588"/>
                  <a:pt x="37" y="590"/>
                </a:cubicBezTo>
                <a:cubicBezTo>
                  <a:pt x="36" y="590"/>
                  <a:pt x="36" y="588"/>
                  <a:pt x="34" y="588"/>
                </a:cubicBezTo>
                <a:cubicBezTo>
                  <a:pt x="34" y="587"/>
                  <a:pt x="32" y="588"/>
                  <a:pt x="32" y="587"/>
                </a:cubicBezTo>
                <a:cubicBezTo>
                  <a:pt x="32" y="586"/>
                  <a:pt x="31" y="586"/>
                  <a:pt x="30" y="586"/>
                </a:cubicBezTo>
                <a:cubicBezTo>
                  <a:pt x="29" y="586"/>
                  <a:pt x="30" y="588"/>
                  <a:pt x="30" y="589"/>
                </a:cubicBezTo>
                <a:cubicBezTo>
                  <a:pt x="30" y="589"/>
                  <a:pt x="31" y="589"/>
                  <a:pt x="31" y="590"/>
                </a:cubicBezTo>
                <a:cubicBezTo>
                  <a:pt x="31" y="591"/>
                  <a:pt x="31" y="591"/>
                  <a:pt x="31" y="592"/>
                </a:cubicBezTo>
                <a:cubicBezTo>
                  <a:pt x="31" y="592"/>
                  <a:pt x="31" y="592"/>
                  <a:pt x="32" y="592"/>
                </a:cubicBezTo>
                <a:cubicBezTo>
                  <a:pt x="31" y="593"/>
                  <a:pt x="31" y="595"/>
                  <a:pt x="32" y="595"/>
                </a:cubicBezTo>
                <a:cubicBezTo>
                  <a:pt x="32" y="596"/>
                  <a:pt x="32" y="596"/>
                  <a:pt x="32" y="596"/>
                </a:cubicBezTo>
                <a:cubicBezTo>
                  <a:pt x="33" y="597"/>
                  <a:pt x="34" y="597"/>
                  <a:pt x="34" y="598"/>
                </a:cubicBezTo>
                <a:cubicBezTo>
                  <a:pt x="35" y="598"/>
                  <a:pt x="36" y="600"/>
                  <a:pt x="36" y="601"/>
                </a:cubicBezTo>
                <a:cubicBezTo>
                  <a:pt x="36" y="601"/>
                  <a:pt x="37" y="601"/>
                  <a:pt x="37" y="602"/>
                </a:cubicBezTo>
                <a:cubicBezTo>
                  <a:pt x="36" y="603"/>
                  <a:pt x="37" y="603"/>
                  <a:pt x="37" y="605"/>
                </a:cubicBezTo>
                <a:cubicBezTo>
                  <a:pt x="38" y="605"/>
                  <a:pt x="38" y="605"/>
                  <a:pt x="38" y="605"/>
                </a:cubicBezTo>
                <a:cubicBezTo>
                  <a:pt x="38" y="606"/>
                  <a:pt x="38" y="606"/>
                  <a:pt x="38" y="607"/>
                </a:cubicBezTo>
                <a:cubicBezTo>
                  <a:pt x="38" y="607"/>
                  <a:pt x="38" y="607"/>
                  <a:pt x="38" y="607"/>
                </a:cubicBezTo>
                <a:cubicBezTo>
                  <a:pt x="38" y="608"/>
                  <a:pt x="41" y="608"/>
                  <a:pt x="40" y="610"/>
                </a:cubicBezTo>
                <a:cubicBezTo>
                  <a:pt x="40" y="610"/>
                  <a:pt x="40" y="610"/>
                  <a:pt x="40" y="610"/>
                </a:cubicBezTo>
                <a:cubicBezTo>
                  <a:pt x="41" y="610"/>
                  <a:pt x="41" y="611"/>
                  <a:pt x="41" y="611"/>
                </a:cubicBezTo>
                <a:cubicBezTo>
                  <a:pt x="40" y="611"/>
                  <a:pt x="40" y="611"/>
                  <a:pt x="39" y="612"/>
                </a:cubicBezTo>
                <a:cubicBezTo>
                  <a:pt x="40" y="612"/>
                  <a:pt x="40" y="613"/>
                  <a:pt x="41" y="613"/>
                </a:cubicBezTo>
                <a:cubicBezTo>
                  <a:pt x="41" y="613"/>
                  <a:pt x="42" y="613"/>
                  <a:pt x="41" y="614"/>
                </a:cubicBezTo>
                <a:cubicBezTo>
                  <a:pt x="42" y="615"/>
                  <a:pt x="43" y="614"/>
                  <a:pt x="44" y="614"/>
                </a:cubicBezTo>
                <a:cubicBezTo>
                  <a:pt x="44" y="615"/>
                  <a:pt x="44" y="615"/>
                  <a:pt x="44" y="615"/>
                </a:cubicBezTo>
                <a:cubicBezTo>
                  <a:pt x="44" y="617"/>
                  <a:pt x="44" y="617"/>
                  <a:pt x="44" y="617"/>
                </a:cubicBezTo>
                <a:cubicBezTo>
                  <a:pt x="44" y="618"/>
                  <a:pt x="44" y="618"/>
                  <a:pt x="44" y="618"/>
                </a:cubicBezTo>
                <a:cubicBezTo>
                  <a:pt x="43" y="619"/>
                  <a:pt x="42" y="618"/>
                  <a:pt x="41" y="619"/>
                </a:cubicBezTo>
                <a:cubicBezTo>
                  <a:pt x="41" y="620"/>
                  <a:pt x="41" y="621"/>
                  <a:pt x="40" y="621"/>
                </a:cubicBezTo>
                <a:cubicBezTo>
                  <a:pt x="40" y="622"/>
                  <a:pt x="40" y="623"/>
                  <a:pt x="41" y="624"/>
                </a:cubicBezTo>
                <a:cubicBezTo>
                  <a:pt x="41" y="625"/>
                  <a:pt x="42" y="625"/>
                  <a:pt x="41" y="626"/>
                </a:cubicBezTo>
                <a:cubicBezTo>
                  <a:pt x="41" y="629"/>
                  <a:pt x="39" y="626"/>
                  <a:pt x="37" y="626"/>
                </a:cubicBezTo>
                <a:cubicBezTo>
                  <a:pt x="38" y="628"/>
                  <a:pt x="38" y="630"/>
                  <a:pt x="41" y="630"/>
                </a:cubicBezTo>
                <a:cubicBezTo>
                  <a:pt x="43" y="630"/>
                  <a:pt x="43" y="631"/>
                  <a:pt x="45" y="631"/>
                </a:cubicBezTo>
                <a:cubicBezTo>
                  <a:pt x="45" y="631"/>
                  <a:pt x="45" y="631"/>
                  <a:pt x="45" y="631"/>
                </a:cubicBezTo>
                <a:cubicBezTo>
                  <a:pt x="46" y="630"/>
                  <a:pt x="47" y="631"/>
                  <a:pt x="48" y="632"/>
                </a:cubicBezTo>
                <a:cubicBezTo>
                  <a:pt x="48" y="632"/>
                  <a:pt x="48" y="632"/>
                  <a:pt x="48" y="632"/>
                </a:cubicBezTo>
                <a:cubicBezTo>
                  <a:pt x="49" y="632"/>
                  <a:pt x="50" y="632"/>
                  <a:pt x="50" y="633"/>
                </a:cubicBezTo>
                <a:cubicBezTo>
                  <a:pt x="50" y="633"/>
                  <a:pt x="51" y="633"/>
                  <a:pt x="51" y="633"/>
                </a:cubicBezTo>
                <a:cubicBezTo>
                  <a:pt x="52" y="633"/>
                  <a:pt x="53" y="632"/>
                  <a:pt x="54" y="633"/>
                </a:cubicBezTo>
                <a:cubicBezTo>
                  <a:pt x="54" y="632"/>
                  <a:pt x="54" y="632"/>
                  <a:pt x="55" y="632"/>
                </a:cubicBezTo>
                <a:cubicBezTo>
                  <a:pt x="56" y="632"/>
                  <a:pt x="56" y="631"/>
                  <a:pt x="57" y="631"/>
                </a:cubicBezTo>
                <a:cubicBezTo>
                  <a:pt x="57" y="630"/>
                  <a:pt x="57" y="630"/>
                  <a:pt x="57" y="630"/>
                </a:cubicBezTo>
                <a:cubicBezTo>
                  <a:pt x="58" y="631"/>
                  <a:pt x="60" y="630"/>
                  <a:pt x="60" y="629"/>
                </a:cubicBezTo>
                <a:cubicBezTo>
                  <a:pt x="60" y="629"/>
                  <a:pt x="60" y="629"/>
                  <a:pt x="61" y="629"/>
                </a:cubicBezTo>
                <a:cubicBezTo>
                  <a:pt x="62" y="628"/>
                  <a:pt x="63" y="628"/>
                  <a:pt x="64" y="628"/>
                </a:cubicBezTo>
                <a:cubicBezTo>
                  <a:pt x="65" y="628"/>
                  <a:pt x="66" y="629"/>
                  <a:pt x="67" y="628"/>
                </a:cubicBezTo>
                <a:cubicBezTo>
                  <a:pt x="68" y="628"/>
                  <a:pt x="69" y="629"/>
                  <a:pt x="70" y="630"/>
                </a:cubicBezTo>
                <a:cubicBezTo>
                  <a:pt x="71" y="630"/>
                  <a:pt x="72" y="630"/>
                  <a:pt x="73" y="630"/>
                </a:cubicBezTo>
                <a:cubicBezTo>
                  <a:pt x="76" y="630"/>
                  <a:pt x="78" y="628"/>
                  <a:pt x="78" y="625"/>
                </a:cubicBezTo>
                <a:cubicBezTo>
                  <a:pt x="79" y="625"/>
                  <a:pt x="80" y="624"/>
                  <a:pt x="80" y="623"/>
                </a:cubicBezTo>
                <a:cubicBezTo>
                  <a:pt x="80" y="621"/>
                  <a:pt x="80" y="620"/>
                  <a:pt x="79" y="619"/>
                </a:cubicBezTo>
                <a:cubicBezTo>
                  <a:pt x="79" y="619"/>
                  <a:pt x="79" y="619"/>
                  <a:pt x="79" y="619"/>
                </a:cubicBezTo>
                <a:cubicBezTo>
                  <a:pt x="79" y="619"/>
                  <a:pt x="79" y="619"/>
                  <a:pt x="79" y="619"/>
                </a:cubicBezTo>
                <a:cubicBezTo>
                  <a:pt x="79" y="617"/>
                  <a:pt x="77" y="617"/>
                  <a:pt x="77" y="616"/>
                </a:cubicBezTo>
                <a:cubicBezTo>
                  <a:pt x="77" y="615"/>
                  <a:pt x="77" y="615"/>
                  <a:pt x="77" y="615"/>
                </a:cubicBezTo>
                <a:cubicBezTo>
                  <a:pt x="76" y="615"/>
                  <a:pt x="76" y="615"/>
                  <a:pt x="76" y="614"/>
                </a:cubicBezTo>
                <a:cubicBezTo>
                  <a:pt x="75" y="610"/>
                  <a:pt x="77" y="608"/>
                  <a:pt x="78" y="606"/>
                </a:cubicBezTo>
                <a:cubicBezTo>
                  <a:pt x="78" y="606"/>
                  <a:pt x="78" y="606"/>
                  <a:pt x="78" y="606"/>
                </a:cubicBezTo>
                <a:cubicBezTo>
                  <a:pt x="78" y="605"/>
                  <a:pt x="80" y="605"/>
                  <a:pt x="80" y="603"/>
                </a:cubicBezTo>
                <a:cubicBezTo>
                  <a:pt x="80" y="603"/>
                  <a:pt x="80" y="603"/>
                  <a:pt x="80" y="603"/>
                </a:cubicBezTo>
                <a:cubicBezTo>
                  <a:pt x="81" y="603"/>
                  <a:pt x="81" y="602"/>
                  <a:pt x="81" y="602"/>
                </a:cubicBezTo>
                <a:cubicBezTo>
                  <a:pt x="83" y="602"/>
                  <a:pt x="83" y="601"/>
                  <a:pt x="83" y="600"/>
                </a:cubicBezTo>
                <a:cubicBezTo>
                  <a:pt x="84" y="600"/>
                  <a:pt x="84" y="600"/>
                  <a:pt x="85" y="601"/>
                </a:cubicBezTo>
                <a:cubicBezTo>
                  <a:pt x="85" y="601"/>
                  <a:pt x="85" y="601"/>
                  <a:pt x="85" y="601"/>
                </a:cubicBezTo>
                <a:cubicBezTo>
                  <a:pt x="86" y="601"/>
                  <a:pt x="86" y="602"/>
                  <a:pt x="87" y="602"/>
                </a:cubicBezTo>
                <a:cubicBezTo>
                  <a:pt x="89" y="602"/>
                  <a:pt x="88" y="600"/>
                  <a:pt x="90" y="599"/>
                </a:cubicBezTo>
                <a:cubicBezTo>
                  <a:pt x="90" y="599"/>
                  <a:pt x="90" y="598"/>
                  <a:pt x="90" y="598"/>
                </a:cubicBezTo>
                <a:cubicBezTo>
                  <a:pt x="90" y="598"/>
                  <a:pt x="90" y="598"/>
                  <a:pt x="90" y="598"/>
                </a:cubicBezTo>
                <a:cubicBezTo>
                  <a:pt x="89" y="598"/>
                  <a:pt x="90" y="597"/>
                  <a:pt x="90" y="597"/>
                </a:cubicBezTo>
                <a:cubicBezTo>
                  <a:pt x="89" y="597"/>
                  <a:pt x="89" y="597"/>
                  <a:pt x="89" y="597"/>
                </a:cubicBezTo>
                <a:cubicBezTo>
                  <a:pt x="89" y="597"/>
                  <a:pt x="89" y="596"/>
                  <a:pt x="89" y="596"/>
                </a:cubicBezTo>
                <a:cubicBezTo>
                  <a:pt x="89" y="596"/>
                  <a:pt x="88" y="596"/>
                  <a:pt x="88" y="595"/>
                </a:cubicBezTo>
                <a:cubicBezTo>
                  <a:pt x="88" y="595"/>
                  <a:pt x="87" y="594"/>
                  <a:pt x="88" y="594"/>
                </a:cubicBezTo>
                <a:cubicBezTo>
                  <a:pt x="89" y="595"/>
                  <a:pt x="90" y="595"/>
                  <a:pt x="91" y="595"/>
                </a:cubicBezTo>
                <a:cubicBezTo>
                  <a:pt x="93" y="595"/>
                  <a:pt x="92" y="593"/>
                  <a:pt x="94" y="594"/>
                </a:cubicBezTo>
                <a:cubicBezTo>
                  <a:pt x="95" y="594"/>
                  <a:pt x="95" y="594"/>
                  <a:pt x="95" y="594"/>
                </a:cubicBezTo>
                <a:cubicBezTo>
                  <a:pt x="96" y="593"/>
                  <a:pt x="97" y="594"/>
                  <a:pt x="98" y="594"/>
                </a:cubicBezTo>
                <a:cubicBezTo>
                  <a:pt x="99" y="594"/>
                  <a:pt x="100" y="594"/>
                  <a:pt x="100" y="594"/>
                </a:cubicBezTo>
                <a:cubicBezTo>
                  <a:pt x="101" y="594"/>
                  <a:pt x="101" y="595"/>
                  <a:pt x="102" y="595"/>
                </a:cubicBezTo>
                <a:cubicBezTo>
                  <a:pt x="103" y="595"/>
                  <a:pt x="107" y="593"/>
                  <a:pt x="107" y="596"/>
                </a:cubicBezTo>
                <a:cubicBezTo>
                  <a:pt x="108" y="596"/>
                  <a:pt x="108" y="598"/>
                  <a:pt x="110" y="597"/>
                </a:cubicBezTo>
                <a:cubicBezTo>
                  <a:pt x="110" y="596"/>
                  <a:pt x="111" y="596"/>
                  <a:pt x="111" y="596"/>
                </a:cubicBezTo>
                <a:cubicBezTo>
                  <a:pt x="112" y="593"/>
                  <a:pt x="109" y="595"/>
                  <a:pt x="109" y="594"/>
                </a:cubicBezTo>
                <a:cubicBezTo>
                  <a:pt x="109" y="594"/>
                  <a:pt x="108" y="593"/>
                  <a:pt x="109" y="593"/>
                </a:cubicBezTo>
                <a:cubicBezTo>
                  <a:pt x="109" y="593"/>
                  <a:pt x="109" y="593"/>
                  <a:pt x="110" y="593"/>
                </a:cubicBezTo>
                <a:cubicBezTo>
                  <a:pt x="112" y="592"/>
                  <a:pt x="111" y="595"/>
                  <a:pt x="113" y="595"/>
                </a:cubicBezTo>
                <a:cubicBezTo>
                  <a:pt x="113" y="596"/>
                  <a:pt x="114" y="595"/>
                  <a:pt x="114" y="596"/>
                </a:cubicBezTo>
                <a:cubicBezTo>
                  <a:pt x="115" y="596"/>
                  <a:pt x="115" y="596"/>
                  <a:pt x="116" y="596"/>
                </a:cubicBezTo>
                <a:cubicBezTo>
                  <a:pt x="117" y="597"/>
                  <a:pt x="117" y="596"/>
                  <a:pt x="117" y="595"/>
                </a:cubicBezTo>
                <a:cubicBezTo>
                  <a:pt x="118" y="595"/>
                  <a:pt x="119" y="594"/>
                  <a:pt x="119" y="594"/>
                </a:cubicBezTo>
                <a:cubicBezTo>
                  <a:pt x="118" y="593"/>
                  <a:pt x="119" y="593"/>
                  <a:pt x="119" y="593"/>
                </a:cubicBezTo>
                <a:cubicBezTo>
                  <a:pt x="120" y="593"/>
                  <a:pt x="119" y="592"/>
                  <a:pt x="119" y="591"/>
                </a:cubicBezTo>
                <a:cubicBezTo>
                  <a:pt x="120" y="591"/>
                  <a:pt x="121" y="591"/>
                  <a:pt x="121" y="591"/>
                </a:cubicBezTo>
                <a:cubicBezTo>
                  <a:pt x="121" y="590"/>
                  <a:pt x="120" y="589"/>
                  <a:pt x="122" y="589"/>
                </a:cubicBezTo>
                <a:cubicBezTo>
                  <a:pt x="122" y="588"/>
                  <a:pt x="122" y="588"/>
                  <a:pt x="122" y="587"/>
                </a:cubicBezTo>
                <a:cubicBezTo>
                  <a:pt x="121" y="585"/>
                  <a:pt x="123" y="585"/>
                  <a:pt x="122" y="582"/>
                </a:cubicBezTo>
                <a:cubicBezTo>
                  <a:pt x="122" y="582"/>
                  <a:pt x="122" y="582"/>
                  <a:pt x="123" y="582"/>
                </a:cubicBezTo>
                <a:cubicBezTo>
                  <a:pt x="123" y="581"/>
                  <a:pt x="123" y="580"/>
                  <a:pt x="123" y="579"/>
                </a:cubicBezTo>
                <a:cubicBezTo>
                  <a:pt x="124" y="579"/>
                  <a:pt x="124" y="578"/>
                  <a:pt x="124" y="578"/>
                </a:cubicBezTo>
                <a:cubicBezTo>
                  <a:pt x="125" y="577"/>
                  <a:pt x="124" y="575"/>
                  <a:pt x="125" y="575"/>
                </a:cubicBezTo>
                <a:cubicBezTo>
                  <a:pt x="125" y="573"/>
                  <a:pt x="126" y="573"/>
                  <a:pt x="126" y="571"/>
                </a:cubicBezTo>
                <a:cubicBezTo>
                  <a:pt x="126" y="571"/>
                  <a:pt x="127" y="571"/>
                  <a:pt x="128" y="571"/>
                </a:cubicBezTo>
                <a:cubicBezTo>
                  <a:pt x="128" y="569"/>
                  <a:pt x="128" y="568"/>
                  <a:pt x="128" y="566"/>
                </a:cubicBezTo>
                <a:cubicBezTo>
                  <a:pt x="129" y="566"/>
                  <a:pt x="128" y="564"/>
                  <a:pt x="129" y="564"/>
                </a:cubicBezTo>
                <a:cubicBezTo>
                  <a:pt x="129" y="564"/>
                  <a:pt x="130" y="564"/>
                  <a:pt x="131" y="564"/>
                </a:cubicBezTo>
                <a:cubicBezTo>
                  <a:pt x="131" y="563"/>
                  <a:pt x="130" y="562"/>
                  <a:pt x="130" y="562"/>
                </a:cubicBezTo>
                <a:cubicBezTo>
                  <a:pt x="130" y="562"/>
                  <a:pt x="129" y="562"/>
                  <a:pt x="130" y="562"/>
                </a:cubicBezTo>
                <a:cubicBezTo>
                  <a:pt x="130" y="560"/>
                  <a:pt x="130" y="559"/>
                  <a:pt x="130" y="557"/>
                </a:cubicBezTo>
                <a:cubicBezTo>
                  <a:pt x="130" y="556"/>
                  <a:pt x="131" y="554"/>
                  <a:pt x="129" y="554"/>
                </a:cubicBezTo>
                <a:cubicBezTo>
                  <a:pt x="130" y="552"/>
                  <a:pt x="132" y="552"/>
                  <a:pt x="132" y="550"/>
                </a:cubicBezTo>
                <a:cubicBezTo>
                  <a:pt x="132" y="549"/>
                  <a:pt x="132" y="549"/>
                  <a:pt x="132" y="548"/>
                </a:cubicBezTo>
                <a:cubicBezTo>
                  <a:pt x="132" y="548"/>
                  <a:pt x="131" y="548"/>
                  <a:pt x="131" y="548"/>
                </a:cubicBezTo>
                <a:cubicBezTo>
                  <a:pt x="131" y="547"/>
                  <a:pt x="130" y="546"/>
                  <a:pt x="130" y="546"/>
                </a:cubicBezTo>
                <a:cubicBezTo>
                  <a:pt x="130" y="543"/>
                  <a:pt x="132" y="544"/>
                  <a:pt x="131" y="541"/>
                </a:cubicBezTo>
                <a:cubicBezTo>
                  <a:pt x="132" y="540"/>
                  <a:pt x="133" y="540"/>
                  <a:pt x="133" y="538"/>
                </a:cubicBezTo>
                <a:cubicBezTo>
                  <a:pt x="134" y="536"/>
                  <a:pt x="135" y="534"/>
                  <a:pt x="135" y="530"/>
                </a:cubicBezTo>
                <a:cubicBezTo>
                  <a:pt x="134" y="529"/>
                  <a:pt x="132" y="528"/>
                  <a:pt x="130" y="528"/>
                </a:cubicBezTo>
                <a:cubicBezTo>
                  <a:pt x="130" y="527"/>
                  <a:pt x="131" y="528"/>
                  <a:pt x="131" y="527"/>
                </a:cubicBezTo>
                <a:cubicBezTo>
                  <a:pt x="132" y="527"/>
                  <a:pt x="133" y="527"/>
                  <a:pt x="133" y="527"/>
                </a:cubicBezTo>
                <a:cubicBezTo>
                  <a:pt x="134" y="528"/>
                  <a:pt x="135" y="527"/>
                  <a:pt x="135" y="526"/>
                </a:cubicBezTo>
                <a:cubicBezTo>
                  <a:pt x="135" y="525"/>
                  <a:pt x="134" y="525"/>
                  <a:pt x="134" y="526"/>
                </a:cubicBezTo>
                <a:cubicBezTo>
                  <a:pt x="133" y="526"/>
                  <a:pt x="133" y="525"/>
                  <a:pt x="133" y="525"/>
                </a:cubicBezTo>
                <a:cubicBezTo>
                  <a:pt x="133" y="524"/>
                  <a:pt x="133" y="523"/>
                  <a:pt x="133" y="522"/>
                </a:cubicBezTo>
                <a:cubicBezTo>
                  <a:pt x="135" y="522"/>
                  <a:pt x="135" y="519"/>
                  <a:pt x="135" y="518"/>
                </a:cubicBezTo>
                <a:cubicBezTo>
                  <a:pt x="136" y="516"/>
                  <a:pt x="132" y="518"/>
                  <a:pt x="132" y="516"/>
                </a:cubicBezTo>
                <a:cubicBezTo>
                  <a:pt x="130" y="517"/>
                  <a:pt x="130" y="515"/>
                  <a:pt x="129" y="516"/>
                </a:cubicBezTo>
                <a:cubicBezTo>
                  <a:pt x="129" y="515"/>
                  <a:pt x="130" y="515"/>
                  <a:pt x="131" y="515"/>
                </a:cubicBezTo>
                <a:cubicBezTo>
                  <a:pt x="130" y="514"/>
                  <a:pt x="131" y="511"/>
                  <a:pt x="130" y="511"/>
                </a:cubicBezTo>
                <a:cubicBezTo>
                  <a:pt x="130" y="510"/>
                  <a:pt x="127" y="510"/>
                  <a:pt x="129" y="509"/>
                </a:cubicBezTo>
                <a:cubicBezTo>
                  <a:pt x="131" y="509"/>
                  <a:pt x="131" y="510"/>
                  <a:pt x="132" y="511"/>
                </a:cubicBezTo>
                <a:cubicBezTo>
                  <a:pt x="132" y="513"/>
                  <a:pt x="133" y="513"/>
                  <a:pt x="133" y="514"/>
                </a:cubicBezTo>
                <a:cubicBezTo>
                  <a:pt x="134" y="514"/>
                  <a:pt x="134" y="513"/>
                  <a:pt x="134" y="513"/>
                </a:cubicBezTo>
                <a:cubicBezTo>
                  <a:pt x="135" y="513"/>
                  <a:pt x="135" y="513"/>
                  <a:pt x="135" y="512"/>
                </a:cubicBezTo>
                <a:cubicBezTo>
                  <a:pt x="135" y="511"/>
                  <a:pt x="135" y="509"/>
                  <a:pt x="135" y="508"/>
                </a:cubicBezTo>
                <a:cubicBezTo>
                  <a:pt x="136" y="507"/>
                  <a:pt x="136" y="507"/>
                  <a:pt x="136" y="506"/>
                </a:cubicBezTo>
                <a:cubicBezTo>
                  <a:pt x="135" y="505"/>
                  <a:pt x="136" y="503"/>
                  <a:pt x="133" y="504"/>
                </a:cubicBezTo>
                <a:cubicBezTo>
                  <a:pt x="133" y="503"/>
                  <a:pt x="132" y="503"/>
                  <a:pt x="132" y="502"/>
                </a:cubicBezTo>
                <a:cubicBezTo>
                  <a:pt x="132" y="502"/>
                  <a:pt x="131" y="502"/>
                  <a:pt x="131" y="501"/>
                </a:cubicBezTo>
                <a:cubicBezTo>
                  <a:pt x="131" y="498"/>
                  <a:pt x="133" y="501"/>
                  <a:pt x="133" y="502"/>
                </a:cubicBezTo>
                <a:cubicBezTo>
                  <a:pt x="136" y="501"/>
                  <a:pt x="135" y="503"/>
                  <a:pt x="137" y="504"/>
                </a:cubicBezTo>
                <a:cubicBezTo>
                  <a:pt x="138" y="502"/>
                  <a:pt x="137" y="502"/>
                  <a:pt x="137" y="501"/>
                </a:cubicBezTo>
                <a:cubicBezTo>
                  <a:pt x="137" y="500"/>
                  <a:pt x="136" y="500"/>
                  <a:pt x="135" y="499"/>
                </a:cubicBezTo>
                <a:cubicBezTo>
                  <a:pt x="136" y="497"/>
                  <a:pt x="134" y="496"/>
                  <a:pt x="135" y="494"/>
                </a:cubicBezTo>
                <a:cubicBezTo>
                  <a:pt x="135" y="493"/>
                  <a:pt x="134" y="493"/>
                  <a:pt x="133" y="493"/>
                </a:cubicBezTo>
                <a:cubicBezTo>
                  <a:pt x="133" y="490"/>
                  <a:pt x="133" y="490"/>
                  <a:pt x="133" y="490"/>
                </a:cubicBezTo>
                <a:cubicBezTo>
                  <a:pt x="133" y="489"/>
                  <a:pt x="132" y="489"/>
                  <a:pt x="132" y="488"/>
                </a:cubicBezTo>
                <a:cubicBezTo>
                  <a:pt x="131" y="488"/>
                  <a:pt x="131" y="488"/>
                  <a:pt x="131" y="487"/>
                </a:cubicBezTo>
                <a:cubicBezTo>
                  <a:pt x="131" y="487"/>
                  <a:pt x="132" y="487"/>
                  <a:pt x="132" y="488"/>
                </a:cubicBezTo>
                <a:cubicBezTo>
                  <a:pt x="133" y="488"/>
                  <a:pt x="133" y="489"/>
                  <a:pt x="134" y="489"/>
                </a:cubicBezTo>
                <a:cubicBezTo>
                  <a:pt x="136" y="489"/>
                  <a:pt x="137" y="488"/>
                  <a:pt x="138" y="487"/>
                </a:cubicBezTo>
                <a:cubicBezTo>
                  <a:pt x="138" y="487"/>
                  <a:pt x="138" y="486"/>
                  <a:pt x="139" y="486"/>
                </a:cubicBezTo>
                <a:cubicBezTo>
                  <a:pt x="139" y="486"/>
                  <a:pt x="139" y="486"/>
                  <a:pt x="139" y="486"/>
                </a:cubicBezTo>
                <a:cubicBezTo>
                  <a:pt x="139" y="486"/>
                  <a:pt x="138" y="485"/>
                  <a:pt x="138" y="485"/>
                </a:cubicBezTo>
                <a:cubicBezTo>
                  <a:pt x="137" y="483"/>
                  <a:pt x="135" y="482"/>
                  <a:pt x="133" y="481"/>
                </a:cubicBezTo>
                <a:cubicBezTo>
                  <a:pt x="129" y="481"/>
                  <a:pt x="129" y="481"/>
                  <a:pt x="129" y="481"/>
                </a:cubicBezTo>
                <a:cubicBezTo>
                  <a:pt x="127" y="481"/>
                  <a:pt x="127" y="480"/>
                  <a:pt x="126" y="480"/>
                </a:cubicBezTo>
                <a:cubicBezTo>
                  <a:pt x="125" y="480"/>
                  <a:pt x="121" y="481"/>
                  <a:pt x="122" y="479"/>
                </a:cubicBezTo>
                <a:cubicBezTo>
                  <a:pt x="126" y="479"/>
                  <a:pt x="130" y="480"/>
                  <a:pt x="135" y="480"/>
                </a:cubicBezTo>
                <a:cubicBezTo>
                  <a:pt x="135" y="481"/>
                  <a:pt x="136" y="481"/>
                  <a:pt x="136" y="481"/>
                </a:cubicBezTo>
                <a:cubicBezTo>
                  <a:pt x="137" y="481"/>
                  <a:pt x="137" y="481"/>
                  <a:pt x="137" y="481"/>
                </a:cubicBezTo>
                <a:cubicBezTo>
                  <a:pt x="138" y="481"/>
                  <a:pt x="138" y="481"/>
                  <a:pt x="138" y="481"/>
                </a:cubicBezTo>
                <a:cubicBezTo>
                  <a:pt x="138" y="481"/>
                  <a:pt x="139" y="481"/>
                  <a:pt x="140" y="481"/>
                </a:cubicBezTo>
                <a:cubicBezTo>
                  <a:pt x="140" y="481"/>
                  <a:pt x="140" y="480"/>
                  <a:pt x="141" y="480"/>
                </a:cubicBezTo>
                <a:cubicBezTo>
                  <a:pt x="142" y="478"/>
                  <a:pt x="139" y="479"/>
                  <a:pt x="140" y="477"/>
                </a:cubicBezTo>
                <a:cubicBezTo>
                  <a:pt x="141" y="476"/>
                  <a:pt x="142" y="478"/>
                  <a:pt x="143" y="478"/>
                </a:cubicBezTo>
                <a:cubicBezTo>
                  <a:pt x="144" y="476"/>
                  <a:pt x="142" y="476"/>
                  <a:pt x="142" y="474"/>
                </a:cubicBezTo>
                <a:cubicBezTo>
                  <a:pt x="142" y="473"/>
                  <a:pt x="140" y="474"/>
                  <a:pt x="140" y="472"/>
                </a:cubicBezTo>
                <a:cubicBezTo>
                  <a:pt x="141" y="472"/>
                  <a:pt x="141" y="473"/>
                  <a:pt x="142" y="473"/>
                </a:cubicBezTo>
                <a:cubicBezTo>
                  <a:pt x="143" y="474"/>
                  <a:pt x="144" y="474"/>
                  <a:pt x="144" y="474"/>
                </a:cubicBezTo>
                <a:cubicBezTo>
                  <a:pt x="145" y="474"/>
                  <a:pt x="144" y="474"/>
                  <a:pt x="145" y="473"/>
                </a:cubicBezTo>
                <a:cubicBezTo>
                  <a:pt x="146" y="473"/>
                  <a:pt x="146" y="473"/>
                  <a:pt x="146" y="473"/>
                </a:cubicBezTo>
                <a:cubicBezTo>
                  <a:pt x="146" y="474"/>
                  <a:pt x="147" y="474"/>
                  <a:pt x="147" y="474"/>
                </a:cubicBezTo>
                <a:cubicBezTo>
                  <a:pt x="147" y="474"/>
                  <a:pt x="148" y="474"/>
                  <a:pt x="148" y="474"/>
                </a:cubicBezTo>
                <a:cubicBezTo>
                  <a:pt x="150" y="474"/>
                  <a:pt x="149" y="477"/>
                  <a:pt x="151" y="477"/>
                </a:cubicBezTo>
                <a:cubicBezTo>
                  <a:pt x="153" y="476"/>
                  <a:pt x="151" y="474"/>
                  <a:pt x="150" y="474"/>
                </a:cubicBezTo>
                <a:cubicBezTo>
                  <a:pt x="150" y="474"/>
                  <a:pt x="149" y="473"/>
                  <a:pt x="149" y="472"/>
                </a:cubicBezTo>
                <a:cubicBezTo>
                  <a:pt x="148" y="471"/>
                  <a:pt x="149" y="471"/>
                  <a:pt x="150" y="471"/>
                </a:cubicBezTo>
                <a:cubicBezTo>
                  <a:pt x="150" y="469"/>
                  <a:pt x="149" y="469"/>
                  <a:pt x="149" y="467"/>
                </a:cubicBezTo>
                <a:cubicBezTo>
                  <a:pt x="151" y="467"/>
                  <a:pt x="152" y="469"/>
                  <a:pt x="152" y="470"/>
                </a:cubicBezTo>
                <a:cubicBezTo>
                  <a:pt x="154" y="469"/>
                  <a:pt x="154" y="471"/>
                  <a:pt x="156" y="470"/>
                </a:cubicBezTo>
                <a:cubicBezTo>
                  <a:pt x="156" y="468"/>
                  <a:pt x="154" y="469"/>
                  <a:pt x="154" y="469"/>
                </a:cubicBezTo>
                <a:cubicBezTo>
                  <a:pt x="154" y="469"/>
                  <a:pt x="154" y="468"/>
                  <a:pt x="154" y="468"/>
                </a:cubicBezTo>
                <a:cubicBezTo>
                  <a:pt x="153" y="468"/>
                  <a:pt x="153" y="468"/>
                  <a:pt x="152" y="467"/>
                </a:cubicBezTo>
                <a:cubicBezTo>
                  <a:pt x="152" y="467"/>
                  <a:pt x="152" y="467"/>
                  <a:pt x="152" y="467"/>
                </a:cubicBezTo>
                <a:cubicBezTo>
                  <a:pt x="152" y="466"/>
                  <a:pt x="152" y="465"/>
                  <a:pt x="152" y="464"/>
                </a:cubicBezTo>
                <a:cubicBezTo>
                  <a:pt x="153" y="464"/>
                  <a:pt x="153" y="464"/>
                  <a:pt x="153" y="463"/>
                </a:cubicBezTo>
                <a:cubicBezTo>
                  <a:pt x="153" y="463"/>
                  <a:pt x="153" y="462"/>
                  <a:pt x="153" y="461"/>
                </a:cubicBezTo>
                <a:cubicBezTo>
                  <a:pt x="153" y="461"/>
                  <a:pt x="152" y="461"/>
                  <a:pt x="152" y="461"/>
                </a:cubicBezTo>
                <a:cubicBezTo>
                  <a:pt x="152" y="460"/>
                  <a:pt x="153" y="460"/>
                  <a:pt x="153" y="459"/>
                </a:cubicBezTo>
                <a:cubicBezTo>
                  <a:pt x="154" y="459"/>
                  <a:pt x="153" y="462"/>
                  <a:pt x="154" y="463"/>
                </a:cubicBezTo>
                <a:cubicBezTo>
                  <a:pt x="154" y="465"/>
                  <a:pt x="153" y="465"/>
                  <a:pt x="153" y="467"/>
                </a:cubicBezTo>
                <a:cubicBezTo>
                  <a:pt x="154" y="466"/>
                  <a:pt x="156" y="466"/>
                  <a:pt x="155" y="464"/>
                </a:cubicBezTo>
                <a:cubicBezTo>
                  <a:pt x="154" y="462"/>
                  <a:pt x="156" y="462"/>
                  <a:pt x="156" y="461"/>
                </a:cubicBezTo>
                <a:cubicBezTo>
                  <a:pt x="156" y="460"/>
                  <a:pt x="156" y="459"/>
                  <a:pt x="155" y="459"/>
                </a:cubicBezTo>
                <a:cubicBezTo>
                  <a:pt x="155" y="458"/>
                  <a:pt x="156" y="458"/>
                  <a:pt x="156" y="459"/>
                </a:cubicBezTo>
                <a:cubicBezTo>
                  <a:pt x="156" y="460"/>
                  <a:pt x="156" y="461"/>
                  <a:pt x="156" y="461"/>
                </a:cubicBezTo>
                <a:cubicBezTo>
                  <a:pt x="156" y="462"/>
                  <a:pt x="157" y="465"/>
                  <a:pt x="156" y="465"/>
                </a:cubicBezTo>
                <a:cubicBezTo>
                  <a:pt x="156" y="466"/>
                  <a:pt x="158" y="466"/>
                  <a:pt x="157" y="467"/>
                </a:cubicBezTo>
                <a:cubicBezTo>
                  <a:pt x="157" y="469"/>
                  <a:pt x="158" y="469"/>
                  <a:pt x="158" y="470"/>
                </a:cubicBezTo>
                <a:cubicBezTo>
                  <a:pt x="160" y="470"/>
                  <a:pt x="160" y="469"/>
                  <a:pt x="161" y="469"/>
                </a:cubicBezTo>
                <a:cubicBezTo>
                  <a:pt x="161" y="469"/>
                  <a:pt x="161" y="468"/>
                  <a:pt x="161" y="467"/>
                </a:cubicBezTo>
                <a:cubicBezTo>
                  <a:pt x="161" y="466"/>
                  <a:pt x="161" y="466"/>
                  <a:pt x="162" y="466"/>
                </a:cubicBezTo>
                <a:cubicBezTo>
                  <a:pt x="161" y="464"/>
                  <a:pt x="163" y="465"/>
                  <a:pt x="163" y="463"/>
                </a:cubicBezTo>
                <a:cubicBezTo>
                  <a:pt x="163" y="463"/>
                  <a:pt x="162" y="460"/>
                  <a:pt x="163" y="460"/>
                </a:cubicBezTo>
                <a:cubicBezTo>
                  <a:pt x="163" y="461"/>
                  <a:pt x="164" y="462"/>
                  <a:pt x="165" y="463"/>
                </a:cubicBezTo>
                <a:cubicBezTo>
                  <a:pt x="165" y="462"/>
                  <a:pt x="167" y="462"/>
                  <a:pt x="167" y="461"/>
                </a:cubicBezTo>
                <a:cubicBezTo>
                  <a:pt x="167" y="460"/>
                  <a:pt x="168" y="460"/>
                  <a:pt x="168" y="459"/>
                </a:cubicBezTo>
                <a:cubicBezTo>
                  <a:pt x="167" y="457"/>
                  <a:pt x="164" y="459"/>
                  <a:pt x="164" y="459"/>
                </a:cubicBezTo>
                <a:cubicBezTo>
                  <a:pt x="164" y="458"/>
                  <a:pt x="165" y="457"/>
                  <a:pt x="166" y="457"/>
                </a:cubicBezTo>
                <a:cubicBezTo>
                  <a:pt x="167" y="457"/>
                  <a:pt x="167" y="457"/>
                  <a:pt x="167" y="458"/>
                </a:cubicBezTo>
                <a:cubicBezTo>
                  <a:pt x="167" y="458"/>
                  <a:pt x="167" y="458"/>
                  <a:pt x="168" y="458"/>
                </a:cubicBezTo>
                <a:cubicBezTo>
                  <a:pt x="168" y="457"/>
                  <a:pt x="168" y="457"/>
                  <a:pt x="168" y="457"/>
                </a:cubicBezTo>
                <a:cubicBezTo>
                  <a:pt x="168" y="456"/>
                  <a:pt x="170" y="456"/>
                  <a:pt x="170" y="454"/>
                </a:cubicBezTo>
                <a:cubicBezTo>
                  <a:pt x="169" y="453"/>
                  <a:pt x="172" y="453"/>
                  <a:pt x="172" y="452"/>
                </a:cubicBezTo>
                <a:cubicBezTo>
                  <a:pt x="172" y="451"/>
                  <a:pt x="171" y="451"/>
                  <a:pt x="170" y="451"/>
                </a:cubicBezTo>
                <a:cubicBezTo>
                  <a:pt x="170" y="451"/>
                  <a:pt x="170" y="450"/>
                  <a:pt x="170" y="450"/>
                </a:cubicBezTo>
                <a:cubicBezTo>
                  <a:pt x="170" y="450"/>
                  <a:pt x="170" y="450"/>
                  <a:pt x="170" y="449"/>
                </a:cubicBezTo>
                <a:cubicBezTo>
                  <a:pt x="169" y="449"/>
                  <a:pt x="169" y="448"/>
                  <a:pt x="170" y="449"/>
                </a:cubicBezTo>
                <a:cubicBezTo>
                  <a:pt x="170" y="449"/>
                  <a:pt x="170" y="449"/>
                  <a:pt x="170" y="450"/>
                </a:cubicBezTo>
                <a:cubicBezTo>
                  <a:pt x="171" y="450"/>
                  <a:pt x="172" y="450"/>
                  <a:pt x="172" y="450"/>
                </a:cubicBezTo>
                <a:cubicBezTo>
                  <a:pt x="173" y="448"/>
                  <a:pt x="171" y="449"/>
                  <a:pt x="171" y="447"/>
                </a:cubicBezTo>
                <a:cubicBezTo>
                  <a:pt x="172" y="447"/>
                  <a:pt x="172" y="447"/>
                  <a:pt x="172" y="447"/>
                </a:cubicBezTo>
                <a:cubicBezTo>
                  <a:pt x="173" y="446"/>
                  <a:pt x="173" y="447"/>
                  <a:pt x="173" y="447"/>
                </a:cubicBezTo>
                <a:cubicBezTo>
                  <a:pt x="173" y="447"/>
                  <a:pt x="173" y="448"/>
                  <a:pt x="173" y="448"/>
                </a:cubicBezTo>
                <a:cubicBezTo>
                  <a:pt x="174" y="448"/>
                  <a:pt x="174" y="448"/>
                  <a:pt x="174" y="448"/>
                </a:cubicBezTo>
                <a:cubicBezTo>
                  <a:pt x="174" y="448"/>
                  <a:pt x="174" y="449"/>
                  <a:pt x="174" y="449"/>
                </a:cubicBezTo>
                <a:cubicBezTo>
                  <a:pt x="174" y="449"/>
                  <a:pt x="174" y="449"/>
                  <a:pt x="174" y="450"/>
                </a:cubicBezTo>
                <a:cubicBezTo>
                  <a:pt x="174" y="450"/>
                  <a:pt x="174" y="450"/>
                  <a:pt x="174" y="450"/>
                </a:cubicBezTo>
                <a:cubicBezTo>
                  <a:pt x="174" y="450"/>
                  <a:pt x="174" y="450"/>
                  <a:pt x="174" y="450"/>
                </a:cubicBezTo>
                <a:cubicBezTo>
                  <a:pt x="174" y="450"/>
                  <a:pt x="174" y="450"/>
                  <a:pt x="175" y="450"/>
                </a:cubicBezTo>
                <a:cubicBezTo>
                  <a:pt x="176" y="450"/>
                  <a:pt x="175" y="448"/>
                  <a:pt x="177" y="448"/>
                </a:cubicBezTo>
                <a:cubicBezTo>
                  <a:pt x="177" y="448"/>
                  <a:pt x="177" y="448"/>
                  <a:pt x="177" y="448"/>
                </a:cubicBezTo>
                <a:cubicBezTo>
                  <a:pt x="178" y="445"/>
                  <a:pt x="176" y="445"/>
                  <a:pt x="176" y="442"/>
                </a:cubicBezTo>
                <a:cubicBezTo>
                  <a:pt x="178" y="442"/>
                  <a:pt x="176" y="445"/>
                  <a:pt x="179" y="444"/>
                </a:cubicBezTo>
                <a:cubicBezTo>
                  <a:pt x="179" y="442"/>
                  <a:pt x="178" y="441"/>
                  <a:pt x="175" y="442"/>
                </a:cubicBezTo>
                <a:cubicBezTo>
                  <a:pt x="175" y="442"/>
                  <a:pt x="175" y="442"/>
                  <a:pt x="175" y="442"/>
                </a:cubicBezTo>
                <a:cubicBezTo>
                  <a:pt x="174" y="441"/>
                  <a:pt x="173" y="440"/>
                  <a:pt x="172" y="440"/>
                </a:cubicBezTo>
                <a:cubicBezTo>
                  <a:pt x="172" y="440"/>
                  <a:pt x="172" y="440"/>
                  <a:pt x="172" y="440"/>
                </a:cubicBezTo>
                <a:cubicBezTo>
                  <a:pt x="172" y="440"/>
                  <a:pt x="172" y="440"/>
                  <a:pt x="172" y="440"/>
                </a:cubicBezTo>
                <a:cubicBezTo>
                  <a:pt x="172" y="441"/>
                  <a:pt x="172" y="441"/>
                  <a:pt x="171" y="441"/>
                </a:cubicBezTo>
                <a:cubicBezTo>
                  <a:pt x="170" y="442"/>
                  <a:pt x="171" y="442"/>
                  <a:pt x="171" y="443"/>
                </a:cubicBezTo>
                <a:cubicBezTo>
                  <a:pt x="171" y="443"/>
                  <a:pt x="172" y="444"/>
                  <a:pt x="171" y="444"/>
                </a:cubicBezTo>
                <a:cubicBezTo>
                  <a:pt x="168" y="443"/>
                  <a:pt x="166" y="444"/>
                  <a:pt x="164" y="444"/>
                </a:cubicBezTo>
                <a:cubicBezTo>
                  <a:pt x="164" y="443"/>
                  <a:pt x="163" y="442"/>
                  <a:pt x="163" y="440"/>
                </a:cubicBezTo>
                <a:cubicBezTo>
                  <a:pt x="165" y="440"/>
                  <a:pt x="164" y="443"/>
                  <a:pt x="165" y="443"/>
                </a:cubicBezTo>
                <a:cubicBezTo>
                  <a:pt x="166" y="443"/>
                  <a:pt x="167" y="442"/>
                  <a:pt x="168" y="442"/>
                </a:cubicBezTo>
                <a:cubicBezTo>
                  <a:pt x="167" y="441"/>
                  <a:pt x="168" y="441"/>
                  <a:pt x="168" y="440"/>
                </a:cubicBezTo>
                <a:cubicBezTo>
                  <a:pt x="170" y="440"/>
                  <a:pt x="171" y="439"/>
                  <a:pt x="171" y="438"/>
                </a:cubicBezTo>
                <a:cubicBezTo>
                  <a:pt x="171" y="438"/>
                  <a:pt x="171" y="437"/>
                  <a:pt x="172" y="438"/>
                </a:cubicBezTo>
                <a:cubicBezTo>
                  <a:pt x="172" y="436"/>
                  <a:pt x="172" y="436"/>
                  <a:pt x="172" y="435"/>
                </a:cubicBezTo>
                <a:cubicBezTo>
                  <a:pt x="173" y="435"/>
                  <a:pt x="174" y="435"/>
                  <a:pt x="175" y="435"/>
                </a:cubicBezTo>
                <a:cubicBezTo>
                  <a:pt x="174" y="434"/>
                  <a:pt x="175" y="433"/>
                  <a:pt x="175" y="433"/>
                </a:cubicBezTo>
                <a:cubicBezTo>
                  <a:pt x="175" y="432"/>
                  <a:pt x="177" y="432"/>
                  <a:pt x="178" y="431"/>
                </a:cubicBezTo>
                <a:cubicBezTo>
                  <a:pt x="177" y="429"/>
                  <a:pt x="179" y="428"/>
                  <a:pt x="179" y="427"/>
                </a:cubicBezTo>
                <a:cubicBezTo>
                  <a:pt x="181" y="427"/>
                  <a:pt x="181" y="426"/>
                  <a:pt x="184" y="426"/>
                </a:cubicBezTo>
                <a:cubicBezTo>
                  <a:pt x="184" y="426"/>
                  <a:pt x="184" y="426"/>
                  <a:pt x="184" y="426"/>
                </a:cubicBezTo>
                <a:cubicBezTo>
                  <a:pt x="184" y="425"/>
                  <a:pt x="184" y="425"/>
                  <a:pt x="185" y="425"/>
                </a:cubicBezTo>
                <a:cubicBezTo>
                  <a:pt x="185" y="424"/>
                  <a:pt x="184" y="424"/>
                  <a:pt x="184" y="422"/>
                </a:cubicBezTo>
                <a:cubicBezTo>
                  <a:pt x="183" y="422"/>
                  <a:pt x="182" y="422"/>
                  <a:pt x="181" y="422"/>
                </a:cubicBezTo>
                <a:cubicBezTo>
                  <a:pt x="181" y="423"/>
                  <a:pt x="181" y="423"/>
                  <a:pt x="180" y="423"/>
                </a:cubicBezTo>
                <a:cubicBezTo>
                  <a:pt x="179" y="423"/>
                  <a:pt x="178" y="423"/>
                  <a:pt x="177" y="423"/>
                </a:cubicBezTo>
                <a:cubicBezTo>
                  <a:pt x="176" y="424"/>
                  <a:pt x="175" y="424"/>
                  <a:pt x="174" y="424"/>
                </a:cubicBezTo>
                <a:cubicBezTo>
                  <a:pt x="174" y="425"/>
                  <a:pt x="173" y="425"/>
                  <a:pt x="174" y="424"/>
                </a:cubicBezTo>
                <a:cubicBezTo>
                  <a:pt x="174" y="423"/>
                  <a:pt x="175" y="423"/>
                  <a:pt x="177" y="423"/>
                </a:cubicBezTo>
                <a:cubicBezTo>
                  <a:pt x="177" y="422"/>
                  <a:pt x="178" y="422"/>
                  <a:pt x="179" y="422"/>
                </a:cubicBezTo>
                <a:cubicBezTo>
                  <a:pt x="179" y="421"/>
                  <a:pt x="181" y="422"/>
                  <a:pt x="181" y="421"/>
                </a:cubicBezTo>
                <a:cubicBezTo>
                  <a:pt x="182" y="419"/>
                  <a:pt x="180" y="420"/>
                  <a:pt x="180" y="417"/>
                </a:cubicBezTo>
                <a:cubicBezTo>
                  <a:pt x="182" y="418"/>
                  <a:pt x="182" y="421"/>
                  <a:pt x="185" y="421"/>
                </a:cubicBezTo>
                <a:cubicBezTo>
                  <a:pt x="185" y="420"/>
                  <a:pt x="185" y="420"/>
                  <a:pt x="184" y="419"/>
                </a:cubicBezTo>
                <a:cubicBezTo>
                  <a:pt x="184" y="419"/>
                  <a:pt x="184" y="419"/>
                  <a:pt x="184" y="419"/>
                </a:cubicBezTo>
                <a:cubicBezTo>
                  <a:pt x="184" y="417"/>
                  <a:pt x="182" y="417"/>
                  <a:pt x="182" y="416"/>
                </a:cubicBezTo>
                <a:cubicBezTo>
                  <a:pt x="182" y="416"/>
                  <a:pt x="182" y="416"/>
                  <a:pt x="182" y="416"/>
                </a:cubicBezTo>
                <a:cubicBezTo>
                  <a:pt x="181" y="415"/>
                  <a:pt x="181" y="415"/>
                  <a:pt x="180" y="415"/>
                </a:cubicBezTo>
                <a:cubicBezTo>
                  <a:pt x="180" y="412"/>
                  <a:pt x="178" y="411"/>
                  <a:pt x="177" y="409"/>
                </a:cubicBezTo>
                <a:cubicBezTo>
                  <a:pt x="174" y="409"/>
                  <a:pt x="174" y="407"/>
                  <a:pt x="171" y="408"/>
                </a:cubicBezTo>
                <a:cubicBezTo>
                  <a:pt x="171" y="408"/>
                  <a:pt x="170" y="407"/>
                  <a:pt x="170" y="407"/>
                </a:cubicBezTo>
                <a:cubicBezTo>
                  <a:pt x="170" y="407"/>
                  <a:pt x="170" y="407"/>
                  <a:pt x="170" y="406"/>
                </a:cubicBezTo>
                <a:cubicBezTo>
                  <a:pt x="170" y="406"/>
                  <a:pt x="170" y="406"/>
                  <a:pt x="170" y="405"/>
                </a:cubicBezTo>
                <a:cubicBezTo>
                  <a:pt x="169" y="404"/>
                  <a:pt x="170" y="404"/>
                  <a:pt x="171" y="404"/>
                </a:cubicBezTo>
                <a:cubicBezTo>
                  <a:pt x="172" y="404"/>
                  <a:pt x="172" y="403"/>
                  <a:pt x="172" y="403"/>
                </a:cubicBezTo>
                <a:cubicBezTo>
                  <a:pt x="172" y="402"/>
                  <a:pt x="171" y="402"/>
                  <a:pt x="171" y="401"/>
                </a:cubicBezTo>
                <a:cubicBezTo>
                  <a:pt x="169" y="401"/>
                  <a:pt x="168" y="400"/>
                  <a:pt x="168" y="399"/>
                </a:cubicBezTo>
                <a:cubicBezTo>
                  <a:pt x="167" y="398"/>
                  <a:pt x="164" y="398"/>
                  <a:pt x="163" y="397"/>
                </a:cubicBezTo>
                <a:cubicBezTo>
                  <a:pt x="162" y="396"/>
                  <a:pt x="162" y="396"/>
                  <a:pt x="161" y="396"/>
                </a:cubicBezTo>
                <a:cubicBezTo>
                  <a:pt x="161" y="396"/>
                  <a:pt x="161" y="395"/>
                  <a:pt x="161" y="395"/>
                </a:cubicBezTo>
                <a:cubicBezTo>
                  <a:pt x="162" y="394"/>
                  <a:pt x="160" y="394"/>
                  <a:pt x="159" y="392"/>
                </a:cubicBezTo>
                <a:cubicBezTo>
                  <a:pt x="159" y="392"/>
                  <a:pt x="159" y="392"/>
                  <a:pt x="159" y="392"/>
                </a:cubicBezTo>
                <a:cubicBezTo>
                  <a:pt x="159" y="392"/>
                  <a:pt x="159" y="391"/>
                  <a:pt x="158" y="391"/>
                </a:cubicBezTo>
                <a:cubicBezTo>
                  <a:pt x="158" y="391"/>
                  <a:pt x="158" y="391"/>
                  <a:pt x="158" y="391"/>
                </a:cubicBezTo>
                <a:cubicBezTo>
                  <a:pt x="158" y="390"/>
                  <a:pt x="159" y="389"/>
                  <a:pt x="158" y="387"/>
                </a:cubicBezTo>
                <a:cubicBezTo>
                  <a:pt x="158" y="387"/>
                  <a:pt x="157" y="387"/>
                  <a:pt x="157" y="387"/>
                </a:cubicBezTo>
                <a:cubicBezTo>
                  <a:pt x="156" y="386"/>
                  <a:pt x="156" y="387"/>
                  <a:pt x="155" y="387"/>
                </a:cubicBezTo>
                <a:cubicBezTo>
                  <a:pt x="155" y="387"/>
                  <a:pt x="155" y="387"/>
                  <a:pt x="155" y="387"/>
                </a:cubicBezTo>
                <a:cubicBezTo>
                  <a:pt x="154" y="388"/>
                  <a:pt x="152" y="388"/>
                  <a:pt x="152" y="389"/>
                </a:cubicBezTo>
                <a:cubicBezTo>
                  <a:pt x="152" y="389"/>
                  <a:pt x="152" y="389"/>
                  <a:pt x="152" y="389"/>
                </a:cubicBezTo>
                <a:cubicBezTo>
                  <a:pt x="151" y="390"/>
                  <a:pt x="151" y="391"/>
                  <a:pt x="151" y="392"/>
                </a:cubicBezTo>
                <a:cubicBezTo>
                  <a:pt x="150" y="391"/>
                  <a:pt x="150" y="391"/>
                  <a:pt x="149" y="390"/>
                </a:cubicBezTo>
                <a:cubicBezTo>
                  <a:pt x="149" y="390"/>
                  <a:pt x="149" y="390"/>
                  <a:pt x="149" y="389"/>
                </a:cubicBezTo>
                <a:cubicBezTo>
                  <a:pt x="150" y="388"/>
                  <a:pt x="148" y="387"/>
                  <a:pt x="148" y="386"/>
                </a:cubicBezTo>
                <a:cubicBezTo>
                  <a:pt x="146" y="386"/>
                  <a:pt x="144" y="386"/>
                  <a:pt x="142" y="385"/>
                </a:cubicBezTo>
                <a:cubicBezTo>
                  <a:pt x="141" y="385"/>
                  <a:pt x="141" y="385"/>
                  <a:pt x="141" y="385"/>
                </a:cubicBezTo>
                <a:cubicBezTo>
                  <a:pt x="141" y="383"/>
                  <a:pt x="142" y="383"/>
                  <a:pt x="142" y="381"/>
                </a:cubicBezTo>
                <a:cubicBezTo>
                  <a:pt x="142" y="379"/>
                  <a:pt x="142" y="378"/>
                  <a:pt x="140" y="378"/>
                </a:cubicBezTo>
                <a:cubicBezTo>
                  <a:pt x="140" y="377"/>
                  <a:pt x="141" y="377"/>
                  <a:pt x="141" y="376"/>
                </a:cubicBezTo>
                <a:cubicBezTo>
                  <a:pt x="141" y="374"/>
                  <a:pt x="139" y="374"/>
                  <a:pt x="138" y="372"/>
                </a:cubicBezTo>
                <a:cubicBezTo>
                  <a:pt x="138" y="366"/>
                  <a:pt x="138" y="366"/>
                  <a:pt x="138" y="366"/>
                </a:cubicBezTo>
                <a:cubicBezTo>
                  <a:pt x="139" y="366"/>
                  <a:pt x="138" y="366"/>
                  <a:pt x="138" y="365"/>
                </a:cubicBezTo>
                <a:cubicBezTo>
                  <a:pt x="138" y="364"/>
                  <a:pt x="139" y="364"/>
                  <a:pt x="139" y="364"/>
                </a:cubicBezTo>
                <a:cubicBezTo>
                  <a:pt x="139" y="356"/>
                  <a:pt x="139" y="356"/>
                  <a:pt x="139" y="356"/>
                </a:cubicBezTo>
                <a:cubicBezTo>
                  <a:pt x="139" y="354"/>
                  <a:pt x="138" y="355"/>
                  <a:pt x="138" y="353"/>
                </a:cubicBezTo>
                <a:cubicBezTo>
                  <a:pt x="137" y="352"/>
                  <a:pt x="138" y="352"/>
                  <a:pt x="138" y="350"/>
                </a:cubicBezTo>
                <a:cubicBezTo>
                  <a:pt x="138" y="350"/>
                  <a:pt x="138" y="349"/>
                  <a:pt x="137" y="348"/>
                </a:cubicBezTo>
                <a:cubicBezTo>
                  <a:pt x="137" y="348"/>
                  <a:pt x="137" y="347"/>
                  <a:pt x="136" y="347"/>
                </a:cubicBezTo>
                <a:cubicBezTo>
                  <a:pt x="136" y="347"/>
                  <a:pt x="136" y="347"/>
                  <a:pt x="135" y="346"/>
                </a:cubicBezTo>
                <a:cubicBezTo>
                  <a:pt x="135" y="343"/>
                  <a:pt x="138" y="343"/>
                  <a:pt x="138" y="339"/>
                </a:cubicBezTo>
                <a:cubicBezTo>
                  <a:pt x="139" y="339"/>
                  <a:pt x="140" y="339"/>
                  <a:pt x="142" y="340"/>
                </a:cubicBezTo>
                <a:cubicBezTo>
                  <a:pt x="142" y="341"/>
                  <a:pt x="142" y="342"/>
                  <a:pt x="142" y="342"/>
                </a:cubicBezTo>
                <a:cubicBezTo>
                  <a:pt x="143" y="343"/>
                  <a:pt x="144" y="343"/>
                  <a:pt x="144" y="343"/>
                </a:cubicBezTo>
                <a:cubicBezTo>
                  <a:pt x="144" y="344"/>
                  <a:pt x="145" y="341"/>
                  <a:pt x="145" y="341"/>
                </a:cubicBezTo>
                <a:cubicBezTo>
                  <a:pt x="145" y="341"/>
                  <a:pt x="144" y="341"/>
                  <a:pt x="144" y="341"/>
                </a:cubicBezTo>
                <a:cubicBezTo>
                  <a:pt x="144" y="340"/>
                  <a:pt x="145" y="339"/>
                  <a:pt x="145" y="338"/>
                </a:cubicBezTo>
                <a:cubicBezTo>
                  <a:pt x="145" y="336"/>
                  <a:pt x="143" y="336"/>
                  <a:pt x="142" y="334"/>
                </a:cubicBezTo>
                <a:cubicBezTo>
                  <a:pt x="142" y="334"/>
                  <a:pt x="142" y="333"/>
                  <a:pt x="141" y="333"/>
                </a:cubicBezTo>
                <a:cubicBezTo>
                  <a:pt x="141" y="332"/>
                  <a:pt x="140" y="332"/>
                  <a:pt x="140" y="332"/>
                </a:cubicBezTo>
                <a:cubicBezTo>
                  <a:pt x="142" y="328"/>
                  <a:pt x="141" y="323"/>
                  <a:pt x="142" y="319"/>
                </a:cubicBezTo>
                <a:cubicBezTo>
                  <a:pt x="143" y="319"/>
                  <a:pt x="143" y="319"/>
                  <a:pt x="143" y="318"/>
                </a:cubicBezTo>
                <a:cubicBezTo>
                  <a:pt x="143" y="317"/>
                  <a:pt x="143" y="317"/>
                  <a:pt x="142" y="316"/>
                </a:cubicBezTo>
                <a:cubicBezTo>
                  <a:pt x="143" y="315"/>
                  <a:pt x="142" y="315"/>
                  <a:pt x="142" y="315"/>
                </a:cubicBezTo>
                <a:cubicBezTo>
                  <a:pt x="142" y="314"/>
                  <a:pt x="143" y="313"/>
                  <a:pt x="142" y="312"/>
                </a:cubicBezTo>
                <a:cubicBezTo>
                  <a:pt x="142" y="312"/>
                  <a:pt x="142" y="312"/>
                  <a:pt x="142" y="311"/>
                </a:cubicBezTo>
                <a:cubicBezTo>
                  <a:pt x="141" y="311"/>
                  <a:pt x="141" y="311"/>
                  <a:pt x="141" y="311"/>
                </a:cubicBezTo>
                <a:cubicBezTo>
                  <a:pt x="139" y="309"/>
                  <a:pt x="137" y="308"/>
                  <a:pt x="138" y="304"/>
                </a:cubicBezTo>
                <a:cubicBezTo>
                  <a:pt x="141" y="304"/>
                  <a:pt x="138" y="310"/>
                  <a:pt x="142" y="309"/>
                </a:cubicBezTo>
                <a:cubicBezTo>
                  <a:pt x="143" y="308"/>
                  <a:pt x="142" y="307"/>
                  <a:pt x="142" y="306"/>
                </a:cubicBezTo>
                <a:cubicBezTo>
                  <a:pt x="142" y="306"/>
                  <a:pt x="141" y="305"/>
                  <a:pt x="141" y="304"/>
                </a:cubicBezTo>
                <a:cubicBezTo>
                  <a:pt x="140" y="304"/>
                  <a:pt x="139" y="303"/>
                  <a:pt x="139" y="300"/>
                </a:cubicBezTo>
                <a:cubicBezTo>
                  <a:pt x="140" y="301"/>
                  <a:pt x="140" y="301"/>
                  <a:pt x="140" y="302"/>
                </a:cubicBezTo>
                <a:cubicBezTo>
                  <a:pt x="141" y="303"/>
                  <a:pt x="142" y="303"/>
                  <a:pt x="142" y="304"/>
                </a:cubicBezTo>
                <a:cubicBezTo>
                  <a:pt x="143" y="304"/>
                  <a:pt x="142" y="305"/>
                  <a:pt x="143" y="305"/>
                </a:cubicBezTo>
                <a:cubicBezTo>
                  <a:pt x="143" y="306"/>
                  <a:pt x="144" y="306"/>
                  <a:pt x="145" y="307"/>
                </a:cubicBezTo>
                <a:cubicBezTo>
                  <a:pt x="145" y="307"/>
                  <a:pt x="145" y="307"/>
                  <a:pt x="145" y="307"/>
                </a:cubicBezTo>
                <a:cubicBezTo>
                  <a:pt x="145" y="307"/>
                  <a:pt x="146" y="307"/>
                  <a:pt x="146" y="307"/>
                </a:cubicBezTo>
                <a:cubicBezTo>
                  <a:pt x="147" y="307"/>
                  <a:pt x="147" y="306"/>
                  <a:pt x="146" y="306"/>
                </a:cubicBezTo>
                <a:cubicBezTo>
                  <a:pt x="146" y="304"/>
                  <a:pt x="145" y="304"/>
                  <a:pt x="145" y="303"/>
                </a:cubicBezTo>
                <a:cubicBezTo>
                  <a:pt x="145" y="303"/>
                  <a:pt x="145" y="302"/>
                  <a:pt x="146" y="302"/>
                </a:cubicBezTo>
                <a:cubicBezTo>
                  <a:pt x="147" y="302"/>
                  <a:pt x="146" y="302"/>
                  <a:pt x="147" y="301"/>
                </a:cubicBezTo>
                <a:cubicBezTo>
                  <a:pt x="147" y="301"/>
                  <a:pt x="147" y="301"/>
                  <a:pt x="147" y="300"/>
                </a:cubicBezTo>
                <a:cubicBezTo>
                  <a:pt x="148" y="300"/>
                  <a:pt x="148" y="299"/>
                  <a:pt x="148" y="297"/>
                </a:cubicBezTo>
                <a:cubicBezTo>
                  <a:pt x="150" y="297"/>
                  <a:pt x="150" y="299"/>
                  <a:pt x="152" y="298"/>
                </a:cubicBezTo>
                <a:cubicBezTo>
                  <a:pt x="152" y="297"/>
                  <a:pt x="152" y="296"/>
                  <a:pt x="151" y="296"/>
                </a:cubicBezTo>
                <a:cubicBezTo>
                  <a:pt x="151" y="296"/>
                  <a:pt x="150" y="296"/>
                  <a:pt x="150" y="296"/>
                </a:cubicBezTo>
                <a:cubicBezTo>
                  <a:pt x="150" y="296"/>
                  <a:pt x="150" y="295"/>
                  <a:pt x="151" y="295"/>
                </a:cubicBezTo>
                <a:cubicBezTo>
                  <a:pt x="152" y="295"/>
                  <a:pt x="152" y="295"/>
                  <a:pt x="153" y="295"/>
                </a:cubicBezTo>
                <a:cubicBezTo>
                  <a:pt x="152" y="295"/>
                  <a:pt x="152" y="293"/>
                  <a:pt x="153" y="293"/>
                </a:cubicBezTo>
                <a:cubicBezTo>
                  <a:pt x="154" y="293"/>
                  <a:pt x="153" y="292"/>
                  <a:pt x="153" y="291"/>
                </a:cubicBezTo>
                <a:cubicBezTo>
                  <a:pt x="153" y="290"/>
                  <a:pt x="152" y="291"/>
                  <a:pt x="152" y="291"/>
                </a:cubicBezTo>
                <a:cubicBezTo>
                  <a:pt x="151" y="292"/>
                  <a:pt x="150" y="292"/>
                  <a:pt x="150" y="293"/>
                </a:cubicBezTo>
                <a:cubicBezTo>
                  <a:pt x="149" y="292"/>
                  <a:pt x="150" y="291"/>
                  <a:pt x="149" y="290"/>
                </a:cubicBezTo>
                <a:cubicBezTo>
                  <a:pt x="149" y="290"/>
                  <a:pt x="149" y="290"/>
                  <a:pt x="149" y="290"/>
                </a:cubicBezTo>
                <a:cubicBezTo>
                  <a:pt x="148" y="289"/>
                  <a:pt x="149" y="288"/>
                  <a:pt x="148" y="288"/>
                </a:cubicBezTo>
                <a:cubicBezTo>
                  <a:pt x="148" y="286"/>
                  <a:pt x="147" y="286"/>
                  <a:pt x="147" y="284"/>
                </a:cubicBezTo>
                <a:cubicBezTo>
                  <a:pt x="149" y="284"/>
                  <a:pt x="149" y="285"/>
                  <a:pt x="149" y="286"/>
                </a:cubicBezTo>
                <a:cubicBezTo>
                  <a:pt x="150" y="286"/>
                  <a:pt x="150" y="285"/>
                  <a:pt x="152" y="286"/>
                </a:cubicBezTo>
                <a:cubicBezTo>
                  <a:pt x="151" y="287"/>
                  <a:pt x="150" y="287"/>
                  <a:pt x="150" y="288"/>
                </a:cubicBezTo>
                <a:cubicBezTo>
                  <a:pt x="150" y="288"/>
                  <a:pt x="151" y="289"/>
                  <a:pt x="152" y="289"/>
                </a:cubicBezTo>
                <a:cubicBezTo>
                  <a:pt x="152" y="289"/>
                  <a:pt x="152" y="289"/>
                  <a:pt x="152" y="290"/>
                </a:cubicBezTo>
                <a:cubicBezTo>
                  <a:pt x="153" y="290"/>
                  <a:pt x="153" y="290"/>
                  <a:pt x="154" y="289"/>
                </a:cubicBezTo>
                <a:cubicBezTo>
                  <a:pt x="154" y="288"/>
                  <a:pt x="154" y="289"/>
                  <a:pt x="155" y="288"/>
                </a:cubicBezTo>
                <a:cubicBezTo>
                  <a:pt x="155" y="288"/>
                  <a:pt x="155" y="288"/>
                  <a:pt x="156" y="288"/>
                </a:cubicBezTo>
                <a:cubicBezTo>
                  <a:pt x="156" y="287"/>
                  <a:pt x="156" y="286"/>
                  <a:pt x="156" y="285"/>
                </a:cubicBezTo>
                <a:cubicBezTo>
                  <a:pt x="155" y="285"/>
                  <a:pt x="155" y="284"/>
                  <a:pt x="154" y="284"/>
                </a:cubicBezTo>
                <a:cubicBezTo>
                  <a:pt x="154" y="283"/>
                  <a:pt x="156" y="283"/>
                  <a:pt x="156" y="284"/>
                </a:cubicBezTo>
                <a:cubicBezTo>
                  <a:pt x="156" y="284"/>
                  <a:pt x="156" y="285"/>
                  <a:pt x="157" y="285"/>
                </a:cubicBezTo>
                <a:cubicBezTo>
                  <a:pt x="159" y="285"/>
                  <a:pt x="158" y="284"/>
                  <a:pt x="160" y="284"/>
                </a:cubicBezTo>
                <a:cubicBezTo>
                  <a:pt x="160" y="282"/>
                  <a:pt x="161" y="282"/>
                  <a:pt x="160" y="281"/>
                </a:cubicBezTo>
                <a:cubicBezTo>
                  <a:pt x="161" y="279"/>
                  <a:pt x="164" y="279"/>
                  <a:pt x="163" y="275"/>
                </a:cubicBezTo>
                <a:cubicBezTo>
                  <a:pt x="162" y="275"/>
                  <a:pt x="162" y="276"/>
                  <a:pt x="162" y="277"/>
                </a:cubicBezTo>
                <a:cubicBezTo>
                  <a:pt x="162" y="277"/>
                  <a:pt x="162" y="277"/>
                  <a:pt x="161" y="277"/>
                </a:cubicBezTo>
                <a:cubicBezTo>
                  <a:pt x="158" y="277"/>
                  <a:pt x="158" y="278"/>
                  <a:pt x="155" y="278"/>
                </a:cubicBezTo>
                <a:cubicBezTo>
                  <a:pt x="155" y="276"/>
                  <a:pt x="156" y="276"/>
                  <a:pt x="158" y="276"/>
                </a:cubicBezTo>
                <a:cubicBezTo>
                  <a:pt x="160" y="276"/>
                  <a:pt x="160" y="274"/>
                  <a:pt x="161" y="273"/>
                </a:cubicBezTo>
                <a:cubicBezTo>
                  <a:pt x="161" y="273"/>
                  <a:pt x="161" y="273"/>
                  <a:pt x="161" y="272"/>
                </a:cubicBezTo>
                <a:cubicBezTo>
                  <a:pt x="161" y="272"/>
                  <a:pt x="162" y="271"/>
                  <a:pt x="163" y="271"/>
                </a:cubicBezTo>
                <a:cubicBezTo>
                  <a:pt x="163" y="269"/>
                  <a:pt x="163" y="268"/>
                  <a:pt x="163" y="266"/>
                </a:cubicBezTo>
                <a:cubicBezTo>
                  <a:pt x="165" y="266"/>
                  <a:pt x="165" y="268"/>
                  <a:pt x="166" y="269"/>
                </a:cubicBezTo>
                <a:cubicBezTo>
                  <a:pt x="168" y="268"/>
                  <a:pt x="165" y="267"/>
                  <a:pt x="166" y="265"/>
                </a:cubicBezTo>
                <a:cubicBezTo>
                  <a:pt x="167" y="265"/>
                  <a:pt x="168" y="266"/>
                  <a:pt x="169" y="268"/>
                </a:cubicBezTo>
                <a:cubicBezTo>
                  <a:pt x="169" y="268"/>
                  <a:pt x="170" y="268"/>
                  <a:pt x="170" y="268"/>
                </a:cubicBezTo>
                <a:cubicBezTo>
                  <a:pt x="170" y="268"/>
                  <a:pt x="171" y="268"/>
                  <a:pt x="171" y="268"/>
                </a:cubicBezTo>
                <a:cubicBezTo>
                  <a:pt x="173" y="267"/>
                  <a:pt x="170" y="266"/>
                  <a:pt x="170" y="264"/>
                </a:cubicBezTo>
                <a:cubicBezTo>
                  <a:pt x="173" y="264"/>
                  <a:pt x="173" y="263"/>
                  <a:pt x="174" y="262"/>
                </a:cubicBezTo>
                <a:cubicBezTo>
                  <a:pt x="174" y="262"/>
                  <a:pt x="174" y="261"/>
                  <a:pt x="175" y="261"/>
                </a:cubicBezTo>
                <a:cubicBezTo>
                  <a:pt x="174" y="260"/>
                  <a:pt x="174" y="258"/>
                  <a:pt x="175" y="257"/>
                </a:cubicBezTo>
                <a:cubicBezTo>
                  <a:pt x="175" y="257"/>
                  <a:pt x="175" y="257"/>
                  <a:pt x="176" y="257"/>
                </a:cubicBezTo>
                <a:cubicBezTo>
                  <a:pt x="177" y="257"/>
                  <a:pt x="177" y="255"/>
                  <a:pt x="179" y="256"/>
                </a:cubicBezTo>
                <a:cubicBezTo>
                  <a:pt x="179" y="256"/>
                  <a:pt x="179" y="255"/>
                  <a:pt x="179" y="255"/>
                </a:cubicBezTo>
                <a:cubicBezTo>
                  <a:pt x="179" y="255"/>
                  <a:pt x="178" y="254"/>
                  <a:pt x="179" y="254"/>
                </a:cubicBezTo>
                <a:cubicBezTo>
                  <a:pt x="179" y="253"/>
                  <a:pt x="179" y="253"/>
                  <a:pt x="179" y="253"/>
                </a:cubicBezTo>
                <a:cubicBezTo>
                  <a:pt x="179" y="253"/>
                  <a:pt x="179" y="253"/>
                  <a:pt x="179" y="253"/>
                </a:cubicBezTo>
                <a:cubicBezTo>
                  <a:pt x="179" y="253"/>
                  <a:pt x="179" y="253"/>
                  <a:pt x="179" y="253"/>
                </a:cubicBezTo>
                <a:cubicBezTo>
                  <a:pt x="180" y="254"/>
                  <a:pt x="181" y="255"/>
                  <a:pt x="181" y="256"/>
                </a:cubicBezTo>
                <a:cubicBezTo>
                  <a:pt x="181" y="256"/>
                  <a:pt x="181" y="256"/>
                  <a:pt x="181" y="256"/>
                </a:cubicBezTo>
                <a:cubicBezTo>
                  <a:pt x="181" y="257"/>
                  <a:pt x="181" y="257"/>
                  <a:pt x="181" y="257"/>
                </a:cubicBezTo>
                <a:cubicBezTo>
                  <a:pt x="182" y="257"/>
                  <a:pt x="183" y="256"/>
                  <a:pt x="184" y="256"/>
                </a:cubicBezTo>
                <a:cubicBezTo>
                  <a:pt x="183" y="256"/>
                  <a:pt x="184" y="255"/>
                  <a:pt x="184" y="255"/>
                </a:cubicBezTo>
                <a:cubicBezTo>
                  <a:pt x="184" y="253"/>
                  <a:pt x="185" y="252"/>
                  <a:pt x="185" y="251"/>
                </a:cubicBezTo>
                <a:cubicBezTo>
                  <a:pt x="186" y="250"/>
                  <a:pt x="186" y="250"/>
                  <a:pt x="187" y="249"/>
                </a:cubicBezTo>
                <a:cubicBezTo>
                  <a:pt x="187" y="249"/>
                  <a:pt x="187" y="249"/>
                  <a:pt x="188" y="249"/>
                </a:cubicBezTo>
                <a:cubicBezTo>
                  <a:pt x="188" y="249"/>
                  <a:pt x="188" y="250"/>
                  <a:pt x="188" y="249"/>
                </a:cubicBezTo>
                <a:cubicBezTo>
                  <a:pt x="188" y="249"/>
                  <a:pt x="189" y="248"/>
                  <a:pt x="189" y="248"/>
                </a:cubicBezTo>
                <a:cubicBezTo>
                  <a:pt x="189" y="248"/>
                  <a:pt x="189" y="248"/>
                  <a:pt x="189" y="248"/>
                </a:cubicBezTo>
                <a:cubicBezTo>
                  <a:pt x="190" y="248"/>
                  <a:pt x="189" y="245"/>
                  <a:pt x="191" y="246"/>
                </a:cubicBezTo>
                <a:cubicBezTo>
                  <a:pt x="191" y="246"/>
                  <a:pt x="191" y="246"/>
                  <a:pt x="191" y="246"/>
                </a:cubicBezTo>
                <a:cubicBezTo>
                  <a:pt x="192" y="245"/>
                  <a:pt x="193" y="244"/>
                  <a:pt x="195" y="245"/>
                </a:cubicBezTo>
                <a:cubicBezTo>
                  <a:pt x="196" y="244"/>
                  <a:pt x="196" y="243"/>
                  <a:pt x="197" y="243"/>
                </a:cubicBezTo>
                <a:cubicBezTo>
                  <a:pt x="197" y="243"/>
                  <a:pt x="197" y="243"/>
                  <a:pt x="197" y="243"/>
                </a:cubicBezTo>
                <a:cubicBezTo>
                  <a:pt x="197" y="243"/>
                  <a:pt x="197" y="243"/>
                  <a:pt x="197" y="242"/>
                </a:cubicBezTo>
                <a:cubicBezTo>
                  <a:pt x="198" y="241"/>
                  <a:pt x="198" y="240"/>
                  <a:pt x="199" y="239"/>
                </a:cubicBezTo>
                <a:cubicBezTo>
                  <a:pt x="199" y="239"/>
                  <a:pt x="199" y="239"/>
                  <a:pt x="199" y="239"/>
                </a:cubicBezTo>
                <a:cubicBezTo>
                  <a:pt x="199" y="239"/>
                  <a:pt x="200" y="239"/>
                  <a:pt x="200" y="238"/>
                </a:cubicBezTo>
                <a:cubicBezTo>
                  <a:pt x="200" y="238"/>
                  <a:pt x="200" y="238"/>
                  <a:pt x="200" y="238"/>
                </a:cubicBezTo>
                <a:cubicBezTo>
                  <a:pt x="200" y="237"/>
                  <a:pt x="200" y="235"/>
                  <a:pt x="202" y="235"/>
                </a:cubicBezTo>
                <a:cubicBezTo>
                  <a:pt x="202" y="235"/>
                  <a:pt x="202" y="235"/>
                  <a:pt x="202" y="235"/>
                </a:cubicBezTo>
                <a:cubicBezTo>
                  <a:pt x="202" y="232"/>
                  <a:pt x="203" y="229"/>
                  <a:pt x="204" y="226"/>
                </a:cubicBezTo>
                <a:cubicBezTo>
                  <a:pt x="204" y="226"/>
                  <a:pt x="204" y="226"/>
                  <a:pt x="204" y="226"/>
                </a:cubicBezTo>
                <a:cubicBezTo>
                  <a:pt x="204" y="224"/>
                  <a:pt x="207" y="225"/>
                  <a:pt x="207" y="224"/>
                </a:cubicBezTo>
                <a:cubicBezTo>
                  <a:pt x="207" y="223"/>
                  <a:pt x="207" y="223"/>
                  <a:pt x="207" y="223"/>
                </a:cubicBezTo>
                <a:cubicBezTo>
                  <a:pt x="207" y="223"/>
                  <a:pt x="207" y="222"/>
                  <a:pt x="207" y="222"/>
                </a:cubicBezTo>
                <a:cubicBezTo>
                  <a:pt x="207" y="221"/>
                  <a:pt x="207" y="221"/>
                  <a:pt x="207" y="221"/>
                </a:cubicBezTo>
                <a:cubicBezTo>
                  <a:pt x="207" y="221"/>
                  <a:pt x="207" y="221"/>
                  <a:pt x="207" y="220"/>
                </a:cubicBezTo>
                <a:cubicBezTo>
                  <a:pt x="207" y="220"/>
                  <a:pt x="207" y="220"/>
                  <a:pt x="207" y="220"/>
                </a:cubicBezTo>
                <a:cubicBezTo>
                  <a:pt x="208" y="220"/>
                  <a:pt x="208" y="219"/>
                  <a:pt x="209" y="218"/>
                </a:cubicBezTo>
                <a:cubicBezTo>
                  <a:pt x="209" y="218"/>
                  <a:pt x="209" y="218"/>
                  <a:pt x="209" y="218"/>
                </a:cubicBezTo>
                <a:cubicBezTo>
                  <a:pt x="209" y="217"/>
                  <a:pt x="211" y="216"/>
                  <a:pt x="210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3"/>
                  <a:pt x="211" y="212"/>
                  <a:pt x="212" y="211"/>
                </a:cubicBezTo>
                <a:cubicBezTo>
                  <a:pt x="212" y="211"/>
                  <a:pt x="212" y="211"/>
                  <a:pt x="212" y="211"/>
                </a:cubicBezTo>
                <a:cubicBezTo>
                  <a:pt x="212" y="210"/>
                  <a:pt x="213" y="210"/>
                  <a:pt x="213" y="210"/>
                </a:cubicBezTo>
                <a:cubicBezTo>
                  <a:pt x="214" y="210"/>
                  <a:pt x="214" y="210"/>
                  <a:pt x="214" y="209"/>
                </a:cubicBezTo>
                <a:cubicBezTo>
                  <a:pt x="214" y="209"/>
                  <a:pt x="214" y="208"/>
                  <a:pt x="215" y="207"/>
                </a:cubicBezTo>
                <a:cubicBezTo>
                  <a:pt x="215" y="207"/>
                  <a:pt x="215" y="207"/>
                  <a:pt x="215" y="207"/>
                </a:cubicBezTo>
                <a:cubicBezTo>
                  <a:pt x="215" y="207"/>
                  <a:pt x="216" y="206"/>
                  <a:pt x="216" y="206"/>
                </a:cubicBezTo>
                <a:cubicBezTo>
                  <a:pt x="216" y="206"/>
                  <a:pt x="216" y="206"/>
                  <a:pt x="216" y="206"/>
                </a:cubicBezTo>
                <a:cubicBezTo>
                  <a:pt x="216" y="205"/>
                  <a:pt x="216" y="205"/>
                  <a:pt x="216" y="204"/>
                </a:cubicBezTo>
                <a:cubicBezTo>
                  <a:pt x="216" y="203"/>
                  <a:pt x="214" y="204"/>
                  <a:pt x="214" y="205"/>
                </a:cubicBezTo>
                <a:cubicBezTo>
                  <a:pt x="214" y="205"/>
                  <a:pt x="214" y="205"/>
                  <a:pt x="213" y="205"/>
                </a:cubicBezTo>
                <a:cubicBezTo>
                  <a:pt x="213" y="205"/>
                  <a:pt x="213" y="205"/>
                  <a:pt x="213" y="204"/>
                </a:cubicBezTo>
                <a:cubicBezTo>
                  <a:pt x="213" y="204"/>
                  <a:pt x="213" y="203"/>
                  <a:pt x="214" y="203"/>
                </a:cubicBezTo>
                <a:cubicBezTo>
                  <a:pt x="214" y="202"/>
                  <a:pt x="214" y="202"/>
                  <a:pt x="214" y="202"/>
                </a:cubicBezTo>
                <a:cubicBezTo>
                  <a:pt x="213" y="201"/>
                  <a:pt x="212" y="201"/>
                  <a:pt x="211" y="199"/>
                </a:cubicBezTo>
                <a:cubicBezTo>
                  <a:pt x="210" y="199"/>
                  <a:pt x="211" y="197"/>
                  <a:pt x="209" y="198"/>
                </a:cubicBezTo>
                <a:cubicBezTo>
                  <a:pt x="208" y="198"/>
                  <a:pt x="208" y="198"/>
                  <a:pt x="208" y="197"/>
                </a:cubicBezTo>
                <a:cubicBezTo>
                  <a:pt x="208" y="194"/>
                  <a:pt x="206" y="192"/>
                  <a:pt x="205" y="190"/>
                </a:cubicBezTo>
                <a:cubicBezTo>
                  <a:pt x="205" y="190"/>
                  <a:pt x="205" y="189"/>
                  <a:pt x="206" y="190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6" y="185"/>
                  <a:pt x="206" y="188"/>
                  <a:pt x="208" y="187"/>
                </a:cubicBezTo>
                <a:cubicBezTo>
                  <a:pt x="208" y="186"/>
                  <a:pt x="207" y="186"/>
                  <a:pt x="207" y="185"/>
                </a:cubicBezTo>
                <a:cubicBezTo>
                  <a:pt x="207" y="185"/>
                  <a:pt x="206" y="185"/>
                  <a:pt x="207" y="185"/>
                </a:cubicBezTo>
                <a:cubicBezTo>
                  <a:pt x="206" y="185"/>
                  <a:pt x="206" y="184"/>
                  <a:pt x="207" y="184"/>
                </a:cubicBezTo>
                <a:cubicBezTo>
                  <a:pt x="207" y="183"/>
                  <a:pt x="207" y="183"/>
                  <a:pt x="207" y="183"/>
                </a:cubicBezTo>
                <a:cubicBezTo>
                  <a:pt x="207" y="183"/>
                  <a:pt x="207" y="182"/>
                  <a:pt x="207" y="182"/>
                </a:cubicBezTo>
                <a:cubicBezTo>
                  <a:pt x="208" y="182"/>
                  <a:pt x="208" y="182"/>
                  <a:pt x="208" y="181"/>
                </a:cubicBezTo>
                <a:cubicBezTo>
                  <a:pt x="209" y="181"/>
                  <a:pt x="209" y="180"/>
                  <a:pt x="210" y="180"/>
                </a:cubicBezTo>
                <a:cubicBezTo>
                  <a:pt x="210" y="176"/>
                  <a:pt x="210" y="176"/>
                  <a:pt x="210" y="176"/>
                </a:cubicBezTo>
                <a:cubicBezTo>
                  <a:pt x="211" y="175"/>
                  <a:pt x="211" y="174"/>
                  <a:pt x="211" y="174"/>
                </a:cubicBezTo>
                <a:cubicBezTo>
                  <a:pt x="211" y="173"/>
                  <a:pt x="211" y="172"/>
                  <a:pt x="210" y="172"/>
                </a:cubicBezTo>
                <a:cubicBezTo>
                  <a:pt x="210" y="172"/>
                  <a:pt x="210" y="171"/>
                  <a:pt x="209" y="171"/>
                </a:cubicBezTo>
                <a:cubicBezTo>
                  <a:pt x="209" y="170"/>
                  <a:pt x="209" y="170"/>
                  <a:pt x="209" y="170"/>
                </a:cubicBezTo>
                <a:cubicBezTo>
                  <a:pt x="209" y="170"/>
                  <a:pt x="208" y="169"/>
                  <a:pt x="208" y="169"/>
                </a:cubicBezTo>
                <a:cubicBezTo>
                  <a:pt x="208" y="168"/>
                  <a:pt x="208" y="168"/>
                  <a:pt x="208" y="168"/>
                </a:cubicBezTo>
                <a:cubicBezTo>
                  <a:pt x="208" y="167"/>
                  <a:pt x="208" y="167"/>
                  <a:pt x="208" y="167"/>
                </a:cubicBezTo>
                <a:cubicBezTo>
                  <a:pt x="208" y="167"/>
                  <a:pt x="208" y="167"/>
                  <a:pt x="208" y="168"/>
                </a:cubicBezTo>
                <a:cubicBezTo>
                  <a:pt x="208" y="169"/>
                  <a:pt x="208" y="169"/>
                  <a:pt x="210" y="169"/>
                </a:cubicBezTo>
                <a:cubicBezTo>
                  <a:pt x="210" y="169"/>
                  <a:pt x="210" y="169"/>
                  <a:pt x="210" y="169"/>
                </a:cubicBezTo>
                <a:cubicBezTo>
                  <a:pt x="210" y="170"/>
                  <a:pt x="210" y="171"/>
                  <a:pt x="211" y="171"/>
                </a:cubicBezTo>
                <a:cubicBezTo>
                  <a:pt x="212" y="171"/>
                  <a:pt x="212" y="171"/>
                  <a:pt x="212" y="171"/>
                </a:cubicBezTo>
                <a:cubicBezTo>
                  <a:pt x="212" y="171"/>
                  <a:pt x="212" y="171"/>
                  <a:pt x="212" y="171"/>
                </a:cubicBezTo>
                <a:cubicBezTo>
                  <a:pt x="213" y="171"/>
                  <a:pt x="213" y="171"/>
                  <a:pt x="213" y="171"/>
                </a:cubicBezTo>
                <a:cubicBezTo>
                  <a:pt x="213" y="171"/>
                  <a:pt x="213" y="171"/>
                  <a:pt x="213" y="171"/>
                </a:cubicBezTo>
                <a:cubicBezTo>
                  <a:pt x="213" y="171"/>
                  <a:pt x="213" y="170"/>
                  <a:pt x="213" y="169"/>
                </a:cubicBezTo>
                <a:cubicBezTo>
                  <a:pt x="213" y="169"/>
                  <a:pt x="213" y="169"/>
                  <a:pt x="213" y="169"/>
                </a:cubicBezTo>
                <a:cubicBezTo>
                  <a:pt x="213" y="169"/>
                  <a:pt x="213" y="168"/>
                  <a:pt x="213" y="168"/>
                </a:cubicBezTo>
                <a:cubicBezTo>
                  <a:pt x="214" y="168"/>
                  <a:pt x="214" y="168"/>
                  <a:pt x="214" y="168"/>
                </a:cubicBezTo>
                <a:cubicBezTo>
                  <a:pt x="213" y="167"/>
                  <a:pt x="212" y="167"/>
                  <a:pt x="211" y="167"/>
                </a:cubicBezTo>
                <a:cubicBezTo>
                  <a:pt x="211" y="167"/>
                  <a:pt x="213" y="165"/>
                  <a:pt x="211" y="164"/>
                </a:cubicBezTo>
                <a:cubicBezTo>
                  <a:pt x="211" y="164"/>
                  <a:pt x="211" y="164"/>
                  <a:pt x="211" y="164"/>
                </a:cubicBezTo>
                <a:cubicBezTo>
                  <a:pt x="211" y="163"/>
                  <a:pt x="212" y="163"/>
                  <a:pt x="212" y="164"/>
                </a:cubicBezTo>
                <a:cubicBezTo>
                  <a:pt x="214" y="164"/>
                  <a:pt x="215" y="164"/>
                  <a:pt x="216" y="163"/>
                </a:cubicBezTo>
                <a:cubicBezTo>
                  <a:pt x="216" y="163"/>
                  <a:pt x="217" y="163"/>
                  <a:pt x="217" y="163"/>
                </a:cubicBezTo>
                <a:cubicBezTo>
                  <a:pt x="218" y="163"/>
                  <a:pt x="219" y="162"/>
                  <a:pt x="218" y="160"/>
                </a:cubicBezTo>
                <a:cubicBezTo>
                  <a:pt x="218" y="160"/>
                  <a:pt x="218" y="160"/>
                  <a:pt x="218" y="160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18" y="159"/>
                  <a:pt x="218" y="158"/>
                  <a:pt x="218" y="158"/>
                </a:cubicBezTo>
                <a:cubicBezTo>
                  <a:pt x="218" y="158"/>
                  <a:pt x="218" y="158"/>
                  <a:pt x="218" y="157"/>
                </a:cubicBezTo>
                <a:cubicBezTo>
                  <a:pt x="218" y="157"/>
                  <a:pt x="218" y="157"/>
                  <a:pt x="218" y="157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19" y="157"/>
                  <a:pt x="220" y="157"/>
                  <a:pt x="220" y="157"/>
                </a:cubicBezTo>
                <a:cubicBezTo>
                  <a:pt x="220" y="157"/>
                  <a:pt x="220" y="157"/>
                  <a:pt x="220" y="157"/>
                </a:cubicBezTo>
                <a:cubicBezTo>
                  <a:pt x="220" y="157"/>
                  <a:pt x="220" y="157"/>
                  <a:pt x="220" y="157"/>
                </a:cubicBezTo>
                <a:cubicBezTo>
                  <a:pt x="221" y="157"/>
                  <a:pt x="221" y="157"/>
                  <a:pt x="222" y="157"/>
                </a:cubicBezTo>
                <a:cubicBezTo>
                  <a:pt x="221" y="155"/>
                  <a:pt x="221" y="155"/>
                  <a:pt x="220" y="154"/>
                </a:cubicBezTo>
                <a:cubicBezTo>
                  <a:pt x="219" y="154"/>
                  <a:pt x="219" y="154"/>
                  <a:pt x="219" y="154"/>
                </a:cubicBezTo>
                <a:cubicBezTo>
                  <a:pt x="219" y="153"/>
                  <a:pt x="218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17" y="152"/>
                  <a:pt x="217" y="152"/>
                  <a:pt x="218" y="152"/>
                </a:cubicBezTo>
                <a:cubicBezTo>
                  <a:pt x="218" y="152"/>
                  <a:pt x="218" y="152"/>
                  <a:pt x="218" y="152"/>
                </a:cubicBezTo>
                <a:cubicBezTo>
                  <a:pt x="218" y="152"/>
                  <a:pt x="218" y="152"/>
                  <a:pt x="218" y="152"/>
                </a:cubicBezTo>
                <a:cubicBezTo>
                  <a:pt x="218" y="154"/>
                  <a:pt x="220" y="153"/>
                  <a:pt x="220" y="153"/>
                </a:cubicBezTo>
                <a:cubicBezTo>
                  <a:pt x="220" y="153"/>
                  <a:pt x="220" y="154"/>
                  <a:pt x="220" y="154"/>
                </a:cubicBezTo>
                <a:cubicBezTo>
                  <a:pt x="221" y="155"/>
                  <a:pt x="221" y="155"/>
                  <a:pt x="223" y="155"/>
                </a:cubicBezTo>
                <a:cubicBezTo>
                  <a:pt x="223" y="155"/>
                  <a:pt x="223" y="155"/>
                  <a:pt x="223" y="155"/>
                </a:cubicBezTo>
                <a:cubicBezTo>
                  <a:pt x="224" y="155"/>
                  <a:pt x="225" y="155"/>
                  <a:pt x="225" y="155"/>
                </a:cubicBezTo>
                <a:cubicBezTo>
                  <a:pt x="226" y="154"/>
                  <a:pt x="225" y="153"/>
                  <a:pt x="225" y="153"/>
                </a:cubicBezTo>
                <a:cubicBezTo>
                  <a:pt x="224" y="153"/>
                  <a:pt x="224" y="152"/>
                  <a:pt x="224" y="152"/>
                </a:cubicBezTo>
                <a:cubicBezTo>
                  <a:pt x="223" y="151"/>
                  <a:pt x="224" y="150"/>
                  <a:pt x="223" y="150"/>
                </a:cubicBezTo>
                <a:cubicBezTo>
                  <a:pt x="223" y="149"/>
                  <a:pt x="223" y="147"/>
                  <a:pt x="223" y="146"/>
                </a:cubicBezTo>
                <a:cubicBezTo>
                  <a:pt x="224" y="143"/>
                  <a:pt x="221" y="144"/>
                  <a:pt x="222" y="142"/>
                </a:cubicBezTo>
                <a:cubicBezTo>
                  <a:pt x="224" y="142"/>
                  <a:pt x="224" y="145"/>
                  <a:pt x="227" y="144"/>
                </a:cubicBezTo>
                <a:cubicBezTo>
                  <a:pt x="227" y="144"/>
                  <a:pt x="227" y="144"/>
                  <a:pt x="227" y="144"/>
                </a:cubicBezTo>
                <a:cubicBezTo>
                  <a:pt x="227" y="144"/>
                  <a:pt x="227" y="144"/>
                  <a:pt x="227" y="144"/>
                </a:cubicBezTo>
                <a:cubicBezTo>
                  <a:pt x="228" y="144"/>
                  <a:pt x="228" y="144"/>
                  <a:pt x="228" y="144"/>
                </a:cubicBezTo>
                <a:cubicBezTo>
                  <a:pt x="228" y="144"/>
                  <a:pt x="230" y="144"/>
                  <a:pt x="230" y="142"/>
                </a:cubicBezTo>
                <a:cubicBezTo>
                  <a:pt x="230" y="142"/>
                  <a:pt x="230" y="142"/>
                  <a:pt x="230" y="142"/>
                </a:cubicBezTo>
                <a:cubicBezTo>
                  <a:pt x="230" y="142"/>
                  <a:pt x="230" y="142"/>
                  <a:pt x="230" y="141"/>
                </a:cubicBezTo>
                <a:cubicBezTo>
                  <a:pt x="229" y="139"/>
                  <a:pt x="231" y="141"/>
                  <a:pt x="232" y="142"/>
                </a:cubicBezTo>
                <a:cubicBezTo>
                  <a:pt x="233" y="143"/>
                  <a:pt x="234" y="143"/>
                  <a:pt x="235" y="144"/>
                </a:cubicBezTo>
                <a:cubicBezTo>
                  <a:pt x="236" y="143"/>
                  <a:pt x="237" y="142"/>
                  <a:pt x="237" y="144"/>
                </a:cubicBezTo>
                <a:cubicBezTo>
                  <a:pt x="238" y="143"/>
                  <a:pt x="238" y="142"/>
                  <a:pt x="239" y="142"/>
                </a:cubicBezTo>
                <a:cubicBezTo>
                  <a:pt x="239" y="141"/>
                  <a:pt x="239" y="141"/>
                  <a:pt x="239" y="140"/>
                </a:cubicBezTo>
                <a:cubicBezTo>
                  <a:pt x="239" y="140"/>
                  <a:pt x="239" y="141"/>
                  <a:pt x="240" y="141"/>
                </a:cubicBezTo>
                <a:cubicBezTo>
                  <a:pt x="240" y="141"/>
                  <a:pt x="240" y="140"/>
                  <a:pt x="241" y="140"/>
                </a:cubicBezTo>
                <a:cubicBezTo>
                  <a:pt x="241" y="140"/>
                  <a:pt x="241" y="140"/>
                  <a:pt x="241" y="140"/>
                </a:cubicBezTo>
                <a:cubicBezTo>
                  <a:pt x="242" y="140"/>
                  <a:pt x="242" y="140"/>
                  <a:pt x="242" y="139"/>
                </a:cubicBezTo>
                <a:cubicBezTo>
                  <a:pt x="243" y="139"/>
                  <a:pt x="243" y="141"/>
                  <a:pt x="245" y="141"/>
                </a:cubicBezTo>
                <a:cubicBezTo>
                  <a:pt x="245" y="141"/>
                  <a:pt x="245" y="141"/>
                  <a:pt x="246" y="141"/>
                </a:cubicBezTo>
                <a:cubicBezTo>
                  <a:pt x="246" y="140"/>
                  <a:pt x="246" y="140"/>
                  <a:pt x="246" y="140"/>
                </a:cubicBezTo>
                <a:cubicBezTo>
                  <a:pt x="247" y="139"/>
                  <a:pt x="249" y="139"/>
                  <a:pt x="250" y="139"/>
                </a:cubicBezTo>
                <a:cubicBezTo>
                  <a:pt x="250" y="139"/>
                  <a:pt x="251" y="139"/>
                  <a:pt x="251" y="139"/>
                </a:cubicBezTo>
                <a:cubicBezTo>
                  <a:pt x="252" y="139"/>
                  <a:pt x="253" y="138"/>
                  <a:pt x="254" y="138"/>
                </a:cubicBezTo>
                <a:cubicBezTo>
                  <a:pt x="254" y="138"/>
                  <a:pt x="255" y="138"/>
                  <a:pt x="255" y="138"/>
                </a:cubicBezTo>
                <a:cubicBezTo>
                  <a:pt x="255" y="138"/>
                  <a:pt x="255" y="138"/>
                  <a:pt x="255" y="138"/>
                </a:cubicBezTo>
                <a:cubicBezTo>
                  <a:pt x="255" y="138"/>
                  <a:pt x="255" y="137"/>
                  <a:pt x="255" y="137"/>
                </a:cubicBezTo>
                <a:cubicBezTo>
                  <a:pt x="255" y="137"/>
                  <a:pt x="255" y="137"/>
                  <a:pt x="255" y="137"/>
                </a:cubicBezTo>
                <a:close/>
                <a:moveTo>
                  <a:pt x="136" y="438"/>
                </a:moveTo>
                <a:cubicBezTo>
                  <a:pt x="136" y="437"/>
                  <a:pt x="136" y="437"/>
                  <a:pt x="136" y="437"/>
                </a:cubicBezTo>
                <a:cubicBezTo>
                  <a:pt x="137" y="437"/>
                  <a:pt x="138" y="438"/>
                  <a:pt x="138" y="437"/>
                </a:cubicBezTo>
                <a:cubicBezTo>
                  <a:pt x="139" y="437"/>
                  <a:pt x="140" y="438"/>
                  <a:pt x="142" y="438"/>
                </a:cubicBezTo>
                <a:cubicBezTo>
                  <a:pt x="142" y="438"/>
                  <a:pt x="143" y="438"/>
                  <a:pt x="143" y="439"/>
                </a:cubicBezTo>
                <a:cubicBezTo>
                  <a:pt x="144" y="439"/>
                  <a:pt x="144" y="440"/>
                  <a:pt x="145" y="440"/>
                </a:cubicBezTo>
                <a:cubicBezTo>
                  <a:pt x="146" y="440"/>
                  <a:pt x="146" y="440"/>
                  <a:pt x="146" y="441"/>
                </a:cubicBezTo>
                <a:cubicBezTo>
                  <a:pt x="147" y="441"/>
                  <a:pt x="147" y="440"/>
                  <a:pt x="147" y="440"/>
                </a:cubicBezTo>
                <a:cubicBezTo>
                  <a:pt x="147" y="439"/>
                  <a:pt x="147" y="438"/>
                  <a:pt x="147" y="438"/>
                </a:cubicBezTo>
                <a:cubicBezTo>
                  <a:pt x="147" y="437"/>
                  <a:pt x="146" y="437"/>
                  <a:pt x="146" y="436"/>
                </a:cubicBezTo>
                <a:cubicBezTo>
                  <a:pt x="145" y="436"/>
                  <a:pt x="145" y="435"/>
                  <a:pt x="145" y="435"/>
                </a:cubicBezTo>
                <a:cubicBezTo>
                  <a:pt x="144" y="435"/>
                  <a:pt x="144" y="434"/>
                  <a:pt x="145" y="433"/>
                </a:cubicBezTo>
                <a:cubicBezTo>
                  <a:pt x="145" y="433"/>
                  <a:pt x="145" y="433"/>
                  <a:pt x="146" y="433"/>
                </a:cubicBezTo>
                <a:cubicBezTo>
                  <a:pt x="146" y="434"/>
                  <a:pt x="146" y="435"/>
                  <a:pt x="147" y="435"/>
                </a:cubicBezTo>
                <a:cubicBezTo>
                  <a:pt x="147" y="436"/>
                  <a:pt x="148" y="436"/>
                  <a:pt x="149" y="437"/>
                </a:cubicBezTo>
                <a:cubicBezTo>
                  <a:pt x="149" y="438"/>
                  <a:pt x="149" y="438"/>
                  <a:pt x="149" y="439"/>
                </a:cubicBezTo>
                <a:cubicBezTo>
                  <a:pt x="150" y="438"/>
                  <a:pt x="150" y="439"/>
                  <a:pt x="151" y="439"/>
                </a:cubicBezTo>
                <a:cubicBezTo>
                  <a:pt x="151" y="440"/>
                  <a:pt x="153" y="439"/>
                  <a:pt x="153" y="440"/>
                </a:cubicBezTo>
                <a:cubicBezTo>
                  <a:pt x="154" y="440"/>
                  <a:pt x="154" y="439"/>
                  <a:pt x="154" y="438"/>
                </a:cubicBezTo>
                <a:cubicBezTo>
                  <a:pt x="154" y="437"/>
                  <a:pt x="154" y="436"/>
                  <a:pt x="155" y="435"/>
                </a:cubicBezTo>
                <a:cubicBezTo>
                  <a:pt x="155" y="435"/>
                  <a:pt x="154" y="435"/>
                  <a:pt x="154" y="434"/>
                </a:cubicBezTo>
                <a:cubicBezTo>
                  <a:pt x="154" y="433"/>
                  <a:pt x="153" y="433"/>
                  <a:pt x="152" y="433"/>
                </a:cubicBezTo>
                <a:cubicBezTo>
                  <a:pt x="152" y="433"/>
                  <a:pt x="152" y="433"/>
                  <a:pt x="152" y="433"/>
                </a:cubicBezTo>
                <a:cubicBezTo>
                  <a:pt x="151" y="432"/>
                  <a:pt x="151" y="431"/>
                  <a:pt x="149" y="431"/>
                </a:cubicBezTo>
                <a:cubicBezTo>
                  <a:pt x="149" y="431"/>
                  <a:pt x="149" y="430"/>
                  <a:pt x="149" y="429"/>
                </a:cubicBezTo>
                <a:cubicBezTo>
                  <a:pt x="149" y="429"/>
                  <a:pt x="149" y="429"/>
                  <a:pt x="148" y="428"/>
                </a:cubicBezTo>
                <a:cubicBezTo>
                  <a:pt x="147" y="428"/>
                  <a:pt x="147" y="429"/>
                  <a:pt x="147" y="428"/>
                </a:cubicBezTo>
                <a:cubicBezTo>
                  <a:pt x="147" y="428"/>
                  <a:pt x="148" y="427"/>
                  <a:pt x="149" y="427"/>
                </a:cubicBezTo>
                <a:cubicBezTo>
                  <a:pt x="150" y="427"/>
                  <a:pt x="150" y="428"/>
                  <a:pt x="151" y="428"/>
                </a:cubicBezTo>
                <a:cubicBezTo>
                  <a:pt x="152" y="430"/>
                  <a:pt x="153" y="432"/>
                  <a:pt x="154" y="433"/>
                </a:cubicBezTo>
                <a:cubicBezTo>
                  <a:pt x="154" y="433"/>
                  <a:pt x="155" y="433"/>
                  <a:pt x="155" y="433"/>
                </a:cubicBezTo>
                <a:cubicBezTo>
                  <a:pt x="155" y="434"/>
                  <a:pt x="156" y="434"/>
                  <a:pt x="156" y="435"/>
                </a:cubicBezTo>
                <a:cubicBezTo>
                  <a:pt x="156" y="436"/>
                  <a:pt x="156" y="436"/>
                  <a:pt x="156" y="436"/>
                </a:cubicBezTo>
                <a:cubicBezTo>
                  <a:pt x="156" y="436"/>
                  <a:pt x="156" y="436"/>
                  <a:pt x="156" y="436"/>
                </a:cubicBezTo>
                <a:cubicBezTo>
                  <a:pt x="156" y="438"/>
                  <a:pt x="155" y="440"/>
                  <a:pt x="155" y="442"/>
                </a:cubicBezTo>
                <a:cubicBezTo>
                  <a:pt x="155" y="442"/>
                  <a:pt x="155" y="442"/>
                  <a:pt x="155" y="442"/>
                </a:cubicBezTo>
                <a:cubicBezTo>
                  <a:pt x="155" y="443"/>
                  <a:pt x="156" y="443"/>
                  <a:pt x="156" y="444"/>
                </a:cubicBezTo>
                <a:cubicBezTo>
                  <a:pt x="156" y="444"/>
                  <a:pt x="156" y="444"/>
                  <a:pt x="156" y="444"/>
                </a:cubicBezTo>
                <a:cubicBezTo>
                  <a:pt x="157" y="445"/>
                  <a:pt x="158" y="445"/>
                  <a:pt x="160" y="445"/>
                </a:cubicBezTo>
                <a:cubicBezTo>
                  <a:pt x="160" y="445"/>
                  <a:pt x="160" y="445"/>
                  <a:pt x="160" y="445"/>
                </a:cubicBezTo>
                <a:cubicBezTo>
                  <a:pt x="161" y="446"/>
                  <a:pt x="162" y="444"/>
                  <a:pt x="164" y="445"/>
                </a:cubicBezTo>
                <a:cubicBezTo>
                  <a:pt x="162" y="445"/>
                  <a:pt x="161" y="445"/>
                  <a:pt x="160" y="446"/>
                </a:cubicBezTo>
                <a:cubicBezTo>
                  <a:pt x="160" y="446"/>
                  <a:pt x="160" y="446"/>
                  <a:pt x="160" y="446"/>
                </a:cubicBezTo>
                <a:cubicBezTo>
                  <a:pt x="160" y="447"/>
                  <a:pt x="160" y="447"/>
                  <a:pt x="160" y="447"/>
                </a:cubicBezTo>
                <a:cubicBezTo>
                  <a:pt x="159" y="447"/>
                  <a:pt x="159" y="446"/>
                  <a:pt x="158" y="447"/>
                </a:cubicBezTo>
                <a:cubicBezTo>
                  <a:pt x="158" y="447"/>
                  <a:pt x="158" y="446"/>
                  <a:pt x="158" y="446"/>
                </a:cubicBezTo>
                <a:cubicBezTo>
                  <a:pt x="158" y="446"/>
                  <a:pt x="158" y="446"/>
                  <a:pt x="158" y="446"/>
                </a:cubicBezTo>
                <a:cubicBezTo>
                  <a:pt x="157" y="446"/>
                  <a:pt x="157" y="445"/>
                  <a:pt x="156" y="445"/>
                </a:cubicBezTo>
                <a:cubicBezTo>
                  <a:pt x="156" y="445"/>
                  <a:pt x="156" y="445"/>
                  <a:pt x="156" y="444"/>
                </a:cubicBezTo>
                <a:cubicBezTo>
                  <a:pt x="155" y="444"/>
                  <a:pt x="155" y="443"/>
                  <a:pt x="154" y="443"/>
                </a:cubicBezTo>
                <a:cubicBezTo>
                  <a:pt x="154" y="443"/>
                  <a:pt x="154" y="443"/>
                  <a:pt x="154" y="443"/>
                </a:cubicBezTo>
                <a:cubicBezTo>
                  <a:pt x="154" y="443"/>
                  <a:pt x="154" y="442"/>
                  <a:pt x="154" y="442"/>
                </a:cubicBezTo>
                <a:cubicBezTo>
                  <a:pt x="154" y="445"/>
                  <a:pt x="152" y="441"/>
                  <a:pt x="152" y="443"/>
                </a:cubicBezTo>
                <a:cubicBezTo>
                  <a:pt x="152" y="443"/>
                  <a:pt x="152" y="444"/>
                  <a:pt x="152" y="444"/>
                </a:cubicBezTo>
                <a:cubicBezTo>
                  <a:pt x="153" y="444"/>
                  <a:pt x="154" y="445"/>
                  <a:pt x="154" y="445"/>
                </a:cubicBezTo>
                <a:cubicBezTo>
                  <a:pt x="154" y="447"/>
                  <a:pt x="157" y="446"/>
                  <a:pt x="157" y="448"/>
                </a:cubicBezTo>
                <a:cubicBezTo>
                  <a:pt x="155" y="448"/>
                  <a:pt x="151" y="447"/>
                  <a:pt x="150" y="449"/>
                </a:cubicBezTo>
                <a:cubicBezTo>
                  <a:pt x="150" y="447"/>
                  <a:pt x="148" y="447"/>
                  <a:pt x="147" y="447"/>
                </a:cubicBezTo>
                <a:cubicBezTo>
                  <a:pt x="146" y="449"/>
                  <a:pt x="145" y="449"/>
                  <a:pt x="145" y="451"/>
                </a:cubicBezTo>
                <a:cubicBezTo>
                  <a:pt x="144" y="452"/>
                  <a:pt x="143" y="448"/>
                  <a:pt x="145" y="449"/>
                </a:cubicBezTo>
                <a:cubicBezTo>
                  <a:pt x="144" y="448"/>
                  <a:pt x="145" y="447"/>
                  <a:pt x="145" y="447"/>
                </a:cubicBezTo>
                <a:cubicBezTo>
                  <a:pt x="145" y="446"/>
                  <a:pt x="144" y="446"/>
                  <a:pt x="144" y="445"/>
                </a:cubicBezTo>
                <a:cubicBezTo>
                  <a:pt x="142" y="445"/>
                  <a:pt x="139" y="446"/>
                  <a:pt x="140" y="444"/>
                </a:cubicBezTo>
                <a:cubicBezTo>
                  <a:pt x="139" y="443"/>
                  <a:pt x="138" y="443"/>
                  <a:pt x="138" y="442"/>
                </a:cubicBezTo>
                <a:cubicBezTo>
                  <a:pt x="139" y="441"/>
                  <a:pt x="140" y="441"/>
                  <a:pt x="140" y="440"/>
                </a:cubicBezTo>
                <a:cubicBezTo>
                  <a:pt x="140" y="439"/>
                  <a:pt x="139" y="439"/>
                  <a:pt x="139" y="439"/>
                </a:cubicBezTo>
                <a:cubicBezTo>
                  <a:pt x="138" y="438"/>
                  <a:pt x="137" y="438"/>
                  <a:pt x="136" y="439"/>
                </a:cubicBezTo>
                <a:cubicBezTo>
                  <a:pt x="136" y="443"/>
                  <a:pt x="136" y="443"/>
                  <a:pt x="136" y="443"/>
                </a:cubicBezTo>
                <a:cubicBezTo>
                  <a:pt x="137" y="443"/>
                  <a:pt x="137" y="444"/>
                  <a:pt x="136" y="443"/>
                </a:cubicBezTo>
                <a:cubicBezTo>
                  <a:pt x="135" y="443"/>
                  <a:pt x="135" y="442"/>
                  <a:pt x="135" y="441"/>
                </a:cubicBezTo>
                <a:cubicBezTo>
                  <a:pt x="133" y="442"/>
                  <a:pt x="133" y="440"/>
                  <a:pt x="131" y="440"/>
                </a:cubicBezTo>
                <a:cubicBezTo>
                  <a:pt x="130" y="440"/>
                  <a:pt x="131" y="442"/>
                  <a:pt x="131" y="442"/>
                </a:cubicBezTo>
                <a:cubicBezTo>
                  <a:pt x="131" y="442"/>
                  <a:pt x="131" y="442"/>
                  <a:pt x="131" y="442"/>
                </a:cubicBezTo>
                <a:cubicBezTo>
                  <a:pt x="132" y="443"/>
                  <a:pt x="133" y="443"/>
                  <a:pt x="133" y="444"/>
                </a:cubicBezTo>
                <a:cubicBezTo>
                  <a:pt x="134" y="445"/>
                  <a:pt x="135" y="445"/>
                  <a:pt x="135" y="445"/>
                </a:cubicBezTo>
                <a:cubicBezTo>
                  <a:pt x="134" y="445"/>
                  <a:pt x="133" y="445"/>
                  <a:pt x="133" y="444"/>
                </a:cubicBezTo>
                <a:cubicBezTo>
                  <a:pt x="132" y="445"/>
                  <a:pt x="131" y="444"/>
                  <a:pt x="131" y="442"/>
                </a:cubicBezTo>
                <a:cubicBezTo>
                  <a:pt x="130" y="442"/>
                  <a:pt x="127" y="441"/>
                  <a:pt x="124" y="442"/>
                </a:cubicBezTo>
                <a:cubicBezTo>
                  <a:pt x="124" y="442"/>
                  <a:pt x="123" y="442"/>
                  <a:pt x="123" y="442"/>
                </a:cubicBezTo>
                <a:cubicBezTo>
                  <a:pt x="121" y="442"/>
                  <a:pt x="117" y="444"/>
                  <a:pt x="117" y="441"/>
                </a:cubicBezTo>
                <a:cubicBezTo>
                  <a:pt x="118" y="441"/>
                  <a:pt x="118" y="442"/>
                  <a:pt x="119" y="442"/>
                </a:cubicBezTo>
                <a:cubicBezTo>
                  <a:pt x="119" y="442"/>
                  <a:pt x="120" y="441"/>
                  <a:pt x="120" y="441"/>
                </a:cubicBezTo>
                <a:cubicBezTo>
                  <a:pt x="121" y="441"/>
                  <a:pt x="121" y="442"/>
                  <a:pt x="122" y="442"/>
                </a:cubicBezTo>
                <a:cubicBezTo>
                  <a:pt x="122" y="441"/>
                  <a:pt x="123" y="441"/>
                  <a:pt x="124" y="441"/>
                </a:cubicBezTo>
                <a:cubicBezTo>
                  <a:pt x="125" y="440"/>
                  <a:pt x="125" y="440"/>
                  <a:pt x="126" y="439"/>
                </a:cubicBezTo>
                <a:cubicBezTo>
                  <a:pt x="128" y="439"/>
                  <a:pt x="125" y="436"/>
                  <a:pt x="127" y="436"/>
                </a:cubicBezTo>
                <a:cubicBezTo>
                  <a:pt x="127" y="438"/>
                  <a:pt x="130" y="436"/>
                  <a:pt x="129" y="438"/>
                </a:cubicBezTo>
                <a:cubicBezTo>
                  <a:pt x="130" y="439"/>
                  <a:pt x="131" y="439"/>
                  <a:pt x="132" y="440"/>
                </a:cubicBezTo>
                <a:cubicBezTo>
                  <a:pt x="132" y="439"/>
                  <a:pt x="132" y="437"/>
                  <a:pt x="133" y="437"/>
                </a:cubicBezTo>
                <a:cubicBezTo>
                  <a:pt x="133" y="437"/>
                  <a:pt x="134" y="438"/>
                  <a:pt x="134" y="438"/>
                </a:cubicBezTo>
                <a:cubicBezTo>
                  <a:pt x="135" y="438"/>
                  <a:pt x="136" y="438"/>
                  <a:pt x="136" y="438"/>
                </a:cubicBezTo>
                <a:close/>
                <a:moveTo>
                  <a:pt x="207" y="168"/>
                </a:moveTo>
                <a:cubicBezTo>
                  <a:pt x="207" y="167"/>
                  <a:pt x="207" y="168"/>
                  <a:pt x="208" y="168"/>
                </a:cubicBezTo>
                <a:cubicBezTo>
                  <a:pt x="207" y="168"/>
                  <a:pt x="207" y="168"/>
                  <a:pt x="207" y="168"/>
                </a:cubicBezTo>
                <a:close/>
                <a:moveTo>
                  <a:pt x="218" y="158"/>
                </a:moveTo>
                <a:cubicBezTo>
                  <a:pt x="218" y="158"/>
                  <a:pt x="218" y="158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lose/>
                <a:moveTo>
                  <a:pt x="218" y="158"/>
                </a:moveTo>
                <a:cubicBezTo>
                  <a:pt x="218" y="158"/>
                  <a:pt x="218" y="158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lose/>
                <a:moveTo>
                  <a:pt x="218" y="156"/>
                </a:moveTo>
                <a:cubicBezTo>
                  <a:pt x="218" y="157"/>
                  <a:pt x="217" y="157"/>
                  <a:pt x="217" y="157"/>
                </a:cubicBezTo>
                <a:cubicBezTo>
                  <a:pt x="217" y="157"/>
                  <a:pt x="217" y="157"/>
                  <a:pt x="217" y="157"/>
                </a:cubicBezTo>
                <a:cubicBezTo>
                  <a:pt x="217" y="157"/>
                  <a:pt x="216" y="157"/>
                  <a:pt x="216" y="156"/>
                </a:cubicBezTo>
                <a:cubicBezTo>
                  <a:pt x="217" y="156"/>
                  <a:pt x="217" y="156"/>
                  <a:pt x="218" y="156"/>
                </a:cubicBezTo>
                <a:close/>
                <a:moveTo>
                  <a:pt x="34" y="605"/>
                </a:moveTo>
                <a:cubicBezTo>
                  <a:pt x="34" y="607"/>
                  <a:pt x="38" y="608"/>
                  <a:pt x="37" y="605"/>
                </a:cubicBezTo>
                <a:cubicBezTo>
                  <a:pt x="37" y="605"/>
                  <a:pt x="37" y="605"/>
                  <a:pt x="37" y="605"/>
                </a:cubicBezTo>
                <a:cubicBezTo>
                  <a:pt x="36" y="605"/>
                  <a:pt x="35" y="604"/>
                  <a:pt x="34" y="605"/>
                </a:cubicBezTo>
                <a:close/>
                <a:moveTo>
                  <a:pt x="250" y="148"/>
                </a:moveTo>
                <a:cubicBezTo>
                  <a:pt x="250" y="148"/>
                  <a:pt x="250" y="148"/>
                  <a:pt x="250" y="148"/>
                </a:cubicBezTo>
                <a:cubicBezTo>
                  <a:pt x="249" y="149"/>
                  <a:pt x="249" y="150"/>
                  <a:pt x="249" y="151"/>
                </a:cubicBezTo>
                <a:cubicBezTo>
                  <a:pt x="251" y="152"/>
                  <a:pt x="252" y="149"/>
                  <a:pt x="250" y="148"/>
                </a:cubicBezTo>
                <a:close/>
                <a:moveTo>
                  <a:pt x="127" y="438"/>
                </a:moveTo>
                <a:cubicBezTo>
                  <a:pt x="127" y="439"/>
                  <a:pt x="127" y="440"/>
                  <a:pt x="127" y="440"/>
                </a:cubicBezTo>
                <a:cubicBezTo>
                  <a:pt x="128" y="440"/>
                  <a:pt x="129" y="440"/>
                  <a:pt x="129" y="440"/>
                </a:cubicBezTo>
                <a:cubicBezTo>
                  <a:pt x="129" y="439"/>
                  <a:pt x="129" y="438"/>
                  <a:pt x="127" y="438"/>
                </a:cubicBezTo>
                <a:close/>
                <a:moveTo>
                  <a:pt x="150" y="447"/>
                </a:moveTo>
                <a:cubicBezTo>
                  <a:pt x="150" y="446"/>
                  <a:pt x="150" y="445"/>
                  <a:pt x="151" y="445"/>
                </a:cubicBezTo>
                <a:cubicBezTo>
                  <a:pt x="151" y="444"/>
                  <a:pt x="150" y="444"/>
                  <a:pt x="150" y="443"/>
                </a:cubicBezTo>
                <a:cubicBezTo>
                  <a:pt x="150" y="443"/>
                  <a:pt x="149" y="443"/>
                  <a:pt x="149" y="442"/>
                </a:cubicBezTo>
                <a:cubicBezTo>
                  <a:pt x="149" y="443"/>
                  <a:pt x="147" y="442"/>
                  <a:pt x="147" y="443"/>
                </a:cubicBezTo>
                <a:cubicBezTo>
                  <a:pt x="149" y="444"/>
                  <a:pt x="148" y="446"/>
                  <a:pt x="150" y="447"/>
                </a:cubicBezTo>
                <a:close/>
                <a:moveTo>
                  <a:pt x="220" y="160"/>
                </a:moveTo>
                <a:cubicBezTo>
                  <a:pt x="221" y="160"/>
                  <a:pt x="221" y="160"/>
                  <a:pt x="222" y="160"/>
                </a:cubicBezTo>
                <a:cubicBezTo>
                  <a:pt x="222" y="159"/>
                  <a:pt x="222" y="158"/>
                  <a:pt x="222" y="157"/>
                </a:cubicBezTo>
                <a:cubicBezTo>
                  <a:pt x="221" y="157"/>
                  <a:pt x="221" y="157"/>
                  <a:pt x="220" y="157"/>
                </a:cubicBezTo>
                <a:cubicBezTo>
                  <a:pt x="220" y="158"/>
                  <a:pt x="220" y="159"/>
                  <a:pt x="220" y="160"/>
                </a:cubicBezTo>
                <a:close/>
                <a:moveTo>
                  <a:pt x="140" y="443"/>
                </a:moveTo>
                <a:cubicBezTo>
                  <a:pt x="140" y="443"/>
                  <a:pt x="141" y="443"/>
                  <a:pt x="140" y="444"/>
                </a:cubicBezTo>
                <a:cubicBezTo>
                  <a:pt x="141" y="445"/>
                  <a:pt x="144" y="444"/>
                  <a:pt x="146" y="444"/>
                </a:cubicBezTo>
                <a:cubicBezTo>
                  <a:pt x="145" y="444"/>
                  <a:pt x="145" y="442"/>
                  <a:pt x="144" y="442"/>
                </a:cubicBezTo>
                <a:cubicBezTo>
                  <a:pt x="144" y="440"/>
                  <a:pt x="141" y="441"/>
                  <a:pt x="141" y="440"/>
                </a:cubicBezTo>
                <a:cubicBezTo>
                  <a:pt x="140" y="440"/>
                  <a:pt x="141" y="441"/>
                  <a:pt x="140" y="441"/>
                </a:cubicBezTo>
                <a:cubicBezTo>
                  <a:pt x="140" y="442"/>
                  <a:pt x="140" y="442"/>
                  <a:pt x="140" y="443"/>
                </a:cubicBezTo>
                <a:close/>
                <a:moveTo>
                  <a:pt x="169" y="399"/>
                </a:moveTo>
                <a:cubicBezTo>
                  <a:pt x="169" y="399"/>
                  <a:pt x="170" y="399"/>
                  <a:pt x="170" y="399"/>
                </a:cubicBezTo>
                <a:cubicBezTo>
                  <a:pt x="170" y="399"/>
                  <a:pt x="170" y="400"/>
                  <a:pt x="170" y="400"/>
                </a:cubicBezTo>
                <a:cubicBezTo>
                  <a:pt x="170" y="400"/>
                  <a:pt x="171" y="400"/>
                  <a:pt x="171" y="401"/>
                </a:cubicBezTo>
                <a:cubicBezTo>
                  <a:pt x="172" y="401"/>
                  <a:pt x="172" y="400"/>
                  <a:pt x="172" y="399"/>
                </a:cubicBezTo>
                <a:cubicBezTo>
                  <a:pt x="171" y="397"/>
                  <a:pt x="168" y="396"/>
                  <a:pt x="169" y="392"/>
                </a:cubicBezTo>
                <a:cubicBezTo>
                  <a:pt x="168" y="393"/>
                  <a:pt x="167" y="393"/>
                  <a:pt x="166" y="392"/>
                </a:cubicBezTo>
                <a:cubicBezTo>
                  <a:pt x="166" y="395"/>
                  <a:pt x="168" y="396"/>
                  <a:pt x="168" y="399"/>
                </a:cubicBezTo>
                <a:cubicBezTo>
                  <a:pt x="169" y="398"/>
                  <a:pt x="169" y="399"/>
                  <a:pt x="169" y="399"/>
                </a:cubicBezTo>
                <a:close/>
                <a:moveTo>
                  <a:pt x="226" y="157"/>
                </a:moveTo>
                <a:cubicBezTo>
                  <a:pt x="227" y="157"/>
                  <a:pt x="227" y="157"/>
                  <a:pt x="227" y="157"/>
                </a:cubicBezTo>
                <a:cubicBezTo>
                  <a:pt x="227" y="157"/>
                  <a:pt x="227" y="156"/>
                  <a:pt x="227" y="156"/>
                </a:cubicBezTo>
                <a:cubicBezTo>
                  <a:pt x="227" y="156"/>
                  <a:pt x="227" y="156"/>
                  <a:pt x="227" y="155"/>
                </a:cubicBezTo>
                <a:cubicBezTo>
                  <a:pt x="227" y="155"/>
                  <a:pt x="227" y="155"/>
                  <a:pt x="226" y="155"/>
                </a:cubicBezTo>
                <a:cubicBezTo>
                  <a:pt x="226" y="156"/>
                  <a:pt x="226" y="156"/>
                  <a:pt x="226" y="157"/>
                </a:cubicBezTo>
                <a:close/>
                <a:moveTo>
                  <a:pt x="227" y="147"/>
                </a:moveTo>
                <a:cubicBezTo>
                  <a:pt x="227" y="148"/>
                  <a:pt x="227" y="148"/>
                  <a:pt x="228" y="148"/>
                </a:cubicBezTo>
                <a:cubicBezTo>
                  <a:pt x="228" y="148"/>
                  <a:pt x="228" y="148"/>
                  <a:pt x="229" y="148"/>
                </a:cubicBezTo>
                <a:cubicBezTo>
                  <a:pt x="229" y="147"/>
                  <a:pt x="229" y="147"/>
                  <a:pt x="229" y="146"/>
                </a:cubicBezTo>
                <a:cubicBezTo>
                  <a:pt x="228" y="146"/>
                  <a:pt x="228" y="146"/>
                  <a:pt x="227" y="146"/>
                </a:cubicBezTo>
                <a:cubicBezTo>
                  <a:pt x="228" y="147"/>
                  <a:pt x="227" y="147"/>
                  <a:pt x="227" y="147"/>
                </a:cubicBezTo>
                <a:close/>
                <a:moveTo>
                  <a:pt x="228" y="153"/>
                </a:moveTo>
                <a:cubicBezTo>
                  <a:pt x="228" y="151"/>
                  <a:pt x="229" y="149"/>
                  <a:pt x="227" y="150"/>
                </a:cubicBezTo>
                <a:cubicBezTo>
                  <a:pt x="227" y="151"/>
                  <a:pt x="227" y="151"/>
                  <a:pt x="227" y="152"/>
                </a:cubicBezTo>
                <a:cubicBezTo>
                  <a:pt x="227" y="152"/>
                  <a:pt x="226" y="152"/>
                  <a:pt x="226" y="153"/>
                </a:cubicBezTo>
                <a:cubicBezTo>
                  <a:pt x="227" y="153"/>
                  <a:pt x="227" y="154"/>
                  <a:pt x="227" y="154"/>
                </a:cubicBezTo>
                <a:cubicBezTo>
                  <a:pt x="227" y="155"/>
                  <a:pt x="229" y="155"/>
                  <a:pt x="229" y="155"/>
                </a:cubicBezTo>
                <a:cubicBezTo>
                  <a:pt x="229" y="156"/>
                  <a:pt x="229" y="156"/>
                  <a:pt x="230" y="156"/>
                </a:cubicBezTo>
                <a:cubicBezTo>
                  <a:pt x="230" y="154"/>
                  <a:pt x="228" y="154"/>
                  <a:pt x="228" y="153"/>
                </a:cubicBezTo>
                <a:close/>
                <a:moveTo>
                  <a:pt x="225" y="158"/>
                </a:moveTo>
                <a:cubicBezTo>
                  <a:pt x="225" y="158"/>
                  <a:pt x="225" y="157"/>
                  <a:pt x="224" y="157"/>
                </a:cubicBezTo>
                <a:cubicBezTo>
                  <a:pt x="224" y="158"/>
                  <a:pt x="222" y="160"/>
                  <a:pt x="224" y="160"/>
                </a:cubicBezTo>
                <a:cubicBezTo>
                  <a:pt x="224" y="159"/>
                  <a:pt x="226" y="160"/>
                  <a:pt x="226" y="159"/>
                </a:cubicBezTo>
                <a:cubicBezTo>
                  <a:pt x="226" y="159"/>
                  <a:pt x="225" y="159"/>
                  <a:pt x="225" y="158"/>
                </a:cubicBezTo>
                <a:close/>
                <a:moveTo>
                  <a:pt x="234" y="144"/>
                </a:moveTo>
                <a:cubicBezTo>
                  <a:pt x="233" y="144"/>
                  <a:pt x="233" y="144"/>
                  <a:pt x="232" y="144"/>
                </a:cubicBezTo>
                <a:cubicBezTo>
                  <a:pt x="232" y="144"/>
                  <a:pt x="232" y="144"/>
                  <a:pt x="232" y="144"/>
                </a:cubicBezTo>
                <a:cubicBezTo>
                  <a:pt x="232" y="145"/>
                  <a:pt x="232" y="145"/>
                  <a:pt x="232" y="145"/>
                </a:cubicBezTo>
                <a:cubicBezTo>
                  <a:pt x="232" y="145"/>
                  <a:pt x="232" y="146"/>
                  <a:pt x="232" y="146"/>
                </a:cubicBezTo>
                <a:cubicBezTo>
                  <a:pt x="233" y="146"/>
                  <a:pt x="233" y="146"/>
                  <a:pt x="233" y="146"/>
                </a:cubicBezTo>
                <a:cubicBezTo>
                  <a:pt x="233" y="147"/>
                  <a:pt x="234" y="147"/>
                  <a:pt x="234" y="147"/>
                </a:cubicBezTo>
                <a:cubicBezTo>
                  <a:pt x="234" y="146"/>
                  <a:pt x="234" y="146"/>
                  <a:pt x="234" y="145"/>
                </a:cubicBezTo>
                <a:cubicBezTo>
                  <a:pt x="234" y="145"/>
                  <a:pt x="234" y="145"/>
                  <a:pt x="234" y="144"/>
                </a:cubicBezTo>
                <a:close/>
                <a:moveTo>
                  <a:pt x="236" y="145"/>
                </a:moveTo>
                <a:cubicBezTo>
                  <a:pt x="236" y="145"/>
                  <a:pt x="237" y="145"/>
                  <a:pt x="237" y="145"/>
                </a:cubicBezTo>
                <a:cubicBezTo>
                  <a:pt x="237" y="145"/>
                  <a:pt x="237" y="144"/>
                  <a:pt x="237" y="144"/>
                </a:cubicBezTo>
                <a:cubicBezTo>
                  <a:pt x="236" y="144"/>
                  <a:pt x="236" y="144"/>
                  <a:pt x="236" y="145"/>
                </a:cubicBezTo>
                <a:close/>
                <a:moveTo>
                  <a:pt x="249" y="144"/>
                </a:moveTo>
                <a:cubicBezTo>
                  <a:pt x="249" y="143"/>
                  <a:pt x="249" y="143"/>
                  <a:pt x="249" y="142"/>
                </a:cubicBezTo>
                <a:cubicBezTo>
                  <a:pt x="249" y="140"/>
                  <a:pt x="247" y="142"/>
                  <a:pt x="247" y="143"/>
                </a:cubicBezTo>
                <a:cubicBezTo>
                  <a:pt x="248" y="143"/>
                  <a:pt x="248" y="144"/>
                  <a:pt x="249" y="144"/>
                </a:cubicBezTo>
                <a:close/>
                <a:moveTo>
                  <a:pt x="249" y="148"/>
                </a:moveTo>
                <a:cubicBezTo>
                  <a:pt x="249" y="148"/>
                  <a:pt x="248" y="148"/>
                  <a:pt x="248" y="148"/>
                </a:cubicBezTo>
                <a:cubicBezTo>
                  <a:pt x="249" y="149"/>
                  <a:pt x="249" y="148"/>
                  <a:pt x="249" y="148"/>
                </a:cubicBezTo>
                <a:close/>
                <a:moveTo>
                  <a:pt x="231" y="145"/>
                </a:moveTo>
                <a:cubicBezTo>
                  <a:pt x="231" y="143"/>
                  <a:pt x="230" y="145"/>
                  <a:pt x="229" y="144"/>
                </a:cubicBezTo>
                <a:cubicBezTo>
                  <a:pt x="229" y="144"/>
                  <a:pt x="229" y="145"/>
                  <a:pt x="229" y="145"/>
                </a:cubicBezTo>
                <a:cubicBezTo>
                  <a:pt x="229" y="145"/>
                  <a:pt x="229" y="146"/>
                  <a:pt x="229" y="146"/>
                </a:cubicBezTo>
                <a:cubicBezTo>
                  <a:pt x="229" y="146"/>
                  <a:pt x="229" y="146"/>
                  <a:pt x="229" y="146"/>
                </a:cubicBezTo>
                <a:cubicBezTo>
                  <a:pt x="229" y="146"/>
                  <a:pt x="229" y="146"/>
                  <a:pt x="229" y="146"/>
                </a:cubicBezTo>
                <a:cubicBezTo>
                  <a:pt x="229" y="146"/>
                  <a:pt x="230" y="146"/>
                  <a:pt x="230" y="146"/>
                </a:cubicBezTo>
                <a:cubicBezTo>
                  <a:pt x="230" y="147"/>
                  <a:pt x="230" y="147"/>
                  <a:pt x="230" y="147"/>
                </a:cubicBezTo>
                <a:cubicBezTo>
                  <a:pt x="230" y="147"/>
                  <a:pt x="230" y="147"/>
                  <a:pt x="230" y="147"/>
                </a:cubicBezTo>
                <a:cubicBezTo>
                  <a:pt x="230" y="147"/>
                  <a:pt x="230" y="147"/>
                  <a:pt x="231" y="147"/>
                </a:cubicBezTo>
                <a:cubicBezTo>
                  <a:pt x="231" y="146"/>
                  <a:pt x="231" y="146"/>
                  <a:pt x="231" y="145"/>
                </a:cubicBezTo>
                <a:cubicBezTo>
                  <a:pt x="231" y="145"/>
                  <a:pt x="231" y="145"/>
                  <a:pt x="231" y="145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119"/>
          <p:cNvSpPr>
            <a:spLocks noEditPoints="1"/>
          </p:cNvSpPr>
          <p:nvPr/>
        </p:nvSpPr>
        <p:spPr bwMode="auto">
          <a:xfrm>
            <a:off x="6870992" y="3384853"/>
            <a:ext cx="454025" cy="495300"/>
          </a:xfrm>
          <a:custGeom>
            <a:avLst/>
            <a:gdLst>
              <a:gd name="T0" fmla="*/ 64 w 117"/>
              <a:gd name="T1" fmla="*/ 8 h 128"/>
              <a:gd name="T2" fmla="*/ 60 w 117"/>
              <a:gd name="T3" fmla="*/ 6 h 128"/>
              <a:gd name="T4" fmla="*/ 89 w 117"/>
              <a:gd name="T5" fmla="*/ 3 h 128"/>
              <a:gd name="T6" fmla="*/ 58 w 117"/>
              <a:gd name="T7" fmla="*/ 10 h 128"/>
              <a:gd name="T8" fmla="*/ 52 w 117"/>
              <a:gd name="T9" fmla="*/ 12 h 128"/>
              <a:gd name="T10" fmla="*/ 98 w 117"/>
              <a:gd name="T11" fmla="*/ 3 h 128"/>
              <a:gd name="T12" fmla="*/ 19 w 117"/>
              <a:gd name="T13" fmla="*/ 77 h 128"/>
              <a:gd name="T14" fmla="*/ 25 w 117"/>
              <a:gd name="T15" fmla="*/ 82 h 128"/>
              <a:gd name="T16" fmla="*/ 34 w 117"/>
              <a:gd name="T17" fmla="*/ 82 h 128"/>
              <a:gd name="T18" fmla="*/ 30 w 117"/>
              <a:gd name="T19" fmla="*/ 80 h 128"/>
              <a:gd name="T20" fmla="*/ 27 w 117"/>
              <a:gd name="T21" fmla="*/ 77 h 128"/>
              <a:gd name="T22" fmla="*/ 53 w 117"/>
              <a:gd name="T23" fmla="*/ 18 h 128"/>
              <a:gd name="T24" fmla="*/ 14 w 117"/>
              <a:gd name="T25" fmla="*/ 95 h 128"/>
              <a:gd name="T26" fmla="*/ 0 w 117"/>
              <a:gd name="T27" fmla="*/ 96 h 128"/>
              <a:gd name="T28" fmla="*/ 13 w 117"/>
              <a:gd name="T29" fmla="*/ 100 h 128"/>
              <a:gd name="T30" fmla="*/ 113 w 117"/>
              <a:gd name="T31" fmla="*/ 14 h 128"/>
              <a:gd name="T32" fmla="*/ 74 w 117"/>
              <a:gd name="T33" fmla="*/ 10 h 128"/>
              <a:gd name="T34" fmla="*/ 66 w 117"/>
              <a:gd name="T35" fmla="*/ 22 h 128"/>
              <a:gd name="T36" fmla="*/ 69 w 117"/>
              <a:gd name="T37" fmla="*/ 37 h 128"/>
              <a:gd name="T38" fmla="*/ 58 w 117"/>
              <a:gd name="T39" fmla="*/ 49 h 128"/>
              <a:gd name="T40" fmla="*/ 55 w 117"/>
              <a:gd name="T41" fmla="*/ 48 h 128"/>
              <a:gd name="T42" fmla="*/ 61 w 117"/>
              <a:gd name="T43" fmla="*/ 39 h 128"/>
              <a:gd name="T44" fmla="*/ 56 w 117"/>
              <a:gd name="T45" fmla="*/ 24 h 128"/>
              <a:gd name="T46" fmla="*/ 41 w 117"/>
              <a:gd name="T47" fmla="*/ 42 h 128"/>
              <a:gd name="T48" fmla="*/ 40 w 117"/>
              <a:gd name="T49" fmla="*/ 48 h 128"/>
              <a:gd name="T50" fmla="*/ 31 w 117"/>
              <a:gd name="T51" fmla="*/ 60 h 128"/>
              <a:gd name="T52" fmla="*/ 23 w 117"/>
              <a:gd name="T53" fmla="*/ 69 h 128"/>
              <a:gd name="T54" fmla="*/ 23 w 117"/>
              <a:gd name="T55" fmla="*/ 74 h 128"/>
              <a:gd name="T56" fmla="*/ 30 w 117"/>
              <a:gd name="T57" fmla="*/ 78 h 128"/>
              <a:gd name="T58" fmla="*/ 26 w 117"/>
              <a:gd name="T59" fmla="*/ 84 h 128"/>
              <a:gd name="T60" fmla="*/ 24 w 117"/>
              <a:gd name="T61" fmla="*/ 84 h 128"/>
              <a:gd name="T62" fmla="*/ 20 w 117"/>
              <a:gd name="T63" fmla="*/ 85 h 128"/>
              <a:gd name="T64" fmla="*/ 25 w 117"/>
              <a:gd name="T65" fmla="*/ 91 h 128"/>
              <a:gd name="T66" fmla="*/ 17 w 117"/>
              <a:gd name="T67" fmla="*/ 86 h 128"/>
              <a:gd name="T68" fmla="*/ 13 w 117"/>
              <a:gd name="T69" fmla="*/ 86 h 128"/>
              <a:gd name="T70" fmla="*/ 6 w 117"/>
              <a:gd name="T71" fmla="*/ 83 h 128"/>
              <a:gd name="T72" fmla="*/ 9 w 117"/>
              <a:gd name="T73" fmla="*/ 90 h 128"/>
              <a:gd name="T74" fmla="*/ 22 w 117"/>
              <a:gd name="T75" fmla="*/ 93 h 128"/>
              <a:gd name="T76" fmla="*/ 42 w 117"/>
              <a:gd name="T77" fmla="*/ 90 h 128"/>
              <a:gd name="T78" fmla="*/ 51 w 117"/>
              <a:gd name="T79" fmla="*/ 98 h 128"/>
              <a:gd name="T80" fmla="*/ 64 w 117"/>
              <a:gd name="T81" fmla="*/ 104 h 128"/>
              <a:gd name="T82" fmla="*/ 71 w 117"/>
              <a:gd name="T83" fmla="*/ 112 h 128"/>
              <a:gd name="T84" fmla="*/ 73 w 117"/>
              <a:gd name="T85" fmla="*/ 128 h 128"/>
              <a:gd name="T86" fmla="*/ 73 w 117"/>
              <a:gd name="T87" fmla="*/ 120 h 128"/>
              <a:gd name="T88" fmla="*/ 83 w 117"/>
              <a:gd name="T89" fmla="*/ 102 h 128"/>
              <a:gd name="T90" fmla="*/ 80 w 117"/>
              <a:gd name="T91" fmla="*/ 91 h 128"/>
              <a:gd name="T92" fmla="*/ 77 w 117"/>
              <a:gd name="T93" fmla="*/ 81 h 128"/>
              <a:gd name="T94" fmla="*/ 83 w 117"/>
              <a:gd name="T95" fmla="*/ 76 h 128"/>
              <a:gd name="T96" fmla="*/ 99 w 117"/>
              <a:gd name="T97" fmla="*/ 74 h 128"/>
              <a:gd name="T98" fmla="*/ 110 w 117"/>
              <a:gd name="T99" fmla="*/ 62 h 128"/>
              <a:gd name="T100" fmla="*/ 108 w 117"/>
              <a:gd name="T101" fmla="*/ 53 h 128"/>
              <a:gd name="T102" fmla="*/ 101 w 117"/>
              <a:gd name="T103" fmla="*/ 49 h 128"/>
              <a:gd name="T104" fmla="*/ 101 w 117"/>
              <a:gd name="T105" fmla="*/ 47 h 128"/>
              <a:gd name="T106" fmla="*/ 113 w 117"/>
              <a:gd name="T107" fmla="*/ 35 h 128"/>
              <a:gd name="T108" fmla="*/ 74 w 117"/>
              <a:gd name="T109" fmla="*/ 84 h 128"/>
              <a:gd name="T110" fmla="*/ 80 w 117"/>
              <a:gd name="T111" fmla="*/ 42 h 128"/>
              <a:gd name="T112" fmla="*/ 13 w 117"/>
              <a:gd name="T113" fmla="*/ 85 h 128"/>
              <a:gd name="T114" fmla="*/ 15 w 117"/>
              <a:gd name="T115" fmla="*/ 83 h 128"/>
              <a:gd name="T116" fmla="*/ 13 w 117"/>
              <a:gd name="T117" fmla="*/ 79 h 128"/>
              <a:gd name="T118" fmla="*/ 20 w 117"/>
              <a:gd name="T119" fmla="*/ 84 h 128"/>
              <a:gd name="T120" fmla="*/ 10 w 117"/>
              <a:gd name="T121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7" h="128">
                <a:moveTo>
                  <a:pt x="78" y="5"/>
                </a:moveTo>
                <a:cubicBezTo>
                  <a:pt x="78" y="5"/>
                  <a:pt x="79" y="5"/>
                  <a:pt x="79" y="5"/>
                </a:cubicBezTo>
                <a:cubicBezTo>
                  <a:pt x="82" y="6"/>
                  <a:pt x="83" y="6"/>
                  <a:pt x="83" y="3"/>
                </a:cubicBezTo>
                <a:cubicBezTo>
                  <a:pt x="80" y="4"/>
                  <a:pt x="79" y="3"/>
                  <a:pt x="76" y="3"/>
                </a:cubicBezTo>
                <a:cubicBezTo>
                  <a:pt x="77" y="4"/>
                  <a:pt x="72" y="2"/>
                  <a:pt x="74" y="5"/>
                </a:cubicBezTo>
                <a:cubicBezTo>
                  <a:pt x="75" y="5"/>
                  <a:pt x="76" y="5"/>
                  <a:pt x="78" y="5"/>
                </a:cubicBezTo>
                <a:close/>
                <a:moveTo>
                  <a:pt x="64" y="8"/>
                </a:moveTo>
                <a:cubicBezTo>
                  <a:pt x="64" y="6"/>
                  <a:pt x="67" y="6"/>
                  <a:pt x="68" y="5"/>
                </a:cubicBezTo>
                <a:cubicBezTo>
                  <a:pt x="69" y="5"/>
                  <a:pt x="70" y="5"/>
                  <a:pt x="72" y="5"/>
                </a:cubicBezTo>
                <a:cubicBezTo>
                  <a:pt x="72" y="3"/>
                  <a:pt x="69" y="4"/>
                  <a:pt x="69" y="3"/>
                </a:cubicBezTo>
                <a:cubicBezTo>
                  <a:pt x="69" y="3"/>
                  <a:pt x="68" y="3"/>
                  <a:pt x="68" y="3"/>
                </a:cubicBezTo>
                <a:cubicBezTo>
                  <a:pt x="68" y="4"/>
                  <a:pt x="66" y="3"/>
                  <a:pt x="65" y="3"/>
                </a:cubicBezTo>
                <a:cubicBezTo>
                  <a:pt x="65" y="5"/>
                  <a:pt x="63" y="4"/>
                  <a:pt x="63" y="5"/>
                </a:cubicBezTo>
                <a:cubicBezTo>
                  <a:pt x="61" y="5"/>
                  <a:pt x="62" y="7"/>
                  <a:pt x="60" y="6"/>
                </a:cubicBezTo>
                <a:cubicBezTo>
                  <a:pt x="59" y="9"/>
                  <a:pt x="62" y="8"/>
                  <a:pt x="64" y="8"/>
                </a:cubicBezTo>
                <a:close/>
                <a:moveTo>
                  <a:pt x="91" y="5"/>
                </a:moveTo>
                <a:cubicBezTo>
                  <a:pt x="91" y="4"/>
                  <a:pt x="91" y="4"/>
                  <a:pt x="92" y="4"/>
                </a:cubicBezTo>
                <a:cubicBezTo>
                  <a:pt x="92" y="4"/>
                  <a:pt x="92" y="3"/>
                  <a:pt x="93" y="3"/>
                </a:cubicBezTo>
                <a:cubicBezTo>
                  <a:pt x="93" y="3"/>
                  <a:pt x="93" y="3"/>
                  <a:pt x="94" y="3"/>
                </a:cubicBezTo>
                <a:cubicBezTo>
                  <a:pt x="94" y="2"/>
                  <a:pt x="94" y="2"/>
                  <a:pt x="94" y="2"/>
                </a:cubicBezTo>
                <a:cubicBezTo>
                  <a:pt x="91" y="1"/>
                  <a:pt x="91" y="3"/>
                  <a:pt x="89" y="3"/>
                </a:cubicBezTo>
                <a:cubicBezTo>
                  <a:pt x="87" y="2"/>
                  <a:pt x="87" y="4"/>
                  <a:pt x="87" y="5"/>
                </a:cubicBezTo>
                <a:cubicBezTo>
                  <a:pt x="89" y="6"/>
                  <a:pt x="89" y="5"/>
                  <a:pt x="91" y="5"/>
                </a:cubicBezTo>
                <a:close/>
                <a:moveTo>
                  <a:pt x="51" y="14"/>
                </a:moveTo>
                <a:cubicBezTo>
                  <a:pt x="52" y="14"/>
                  <a:pt x="52" y="14"/>
                  <a:pt x="53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13"/>
                  <a:pt x="54" y="12"/>
                  <a:pt x="55" y="12"/>
                </a:cubicBezTo>
                <a:cubicBezTo>
                  <a:pt x="56" y="11"/>
                  <a:pt x="57" y="10"/>
                  <a:pt x="58" y="10"/>
                </a:cubicBezTo>
                <a:cubicBezTo>
                  <a:pt x="59" y="10"/>
                  <a:pt x="59" y="10"/>
                  <a:pt x="60" y="9"/>
                </a:cubicBezTo>
                <a:cubicBezTo>
                  <a:pt x="58" y="8"/>
                  <a:pt x="57" y="10"/>
                  <a:pt x="55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4" y="10"/>
                  <a:pt x="54" y="10"/>
                </a:cubicBezTo>
                <a:cubicBezTo>
                  <a:pt x="54" y="10"/>
                  <a:pt x="54" y="12"/>
                  <a:pt x="53" y="12"/>
                </a:cubicBezTo>
                <a:cubicBezTo>
                  <a:pt x="53" y="12"/>
                  <a:pt x="52" y="11"/>
                  <a:pt x="52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1" y="12"/>
                  <a:pt x="51" y="12"/>
                </a:cubicBezTo>
                <a:cubicBezTo>
                  <a:pt x="51" y="13"/>
                  <a:pt x="51" y="13"/>
                  <a:pt x="51" y="14"/>
                </a:cubicBezTo>
                <a:close/>
                <a:moveTo>
                  <a:pt x="98" y="3"/>
                </a:moveTo>
                <a:cubicBezTo>
                  <a:pt x="98" y="2"/>
                  <a:pt x="98" y="1"/>
                  <a:pt x="97" y="1"/>
                </a:cubicBezTo>
                <a:cubicBezTo>
                  <a:pt x="97" y="1"/>
                  <a:pt x="96" y="0"/>
                  <a:pt x="96" y="1"/>
                </a:cubicBezTo>
                <a:cubicBezTo>
                  <a:pt x="95" y="1"/>
                  <a:pt x="95" y="2"/>
                  <a:pt x="95" y="3"/>
                </a:cubicBezTo>
                <a:cubicBezTo>
                  <a:pt x="96" y="3"/>
                  <a:pt x="97" y="3"/>
                  <a:pt x="98" y="3"/>
                </a:cubicBezTo>
                <a:close/>
                <a:moveTo>
                  <a:pt x="101" y="1"/>
                </a:moveTo>
                <a:cubicBezTo>
                  <a:pt x="100" y="1"/>
                  <a:pt x="100" y="1"/>
                  <a:pt x="99" y="1"/>
                </a:cubicBezTo>
                <a:cubicBezTo>
                  <a:pt x="99" y="2"/>
                  <a:pt x="99" y="2"/>
                  <a:pt x="99" y="3"/>
                </a:cubicBezTo>
                <a:cubicBezTo>
                  <a:pt x="101" y="3"/>
                  <a:pt x="101" y="2"/>
                  <a:pt x="101" y="1"/>
                </a:cubicBezTo>
                <a:close/>
                <a:moveTo>
                  <a:pt x="17" y="76"/>
                </a:moveTo>
                <a:cubicBezTo>
                  <a:pt x="18" y="76"/>
                  <a:pt x="18" y="76"/>
                  <a:pt x="19" y="77"/>
                </a:cubicBezTo>
                <a:cubicBezTo>
                  <a:pt x="19" y="77"/>
                  <a:pt x="19" y="77"/>
                  <a:pt x="19" y="77"/>
                </a:cubicBezTo>
                <a:cubicBezTo>
                  <a:pt x="20" y="77"/>
                  <a:pt x="21" y="77"/>
                  <a:pt x="21" y="77"/>
                </a:cubicBezTo>
                <a:cubicBezTo>
                  <a:pt x="21" y="78"/>
                  <a:pt x="22" y="79"/>
                  <a:pt x="22" y="80"/>
                </a:cubicBezTo>
                <a:cubicBezTo>
                  <a:pt x="22" y="80"/>
                  <a:pt x="22" y="80"/>
                  <a:pt x="23" y="80"/>
                </a:cubicBezTo>
                <a:cubicBezTo>
                  <a:pt x="23" y="80"/>
                  <a:pt x="23" y="80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4" y="81"/>
                  <a:pt x="24" y="81"/>
                  <a:pt x="24" y="82"/>
                </a:cubicBezTo>
                <a:cubicBezTo>
                  <a:pt x="24" y="82"/>
                  <a:pt x="24" y="82"/>
                  <a:pt x="25" y="82"/>
                </a:cubicBezTo>
                <a:cubicBezTo>
                  <a:pt x="25" y="82"/>
                  <a:pt x="25" y="82"/>
                  <a:pt x="25" y="82"/>
                </a:cubicBezTo>
                <a:cubicBezTo>
                  <a:pt x="25" y="83"/>
                  <a:pt x="26" y="83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27" y="83"/>
                  <a:pt x="27" y="83"/>
                  <a:pt x="27" y="83"/>
                </a:cubicBezTo>
                <a:cubicBezTo>
                  <a:pt x="28" y="84"/>
                  <a:pt x="29" y="82"/>
                  <a:pt x="30" y="82"/>
                </a:cubicBezTo>
                <a:cubicBezTo>
                  <a:pt x="30" y="82"/>
                  <a:pt x="31" y="82"/>
                  <a:pt x="31" y="82"/>
                </a:cubicBezTo>
                <a:cubicBezTo>
                  <a:pt x="32" y="81"/>
                  <a:pt x="33" y="82"/>
                  <a:pt x="34" y="82"/>
                </a:cubicBezTo>
                <a:cubicBezTo>
                  <a:pt x="34" y="82"/>
                  <a:pt x="34" y="82"/>
                  <a:pt x="34" y="82"/>
                </a:cubicBezTo>
                <a:cubicBezTo>
                  <a:pt x="34" y="82"/>
                  <a:pt x="34" y="82"/>
                  <a:pt x="34" y="82"/>
                </a:cubicBezTo>
                <a:cubicBezTo>
                  <a:pt x="34" y="81"/>
                  <a:pt x="34" y="81"/>
                  <a:pt x="34" y="81"/>
                </a:cubicBezTo>
                <a:cubicBezTo>
                  <a:pt x="34" y="81"/>
                  <a:pt x="34" y="81"/>
                  <a:pt x="34" y="81"/>
                </a:cubicBezTo>
                <a:cubicBezTo>
                  <a:pt x="32" y="82"/>
                  <a:pt x="32" y="80"/>
                  <a:pt x="30" y="80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80"/>
                  <a:pt x="30" y="80"/>
                  <a:pt x="30" y="80"/>
                </a:cubicBezTo>
                <a:cubicBezTo>
                  <a:pt x="29" y="79"/>
                  <a:pt x="29" y="79"/>
                  <a:pt x="29" y="79"/>
                </a:cubicBezTo>
                <a:cubicBezTo>
                  <a:pt x="29" y="79"/>
                  <a:pt x="29" y="79"/>
                  <a:pt x="29" y="79"/>
                </a:cubicBezTo>
                <a:cubicBezTo>
                  <a:pt x="28" y="79"/>
                  <a:pt x="28" y="79"/>
                  <a:pt x="28" y="79"/>
                </a:cubicBezTo>
                <a:cubicBezTo>
                  <a:pt x="28" y="78"/>
                  <a:pt x="28" y="78"/>
                  <a:pt x="28" y="78"/>
                </a:cubicBezTo>
                <a:cubicBezTo>
                  <a:pt x="27" y="78"/>
                  <a:pt x="27" y="78"/>
                  <a:pt x="27" y="78"/>
                </a:cubicBezTo>
                <a:cubicBezTo>
                  <a:pt x="27" y="78"/>
                  <a:pt x="27" y="78"/>
                  <a:pt x="27" y="77"/>
                </a:cubicBezTo>
                <a:cubicBezTo>
                  <a:pt x="27" y="77"/>
                  <a:pt x="26" y="77"/>
                  <a:pt x="26" y="77"/>
                </a:cubicBezTo>
                <a:cubicBezTo>
                  <a:pt x="26" y="77"/>
                  <a:pt x="26" y="77"/>
                  <a:pt x="26" y="77"/>
                </a:cubicBezTo>
                <a:cubicBezTo>
                  <a:pt x="25" y="76"/>
                  <a:pt x="24" y="75"/>
                  <a:pt x="23" y="75"/>
                </a:cubicBezTo>
                <a:cubicBezTo>
                  <a:pt x="22" y="74"/>
                  <a:pt x="22" y="73"/>
                  <a:pt x="20" y="73"/>
                </a:cubicBezTo>
                <a:cubicBezTo>
                  <a:pt x="17" y="73"/>
                  <a:pt x="16" y="73"/>
                  <a:pt x="15" y="75"/>
                </a:cubicBezTo>
                <a:cubicBezTo>
                  <a:pt x="15" y="76"/>
                  <a:pt x="16" y="76"/>
                  <a:pt x="17" y="76"/>
                </a:cubicBezTo>
                <a:close/>
                <a:moveTo>
                  <a:pt x="53" y="18"/>
                </a:moveTo>
                <a:cubicBezTo>
                  <a:pt x="53" y="17"/>
                  <a:pt x="53" y="15"/>
                  <a:pt x="51" y="14"/>
                </a:cubicBezTo>
                <a:cubicBezTo>
                  <a:pt x="50" y="17"/>
                  <a:pt x="46" y="18"/>
                  <a:pt x="46" y="22"/>
                </a:cubicBezTo>
                <a:cubicBezTo>
                  <a:pt x="49" y="23"/>
                  <a:pt x="52" y="20"/>
                  <a:pt x="53" y="18"/>
                </a:cubicBezTo>
                <a:close/>
                <a:moveTo>
                  <a:pt x="21" y="97"/>
                </a:moveTo>
                <a:cubicBezTo>
                  <a:pt x="21" y="96"/>
                  <a:pt x="21" y="94"/>
                  <a:pt x="20" y="95"/>
                </a:cubicBezTo>
                <a:cubicBezTo>
                  <a:pt x="18" y="94"/>
                  <a:pt x="18" y="95"/>
                  <a:pt x="17" y="95"/>
                </a:cubicBezTo>
                <a:cubicBezTo>
                  <a:pt x="16" y="95"/>
                  <a:pt x="16" y="95"/>
                  <a:pt x="14" y="95"/>
                </a:cubicBezTo>
                <a:cubicBezTo>
                  <a:pt x="13" y="95"/>
                  <a:pt x="13" y="95"/>
                  <a:pt x="12" y="95"/>
                </a:cubicBezTo>
                <a:cubicBezTo>
                  <a:pt x="11" y="93"/>
                  <a:pt x="10" y="94"/>
                  <a:pt x="9" y="93"/>
                </a:cubicBezTo>
                <a:cubicBezTo>
                  <a:pt x="8" y="93"/>
                  <a:pt x="7" y="92"/>
                  <a:pt x="6" y="92"/>
                </a:cubicBezTo>
                <a:cubicBezTo>
                  <a:pt x="5" y="92"/>
                  <a:pt x="4" y="92"/>
                  <a:pt x="3" y="92"/>
                </a:cubicBezTo>
                <a:cubicBezTo>
                  <a:pt x="2" y="92"/>
                  <a:pt x="1" y="92"/>
                  <a:pt x="0" y="93"/>
                </a:cubicBezTo>
                <a:cubicBezTo>
                  <a:pt x="0" y="94"/>
                  <a:pt x="0" y="95"/>
                  <a:pt x="0" y="95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7"/>
                </a:cubicBezTo>
                <a:cubicBezTo>
                  <a:pt x="1" y="97"/>
                  <a:pt x="2" y="97"/>
                  <a:pt x="3" y="97"/>
                </a:cubicBezTo>
                <a:cubicBezTo>
                  <a:pt x="3" y="97"/>
                  <a:pt x="3" y="99"/>
                  <a:pt x="4" y="99"/>
                </a:cubicBezTo>
                <a:cubicBezTo>
                  <a:pt x="4" y="98"/>
                  <a:pt x="4" y="97"/>
                  <a:pt x="5" y="97"/>
                </a:cubicBezTo>
                <a:cubicBezTo>
                  <a:pt x="7" y="97"/>
                  <a:pt x="9" y="97"/>
                  <a:pt x="11" y="97"/>
                </a:cubicBezTo>
                <a:cubicBezTo>
                  <a:pt x="11" y="98"/>
                  <a:pt x="11" y="98"/>
                  <a:pt x="12" y="98"/>
                </a:cubicBezTo>
                <a:cubicBezTo>
                  <a:pt x="12" y="99"/>
                  <a:pt x="13" y="100"/>
                  <a:pt x="13" y="100"/>
                </a:cubicBezTo>
                <a:cubicBezTo>
                  <a:pt x="15" y="100"/>
                  <a:pt x="15" y="101"/>
                  <a:pt x="16" y="101"/>
                </a:cubicBezTo>
                <a:cubicBezTo>
                  <a:pt x="19" y="101"/>
                  <a:pt x="20" y="98"/>
                  <a:pt x="23" y="98"/>
                </a:cubicBezTo>
                <a:cubicBezTo>
                  <a:pt x="23" y="98"/>
                  <a:pt x="23" y="98"/>
                  <a:pt x="23" y="97"/>
                </a:cubicBezTo>
                <a:cubicBezTo>
                  <a:pt x="23" y="97"/>
                  <a:pt x="22" y="97"/>
                  <a:pt x="21" y="97"/>
                </a:cubicBezTo>
                <a:close/>
                <a:moveTo>
                  <a:pt x="117" y="17"/>
                </a:moveTo>
                <a:cubicBezTo>
                  <a:pt x="116" y="17"/>
                  <a:pt x="116" y="17"/>
                  <a:pt x="115" y="16"/>
                </a:cubicBezTo>
                <a:cubicBezTo>
                  <a:pt x="114" y="16"/>
                  <a:pt x="113" y="15"/>
                  <a:pt x="113" y="14"/>
                </a:cubicBezTo>
                <a:cubicBezTo>
                  <a:pt x="111" y="14"/>
                  <a:pt x="110" y="12"/>
                  <a:pt x="109" y="11"/>
                </a:cubicBezTo>
                <a:cubicBezTo>
                  <a:pt x="109" y="10"/>
                  <a:pt x="107" y="9"/>
                  <a:pt x="108" y="7"/>
                </a:cubicBezTo>
                <a:cubicBezTo>
                  <a:pt x="106" y="7"/>
                  <a:pt x="106" y="7"/>
                  <a:pt x="106" y="5"/>
                </a:cubicBezTo>
                <a:cubicBezTo>
                  <a:pt x="103" y="7"/>
                  <a:pt x="99" y="6"/>
                  <a:pt x="95" y="6"/>
                </a:cubicBezTo>
                <a:cubicBezTo>
                  <a:pt x="95" y="7"/>
                  <a:pt x="95" y="7"/>
                  <a:pt x="94" y="7"/>
                </a:cubicBezTo>
                <a:cubicBezTo>
                  <a:pt x="92" y="7"/>
                  <a:pt x="90" y="7"/>
                  <a:pt x="88" y="7"/>
                </a:cubicBezTo>
                <a:cubicBezTo>
                  <a:pt x="82" y="6"/>
                  <a:pt x="79" y="9"/>
                  <a:pt x="74" y="10"/>
                </a:cubicBezTo>
                <a:cubicBezTo>
                  <a:pt x="74" y="11"/>
                  <a:pt x="73" y="11"/>
                  <a:pt x="73" y="12"/>
                </a:cubicBezTo>
                <a:cubicBezTo>
                  <a:pt x="71" y="11"/>
                  <a:pt x="71" y="12"/>
                  <a:pt x="70" y="12"/>
                </a:cubicBezTo>
                <a:cubicBezTo>
                  <a:pt x="68" y="13"/>
                  <a:pt x="69" y="15"/>
                  <a:pt x="67" y="14"/>
                </a:cubicBezTo>
                <a:cubicBezTo>
                  <a:pt x="67" y="17"/>
                  <a:pt x="65" y="17"/>
                  <a:pt x="65" y="19"/>
                </a:cubicBezTo>
                <a:cubicBezTo>
                  <a:pt x="64" y="19"/>
                  <a:pt x="63" y="19"/>
                  <a:pt x="62" y="21"/>
                </a:cubicBezTo>
                <a:cubicBezTo>
                  <a:pt x="63" y="22"/>
                  <a:pt x="64" y="21"/>
                  <a:pt x="65" y="21"/>
                </a:cubicBezTo>
                <a:cubicBezTo>
                  <a:pt x="65" y="22"/>
                  <a:pt x="65" y="22"/>
                  <a:pt x="66" y="22"/>
                </a:cubicBezTo>
                <a:cubicBezTo>
                  <a:pt x="66" y="24"/>
                  <a:pt x="66" y="26"/>
                  <a:pt x="65" y="27"/>
                </a:cubicBezTo>
                <a:cubicBezTo>
                  <a:pt x="64" y="27"/>
                  <a:pt x="65" y="30"/>
                  <a:pt x="63" y="30"/>
                </a:cubicBezTo>
                <a:cubicBezTo>
                  <a:pt x="63" y="31"/>
                  <a:pt x="66" y="30"/>
                  <a:pt x="66" y="32"/>
                </a:cubicBezTo>
                <a:cubicBezTo>
                  <a:pt x="69" y="32"/>
                  <a:pt x="71" y="32"/>
                  <a:pt x="73" y="33"/>
                </a:cubicBezTo>
                <a:cubicBezTo>
                  <a:pt x="73" y="33"/>
                  <a:pt x="72" y="33"/>
                  <a:pt x="72" y="33"/>
                </a:cubicBezTo>
                <a:cubicBezTo>
                  <a:pt x="71" y="34"/>
                  <a:pt x="71" y="34"/>
                  <a:pt x="70" y="34"/>
                </a:cubicBezTo>
                <a:cubicBezTo>
                  <a:pt x="70" y="35"/>
                  <a:pt x="70" y="36"/>
                  <a:pt x="69" y="37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2"/>
                  <a:pt x="70" y="42"/>
                  <a:pt x="69" y="42"/>
                </a:cubicBezTo>
                <a:cubicBezTo>
                  <a:pt x="69" y="43"/>
                  <a:pt x="68" y="43"/>
                  <a:pt x="67" y="43"/>
                </a:cubicBezTo>
                <a:cubicBezTo>
                  <a:pt x="67" y="43"/>
                  <a:pt x="67" y="44"/>
                  <a:pt x="67" y="44"/>
                </a:cubicBezTo>
                <a:cubicBezTo>
                  <a:pt x="66" y="45"/>
                  <a:pt x="65" y="45"/>
                  <a:pt x="65" y="47"/>
                </a:cubicBezTo>
                <a:cubicBezTo>
                  <a:pt x="62" y="47"/>
                  <a:pt x="61" y="49"/>
                  <a:pt x="59" y="49"/>
                </a:cubicBezTo>
                <a:cubicBezTo>
                  <a:pt x="58" y="49"/>
                  <a:pt x="58" y="49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5" y="51"/>
                  <a:pt x="55" y="53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53" y="51"/>
                  <a:pt x="55" y="51"/>
                  <a:pt x="54" y="49"/>
                </a:cubicBezTo>
                <a:cubicBezTo>
                  <a:pt x="54" y="48"/>
                  <a:pt x="54" y="48"/>
                  <a:pt x="55" y="48"/>
                </a:cubicBezTo>
                <a:cubicBezTo>
                  <a:pt x="55" y="45"/>
                  <a:pt x="55" y="45"/>
                  <a:pt x="55" y="45"/>
                </a:cubicBezTo>
                <a:cubicBezTo>
                  <a:pt x="54" y="45"/>
                  <a:pt x="54" y="45"/>
                  <a:pt x="54" y="44"/>
                </a:cubicBezTo>
                <a:cubicBezTo>
                  <a:pt x="54" y="43"/>
                  <a:pt x="54" y="42"/>
                  <a:pt x="55" y="42"/>
                </a:cubicBezTo>
                <a:cubicBezTo>
                  <a:pt x="55" y="41"/>
                  <a:pt x="55" y="41"/>
                  <a:pt x="55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9" y="41"/>
                  <a:pt x="60" y="40"/>
                  <a:pt x="60" y="39"/>
                </a:cubicBezTo>
                <a:cubicBezTo>
                  <a:pt x="60" y="38"/>
                  <a:pt x="60" y="39"/>
                  <a:pt x="61" y="39"/>
                </a:cubicBezTo>
                <a:cubicBezTo>
                  <a:pt x="62" y="35"/>
                  <a:pt x="59" y="35"/>
                  <a:pt x="57" y="34"/>
                </a:cubicBezTo>
                <a:cubicBezTo>
                  <a:pt x="56" y="32"/>
                  <a:pt x="58" y="32"/>
                  <a:pt x="58" y="31"/>
                </a:cubicBezTo>
                <a:cubicBezTo>
                  <a:pt x="59" y="28"/>
                  <a:pt x="55" y="28"/>
                  <a:pt x="58" y="26"/>
                </a:cubicBezTo>
                <a:cubicBezTo>
                  <a:pt x="58" y="26"/>
                  <a:pt x="58" y="26"/>
                  <a:pt x="58" y="26"/>
                </a:cubicBezTo>
                <a:cubicBezTo>
                  <a:pt x="60" y="25"/>
                  <a:pt x="61" y="24"/>
                  <a:pt x="61" y="21"/>
                </a:cubicBezTo>
                <a:cubicBezTo>
                  <a:pt x="59" y="21"/>
                  <a:pt x="58" y="22"/>
                  <a:pt x="58" y="23"/>
                </a:cubicBezTo>
                <a:cubicBezTo>
                  <a:pt x="58" y="23"/>
                  <a:pt x="56" y="23"/>
                  <a:pt x="56" y="24"/>
                </a:cubicBezTo>
                <a:cubicBezTo>
                  <a:pt x="55" y="24"/>
                  <a:pt x="55" y="26"/>
                  <a:pt x="53" y="26"/>
                </a:cubicBezTo>
                <a:cubicBezTo>
                  <a:pt x="53" y="26"/>
                  <a:pt x="52" y="27"/>
                  <a:pt x="51" y="27"/>
                </a:cubicBezTo>
                <a:cubicBezTo>
                  <a:pt x="48" y="28"/>
                  <a:pt x="49" y="25"/>
                  <a:pt x="47" y="24"/>
                </a:cubicBezTo>
                <a:cubicBezTo>
                  <a:pt x="45" y="24"/>
                  <a:pt x="46" y="28"/>
                  <a:pt x="44" y="28"/>
                </a:cubicBezTo>
                <a:cubicBezTo>
                  <a:pt x="45" y="30"/>
                  <a:pt x="43" y="31"/>
                  <a:pt x="44" y="33"/>
                </a:cubicBezTo>
                <a:cubicBezTo>
                  <a:pt x="42" y="33"/>
                  <a:pt x="43" y="36"/>
                  <a:pt x="42" y="36"/>
                </a:cubicBezTo>
                <a:cubicBezTo>
                  <a:pt x="42" y="39"/>
                  <a:pt x="40" y="40"/>
                  <a:pt x="41" y="42"/>
                </a:cubicBezTo>
                <a:cubicBezTo>
                  <a:pt x="41" y="43"/>
                  <a:pt x="41" y="43"/>
                  <a:pt x="40" y="43"/>
                </a:cubicBezTo>
                <a:cubicBezTo>
                  <a:pt x="40" y="44"/>
                  <a:pt x="39" y="45"/>
                  <a:pt x="39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8"/>
                  <a:pt x="4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8" y="49"/>
                  <a:pt x="38" y="50"/>
                  <a:pt x="37" y="51"/>
                </a:cubicBezTo>
                <a:cubicBezTo>
                  <a:pt x="37" y="51"/>
                  <a:pt x="37" y="51"/>
                  <a:pt x="37" y="51"/>
                </a:cubicBezTo>
                <a:cubicBezTo>
                  <a:pt x="37" y="52"/>
                  <a:pt x="37" y="52"/>
                  <a:pt x="37" y="53"/>
                </a:cubicBezTo>
                <a:cubicBezTo>
                  <a:pt x="37" y="53"/>
                  <a:pt x="36" y="54"/>
                  <a:pt x="36" y="54"/>
                </a:cubicBezTo>
                <a:cubicBezTo>
                  <a:pt x="36" y="55"/>
                  <a:pt x="36" y="55"/>
                  <a:pt x="35" y="55"/>
                </a:cubicBezTo>
                <a:cubicBezTo>
                  <a:pt x="35" y="56"/>
                  <a:pt x="34" y="57"/>
                  <a:pt x="33" y="58"/>
                </a:cubicBezTo>
                <a:cubicBezTo>
                  <a:pt x="32" y="59"/>
                  <a:pt x="32" y="60"/>
                  <a:pt x="31" y="60"/>
                </a:cubicBezTo>
                <a:cubicBezTo>
                  <a:pt x="31" y="61"/>
                  <a:pt x="30" y="60"/>
                  <a:pt x="30" y="61"/>
                </a:cubicBezTo>
                <a:cubicBezTo>
                  <a:pt x="29" y="61"/>
                  <a:pt x="29" y="62"/>
                  <a:pt x="29" y="63"/>
                </a:cubicBezTo>
                <a:cubicBezTo>
                  <a:pt x="28" y="62"/>
                  <a:pt x="28" y="63"/>
                  <a:pt x="28" y="63"/>
                </a:cubicBezTo>
                <a:cubicBezTo>
                  <a:pt x="26" y="63"/>
                  <a:pt x="25" y="65"/>
                  <a:pt x="24" y="67"/>
                </a:cubicBezTo>
                <a:cubicBezTo>
                  <a:pt x="24" y="67"/>
                  <a:pt x="24" y="67"/>
                  <a:pt x="24" y="67"/>
                </a:cubicBezTo>
                <a:cubicBezTo>
                  <a:pt x="24" y="67"/>
                  <a:pt x="23" y="68"/>
                  <a:pt x="23" y="68"/>
                </a:cubicBezTo>
                <a:cubicBezTo>
                  <a:pt x="23" y="68"/>
                  <a:pt x="23" y="68"/>
                  <a:pt x="23" y="69"/>
                </a:cubicBezTo>
                <a:cubicBezTo>
                  <a:pt x="22" y="69"/>
                  <a:pt x="22" y="69"/>
                  <a:pt x="22" y="69"/>
                </a:cubicBezTo>
                <a:cubicBezTo>
                  <a:pt x="22" y="69"/>
                  <a:pt x="22" y="70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1" y="70"/>
                  <a:pt x="21" y="70"/>
                  <a:pt x="21" y="71"/>
                </a:cubicBezTo>
                <a:cubicBezTo>
                  <a:pt x="21" y="72"/>
                  <a:pt x="22" y="72"/>
                  <a:pt x="22" y="73"/>
                </a:cubicBezTo>
                <a:cubicBezTo>
                  <a:pt x="22" y="73"/>
                  <a:pt x="23" y="73"/>
                  <a:pt x="23" y="73"/>
                </a:cubicBezTo>
                <a:cubicBezTo>
                  <a:pt x="23" y="73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3" y="74"/>
                  <a:pt x="23" y="74"/>
                </a:cubicBezTo>
                <a:cubicBezTo>
                  <a:pt x="24" y="75"/>
                  <a:pt x="26" y="75"/>
                  <a:pt x="26" y="76"/>
                </a:cubicBezTo>
                <a:cubicBezTo>
                  <a:pt x="27" y="76"/>
                  <a:pt x="27" y="76"/>
                  <a:pt x="27" y="76"/>
                </a:cubicBezTo>
                <a:cubicBezTo>
                  <a:pt x="28" y="76"/>
                  <a:pt x="28" y="76"/>
                  <a:pt x="29" y="77"/>
                </a:cubicBezTo>
                <a:cubicBezTo>
                  <a:pt x="28" y="77"/>
                  <a:pt x="28" y="77"/>
                  <a:pt x="28" y="77"/>
                </a:cubicBezTo>
                <a:cubicBezTo>
                  <a:pt x="29" y="77"/>
                  <a:pt x="29" y="78"/>
                  <a:pt x="30" y="78"/>
                </a:cubicBezTo>
                <a:cubicBezTo>
                  <a:pt x="29" y="79"/>
                  <a:pt x="32" y="79"/>
                  <a:pt x="32" y="80"/>
                </a:cubicBezTo>
                <a:cubicBezTo>
                  <a:pt x="34" y="80"/>
                  <a:pt x="35" y="81"/>
                  <a:pt x="36" y="81"/>
                </a:cubicBezTo>
                <a:cubicBezTo>
                  <a:pt x="36" y="81"/>
                  <a:pt x="35" y="82"/>
                  <a:pt x="35" y="82"/>
                </a:cubicBezTo>
                <a:cubicBezTo>
                  <a:pt x="35" y="82"/>
                  <a:pt x="35" y="82"/>
                  <a:pt x="35" y="82"/>
                </a:cubicBezTo>
                <a:cubicBezTo>
                  <a:pt x="32" y="82"/>
                  <a:pt x="32" y="82"/>
                  <a:pt x="32" y="82"/>
                </a:cubicBezTo>
                <a:cubicBezTo>
                  <a:pt x="30" y="82"/>
                  <a:pt x="30" y="84"/>
                  <a:pt x="28" y="83"/>
                </a:cubicBezTo>
                <a:cubicBezTo>
                  <a:pt x="27" y="83"/>
                  <a:pt x="26" y="84"/>
                  <a:pt x="26" y="84"/>
                </a:cubicBezTo>
                <a:cubicBezTo>
                  <a:pt x="26" y="84"/>
                  <a:pt x="26" y="85"/>
                  <a:pt x="26" y="85"/>
                </a:cubicBezTo>
                <a:cubicBezTo>
                  <a:pt x="26" y="84"/>
                  <a:pt x="26" y="84"/>
                  <a:pt x="25" y="84"/>
                </a:cubicBezTo>
                <a:cubicBezTo>
                  <a:pt x="25" y="84"/>
                  <a:pt x="25" y="84"/>
                  <a:pt x="25" y="84"/>
                </a:cubicBezTo>
                <a:cubicBezTo>
                  <a:pt x="25" y="84"/>
                  <a:pt x="25" y="84"/>
                  <a:pt x="25" y="84"/>
                </a:cubicBezTo>
                <a:cubicBezTo>
                  <a:pt x="25" y="83"/>
                  <a:pt x="25" y="83"/>
                  <a:pt x="24" y="83"/>
                </a:cubicBezTo>
                <a:cubicBezTo>
                  <a:pt x="24" y="83"/>
                  <a:pt x="24" y="84"/>
                  <a:pt x="24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84"/>
                  <a:pt x="24" y="85"/>
                  <a:pt x="24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5" y="85"/>
                  <a:pt x="24" y="86"/>
                  <a:pt x="25" y="86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86"/>
                  <a:pt x="23" y="86"/>
                  <a:pt x="23" y="86"/>
                </a:cubicBezTo>
                <a:cubicBezTo>
                  <a:pt x="23" y="86"/>
                  <a:pt x="21" y="86"/>
                  <a:pt x="20" y="85"/>
                </a:cubicBezTo>
                <a:cubicBezTo>
                  <a:pt x="20" y="85"/>
                  <a:pt x="20" y="85"/>
                  <a:pt x="20" y="85"/>
                </a:cubicBezTo>
                <a:cubicBezTo>
                  <a:pt x="20" y="85"/>
                  <a:pt x="19" y="85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20" y="86"/>
                  <a:pt x="20" y="86"/>
                  <a:pt x="20" y="86"/>
                </a:cubicBezTo>
                <a:cubicBezTo>
                  <a:pt x="20" y="86"/>
                  <a:pt x="21" y="86"/>
                  <a:pt x="21" y="88"/>
                </a:cubicBezTo>
                <a:cubicBezTo>
                  <a:pt x="21" y="88"/>
                  <a:pt x="21" y="88"/>
                  <a:pt x="21" y="88"/>
                </a:cubicBezTo>
                <a:cubicBezTo>
                  <a:pt x="22" y="89"/>
                  <a:pt x="23" y="90"/>
                  <a:pt x="24" y="90"/>
                </a:cubicBezTo>
                <a:cubicBezTo>
                  <a:pt x="24" y="91"/>
                  <a:pt x="24" y="91"/>
                  <a:pt x="25" y="91"/>
                </a:cubicBezTo>
                <a:cubicBezTo>
                  <a:pt x="24" y="93"/>
                  <a:pt x="22" y="91"/>
                  <a:pt x="21" y="90"/>
                </a:cubicBezTo>
                <a:cubicBezTo>
                  <a:pt x="21" y="89"/>
                  <a:pt x="21" y="89"/>
                  <a:pt x="21" y="89"/>
                </a:cubicBezTo>
                <a:cubicBezTo>
                  <a:pt x="20" y="89"/>
                  <a:pt x="20" y="89"/>
                  <a:pt x="19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87"/>
                  <a:pt x="18" y="86"/>
                  <a:pt x="18" y="86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7" y="86"/>
                  <a:pt x="17" y="86"/>
                  <a:pt x="17" y="85"/>
                </a:cubicBezTo>
                <a:cubicBezTo>
                  <a:pt x="17" y="85"/>
                  <a:pt x="16" y="85"/>
                  <a:pt x="16" y="85"/>
                </a:cubicBezTo>
                <a:cubicBezTo>
                  <a:pt x="16" y="85"/>
                  <a:pt x="16" y="85"/>
                  <a:pt x="16" y="85"/>
                </a:cubicBezTo>
                <a:cubicBezTo>
                  <a:pt x="15" y="85"/>
                  <a:pt x="15" y="85"/>
                  <a:pt x="15" y="85"/>
                </a:cubicBezTo>
                <a:cubicBezTo>
                  <a:pt x="15" y="85"/>
                  <a:pt x="15" y="85"/>
                  <a:pt x="15" y="85"/>
                </a:cubicBezTo>
                <a:cubicBezTo>
                  <a:pt x="14" y="85"/>
                  <a:pt x="14" y="85"/>
                  <a:pt x="13" y="86"/>
                </a:cubicBezTo>
                <a:cubicBezTo>
                  <a:pt x="13" y="86"/>
                  <a:pt x="13" y="86"/>
                  <a:pt x="13" y="86"/>
                </a:cubicBezTo>
                <a:cubicBezTo>
                  <a:pt x="11" y="86"/>
                  <a:pt x="11" y="85"/>
                  <a:pt x="9" y="85"/>
                </a:cubicBezTo>
                <a:cubicBezTo>
                  <a:pt x="9" y="85"/>
                  <a:pt x="9" y="85"/>
                  <a:pt x="9" y="85"/>
                </a:cubicBezTo>
                <a:cubicBezTo>
                  <a:pt x="8" y="85"/>
                  <a:pt x="9" y="83"/>
                  <a:pt x="8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6" y="83"/>
                  <a:pt x="6" y="83"/>
                  <a:pt x="6" y="83"/>
                </a:cubicBezTo>
                <a:cubicBezTo>
                  <a:pt x="6" y="83"/>
                  <a:pt x="6" y="83"/>
                  <a:pt x="6" y="83"/>
                </a:cubicBezTo>
                <a:cubicBezTo>
                  <a:pt x="6" y="83"/>
                  <a:pt x="5" y="83"/>
                  <a:pt x="5" y="83"/>
                </a:cubicBezTo>
                <a:cubicBezTo>
                  <a:pt x="4" y="84"/>
                  <a:pt x="4" y="85"/>
                  <a:pt x="3" y="86"/>
                </a:cubicBezTo>
                <a:cubicBezTo>
                  <a:pt x="3" y="87"/>
                  <a:pt x="3" y="87"/>
                  <a:pt x="4" y="88"/>
                </a:cubicBezTo>
                <a:cubicBezTo>
                  <a:pt x="4" y="88"/>
                  <a:pt x="4" y="88"/>
                  <a:pt x="4" y="88"/>
                </a:cubicBezTo>
                <a:cubicBezTo>
                  <a:pt x="4" y="91"/>
                  <a:pt x="7" y="88"/>
                  <a:pt x="8" y="90"/>
                </a:cubicBezTo>
                <a:cubicBezTo>
                  <a:pt x="8" y="90"/>
                  <a:pt x="8" y="90"/>
                  <a:pt x="8" y="90"/>
                </a:cubicBezTo>
                <a:cubicBezTo>
                  <a:pt x="8" y="91"/>
                  <a:pt x="8" y="91"/>
                  <a:pt x="9" y="90"/>
                </a:cubicBezTo>
                <a:cubicBezTo>
                  <a:pt x="9" y="90"/>
                  <a:pt x="9" y="90"/>
                  <a:pt x="9" y="90"/>
                </a:cubicBezTo>
                <a:cubicBezTo>
                  <a:pt x="11" y="90"/>
                  <a:pt x="11" y="92"/>
                  <a:pt x="12" y="91"/>
                </a:cubicBezTo>
                <a:cubicBezTo>
                  <a:pt x="12" y="92"/>
                  <a:pt x="13" y="92"/>
                  <a:pt x="13" y="92"/>
                </a:cubicBezTo>
                <a:cubicBezTo>
                  <a:pt x="13" y="92"/>
                  <a:pt x="13" y="92"/>
                  <a:pt x="13" y="93"/>
                </a:cubicBezTo>
                <a:cubicBezTo>
                  <a:pt x="14" y="93"/>
                  <a:pt x="15" y="93"/>
                  <a:pt x="15" y="94"/>
                </a:cubicBezTo>
                <a:cubicBezTo>
                  <a:pt x="16" y="94"/>
                  <a:pt x="16" y="92"/>
                  <a:pt x="18" y="92"/>
                </a:cubicBezTo>
                <a:cubicBezTo>
                  <a:pt x="20" y="92"/>
                  <a:pt x="20" y="93"/>
                  <a:pt x="22" y="93"/>
                </a:cubicBezTo>
                <a:cubicBezTo>
                  <a:pt x="24" y="93"/>
                  <a:pt x="23" y="96"/>
                  <a:pt x="26" y="95"/>
                </a:cubicBezTo>
                <a:cubicBezTo>
                  <a:pt x="26" y="95"/>
                  <a:pt x="27" y="95"/>
                  <a:pt x="27" y="95"/>
                </a:cubicBezTo>
                <a:cubicBezTo>
                  <a:pt x="28" y="94"/>
                  <a:pt x="29" y="95"/>
                  <a:pt x="29" y="94"/>
                </a:cubicBezTo>
                <a:cubicBezTo>
                  <a:pt x="29" y="94"/>
                  <a:pt x="30" y="94"/>
                  <a:pt x="30" y="93"/>
                </a:cubicBezTo>
                <a:cubicBezTo>
                  <a:pt x="30" y="93"/>
                  <a:pt x="30" y="92"/>
                  <a:pt x="31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40" y="92"/>
                  <a:pt x="40" y="90"/>
                  <a:pt x="42" y="90"/>
                </a:cubicBezTo>
                <a:cubicBezTo>
                  <a:pt x="42" y="91"/>
                  <a:pt x="44" y="91"/>
                  <a:pt x="44" y="92"/>
                </a:cubicBezTo>
                <a:cubicBezTo>
                  <a:pt x="44" y="95"/>
                  <a:pt x="44" y="95"/>
                  <a:pt x="44" y="95"/>
                </a:cubicBezTo>
                <a:cubicBezTo>
                  <a:pt x="46" y="96"/>
                  <a:pt x="46" y="94"/>
                  <a:pt x="47" y="94"/>
                </a:cubicBezTo>
                <a:cubicBezTo>
                  <a:pt x="47" y="92"/>
                  <a:pt x="49" y="93"/>
                  <a:pt x="49" y="92"/>
                </a:cubicBezTo>
                <a:cubicBezTo>
                  <a:pt x="49" y="93"/>
                  <a:pt x="51" y="93"/>
                  <a:pt x="51" y="93"/>
                </a:cubicBezTo>
                <a:cubicBezTo>
                  <a:pt x="51" y="94"/>
                  <a:pt x="52" y="94"/>
                  <a:pt x="52" y="95"/>
                </a:cubicBezTo>
                <a:cubicBezTo>
                  <a:pt x="51" y="95"/>
                  <a:pt x="51" y="96"/>
                  <a:pt x="51" y="98"/>
                </a:cubicBezTo>
                <a:cubicBezTo>
                  <a:pt x="52" y="98"/>
                  <a:pt x="52" y="99"/>
                  <a:pt x="52" y="100"/>
                </a:cubicBezTo>
                <a:cubicBezTo>
                  <a:pt x="53" y="100"/>
                  <a:pt x="53" y="102"/>
                  <a:pt x="54" y="103"/>
                </a:cubicBezTo>
                <a:cubicBezTo>
                  <a:pt x="55" y="103"/>
                  <a:pt x="55" y="103"/>
                  <a:pt x="55" y="104"/>
                </a:cubicBezTo>
                <a:cubicBezTo>
                  <a:pt x="58" y="104"/>
                  <a:pt x="57" y="101"/>
                  <a:pt x="60" y="102"/>
                </a:cubicBezTo>
                <a:cubicBezTo>
                  <a:pt x="61" y="102"/>
                  <a:pt x="61" y="102"/>
                  <a:pt x="62" y="102"/>
                </a:cubicBezTo>
                <a:cubicBezTo>
                  <a:pt x="62" y="103"/>
                  <a:pt x="63" y="103"/>
                  <a:pt x="63" y="103"/>
                </a:cubicBezTo>
                <a:cubicBezTo>
                  <a:pt x="63" y="104"/>
                  <a:pt x="63" y="104"/>
                  <a:pt x="64" y="104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5" y="106"/>
                  <a:pt x="65" y="106"/>
                  <a:pt x="65" y="107"/>
                </a:cubicBezTo>
                <a:cubicBezTo>
                  <a:pt x="66" y="107"/>
                  <a:pt x="67" y="108"/>
                  <a:pt x="67" y="109"/>
                </a:cubicBezTo>
                <a:cubicBezTo>
                  <a:pt x="68" y="109"/>
                  <a:pt x="69" y="109"/>
                  <a:pt x="69" y="109"/>
                </a:cubicBezTo>
                <a:cubicBezTo>
                  <a:pt x="69" y="110"/>
                  <a:pt x="70" y="110"/>
                  <a:pt x="70" y="110"/>
                </a:cubicBezTo>
                <a:cubicBezTo>
                  <a:pt x="71" y="110"/>
                  <a:pt x="71" y="111"/>
                  <a:pt x="71" y="111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1" y="113"/>
                  <a:pt x="70" y="112"/>
                  <a:pt x="70" y="113"/>
                </a:cubicBezTo>
                <a:cubicBezTo>
                  <a:pt x="69" y="114"/>
                  <a:pt x="69" y="116"/>
                  <a:pt x="67" y="116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6" y="120"/>
                  <a:pt x="65" y="121"/>
                  <a:pt x="65" y="123"/>
                </a:cubicBezTo>
                <a:cubicBezTo>
                  <a:pt x="64" y="123"/>
                  <a:pt x="64" y="125"/>
                  <a:pt x="64" y="126"/>
                </a:cubicBezTo>
                <a:cubicBezTo>
                  <a:pt x="65" y="126"/>
                  <a:pt x="66" y="127"/>
                  <a:pt x="66" y="128"/>
                </a:cubicBezTo>
                <a:cubicBezTo>
                  <a:pt x="73" y="128"/>
                  <a:pt x="73" y="128"/>
                  <a:pt x="73" y="128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74" y="127"/>
                  <a:pt x="73" y="126"/>
                  <a:pt x="74" y="126"/>
                </a:cubicBezTo>
                <a:cubicBezTo>
                  <a:pt x="74" y="125"/>
                  <a:pt x="74" y="126"/>
                  <a:pt x="74" y="125"/>
                </a:cubicBezTo>
                <a:cubicBezTo>
                  <a:pt x="75" y="125"/>
                  <a:pt x="76" y="125"/>
                  <a:pt x="76" y="125"/>
                </a:cubicBezTo>
                <a:cubicBezTo>
                  <a:pt x="76" y="123"/>
                  <a:pt x="75" y="123"/>
                  <a:pt x="75" y="122"/>
                </a:cubicBezTo>
                <a:cubicBezTo>
                  <a:pt x="74" y="122"/>
                  <a:pt x="74" y="121"/>
                  <a:pt x="74" y="120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72" y="119"/>
                  <a:pt x="71" y="118"/>
                  <a:pt x="72" y="115"/>
                </a:cubicBezTo>
                <a:cubicBezTo>
                  <a:pt x="73" y="114"/>
                  <a:pt x="74" y="113"/>
                  <a:pt x="76" y="113"/>
                </a:cubicBezTo>
                <a:cubicBezTo>
                  <a:pt x="76" y="112"/>
                  <a:pt x="77" y="112"/>
                  <a:pt x="78" y="112"/>
                </a:cubicBezTo>
                <a:cubicBezTo>
                  <a:pt x="78" y="111"/>
                  <a:pt x="79" y="110"/>
                  <a:pt x="81" y="111"/>
                </a:cubicBezTo>
                <a:cubicBezTo>
                  <a:pt x="81" y="110"/>
                  <a:pt x="80" y="109"/>
                  <a:pt x="80" y="109"/>
                </a:cubicBezTo>
                <a:cubicBezTo>
                  <a:pt x="79" y="109"/>
                  <a:pt x="79" y="109"/>
                  <a:pt x="78" y="109"/>
                </a:cubicBezTo>
                <a:cubicBezTo>
                  <a:pt x="79" y="105"/>
                  <a:pt x="82" y="105"/>
                  <a:pt x="83" y="102"/>
                </a:cubicBezTo>
                <a:cubicBezTo>
                  <a:pt x="83" y="99"/>
                  <a:pt x="83" y="99"/>
                  <a:pt x="83" y="99"/>
                </a:cubicBezTo>
                <a:cubicBezTo>
                  <a:pt x="83" y="98"/>
                  <a:pt x="82" y="97"/>
                  <a:pt x="81" y="97"/>
                </a:cubicBezTo>
                <a:cubicBezTo>
                  <a:pt x="81" y="96"/>
                  <a:pt x="81" y="96"/>
                  <a:pt x="81" y="95"/>
                </a:cubicBezTo>
                <a:cubicBezTo>
                  <a:pt x="81" y="95"/>
                  <a:pt x="81" y="95"/>
                  <a:pt x="81" y="95"/>
                </a:cubicBezTo>
                <a:cubicBezTo>
                  <a:pt x="80" y="94"/>
                  <a:pt x="81" y="93"/>
                  <a:pt x="81" y="93"/>
                </a:cubicBezTo>
                <a:cubicBezTo>
                  <a:pt x="80" y="93"/>
                  <a:pt x="80" y="93"/>
                  <a:pt x="80" y="93"/>
                </a:cubicBezTo>
                <a:cubicBezTo>
                  <a:pt x="80" y="93"/>
                  <a:pt x="80" y="92"/>
                  <a:pt x="80" y="91"/>
                </a:cubicBezTo>
                <a:cubicBezTo>
                  <a:pt x="80" y="91"/>
                  <a:pt x="79" y="91"/>
                  <a:pt x="79" y="91"/>
                </a:cubicBezTo>
                <a:cubicBezTo>
                  <a:pt x="79" y="91"/>
                  <a:pt x="79" y="90"/>
                  <a:pt x="78" y="90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7"/>
                  <a:pt x="77" y="86"/>
                  <a:pt x="77" y="85"/>
                </a:cubicBezTo>
                <a:cubicBezTo>
                  <a:pt x="77" y="83"/>
                  <a:pt x="77" y="82"/>
                  <a:pt x="76" y="82"/>
                </a:cubicBezTo>
                <a:cubicBezTo>
                  <a:pt x="76" y="82"/>
                  <a:pt x="76" y="82"/>
                  <a:pt x="76" y="81"/>
                </a:cubicBezTo>
                <a:cubicBezTo>
                  <a:pt x="76" y="81"/>
                  <a:pt x="77" y="81"/>
                  <a:pt x="77" y="81"/>
                </a:cubicBezTo>
                <a:cubicBezTo>
                  <a:pt x="77" y="81"/>
                  <a:pt x="78" y="80"/>
                  <a:pt x="79" y="80"/>
                </a:cubicBezTo>
                <a:cubicBezTo>
                  <a:pt x="79" y="80"/>
                  <a:pt x="80" y="79"/>
                  <a:pt x="81" y="79"/>
                </a:cubicBezTo>
                <a:cubicBezTo>
                  <a:pt x="81" y="78"/>
                  <a:pt x="81" y="78"/>
                  <a:pt x="81" y="78"/>
                </a:cubicBezTo>
                <a:cubicBezTo>
                  <a:pt x="81" y="77"/>
                  <a:pt x="82" y="77"/>
                  <a:pt x="82" y="77"/>
                </a:cubicBezTo>
                <a:cubicBezTo>
                  <a:pt x="82" y="76"/>
                  <a:pt x="83" y="76"/>
                  <a:pt x="83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4" y="76"/>
                  <a:pt x="84" y="76"/>
                  <a:pt x="84" y="76"/>
                </a:cubicBezTo>
                <a:cubicBezTo>
                  <a:pt x="84" y="76"/>
                  <a:pt x="85" y="77"/>
                  <a:pt x="86" y="77"/>
                </a:cubicBezTo>
                <a:cubicBezTo>
                  <a:pt x="87" y="77"/>
                  <a:pt x="88" y="77"/>
                  <a:pt x="88" y="77"/>
                </a:cubicBezTo>
                <a:cubicBezTo>
                  <a:pt x="88" y="77"/>
                  <a:pt x="88" y="78"/>
                  <a:pt x="88" y="78"/>
                </a:cubicBezTo>
                <a:cubicBezTo>
                  <a:pt x="88" y="78"/>
                  <a:pt x="89" y="78"/>
                  <a:pt x="90" y="78"/>
                </a:cubicBezTo>
                <a:cubicBezTo>
                  <a:pt x="94" y="78"/>
                  <a:pt x="98" y="77"/>
                  <a:pt x="99" y="74"/>
                </a:cubicBezTo>
                <a:cubicBezTo>
                  <a:pt x="98" y="74"/>
                  <a:pt x="97" y="73"/>
                  <a:pt x="97" y="71"/>
                </a:cubicBezTo>
                <a:cubicBezTo>
                  <a:pt x="97" y="69"/>
                  <a:pt x="99" y="70"/>
                  <a:pt x="99" y="68"/>
                </a:cubicBezTo>
                <a:cubicBezTo>
                  <a:pt x="102" y="67"/>
                  <a:pt x="104" y="66"/>
                  <a:pt x="105" y="64"/>
                </a:cubicBezTo>
                <a:cubicBezTo>
                  <a:pt x="106" y="64"/>
                  <a:pt x="107" y="63"/>
                  <a:pt x="107" y="63"/>
                </a:cubicBezTo>
                <a:cubicBezTo>
                  <a:pt x="107" y="62"/>
                  <a:pt x="108" y="62"/>
                  <a:pt x="108" y="63"/>
                </a:cubicBezTo>
                <a:cubicBezTo>
                  <a:pt x="110" y="63"/>
                  <a:pt x="110" y="63"/>
                  <a:pt x="110" y="63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11" y="61"/>
                  <a:pt x="110" y="58"/>
                  <a:pt x="111" y="56"/>
                </a:cubicBezTo>
                <a:cubicBezTo>
                  <a:pt x="111" y="56"/>
                  <a:pt x="110" y="56"/>
                  <a:pt x="110" y="56"/>
                </a:cubicBezTo>
                <a:cubicBezTo>
                  <a:pt x="110" y="56"/>
                  <a:pt x="110" y="56"/>
                  <a:pt x="110" y="56"/>
                </a:cubicBezTo>
                <a:cubicBezTo>
                  <a:pt x="110" y="56"/>
                  <a:pt x="110" y="56"/>
                  <a:pt x="110" y="56"/>
                </a:cubicBezTo>
                <a:cubicBezTo>
                  <a:pt x="110" y="56"/>
                  <a:pt x="110" y="56"/>
                  <a:pt x="110" y="56"/>
                </a:cubicBezTo>
                <a:cubicBezTo>
                  <a:pt x="111" y="53"/>
                  <a:pt x="109" y="53"/>
                  <a:pt x="108" y="53"/>
                </a:cubicBezTo>
                <a:cubicBezTo>
                  <a:pt x="108" y="53"/>
                  <a:pt x="108" y="53"/>
                  <a:pt x="108" y="53"/>
                </a:cubicBezTo>
                <a:cubicBezTo>
                  <a:pt x="108" y="52"/>
                  <a:pt x="107" y="51"/>
                  <a:pt x="107" y="52"/>
                </a:cubicBezTo>
                <a:cubicBezTo>
                  <a:pt x="106" y="52"/>
                  <a:pt x="106" y="52"/>
                  <a:pt x="106" y="51"/>
                </a:cubicBezTo>
                <a:cubicBezTo>
                  <a:pt x="106" y="51"/>
                  <a:pt x="105" y="51"/>
                  <a:pt x="105" y="51"/>
                </a:cubicBezTo>
                <a:cubicBezTo>
                  <a:pt x="104" y="51"/>
                  <a:pt x="104" y="51"/>
                  <a:pt x="104" y="51"/>
                </a:cubicBezTo>
                <a:cubicBezTo>
                  <a:pt x="102" y="52"/>
                  <a:pt x="102" y="50"/>
                  <a:pt x="101" y="49"/>
                </a:cubicBezTo>
                <a:cubicBezTo>
                  <a:pt x="101" y="49"/>
                  <a:pt x="101" y="49"/>
                  <a:pt x="101" y="49"/>
                </a:cubicBezTo>
                <a:cubicBezTo>
                  <a:pt x="101" y="49"/>
                  <a:pt x="101" y="49"/>
                  <a:pt x="101" y="49"/>
                </a:cubicBezTo>
                <a:cubicBezTo>
                  <a:pt x="101" y="49"/>
                  <a:pt x="101" y="49"/>
                  <a:pt x="101" y="49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1" y="48"/>
                  <a:pt x="101" y="47"/>
                  <a:pt x="101" y="47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101" y="47"/>
                  <a:pt x="101" y="47"/>
                  <a:pt x="101" y="46"/>
                </a:cubicBezTo>
                <a:cubicBezTo>
                  <a:pt x="101" y="46"/>
                  <a:pt x="101" y="46"/>
                  <a:pt x="101" y="46"/>
                </a:cubicBezTo>
                <a:cubicBezTo>
                  <a:pt x="101" y="46"/>
                  <a:pt x="101" y="46"/>
                  <a:pt x="101" y="46"/>
                </a:cubicBezTo>
                <a:cubicBezTo>
                  <a:pt x="103" y="47"/>
                  <a:pt x="107" y="46"/>
                  <a:pt x="110" y="47"/>
                </a:cubicBezTo>
                <a:cubicBezTo>
                  <a:pt x="112" y="47"/>
                  <a:pt x="110" y="44"/>
                  <a:pt x="112" y="44"/>
                </a:cubicBezTo>
                <a:cubicBezTo>
                  <a:pt x="111" y="40"/>
                  <a:pt x="114" y="39"/>
                  <a:pt x="113" y="35"/>
                </a:cubicBezTo>
                <a:cubicBezTo>
                  <a:pt x="115" y="35"/>
                  <a:pt x="115" y="34"/>
                  <a:pt x="115" y="33"/>
                </a:cubicBezTo>
                <a:cubicBezTo>
                  <a:pt x="117" y="33"/>
                  <a:pt x="116" y="31"/>
                  <a:pt x="117" y="31"/>
                </a:cubicBezTo>
                <a:cubicBezTo>
                  <a:pt x="117" y="27"/>
                  <a:pt x="117" y="23"/>
                  <a:pt x="117" y="19"/>
                </a:cubicBezTo>
                <a:cubicBezTo>
                  <a:pt x="117" y="18"/>
                  <a:pt x="117" y="18"/>
                  <a:pt x="117" y="17"/>
                </a:cubicBezTo>
                <a:close/>
                <a:moveTo>
                  <a:pt x="74" y="84"/>
                </a:moveTo>
                <a:cubicBezTo>
                  <a:pt x="74" y="85"/>
                  <a:pt x="75" y="85"/>
                  <a:pt x="75" y="86"/>
                </a:cubicBezTo>
                <a:cubicBezTo>
                  <a:pt x="75" y="85"/>
                  <a:pt x="74" y="85"/>
                  <a:pt x="74" y="84"/>
                </a:cubicBezTo>
                <a:close/>
                <a:moveTo>
                  <a:pt x="81" y="44"/>
                </a:moveTo>
                <a:cubicBezTo>
                  <a:pt x="80" y="44"/>
                  <a:pt x="79" y="44"/>
                  <a:pt x="78" y="44"/>
                </a:cubicBezTo>
                <a:cubicBezTo>
                  <a:pt x="77" y="45"/>
                  <a:pt x="76" y="44"/>
                  <a:pt x="76" y="45"/>
                </a:cubicBezTo>
                <a:cubicBezTo>
                  <a:pt x="75" y="45"/>
                  <a:pt x="74" y="46"/>
                  <a:pt x="73" y="46"/>
                </a:cubicBezTo>
                <a:cubicBezTo>
                  <a:pt x="72" y="45"/>
                  <a:pt x="70" y="46"/>
                  <a:pt x="71" y="44"/>
                </a:cubicBezTo>
                <a:cubicBezTo>
                  <a:pt x="73" y="44"/>
                  <a:pt x="73" y="44"/>
                  <a:pt x="73" y="44"/>
                </a:cubicBezTo>
                <a:cubicBezTo>
                  <a:pt x="75" y="43"/>
                  <a:pt x="78" y="43"/>
                  <a:pt x="80" y="42"/>
                </a:cubicBezTo>
                <a:cubicBezTo>
                  <a:pt x="80" y="42"/>
                  <a:pt x="80" y="42"/>
                  <a:pt x="80" y="42"/>
                </a:cubicBezTo>
                <a:cubicBezTo>
                  <a:pt x="81" y="42"/>
                  <a:pt x="81" y="42"/>
                  <a:pt x="81" y="43"/>
                </a:cubicBezTo>
                <a:cubicBezTo>
                  <a:pt x="81" y="43"/>
                  <a:pt x="80" y="43"/>
                  <a:pt x="81" y="44"/>
                </a:cubicBezTo>
                <a:close/>
                <a:moveTo>
                  <a:pt x="8" y="83"/>
                </a:moveTo>
                <a:cubicBezTo>
                  <a:pt x="8" y="83"/>
                  <a:pt x="8" y="83"/>
                  <a:pt x="8" y="83"/>
                </a:cubicBezTo>
                <a:cubicBezTo>
                  <a:pt x="9" y="85"/>
                  <a:pt x="11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4" y="85"/>
                  <a:pt x="14" y="84"/>
                  <a:pt x="1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6" y="84"/>
                  <a:pt x="15" y="83"/>
                  <a:pt x="15" y="83"/>
                </a:cubicBezTo>
                <a:cubicBezTo>
                  <a:pt x="14" y="83"/>
                  <a:pt x="14" y="81"/>
                  <a:pt x="12" y="82"/>
                </a:cubicBezTo>
                <a:cubicBezTo>
                  <a:pt x="11" y="82"/>
                  <a:pt x="11" y="81"/>
                  <a:pt x="11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9" y="80"/>
                  <a:pt x="8" y="81"/>
                  <a:pt x="8" y="83"/>
                </a:cubicBezTo>
                <a:cubicBezTo>
                  <a:pt x="8" y="83"/>
                  <a:pt x="8" y="83"/>
                  <a:pt x="8" y="83"/>
                </a:cubicBezTo>
                <a:cubicBezTo>
                  <a:pt x="8" y="83"/>
                  <a:pt x="8" y="83"/>
                  <a:pt x="8" y="83"/>
                </a:cubicBezTo>
                <a:close/>
                <a:moveTo>
                  <a:pt x="13" y="79"/>
                </a:moveTo>
                <a:cubicBezTo>
                  <a:pt x="13" y="79"/>
                  <a:pt x="13" y="80"/>
                  <a:pt x="14" y="80"/>
                </a:cubicBezTo>
                <a:cubicBezTo>
                  <a:pt x="14" y="80"/>
                  <a:pt x="15" y="80"/>
                  <a:pt x="15" y="81"/>
                </a:cubicBezTo>
                <a:cubicBezTo>
                  <a:pt x="15" y="81"/>
                  <a:pt x="15" y="81"/>
                  <a:pt x="15" y="81"/>
                </a:cubicBezTo>
                <a:cubicBezTo>
                  <a:pt x="16" y="82"/>
                  <a:pt x="17" y="82"/>
                  <a:pt x="17" y="84"/>
                </a:cubicBezTo>
                <a:cubicBezTo>
                  <a:pt x="17" y="84"/>
                  <a:pt x="17" y="84"/>
                  <a:pt x="18" y="84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5"/>
                  <a:pt x="19" y="85"/>
                  <a:pt x="20" y="84"/>
                </a:cubicBezTo>
                <a:cubicBezTo>
                  <a:pt x="20" y="84"/>
                  <a:pt x="20" y="84"/>
                  <a:pt x="20" y="84"/>
                </a:cubicBezTo>
                <a:cubicBezTo>
                  <a:pt x="21" y="83"/>
                  <a:pt x="22" y="82"/>
                  <a:pt x="22" y="81"/>
                </a:cubicBezTo>
                <a:cubicBezTo>
                  <a:pt x="22" y="81"/>
                  <a:pt x="22" y="81"/>
                  <a:pt x="22" y="81"/>
                </a:cubicBezTo>
                <a:cubicBezTo>
                  <a:pt x="22" y="81"/>
                  <a:pt x="22" y="80"/>
                  <a:pt x="22" y="80"/>
                </a:cubicBezTo>
                <a:cubicBezTo>
                  <a:pt x="20" y="80"/>
                  <a:pt x="19" y="79"/>
                  <a:pt x="19" y="77"/>
                </a:cubicBezTo>
                <a:cubicBezTo>
                  <a:pt x="15" y="78"/>
                  <a:pt x="15" y="75"/>
                  <a:pt x="11" y="75"/>
                </a:cubicBezTo>
                <a:cubicBezTo>
                  <a:pt x="11" y="75"/>
                  <a:pt x="10" y="76"/>
                  <a:pt x="10" y="76"/>
                </a:cubicBezTo>
                <a:cubicBezTo>
                  <a:pt x="10" y="76"/>
                  <a:pt x="10" y="77"/>
                  <a:pt x="9" y="77"/>
                </a:cubicBezTo>
                <a:cubicBezTo>
                  <a:pt x="9" y="78"/>
                  <a:pt x="9" y="78"/>
                  <a:pt x="9" y="78"/>
                </a:cubicBezTo>
                <a:cubicBezTo>
                  <a:pt x="9" y="80"/>
                  <a:pt x="12" y="78"/>
                  <a:pt x="13" y="79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21"/>
          <p:cNvSpPr>
            <a:spLocks noEditPoints="1"/>
          </p:cNvSpPr>
          <p:nvPr/>
        </p:nvSpPr>
        <p:spPr bwMode="auto">
          <a:xfrm>
            <a:off x="7139279" y="4561190"/>
            <a:ext cx="1558925" cy="2071688"/>
          </a:xfrm>
          <a:custGeom>
            <a:avLst/>
            <a:gdLst>
              <a:gd name="T0" fmla="*/ 85 w 403"/>
              <a:gd name="T1" fmla="*/ 276 h 535"/>
              <a:gd name="T2" fmla="*/ 46 w 403"/>
              <a:gd name="T3" fmla="*/ 285 h 535"/>
              <a:gd name="T4" fmla="*/ 50 w 403"/>
              <a:gd name="T5" fmla="*/ 313 h 535"/>
              <a:gd name="T6" fmla="*/ 46 w 403"/>
              <a:gd name="T7" fmla="*/ 347 h 535"/>
              <a:gd name="T8" fmla="*/ 56 w 403"/>
              <a:gd name="T9" fmla="*/ 375 h 535"/>
              <a:gd name="T10" fmla="*/ 89 w 403"/>
              <a:gd name="T11" fmla="*/ 356 h 535"/>
              <a:gd name="T12" fmla="*/ 97 w 403"/>
              <a:gd name="T13" fmla="*/ 306 h 535"/>
              <a:gd name="T14" fmla="*/ 85 w 403"/>
              <a:gd name="T15" fmla="*/ 269 h 535"/>
              <a:gd name="T16" fmla="*/ 94 w 403"/>
              <a:gd name="T17" fmla="*/ 286 h 535"/>
              <a:gd name="T18" fmla="*/ 115 w 403"/>
              <a:gd name="T19" fmla="*/ 197 h 535"/>
              <a:gd name="T20" fmla="*/ 138 w 403"/>
              <a:gd name="T21" fmla="*/ 220 h 535"/>
              <a:gd name="T22" fmla="*/ 209 w 403"/>
              <a:gd name="T23" fmla="*/ 285 h 535"/>
              <a:gd name="T24" fmla="*/ 250 w 403"/>
              <a:gd name="T25" fmla="*/ 301 h 535"/>
              <a:gd name="T26" fmla="*/ 373 w 403"/>
              <a:gd name="T27" fmla="*/ 289 h 535"/>
              <a:gd name="T28" fmla="*/ 338 w 403"/>
              <a:gd name="T29" fmla="*/ 271 h 535"/>
              <a:gd name="T30" fmla="*/ 317 w 403"/>
              <a:gd name="T31" fmla="*/ 245 h 535"/>
              <a:gd name="T32" fmla="*/ 260 w 403"/>
              <a:gd name="T33" fmla="*/ 225 h 535"/>
              <a:gd name="T34" fmla="*/ 239 w 403"/>
              <a:gd name="T35" fmla="*/ 194 h 535"/>
              <a:gd name="T36" fmla="*/ 229 w 403"/>
              <a:gd name="T37" fmla="*/ 167 h 535"/>
              <a:gd name="T38" fmla="*/ 205 w 403"/>
              <a:gd name="T39" fmla="*/ 148 h 535"/>
              <a:gd name="T40" fmla="*/ 186 w 403"/>
              <a:gd name="T41" fmla="*/ 109 h 535"/>
              <a:gd name="T42" fmla="*/ 196 w 403"/>
              <a:gd name="T43" fmla="*/ 78 h 535"/>
              <a:gd name="T44" fmla="*/ 224 w 403"/>
              <a:gd name="T45" fmla="*/ 66 h 535"/>
              <a:gd name="T46" fmla="*/ 219 w 403"/>
              <a:gd name="T47" fmla="*/ 34 h 535"/>
              <a:gd name="T48" fmla="*/ 212 w 403"/>
              <a:gd name="T49" fmla="*/ 27 h 535"/>
              <a:gd name="T50" fmla="*/ 168 w 403"/>
              <a:gd name="T51" fmla="*/ 5 h 535"/>
              <a:gd name="T52" fmla="*/ 122 w 403"/>
              <a:gd name="T53" fmla="*/ 23 h 535"/>
              <a:gd name="T54" fmla="*/ 110 w 403"/>
              <a:gd name="T55" fmla="*/ 27 h 535"/>
              <a:gd name="T56" fmla="*/ 110 w 403"/>
              <a:gd name="T57" fmla="*/ 35 h 535"/>
              <a:gd name="T58" fmla="*/ 96 w 403"/>
              <a:gd name="T59" fmla="*/ 32 h 535"/>
              <a:gd name="T60" fmla="*/ 87 w 403"/>
              <a:gd name="T61" fmla="*/ 27 h 535"/>
              <a:gd name="T62" fmla="*/ 74 w 403"/>
              <a:gd name="T63" fmla="*/ 51 h 535"/>
              <a:gd name="T64" fmla="*/ 51 w 403"/>
              <a:gd name="T65" fmla="*/ 34 h 535"/>
              <a:gd name="T66" fmla="*/ 27 w 403"/>
              <a:gd name="T67" fmla="*/ 47 h 535"/>
              <a:gd name="T68" fmla="*/ 16 w 403"/>
              <a:gd name="T69" fmla="*/ 77 h 535"/>
              <a:gd name="T70" fmla="*/ 11 w 403"/>
              <a:gd name="T71" fmla="*/ 129 h 535"/>
              <a:gd name="T72" fmla="*/ 55 w 403"/>
              <a:gd name="T73" fmla="*/ 133 h 535"/>
              <a:gd name="T74" fmla="*/ 106 w 403"/>
              <a:gd name="T75" fmla="*/ 142 h 535"/>
              <a:gd name="T76" fmla="*/ 124 w 403"/>
              <a:gd name="T77" fmla="*/ 186 h 535"/>
              <a:gd name="T78" fmla="*/ 150 w 403"/>
              <a:gd name="T79" fmla="*/ 218 h 535"/>
              <a:gd name="T80" fmla="*/ 184 w 403"/>
              <a:gd name="T81" fmla="*/ 249 h 535"/>
              <a:gd name="T82" fmla="*/ 233 w 403"/>
              <a:gd name="T83" fmla="*/ 273 h 535"/>
              <a:gd name="T84" fmla="*/ 251 w 403"/>
              <a:gd name="T85" fmla="*/ 290 h 535"/>
              <a:gd name="T86" fmla="*/ 271 w 403"/>
              <a:gd name="T87" fmla="*/ 299 h 535"/>
              <a:gd name="T88" fmla="*/ 292 w 403"/>
              <a:gd name="T89" fmla="*/ 328 h 535"/>
              <a:gd name="T90" fmla="*/ 315 w 403"/>
              <a:gd name="T91" fmla="*/ 354 h 535"/>
              <a:gd name="T92" fmla="*/ 309 w 403"/>
              <a:gd name="T93" fmla="*/ 388 h 535"/>
              <a:gd name="T94" fmla="*/ 307 w 403"/>
              <a:gd name="T95" fmla="*/ 421 h 535"/>
              <a:gd name="T96" fmla="*/ 337 w 403"/>
              <a:gd name="T97" fmla="*/ 399 h 535"/>
              <a:gd name="T98" fmla="*/ 354 w 403"/>
              <a:gd name="T99" fmla="*/ 351 h 535"/>
              <a:gd name="T100" fmla="*/ 340 w 403"/>
              <a:gd name="T101" fmla="*/ 315 h 535"/>
              <a:gd name="T102" fmla="*/ 366 w 403"/>
              <a:gd name="T103" fmla="*/ 311 h 535"/>
              <a:gd name="T104" fmla="*/ 399 w 403"/>
              <a:gd name="T105" fmla="*/ 329 h 535"/>
              <a:gd name="T106" fmla="*/ 283 w 403"/>
              <a:gd name="T107" fmla="*/ 388 h 535"/>
              <a:gd name="T108" fmla="*/ 258 w 403"/>
              <a:gd name="T109" fmla="*/ 394 h 535"/>
              <a:gd name="T110" fmla="*/ 278 w 403"/>
              <a:gd name="T111" fmla="*/ 409 h 535"/>
              <a:gd name="T112" fmla="*/ 240 w 403"/>
              <a:gd name="T113" fmla="*/ 418 h 535"/>
              <a:gd name="T114" fmla="*/ 203 w 403"/>
              <a:gd name="T115" fmla="*/ 415 h 535"/>
              <a:gd name="T116" fmla="*/ 232 w 403"/>
              <a:gd name="T117" fmla="*/ 457 h 535"/>
              <a:gd name="T118" fmla="*/ 282 w 403"/>
              <a:gd name="T119" fmla="*/ 478 h 535"/>
              <a:gd name="T120" fmla="*/ 291 w 403"/>
              <a:gd name="T121" fmla="*/ 452 h 535"/>
              <a:gd name="T122" fmla="*/ 301 w 403"/>
              <a:gd name="T123" fmla="*/ 412 h 535"/>
              <a:gd name="T124" fmla="*/ 170 w 403"/>
              <a:gd name="T125" fmla="*/ 473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3" h="535">
                <a:moveTo>
                  <a:pt x="99" y="302"/>
                </a:moveTo>
                <a:cubicBezTo>
                  <a:pt x="99" y="302"/>
                  <a:pt x="99" y="302"/>
                  <a:pt x="99" y="302"/>
                </a:cubicBezTo>
                <a:cubicBezTo>
                  <a:pt x="98" y="300"/>
                  <a:pt x="97" y="299"/>
                  <a:pt x="96" y="297"/>
                </a:cubicBezTo>
                <a:cubicBezTo>
                  <a:pt x="96" y="296"/>
                  <a:pt x="96" y="295"/>
                  <a:pt x="97" y="294"/>
                </a:cubicBezTo>
                <a:cubicBezTo>
                  <a:pt x="96" y="294"/>
                  <a:pt x="96" y="293"/>
                  <a:pt x="96" y="293"/>
                </a:cubicBezTo>
                <a:cubicBezTo>
                  <a:pt x="96" y="293"/>
                  <a:pt x="96" y="293"/>
                  <a:pt x="96" y="293"/>
                </a:cubicBezTo>
                <a:cubicBezTo>
                  <a:pt x="95" y="293"/>
                  <a:pt x="95" y="293"/>
                  <a:pt x="95" y="293"/>
                </a:cubicBezTo>
                <a:cubicBezTo>
                  <a:pt x="95" y="291"/>
                  <a:pt x="95" y="291"/>
                  <a:pt x="94" y="289"/>
                </a:cubicBezTo>
                <a:cubicBezTo>
                  <a:pt x="94" y="289"/>
                  <a:pt x="94" y="289"/>
                  <a:pt x="94" y="289"/>
                </a:cubicBezTo>
                <a:cubicBezTo>
                  <a:pt x="94" y="288"/>
                  <a:pt x="94" y="288"/>
                  <a:pt x="94" y="288"/>
                </a:cubicBezTo>
                <a:cubicBezTo>
                  <a:pt x="94" y="288"/>
                  <a:pt x="93" y="287"/>
                  <a:pt x="92" y="287"/>
                </a:cubicBezTo>
                <a:cubicBezTo>
                  <a:pt x="92" y="286"/>
                  <a:pt x="92" y="286"/>
                  <a:pt x="91" y="286"/>
                </a:cubicBezTo>
                <a:cubicBezTo>
                  <a:pt x="91" y="285"/>
                  <a:pt x="91" y="285"/>
                  <a:pt x="91" y="285"/>
                </a:cubicBezTo>
                <a:cubicBezTo>
                  <a:pt x="90" y="285"/>
                  <a:pt x="89" y="285"/>
                  <a:pt x="88" y="285"/>
                </a:cubicBezTo>
                <a:cubicBezTo>
                  <a:pt x="89" y="284"/>
                  <a:pt x="89" y="283"/>
                  <a:pt x="90" y="282"/>
                </a:cubicBezTo>
                <a:cubicBezTo>
                  <a:pt x="90" y="281"/>
                  <a:pt x="93" y="282"/>
                  <a:pt x="92" y="280"/>
                </a:cubicBezTo>
                <a:cubicBezTo>
                  <a:pt x="91" y="280"/>
                  <a:pt x="89" y="280"/>
                  <a:pt x="88" y="278"/>
                </a:cubicBezTo>
                <a:cubicBezTo>
                  <a:pt x="88" y="276"/>
                  <a:pt x="90" y="277"/>
                  <a:pt x="90" y="275"/>
                </a:cubicBezTo>
                <a:cubicBezTo>
                  <a:pt x="89" y="275"/>
                  <a:pt x="88" y="275"/>
                  <a:pt x="87" y="275"/>
                </a:cubicBezTo>
                <a:cubicBezTo>
                  <a:pt x="86" y="275"/>
                  <a:pt x="86" y="276"/>
                  <a:pt x="85" y="276"/>
                </a:cubicBezTo>
                <a:cubicBezTo>
                  <a:pt x="86" y="275"/>
                  <a:pt x="85" y="274"/>
                  <a:pt x="85" y="273"/>
                </a:cubicBezTo>
                <a:cubicBezTo>
                  <a:pt x="84" y="272"/>
                  <a:pt x="84" y="272"/>
                  <a:pt x="83" y="272"/>
                </a:cubicBezTo>
                <a:cubicBezTo>
                  <a:pt x="81" y="272"/>
                  <a:pt x="81" y="271"/>
                  <a:pt x="81" y="271"/>
                </a:cubicBezTo>
                <a:cubicBezTo>
                  <a:pt x="81" y="271"/>
                  <a:pt x="81" y="270"/>
                  <a:pt x="81" y="269"/>
                </a:cubicBezTo>
                <a:cubicBezTo>
                  <a:pt x="79" y="269"/>
                  <a:pt x="78" y="268"/>
                  <a:pt x="76" y="269"/>
                </a:cubicBezTo>
                <a:cubicBezTo>
                  <a:pt x="75" y="269"/>
                  <a:pt x="75" y="270"/>
                  <a:pt x="75" y="271"/>
                </a:cubicBezTo>
                <a:cubicBezTo>
                  <a:pt x="76" y="271"/>
                  <a:pt x="76" y="272"/>
                  <a:pt x="76" y="273"/>
                </a:cubicBezTo>
                <a:cubicBezTo>
                  <a:pt x="75" y="274"/>
                  <a:pt x="73" y="273"/>
                  <a:pt x="71" y="273"/>
                </a:cubicBezTo>
                <a:cubicBezTo>
                  <a:pt x="71" y="274"/>
                  <a:pt x="71" y="274"/>
                  <a:pt x="71" y="274"/>
                </a:cubicBezTo>
                <a:cubicBezTo>
                  <a:pt x="71" y="274"/>
                  <a:pt x="71" y="275"/>
                  <a:pt x="71" y="275"/>
                </a:cubicBezTo>
                <a:cubicBezTo>
                  <a:pt x="69" y="275"/>
                  <a:pt x="68" y="276"/>
                  <a:pt x="68" y="278"/>
                </a:cubicBezTo>
                <a:cubicBezTo>
                  <a:pt x="68" y="278"/>
                  <a:pt x="67" y="278"/>
                  <a:pt x="67" y="278"/>
                </a:cubicBezTo>
                <a:cubicBezTo>
                  <a:pt x="67" y="278"/>
                  <a:pt x="66" y="279"/>
                  <a:pt x="65" y="279"/>
                </a:cubicBezTo>
                <a:cubicBezTo>
                  <a:pt x="64" y="280"/>
                  <a:pt x="65" y="282"/>
                  <a:pt x="63" y="282"/>
                </a:cubicBezTo>
                <a:cubicBezTo>
                  <a:pt x="61" y="283"/>
                  <a:pt x="60" y="283"/>
                  <a:pt x="58" y="283"/>
                </a:cubicBezTo>
                <a:cubicBezTo>
                  <a:pt x="57" y="284"/>
                  <a:pt x="57" y="285"/>
                  <a:pt x="56" y="286"/>
                </a:cubicBezTo>
                <a:cubicBezTo>
                  <a:pt x="55" y="286"/>
                  <a:pt x="53" y="287"/>
                  <a:pt x="52" y="287"/>
                </a:cubicBezTo>
                <a:cubicBezTo>
                  <a:pt x="51" y="287"/>
                  <a:pt x="50" y="286"/>
                  <a:pt x="49" y="286"/>
                </a:cubicBezTo>
                <a:cubicBezTo>
                  <a:pt x="49" y="286"/>
                  <a:pt x="49" y="286"/>
                  <a:pt x="49" y="286"/>
                </a:cubicBezTo>
                <a:cubicBezTo>
                  <a:pt x="48" y="285"/>
                  <a:pt x="47" y="287"/>
                  <a:pt x="46" y="285"/>
                </a:cubicBezTo>
                <a:cubicBezTo>
                  <a:pt x="46" y="284"/>
                  <a:pt x="46" y="284"/>
                  <a:pt x="46" y="284"/>
                </a:cubicBezTo>
                <a:cubicBezTo>
                  <a:pt x="45" y="284"/>
                  <a:pt x="45" y="283"/>
                  <a:pt x="44" y="283"/>
                </a:cubicBezTo>
                <a:cubicBezTo>
                  <a:pt x="44" y="283"/>
                  <a:pt x="44" y="282"/>
                  <a:pt x="44" y="281"/>
                </a:cubicBezTo>
                <a:cubicBezTo>
                  <a:pt x="44" y="280"/>
                  <a:pt x="43" y="281"/>
                  <a:pt x="42" y="280"/>
                </a:cubicBezTo>
                <a:cubicBezTo>
                  <a:pt x="42" y="281"/>
                  <a:pt x="42" y="282"/>
                  <a:pt x="42" y="282"/>
                </a:cubicBezTo>
                <a:cubicBezTo>
                  <a:pt x="41" y="284"/>
                  <a:pt x="42" y="284"/>
                  <a:pt x="42" y="285"/>
                </a:cubicBezTo>
                <a:cubicBezTo>
                  <a:pt x="42" y="285"/>
                  <a:pt x="42" y="285"/>
                  <a:pt x="42" y="286"/>
                </a:cubicBezTo>
                <a:cubicBezTo>
                  <a:pt x="41" y="287"/>
                  <a:pt x="40" y="288"/>
                  <a:pt x="40" y="289"/>
                </a:cubicBezTo>
                <a:cubicBezTo>
                  <a:pt x="39" y="292"/>
                  <a:pt x="41" y="294"/>
                  <a:pt x="41" y="295"/>
                </a:cubicBezTo>
                <a:cubicBezTo>
                  <a:pt x="40" y="295"/>
                  <a:pt x="40" y="295"/>
                  <a:pt x="40" y="295"/>
                </a:cubicBezTo>
                <a:cubicBezTo>
                  <a:pt x="41" y="296"/>
                  <a:pt x="40" y="298"/>
                  <a:pt x="43" y="299"/>
                </a:cubicBezTo>
                <a:cubicBezTo>
                  <a:pt x="43" y="299"/>
                  <a:pt x="43" y="299"/>
                  <a:pt x="43" y="299"/>
                </a:cubicBezTo>
                <a:cubicBezTo>
                  <a:pt x="43" y="299"/>
                  <a:pt x="43" y="299"/>
                  <a:pt x="43" y="299"/>
                </a:cubicBezTo>
                <a:cubicBezTo>
                  <a:pt x="43" y="299"/>
                  <a:pt x="43" y="299"/>
                  <a:pt x="43" y="299"/>
                </a:cubicBezTo>
                <a:cubicBezTo>
                  <a:pt x="43" y="300"/>
                  <a:pt x="45" y="300"/>
                  <a:pt x="46" y="301"/>
                </a:cubicBezTo>
                <a:cubicBezTo>
                  <a:pt x="46" y="301"/>
                  <a:pt x="46" y="301"/>
                  <a:pt x="46" y="302"/>
                </a:cubicBezTo>
                <a:cubicBezTo>
                  <a:pt x="46" y="302"/>
                  <a:pt x="46" y="302"/>
                  <a:pt x="46" y="302"/>
                </a:cubicBezTo>
                <a:cubicBezTo>
                  <a:pt x="46" y="303"/>
                  <a:pt x="47" y="303"/>
                  <a:pt x="47" y="304"/>
                </a:cubicBezTo>
                <a:cubicBezTo>
                  <a:pt x="47" y="306"/>
                  <a:pt x="47" y="308"/>
                  <a:pt x="47" y="310"/>
                </a:cubicBezTo>
                <a:cubicBezTo>
                  <a:pt x="48" y="311"/>
                  <a:pt x="50" y="311"/>
                  <a:pt x="50" y="313"/>
                </a:cubicBezTo>
                <a:cubicBezTo>
                  <a:pt x="50" y="314"/>
                  <a:pt x="49" y="315"/>
                  <a:pt x="49" y="317"/>
                </a:cubicBezTo>
                <a:cubicBezTo>
                  <a:pt x="49" y="318"/>
                  <a:pt x="50" y="320"/>
                  <a:pt x="49" y="321"/>
                </a:cubicBezTo>
                <a:cubicBezTo>
                  <a:pt x="49" y="322"/>
                  <a:pt x="48" y="321"/>
                  <a:pt x="48" y="321"/>
                </a:cubicBezTo>
                <a:cubicBezTo>
                  <a:pt x="48" y="322"/>
                  <a:pt x="48" y="323"/>
                  <a:pt x="48" y="323"/>
                </a:cubicBezTo>
                <a:cubicBezTo>
                  <a:pt x="48" y="324"/>
                  <a:pt x="48" y="324"/>
                  <a:pt x="48" y="324"/>
                </a:cubicBezTo>
                <a:cubicBezTo>
                  <a:pt x="49" y="324"/>
                  <a:pt x="49" y="325"/>
                  <a:pt x="49" y="325"/>
                </a:cubicBezTo>
                <a:cubicBezTo>
                  <a:pt x="49" y="326"/>
                  <a:pt x="48" y="327"/>
                  <a:pt x="47" y="327"/>
                </a:cubicBezTo>
                <a:cubicBezTo>
                  <a:pt x="47" y="328"/>
                  <a:pt x="47" y="329"/>
                  <a:pt x="47" y="331"/>
                </a:cubicBezTo>
                <a:cubicBezTo>
                  <a:pt x="48" y="331"/>
                  <a:pt x="49" y="331"/>
                  <a:pt x="50" y="331"/>
                </a:cubicBezTo>
                <a:cubicBezTo>
                  <a:pt x="50" y="329"/>
                  <a:pt x="51" y="330"/>
                  <a:pt x="52" y="331"/>
                </a:cubicBezTo>
                <a:cubicBezTo>
                  <a:pt x="52" y="333"/>
                  <a:pt x="50" y="333"/>
                  <a:pt x="51" y="335"/>
                </a:cubicBezTo>
                <a:cubicBezTo>
                  <a:pt x="51" y="336"/>
                  <a:pt x="51" y="337"/>
                  <a:pt x="51" y="337"/>
                </a:cubicBezTo>
                <a:cubicBezTo>
                  <a:pt x="53" y="337"/>
                  <a:pt x="53" y="338"/>
                  <a:pt x="52" y="338"/>
                </a:cubicBezTo>
                <a:cubicBezTo>
                  <a:pt x="50" y="339"/>
                  <a:pt x="51" y="337"/>
                  <a:pt x="50" y="336"/>
                </a:cubicBezTo>
                <a:cubicBezTo>
                  <a:pt x="49" y="336"/>
                  <a:pt x="50" y="334"/>
                  <a:pt x="48" y="334"/>
                </a:cubicBezTo>
                <a:cubicBezTo>
                  <a:pt x="47" y="336"/>
                  <a:pt x="49" y="338"/>
                  <a:pt x="48" y="342"/>
                </a:cubicBezTo>
                <a:cubicBezTo>
                  <a:pt x="48" y="342"/>
                  <a:pt x="48" y="342"/>
                  <a:pt x="48" y="343"/>
                </a:cubicBezTo>
                <a:cubicBezTo>
                  <a:pt x="48" y="343"/>
                  <a:pt x="48" y="343"/>
                  <a:pt x="48" y="343"/>
                </a:cubicBezTo>
                <a:cubicBezTo>
                  <a:pt x="48" y="344"/>
                  <a:pt x="47" y="345"/>
                  <a:pt x="46" y="347"/>
                </a:cubicBezTo>
                <a:cubicBezTo>
                  <a:pt x="46" y="347"/>
                  <a:pt x="46" y="347"/>
                  <a:pt x="46" y="347"/>
                </a:cubicBezTo>
                <a:cubicBezTo>
                  <a:pt x="46" y="347"/>
                  <a:pt x="46" y="348"/>
                  <a:pt x="45" y="348"/>
                </a:cubicBezTo>
                <a:cubicBezTo>
                  <a:pt x="45" y="349"/>
                  <a:pt x="46" y="349"/>
                  <a:pt x="46" y="351"/>
                </a:cubicBezTo>
                <a:cubicBezTo>
                  <a:pt x="46" y="351"/>
                  <a:pt x="45" y="351"/>
                  <a:pt x="45" y="351"/>
                </a:cubicBezTo>
                <a:cubicBezTo>
                  <a:pt x="45" y="352"/>
                  <a:pt x="45" y="352"/>
                  <a:pt x="45" y="352"/>
                </a:cubicBezTo>
                <a:cubicBezTo>
                  <a:pt x="45" y="352"/>
                  <a:pt x="45" y="352"/>
                  <a:pt x="45" y="352"/>
                </a:cubicBezTo>
                <a:cubicBezTo>
                  <a:pt x="44" y="353"/>
                  <a:pt x="45" y="354"/>
                  <a:pt x="46" y="356"/>
                </a:cubicBezTo>
                <a:cubicBezTo>
                  <a:pt x="46" y="356"/>
                  <a:pt x="46" y="356"/>
                  <a:pt x="46" y="356"/>
                </a:cubicBezTo>
                <a:cubicBezTo>
                  <a:pt x="46" y="356"/>
                  <a:pt x="46" y="356"/>
                  <a:pt x="46" y="357"/>
                </a:cubicBezTo>
                <a:cubicBezTo>
                  <a:pt x="45" y="357"/>
                  <a:pt x="45" y="359"/>
                  <a:pt x="44" y="360"/>
                </a:cubicBezTo>
                <a:cubicBezTo>
                  <a:pt x="45" y="361"/>
                  <a:pt x="45" y="362"/>
                  <a:pt x="45" y="363"/>
                </a:cubicBezTo>
                <a:cubicBezTo>
                  <a:pt x="46" y="363"/>
                  <a:pt x="46" y="363"/>
                  <a:pt x="46" y="364"/>
                </a:cubicBezTo>
                <a:cubicBezTo>
                  <a:pt x="47" y="364"/>
                  <a:pt x="48" y="364"/>
                  <a:pt x="48" y="365"/>
                </a:cubicBezTo>
                <a:cubicBezTo>
                  <a:pt x="49" y="367"/>
                  <a:pt x="50" y="368"/>
                  <a:pt x="51" y="370"/>
                </a:cubicBezTo>
                <a:cubicBezTo>
                  <a:pt x="51" y="371"/>
                  <a:pt x="52" y="371"/>
                  <a:pt x="52" y="372"/>
                </a:cubicBezTo>
                <a:cubicBezTo>
                  <a:pt x="52" y="373"/>
                  <a:pt x="52" y="375"/>
                  <a:pt x="52" y="376"/>
                </a:cubicBezTo>
                <a:cubicBezTo>
                  <a:pt x="53" y="376"/>
                  <a:pt x="53" y="376"/>
                  <a:pt x="53" y="377"/>
                </a:cubicBezTo>
                <a:cubicBezTo>
                  <a:pt x="53" y="377"/>
                  <a:pt x="54" y="377"/>
                  <a:pt x="54" y="377"/>
                </a:cubicBezTo>
                <a:cubicBezTo>
                  <a:pt x="54" y="377"/>
                  <a:pt x="54" y="377"/>
                  <a:pt x="54" y="377"/>
                </a:cubicBezTo>
                <a:cubicBezTo>
                  <a:pt x="56" y="377"/>
                  <a:pt x="56" y="376"/>
                  <a:pt x="56" y="375"/>
                </a:cubicBezTo>
                <a:cubicBezTo>
                  <a:pt x="56" y="375"/>
                  <a:pt x="56" y="375"/>
                  <a:pt x="56" y="375"/>
                </a:cubicBezTo>
                <a:cubicBezTo>
                  <a:pt x="57" y="374"/>
                  <a:pt x="57" y="374"/>
                  <a:pt x="57" y="374"/>
                </a:cubicBezTo>
                <a:cubicBezTo>
                  <a:pt x="58" y="375"/>
                  <a:pt x="58" y="375"/>
                  <a:pt x="59" y="376"/>
                </a:cubicBezTo>
                <a:cubicBezTo>
                  <a:pt x="60" y="376"/>
                  <a:pt x="61" y="375"/>
                  <a:pt x="61" y="377"/>
                </a:cubicBezTo>
                <a:cubicBezTo>
                  <a:pt x="63" y="377"/>
                  <a:pt x="63" y="374"/>
                  <a:pt x="65" y="374"/>
                </a:cubicBezTo>
                <a:cubicBezTo>
                  <a:pt x="66" y="373"/>
                  <a:pt x="67" y="372"/>
                  <a:pt x="69" y="372"/>
                </a:cubicBezTo>
                <a:cubicBezTo>
                  <a:pt x="68" y="370"/>
                  <a:pt x="69" y="369"/>
                  <a:pt x="69" y="367"/>
                </a:cubicBezTo>
                <a:cubicBezTo>
                  <a:pt x="69" y="366"/>
                  <a:pt x="67" y="367"/>
                  <a:pt x="68" y="365"/>
                </a:cubicBezTo>
                <a:cubicBezTo>
                  <a:pt x="69" y="365"/>
                  <a:pt x="69" y="364"/>
                  <a:pt x="69" y="364"/>
                </a:cubicBezTo>
                <a:cubicBezTo>
                  <a:pt x="69" y="364"/>
                  <a:pt x="69" y="364"/>
                  <a:pt x="69" y="364"/>
                </a:cubicBezTo>
                <a:cubicBezTo>
                  <a:pt x="70" y="362"/>
                  <a:pt x="72" y="362"/>
                  <a:pt x="73" y="363"/>
                </a:cubicBezTo>
                <a:cubicBezTo>
                  <a:pt x="73" y="363"/>
                  <a:pt x="73" y="363"/>
                  <a:pt x="73" y="363"/>
                </a:cubicBezTo>
                <a:cubicBezTo>
                  <a:pt x="73" y="363"/>
                  <a:pt x="73" y="363"/>
                  <a:pt x="74" y="363"/>
                </a:cubicBezTo>
                <a:cubicBezTo>
                  <a:pt x="74" y="362"/>
                  <a:pt x="74" y="361"/>
                  <a:pt x="76" y="361"/>
                </a:cubicBezTo>
                <a:cubicBezTo>
                  <a:pt x="76" y="362"/>
                  <a:pt x="77" y="362"/>
                  <a:pt x="78" y="362"/>
                </a:cubicBezTo>
                <a:cubicBezTo>
                  <a:pt x="80" y="364"/>
                  <a:pt x="81" y="366"/>
                  <a:pt x="85" y="365"/>
                </a:cubicBezTo>
                <a:cubicBezTo>
                  <a:pt x="85" y="366"/>
                  <a:pt x="85" y="367"/>
                  <a:pt x="85" y="367"/>
                </a:cubicBezTo>
                <a:cubicBezTo>
                  <a:pt x="86" y="366"/>
                  <a:pt x="87" y="365"/>
                  <a:pt x="88" y="365"/>
                </a:cubicBezTo>
                <a:cubicBezTo>
                  <a:pt x="88" y="363"/>
                  <a:pt x="88" y="361"/>
                  <a:pt x="88" y="359"/>
                </a:cubicBezTo>
                <a:cubicBezTo>
                  <a:pt x="89" y="358"/>
                  <a:pt x="91" y="359"/>
                  <a:pt x="90" y="357"/>
                </a:cubicBezTo>
                <a:cubicBezTo>
                  <a:pt x="90" y="356"/>
                  <a:pt x="89" y="356"/>
                  <a:pt x="89" y="356"/>
                </a:cubicBezTo>
                <a:cubicBezTo>
                  <a:pt x="89" y="356"/>
                  <a:pt x="89" y="355"/>
                  <a:pt x="89" y="355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90" y="354"/>
                  <a:pt x="91" y="353"/>
                  <a:pt x="91" y="351"/>
                </a:cubicBezTo>
                <a:cubicBezTo>
                  <a:pt x="91" y="351"/>
                  <a:pt x="91" y="351"/>
                  <a:pt x="91" y="351"/>
                </a:cubicBezTo>
                <a:cubicBezTo>
                  <a:pt x="91" y="351"/>
                  <a:pt x="91" y="350"/>
                  <a:pt x="91" y="350"/>
                </a:cubicBezTo>
                <a:cubicBezTo>
                  <a:pt x="91" y="348"/>
                  <a:pt x="90" y="349"/>
                  <a:pt x="90" y="347"/>
                </a:cubicBezTo>
                <a:cubicBezTo>
                  <a:pt x="90" y="347"/>
                  <a:pt x="91" y="347"/>
                  <a:pt x="91" y="347"/>
                </a:cubicBezTo>
                <a:cubicBezTo>
                  <a:pt x="91" y="347"/>
                  <a:pt x="91" y="347"/>
                  <a:pt x="91" y="347"/>
                </a:cubicBezTo>
                <a:cubicBezTo>
                  <a:pt x="91" y="346"/>
                  <a:pt x="91" y="345"/>
                  <a:pt x="91" y="344"/>
                </a:cubicBezTo>
                <a:cubicBezTo>
                  <a:pt x="91" y="344"/>
                  <a:pt x="91" y="344"/>
                  <a:pt x="91" y="344"/>
                </a:cubicBezTo>
                <a:cubicBezTo>
                  <a:pt x="91" y="343"/>
                  <a:pt x="91" y="342"/>
                  <a:pt x="91" y="342"/>
                </a:cubicBezTo>
                <a:cubicBezTo>
                  <a:pt x="91" y="340"/>
                  <a:pt x="92" y="340"/>
                  <a:pt x="92" y="338"/>
                </a:cubicBezTo>
                <a:cubicBezTo>
                  <a:pt x="92" y="333"/>
                  <a:pt x="94" y="330"/>
                  <a:pt x="92" y="326"/>
                </a:cubicBezTo>
                <a:cubicBezTo>
                  <a:pt x="93" y="325"/>
                  <a:pt x="94" y="325"/>
                  <a:pt x="94" y="322"/>
                </a:cubicBezTo>
                <a:cubicBezTo>
                  <a:pt x="93" y="321"/>
                  <a:pt x="91" y="320"/>
                  <a:pt x="91" y="318"/>
                </a:cubicBezTo>
                <a:cubicBezTo>
                  <a:pt x="91" y="317"/>
                  <a:pt x="91" y="316"/>
                  <a:pt x="91" y="315"/>
                </a:cubicBezTo>
                <a:cubicBezTo>
                  <a:pt x="92" y="313"/>
                  <a:pt x="93" y="312"/>
                  <a:pt x="94" y="310"/>
                </a:cubicBezTo>
                <a:cubicBezTo>
                  <a:pt x="95" y="310"/>
                  <a:pt x="95" y="308"/>
                  <a:pt x="97" y="309"/>
                </a:cubicBezTo>
                <a:cubicBezTo>
                  <a:pt x="97" y="308"/>
                  <a:pt x="97" y="307"/>
                  <a:pt x="97" y="307"/>
                </a:cubicBezTo>
                <a:cubicBezTo>
                  <a:pt x="97" y="307"/>
                  <a:pt x="97" y="307"/>
                  <a:pt x="97" y="306"/>
                </a:cubicBezTo>
                <a:cubicBezTo>
                  <a:pt x="98" y="305"/>
                  <a:pt x="100" y="304"/>
                  <a:pt x="99" y="303"/>
                </a:cubicBezTo>
                <a:cubicBezTo>
                  <a:pt x="99" y="303"/>
                  <a:pt x="99" y="302"/>
                  <a:pt x="99" y="302"/>
                </a:cubicBezTo>
                <a:close/>
                <a:moveTo>
                  <a:pt x="82" y="269"/>
                </a:moveTo>
                <a:cubicBezTo>
                  <a:pt x="82" y="269"/>
                  <a:pt x="81" y="270"/>
                  <a:pt x="81" y="271"/>
                </a:cubicBezTo>
                <a:cubicBezTo>
                  <a:pt x="82" y="271"/>
                  <a:pt x="82" y="271"/>
                  <a:pt x="83" y="271"/>
                </a:cubicBezTo>
                <a:cubicBezTo>
                  <a:pt x="83" y="270"/>
                  <a:pt x="83" y="269"/>
                  <a:pt x="82" y="269"/>
                </a:cubicBezTo>
                <a:close/>
                <a:moveTo>
                  <a:pt x="83" y="271"/>
                </a:moveTo>
                <a:cubicBezTo>
                  <a:pt x="84" y="271"/>
                  <a:pt x="84" y="271"/>
                  <a:pt x="84" y="271"/>
                </a:cubicBezTo>
                <a:cubicBezTo>
                  <a:pt x="84" y="272"/>
                  <a:pt x="85" y="272"/>
                  <a:pt x="85" y="273"/>
                </a:cubicBezTo>
                <a:cubicBezTo>
                  <a:pt x="85" y="273"/>
                  <a:pt x="85" y="273"/>
                  <a:pt x="86" y="273"/>
                </a:cubicBezTo>
                <a:cubicBezTo>
                  <a:pt x="86" y="274"/>
                  <a:pt x="87" y="273"/>
                  <a:pt x="88" y="273"/>
                </a:cubicBezTo>
                <a:cubicBezTo>
                  <a:pt x="88" y="273"/>
                  <a:pt x="86" y="272"/>
                  <a:pt x="87" y="271"/>
                </a:cubicBezTo>
                <a:cubicBezTo>
                  <a:pt x="87" y="271"/>
                  <a:pt x="87" y="271"/>
                  <a:pt x="87" y="271"/>
                </a:cubicBezTo>
                <a:cubicBezTo>
                  <a:pt x="87" y="271"/>
                  <a:pt x="87" y="270"/>
                  <a:pt x="87" y="269"/>
                </a:cubicBezTo>
                <a:cubicBezTo>
                  <a:pt x="87" y="269"/>
                  <a:pt x="86" y="269"/>
                  <a:pt x="86" y="270"/>
                </a:cubicBezTo>
                <a:cubicBezTo>
                  <a:pt x="86" y="270"/>
                  <a:pt x="86" y="270"/>
                  <a:pt x="86" y="270"/>
                </a:cubicBezTo>
                <a:cubicBezTo>
                  <a:pt x="86" y="270"/>
                  <a:pt x="86" y="270"/>
                  <a:pt x="86" y="270"/>
                </a:cubicBezTo>
                <a:cubicBezTo>
                  <a:pt x="86" y="271"/>
                  <a:pt x="86" y="271"/>
                  <a:pt x="85" y="271"/>
                </a:cubicBezTo>
                <a:cubicBezTo>
                  <a:pt x="85" y="271"/>
                  <a:pt x="85" y="270"/>
                  <a:pt x="85" y="270"/>
                </a:cubicBezTo>
                <a:cubicBezTo>
                  <a:pt x="85" y="270"/>
                  <a:pt x="85" y="269"/>
                  <a:pt x="85" y="269"/>
                </a:cubicBezTo>
                <a:cubicBezTo>
                  <a:pt x="83" y="268"/>
                  <a:pt x="84" y="271"/>
                  <a:pt x="83" y="271"/>
                </a:cubicBezTo>
                <a:cubicBezTo>
                  <a:pt x="83" y="271"/>
                  <a:pt x="83" y="271"/>
                  <a:pt x="83" y="271"/>
                </a:cubicBezTo>
                <a:close/>
                <a:moveTo>
                  <a:pt x="45" y="273"/>
                </a:moveTo>
                <a:cubicBezTo>
                  <a:pt x="45" y="274"/>
                  <a:pt x="45" y="275"/>
                  <a:pt x="45" y="275"/>
                </a:cubicBezTo>
                <a:cubicBezTo>
                  <a:pt x="45" y="277"/>
                  <a:pt x="41" y="278"/>
                  <a:pt x="44" y="279"/>
                </a:cubicBezTo>
                <a:cubicBezTo>
                  <a:pt x="44" y="278"/>
                  <a:pt x="44" y="278"/>
                  <a:pt x="45" y="278"/>
                </a:cubicBezTo>
                <a:cubicBezTo>
                  <a:pt x="45" y="278"/>
                  <a:pt x="45" y="277"/>
                  <a:pt x="46" y="277"/>
                </a:cubicBezTo>
                <a:cubicBezTo>
                  <a:pt x="47" y="277"/>
                  <a:pt x="47" y="277"/>
                  <a:pt x="48" y="276"/>
                </a:cubicBezTo>
                <a:cubicBezTo>
                  <a:pt x="48" y="275"/>
                  <a:pt x="49" y="275"/>
                  <a:pt x="48" y="273"/>
                </a:cubicBezTo>
                <a:cubicBezTo>
                  <a:pt x="47" y="273"/>
                  <a:pt x="46" y="273"/>
                  <a:pt x="45" y="273"/>
                </a:cubicBezTo>
                <a:close/>
                <a:moveTo>
                  <a:pt x="95" y="285"/>
                </a:moveTo>
                <a:cubicBezTo>
                  <a:pt x="97" y="284"/>
                  <a:pt x="94" y="282"/>
                  <a:pt x="95" y="285"/>
                </a:cubicBezTo>
                <a:close/>
                <a:moveTo>
                  <a:pt x="92" y="285"/>
                </a:moveTo>
                <a:cubicBezTo>
                  <a:pt x="93" y="286"/>
                  <a:pt x="94" y="286"/>
                  <a:pt x="94" y="285"/>
                </a:cubicBezTo>
                <a:cubicBezTo>
                  <a:pt x="95" y="285"/>
                  <a:pt x="95" y="285"/>
                  <a:pt x="95" y="285"/>
                </a:cubicBezTo>
                <a:cubicBezTo>
                  <a:pt x="94" y="285"/>
                  <a:pt x="93" y="284"/>
                  <a:pt x="92" y="285"/>
                </a:cubicBezTo>
                <a:close/>
                <a:moveTo>
                  <a:pt x="95" y="286"/>
                </a:moveTo>
                <a:cubicBezTo>
                  <a:pt x="95" y="286"/>
                  <a:pt x="95" y="286"/>
                  <a:pt x="95" y="286"/>
                </a:cubicBezTo>
                <a:cubicBezTo>
                  <a:pt x="95" y="286"/>
                  <a:pt x="95" y="286"/>
                  <a:pt x="94" y="286"/>
                </a:cubicBezTo>
                <a:cubicBezTo>
                  <a:pt x="94" y="286"/>
                  <a:pt x="94" y="286"/>
                  <a:pt x="94" y="286"/>
                </a:cubicBezTo>
                <a:cubicBezTo>
                  <a:pt x="94" y="286"/>
                  <a:pt x="94" y="286"/>
                  <a:pt x="94" y="286"/>
                </a:cubicBezTo>
                <a:cubicBezTo>
                  <a:pt x="94" y="288"/>
                  <a:pt x="96" y="287"/>
                  <a:pt x="96" y="288"/>
                </a:cubicBezTo>
                <a:cubicBezTo>
                  <a:pt x="96" y="287"/>
                  <a:pt x="97" y="285"/>
                  <a:pt x="95" y="286"/>
                </a:cubicBezTo>
                <a:close/>
                <a:moveTo>
                  <a:pt x="39" y="363"/>
                </a:moveTo>
                <a:cubicBezTo>
                  <a:pt x="40" y="364"/>
                  <a:pt x="40" y="366"/>
                  <a:pt x="42" y="366"/>
                </a:cubicBezTo>
                <a:cubicBezTo>
                  <a:pt x="43" y="364"/>
                  <a:pt x="43" y="363"/>
                  <a:pt x="43" y="360"/>
                </a:cubicBezTo>
                <a:cubicBezTo>
                  <a:pt x="40" y="360"/>
                  <a:pt x="40" y="362"/>
                  <a:pt x="39" y="363"/>
                </a:cubicBezTo>
                <a:close/>
                <a:moveTo>
                  <a:pt x="48" y="367"/>
                </a:moveTo>
                <a:cubicBezTo>
                  <a:pt x="47" y="366"/>
                  <a:pt x="47" y="365"/>
                  <a:pt x="44" y="365"/>
                </a:cubicBezTo>
                <a:cubicBezTo>
                  <a:pt x="44" y="366"/>
                  <a:pt x="43" y="367"/>
                  <a:pt x="44" y="368"/>
                </a:cubicBezTo>
                <a:cubicBezTo>
                  <a:pt x="45" y="369"/>
                  <a:pt x="44" y="373"/>
                  <a:pt x="47" y="372"/>
                </a:cubicBezTo>
                <a:cubicBezTo>
                  <a:pt x="48" y="372"/>
                  <a:pt x="48" y="371"/>
                  <a:pt x="48" y="370"/>
                </a:cubicBezTo>
                <a:cubicBezTo>
                  <a:pt x="48" y="369"/>
                  <a:pt x="49" y="368"/>
                  <a:pt x="48" y="367"/>
                </a:cubicBezTo>
                <a:close/>
                <a:moveTo>
                  <a:pt x="100" y="190"/>
                </a:moveTo>
                <a:cubicBezTo>
                  <a:pt x="103" y="190"/>
                  <a:pt x="102" y="189"/>
                  <a:pt x="101" y="187"/>
                </a:cubicBezTo>
                <a:cubicBezTo>
                  <a:pt x="102" y="187"/>
                  <a:pt x="103" y="186"/>
                  <a:pt x="103" y="186"/>
                </a:cubicBezTo>
                <a:cubicBezTo>
                  <a:pt x="100" y="185"/>
                  <a:pt x="100" y="187"/>
                  <a:pt x="100" y="190"/>
                </a:cubicBezTo>
                <a:close/>
                <a:moveTo>
                  <a:pt x="122" y="195"/>
                </a:moveTo>
                <a:cubicBezTo>
                  <a:pt x="119" y="195"/>
                  <a:pt x="120" y="197"/>
                  <a:pt x="118" y="197"/>
                </a:cubicBezTo>
                <a:cubicBezTo>
                  <a:pt x="118" y="197"/>
                  <a:pt x="117" y="197"/>
                  <a:pt x="115" y="197"/>
                </a:cubicBezTo>
                <a:cubicBezTo>
                  <a:pt x="115" y="198"/>
                  <a:pt x="115" y="198"/>
                  <a:pt x="115" y="198"/>
                </a:cubicBezTo>
                <a:cubicBezTo>
                  <a:pt x="115" y="197"/>
                  <a:pt x="112" y="198"/>
                  <a:pt x="110" y="197"/>
                </a:cubicBezTo>
                <a:cubicBezTo>
                  <a:pt x="110" y="199"/>
                  <a:pt x="108" y="201"/>
                  <a:pt x="110" y="202"/>
                </a:cubicBezTo>
                <a:cubicBezTo>
                  <a:pt x="111" y="202"/>
                  <a:pt x="111" y="202"/>
                  <a:pt x="111" y="202"/>
                </a:cubicBezTo>
                <a:cubicBezTo>
                  <a:pt x="112" y="203"/>
                  <a:pt x="113" y="203"/>
                  <a:pt x="113" y="204"/>
                </a:cubicBezTo>
                <a:cubicBezTo>
                  <a:pt x="115" y="204"/>
                  <a:pt x="115" y="202"/>
                  <a:pt x="117" y="202"/>
                </a:cubicBezTo>
                <a:cubicBezTo>
                  <a:pt x="117" y="203"/>
                  <a:pt x="119" y="203"/>
                  <a:pt x="119" y="204"/>
                </a:cubicBezTo>
                <a:cubicBezTo>
                  <a:pt x="119" y="204"/>
                  <a:pt x="120" y="204"/>
                  <a:pt x="121" y="204"/>
                </a:cubicBezTo>
                <a:cubicBezTo>
                  <a:pt x="122" y="203"/>
                  <a:pt x="122" y="201"/>
                  <a:pt x="122" y="200"/>
                </a:cubicBezTo>
                <a:cubicBezTo>
                  <a:pt x="122" y="198"/>
                  <a:pt x="123" y="198"/>
                  <a:pt x="123" y="197"/>
                </a:cubicBezTo>
                <a:cubicBezTo>
                  <a:pt x="122" y="196"/>
                  <a:pt x="122" y="196"/>
                  <a:pt x="122" y="195"/>
                </a:cubicBezTo>
                <a:close/>
                <a:moveTo>
                  <a:pt x="109" y="207"/>
                </a:moveTo>
                <a:cubicBezTo>
                  <a:pt x="109" y="208"/>
                  <a:pt x="108" y="210"/>
                  <a:pt x="110" y="209"/>
                </a:cubicBezTo>
                <a:cubicBezTo>
                  <a:pt x="111" y="208"/>
                  <a:pt x="110" y="207"/>
                  <a:pt x="109" y="207"/>
                </a:cubicBezTo>
                <a:close/>
                <a:moveTo>
                  <a:pt x="115" y="219"/>
                </a:moveTo>
                <a:cubicBezTo>
                  <a:pt x="116" y="219"/>
                  <a:pt x="116" y="219"/>
                  <a:pt x="116" y="220"/>
                </a:cubicBezTo>
                <a:cubicBezTo>
                  <a:pt x="116" y="220"/>
                  <a:pt x="116" y="221"/>
                  <a:pt x="116" y="221"/>
                </a:cubicBezTo>
                <a:cubicBezTo>
                  <a:pt x="118" y="222"/>
                  <a:pt x="118" y="220"/>
                  <a:pt x="117" y="218"/>
                </a:cubicBezTo>
                <a:cubicBezTo>
                  <a:pt x="116" y="218"/>
                  <a:pt x="115" y="218"/>
                  <a:pt x="115" y="219"/>
                </a:cubicBezTo>
                <a:close/>
                <a:moveTo>
                  <a:pt x="138" y="220"/>
                </a:moveTo>
                <a:cubicBezTo>
                  <a:pt x="137" y="220"/>
                  <a:pt x="137" y="219"/>
                  <a:pt x="138" y="219"/>
                </a:cubicBezTo>
                <a:cubicBezTo>
                  <a:pt x="138" y="219"/>
                  <a:pt x="138" y="219"/>
                  <a:pt x="138" y="218"/>
                </a:cubicBezTo>
                <a:cubicBezTo>
                  <a:pt x="136" y="218"/>
                  <a:pt x="134" y="218"/>
                  <a:pt x="134" y="220"/>
                </a:cubicBezTo>
                <a:cubicBezTo>
                  <a:pt x="136" y="220"/>
                  <a:pt x="136" y="222"/>
                  <a:pt x="137" y="222"/>
                </a:cubicBezTo>
                <a:cubicBezTo>
                  <a:pt x="137" y="221"/>
                  <a:pt x="137" y="221"/>
                  <a:pt x="138" y="221"/>
                </a:cubicBezTo>
                <a:cubicBezTo>
                  <a:pt x="138" y="221"/>
                  <a:pt x="138" y="220"/>
                  <a:pt x="138" y="220"/>
                </a:cubicBezTo>
                <a:close/>
                <a:moveTo>
                  <a:pt x="142" y="223"/>
                </a:moveTo>
                <a:cubicBezTo>
                  <a:pt x="142" y="224"/>
                  <a:pt x="142" y="225"/>
                  <a:pt x="142" y="225"/>
                </a:cubicBezTo>
                <a:cubicBezTo>
                  <a:pt x="142" y="225"/>
                  <a:pt x="143" y="225"/>
                  <a:pt x="143" y="225"/>
                </a:cubicBezTo>
                <a:cubicBezTo>
                  <a:pt x="143" y="224"/>
                  <a:pt x="144" y="224"/>
                  <a:pt x="144" y="223"/>
                </a:cubicBezTo>
                <a:cubicBezTo>
                  <a:pt x="143" y="223"/>
                  <a:pt x="143" y="223"/>
                  <a:pt x="142" y="223"/>
                </a:cubicBezTo>
                <a:close/>
                <a:moveTo>
                  <a:pt x="212" y="285"/>
                </a:moveTo>
                <a:cubicBezTo>
                  <a:pt x="211" y="284"/>
                  <a:pt x="210" y="283"/>
                  <a:pt x="209" y="285"/>
                </a:cubicBezTo>
                <a:cubicBezTo>
                  <a:pt x="209" y="285"/>
                  <a:pt x="209" y="285"/>
                  <a:pt x="209" y="285"/>
                </a:cubicBezTo>
                <a:cubicBezTo>
                  <a:pt x="210" y="285"/>
                  <a:pt x="211" y="285"/>
                  <a:pt x="212" y="285"/>
                </a:cubicBezTo>
                <a:close/>
                <a:moveTo>
                  <a:pt x="204" y="287"/>
                </a:moveTo>
                <a:cubicBezTo>
                  <a:pt x="204" y="286"/>
                  <a:pt x="204" y="285"/>
                  <a:pt x="204" y="285"/>
                </a:cubicBezTo>
                <a:cubicBezTo>
                  <a:pt x="201" y="284"/>
                  <a:pt x="201" y="288"/>
                  <a:pt x="204" y="287"/>
                </a:cubicBezTo>
                <a:close/>
                <a:moveTo>
                  <a:pt x="209" y="285"/>
                </a:moveTo>
                <a:cubicBezTo>
                  <a:pt x="209" y="285"/>
                  <a:pt x="209" y="285"/>
                  <a:pt x="209" y="285"/>
                </a:cubicBezTo>
                <a:cubicBezTo>
                  <a:pt x="208" y="285"/>
                  <a:pt x="208" y="286"/>
                  <a:pt x="208" y="286"/>
                </a:cubicBezTo>
                <a:cubicBezTo>
                  <a:pt x="209" y="286"/>
                  <a:pt x="209" y="286"/>
                  <a:pt x="209" y="285"/>
                </a:cubicBezTo>
                <a:close/>
                <a:moveTo>
                  <a:pt x="208" y="286"/>
                </a:moveTo>
                <a:cubicBezTo>
                  <a:pt x="207" y="286"/>
                  <a:pt x="206" y="286"/>
                  <a:pt x="206" y="287"/>
                </a:cubicBezTo>
                <a:cubicBezTo>
                  <a:pt x="206" y="287"/>
                  <a:pt x="205" y="287"/>
                  <a:pt x="205" y="288"/>
                </a:cubicBezTo>
                <a:cubicBezTo>
                  <a:pt x="205" y="288"/>
                  <a:pt x="205" y="289"/>
                  <a:pt x="205" y="289"/>
                </a:cubicBezTo>
                <a:cubicBezTo>
                  <a:pt x="207" y="290"/>
                  <a:pt x="208" y="288"/>
                  <a:pt x="208" y="286"/>
                </a:cubicBezTo>
                <a:close/>
                <a:moveTo>
                  <a:pt x="238" y="294"/>
                </a:moveTo>
                <a:cubicBezTo>
                  <a:pt x="238" y="294"/>
                  <a:pt x="238" y="294"/>
                  <a:pt x="237" y="294"/>
                </a:cubicBezTo>
                <a:cubicBezTo>
                  <a:pt x="237" y="295"/>
                  <a:pt x="237" y="295"/>
                  <a:pt x="237" y="294"/>
                </a:cubicBezTo>
                <a:cubicBezTo>
                  <a:pt x="236" y="294"/>
                  <a:pt x="236" y="294"/>
                  <a:pt x="236" y="294"/>
                </a:cubicBezTo>
                <a:cubicBezTo>
                  <a:pt x="235" y="296"/>
                  <a:pt x="237" y="296"/>
                  <a:pt x="237" y="297"/>
                </a:cubicBezTo>
                <a:cubicBezTo>
                  <a:pt x="239" y="297"/>
                  <a:pt x="239" y="295"/>
                  <a:pt x="241" y="296"/>
                </a:cubicBezTo>
                <a:cubicBezTo>
                  <a:pt x="242" y="295"/>
                  <a:pt x="241" y="295"/>
                  <a:pt x="241" y="294"/>
                </a:cubicBezTo>
                <a:cubicBezTo>
                  <a:pt x="240" y="294"/>
                  <a:pt x="239" y="292"/>
                  <a:pt x="238" y="294"/>
                </a:cubicBezTo>
                <a:close/>
                <a:moveTo>
                  <a:pt x="248" y="303"/>
                </a:moveTo>
                <a:cubicBezTo>
                  <a:pt x="249" y="303"/>
                  <a:pt x="250" y="303"/>
                  <a:pt x="251" y="304"/>
                </a:cubicBezTo>
                <a:cubicBezTo>
                  <a:pt x="250" y="304"/>
                  <a:pt x="250" y="305"/>
                  <a:pt x="251" y="305"/>
                </a:cubicBezTo>
                <a:cubicBezTo>
                  <a:pt x="251" y="304"/>
                  <a:pt x="253" y="304"/>
                  <a:pt x="252" y="302"/>
                </a:cubicBezTo>
                <a:cubicBezTo>
                  <a:pt x="251" y="302"/>
                  <a:pt x="250" y="302"/>
                  <a:pt x="250" y="301"/>
                </a:cubicBezTo>
                <a:cubicBezTo>
                  <a:pt x="250" y="303"/>
                  <a:pt x="247" y="301"/>
                  <a:pt x="248" y="303"/>
                </a:cubicBezTo>
                <a:close/>
                <a:moveTo>
                  <a:pt x="401" y="314"/>
                </a:moveTo>
                <a:cubicBezTo>
                  <a:pt x="401" y="314"/>
                  <a:pt x="401" y="313"/>
                  <a:pt x="401" y="313"/>
                </a:cubicBezTo>
                <a:cubicBezTo>
                  <a:pt x="401" y="313"/>
                  <a:pt x="401" y="313"/>
                  <a:pt x="400" y="313"/>
                </a:cubicBezTo>
                <a:cubicBezTo>
                  <a:pt x="400" y="311"/>
                  <a:pt x="400" y="310"/>
                  <a:pt x="400" y="309"/>
                </a:cubicBezTo>
                <a:cubicBezTo>
                  <a:pt x="399" y="307"/>
                  <a:pt x="397" y="308"/>
                  <a:pt x="398" y="305"/>
                </a:cubicBezTo>
                <a:cubicBezTo>
                  <a:pt x="396" y="305"/>
                  <a:pt x="395" y="304"/>
                  <a:pt x="394" y="303"/>
                </a:cubicBezTo>
                <a:cubicBezTo>
                  <a:pt x="394" y="302"/>
                  <a:pt x="392" y="302"/>
                  <a:pt x="391" y="301"/>
                </a:cubicBezTo>
                <a:cubicBezTo>
                  <a:pt x="391" y="301"/>
                  <a:pt x="390" y="301"/>
                  <a:pt x="390" y="300"/>
                </a:cubicBezTo>
                <a:cubicBezTo>
                  <a:pt x="390" y="300"/>
                  <a:pt x="390" y="300"/>
                  <a:pt x="390" y="300"/>
                </a:cubicBezTo>
                <a:cubicBezTo>
                  <a:pt x="389" y="300"/>
                  <a:pt x="389" y="300"/>
                  <a:pt x="389" y="300"/>
                </a:cubicBezTo>
                <a:cubicBezTo>
                  <a:pt x="389" y="299"/>
                  <a:pt x="388" y="299"/>
                  <a:pt x="388" y="298"/>
                </a:cubicBezTo>
                <a:cubicBezTo>
                  <a:pt x="387" y="298"/>
                  <a:pt x="387" y="298"/>
                  <a:pt x="387" y="298"/>
                </a:cubicBezTo>
                <a:cubicBezTo>
                  <a:pt x="386" y="298"/>
                  <a:pt x="385" y="296"/>
                  <a:pt x="385" y="296"/>
                </a:cubicBezTo>
                <a:cubicBezTo>
                  <a:pt x="385" y="296"/>
                  <a:pt x="385" y="295"/>
                  <a:pt x="385" y="295"/>
                </a:cubicBezTo>
                <a:cubicBezTo>
                  <a:pt x="384" y="294"/>
                  <a:pt x="383" y="294"/>
                  <a:pt x="384" y="292"/>
                </a:cubicBezTo>
                <a:cubicBezTo>
                  <a:pt x="382" y="292"/>
                  <a:pt x="382" y="292"/>
                  <a:pt x="381" y="291"/>
                </a:cubicBezTo>
                <a:cubicBezTo>
                  <a:pt x="377" y="291"/>
                  <a:pt x="377" y="291"/>
                  <a:pt x="377" y="291"/>
                </a:cubicBezTo>
                <a:cubicBezTo>
                  <a:pt x="377" y="290"/>
                  <a:pt x="375" y="290"/>
                  <a:pt x="375" y="289"/>
                </a:cubicBezTo>
                <a:cubicBezTo>
                  <a:pt x="373" y="289"/>
                  <a:pt x="373" y="289"/>
                  <a:pt x="373" y="289"/>
                </a:cubicBezTo>
                <a:cubicBezTo>
                  <a:pt x="373" y="289"/>
                  <a:pt x="373" y="289"/>
                  <a:pt x="373" y="289"/>
                </a:cubicBezTo>
                <a:cubicBezTo>
                  <a:pt x="372" y="288"/>
                  <a:pt x="371" y="288"/>
                  <a:pt x="369" y="287"/>
                </a:cubicBezTo>
                <a:cubicBezTo>
                  <a:pt x="369" y="287"/>
                  <a:pt x="369" y="287"/>
                  <a:pt x="369" y="287"/>
                </a:cubicBezTo>
                <a:cubicBezTo>
                  <a:pt x="369" y="287"/>
                  <a:pt x="369" y="287"/>
                  <a:pt x="369" y="287"/>
                </a:cubicBezTo>
                <a:cubicBezTo>
                  <a:pt x="368" y="287"/>
                  <a:pt x="366" y="286"/>
                  <a:pt x="365" y="286"/>
                </a:cubicBezTo>
                <a:cubicBezTo>
                  <a:pt x="365" y="286"/>
                  <a:pt x="365" y="286"/>
                  <a:pt x="365" y="286"/>
                </a:cubicBezTo>
                <a:cubicBezTo>
                  <a:pt x="365" y="285"/>
                  <a:pt x="364" y="285"/>
                  <a:pt x="363" y="285"/>
                </a:cubicBezTo>
                <a:cubicBezTo>
                  <a:pt x="363" y="284"/>
                  <a:pt x="361" y="284"/>
                  <a:pt x="361" y="282"/>
                </a:cubicBezTo>
                <a:cubicBezTo>
                  <a:pt x="360" y="282"/>
                  <a:pt x="359" y="281"/>
                  <a:pt x="358" y="281"/>
                </a:cubicBezTo>
                <a:cubicBezTo>
                  <a:pt x="358" y="280"/>
                  <a:pt x="358" y="280"/>
                  <a:pt x="358" y="280"/>
                </a:cubicBezTo>
                <a:cubicBezTo>
                  <a:pt x="357" y="279"/>
                  <a:pt x="355" y="280"/>
                  <a:pt x="355" y="278"/>
                </a:cubicBezTo>
                <a:cubicBezTo>
                  <a:pt x="355" y="278"/>
                  <a:pt x="355" y="278"/>
                  <a:pt x="354" y="278"/>
                </a:cubicBezTo>
                <a:cubicBezTo>
                  <a:pt x="354" y="277"/>
                  <a:pt x="353" y="277"/>
                  <a:pt x="353" y="277"/>
                </a:cubicBezTo>
                <a:cubicBezTo>
                  <a:pt x="352" y="277"/>
                  <a:pt x="352" y="277"/>
                  <a:pt x="352" y="277"/>
                </a:cubicBezTo>
                <a:cubicBezTo>
                  <a:pt x="351" y="276"/>
                  <a:pt x="350" y="275"/>
                  <a:pt x="349" y="275"/>
                </a:cubicBezTo>
                <a:cubicBezTo>
                  <a:pt x="349" y="275"/>
                  <a:pt x="349" y="275"/>
                  <a:pt x="349" y="275"/>
                </a:cubicBezTo>
                <a:cubicBezTo>
                  <a:pt x="349" y="275"/>
                  <a:pt x="349" y="275"/>
                  <a:pt x="348" y="275"/>
                </a:cubicBezTo>
                <a:cubicBezTo>
                  <a:pt x="348" y="273"/>
                  <a:pt x="345" y="274"/>
                  <a:pt x="345" y="273"/>
                </a:cubicBezTo>
                <a:cubicBezTo>
                  <a:pt x="343" y="273"/>
                  <a:pt x="342" y="272"/>
                  <a:pt x="340" y="272"/>
                </a:cubicBezTo>
                <a:cubicBezTo>
                  <a:pt x="339" y="272"/>
                  <a:pt x="338" y="271"/>
                  <a:pt x="338" y="271"/>
                </a:cubicBezTo>
                <a:cubicBezTo>
                  <a:pt x="337" y="271"/>
                  <a:pt x="336" y="271"/>
                  <a:pt x="336" y="270"/>
                </a:cubicBezTo>
                <a:cubicBezTo>
                  <a:pt x="333" y="270"/>
                  <a:pt x="332" y="268"/>
                  <a:pt x="329" y="269"/>
                </a:cubicBezTo>
                <a:cubicBezTo>
                  <a:pt x="329" y="267"/>
                  <a:pt x="327" y="268"/>
                  <a:pt x="327" y="266"/>
                </a:cubicBezTo>
                <a:cubicBezTo>
                  <a:pt x="326" y="266"/>
                  <a:pt x="325" y="266"/>
                  <a:pt x="325" y="265"/>
                </a:cubicBezTo>
                <a:cubicBezTo>
                  <a:pt x="320" y="265"/>
                  <a:pt x="318" y="262"/>
                  <a:pt x="315" y="262"/>
                </a:cubicBezTo>
                <a:cubicBezTo>
                  <a:pt x="314" y="262"/>
                  <a:pt x="314" y="261"/>
                  <a:pt x="314" y="261"/>
                </a:cubicBezTo>
                <a:cubicBezTo>
                  <a:pt x="313" y="261"/>
                  <a:pt x="313" y="261"/>
                  <a:pt x="313" y="261"/>
                </a:cubicBezTo>
                <a:cubicBezTo>
                  <a:pt x="312" y="260"/>
                  <a:pt x="311" y="260"/>
                  <a:pt x="310" y="260"/>
                </a:cubicBezTo>
                <a:cubicBezTo>
                  <a:pt x="309" y="258"/>
                  <a:pt x="308" y="257"/>
                  <a:pt x="307" y="255"/>
                </a:cubicBezTo>
                <a:cubicBezTo>
                  <a:pt x="307" y="253"/>
                  <a:pt x="308" y="253"/>
                  <a:pt x="309" y="251"/>
                </a:cubicBezTo>
                <a:cubicBezTo>
                  <a:pt x="310" y="251"/>
                  <a:pt x="310" y="250"/>
                  <a:pt x="310" y="250"/>
                </a:cubicBezTo>
                <a:cubicBezTo>
                  <a:pt x="310" y="250"/>
                  <a:pt x="311" y="251"/>
                  <a:pt x="311" y="250"/>
                </a:cubicBezTo>
                <a:cubicBezTo>
                  <a:pt x="311" y="250"/>
                  <a:pt x="311" y="250"/>
                  <a:pt x="312" y="250"/>
                </a:cubicBezTo>
                <a:cubicBezTo>
                  <a:pt x="312" y="250"/>
                  <a:pt x="312" y="250"/>
                  <a:pt x="312" y="250"/>
                </a:cubicBezTo>
                <a:cubicBezTo>
                  <a:pt x="312" y="250"/>
                  <a:pt x="312" y="250"/>
                  <a:pt x="312" y="250"/>
                </a:cubicBezTo>
                <a:cubicBezTo>
                  <a:pt x="313" y="250"/>
                  <a:pt x="313" y="249"/>
                  <a:pt x="314" y="248"/>
                </a:cubicBezTo>
                <a:cubicBezTo>
                  <a:pt x="314" y="248"/>
                  <a:pt x="314" y="248"/>
                  <a:pt x="315" y="248"/>
                </a:cubicBezTo>
                <a:cubicBezTo>
                  <a:pt x="315" y="248"/>
                  <a:pt x="315" y="248"/>
                  <a:pt x="315" y="248"/>
                </a:cubicBezTo>
                <a:cubicBezTo>
                  <a:pt x="315" y="248"/>
                  <a:pt x="315" y="248"/>
                  <a:pt x="315" y="248"/>
                </a:cubicBezTo>
                <a:cubicBezTo>
                  <a:pt x="316" y="248"/>
                  <a:pt x="317" y="247"/>
                  <a:pt x="317" y="245"/>
                </a:cubicBezTo>
                <a:cubicBezTo>
                  <a:pt x="317" y="245"/>
                  <a:pt x="317" y="245"/>
                  <a:pt x="317" y="245"/>
                </a:cubicBezTo>
                <a:cubicBezTo>
                  <a:pt x="317" y="242"/>
                  <a:pt x="315" y="240"/>
                  <a:pt x="314" y="238"/>
                </a:cubicBezTo>
                <a:cubicBezTo>
                  <a:pt x="313" y="238"/>
                  <a:pt x="313" y="238"/>
                  <a:pt x="313" y="237"/>
                </a:cubicBezTo>
                <a:cubicBezTo>
                  <a:pt x="308" y="237"/>
                  <a:pt x="308" y="237"/>
                  <a:pt x="308" y="237"/>
                </a:cubicBezTo>
                <a:cubicBezTo>
                  <a:pt x="305" y="237"/>
                  <a:pt x="303" y="238"/>
                  <a:pt x="299" y="239"/>
                </a:cubicBezTo>
                <a:cubicBezTo>
                  <a:pt x="298" y="238"/>
                  <a:pt x="298" y="239"/>
                  <a:pt x="297" y="239"/>
                </a:cubicBezTo>
                <a:cubicBezTo>
                  <a:pt x="294" y="239"/>
                  <a:pt x="290" y="240"/>
                  <a:pt x="287" y="239"/>
                </a:cubicBezTo>
                <a:cubicBezTo>
                  <a:pt x="287" y="239"/>
                  <a:pt x="286" y="239"/>
                  <a:pt x="285" y="239"/>
                </a:cubicBezTo>
                <a:cubicBezTo>
                  <a:pt x="285" y="239"/>
                  <a:pt x="285" y="239"/>
                  <a:pt x="285" y="239"/>
                </a:cubicBezTo>
                <a:cubicBezTo>
                  <a:pt x="283" y="238"/>
                  <a:pt x="283" y="239"/>
                  <a:pt x="282" y="239"/>
                </a:cubicBezTo>
                <a:cubicBezTo>
                  <a:pt x="280" y="239"/>
                  <a:pt x="280" y="237"/>
                  <a:pt x="278" y="237"/>
                </a:cubicBezTo>
                <a:cubicBezTo>
                  <a:pt x="277" y="236"/>
                  <a:pt x="275" y="236"/>
                  <a:pt x="275" y="234"/>
                </a:cubicBezTo>
                <a:cubicBezTo>
                  <a:pt x="273" y="234"/>
                  <a:pt x="271" y="235"/>
                  <a:pt x="270" y="234"/>
                </a:cubicBezTo>
                <a:cubicBezTo>
                  <a:pt x="270" y="234"/>
                  <a:pt x="269" y="234"/>
                  <a:pt x="269" y="233"/>
                </a:cubicBezTo>
                <a:cubicBezTo>
                  <a:pt x="269" y="233"/>
                  <a:pt x="269" y="233"/>
                  <a:pt x="269" y="233"/>
                </a:cubicBezTo>
                <a:cubicBezTo>
                  <a:pt x="269" y="232"/>
                  <a:pt x="267" y="232"/>
                  <a:pt x="267" y="230"/>
                </a:cubicBezTo>
                <a:cubicBezTo>
                  <a:pt x="267" y="230"/>
                  <a:pt x="266" y="230"/>
                  <a:pt x="267" y="230"/>
                </a:cubicBezTo>
                <a:cubicBezTo>
                  <a:pt x="267" y="228"/>
                  <a:pt x="267" y="228"/>
                  <a:pt x="267" y="228"/>
                </a:cubicBezTo>
                <a:cubicBezTo>
                  <a:pt x="266" y="227"/>
                  <a:pt x="264" y="227"/>
                  <a:pt x="263" y="227"/>
                </a:cubicBezTo>
                <a:cubicBezTo>
                  <a:pt x="262" y="227"/>
                  <a:pt x="262" y="225"/>
                  <a:pt x="260" y="225"/>
                </a:cubicBezTo>
                <a:cubicBezTo>
                  <a:pt x="259" y="224"/>
                  <a:pt x="258" y="223"/>
                  <a:pt x="257" y="221"/>
                </a:cubicBezTo>
                <a:cubicBezTo>
                  <a:pt x="256" y="221"/>
                  <a:pt x="256" y="219"/>
                  <a:pt x="254" y="218"/>
                </a:cubicBezTo>
                <a:cubicBezTo>
                  <a:pt x="254" y="218"/>
                  <a:pt x="254" y="217"/>
                  <a:pt x="253" y="217"/>
                </a:cubicBezTo>
                <a:cubicBezTo>
                  <a:pt x="253" y="217"/>
                  <a:pt x="253" y="217"/>
                  <a:pt x="253" y="217"/>
                </a:cubicBezTo>
                <a:cubicBezTo>
                  <a:pt x="251" y="217"/>
                  <a:pt x="252" y="213"/>
                  <a:pt x="250" y="214"/>
                </a:cubicBezTo>
                <a:cubicBezTo>
                  <a:pt x="250" y="214"/>
                  <a:pt x="250" y="214"/>
                  <a:pt x="250" y="213"/>
                </a:cubicBezTo>
                <a:cubicBezTo>
                  <a:pt x="250" y="213"/>
                  <a:pt x="249" y="212"/>
                  <a:pt x="248" y="211"/>
                </a:cubicBezTo>
                <a:cubicBezTo>
                  <a:pt x="248" y="211"/>
                  <a:pt x="248" y="211"/>
                  <a:pt x="248" y="211"/>
                </a:cubicBezTo>
                <a:cubicBezTo>
                  <a:pt x="248" y="211"/>
                  <a:pt x="248" y="211"/>
                  <a:pt x="248" y="211"/>
                </a:cubicBezTo>
                <a:cubicBezTo>
                  <a:pt x="248" y="211"/>
                  <a:pt x="247" y="211"/>
                  <a:pt x="247" y="211"/>
                </a:cubicBezTo>
                <a:cubicBezTo>
                  <a:pt x="247" y="209"/>
                  <a:pt x="245" y="209"/>
                  <a:pt x="245" y="207"/>
                </a:cubicBezTo>
                <a:cubicBezTo>
                  <a:pt x="245" y="207"/>
                  <a:pt x="245" y="207"/>
                  <a:pt x="245" y="207"/>
                </a:cubicBezTo>
                <a:cubicBezTo>
                  <a:pt x="245" y="207"/>
                  <a:pt x="244" y="207"/>
                  <a:pt x="244" y="207"/>
                </a:cubicBezTo>
                <a:cubicBezTo>
                  <a:pt x="244" y="206"/>
                  <a:pt x="243" y="206"/>
                  <a:pt x="243" y="206"/>
                </a:cubicBezTo>
                <a:cubicBezTo>
                  <a:pt x="243" y="206"/>
                  <a:pt x="243" y="206"/>
                  <a:pt x="243" y="206"/>
                </a:cubicBezTo>
                <a:cubicBezTo>
                  <a:pt x="243" y="204"/>
                  <a:pt x="242" y="204"/>
                  <a:pt x="241" y="202"/>
                </a:cubicBezTo>
                <a:cubicBezTo>
                  <a:pt x="241" y="202"/>
                  <a:pt x="241" y="202"/>
                  <a:pt x="241" y="202"/>
                </a:cubicBezTo>
                <a:cubicBezTo>
                  <a:pt x="241" y="200"/>
                  <a:pt x="240" y="198"/>
                  <a:pt x="239" y="195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94"/>
                  <a:pt x="239" y="194"/>
                  <a:pt x="239" y="194"/>
                </a:cubicBezTo>
                <a:cubicBezTo>
                  <a:pt x="239" y="192"/>
                  <a:pt x="237" y="192"/>
                  <a:pt x="238" y="190"/>
                </a:cubicBezTo>
                <a:cubicBezTo>
                  <a:pt x="238" y="190"/>
                  <a:pt x="238" y="190"/>
                  <a:pt x="238" y="190"/>
                </a:cubicBezTo>
                <a:cubicBezTo>
                  <a:pt x="237" y="189"/>
                  <a:pt x="237" y="188"/>
                  <a:pt x="237" y="186"/>
                </a:cubicBezTo>
                <a:cubicBezTo>
                  <a:pt x="237" y="186"/>
                  <a:pt x="237" y="186"/>
                  <a:pt x="237" y="186"/>
                </a:cubicBezTo>
                <a:cubicBezTo>
                  <a:pt x="237" y="185"/>
                  <a:pt x="237" y="185"/>
                  <a:pt x="237" y="185"/>
                </a:cubicBezTo>
                <a:cubicBezTo>
                  <a:pt x="237" y="185"/>
                  <a:pt x="237" y="184"/>
                  <a:pt x="237" y="184"/>
                </a:cubicBezTo>
                <a:cubicBezTo>
                  <a:pt x="236" y="183"/>
                  <a:pt x="235" y="182"/>
                  <a:pt x="235" y="181"/>
                </a:cubicBezTo>
                <a:cubicBezTo>
                  <a:pt x="235" y="181"/>
                  <a:pt x="235" y="181"/>
                  <a:pt x="235" y="180"/>
                </a:cubicBezTo>
                <a:cubicBezTo>
                  <a:pt x="235" y="180"/>
                  <a:pt x="235" y="179"/>
                  <a:pt x="234" y="179"/>
                </a:cubicBezTo>
                <a:cubicBezTo>
                  <a:pt x="234" y="179"/>
                  <a:pt x="234" y="179"/>
                  <a:pt x="234" y="179"/>
                </a:cubicBezTo>
                <a:cubicBezTo>
                  <a:pt x="234" y="178"/>
                  <a:pt x="234" y="178"/>
                  <a:pt x="234" y="178"/>
                </a:cubicBezTo>
                <a:cubicBezTo>
                  <a:pt x="234" y="178"/>
                  <a:pt x="234" y="178"/>
                  <a:pt x="234" y="178"/>
                </a:cubicBezTo>
                <a:cubicBezTo>
                  <a:pt x="234" y="176"/>
                  <a:pt x="234" y="175"/>
                  <a:pt x="232" y="174"/>
                </a:cubicBezTo>
                <a:cubicBezTo>
                  <a:pt x="232" y="174"/>
                  <a:pt x="232" y="174"/>
                  <a:pt x="232" y="174"/>
                </a:cubicBezTo>
                <a:cubicBezTo>
                  <a:pt x="232" y="173"/>
                  <a:pt x="231" y="172"/>
                  <a:pt x="231" y="171"/>
                </a:cubicBezTo>
                <a:cubicBezTo>
                  <a:pt x="231" y="171"/>
                  <a:pt x="231" y="171"/>
                  <a:pt x="231" y="171"/>
                </a:cubicBezTo>
                <a:cubicBezTo>
                  <a:pt x="231" y="171"/>
                  <a:pt x="231" y="171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69"/>
                  <a:pt x="230" y="168"/>
                  <a:pt x="229" y="167"/>
                </a:cubicBezTo>
                <a:cubicBezTo>
                  <a:pt x="229" y="167"/>
                  <a:pt x="229" y="167"/>
                  <a:pt x="229" y="167"/>
                </a:cubicBezTo>
                <a:cubicBezTo>
                  <a:pt x="229" y="167"/>
                  <a:pt x="229" y="166"/>
                  <a:pt x="229" y="166"/>
                </a:cubicBezTo>
                <a:cubicBezTo>
                  <a:pt x="229" y="166"/>
                  <a:pt x="228" y="166"/>
                  <a:pt x="228" y="166"/>
                </a:cubicBezTo>
                <a:cubicBezTo>
                  <a:pt x="228" y="166"/>
                  <a:pt x="228" y="165"/>
                  <a:pt x="228" y="165"/>
                </a:cubicBezTo>
                <a:cubicBezTo>
                  <a:pt x="228" y="165"/>
                  <a:pt x="228" y="165"/>
                  <a:pt x="228" y="165"/>
                </a:cubicBezTo>
                <a:cubicBezTo>
                  <a:pt x="228" y="164"/>
                  <a:pt x="228" y="164"/>
                  <a:pt x="227" y="163"/>
                </a:cubicBezTo>
                <a:cubicBezTo>
                  <a:pt x="227" y="163"/>
                  <a:pt x="227" y="163"/>
                  <a:pt x="227" y="163"/>
                </a:cubicBezTo>
                <a:cubicBezTo>
                  <a:pt x="226" y="162"/>
                  <a:pt x="225" y="160"/>
                  <a:pt x="223" y="162"/>
                </a:cubicBezTo>
                <a:cubicBezTo>
                  <a:pt x="223" y="162"/>
                  <a:pt x="223" y="162"/>
                  <a:pt x="223" y="162"/>
                </a:cubicBezTo>
                <a:cubicBezTo>
                  <a:pt x="223" y="162"/>
                  <a:pt x="223" y="162"/>
                  <a:pt x="223" y="162"/>
                </a:cubicBezTo>
                <a:cubicBezTo>
                  <a:pt x="220" y="162"/>
                  <a:pt x="221" y="159"/>
                  <a:pt x="218" y="160"/>
                </a:cubicBezTo>
                <a:cubicBezTo>
                  <a:pt x="219" y="159"/>
                  <a:pt x="219" y="159"/>
                  <a:pt x="218" y="159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17" y="158"/>
                  <a:pt x="216" y="158"/>
                  <a:pt x="215" y="157"/>
                </a:cubicBezTo>
                <a:cubicBezTo>
                  <a:pt x="215" y="157"/>
                  <a:pt x="215" y="157"/>
                  <a:pt x="215" y="157"/>
                </a:cubicBezTo>
                <a:cubicBezTo>
                  <a:pt x="215" y="157"/>
                  <a:pt x="214" y="157"/>
                  <a:pt x="214" y="157"/>
                </a:cubicBezTo>
                <a:cubicBezTo>
                  <a:pt x="214" y="155"/>
                  <a:pt x="212" y="155"/>
                  <a:pt x="211" y="154"/>
                </a:cubicBezTo>
                <a:cubicBezTo>
                  <a:pt x="211" y="154"/>
                  <a:pt x="211" y="154"/>
                  <a:pt x="211" y="154"/>
                </a:cubicBezTo>
                <a:cubicBezTo>
                  <a:pt x="210" y="153"/>
                  <a:pt x="210" y="152"/>
                  <a:pt x="209" y="151"/>
                </a:cubicBezTo>
                <a:cubicBezTo>
                  <a:pt x="208" y="152"/>
                  <a:pt x="208" y="150"/>
                  <a:pt x="207" y="150"/>
                </a:cubicBezTo>
                <a:cubicBezTo>
                  <a:pt x="206" y="150"/>
                  <a:pt x="205" y="149"/>
                  <a:pt x="205" y="148"/>
                </a:cubicBezTo>
                <a:cubicBezTo>
                  <a:pt x="202" y="148"/>
                  <a:pt x="202" y="146"/>
                  <a:pt x="199" y="147"/>
                </a:cubicBezTo>
                <a:cubicBezTo>
                  <a:pt x="199" y="146"/>
                  <a:pt x="199" y="146"/>
                  <a:pt x="198" y="146"/>
                </a:cubicBezTo>
                <a:cubicBezTo>
                  <a:pt x="199" y="143"/>
                  <a:pt x="196" y="144"/>
                  <a:pt x="195" y="143"/>
                </a:cubicBezTo>
                <a:cubicBezTo>
                  <a:pt x="194" y="141"/>
                  <a:pt x="192" y="140"/>
                  <a:pt x="191" y="139"/>
                </a:cubicBezTo>
                <a:cubicBezTo>
                  <a:pt x="191" y="138"/>
                  <a:pt x="190" y="138"/>
                  <a:pt x="189" y="138"/>
                </a:cubicBezTo>
                <a:cubicBezTo>
                  <a:pt x="189" y="137"/>
                  <a:pt x="189" y="136"/>
                  <a:pt x="189" y="135"/>
                </a:cubicBezTo>
                <a:cubicBezTo>
                  <a:pt x="188" y="135"/>
                  <a:pt x="188" y="136"/>
                  <a:pt x="188" y="135"/>
                </a:cubicBezTo>
                <a:cubicBezTo>
                  <a:pt x="187" y="135"/>
                  <a:pt x="188" y="134"/>
                  <a:pt x="187" y="134"/>
                </a:cubicBezTo>
                <a:cubicBezTo>
                  <a:pt x="187" y="132"/>
                  <a:pt x="185" y="132"/>
                  <a:pt x="185" y="131"/>
                </a:cubicBezTo>
                <a:cubicBezTo>
                  <a:pt x="185" y="128"/>
                  <a:pt x="185" y="128"/>
                  <a:pt x="185" y="128"/>
                </a:cubicBezTo>
                <a:cubicBezTo>
                  <a:pt x="184" y="126"/>
                  <a:pt x="185" y="124"/>
                  <a:pt x="184" y="122"/>
                </a:cubicBezTo>
                <a:cubicBezTo>
                  <a:pt x="184" y="120"/>
                  <a:pt x="184" y="120"/>
                  <a:pt x="184" y="117"/>
                </a:cubicBezTo>
                <a:cubicBezTo>
                  <a:pt x="184" y="117"/>
                  <a:pt x="183" y="117"/>
                  <a:pt x="182" y="117"/>
                </a:cubicBezTo>
                <a:cubicBezTo>
                  <a:pt x="182" y="117"/>
                  <a:pt x="182" y="116"/>
                  <a:pt x="181" y="116"/>
                </a:cubicBezTo>
                <a:cubicBezTo>
                  <a:pt x="181" y="115"/>
                  <a:pt x="180" y="112"/>
                  <a:pt x="182" y="112"/>
                </a:cubicBezTo>
                <a:cubicBezTo>
                  <a:pt x="181" y="111"/>
                  <a:pt x="182" y="111"/>
                  <a:pt x="182" y="110"/>
                </a:cubicBezTo>
                <a:cubicBezTo>
                  <a:pt x="182" y="109"/>
                  <a:pt x="182" y="108"/>
                  <a:pt x="183" y="108"/>
                </a:cubicBezTo>
                <a:cubicBezTo>
                  <a:pt x="183" y="108"/>
                  <a:pt x="184" y="108"/>
                  <a:pt x="185" y="108"/>
                </a:cubicBezTo>
                <a:cubicBezTo>
                  <a:pt x="185" y="108"/>
                  <a:pt x="186" y="109"/>
                  <a:pt x="186" y="109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87" y="109"/>
                  <a:pt x="187" y="108"/>
                  <a:pt x="187" y="108"/>
                </a:cubicBezTo>
                <a:cubicBezTo>
                  <a:pt x="189" y="109"/>
                  <a:pt x="189" y="106"/>
                  <a:pt x="191" y="106"/>
                </a:cubicBezTo>
                <a:cubicBezTo>
                  <a:pt x="190" y="104"/>
                  <a:pt x="191" y="103"/>
                  <a:pt x="192" y="101"/>
                </a:cubicBezTo>
                <a:cubicBezTo>
                  <a:pt x="191" y="101"/>
                  <a:pt x="192" y="99"/>
                  <a:pt x="191" y="99"/>
                </a:cubicBezTo>
                <a:cubicBezTo>
                  <a:pt x="190" y="99"/>
                  <a:pt x="189" y="97"/>
                  <a:pt x="189" y="97"/>
                </a:cubicBezTo>
                <a:cubicBezTo>
                  <a:pt x="189" y="96"/>
                  <a:pt x="186" y="97"/>
                  <a:pt x="185" y="96"/>
                </a:cubicBezTo>
                <a:cubicBezTo>
                  <a:pt x="185" y="93"/>
                  <a:pt x="185" y="93"/>
                  <a:pt x="185" y="93"/>
                </a:cubicBezTo>
                <a:cubicBezTo>
                  <a:pt x="185" y="92"/>
                  <a:pt x="185" y="90"/>
                  <a:pt x="184" y="90"/>
                </a:cubicBezTo>
                <a:cubicBezTo>
                  <a:pt x="182" y="91"/>
                  <a:pt x="181" y="90"/>
                  <a:pt x="180" y="88"/>
                </a:cubicBezTo>
                <a:cubicBezTo>
                  <a:pt x="181" y="85"/>
                  <a:pt x="182" y="82"/>
                  <a:pt x="182" y="79"/>
                </a:cubicBezTo>
                <a:cubicBezTo>
                  <a:pt x="183" y="79"/>
                  <a:pt x="184" y="79"/>
                  <a:pt x="184" y="78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185" y="77"/>
                  <a:pt x="186" y="78"/>
                  <a:pt x="186" y="77"/>
                </a:cubicBezTo>
                <a:cubicBezTo>
                  <a:pt x="188" y="77"/>
                  <a:pt x="187" y="74"/>
                  <a:pt x="190" y="75"/>
                </a:cubicBezTo>
                <a:cubicBezTo>
                  <a:pt x="193" y="75"/>
                  <a:pt x="193" y="75"/>
                  <a:pt x="193" y="75"/>
                </a:cubicBezTo>
                <a:cubicBezTo>
                  <a:pt x="193" y="77"/>
                  <a:pt x="190" y="77"/>
                  <a:pt x="190" y="80"/>
                </a:cubicBezTo>
                <a:cubicBezTo>
                  <a:pt x="192" y="80"/>
                  <a:pt x="192" y="80"/>
                  <a:pt x="192" y="80"/>
                </a:cubicBezTo>
                <a:cubicBezTo>
                  <a:pt x="192" y="80"/>
                  <a:pt x="193" y="79"/>
                  <a:pt x="193" y="79"/>
                </a:cubicBezTo>
                <a:cubicBezTo>
                  <a:pt x="193" y="79"/>
                  <a:pt x="193" y="79"/>
                  <a:pt x="193" y="79"/>
                </a:cubicBezTo>
                <a:cubicBezTo>
                  <a:pt x="194" y="80"/>
                  <a:pt x="195" y="78"/>
                  <a:pt x="196" y="78"/>
                </a:cubicBezTo>
                <a:cubicBezTo>
                  <a:pt x="196" y="78"/>
                  <a:pt x="197" y="77"/>
                  <a:pt x="197" y="77"/>
                </a:cubicBezTo>
                <a:cubicBezTo>
                  <a:pt x="197" y="77"/>
                  <a:pt x="197" y="77"/>
                  <a:pt x="198" y="77"/>
                </a:cubicBezTo>
                <a:cubicBezTo>
                  <a:pt x="198" y="76"/>
                  <a:pt x="199" y="76"/>
                  <a:pt x="199" y="76"/>
                </a:cubicBezTo>
                <a:cubicBezTo>
                  <a:pt x="200" y="75"/>
                  <a:pt x="200" y="75"/>
                  <a:pt x="200" y="75"/>
                </a:cubicBezTo>
                <a:cubicBezTo>
                  <a:pt x="200" y="74"/>
                  <a:pt x="200" y="74"/>
                  <a:pt x="201" y="74"/>
                </a:cubicBezTo>
                <a:cubicBezTo>
                  <a:pt x="202" y="75"/>
                  <a:pt x="203" y="73"/>
                  <a:pt x="204" y="72"/>
                </a:cubicBezTo>
                <a:cubicBezTo>
                  <a:pt x="204" y="72"/>
                  <a:pt x="204" y="72"/>
                  <a:pt x="204" y="72"/>
                </a:cubicBezTo>
                <a:cubicBezTo>
                  <a:pt x="205" y="72"/>
                  <a:pt x="206" y="71"/>
                  <a:pt x="206" y="71"/>
                </a:cubicBezTo>
                <a:cubicBezTo>
                  <a:pt x="206" y="71"/>
                  <a:pt x="207" y="71"/>
                  <a:pt x="207" y="71"/>
                </a:cubicBezTo>
                <a:cubicBezTo>
                  <a:pt x="207" y="71"/>
                  <a:pt x="207" y="70"/>
                  <a:pt x="207" y="70"/>
                </a:cubicBezTo>
                <a:cubicBezTo>
                  <a:pt x="207" y="70"/>
                  <a:pt x="208" y="70"/>
                  <a:pt x="208" y="70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10" y="70"/>
                  <a:pt x="211" y="68"/>
                  <a:pt x="211" y="67"/>
                </a:cubicBezTo>
                <a:cubicBezTo>
                  <a:pt x="211" y="66"/>
                  <a:pt x="212" y="66"/>
                  <a:pt x="212" y="65"/>
                </a:cubicBezTo>
                <a:cubicBezTo>
                  <a:pt x="213" y="65"/>
                  <a:pt x="212" y="67"/>
                  <a:pt x="214" y="67"/>
                </a:cubicBezTo>
                <a:cubicBezTo>
                  <a:pt x="217" y="67"/>
                  <a:pt x="217" y="67"/>
                  <a:pt x="217" y="67"/>
                </a:cubicBezTo>
                <a:cubicBezTo>
                  <a:pt x="218" y="67"/>
                  <a:pt x="219" y="67"/>
                  <a:pt x="218" y="66"/>
                </a:cubicBezTo>
                <a:cubicBezTo>
                  <a:pt x="218" y="65"/>
                  <a:pt x="219" y="66"/>
                  <a:pt x="220" y="66"/>
                </a:cubicBezTo>
                <a:cubicBezTo>
                  <a:pt x="220" y="67"/>
                  <a:pt x="220" y="68"/>
                  <a:pt x="221" y="68"/>
                </a:cubicBezTo>
                <a:cubicBezTo>
                  <a:pt x="223" y="68"/>
                  <a:pt x="223" y="66"/>
                  <a:pt x="224" y="66"/>
                </a:cubicBezTo>
                <a:cubicBezTo>
                  <a:pt x="224" y="65"/>
                  <a:pt x="225" y="65"/>
                  <a:pt x="224" y="64"/>
                </a:cubicBezTo>
                <a:cubicBezTo>
                  <a:pt x="224" y="64"/>
                  <a:pt x="224" y="63"/>
                  <a:pt x="225" y="63"/>
                </a:cubicBezTo>
                <a:cubicBezTo>
                  <a:pt x="225" y="60"/>
                  <a:pt x="223" y="60"/>
                  <a:pt x="223" y="58"/>
                </a:cubicBezTo>
                <a:cubicBezTo>
                  <a:pt x="224" y="57"/>
                  <a:pt x="224" y="56"/>
                  <a:pt x="225" y="55"/>
                </a:cubicBezTo>
                <a:cubicBezTo>
                  <a:pt x="221" y="55"/>
                  <a:pt x="221" y="55"/>
                  <a:pt x="221" y="55"/>
                </a:cubicBezTo>
                <a:cubicBezTo>
                  <a:pt x="221" y="53"/>
                  <a:pt x="220" y="53"/>
                  <a:pt x="220" y="52"/>
                </a:cubicBezTo>
                <a:cubicBezTo>
                  <a:pt x="220" y="50"/>
                  <a:pt x="221" y="50"/>
                  <a:pt x="222" y="49"/>
                </a:cubicBezTo>
                <a:cubicBezTo>
                  <a:pt x="223" y="48"/>
                  <a:pt x="223" y="47"/>
                  <a:pt x="223" y="45"/>
                </a:cubicBezTo>
                <a:cubicBezTo>
                  <a:pt x="222" y="45"/>
                  <a:pt x="222" y="43"/>
                  <a:pt x="221" y="43"/>
                </a:cubicBezTo>
                <a:cubicBezTo>
                  <a:pt x="221" y="42"/>
                  <a:pt x="218" y="43"/>
                  <a:pt x="217" y="43"/>
                </a:cubicBezTo>
                <a:cubicBezTo>
                  <a:pt x="217" y="43"/>
                  <a:pt x="217" y="43"/>
                  <a:pt x="216" y="43"/>
                </a:cubicBezTo>
                <a:cubicBezTo>
                  <a:pt x="216" y="43"/>
                  <a:pt x="216" y="44"/>
                  <a:pt x="216" y="43"/>
                </a:cubicBezTo>
                <a:cubicBezTo>
                  <a:pt x="215" y="44"/>
                  <a:pt x="215" y="43"/>
                  <a:pt x="214" y="43"/>
                </a:cubicBezTo>
                <a:cubicBezTo>
                  <a:pt x="215" y="39"/>
                  <a:pt x="215" y="36"/>
                  <a:pt x="218" y="34"/>
                </a:cubicBezTo>
                <a:cubicBezTo>
                  <a:pt x="218" y="34"/>
                  <a:pt x="218" y="34"/>
                  <a:pt x="218" y="34"/>
                </a:cubicBezTo>
                <a:cubicBezTo>
                  <a:pt x="218" y="34"/>
                  <a:pt x="218" y="34"/>
                  <a:pt x="218" y="34"/>
                </a:cubicBezTo>
                <a:cubicBezTo>
                  <a:pt x="219" y="35"/>
                  <a:pt x="219" y="34"/>
                  <a:pt x="219" y="34"/>
                </a:cubicBezTo>
                <a:cubicBezTo>
                  <a:pt x="219" y="34"/>
                  <a:pt x="219" y="34"/>
                  <a:pt x="219" y="34"/>
                </a:cubicBezTo>
                <a:cubicBezTo>
                  <a:pt x="219" y="34"/>
                  <a:pt x="219" y="34"/>
                  <a:pt x="219" y="34"/>
                </a:cubicBezTo>
                <a:cubicBezTo>
                  <a:pt x="219" y="34"/>
                  <a:pt x="219" y="34"/>
                  <a:pt x="219" y="34"/>
                </a:cubicBezTo>
                <a:cubicBezTo>
                  <a:pt x="219" y="34"/>
                  <a:pt x="219" y="34"/>
                  <a:pt x="219" y="34"/>
                </a:cubicBezTo>
                <a:cubicBezTo>
                  <a:pt x="219" y="34"/>
                  <a:pt x="220" y="34"/>
                  <a:pt x="220" y="34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1" y="33"/>
                  <a:pt x="221" y="32"/>
                  <a:pt x="223" y="32"/>
                </a:cubicBezTo>
                <a:cubicBezTo>
                  <a:pt x="223" y="31"/>
                  <a:pt x="223" y="31"/>
                  <a:pt x="224" y="31"/>
                </a:cubicBezTo>
                <a:cubicBezTo>
                  <a:pt x="224" y="31"/>
                  <a:pt x="224" y="30"/>
                  <a:pt x="225" y="30"/>
                </a:cubicBezTo>
                <a:cubicBezTo>
                  <a:pt x="225" y="30"/>
                  <a:pt x="225" y="30"/>
                  <a:pt x="225" y="30"/>
                </a:cubicBezTo>
                <a:cubicBezTo>
                  <a:pt x="225" y="30"/>
                  <a:pt x="225" y="30"/>
                  <a:pt x="225" y="30"/>
                </a:cubicBezTo>
                <a:cubicBezTo>
                  <a:pt x="225" y="30"/>
                  <a:pt x="225" y="30"/>
                  <a:pt x="225" y="30"/>
                </a:cubicBezTo>
                <a:cubicBezTo>
                  <a:pt x="225" y="30"/>
                  <a:pt x="225" y="30"/>
                  <a:pt x="225" y="30"/>
                </a:cubicBezTo>
                <a:cubicBezTo>
                  <a:pt x="224" y="30"/>
                  <a:pt x="223" y="29"/>
                  <a:pt x="223" y="29"/>
                </a:cubicBezTo>
                <a:cubicBezTo>
                  <a:pt x="223" y="29"/>
                  <a:pt x="222" y="29"/>
                  <a:pt x="222" y="29"/>
                </a:cubicBezTo>
                <a:cubicBezTo>
                  <a:pt x="222" y="29"/>
                  <a:pt x="222" y="28"/>
                  <a:pt x="222" y="28"/>
                </a:cubicBezTo>
                <a:cubicBezTo>
                  <a:pt x="221" y="28"/>
                  <a:pt x="220" y="28"/>
                  <a:pt x="219" y="28"/>
                </a:cubicBezTo>
                <a:cubicBezTo>
                  <a:pt x="218" y="28"/>
                  <a:pt x="218" y="27"/>
                  <a:pt x="216" y="27"/>
                </a:cubicBezTo>
                <a:cubicBezTo>
                  <a:pt x="212" y="27"/>
                  <a:pt x="212" y="27"/>
                  <a:pt x="212" y="27"/>
                </a:cubicBezTo>
                <a:cubicBezTo>
                  <a:pt x="212" y="27"/>
                  <a:pt x="211" y="27"/>
                  <a:pt x="211" y="27"/>
                </a:cubicBezTo>
                <a:cubicBezTo>
                  <a:pt x="211" y="28"/>
                  <a:pt x="210" y="28"/>
                  <a:pt x="209" y="28"/>
                </a:cubicBezTo>
                <a:cubicBezTo>
                  <a:pt x="209" y="27"/>
                  <a:pt x="207" y="27"/>
                  <a:pt x="206" y="26"/>
                </a:cubicBezTo>
                <a:cubicBezTo>
                  <a:pt x="202" y="26"/>
                  <a:pt x="200" y="26"/>
                  <a:pt x="198" y="25"/>
                </a:cubicBezTo>
                <a:cubicBezTo>
                  <a:pt x="197" y="24"/>
                  <a:pt x="196" y="24"/>
                  <a:pt x="195" y="23"/>
                </a:cubicBezTo>
                <a:cubicBezTo>
                  <a:pt x="193" y="23"/>
                  <a:pt x="193" y="23"/>
                  <a:pt x="193" y="23"/>
                </a:cubicBezTo>
                <a:cubicBezTo>
                  <a:pt x="193" y="23"/>
                  <a:pt x="192" y="23"/>
                  <a:pt x="192" y="23"/>
                </a:cubicBezTo>
                <a:cubicBezTo>
                  <a:pt x="191" y="21"/>
                  <a:pt x="189" y="21"/>
                  <a:pt x="189" y="20"/>
                </a:cubicBezTo>
                <a:cubicBezTo>
                  <a:pt x="188" y="20"/>
                  <a:pt x="188" y="19"/>
                  <a:pt x="186" y="19"/>
                </a:cubicBezTo>
                <a:cubicBezTo>
                  <a:pt x="185" y="19"/>
                  <a:pt x="185" y="18"/>
                  <a:pt x="185" y="17"/>
                </a:cubicBezTo>
                <a:cubicBezTo>
                  <a:pt x="184" y="17"/>
                  <a:pt x="184" y="16"/>
                  <a:pt x="183" y="16"/>
                </a:cubicBezTo>
                <a:cubicBezTo>
                  <a:pt x="182" y="15"/>
                  <a:pt x="182" y="14"/>
                  <a:pt x="182" y="13"/>
                </a:cubicBezTo>
                <a:cubicBezTo>
                  <a:pt x="181" y="11"/>
                  <a:pt x="178" y="11"/>
                  <a:pt x="179" y="8"/>
                </a:cubicBezTo>
                <a:cubicBezTo>
                  <a:pt x="179" y="6"/>
                  <a:pt x="179" y="5"/>
                  <a:pt x="180" y="5"/>
                </a:cubicBezTo>
                <a:cubicBezTo>
                  <a:pt x="180" y="4"/>
                  <a:pt x="182" y="5"/>
                  <a:pt x="182" y="2"/>
                </a:cubicBezTo>
                <a:cubicBezTo>
                  <a:pt x="182" y="2"/>
                  <a:pt x="181" y="2"/>
                  <a:pt x="180" y="2"/>
                </a:cubicBezTo>
                <a:cubicBezTo>
                  <a:pt x="180" y="0"/>
                  <a:pt x="178" y="1"/>
                  <a:pt x="177" y="1"/>
                </a:cubicBezTo>
                <a:cubicBezTo>
                  <a:pt x="175" y="2"/>
                  <a:pt x="174" y="2"/>
                  <a:pt x="172" y="2"/>
                </a:cubicBezTo>
                <a:cubicBezTo>
                  <a:pt x="172" y="3"/>
                  <a:pt x="171" y="3"/>
                  <a:pt x="170" y="4"/>
                </a:cubicBezTo>
                <a:cubicBezTo>
                  <a:pt x="169" y="4"/>
                  <a:pt x="169" y="5"/>
                  <a:pt x="168" y="5"/>
                </a:cubicBezTo>
                <a:cubicBezTo>
                  <a:pt x="166" y="5"/>
                  <a:pt x="163" y="5"/>
                  <a:pt x="160" y="5"/>
                </a:cubicBezTo>
                <a:cubicBezTo>
                  <a:pt x="158" y="5"/>
                  <a:pt x="157" y="4"/>
                  <a:pt x="155" y="4"/>
                </a:cubicBezTo>
                <a:cubicBezTo>
                  <a:pt x="153" y="4"/>
                  <a:pt x="152" y="5"/>
                  <a:pt x="149" y="5"/>
                </a:cubicBezTo>
                <a:cubicBezTo>
                  <a:pt x="148" y="6"/>
                  <a:pt x="146" y="7"/>
                  <a:pt x="145" y="7"/>
                </a:cubicBezTo>
                <a:cubicBezTo>
                  <a:pt x="144" y="7"/>
                  <a:pt x="144" y="8"/>
                  <a:pt x="144" y="9"/>
                </a:cubicBezTo>
                <a:cubicBezTo>
                  <a:pt x="143" y="9"/>
                  <a:pt x="143" y="9"/>
                  <a:pt x="143" y="9"/>
                </a:cubicBezTo>
                <a:cubicBezTo>
                  <a:pt x="143" y="10"/>
                  <a:pt x="142" y="11"/>
                  <a:pt x="142" y="11"/>
                </a:cubicBezTo>
                <a:cubicBezTo>
                  <a:pt x="141" y="12"/>
                  <a:pt x="141" y="13"/>
                  <a:pt x="140" y="14"/>
                </a:cubicBezTo>
                <a:cubicBezTo>
                  <a:pt x="140" y="14"/>
                  <a:pt x="139" y="14"/>
                  <a:pt x="139" y="15"/>
                </a:cubicBezTo>
                <a:cubicBezTo>
                  <a:pt x="135" y="15"/>
                  <a:pt x="133" y="12"/>
                  <a:pt x="131" y="10"/>
                </a:cubicBezTo>
                <a:cubicBezTo>
                  <a:pt x="128" y="11"/>
                  <a:pt x="126" y="12"/>
                  <a:pt x="123" y="14"/>
                </a:cubicBezTo>
                <a:cubicBezTo>
                  <a:pt x="123" y="14"/>
                  <a:pt x="123" y="14"/>
                  <a:pt x="122" y="14"/>
                </a:cubicBezTo>
                <a:cubicBezTo>
                  <a:pt x="122" y="14"/>
                  <a:pt x="122" y="15"/>
                  <a:pt x="122" y="15"/>
                </a:cubicBezTo>
                <a:cubicBezTo>
                  <a:pt x="122" y="15"/>
                  <a:pt x="122" y="16"/>
                  <a:pt x="122" y="16"/>
                </a:cubicBezTo>
                <a:cubicBezTo>
                  <a:pt x="122" y="17"/>
                  <a:pt x="122" y="18"/>
                  <a:pt x="122" y="19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2" y="20"/>
                  <a:pt x="122" y="21"/>
                  <a:pt x="122" y="21"/>
                </a:cubicBezTo>
                <a:cubicBezTo>
                  <a:pt x="122" y="22"/>
                  <a:pt x="122" y="22"/>
                  <a:pt x="121" y="22"/>
                </a:cubicBezTo>
                <a:cubicBezTo>
                  <a:pt x="121" y="22"/>
                  <a:pt x="121" y="22"/>
                  <a:pt x="121" y="23"/>
                </a:cubicBezTo>
                <a:cubicBezTo>
                  <a:pt x="121" y="23"/>
                  <a:pt x="122" y="23"/>
                  <a:pt x="122" y="23"/>
                </a:cubicBezTo>
                <a:cubicBezTo>
                  <a:pt x="122" y="23"/>
                  <a:pt x="122" y="23"/>
                  <a:pt x="122" y="24"/>
                </a:cubicBezTo>
                <a:cubicBezTo>
                  <a:pt x="123" y="24"/>
                  <a:pt x="123" y="24"/>
                  <a:pt x="123" y="25"/>
                </a:cubicBezTo>
                <a:cubicBezTo>
                  <a:pt x="123" y="25"/>
                  <a:pt x="122" y="25"/>
                  <a:pt x="122" y="24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19" y="25"/>
                  <a:pt x="119" y="23"/>
                  <a:pt x="118" y="23"/>
                </a:cubicBezTo>
                <a:cubicBezTo>
                  <a:pt x="118" y="21"/>
                  <a:pt x="116" y="22"/>
                  <a:pt x="115" y="22"/>
                </a:cubicBezTo>
                <a:cubicBezTo>
                  <a:pt x="114" y="22"/>
                  <a:pt x="113" y="22"/>
                  <a:pt x="113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24"/>
                  <a:pt x="112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0" y="24"/>
                  <a:pt x="109" y="25"/>
                  <a:pt x="110" y="26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10" y="27"/>
                  <a:pt x="110" y="27"/>
                  <a:pt x="110" y="27"/>
                </a:cubicBezTo>
                <a:cubicBezTo>
                  <a:pt x="110" y="27"/>
                  <a:pt x="110" y="27"/>
                  <a:pt x="110" y="28"/>
                </a:cubicBezTo>
                <a:cubicBezTo>
                  <a:pt x="110" y="28"/>
                  <a:pt x="110" y="28"/>
                  <a:pt x="110" y="28"/>
                </a:cubicBezTo>
                <a:cubicBezTo>
                  <a:pt x="110" y="28"/>
                  <a:pt x="110" y="28"/>
                  <a:pt x="110" y="29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0" y="29"/>
                  <a:pt x="110" y="29"/>
                  <a:pt x="110" y="30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10" y="30"/>
                  <a:pt x="111" y="30"/>
                  <a:pt x="111" y="30"/>
                </a:cubicBezTo>
                <a:cubicBezTo>
                  <a:pt x="111" y="30"/>
                  <a:pt x="111" y="31"/>
                  <a:pt x="111" y="31"/>
                </a:cubicBezTo>
                <a:cubicBezTo>
                  <a:pt x="111" y="31"/>
                  <a:pt x="111" y="31"/>
                  <a:pt x="111" y="31"/>
                </a:cubicBezTo>
                <a:cubicBezTo>
                  <a:pt x="111" y="31"/>
                  <a:pt x="111" y="31"/>
                  <a:pt x="111" y="31"/>
                </a:cubicBezTo>
                <a:cubicBezTo>
                  <a:pt x="111" y="32"/>
                  <a:pt x="111" y="32"/>
                  <a:pt x="112" y="3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32"/>
                  <a:pt x="112" y="33"/>
                  <a:pt x="113" y="33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3" y="36"/>
                  <a:pt x="113" y="36"/>
                  <a:pt x="113" y="36"/>
                </a:cubicBezTo>
                <a:cubicBezTo>
                  <a:pt x="113" y="38"/>
                  <a:pt x="115" y="37"/>
                  <a:pt x="114" y="39"/>
                </a:cubicBezTo>
                <a:cubicBezTo>
                  <a:pt x="113" y="39"/>
                  <a:pt x="112" y="39"/>
                  <a:pt x="112" y="38"/>
                </a:cubicBezTo>
                <a:cubicBezTo>
                  <a:pt x="111" y="38"/>
                  <a:pt x="110" y="37"/>
                  <a:pt x="110" y="37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4"/>
                  <a:pt x="109" y="33"/>
                  <a:pt x="109" y="32"/>
                </a:cubicBezTo>
                <a:cubicBezTo>
                  <a:pt x="109" y="32"/>
                  <a:pt x="108" y="32"/>
                  <a:pt x="108" y="32"/>
                </a:cubicBezTo>
                <a:cubicBezTo>
                  <a:pt x="108" y="32"/>
                  <a:pt x="108" y="32"/>
                  <a:pt x="107" y="33"/>
                </a:cubicBezTo>
                <a:cubicBezTo>
                  <a:pt x="107" y="33"/>
                  <a:pt x="107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5" y="33"/>
                  <a:pt x="105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5" y="33"/>
                  <a:pt x="104" y="33"/>
                  <a:pt x="104" y="33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3" y="33"/>
                  <a:pt x="103" y="34"/>
                  <a:pt x="103" y="34"/>
                </a:cubicBezTo>
                <a:cubicBezTo>
                  <a:pt x="103" y="34"/>
                  <a:pt x="103" y="34"/>
                  <a:pt x="103" y="34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0" y="34"/>
                  <a:pt x="99" y="35"/>
                  <a:pt x="98" y="33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33"/>
                  <a:pt x="97" y="33"/>
                  <a:pt x="97" y="33"/>
                </a:cubicBezTo>
                <a:cubicBezTo>
                  <a:pt x="97" y="33"/>
                  <a:pt x="97" y="33"/>
                  <a:pt x="97" y="33"/>
                </a:cubicBezTo>
                <a:cubicBezTo>
                  <a:pt x="97" y="33"/>
                  <a:pt x="97" y="33"/>
                  <a:pt x="96" y="33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32"/>
                  <a:pt x="95" y="32"/>
                  <a:pt x="95" y="32"/>
                </a:cubicBezTo>
                <a:cubicBezTo>
                  <a:pt x="95" y="27"/>
                  <a:pt x="95" y="27"/>
                  <a:pt x="95" y="27"/>
                </a:cubicBezTo>
                <a:cubicBezTo>
                  <a:pt x="95" y="27"/>
                  <a:pt x="94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2" y="26"/>
                  <a:pt x="92" y="26"/>
                  <a:pt x="92" y="25"/>
                </a:cubicBezTo>
                <a:cubicBezTo>
                  <a:pt x="92" y="25"/>
                  <a:pt x="91" y="25"/>
                  <a:pt x="91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1" y="26"/>
                  <a:pt x="91" y="26"/>
                </a:cubicBezTo>
                <a:cubicBezTo>
                  <a:pt x="91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89" y="26"/>
                  <a:pt x="88" y="26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6" y="30"/>
                  <a:pt x="87" y="31"/>
                  <a:pt x="87" y="32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87" y="33"/>
                  <a:pt x="87" y="34"/>
                </a:cubicBezTo>
                <a:cubicBezTo>
                  <a:pt x="87" y="34"/>
                  <a:pt x="87" y="35"/>
                  <a:pt x="86" y="35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6" y="37"/>
                  <a:pt x="85" y="37"/>
                </a:cubicBezTo>
                <a:cubicBezTo>
                  <a:pt x="85" y="37"/>
                  <a:pt x="85" y="37"/>
                  <a:pt x="85" y="37"/>
                </a:cubicBezTo>
                <a:cubicBezTo>
                  <a:pt x="84" y="38"/>
                  <a:pt x="84" y="38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3" y="4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0"/>
                  <a:pt x="83" y="40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2" y="42"/>
                  <a:pt x="81" y="42"/>
                  <a:pt x="80" y="43"/>
                </a:cubicBezTo>
                <a:cubicBezTo>
                  <a:pt x="79" y="48"/>
                  <a:pt x="78" y="52"/>
                  <a:pt x="79" y="57"/>
                </a:cubicBezTo>
                <a:cubicBezTo>
                  <a:pt x="77" y="57"/>
                  <a:pt x="76" y="56"/>
                  <a:pt x="76" y="54"/>
                </a:cubicBezTo>
                <a:cubicBezTo>
                  <a:pt x="76" y="53"/>
                  <a:pt x="74" y="53"/>
                  <a:pt x="74" y="51"/>
                </a:cubicBezTo>
                <a:cubicBezTo>
                  <a:pt x="74" y="50"/>
                  <a:pt x="75" y="50"/>
                  <a:pt x="75" y="48"/>
                </a:cubicBezTo>
                <a:cubicBezTo>
                  <a:pt x="75" y="47"/>
                  <a:pt x="74" y="47"/>
                  <a:pt x="74" y="46"/>
                </a:cubicBezTo>
                <a:cubicBezTo>
                  <a:pt x="74" y="45"/>
                  <a:pt x="73" y="46"/>
                  <a:pt x="71" y="46"/>
                </a:cubicBezTo>
                <a:cubicBezTo>
                  <a:pt x="71" y="45"/>
                  <a:pt x="71" y="45"/>
                  <a:pt x="70" y="45"/>
                </a:cubicBezTo>
                <a:cubicBezTo>
                  <a:pt x="69" y="43"/>
                  <a:pt x="67" y="41"/>
                  <a:pt x="65" y="40"/>
                </a:cubicBezTo>
                <a:cubicBezTo>
                  <a:pt x="65" y="39"/>
                  <a:pt x="65" y="39"/>
                  <a:pt x="65" y="39"/>
                </a:cubicBezTo>
                <a:cubicBezTo>
                  <a:pt x="65" y="37"/>
                  <a:pt x="64" y="36"/>
                  <a:pt x="64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4" y="35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2"/>
                  <a:pt x="65" y="31"/>
                  <a:pt x="65" y="30"/>
                </a:cubicBezTo>
                <a:cubicBezTo>
                  <a:pt x="64" y="29"/>
                  <a:pt x="63" y="28"/>
                  <a:pt x="63" y="27"/>
                </a:cubicBezTo>
                <a:cubicBezTo>
                  <a:pt x="60" y="26"/>
                  <a:pt x="60" y="28"/>
                  <a:pt x="57" y="27"/>
                </a:cubicBezTo>
                <a:cubicBezTo>
                  <a:pt x="57" y="28"/>
                  <a:pt x="57" y="28"/>
                  <a:pt x="56" y="28"/>
                </a:cubicBezTo>
                <a:cubicBezTo>
                  <a:pt x="57" y="31"/>
                  <a:pt x="54" y="31"/>
                  <a:pt x="54" y="32"/>
                </a:cubicBezTo>
                <a:cubicBezTo>
                  <a:pt x="52" y="32"/>
                  <a:pt x="52" y="33"/>
                  <a:pt x="51" y="34"/>
                </a:cubicBezTo>
                <a:cubicBezTo>
                  <a:pt x="51" y="35"/>
                  <a:pt x="49" y="34"/>
                  <a:pt x="49" y="35"/>
                </a:cubicBezTo>
                <a:cubicBezTo>
                  <a:pt x="48" y="35"/>
                  <a:pt x="49" y="36"/>
                  <a:pt x="48" y="37"/>
                </a:cubicBezTo>
                <a:cubicBezTo>
                  <a:pt x="47" y="38"/>
                  <a:pt x="48" y="39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47" y="41"/>
                  <a:pt x="48" y="43"/>
                  <a:pt x="46" y="43"/>
                </a:cubicBezTo>
                <a:cubicBezTo>
                  <a:pt x="45" y="44"/>
                  <a:pt x="46" y="45"/>
                  <a:pt x="45" y="45"/>
                </a:cubicBezTo>
                <a:cubicBezTo>
                  <a:pt x="45" y="46"/>
                  <a:pt x="45" y="46"/>
                  <a:pt x="44" y="47"/>
                </a:cubicBezTo>
                <a:cubicBezTo>
                  <a:pt x="43" y="47"/>
                  <a:pt x="42" y="47"/>
                  <a:pt x="42" y="48"/>
                </a:cubicBezTo>
                <a:cubicBezTo>
                  <a:pt x="40" y="48"/>
                  <a:pt x="41" y="50"/>
                  <a:pt x="39" y="49"/>
                </a:cubicBezTo>
                <a:cubicBezTo>
                  <a:pt x="38" y="48"/>
                  <a:pt x="38" y="48"/>
                  <a:pt x="37" y="48"/>
                </a:cubicBezTo>
                <a:cubicBezTo>
                  <a:pt x="36" y="47"/>
                  <a:pt x="36" y="46"/>
                  <a:pt x="35" y="46"/>
                </a:cubicBezTo>
                <a:cubicBezTo>
                  <a:pt x="34" y="46"/>
                  <a:pt x="32" y="46"/>
                  <a:pt x="31" y="46"/>
                </a:cubicBezTo>
                <a:cubicBezTo>
                  <a:pt x="31" y="46"/>
                  <a:pt x="30" y="46"/>
                  <a:pt x="29" y="46"/>
                </a:cubicBezTo>
                <a:cubicBezTo>
                  <a:pt x="28" y="46"/>
                  <a:pt x="28" y="47"/>
                  <a:pt x="27" y="47"/>
                </a:cubicBezTo>
                <a:cubicBezTo>
                  <a:pt x="27" y="48"/>
                  <a:pt x="25" y="47"/>
                  <a:pt x="25" y="48"/>
                </a:cubicBezTo>
                <a:cubicBezTo>
                  <a:pt x="23" y="48"/>
                  <a:pt x="22" y="49"/>
                  <a:pt x="21" y="50"/>
                </a:cubicBezTo>
                <a:cubicBezTo>
                  <a:pt x="19" y="50"/>
                  <a:pt x="19" y="50"/>
                  <a:pt x="19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3" y="51"/>
                  <a:pt x="12" y="52"/>
                  <a:pt x="10" y="53"/>
                </a:cubicBezTo>
                <a:cubicBezTo>
                  <a:pt x="10" y="53"/>
                  <a:pt x="9" y="53"/>
                  <a:pt x="9" y="53"/>
                </a:cubicBezTo>
                <a:cubicBezTo>
                  <a:pt x="9" y="54"/>
                  <a:pt x="8" y="54"/>
                  <a:pt x="8" y="54"/>
                </a:cubicBezTo>
                <a:cubicBezTo>
                  <a:pt x="8" y="55"/>
                  <a:pt x="7" y="55"/>
                  <a:pt x="7" y="55"/>
                </a:cubicBezTo>
                <a:cubicBezTo>
                  <a:pt x="7" y="58"/>
                  <a:pt x="6" y="58"/>
                  <a:pt x="6" y="60"/>
                </a:cubicBezTo>
                <a:cubicBezTo>
                  <a:pt x="6" y="61"/>
                  <a:pt x="7" y="60"/>
                  <a:pt x="8" y="60"/>
                </a:cubicBezTo>
                <a:cubicBezTo>
                  <a:pt x="8" y="59"/>
                  <a:pt x="9" y="60"/>
                  <a:pt x="9" y="60"/>
                </a:cubicBezTo>
                <a:cubicBezTo>
                  <a:pt x="10" y="62"/>
                  <a:pt x="11" y="63"/>
                  <a:pt x="12" y="64"/>
                </a:cubicBezTo>
                <a:cubicBezTo>
                  <a:pt x="12" y="66"/>
                  <a:pt x="12" y="66"/>
                  <a:pt x="12" y="66"/>
                </a:cubicBezTo>
                <a:cubicBezTo>
                  <a:pt x="13" y="67"/>
                  <a:pt x="13" y="67"/>
                  <a:pt x="14" y="68"/>
                </a:cubicBezTo>
                <a:cubicBezTo>
                  <a:pt x="14" y="69"/>
                  <a:pt x="15" y="70"/>
                  <a:pt x="16" y="70"/>
                </a:cubicBezTo>
                <a:cubicBezTo>
                  <a:pt x="16" y="71"/>
                  <a:pt x="16" y="71"/>
                  <a:pt x="16" y="71"/>
                </a:cubicBezTo>
                <a:cubicBezTo>
                  <a:pt x="17" y="72"/>
                  <a:pt x="18" y="72"/>
                  <a:pt x="19" y="73"/>
                </a:cubicBezTo>
                <a:cubicBezTo>
                  <a:pt x="19" y="74"/>
                  <a:pt x="19" y="74"/>
                  <a:pt x="19" y="74"/>
                </a:cubicBezTo>
                <a:cubicBezTo>
                  <a:pt x="18" y="74"/>
                  <a:pt x="18" y="76"/>
                  <a:pt x="17" y="76"/>
                </a:cubicBezTo>
                <a:cubicBezTo>
                  <a:pt x="17" y="76"/>
                  <a:pt x="16" y="76"/>
                  <a:pt x="16" y="77"/>
                </a:cubicBezTo>
                <a:cubicBezTo>
                  <a:pt x="16" y="79"/>
                  <a:pt x="17" y="79"/>
                  <a:pt x="17" y="80"/>
                </a:cubicBezTo>
                <a:cubicBezTo>
                  <a:pt x="15" y="80"/>
                  <a:pt x="15" y="82"/>
                  <a:pt x="12" y="82"/>
                </a:cubicBezTo>
                <a:cubicBezTo>
                  <a:pt x="12" y="83"/>
                  <a:pt x="9" y="82"/>
                  <a:pt x="9" y="84"/>
                </a:cubicBezTo>
                <a:cubicBezTo>
                  <a:pt x="8" y="84"/>
                  <a:pt x="7" y="83"/>
                  <a:pt x="6" y="83"/>
                </a:cubicBezTo>
                <a:cubicBezTo>
                  <a:pt x="5" y="84"/>
                  <a:pt x="4" y="84"/>
                  <a:pt x="3" y="85"/>
                </a:cubicBezTo>
                <a:cubicBezTo>
                  <a:pt x="3" y="86"/>
                  <a:pt x="0" y="84"/>
                  <a:pt x="1" y="87"/>
                </a:cubicBezTo>
                <a:cubicBezTo>
                  <a:pt x="1" y="88"/>
                  <a:pt x="1" y="89"/>
                  <a:pt x="3" y="89"/>
                </a:cubicBezTo>
                <a:cubicBezTo>
                  <a:pt x="3" y="91"/>
                  <a:pt x="4" y="91"/>
                  <a:pt x="4" y="92"/>
                </a:cubicBezTo>
                <a:cubicBezTo>
                  <a:pt x="4" y="94"/>
                  <a:pt x="3" y="94"/>
                  <a:pt x="3" y="96"/>
                </a:cubicBezTo>
                <a:cubicBezTo>
                  <a:pt x="6" y="98"/>
                  <a:pt x="10" y="99"/>
                  <a:pt x="12" y="102"/>
                </a:cubicBezTo>
                <a:cubicBezTo>
                  <a:pt x="11" y="104"/>
                  <a:pt x="13" y="104"/>
                  <a:pt x="12" y="106"/>
                </a:cubicBezTo>
                <a:cubicBezTo>
                  <a:pt x="11" y="107"/>
                  <a:pt x="9" y="109"/>
                  <a:pt x="7" y="110"/>
                </a:cubicBezTo>
                <a:cubicBezTo>
                  <a:pt x="7" y="111"/>
                  <a:pt x="7" y="111"/>
                  <a:pt x="7" y="111"/>
                </a:cubicBezTo>
                <a:cubicBezTo>
                  <a:pt x="7" y="112"/>
                  <a:pt x="7" y="112"/>
                  <a:pt x="6" y="112"/>
                </a:cubicBezTo>
                <a:cubicBezTo>
                  <a:pt x="6" y="115"/>
                  <a:pt x="8" y="116"/>
                  <a:pt x="7" y="118"/>
                </a:cubicBezTo>
                <a:cubicBezTo>
                  <a:pt x="7" y="120"/>
                  <a:pt x="6" y="120"/>
                  <a:pt x="7" y="122"/>
                </a:cubicBezTo>
                <a:cubicBezTo>
                  <a:pt x="7" y="123"/>
                  <a:pt x="8" y="124"/>
                  <a:pt x="7" y="125"/>
                </a:cubicBezTo>
                <a:cubicBezTo>
                  <a:pt x="9" y="125"/>
                  <a:pt x="8" y="126"/>
                  <a:pt x="9" y="127"/>
                </a:cubicBezTo>
                <a:cubicBezTo>
                  <a:pt x="9" y="127"/>
                  <a:pt x="10" y="128"/>
                  <a:pt x="10" y="128"/>
                </a:cubicBezTo>
                <a:cubicBezTo>
                  <a:pt x="11" y="128"/>
                  <a:pt x="10" y="129"/>
                  <a:pt x="11" y="129"/>
                </a:cubicBezTo>
                <a:cubicBezTo>
                  <a:pt x="12" y="129"/>
                  <a:pt x="12" y="131"/>
                  <a:pt x="12" y="131"/>
                </a:cubicBezTo>
                <a:cubicBezTo>
                  <a:pt x="13" y="132"/>
                  <a:pt x="14" y="132"/>
                  <a:pt x="14" y="133"/>
                </a:cubicBezTo>
                <a:cubicBezTo>
                  <a:pt x="18" y="133"/>
                  <a:pt x="18" y="133"/>
                  <a:pt x="18" y="133"/>
                </a:cubicBezTo>
                <a:cubicBezTo>
                  <a:pt x="18" y="135"/>
                  <a:pt x="20" y="134"/>
                  <a:pt x="21" y="135"/>
                </a:cubicBezTo>
                <a:cubicBezTo>
                  <a:pt x="22" y="135"/>
                  <a:pt x="23" y="136"/>
                  <a:pt x="25" y="135"/>
                </a:cubicBezTo>
                <a:cubicBezTo>
                  <a:pt x="27" y="135"/>
                  <a:pt x="28" y="134"/>
                  <a:pt x="30" y="134"/>
                </a:cubicBezTo>
                <a:cubicBezTo>
                  <a:pt x="31" y="134"/>
                  <a:pt x="31" y="134"/>
                  <a:pt x="32" y="135"/>
                </a:cubicBezTo>
                <a:cubicBezTo>
                  <a:pt x="32" y="137"/>
                  <a:pt x="32" y="139"/>
                  <a:pt x="30" y="139"/>
                </a:cubicBezTo>
                <a:cubicBezTo>
                  <a:pt x="30" y="140"/>
                  <a:pt x="29" y="141"/>
                  <a:pt x="28" y="142"/>
                </a:cubicBezTo>
                <a:cubicBezTo>
                  <a:pt x="28" y="143"/>
                  <a:pt x="28" y="144"/>
                  <a:pt x="27" y="144"/>
                </a:cubicBezTo>
                <a:cubicBezTo>
                  <a:pt x="27" y="147"/>
                  <a:pt x="27" y="150"/>
                  <a:pt x="26" y="152"/>
                </a:cubicBezTo>
                <a:cubicBezTo>
                  <a:pt x="27" y="152"/>
                  <a:pt x="30" y="153"/>
                  <a:pt x="29" y="151"/>
                </a:cubicBezTo>
                <a:cubicBezTo>
                  <a:pt x="32" y="151"/>
                  <a:pt x="34" y="150"/>
                  <a:pt x="36" y="149"/>
                </a:cubicBezTo>
                <a:cubicBezTo>
                  <a:pt x="38" y="149"/>
                  <a:pt x="40" y="149"/>
                  <a:pt x="42" y="148"/>
                </a:cubicBezTo>
                <a:cubicBezTo>
                  <a:pt x="43" y="148"/>
                  <a:pt x="43" y="147"/>
                  <a:pt x="44" y="147"/>
                </a:cubicBezTo>
                <a:cubicBezTo>
                  <a:pt x="45" y="147"/>
                  <a:pt x="45" y="146"/>
                  <a:pt x="46" y="145"/>
                </a:cubicBezTo>
                <a:cubicBezTo>
                  <a:pt x="47" y="145"/>
                  <a:pt x="46" y="143"/>
                  <a:pt x="48" y="143"/>
                </a:cubicBezTo>
                <a:cubicBezTo>
                  <a:pt x="47" y="141"/>
                  <a:pt x="49" y="142"/>
                  <a:pt x="48" y="140"/>
                </a:cubicBezTo>
                <a:cubicBezTo>
                  <a:pt x="51" y="139"/>
                  <a:pt x="51" y="136"/>
                  <a:pt x="52" y="135"/>
                </a:cubicBezTo>
                <a:cubicBezTo>
                  <a:pt x="53" y="134"/>
                  <a:pt x="53" y="133"/>
                  <a:pt x="55" y="133"/>
                </a:cubicBezTo>
                <a:cubicBezTo>
                  <a:pt x="56" y="131"/>
                  <a:pt x="59" y="132"/>
                  <a:pt x="58" y="128"/>
                </a:cubicBezTo>
                <a:cubicBezTo>
                  <a:pt x="60" y="129"/>
                  <a:pt x="59" y="127"/>
                  <a:pt x="61" y="127"/>
                </a:cubicBezTo>
                <a:cubicBezTo>
                  <a:pt x="62" y="127"/>
                  <a:pt x="62" y="126"/>
                  <a:pt x="62" y="126"/>
                </a:cubicBezTo>
                <a:cubicBezTo>
                  <a:pt x="63" y="126"/>
                  <a:pt x="64" y="125"/>
                  <a:pt x="65" y="126"/>
                </a:cubicBezTo>
                <a:cubicBezTo>
                  <a:pt x="65" y="125"/>
                  <a:pt x="65" y="125"/>
                  <a:pt x="65" y="125"/>
                </a:cubicBezTo>
                <a:cubicBezTo>
                  <a:pt x="66" y="124"/>
                  <a:pt x="67" y="125"/>
                  <a:pt x="67" y="124"/>
                </a:cubicBezTo>
                <a:cubicBezTo>
                  <a:pt x="68" y="124"/>
                  <a:pt x="69" y="124"/>
                  <a:pt x="70" y="124"/>
                </a:cubicBezTo>
                <a:cubicBezTo>
                  <a:pt x="71" y="124"/>
                  <a:pt x="71" y="124"/>
                  <a:pt x="71" y="125"/>
                </a:cubicBezTo>
                <a:cubicBezTo>
                  <a:pt x="72" y="125"/>
                  <a:pt x="73" y="125"/>
                  <a:pt x="73" y="126"/>
                </a:cubicBezTo>
                <a:cubicBezTo>
                  <a:pt x="76" y="126"/>
                  <a:pt x="76" y="126"/>
                  <a:pt x="76" y="126"/>
                </a:cubicBezTo>
                <a:cubicBezTo>
                  <a:pt x="77" y="126"/>
                  <a:pt x="78" y="126"/>
                  <a:pt x="78" y="127"/>
                </a:cubicBezTo>
                <a:cubicBezTo>
                  <a:pt x="82" y="126"/>
                  <a:pt x="82" y="129"/>
                  <a:pt x="85" y="128"/>
                </a:cubicBezTo>
                <a:cubicBezTo>
                  <a:pt x="85" y="131"/>
                  <a:pt x="88" y="131"/>
                  <a:pt x="89" y="133"/>
                </a:cubicBezTo>
                <a:cubicBezTo>
                  <a:pt x="91" y="133"/>
                  <a:pt x="93" y="134"/>
                  <a:pt x="95" y="135"/>
                </a:cubicBezTo>
                <a:cubicBezTo>
                  <a:pt x="96" y="136"/>
                  <a:pt x="96" y="137"/>
                  <a:pt x="98" y="137"/>
                </a:cubicBezTo>
                <a:cubicBezTo>
                  <a:pt x="98" y="138"/>
                  <a:pt x="98" y="139"/>
                  <a:pt x="99" y="139"/>
                </a:cubicBezTo>
                <a:cubicBezTo>
                  <a:pt x="99" y="142"/>
                  <a:pt x="99" y="142"/>
                  <a:pt x="99" y="142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3" y="142"/>
                  <a:pt x="103" y="141"/>
                  <a:pt x="104" y="140"/>
                </a:cubicBezTo>
                <a:cubicBezTo>
                  <a:pt x="104" y="141"/>
                  <a:pt x="105" y="142"/>
                  <a:pt x="106" y="142"/>
                </a:cubicBezTo>
                <a:cubicBezTo>
                  <a:pt x="106" y="142"/>
                  <a:pt x="108" y="143"/>
                  <a:pt x="108" y="142"/>
                </a:cubicBezTo>
                <a:cubicBezTo>
                  <a:pt x="108" y="142"/>
                  <a:pt x="108" y="142"/>
                  <a:pt x="109" y="142"/>
                </a:cubicBezTo>
                <a:cubicBezTo>
                  <a:pt x="109" y="144"/>
                  <a:pt x="112" y="144"/>
                  <a:pt x="111" y="146"/>
                </a:cubicBezTo>
                <a:cubicBezTo>
                  <a:pt x="112" y="147"/>
                  <a:pt x="113" y="148"/>
                  <a:pt x="115" y="148"/>
                </a:cubicBezTo>
                <a:cubicBezTo>
                  <a:pt x="115" y="149"/>
                  <a:pt x="115" y="149"/>
                  <a:pt x="115" y="149"/>
                </a:cubicBezTo>
                <a:cubicBezTo>
                  <a:pt x="115" y="150"/>
                  <a:pt x="116" y="151"/>
                  <a:pt x="116" y="151"/>
                </a:cubicBezTo>
                <a:cubicBezTo>
                  <a:pt x="117" y="155"/>
                  <a:pt x="117" y="161"/>
                  <a:pt x="117" y="166"/>
                </a:cubicBezTo>
                <a:cubicBezTo>
                  <a:pt x="117" y="167"/>
                  <a:pt x="117" y="167"/>
                  <a:pt x="117" y="167"/>
                </a:cubicBezTo>
                <a:cubicBezTo>
                  <a:pt x="117" y="167"/>
                  <a:pt x="117" y="167"/>
                  <a:pt x="117" y="167"/>
                </a:cubicBezTo>
                <a:cubicBezTo>
                  <a:pt x="118" y="168"/>
                  <a:pt x="118" y="169"/>
                  <a:pt x="118" y="169"/>
                </a:cubicBezTo>
                <a:cubicBezTo>
                  <a:pt x="118" y="170"/>
                  <a:pt x="118" y="170"/>
                  <a:pt x="119" y="170"/>
                </a:cubicBezTo>
                <a:cubicBezTo>
                  <a:pt x="120" y="170"/>
                  <a:pt x="120" y="172"/>
                  <a:pt x="120" y="173"/>
                </a:cubicBezTo>
                <a:cubicBezTo>
                  <a:pt x="121" y="173"/>
                  <a:pt x="121" y="173"/>
                  <a:pt x="121" y="173"/>
                </a:cubicBezTo>
                <a:cubicBezTo>
                  <a:pt x="121" y="173"/>
                  <a:pt x="121" y="174"/>
                  <a:pt x="121" y="174"/>
                </a:cubicBezTo>
                <a:cubicBezTo>
                  <a:pt x="121" y="174"/>
                  <a:pt x="121" y="174"/>
                  <a:pt x="121" y="174"/>
                </a:cubicBezTo>
                <a:cubicBezTo>
                  <a:pt x="122" y="175"/>
                  <a:pt x="122" y="176"/>
                  <a:pt x="123" y="177"/>
                </a:cubicBezTo>
                <a:cubicBezTo>
                  <a:pt x="123" y="177"/>
                  <a:pt x="123" y="177"/>
                  <a:pt x="123" y="178"/>
                </a:cubicBezTo>
                <a:cubicBezTo>
                  <a:pt x="123" y="178"/>
                  <a:pt x="124" y="179"/>
                  <a:pt x="124" y="179"/>
                </a:cubicBezTo>
                <a:cubicBezTo>
                  <a:pt x="124" y="179"/>
                  <a:pt x="124" y="180"/>
                  <a:pt x="124" y="180"/>
                </a:cubicBezTo>
                <a:cubicBezTo>
                  <a:pt x="124" y="182"/>
                  <a:pt x="125" y="184"/>
                  <a:pt x="124" y="186"/>
                </a:cubicBezTo>
                <a:cubicBezTo>
                  <a:pt x="124" y="188"/>
                  <a:pt x="123" y="189"/>
                  <a:pt x="122" y="190"/>
                </a:cubicBezTo>
                <a:cubicBezTo>
                  <a:pt x="123" y="191"/>
                  <a:pt x="123" y="192"/>
                  <a:pt x="123" y="194"/>
                </a:cubicBezTo>
                <a:cubicBezTo>
                  <a:pt x="126" y="194"/>
                  <a:pt x="127" y="193"/>
                  <a:pt x="131" y="193"/>
                </a:cubicBezTo>
                <a:cubicBezTo>
                  <a:pt x="131" y="194"/>
                  <a:pt x="131" y="195"/>
                  <a:pt x="132" y="195"/>
                </a:cubicBezTo>
                <a:cubicBezTo>
                  <a:pt x="133" y="198"/>
                  <a:pt x="131" y="198"/>
                  <a:pt x="131" y="200"/>
                </a:cubicBezTo>
                <a:cubicBezTo>
                  <a:pt x="132" y="201"/>
                  <a:pt x="133" y="200"/>
                  <a:pt x="133" y="201"/>
                </a:cubicBezTo>
                <a:cubicBezTo>
                  <a:pt x="135" y="201"/>
                  <a:pt x="135" y="202"/>
                  <a:pt x="136" y="202"/>
                </a:cubicBezTo>
                <a:cubicBezTo>
                  <a:pt x="137" y="204"/>
                  <a:pt x="140" y="204"/>
                  <a:pt x="140" y="207"/>
                </a:cubicBezTo>
                <a:cubicBezTo>
                  <a:pt x="141" y="208"/>
                  <a:pt x="142" y="208"/>
                  <a:pt x="143" y="209"/>
                </a:cubicBezTo>
                <a:cubicBezTo>
                  <a:pt x="143" y="209"/>
                  <a:pt x="143" y="209"/>
                  <a:pt x="143" y="209"/>
                </a:cubicBezTo>
                <a:cubicBezTo>
                  <a:pt x="143" y="211"/>
                  <a:pt x="143" y="212"/>
                  <a:pt x="145" y="212"/>
                </a:cubicBezTo>
                <a:cubicBezTo>
                  <a:pt x="145" y="213"/>
                  <a:pt x="145" y="213"/>
                  <a:pt x="145" y="213"/>
                </a:cubicBezTo>
                <a:cubicBezTo>
                  <a:pt x="145" y="213"/>
                  <a:pt x="146" y="213"/>
                  <a:pt x="145" y="213"/>
                </a:cubicBezTo>
                <a:cubicBezTo>
                  <a:pt x="146" y="216"/>
                  <a:pt x="142" y="214"/>
                  <a:pt x="143" y="216"/>
                </a:cubicBezTo>
                <a:cubicBezTo>
                  <a:pt x="142" y="219"/>
                  <a:pt x="144" y="219"/>
                  <a:pt x="145" y="220"/>
                </a:cubicBezTo>
                <a:cubicBezTo>
                  <a:pt x="146" y="221"/>
                  <a:pt x="146" y="220"/>
                  <a:pt x="147" y="220"/>
                </a:cubicBezTo>
                <a:cubicBezTo>
                  <a:pt x="147" y="220"/>
                  <a:pt x="147" y="220"/>
                  <a:pt x="147" y="220"/>
                </a:cubicBezTo>
                <a:cubicBezTo>
                  <a:pt x="148" y="220"/>
                  <a:pt x="148" y="220"/>
                  <a:pt x="149" y="220"/>
                </a:cubicBezTo>
                <a:cubicBezTo>
                  <a:pt x="149" y="218"/>
                  <a:pt x="149" y="218"/>
                  <a:pt x="149" y="218"/>
                </a:cubicBezTo>
                <a:cubicBezTo>
                  <a:pt x="149" y="218"/>
                  <a:pt x="150" y="218"/>
                  <a:pt x="150" y="218"/>
                </a:cubicBezTo>
                <a:cubicBezTo>
                  <a:pt x="150" y="218"/>
                  <a:pt x="150" y="218"/>
                  <a:pt x="151" y="218"/>
                </a:cubicBezTo>
                <a:cubicBezTo>
                  <a:pt x="152" y="219"/>
                  <a:pt x="153" y="219"/>
                  <a:pt x="154" y="220"/>
                </a:cubicBezTo>
                <a:cubicBezTo>
                  <a:pt x="156" y="219"/>
                  <a:pt x="156" y="221"/>
                  <a:pt x="158" y="220"/>
                </a:cubicBezTo>
                <a:cubicBezTo>
                  <a:pt x="158" y="222"/>
                  <a:pt x="158" y="222"/>
                  <a:pt x="159" y="222"/>
                </a:cubicBezTo>
                <a:cubicBezTo>
                  <a:pt x="159" y="223"/>
                  <a:pt x="159" y="223"/>
                  <a:pt x="160" y="223"/>
                </a:cubicBezTo>
                <a:cubicBezTo>
                  <a:pt x="160" y="225"/>
                  <a:pt x="162" y="225"/>
                  <a:pt x="163" y="225"/>
                </a:cubicBezTo>
                <a:cubicBezTo>
                  <a:pt x="162" y="227"/>
                  <a:pt x="164" y="227"/>
                  <a:pt x="163" y="229"/>
                </a:cubicBezTo>
                <a:cubicBezTo>
                  <a:pt x="164" y="229"/>
                  <a:pt x="164" y="230"/>
                  <a:pt x="164" y="230"/>
                </a:cubicBezTo>
                <a:cubicBezTo>
                  <a:pt x="164" y="230"/>
                  <a:pt x="165" y="230"/>
                  <a:pt x="165" y="230"/>
                </a:cubicBezTo>
                <a:cubicBezTo>
                  <a:pt x="165" y="231"/>
                  <a:pt x="165" y="231"/>
                  <a:pt x="166" y="232"/>
                </a:cubicBezTo>
                <a:cubicBezTo>
                  <a:pt x="166" y="232"/>
                  <a:pt x="165" y="232"/>
                  <a:pt x="166" y="232"/>
                </a:cubicBezTo>
                <a:cubicBezTo>
                  <a:pt x="166" y="232"/>
                  <a:pt x="166" y="232"/>
                  <a:pt x="166" y="232"/>
                </a:cubicBezTo>
                <a:cubicBezTo>
                  <a:pt x="166" y="232"/>
                  <a:pt x="166" y="233"/>
                  <a:pt x="166" y="233"/>
                </a:cubicBezTo>
                <a:cubicBezTo>
                  <a:pt x="167" y="233"/>
                  <a:pt x="168" y="233"/>
                  <a:pt x="168" y="234"/>
                </a:cubicBezTo>
                <a:cubicBezTo>
                  <a:pt x="168" y="235"/>
                  <a:pt x="171" y="235"/>
                  <a:pt x="171" y="236"/>
                </a:cubicBezTo>
                <a:cubicBezTo>
                  <a:pt x="173" y="237"/>
                  <a:pt x="173" y="238"/>
                  <a:pt x="175" y="239"/>
                </a:cubicBezTo>
                <a:cubicBezTo>
                  <a:pt x="176" y="241"/>
                  <a:pt x="178" y="242"/>
                  <a:pt x="180" y="243"/>
                </a:cubicBezTo>
                <a:cubicBezTo>
                  <a:pt x="180" y="245"/>
                  <a:pt x="182" y="246"/>
                  <a:pt x="182" y="248"/>
                </a:cubicBezTo>
                <a:cubicBezTo>
                  <a:pt x="182" y="248"/>
                  <a:pt x="182" y="248"/>
                  <a:pt x="183" y="248"/>
                </a:cubicBezTo>
                <a:cubicBezTo>
                  <a:pt x="184" y="248"/>
                  <a:pt x="184" y="249"/>
                  <a:pt x="184" y="249"/>
                </a:cubicBezTo>
                <a:cubicBezTo>
                  <a:pt x="184" y="250"/>
                  <a:pt x="184" y="250"/>
                  <a:pt x="185" y="250"/>
                </a:cubicBezTo>
                <a:cubicBezTo>
                  <a:pt x="185" y="251"/>
                  <a:pt x="186" y="251"/>
                  <a:pt x="186" y="251"/>
                </a:cubicBezTo>
                <a:cubicBezTo>
                  <a:pt x="187" y="251"/>
                  <a:pt x="187" y="252"/>
                  <a:pt x="187" y="253"/>
                </a:cubicBezTo>
                <a:cubicBezTo>
                  <a:pt x="187" y="253"/>
                  <a:pt x="188" y="252"/>
                  <a:pt x="189" y="253"/>
                </a:cubicBezTo>
                <a:cubicBezTo>
                  <a:pt x="189" y="253"/>
                  <a:pt x="189" y="254"/>
                  <a:pt x="190" y="254"/>
                </a:cubicBezTo>
                <a:cubicBezTo>
                  <a:pt x="190" y="255"/>
                  <a:pt x="191" y="257"/>
                  <a:pt x="191" y="258"/>
                </a:cubicBezTo>
                <a:cubicBezTo>
                  <a:pt x="192" y="259"/>
                  <a:pt x="192" y="259"/>
                  <a:pt x="193" y="260"/>
                </a:cubicBezTo>
                <a:cubicBezTo>
                  <a:pt x="193" y="261"/>
                  <a:pt x="195" y="261"/>
                  <a:pt x="196" y="262"/>
                </a:cubicBezTo>
                <a:cubicBezTo>
                  <a:pt x="196" y="264"/>
                  <a:pt x="199" y="263"/>
                  <a:pt x="199" y="265"/>
                </a:cubicBezTo>
                <a:cubicBezTo>
                  <a:pt x="201" y="265"/>
                  <a:pt x="202" y="265"/>
                  <a:pt x="204" y="265"/>
                </a:cubicBezTo>
                <a:cubicBezTo>
                  <a:pt x="204" y="266"/>
                  <a:pt x="206" y="266"/>
                  <a:pt x="207" y="267"/>
                </a:cubicBezTo>
                <a:cubicBezTo>
                  <a:pt x="207" y="269"/>
                  <a:pt x="208" y="271"/>
                  <a:pt x="208" y="273"/>
                </a:cubicBezTo>
                <a:cubicBezTo>
                  <a:pt x="210" y="273"/>
                  <a:pt x="212" y="273"/>
                  <a:pt x="212" y="271"/>
                </a:cubicBezTo>
                <a:cubicBezTo>
                  <a:pt x="213" y="271"/>
                  <a:pt x="213" y="272"/>
                  <a:pt x="213" y="273"/>
                </a:cubicBezTo>
                <a:cubicBezTo>
                  <a:pt x="215" y="273"/>
                  <a:pt x="215" y="270"/>
                  <a:pt x="217" y="271"/>
                </a:cubicBezTo>
                <a:cubicBezTo>
                  <a:pt x="220" y="270"/>
                  <a:pt x="220" y="272"/>
                  <a:pt x="223" y="271"/>
                </a:cubicBezTo>
                <a:cubicBezTo>
                  <a:pt x="223" y="272"/>
                  <a:pt x="224" y="272"/>
                  <a:pt x="225" y="272"/>
                </a:cubicBezTo>
                <a:cubicBezTo>
                  <a:pt x="225" y="273"/>
                  <a:pt x="226" y="273"/>
                  <a:pt x="226" y="273"/>
                </a:cubicBezTo>
                <a:cubicBezTo>
                  <a:pt x="229" y="273"/>
                  <a:pt x="229" y="271"/>
                  <a:pt x="232" y="271"/>
                </a:cubicBezTo>
                <a:cubicBezTo>
                  <a:pt x="232" y="272"/>
                  <a:pt x="232" y="273"/>
                  <a:pt x="233" y="273"/>
                </a:cubicBezTo>
                <a:cubicBezTo>
                  <a:pt x="234" y="273"/>
                  <a:pt x="234" y="273"/>
                  <a:pt x="234" y="274"/>
                </a:cubicBezTo>
                <a:cubicBezTo>
                  <a:pt x="235" y="275"/>
                  <a:pt x="236" y="276"/>
                  <a:pt x="237" y="277"/>
                </a:cubicBezTo>
                <a:cubicBezTo>
                  <a:pt x="237" y="277"/>
                  <a:pt x="237" y="277"/>
                  <a:pt x="237" y="278"/>
                </a:cubicBezTo>
                <a:cubicBezTo>
                  <a:pt x="237" y="278"/>
                  <a:pt x="238" y="278"/>
                  <a:pt x="238" y="279"/>
                </a:cubicBezTo>
                <a:cubicBezTo>
                  <a:pt x="238" y="279"/>
                  <a:pt x="239" y="279"/>
                  <a:pt x="239" y="280"/>
                </a:cubicBezTo>
                <a:cubicBezTo>
                  <a:pt x="239" y="282"/>
                  <a:pt x="239" y="283"/>
                  <a:pt x="240" y="284"/>
                </a:cubicBezTo>
                <a:cubicBezTo>
                  <a:pt x="240" y="284"/>
                  <a:pt x="241" y="284"/>
                  <a:pt x="241" y="284"/>
                </a:cubicBezTo>
                <a:cubicBezTo>
                  <a:pt x="241" y="284"/>
                  <a:pt x="241" y="284"/>
                  <a:pt x="241" y="285"/>
                </a:cubicBezTo>
                <a:cubicBezTo>
                  <a:pt x="241" y="285"/>
                  <a:pt x="241" y="284"/>
                  <a:pt x="241" y="285"/>
                </a:cubicBezTo>
                <a:cubicBezTo>
                  <a:pt x="242" y="285"/>
                  <a:pt x="242" y="287"/>
                  <a:pt x="243" y="287"/>
                </a:cubicBezTo>
                <a:cubicBezTo>
                  <a:pt x="243" y="289"/>
                  <a:pt x="244" y="290"/>
                  <a:pt x="244" y="292"/>
                </a:cubicBezTo>
                <a:cubicBezTo>
                  <a:pt x="243" y="292"/>
                  <a:pt x="243" y="292"/>
                  <a:pt x="243" y="292"/>
                </a:cubicBezTo>
                <a:cubicBezTo>
                  <a:pt x="243" y="293"/>
                  <a:pt x="243" y="293"/>
                  <a:pt x="242" y="293"/>
                </a:cubicBezTo>
                <a:cubicBezTo>
                  <a:pt x="242" y="293"/>
                  <a:pt x="242" y="293"/>
                  <a:pt x="242" y="294"/>
                </a:cubicBezTo>
                <a:cubicBezTo>
                  <a:pt x="242" y="294"/>
                  <a:pt x="242" y="294"/>
                  <a:pt x="242" y="294"/>
                </a:cubicBezTo>
                <a:cubicBezTo>
                  <a:pt x="243" y="294"/>
                  <a:pt x="243" y="294"/>
                  <a:pt x="244" y="294"/>
                </a:cubicBezTo>
                <a:cubicBezTo>
                  <a:pt x="244" y="294"/>
                  <a:pt x="244" y="293"/>
                  <a:pt x="244" y="294"/>
                </a:cubicBezTo>
                <a:cubicBezTo>
                  <a:pt x="244" y="293"/>
                  <a:pt x="245" y="293"/>
                  <a:pt x="246" y="292"/>
                </a:cubicBezTo>
                <a:cubicBezTo>
                  <a:pt x="247" y="291"/>
                  <a:pt x="247" y="292"/>
                  <a:pt x="248" y="292"/>
                </a:cubicBezTo>
                <a:cubicBezTo>
                  <a:pt x="250" y="292"/>
                  <a:pt x="249" y="290"/>
                  <a:pt x="251" y="290"/>
                </a:cubicBezTo>
                <a:cubicBezTo>
                  <a:pt x="251" y="291"/>
                  <a:pt x="254" y="291"/>
                  <a:pt x="253" y="292"/>
                </a:cubicBezTo>
                <a:cubicBezTo>
                  <a:pt x="254" y="293"/>
                  <a:pt x="255" y="293"/>
                  <a:pt x="255" y="294"/>
                </a:cubicBezTo>
                <a:cubicBezTo>
                  <a:pt x="255" y="294"/>
                  <a:pt x="255" y="294"/>
                  <a:pt x="255" y="294"/>
                </a:cubicBezTo>
                <a:cubicBezTo>
                  <a:pt x="255" y="294"/>
                  <a:pt x="255" y="294"/>
                  <a:pt x="255" y="294"/>
                </a:cubicBezTo>
                <a:cubicBezTo>
                  <a:pt x="256" y="294"/>
                  <a:pt x="258" y="294"/>
                  <a:pt x="258" y="294"/>
                </a:cubicBezTo>
                <a:cubicBezTo>
                  <a:pt x="258" y="296"/>
                  <a:pt x="257" y="296"/>
                  <a:pt x="256" y="297"/>
                </a:cubicBezTo>
                <a:cubicBezTo>
                  <a:pt x="256" y="297"/>
                  <a:pt x="256" y="297"/>
                  <a:pt x="256" y="297"/>
                </a:cubicBezTo>
                <a:cubicBezTo>
                  <a:pt x="255" y="298"/>
                  <a:pt x="255" y="298"/>
                  <a:pt x="255" y="298"/>
                </a:cubicBezTo>
                <a:cubicBezTo>
                  <a:pt x="255" y="299"/>
                  <a:pt x="254" y="300"/>
                  <a:pt x="254" y="298"/>
                </a:cubicBezTo>
                <a:cubicBezTo>
                  <a:pt x="253" y="298"/>
                  <a:pt x="253" y="299"/>
                  <a:pt x="253" y="299"/>
                </a:cubicBezTo>
                <a:cubicBezTo>
                  <a:pt x="252" y="301"/>
                  <a:pt x="252" y="302"/>
                  <a:pt x="254" y="303"/>
                </a:cubicBezTo>
                <a:cubicBezTo>
                  <a:pt x="254" y="303"/>
                  <a:pt x="254" y="303"/>
                  <a:pt x="255" y="303"/>
                </a:cubicBezTo>
                <a:cubicBezTo>
                  <a:pt x="255" y="302"/>
                  <a:pt x="255" y="301"/>
                  <a:pt x="256" y="301"/>
                </a:cubicBezTo>
                <a:cubicBezTo>
                  <a:pt x="256" y="301"/>
                  <a:pt x="257" y="301"/>
                  <a:pt x="257" y="300"/>
                </a:cubicBezTo>
                <a:cubicBezTo>
                  <a:pt x="259" y="300"/>
                  <a:pt x="259" y="301"/>
                  <a:pt x="261" y="301"/>
                </a:cubicBezTo>
                <a:cubicBezTo>
                  <a:pt x="263" y="301"/>
                  <a:pt x="262" y="299"/>
                  <a:pt x="264" y="300"/>
                </a:cubicBezTo>
                <a:cubicBezTo>
                  <a:pt x="266" y="300"/>
                  <a:pt x="266" y="298"/>
                  <a:pt x="267" y="298"/>
                </a:cubicBezTo>
                <a:cubicBezTo>
                  <a:pt x="268" y="298"/>
                  <a:pt x="268" y="298"/>
                  <a:pt x="269" y="298"/>
                </a:cubicBezTo>
                <a:cubicBezTo>
                  <a:pt x="269" y="298"/>
                  <a:pt x="269" y="298"/>
                  <a:pt x="269" y="298"/>
                </a:cubicBezTo>
                <a:cubicBezTo>
                  <a:pt x="270" y="298"/>
                  <a:pt x="271" y="298"/>
                  <a:pt x="271" y="299"/>
                </a:cubicBezTo>
                <a:cubicBezTo>
                  <a:pt x="271" y="299"/>
                  <a:pt x="271" y="299"/>
                  <a:pt x="271" y="299"/>
                </a:cubicBezTo>
                <a:cubicBezTo>
                  <a:pt x="272" y="300"/>
                  <a:pt x="273" y="300"/>
                  <a:pt x="273" y="301"/>
                </a:cubicBezTo>
                <a:cubicBezTo>
                  <a:pt x="273" y="301"/>
                  <a:pt x="273" y="301"/>
                  <a:pt x="273" y="301"/>
                </a:cubicBezTo>
                <a:cubicBezTo>
                  <a:pt x="273" y="301"/>
                  <a:pt x="274" y="302"/>
                  <a:pt x="274" y="303"/>
                </a:cubicBezTo>
                <a:cubicBezTo>
                  <a:pt x="275" y="303"/>
                  <a:pt x="274" y="307"/>
                  <a:pt x="276" y="308"/>
                </a:cubicBezTo>
                <a:cubicBezTo>
                  <a:pt x="276" y="309"/>
                  <a:pt x="276" y="309"/>
                  <a:pt x="276" y="310"/>
                </a:cubicBezTo>
                <a:cubicBezTo>
                  <a:pt x="276" y="310"/>
                  <a:pt x="276" y="310"/>
                  <a:pt x="276" y="310"/>
                </a:cubicBezTo>
                <a:cubicBezTo>
                  <a:pt x="276" y="310"/>
                  <a:pt x="275" y="310"/>
                  <a:pt x="275" y="310"/>
                </a:cubicBezTo>
                <a:cubicBezTo>
                  <a:pt x="275" y="311"/>
                  <a:pt x="275" y="312"/>
                  <a:pt x="275" y="313"/>
                </a:cubicBezTo>
                <a:cubicBezTo>
                  <a:pt x="275" y="314"/>
                  <a:pt x="273" y="314"/>
                  <a:pt x="274" y="316"/>
                </a:cubicBezTo>
                <a:cubicBezTo>
                  <a:pt x="274" y="316"/>
                  <a:pt x="274" y="318"/>
                  <a:pt x="275" y="318"/>
                </a:cubicBezTo>
                <a:cubicBezTo>
                  <a:pt x="276" y="318"/>
                  <a:pt x="277" y="319"/>
                  <a:pt x="278" y="320"/>
                </a:cubicBezTo>
                <a:cubicBezTo>
                  <a:pt x="279" y="320"/>
                  <a:pt x="280" y="320"/>
                  <a:pt x="280" y="320"/>
                </a:cubicBezTo>
                <a:cubicBezTo>
                  <a:pt x="281" y="320"/>
                  <a:pt x="281" y="320"/>
                  <a:pt x="281" y="320"/>
                </a:cubicBezTo>
                <a:cubicBezTo>
                  <a:pt x="283" y="320"/>
                  <a:pt x="283" y="321"/>
                  <a:pt x="284" y="322"/>
                </a:cubicBezTo>
                <a:cubicBezTo>
                  <a:pt x="284" y="322"/>
                  <a:pt x="284" y="322"/>
                  <a:pt x="285" y="323"/>
                </a:cubicBezTo>
                <a:cubicBezTo>
                  <a:pt x="286" y="323"/>
                  <a:pt x="287" y="324"/>
                  <a:pt x="287" y="326"/>
                </a:cubicBezTo>
                <a:cubicBezTo>
                  <a:pt x="288" y="326"/>
                  <a:pt x="288" y="326"/>
                  <a:pt x="288" y="326"/>
                </a:cubicBezTo>
                <a:cubicBezTo>
                  <a:pt x="288" y="329"/>
                  <a:pt x="292" y="327"/>
                  <a:pt x="291" y="329"/>
                </a:cubicBezTo>
                <a:cubicBezTo>
                  <a:pt x="291" y="329"/>
                  <a:pt x="292" y="328"/>
                  <a:pt x="292" y="328"/>
                </a:cubicBezTo>
                <a:cubicBezTo>
                  <a:pt x="292" y="328"/>
                  <a:pt x="292" y="328"/>
                  <a:pt x="292" y="328"/>
                </a:cubicBezTo>
                <a:cubicBezTo>
                  <a:pt x="292" y="326"/>
                  <a:pt x="294" y="327"/>
                  <a:pt x="295" y="325"/>
                </a:cubicBezTo>
                <a:cubicBezTo>
                  <a:pt x="295" y="325"/>
                  <a:pt x="295" y="325"/>
                  <a:pt x="295" y="325"/>
                </a:cubicBezTo>
                <a:cubicBezTo>
                  <a:pt x="296" y="325"/>
                  <a:pt x="296" y="324"/>
                  <a:pt x="297" y="324"/>
                </a:cubicBezTo>
                <a:cubicBezTo>
                  <a:pt x="298" y="324"/>
                  <a:pt x="298" y="324"/>
                  <a:pt x="298" y="324"/>
                </a:cubicBezTo>
                <a:cubicBezTo>
                  <a:pt x="298" y="324"/>
                  <a:pt x="298" y="324"/>
                  <a:pt x="298" y="324"/>
                </a:cubicBezTo>
                <a:cubicBezTo>
                  <a:pt x="300" y="324"/>
                  <a:pt x="299" y="326"/>
                  <a:pt x="301" y="326"/>
                </a:cubicBezTo>
                <a:cubicBezTo>
                  <a:pt x="300" y="328"/>
                  <a:pt x="303" y="327"/>
                  <a:pt x="303" y="329"/>
                </a:cubicBezTo>
                <a:cubicBezTo>
                  <a:pt x="303" y="329"/>
                  <a:pt x="304" y="329"/>
                  <a:pt x="303" y="330"/>
                </a:cubicBezTo>
                <a:cubicBezTo>
                  <a:pt x="303" y="330"/>
                  <a:pt x="304" y="330"/>
                  <a:pt x="304" y="331"/>
                </a:cubicBezTo>
                <a:cubicBezTo>
                  <a:pt x="304" y="331"/>
                  <a:pt x="304" y="332"/>
                  <a:pt x="305" y="332"/>
                </a:cubicBezTo>
                <a:cubicBezTo>
                  <a:pt x="305" y="333"/>
                  <a:pt x="305" y="334"/>
                  <a:pt x="305" y="335"/>
                </a:cubicBezTo>
                <a:cubicBezTo>
                  <a:pt x="306" y="336"/>
                  <a:pt x="306" y="339"/>
                  <a:pt x="307" y="341"/>
                </a:cubicBezTo>
                <a:cubicBezTo>
                  <a:pt x="307" y="341"/>
                  <a:pt x="308" y="341"/>
                  <a:pt x="308" y="342"/>
                </a:cubicBezTo>
                <a:cubicBezTo>
                  <a:pt x="308" y="342"/>
                  <a:pt x="309" y="344"/>
                  <a:pt x="308" y="345"/>
                </a:cubicBezTo>
                <a:cubicBezTo>
                  <a:pt x="309" y="347"/>
                  <a:pt x="310" y="349"/>
                  <a:pt x="312" y="349"/>
                </a:cubicBezTo>
                <a:cubicBezTo>
                  <a:pt x="312" y="349"/>
                  <a:pt x="312" y="349"/>
                  <a:pt x="312" y="350"/>
                </a:cubicBezTo>
                <a:cubicBezTo>
                  <a:pt x="311" y="351"/>
                  <a:pt x="313" y="351"/>
                  <a:pt x="314" y="353"/>
                </a:cubicBezTo>
                <a:cubicBezTo>
                  <a:pt x="314" y="353"/>
                  <a:pt x="314" y="353"/>
                  <a:pt x="314" y="353"/>
                </a:cubicBezTo>
                <a:cubicBezTo>
                  <a:pt x="314" y="353"/>
                  <a:pt x="314" y="354"/>
                  <a:pt x="315" y="354"/>
                </a:cubicBezTo>
                <a:cubicBezTo>
                  <a:pt x="315" y="355"/>
                  <a:pt x="314" y="355"/>
                  <a:pt x="315" y="356"/>
                </a:cubicBezTo>
                <a:cubicBezTo>
                  <a:pt x="315" y="357"/>
                  <a:pt x="315" y="358"/>
                  <a:pt x="315" y="360"/>
                </a:cubicBezTo>
                <a:cubicBezTo>
                  <a:pt x="316" y="361"/>
                  <a:pt x="315" y="362"/>
                  <a:pt x="316" y="363"/>
                </a:cubicBezTo>
                <a:cubicBezTo>
                  <a:pt x="316" y="364"/>
                  <a:pt x="317" y="363"/>
                  <a:pt x="317" y="364"/>
                </a:cubicBezTo>
                <a:cubicBezTo>
                  <a:pt x="317" y="365"/>
                  <a:pt x="316" y="366"/>
                  <a:pt x="317" y="367"/>
                </a:cubicBezTo>
                <a:cubicBezTo>
                  <a:pt x="317" y="368"/>
                  <a:pt x="317" y="368"/>
                  <a:pt x="317" y="369"/>
                </a:cubicBezTo>
                <a:cubicBezTo>
                  <a:pt x="317" y="369"/>
                  <a:pt x="317" y="369"/>
                  <a:pt x="317" y="369"/>
                </a:cubicBezTo>
                <a:cubicBezTo>
                  <a:pt x="317" y="370"/>
                  <a:pt x="318" y="371"/>
                  <a:pt x="319" y="372"/>
                </a:cubicBezTo>
                <a:cubicBezTo>
                  <a:pt x="319" y="372"/>
                  <a:pt x="319" y="372"/>
                  <a:pt x="319" y="372"/>
                </a:cubicBezTo>
                <a:cubicBezTo>
                  <a:pt x="319" y="372"/>
                  <a:pt x="319" y="373"/>
                  <a:pt x="319" y="373"/>
                </a:cubicBezTo>
                <a:cubicBezTo>
                  <a:pt x="320" y="373"/>
                  <a:pt x="320" y="373"/>
                  <a:pt x="320" y="374"/>
                </a:cubicBezTo>
                <a:cubicBezTo>
                  <a:pt x="320" y="375"/>
                  <a:pt x="322" y="375"/>
                  <a:pt x="322" y="377"/>
                </a:cubicBezTo>
                <a:cubicBezTo>
                  <a:pt x="322" y="378"/>
                  <a:pt x="322" y="379"/>
                  <a:pt x="322" y="381"/>
                </a:cubicBezTo>
                <a:cubicBezTo>
                  <a:pt x="321" y="381"/>
                  <a:pt x="321" y="382"/>
                  <a:pt x="320" y="383"/>
                </a:cubicBezTo>
                <a:cubicBezTo>
                  <a:pt x="319" y="383"/>
                  <a:pt x="317" y="383"/>
                  <a:pt x="315" y="383"/>
                </a:cubicBezTo>
                <a:cubicBezTo>
                  <a:pt x="314" y="383"/>
                  <a:pt x="313" y="384"/>
                  <a:pt x="313" y="384"/>
                </a:cubicBezTo>
                <a:cubicBezTo>
                  <a:pt x="312" y="384"/>
                  <a:pt x="312" y="384"/>
                  <a:pt x="312" y="384"/>
                </a:cubicBezTo>
                <a:cubicBezTo>
                  <a:pt x="312" y="385"/>
                  <a:pt x="309" y="385"/>
                  <a:pt x="310" y="387"/>
                </a:cubicBezTo>
                <a:cubicBezTo>
                  <a:pt x="310" y="387"/>
                  <a:pt x="309" y="387"/>
                  <a:pt x="309" y="387"/>
                </a:cubicBezTo>
                <a:cubicBezTo>
                  <a:pt x="309" y="387"/>
                  <a:pt x="309" y="387"/>
                  <a:pt x="309" y="388"/>
                </a:cubicBezTo>
                <a:cubicBezTo>
                  <a:pt x="309" y="390"/>
                  <a:pt x="312" y="390"/>
                  <a:pt x="313" y="393"/>
                </a:cubicBezTo>
                <a:cubicBezTo>
                  <a:pt x="313" y="395"/>
                  <a:pt x="312" y="395"/>
                  <a:pt x="311" y="397"/>
                </a:cubicBezTo>
                <a:cubicBezTo>
                  <a:pt x="311" y="397"/>
                  <a:pt x="311" y="397"/>
                  <a:pt x="311" y="397"/>
                </a:cubicBezTo>
                <a:cubicBezTo>
                  <a:pt x="310" y="398"/>
                  <a:pt x="311" y="399"/>
                  <a:pt x="310" y="400"/>
                </a:cubicBezTo>
                <a:cubicBezTo>
                  <a:pt x="310" y="400"/>
                  <a:pt x="310" y="400"/>
                  <a:pt x="310" y="401"/>
                </a:cubicBezTo>
                <a:cubicBezTo>
                  <a:pt x="310" y="401"/>
                  <a:pt x="310" y="401"/>
                  <a:pt x="310" y="401"/>
                </a:cubicBezTo>
                <a:cubicBezTo>
                  <a:pt x="310" y="401"/>
                  <a:pt x="309" y="401"/>
                  <a:pt x="309" y="401"/>
                </a:cubicBezTo>
                <a:cubicBezTo>
                  <a:pt x="309" y="402"/>
                  <a:pt x="309" y="402"/>
                  <a:pt x="309" y="402"/>
                </a:cubicBezTo>
                <a:cubicBezTo>
                  <a:pt x="309" y="403"/>
                  <a:pt x="309" y="404"/>
                  <a:pt x="307" y="404"/>
                </a:cubicBezTo>
                <a:cubicBezTo>
                  <a:pt x="307" y="404"/>
                  <a:pt x="307" y="404"/>
                  <a:pt x="307" y="404"/>
                </a:cubicBezTo>
                <a:cubicBezTo>
                  <a:pt x="306" y="405"/>
                  <a:pt x="306" y="405"/>
                  <a:pt x="306" y="405"/>
                </a:cubicBezTo>
                <a:cubicBezTo>
                  <a:pt x="305" y="406"/>
                  <a:pt x="304" y="406"/>
                  <a:pt x="303" y="408"/>
                </a:cubicBezTo>
                <a:cubicBezTo>
                  <a:pt x="303" y="408"/>
                  <a:pt x="303" y="409"/>
                  <a:pt x="303" y="409"/>
                </a:cubicBezTo>
                <a:cubicBezTo>
                  <a:pt x="303" y="409"/>
                  <a:pt x="303" y="410"/>
                  <a:pt x="303" y="410"/>
                </a:cubicBezTo>
                <a:cubicBezTo>
                  <a:pt x="303" y="412"/>
                  <a:pt x="303" y="413"/>
                  <a:pt x="303" y="415"/>
                </a:cubicBezTo>
                <a:cubicBezTo>
                  <a:pt x="303" y="416"/>
                  <a:pt x="303" y="417"/>
                  <a:pt x="303" y="417"/>
                </a:cubicBezTo>
                <a:cubicBezTo>
                  <a:pt x="303" y="417"/>
                  <a:pt x="303" y="417"/>
                  <a:pt x="303" y="418"/>
                </a:cubicBezTo>
                <a:cubicBezTo>
                  <a:pt x="303" y="419"/>
                  <a:pt x="304" y="420"/>
                  <a:pt x="305" y="421"/>
                </a:cubicBezTo>
                <a:cubicBezTo>
                  <a:pt x="305" y="421"/>
                  <a:pt x="305" y="421"/>
                  <a:pt x="305" y="421"/>
                </a:cubicBezTo>
                <a:cubicBezTo>
                  <a:pt x="306" y="421"/>
                  <a:pt x="306" y="421"/>
                  <a:pt x="307" y="421"/>
                </a:cubicBezTo>
                <a:cubicBezTo>
                  <a:pt x="307" y="421"/>
                  <a:pt x="307" y="421"/>
                  <a:pt x="307" y="421"/>
                </a:cubicBezTo>
                <a:cubicBezTo>
                  <a:pt x="307" y="421"/>
                  <a:pt x="308" y="421"/>
                  <a:pt x="308" y="422"/>
                </a:cubicBezTo>
                <a:cubicBezTo>
                  <a:pt x="310" y="422"/>
                  <a:pt x="313" y="422"/>
                  <a:pt x="316" y="422"/>
                </a:cubicBezTo>
                <a:cubicBezTo>
                  <a:pt x="317" y="421"/>
                  <a:pt x="318" y="421"/>
                  <a:pt x="319" y="420"/>
                </a:cubicBezTo>
                <a:cubicBezTo>
                  <a:pt x="321" y="421"/>
                  <a:pt x="320" y="419"/>
                  <a:pt x="322" y="419"/>
                </a:cubicBezTo>
                <a:cubicBezTo>
                  <a:pt x="322" y="416"/>
                  <a:pt x="323" y="413"/>
                  <a:pt x="323" y="409"/>
                </a:cubicBezTo>
                <a:cubicBezTo>
                  <a:pt x="323" y="409"/>
                  <a:pt x="324" y="409"/>
                  <a:pt x="324" y="408"/>
                </a:cubicBezTo>
                <a:cubicBezTo>
                  <a:pt x="324" y="408"/>
                  <a:pt x="324" y="408"/>
                  <a:pt x="324" y="408"/>
                </a:cubicBezTo>
                <a:cubicBezTo>
                  <a:pt x="325" y="407"/>
                  <a:pt x="327" y="407"/>
                  <a:pt x="327" y="406"/>
                </a:cubicBezTo>
                <a:cubicBezTo>
                  <a:pt x="327" y="406"/>
                  <a:pt x="327" y="406"/>
                  <a:pt x="327" y="406"/>
                </a:cubicBezTo>
                <a:cubicBezTo>
                  <a:pt x="327" y="406"/>
                  <a:pt x="327" y="405"/>
                  <a:pt x="327" y="405"/>
                </a:cubicBezTo>
                <a:cubicBezTo>
                  <a:pt x="328" y="405"/>
                  <a:pt x="329" y="404"/>
                  <a:pt x="330" y="404"/>
                </a:cubicBezTo>
                <a:cubicBezTo>
                  <a:pt x="330" y="404"/>
                  <a:pt x="331" y="404"/>
                  <a:pt x="331" y="404"/>
                </a:cubicBezTo>
                <a:cubicBezTo>
                  <a:pt x="331" y="404"/>
                  <a:pt x="331" y="404"/>
                  <a:pt x="331" y="404"/>
                </a:cubicBezTo>
                <a:cubicBezTo>
                  <a:pt x="332" y="404"/>
                  <a:pt x="333" y="402"/>
                  <a:pt x="334" y="402"/>
                </a:cubicBezTo>
                <a:cubicBezTo>
                  <a:pt x="334" y="402"/>
                  <a:pt x="334" y="402"/>
                  <a:pt x="334" y="401"/>
                </a:cubicBezTo>
                <a:cubicBezTo>
                  <a:pt x="334" y="401"/>
                  <a:pt x="334" y="401"/>
                  <a:pt x="334" y="401"/>
                </a:cubicBezTo>
                <a:cubicBezTo>
                  <a:pt x="334" y="401"/>
                  <a:pt x="334" y="401"/>
                  <a:pt x="334" y="401"/>
                </a:cubicBezTo>
                <a:cubicBezTo>
                  <a:pt x="336" y="401"/>
                  <a:pt x="336" y="399"/>
                  <a:pt x="337" y="399"/>
                </a:cubicBezTo>
                <a:cubicBezTo>
                  <a:pt x="337" y="399"/>
                  <a:pt x="337" y="399"/>
                  <a:pt x="337" y="399"/>
                </a:cubicBezTo>
                <a:cubicBezTo>
                  <a:pt x="337" y="398"/>
                  <a:pt x="337" y="397"/>
                  <a:pt x="338" y="397"/>
                </a:cubicBezTo>
                <a:cubicBezTo>
                  <a:pt x="339" y="393"/>
                  <a:pt x="337" y="392"/>
                  <a:pt x="338" y="388"/>
                </a:cubicBezTo>
                <a:cubicBezTo>
                  <a:pt x="337" y="388"/>
                  <a:pt x="337" y="388"/>
                  <a:pt x="337" y="388"/>
                </a:cubicBezTo>
                <a:cubicBezTo>
                  <a:pt x="335" y="384"/>
                  <a:pt x="337" y="380"/>
                  <a:pt x="340" y="379"/>
                </a:cubicBezTo>
                <a:cubicBezTo>
                  <a:pt x="339" y="378"/>
                  <a:pt x="342" y="379"/>
                  <a:pt x="342" y="377"/>
                </a:cubicBezTo>
                <a:cubicBezTo>
                  <a:pt x="343" y="377"/>
                  <a:pt x="343" y="376"/>
                  <a:pt x="344" y="375"/>
                </a:cubicBezTo>
                <a:cubicBezTo>
                  <a:pt x="346" y="376"/>
                  <a:pt x="347" y="374"/>
                  <a:pt x="349" y="374"/>
                </a:cubicBezTo>
                <a:cubicBezTo>
                  <a:pt x="351" y="374"/>
                  <a:pt x="353" y="375"/>
                  <a:pt x="355" y="375"/>
                </a:cubicBezTo>
                <a:cubicBezTo>
                  <a:pt x="355" y="375"/>
                  <a:pt x="355" y="374"/>
                  <a:pt x="356" y="374"/>
                </a:cubicBezTo>
                <a:cubicBezTo>
                  <a:pt x="356" y="374"/>
                  <a:pt x="356" y="373"/>
                  <a:pt x="357" y="373"/>
                </a:cubicBezTo>
                <a:cubicBezTo>
                  <a:pt x="358" y="371"/>
                  <a:pt x="359" y="370"/>
                  <a:pt x="359" y="368"/>
                </a:cubicBezTo>
                <a:cubicBezTo>
                  <a:pt x="359" y="368"/>
                  <a:pt x="358" y="368"/>
                  <a:pt x="359" y="367"/>
                </a:cubicBezTo>
                <a:cubicBezTo>
                  <a:pt x="358" y="367"/>
                  <a:pt x="357" y="367"/>
                  <a:pt x="356" y="366"/>
                </a:cubicBezTo>
                <a:cubicBezTo>
                  <a:pt x="356" y="364"/>
                  <a:pt x="356" y="363"/>
                  <a:pt x="356" y="361"/>
                </a:cubicBezTo>
                <a:cubicBezTo>
                  <a:pt x="357" y="359"/>
                  <a:pt x="354" y="359"/>
                  <a:pt x="354" y="357"/>
                </a:cubicBezTo>
                <a:cubicBezTo>
                  <a:pt x="355" y="357"/>
                  <a:pt x="355" y="356"/>
                  <a:pt x="355" y="355"/>
                </a:cubicBezTo>
                <a:cubicBezTo>
                  <a:pt x="355" y="354"/>
                  <a:pt x="355" y="354"/>
                  <a:pt x="356" y="354"/>
                </a:cubicBezTo>
                <a:cubicBezTo>
                  <a:pt x="356" y="353"/>
                  <a:pt x="357" y="353"/>
                  <a:pt x="357" y="352"/>
                </a:cubicBezTo>
                <a:cubicBezTo>
                  <a:pt x="357" y="351"/>
                  <a:pt x="356" y="352"/>
                  <a:pt x="356" y="351"/>
                </a:cubicBezTo>
                <a:cubicBezTo>
                  <a:pt x="355" y="351"/>
                  <a:pt x="355" y="351"/>
                  <a:pt x="354" y="351"/>
                </a:cubicBezTo>
                <a:cubicBezTo>
                  <a:pt x="354" y="349"/>
                  <a:pt x="352" y="349"/>
                  <a:pt x="352" y="347"/>
                </a:cubicBezTo>
                <a:cubicBezTo>
                  <a:pt x="350" y="348"/>
                  <a:pt x="348" y="347"/>
                  <a:pt x="347" y="347"/>
                </a:cubicBezTo>
                <a:cubicBezTo>
                  <a:pt x="346" y="346"/>
                  <a:pt x="345" y="345"/>
                  <a:pt x="345" y="344"/>
                </a:cubicBezTo>
                <a:cubicBezTo>
                  <a:pt x="345" y="344"/>
                  <a:pt x="345" y="344"/>
                  <a:pt x="345" y="343"/>
                </a:cubicBezTo>
                <a:cubicBezTo>
                  <a:pt x="344" y="343"/>
                  <a:pt x="344" y="343"/>
                  <a:pt x="344" y="343"/>
                </a:cubicBezTo>
                <a:cubicBezTo>
                  <a:pt x="343" y="342"/>
                  <a:pt x="342" y="341"/>
                  <a:pt x="341" y="342"/>
                </a:cubicBezTo>
                <a:cubicBezTo>
                  <a:pt x="341" y="342"/>
                  <a:pt x="341" y="342"/>
                  <a:pt x="340" y="342"/>
                </a:cubicBezTo>
                <a:cubicBezTo>
                  <a:pt x="338" y="342"/>
                  <a:pt x="337" y="343"/>
                  <a:pt x="334" y="342"/>
                </a:cubicBezTo>
                <a:cubicBezTo>
                  <a:pt x="334" y="341"/>
                  <a:pt x="334" y="340"/>
                  <a:pt x="333" y="340"/>
                </a:cubicBezTo>
                <a:cubicBezTo>
                  <a:pt x="334" y="337"/>
                  <a:pt x="331" y="338"/>
                  <a:pt x="331" y="335"/>
                </a:cubicBezTo>
                <a:cubicBezTo>
                  <a:pt x="333" y="335"/>
                  <a:pt x="332" y="332"/>
                  <a:pt x="334" y="332"/>
                </a:cubicBezTo>
                <a:cubicBezTo>
                  <a:pt x="334" y="331"/>
                  <a:pt x="335" y="330"/>
                  <a:pt x="336" y="330"/>
                </a:cubicBezTo>
                <a:cubicBezTo>
                  <a:pt x="335" y="329"/>
                  <a:pt x="336" y="329"/>
                  <a:pt x="336" y="328"/>
                </a:cubicBezTo>
                <a:cubicBezTo>
                  <a:pt x="336" y="325"/>
                  <a:pt x="334" y="324"/>
                  <a:pt x="335" y="320"/>
                </a:cubicBezTo>
                <a:cubicBezTo>
                  <a:pt x="335" y="320"/>
                  <a:pt x="335" y="320"/>
                  <a:pt x="335" y="320"/>
                </a:cubicBezTo>
                <a:cubicBezTo>
                  <a:pt x="335" y="320"/>
                  <a:pt x="335" y="320"/>
                  <a:pt x="336" y="320"/>
                </a:cubicBezTo>
                <a:cubicBezTo>
                  <a:pt x="336" y="319"/>
                  <a:pt x="337" y="319"/>
                  <a:pt x="338" y="318"/>
                </a:cubicBezTo>
                <a:cubicBezTo>
                  <a:pt x="338" y="318"/>
                  <a:pt x="338" y="318"/>
                  <a:pt x="338" y="317"/>
                </a:cubicBezTo>
                <a:cubicBezTo>
                  <a:pt x="338" y="316"/>
                  <a:pt x="339" y="315"/>
                  <a:pt x="339" y="315"/>
                </a:cubicBezTo>
                <a:cubicBezTo>
                  <a:pt x="339" y="315"/>
                  <a:pt x="340" y="315"/>
                  <a:pt x="340" y="315"/>
                </a:cubicBezTo>
                <a:cubicBezTo>
                  <a:pt x="340" y="313"/>
                  <a:pt x="341" y="314"/>
                  <a:pt x="342" y="312"/>
                </a:cubicBezTo>
                <a:cubicBezTo>
                  <a:pt x="342" y="312"/>
                  <a:pt x="342" y="312"/>
                  <a:pt x="342" y="312"/>
                </a:cubicBezTo>
                <a:cubicBezTo>
                  <a:pt x="342" y="311"/>
                  <a:pt x="342" y="311"/>
                  <a:pt x="342" y="310"/>
                </a:cubicBezTo>
                <a:cubicBezTo>
                  <a:pt x="342" y="310"/>
                  <a:pt x="342" y="310"/>
                  <a:pt x="342" y="310"/>
                </a:cubicBezTo>
                <a:cubicBezTo>
                  <a:pt x="343" y="308"/>
                  <a:pt x="344" y="307"/>
                  <a:pt x="345" y="305"/>
                </a:cubicBezTo>
                <a:cubicBezTo>
                  <a:pt x="345" y="305"/>
                  <a:pt x="345" y="304"/>
                  <a:pt x="345" y="303"/>
                </a:cubicBezTo>
                <a:cubicBezTo>
                  <a:pt x="346" y="303"/>
                  <a:pt x="346" y="303"/>
                  <a:pt x="346" y="303"/>
                </a:cubicBezTo>
                <a:cubicBezTo>
                  <a:pt x="348" y="302"/>
                  <a:pt x="351" y="302"/>
                  <a:pt x="352" y="301"/>
                </a:cubicBezTo>
                <a:cubicBezTo>
                  <a:pt x="354" y="302"/>
                  <a:pt x="354" y="302"/>
                  <a:pt x="356" y="301"/>
                </a:cubicBezTo>
                <a:cubicBezTo>
                  <a:pt x="357" y="302"/>
                  <a:pt x="356" y="303"/>
                  <a:pt x="356" y="303"/>
                </a:cubicBezTo>
                <a:cubicBezTo>
                  <a:pt x="355" y="303"/>
                  <a:pt x="355" y="303"/>
                  <a:pt x="355" y="303"/>
                </a:cubicBezTo>
                <a:cubicBezTo>
                  <a:pt x="354" y="304"/>
                  <a:pt x="354" y="304"/>
                  <a:pt x="354" y="305"/>
                </a:cubicBezTo>
                <a:cubicBezTo>
                  <a:pt x="354" y="307"/>
                  <a:pt x="356" y="306"/>
                  <a:pt x="358" y="306"/>
                </a:cubicBezTo>
                <a:cubicBezTo>
                  <a:pt x="358" y="307"/>
                  <a:pt x="358" y="307"/>
                  <a:pt x="359" y="307"/>
                </a:cubicBezTo>
                <a:cubicBezTo>
                  <a:pt x="359" y="308"/>
                  <a:pt x="359" y="308"/>
                  <a:pt x="359" y="308"/>
                </a:cubicBezTo>
                <a:cubicBezTo>
                  <a:pt x="359" y="310"/>
                  <a:pt x="363" y="307"/>
                  <a:pt x="362" y="309"/>
                </a:cubicBezTo>
                <a:cubicBezTo>
                  <a:pt x="363" y="309"/>
                  <a:pt x="363" y="309"/>
                  <a:pt x="363" y="309"/>
                </a:cubicBezTo>
                <a:cubicBezTo>
                  <a:pt x="363" y="310"/>
                  <a:pt x="364" y="310"/>
                  <a:pt x="366" y="311"/>
                </a:cubicBezTo>
                <a:cubicBezTo>
                  <a:pt x="366" y="311"/>
                  <a:pt x="366" y="311"/>
                  <a:pt x="366" y="311"/>
                </a:cubicBezTo>
                <a:cubicBezTo>
                  <a:pt x="366" y="311"/>
                  <a:pt x="366" y="311"/>
                  <a:pt x="366" y="311"/>
                </a:cubicBezTo>
                <a:cubicBezTo>
                  <a:pt x="370" y="311"/>
                  <a:pt x="373" y="310"/>
                  <a:pt x="377" y="310"/>
                </a:cubicBezTo>
                <a:cubicBezTo>
                  <a:pt x="377" y="311"/>
                  <a:pt x="378" y="311"/>
                  <a:pt x="379" y="311"/>
                </a:cubicBezTo>
                <a:cubicBezTo>
                  <a:pt x="379" y="312"/>
                  <a:pt x="379" y="312"/>
                  <a:pt x="379" y="312"/>
                </a:cubicBezTo>
                <a:cubicBezTo>
                  <a:pt x="379" y="313"/>
                  <a:pt x="379" y="314"/>
                  <a:pt x="380" y="314"/>
                </a:cubicBezTo>
                <a:cubicBezTo>
                  <a:pt x="380" y="315"/>
                  <a:pt x="381" y="315"/>
                  <a:pt x="381" y="316"/>
                </a:cubicBezTo>
                <a:cubicBezTo>
                  <a:pt x="382" y="316"/>
                  <a:pt x="382" y="317"/>
                  <a:pt x="383" y="317"/>
                </a:cubicBezTo>
                <a:cubicBezTo>
                  <a:pt x="383" y="319"/>
                  <a:pt x="383" y="321"/>
                  <a:pt x="383" y="322"/>
                </a:cubicBezTo>
                <a:cubicBezTo>
                  <a:pt x="383" y="322"/>
                  <a:pt x="383" y="322"/>
                  <a:pt x="383" y="322"/>
                </a:cubicBezTo>
                <a:cubicBezTo>
                  <a:pt x="383" y="323"/>
                  <a:pt x="384" y="324"/>
                  <a:pt x="385" y="326"/>
                </a:cubicBezTo>
                <a:cubicBezTo>
                  <a:pt x="385" y="326"/>
                  <a:pt x="385" y="326"/>
                  <a:pt x="385" y="326"/>
                </a:cubicBezTo>
                <a:cubicBezTo>
                  <a:pt x="385" y="326"/>
                  <a:pt x="385" y="326"/>
                  <a:pt x="385" y="326"/>
                </a:cubicBezTo>
                <a:cubicBezTo>
                  <a:pt x="386" y="326"/>
                  <a:pt x="386" y="328"/>
                  <a:pt x="388" y="328"/>
                </a:cubicBezTo>
                <a:cubicBezTo>
                  <a:pt x="388" y="329"/>
                  <a:pt x="389" y="329"/>
                  <a:pt x="389" y="330"/>
                </a:cubicBezTo>
                <a:cubicBezTo>
                  <a:pt x="393" y="330"/>
                  <a:pt x="393" y="330"/>
                  <a:pt x="393" y="330"/>
                </a:cubicBezTo>
                <a:cubicBezTo>
                  <a:pt x="394" y="331"/>
                  <a:pt x="395" y="329"/>
                  <a:pt x="395" y="331"/>
                </a:cubicBezTo>
                <a:cubicBezTo>
                  <a:pt x="395" y="331"/>
                  <a:pt x="395" y="331"/>
                  <a:pt x="396" y="331"/>
                </a:cubicBezTo>
                <a:cubicBezTo>
                  <a:pt x="396" y="331"/>
                  <a:pt x="396" y="331"/>
                  <a:pt x="396" y="331"/>
                </a:cubicBezTo>
                <a:cubicBezTo>
                  <a:pt x="396" y="330"/>
                  <a:pt x="397" y="333"/>
                  <a:pt x="398" y="332"/>
                </a:cubicBezTo>
                <a:cubicBezTo>
                  <a:pt x="398" y="331"/>
                  <a:pt x="399" y="330"/>
                  <a:pt x="399" y="329"/>
                </a:cubicBezTo>
                <a:cubicBezTo>
                  <a:pt x="399" y="329"/>
                  <a:pt x="399" y="329"/>
                  <a:pt x="399" y="329"/>
                </a:cubicBezTo>
                <a:cubicBezTo>
                  <a:pt x="399" y="324"/>
                  <a:pt x="399" y="324"/>
                  <a:pt x="399" y="324"/>
                </a:cubicBezTo>
                <a:cubicBezTo>
                  <a:pt x="399" y="324"/>
                  <a:pt x="399" y="324"/>
                  <a:pt x="399" y="324"/>
                </a:cubicBezTo>
                <a:cubicBezTo>
                  <a:pt x="398" y="323"/>
                  <a:pt x="401" y="322"/>
                  <a:pt x="400" y="321"/>
                </a:cubicBezTo>
                <a:cubicBezTo>
                  <a:pt x="400" y="321"/>
                  <a:pt x="400" y="320"/>
                  <a:pt x="400" y="320"/>
                </a:cubicBezTo>
                <a:cubicBezTo>
                  <a:pt x="400" y="320"/>
                  <a:pt x="400" y="320"/>
                  <a:pt x="400" y="319"/>
                </a:cubicBezTo>
                <a:cubicBezTo>
                  <a:pt x="400" y="319"/>
                  <a:pt x="400" y="319"/>
                  <a:pt x="401" y="319"/>
                </a:cubicBezTo>
                <a:cubicBezTo>
                  <a:pt x="401" y="318"/>
                  <a:pt x="402" y="317"/>
                  <a:pt x="402" y="316"/>
                </a:cubicBezTo>
                <a:cubicBezTo>
                  <a:pt x="402" y="316"/>
                  <a:pt x="402" y="316"/>
                  <a:pt x="402" y="316"/>
                </a:cubicBezTo>
                <a:cubicBezTo>
                  <a:pt x="403" y="314"/>
                  <a:pt x="403" y="314"/>
                  <a:pt x="401" y="314"/>
                </a:cubicBezTo>
                <a:close/>
                <a:moveTo>
                  <a:pt x="290" y="380"/>
                </a:moveTo>
                <a:cubicBezTo>
                  <a:pt x="289" y="380"/>
                  <a:pt x="288" y="380"/>
                  <a:pt x="287" y="381"/>
                </a:cubicBezTo>
                <a:cubicBezTo>
                  <a:pt x="287" y="382"/>
                  <a:pt x="287" y="383"/>
                  <a:pt x="287" y="383"/>
                </a:cubicBezTo>
                <a:cubicBezTo>
                  <a:pt x="290" y="384"/>
                  <a:pt x="290" y="382"/>
                  <a:pt x="290" y="380"/>
                </a:cubicBezTo>
                <a:close/>
                <a:moveTo>
                  <a:pt x="216" y="386"/>
                </a:moveTo>
                <a:cubicBezTo>
                  <a:pt x="215" y="386"/>
                  <a:pt x="215" y="385"/>
                  <a:pt x="214" y="386"/>
                </a:cubicBezTo>
                <a:cubicBezTo>
                  <a:pt x="214" y="387"/>
                  <a:pt x="213" y="387"/>
                  <a:pt x="214" y="388"/>
                </a:cubicBezTo>
                <a:cubicBezTo>
                  <a:pt x="215" y="389"/>
                  <a:pt x="217" y="388"/>
                  <a:pt x="216" y="386"/>
                </a:cubicBezTo>
                <a:close/>
                <a:moveTo>
                  <a:pt x="283" y="388"/>
                </a:moveTo>
                <a:cubicBezTo>
                  <a:pt x="282" y="389"/>
                  <a:pt x="282" y="389"/>
                  <a:pt x="282" y="390"/>
                </a:cubicBezTo>
                <a:cubicBezTo>
                  <a:pt x="284" y="391"/>
                  <a:pt x="285" y="388"/>
                  <a:pt x="283" y="388"/>
                </a:cubicBezTo>
                <a:close/>
                <a:moveTo>
                  <a:pt x="274" y="391"/>
                </a:moveTo>
                <a:cubicBezTo>
                  <a:pt x="274" y="391"/>
                  <a:pt x="274" y="391"/>
                  <a:pt x="274" y="391"/>
                </a:cubicBezTo>
                <a:cubicBezTo>
                  <a:pt x="273" y="391"/>
                  <a:pt x="272" y="392"/>
                  <a:pt x="273" y="394"/>
                </a:cubicBezTo>
                <a:cubicBezTo>
                  <a:pt x="274" y="393"/>
                  <a:pt x="275" y="394"/>
                  <a:pt x="276" y="393"/>
                </a:cubicBezTo>
                <a:cubicBezTo>
                  <a:pt x="276" y="392"/>
                  <a:pt x="276" y="392"/>
                  <a:pt x="276" y="392"/>
                </a:cubicBezTo>
                <a:cubicBezTo>
                  <a:pt x="276" y="392"/>
                  <a:pt x="276" y="391"/>
                  <a:pt x="276" y="391"/>
                </a:cubicBezTo>
                <a:cubicBezTo>
                  <a:pt x="275" y="390"/>
                  <a:pt x="275" y="390"/>
                  <a:pt x="274" y="391"/>
                </a:cubicBezTo>
                <a:close/>
                <a:moveTo>
                  <a:pt x="264" y="392"/>
                </a:moveTo>
                <a:cubicBezTo>
                  <a:pt x="264" y="392"/>
                  <a:pt x="264" y="392"/>
                  <a:pt x="264" y="393"/>
                </a:cubicBezTo>
                <a:cubicBezTo>
                  <a:pt x="265" y="393"/>
                  <a:pt x="267" y="394"/>
                  <a:pt x="266" y="391"/>
                </a:cubicBezTo>
                <a:cubicBezTo>
                  <a:pt x="266" y="391"/>
                  <a:pt x="266" y="391"/>
                  <a:pt x="266" y="391"/>
                </a:cubicBezTo>
                <a:cubicBezTo>
                  <a:pt x="265" y="390"/>
                  <a:pt x="264" y="390"/>
                  <a:pt x="263" y="391"/>
                </a:cubicBezTo>
                <a:cubicBezTo>
                  <a:pt x="263" y="391"/>
                  <a:pt x="263" y="391"/>
                  <a:pt x="263" y="391"/>
                </a:cubicBezTo>
                <a:cubicBezTo>
                  <a:pt x="264" y="391"/>
                  <a:pt x="264" y="391"/>
                  <a:pt x="264" y="391"/>
                </a:cubicBezTo>
                <a:cubicBezTo>
                  <a:pt x="264" y="391"/>
                  <a:pt x="264" y="392"/>
                  <a:pt x="264" y="392"/>
                </a:cubicBezTo>
                <a:close/>
                <a:moveTo>
                  <a:pt x="258" y="394"/>
                </a:moveTo>
                <a:cubicBezTo>
                  <a:pt x="258" y="394"/>
                  <a:pt x="257" y="392"/>
                  <a:pt x="256" y="393"/>
                </a:cubicBezTo>
                <a:cubicBezTo>
                  <a:pt x="256" y="393"/>
                  <a:pt x="256" y="393"/>
                  <a:pt x="256" y="394"/>
                </a:cubicBezTo>
                <a:cubicBezTo>
                  <a:pt x="256" y="395"/>
                  <a:pt x="256" y="395"/>
                  <a:pt x="258" y="395"/>
                </a:cubicBezTo>
                <a:cubicBezTo>
                  <a:pt x="257" y="395"/>
                  <a:pt x="259" y="395"/>
                  <a:pt x="258" y="394"/>
                </a:cubicBezTo>
                <a:close/>
                <a:moveTo>
                  <a:pt x="280" y="394"/>
                </a:moveTo>
                <a:cubicBezTo>
                  <a:pt x="279" y="394"/>
                  <a:pt x="278" y="393"/>
                  <a:pt x="277" y="393"/>
                </a:cubicBezTo>
                <a:cubicBezTo>
                  <a:pt x="277" y="394"/>
                  <a:pt x="276" y="395"/>
                  <a:pt x="276" y="396"/>
                </a:cubicBezTo>
                <a:cubicBezTo>
                  <a:pt x="277" y="397"/>
                  <a:pt x="277" y="397"/>
                  <a:pt x="278" y="398"/>
                </a:cubicBezTo>
                <a:cubicBezTo>
                  <a:pt x="278" y="399"/>
                  <a:pt x="278" y="401"/>
                  <a:pt x="280" y="400"/>
                </a:cubicBezTo>
                <a:cubicBezTo>
                  <a:pt x="282" y="400"/>
                  <a:pt x="278" y="399"/>
                  <a:pt x="279" y="397"/>
                </a:cubicBezTo>
                <a:cubicBezTo>
                  <a:pt x="280" y="397"/>
                  <a:pt x="280" y="396"/>
                  <a:pt x="280" y="394"/>
                </a:cubicBezTo>
                <a:close/>
                <a:moveTo>
                  <a:pt x="303" y="406"/>
                </a:moveTo>
                <a:cubicBezTo>
                  <a:pt x="304" y="405"/>
                  <a:pt x="305" y="405"/>
                  <a:pt x="305" y="404"/>
                </a:cubicBezTo>
                <a:cubicBezTo>
                  <a:pt x="303" y="404"/>
                  <a:pt x="303" y="403"/>
                  <a:pt x="300" y="403"/>
                </a:cubicBezTo>
                <a:cubicBezTo>
                  <a:pt x="299" y="403"/>
                  <a:pt x="298" y="403"/>
                  <a:pt x="298" y="404"/>
                </a:cubicBezTo>
                <a:cubicBezTo>
                  <a:pt x="297" y="404"/>
                  <a:pt x="297" y="405"/>
                  <a:pt x="296" y="405"/>
                </a:cubicBezTo>
                <a:cubicBezTo>
                  <a:pt x="294" y="406"/>
                  <a:pt x="294" y="407"/>
                  <a:pt x="292" y="407"/>
                </a:cubicBezTo>
                <a:cubicBezTo>
                  <a:pt x="290" y="407"/>
                  <a:pt x="290" y="405"/>
                  <a:pt x="289" y="404"/>
                </a:cubicBezTo>
                <a:cubicBezTo>
                  <a:pt x="289" y="407"/>
                  <a:pt x="288" y="407"/>
                  <a:pt x="287" y="409"/>
                </a:cubicBezTo>
                <a:cubicBezTo>
                  <a:pt x="287" y="410"/>
                  <a:pt x="286" y="411"/>
                  <a:pt x="285" y="411"/>
                </a:cubicBezTo>
                <a:cubicBezTo>
                  <a:pt x="284" y="411"/>
                  <a:pt x="283" y="410"/>
                  <a:pt x="282" y="410"/>
                </a:cubicBezTo>
                <a:cubicBezTo>
                  <a:pt x="282" y="410"/>
                  <a:pt x="282" y="410"/>
                  <a:pt x="282" y="410"/>
                </a:cubicBezTo>
                <a:cubicBezTo>
                  <a:pt x="281" y="410"/>
                  <a:pt x="280" y="408"/>
                  <a:pt x="278" y="409"/>
                </a:cubicBezTo>
                <a:cubicBezTo>
                  <a:pt x="278" y="409"/>
                  <a:pt x="278" y="409"/>
                  <a:pt x="278" y="409"/>
                </a:cubicBezTo>
                <a:cubicBezTo>
                  <a:pt x="278" y="409"/>
                  <a:pt x="278" y="409"/>
                  <a:pt x="278" y="409"/>
                </a:cubicBezTo>
                <a:cubicBezTo>
                  <a:pt x="276" y="408"/>
                  <a:pt x="276" y="410"/>
                  <a:pt x="275" y="410"/>
                </a:cubicBezTo>
                <a:cubicBezTo>
                  <a:pt x="274" y="410"/>
                  <a:pt x="272" y="410"/>
                  <a:pt x="271" y="410"/>
                </a:cubicBezTo>
                <a:cubicBezTo>
                  <a:pt x="271" y="411"/>
                  <a:pt x="271" y="411"/>
                  <a:pt x="270" y="411"/>
                </a:cubicBezTo>
                <a:cubicBezTo>
                  <a:pt x="269" y="411"/>
                  <a:pt x="270" y="414"/>
                  <a:pt x="268" y="413"/>
                </a:cubicBezTo>
                <a:cubicBezTo>
                  <a:pt x="267" y="414"/>
                  <a:pt x="267" y="415"/>
                  <a:pt x="266" y="415"/>
                </a:cubicBezTo>
                <a:cubicBezTo>
                  <a:pt x="264" y="415"/>
                  <a:pt x="263" y="416"/>
                  <a:pt x="261" y="416"/>
                </a:cubicBezTo>
                <a:cubicBezTo>
                  <a:pt x="260" y="416"/>
                  <a:pt x="260" y="416"/>
                  <a:pt x="259" y="416"/>
                </a:cubicBezTo>
                <a:cubicBezTo>
                  <a:pt x="259" y="416"/>
                  <a:pt x="259" y="416"/>
                  <a:pt x="259" y="416"/>
                </a:cubicBezTo>
                <a:cubicBezTo>
                  <a:pt x="258" y="415"/>
                  <a:pt x="256" y="417"/>
                  <a:pt x="255" y="417"/>
                </a:cubicBezTo>
                <a:cubicBezTo>
                  <a:pt x="255" y="417"/>
                  <a:pt x="255" y="417"/>
                  <a:pt x="254" y="417"/>
                </a:cubicBezTo>
                <a:cubicBezTo>
                  <a:pt x="254" y="417"/>
                  <a:pt x="253" y="418"/>
                  <a:pt x="252" y="418"/>
                </a:cubicBezTo>
                <a:cubicBezTo>
                  <a:pt x="252" y="418"/>
                  <a:pt x="252" y="418"/>
                  <a:pt x="252" y="418"/>
                </a:cubicBezTo>
                <a:cubicBezTo>
                  <a:pt x="251" y="417"/>
                  <a:pt x="250" y="415"/>
                  <a:pt x="250" y="417"/>
                </a:cubicBezTo>
                <a:cubicBezTo>
                  <a:pt x="248" y="417"/>
                  <a:pt x="248" y="416"/>
                  <a:pt x="246" y="416"/>
                </a:cubicBezTo>
                <a:cubicBezTo>
                  <a:pt x="245" y="416"/>
                  <a:pt x="245" y="417"/>
                  <a:pt x="245" y="417"/>
                </a:cubicBezTo>
                <a:cubicBezTo>
                  <a:pt x="244" y="417"/>
                  <a:pt x="244" y="417"/>
                  <a:pt x="244" y="417"/>
                </a:cubicBezTo>
                <a:cubicBezTo>
                  <a:pt x="243" y="416"/>
                  <a:pt x="242" y="418"/>
                  <a:pt x="241" y="418"/>
                </a:cubicBezTo>
                <a:cubicBezTo>
                  <a:pt x="241" y="418"/>
                  <a:pt x="241" y="418"/>
                  <a:pt x="241" y="418"/>
                </a:cubicBezTo>
                <a:cubicBezTo>
                  <a:pt x="241" y="418"/>
                  <a:pt x="240" y="418"/>
                  <a:pt x="240" y="418"/>
                </a:cubicBezTo>
                <a:cubicBezTo>
                  <a:pt x="239" y="418"/>
                  <a:pt x="236" y="418"/>
                  <a:pt x="234" y="418"/>
                </a:cubicBezTo>
                <a:cubicBezTo>
                  <a:pt x="234" y="418"/>
                  <a:pt x="233" y="418"/>
                  <a:pt x="233" y="418"/>
                </a:cubicBezTo>
                <a:cubicBezTo>
                  <a:pt x="233" y="418"/>
                  <a:pt x="233" y="418"/>
                  <a:pt x="233" y="418"/>
                </a:cubicBezTo>
                <a:cubicBezTo>
                  <a:pt x="233" y="415"/>
                  <a:pt x="231" y="415"/>
                  <a:pt x="230" y="414"/>
                </a:cubicBezTo>
                <a:cubicBezTo>
                  <a:pt x="230" y="414"/>
                  <a:pt x="230" y="414"/>
                  <a:pt x="230" y="414"/>
                </a:cubicBezTo>
                <a:cubicBezTo>
                  <a:pt x="229" y="414"/>
                  <a:pt x="229" y="413"/>
                  <a:pt x="229" y="413"/>
                </a:cubicBezTo>
                <a:cubicBezTo>
                  <a:pt x="228" y="413"/>
                  <a:pt x="226" y="413"/>
                  <a:pt x="225" y="413"/>
                </a:cubicBezTo>
                <a:cubicBezTo>
                  <a:pt x="223" y="412"/>
                  <a:pt x="223" y="410"/>
                  <a:pt x="221" y="410"/>
                </a:cubicBezTo>
                <a:cubicBezTo>
                  <a:pt x="221" y="410"/>
                  <a:pt x="221" y="410"/>
                  <a:pt x="221" y="410"/>
                </a:cubicBezTo>
                <a:cubicBezTo>
                  <a:pt x="219" y="411"/>
                  <a:pt x="219" y="408"/>
                  <a:pt x="217" y="410"/>
                </a:cubicBezTo>
                <a:cubicBezTo>
                  <a:pt x="217" y="410"/>
                  <a:pt x="217" y="410"/>
                  <a:pt x="217" y="410"/>
                </a:cubicBezTo>
                <a:cubicBezTo>
                  <a:pt x="215" y="410"/>
                  <a:pt x="214" y="410"/>
                  <a:pt x="212" y="410"/>
                </a:cubicBezTo>
                <a:cubicBezTo>
                  <a:pt x="212" y="411"/>
                  <a:pt x="211" y="411"/>
                  <a:pt x="211" y="412"/>
                </a:cubicBezTo>
                <a:cubicBezTo>
                  <a:pt x="211" y="412"/>
                  <a:pt x="211" y="412"/>
                  <a:pt x="210" y="412"/>
                </a:cubicBezTo>
                <a:cubicBezTo>
                  <a:pt x="210" y="413"/>
                  <a:pt x="210" y="415"/>
                  <a:pt x="209" y="415"/>
                </a:cubicBezTo>
                <a:cubicBezTo>
                  <a:pt x="209" y="415"/>
                  <a:pt x="209" y="415"/>
                  <a:pt x="209" y="415"/>
                </a:cubicBezTo>
                <a:cubicBezTo>
                  <a:pt x="208" y="416"/>
                  <a:pt x="207" y="416"/>
                  <a:pt x="206" y="416"/>
                </a:cubicBezTo>
                <a:cubicBezTo>
                  <a:pt x="206" y="417"/>
                  <a:pt x="206" y="417"/>
                  <a:pt x="206" y="417"/>
                </a:cubicBezTo>
                <a:cubicBezTo>
                  <a:pt x="205" y="416"/>
                  <a:pt x="204" y="415"/>
                  <a:pt x="203" y="415"/>
                </a:cubicBezTo>
                <a:cubicBezTo>
                  <a:pt x="203" y="415"/>
                  <a:pt x="203" y="415"/>
                  <a:pt x="203" y="415"/>
                </a:cubicBezTo>
                <a:cubicBezTo>
                  <a:pt x="203" y="415"/>
                  <a:pt x="202" y="414"/>
                  <a:pt x="202" y="414"/>
                </a:cubicBezTo>
                <a:cubicBezTo>
                  <a:pt x="202" y="413"/>
                  <a:pt x="201" y="412"/>
                  <a:pt x="201" y="411"/>
                </a:cubicBezTo>
                <a:cubicBezTo>
                  <a:pt x="201" y="410"/>
                  <a:pt x="201" y="410"/>
                  <a:pt x="200" y="410"/>
                </a:cubicBezTo>
                <a:cubicBezTo>
                  <a:pt x="198" y="410"/>
                  <a:pt x="199" y="412"/>
                  <a:pt x="199" y="413"/>
                </a:cubicBezTo>
                <a:cubicBezTo>
                  <a:pt x="195" y="413"/>
                  <a:pt x="196" y="416"/>
                  <a:pt x="193" y="416"/>
                </a:cubicBezTo>
                <a:cubicBezTo>
                  <a:pt x="193" y="417"/>
                  <a:pt x="191" y="418"/>
                  <a:pt x="190" y="419"/>
                </a:cubicBezTo>
                <a:cubicBezTo>
                  <a:pt x="191" y="422"/>
                  <a:pt x="188" y="421"/>
                  <a:pt x="188" y="424"/>
                </a:cubicBezTo>
                <a:cubicBezTo>
                  <a:pt x="189" y="426"/>
                  <a:pt x="189" y="429"/>
                  <a:pt x="189" y="433"/>
                </a:cubicBezTo>
                <a:cubicBezTo>
                  <a:pt x="190" y="433"/>
                  <a:pt x="189" y="436"/>
                  <a:pt x="191" y="435"/>
                </a:cubicBezTo>
                <a:cubicBezTo>
                  <a:pt x="191" y="437"/>
                  <a:pt x="193" y="436"/>
                  <a:pt x="193" y="437"/>
                </a:cubicBezTo>
                <a:cubicBezTo>
                  <a:pt x="195" y="438"/>
                  <a:pt x="195" y="440"/>
                  <a:pt x="198" y="440"/>
                </a:cubicBezTo>
                <a:cubicBezTo>
                  <a:pt x="199" y="439"/>
                  <a:pt x="202" y="439"/>
                  <a:pt x="205" y="439"/>
                </a:cubicBezTo>
                <a:cubicBezTo>
                  <a:pt x="205" y="440"/>
                  <a:pt x="206" y="440"/>
                  <a:pt x="207" y="441"/>
                </a:cubicBezTo>
                <a:cubicBezTo>
                  <a:pt x="208" y="441"/>
                  <a:pt x="208" y="442"/>
                  <a:pt x="208" y="442"/>
                </a:cubicBezTo>
                <a:cubicBezTo>
                  <a:pt x="208" y="442"/>
                  <a:pt x="210" y="442"/>
                  <a:pt x="209" y="443"/>
                </a:cubicBezTo>
                <a:cubicBezTo>
                  <a:pt x="212" y="443"/>
                  <a:pt x="214" y="444"/>
                  <a:pt x="216" y="444"/>
                </a:cubicBezTo>
                <a:cubicBezTo>
                  <a:pt x="217" y="447"/>
                  <a:pt x="220" y="448"/>
                  <a:pt x="221" y="450"/>
                </a:cubicBezTo>
                <a:cubicBezTo>
                  <a:pt x="225" y="451"/>
                  <a:pt x="226" y="453"/>
                  <a:pt x="230" y="453"/>
                </a:cubicBezTo>
                <a:cubicBezTo>
                  <a:pt x="230" y="454"/>
                  <a:pt x="230" y="454"/>
                  <a:pt x="231" y="455"/>
                </a:cubicBezTo>
                <a:cubicBezTo>
                  <a:pt x="231" y="456"/>
                  <a:pt x="231" y="457"/>
                  <a:pt x="232" y="457"/>
                </a:cubicBezTo>
                <a:cubicBezTo>
                  <a:pt x="232" y="456"/>
                  <a:pt x="232" y="456"/>
                  <a:pt x="232" y="457"/>
                </a:cubicBezTo>
                <a:cubicBezTo>
                  <a:pt x="233" y="457"/>
                  <a:pt x="233" y="457"/>
                  <a:pt x="234" y="457"/>
                </a:cubicBezTo>
                <a:cubicBezTo>
                  <a:pt x="234" y="458"/>
                  <a:pt x="235" y="458"/>
                  <a:pt x="237" y="458"/>
                </a:cubicBezTo>
                <a:cubicBezTo>
                  <a:pt x="238" y="459"/>
                  <a:pt x="239" y="460"/>
                  <a:pt x="241" y="460"/>
                </a:cubicBezTo>
                <a:cubicBezTo>
                  <a:pt x="244" y="460"/>
                  <a:pt x="247" y="460"/>
                  <a:pt x="249" y="460"/>
                </a:cubicBezTo>
                <a:cubicBezTo>
                  <a:pt x="250" y="461"/>
                  <a:pt x="250" y="461"/>
                  <a:pt x="251" y="461"/>
                </a:cubicBezTo>
                <a:cubicBezTo>
                  <a:pt x="251" y="461"/>
                  <a:pt x="252" y="461"/>
                  <a:pt x="252" y="461"/>
                </a:cubicBezTo>
                <a:cubicBezTo>
                  <a:pt x="253" y="461"/>
                  <a:pt x="253" y="463"/>
                  <a:pt x="255" y="463"/>
                </a:cubicBezTo>
                <a:cubicBezTo>
                  <a:pt x="255" y="463"/>
                  <a:pt x="255" y="463"/>
                  <a:pt x="255" y="463"/>
                </a:cubicBezTo>
                <a:cubicBezTo>
                  <a:pt x="256" y="463"/>
                  <a:pt x="256" y="463"/>
                  <a:pt x="257" y="464"/>
                </a:cubicBezTo>
                <a:cubicBezTo>
                  <a:pt x="257" y="466"/>
                  <a:pt x="259" y="466"/>
                  <a:pt x="260" y="469"/>
                </a:cubicBezTo>
                <a:cubicBezTo>
                  <a:pt x="260" y="469"/>
                  <a:pt x="260" y="469"/>
                  <a:pt x="260" y="469"/>
                </a:cubicBezTo>
                <a:cubicBezTo>
                  <a:pt x="259" y="471"/>
                  <a:pt x="260" y="471"/>
                  <a:pt x="261" y="472"/>
                </a:cubicBezTo>
                <a:cubicBezTo>
                  <a:pt x="261" y="472"/>
                  <a:pt x="261" y="472"/>
                  <a:pt x="261" y="472"/>
                </a:cubicBezTo>
                <a:cubicBezTo>
                  <a:pt x="263" y="472"/>
                  <a:pt x="262" y="475"/>
                  <a:pt x="264" y="474"/>
                </a:cubicBezTo>
                <a:cubicBezTo>
                  <a:pt x="264" y="474"/>
                  <a:pt x="264" y="474"/>
                  <a:pt x="264" y="474"/>
                </a:cubicBezTo>
                <a:cubicBezTo>
                  <a:pt x="266" y="474"/>
                  <a:pt x="267" y="476"/>
                  <a:pt x="269" y="475"/>
                </a:cubicBezTo>
                <a:cubicBezTo>
                  <a:pt x="270" y="476"/>
                  <a:pt x="270" y="478"/>
                  <a:pt x="272" y="478"/>
                </a:cubicBezTo>
                <a:cubicBezTo>
                  <a:pt x="275" y="478"/>
                  <a:pt x="276" y="477"/>
                  <a:pt x="279" y="477"/>
                </a:cubicBezTo>
                <a:cubicBezTo>
                  <a:pt x="280" y="477"/>
                  <a:pt x="281" y="478"/>
                  <a:pt x="282" y="478"/>
                </a:cubicBezTo>
                <a:cubicBezTo>
                  <a:pt x="283" y="478"/>
                  <a:pt x="284" y="479"/>
                  <a:pt x="285" y="480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286" y="479"/>
                  <a:pt x="288" y="480"/>
                  <a:pt x="288" y="478"/>
                </a:cubicBezTo>
                <a:cubicBezTo>
                  <a:pt x="288" y="478"/>
                  <a:pt x="288" y="478"/>
                  <a:pt x="287" y="478"/>
                </a:cubicBezTo>
                <a:cubicBezTo>
                  <a:pt x="287" y="475"/>
                  <a:pt x="286" y="474"/>
                  <a:pt x="287" y="471"/>
                </a:cubicBezTo>
                <a:cubicBezTo>
                  <a:pt x="287" y="470"/>
                  <a:pt x="288" y="469"/>
                  <a:pt x="288" y="467"/>
                </a:cubicBezTo>
                <a:cubicBezTo>
                  <a:pt x="290" y="467"/>
                  <a:pt x="289" y="465"/>
                  <a:pt x="292" y="465"/>
                </a:cubicBezTo>
                <a:cubicBezTo>
                  <a:pt x="293" y="465"/>
                  <a:pt x="292" y="462"/>
                  <a:pt x="294" y="463"/>
                </a:cubicBezTo>
                <a:cubicBezTo>
                  <a:pt x="294" y="461"/>
                  <a:pt x="293" y="461"/>
                  <a:pt x="294" y="459"/>
                </a:cubicBezTo>
                <a:cubicBezTo>
                  <a:pt x="294" y="459"/>
                  <a:pt x="294" y="459"/>
                  <a:pt x="294" y="459"/>
                </a:cubicBezTo>
                <a:cubicBezTo>
                  <a:pt x="295" y="458"/>
                  <a:pt x="292" y="459"/>
                  <a:pt x="293" y="458"/>
                </a:cubicBezTo>
                <a:cubicBezTo>
                  <a:pt x="292" y="458"/>
                  <a:pt x="292" y="458"/>
                  <a:pt x="292" y="458"/>
                </a:cubicBezTo>
                <a:cubicBezTo>
                  <a:pt x="291" y="459"/>
                  <a:pt x="292" y="456"/>
                  <a:pt x="291" y="457"/>
                </a:cubicBezTo>
                <a:cubicBezTo>
                  <a:pt x="291" y="457"/>
                  <a:pt x="291" y="456"/>
                  <a:pt x="291" y="456"/>
                </a:cubicBezTo>
                <a:cubicBezTo>
                  <a:pt x="290" y="456"/>
                  <a:pt x="290" y="456"/>
                  <a:pt x="290" y="456"/>
                </a:cubicBezTo>
                <a:cubicBezTo>
                  <a:pt x="289" y="456"/>
                  <a:pt x="289" y="456"/>
                  <a:pt x="289" y="456"/>
                </a:cubicBezTo>
                <a:cubicBezTo>
                  <a:pt x="289" y="455"/>
                  <a:pt x="288" y="454"/>
                  <a:pt x="289" y="453"/>
                </a:cubicBezTo>
                <a:cubicBezTo>
                  <a:pt x="289" y="453"/>
                  <a:pt x="290" y="453"/>
                  <a:pt x="290" y="453"/>
                </a:cubicBezTo>
                <a:cubicBezTo>
                  <a:pt x="290" y="453"/>
                  <a:pt x="291" y="452"/>
                  <a:pt x="291" y="452"/>
                </a:cubicBezTo>
                <a:cubicBezTo>
                  <a:pt x="289" y="452"/>
                  <a:pt x="289" y="450"/>
                  <a:pt x="288" y="449"/>
                </a:cubicBezTo>
                <a:cubicBezTo>
                  <a:pt x="288" y="448"/>
                  <a:pt x="285" y="449"/>
                  <a:pt x="285" y="447"/>
                </a:cubicBezTo>
                <a:cubicBezTo>
                  <a:pt x="285" y="445"/>
                  <a:pt x="284" y="445"/>
                  <a:pt x="285" y="443"/>
                </a:cubicBezTo>
                <a:cubicBezTo>
                  <a:pt x="285" y="441"/>
                  <a:pt x="285" y="440"/>
                  <a:pt x="287" y="439"/>
                </a:cubicBezTo>
                <a:cubicBezTo>
                  <a:pt x="287" y="435"/>
                  <a:pt x="289" y="432"/>
                  <a:pt x="289" y="428"/>
                </a:cubicBezTo>
                <a:cubicBezTo>
                  <a:pt x="290" y="428"/>
                  <a:pt x="290" y="427"/>
                  <a:pt x="291" y="426"/>
                </a:cubicBezTo>
                <a:cubicBezTo>
                  <a:pt x="291" y="426"/>
                  <a:pt x="292" y="426"/>
                  <a:pt x="292" y="426"/>
                </a:cubicBezTo>
                <a:cubicBezTo>
                  <a:pt x="292" y="426"/>
                  <a:pt x="292" y="425"/>
                  <a:pt x="293" y="425"/>
                </a:cubicBezTo>
                <a:cubicBezTo>
                  <a:pt x="293" y="425"/>
                  <a:pt x="293" y="425"/>
                  <a:pt x="293" y="425"/>
                </a:cubicBezTo>
                <a:cubicBezTo>
                  <a:pt x="295" y="424"/>
                  <a:pt x="293" y="422"/>
                  <a:pt x="294" y="421"/>
                </a:cubicBezTo>
                <a:cubicBezTo>
                  <a:pt x="295" y="421"/>
                  <a:pt x="295" y="421"/>
                  <a:pt x="295" y="421"/>
                </a:cubicBezTo>
                <a:cubicBezTo>
                  <a:pt x="296" y="421"/>
                  <a:pt x="296" y="421"/>
                  <a:pt x="296" y="419"/>
                </a:cubicBezTo>
                <a:cubicBezTo>
                  <a:pt x="296" y="419"/>
                  <a:pt x="296" y="419"/>
                  <a:pt x="296" y="419"/>
                </a:cubicBezTo>
                <a:cubicBezTo>
                  <a:pt x="296" y="419"/>
                  <a:pt x="296" y="419"/>
                  <a:pt x="296" y="419"/>
                </a:cubicBezTo>
                <a:cubicBezTo>
                  <a:pt x="297" y="419"/>
                  <a:pt x="297" y="419"/>
                  <a:pt x="297" y="419"/>
                </a:cubicBezTo>
                <a:cubicBezTo>
                  <a:pt x="297" y="418"/>
                  <a:pt x="297" y="418"/>
                  <a:pt x="297" y="418"/>
                </a:cubicBezTo>
                <a:cubicBezTo>
                  <a:pt x="298" y="418"/>
                  <a:pt x="298" y="417"/>
                  <a:pt x="299" y="417"/>
                </a:cubicBezTo>
                <a:cubicBezTo>
                  <a:pt x="299" y="416"/>
                  <a:pt x="299" y="416"/>
                  <a:pt x="299" y="416"/>
                </a:cubicBezTo>
                <a:cubicBezTo>
                  <a:pt x="299" y="415"/>
                  <a:pt x="301" y="414"/>
                  <a:pt x="301" y="413"/>
                </a:cubicBezTo>
                <a:cubicBezTo>
                  <a:pt x="301" y="412"/>
                  <a:pt x="301" y="412"/>
                  <a:pt x="301" y="412"/>
                </a:cubicBezTo>
                <a:cubicBezTo>
                  <a:pt x="301" y="411"/>
                  <a:pt x="302" y="410"/>
                  <a:pt x="302" y="408"/>
                </a:cubicBezTo>
                <a:cubicBezTo>
                  <a:pt x="303" y="408"/>
                  <a:pt x="303" y="407"/>
                  <a:pt x="303" y="406"/>
                </a:cubicBezTo>
                <a:cubicBezTo>
                  <a:pt x="303" y="406"/>
                  <a:pt x="304" y="406"/>
                  <a:pt x="303" y="406"/>
                </a:cubicBezTo>
                <a:close/>
                <a:moveTo>
                  <a:pt x="186" y="418"/>
                </a:moveTo>
                <a:cubicBezTo>
                  <a:pt x="185" y="418"/>
                  <a:pt x="185" y="418"/>
                  <a:pt x="184" y="418"/>
                </a:cubicBezTo>
                <a:cubicBezTo>
                  <a:pt x="184" y="419"/>
                  <a:pt x="184" y="420"/>
                  <a:pt x="184" y="420"/>
                </a:cubicBezTo>
                <a:cubicBezTo>
                  <a:pt x="184" y="419"/>
                  <a:pt x="186" y="420"/>
                  <a:pt x="186" y="418"/>
                </a:cubicBezTo>
                <a:close/>
                <a:moveTo>
                  <a:pt x="175" y="419"/>
                </a:moveTo>
                <a:cubicBezTo>
                  <a:pt x="174" y="421"/>
                  <a:pt x="176" y="423"/>
                  <a:pt x="178" y="422"/>
                </a:cubicBezTo>
                <a:cubicBezTo>
                  <a:pt x="178" y="420"/>
                  <a:pt x="177" y="419"/>
                  <a:pt x="175" y="419"/>
                </a:cubicBezTo>
                <a:close/>
                <a:moveTo>
                  <a:pt x="182" y="420"/>
                </a:moveTo>
                <a:cubicBezTo>
                  <a:pt x="181" y="423"/>
                  <a:pt x="184" y="422"/>
                  <a:pt x="184" y="424"/>
                </a:cubicBezTo>
                <a:cubicBezTo>
                  <a:pt x="185" y="424"/>
                  <a:pt x="187" y="424"/>
                  <a:pt x="187" y="422"/>
                </a:cubicBezTo>
                <a:cubicBezTo>
                  <a:pt x="184" y="423"/>
                  <a:pt x="184" y="421"/>
                  <a:pt x="182" y="420"/>
                </a:cubicBezTo>
                <a:close/>
                <a:moveTo>
                  <a:pt x="175" y="475"/>
                </a:moveTo>
                <a:cubicBezTo>
                  <a:pt x="174" y="475"/>
                  <a:pt x="175" y="475"/>
                  <a:pt x="175" y="475"/>
                </a:cubicBezTo>
                <a:cubicBezTo>
                  <a:pt x="174" y="474"/>
                  <a:pt x="173" y="474"/>
                  <a:pt x="172" y="474"/>
                </a:cubicBezTo>
                <a:cubicBezTo>
                  <a:pt x="172" y="474"/>
                  <a:pt x="173" y="473"/>
                  <a:pt x="172" y="473"/>
                </a:cubicBezTo>
                <a:cubicBezTo>
                  <a:pt x="172" y="473"/>
                  <a:pt x="171" y="474"/>
                  <a:pt x="171" y="473"/>
                </a:cubicBezTo>
                <a:cubicBezTo>
                  <a:pt x="171" y="473"/>
                  <a:pt x="170" y="473"/>
                  <a:pt x="170" y="473"/>
                </a:cubicBezTo>
                <a:cubicBezTo>
                  <a:pt x="170" y="474"/>
                  <a:pt x="170" y="475"/>
                  <a:pt x="170" y="476"/>
                </a:cubicBezTo>
                <a:cubicBezTo>
                  <a:pt x="170" y="477"/>
                  <a:pt x="171" y="477"/>
                  <a:pt x="171" y="478"/>
                </a:cubicBezTo>
                <a:cubicBezTo>
                  <a:pt x="171" y="478"/>
                  <a:pt x="171" y="478"/>
                  <a:pt x="171" y="478"/>
                </a:cubicBezTo>
                <a:cubicBezTo>
                  <a:pt x="171" y="478"/>
                  <a:pt x="172" y="478"/>
                  <a:pt x="172" y="478"/>
                </a:cubicBezTo>
                <a:cubicBezTo>
                  <a:pt x="172" y="478"/>
                  <a:pt x="172" y="479"/>
                  <a:pt x="172" y="479"/>
                </a:cubicBezTo>
                <a:cubicBezTo>
                  <a:pt x="173" y="479"/>
                  <a:pt x="173" y="480"/>
                  <a:pt x="175" y="480"/>
                </a:cubicBezTo>
                <a:cubicBezTo>
                  <a:pt x="175" y="478"/>
                  <a:pt x="175" y="477"/>
                  <a:pt x="175" y="476"/>
                </a:cubicBezTo>
                <a:cubicBezTo>
                  <a:pt x="175" y="475"/>
                  <a:pt x="175" y="476"/>
                  <a:pt x="175" y="475"/>
                </a:cubicBezTo>
                <a:close/>
                <a:moveTo>
                  <a:pt x="197" y="532"/>
                </a:moveTo>
                <a:cubicBezTo>
                  <a:pt x="196" y="532"/>
                  <a:pt x="195" y="532"/>
                  <a:pt x="193" y="532"/>
                </a:cubicBezTo>
                <a:cubicBezTo>
                  <a:pt x="193" y="533"/>
                  <a:pt x="194" y="534"/>
                  <a:pt x="195" y="533"/>
                </a:cubicBezTo>
                <a:cubicBezTo>
                  <a:pt x="195" y="534"/>
                  <a:pt x="196" y="534"/>
                  <a:pt x="197" y="534"/>
                </a:cubicBezTo>
                <a:cubicBezTo>
                  <a:pt x="197" y="535"/>
                  <a:pt x="198" y="535"/>
                  <a:pt x="199" y="535"/>
                </a:cubicBezTo>
                <a:cubicBezTo>
                  <a:pt x="199" y="534"/>
                  <a:pt x="200" y="534"/>
                  <a:pt x="200" y="533"/>
                </a:cubicBezTo>
                <a:cubicBezTo>
                  <a:pt x="200" y="532"/>
                  <a:pt x="198" y="532"/>
                  <a:pt x="197" y="53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123"/>
          <p:cNvSpPr>
            <a:spLocks noEditPoints="1"/>
          </p:cNvSpPr>
          <p:nvPr/>
        </p:nvSpPr>
        <p:spPr bwMode="auto">
          <a:xfrm>
            <a:off x="7147217" y="3151490"/>
            <a:ext cx="996950" cy="1393825"/>
          </a:xfrm>
          <a:custGeom>
            <a:avLst/>
            <a:gdLst>
              <a:gd name="T0" fmla="*/ 152 w 258"/>
              <a:gd name="T1" fmla="*/ 31 h 360"/>
              <a:gd name="T2" fmla="*/ 212 w 258"/>
              <a:gd name="T3" fmla="*/ 24 h 360"/>
              <a:gd name="T4" fmla="*/ 206 w 258"/>
              <a:gd name="T5" fmla="*/ 29 h 360"/>
              <a:gd name="T6" fmla="*/ 237 w 258"/>
              <a:gd name="T7" fmla="*/ 56 h 360"/>
              <a:gd name="T8" fmla="*/ 208 w 258"/>
              <a:gd name="T9" fmla="*/ 31 h 360"/>
              <a:gd name="T10" fmla="*/ 220 w 258"/>
              <a:gd name="T11" fmla="*/ 23 h 360"/>
              <a:gd name="T12" fmla="*/ 47 w 258"/>
              <a:gd name="T13" fmla="*/ 58 h 360"/>
              <a:gd name="T14" fmla="*/ 251 w 258"/>
              <a:gd name="T15" fmla="*/ 163 h 360"/>
              <a:gd name="T16" fmla="*/ 245 w 258"/>
              <a:gd name="T17" fmla="*/ 121 h 360"/>
              <a:gd name="T18" fmla="*/ 237 w 258"/>
              <a:gd name="T19" fmla="*/ 91 h 360"/>
              <a:gd name="T20" fmla="*/ 238 w 258"/>
              <a:gd name="T21" fmla="*/ 64 h 360"/>
              <a:gd name="T22" fmla="*/ 214 w 258"/>
              <a:gd name="T23" fmla="*/ 47 h 360"/>
              <a:gd name="T24" fmla="*/ 196 w 258"/>
              <a:gd name="T25" fmla="*/ 35 h 360"/>
              <a:gd name="T26" fmla="*/ 173 w 258"/>
              <a:gd name="T27" fmla="*/ 43 h 360"/>
              <a:gd name="T28" fmla="*/ 155 w 258"/>
              <a:gd name="T29" fmla="*/ 51 h 360"/>
              <a:gd name="T30" fmla="*/ 153 w 258"/>
              <a:gd name="T31" fmla="*/ 40 h 360"/>
              <a:gd name="T32" fmla="*/ 122 w 258"/>
              <a:gd name="T33" fmla="*/ 27 h 360"/>
              <a:gd name="T34" fmla="*/ 99 w 258"/>
              <a:gd name="T35" fmla="*/ 8 h 360"/>
              <a:gd name="T36" fmla="*/ 80 w 258"/>
              <a:gd name="T37" fmla="*/ 8 h 360"/>
              <a:gd name="T38" fmla="*/ 85 w 258"/>
              <a:gd name="T39" fmla="*/ 9 h 360"/>
              <a:gd name="T40" fmla="*/ 91 w 258"/>
              <a:gd name="T41" fmla="*/ 19 h 360"/>
              <a:gd name="T42" fmla="*/ 97 w 258"/>
              <a:gd name="T43" fmla="*/ 28 h 360"/>
              <a:gd name="T44" fmla="*/ 92 w 258"/>
              <a:gd name="T45" fmla="*/ 45 h 360"/>
              <a:gd name="T46" fmla="*/ 84 w 258"/>
              <a:gd name="T47" fmla="*/ 54 h 360"/>
              <a:gd name="T48" fmla="*/ 75 w 258"/>
              <a:gd name="T49" fmla="*/ 71 h 360"/>
              <a:gd name="T50" fmla="*/ 41 w 258"/>
              <a:gd name="T51" fmla="*/ 67 h 360"/>
              <a:gd name="T52" fmla="*/ 30 w 258"/>
              <a:gd name="T53" fmla="*/ 106 h 360"/>
              <a:gd name="T54" fmla="*/ 30 w 258"/>
              <a:gd name="T55" fmla="*/ 109 h 360"/>
              <a:gd name="T56" fmla="*/ 39 w 258"/>
              <a:gd name="T57" fmla="*/ 123 h 360"/>
              <a:gd name="T58" fmla="*/ 12 w 258"/>
              <a:gd name="T59" fmla="*/ 136 h 360"/>
              <a:gd name="T60" fmla="*/ 8 w 258"/>
              <a:gd name="T61" fmla="*/ 151 h 360"/>
              <a:gd name="T62" fmla="*/ 1 w 258"/>
              <a:gd name="T63" fmla="*/ 175 h 360"/>
              <a:gd name="T64" fmla="*/ 9 w 258"/>
              <a:gd name="T65" fmla="*/ 197 h 360"/>
              <a:gd name="T66" fmla="*/ 4 w 258"/>
              <a:gd name="T67" fmla="*/ 228 h 360"/>
              <a:gd name="T68" fmla="*/ 5 w 258"/>
              <a:gd name="T69" fmla="*/ 247 h 360"/>
              <a:gd name="T70" fmla="*/ 40 w 258"/>
              <a:gd name="T71" fmla="*/ 270 h 360"/>
              <a:gd name="T72" fmla="*/ 56 w 258"/>
              <a:gd name="T73" fmla="*/ 284 h 360"/>
              <a:gd name="T74" fmla="*/ 49 w 258"/>
              <a:gd name="T75" fmla="*/ 293 h 360"/>
              <a:gd name="T76" fmla="*/ 37 w 258"/>
              <a:gd name="T77" fmla="*/ 328 h 360"/>
              <a:gd name="T78" fmla="*/ 68 w 258"/>
              <a:gd name="T79" fmla="*/ 337 h 360"/>
              <a:gd name="T80" fmla="*/ 65 w 258"/>
              <a:gd name="T81" fmla="*/ 334 h 360"/>
              <a:gd name="T82" fmla="*/ 68 w 258"/>
              <a:gd name="T83" fmla="*/ 331 h 360"/>
              <a:gd name="T84" fmla="*/ 70 w 258"/>
              <a:gd name="T85" fmla="*/ 332 h 360"/>
              <a:gd name="T86" fmla="*/ 78 w 258"/>
              <a:gd name="T87" fmla="*/ 338 h 360"/>
              <a:gd name="T88" fmla="*/ 89 w 258"/>
              <a:gd name="T89" fmla="*/ 341 h 360"/>
              <a:gd name="T90" fmla="*/ 97 w 258"/>
              <a:gd name="T91" fmla="*/ 347 h 360"/>
              <a:gd name="T92" fmla="*/ 109 w 258"/>
              <a:gd name="T93" fmla="*/ 351 h 360"/>
              <a:gd name="T94" fmla="*/ 145 w 258"/>
              <a:gd name="T95" fmla="*/ 350 h 360"/>
              <a:gd name="T96" fmla="*/ 187 w 258"/>
              <a:gd name="T97" fmla="*/ 341 h 360"/>
              <a:gd name="T98" fmla="*/ 200 w 258"/>
              <a:gd name="T99" fmla="*/ 332 h 360"/>
              <a:gd name="T100" fmla="*/ 216 w 258"/>
              <a:gd name="T101" fmla="*/ 305 h 360"/>
              <a:gd name="T102" fmla="*/ 216 w 258"/>
              <a:gd name="T103" fmla="*/ 299 h 360"/>
              <a:gd name="T104" fmla="*/ 224 w 258"/>
              <a:gd name="T105" fmla="*/ 301 h 360"/>
              <a:gd name="T106" fmla="*/ 223 w 258"/>
              <a:gd name="T107" fmla="*/ 283 h 360"/>
              <a:gd name="T108" fmla="*/ 196 w 258"/>
              <a:gd name="T109" fmla="*/ 263 h 360"/>
              <a:gd name="T110" fmla="*/ 184 w 258"/>
              <a:gd name="T111" fmla="*/ 234 h 360"/>
              <a:gd name="T112" fmla="*/ 186 w 258"/>
              <a:gd name="T113" fmla="*/ 218 h 360"/>
              <a:gd name="T114" fmla="*/ 197 w 258"/>
              <a:gd name="T115" fmla="*/ 213 h 360"/>
              <a:gd name="T116" fmla="*/ 214 w 258"/>
              <a:gd name="T117" fmla="*/ 204 h 360"/>
              <a:gd name="T118" fmla="*/ 233 w 258"/>
              <a:gd name="T119" fmla="*/ 195 h 360"/>
              <a:gd name="T120" fmla="*/ 251 w 258"/>
              <a:gd name="T121" fmla="*/ 187 h 360"/>
              <a:gd name="T122" fmla="*/ 83 w 258"/>
              <a:gd name="T123" fmla="*/ 14 h 360"/>
              <a:gd name="T124" fmla="*/ 90 w 258"/>
              <a:gd name="T125" fmla="*/ 2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8" h="360">
                <a:moveTo>
                  <a:pt x="72" y="59"/>
                </a:moveTo>
                <a:cubicBezTo>
                  <a:pt x="72" y="59"/>
                  <a:pt x="74" y="59"/>
                  <a:pt x="74" y="58"/>
                </a:cubicBezTo>
                <a:cubicBezTo>
                  <a:pt x="73" y="58"/>
                  <a:pt x="73" y="58"/>
                  <a:pt x="72" y="58"/>
                </a:cubicBezTo>
                <a:cubicBezTo>
                  <a:pt x="71" y="58"/>
                  <a:pt x="70" y="59"/>
                  <a:pt x="70" y="59"/>
                </a:cubicBezTo>
                <a:cubicBezTo>
                  <a:pt x="71" y="59"/>
                  <a:pt x="71" y="60"/>
                  <a:pt x="72" y="59"/>
                </a:cubicBezTo>
                <a:close/>
                <a:moveTo>
                  <a:pt x="152" y="31"/>
                </a:moveTo>
                <a:cubicBezTo>
                  <a:pt x="152" y="32"/>
                  <a:pt x="153" y="33"/>
                  <a:pt x="154" y="33"/>
                </a:cubicBezTo>
                <a:cubicBezTo>
                  <a:pt x="156" y="33"/>
                  <a:pt x="157" y="33"/>
                  <a:pt x="158" y="33"/>
                </a:cubicBezTo>
                <a:cubicBezTo>
                  <a:pt x="158" y="30"/>
                  <a:pt x="156" y="30"/>
                  <a:pt x="157" y="28"/>
                </a:cubicBezTo>
                <a:cubicBezTo>
                  <a:pt x="156" y="28"/>
                  <a:pt x="155" y="28"/>
                  <a:pt x="154" y="28"/>
                </a:cubicBezTo>
                <a:cubicBezTo>
                  <a:pt x="154" y="27"/>
                  <a:pt x="154" y="26"/>
                  <a:pt x="153" y="26"/>
                </a:cubicBezTo>
                <a:cubicBezTo>
                  <a:pt x="152" y="26"/>
                  <a:pt x="151" y="26"/>
                  <a:pt x="150" y="26"/>
                </a:cubicBezTo>
                <a:cubicBezTo>
                  <a:pt x="151" y="29"/>
                  <a:pt x="149" y="28"/>
                  <a:pt x="149" y="31"/>
                </a:cubicBezTo>
                <a:cubicBezTo>
                  <a:pt x="150" y="31"/>
                  <a:pt x="150" y="32"/>
                  <a:pt x="152" y="31"/>
                </a:cubicBezTo>
                <a:close/>
                <a:moveTo>
                  <a:pt x="63" y="57"/>
                </a:moveTo>
                <a:cubicBezTo>
                  <a:pt x="63" y="57"/>
                  <a:pt x="63" y="56"/>
                  <a:pt x="63" y="56"/>
                </a:cubicBezTo>
                <a:cubicBezTo>
                  <a:pt x="63" y="56"/>
                  <a:pt x="63" y="56"/>
                  <a:pt x="64" y="56"/>
                </a:cubicBezTo>
                <a:cubicBezTo>
                  <a:pt x="65" y="56"/>
                  <a:pt x="66" y="57"/>
                  <a:pt x="68" y="57"/>
                </a:cubicBezTo>
                <a:cubicBezTo>
                  <a:pt x="68" y="57"/>
                  <a:pt x="68" y="56"/>
                  <a:pt x="68" y="56"/>
                </a:cubicBezTo>
                <a:cubicBezTo>
                  <a:pt x="68" y="56"/>
                  <a:pt x="67" y="55"/>
                  <a:pt x="67" y="55"/>
                </a:cubicBezTo>
                <a:cubicBezTo>
                  <a:pt x="66" y="55"/>
                  <a:pt x="66" y="56"/>
                  <a:pt x="65" y="56"/>
                </a:cubicBezTo>
                <a:cubicBezTo>
                  <a:pt x="65" y="55"/>
                  <a:pt x="65" y="54"/>
                  <a:pt x="65" y="54"/>
                </a:cubicBezTo>
                <a:cubicBezTo>
                  <a:pt x="64" y="55"/>
                  <a:pt x="63" y="55"/>
                  <a:pt x="62" y="55"/>
                </a:cubicBezTo>
                <a:cubicBezTo>
                  <a:pt x="62" y="56"/>
                  <a:pt x="61" y="56"/>
                  <a:pt x="60" y="57"/>
                </a:cubicBezTo>
                <a:cubicBezTo>
                  <a:pt x="61" y="57"/>
                  <a:pt x="61" y="57"/>
                  <a:pt x="61" y="57"/>
                </a:cubicBezTo>
                <a:cubicBezTo>
                  <a:pt x="62" y="57"/>
                  <a:pt x="62" y="57"/>
                  <a:pt x="63" y="57"/>
                </a:cubicBezTo>
                <a:close/>
                <a:moveTo>
                  <a:pt x="212" y="24"/>
                </a:moveTo>
                <a:cubicBezTo>
                  <a:pt x="212" y="25"/>
                  <a:pt x="212" y="25"/>
                  <a:pt x="212" y="24"/>
                </a:cubicBezTo>
                <a:cubicBezTo>
                  <a:pt x="213" y="24"/>
                  <a:pt x="213" y="24"/>
                  <a:pt x="214" y="24"/>
                </a:cubicBezTo>
                <a:cubicBezTo>
                  <a:pt x="214" y="22"/>
                  <a:pt x="214" y="21"/>
                  <a:pt x="214" y="20"/>
                </a:cubicBezTo>
                <a:cubicBezTo>
                  <a:pt x="212" y="20"/>
                  <a:pt x="212" y="19"/>
                  <a:pt x="210" y="19"/>
                </a:cubicBezTo>
                <a:cubicBezTo>
                  <a:pt x="210" y="20"/>
                  <a:pt x="209" y="20"/>
                  <a:pt x="209" y="21"/>
                </a:cubicBezTo>
                <a:cubicBezTo>
                  <a:pt x="209" y="21"/>
                  <a:pt x="208" y="21"/>
                  <a:pt x="208" y="22"/>
                </a:cubicBezTo>
                <a:cubicBezTo>
                  <a:pt x="208" y="23"/>
                  <a:pt x="208" y="24"/>
                  <a:pt x="209" y="25"/>
                </a:cubicBezTo>
                <a:cubicBezTo>
                  <a:pt x="210" y="25"/>
                  <a:pt x="211" y="25"/>
                  <a:pt x="212" y="24"/>
                </a:cubicBezTo>
                <a:close/>
                <a:moveTo>
                  <a:pt x="58" y="58"/>
                </a:moveTo>
                <a:cubicBezTo>
                  <a:pt x="59" y="55"/>
                  <a:pt x="55" y="57"/>
                  <a:pt x="54" y="56"/>
                </a:cubicBezTo>
                <a:cubicBezTo>
                  <a:pt x="53" y="56"/>
                  <a:pt x="52" y="56"/>
                  <a:pt x="52" y="57"/>
                </a:cubicBezTo>
                <a:cubicBezTo>
                  <a:pt x="54" y="58"/>
                  <a:pt x="56" y="58"/>
                  <a:pt x="58" y="58"/>
                </a:cubicBezTo>
                <a:close/>
                <a:moveTo>
                  <a:pt x="203" y="30"/>
                </a:moveTo>
                <a:cubicBezTo>
                  <a:pt x="204" y="30"/>
                  <a:pt x="204" y="30"/>
                  <a:pt x="204" y="31"/>
                </a:cubicBezTo>
                <a:cubicBezTo>
                  <a:pt x="206" y="32"/>
                  <a:pt x="204" y="28"/>
                  <a:pt x="206" y="29"/>
                </a:cubicBezTo>
                <a:cubicBezTo>
                  <a:pt x="206" y="27"/>
                  <a:pt x="206" y="26"/>
                  <a:pt x="206" y="25"/>
                </a:cubicBezTo>
                <a:cubicBezTo>
                  <a:pt x="206" y="25"/>
                  <a:pt x="207" y="25"/>
                  <a:pt x="207" y="24"/>
                </a:cubicBezTo>
                <a:cubicBezTo>
                  <a:pt x="207" y="24"/>
                  <a:pt x="206" y="24"/>
                  <a:pt x="206" y="23"/>
                </a:cubicBezTo>
                <a:cubicBezTo>
                  <a:pt x="205" y="23"/>
                  <a:pt x="205" y="23"/>
                  <a:pt x="205" y="24"/>
                </a:cubicBezTo>
                <a:cubicBezTo>
                  <a:pt x="205" y="24"/>
                  <a:pt x="204" y="24"/>
                  <a:pt x="204" y="24"/>
                </a:cubicBezTo>
                <a:cubicBezTo>
                  <a:pt x="204" y="25"/>
                  <a:pt x="203" y="25"/>
                  <a:pt x="203" y="26"/>
                </a:cubicBezTo>
                <a:cubicBezTo>
                  <a:pt x="205" y="26"/>
                  <a:pt x="203" y="29"/>
                  <a:pt x="203" y="30"/>
                </a:cubicBezTo>
                <a:close/>
                <a:moveTo>
                  <a:pt x="228" y="49"/>
                </a:moveTo>
                <a:cubicBezTo>
                  <a:pt x="228" y="49"/>
                  <a:pt x="229" y="49"/>
                  <a:pt x="229" y="49"/>
                </a:cubicBezTo>
                <a:cubicBezTo>
                  <a:pt x="230" y="50"/>
                  <a:pt x="230" y="50"/>
                  <a:pt x="230" y="51"/>
                </a:cubicBezTo>
                <a:cubicBezTo>
                  <a:pt x="229" y="52"/>
                  <a:pt x="227" y="49"/>
                  <a:pt x="226" y="51"/>
                </a:cubicBezTo>
                <a:cubicBezTo>
                  <a:pt x="228" y="52"/>
                  <a:pt x="226" y="55"/>
                  <a:pt x="226" y="57"/>
                </a:cubicBezTo>
                <a:cubicBezTo>
                  <a:pt x="229" y="58"/>
                  <a:pt x="230" y="56"/>
                  <a:pt x="232" y="56"/>
                </a:cubicBezTo>
                <a:cubicBezTo>
                  <a:pt x="233" y="56"/>
                  <a:pt x="235" y="56"/>
                  <a:pt x="237" y="56"/>
                </a:cubicBezTo>
                <a:cubicBezTo>
                  <a:pt x="237" y="55"/>
                  <a:pt x="237" y="55"/>
                  <a:pt x="237" y="54"/>
                </a:cubicBezTo>
                <a:cubicBezTo>
                  <a:pt x="237" y="54"/>
                  <a:pt x="236" y="54"/>
                  <a:pt x="236" y="54"/>
                </a:cubicBezTo>
                <a:cubicBezTo>
                  <a:pt x="235" y="54"/>
                  <a:pt x="237" y="54"/>
                  <a:pt x="237" y="54"/>
                </a:cubicBezTo>
                <a:cubicBezTo>
                  <a:pt x="237" y="53"/>
                  <a:pt x="238" y="53"/>
                  <a:pt x="239" y="53"/>
                </a:cubicBezTo>
                <a:cubicBezTo>
                  <a:pt x="239" y="53"/>
                  <a:pt x="239" y="52"/>
                  <a:pt x="239" y="52"/>
                </a:cubicBezTo>
                <a:cubicBezTo>
                  <a:pt x="238" y="52"/>
                  <a:pt x="237" y="52"/>
                  <a:pt x="237" y="51"/>
                </a:cubicBezTo>
                <a:cubicBezTo>
                  <a:pt x="236" y="51"/>
                  <a:pt x="236" y="50"/>
                  <a:pt x="235" y="50"/>
                </a:cubicBezTo>
                <a:cubicBezTo>
                  <a:pt x="235" y="48"/>
                  <a:pt x="233" y="49"/>
                  <a:pt x="232" y="47"/>
                </a:cubicBezTo>
                <a:cubicBezTo>
                  <a:pt x="231" y="47"/>
                  <a:pt x="230" y="46"/>
                  <a:pt x="228" y="47"/>
                </a:cubicBezTo>
                <a:cubicBezTo>
                  <a:pt x="228" y="45"/>
                  <a:pt x="226" y="45"/>
                  <a:pt x="224" y="44"/>
                </a:cubicBezTo>
                <a:cubicBezTo>
                  <a:pt x="223" y="45"/>
                  <a:pt x="224" y="48"/>
                  <a:pt x="224" y="50"/>
                </a:cubicBezTo>
                <a:cubicBezTo>
                  <a:pt x="227" y="51"/>
                  <a:pt x="226" y="48"/>
                  <a:pt x="228" y="49"/>
                </a:cubicBezTo>
                <a:close/>
                <a:moveTo>
                  <a:pt x="209" y="29"/>
                </a:moveTo>
                <a:cubicBezTo>
                  <a:pt x="209" y="30"/>
                  <a:pt x="208" y="30"/>
                  <a:pt x="208" y="31"/>
                </a:cubicBezTo>
                <a:cubicBezTo>
                  <a:pt x="208" y="32"/>
                  <a:pt x="209" y="32"/>
                  <a:pt x="210" y="32"/>
                </a:cubicBezTo>
                <a:cubicBezTo>
                  <a:pt x="210" y="33"/>
                  <a:pt x="210" y="33"/>
                  <a:pt x="210" y="34"/>
                </a:cubicBezTo>
                <a:cubicBezTo>
                  <a:pt x="208" y="34"/>
                  <a:pt x="208" y="33"/>
                  <a:pt x="207" y="33"/>
                </a:cubicBezTo>
                <a:cubicBezTo>
                  <a:pt x="207" y="34"/>
                  <a:pt x="207" y="34"/>
                  <a:pt x="207" y="35"/>
                </a:cubicBezTo>
                <a:cubicBezTo>
                  <a:pt x="206" y="35"/>
                  <a:pt x="205" y="35"/>
                  <a:pt x="205" y="35"/>
                </a:cubicBezTo>
                <a:cubicBezTo>
                  <a:pt x="206" y="36"/>
                  <a:pt x="206" y="37"/>
                  <a:pt x="207" y="38"/>
                </a:cubicBezTo>
                <a:cubicBezTo>
                  <a:pt x="207" y="38"/>
                  <a:pt x="208" y="38"/>
                  <a:pt x="207" y="38"/>
                </a:cubicBezTo>
                <a:cubicBezTo>
                  <a:pt x="210" y="39"/>
                  <a:pt x="211" y="38"/>
                  <a:pt x="214" y="38"/>
                </a:cubicBezTo>
                <a:cubicBezTo>
                  <a:pt x="214" y="36"/>
                  <a:pt x="216" y="35"/>
                  <a:pt x="218" y="35"/>
                </a:cubicBezTo>
                <a:cubicBezTo>
                  <a:pt x="220" y="35"/>
                  <a:pt x="219" y="38"/>
                  <a:pt x="221" y="39"/>
                </a:cubicBezTo>
                <a:cubicBezTo>
                  <a:pt x="221" y="38"/>
                  <a:pt x="222" y="38"/>
                  <a:pt x="223" y="38"/>
                </a:cubicBezTo>
                <a:cubicBezTo>
                  <a:pt x="223" y="36"/>
                  <a:pt x="223" y="35"/>
                  <a:pt x="223" y="34"/>
                </a:cubicBezTo>
                <a:cubicBezTo>
                  <a:pt x="222" y="32"/>
                  <a:pt x="219" y="31"/>
                  <a:pt x="219" y="29"/>
                </a:cubicBezTo>
                <a:cubicBezTo>
                  <a:pt x="219" y="27"/>
                  <a:pt x="222" y="25"/>
                  <a:pt x="220" y="23"/>
                </a:cubicBezTo>
                <a:cubicBezTo>
                  <a:pt x="218" y="22"/>
                  <a:pt x="219" y="25"/>
                  <a:pt x="216" y="24"/>
                </a:cubicBezTo>
                <a:cubicBezTo>
                  <a:pt x="216" y="24"/>
                  <a:pt x="216" y="24"/>
                  <a:pt x="216" y="24"/>
                </a:cubicBezTo>
                <a:cubicBezTo>
                  <a:pt x="216" y="23"/>
                  <a:pt x="215" y="23"/>
                  <a:pt x="214" y="23"/>
                </a:cubicBezTo>
                <a:cubicBezTo>
                  <a:pt x="214" y="24"/>
                  <a:pt x="214" y="25"/>
                  <a:pt x="214" y="26"/>
                </a:cubicBezTo>
                <a:cubicBezTo>
                  <a:pt x="214" y="27"/>
                  <a:pt x="216" y="27"/>
                  <a:pt x="214" y="28"/>
                </a:cubicBezTo>
                <a:cubicBezTo>
                  <a:pt x="213" y="28"/>
                  <a:pt x="214" y="25"/>
                  <a:pt x="212" y="26"/>
                </a:cubicBezTo>
                <a:cubicBezTo>
                  <a:pt x="210" y="26"/>
                  <a:pt x="209" y="26"/>
                  <a:pt x="207" y="26"/>
                </a:cubicBezTo>
                <a:cubicBezTo>
                  <a:pt x="207" y="26"/>
                  <a:pt x="207" y="27"/>
                  <a:pt x="207" y="28"/>
                </a:cubicBezTo>
                <a:cubicBezTo>
                  <a:pt x="208" y="28"/>
                  <a:pt x="209" y="28"/>
                  <a:pt x="209" y="29"/>
                </a:cubicBezTo>
                <a:close/>
                <a:moveTo>
                  <a:pt x="47" y="58"/>
                </a:moveTo>
                <a:cubicBezTo>
                  <a:pt x="48" y="58"/>
                  <a:pt x="48" y="58"/>
                  <a:pt x="48" y="58"/>
                </a:cubicBezTo>
                <a:cubicBezTo>
                  <a:pt x="48" y="58"/>
                  <a:pt x="49" y="58"/>
                  <a:pt x="49" y="57"/>
                </a:cubicBezTo>
                <a:cubicBezTo>
                  <a:pt x="48" y="58"/>
                  <a:pt x="44" y="56"/>
                  <a:pt x="44" y="58"/>
                </a:cubicBezTo>
                <a:cubicBezTo>
                  <a:pt x="45" y="58"/>
                  <a:pt x="46" y="58"/>
                  <a:pt x="47" y="58"/>
                </a:cubicBezTo>
                <a:close/>
                <a:moveTo>
                  <a:pt x="40" y="60"/>
                </a:moveTo>
                <a:cubicBezTo>
                  <a:pt x="37" y="59"/>
                  <a:pt x="41" y="60"/>
                  <a:pt x="40" y="58"/>
                </a:cubicBezTo>
                <a:cubicBezTo>
                  <a:pt x="37" y="57"/>
                  <a:pt x="37" y="59"/>
                  <a:pt x="36" y="61"/>
                </a:cubicBezTo>
                <a:cubicBezTo>
                  <a:pt x="37" y="60"/>
                  <a:pt x="40" y="61"/>
                  <a:pt x="40" y="60"/>
                </a:cubicBezTo>
                <a:close/>
                <a:moveTo>
                  <a:pt x="82" y="26"/>
                </a:moveTo>
                <a:cubicBezTo>
                  <a:pt x="82" y="28"/>
                  <a:pt x="83" y="29"/>
                  <a:pt x="85" y="29"/>
                </a:cubicBezTo>
                <a:cubicBezTo>
                  <a:pt x="85" y="27"/>
                  <a:pt x="84" y="27"/>
                  <a:pt x="83" y="26"/>
                </a:cubicBezTo>
                <a:cubicBezTo>
                  <a:pt x="83" y="26"/>
                  <a:pt x="83" y="26"/>
                  <a:pt x="83" y="26"/>
                </a:cubicBezTo>
                <a:cubicBezTo>
                  <a:pt x="82" y="26"/>
                  <a:pt x="82" y="26"/>
                  <a:pt x="82" y="26"/>
                </a:cubicBezTo>
                <a:close/>
                <a:moveTo>
                  <a:pt x="257" y="170"/>
                </a:moveTo>
                <a:cubicBezTo>
                  <a:pt x="256" y="169"/>
                  <a:pt x="255" y="168"/>
                  <a:pt x="255" y="166"/>
                </a:cubicBezTo>
                <a:cubicBezTo>
                  <a:pt x="255" y="166"/>
                  <a:pt x="254" y="164"/>
                  <a:pt x="253" y="164"/>
                </a:cubicBezTo>
                <a:cubicBezTo>
                  <a:pt x="253" y="164"/>
                  <a:pt x="253" y="164"/>
                  <a:pt x="252" y="164"/>
                </a:cubicBezTo>
                <a:cubicBezTo>
                  <a:pt x="251" y="164"/>
                  <a:pt x="251" y="163"/>
                  <a:pt x="251" y="163"/>
                </a:cubicBezTo>
                <a:cubicBezTo>
                  <a:pt x="250" y="163"/>
                  <a:pt x="250" y="162"/>
                  <a:pt x="250" y="162"/>
                </a:cubicBezTo>
                <a:cubicBezTo>
                  <a:pt x="250" y="159"/>
                  <a:pt x="249" y="158"/>
                  <a:pt x="249" y="155"/>
                </a:cubicBezTo>
                <a:cubicBezTo>
                  <a:pt x="249" y="155"/>
                  <a:pt x="249" y="155"/>
                  <a:pt x="249" y="155"/>
                </a:cubicBezTo>
                <a:cubicBezTo>
                  <a:pt x="248" y="154"/>
                  <a:pt x="248" y="153"/>
                  <a:pt x="248" y="153"/>
                </a:cubicBezTo>
                <a:cubicBezTo>
                  <a:pt x="248" y="152"/>
                  <a:pt x="247" y="153"/>
                  <a:pt x="247" y="153"/>
                </a:cubicBezTo>
                <a:cubicBezTo>
                  <a:pt x="247" y="152"/>
                  <a:pt x="247" y="151"/>
                  <a:pt x="247" y="151"/>
                </a:cubicBezTo>
                <a:cubicBezTo>
                  <a:pt x="247" y="151"/>
                  <a:pt x="247" y="151"/>
                  <a:pt x="246" y="151"/>
                </a:cubicBezTo>
                <a:cubicBezTo>
                  <a:pt x="246" y="151"/>
                  <a:pt x="247" y="150"/>
                  <a:pt x="246" y="150"/>
                </a:cubicBezTo>
                <a:cubicBezTo>
                  <a:pt x="246" y="147"/>
                  <a:pt x="248" y="146"/>
                  <a:pt x="248" y="144"/>
                </a:cubicBezTo>
                <a:cubicBezTo>
                  <a:pt x="247" y="141"/>
                  <a:pt x="248" y="140"/>
                  <a:pt x="249" y="137"/>
                </a:cubicBezTo>
                <a:cubicBezTo>
                  <a:pt x="249" y="135"/>
                  <a:pt x="247" y="135"/>
                  <a:pt x="247" y="133"/>
                </a:cubicBezTo>
                <a:cubicBezTo>
                  <a:pt x="247" y="130"/>
                  <a:pt x="247" y="130"/>
                  <a:pt x="247" y="130"/>
                </a:cubicBezTo>
                <a:cubicBezTo>
                  <a:pt x="247" y="128"/>
                  <a:pt x="245" y="128"/>
                  <a:pt x="245" y="126"/>
                </a:cubicBezTo>
                <a:cubicBezTo>
                  <a:pt x="245" y="121"/>
                  <a:pt x="245" y="121"/>
                  <a:pt x="245" y="121"/>
                </a:cubicBezTo>
                <a:cubicBezTo>
                  <a:pt x="246" y="119"/>
                  <a:pt x="247" y="118"/>
                  <a:pt x="246" y="115"/>
                </a:cubicBezTo>
                <a:cubicBezTo>
                  <a:pt x="246" y="113"/>
                  <a:pt x="244" y="114"/>
                  <a:pt x="244" y="111"/>
                </a:cubicBezTo>
                <a:cubicBezTo>
                  <a:pt x="244" y="111"/>
                  <a:pt x="244" y="111"/>
                  <a:pt x="244" y="111"/>
                </a:cubicBezTo>
                <a:cubicBezTo>
                  <a:pt x="243" y="111"/>
                  <a:pt x="243" y="111"/>
                  <a:pt x="243" y="111"/>
                </a:cubicBezTo>
                <a:cubicBezTo>
                  <a:pt x="243" y="110"/>
                  <a:pt x="242" y="110"/>
                  <a:pt x="242" y="110"/>
                </a:cubicBezTo>
                <a:cubicBezTo>
                  <a:pt x="242" y="109"/>
                  <a:pt x="241" y="109"/>
                  <a:pt x="241" y="109"/>
                </a:cubicBezTo>
                <a:cubicBezTo>
                  <a:pt x="241" y="108"/>
                  <a:pt x="240" y="108"/>
                  <a:pt x="239" y="108"/>
                </a:cubicBezTo>
                <a:cubicBezTo>
                  <a:pt x="240" y="107"/>
                  <a:pt x="239" y="107"/>
                  <a:pt x="239" y="107"/>
                </a:cubicBezTo>
                <a:cubicBezTo>
                  <a:pt x="238" y="106"/>
                  <a:pt x="237" y="106"/>
                  <a:pt x="236" y="106"/>
                </a:cubicBezTo>
                <a:cubicBezTo>
                  <a:pt x="236" y="105"/>
                  <a:pt x="235" y="105"/>
                  <a:pt x="235" y="105"/>
                </a:cubicBezTo>
                <a:cubicBezTo>
                  <a:pt x="235" y="105"/>
                  <a:pt x="234" y="104"/>
                  <a:pt x="234" y="104"/>
                </a:cubicBezTo>
                <a:cubicBezTo>
                  <a:pt x="234" y="102"/>
                  <a:pt x="234" y="99"/>
                  <a:pt x="233" y="97"/>
                </a:cubicBezTo>
                <a:cubicBezTo>
                  <a:pt x="233" y="95"/>
                  <a:pt x="234" y="94"/>
                  <a:pt x="236" y="93"/>
                </a:cubicBezTo>
                <a:cubicBezTo>
                  <a:pt x="237" y="93"/>
                  <a:pt x="236" y="91"/>
                  <a:pt x="237" y="91"/>
                </a:cubicBezTo>
                <a:cubicBezTo>
                  <a:pt x="238" y="91"/>
                  <a:pt x="238" y="90"/>
                  <a:pt x="238" y="89"/>
                </a:cubicBezTo>
                <a:cubicBezTo>
                  <a:pt x="238" y="89"/>
                  <a:pt x="238" y="88"/>
                  <a:pt x="239" y="88"/>
                </a:cubicBezTo>
                <a:cubicBezTo>
                  <a:pt x="238" y="86"/>
                  <a:pt x="239" y="86"/>
                  <a:pt x="239" y="84"/>
                </a:cubicBezTo>
                <a:cubicBezTo>
                  <a:pt x="239" y="84"/>
                  <a:pt x="240" y="83"/>
                  <a:pt x="240" y="84"/>
                </a:cubicBezTo>
                <a:cubicBezTo>
                  <a:pt x="240" y="81"/>
                  <a:pt x="240" y="81"/>
                  <a:pt x="240" y="81"/>
                </a:cubicBezTo>
                <a:cubicBezTo>
                  <a:pt x="240" y="81"/>
                  <a:pt x="241" y="81"/>
                  <a:pt x="241" y="80"/>
                </a:cubicBezTo>
                <a:cubicBezTo>
                  <a:pt x="241" y="79"/>
                  <a:pt x="242" y="79"/>
                  <a:pt x="242" y="79"/>
                </a:cubicBezTo>
                <a:cubicBezTo>
                  <a:pt x="242" y="78"/>
                  <a:pt x="241" y="77"/>
                  <a:pt x="242" y="77"/>
                </a:cubicBezTo>
                <a:cubicBezTo>
                  <a:pt x="242" y="77"/>
                  <a:pt x="242" y="77"/>
                  <a:pt x="242" y="77"/>
                </a:cubicBezTo>
                <a:cubicBezTo>
                  <a:pt x="242" y="76"/>
                  <a:pt x="242" y="73"/>
                  <a:pt x="242" y="72"/>
                </a:cubicBezTo>
                <a:cubicBezTo>
                  <a:pt x="242" y="72"/>
                  <a:pt x="242" y="72"/>
                  <a:pt x="242" y="72"/>
                </a:cubicBezTo>
                <a:cubicBezTo>
                  <a:pt x="241" y="72"/>
                  <a:pt x="242" y="70"/>
                  <a:pt x="242" y="70"/>
                </a:cubicBezTo>
                <a:cubicBezTo>
                  <a:pt x="241" y="68"/>
                  <a:pt x="240" y="67"/>
                  <a:pt x="240" y="66"/>
                </a:cubicBezTo>
                <a:cubicBezTo>
                  <a:pt x="239" y="65"/>
                  <a:pt x="240" y="64"/>
                  <a:pt x="238" y="64"/>
                </a:cubicBezTo>
                <a:cubicBezTo>
                  <a:pt x="238" y="62"/>
                  <a:pt x="237" y="63"/>
                  <a:pt x="237" y="61"/>
                </a:cubicBezTo>
                <a:cubicBezTo>
                  <a:pt x="236" y="61"/>
                  <a:pt x="236" y="62"/>
                  <a:pt x="235" y="62"/>
                </a:cubicBezTo>
                <a:cubicBezTo>
                  <a:pt x="233" y="61"/>
                  <a:pt x="231" y="62"/>
                  <a:pt x="229" y="61"/>
                </a:cubicBezTo>
                <a:cubicBezTo>
                  <a:pt x="229" y="61"/>
                  <a:pt x="229" y="61"/>
                  <a:pt x="229" y="61"/>
                </a:cubicBezTo>
                <a:cubicBezTo>
                  <a:pt x="229" y="60"/>
                  <a:pt x="227" y="61"/>
                  <a:pt x="228" y="60"/>
                </a:cubicBezTo>
                <a:cubicBezTo>
                  <a:pt x="227" y="60"/>
                  <a:pt x="227" y="59"/>
                  <a:pt x="226" y="59"/>
                </a:cubicBezTo>
                <a:cubicBezTo>
                  <a:pt x="226" y="58"/>
                  <a:pt x="225" y="57"/>
                  <a:pt x="224" y="57"/>
                </a:cubicBezTo>
                <a:cubicBezTo>
                  <a:pt x="224" y="55"/>
                  <a:pt x="226" y="56"/>
                  <a:pt x="226" y="54"/>
                </a:cubicBezTo>
                <a:cubicBezTo>
                  <a:pt x="225" y="52"/>
                  <a:pt x="223" y="52"/>
                  <a:pt x="223" y="51"/>
                </a:cubicBezTo>
                <a:cubicBezTo>
                  <a:pt x="223" y="50"/>
                  <a:pt x="222" y="50"/>
                  <a:pt x="222" y="50"/>
                </a:cubicBezTo>
                <a:cubicBezTo>
                  <a:pt x="222" y="45"/>
                  <a:pt x="222" y="45"/>
                  <a:pt x="222" y="45"/>
                </a:cubicBezTo>
                <a:cubicBezTo>
                  <a:pt x="220" y="45"/>
                  <a:pt x="220" y="45"/>
                  <a:pt x="218" y="45"/>
                </a:cubicBezTo>
                <a:cubicBezTo>
                  <a:pt x="217" y="46"/>
                  <a:pt x="217" y="46"/>
                  <a:pt x="216" y="46"/>
                </a:cubicBezTo>
                <a:cubicBezTo>
                  <a:pt x="216" y="47"/>
                  <a:pt x="215" y="47"/>
                  <a:pt x="214" y="47"/>
                </a:cubicBezTo>
                <a:cubicBezTo>
                  <a:pt x="215" y="47"/>
                  <a:pt x="214" y="47"/>
                  <a:pt x="214" y="47"/>
                </a:cubicBezTo>
                <a:cubicBezTo>
                  <a:pt x="214" y="46"/>
                  <a:pt x="214" y="46"/>
                  <a:pt x="214" y="45"/>
                </a:cubicBezTo>
                <a:cubicBezTo>
                  <a:pt x="213" y="45"/>
                  <a:pt x="212" y="45"/>
                  <a:pt x="212" y="45"/>
                </a:cubicBezTo>
                <a:cubicBezTo>
                  <a:pt x="212" y="44"/>
                  <a:pt x="212" y="44"/>
                  <a:pt x="212" y="43"/>
                </a:cubicBezTo>
                <a:cubicBezTo>
                  <a:pt x="212" y="43"/>
                  <a:pt x="212" y="43"/>
                  <a:pt x="212" y="43"/>
                </a:cubicBezTo>
                <a:cubicBezTo>
                  <a:pt x="211" y="43"/>
                  <a:pt x="212" y="43"/>
                  <a:pt x="212" y="42"/>
                </a:cubicBezTo>
                <a:cubicBezTo>
                  <a:pt x="211" y="42"/>
                  <a:pt x="211" y="42"/>
                  <a:pt x="211" y="41"/>
                </a:cubicBezTo>
                <a:cubicBezTo>
                  <a:pt x="209" y="40"/>
                  <a:pt x="207" y="39"/>
                  <a:pt x="205" y="38"/>
                </a:cubicBezTo>
                <a:cubicBezTo>
                  <a:pt x="205" y="38"/>
                  <a:pt x="205" y="37"/>
                  <a:pt x="205" y="37"/>
                </a:cubicBezTo>
                <a:cubicBezTo>
                  <a:pt x="205" y="36"/>
                  <a:pt x="205" y="35"/>
                  <a:pt x="204" y="35"/>
                </a:cubicBezTo>
                <a:cubicBezTo>
                  <a:pt x="204" y="33"/>
                  <a:pt x="202" y="34"/>
                  <a:pt x="203" y="31"/>
                </a:cubicBezTo>
                <a:cubicBezTo>
                  <a:pt x="201" y="32"/>
                  <a:pt x="200" y="33"/>
                  <a:pt x="199" y="33"/>
                </a:cubicBezTo>
                <a:cubicBezTo>
                  <a:pt x="198" y="34"/>
                  <a:pt x="198" y="34"/>
                  <a:pt x="197" y="34"/>
                </a:cubicBezTo>
                <a:cubicBezTo>
                  <a:pt x="196" y="34"/>
                  <a:pt x="196" y="35"/>
                  <a:pt x="196" y="35"/>
                </a:cubicBezTo>
                <a:cubicBezTo>
                  <a:pt x="196" y="35"/>
                  <a:pt x="196" y="35"/>
                  <a:pt x="196" y="34"/>
                </a:cubicBezTo>
                <a:cubicBezTo>
                  <a:pt x="194" y="34"/>
                  <a:pt x="194" y="33"/>
                  <a:pt x="192" y="33"/>
                </a:cubicBezTo>
                <a:cubicBezTo>
                  <a:pt x="192" y="32"/>
                  <a:pt x="195" y="33"/>
                  <a:pt x="196" y="33"/>
                </a:cubicBezTo>
                <a:cubicBezTo>
                  <a:pt x="197" y="33"/>
                  <a:pt x="197" y="31"/>
                  <a:pt x="198" y="31"/>
                </a:cubicBezTo>
                <a:cubicBezTo>
                  <a:pt x="198" y="30"/>
                  <a:pt x="197" y="31"/>
                  <a:pt x="196" y="31"/>
                </a:cubicBezTo>
                <a:cubicBezTo>
                  <a:pt x="195" y="31"/>
                  <a:pt x="195" y="30"/>
                  <a:pt x="194" y="30"/>
                </a:cubicBezTo>
                <a:cubicBezTo>
                  <a:pt x="192" y="30"/>
                  <a:pt x="191" y="29"/>
                  <a:pt x="189" y="29"/>
                </a:cubicBezTo>
                <a:cubicBezTo>
                  <a:pt x="188" y="29"/>
                  <a:pt x="188" y="30"/>
                  <a:pt x="188" y="31"/>
                </a:cubicBezTo>
                <a:cubicBezTo>
                  <a:pt x="188" y="32"/>
                  <a:pt x="187" y="32"/>
                  <a:pt x="187" y="32"/>
                </a:cubicBezTo>
                <a:cubicBezTo>
                  <a:pt x="186" y="32"/>
                  <a:pt x="187" y="33"/>
                  <a:pt x="187" y="33"/>
                </a:cubicBezTo>
                <a:cubicBezTo>
                  <a:pt x="185" y="34"/>
                  <a:pt x="183" y="35"/>
                  <a:pt x="184" y="38"/>
                </a:cubicBezTo>
                <a:cubicBezTo>
                  <a:pt x="182" y="38"/>
                  <a:pt x="180" y="40"/>
                  <a:pt x="179" y="42"/>
                </a:cubicBezTo>
                <a:cubicBezTo>
                  <a:pt x="175" y="42"/>
                  <a:pt x="175" y="42"/>
                  <a:pt x="175" y="42"/>
                </a:cubicBezTo>
                <a:cubicBezTo>
                  <a:pt x="174" y="42"/>
                  <a:pt x="174" y="43"/>
                  <a:pt x="173" y="43"/>
                </a:cubicBezTo>
                <a:cubicBezTo>
                  <a:pt x="170" y="43"/>
                  <a:pt x="168" y="43"/>
                  <a:pt x="166" y="45"/>
                </a:cubicBezTo>
                <a:cubicBezTo>
                  <a:pt x="165" y="45"/>
                  <a:pt x="165" y="46"/>
                  <a:pt x="164" y="47"/>
                </a:cubicBezTo>
                <a:cubicBezTo>
                  <a:pt x="163" y="47"/>
                  <a:pt x="164" y="48"/>
                  <a:pt x="164" y="48"/>
                </a:cubicBezTo>
                <a:cubicBezTo>
                  <a:pt x="164" y="49"/>
                  <a:pt x="164" y="49"/>
                  <a:pt x="164" y="49"/>
                </a:cubicBezTo>
                <a:cubicBezTo>
                  <a:pt x="161" y="49"/>
                  <a:pt x="161" y="50"/>
                  <a:pt x="159" y="50"/>
                </a:cubicBezTo>
                <a:cubicBezTo>
                  <a:pt x="159" y="52"/>
                  <a:pt x="161" y="52"/>
                  <a:pt x="161" y="53"/>
                </a:cubicBezTo>
                <a:cubicBezTo>
                  <a:pt x="161" y="53"/>
                  <a:pt x="161" y="54"/>
                  <a:pt x="161" y="54"/>
                </a:cubicBezTo>
                <a:cubicBezTo>
                  <a:pt x="160" y="53"/>
                  <a:pt x="160" y="54"/>
                  <a:pt x="159" y="54"/>
                </a:cubicBezTo>
                <a:cubicBezTo>
                  <a:pt x="159" y="53"/>
                  <a:pt x="159" y="53"/>
                  <a:pt x="159" y="53"/>
                </a:cubicBezTo>
                <a:cubicBezTo>
                  <a:pt x="159" y="53"/>
                  <a:pt x="159" y="53"/>
                  <a:pt x="159" y="53"/>
                </a:cubicBezTo>
                <a:cubicBezTo>
                  <a:pt x="159" y="53"/>
                  <a:pt x="159" y="52"/>
                  <a:pt x="159" y="52"/>
                </a:cubicBezTo>
                <a:cubicBezTo>
                  <a:pt x="158" y="52"/>
                  <a:pt x="158" y="52"/>
                  <a:pt x="157" y="52"/>
                </a:cubicBezTo>
                <a:cubicBezTo>
                  <a:pt x="157" y="52"/>
                  <a:pt x="157" y="51"/>
                  <a:pt x="157" y="51"/>
                </a:cubicBezTo>
                <a:cubicBezTo>
                  <a:pt x="157" y="51"/>
                  <a:pt x="156" y="51"/>
                  <a:pt x="155" y="51"/>
                </a:cubicBezTo>
                <a:cubicBezTo>
                  <a:pt x="155" y="50"/>
                  <a:pt x="155" y="50"/>
                  <a:pt x="154" y="50"/>
                </a:cubicBezTo>
                <a:cubicBezTo>
                  <a:pt x="154" y="50"/>
                  <a:pt x="153" y="49"/>
                  <a:pt x="152" y="49"/>
                </a:cubicBezTo>
                <a:cubicBezTo>
                  <a:pt x="149" y="49"/>
                  <a:pt x="149" y="52"/>
                  <a:pt x="145" y="51"/>
                </a:cubicBezTo>
                <a:cubicBezTo>
                  <a:pt x="146" y="50"/>
                  <a:pt x="146" y="50"/>
                  <a:pt x="145" y="49"/>
                </a:cubicBezTo>
                <a:cubicBezTo>
                  <a:pt x="145" y="48"/>
                  <a:pt x="144" y="48"/>
                  <a:pt x="144" y="47"/>
                </a:cubicBezTo>
                <a:cubicBezTo>
                  <a:pt x="145" y="47"/>
                  <a:pt x="145" y="46"/>
                  <a:pt x="146" y="46"/>
                </a:cubicBezTo>
                <a:cubicBezTo>
                  <a:pt x="146" y="46"/>
                  <a:pt x="147" y="47"/>
                  <a:pt x="147" y="47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8" y="46"/>
                  <a:pt x="147" y="45"/>
                  <a:pt x="147" y="45"/>
                </a:cubicBezTo>
                <a:cubicBezTo>
                  <a:pt x="149" y="45"/>
                  <a:pt x="150" y="45"/>
                  <a:pt x="150" y="45"/>
                </a:cubicBezTo>
                <a:cubicBezTo>
                  <a:pt x="151" y="45"/>
                  <a:pt x="151" y="44"/>
                  <a:pt x="151" y="43"/>
                </a:cubicBezTo>
                <a:cubicBezTo>
                  <a:pt x="152" y="43"/>
                  <a:pt x="152" y="43"/>
                  <a:pt x="152" y="42"/>
                </a:cubicBezTo>
                <a:cubicBezTo>
                  <a:pt x="152" y="42"/>
                  <a:pt x="153" y="41"/>
                  <a:pt x="153" y="40"/>
                </a:cubicBezTo>
                <a:cubicBezTo>
                  <a:pt x="153" y="39"/>
                  <a:pt x="153" y="37"/>
                  <a:pt x="153" y="35"/>
                </a:cubicBezTo>
                <a:cubicBezTo>
                  <a:pt x="153" y="33"/>
                  <a:pt x="151" y="34"/>
                  <a:pt x="151" y="33"/>
                </a:cubicBezTo>
                <a:cubicBezTo>
                  <a:pt x="147" y="32"/>
                  <a:pt x="145" y="34"/>
                  <a:pt x="142" y="34"/>
                </a:cubicBezTo>
                <a:cubicBezTo>
                  <a:pt x="140" y="34"/>
                  <a:pt x="139" y="33"/>
                  <a:pt x="137" y="32"/>
                </a:cubicBezTo>
                <a:cubicBezTo>
                  <a:pt x="136" y="32"/>
                  <a:pt x="136" y="31"/>
                  <a:pt x="135" y="31"/>
                </a:cubicBezTo>
                <a:cubicBezTo>
                  <a:pt x="134" y="31"/>
                  <a:pt x="134" y="30"/>
                  <a:pt x="133" y="30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30" y="31"/>
                  <a:pt x="129" y="30"/>
                  <a:pt x="129" y="31"/>
                </a:cubicBezTo>
                <a:cubicBezTo>
                  <a:pt x="127" y="31"/>
                  <a:pt x="129" y="30"/>
                  <a:pt x="129" y="29"/>
                </a:cubicBezTo>
                <a:cubicBezTo>
                  <a:pt x="128" y="29"/>
                  <a:pt x="128" y="28"/>
                  <a:pt x="128" y="28"/>
                </a:cubicBezTo>
                <a:cubicBezTo>
                  <a:pt x="127" y="28"/>
                  <a:pt x="127" y="28"/>
                  <a:pt x="127" y="27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21" y="28"/>
                  <a:pt x="121" y="29"/>
                  <a:pt x="119" y="29"/>
                </a:cubicBezTo>
                <a:cubicBezTo>
                  <a:pt x="120" y="28"/>
                  <a:pt x="120" y="27"/>
                  <a:pt x="122" y="27"/>
                </a:cubicBezTo>
                <a:cubicBezTo>
                  <a:pt x="122" y="26"/>
                  <a:pt x="124" y="26"/>
                  <a:pt x="125" y="25"/>
                </a:cubicBezTo>
                <a:cubicBezTo>
                  <a:pt x="125" y="22"/>
                  <a:pt x="125" y="22"/>
                  <a:pt x="125" y="22"/>
                </a:cubicBezTo>
                <a:cubicBezTo>
                  <a:pt x="124" y="21"/>
                  <a:pt x="124" y="20"/>
                  <a:pt x="125" y="20"/>
                </a:cubicBezTo>
                <a:cubicBezTo>
                  <a:pt x="124" y="19"/>
                  <a:pt x="124" y="17"/>
                  <a:pt x="124" y="15"/>
                </a:cubicBezTo>
                <a:cubicBezTo>
                  <a:pt x="124" y="15"/>
                  <a:pt x="122" y="15"/>
                  <a:pt x="122" y="14"/>
                </a:cubicBezTo>
                <a:cubicBezTo>
                  <a:pt x="120" y="14"/>
                  <a:pt x="120" y="12"/>
                  <a:pt x="117" y="12"/>
                </a:cubicBezTo>
                <a:cubicBezTo>
                  <a:pt x="116" y="11"/>
                  <a:pt x="116" y="11"/>
                  <a:pt x="115" y="10"/>
                </a:cubicBezTo>
                <a:cubicBezTo>
                  <a:pt x="115" y="9"/>
                  <a:pt x="115" y="8"/>
                  <a:pt x="114" y="8"/>
                </a:cubicBezTo>
                <a:cubicBezTo>
                  <a:pt x="113" y="9"/>
                  <a:pt x="111" y="9"/>
                  <a:pt x="111" y="10"/>
                </a:cubicBezTo>
                <a:cubicBezTo>
                  <a:pt x="110" y="10"/>
                  <a:pt x="107" y="9"/>
                  <a:pt x="106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01" y="8"/>
                  <a:pt x="100" y="9"/>
                  <a:pt x="99" y="8"/>
                </a:cubicBezTo>
                <a:cubicBezTo>
                  <a:pt x="99" y="8"/>
                  <a:pt x="100" y="8"/>
                  <a:pt x="99" y="8"/>
                </a:cubicBezTo>
                <a:cubicBezTo>
                  <a:pt x="99" y="7"/>
                  <a:pt x="99" y="8"/>
                  <a:pt x="99" y="8"/>
                </a:cubicBezTo>
                <a:cubicBezTo>
                  <a:pt x="99" y="8"/>
                  <a:pt x="99" y="7"/>
                  <a:pt x="99" y="7"/>
                </a:cubicBezTo>
                <a:cubicBezTo>
                  <a:pt x="98" y="7"/>
                  <a:pt x="97" y="7"/>
                  <a:pt x="97" y="6"/>
                </a:cubicBezTo>
                <a:cubicBezTo>
                  <a:pt x="90" y="6"/>
                  <a:pt x="90" y="6"/>
                  <a:pt x="90" y="6"/>
                </a:cubicBezTo>
                <a:cubicBezTo>
                  <a:pt x="90" y="7"/>
                  <a:pt x="90" y="7"/>
                  <a:pt x="89" y="7"/>
                </a:cubicBezTo>
                <a:cubicBezTo>
                  <a:pt x="83" y="7"/>
                  <a:pt x="83" y="7"/>
                  <a:pt x="83" y="7"/>
                </a:cubicBezTo>
                <a:cubicBezTo>
                  <a:pt x="83" y="5"/>
                  <a:pt x="84" y="5"/>
                  <a:pt x="84" y="3"/>
                </a:cubicBezTo>
                <a:cubicBezTo>
                  <a:pt x="84" y="3"/>
                  <a:pt x="85" y="3"/>
                  <a:pt x="85" y="2"/>
                </a:cubicBezTo>
                <a:cubicBezTo>
                  <a:pt x="85" y="2"/>
                  <a:pt x="84" y="2"/>
                  <a:pt x="84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2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4"/>
                  <a:pt x="81" y="4"/>
                  <a:pt x="81" y="4"/>
                </a:cubicBezTo>
                <a:cubicBezTo>
                  <a:pt x="81" y="4"/>
                  <a:pt x="81" y="4"/>
                  <a:pt x="81" y="4"/>
                </a:cubicBezTo>
                <a:cubicBezTo>
                  <a:pt x="79" y="5"/>
                  <a:pt x="79" y="6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9"/>
                  <a:pt x="80" y="9"/>
                  <a:pt x="80" y="9"/>
                </a:cubicBezTo>
                <a:cubicBezTo>
                  <a:pt x="80" y="10"/>
                  <a:pt x="79" y="11"/>
                  <a:pt x="79" y="12"/>
                </a:cubicBezTo>
                <a:cubicBezTo>
                  <a:pt x="79" y="12"/>
                  <a:pt x="79" y="12"/>
                  <a:pt x="79" y="13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3"/>
                  <a:pt x="79" y="13"/>
                  <a:pt x="79" y="14"/>
                </a:cubicBezTo>
                <a:cubicBezTo>
                  <a:pt x="78" y="14"/>
                  <a:pt x="79" y="15"/>
                  <a:pt x="79" y="15"/>
                </a:cubicBezTo>
                <a:cubicBezTo>
                  <a:pt x="81" y="16"/>
                  <a:pt x="81" y="15"/>
                  <a:pt x="81" y="13"/>
                </a:cubicBezTo>
                <a:cubicBezTo>
                  <a:pt x="81" y="13"/>
                  <a:pt x="81" y="13"/>
                  <a:pt x="81" y="13"/>
                </a:cubicBezTo>
                <a:cubicBezTo>
                  <a:pt x="81" y="13"/>
                  <a:pt x="81" y="13"/>
                  <a:pt x="81" y="13"/>
                </a:cubicBezTo>
                <a:cubicBezTo>
                  <a:pt x="81" y="12"/>
                  <a:pt x="81" y="12"/>
                  <a:pt x="81" y="12"/>
                </a:cubicBezTo>
                <a:cubicBezTo>
                  <a:pt x="82" y="12"/>
                  <a:pt x="81" y="11"/>
                  <a:pt x="82" y="10"/>
                </a:cubicBezTo>
                <a:cubicBezTo>
                  <a:pt x="82" y="10"/>
                  <a:pt x="82" y="10"/>
                  <a:pt x="82" y="10"/>
                </a:cubicBezTo>
                <a:cubicBezTo>
                  <a:pt x="84" y="10"/>
                  <a:pt x="84" y="8"/>
                  <a:pt x="85" y="9"/>
                </a:cubicBezTo>
                <a:cubicBezTo>
                  <a:pt x="85" y="9"/>
                  <a:pt x="85" y="9"/>
                  <a:pt x="85" y="9"/>
                </a:cubicBezTo>
                <a:cubicBezTo>
                  <a:pt x="86" y="9"/>
                  <a:pt x="86" y="9"/>
                  <a:pt x="87" y="9"/>
                </a:cubicBezTo>
                <a:cubicBezTo>
                  <a:pt x="87" y="9"/>
                  <a:pt x="87" y="9"/>
                  <a:pt x="87" y="9"/>
                </a:cubicBezTo>
                <a:cubicBezTo>
                  <a:pt x="88" y="8"/>
                  <a:pt x="88" y="11"/>
                  <a:pt x="90" y="10"/>
                </a:cubicBezTo>
                <a:cubicBezTo>
                  <a:pt x="90" y="10"/>
                  <a:pt x="90" y="10"/>
                  <a:pt x="90" y="10"/>
                </a:cubicBezTo>
                <a:cubicBezTo>
                  <a:pt x="90" y="10"/>
                  <a:pt x="90" y="10"/>
                  <a:pt x="90" y="10"/>
                </a:cubicBezTo>
                <a:cubicBezTo>
                  <a:pt x="90" y="15"/>
                  <a:pt x="90" y="15"/>
                  <a:pt x="90" y="15"/>
                </a:cubicBezTo>
                <a:cubicBezTo>
                  <a:pt x="90" y="16"/>
                  <a:pt x="89" y="17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7" y="19"/>
                  <a:pt x="85" y="19"/>
                  <a:pt x="86" y="21"/>
                </a:cubicBezTo>
                <a:cubicBezTo>
                  <a:pt x="86" y="21"/>
                  <a:pt x="87" y="19"/>
                  <a:pt x="88" y="20"/>
                </a:cubicBezTo>
                <a:cubicBezTo>
                  <a:pt x="89" y="20"/>
                  <a:pt x="89" y="20"/>
                  <a:pt x="89" y="20"/>
                </a:cubicBezTo>
                <a:cubicBezTo>
                  <a:pt x="90" y="20"/>
                  <a:pt x="90" y="20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8"/>
                  <a:pt x="92" y="19"/>
                  <a:pt x="93" y="19"/>
                </a:cubicBezTo>
                <a:cubicBezTo>
                  <a:pt x="91" y="20"/>
                  <a:pt x="94" y="20"/>
                  <a:pt x="93" y="21"/>
                </a:cubicBezTo>
                <a:cubicBezTo>
                  <a:pt x="93" y="21"/>
                  <a:pt x="94" y="21"/>
                  <a:pt x="94" y="22"/>
                </a:cubicBezTo>
                <a:cubicBezTo>
                  <a:pt x="94" y="22"/>
                  <a:pt x="94" y="22"/>
                  <a:pt x="93" y="22"/>
                </a:cubicBezTo>
                <a:cubicBezTo>
                  <a:pt x="93" y="23"/>
                  <a:pt x="93" y="23"/>
                  <a:pt x="92" y="23"/>
                </a:cubicBezTo>
                <a:cubicBezTo>
                  <a:pt x="92" y="24"/>
                  <a:pt x="93" y="24"/>
                  <a:pt x="94" y="24"/>
                </a:cubicBezTo>
                <a:cubicBezTo>
                  <a:pt x="94" y="25"/>
                  <a:pt x="91" y="25"/>
                  <a:pt x="92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8"/>
                  <a:pt x="93" y="28"/>
                  <a:pt x="93" y="28"/>
                </a:cubicBezTo>
                <a:cubicBezTo>
                  <a:pt x="93" y="28"/>
                  <a:pt x="94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6" y="28"/>
                  <a:pt x="96" y="28"/>
                  <a:pt x="97" y="28"/>
                </a:cubicBezTo>
                <a:cubicBezTo>
                  <a:pt x="97" y="27"/>
                  <a:pt x="98" y="27"/>
                  <a:pt x="98" y="28"/>
                </a:cubicBezTo>
                <a:cubicBezTo>
                  <a:pt x="97" y="28"/>
                  <a:pt x="97" y="28"/>
                  <a:pt x="97" y="28"/>
                </a:cubicBezTo>
                <a:cubicBezTo>
                  <a:pt x="97" y="28"/>
                  <a:pt x="96" y="28"/>
                  <a:pt x="96" y="28"/>
                </a:cubicBezTo>
                <a:cubicBezTo>
                  <a:pt x="96" y="28"/>
                  <a:pt x="96" y="28"/>
                  <a:pt x="96" y="28"/>
                </a:cubicBezTo>
                <a:cubicBezTo>
                  <a:pt x="94" y="28"/>
                  <a:pt x="93" y="30"/>
                  <a:pt x="92" y="29"/>
                </a:cubicBezTo>
                <a:cubicBezTo>
                  <a:pt x="92" y="29"/>
                  <a:pt x="92" y="29"/>
                  <a:pt x="92" y="29"/>
                </a:cubicBezTo>
                <a:cubicBezTo>
                  <a:pt x="91" y="30"/>
                  <a:pt x="91" y="30"/>
                  <a:pt x="90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86" y="30"/>
                  <a:pt x="85" y="31"/>
                  <a:pt x="85" y="32"/>
                </a:cubicBezTo>
                <a:cubicBezTo>
                  <a:pt x="85" y="32"/>
                  <a:pt x="85" y="33"/>
                  <a:pt x="85" y="33"/>
                </a:cubicBezTo>
                <a:cubicBezTo>
                  <a:pt x="84" y="36"/>
                  <a:pt x="86" y="37"/>
                  <a:pt x="89" y="36"/>
                </a:cubicBezTo>
                <a:cubicBezTo>
                  <a:pt x="89" y="36"/>
                  <a:pt x="89" y="35"/>
                  <a:pt x="90" y="35"/>
                </a:cubicBezTo>
                <a:cubicBezTo>
                  <a:pt x="90" y="36"/>
                  <a:pt x="90" y="36"/>
                  <a:pt x="91" y="36"/>
                </a:cubicBezTo>
                <a:cubicBezTo>
                  <a:pt x="91" y="38"/>
                  <a:pt x="90" y="39"/>
                  <a:pt x="90" y="41"/>
                </a:cubicBezTo>
                <a:cubicBezTo>
                  <a:pt x="90" y="43"/>
                  <a:pt x="94" y="42"/>
                  <a:pt x="94" y="44"/>
                </a:cubicBezTo>
                <a:cubicBezTo>
                  <a:pt x="94" y="45"/>
                  <a:pt x="93" y="45"/>
                  <a:pt x="92" y="45"/>
                </a:cubicBezTo>
                <a:cubicBezTo>
                  <a:pt x="91" y="45"/>
                  <a:pt x="91" y="46"/>
                  <a:pt x="90" y="46"/>
                </a:cubicBezTo>
                <a:cubicBezTo>
                  <a:pt x="90" y="46"/>
                  <a:pt x="90" y="47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91" y="48"/>
                  <a:pt x="90" y="50"/>
                  <a:pt x="91" y="51"/>
                </a:cubicBezTo>
                <a:cubicBezTo>
                  <a:pt x="91" y="51"/>
                  <a:pt x="91" y="51"/>
                  <a:pt x="91" y="51"/>
                </a:cubicBezTo>
                <a:cubicBezTo>
                  <a:pt x="92" y="51"/>
                  <a:pt x="93" y="53"/>
                  <a:pt x="94" y="53"/>
                </a:cubicBezTo>
                <a:cubicBezTo>
                  <a:pt x="94" y="53"/>
                  <a:pt x="94" y="53"/>
                  <a:pt x="94" y="53"/>
                </a:cubicBezTo>
                <a:cubicBezTo>
                  <a:pt x="95" y="53"/>
                  <a:pt x="96" y="53"/>
                  <a:pt x="97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54"/>
                  <a:pt x="97" y="55"/>
                  <a:pt x="97" y="55"/>
                </a:cubicBezTo>
                <a:cubicBezTo>
                  <a:pt x="95" y="57"/>
                  <a:pt x="92" y="55"/>
                  <a:pt x="90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6" y="55"/>
                  <a:pt x="85" y="55"/>
                  <a:pt x="85" y="54"/>
                </a:cubicBezTo>
                <a:cubicBezTo>
                  <a:pt x="85" y="53"/>
                  <a:pt x="84" y="53"/>
                  <a:pt x="84" y="54"/>
                </a:cubicBezTo>
                <a:cubicBezTo>
                  <a:pt x="83" y="54"/>
                  <a:pt x="82" y="55"/>
                  <a:pt x="82" y="56"/>
                </a:cubicBezTo>
                <a:cubicBezTo>
                  <a:pt x="81" y="56"/>
                  <a:pt x="82" y="57"/>
                  <a:pt x="81" y="57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61"/>
                  <a:pt x="80" y="63"/>
                  <a:pt x="81" y="65"/>
                </a:cubicBezTo>
                <a:cubicBezTo>
                  <a:pt x="81" y="66"/>
                  <a:pt x="82" y="66"/>
                  <a:pt x="82" y="67"/>
                </a:cubicBezTo>
                <a:cubicBezTo>
                  <a:pt x="80" y="67"/>
                  <a:pt x="80" y="66"/>
                  <a:pt x="79" y="65"/>
                </a:cubicBezTo>
                <a:cubicBezTo>
                  <a:pt x="78" y="65"/>
                  <a:pt x="78" y="64"/>
                  <a:pt x="77" y="64"/>
                </a:cubicBezTo>
                <a:cubicBezTo>
                  <a:pt x="75" y="64"/>
                  <a:pt x="75" y="64"/>
                  <a:pt x="75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5"/>
                  <a:pt x="74" y="65"/>
                  <a:pt x="74" y="65"/>
                </a:cubicBezTo>
                <a:cubicBezTo>
                  <a:pt x="75" y="66"/>
                  <a:pt x="72" y="67"/>
                  <a:pt x="74" y="68"/>
                </a:cubicBezTo>
                <a:cubicBezTo>
                  <a:pt x="74" y="68"/>
                  <a:pt x="74" y="69"/>
                  <a:pt x="74" y="69"/>
                </a:cubicBezTo>
                <a:cubicBezTo>
                  <a:pt x="74" y="69"/>
                  <a:pt x="74" y="69"/>
                  <a:pt x="74" y="69"/>
                </a:cubicBezTo>
                <a:cubicBezTo>
                  <a:pt x="75" y="69"/>
                  <a:pt x="75" y="70"/>
                  <a:pt x="75" y="71"/>
                </a:cubicBezTo>
                <a:cubicBezTo>
                  <a:pt x="74" y="71"/>
                  <a:pt x="74" y="72"/>
                  <a:pt x="74" y="72"/>
                </a:cubicBezTo>
                <a:cubicBezTo>
                  <a:pt x="72" y="72"/>
                  <a:pt x="71" y="71"/>
                  <a:pt x="71" y="69"/>
                </a:cubicBezTo>
                <a:cubicBezTo>
                  <a:pt x="71" y="63"/>
                  <a:pt x="71" y="63"/>
                  <a:pt x="71" y="63"/>
                </a:cubicBezTo>
                <a:cubicBezTo>
                  <a:pt x="70" y="62"/>
                  <a:pt x="70" y="61"/>
                  <a:pt x="69" y="59"/>
                </a:cubicBezTo>
                <a:cubicBezTo>
                  <a:pt x="68" y="59"/>
                  <a:pt x="68" y="59"/>
                  <a:pt x="67" y="58"/>
                </a:cubicBezTo>
                <a:cubicBezTo>
                  <a:pt x="66" y="59"/>
                  <a:pt x="63" y="58"/>
                  <a:pt x="60" y="58"/>
                </a:cubicBezTo>
                <a:cubicBezTo>
                  <a:pt x="59" y="58"/>
                  <a:pt x="59" y="59"/>
                  <a:pt x="58" y="59"/>
                </a:cubicBezTo>
                <a:cubicBezTo>
                  <a:pt x="57" y="59"/>
                  <a:pt x="56" y="59"/>
                  <a:pt x="56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4" y="60"/>
                  <a:pt x="53" y="60"/>
                  <a:pt x="53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0"/>
                  <a:pt x="46" y="61"/>
                  <a:pt x="44" y="62"/>
                </a:cubicBezTo>
                <a:cubicBezTo>
                  <a:pt x="43" y="63"/>
                  <a:pt x="43" y="64"/>
                  <a:pt x="43" y="65"/>
                </a:cubicBezTo>
                <a:cubicBezTo>
                  <a:pt x="42" y="66"/>
                  <a:pt x="42" y="67"/>
                  <a:pt x="41" y="67"/>
                </a:cubicBezTo>
                <a:cubicBezTo>
                  <a:pt x="40" y="67"/>
                  <a:pt x="40" y="67"/>
                  <a:pt x="40" y="68"/>
                </a:cubicBezTo>
                <a:cubicBezTo>
                  <a:pt x="39" y="70"/>
                  <a:pt x="40" y="71"/>
                  <a:pt x="41" y="72"/>
                </a:cubicBezTo>
                <a:cubicBezTo>
                  <a:pt x="41" y="73"/>
                  <a:pt x="41" y="73"/>
                  <a:pt x="41" y="73"/>
                </a:cubicBezTo>
                <a:cubicBezTo>
                  <a:pt x="42" y="73"/>
                  <a:pt x="43" y="74"/>
                  <a:pt x="44" y="74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76"/>
                  <a:pt x="47" y="75"/>
                  <a:pt x="46" y="77"/>
                </a:cubicBezTo>
                <a:cubicBezTo>
                  <a:pt x="46" y="77"/>
                  <a:pt x="46" y="77"/>
                  <a:pt x="46" y="78"/>
                </a:cubicBezTo>
                <a:cubicBezTo>
                  <a:pt x="46" y="78"/>
                  <a:pt x="46" y="78"/>
                  <a:pt x="46" y="79"/>
                </a:cubicBezTo>
                <a:cubicBezTo>
                  <a:pt x="46" y="91"/>
                  <a:pt x="46" y="91"/>
                  <a:pt x="46" y="91"/>
                </a:cubicBezTo>
                <a:cubicBezTo>
                  <a:pt x="45" y="91"/>
                  <a:pt x="46" y="93"/>
                  <a:pt x="44" y="93"/>
                </a:cubicBezTo>
                <a:cubicBezTo>
                  <a:pt x="44" y="94"/>
                  <a:pt x="44" y="95"/>
                  <a:pt x="42" y="95"/>
                </a:cubicBezTo>
                <a:cubicBezTo>
                  <a:pt x="43" y="99"/>
                  <a:pt x="40" y="100"/>
                  <a:pt x="41" y="104"/>
                </a:cubicBezTo>
                <a:cubicBezTo>
                  <a:pt x="39" y="104"/>
                  <a:pt x="41" y="107"/>
                  <a:pt x="39" y="107"/>
                </a:cubicBezTo>
                <a:cubicBezTo>
                  <a:pt x="36" y="106"/>
                  <a:pt x="32" y="107"/>
                  <a:pt x="30" y="106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07"/>
                  <a:pt x="30" y="108"/>
                  <a:pt x="30" y="108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30" y="108"/>
                  <a:pt x="30" y="108"/>
                  <a:pt x="30" y="109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31" y="110"/>
                  <a:pt x="31" y="112"/>
                  <a:pt x="33" y="111"/>
                </a:cubicBezTo>
                <a:cubicBezTo>
                  <a:pt x="33" y="111"/>
                  <a:pt x="33" y="111"/>
                  <a:pt x="34" y="111"/>
                </a:cubicBezTo>
                <a:cubicBezTo>
                  <a:pt x="34" y="111"/>
                  <a:pt x="35" y="111"/>
                  <a:pt x="35" y="111"/>
                </a:cubicBezTo>
                <a:cubicBezTo>
                  <a:pt x="35" y="112"/>
                  <a:pt x="35" y="112"/>
                  <a:pt x="36" y="112"/>
                </a:cubicBezTo>
                <a:cubicBezTo>
                  <a:pt x="36" y="111"/>
                  <a:pt x="37" y="112"/>
                  <a:pt x="37" y="113"/>
                </a:cubicBezTo>
                <a:cubicBezTo>
                  <a:pt x="37" y="113"/>
                  <a:pt x="37" y="113"/>
                  <a:pt x="37" y="113"/>
                </a:cubicBezTo>
                <a:cubicBezTo>
                  <a:pt x="38" y="113"/>
                  <a:pt x="40" y="113"/>
                  <a:pt x="39" y="116"/>
                </a:cubicBezTo>
                <a:cubicBezTo>
                  <a:pt x="39" y="116"/>
                  <a:pt x="39" y="116"/>
                  <a:pt x="39" y="116"/>
                </a:cubicBezTo>
                <a:cubicBezTo>
                  <a:pt x="39" y="116"/>
                  <a:pt x="39" y="116"/>
                  <a:pt x="39" y="116"/>
                </a:cubicBezTo>
                <a:cubicBezTo>
                  <a:pt x="39" y="116"/>
                  <a:pt x="39" y="116"/>
                  <a:pt x="39" y="116"/>
                </a:cubicBezTo>
                <a:cubicBezTo>
                  <a:pt x="39" y="116"/>
                  <a:pt x="39" y="116"/>
                  <a:pt x="39" y="116"/>
                </a:cubicBezTo>
                <a:cubicBezTo>
                  <a:pt x="39" y="116"/>
                  <a:pt x="40" y="116"/>
                  <a:pt x="40" y="116"/>
                </a:cubicBezTo>
                <a:cubicBezTo>
                  <a:pt x="39" y="118"/>
                  <a:pt x="40" y="121"/>
                  <a:pt x="39" y="122"/>
                </a:cubicBezTo>
                <a:cubicBezTo>
                  <a:pt x="39" y="123"/>
                  <a:pt x="39" y="123"/>
                  <a:pt x="39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7" y="122"/>
                  <a:pt x="36" y="122"/>
                  <a:pt x="36" y="123"/>
                </a:cubicBezTo>
                <a:cubicBezTo>
                  <a:pt x="36" y="123"/>
                  <a:pt x="35" y="124"/>
                  <a:pt x="34" y="124"/>
                </a:cubicBezTo>
                <a:cubicBezTo>
                  <a:pt x="33" y="126"/>
                  <a:pt x="31" y="127"/>
                  <a:pt x="28" y="128"/>
                </a:cubicBezTo>
                <a:cubicBezTo>
                  <a:pt x="28" y="130"/>
                  <a:pt x="26" y="129"/>
                  <a:pt x="26" y="131"/>
                </a:cubicBezTo>
                <a:cubicBezTo>
                  <a:pt x="26" y="133"/>
                  <a:pt x="27" y="134"/>
                  <a:pt x="28" y="134"/>
                </a:cubicBezTo>
                <a:cubicBezTo>
                  <a:pt x="27" y="137"/>
                  <a:pt x="23" y="138"/>
                  <a:pt x="19" y="138"/>
                </a:cubicBezTo>
                <a:cubicBezTo>
                  <a:pt x="18" y="138"/>
                  <a:pt x="17" y="138"/>
                  <a:pt x="17" y="138"/>
                </a:cubicBezTo>
                <a:cubicBezTo>
                  <a:pt x="17" y="138"/>
                  <a:pt x="17" y="137"/>
                  <a:pt x="17" y="137"/>
                </a:cubicBezTo>
                <a:cubicBezTo>
                  <a:pt x="17" y="137"/>
                  <a:pt x="16" y="137"/>
                  <a:pt x="15" y="137"/>
                </a:cubicBezTo>
                <a:cubicBezTo>
                  <a:pt x="14" y="137"/>
                  <a:pt x="13" y="136"/>
                  <a:pt x="13" y="136"/>
                </a:cubicBezTo>
                <a:cubicBezTo>
                  <a:pt x="13" y="136"/>
                  <a:pt x="13" y="136"/>
                  <a:pt x="12" y="136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12" y="136"/>
                  <a:pt x="11" y="136"/>
                  <a:pt x="11" y="137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11" y="137"/>
                  <a:pt x="10" y="137"/>
                  <a:pt x="10" y="138"/>
                </a:cubicBezTo>
                <a:cubicBezTo>
                  <a:pt x="10" y="138"/>
                  <a:pt x="10" y="138"/>
                  <a:pt x="10" y="139"/>
                </a:cubicBezTo>
                <a:cubicBezTo>
                  <a:pt x="9" y="139"/>
                  <a:pt x="8" y="140"/>
                  <a:pt x="8" y="140"/>
                </a:cubicBezTo>
                <a:cubicBezTo>
                  <a:pt x="7" y="140"/>
                  <a:pt x="6" y="141"/>
                  <a:pt x="6" y="141"/>
                </a:cubicBezTo>
                <a:cubicBezTo>
                  <a:pt x="6" y="141"/>
                  <a:pt x="5" y="141"/>
                  <a:pt x="5" y="141"/>
                </a:cubicBezTo>
                <a:cubicBezTo>
                  <a:pt x="5" y="142"/>
                  <a:pt x="5" y="142"/>
                  <a:pt x="5" y="142"/>
                </a:cubicBezTo>
                <a:cubicBezTo>
                  <a:pt x="5" y="142"/>
                  <a:pt x="5" y="142"/>
                  <a:pt x="5" y="142"/>
                </a:cubicBezTo>
                <a:cubicBezTo>
                  <a:pt x="6" y="142"/>
                  <a:pt x="6" y="143"/>
                  <a:pt x="6" y="145"/>
                </a:cubicBezTo>
                <a:cubicBezTo>
                  <a:pt x="6" y="146"/>
                  <a:pt x="7" y="147"/>
                  <a:pt x="7" y="148"/>
                </a:cubicBezTo>
                <a:cubicBezTo>
                  <a:pt x="7" y="150"/>
                  <a:pt x="7" y="150"/>
                  <a:pt x="7" y="150"/>
                </a:cubicBezTo>
                <a:cubicBezTo>
                  <a:pt x="8" y="150"/>
                  <a:pt x="8" y="151"/>
                  <a:pt x="8" y="151"/>
                </a:cubicBezTo>
                <a:cubicBezTo>
                  <a:pt x="8" y="151"/>
                  <a:pt x="9" y="151"/>
                  <a:pt x="9" y="151"/>
                </a:cubicBezTo>
                <a:cubicBezTo>
                  <a:pt x="9" y="152"/>
                  <a:pt x="9" y="153"/>
                  <a:pt x="9" y="153"/>
                </a:cubicBezTo>
                <a:cubicBezTo>
                  <a:pt x="9" y="153"/>
                  <a:pt x="9" y="153"/>
                  <a:pt x="10" y="153"/>
                </a:cubicBezTo>
                <a:cubicBezTo>
                  <a:pt x="10" y="153"/>
                  <a:pt x="9" y="154"/>
                  <a:pt x="10" y="155"/>
                </a:cubicBezTo>
                <a:cubicBezTo>
                  <a:pt x="10" y="155"/>
                  <a:pt x="10" y="155"/>
                  <a:pt x="10" y="155"/>
                </a:cubicBezTo>
                <a:cubicBezTo>
                  <a:pt x="10" y="156"/>
                  <a:pt x="10" y="156"/>
                  <a:pt x="10" y="157"/>
                </a:cubicBezTo>
                <a:cubicBezTo>
                  <a:pt x="11" y="157"/>
                  <a:pt x="12" y="158"/>
                  <a:pt x="12" y="159"/>
                </a:cubicBezTo>
                <a:cubicBezTo>
                  <a:pt x="12" y="162"/>
                  <a:pt x="12" y="162"/>
                  <a:pt x="12" y="162"/>
                </a:cubicBezTo>
                <a:cubicBezTo>
                  <a:pt x="11" y="165"/>
                  <a:pt x="8" y="165"/>
                  <a:pt x="7" y="169"/>
                </a:cubicBezTo>
                <a:cubicBezTo>
                  <a:pt x="8" y="169"/>
                  <a:pt x="8" y="169"/>
                  <a:pt x="9" y="169"/>
                </a:cubicBezTo>
                <a:cubicBezTo>
                  <a:pt x="9" y="169"/>
                  <a:pt x="10" y="170"/>
                  <a:pt x="10" y="171"/>
                </a:cubicBezTo>
                <a:cubicBezTo>
                  <a:pt x="8" y="170"/>
                  <a:pt x="7" y="171"/>
                  <a:pt x="7" y="172"/>
                </a:cubicBezTo>
                <a:cubicBezTo>
                  <a:pt x="6" y="172"/>
                  <a:pt x="5" y="172"/>
                  <a:pt x="5" y="173"/>
                </a:cubicBezTo>
                <a:cubicBezTo>
                  <a:pt x="3" y="173"/>
                  <a:pt x="2" y="174"/>
                  <a:pt x="1" y="175"/>
                </a:cubicBezTo>
                <a:cubicBezTo>
                  <a:pt x="0" y="178"/>
                  <a:pt x="1" y="179"/>
                  <a:pt x="2" y="180"/>
                </a:cubicBezTo>
                <a:cubicBezTo>
                  <a:pt x="3" y="180"/>
                  <a:pt x="3" y="180"/>
                  <a:pt x="3" y="180"/>
                </a:cubicBezTo>
                <a:cubicBezTo>
                  <a:pt x="3" y="181"/>
                  <a:pt x="3" y="182"/>
                  <a:pt x="4" y="182"/>
                </a:cubicBezTo>
                <a:cubicBezTo>
                  <a:pt x="4" y="183"/>
                  <a:pt x="5" y="183"/>
                  <a:pt x="5" y="185"/>
                </a:cubicBezTo>
                <a:cubicBezTo>
                  <a:pt x="5" y="185"/>
                  <a:pt x="4" y="185"/>
                  <a:pt x="3" y="185"/>
                </a:cubicBezTo>
                <a:cubicBezTo>
                  <a:pt x="3" y="186"/>
                  <a:pt x="3" y="185"/>
                  <a:pt x="3" y="186"/>
                </a:cubicBezTo>
                <a:cubicBezTo>
                  <a:pt x="2" y="186"/>
                  <a:pt x="3" y="187"/>
                  <a:pt x="2" y="187"/>
                </a:cubicBezTo>
                <a:cubicBezTo>
                  <a:pt x="2" y="188"/>
                  <a:pt x="2" y="188"/>
                  <a:pt x="2" y="188"/>
                </a:cubicBezTo>
                <a:cubicBezTo>
                  <a:pt x="3" y="188"/>
                  <a:pt x="3" y="189"/>
                  <a:pt x="3" y="189"/>
                </a:cubicBezTo>
                <a:cubicBezTo>
                  <a:pt x="4" y="189"/>
                  <a:pt x="4" y="189"/>
                  <a:pt x="4" y="189"/>
                </a:cubicBezTo>
                <a:cubicBezTo>
                  <a:pt x="4" y="189"/>
                  <a:pt x="5" y="190"/>
                  <a:pt x="5" y="190"/>
                </a:cubicBezTo>
                <a:cubicBezTo>
                  <a:pt x="5" y="190"/>
                  <a:pt x="6" y="190"/>
                  <a:pt x="6" y="191"/>
                </a:cubicBezTo>
                <a:cubicBezTo>
                  <a:pt x="6" y="191"/>
                  <a:pt x="7" y="191"/>
                  <a:pt x="7" y="192"/>
                </a:cubicBezTo>
                <a:cubicBezTo>
                  <a:pt x="6" y="195"/>
                  <a:pt x="8" y="195"/>
                  <a:pt x="9" y="197"/>
                </a:cubicBezTo>
                <a:cubicBezTo>
                  <a:pt x="9" y="198"/>
                  <a:pt x="7" y="198"/>
                  <a:pt x="7" y="200"/>
                </a:cubicBezTo>
                <a:cubicBezTo>
                  <a:pt x="8" y="201"/>
                  <a:pt x="9" y="201"/>
                  <a:pt x="10" y="201"/>
                </a:cubicBezTo>
                <a:cubicBezTo>
                  <a:pt x="10" y="203"/>
                  <a:pt x="11" y="202"/>
                  <a:pt x="11" y="204"/>
                </a:cubicBezTo>
                <a:cubicBezTo>
                  <a:pt x="11" y="206"/>
                  <a:pt x="10" y="206"/>
                  <a:pt x="10" y="208"/>
                </a:cubicBezTo>
                <a:cubicBezTo>
                  <a:pt x="11" y="209"/>
                  <a:pt x="12" y="209"/>
                  <a:pt x="12" y="210"/>
                </a:cubicBezTo>
                <a:cubicBezTo>
                  <a:pt x="13" y="210"/>
                  <a:pt x="13" y="210"/>
                  <a:pt x="13" y="210"/>
                </a:cubicBezTo>
                <a:cubicBezTo>
                  <a:pt x="12" y="212"/>
                  <a:pt x="10" y="213"/>
                  <a:pt x="8" y="214"/>
                </a:cubicBezTo>
                <a:cubicBezTo>
                  <a:pt x="8" y="215"/>
                  <a:pt x="6" y="215"/>
                  <a:pt x="6" y="216"/>
                </a:cubicBezTo>
                <a:cubicBezTo>
                  <a:pt x="6" y="217"/>
                  <a:pt x="4" y="216"/>
                  <a:pt x="4" y="217"/>
                </a:cubicBezTo>
                <a:cubicBezTo>
                  <a:pt x="4" y="218"/>
                  <a:pt x="4" y="218"/>
                  <a:pt x="3" y="218"/>
                </a:cubicBezTo>
                <a:cubicBezTo>
                  <a:pt x="3" y="218"/>
                  <a:pt x="3" y="218"/>
                  <a:pt x="3" y="218"/>
                </a:cubicBezTo>
                <a:cubicBezTo>
                  <a:pt x="2" y="219"/>
                  <a:pt x="3" y="220"/>
                  <a:pt x="2" y="220"/>
                </a:cubicBezTo>
                <a:cubicBezTo>
                  <a:pt x="2" y="222"/>
                  <a:pt x="3" y="222"/>
                  <a:pt x="3" y="224"/>
                </a:cubicBezTo>
                <a:cubicBezTo>
                  <a:pt x="4" y="224"/>
                  <a:pt x="4" y="227"/>
                  <a:pt x="4" y="228"/>
                </a:cubicBezTo>
                <a:cubicBezTo>
                  <a:pt x="5" y="228"/>
                  <a:pt x="5" y="230"/>
                  <a:pt x="5" y="231"/>
                </a:cubicBezTo>
                <a:cubicBezTo>
                  <a:pt x="5" y="231"/>
                  <a:pt x="6" y="230"/>
                  <a:pt x="6" y="231"/>
                </a:cubicBezTo>
                <a:cubicBezTo>
                  <a:pt x="6" y="231"/>
                  <a:pt x="6" y="231"/>
                  <a:pt x="6" y="231"/>
                </a:cubicBezTo>
                <a:cubicBezTo>
                  <a:pt x="6" y="231"/>
                  <a:pt x="7" y="231"/>
                  <a:pt x="7" y="231"/>
                </a:cubicBezTo>
                <a:cubicBezTo>
                  <a:pt x="7" y="231"/>
                  <a:pt x="7" y="232"/>
                  <a:pt x="7" y="233"/>
                </a:cubicBezTo>
                <a:cubicBezTo>
                  <a:pt x="7" y="233"/>
                  <a:pt x="8" y="233"/>
                  <a:pt x="8" y="233"/>
                </a:cubicBezTo>
                <a:cubicBezTo>
                  <a:pt x="9" y="233"/>
                  <a:pt x="9" y="233"/>
                  <a:pt x="9" y="234"/>
                </a:cubicBezTo>
                <a:cubicBezTo>
                  <a:pt x="9" y="234"/>
                  <a:pt x="10" y="234"/>
                  <a:pt x="10" y="235"/>
                </a:cubicBezTo>
                <a:cubicBezTo>
                  <a:pt x="12" y="234"/>
                  <a:pt x="11" y="236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40"/>
                  <a:pt x="9" y="239"/>
                  <a:pt x="10" y="241"/>
                </a:cubicBezTo>
                <a:cubicBezTo>
                  <a:pt x="10" y="243"/>
                  <a:pt x="7" y="242"/>
                  <a:pt x="8" y="244"/>
                </a:cubicBezTo>
                <a:cubicBezTo>
                  <a:pt x="7" y="244"/>
                  <a:pt x="6" y="245"/>
                  <a:pt x="6" y="247"/>
                </a:cubicBezTo>
                <a:cubicBezTo>
                  <a:pt x="6" y="247"/>
                  <a:pt x="6" y="247"/>
                  <a:pt x="5" y="247"/>
                </a:cubicBezTo>
                <a:cubicBezTo>
                  <a:pt x="6" y="249"/>
                  <a:pt x="7" y="250"/>
                  <a:pt x="7" y="252"/>
                </a:cubicBezTo>
                <a:cubicBezTo>
                  <a:pt x="8" y="254"/>
                  <a:pt x="9" y="254"/>
                  <a:pt x="10" y="255"/>
                </a:cubicBezTo>
                <a:cubicBezTo>
                  <a:pt x="11" y="255"/>
                  <a:pt x="10" y="257"/>
                  <a:pt x="12" y="257"/>
                </a:cubicBezTo>
                <a:cubicBezTo>
                  <a:pt x="11" y="259"/>
                  <a:pt x="13" y="259"/>
                  <a:pt x="12" y="261"/>
                </a:cubicBezTo>
                <a:cubicBezTo>
                  <a:pt x="13" y="263"/>
                  <a:pt x="16" y="264"/>
                  <a:pt x="18" y="265"/>
                </a:cubicBezTo>
                <a:cubicBezTo>
                  <a:pt x="20" y="266"/>
                  <a:pt x="21" y="264"/>
                  <a:pt x="23" y="265"/>
                </a:cubicBezTo>
                <a:cubicBezTo>
                  <a:pt x="23" y="267"/>
                  <a:pt x="25" y="267"/>
                  <a:pt x="25" y="268"/>
                </a:cubicBezTo>
                <a:cubicBezTo>
                  <a:pt x="25" y="268"/>
                  <a:pt x="26" y="268"/>
                  <a:pt x="26" y="268"/>
                </a:cubicBezTo>
                <a:cubicBezTo>
                  <a:pt x="29" y="268"/>
                  <a:pt x="30" y="269"/>
                  <a:pt x="33" y="270"/>
                </a:cubicBezTo>
                <a:cubicBezTo>
                  <a:pt x="34" y="269"/>
                  <a:pt x="35" y="268"/>
                  <a:pt x="37" y="267"/>
                </a:cubicBezTo>
                <a:cubicBezTo>
                  <a:pt x="37" y="267"/>
                  <a:pt x="37" y="268"/>
                  <a:pt x="38" y="268"/>
                </a:cubicBezTo>
                <a:cubicBezTo>
                  <a:pt x="39" y="268"/>
                  <a:pt x="38" y="269"/>
                  <a:pt x="39" y="269"/>
                </a:cubicBezTo>
                <a:cubicBezTo>
                  <a:pt x="39" y="269"/>
                  <a:pt x="39" y="269"/>
                  <a:pt x="40" y="269"/>
                </a:cubicBezTo>
                <a:cubicBezTo>
                  <a:pt x="40" y="269"/>
                  <a:pt x="39" y="269"/>
                  <a:pt x="40" y="270"/>
                </a:cubicBezTo>
                <a:cubicBezTo>
                  <a:pt x="40" y="270"/>
                  <a:pt x="41" y="269"/>
                  <a:pt x="41" y="270"/>
                </a:cubicBezTo>
                <a:cubicBezTo>
                  <a:pt x="41" y="270"/>
                  <a:pt x="41" y="270"/>
                  <a:pt x="42" y="270"/>
                </a:cubicBezTo>
                <a:cubicBezTo>
                  <a:pt x="42" y="270"/>
                  <a:pt x="42" y="270"/>
                  <a:pt x="42" y="270"/>
                </a:cubicBezTo>
                <a:cubicBezTo>
                  <a:pt x="43" y="270"/>
                  <a:pt x="44" y="269"/>
                  <a:pt x="45" y="270"/>
                </a:cubicBezTo>
                <a:cubicBezTo>
                  <a:pt x="45" y="270"/>
                  <a:pt x="46" y="270"/>
                  <a:pt x="46" y="270"/>
                </a:cubicBezTo>
                <a:cubicBezTo>
                  <a:pt x="47" y="270"/>
                  <a:pt x="47" y="271"/>
                  <a:pt x="49" y="271"/>
                </a:cubicBezTo>
                <a:cubicBezTo>
                  <a:pt x="53" y="271"/>
                  <a:pt x="53" y="271"/>
                  <a:pt x="53" y="271"/>
                </a:cubicBezTo>
                <a:cubicBezTo>
                  <a:pt x="53" y="271"/>
                  <a:pt x="53" y="272"/>
                  <a:pt x="53" y="272"/>
                </a:cubicBezTo>
                <a:cubicBezTo>
                  <a:pt x="53" y="272"/>
                  <a:pt x="54" y="273"/>
                  <a:pt x="53" y="273"/>
                </a:cubicBezTo>
                <a:cubicBezTo>
                  <a:pt x="56" y="273"/>
                  <a:pt x="56" y="274"/>
                  <a:pt x="58" y="274"/>
                </a:cubicBezTo>
                <a:cubicBezTo>
                  <a:pt x="58" y="275"/>
                  <a:pt x="59" y="274"/>
                  <a:pt x="59" y="275"/>
                </a:cubicBezTo>
                <a:cubicBezTo>
                  <a:pt x="60" y="275"/>
                  <a:pt x="60" y="276"/>
                  <a:pt x="61" y="276"/>
                </a:cubicBezTo>
                <a:cubicBezTo>
                  <a:pt x="61" y="279"/>
                  <a:pt x="58" y="278"/>
                  <a:pt x="58" y="281"/>
                </a:cubicBezTo>
                <a:cubicBezTo>
                  <a:pt x="57" y="281"/>
                  <a:pt x="56" y="283"/>
                  <a:pt x="56" y="284"/>
                </a:cubicBezTo>
                <a:cubicBezTo>
                  <a:pt x="55" y="284"/>
                  <a:pt x="56" y="285"/>
                  <a:pt x="56" y="285"/>
                </a:cubicBezTo>
                <a:cubicBezTo>
                  <a:pt x="55" y="285"/>
                  <a:pt x="55" y="285"/>
                  <a:pt x="55" y="285"/>
                </a:cubicBezTo>
                <a:cubicBezTo>
                  <a:pt x="55" y="285"/>
                  <a:pt x="55" y="285"/>
                  <a:pt x="55" y="286"/>
                </a:cubicBezTo>
                <a:cubicBezTo>
                  <a:pt x="55" y="286"/>
                  <a:pt x="54" y="285"/>
                  <a:pt x="54" y="286"/>
                </a:cubicBezTo>
                <a:cubicBezTo>
                  <a:pt x="54" y="286"/>
                  <a:pt x="54" y="286"/>
                  <a:pt x="54" y="286"/>
                </a:cubicBezTo>
                <a:cubicBezTo>
                  <a:pt x="54" y="286"/>
                  <a:pt x="54" y="286"/>
                  <a:pt x="53" y="286"/>
                </a:cubicBezTo>
                <a:cubicBezTo>
                  <a:pt x="53" y="287"/>
                  <a:pt x="54" y="288"/>
                  <a:pt x="53" y="288"/>
                </a:cubicBezTo>
                <a:cubicBezTo>
                  <a:pt x="53" y="289"/>
                  <a:pt x="52" y="289"/>
                  <a:pt x="51" y="289"/>
                </a:cubicBezTo>
                <a:cubicBezTo>
                  <a:pt x="51" y="289"/>
                  <a:pt x="51" y="290"/>
                  <a:pt x="51" y="290"/>
                </a:cubicBezTo>
                <a:cubicBezTo>
                  <a:pt x="51" y="290"/>
                  <a:pt x="51" y="290"/>
                  <a:pt x="51" y="290"/>
                </a:cubicBezTo>
                <a:cubicBezTo>
                  <a:pt x="50" y="290"/>
                  <a:pt x="50" y="291"/>
                  <a:pt x="50" y="291"/>
                </a:cubicBezTo>
                <a:cubicBezTo>
                  <a:pt x="50" y="291"/>
                  <a:pt x="49" y="291"/>
                  <a:pt x="49" y="291"/>
                </a:cubicBezTo>
                <a:cubicBezTo>
                  <a:pt x="49" y="291"/>
                  <a:pt x="49" y="292"/>
                  <a:pt x="49" y="293"/>
                </a:cubicBezTo>
                <a:cubicBezTo>
                  <a:pt x="49" y="293"/>
                  <a:pt x="49" y="292"/>
                  <a:pt x="49" y="293"/>
                </a:cubicBezTo>
                <a:cubicBezTo>
                  <a:pt x="48" y="293"/>
                  <a:pt x="49" y="293"/>
                  <a:pt x="49" y="293"/>
                </a:cubicBezTo>
                <a:cubicBezTo>
                  <a:pt x="48" y="293"/>
                  <a:pt x="48" y="293"/>
                  <a:pt x="48" y="293"/>
                </a:cubicBezTo>
                <a:cubicBezTo>
                  <a:pt x="48" y="294"/>
                  <a:pt x="48" y="295"/>
                  <a:pt x="47" y="295"/>
                </a:cubicBezTo>
                <a:cubicBezTo>
                  <a:pt x="47" y="299"/>
                  <a:pt x="46" y="302"/>
                  <a:pt x="46" y="306"/>
                </a:cubicBezTo>
                <a:cubicBezTo>
                  <a:pt x="44" y="306"/>
                  <a:pt x="45" y="308"/>
                  <a:pt x="44" y="308"/>
                </a:cubicBezTo>
                <a:cubicBezTo>
                  <a:pt x="44" y="309"/>
                  <a:pt x="43" y="309"/>
                  <a:pt x="42" y="309"/>
                </a:cubicBezTo>
                <a:cubicBezTo>
                  <a:pt x="42" y="309"/>
                  <a:pt x="42" y="310"/>
                  <a:pt x="42" y="311"/>
                </a:cubicBezTo>
                <a:cubicBezTo>
                  <a:pt x="42" y="311"/>
                  <a:pt x="42" y="311"/>
                  <a:pt x="42" y="311"/>
                </a:cubicBezTo>
                <a:cubicBezTo>
                  <a:pt x="41" y="311"/>
                  <a:pt x="42" y="312"/>
                  <a:pt x="42" y="312"/>
                </a:cubicBezTo>
                <a:cubicBezTo>
                  <a:pt x="41" y="312"/>
                  <a:pt x="40" y="312"/>
                  <a:pt x="40" y="313"/>
                </a:cubicBezTo>
                <a:cubicBezTo>
                  <a:pt x="40" y="314"/>
                  <a:pt x="38" y="314"/>
                  <a:pt x="38" y="316"/>
                </a:cubicBezTo>
                <a:cubicBezTo>
                  <a:pt x="39" y="316"/>
                  <a:pt x="39" y="317"/>
                  <a:pt x="38" y="317"/>
                </a:cubicBezTo>
                <a:cubicBezTo>
                  <a:pt x="38" y="320"/>
                  <a:pt x="39" y="320"/>
                  <a:pt x="39" y="323"/>
                </a:cubicBezTo>
                <a:cubicBezTo>
                  <a:pt x="38" y="324"/>
                  <a:pt x="38" y="326"/>
                  <a:pt x="37" y="328"/>
                </a:cubicBezTo>
                <a:cubicBezTo>
                  <a:pt x="37" y="330"/>
                  <a:pt x="38" y="331"/>
                  <a:pt x="37" y="332"/>
                </a:cubicBezTo>
                <a:cubicBezTo>
                  <a:pt x="37" y="333"/>
                  <a:pt x="36" y="334"/>
                  <a:pt x="37" y="335"/>
                </a:cubicBezTo>
                <a:cubicBezTo>
                  <a:pt x="37" y="335"/>
                  <a:pt x="37" y="336"/>
                  <a:pt x="37" y="336"/>
                </a:cubicBezTo>
                <a:cubicBezTo>
                  <a:pt x="37" y="337"/>
                  <a:pt x="37" y="336"/>
                  <a:pt x="37" y="336"/>
                </a:cubicBezTo>
                <a:cubicBezTo>
                  <a:pt x="36" y="337"/>
                  <a:pt x="37" y="338"/>
                  <a:pt x="37" y="339"/>
                </a:cubicBezTo>
                <a:cubicBezTo>
                  <a:pt x="38" y="339"/>
                  <a:pt x="38" y="339"/>
                  <a:pt x="40" y="339"/>
                </a:cubicBezTo>
                <a:cubicBezTo>
                  <a:pt x="41" y="340"/>
                  <a:pt x="43" y="340"/>
                  <a:pt x="45" y="340"/>
                </a:cubicBezTo>
                <a:cubicBezTo>
                  <a:pt x="45" y="339"/>
                  <a:pt x="46" y="339"/>
                  <a:pt x="47" y="339"/>
                </a:cubicBezTo>
                <a:cubicBezTo>
                  <a:pt x="51" y="339"/>
                  <a:pt x="55" y="339"/>
                  <a:pt x="58" y="339"/>
                </a:cubicBezTo>
                <a:cubicBezTo>
                  <a:pt x="60" y="338"/>
                  <a:pt x="60" y="341"/>
                  <a:pt x="63" y="340"/>
                </a:cubicBezTo>
                <a:cubicBezTo>
                  <a:pt x="63" y="339"/>
                  <a:pt x="63" y="339"/>
                  <a:pt x="64" y="339"/>
                </a:cubicBezTo>
                <a:cubicBezTo>
                  <a:pt x="65" y="339"/>
                  <a:pt x="65" y="339"/>
                  <a:pt x="65" y="339"/>
                </a:cubicBezTo>
                <a:cubicBezTo>
                  <a:pt x="66" y="338"/>
                  <a:pt x="66" y="338"/>
                  <a:pt x="67" y="337"/>
                </a:cubicBezTo>
                <a:cubicBezTo>
                  <a:pt x="67" y="337"/>
                  <a:pt x="68" y="337"/>
                  <a:pt x="68" y="337"/>
                </a:cubicBezTo>
                <a:cubicBezTo>
                  <a:pt x="68" y="337"/>
                  <a:pt x="68" y="337"/>
                  <a:pt x="68" y="337"/>
                </a:cubicBezTo>
                <a:cubicBezTo>
                  <a:pt x="68" y="337"/>
                  <a:pt x="68" y="336"/>
                  <a:pt x="68" y="336"/>
                </a:cubicBezTo>
                <a:cubicBezTo>
                  <a:pt x="68" y="336"/>
                  <a:pt x="68" y="336"/>
                  <a:pt x="68" y="336"/>
                </a:cubicBezTo>
                <a:cubicBezTo>
                  <a:pt x="68" y="336"/>
                  <a:pt x="68" y="335"/>
                  <a:pt x="68" y="335"/>
                </a:cubicBezTo>
                <a:cubicBezTo>
                  <a:pt x="68" y="334"/>
                  <a:pt x="68" y="334"/>
                  <a:pt x="68" y="334"/>
                </a:cubicBezTo>
                <a:cubicBezTo>
                  <a:pt x="68" y="334"/>
                  <a:pt x="68" y="334"/>
                  <a:pt x="67" y="334"/>
                </a:cubicBezTo>
                <a:cubicBezTo>
                  <a:pt x="67" y="334"/>
                  <a:pt x="67" y="334"/>
                  <a:pt x="66" y="334"/>
                </a:cubicBezTo>
                <a:cubicBezTo>
                  <a:pt x="66" y="334"/>
                  <a:pt x="66" y="334"/>
                  <a:pt x="66" y="334"/>
                </a:cubicBezTo>
                <a:cubicBezTo>
                  <a:pt x="66" y="334"/>
                  <a:pt x="66" y="334"/>
                  <a:pt x="66" y="334"/>
                </a:cubicBezTo>
                <a:cubicBezTo>
                  <a:pt x="66" y="334"/>
                  <a:pt x="66" y="334"/>
                  <a:pt x="65" y="334"/>
                </a:cubicBezTo>
                <a:cubicBezTo>
                  <a:pt x="65" y="334"/>
                  <a:pt x="65" y="334"/>
                  <a:pt x="65" y="334"/>
                </a:cubicBezTo>
                <a:cubicBezTo>
                  <a:pt x="65" y="334"/>
                  <a:pt x="65" y="334"/>
                  <a:pt x="65" y="334"/>
                </a:cubicBezTo>
                <a:cubicBezTo>
                  <a:pt x="65" y="334"/>
                  <a:pt x="65" y="334"/>
                  <a:pt x="65" y="334"/>
                </a:cubicBezTo>
                <a:cubicBezTo>
                  <a:pt x="65" y="334"/>
                  <a:pt x="65" y="334"/>
                  <a:pt x="65" y="334"/>
                </a:cubicBezTo>
                <a:cubicBezTo>
                  <a:pt x="65" y="334"/>
                  <a:pt x="65" y="334"/>
                  <a:pt x="65" y="334"/>
                </a:cubicBezTo>
                <a:cubicBezTo>
                  <a:pt x="65" y="334"/>
                  <a:pt x="65" y="334"/>
                  <a:pt x="65" y="334"/>
                </a:cubicBezTo>
                <a:cubicBezTo>
                  <a:pt x="65" y="334"/>
                  <a:pt x="65" y="334"/>
                  <a:pt x="65" y="334"/>
                </a:cubicBezTo>
                <a:cubicBezTo>
                  <a:pt x="65" y="334"/>
                  <a:pt x="65" y="334"/>
                  <a:pt x="65" y="334"/>
                </a:cubicBezTo>
                <a:cubicBezTo>
                  <a:pt x="66" y="334"/>
                  <a:pt x="65" y="333"/>
                  <a:pt x="65" y="332"/>
                </a:cubicBezTo>
                <a:cubicBezTo>
                  <a:pt x="65" y="332"/>
                  <a:pt x="66" y="332"/>
                  <a:pt x="66" y="332"/>
                </a:cubicBezTo>
                <a:cubicBezTo>
                  <a:pt x="66" y="332"/>
                  <a:pt x="66" y="332"/>
                  <a:pt x="66" y="332"/>
                </a:cubicBezTo>
                <a:cubicBezTo>
                  <a:pt x="66" y="332"/>
                  <a:pt x="66" y="331"/>
                  <a:pt x="66" y="331"/>
                </a:cubicBezTo>
                <a:cubicBezTo>
                  <a:pt x="66" y="331"/>
                  <a:pt x="66" y="331"/>
                  <a:pt x="67" y="331"/>
                </a:cubicBezTo>
                <a:cubicBezTo>
                  <a:pt x="67" y="331"/>
                  <a:pt x="67" y="331"/>
                  <a:pt x="67" y="331"/>
                </a:cubicBezTo>
                <a:cubicBezTo>
                  <a:pt x="67" y="331"/>
                  <a:pt x="67" y="331"/>
                  <a:pt x="67" y="331"/>
                </a:cubicBezTo>
                <a:cubicBezTo>
                  <a:pt x="67" y="331"/>
                  <a:pt x="67" y="331"/>
                  <a:pt x="67" y="331"/>
                </a:cubicBezTo>
                <a:cubicBezTo>
                  <a:pt x="67" y="331"/>
                  <a:pt x="67" y="331"/>
                  <a:pt x="67" y="331"/>
                </a:cubicBezTo>
                <a:cubicBezTo>
                  <a:pt x="67" y="331"/>
                  <a:pt x="68" y="331"/>
                  <a:pt x="68" y="331"/>
                </a:cubicBezTo>
                <a:cubicBezTo>
                  <a:pt x="68" y="331"/>
                  <a:pt x="68" y="331"/>
                  <a:pt x="68" y="331"/>
                </a:cubicBezTo>
                <a:cubicBezTo>
                  <a:pt x="68" y="331"/>
                  <a:pt x="68" y="331"/>
                  <a:pt x="68" y="331"/>
                </a:cubicBezTo>
                <a:cubicBezTo>
                  <a:pt x="68" y="331"/>
                  <a:pt x="68" y="331"/>
                  <a:pt x="68" y="331"/>
                </a:cubicBezTo>
                <a:cubicBezTo>
                  <a:pt x="68" y="331"/>
                  <a:pt x="68" y="331"/>
                  <a:pt x="68" y="331"/>
                </a:cubicBezTo>
                <a:cubicBezTo>
                  <a:pt x="68" y="331"/>
                  <a:pt x="68" y="331"/>
                  <a:pt x="68" y="331"/>
                </a:cubicBezTo>
                <a:cubicBezTo>
                  <a:pt x="69" y="331"/>
                  <a:pt x="69" y="331"/>
                  <a:pt x="69" y="331"/>
                </a:cubicBezTo>
                <a:cubicBezTo>
                  <a:pt x="69" y="332"/>
                  <a:pt x="69" y="332"/>
                  <a:pt x="69" y="332"/>
                </a:cubicBezTo>
                <a:cubicBezTo>
                  <a:pt x="69" y="332"/>
                  <a:pt x="69" y="332"/>
                  <a:pt x="69" y="332"/>
                </a:cubicBezTo>
                <a:cubicBezTo>
                  <a:pt x="69" y="332"/>
                  <a:pt x="69" y="332"/>
                  <a:pt x="69" y="332"/>
                </a:cubicBezTo>
                <a:cubicBezTo>
                  <a:pt x="69" y="332"/>
                  <a:pt x="69" y="332"/>
                  <a:pt x="69" y="332"/>
                </a:cubicBezTo>
                <a:cubicBezTo>
                  <a:pt x="69" y="332"/>
                  <a:pt x="69" y="332"/>
                  <a:pt x="70" y="332"/>
                </a:cubicBezTo>
                <a:cubicBezTo>
                  <a:pt x="70" y="332"/>
                  <a:pt x="70" y="332"/>
                  <a:pt x="70" y="332"/>
                </a:cubicBezTo>
                <a:cubicBezTo>
                  <a:pt x="70" y="332"/>
                  <a:pt x="70" y="332"/>
                  <a:pt x="70" y="332"/>
                </a:cubicBezTo>
                <a:cubicBezTo>
                  <a:pt x="70" y="332"/>
                  <a:pt x="70" y="332"/>
                  <a:pt x="70" y="332"/>
                </a:cubicBezTo>
                <a:cubicBezTo>
                  <a:pt x="70" y="332"/>
                  <a:pt x="70" y="332"/>
                  <a:pt x="70" y="332"/>
                </a:cubicBezTo>
                <a:cubicBezTo>
                  <a:pt x="70" y="332"/>
                  <a:pt x="70" y="332"/>
                  <a:pt x="70" y="332"/>
                </a:cubicBezTo>
                <a:cubicBezTo>
                  <a:pt x="70" y="333"/>
                  <a:pt x="70" y="333"/>
                  <a:pt x="70" y="333"/>
                </a:cubicBezTo>
                <a:cubicBezTo>
                  <a:pt x="70" y="333"/>
                  <a:pt x="70" y="333"/>
                  <a:pt x="70" y="333"/>
                </a:cubicBezTo>
                <a:cubicBezTo>
                  <a:pt x="70" y="333"/>
                  <a:pt x="70" y="333"/>
                  <a:pt x="70" y="333"/>
                </a:cubicBezTo>
                <a:cubicBezTo>
                  <a:pt x="70" y="333"/>
                  <a:pt x="70" y="333"/>
                  <a:pt x="71" y="333"/>
                </a:cubicBezTo>
                <a:cubicBezTo>
                  <a:pt x="71" y="333"/>
                  <a:pt x="71" y="333"/>
                  <a:pt x="71" y="333"/>
                </a:cubicBezTo>
                <a:cubicBezTo>
                  <a:pt x="71" y="333"/>
                  <a:pt x="71" y="333"/>
                  <a:pt x="71" y="334"/>
                </a:cubicBezTo>
                <a:cubicBezTo>
                  <a:pt x="72" y="334"/>
                  <a:pt x="72" y="334"/>
                  <a:pt x="72" y="334"/>
                </a:cubicBezTo>
                <a:cubicBezTo>
                  <a:pt x="72" y="334"/>
                  <a:pt x="72" y="334"/>
                  <a:pt x="73" y="334"/>
                </a:cubicBezTo>
                <a:cubicBezTo>
                  <a:pt x="73" y="334"/>
                  <a:pt x="73" y="334"/>
                  <a:pt x="73" y="334"/>
                </a:cubicBezTo>
                <a:cubicBezTo>
                  <a:pt x="73" y="334"/>
                  <a:pt x="73" y="334"/>
                  <a:pt x="74" y="334"/>
                </a:cubicBezTo>
                <a:cubicBezTo>
                  <a:pt x="75" y="335"/>
                  <a:pt x="75" y="335"/>
                  <a:pt x="76" y="336"/>
                </a:cubicBezTo>
                <a:cubicBezTo>
                  <a:pt x="75" y="338"/>
                  <a:pt x="77" y="337"/>
                  <a:pt x="78" y="338"/>
                </a:cubicBezTo>
                <a:cubicBezTo>
                  <a:pt x="78" y="336"/>
                  <a:pt x="81" y="338"/>
                  <a:pt x="83" y="337"/>
                </a:cubicBezTo>
                <a:cubicBezTo>
                  <a:pt x="83" y="338"/>
                  <a:pt x="83" y="338"/>
                  <a:pt x="84" y="338"/>
                </a:cubicBezTo>
                <a:cubicBezTo>
                  <a:pt x="85" y="338"/>
                  <a:pt x="85" y="338"/>
                  <a:pt x="85" y="339"/>
                </a:cubicBezTo>
                <a:cubicBezTo>
                  <a:pt x="86" y="339"/>
                  <a:pt x="87" y="339"/>
                  <a:pt x="88" y="339"/>
                </a:cubicBezTo>
                <a:cubicBezTo>
                  <a:pt x="88" y="339"/>
                  <a:pt x="88" y="340"/>
                  <a:pt x="88" y="340"/>
                </a:cubicBezTo>
                <a:cubicBezTo>
                  <a:pt x="88" y="340"/>
                  <a:pt x="88" y="340"/>
                  <a:pt x="88" y="340"/>
                </a:cubicBezTo>
                <a:cubicBezTo>
                  <a:pt x="88" y="340"/>
                  <a:pt x="88" y="340"/>
                  <a:pt x="88" y="340"/>
                </a:cubicBezTo>
                <a:cubicBezTo>
                  <a:pt x="88" y="340"/>
                  <a:pt x="88" y="340"/>
                  <a:pt x="88" y="340"/>
                </a:cubicBezTo>
                <a:cubicBezTo>
                  <a:pt x="88" y="340"/>
                  <a:pt x="89" y="340"/>
                  <a:pt x="89" y="340"/>
                </a:cubicBezTo>
                <a:cubicBezTo>
                  <a:pt x="89" y="340"/>
                  <a:pt x="89" y="341"/>
                  <a:pt x="89" y="341"/>
                </a:cubicBezTo>
                <a:cubicBezTo>
                  <a:pt x="89" y="341"/>
                  <a:pt x="89" y="341"/>
                  <a:pt x="89" y="341"/>
                </a:cubicBezTo>
                <a:cubicBezTo>
                  <a:pt x="89" y="341"/>
                  <a:pt x="89" y="341"/>
                  <a:pt x="89" y="341"/>
                </a:cubicBezTo>
                <a:cubicBezTo>
                  <a:pt x="89" y="341"/>
                  <a:pt x="89" y="341"/>
                  <a:pt x="89" y="341"/>
                </a:cubicBezTo>
                <a:cubicBezTo>
                  <a:pt x="89" y="341"/>
                  <a:pt x="89" y="341"/>
                  <a:pt x="89" y="341"/>
                </a:cubicBezTo>
                <a:cubicBezTo>
                  <a:pt x="89" y="341"/>
                  <a:pt x="89" y="341"/>
                  <a:pt x="89" y="341"/>
                </a:cubicBezTo>
                <a:cubicBezTo>
                  <a:pt x="89" y="341"/>
                  <a:pt x="89" y="341"/>
                  <a:pt x="89" y="341"/>
                </a:cubicBezTo>
                <a:cubicBezTo>
                  <a:pt x="90" y="342"/>
                  <a:pt x="90" y="342"/>
                  <a:pt x="91" y="343"/>
                </a:cubicBezTo>
                <a:cubicBezTo>
                  <a:pt x="91" y="343"/>
                  <a:pt x="91" y="343"/>
                  <a:pt x="91" y="343"/>
                </a:cubicBezTo>
                <a:cubicBezTo>
                  <a:pt x="91" y="343"/>
                  <a:pt x="91" y="343"/>
                  <a:pt x="91" y="343"/>
                </a:cubicBezTo>
                <a:cubicBezTo>
                  <a:pt x="91" y="343"/>
                  <a:pt x="91" y="343"/>
                  <a:pt x="91" y="343"/>
                </a:cubicBezTo>
                <a:cubicBezTo>
                  <a:pt x="91" y="343"/>
                  <a:pt x="91" y="343"/>
                  <a:pt x="91" y="343"/>
                </a:cubicBezTo>
                <a:cubicBezTo>
                  <a:pt x="91" y="343"/>
                  <a:pt x="91" y="343"/>
                  <a:pt x="91" y="343"/>
                </a:cubicBezTo>
                <a:cubicBezTo>
                  <a:pt x="91" y="343"/>
                  <a:pt x="91" y="343"/>
                  <a:pt x="91" y="343"/>
                </a:cubicBezTo>
                <a:cubicBezTo>
                  <a:pt x="92" y="344"/>
                  <a:pt x="92" y="344"/>
                  <a:pt x="92" y="344"/>
                </a:cubicBezTo>
                <a:cubicBezTo>
                  <a:pt x="92" y="344"/>
                  <a:pt x="93" y="344"/>
                  <a:pt x="92" y="345"/>
                </a:cubicBezTo>
                <a:cubicBezTo>
                  <a:pt x="93" y="345"/>
                  <a:pt x="93" y="345"/>
                  <a:pt x="93" y="345"/>
                </a:cubicBezTo>
                <a:cubicBezTo>
                  <a:pt x="94" y="346"/>
                  <a:pt x="94" y="346"/>
                  <a:pt x="94" y="346"/>
                </a:cubicBezTo>
                <a:cubicBezTo>
                  <a:pt x="96" y="346"/>
                  <a:pt x="96" y="347"/>
                  <a:pt x="97" y="347"/>
                </a:cubicBezTo>
                <a:cubicBezTo>
                  <a:pt x="97" y="347"/>
                  <a:pt x="97" y="347"/>
                  <a:pt x="97" y="347"/>
                </a:cubicBezTo>
                <a:cubicBezTo>
                  <a:pt x="98" y="347"/>
                  <a:pt x="99" y="347"/>
                  <a:pt x="100" y="347"/>
                </a:cubicBezTo>
                <a:cubicBezTo>
                  <a:pt x="100" y="346"/>
                  <a:pt x="100" y="346"/>
                  <a:pt x="100" y="346"/>
                </a:cubicBezTo>
                <a:cubicBezTo>
                  <a:pt x="100" y="346"/>
                  <a:pt x="101" y="346"/>
                  <a:pt x="101" y="346"/>
                </a:cubicBezTo>
                <a:cubicBezTo>
                  <a:pt x="101" y="346"/>
                  <a:pt x="102" y="346"/>
                  <a:pt x="102" y="345"/>
                </a:cubicBezTo>
                <a:cubicBezTo>
                  <a:pt x="102" y="345"/>
                  <a:pt x="103" y="345"/>
                  <a:pt x="104" y="344"/>
                </a:cubicBezTo>
                <a:cubicBezTo>
                  <a:pt x="104" y="344"/>
                  <a:pt x="104" y="344"/>
                  <a:pt x="104" y="344"/>
                </a:cubicBezTo>
                <a:cubicBezTo>
                  <a:pt x="104" y="344"/>
                  <a:pt x="104" y="344"/>
                  <a:pt x="104" y="344"/>
                </a:cubicBezTo>
                <a:cubicBezTo>
                  <a:pt x="104" y="344"/>
                  <a:pt x="104" y="344"/>
                  <a:pt x="104" y="344"/>
                </a:cubicBezTo>
                <a:cubicBezTo>
                  <a:pt x="104" y="344"/>
                  <a:pt x="105" y="344"/>
                  <a:pt x="105" y="344"/>
                </a:cubicBezTo>
                <a:cubicBezTo>
                  <a:pt x="105" y="344"/>
                  <a:pt x="105" y="344"/>
                  <a:pt x="105" y="344"/>
                </a:cubicBezTo>
                <a:cubicBezTo>
                  <a:pt x="105" y="344"/>
                  <a:pt x="105" y="345"/>
                  <a:pt x="106" y="345"/>
                </a:cubicBezTo>
                <a:cubicBezTo>
                  <a:pt x="107" y="346"/>
                  <a:pt x="108" y="346"/>
                  <a:pt x="108" y="347"/>
                </a:cubicBezTo>
                <a:cubicBezTo>
                  <a:pt x="108" y="348"/>
                  <a:pt x="109" y="349"/>
                  <a:pt x="109" y="351"/>
                </a:cubicBezTo>
                <a:cubicBezTo>
                  <a:pt x="111" y="351"/>
                  <a:pt x="111" y="353"/>
                  <a:pt x="111" y="354"/>
                </a:cubicBezTo>
                <a:cubicBezTo>
                  <a:pt x="114" y="353"/>
                  <a:pt x="112" y="357"/>
                  <a:pt x="115" y="356"/>
                </a:cubicBezTo>
                <a:cubicBezTo>
                  <a:pt x="114" y="358"/>
                  <a:pt x="116" y="358"/>
                  <a:pt x="116" y="359"/>
                </a:cubicBezTo>
                <a:cubicBezTo>
                  <a:pt x="118" y="360"/>
                  <a:pt x="116" y="357"/>
                  <a:pt x="117" y="356"/>
                </a:cubicBezTo>
                <a:cubicBezTo>
                  <a:pt x="118" y="355"/>
                  <a:pt x="120" y="354"/>
                  <a:pt x="121" y="353"/>
                </a:cubicBezTo>
                <a:cubicBezTo>
                  <a:pt x="121" y="351"/>
                  <a:pt x="124" y="351"/>
                  <a:pt x="124" y="349"/>
                </a:cubicBezTo>
                <a:cubicBezTo>
                  <a:pt x="124" y="348"/>
                  <a:pt x="123" y="348"/>
                  <a:pt x="123" y="348"/>
                </a:cubicBezTo>
                <a:cubicBezTo>
                  <a:pt x="123" y="347"/>
                  <a:pt x="122" y="347"/>
                  <a:pt x="122" y="347"/>
                </a:cubicBezTo>
                <a:cubicBezTo>
                  <a:pt x="122" y="346"/>
                  <a:pt x="123" y="345"/>
                  <a:pt x="123" y="343"/>
                </a:cubicBezTo>
                <a:cubicBezTo>
                  <a:pt x="127" y="343"/>
                  <a:pt x="130" y="344"/>
                  <a:pt x="134" y="344"/>
                </a:cubicBezTo>
                <a:cubicBezTo>
                  <a:pt x="134" y="345"/>
                  <a:pt x="135" y="346"/>
                  <a:pt x="136" y="345"/>
                </a:cubicBezTo>
                <a:cubicBezTo>
                  <a:pt x="136" y="348"/>
                  <a:pt x="137" y="348"/>
                  <a:pt x="138" y="349"/>
                </a:cubicBezTo>
                <a:cubicBezTo>
                  <a:pt x="140" y="349"/>
                  <a:pt x="138" y="352"/>
                  <a:pt x="141" y="351"/>
                </a:cubicBezTo>
                <a:cubicBezTo>
                  <a:pt x="142" y="351"/>
                  <a:pt x="143" y="350"/>
                  <a:pt x="145" y="350"/>
                </a:cubicBezTo>
                <a:cubicBezTo>
                  <a:pt x="145" y="352"/>
                  <a:pt x="147" y="350"/>
                  <a:pt x="149" y="350"/>
                </a:cubicBezTo>
                <a:cubicBezTo>
                  <a:pt x="150" y="350"/>
                  <a:pt x="150" y="350"/>
                  <a:pt x="150" y="350"/>
                </a:cubicBezTo>
                <a:cubicBezTo>
                  <a:pt x="151" y="348"/>
                  <a:pt x="152" y="349"/>
                  <a:pt x="153" y="348"/>
                </a:cubicBezTo>
                <a:cubicBezTo>
                  <a:pt x="153" y="348"/>
                  <a:pt x="154" y="347"/>
                  <a:pt x="154" y="347"/>
                </a:cubicBezTo>
                <a:cubicBezTo>
                  <a:pt x="154" y="347"/>
                  <a:pt x="155" y="347"/>
                  <a:pt x="155" y="346"/>
                </a:cubicBezTo>
                <a:cubicBezTo>
                  <a:pt x="158" y="346"/>
                  <a:pt x="160" y="344"/>
                  <a:pt x="162" y="343"/>
                </a:cubicBezTo>
                <a:cubicBezTo>
                  <a:pt x="166" y="343"/>
                  <a:pt x="171" y="342"/>
                  <a:pt x="176" y="343"/>
                </a:cubicBezTo>
                <a:cubicBezTo>
                  <a:pt x="177" y="341"/>
                  <a:pt x="177" y="338"/>
                  <a:pt x="179" y="338"/>
                </a:cubicBezTo>
                <a:cubicBezTo>
                  <a:pt x="179" y="338"/>
                  <a:pt x="179" y="338"/>
                  <a:pt x="179" y="339"/>
                </a:cubicBezTo>
                <a:cubicBezTo>
                  <a:pt x="179" y="339"/>
                  <a:pt x="180" y="338"/>
                  <a:pt x="180" y="338"/>
                </a:cubicBezTo>
                <a:cubicBezTo>
                  <a:pt x="180" y="338"/>
                  <a:pt x="180" y="339"/>
                  <a:pt x="181" y="339"/>
                </a:cubicBezTo>
                <a:cubicBezTo>
                  <a:pt x="181" y="340"/>
                  <a:pt x="184" y="339"/>
                  <a:pt x="184" y="339"/>
                </a:cubicBezTo>
                <a:cubicBezTo>
                  <a:pt x="184" y="340"/>
                  <a:pt x="186" y="340"/>
                  <a:pt x="186" y="341"/>
                </a:cubicBezTo>
                <a:cubicBezTo>
                  <a:pt x="187" y="341"/>
                  <a:pt x="187" y="341"/>
                  <a:pt x="187" y="341"/>
                </a:cubicBezTo>
                <a:cubicBezTo>
                  <a:pt x="188" y="341"/>
                  <a:pt x="187" y="339"/>
                  <a:pt x="189" y="339"/>
                </a:cubicBezTo>
                <a:cubicBezTo>
                  <a:pt x="191" y="340"/>
                  <a:pt x="192" y="339"/>
                  <a:pt x="193" y="339"/>
                </a:cubicBezTo>
                <a:cubicBezTo>
                  <a:pt x="194" y="340"/>
                  <a:pt x="195" y="339"/>
                  <a:pt x="196" y="339"/>
                </a:cubicBezTo>
                <a:cubicBezTo>
                  <a:pt x="196" y="341"/>
                  <a:pt x="196" y="343"/>
                  <a:pt x="197" y="343"/>
                </a:cubicBezTo>
                <a:cubicBezTo>
                  <a:pt x="198" y="344"/>
                  <a:pt x="198" y="344"/>
                  <a:pt x="198" y="345"/>
                </a:cubicBezTo>
                <a:cubicBezTo>
                  <a:pt x="198" y="345"/>
                  <a:pt x="198" y="345"/>
                  <a:pt x="198" y="345"/>
                </a:cubicBezTo>
                <a:cubicBezTo>
                  <a:pt x="199" y="346"/>
                  <a:pt x="200" y="346"/>
                  <a:pt x="200" y="346"/>
                </a:cubicBezTo>
                <a:cubicBezTo>
                  <a:pt x="200" y="346"/>
                  <a:pt x="201" y="347"/>
                  <a:pt x="200" y="348"/>
                </a:cubicBezTo>
                <a:cubicBezTo>
                  <a:pt x="203" y="348"/>
                  <a:pt x="203" y="348"/>
                  <a:pt x="203" y="348"/>
                </a:cubicBezTo>
                <a:cubicBezTo>
                  <a:pt x="203" y="341"/>
                  <a:pt x="203" y="341"/>
                  <a:pt x="203" y="341"/>
                </a:cubicBezTo>
                <a:cubicBezTo>
                  <a:pt x="202" y="341"/>
                  <a:pt x="202" y="340"/>
                  <a:pt x="202" y="339"/>
                </a:cubicBezTo>
                <a:cubicBezTo>
                  <a:pt x="201" y="339"/>
                  <a:pt x="201" y="337"/>
                  <a:pt x="200" y="337"/>
                </a:cubicBezTo>
                <a:cubicBezTo>
                  <a:pt x="200" y="335"/>
                  <a:pt x="199" y="335"/>
                  <a:pt x="198" y="334"/>
                </a:cubicBezTo>
                <a:cubicBezTo>
                  <a:pt x="199" y="334"/>
                  <a:pt x="199" y="332"/>
                  <a:pt x="200" y="332"/>
                </a:cubicBezTo>
                <a:cubicBezTo>
                  <a:pt x="200" y="329"/>
                  <a:pt x="200" y="329"/>
                  <a:pt x="200" y="329"/>
                </a:cubicBezTo>
                <a:cubicBezTo>
                  <a:pt x="200" y="329"/>
                  <a:pt x="199" y="329"/>
                  <a:pt x="199" y="327"/>
                </a:cubicBezTo>
                <a:cubicBezTo>
                  <a:pt x="199" y="326"/>
                  <a:pt x="198" y="326"/>
                  <a:pt x="198" y="325"/>
                </a:cubicBezTo>
                <a:cubicBezTo>
                  <a:pt x="198" y="325"/>
                  <a:pt x="198" y="324"/>
                  <a:pt x="198" y="325"/>
                </a:cubicBezTo>
                <a:cubicBezTo>
                  <a:pt x="198" y="324"/>
                  <a:pt x="198" y="323"/>
                  <a:pt x="198" y="323"/>
                </a:cubicBezTo>
                <a:cubicBezTo>
                  <a:pt x="196" y="322"/>
                  <a:pt x="198" y="320"/>
                  <a:pt x="198" y="318"/>
                </a:cubicBezTo>
                <a:cubicBezTo>
                  <a:pt x="198" y="318"/>
                  <a:pt x="198" y="318"/>
                  <a:pt x="199" y="318"/>
                </a:cubicBezTo>
                <a:cubicBezTo>
                  <a:pt x="199" y="317"/>
                  <a:pt x="200" y="317"/>
                  <a:pt x="200" y="316"/>
                </a:cubicBezTo>
                <a:cubicBezTo>
                  <a:pt x="202" y="316"/>
                  <a:pt x="203" y="316"/>
                  <a:pt x="204" y="314"/>
                </a:cubicBezTo>
                <a:cubicBezTo>
                  <a:pt x="206" y="314"/>
                  <a:pt x="206" y="313"/>
                  <a:pt x="207" y="313"/>
                </a:cubicBezTo>
                <a:cubicBezTo>
                  <a:pt x="209" y="313"/>
                  <a:pt x="210" y="311"/>
                  <a:pt x="212" y="311"/>
                </a:cubicBezTo>
                <a:cubicBezTo>
                  <a:pt x="212" y="311"/>
                  <a:pt x="212" y="311"/>
                  <a:pt x="212" y="310"/>
                </a:cubicBezTo>
                <a:cubicBezTo>
                  <a:pt x="213" y="310"/>
                  <a:pt x="213" y="309"/>
                  <a:pt x="214" y="309"/>
                </a:cubicBezTo>
                <a:cubicBezTo>
                  <a:pt x="214" y="307"/>
                  <a:pt x="216" y="307"/>
                  <a:pt x="216" y="305"/>
                </a:cubicBezTo>
                <a:cubicBezTo>
                  <a:pt x="216" y="305"/>
                  <a:pt x="216" y="304"/>
                  <a:pt x="216" y="304"/>
                </a:cubicBezTo>
                <a:cubicBezTo>
                  <a:pt x="216" y="304"/>
                  <a:pt x="216" y="304"/>
                  <a:pt x="216" y="304"/>
                </a:cubicBezTo>
                <a:cubicBezTo>
                  <a:pt x="216" y="304"/>
                  <a:pt x="216" y="303"/>
                  <a:pt x="216" y="303"/>
                </a:cubicBezTo>
                <a:cubicBezTo>
                  <a:pt x="216" y="303"/>
                  <a:pt x="216" y="302"/>
                  <a:pt x="216" y="302"/>
                </a:cubicBezTo>
                <a:cubicBezTo>
                  <a:pt x="216" y="302"/>
                  <a:pt x="216" y="302"/>
                  <a:pt x="216" y="302"/>
                </a:cubicBezTo>
                <a:cubicBezTo>
                  <a:pt x="216" y="302"/>
                  <a:pt x="216" y="302"/>
                  <a:pt x="216" y="302"/>
                </a:cubicBezTo>
                <a:cubicBezTo>
                  <a:pt x="216" y="302"/>
                  <a:pt x="216" y="301"/>
                  <a:pt x="216" y="301"/>
                </a:cubicBezTo>
                <a:cubicBezTo>
                  <a:pt x="216" y="301"/>
                  <a:pt x="216" y="301"/>
                  <a:pt x="216" y="301"/>
                </a:cubicBezTo>
                <a:cubicBezTo>
                  <a:pt x="216" y="301"/>
                  <a:pt x="216" y="301"/>
                  <a:pt x="216" y="301"/>
                </a:cubicBezTo>
                <a:cubicBezTo>
                  <a:pt x="216" y="301"/>
                  <a:pt x="216" y="300"/>
                  <a:pt x="216" y="300"/>
                </a:cubicBezTo>
                <a:cubicBezTo>
                  <a:pt x="216" y="300"/>
                  <a:pt x="216" y="300"/>
                  <a:pt x="216" y="300"/>
                </a:cubicBezTo>
                <a:cubicBezTo>
                  <a:pt x="216" y="300"/>
                  <a:pt x="216" y="300"/>
                  <a:pt x="216" y="300"/>
                </a:cubicBezTo>
                <a:cubicBezTo>
                  <a:pt x="216" y="300"/>
                  <a:pt x="216" y="300"/>
                  <a:pt x="216" y="300"/>
                </a:cubicBezTo>
                <a:cubicBezTo>
                  <a:pt x="216" y="300"/>
                  <a:pt x="216" y="299"/>
                  <a:pt x="216" y="299"/>
                </a:cubicBezTo>
                <a:cubicBezTo>
                  <a:pt x="216" y="299"/>
                  <a:pt x="216" y="299"/>
                  <a:pt x="216" y="299"/>
                </a:cubicBezTo>
                <a:cubicBezTo>
                  <a:pt x="216" y="299"/>
                  <a:pt x="216" y="299"/>
                  <a:pt x="216" y="299"/>
                </a:cubicBezTo>
                <a:cubicBezTo>
                  <a:pt x="219" y="299"/>
                  <a:pt x="219" y="299"/>
                  <a:pt x="219" y="299"/>
                </a:cubicBezTo>
                <a:cubicBezTo>
                  <a:pt x="219" y="299"/>
                  <a:pt x="219" y="299"/>
                  <a:pt x="219" y="299"/>
                </a:cubicBezTo>
                <a:cubicBezTo>
                  <a:pt x="219" y="299"/>
                  <a:pt x="219" y="299"/>
                  <a:pt x="219" y="299"/>
                </a:cubicBezTo>
                <a:cubicBezTo>
                  <a:pt x="219" y="299"/>
                  <a:pt x="219" y="299"/>
                  <a:pt x="219" y="299"/>
                </a:cubicBezTo>
                <a:cubicBezTo>
                  <a:pt x="219" y="299"/>
                  <a:pt x="219" y="299"/>
                  <a:pt x="219" y="299"/>
                </a:cubicBezTo>
                <a:cubicBezTo>
                  <a:pt x="219" y="299"/>
                  <a:pt x="219" y="299"/>
                  <a:pt x="219" y="299"/>
                </a:cubicBezTo>
                <a:cubicBezTo>
                  <a:pt x="219" y="299"/>
                  <a:pt x="219" y="299"/>
                  <a:pt x="219" y="299"/>
                </a:cubicBezTo>
                <a:cubicBezTo>
                  <a:pt x="219" y="299"/>
                  <a:pt x="219" y="299"/>
                  <a:pt x="219" y="299"/>
                </a:cubicBezTo>
                <a:cubicBezTo>
                  <a:pt x="219" y="300"/>
                  <a:pt x="220" y="300"/>
                  <a:pt x="220" y="300"/>
                </a:cubicBezTo>
                <a:cubicBezTo>
                  <a:pt x="220" y="300"/>
                  <a:pt x="221" y="300"/>
                  <a:pt x="221" y="301"/>
                </a:cubicBezTo>
                <a:cubicBezTo>
                  <a:pt x="221" y="301"/>
                  <a:pt x="222" y="301"/>
                  <a:pt x="222" y="301"/>
                </a:cubicBezTo>
                <a:cubicBezTo>
                  <a:pt x="223" y="301"/>
                  <a:pt x="223" y="301"/>
                  <a:pt x="224" y="301"/>
                </a:cubicBezTo>
                <a:cubicBezTo>
                  <a:pt x="224" y="301"/>
                  <a:pt x="224" y="301"/>
                  <a:pt x="224" y="301"/>
                </a:cubicBezTo>
                <a:cubicBezTo>
                  <a:pt x="224" y="301"/>
                  <a:pt x="224" y="301"/>
                  <a:pt x="224" y="301"/>
                </a:cubicBezTo>
                <a:cubicBezTo>
                  <a:pt x="225" y="301"/>
                  <a:pt x="225" y="300"/>
                  <a:pt x="226" y="300"/>
                </a:cubicBezTo>
                <a:cubicBezTo>
                  <a:pt x="226" y="300"/>
                  <a:pt x="226" y="300"/>
                  <a:pt x="226" y="300"/>
                </a:cubicBezTo>
                <a:cubicBezTo>
                  <a:pt x="226" y="300"/>
                  <a:pt x="226" y="300"/>
                  <a:pt x="226" y="299"/>
                </a:cubicBezTo>
                <a:cubicBezTo>
                  <a:pt x="226" y="299"/>
                  <a:pt x="226" y="299"/>
                  <a:pt x="226" y="299"/>
                </a:cubicBezTo>
                <a:cubicBezTo>
                  <a:pt x="226" y="299"/>
                  <a:pt x="226" y="299"/>
                  <a:pt x="226" y="299"/>
                </a:cubicBezTo>
                <a:cubicBezTo>
                  <a:pt x="226" y="299"/>
                  <a:pt x="226" y="299"/>
                  <a:pt x="226" y="298"/>
                </a:cubicBezTo>
                <a:cubicBezTo>
                  <a:pt x="226" y="298"/>
                  <a:pt x="226" y="298"/>
                  <a:pt x="226" y="298"/>
                </a:cubicBezTo>
                <a:cubicBezTo>
                  <a:pt x="227" y="298"/>
                  <a:pt x="227" y="298"/>
                  <a:pt x="227" y="298"/>
                </a:cubicBezTo>
                <a:cubicBezTo>
                  <a:pt x="226" y="296"/>
                  <a:pt x="228" y="295"/>
                  <a:pt x="228" y="293"/>
                </a:cubicBezTo>
                <a:cubicBezTo>
                  <a:pt x="228" y="293"/>
                  <a:pt x="228" y="293"/>
                  <a:pt x="228" y="293"/>
                </a:cubicBezTo>
                <a:cubicBezTo>
                  <a:pt x="225" y="292"/>
                  <a:pt x="225" y="289"/>
                  <a:pt x="226" y="286"/>
                </a:cubicBezTo>
                <a:cubicBezTo>
                  <a:pt x="225" y="286"/>
                  <a:pt x="223" y="286"/>
                  <a:pt x="223" y="283"/>
                </a:cubicBezTo>
                <a:cubicBezTo>
                  <a:pt x="221" y="283"/>
                  <a:pt x="221" y="282"/>
                  <a:pt x="220" y="281"/>
                </a:cubicBezTo>
                <a:cubicBezTo>
                  <a:pt x="220" y="281"/>
                  <a:pt x="219" y="281"/>
                  <a:pt x="219" y="280"/>
                </a:cubicBezTo>
                <a:cubicBezTo>
                  <a:pt x="219" y="280"/>
                  <a:pt x="218" y="280"/>
                  <a:pt x="219" y="279"/>
                </a:cubicBezTo>
                <a:cubicBezTo>
                  <a:pt x="216" y="279"/>
                  <a:pt x="216" y="279"/>
                  <a:pt x="216" y="279"/>
                </a:cubicBezTo>
                <a:cubicBezTo>
                  <a:pt x="215" y="277"/>
                  <a:pt x="213" y="276"/>
                  <a:pt x="212" y="274"/>
                </a:cubicBezTo>
                <a:cubicBezTo>
                  <a:pt x="209" y="274"/>
                  <a:pt x="209" y="274"/>
                  <a:pt x="209" y="274"/>
                </a:cubicBezTo>
                <a:cubicBezTo>
                  <a:pt x="209" y="273"/>
                  <a:pt x="208" y="273"/>
                  <a:pt x="207" y="272"/>
                </a:cubicBezTo>
                <a:cubicBezTo>
                  <a:pt x="207" y="272"/>
                  <a:pt x="208" y="271"/>
                  <a:pt x="207" y="271"/>
                </a:cubicBezTo>
                <a:cubicBezTo>
                  <a:pt x="207" y="271"/>
                  <a:pt x="206" y="271"/>
                  <a:pt x="206" y="270"/>
                </a:cubicBezTo>
                <a:cubicBezTo>
                  <a:pt x="206" y="270"/>
                  <a:pt x="206" y="269"/>
                  <a:pt x="206" y="269"/>
                </a:cubicBezTo>
                <a:cubicBezTo>
                  <a:pt x="206" y="269"/>
                  <a:pt x="205" y="269"/>
                  <a:pt x="205" y="269"/>
                </a:cubicBezTo>
                <a:cubicBezTo>
                  <a:pt x="205" y="268"/>
                  <a:pt x="204" y="267"/>
                  <a:pt x="203" y="266"/>
                </a:cubicBezTo>
                <a:cubicBezTo>
                  <a:pt x="203" y="265"/>
                  <a:pt x="201" y="265"/>
                  <a:pt x="201" y="263"/>
                </a:cubicBezTo>
                <a:cubicBezTo>
                  <a:pt x="196" y="263"/>
                  <a:pt x="196" y="263"/>
                  <a:pt x="196" y="263"/>
                </a:cubicBezTo>
                <a:cubicBezTo>
                  <a:pt x="195" y="261"/>
                  <a:pt x="194" y="258"/>
                  <a:pt x="192" y="256"/>
                </a:cubicBezTo>
                <a:cubicBezTo>
                  <a:pt x="192" y="254"/>
                  <a:pt x="191" y="255"/>
                  <a:pt x="191" y="254"/>
                </a:cubicBezTo>
                <a:cubicBezTo>
                  <a:pt x="191" y="253"/>
                  <a:pt x="191" y="252"/>
                  <a:pt x="191" y="252"/>
                </a:cubicBezTo>
                <a:cubicBezTo>
                  <a:pt x="191" y="252"/>
                  <a:pt x="190" y="252"/>
                  <a:pt x="190" y="252"/>
                </a:cubicBezTo>
                <a:cubicBezTo>
                  <a:pt x="190" y="252"/>
                  <a:pt x="190" y="252"/>
                  <a:pt x="190" y="251"/>
                </a:cubicBezTo>
                <a:cubicBezTo>
                  <a:pt x="190" y="251"/>
                  <a:pt x="189" y="252"/>
                  <a:pt x="189" y="251"/>
                </a:cubicBezTo>
                <a:cubicBezTo>
                  <a:pt x="189" y="251"/>
                  <a:pt x="189" y="251"/>
                  <a:pt x="189" y="251"/>
                </a:cubicBezTo>
                <a:cubicBezTo>
                  <a:pt x="189" y="250"/>
                  <a:pt x="188" y="249"/>
                  <a:pt x="189" y="248"/>
                </a:cubicBezTo>
                <a:cubicBezTo>
                  <a:pt x="188" y="248"/>
                  <a:pt x="187" y="247"/>
                  <a:pt x="187" y="246"/>
                </a:cubicBezTo>
                <a:cubicBezTo>
                  <a:pt x="185" y="246"/>
                  <a:pt x="184" y="246"/>
                  <a:pt x="184" y="244"/>
                </a:cubicBezTo>
                <a:cubicBezTo>
                  <a:pt x="184" y="242"/>
                  <a:pt x="184" y="241"/>
                  <a:pt x="186" y="240"/>
                </a:cubicBezTo>
                <a:cubicBezTo>
                  <a:pt x="186" y="239"/>
                  <a:pt x="186" y="239"/>
                  <a:pt x="187" y="238"/>
                </a:cubicBezTo>
                <a:cubicBezTo>
                  <a:pt x="187" y="238"/>
                  <a:pt x="187" y="237"/>
                  <a:pt x="188" y="236"/>
                </a:cubicBezTo>
                <a:cubicBezTo>
                  <a:pt x="185" y="237"/>
                  <a:pt x="186" y="234"/>
                  <a:pt x="184" y="234"/>
                </a:cubicBezTo>
                <a:cubicBezTo>
                  <a:pt x="184" y="233"/>
                  <a:pt x="183" y="232"/>
                  <a:pt x="182" y="231"/>
                </a:cubicBezTo>
                <a:cubicBezTo>
                  <a:pt x="181" y="230"/>
                  <a:pt x="180" y="229"/>
                  <a:pt x="179" y="228"/>
                </a:cubicBezTo>
                <a:cubicBezTo>
                  <a:pt x="179" y="228"/>
                  <a:pt x="179" y="228"/>
                  <a:pt x="178" y="228"/>
                </a:cubicBezTo>
                <a:cubicBezTo>
                  <a:pt x="178" y="227"/>
                  <a:pt x="178" y="227"/>
                  <a:pt x="178" y="227"/>
                </a:cubicBezTo>
                <a:cubicBezTo>
                  <a:pt x="177" y="225"/>
                  <a:pt x="176" y="222"/>
                  <a:pt x="175" y="219"/>
                </a:cubicBezTo>
                <a:cubicBezTo>
                  <a:pt x="176" y="219"/>
                  <a:pt x="175" y="218"/>
                  <a:pt x="175" y="217"/>
                </a:cubicBezTo>
                <a:cubicBezTo>
                  <a:pt x="176" y="217"/>
                  <a:pt x="176" y="217"/>
                  <a:pt x="176" y="218"/>
                </a:cubicBezTo>
                <a:cubicBezTo>
                  <a:pt x="178" y="218"/>
                  <a:pt x="178" y="219"/>
                  <a:pt x="180" y="219"/>
                </a:cubicBezTo>
                <a:cubicBezTo>
                  <a:pt x="180" y="220"/>
                  <a:pt x="180" y="220"/>
                  <a:pt x="181" y="221"/>
                </a:cubicBezTo>
                <a:cubicBezTo>
                  <a:pt x="181" y="222"/>
                  <a:pt x="182" y="223"/>
                  <a:pt x="183" y="223"/>
                </a:cubicBezTo>
                <a:cubicBezTo>
                  <a:pt x="183" y="222"/>
                  <a:pt x="184" y="221"/>
                  <a:pt x="184" y="221"/>
                </a:cubicBezTo>
                <a:cubicBezTo>
                  <a:pt x="184" y="220"/>
                  <a:pt x="185" y="219"/>
                  <a:pt x="185" y="218"/>
                </a:cubicBezTo>
                <a:cubicBezTo>
                  <a:pt x="185" y="218"/>
                  <a:pt x="185" y="218"/>
                  <a:pt x="186" y="218"/>
                </a:cubicBezTo>
                <a:cubicBezTo>
                  <a:pt x="186" y="218"/>
                  <a:pt x="186" y="218"/>
                  <a:pt x="186" y="218"/>
                </a:cubicBezTo>
                <a:cubicBezTo>
                  <a:pt x="187" y="217"/>
                  <a:pt x="186" y="215"/>
                  <a:pt x="188" y="216"/>
                </a:cubicBezTo>
                <a:cubicBezTo>
                  <a:pt x="188" y="216"/>
                  <a:pt x="188" y="216"/>
                  <a:pt x="188" y="216"/>
                </a:cubicBezTo>
                <a:cubicBezTo>
                  <a:pt x="188" y="215"/>
                  <a:pt x="188" y="215"/>
                  <a:pt x="189" y="215"/>
                </a:cubicBezTo>
                <a:cubicBezTo>
                  <a:pt x="189" y="215"/>
                  <a:pt x="189" y="215"/>
                  <a:pt x="189" y="215"/>
                </a:cubicBezTo>
                <a:cubicBezTo>
                  <a:pt x="189" y="214"/>
                  <a:pt x="189" y="214"/>
                  <a:pt x="190" y="214"/>
                </a:cubicBezTo>
                <a:cubicBezTo>
                  <a:pt x="190" y="214"/>
                  <a:pt x="190" y="214"/>
                  <a:pt x="190" y="214"/>
                </a:cubicBezTo>
                <a:cubicBezTo>
                  <a:pt x="190" y="214"/>
                  <a:pt x="191" y="214"/>
                  <a:pt x="191" y="214"/>
                </a:cubicBezTo>
                <a:cubicBezTo>
                  <a:pt x="191" y="214"/>
                  <a:pt x="191" y="214"/>
                  <a:pt x="191" y="214"/>
                </a:cubicBezTo>
                <a:cubicBezTo>
                  <a:pt x="192" y="214"/>
                  <a:pt x="192" y="213"/>
                  <a:pt x="193" y="213"/>
                </a:cubicBezTo>
                <a:cubicBezTo>
                  <a:pt x="193" y="213"/>
                  <a:pt x="193" y="213"/>
                  <a:pt x="193" y="213"/>
                </a:cubicBezTo>
                <a:cubicBezTo>
                  <a:pt x="194" y="212"/>
                  <a:pt x="195" y="212"/>
                  <a:pt x="197" y="213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7" y="213"/>
                  <a:pt x="197" y="213"/>
                  <a:pt x="197" y="212"/>
                </a:cubicBezTo>
                <a:cubicBezTo>
                  <a:pt x="198" y="212"/>
                  <a:pt x="198" y="212"/>
                  <a:pt x="198" y="212"/>
                </a:cubicBezTo>
                <a:cubicBezTo>
                  <a:pt x="199" y="212"/>
                  <a:pt x="200" y="213"/>
                  <a:pt x="201" y="212"/>
                </a:cubicBezTo>
                <a:cubicBezTo>
                  <a:pt x="202" y="212"/>
                  <a:pt x="202" y="212"/>
                  <a:pt x="202" y="212"/>
                </a:cubicBezTo>
                <a:cubicBezTo>
                  <a:pt x="202" y="210"/>
                  <a:pt x="203" y="210"/>
                  <a:pt x="205" y="209"/>
                </a:cubicBezTo>
                <a:cubicBezTo>
                  <a:pt x="208" y="209"/>
                  <a:pt x="208" y="209"/>
                  <a:pt x="208" y="209"/>
                </a:cubicBezTo>
                <a:cubicBezTo>
                  <a:pt x="209" y="208"/>
                  <a:pt x="209" y="207"/>
                  <a:pt x="211" y="207"/>
                </a:cubicBezTo>
                <a:cubicBezTo>
                  <a:pt x="212" y="206"/>
                  <a:pt x="212" y="205"/>
                  <a:pt x="214" y="204"/>
                </a:cubicBezTo>
                <a:cubicBezTo>
                  <a:pt x="215" y="204"/>
                  <a:pt x="216" y="204"/>
                  <a:pt x="216" y="203"/>
                </a:cubicBezTo>
                <a:cubicBezTo>
                  <a:pt x="216" y="202"/>
                  <a:pt x="217" y="202"/>
                  <a:pt x="217" y="203"/>
                </a:cubicBezTo>
                <a:cubicBezTo>
                  <a:pt x="218" y="203"/>
                  <a:pt x="219" y="202"/>
                  <a:pt x="219" y="202"/>
                </a:cubicBezTo>
                <a:cubicBezTo>
                  <a:pt x="219" y="202"/>
                  <a:pt x="219" y="201"/>
                  <a:pt x="220" y="201"/>
                </a:cubicBezTo>
                <a:cubicBezTo>
                  <a:pt x="221" y="201"/>
                  <a:pt x="221" y="201"/>
                  <a:pt x="221" y="201"/>
                </a:cubicBezTo>
                <a:cubicBezTo>
                  <a:pt x="222" y="201"/>
                  <a:pt x="222" y="200"/>
                  <a:pt x="223" y="200"/>
                </a:cubicBezTo>
                <a:cubicBezTo>
                  <a:pt x="223" y="200"/>
                  <a:pt x="224" y="199"/>
                  <a:pt x="224" y="199"/>
                </a:cubicBezTo>
                <a:cubicBezTo>
                  <a:pt x="225" y="199"/>
                  <a:pt x="225" y="199"/>
                  <a:pt x="225" y="198"/>
                </a:cubicBezTo>
                <a:cubicBezTo>
                  <a:pt x="226" y="198"/>
                  <a:pt x="227" y="198"/>
                  <a:pt x="228" y="198"/>
                </a:cubicBezTo>
                <a:cubicBezTo>
                  <a:pt x="228" y="198"/>
                  <a:pt x="228" y="197"/>
                  <a:pt x="228" y="197"/>
                </a:cubicBezTo>
                <a:cubicBezTo>
                  <a:pt x="228" y="197"/>
                  <a:pt x="229" y="197"/>
                  <a:pt x="230" y="197"/>
                </a:cubicBezTo>
                <a:cubicBezTo>
                  <a:pt x="230" y="197"/>
                  <a:pt x="231" y="197"/>
                  <a:pt x="231" y="196"/>
                </a:cubicBezTo>
                <a:cubicBezTo>
                  <a:pt x="232" y="196"/>
                  <a:pt x="232" y="196"/>
                  <a:pt x="232" y="196"/>
                </a:cubicBezTo>
                <a:cubicBezTo>
                  <a:pt x="232" y="196"/>
                  <a:pt x="233" y="196"/>
                  <a:pt x="233" y="195"/>
                </a:cubicBezTo>
                <a:cubicBezTo>
                  <a:pt x="234" y="195"/>
                  <a:pt x="234" y="195"/>
                  <a:pt x="235" y="195"/>
                </a:cubicBezTo>
                <a:cubicBezTo>
                  <a:pt x="235" y="195"/>
                  <a:pt x="235" y="194"/>
                  <a:pt x="235" y="194"/>
                </a:cubicBezTo>
                <a:cubicBezTo>
                  <a:pt x="236" y="193"/>
                  <a:pt x="236" y="194"/>
                  <a:pt x="237" y="194"/>
                </a:cubicBezTo>
                <a:cubicBezTo>
                  <a:pt x="237" y="194"/>
                  <a:pt x="237" y="193"/>
                  <a:pt x="237" y="193"/>
                </a:cubicBezTo>
                <a:cubicBezTo>
                  <a:pt x="237" y="193"/>
                  <a:pt x="238" y="193"/>
                  <a:pt x="238" y="193"/>
                </a:cubicBezTo>
                <a:cubicBezTo>
                  <a:pt x="239" y="193"/>
                  <a:pt x="239" y="193"/>
                  <a:pt x="239" y="193"/>
                </a:cubicBezTo>
                <a:cubicBezTo>
                  <a:pt x="239" y="192"/>
                  <a:pt x="239" y="192"/>
                  <a:pt x="239" y="192"/>
                </a:cubicBezTo>
                <a:cubicBezTo>
                  <a:pt x="241" y="192"/>
                  <a:pt x="241" y="192"/>
                  <a:pt x="241" y="192"/>
                </a:cubicBezTo>
                <a:cubicBezTo>
                  <a:pt x="243" y="190"/>
                  <a:pt x="238" y="190"/>
                  <a:pt x="239" y="187"/>
                </a:cubicBezTo>
                <a:cubicBezTo>
                  <a:pt x="239" y="185"/>
                  <a:pt x="241" y="186"/>
                  <a:pt x="241" y="185"/>
                </a:cubicBezTo>
                <a:cubicBezTo>
                  <a:pt x="242" y="185"/>
                  <a:pt x="242" y="184"/>
                  <a:pt x="243" y="184"/>
                </a:cubicBezTo>
                <a:cubicBezTo>
                  <a:pt x="244" y="184"/>
                  <a:pt x="244" y="184"/>
                  <a:pt x="245" y="185"/>
                </a:cubicBezTo>
                <a:cubicBezTo>
                  <a:pt x="245" y="186"/>
                  <a:pt x="247" y="185"/>
                  <a:pt x="247" y="186"/>
                </a:cubicBezTo>
                <a:cubicBezTo>
                  <a:pt x="249" y="185"/>
                  <a:pt x="249" y="187"/>
                  <a:pt x="251" y="187"/>
                </a:cubicBezTo>
                <a:cubicBezTo>
                  <a:pt x="250" y="187"/>
                  <a:pt x="250" y="188"/>
                  <a:pt x="251" y="188"/>
                </a:cubicBezTo>
                <a:cubicBezTo>
                  <a:pt x="251" y="189"/>
                  <a:pt x="251" y="190"/>
                  <a:pt x="251" y="191"/>
                </a:cubicBezTo>
                <a:cubicBezTo>
                  <a:pt x="252" y="191"/>
                  <a:pt x="252" y="191"/>
                  <a:pt x="252" y="192"/>
                </a:cubicBezTo>
                <a:cubicBezTo>
                  <a:pt x="254" y="192"/>
                  <a:pt x="255" y="191"/>
                  <a:pt x="255" y="190"/>
                </a:cubicBezTo>
                <a:cubicBezTo>
                  <a:pt x="255" y="185"/>
                  <a:pt x="257" y="180"/>
                  <a:pt x="258" y="176"/>
                </a:cubicBezTo>
                <a:cubicBezTo>
                  <a:pt x="258" y="173"/>
                  <a:pt x="257" y="172"/>
                  <a:pt x="257" y="170"/>
                </a:cubicBezTo>
                <a:close/>
                <a:moveTo>
                  <a:pt x="83" y="14"/>
                </a:moveTo>
                <a:cubicBezTo>
                  <a:pt x="83" y="14"/>
                  <a:pt x="83" y="15"/>
                  <a:pt x="82" y="15"/>
                </a:cubicBezTo>
                <a:cubicBezTo>
                  <a:pt x="82" y="17"/>
                  <a:pt x="84" y="16"/>
                  <a:pt x="85" y="17"/>
                </a:cubicBezTo>
                <a:cubicBezTo>
                  <a:pt x="86" y="18"/>
                  <a:pt x="88" y="17"/>
                  <a:pt x="88" y="17"/>
                </a:cubicBezTo>
                <a:cubicBezTo>
                  <a:pt x="88" y="16"/>
                  <a:pt x="88" y="15"/>
                  <a:pt x="88" y="15"/>
                </a:cubicBezTo>
                <a:cubicBezTo>
                  <a:pt x="88" y="15"/>
                  <a:pt x="87" y="14"/>
                  <a:pt x="88" y="14"/>
                </a:cubicBezTo>
                <a:cubicBezTo>
                  <a:pt x="86" y="14"/>
                  <a:pt x="84" y="14"/>
                  <a:pt x="83" y="13"/>
                </a:cubicBezTo>
                <a:cubicBezTo>
                  <a:pt x="84" y="14"/>
                  <a:pt x="83" y="14"/>
                  <a:pt x="83" y="14"/>
                </a:cubicBezTo>
                <a:close/>
                <a:moveTo>
                  <a:pt x="34" y="63"/>
                </a:moveTo>
                <a:cubicBezTo>
                  <a:pt x="34" y="62"/>
                  <a:pt x="33" y="61"/>
                  <a:pt x="31" y="61"/>
                </a:cubicBezTo>
                <a:cubicBezTo>
                  <a:pt x="31" y="63"/>
                  <a:pt x="31" y="63"/>
                  <a:pt x="31" y="65"/>
                </a:cubicBezTo>
                <a:cubicBezTo>
                  <a:pt x="33" y="66"/>
                  <a:pt x="32" y="62"/>
                  <a:pt x="34" y="63"/>
                </a:cubicBezTo>
                <a:close/>
                <a:moveTo>
                  <a:pt x="81" y="16"/>
                </a:moveTo>
                <a:cubicBezTo>
                  <a:pt x="79" y="16"/>
                  <a:pt x="79" y="17"/>
                  <a:pt x="79" y="19"/>
                </a:cubicBezTo>
                <a:cubicBezTo>
                  <a:pt x="80" y="19"/>
                  <a:pt x="80" y="19"/>
                  <a:pt x="80" y="19"/>
                </a:cubicBezTo>
                <a:cubicBezTo>
                  <a:pt x="80" y="20"/>
                  <a:pt x="81" y="21"/>
                  <a:pt x="81" y="21"/>
                </a:cubicBezTo>
                <a:cubicBezTo>
                  <a:pt x="82" y="20"/>
                  <a:pt x="82" y="19"/>
                  <a:pt x="82" y="18"/>
                </a:cubicBezTo>
                <a:cubicBezTo>
                  <a:pt x="81" y="18"/>
                  <a:pt x="81" y="17"/>
                  <a:pt x="81" y="16"/>
                </a:cubicBezTo>
                <a:close/>
                <a:moveTo>
                  <a:pt x="90" y="26"/>
                </a:moveTo>
                <a:cubicBezTo>
                  <a:pt x="90" y="25"/>
                  <a:pt x="90" y="25"/>
                  <a:pt x="90" y="25"/>
                </a:cubicBezTo>
                <a:cubicBezTo>
                  <a:pt x="90" y="25"/>
                  <a:pt x="90" y="25"/>
                  <a:pt x="90" y="24"/>
                </a:cubicBezTo>
                <a:cubicBezTo>
                  <a:pt x="90" y="24"/>
                  <a:pt x="90" y="23"/>
                  <a:pt x="90" y="23"/>
                </a:cubicBezTo>
                <a:cubicBezTo>
                  <a:pt x="89" y="23"/>
                  <a:pt x="87" y="23"/>
                  <a:pt x="87" y="24"/>
                </a:cubicBezTo>
                <a:cubicBezTo>
                  <a:pt x="87" y="25"/>
                  <a:pt x="87" y="25"/>
                  <a:pt x="87" y="26"/>
                </a:cubicBezTo>
                <a:cubicBezTo>
                  <a:pt x="87" y="26"/>
                  <a:pt x="87" y="26"/>
                  <a:pt x="88" y="26"/>
                </a:cubicBezTo>
                <a:cubicBezTo>
                  <a:pt x="88" y="26"/>
                  <a:pt x="88" y="26"/>
                  <a:pt x="88" y="26"/>
                </a:cubicBezTo>
                <a:cubicBezTo>
                  <a:pt x="89" y="27"/>
                  <a:pt x="90" y="26"/>
                  <a:pt x="90" y="2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125"/>
          <p:cNvSpPr>
            <a:spLocks noEditPoints="1"/>
          </p:cNvSpPr>
          <p:nvPr/>
        </p:nvSpPr>
        <p:spPr bwMode="auto">
          <a:xfrm>
            <a:off x="5831179" y="3783315"/>
            <a:ext cx="1666875" cy="1792288"/>
          </a:xfrm>
          <a:custGeom>
            <a:avLst/>
            <a:gdLst>
              <a:gd name="T0" fmla="*/ 44 w 431"/>
              <a:gd name="T1" fmla="*/ 138 h 463"/>
              <a:gd name="T2" fmla="*/ 2 w 431"/>
              <a:gd name="T3" fmla="*/ 79 h 463"/>
              <a:gd name="T4" fmla="*/ 95 w 431"/>
              <a:gd name="T5" fmla="*/ 219 h 463"/>
              <a:gd name="T6" fmla="*/ 428 w 431"/>
              <a:gd name="T7" fmla="*/ 394 h 463"/>
              <a:gd name="T8" fmla="*/ 396 w 431"/>
              <a:gd name="T9" fmla="*/ 419 h 463"/>
              <a:gd name="T10" fmla="*/ 403 w 431"/>
              <a:gd name="T11" fmla="*/ 444 h 463"/>
              <a:gd name="T12" fmla="*/ 423 w 431"/>
              <a:gd name="T13" fmla="*/ 454 h 463"/>
              <a:gd name="T14" fmla="*/ 95 w 431"/>
              <a:gd name="T15" fmla="*/ 205 h 463"/>
              <a:gd name="T16" fmla="*/ 89 w 431"/>
              <a:gd name="T17" fmla="*/ 200 h 463"/>
              <a:gd name="T18" fmla="*/ 393 w 431"/>
              <a:gd name="T19" fmla="*/ 109 h 463"/>
              <a:gd name="T20" fmla="*/ 365 w 431"/>
              <a:gd name="T21" fmla="*/ 105 h 463"/>
              <a:gd name="T22" fmla="*/ 321 w 431"/>
              <a:gd name="T23" fmla="*/ 82 h 463"/>
              <a:gd name="T24" fmla="*/ 304 w 431"/>
              <a:gd name="T25" fmla="*/ 54 h 463"/>
              <a:gd name="T26" fmla="*/ 285 w 431"/>
              <a:gd name="T27" fmla="*/ 51 h 463"/>
              <a:gd name="T28" fmla="*/ 260 w 431"/>
              <a:gd name="T29" fmla="*/ 19 h 463"/>
              <a:gd name="T30" fmla="*/ 237 w 431"/>
              <a:gd name="T31" fmla="*/ 2 h 463"/>
              <a:gd name="T32" fmla="*/ 212 w 431"/>
              <a:gd name="T33" fmla="*/ 26 h 463"/>
              <a:gd name="T34" fmla="*/ 187 w 431"/>
              <a:gd name="T35" fmla="*/ 49 h 463"/>
              <a:gd name="T36" fmla="*/ 160 w 431"/>
              <a:gd name="T37" fmla="*/ 66 h 463"/>
              <a:gd name="T38" fmla="*/ 133 w 431"/>
              <a:gd name="T39" fmla="*/ 61 h 463"/>
              <a:gd name="T40" fmla="*/ 114 w 431"/>
              <a:gd name="T41" fmla="*/ 46 h 463"/>
              <a:gd name="T42" fmla="*/ 109 w 431"/>
              <a:gd name="T43" fmla="*/ 65 h 463"/>
              <a:gd name="T44" fmla="*/ 95 w 431"/>
              <a:gd name="T45" fmla="*/ 93 h 463"/>
              <a:gd name="T46" fmla="*/ 70 w 431"/>
              <a:gd name="T47" fmla="*/ 79 h 463"/>
              <a:gd name="T48" fmla="*/ 46 w 431"/>
              <a:gd name="T49" fmla="*/ 75 h 463"/>
              <a:gd name="T50" fmla="*/ 10 w 431"/>
              <a:gd name="T51" fmla="*/ 84 h 463"/>
              <a:gd name="T52" fmla="*/ 15 w 431"/>
              <a:gd name="T53" fmla="*/ 92 h 463"/>
              <a:gd name="T54" fmla="*/ 10 w 431"/>
              <a:gd name="T55" fmla="*/ 101 h 463"/>
              <a:gd name="T56" fmla="*/ 35 w 431"/>
              <a:gd name="T57" fmla="*/ 117 h 463"/>
              <a:gd name="T58" fmla="*/ 65 w 431"/>
              <a:gd name="T59" fmla="*/ 132 h 463"/>
              <a:gd name="T60" fmla="*/ 74 w 431"/>
              <a:gd name="T61" fmla="*/ 151 h 463"/>
              <a:gd name="T62" fmla="*/ 83 w 431"/>
              <a:gd name="T63" fmla="*/ 185 h 463"/>
              <a:gd name="T64" fmla="*/ 99 w 431"/>
              <a:gd name="T65" fmla="*/ 223 h 463"/>
              <a:gd name="T66" fmla="*/ 109 w 431"/>
              <a:gd name="T67" fmla="*/ 258 h 463"/>
              <a:gd name="T68" fmla="*/ 103 w 431"/>
              <a:gd name="T69" fmla="*/ 242 h 463"/>
              <a:gd name="T70" fmla="*/ 94 w 431"/>
              <a:gd name="T71" fmla="*/ 250 h 463"/>
              <a:gd name="T72" fmla="*/ 88 w 431"/>
              <a:gd name="T73" fmla="*/ 274 h 463"/>
              <a:gd name="T74" fmla="*/ 83 w 431"/>
              <a:gd name="T75" fmla="*/ 291 h 463"/>
              <a:gd name="T76" fmla="*/ 71 w 431"/>
              <a:gd name="T77" fmla="*/ 320 h 463"/>
              <a:gd name="T78" fmla="*/ 72 w 431"/>
              <a:gd name="T79" fmla="*/ 347 h 463"/>
              <a:gd name="T80" fmla="*/ 92 w 431"/>
              <a:gd name="T81" fmla="*/ 362 h 463"/>
              <a:gd name="T82" fmla="*/ 125 w 431"/>
              <a:gd name="T83" fmla="*/ 371 h 463"/>
              <a:gd name="T84" fmla="*/ 169 w 431"/>
              <a:gd name="T85" fmla="*/ 383 h 463"/>
              <a:gd name="T86" fmla="*/ 194 w 431"/>
              <a:gd name="T87" fmla="*/ 398 h 463"/>
              <a:gd name="T88" fmla="*/ 216 w 431"/>
              <a:gd name="T89" fmla="*/ 370 h 463"/>
              <a:gd name="T90" fmla="*/ 251 w 431"/>
              <a:gd name="T91" fmla="*/ 351 h 463"/>
              <a:gd name="T92" fmla="*/ 280 w 431"/>
              <a:gd name="T93" fmla="*/ 360 h 463"/>
              <a:gd name="T94" fmla="*/ 315 w 431"/>
              <a:gd name="T95" fmla="*/ 381 h 463"/>
              <a:gd name="T96" fmla="*/ 337 w 431"/>
              <a:gd name="T97" fmla="*/ 373 h 463"/>
              <a:gd name="T98" fmla="*/ 358 w 431"/>
              <a:gd name="T99" fmla="*/ 355 h 463"/>
              <a:gd name="T100" fmla="*/ 347 w 431"/>
              <a:gd name="T101" fmla="*/ 328 h 463"/>
              <a:gd name="T102" fmla="*/ 347 w 431"/>
              <a:gd name="T103" fmla="*/ 285 h 463"/>
              <a:gd name="T104" fmla="*/ 345 w 431"/>
              <a:gd name="T105" fmla="*/ 256 h 463"/>
              <a:gd name="T106" fmla="*/ 356 w 431"/>
              <a:gd name="T107" fmla="*/ 248 h 463"/>
              <a:gd name="T108" fmla="*/ 338 w 431"/>
              <a:gd name="T109" fmla="*/ 228 h 463"/>
              <a:gd name="T110" fmla="*/ 329 w 431"/>
              <a:gd name="T111" fmla="*/ 224 h 463"/>
              <a:gd name="T112" fmla="*/ 357 w 431"/>
              <a:gd name="T113" fmla="*/ 188 h 463"/>
              <a:gd name="T114" fmla="*/ 374 w 431"/>
              <a:gd name="T115" fmla="*/ 180 h 463"/>
              <a:gd name="T116" fmla="*/ 382 w 431"/>
              <a:gd name="T117" fmla="*/ 146 h 463"/>
              <a:gd name="T118" fmla="*/ 394 w 431"/>
              <a:gd name="T119" fmla="*/ 123 h 463"/>
              <a:gd name="T120" fmla="*/ 72 w 431"/>
              <a:gd name="T121" fmla="*/ 164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1" h="463">
                <a:moveTo>
                  <a:pt x="328" y="382"/>
                </a:moveTo>
                <a:cubicBezTo>
                  <a:pt x="327" y="382"/>
                  <a:pt x="326" y="382"/>
                  <a:pt x="326" y="382"/>
                </a:cubicBezTo>
                <a:cubicBezTo>
                  <a:pt x="325" y="382"/>
                  <a:pt x="325" y="383"/>
                  <a:pt x="324" y="384"/>
                </a:cubicBezTo>
                <a:cubicBezTo>
                  <a:pt x="325" y="385"/>
                  <a:pt x="326" y="384"/>
                  <a:pt x="327" y="384"/>
                </a:cubicBezTo>
                <a:cubicBezTo>
                  <a:pt x="327" y="385"/>
                  <a:pt x="328" y="384"/>
                  <a:pt x="329" y="385"/>
                </a:cubicBezTo>
                <a:cubicBezTo>
                  <a:pt x="329" y="384"/>
                  <a:pt x="330" y="384"/>
                  <a:pt x="330" y="383"/>
                </a:cubicBezTo>
                <a:cubicBezTo>
                  <a:pt x="330" y="383"/>
                  <a:pt x="330" y="382"/>
                  <a:pt x="331" y="382"/>
                </a:cubicBezTo>
                <a:cubicBezTo>
                  <a:pt x="332" y="383"/>
                  <a:pt x="332" y="382"/>
                  <a:pt x="332" y="382"/>
                </a:cubicBezTo>
                <a:cubicBezTo>
                  <a:pt x="331" y="381"/>
                  <a:pt x="329" y="381"/>
                  <a:pt x="328" y="382"/>
                </a:cubicBezTo>
                <a:close/>
                <a:moveTo>
                  <a:pt x="51" y="141"/>
                </a:moveTo>
                <a:cubicBezTo>
                  <a:pt x="50" y="141"/>
                  <a:pt x="50" y="141"/>
                  <a:pt x="50" y="140"/>
                </a:cubicBezTo>
                <a:cubicBezTo>
                  <a:pt x="50" y="140"/>
                  <a:pt x="49" y="140"/>
                  <a:pt x="49" y="139"/>
                </a:cubicBezTo>
                <a:cubicBezTo>
                  <a:pt x="49" y="139"/>
                  <a:pt x="48" y="139"/>
                  <a:pt x="49" y="139"/>
                </a:cubicBezTo>
                <a:cubicBezTo>
                  <a:pt x="48" y="137"/>
                  <a:pt x="47" y="136"/>
                  <a:pt x="44" y="137"/>
                </a:cubicBezTo>
                <a:cubicBezTo>
                  <a:pt x="44" y="137"/>
                  <a:pt x="44" y="137"/>
                  <a:pt x="44" y="138"/>
                </a:cubicBezTo>
                <a:cubicBezTo>
                  <a:pt x="44" y="138"/>
                  <a:pt x="45" y="139"/>
                  <a:pt x="45" y="139"/>
                </a:cubicBezTo>
                <a:cubicBezTo>
                  <a:pt x="45" y="139"/>
                  <a:pt x="44" y="139"/>
                  <a:pt x="44" y="140"/>
                </a:cubicBezTo>
                <a:cubicBezTo>
                  <a:pt x="45" y="140"/>
                  <a:pt x="46" y="141"/>
                  <a:pt x="46" y="142"/>
                </a:cubicBezTo>
                <a:cubicBezTo>
                  <a:pt x="46" y="142"/>
                  <a:pt x="47" y="142"/>
                  <a:pt x="47" y="143"/>
                </a:cubicBezTo>
                <a:cubicBezTo>
                  <a:pt x="47" y="144"/>
                  <a:pt x="47" y="143"/>
                  <a:pt x="48" y="143"/>
                </a:cubicBezTo>
                <a:cubicBezTo>
                  <a:pt x="48" y="144"/>
                  <a:pt x="48" y="145"/>
                  <a:pt x="49" y="144"/>
                </a:cubicBezTo>
                <a:cubicBezTo>
                  <a:pt x="49" y="144"/>
                  <a:pt x="49" y="144"/>
                  <a:pt x="49" y="145"/>
                </a:cubicBezTo>
                <a:cubicBezTo>
                  <a:pt x="50" y="145"/>
                  <a:pt x="50" y="146"/>
                  <a:pt x="51" y="146"/>
                </a:cubicBezTo>
                <a:cubicBezTo>
                  <a:pt x="53" y="145"/>
                  <a:pt x="54" y="144"/>
                  <a:pt x="54" y="143"/>
                </a:cubicBezTo>
                <a:cubicBezTo>
                  <a:pt x="53" y="143"/>
                  <a:pt x="51" y="142"/>
                  <a:pt x="51" y="141"/>
                </a:cubicBezTo>
                <a:close/>
                <a:moveTo>
                  <a:pt x="5" y="77"/>
                </a:moveTo>
                <a:cubicBezTo>
                  <a:pt x="5" y="77"/>
                  <a:pt x="5" y="77"/>
                  <a:pt x="5" y="77"/>
                </a:cubicBezTo>
                <a:cubicBezTo>
                  <a:pt x="3" y="76"/>
                  <a:pt x="3" y="78"/>
                  <a:pt x="1" y="77"/>
                </a:cubicBezTo>
                <a:cubicBezTo>
                  <a:pt x="0" y="78"/>
                  <a:pt x="1" y="78"/>
                  <a:pt x="1" y="79"/>
                </a:cubicBezTo>
                <a:cubicBezTo>
                  <a:pt x="1" y="79"/>
                  <a:pt x="2" y="79"/>
                  <a:pt x="2" y="79"/>
                </a:cubicBezTo>
                <a:cubicBezTo>
                  <a:pt x="4" y="79"/>
                  <a:pt x="5" y="80"/>
                  <a:pt x="5" y="78"/>
                </a:cubicBezTo>
                <a:cubicBezTo>
                  <a:pt x="5" y="78"/>
                  <a:pt x="5" y="78"/>
                  <a:pt x="5" y="77"/>
                </a:cubicBezTo>
                <a:close/>
                <a:moveTo>
                  <a:pt x="45" y="128"/>
                </a:moveTo>
                <a:cubicBezTo>
                  <a:pt x="46" y="125"/>
                  <a:pt x="44" y="124"/>
                  <a:pt x="41" y="125"/>
                </a:cubicBezTo>
                <a:cubicBezTo>
                  <a:pt x="41" y="125"/>
                  <a:pt x="41" y="126"/>
                  <a:pt x="41" y="126"/>
                </a:cubicBezTo>
                <a:cubicBezTo>
                  <a:pt x="41" y="126"/>
                  <a:pt x="42" y="126"/>
                  <a:pt x="42" y="127"/>
                </a:cubicBezTo>
                <a:cubicBezTo>
                  <a:pt x="44" y="127"/>
                  <a:pt x="43" y="129"/>
                  <a:pt x="45" y="128"/>
                </a:cubicBezTo>
                <a:close/>
                <a:moveTo>
                  <a:pt x="97" y="213"/>
                </a:moveTo>
                <a:cubicBezTo>
                  <a:pt x="97" y="212"/>
                  <a:pt x="95" y="212"/>
                  <a:pt x="95" y="210"/>
                </a:cubicBezTo>
                <a:cubicBezTo>
                  <a:pt x="94" y="210"/>
                  <a:pt x="94" y="208"/>
                  <a:pt x="92" y="209"/>
                </a:cubicBezTo>
                <a:cubicBezTo>
                  <a:pt x="91" y="209"/>
                  <a:pt x="92" y="210"/>
                  <a:pt x="92" y="211"/>
                </a:cubicBezTo>
                <a:cubicBezTo>
                  <a:pt x="92" y="211"/>
                  <a:pt x="93" y="212"/>
                  <a:pt x="93" y="212"/>
                </a:cubicBezTo>
                <a:cubicBezTo>
                  <a:pt x="93" y="213"/>
                  <a:pt x="93" y="214"/>
                  <a:pt x="93" y="215"/>
                </a:cubicBezTo>
                <a:cubicBezTo>
                  <a:pt x="94" y="215"/>
                  <a:pt x="94" y="215"/>
                  <a:pt x="94" y="216"/>
                </a:cubicBezTo>
                <a:cubicBezTo>
                  <a:pt x="94" y="217"/>
                  <a:pt x="96" y="217"/>
                  <a:pt x="95" y="219"/>
                </a:cubicBezTo>
                <a:cubicBezTo>
                  <a:pt x="96" y="219"/>
                  <a:pt x="96" y="219"/>
                  <a:pt x="96" y="219"/>
                </a:cubicBezTo>
                <a:cubicBezTo>
                  <a:pt x="97" y="219"/>
                  <a:pt x="97" y="218"/>
                  <a:pt x="99" y="218"/>
                </a:cubicBezTo>
                <a:cubicBezTo>
                  <a:pt x="99" y="217"/>
                  <a:pt x="99" y="216"/>
                  <a:pt x="99" y="215"/>
                </a:cubicBezTo>
                <a:cubicBezTo>
                  <a:pt x="99" y="214"/>
                  <a:pt x="98" y="214"/>
                  <a:pt x="97" y="213"/>
                </a:cubicBezTo>
                <a:close/>
                <a:moveTo>
                  <a:pt x="430" y="420"/>
                </a:moveTo>
                <a:cubicBezTo>
                  <a:pt x="431" y="419"/>
                  <a:pt x="431" y="418"/>
                  <a:pt x="431" y="417"/>
                </a:cubicBezTo>
                <a:cubicBezTo>
                  <a:pt x="431" y="415"/>
                  <a:pt x="430" y="412"/>
                  <a:pt x="430" y="409"/>
                </a:cubicBezTo>
                <a:cubicBezTo>
                  <a:pt x="430" y="409"/>
                  <a:pt x="430" y="408"/>
                  <a:pt x="429" y="408"/>
                </a:cubicBezTo>
                <a:cubicBezTo>
                  <a:pt x="429" y="407"/>
                  <a:pt x="428" y="407"/>
                  <a:pt x="428" y="406"/>
                </a:cubicBezTo>
                <a:cubicBezTo>
                  <a:pt x="428" y="406"/>
                  <a:pt x="427" y="406"/>
                  <a:pt x="428" y="405"/>
                </a:cubicBezTo>
                <a:cubicBezTo>
                  <a:pt x="428" y="404"/>
                  <a:pt x="427" y="404"/>
                  <a:pt x="427" y="403"/>
                </a:cubicBezTo>
                <a:cubicBezTo>
                  <a:pt x="427" y="402"/>
                  <a:pt x="428" y="402"/>
                  <a:pt x="428" y="402"/>
                </a:cubicBezTo>
                <a:cubicBezTo>
                  <a:pt x="428" y="401"/>
                  <a:pt x="428" y="401"/>
                  <a:pt x="429" y="401"/>
                </a:cubicBezTo>
                <a:cubicBezTo>
                  <a:pt x="429" y="399"/>
                  <a:pt x="429" y="398"/>
                  <a:pt x="429" y="396"/>
                </a:cubicBezTo>
                <a:cubicBezTo>
                  <a:pt x="429" y="395"/>
                  <a:pt x="427" y="395"/>
                  <a:pt x="428" y="394"/>
                </a:cubicBezTo>
                <a:cubicBezTo>
                  <a:pt x="427" y="392"/>
                  <a:pt x="429" y="392"/>
                  <a:pt x="428" y="390"/>
                </a:cubicBezTo>
                <a:cubicBezTo>
                  <a:pt x="427" y="390"/>
                  <a:pt x="427" y="388"/>
                  <a:pt x="425" y="389"/>
                </a:cubicBezTo>
                <a:cubicBezTo>
                  <a:pt x="423" y="390"/>
                  <a:pt x="421" y="394"/>
                  <a:pt x="423" y="396"/>
                </a:cubicBezTo>
                <a:cubicBezTo>
                  <a:pt x="423" y="398"/>
                  <a:pt x="423" y="399"/>
                  <a:pt x="423" y="400"/>
                </a:cubicBezTo>
                <a:cubicBezTo>
                  <a:pt x="423" y="401"/>
                  <a:pt x="423" y="403"/>
                  <a:pt x="422" y="403"/>
                </a:cubicBezTo>
                <a:cubicBezTo>
                  <a:pt x="420" y="402"/>
                  <a:pt x="419" y="401"/>
                  <a:pt x="417" y="401"/>
                </a:cubicBezTo>
                <a:cubicBezTo>
                  <a:pt x="416" y="402"/>
                  <a:pt x="415" y="403"/>
                  <a:pt x="414" y="403"/>
                </a:cubicBezTo>
                <a:cubicBezTo>
                  <a:pt x="413" y="405"/>
                  <a:pt x="412" y="405"/>
                  <a:pt x="411" y="406"/>
                </a:cubicBezTo>
                <a:cubicBezTo>
                  <a:pt x="407" y="406"/>
                  <a:pt x="406" y="408"/>
                  <a:pt x="404" y="409"/>
                </a:cubicBezTo>
                <a:cubicBezTo>
                  <a:pt x="403" y="409"/>
                  <a:pt x="403" y="409"/>
                  <a:pt x="403" y="408"/>
                </a:cubicBezTo>
                <a:cubicBezTo>
                  <a:pt x="401" y="408"/>
                  <a:pt x="402" y="410"/>
                  <a:pt x="402" y="412"/>
                </a:cubicBezTo>
                <a:cubicBezTo>
                  <a:pt x="401" y="412"/>
                  <a:pt x="401" y="412"/>
                  <a:pt x="400" y="412"/>
                </a:cubicBezTo>
                <a:cubicBezTo>
                  <a:pt x="399" y="414"/>
                  <a:pt x="400" y="414"/>
                  <a:pt x="400" y="415"/>
                </a:cubicBezTo>
                <a:cubicBezTo>
                  <a:pt x="399" y="416"/>
                  <a:pt x="399" y="416"/>
                  <a:pt x="398" y="417"/>
                </a:cubicBezTo>
                <a:cubicBezTo>
                  <a:pt x="398" y="419"/>
                  <a:pt x="396" y="418"/>
                  <a:pt x="396" y="419"/>
                </a:cubicBezTo>
                <a:cubicBezTo>
                  <a:pt x="397" y="420"/>
                  <a:pt x="398" y="420"/>
                  <a:pt x="399" y="421"/>
                </a:cubicBezTo>
                <a:cubicBezTo>
                  <a:pt x="399" y="421"/>
                  <a:pt x="399" y="421"/>
                  <a:pt x="400" y="421"/>
                </a:cubicBezTo>
                <a:cubicBezTo>
                  <a:pt x="401" y="421"/>
                  <a:pt x="401" y="421"/>
                  <a:pt x="401" y="422"/>
                </a:cubicBezTo>
                <a:cubicBezTo>
                  <a:pt x="400" y="423"/>
                  <a:pt x="400" y="423"/>
                  <a:pt x="398" y="423"/>
                </a:cubicBezTo>
                <a:cubicBezTo>
                  <a:pt x="397" y="423"/>
                  <a:pt x="397" y="424"/>
                  <a:pt x="396" y="424"/>
                </a:cubicBezTo>
                <a:cubicBezTo>
                  <a:pt x="397" y="426"/>
                  <a:pt x="397" y="427"/>
                  <a:pt x="397" y="430"/>
                </a:cubicBezTo>
                <a:cubicBezTo>
                  <a:pt x="398" y="430"/>
                  <a:pt x="398" y="431"/>
                  <a:pt x="400" y="431"/>
                </a:cubicBezTo>
                <a:cubicBezTo>
                  <a:pt x="400" y="431"/>
                  <a:pt x="401" y="431"/>
                  <a:pt x="400" y="431"/>
                </a:cubicBezTo>
                <a:cubicBezTo>
                  <a:pt x="401" y="432"/>
                  <a:pt x="402" y="432"/>
                  <a:pt x="402" y="433"/>
                </a:cubicBezTo>
                <a:cubicBezTo>
                  <a:pt x="400" y="435"/>
                  <a:pt x="397" y="437"/>
                  <a:pt x="397" y="440"/>
                </a:cubicBezTo>
                <a:cubicBezTo>
                  <a:pt x="397" y="440"/>
                  <a:pt x="398" y="440"/>
                  <a:pt x="398" y="440"/>
                </a:cubicBezTo>
                <a:cubicBezTo>
                  <a:pt x="398" y="440"/>
                  <a:pt x="398" y="440"/>
                  <a:pt x="398" y="440"/>
                </a:cubicBezTo>
                <a:cubicBezTo>
                  <a:pt x="400" y="440"/>
                  <a:pt x="401" y="438"/>
                  <a:pt x="403" y="439"/>
                </a:cubicBezTo>
                <a:cubicBezTo>
                  <a:pt x="403" y="439"/>
                  <a:pt x="404" y="440"/>
                  <a:pt x="404" y="440"/>
                </a:cubicBezTo>
                <a:cubicBezTo>
                  <a:pt x="404" y="442"/>
                  <a:pt x="403" y="443"/>
                  <a:pt x="403" y="444"/>
                </a:cubicBezTo>
                <a:cubicBezTo>
                  <a:pt x="402" y="445"/>
                  <a:pt x="401" y="445"/>
                  <a:pt x="401" y="446"/>
                </a:cubicBezTo>
                <a:cubicBezTo>
                  <a:pt x="401" y="446"/>
                  <a:pt x="400" y="446"/>
                  <a:pt x="400" y="447"/>
                </a:cubicBezTo>
                <a:cubicBezTo>
                  <a:pt x="400" y="447"/>
                  <a:pt x="402" y="447"/>
                  <a:pt x="401" y="447"/>
                </a:cubicBezTo>
                <a:cubicBezTo>
                  <a:pt x="403" y="447"/>
                  <a:pt x="404" y="448"/>
                  <a:pt x="406" y="448"/>
                </a:cubicBezTo>
                <a:cubicBezTo>
                  <a:pt x="407" y="448"/>
                  <a:pt x="409" y="448"/>
                  <a:pt x="409" y="450"/>
                </a:cubicBezTo>
                <a:cubicBezTo>
                  <a:pt x="406" y="449"/>
                  <a:pt x="406" y="451"/>
                  <a:pt x="404" y="451"/>
                </a:cubicBezTo>
                <a:cubicBezTo>
                  <a:pt x="404" y="452"/>
                  <a:pt x="403" y="453"/>
                  <a:pt x="403" y="454"/>
                </a:cubicBezTo>
                <a:cubicBezTo>
                  <a:pt x="404" y="454"/>
                  <a:pt x="404" y="455"/>
                  <a:pt x="405" y="455"/>
                </a:cubicBezTo>
                <a:cubicBezTo>
                  <a:pt x="405" y="456"/>
                  <a:pt x="407" y="456"/>
                  <a:pt x="408" y="457"/>
                </a:cubicBezTo>
                <a:cubicBezTo>
                  <a:pt x="409" y="457"/>
                  <a:pt x="409" y="457"/>
                  <a:pt x="409" y="458"/>
                </a:cubicBezTo>
                <a:cubicBezTo>
                  <a:pt x="412" y="457"/>
                  <a:pt x="412" y="459"/>
                  <a:pt x="414" y="459"/>
                </a:cubicBezTo>
                <a:cubicBezTo>
                  <a:pt x="414" y="462"/>
                  <a:pt x="415" y="463"/>
                  <a:pt x="416" y="463"/>
                </a:cubicBezTo>
                <a:cubicBezTo>
                  <a:pt x="416" y="461"/>
                  <a:pt x="417" y="462"/>
                  <a:pt x="418" y="463"/>
                </a:cubicBezTo>
                <a:cubicBezTo>
                  <a:pt x="419" y="461"/>
                  <a:pt x="421" y="459"/>
                  <a:pt x="421" y="456"/>
                </a:cubicBezTo>
                <a:cubicBezTo>
                  <a:pt x="422" y="456"/>
                  <a:pt x="423" y="455"/>
                  <a:pt x="423" y="454"/>
                </a:cubicBezTo>
                <a:cubicBezTo>
                  <a:pt x="423" y="452"/>
                  <a:pt x="421" y="453"/>
                  <a:pt x="421" y="452"/>
                </a:cubicBezTo>
                <a:cubicBezTo>
                  <a:pt x="422" y="452"/>
                  <a:pt x="424" y="451"/>
                  <a:pt x="425" y="451"/>
                </a:cubicBezTo>
                <a:cubicBezTo>
                  <a:pt x="426" y="447"/>
                  <a:pt x="425" y="444"/>
                  <a:pt x="425" y="442"/>
                </a:cubicBezTo>
                <a:cubicBezTo>
                  <a:pt x="425" y="441"/>
                  <a:pt x="425" y="441"/>
                  <a:pt x="425" y="441"/>
                </a:cubicBezTo>
                <a:cubicBezTo>
                  <a:pt x="425" y="441"/>
                  <a:pt x="425" y="441"/>
                  <a:pt x="425" y="440"/>
                </a:cubicBezTo>
                <a:cubicBezTo>
                  <a:pt x="427" y="439"/>
                  <a:pt x="426" y="438"/>
                  <a:pt x="427" y="437"/>
                </a:cubicBezTo>
                <a:cubicBezTo>
                  <a:pt x="427" y="437"/>
                  <a:pt x="427" y="437"/>
                  <a:pt x="427" y="437"/>
                </a:cubicBezTo>
                <a:cubicBezTo>
                  <a:pt x="427" y="436"/>
                  <a:pt x="427" y="435"/>
                  <a:pt x="427" y="434"/>
                </a:cubicBezTo>
                <a:cubicBezTo>
                  <a:pt x="428" y="433"/>
                  <a:pt x="428" y="431"/>
                  <a:pt x="430" y="431"/>
                </a:cubicBezTo>
                <a:cubicBezTo>
                  <a:pt x="429" y="428"/>
                  <a:pt x="431" y="428"/>
                  <a:pt x="431" y="426"/>
                </a:cubicBezTo>
                <a:cubicBezTo>
                  <a:pt x="431" y="424"/>
                  <a:pt x="430" y="422"/>
                  <a:pt x="430" y="420"/>
                </a:cubicBezTo>
                <a:close/>
                <a:moveTo>
                  <a:pt x="92" y="203"/>
                </a:moveTo>
                <a:cubicBezTo>
                  <a:pt x="93" y="203"/>
                  <a:pt x="93" y="204"/>
                  <a:pt x="93" y="204"/>
                </a:cubicBezTo>
                <a:cubicBezTo>
                  <a:pt x="94" y="204"/>
                  <a:pt x="94" y="204"/>
                  <a:pt x="94" y="204"/>
                </a:cubicBezTo>
                <a:cubicBezTo>
                  <a:pt x="94" y="204"/>
                  <a:pt x="94" y="205"/>
                  <a:pt x="95" y="205"/>
                </a:cubicBezTo>
                <a:cubicBezTo>
                  <a:pt x="95" y="204"/>
                  <a:pt x="95" y="205"/>
                  <a:pt x="97" y="205"/>
                </a:cubicBezTo>
                <a:cubicBezTo>
                  <a:pt x="98" y="205"/>
                  <a:pt x="98" y="204"/>
                  <a:pt x="98" y="203"/>
                </a:cubicBezTo>
                <a:cubicBezTo>
                  <a:pt x="98" y="203"/>
                  <a:pt x="98" y="202"/>
                  <a:pt x="98" y="202"/>
                </a:cubicBezTo>
                <a:cubicBezTo>
                  <a:pt x="98" y="202"/>
                  <a:pt x="98" y="202"/>
                  <a:pt x="98" y="202"/>
                </a:cubicBezTo>
                <a:cubicBezTo>
                  <a:pt x="97" y="201"/>
                  <a:pt x="96" y="201"/>
                  <a:pt x="94" y="201"/>
                </a:cubicBezTo>
                <a:cubicBezTo>
                  <a:pt x="94" y="201"/>
                  <a:pt x="94" y="201"/>
                  <a:pt x="94" y="201"/>
                </a:cubicBezTo>
                <a:cubicBezTo>
                  <a:pt x="94" y="201"/>
                  <a:pt x="93" y="201"/>
                  <a:pt x="93" y="200"/>
                </a:cubicBezTo>
                <a:cubicBezTo>
                  <a:pt x="93" y="200"/>
                  <a:pt x="93" y="200"/>
                  <a:pt x="92" y="200"/>
                </a:cubicBezTo>
                <a:cubicBezTo>
                  <a:pt x="92" y="200"/>
                  <a:pt x="92" y="200"/>
                  <a:pt x="92" y="200"/>
                </a:cubicBezTo>
                <a:cubicBezTo>
                  <a:pt x="92" y="199"/>
                  <a:pt x="91" y="198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199"/>
                  <a:pt x="89" y="199"/>
                  <a:pt x="89" y="199"/>
                </a:cubicBezTo>
                <a:cubicBezTo>
                  <a:pt x="89" y="199"/>
                  <a:pt x="89" y="199"/>
                  <a:pt x="89" y="199"/>
                </a:cubicBezTo>
                <a:cubicBezTo>
                  <a:pt x="89" y="199"/>
                  <a:pt x="89" y="199"/>
                  <a:pt x="89" y="199"/>
                </a:cubicBezTo>
                <a:cubicBezTo>
                  <a:pt x="89" y="200"/>
                  <a:pt x="89" y="200"/>
                  <a:pt x="89" y="200"/>
                </a:cubicBezTo>
                <a:cubicBezTo>
                  <a:pt x="89" y="200"/>
                  <a:pt x="88" y="201"/>
                  <a:pt x="88" y="201"/>
                </a:cubicBezTo>
                <a:cubicBezTo>
                  <a:pt x="88" y="201"/>
                  <a:pt x="88" y="201"/>
                  <a:pt x="88" y="201"/>
                </a:cubicBezTo>
                <a:cubicBezTo>
                  <a:pt x="88" y="201"/>
                  <a:pt x="88" y="201"/>
                  <a:pt x="88" y="201"/>
                </a:cubicBezTo>
                <a:cubicBezTo>
                  <a:pt x="88" y="201"/>
                  <a:pt x="88" y="201"/>
                  <a:pt x="88" y="202"/>
                </a:cubicBezTo>
                <a:cubicBezTo>
                  <a:pt x="89" y="203"/>
                  <a:pt x="90" y="203"/>
                  <a:pt x="91" y="202"/>
                </a:cubicBezTo>
                <a:cubicBezTo>
                  <a:pt x="92" y="202"/>
                  <a:pt x="92" y="202"/>
                  <a:pt x="92" y="202"/>
                </a:cubicBezTo>
                <a:cubicBezTo>
                  <a:pt x="92" y="202"/>
                  <a:pt x="92" y="202"/>
                  <a:pt x="92" y="202"/>
                </a:cubicBezTo>
                <a:cubicBezTo>
                  <a:pt x="92" y="203"/>
                  <a:pt x="92" y="203"/>
                  <a:pt x="92" y="203"/>
                </a:cubicBezTo>
                <a:close/>
                <a:moveTo>
                  <a:pt x="396" y="121"/>
                </a:moveTo>
                <a:cubicBezTo>
                  <a:pt x="396" y="120"/>
                  <a:pt x="397" y="118"/>
                  <a:pt x="398" y="118"/>
                </a:cubicBezTo>
                <a:cubicBezTo>
                  <a:pt x="398" y="115"/>
                  <a:pt x="401" y="116"/>
                  <a:pt x="401" y="113"/>
                </a:cubicBezTo>
                <a:cubicBezTo>
                  <a:pt x="400" y="113"/>
                  <a:pt x="400" y="112"/>
                  <a:pt x="399" y="112"/>
                </a:cubicBezTo>
                <a:cubicBezTo>
                  <a:pt x="399" y="111"/>
                  <a:pt x="398" y="112"/>
                  <a:pt x="398" y="111"/>
                </a:cubicBezTo>
                <a:cubicBezTo>
                  <a:pt x="396" y="111"/>
                  <a:pt x="396" y="110"/>
                  <a:pt x="393" y="110"/>
                </a:cubicBezTo>
                <a:cubicBezTo>
                  <a:pt x="394" y="110"/>
                  <a:pt x="393" y="109"/>
                  <a:pt x="393" y="109"/>
                </a:cubicBezTo>
                <a:cubicBezTo>
                  <a:pt x="393" y="109"/>
                  <a:pt x="393" y="108"/>
                  <a:pt x="393" y="108"/>
                </a:cubicBezTo>
                <a:cubicBezTo>
                  <a:pt x="389" y="108"/>
                  <a:pt x="389" y="108"/>
                  <a:pt x="389" y="108"/>
                </a:cubicBezTo>
                <a:cubicBezTo>
                  <a:pt x="387" y="108"/>
                  <a:pt x="387" y="107"/>
                  <a:pt x="386" y="107"/>
                </a:cubicBezTo>
                <a:cubicBezTo>
                  <a:pt x="386" y="107"/>
                  <a:pt x="385" y="107"/>
                  <a:pt x="385" y="107"/>
                </a:cubicBezTo>
                <a:cubicBezTo>
                  <a:pt x="384" y="106"/>
                  <a:pt x="383" y="107"/>
                  <a:pt x="382" y="107"/>
                </a:cubicBezTo>
                <a:cubicBezTo>
                  <a:pt x="382" y="107"/>
                  <a:pt x="382" y="107"/>
                  <a:pt x="382" y="107"/>
                </a:cubicBezTo>
                <a:cubicBezTo>
                  <a:pt x="381" y="107"/>
                  <a:pt x="381" y="107"/>
                  <a:pt x="381" y="107"/>
                </a:cubicBezTo>
                <a:cubicBezTo>
                  <a:pt x="381" y="106"/>
                  <a:pt x="380" y="107"/>
                  <a:pt x="380" y="107"/>
                </a:cubicBezTo>
                <a:cubicBezTo>
                  <a:pt x="379" y="106"/>
                  <a:pt x="380" y="106"/>
                  <a:pt x="380" y="106"/>
                </a:cubicBezTo>
                <a:cubicBezTo>
                  <a:pt x="379" y="106"/>
                  <a:pt x="379" y="106"/>
                  <a:pt x="379" y="106"/>
                </a:cubicBezTo>
                <a:cubicBezTo>
                  <a:pt x="378" y="106"/>
                  <a:pt x="379" y="105"/>
                  <a:pt x="378" y="105"/>
                </a:cubicBezTo>
                <a:cubicBezTo>
                  <a:pt x="377" y="105"/>
                  <a:pt x="377" y="104"/>
                  <a:pt x="377" y="104"/>
                </a:cubicBezTo>
                <a:cubicBezTo>
                  <a:pt x="375" y="105"/>
                  <a:pt x="374" y="106"/>
                  <a:pt x="373" y="107"/>
                </a:cubicBezTo>
                <a:cubicBezTo>
                  <a:pt x="370" y="106"/>
                  <a:pt x="369" y="105"/>
                  <a:pt x="366" y="105"/>
                </a:cubicBezTo>
                <a:cubicBezTo>
                  <a:pt x="365" y="105"/>
                  <a:pt x="365" y="105"/>
                  <a:pt x="365" y="105"/>
                </a:cubicBezTo>
                <a:cubicBezTo>
                  <a:pt x="365" y="104"/>
                  <a:pt x="363" y="104"/>
                  <a:pt x="363" y="102"/>
                </a:cubicBezTo>
                <a:cubicBezTo>
                  <a:pt x="361" y="101"/>
                  <a:pt x="360" y="103"/>
                  <a:pt x="358" y="102"/>
                </a:cubicBezTo>
                <a:cubicBezTo>
                  <a:pt x="356" y="101"/>
                  <a:pt x="353" y="100"/>
                  <a:pt x="352" y="98"/>
                </a:cubicBezTo>
                <a:cubicBezTo>
                  <a:pt x="353" y="96"/>
                  <a:pt x="351" y="96"/>
                  <a:pt x="352" y="94"/>
                </a:cubicBezTo>
                <a:cubicBezTo>
                  <a:pt x="350" y="94"/>
                  <a:pt x="351" y="92"/>
                  <a:pt x="350" y="92"/>
                </a:cubicBezTo>
                <a:cubicBezTo>
                  <a:pt x="349" y="91"/>
                  <a:pt x="348" y="91"/>
                  <a:pt x="347" y="89"/>
                </a:cubicBezTo>
                <a:cubicBezTo>
                  <a:pt x="347" y="87"/>
                  <a:pt x="346" y="86"/>
                  <a:pt x="345" y="84"/>
                </a:cubicBezTo>
                <a:cubicBezTo>
                  <a:pt x="344" y="81"/>
                  <a:pt x="339" y="84"/>
                  <a:pt x="336" y="84"/>
                </a:cubicBezTo>
                <a:cubicBezTo>
                  <a:pt x="336" y="84"/>
                  <a:pt x="335" y="83"/>
                  <a:pt x="336" y="83"/>
                </a:cubicBezTo>
                <a:cubicBezTo>
                  <a:pt x="335" y="83"/>
                  <a:pt x="335" y="83"/>
                  <a:pt x="334" y="83"/>
                </a:cubicBezTo>
                <a:cubicBezTo>
                  <a:pt x="334" y="83"/>
                  <a:pt x="334" y="83"/>
                  <a:pt x="334" y="83"/>
                </a:cubicBezTo>
                <a:cubicBezTo>
                  <a:pt x="333" y="83"/>
                  <a:pt x="332" y="83"/>
                  <a:pt x="331" y="82"/>
                </a:cubicBezTo>
                <a:cubicBezTo>
                  <a:pt x="331" y="82"/>
                  <a:pt x="331" y="83"/>
                  <a:pt x="330" y="83"/>
                </a:cubicBezTo>
                <a:cubicBezTo>
                  <a:pt x="330" y="83"/>
                  <a:pt x="329" y="83"/>
                  <a:pt x="329" y="82"/>
                </a:cubicBezTo>
                <a:cubicBezTo>
                  <a:pt x="327" y="82"/>
                  <a:pt x="323" y="83"/>
                  <a:pt x="321" y="82"/>
                </a:cubicBezTo>
                <a:cubicBezTo>
                  <a:pt x="321" y="82"/>
                  <a:pt x="321" y="82"/>
                  <a:pt x="321" y="81"/>
                </a:cubicBezTo>
                <a:cubicBezTo>
                  <a:pt x="320" y="82"/>
                  <a:pt x="320" y="81"/>
                  <a:pt x="319" y="81"/>
                </a:cubicBezTo>
                <a:cubicBezTo>
                  <a:pt x="318" y="81"/>
                  <a:pt x="318" y="81"/>
                  <a:pt x="318" y="80"/>
                </a:cubicBezTo>
                <a:cubicBezTo>
                  <a:pt x="318" y="79"/>
                  <a:pt x="318" y="79"/>
                  <a:pt x="318" y="78"/>
                </a:cubicBezTo>
                <a:cubicBezTo>
                  <a:pt x="318" y="78"/>
                  <a:pt x="317" y="78"/>
                  <a:pt x="318" y="77"/>
                </a:cubicBezTo>
                <a:cubicBezTo>
                  <a:pt x="318" y="77"/>
                  <a:pt x="318" y="77"/>
                  <a:pt x="318" y="77"/>
                </a:cubicBezTo>
                <a:cubicBezTo>
                  <a:pt x="317" y="75"/>
                  <a:pt x="315" y="74"/>
                  <a:pt x="314" y="72"/>
                </a:cubicBezTo>
                <a:cubicBezTo>
                  <a:pt x="312" y="72"/>
                  <a:pt x="311" y="70"/>
                  <a:pt x="310" y="70"/>
                </a:cubicBezTo>
                <a:cubicBezTo>
                  <a:pt x="310" y="66"/>
                  <a:pt x="309" y="66"/>
                  <a:pt x="307" y="66"/>
                </a:cubicBezTo>
                <a:cubicBezTo>
                  <a:pt x="307" y="66"/>
                  <a:pt x="307" y="66"/>
                  <a:pt x="307" y="65"/>
                </a:cubicBezTo>
                <a:cubicBezTo>
                  <a:pt x="306" y="65"/>
                  <a:pt x="306" y="65"/>
                  <a:pt x="305" y="65"/>
                </a:cubicBezTo>
                <a:cubicBezTo>
                  <a:pt x="305" y="65"/>
                  <a:pt x="305" y="64"/>
                  <a:pt x="305" y="63"/>
                </a:cubicBezTo>
                <a:cubicBezTo>
                  <a:pt x="305" y="63"/>
                  <a:pt x="305" y="63"/>
                  <a:pt x="306" y="63"/>
                </a:cubicBezTo>
                <a:cubicBezTo>
                  <a:pt x="306" y="60"/>
                  <a:pt x="306" y="57"/>
                  <a:pt x="303" y="57"/>
                </a:cubicBezTo>
                <a:cubicBezTo>
                  <a:pt x="303" y="56"/>
                  <a:pt x="303" y="55"/>
                  <a:pt x="304" y="54"/>
                </a:cubicBezTo>
                <a:cubicBezTo>
                  <a:pt x="305" y="53"/>
                  <a:pt x="306" y="53"/>
                  <a:pt x="306" y="52"/>
                </a:cubicBezTo>
                <a:cubicBezTo>
                  <a:pt x="306" y="50"/>
                  <a:pt x="302" y="51"/>
                  <a:pt x="301" y="52"/>
                </a:cubicBezTo>
                <a:cubicBezTo>
                  <a:pt x="301" y="52"/>
                  <a:pt x="301" y="53"/>
                  <a:pt x="300" y="53"/>
                </a:cubicBezTo>
                <a:cubicBezTo>
                  <a:pt x="300" y="53"/>
                  <a:pt x="299" y="53"/>
                  <a:pt x="299" y="54"/>
                </a:cubicBezTo>
                <a:cubicBezTo>
                  <a:pt x="299" y="55"/>
                  <a:pt x="298" y="55"/>
                  <a:pt x="298" y="56"/>
                </a:cubicBezTo>
                <a:cubicBezTo>
                  <a:pt x="297" y="56"/>
                  <a:pt x="296" y="56"/>
                  <a:pt x="295" y="57"/>
                </a:cubicBezTo>
                <a:cubicBezTo>
                  <a:pt x="295" y="57"/>
                  <a:pt x="295" y="56"/>
                  <a:pt x="294" y="56"/>
                </a:cubicBezTo>
                <a:cubicBezTo>
                  <a:pt x="294" y="56"/>
                  <a:pt x="293" y="56"/>
                  <a:pt x="293" y="56"/>
                </a:cubicBezTo>
                <a:cubicBezTo>
                  <a:pt x="292" y="57"/>
                  <a:pt x="291" y="57"/>
                  <a:pt x="289" y="57"/>
                </a:cubicBezTo>
                <a:cubicBezTo>
                  <a:pt x="289" y="57"/>
                  <a:pt x="288" y="57"/>
                  <a:pt x="288" y="56"/>
                </a:cubicBezTo>
                <a:cubicBezTo>
                  <a:pt x="287" y="56"/>
                  <a:pt x="286" y="56"/>
                  <a:pt x="286" y="55"/>
                </a:cubicBezTo>
                <a:cubicBezTo>
                  <a:pt x="285" y="55"/>
                  <a:pt x="285" y="56"/>
                  <a:pt x="284" y="56"/>
                </a:cubicBezTo>
                <a:cubicBezTo>
                  <a:pt x="283" y="56"/>
                  <a:pt x="283" y="55"/>
                  <a:pt x="283" y="55"/>
                </a:cubicBezTo>
                <a:cubicBezTo>
                  <a:pt x="285" y="54"/>
                  <a:pt x="285" y="53"/>
                  <a:pt x="285" y="52"/>
                </a:cubicBezTo>
                <a:cubicBezTo>
                  <a:pt x="285" y="51"/>
                  <a:pt x="285" y="51"/>
                  <a:pt x="285" y="51"/>
                </a:cubicBezTo>
                <a:cubicBezTo>
                  <a:pt x="285" y="49"/>
                  <a:pt x="283" y="49"/>
                  <a:pt x="283" y="47"/>
                </a:cubicBezTo>
                <a:cubicBezTo>
                  <a:pt x="284" y="46"/>
                  <a:pt x="284" y="46"/>
                  <a:pt x="284" y="45"/>
                </a:cubicBezTo>
                <a:cubicBezTo>
                  <a:pt x="285" y="45"/>
                  <a:pt x="285" y="45"/>
                  <a:pt x="285" y="45"/>
                </a:cubicBezTo>
                <a:cubicBezTo>
                  <a:pt x="286" y="44"/>
                  <a:pt x="286" y="44"/>
                  <a:pt x="286" y="44"/>
                </a:cubicBezTo>
                <a:cubicBezTo>
                  <a:pt x="286" y="43"/>
                  <a:pt x="286" y="42"/>
                  <a:pt x="287" y="42"/>
                </a:cubicBezTo>
                <a:cubicBezTo>
                  <a:pt x="285" y="42"/>
                  <a:pt x="285" y="40"/>
                  <a:pt x="284" y="40"/>
                </a:cubicBezTo>
                <a:cubicBezTo>
                  <a:pt x="283" y="39"/>
                  <a:pt x="281" y="39"/>
                  <a:pt x="280" y="38"/>
                </a:cubicBezTo>
                <a:cubicBezTo>
                  <a:pt x="274" y="38"/>
                  <a:pt x="274" y="38"/>
                  <a:pt x="274" y="38"/>
                </a:cubicBezTo>
                <a:cubicBezTo>
                  <a:pt x="273" y="38"/>
                  <a:pt x="273" y="38"/>
                  <a:pt x="273" y="38"/>
                </a:cubicBezTo>
                <a:cubicBezTo>
                  <a:pt x="272" y="37"/>
                  <a:pt x="272" y="36"/>
                  <a:pt x="272" y="35"/>
                </a:cubicBezTo>
                <a:cubicBezTo>
                  <a:pt x="272" y="31"/>
                  <a:pt x="272" y="31"/>
                  <a:pt x="272" y="31"/>
                </a:cubicBezTo>
                <a:cubicBezTo>
                  <a:pt x="269" y="29"/>
                  <a:pt x="267" y="29"/>
                  <a:pt x="263" y="29"/>
                </a:cubicBezTo>
                <a:cubicBezTo>
                  <a:pt x="263" y="28"/>
                  <a:pt x="261" y="28"/>
                  <a:pt x="261" y="26"/>
                </a:cubicBezTo>
                <a:cubicBezTo>
                  <a:pt x="262" y="26"/>
                  <a:pt x="262" y="25"/>
                  <a:pt x="262" y="23"/>
                </a:cubicBezTo>
                <a:cubicBezTo>
                  <a:pt x="261" y="22"/>
                  <a:pt x="261" y="21"/>
                  <a:pt x="260" y="19"/>
                </a:cubicBezTo>
                <a:cubicBezTo>
                  <a:pt x="259" y="19"/>
                  <a:pt x="259" y="18"/>
                  <a:pt x="258" y="18"/>
                </a:cubicBezTo>
                <a:cubicBezTo>
                  <a:pt x="257" y="18"/>
                  <a:pt x="258" y="17"/>
                  <a:pt x="258" y="17"/>
                </a:cubicBezTo>
                <a:cubicBezTo>
                  <a:pt x="256" y="17"/>
                  <a:pt x="256" y="17"/>
                  <a:pt x="256" y="17"/>
                </a:cubicBezTo>
                <a:cubicBezTo>
                  <a:pt x="254" y="16"/>
                  <a:pt x="255" y="19"/>
                  <a:pt x="253" y="18"/>
                </a:cubicBezTo>
                <a:cubicBezTo>
                  <a:pt x="250" y="18"/>
                  <a:pt x="249" y="16"/>
                  <a:pt x="246" y="16"/>
                </a:cubicBezTo>
                <a:cubicBezTo>
                  <a:pt x="246" y="15"/>
                  <a:pt x="246" y="14"/>
                  <a:pt x="245" y="13"/>
                </a:cubicBezTo>
                <a:cubicBezTo>
                  <a:pt x="245" y="12"/>
                  <a:pt x="245" y="11"/>
                  <a:pt x="244" y="10"/>
                </a:cubicBezTo>
                <a:cubicBezTo>
                  <a:pt x="244" y="10"/>
                  <a:pt x="244" y="9"/>
                  <a:pt x="244" y="8"/>
                </a:cubicBezTo>
                <a:cubicBezTo>
                  <a:pt x="244" y="8"/>
                  <a:pt x="243" y="7"/>
                  <a:pt x="244" y="5"/>
                </a:cubicBezTo>
                <a:cubicBezTo>
                  <a:pt x="244" y="4"/>
                  <a:pt x="243" y="4"/>
                  <a:pt x="243" y="4"/>
                </a:cubicBezTo>
                <a:cubicBezTo>
                  <a:pt x="243" y="2"/>
                  <a:pt x="243" y="1"/>
                  <a:pt x="244" y="0"/>
                </a:cubicBezTo>
                <a:cubicBezTo>
                  <a:pt x="243" y="0"/>
                  <a:pt x="242" y="0"/>
                  <a:pt x="241" y="1"/>
                </a:cubicBezTo>
                <a:cubicBezTo>
                  <a:pt x="241" y="1"/>
                  <a:pt x="241" y="1"/>
                  <a:pt x="241" y="1"/>
                </a:cubicBezTo>
                <a:cubicBezTo>
                  <a:pt x="239" y="0"/>
                  <a:pt x="238" y="2"/>
                  <a:pt x="237" y="2"/>
                </a:cubicBezTo>
                <a:cubicBezTo>
                  <a:pt x="237" y="2"/>
                  <a:pt x="237" y="2"/>
                  <a:pt x="237" y="2"/>
                </a:cubicBezTo>
                <a:cubicBezTo>
                  <a:pt x="237" y="2"/>
                  <a:pt x="237" y="3"/>
                  <a:pt x="237" y="3"/>
                </a:cubicBezTo>
                <a:cubicBezTo>
                  <a:pt x="236" y="3"/>
                  <a:pt x="235" y="3"/>
                  <a:pt x="234" y="3"/>
                </a:cubicBezTo>
                <a:cubicBezTo>
                  <a:pt x="233" y="3"/>
                  <a:pt x="232" y="4"/>
                  <a:pt x="230" y="4"/>
                </a:cubicBezTo>
                <a:cubicBezTo>
                  <a:pt x="227" y="4"/>
                  <a:pt x="226" y="3"/>
                  <a:pt x="222" y="3"/>
                </a:cubicBezTo>
                <a:cubicBezTo>
                  <a:pt x="220" y="3"/>
                  <a:pt x="220" y="5"/>
                  <a:pt x="217" y="5"/>
                </a:cubicBezTo>
                <a:cubicBezTo>
                  <a:pt x="217" y="5"/>
                  <a:pt x="217" y="5"/>
                  <a:pt x="216" y="5"/>
                </a:cubicBezTo>
                <a:cubicBezTo>
                  <a:pt x="216" y="5"/>
                  <a:pt x="216" y="5"/>
                  <a:pt x="216" y="5"/>
                </a:cubicBezTo>
                <a:cubicBezTo>
                  <a:pt x="215" y="6"/>
                  <a:pt x="214" y="8"/>
                  <a:pt x="213" y="8"/>
                </a:cubicBezTo>
                <a:cubicBezTo>
                  <a:pt x="212" y="8"/>
                  <a:pt x="212" y="8"/>
                  <a:pt x="212" y="8"/>
                </a:cubicBezTo>
                <a:cubicBezTo>
                  <a:pt x="213" y="8"/>
                  <a:pt x="213" y="10"/>
                  <a:pt x="213" y="12"/>
                </a:cubicBezTo>
                <a:cubicBezTo>
                  <a:pt x="213" y="12"/>
                  <a:pt x="213" y="12"/>
                  <a:pt x="213" y="12"/>
                </a:cubicBezTo>
                <a:cubicBezTo>
                  <a:pt x="213" y="14"/>
                  <a:pt x="211" y="14"/>
                  <a:pt x="211" y="15"/>
                </a:cubicBezTo>
                <a:cubicBezTo>
                  <a:pt x="211" y="15"/>
                  <a:pt x="211" y="15"/>
                  <a:pt x="211" y="15"/>
                </a:cubicBezTo>
                <a:cubicBezTo>
                  <a:pt x="211" y="16"/>
                  <a:pt x="212" y="17"/>
                  <a:pt x="211" y="17"/>
                </a:cubicBezTo>
                <a:cubicBezTo>
                  <a:pt x="211" y="21"/>
                  <a:pt x="211" y="23"/>
                  <a:pt x="212" y="26"/>
                </a:cubicBezTo>
                <a:cubicBezTo>
                  <a:pt x="212" y="28"/>
                  <a:pt x="210" y="28"/>
                  <a:pt x="210" y="31"/>
                </a:cubicBezTo>
                <a:cubicBezTo>
                  <a:pt x="208" y="31"/>
                  <a:pt x="209" y="35"/>
                  <a:pt x="210" y="36"/>
                </a:cubicBezTo>
                <a:cubicBezTo>
                  <a:pt x="210" y="36"/>
                  <a:pt x="210" y="36"/>
                  <a:pt x="210" y="37"/>
                </a:cubicBezTo>
                <a:cubicBezTo>
                  <a:pt x="211" y="37"/>
                  <a:pt x="211" y="38"/>
                  <a:pt x="212" y="38"/>
                </a:cubicBezTo>
                <a:cubicBezTo>
                  <a:pt x="211" y="39"/>
                  <a:pt x="210" y="38"/>
                  <a:pt x="210" y="38"/>
                </a:cubicBezTo>
                <a:cubicBezTo>
                  <a:pt x="208" y="37"/>
                  <a:pt x="208" y="39"/>
                  <a:pt x="207" y="39"/>
                </a:cubicBezTo>
                <a:cubicBezTo>
                  <a:pt x="206" y="40"/>
                  <a:pt x="205" y="40"/>
                  <a:pt x="205" y="42"/>
                </a:cubicBezTo>
                <a:cubicBezTo>
                  <a:pt x="203" y="42"/>
                  <a:pt x="202" y="43"/>
                  <a:pt x="201" y="45"/>
                </a:cubicBezTo>
                <a:cubicBezTo>
                  <a:pt x="201" y="45"/>
                  <a:pt x="201" y="45"/>
                  <a:pt x="200" y="45"/>
                </a:cubicBezTo>
                <a:cubicBezTo>
                  <a:pt x="199" y="44"/>
                  <a:pt x="198" y="45"/>
                  <a:pt x="197" y="47"/>
                </a:cubicBezTo>
                <a:cubicBezTo>
                  <a:pt x="197" y="47"/>
                  <a:pt x="197" y="47"/>
                  <a:pt x="197" y="47"/>
                </a:cubicBezTo>
                <a:cubicBezTo>
                  <a:pt x="196" y="47"/>
                  <a:pt x="196" y="47"/>
                  <a:pt x="195" y="47"/>
                </a:cubicBezTo>
                <a:cubicBezTo>
                  <a:pt x="194" y="48"/>
                  <a:pt x="194" y="48"/>
                  <a:pt x="194" y="48"/>
                </a:cubicBezTo>
                <a:cubicBezTo>
                  <a:pt x="193" y="48"/>
                  <a:pt x="193" y="48"/>
                  <a:pt x="192" y="48"/>
                </a:cubicBezTo>
                <a:cubicBezTo>
                  <a:pt x="191" y="48"/>
                  <a:pt x="190" y="49"/>
                  <a:pt x="187" y="49"/>
                </a:cubicBezTo>
                <a:cubicBezTo>
                  <a:pt x="184" y="48"/>
                  <a:pt x="181" y="48"/>
                  <a:pt x="177" y="48"/>
                </a:cubicBezTo>
                <a:cubicBezTo>
                  <a:pt x="177" y="48"/>
                  <a:pt x="177" y="49"/>
                  <a:pt x="177" y="49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75" y="49"/>
                  <a:pt x="173" y="49"/>
                  <a:pt x="173" y="50"/>
                </a:cubicBezTo>
                <a:cubicBezTo>
                  <a:pt x="173" y="51"/>
                  <a:pt x="171" y="51"/>
                  <a:pt x="171" y="52"/>
                </a:cubicBezTo>
                <a:cubicBezTo>
                  <a:pt x="169" y="51"/>
                  <a:pt x="168" y="51"/>
                  <a:pt x="167" y="52"/>
                </a:cubicBezTo>
                <a:cubicBezTo>
                  <a:pt x="165" y="53"/>
                  <a:pt x="165" y="55"/>
                  <a:pt x="164" y="57"/>
                </a:cubicBezTo>
                <a:cubicBezTo>
                  <a:pt x="164" y="57"/>
                  <a:pt x="163" y="58"/>
                  <a:pt x="163" y="58"/>
                </a:cubicBezTo>
                <a:cubicBezTo>
                  <a:pt x="163" y="59"/>
                  <a:pt x="163" y="59"/>
                  <a:pt x="162" y="59"/>
                </a:cubicBezTo>
                <a:cubicBezTo>
                  <a:pt x="161" y="59"/>
                  <a:pt x="162" y="62"/>
                  <a:pt x="161" y="63"/>
                </a:cubicBezTo>
                <a:cubicBezTo>
                  <a:pt x="162" y="65"/>
                  <a:pt x="166" y="65"/>
                  <a:pt x="168" y="65"/>
                </a:cubicBezTo>
                <a:cubicBezTo>
                  <a:pt x="168" y="66"/>
                  <a:pt x="168" y="66"/>
                  <a:pt x="168" y="66"/>
                </a:cubicBezTo>
                <a:cubicBezTo>
                  <a:pt x="166" y="67"/>
                  <a:pt x="166" y="65"/>
                  <a:pt x="164" y="65"/>
                </a:cubicBezTo>
                <a:cubicBezTo>
                  <a:pt x="162" y="65"/>
                  <a:pt x="162" y="66"/>
                  <a:pt x="161" y="66"/>
                </a:cubicBezTo>
                <a:cubicBezTo>
                  <a:pt x="161" y="66"/>
                  <a:pt x="160" y="66"/>
                  <a:pt x="160" y="66"/>
                </a:cubicBezTo>
                <a:cubicBezTo>
                  <a:pt x="160" y="66"/>
                  <a:pt x="160" y="67"/>
                  <a:pt x="160" y="67"/>
                </a:cubicBezTo>
                <a:cubicBezTo>
                  <a:pt x="160" y="67"/>
                  <a:pt x="159" y="67"/>
                  <a:pt x="159" y="68"/>
                </a:cubicBezTo>
                <a:cubicBezTo>
                  <a:pt x="158" y="68"/>
                  <a:pt x="157" y="69"/>
                  <a:pt x="157" y="69"/>
                </a:cubicBezTo>
                <a:cubicBezTo>
                  <a:pt x="156" y="69"/>
                  <a:pt x="155" y="69"/>
                  <a:pt x="154" y="70"/>
                </a:cubicBezTo>
                <a:cubicBezTo>
                  <a:pt x="153" y="69"/>
                  <a:pt x="151" y="68"/>
                  <a:pt x="150" y="68"/>
                </a:cubicBezTo>
                <a:cubicBezTo>
                  <a:pt x="150" y="67"/>
                  <a:pt x="149" y="67"/>
                  <a:pt x="148" y="67"/>
                </a:cubicBezTo>
                <a:cubicBezTo>
                  <a:pt x="148" y="66"/>
                  <a:pt x="148" y="66"/>
                  <a:pt x="148" y="66"/>
                </a:cubicBezTo>
                <a:cubicBezTo>
                  <a:pt x="147" y="66"/>
                  <a:pt x="146" y="66"/>
                  <a:pt x="145" y="65"/>
                </a:cubicBezTo>
                <a:cubicBezTo>
                  <a:pt x="144" y="65"/>
                  <a:pt x="144" y="64"/>
                  <a:pt x="143" y="64"/>
                </a:cubicBezTo>
                <a:cubicBezTo>
                  <a:pt x="142" y="64"/>
                  <a:pt x="141" y="64"/>
                  <a:pt x="141" y="64"/>
                </a:cubicBezTo>
                <a:cubicBezTo>
                  <a:pt x="140" y="64"/>
                  <a:pt x="140" y="63"/>
                  <a:pt x="140" y="63"/>
                </a:cubicBezTo>
                <a:cubicBezTo>
                  <a:pt x="138" y="63"/>
                  <a:pt x="136" y="63"/>
                  <a:pt x="134" y="63"/>
                </a:cubicBezTo>
                <a:cubicBezTo>
                  <a:pt x="134" y="63"/>
                  <a:pt x="134" y="62"/>
                  <a:pt x="134" y="62"/>
                </a:cubicBezTo>
                <a:cubicBezTo>
                  <a:pt x="134" y="62"/>
                  <a:pt x="133" y="62"/>
                  <a:pt x="134" y="61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133" y="60"/>
                  <a:pt x="133" y="60"/>
                  <a:pt x="132" y="60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61"/>
                  <a:pt x="127" y="61"/>
                  <a:pt x="126" y="61"/>
                </a:cubicBezTo>
                <a:cubicBezTo>
                  <a:pt x="126" y="58"/>
                  <a:pt x="125" y="56"/>
                  <a:pt x="125" y="53"/>
                </a:cubicBezTo>
                <a:cubicBezTo>
                  <a:pt x="124" y="53"/>
                  <a:pt x="124" y="52"/>
                  <a:pt x="125" y="52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25" y="51"/>
                  <a:pt x="126" y="50"/>
                  <a:pt x="126" y="47"/>
                </a:cubicBezTo>
                <a:cubicBezTo>
                  <a:pt x="126" y="47"/>
                  <a:pt x="126" y="47"/>
                  <a:pt x="126" y="47"/>
                </a:cubicBezTo>
                <a:cubicBezTo>
                  <a:pt x="126" y="47"/>
                  <a:pt x="126" y="47"/>
                  <a:pt x="126" y="47"/>
                </a:cubicBezTo>
                <a:cubicBezTo>
                  <a:pt x="124" y="47"/>
                  <a:pt x="125" y="44"/>
                  <a:pt x="123" y="45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1" y="45"/>
                  <a:pt x="120" y="44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6" y="44"/>
                  <a:pt x="116" y="46"/>
                  <a:pt x="114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4" y="46"/>
                  <a:pt x="113" y="46"/>
                  <a:pt x="113" y="45"/>
                </a:cubicBezTo>
                <a:cubicBezTo>
                  <a:pt x="110" y="45"/>
                  <a:pt x="113" y="44"/>
                  <a:pt x="113" y="43"/>
                </a:cubicBezTo>
                <a:cubicBezTo>
                  <a:pt x="110" y="43"/>
                  <a:pt x="109" y="40"/>
                  <a:pt x="104" y="41"/>
                </a:cubicBezTo>
                <a:cubicBezTo>
                  <a:pt x="104" y="42"/>
                  <a:pt x="105" y="42"/>
                  <a:pt x="105" y="43"/>
                </a:cubicBezTo>
                <a:cubicBezTo>
                  <a:pt x="105" y="44"/>
                  <a:pt x="105" y="45"/>
                  <a:pt x="106" y="45"/>
                </a:cubicBezTo>
                <a:cubicBezTo>
                  <a:pt x="106" y="46"/>
                  <a:pt x="108" y="45"/>
                  <a:pt x="107" y="47"/>
                </a:cubicBezTo>
                <a:cubicBezTo>
                  <a:pt x="107" y="48"/>
                  <a:pt x="107" y="48"/>
                  <a:pt x="106" y="48"/>
                </a:cubicBezTo>
                <a:cubicBezTo>
                  <a:pt x="106" y="49"/>
                  <a:pt x="106" y="51"/>
                  <a:pt x="104" y="50"/>
                </a:cubicBezTo>
                <a:cubicBezTo>
                  <a:pt x="105" y="51"/>
                  <a:pt x="105" y="51"/>
                  <a:pt x="105" y="52"/>
                </a:cubicBezTo>
                <a:cubicBezTo>
                  <a:pt x="106" y="52"/>
                  <a:pt x="105" y="54"/>
                  <a:pt x="106" y="54"/>
                </a:cubicBezTo>
                <a:cubicBezTo>
                  <a:pt x="106" y="54"/>
                  <a:pt x="105" y="55"/>
                  <a:pt x="106" y="57"/>
                </a:cubicBezTo>
                <a:cubicBezTo>
                  <a:pt x="106" y="58"/>
                  <a:pt x="106" y="59"/>
                  <a:pt x="107" y="59"/>
                </a:cubicBezTo>
                <a:cubicBezTo>
                  <a:pt x="108" y="60"/>
                  <a:pt x="108" y="61"/>
                  <a:pt x="109" y="61"/>
                </a:cubicBezTo>
                <a:cubicBezTo>
                  <a:pt x="107" y="62"/>
                  <a:pt x="109" y="64"/>
                  <a:pt x="109" y="65"/>
                </a:cubicBezTo>
                <a:cubicBezTo>
                  <a:pt x="110" y="65"/>
                  <a:pt x="110" y="66"/>
                  <a:pt x="110" y="66"/>
                </a:cubicBezTo>
                <a:cubicBezTo>
                  <a:pt x="110" y="71"/>
                  <a:pt x="110" y="71"/>
                  <a:pt x="110" y="71"/>
                </a:cubicBezTo>
                <a:cubicBezTo>
                  <a:pt x="110" y="71"/>
                  <a:pt x="110" y="72"/>
                  <a:pt x="109" y="72"/>
                </a:cubicBezTo>
                <a:cubicBezTo>
                  <a:pt x="110" y="78"/>
                  <a:pt x="108" y="82"/>
                  <a:pt x="109" y="88"/>
                </a:cubicBezTo>
                <a:cubicBezTo>
                  <a:pt x="109" y="88"/>
                  <a:pt x="109" y="89"/>
                  <a:pt x="109" y="89"/>
                </a:cubicBezTo>
                <a:cubicBezTo>
                  <a:pt x="109" y="90"/>
                  <a:pt x="109" y="90"/>
                  <a:pt x="109" y="90"/>
                </a:cubicBezTo>
                <a:cubicBezTo>
                  <a:pt x="110" y="90"/>
                  <a:pt x="110" y="90"/>
                  <a:pt x="110" y="91"/>
                </a:cubicBezTo>
                <a:cubicBezTo>
                  <a:pt x="110" y="91"/>
                  <a:pt x="111" y="91"/>
                  <a:pt x="111" y="91"/>
                </a:cubicBezTo>
                <a:cubicBezTo>
                  <a:pt x="111" y="93"/>
                  <a:pt x="109" y="92"/>
                  <a:pt x="108" y="92"/>
                </a:cubicBezTo>
                <a:cubicBezTo>
                  <a:pt x="105" y="92"/>
                  <a:pt x="103" y="91"/>
                  <a:pt x="100" y="91"/>
                </a:cubicBezTo>
                <a:cubicBezTo>
                  <a:pt x="100" y="90"/>
                  <a:pt x="101" y="88"/>
                  <a:pt x="99" y="88"/>
                </a:cubicBezTo>
                <a:cubicBezTo>
                  <a:pt x="99" y="88"/>
                  <a:pt x="99" y="86"/>
                  <a:pt x="98" y="86"/>
                </a:cubicBezTo>
                <a:cubicBezTo>
                  <a:pt x="96" y="86"/>
                  <a:pt x="96" y="86"/>
                  <a:pt x="96" y="86"/>
                </a:cubicBezTo>
                <a:cubicBezTo>
                  <a:pt x="94" y="86"/>
                  <a:pt x="96" y="89"/>
                  <a:pt x="95" y="90"/>
                </a:cubicBezTo>
                <a:cubicBezTo>
                  <a:pt x="96" y="92"/>
                  <a:pt x="94" y="92"/>
                  <a:pt x="95" y="93"/>
                </a:cubicBezTo>
                <a:cubicBezTo>
                  <a:pt x="93" y="93"/>
                  <a:pt x="94" y="91"/>
                  <a:pt x="94" y="90"/>
                </a:cubicBezTo>
                <a:cubicBezTo>
                  <a:pt x="94" y="89"/>
                  <a:pt x="93" y="89"/>
                  <a:pt x="92" y="88"/>
                </a:cubicBezTo>
                <a:cubicBezTo>
                  <a:pt x="91" y="88"/>
                  <a:pt x="91" y="89"/>
                  <a:pt x="90" y="88"/>
                </a:cubicBezTo>
                <a:cubicBezTo>
                  <a:pt x="90" y="89"/>
                  <a:pt x="89" y="89"/>
                  <a:pt x="88" y="89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87"/>
                  <a:pt x="86" y="87"/>
                  <a:pt x="87" y="85"/>
                </a:cubicBezTo>
                <a:cubicBezTo>
                  <a:pt x="86" y="85"/>
                  <a:pt x="86" y="85"/>
                  <a:pt x="86" y="84"/>
                </a:cubicBezTo>
                <a:cubicBezTo>
                  <a:pt x="84" y="84"/>
                  <a:pt x="84" y="86"/>
                  <a:pt x="81" y="85"/>
                </a:cubicBezTo>
                <a:cubicBezTo>
                  <a:pt x="79" y="85"/>
                  <a:pt x="80" y="88"/>
                  <a:pt x="77" y="88"/>
                </a:cubicBezTo>
                <a:cubicBezTo>
                  <a:pt x="77" y="88"/>
                  <a:pt x="77" y="89"/>
                  <a:pt x="76" y="88"/>
                </a:cubicBezTo>
                <a:cubicBezTo>
                  <a:pt x="76" y="89"/>
                  <a:pt x="75" y="89"/>
                  <a:pt x="74" y="89"/>
                </a:cubicBezTo>
                <a:cubicBezTo>
                  <a:pt x="73" y="88"/>
                  <a:pt x="73" y="86"/>
                  <a:pt x="72" y="86"/>
                </a:cubicBezTo>
                <a:cubicBezTo>
                  <a:pt x="72" y="84"/>
                  <a:pt x="71" y="83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1"/>
                  <a:pt x="70" y="80"/>
                  <a:pt x="70" y="79"/>
                </a:cubicBezTo>
                <a:cubicBezTo>
                  <a:pt x="70" y="79"/>
                  <a:pt x="70" y="79"/>
                  <a:pt x="70" y="79"/>
                </a:cubicBezTo>
                <a:cubicBezTo>
                  <a:pt x="70" y="79"/>
                  <a:pt x="70" y="78"/>
                  <a:pt x="69" y="78"/>
                </a:cubicBezTo>
                <a:cubicBezTo>
                  <a:pt x="69" y="78"/>
                  <a:pt x="69" y="78"/>
                  <a:pt x="69" y="78"/>
                </a:cubicBezTo>
                <a:cubicBezTo>
                  <a:pt x="69" y="77"/>
                  <a:pt x="68" y="77"/>
                  <a:pt x="67" y="77"/>
                </a:cubicBezTo>
                <a:cubicBezTo>
                  <a:pt x="68" y="75"/>
                  <a:pt x="66" y="75"/>
                  <a:pt x="66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5" y="72"/>
                  <a:pt x="64" y="72"/>
                  <a:pt x="64" y="72"/>
                </a:cubicBezTo>
                <a:cubicBezTo>
                  <a:pt x="64" y="72"/>
                  <a:pt x="63" y="72"/>
                  <a:pt x="63" y="72"/>
                </a:cubicBezTo>
                <a:cubicBezTo>
                  <a:pt x="63" y="71"/>
                  <a:pt x="62" y="71"/>
                  <a:pt x="60" y="71"/>
                </a:cubicBezTo>
                <a:cubicBezTo>
                  <a:pt x="59" y="71"/>
                  <a:pt x="57" y="72"/>
                  <a:pt x="57" y="73"/>
                </a:cubicBezTo>
                <a:cubicBezTo>
                  <a:pt x="56" y="73"/>
                  <a:pt x="55" y="73"/>
                  <a:pt x="55" y="72"/>
                </a:cubicBezTo>
                <a:cubicBezTo>
                  <a:pt x="54" y="71"/>
                  <a:pt x="54" y="71"/>
                  <a:pt x="53" y="71"/>
                </a:cubicBezTo>
                <a:cubicBezTo>
                  <a:pt x="49" y="71"/>
                  <a:pt x="50" y="75"/>
                  <a:pt x="49" y="77"/>
                </a:cubicBezTo>
                <a:cubicBezTo>
                  <a:pt x="47" y="77"/>
                  <a:pt x="47" y="77"/>
                  <a:pt x="47" y="77"/>
                </a:cubicBezTo>
                <a:cubicBezTo>
                  <a:pt x="46" y="76"/>
                  <a:pt x="46" y="75"/>
                  <a:pt x="46" y="75"/>
                </a:cubicBezTo>
                <a:cubicBezTo>
                  <a:pt x="42" y="75"/>
                  <a:pt x="42" y="75"/>
                  <a:pt x="42" y="75"/>
                </a:cubicBezTo>
                <a:cubicBezTo>
                  <a:pt x="39" y="74"/>
                  <a:pt x="41" y="77"/>
                  <a:pt x="38" y="77"/>
                </a:cubicBezTo>
                <a:cubicBezTo>
                  <a:pt x="38" y="72"/>
                  <a:pt x="38" y="72"/>
                  <a:pt x="38" y="72"/>
                </a:cubicBezTo>
                <a:cubicBezTo>
                  <a:pt x="36" y="71"/>
                  <a:pt x="37" y="73"/>
                  <a:pt x="35" y="73"/>
                </a:cubicBezTo>
                <a:cubicBezTo>
                  <a:pt x="34" y="73"/>
                  <a:pt x="34" y="72"/>
                  <a:pt x="33" y="72"/>
                </a:cubicBezTo>
                <a:cubicBezTo>
                  <a:pt x="32" y="72"/>
                  <a:pt x="31" y="73"/>
                  <a:pt x="31" y="73"/>
                </a:cubicBezTo>
                <a:cubicBezTo>
                  <a:pt x="31" y="74"/>
                  <a:pt x="31" y="74"/>
                  <a:pt x="30" y="74"/>
                </a:cubicBezTo>
                <a:cubicBezTo>
                  <a:pt x="30" y="74"/>
                  <a:pt x="30" y="75"/>
                  <a:pt x="30" y="75"/>
                </a:cubicBezTo>
                <a:cubicBezTo>
                  <a:pt x="28" y="74"/>
                  <a:pt x="27" y="74"/>
                  <a:pt x="26" y="73"/>
                </a:cubicBezTo>
                <a:cubicBezTo>
                  <a:pt x="23" y="73"/>
                  <a:pt x="22" y="74"/>
                  <a:pt x="19" y="74"/>
                </a:cubicBezTo>
                <a:cubicBezTo>
                  <a:pt x="17" y="73"/>
                  <a:pt x="18" y="75"/>
                  <a:pt x="17" y="75"/>
                </a:cubicBezTo>
                <a:cubicBezTo>
                  <a:pt x="15" y="75"/>
                  <a:pt x="15" y="76"/>
                  <a:pt x="14" y="76"/>
                </a:cubicBezTo>
                <a:cubicBezTo>
                  <a:pt x="14" y="76"/>
                  <a:pt x="14" y="77"/>
                  <a:pt x="13" y="77"/>
                </a:cubicBezTo>
                <a:cubicBezTo>
                  <a:pt x="11" y="78"/>
                  <a:pt x="10" y="80"/>
                  <a:pt x="10" y="82"/>
                </a:cubicBezTo>
                <a:cubicBezTo>
                  <a:pt x="10" y="83"/>
                  <a:pt x="10" y="83"/>
                  <a:pt x="10" y="84"/>
                </a:cubicBezTo>
                <a:cubicBezTo>
                  <a:pt x="10" y="84"/>
                  <a:pt x="11" y="85"/>
                  <a:pt x="11" y="86"/>
                </a:cubicBezTo>
                <a:cubicBezTo>
                  <a:pt x="12" y="86"/>
                  <a:pt x="13" y="86"/>
                  <a:pt x="13" y="86"/>
                </a:cubicBezTo>
                <a:cubicBezTo>
                  <a:pt x="15" y="87"/>
                  <a:pt x="16" y="86"/>
                  <a:pt x="18" y="86"/>
                </a:cubicBezTo>
                <a:cubicBezTo>
                  <a:pt x="18" y="86"/>
                  <a:pt x="19" y="86"/>
                  <a:pt x="19" y="86"/>
                </a:cubicBezTo>
                <a:cubicBezTo>
                  <a:pt x="20" y="86"/>
                  <a:pt x="20" y="86"/>
                  <a:pt x="20" y="87"/>
                </a:cubicBezTo>
                <a:cubicBezTo>
                  <a:pt x="20" y="89"/>
                  <a:pt x="23" y="88"/>
                  <a:pt x="24" y="89"/>
                </a:cubicBezTo>
                <a:cubicBezTo>
                  <a:pt x="25" y="89"/>
                  <a:pt x="25" y="91"/>
                  <a:pt x="26" y="91"/>
                </a:cubicBezTo>
                <a:cubicBezTo>
                  <a:pt x="26" y="93"/>
                  <a:pt x="24" y="90"/>
                  <a:pt x="24" y="91"/>
                </a:cubicBezTo>
                <a:cubicBezTo>
                  <a:pt x="22" y="91"/>
                  <a:pt x="21" y="92"/>
                  <a:pt x="19" y="91"/>
                </a:cubicBezTo>
                <a:cubicBezTo>
                  <a:pt x="18" y="90"/>
                  <a:pt x="18" y="88"/>
                  <a:pt x="17" y="87"/>
                </a:cubicBezTo>
                <a:cubicBezTo>
                  <a:pt x="16" y="87"/>
                  <a:pt x="16" y="88"/>
                  <a:pt x="15" y="88"/>
                </a:cubicBezTo>
                <a:cubicBezTo>
                  <a:pt x="15" y="89"/>
                  <a:pt x="14" y="88"/>
                  <a:pt x="14" y="89"/>
                </a:cubicBezTo>
                <a:cubicBezTo>
                  <a:pt x="14" y="90"/>
                  <a:pt x="14" y="90"/>
                  <a:pt x="14" y="90"/>
                </a:cubicBezTo>
                <a:cubicBezTo>
                  <a:pt x="14" y="91"/>
                  <a:pt x="14" y="91"/>
                  <a:pt x="14" y="91"/>
                </a:cubicBezTo>
                <a:cubicBezTo>
                  <a:pt x="15" y="91"/>
                  <a:pt x="15" y="91"/>
                  <a:pt x="15" y="92"/>
                </a:cubicBezTo>
                <a:cubicBezTo>
                  <a:pt x="15" y="94"/>
                  <a:pt x="15" y="94"/>
                  <a:pt x="15" y="94"/>
                </a:cubicBezTo>
                <a:cubicBezTo>
                  <a:pt x="18" y="95"/>
                  <a:pt x="17" y="92"/>
                  <a:pt x="19" y="92"/>
                </a:cubicBezTo>
                <a:cubicBezTo>
                  <a:pt x="19" y="93"/>
                  <a:pt x="20" y="93"/>
                  <a:pt x="21" y="93"/>
                </a:cubicBezTo>
                <a:cubicBezTo>
                  <a:pt x="22" y="94"/>
                  <a:pt x="22" y="94"/>
                  <a:pt x="22" y="95"/>
                </a:cubicBezTo>
                <a:cubicBezTo>
                  <a:pt x="23" y="95"/>
                  <a:pt x="23" y="96"/>
                  <a:pt x="24" y="97"/>
                </a:cubicBezTo>
                <a:cubicBezTo>
                  <a:pt x="23" y="97"/>
                  <a:pt x="24" y="98"/>
                  <a:pt x="24" y="98"/>
                </a:cubicBezTo>
                <a:cubicBezTo>
                  <a:pt x="23" y="99"/>
                  <a:pt x="23" y="98"/>
                  <a:pt x="23" y="98"/>
                </a:cubicBezTo>
                <a:cubicBezTo>
                  <a:pt x="22" y="98"/>
                  <a:pt x="22" y="97"/>
                  <a:pt x="21" y="98"/>
                </a:cubicBezTo>
                <a:cubicBezTo>
                  <a:pt x="21" y="98"/>
                  <a:pt x="21" y="98"/>
                  <a:pt x="21" y="98"/>
                </a:cubicBezTo>
                <a:cubicBezTo>
                  <a:pt x="19" y="98"/>
                  <a:pt x="19" y="97"/>
                  <a:pt x="17" y="98"/>
                </a:cubicBezTo>
                <a:cubicBezTo>
                  <a:pt x="15" y="98"/>
                  <a:pt x="14" y="98"/>
                  <a:pt x="13" y="98"/>
                </a:cubicBezTo>
                <a:cubicBezTo>
                  <a:pt x="11" y="99"/>
                  <a:pt x="11" y="97"/>
                  <a:pt x="9" y="98"/>
                </a:cubicBezTo>
                <a:cubicBezTo>
                  <a:pt x="7" y="97"/>
                  <a:pt x="9" y="101"/>
                  <a:pt x="7" y="100"/>
                </a:cubicBezTo>
                <a:cubicBezTo>
                  <a:pt x="7" y="100"/>
                  <a:pt x="8" y="100"/>
                  <a:pt x="9" y="100"/>
                </a:cubicBezTo>
                <a:cubicBezTo>
                  <a:pt x="9" y="100"/>
                  <a:pt x="10" y="101"/>
                  <a:pt x="10" y="101"/>
                </a:cubicBezTo>
                <a:cubicBezTo>
                  <a:pt x="12" y="101"/>
                  <a:pt x="12" y="102"/>
                  <a:pt x="14" y="102"/>
                </a:cubicBezTo>
                <a:cubicBezTo>
                  <a:pt x="14" y="103"/>
                  <a:pt x="14" y="104"/>
                  <a:pt x="15" y="105"/>
                </a:cubicBezTo>
                <a:cubicBezTo>
                  <a:pt x="17" y="105"/>
                  <a:pt x="17" y="107"/>
                  <a:pt x="17" y="108"/>
                </a:cubicBezTo>
                <a:cubicBezTo>
                  <a:pt x="18" y="110"/>
                  <a:pt x="16" y="110"/>
                  <a:pt x="17" y="112"/>
                </a:cubicBezTo>
                <a:cubicBezTo>
                  <a:pt x="17" y="113"/>
                  <a:pt x="18" y="113"/>
                  <a:pt x="19" y="113"/>
                </a:cubicBezTo>
                <a:cubicBezTo>
                  <a:pt x="20" y="113"/>
                  <a:pt x="20" y="114"/>
                  <a:pt x="21" y="114"/>
                </a:cubicBezTo>
                <a:cubicBezTo>
                  <a:pt x="23" y="114"/>
                  <a:pt x="23" y="113"/>
                  <a:pt x="24" y="113"/>
                </a:cubicBezTo>
                <a:cubicBezTo>
                  <a:pt x="24" y="112"/>
                  <a:pt x="26" y="112"/>
                  <a:pt x="26" y="111"/>
                </a:cubicBezTo>
                <a:cubicBezTo>
                  <a:pt x="27" y="112"/>
                  <a:pt x="27" y="113"/>
                  <a:pt x="28" y="113"/>
                </a:cubicBezTo>
                <a:cubicBezTo>
                  <a:pt x="29" y="113"/>
                  <a:pt x="29" y="113"/>
                  <a:pt x="29" y="113"/>
                </a:cubicBezTo>
                <a:cubicBezTo>
                  <a:pt x="30" y="113"/>
                  <a:pt x="31" y="113"/>
                  <a:pt x="31" y="115"/>
                </a:cubicBezTo>
                <a:cubicBezTo>
                  <a:pt x="31" y="115"/>
                  <a:pt x="31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8"/>
                  <a:pt x="34" y="117"/>
                  <a:pt x="35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36" y="117"/>
                  <a:pt x="36" y="118"/>
                  <a:pt x="37" y="118"/>
                </a:cubicBezTo>
                <a:cubicBezTo>
                  <a:pt x="37" y="119"/>
                  <a:pt x="37" y="119"/>
                  <a:pt x="37" y="119"/>
                </a:cubicBezTo>
                <a:cubicBezTo>
                  <a:pt x="38" y="119"/>
                  <a:pt x="39" y="120"/>
                  <a:pt x="40" y="120"/>
                </a:cubicBezTo>
                <a:cubicBezTo>
                  <a:pt x="41" y="121"/>
                  <a:pt x="42" y="122"/>
                  <a:pt x="42" y="123"/>
                </a:cubicBezTo>
                <a:cubicBezTo>
                  <a:pt x="45" y="123"/>
                  <a:pt x="45" y="125"/>
                  <a:pt x="47" y="125"/>
                </a:cubicBezTo>
                <a:cubicBezTo>
                  <a:pt x="48" y="127"/>
                  <a:pt x="50" y="126"/>
                  <a:pt x="51" y="128"/>
                </a:cubicBezTo>
                <a:cubicBezTo>
                  <a:pt x="51" y="128"/>
                  <a:pt x="52" y="128"/>
                  <a:pt x="51" y="129"/>
                </a:cubicBezTo>
                <a:cubicBezTo>
                  <a:pt x="52" y="131"/>
                  <a:pt x="50" y="136"/>
                  <a:pt x="53" y="136"/>
                </a:cubicBezTo>
                <a:cubicBezTo>
                  <a:pt x="54" y="136"/>
                  <a:pt x="54" y="135"/>
                  <a:pt x="54" y="134"/>
                </a:cubicBezTo>
                <a:cubicBezTo>
                  <a:pt x="54" y="134"/>
                  <a:pt x="53" y="134"/>
                  <a:pt x="53" y="134"/>
                </a:cubicBezTo>
                <a:cubicBezTo>
                  <a:pt x="53" y="132"/>
                  <a:pt x="53" y="132"/>
                  <a:pt x="53" y="132"/>
                </a:cubicBezTo>
                <a:cubicBezTo>
                  <a:pt x="55" y="132"/>
                  <a:pt x="55" y="132"/>
                  <a:pt x="56" y="132"/>
                </a:cubicBezTo>
                <a:cubicBezTo>
                  <a:pt x="58" y="131"/>
                  <a:pt x="60" y="131"/>
                  <a:pt x="63" y="131"/>
                </a:cubicBezTo>
                <a:cubicBezTo>
                  <a:pt x="63" y="131"/>
                  <a:pt x="64" y="132"/>
                  <a:pt x="65" y="132"/>
                </a:cubicBezTo>
                <a:cubicBezTo>
                  <a:pt x="65" y="133"/>
                  <a:pt x="61" y="133"/>
                  <a:pt x="62" y="132"/>
                </a:cubicBezTo>
                <a:cubicBezTo>
                  <a:pt x="60" y="132"/>
                  <a:pt x="60" y="133"/>
                  <a:pt x="59" y="133"/>
                </a:cubicBezTo>
                <a:cubicBezTo>
                  <a:pt x="59" y="134"/>
                  <a:pt x="60" y="135"/>
                  <a:pt x="61" y="136"/>
                </a:cubicBezTo>
                <a:cubicBezTo>
                  <a:pt x="63" y="136"/>
                  <a:pt x="64" y="135"/>
                  <a:pt x="65" y="135"/>
                </a:cubicBezTo>
                <a:cubicBezTo>
                  <a:pt x="65" y="136"/>
                  <a:pt x="66" y="136"/>
                  <a:pt x="67" y="136"/>
                </a:cubicBezTo>
                <a:cubicBezTo>
                  <a:pt x="67" y="137"/>
                  <a:pt x="67" y="137"/>
                  <a:pt x="67" y="137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71" y="139"/>
                  <a:pt x="70" y="139"/>
                  <a:pt x="70" y="141"/>
                </a:cubicBezTo>
                <a:cubicBezTo>
                  <a:pt x="68" y="141"/>
                  <a:pt x="68" y="142"/>
                  <a:pt x="67" y="142"/>
                </a:cubicBezTo>
                <a:cubicBezTo>
                  <a:pt x="67" y="144"/>
                  <a:pt x="68" y="145"/>
                  <a:pt x="68" y="147"/>
                </a:cubicBezTo>
                <a:cubicBezTo>
                  <a:pt x="68" y="148"/>
                  <a:pt x="70" y="148"/>
                  <a:pt x="71" y="149"/>
                </a:cubicBezTo>
                <a:cubicBezTo>
                  <a:pt x="71" y="150"/>
                  <a:pt x="72" y="150"/>
                  <a:pt x="72" y="150"/>
                </a:cubicBezTo>
                <a:cubicBezTo>
                  <a:pt x="73" y="151"/>
                  <a:pt x="73" y="151"/>
                  <a:pt x="74" y="151"/>
                </a:cubicBezTo>
                <a:cubicBezTo>
                  <a:pt x="74" y="151"/>
                  <a:pt x="74" y="151"/>
                  <a:pt x="74" y="151"/>
                </a:cubicBezTo>
                <a:cubicBezTo>
                  <a:pt x="74" y="151"/>
                  <a:pt x="74" y="151"/>
                  <a:pt x="74" y="151"/>
                </a:cubicBezTo>
                <a:cubicBezTo>
                  <a:pt x="75" y="151"/>
                  <a:pt x="75" y="152"/>
                  <a:pt x="76" y="152"/>
                </a:cubicBezTo>
                <a:cubicBezTo>
                  <a:pt x="76" y="152"/>
                  <a:pt x="77" y="153"/>
                  <a:pt x="77" y="154"/>
                </a:cubicBezTo>
                <a:cubicBezTo>
                  <a:pt x="77" y="154"/>
                  <a:pt x="77" y="155"/>
                  <a:pt x="77" y="155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78" y="157"/>
                  <a:pt x="80" y="157"/>
                  <a:pt x="80" y="158"/>
                </a:cubicBezTo>
                <a:cubicBezTo>
                  <a:pt x="80" y="159"/>
                  <a:pt x="80" y="159"/>
                  <a:pt x="81" y="160"/>
                </a:cubicBezTo>
                <a:cubicBezTo>
                  <a:pt x="81" y="160"/>
                  <a:pt x="80" y="161"/>
                  <a:pt x="81" y="161"/>
                </a:cubicBezTo>
                <a:cubicBezTo>
                  <a:pt x="81" y="162"/>
                  <a:pt x="81" y="163"/>
                  <a:pt x="80" y="163"/>
                </a:cubicBezTo>
                <a:cubicBezTo>
                  <a:pt x="80" y="164"/>
                  <a:pt x="79" y="164"/>
                  <a:pt x="79" y="165"/>
                </a:cubicBezTo>
                <a:cubicBezTo>
                  <a:pt x="79" y="167"/>
                  <a:pt x="77" y="167"/>
                  <a:pt x="76" y="169"/>
                </a:cubicBezTo>
                <a:cubicBezTo>
                  <a:pt x="77" y="169"/>
                  <a:pt x="77" y="170"/>
                  <a:pt x="77" y="171"/>
                </a:cubicBezTo>
                <a:cubicBezTo>
                  <a:pt x="77" y="171"/>
                  <a:pt x="79" y="171"/>
                  <a:pt x="79" y="172"/>
                </a:cubicBezTo>
                <a:cubicBezTo>
                  <a:pt x="80" y="173"/>
                  <a:pt x="79" y="175"/>
                  <a:pt x="81" y="176"/>
                </a:cubicBezTo>
                <a:cubicBezTo>
                  <a:pt x="80" y="178"/>
                  <a:pt x="83" y="177"/>
                  <a:pt x="83" y="179"/>
                </a:cubicBezTo>
                <a:cubicBezTo>
                  <a:pt x="83" y="185"/>
                  <a:pt x="83" y="185"/>
                  <a:pt x="83" y="185"/>
                </a:cubicBezTo>
                <a:cubicBezTo>
                  <a:pt x="83" y="187"/>
                  <a:pt x="84" y="187"/>
                  <a:pt x="86" y="188"/>
                </a:cubicBezTo>
                <a:cubicBezTo>
                  <a:pt x="86" y="190"/>
                  <a:pt x="88" y="190"/>
                  <a:pt x="88" y="192"/>
                </a:cubicBezTo>
                <a:cubicBezTo>
                  <a:pt x="90" y="191"/>
                  <a:pt x="90" y="193"/>
                  <a:pt x="92" y="192"/>
                </a:cubicBezTo>
                <a:cubicBezTo>
                  <a:pt x="93" y="194"/>
                  <a:pt x="94" y="195"/>
                  <a:pt x="96" y="195"/>
                </a:cubicBezTo>
                <a:cubicBezTo>
                  <a:pt x="97" y="196"/>
                  <a:pt x="98" y="197"/>
                  <a:pt x="98" y="199"/>
                </a:cubicBezTo>
                <a:cubicBezTo>
                  <a:pt x="99" y="198"/>
                  <a:pt x="100" y="199"/>
                  <a:pt x="100" y="199"/>
                </a:cubicBezTo>
                <a:cubicBezTo>
                  <a:pt x="100" y="198"/>
                  <a:pt x="100" y="198"/>
                  <a:pt x="101" y="198"/>
                </a:cubicBezTo>
                <a:cubicBezTo>
                  <a:pt x="102" y="198"/>
                  <a:pt x="102" y="198"/>
                  <a:pt x="103" y="199"/>
                </a:cubicBezTo>
                <a:cubicBezTo>
                  <a:pt x="103" y="202"/>
                  <a:pt x="100" y="202"/>
                  <a:pt x="99" y="204"/>
                </a:cubicBezTo>
                <a:cubicBezTo>
                  <a:pt x="99" y="206"/>
                  <a:pt x="101" y="207"/>
                  <a:pt x="102" y="208"/>
                </a:cubicBezTo>
                <a:cubicBezTo>
                  <a:pt x="101" y="213"/>
                  <a:pt x="105" y="218"/>
                  <a:pt x="99" y="218"/>
                </a:cubicBezTo>
                <a:cubicBezTo>
                  <a:pt x="99" y="221"/>
                  <a:pt x="99" y="221"/>
                  <a:pt x="99" y="221"/>
                </a:cubicBezTo>
                <a:cubicBezTo>
                  <a:pt x="99" y="222"/>
                  <a:pt x="100" y="221"/>
                  <a:pt x="100" y="222"/>
                </a:cubicBezTo>
                <a:cubicBezTo>
                  <a:pt x="100" y="224"/>
                  <a:pt x="100" y="224"/>
                  <a:pt x="100" y="224"/>
                </a:cubicBezTo>
                <a:cubicBezTo>
                  <a:pt x="99" y="224"/>
                  <a:pt x="100" y="223"/>
                  <a:pt x="99" y="223"/>
                </a:cubicBezTo>
                <a:cubicBezTo>
                  <a:pt x="98" y="223"/>
                  <a:pt x="98" y="221"/>
                  <a:pt x="97" y="221"/>
                </a:cubicBezTo>
                <a:cubicBezTo>
                  <a:pt x="96" y="221"/>
                  <a:pt x="95" y="221"/>
                  <a:pt x="95" y="222"/>
                </a:cubicBezTo>
                <a:cubicBezTo>
                  <a:pt x="95" y="223"/>
                  <a:pt x="94" y="223"/>
                  <a:pt x="94" y="224"/>
                </a:cubicBezTo>
                <a:cubicBezTo>
                  <a:pt x="95" y="227"/>
                  <a:pt x="98" y="229"/>
                  <a:pt x="99" y="231"/>
                </a:cubicBezTo>
                <a:cubicBezTo>
                  <a:pt x="100" y="231"/>
                  <a:pt x="100" y="231"/>
                  <a:pt x="100" y="232"/>
                </a:cubicBezTo>
                <a:cubicBezTo>
                  <a:pt x="100" y="233"/>
                  <a:pt x="102" y="233"/>
                  <a:pt x="102" y="235"/>
                </a:cubicBezTo>
                <a:cubicBezTo>
                  <a:pt x="103" y="235"/>
                  <a:pt x="103" y="235"/>
                  <a:pt x="103" y="235"/>
                </a:cubicBezTo>
                <a:cubicBezTo>
                  <a:pt x="103" y="236"/>
                  <a:pt x="104" y="237"/>
                  <a:pt x="104" y="238"/>
                </a:cubicBezTo>
                <a:cubicBezTo>
                  <a:pt x="105" y="238"/>
                  <a:pt x="105" y="238"/>
                  <a:pt x="105" y="238"/>
                </a:cubicBezTo>
                <a:cubicBezTo>
                  <a:pt x="106" y="241"/>
                  <a:pt x="107" y="243"/>
                  <a:pt x="107" y="247"/>
                </a:cubicBezTo>
                <a:cubicBezTo>
                  <a:pt x="107" y="251"/>
                  <a:pt x="108" y="253"/>
                  <a:pt x="108" y="257"/>
                </a:cubicBezTo>
                <a:cubicBezTo>
                  <a:pt x="108" y="257"/>
                  <a:pt x="108" y="257"/>
                  <a:pt x="108" y="258"/>
                </a:cubicBezTo>
                <a:cubicBezTo>
                  <a:pt x="108" y="258"/>
                  <a:pt x="108" y="258"/>
                  <a:pt x="108" y="258"/>
                </a:cubicBezTo>
                <a:cubicBezTo>
                  <a:pt x="108" y="258"/>
                  <a:pt x="108" y="258"/>
                  <a:pt x="108" y="258"/>
                </a:cubicBezTo>
                <a:cubicBezTo>
                  <a:pt x="108" y="258"/>
                  <a:pt x="108" y="258"/>
                  <a:pt x="109" y="258"/>
                </a:cubicBezTo>
                <a:cubicBezTo>
                  <a:pt x="109" y="259"/>
                  <a:pt x="108" y="259"/>
                  <a:pt x="109" y="259"/>
                </a:cubicBezTo>
                <a:cubicBezTo>
                  <a:pt x="109" y="259"/>
                  <a:pt x="109" y="259"/>
                  <a:pt x="109" y="259"/>
                </a:cubicBezTo>
                <a:cubicBezTo>
                  <a:pt x="110" y="260"/>
                  <a:pt x="110" y="261"/>
                  <a:pt x="111" y="261"/>
                </a:cubicBezTo>
                <a:cubicBezTo>
                  <a:pt x="111" y="263"/>
                  <a:pt x="108" y="261"/>
                  <a:pt x="109" y="261"/>
                </a:cubicBezTo>
                <a:cubicBezTo>
                  <a:pt x="108" y="260"/>
                  <a:pt x="108" y="260"/>
                  <a:pt x="108" y="260"/>
                </a:cubicBezTo>
                <a:cubicBezTo>
                  <a:pt x="108" y="260"/>
                  <a:pt x="108" y="260"/>
                  <a:pt x="108" y="260"/>
                </a:cubicBezTo>
                <a:cubicBezTo>
                  <a:pt x="107" y="259"/>
                  <a:pt x="106" y="258"/>
                  <a:pt x="106" y="257"/>
                </a:cubicBezTo>
                <a:cubicBezTo>
                  <a:pt x="106" y="257"/>
                  <a:pt x="106" y="257"/>
                  <a:pt x="106" y="256"/>
                </a:cubicBezTo>
                <a:cubicBezTo>
                  <a:pt x="106" y="256"/>
                  <a:pt x="105" y="255"/>
                  <a:pt x="106" y="254"/>
                </a:cubicBezTo>
                <a:cubicBezTo>
                  <a:pt x="106" y="254"/>
                  <a:pt x="106" y="254"/>
                  <a:pt x="106" y="254"/>
                </a:cubicBezTo>
                <a:cubicBezTo>
                  <a:pt x="106" y="253"/>
                  <a:pt x="105" y="253"/>
                  <a:pt x="105" y="252"/>
                </a:cubicBezTo>
                <a:cubicBezTo>
                  <a:pt x="105" y="251"/>
                  <a:pt x="105" y="249"/>
                  <a:pt x="105" y="248"/>
                </a:cubicBezTo>
                <a:cubicBezTo>
                  <a:pt x="105" y="247"/>
                  <a:pt x="105" y="247"/>
                  <a:pt x="105" y="246"/>
                </a:cubicBezTo>
                <a:cubicBezTo>
                  <a:pt x="104" y="246"/>
                  <a:pt x="104" y="246"/>
                  <a:pt x="104" y="246"/>
                </a:cubicBezTo>
                <a:cubicBezTo>
                  <a:pt x="104" y="244"/>
                  <a:pt x="104" y="243"/>
                  <a:pt x="103" y="242"/>
                </a:cubicBezTo>
                <a:cubicBezTo>
                  <a:pt x="103" y="242"/>
                  <a:pt x="103" y="242"/>
                  <a:pt x="103" y="242"/>
                </a:cubicBezTo>
                <a:cubicBezTo>
                  <a:pt x="103" y="242"/>
                  <a:pt x="103" y="242"/>
                  <a:pt x="103" y="242"/>
                </a:cubicBezTo>
                <a:cubicBezTo>
                  <a:pt x="103" y="241"/>
                  <a:pt x="103" y="241"/>
                  <a:pt x="102" y="241"/>
                </a:cubicBezTo>
                <a:cubicBezTo>
                  <a:pt x="102" y="241"/>
                  <a:pt x="102" y="241"/>
                  <a:pt x="102" y="241"/>
                </a:cubicBezTo>
                <a:cubicBezTo>
                  <a:pt x="102" y="239"/>
                  <a:pt x="100" y="239"/>
                  <a:pt x="100" y="238"/>
                </a:cubicBezTo>
                <a:cubicBezTo>
                  <a:pt x="100" y="238"/>
                  <a:pt x="100" y="237"/>
                  <a:pt x="100" y="237"/>
                </a:cubicBezTo>
                <a:cubicBezTo>
                  <a:pt x="100" y="237"/>
                  <a:pt x="100" y="237"/>
                  <a:pt x="99" y="237"/>
                </a:cubicBezTo>
                <a:cubicBezTo>
                  <a:pt x="99" y="236"/>
                  <a:pt x="99" y="235"/>
                  <a:pt x="98" y="235"/>
                </a:cubicBezTo>
                <a:cubicBezTo>
                  <a:pt x="97" y="235"/>
                  <a:pt x="98" y="236"/>
                  <a:pt x="97" y="236"/>
                </a:cubicBezTo>
                <a:cubicBezTo>
                  <a:pt x="97" y="236"/>
                  <a:pt x="97" y="236"/>
                  <a:pt x="97" y="237"/>
                </a:cubicBezTo>
                <a:cubicBezTo>
                  <a:pt x="97" y="237"/>
                  <a:pt x="97" y="237"/>
                  <a:pt x="97" y="237"/>
                </a:cubicBezTo>
                <a:cubicBezTo>
                  <a:pt x="97" y="237"/>
                  <a:pt x="98" y="238"/>
                  <a:pt x="96" y="239"/>
                </a:cubicBezTo>
                <a:cubicBezTo>
                  <a:pt x="96" y="239"/>
                  <a:pt x="96" y="239"/>
                  <a:pt x="96" y="239"/>
                </a:cubicBezTo>
                <a:cubicBezTo>
                  <a:pt x="96" y="240"/>
                  <a:pt x="96" y="241"/>
                  <a:pt x="96" y="242"/>
                </a:cubicBezTo>
                <a:cubicBezTo>
                  <a:pt x="95" y="244"/>
                  <a:pt x="94" y="247"/>
                  <a:pt x="94" y="250"/>
                </a:cubicBezTo>
                <a:cubicBezTo>
                  <a:pt x="92" y="251"/>
                  <a:pt x="93" y="254"/>
                  <a:pt x="91" y="255"/>
                </a:cubicBezTo>
                <a:cubicBezTo>
                  <a:pt x="91" y="259"/>
                  <a:pt x="89" y="260"/>
                  <a:pt x="90" y="264"/>
                </a:cubicBezTo>
                <a:cubicBezTo>
                  <a:pt x="88" y="264"/>
                  <a:pt x="89" y="267"/>
                  <a:pt x="88" y="267"/>
                </a:cubicBezTo>
                <a:cubicBezTo>
                  <a:pt x="88" y="270"/>
                  <a:pt x="86" y="270"/>
                  <a:pt x="87" y="272"/>
                </a:cubicBezTo>
                <a:cubicBezTo>
                  <a:pt x="88" y="272"/>
                  <a:pt x="87" y="270"/>
                  <a:pt x="88" y="270"/>
                </a:cubicBezTo>
                <a:cubicBezTo>
                  <a:pt x="88" y="270"/>
                  <a:pt x="89" y="270"/>
                  <a:pt x="90" y="270"/>
                </a:cubicBezTo>
                <a:cubicBezTo>
                  <a:pt x="90" y="269"/>
                  <a:pt x="90" y="269"/>
                  <a:pt x="90" y="269"/>
                </a:cubicBezTo>
                <a:cubicBezTo>
                  <a:pt x="92" y="269"/>
                  <a:pt x="92" y="269"/>
                  <a:pt x="92" y="270"/>
                </a:cubicBezTo>
                <a:cubicBezTo>
                  <a:pt x="93" y="270"/>
                  <a:pt x="92" y="271"/>
                  <a:pt x="92" y="272"/>
                </a:cubicBezTo>
                <a:cubicBezTo>
                  <a:pt x="93" y="272"/>
                  <a:pt x="93" y="272"/>
                  <a:pt x="93" y="272"/>
                </a:cubicBezTo>
                <a:cubicBezTo>
                  <a:pt x="93" y="272"/>
                  <a:pt x="93" y="272"/>
                  <a:pt x="93" y="272"/>
                </a:cubicBezTo>
                <a:cubicBezTo>
                  <a:pt x="93" y="272"/>
                  <a:pt x="93" y="272"/>
                  <a:pt x="93" y="273"/>
                </a:cubicBezTo>
                <a:cubicBezTo>
                  <a:pt x="93" y="273"/>
                  <a:pt x="94" y="274"/>
                  <a:pt x="92" y="275"/>
                </a:cubicBezTo>
                <a:cubicBezTo>
                  <a:pt x="92" y="275"/>
                  <a:pt x="92" y="275"/>
                  <a:pt x="92" y="275"/>
                </a:cubicBezTo>
                <a:cubicBezTo>
                  <a:pt x="90" y="275"/>
                  <a:pt x="89" y="275"/>
                  <a:pt x="88" y="274"/>
                </a:cubicBezTo>
                <a:cubicBezTo>
                  <a:pt x="88" y="275"/>
                  <a:pt x="88" y="275"/>
                  <a:pt x="87" y="275"/>
                </a:cubicBezTo>
                <a:cubicBezTo>
                  <a:pt x="87" y="275"/>
                  <a:pt x="87" y="275"/>
                  <a:pt x="87" y="276"/>
                </a:cubicBezTo>
                <a:cubicBezTo>
                  <a:pt x="88" y="277"/>
                  <a:pt x="86" y="277"/>
                  <a:pt x="86" y="278"/>
                </a:cubicBezTo>
                <a:cubicBezTo>
                  <a:pt x="86" y="278"/>
                  <a:pt x="86" y="278"/>
                  <a:pt x="86" y="278"/>
                </a:cubicBezTo>
                <a:cubicBezTo>
                  <a:pt x="86" y="279"/>
                  <a:pt x="86" y="279"/>
                  <a:pt x="86" y="279"/>
                </a:cubicBezTo>
                <a:cubicBezTo>
                  <a:pt x="85" y="280"/>
                  <a:pt x="84" y="281"/>
                  <a:pt x="85" y="282"/>
                </a:cubicBezTo>
                <a:cubicBezTo>
                  <a:pt x="85" y="282"/>
                  <a:pt x="85" y="282"/>
                  <a:pt x="85" y="282"/>
                </a:cubicBezTo>
                <a:cubicBezTo>
                  <a:pt x="85" y="282"/>
                  <a:pt x="85" y="283"/>
                  <a:pt x="85" y="283"/>
                </a:cubicBezTo>
                <a:cubicBezTo>
                  <a:pt x="85" y="283"/>
                  <a:pt x="85" y="283"/>
                  <a:pt x="85" y="283"/>
                </a:cubicBezTo>
                <a:cubicBezTo>
                  <a:pt x="84" y="283"/>
                  <a:pt x="84" y="285"/>
                  <a:pt x="84" y="286"/>
                </a:cubicBezTo>
                <a:cubicBezTo>
                  <a:pt x="84" y="287"/>
                  <a:pt x="84" y="287"/>
                  <a:pt x="84" y="287"/>
                </a:cubicBezTo>
                <a:cubicBezTo>
                  <a:pt x="84" y="287"/>
                  <a:pt x="84" y="287"/>
                  <a:pt x="84" y="287"/>
                </a:cubicBezTo>
                <a:cubicBezTo>
                  <a:pt x="84" y="287"/>
                  <a:pt x="84" y="287"/>
                  <a:pt x="84" y="287"/>
                </a:cubicBezTo>
                <a:cubicBezTo>
                  <a:pt x="83" y="288"/>
                  <a:pt x="83" y="289"/>
                  <a:pt x="83" y="290"/>
                </a:cubicBezTo>
                <a:cubicBezTo>
                  <a:pt x="83" y="291"/>
                  <a:pt x="83" y="291"/>
                  <a:pt x="83" y="291"/>
                </a:cubicBezTo>
                <a:cubicBezTo>
                  <a:pt x="82" y="291"/>
                  <a:pt x="82" y="291"/>
                  <a:pt x="82" y="292"/>
                </a:cubicBezTo>
                <a:cubicBezTo>
                  <a:pt x="82" y="293"/>
                  <a:pt x="81" y="295"/>
                  <a:pt x="81" y="297"/>
                </a:cubicBezTo>
                <a:cubicBezTo>
                  <a:pt x="81" y="298"/>
                  <a:pt x="80" y="299"/>
                  <a:pt x="79" y="300"/>
                </a:cubicBezTo>
                <a:cubicBezTo>
                  <a:pt x="79" y="303"/>
                  <a:pt x="78" y="304"/>
                  <a:pt x="77" y="306"/>
                </a:cubicBezTo>
                <a:cubicBezTo>
                  <a:pt x="77" y="306"/>
                  <a:pt x="77" y="307"/>
                  <a:pt x="77" y="307"/>
                </a:cubicBezTo>
                <a:cubicBezTo>
                  <a:pt x="76" y="307"/>
                  <a:pt x="77" y="308"/>
                  <a:pt x="76" y="310"/>
                </a:cubicBezTo>
                <a:cubicBezTo>
                  <a:pt x="76" y="310"/>
                  <a:pt x="76" y="310"/>
                  <a:pt x="76" y="310"/>
                </a:cubicBezTo>
                <a:cubicBezTo>
                  <a:pt x="75" y="311"/>
                  <a:pt x="75" y="312"/>
                  <a:pt x="75" y="312"/>
                </a:cubicBezTo>
                <a:cubicBezTo>
                  <a:pt x="75" y="312"/>
                  <a:pt x="75" y="312"/>
                  <a:pt x="75" y="312"/>
                </a:cubicBezTo>
                <a:cubicBezTo>
                  <a:pt x="75" y="313"/>
                  <a:pt x="74" y="314"/>
                  <a:pt x="74" y="314"/>
                </a:cubicBezTo>
                <a:cubicBezTo>
                  <a:pt x="74" y="314"/>
                  <a:pt x="74" y="314"/>
                  <a:pt x="74" y="315"/>
                </a:cubicBezTo>
                <a:cubicBezTo>
                  <a:pt x="71" y="314"/>
                  <a:pt x="74" y="318"/>
                  <a:pt x="72" y="318"/>
                </a:cubicBezTo>
                <a:cubicBezTo>
                  <a:pt x="72" y="318"/>
                  <a:pt x="72" y="318"/>
                  <a:pt x="72" y="318"/>
                </a:cubicBezTo>
                <a:cubicBezTo>
                  <a:pt x="72" y="319"/>
                  <a:pt x="72" y="320"/>
                  <a:pt x="71" y="320"/>
                </a:cubicBezTo>
                <a:cubicBezTo>
                  <a:pt x="71" y="320"/>
                  <a:pt x="71" y="320"/>
                  <a:pt x="71" y="320"/>
                </a:cubicBezTo>
                <a:cubicBezTo>
                  <a:pt x="70" y="321"/>
                  <a:pt x="69" y="322"/>
                  <a:pt x="68" y="323"/>
                </a:cubicBezTo>
                <a:cubicBezTo>
                  <a:pt x="68" y="323"/>
                  <a:pt x="68" y="323"/>
                  <a:pt x="68" y="323"/>
                </a:cubicBezTo>
                <a:cubicBezTo>
                  <a:pt x="67" y="323"/>
                  <a:pt x="66" y="324"/>
                  <a:pt x="65" y="325"/>
                </a:cubicBezTo>
                <a:cubicBezTo>
                  <a:pt x="65" y="325"/>
                  <a:pt x="65" y="325"/>
                  <a:pt x="65" y="325"/>
                </a:cubicBezTo>
                <a:cubicBezTo>
                  <a:pt x="65" y="326"/>
                  <a:pt x="64" y="326"/>
                  <a:pt x="64" y="327"/>
                </a:cubicBezTo>
                <a:cubicBezTo>
                  <a:pt x="62" y="327"/>
                  <a:pt x="62" y="328"/>
                  <a:pt x="60" y="329"/>
                </a:cubicBezTo>
                <a:cubicBezTo>
                  <a:pt x="59" y="329"/>
                  <a:pt x="59" y="328"/>
                  <a:pt x="58" y="328"/>
                </a:cubicBezTo>
                <a:cubicBezTo>
                  <a:pt x="59" y="330"/>
                  <a:pt x="59" y="330"/>
                  <a:pt x="58" y="333"/>
                </a:cubicBezTo>
                <a:cubicBezTo>
                  <a:pt x="60" y="334"/>
                  <a:pt x="61" y="334"/>
                  <a:pt x="61" y="336"/>
                </a:cubicBezTo>
                <a:cubicBezTo>
                  <a:pt x="62" y="336"/>
                  <a:pt x="63" y="336"/>
                  <a:pt x="65" y="336"/>
                </a:cubicBezTo>
                <a:cubicBezTo>
                  <a:pt x="66" y="337"/>
                  <a:pt x="67" y="336"/>
                  <a:pt x="67" y="337"/>
                </a:cubicBezTo>
                <a:cubicBezTo>
                  <a:pt x="69" y="342"/>
                  <a:pt x="64" y="341"/>
                  <a:pt x="65" y="346"/>
                </a:cubicBezTo>
                <a:cubicBezTo>
                  <a:pt x="66" y="346"/>
                  <a:pt x="66" y="347"/>
                  <a:pt x="67" y="347"/>
                </a:cubicBezTo>
                <a:cubicBezTo>
                  <a:pt x="69" y="347"/>
                  <a:pt x="69" y="346"/>
                  <a:pt x="70" y="346"/>
                </a:cubicBezTo>
                <a:cubicBezTo>
                  <a:pt x="70" y="346"/>
                  <a:pt x="71" y="347"/>
                  <a:pt x="72" y="347"/>
                </a:cubicBezTo>
                <a:cubicBezTo>
                  <a:pt x="72" y="347"/>
                  <a:pt x="71" y="348"/>
                  <a:pt x="72" y="348"/>
                </a:cubicBezTo>
                <a:cubicBezTo>
                  <a:pt x="72" y="348"/>
                  <a:pt x="74" y="347"/>
                  <a:pt x="74" y="348"/>
                </a:cubicBezTo>
                <a:cubicBezTo>
                  <a:pt x="74" y="348"/>
                  <a:pt x="74" y="348"/>
                  <a:pt x="74" y="348"/>
                </a:cubicBezTo>
                <a:cubicBezTo>
                  <a:pt x="75" y="349"/>
                  <a:pt x="75" y="349"/>
                  <a:pt x="76" y="349"/>
                </a:cubicBezTo>
                <a:cubicBezTo>
                  <a:pt x="76" y="349"/>
                  <a:pt x="77" y="349"/>
                  <a:pt x="77" y="349"/>
                </a:cubicBezTo>
                <a:cubicBezTo>
                  <a:pt x="77" y="349"/>
                  <a:pt x="77" y="350"/>
                  <a:pt x="77" y="350"/>
                </a:cubicBezTo>
                <a:cubicBezTo>
                  <a:pt x="77" y="350"/>
                  <a:pt x="78" y="350"/>
                  <a:pt x="79" y="350"/>
                </a:cubicBezTo>
                <a:cubicBezTo>
                  <a:pt x="79" y="351"/>
                  <a:pt x="80" y="352"/>
                  <a:pt x="81" y="354"/>
                </a:cubicBezTo>
                <a:cubicBezTo>
                  <a:pt x="83" y="354"/>
                  <a:pt x="85" y="355"/>
                  <a:pt x="87" y="355"/>
                </a:cubicBezTo>
                <a:cubicBezTo>
                  <a:pt x="87" y="356"/>
                  <a:pt x="87" y="357"/>
                  <a:pt x="87" y="358"/>
                </a:cubicBezTo>
                <a:cubicBezTo>
                  <a:pt x="87" y="358"/>
                  <a:pt x="88" y="358"/>
                  <a:pt x="88" y="359"/>
                </a:cubicBezTo>
                <a:cubicBezTo>
                  <a:pt x="88" y="359"/>
                  <a:pt x="89" y="359"/>
                  <a:pt x="89" y="359"/>
                </a:cubicBezTo>
                <a:cubicBezTo>
                  <a:pt x="89" y="360"/>
                  <a:pt x="89" y="360"/>
                  <a:pt x="89" y="360"/>
                </a:cubicBezTo>
                <a:cubicBezTo>
                  <a:pt x="90" y="361"/>
                  <a:pt x="91" y="360"/>
                  <a:pt x="92" y="361"/>
                </a:cubicBezTo>
                <a:cubicBezTo>
                  <a:pt x="93" y="361"/>
                  <a:pt x="92" y="361"/>
                  <a:pt x="92" y="362"/>
                </a:cubicBezTo>
                <a:cubicBezTo>
                  <a:pt x="93" y="362"/>
                  <a:pt x="94" y="361"/>
                  <a:pt x="94" y="362"/>
                </a:cubicBezTo>
                <a:cubicBezTo>
                  <a:pt x="94" y="362"/>
                  <a:pt x="94" y="362"/>
                  <a:pt x="94" y="362"/>
                </a:cubicBezTo>
                <a:cubicBezTo>
                  <a:pt x="95" y="363"/>
                  <a:pt x="99" y="361"/>
                  <a:pt x="101" y="362"/>
                </a:cubicBezTo>
                <a:cubicBezTo>
                  <a:pt x="101" y="361"/>
                  <a:pt x="102" y="361"/>
                  <a:pt x="102" y="361"/>
                </a:cubicBezTo>
                <a:cubicBezTo>
                  <a:pt x="103" y="361"/>
                  <a:pt x="104" y="362"/>
                  <a:pt x="104" y="363"/>
                </a:cubicBezTo>
                <a:cubicBezTo>
                  <a:pt x="105" y="364"/>
                  <a:pt x="106" y="364"/>
                  <a:pt x="106" y="366"/>
                </a:cubicBezTo>
                <a:cubicBezTo>
                  <a:pt x="107" y="366"/>
                  <a:pt x="108" y="366"/>
                  <a:pt x="109" y="366"/>
                </a:cubicBezTo>
                <a:cubicBezTo>
                  <a:pt x="109" y="367"/>
                  <a:pt x="110" y="367"/>
                  <a:pt x="111" y="368"/>
                </a:cubicBezTo>
                <a:cubicBezTo>
                  <a:pt x="111" y="367"/>
                  <a:pt x="111" y="367"/>
                  <a:pt x="112" y="366"/>
                </a:cubicBezTo>
                <a:cubicBezTo>
                  <a:pt x="112" y="367"/>
                  <a:pt x="112" y="368"/>
                  <a:pt x="113" y="368"/>
                </a:cubicBezTo>
                <a:cubicBezTo>
                  <a:pt x="117" y="368"/>
                  <a:pt x="117" y="368"/>
                  <a:pt x="117" y="368"/>
                </a:cubicBezTo>
                <a:cubicBezTo>
                  <a:pt x="117" y="369"/>
                  <a:pt x="119" y="368"/>
                  <a:pt x="119" y="369"/>
                </a:cubicBezTo>
                <a:cubicBezTo>
                  <a:pt x="120" y="369"/>
                  <a:pt x="120" y="370"/>
                  <a:pt x="121" y="371"/>
                </a:cubicBezTo>
                <a:cubicBezTo>
                  <a:pt x="121" y="370"/>
                  <a:pt x="123" y="370"/>
                  <a:pt x="124" y="370"/>
                </a:cubicBezTo>
                <a:cubicBezTo>
                  <a:pt x="124" y="370"/>
                  <a:pt x="124" y="371"/>
                  <a:pt x="125" y="371"/>
                </a:cubicBezTo>
                <a:cubicBezTo>
                  <a:pt x="125" y="371"/>
                  <a:pt x="126" y="371"/>
                  <a:pt x="127" y="371"/>
                </a:cubicBezTo>
                <a:cubicBezTo>
                  <a:pt x="128" y="372"/>
                  <a:pt x="130" y="372"/>
                  <a:pt x="132" y="372"/>
                </a:cubicBezTo>
                <a:cubicBezTo>
                  <a:pt x="133" y="370"/>
                  <a:pt x="131" y="367"/>
                  <a:pt x="133" y="366"/>
                </a:cubicBezTo>
                <a:cubicBezTo>
                  <a:pt x="136" y="366"/>
                  <a:pt x="138" y="367"/>
                  <a:pt x="141" y="367"/>
                </a:cubicBezTo>
                <a:cubicBezTo>
                  <a:pt x="141" y="369"/>
                  <a:pt x="143" y="369"/>
                  <a:pt x="144" y="369"/>
                </a:cubicBezTo>
                <a:cubicBezTo>
                  <a:pt x="145" y="370"/>
                  <a:pt x="147" y="371"/>
                  <a:pt x="148" y="371"/>
                </a:cubicBezTo>
                <a:cubicBezTo>
                  <a:pt x="149" y="372"/>
                  <a:pt x="149" y="373"/>
                  <a:pt x="150" y="374"/>
                </a:cubicBezTo>
                <a:cubicBezTo>
                  <a:pt x="152" y="374"/>
                  <a:pt x="153" y="375"/>
                  <a:pt x="156" y="375"/>
                </a:cubicBezTo>
                <a:cubicBezTo>
                  <a:pt x="156" y="376"/>
                  <a:pt x="157" y="376"/>
                  <a:pt x="157" y="378"/>
                </a:cubicBezTo>
                <a:cubicBezTo>
                  <a:pt x="162" y="378"/>
                  <a:pt x="162" y="378"/>
                  <a:pt x="162" y="378"/>
                </a:cubicBezTo>
                <a:cubicBezTo>
                  <a:pt x="162" y="379"/>
                  <a:pt x="162" y="379"/>
                  <a:pt x="163" y="379"/>
                </a:cubicBezTo>
                <a:cubicBezTo>
                  <a:pt x="164" y="379"/>
                  <a:pt x="164" y="379"/>
                  <a:pt x="164" y="379"/>
                </a:cubicBezTo>
                <a:cubicBezTo>
                  <a:pt x="164" y="380"/>
                  <a:pt x="165" y="380"/>
                  <a:pt x="165" y="380"/>
                </a:cubicBezTo>
                <a:cubicBezTo>
                  <a:pt x="167" y="380"/>
                  <a:pt x="167" y="381"/>
                  <a:pt x="169" y="380"/>
                </a:cubicBezTo>
                <a:cubicBezTo>
                  <a:pt x="169" y="383"/>
                  <a:pt x="169" y="383"/>
                  <a:pt x="169" y="383"/>
                </a:cubicBezTo>
                <a:cubicBezTo>
                  <a:pt x="170" y="385"/>
                  <a:pt x="168" y="385"/>
                  <a:pt x="168" y="387"/>
                </a:cubicBezTo>
                <a:cubicBezTo>
                  <a:pt x="168" y="388"/>
                  <a:pt x="169" y="388"/>
                  <a:pt x="168" y="389"/>
                </a:cubicBezTo>
                <a:cubicBezTo>
                  <a:pt x="170" y="389"/>
                  <a:pt x="171" y="389"/>
                  <a:pt x="171" y="390"/>
                </a:cubicBezTo>
                <a:cubicBezTo>
                  <a:pt x="173" y="390"/>
                  <a:pt x="174" y="389"/>
                  <a:pt x="177" y="389"/>
                </a:cubicBezTo>
                <a:cubicBezTo>
                  <a:pt x="177" y="390"/>
                  <a:pt x="178" y="390"/>
                  <a:pt x="177" y="391"/>
                </a:cubicBezTo>
                <a:cubicBezTo>
                  <a:pt x="177" y="393"/>
                  <a:pt x="178" y="393"/>
                  <a:pt x="179" y="394"/>
                </a:cubicBezTo>
                <a:cubicBezTo>
                  <a:pt x="179" y="393"/>
                  <a:pt x="180" y="393"/>
                  <a:pt x="181" y="393"/>
                </a:cubicBezTo>
                <a:cubicBezTo>
                  <a:pt x="181" y="392"/>
                  <a:pt x="182" y="392"/>
                  <a:pt x="183" y="392"/>
                </a:cubicBezTo>
                <a:cubicBezTo>
                  <a:pt x="183" y="392"/>
                  <a:pt x="183" y="392"/>
                  <a:pt x="183" y="393"/>
                </a:cubicBezTo>
                <a:cubicBezTo>
                  <a:pt x="183" y="393"/>
                  <a:pt x="183" y="393"/>
                  <a:pt x="183" y="393"/>
                </a:cubicBezTo>
                <a:cubicBezTo>
                  <a:pt x="184" y="393"/>
                  <a:pt x="185" y="393"/>
                  <a:pt x="186" y="393"/>
                </a:cubicBezTo>
                <a:cubicBezTo>
                  <a:pt x="186" y="394"/>
                  <a:pt x="186" y="394"/>
                  <a:pt x="187" y="394"/>
                </a:cubicBezTo>
                <a:cubicBezTo>
                  <a:pt x="189" y="394"/>
                  <a:pt x="190" y="396"/>
                  <a:pt x="192" y="398"/>
                </a:cubicBezTo>
                <a:cubicBezTo>
                  <a:pt x="192" y="398"/>
                  <a:pt x="193" y="398"/>
                  <a:pt x="193" y="398"/>
                </a:cubicBezTo>
                <a:cubicBezTo>
                  <a:pt x="193" y="398"/>
                  <a:pt x="193" y="398"/>
                  <a:pt x="194" y="398"/>
                </a:cubicBezTo>
                <a:cubicBezTo>
                  <a:pt x="194" y="399"/>
                  <a:pt x="194" y="398"/>
                  <a:pt x="195" y="398"/>
                </a:cubicBezTo>
                <a:cubicBezTo>
                  <a:pt x="197" y="399"/>
                  <a:pt x="197" y="397"/>
                  <a:pt x="198" y="396"/>
                </a:cubicBezTo>
                <a:cubicBezTo>
                  <a:pt x="201" y="397"/>
                  <a:pt x="202" y="396"/>
                  <a:pt x="203" y="395"/>
                </a:cubicBezTo>
                <a:cubicBezTo>
                  <a:pt x="206" y="395"/>
                  <a:pt x="206" y="395"/>
                  <a:pt x="208" y="394"/>
                </a:cubicBezTo>
                <a:cubicBezTo>
                  <a:pt x="208" y="395"/>
                  <a:pt x="209" y="395"/>
                  <a:pt x="210" y="395"/>
                </a:cubicBezTo>
                <a:cubicBezTo>
                  <a:pt x="212" y="395"/>
                  <a:pt x="213" y="398"/>
                  <a:pt x="216" y="397"/>
                </a:cubicBezTo>
                <a:cubicBezTo>
                  <a:pt x="216" y="397"/>
                  <a:pt x="216" y="397"/>
                  <a:pt x="216" y="396"/>
                </a:cubicBezTo>
                <a:cubicBezTo>
                  <a:pt x="216" y="396"/>
                  <a:pt x="216" y="396"/>
                  <a:pt x="216" y="396"/>
                </a:cubicBezTo>
                <a:cubicBezTo>
                  <a:pt x="216" y="394"/>
                  <a:pt x="215" y="393"/>
                  <a:pt x="214" y="392"/>
                </a:cubicBezTo>
                <a:cubicBezTo>
                  <a:pt x="214" y="391"/>
                  <a:pt x="214" y="390"/>
                  <a:pt x="213" y="389"/>
                </a:cubicBezTo>
                <a:cubicBezTo>
                  <a:pt x="213" y="387"/>
                  <a:pt x="215" y="386"/>
                  <a:pt x="214" y="384"/>
                </a:cubicBezTo>
                <a:cubicBezTo>
                  <a:pt x="215" y="383"/>
                  <a:pt x="215" y="383"/>
                  <a:pt x="215" y="382"/>
                </a:cubicBezTo>
                <a:cubicBezTo>
                  <a:pt x="215" y="382"/>
                  <a:pt x="215" y="381"/>
                  <a:pt x="215" y="381"/>
                </a:cubicBezTo>
                <a:cubicBezTo>
                  <a:pt x="215" y="380"/>
                  <a:pt x="215" y="380"/>
                  <a:pt x="216" y="379"/>
                </a:cubicBezTo>
                <a:cubicBezTo>
                  <a:pt x="216" y="370"/>
                  <a:pt x="216" y="370"/>
                  <a:pt x="216" y="370"/>
                </a:cubicBezTo>
                <a:cubicBezTo>
                  <a:pt x="217" y="370"/>
                  <a:pt x="216" y="368"/>
                  <a:pt x="218" y="368"/>
                </a:cubicBezTo>
                <a:cubicBezTo>
                  <a:pt x="219" y="367"/>
                  <a:pt x="220" y="367"/>
                  <a:pt x="220" y="366"/>
                </a:cubicBezTo>
                <a:cubicBezTo>
                  <a:pt x="222" y="365"/>
                  <a:pt x="223" y="363"/>
                  <a:pt x="224" y="362"/>
                </a:cubicBezTo>
                <a:cubicBezTo>
                  <a:pt x="227" y="362"/>
                  <a:pt x="229" y="360"/>
                  <a:pt x="232" y="361"/>
                </a:cubicBezTo>
                <a:cubicBezTo>
                  <a:pt x="232" y="361"/>
                  <a:pt x="232" y="361"/>
                  <a:pt x="232" y="361"/>
                </a:cubicBezTo>
                <a:cubicBezTo>
                  <a:pt x="235" y="361"/>
                  <a:pt x="234" y="359"/>
                  <a:pt x="236" y="358"/>
                </a:cubicBezTo>
                <a:cubicBezTo>
                  <a:pt x="236" y="358"/>
                  <a:pt x="236" y="358"/>
                  <a:pt x="236" y="358"/>
                </a:cubicBezTo>
                <a:cubicBezTo>
                  <a:pt x="237" y="358"/>
                  <a:pt x="238" y="358"/>
                  <a:pt x="238" y="357"/>
                </a:cubicBezTo>
                <a:cubicBezTo>
                  <a:pt x="239" y="357"/>
                  <a:pt x="239" y="357"/>
                  <a:pt x="239" y="357"/>
                </a:cubicBezTo>
                <a:cubicBezTo>
                  <a:pt x="240" y="356"/>
                  <a:pt x="241" y="356"/>
                  <a:pt x="242" y="355"/>
                </a:cubicBezTo>
                <a:cubicBezTo>
                  <a:pt x="244" y="356"/>
                  <a:pt x="243" y="354"/>
                  <a:pt x="245" y="355"/>
                </a:cubicBezTo>
                <a:cubicBezTo>
                  <a:pt x="245" y="354"/>
                  <a:pt x="246" y="353"/>
                  <a:pt x="247" y="353"/>
                </a:cubicBezTo>
                <a:cubicBezTo>
                  <a:pt x="247" y="353"/>
                  <a:pt x="247" y="353"/>
                  <a:pt x="247" y="353"/>
                </a:cubicBezTo>
                <a:cubicBezTo>
                  <a:pt x="248" y="353"/>
                  <a:pt x="249" y="352"/>
                  <a:pt x="250" y="351"/>
                </a:cubicBezTo>
                <a:cubicBezTo>
                  <a:pt x="250" y="351"/>
                  <a:pt x="251" y="351"/>
                  <a:pt x="251" y="351"/>
                </a:cubicBezTo>
                <a:cubicBezTo>
                  <a:pt x="252" y="351"/>
                  <a:pt x="253" y="352"/>
                  <a:pt x="253" y="353"/>
                </a:cubicBezTo>
                <a:cubicBezTo>
                  <a:pt x="253" y="353"/>
                  <a:pt x="253" y="353"/>
                  <a:pt x="253" y="353"/>
                </a:cubicBezTo>
                <a:cubicBezTo>
                  <a:pt x="254" y="354"/>
                  <a:pt x="254" y="355"/>
                  <a:pt x="256" y="356"/>
                </a:cubicBezTo>
                <a:cubicBezTo>
                  <a:pt x="256" y="356"/>
                  <a:pt x="256" y="356"/>
                  <a:pt x="256" y="356"/>
                </a:cubicBezTo>
                <a:cubicBezTo>
                  <a:pt x="257" y="356"/>
                  <a:pt x="257" y="356"/>
                  <a:pt x="257" y="356"/>
                </a:cubicBezTo>
                <a:cubicBezTo>
                  <a:pt x="257" y="357"/>
                  <a:pt x="258" y="357"/>
                  <a:pt x="258" y="357"/>
                </a:cubicBezTo>
                <a:cubicBezTo>
                  <a:pt x="259" y="357"/>
                  <a:pt x="259" y="357"/>
                  <a:pt x="260" y="357"/>
                </a:cubicBezTo>
                <a:cubicBezTo>
                  <a:pt x="263" y="357"/>
                  <a:pt x="264" y="358"/>
                  <a:pt x="267" y="358"/>
                </a:cubicBezTo>
                <a:cubicBezTo>
                  <a:pt x="267" y="362"/>
                  <a:pt x="267" y="362"/>
                  <a:pt x="267" y="362"/>
                </a:cubicBezTo>
                <a:cubicBezTo>
                  <a:pt x="269" y="363"/>
                  <a:pt x="271" y="364"/>
                  <a:pt x="274" y="364"/>
                </a:cubicBezTo>
                <a:cubicBezTo>
                  <a:pt x="274" y="363"/>
                  <a:pt x="274" y="363"/>
                  <a:pt x="274" y="363"/>
                </a:cubicBezTo>
                <a:cubicBezTo>
                  <a:pt x="275" y="363"/>
                  <a:pt x="275" y="363"/>
                  <a:pt x="275" y="363"/>
                </a:cubicBezTo>
                <a:cubicBezTo>
                  <a:pt x="276" y="363"/>
                  <a:pt x="276" y="363"/>
                  <a:pt x="276" y="363"/>
                </a:cubicBezTo>
                <a:cubicBezTo>
                  <a:pt x="276" y="363"/>
                  <a:pt x="276" y="364"/>
                  <a:pt x="276" y="364"/>
                </a:cubicBezTo>
                <a:cubicBezTo>
                  <a:pt x="279" y="364"/>
                  <a:pt x="277" y="359"/>
                  <a:pt x="280" y="360"/>
                </a:cubicBezTo>
                <a:cubicBezTo>
                  <a:pt x="281" y="361"/>
                  <a:pt x="280" y="363"/>
                  <a:pt x="281" y="364"/>
                </a:cubicBezTo>
                <a:cubicBezTo>
                  <a:pt x="283" y="365"/>
                  <a:pt x="284" y="365"/>
                  <a:pt x="285" y="366"/>
                </a:cubicBezTo>
                <a:cubicBezTo>
                  <a:pt x="288" y="366"/>
                  <a:pt x="288" y="364"/>
                  <a:pt x="291" y="365"/>
                </a:cubicBezTo>
                <a:cubicBezTo>
                  <a:pt x="291" y="368"/>
                  <a:pt x="292" y="368"/>
                  <a:pt x="291" y="370"/>
                </a:cubicBezTo>
                <a:cubicBezTo>
                  <a:pt x="291" y="372"/>
                  <a:pt x="294" y="371"/>
                  <a:pt x="296" y="372"/>
                </a:cubicBezTo>
                <a:cubicBezTo>
                  <a:pt x="298" y="372"/>
                  <a:pt x="298" y="372"/>
                  <a:pt x="298" y="372"/>
                </a:cubicBezTo>
                <a:cubicBezTo>
                  <a:pt x="299" y="373"/>
                  <a:pt x="300" y="374"/>
                  <a:pt x="302" y="374"/>
                </a:cubicBezTo>
                <a:cubicBezTo>
                  <a:pt x="303" y="375"/>
                  <a:pt x="303" y="377"/>
                  <a:pt x="305" y="376"/>
                </a:cubicBezTo>
                <a:cubicBezTo>
                  <a:pt x="306" y="377"/>
                  <a:pt x="305" y="380"/>
                  <a:pt x="307" y="380"/>
                </a:cubicBezTo>
                <a:cubicBezTo>
                  <a:pt x="307" y="380"/>
                  <a:pt x="308" y="380"/>
                  <a:pt x="308" y="380"/>
                </a:cubicBezTo>
                <a:cubicBezTo>
                  <a:pt x="309" y="380"/>
                  <a:pt x="309" y="380"/>
                  <a:pt x="309" y="380"/>
                </a:cubicBezTo>
                <a:cubicBezTo>
                  <a:pt x="309" y="380"/>
                  <a:pt x="309" y="380"/>
                  <a:pt x="310" y="380"/>
                </a:cubicBezTo>
                <a:cubicBezTo>
                  <a:pt x="310" y="379"/>
                  <a:pt x="310" y="379"/>
                  <a:pt x="311" y="379"/>
                </a:cubicBezTo>
                <a:cubicBezTo>
                  <a:pt x="312" y="379"/>
                  <a:pt x="312" y="378"/>
                  <a:pt x="313" y="378"/>
                </a:cubicBezTo>
                <a:cubicBezTo>
                  <a:pt x="313" y="380"/>
                  <a:pt x="316" y="379"/>
                  <a:pt x="315" y="381"/>
                </a:cubicBezTo>
                <a:cubicBezTo>
                  <a:pt x="316" y="381"/>
                  <a:pt x="316" y="381"/>
                  <a:pt x="316" y="382"/>
                </a:cubicBezTo>
                <a:cubicBezTo>
                  <a:pt x="317" y="382"/>
                  <a:pt x="317" y="382"/>
                  <a:pt x="318" y="382"/>
                </a:cubicBezTo>
                <a:cubicBezTo>
                  <a:pt x="318" y="382"/>
                  <a:pt x="318" y="383"/>
                  <a:pt x="318" y="383"/>
                </a:cubicBezTo>
                <a:cubicBezTo>
                  <a:pt x="319" y="384"/>
                  <a:pt x="320" y="384"/>
                  <a:pt x="321" y="384"/>
                </a:cubicBezTo>
                <a:cubicBezTo>
                  <a:pt x="321" y="383"/>
                  <a:pt x="321" y="383"/>
                  <a:pt x="322" y="383"/>
                </a:cubicBezTo>
                <a:cubicBezTo>
                  <a:pt x="322" y="383"/>
                  <a:pt x="322" y="383"/>
                  <a:pt x="322" y="383"/>
                </a:cubicBezTo>
                <a:cubicBezTo>
                  <a:pt x="323" y="380"/>
                  <a:pt x="319" y="383"/>
                  <a:pt x="320" y="380"/>
                </a:cubicBezTo>
                <a:cubicBezTo>
                  <a:pt x="319" y="378"/>
                  <a:pt x="321" y="379"/>
                  <a:pt x="322" y="379"/>
                </a:cubicBezTo>
                <a:cubicBezTo>
                  <a:pt x="324" y="379"/>
                  <a:pt x="323" y="381"/>
                  <a:pt x="325" y="380"/>
                </a:cubicBezTo>
                <a:cubicBezTo>
                  <a:pt x="327" y="381"/>
                  <a:pt x="325" y="377"/>
                  <a:pt x="327" y="378"/>
                </a:cubicBezTo>
                <a:cubicBezTo>
                  <a:pt x="327" y="378"/>
                  <a:pt x="327" y="377"/>
                  <a:pt x="328" y="378"/>
                </a:cubicBezTo>
                <a:cubicBezTo>
                  <a:pt x="330" y="378"/>
                  <a:pt x="332" y="378"/>
                  <a:pt x="333" y="377"/>
                </a:cubicBezTo>
                <a:cubicBezTo>
                  <a:pt x="335" y="377"/>
                  <a:pt x="336" y="377"/>
                  <a:pt x="337" y="376"/>
                </a:cubicBezTo>
                <a:cubicBezTo>
                  <a:pt x="337" y="376"/>
                  <a:pt x="337" y="375"/>
                  <a:pt x="338" y="375"/>
                </a:cubicBezTo>
                <a:cubicBezTo>
                  <a:pt x="338" y="375"/>
                  <a:pt x="337" y="374"/>
                  <a:pt x="337" y="373"/>
                </a:cubicBezTo>
                <a:cubicBezTo>
                  <a:pt x="337" y="373"/>
                  <a:pt x="338" y="373"/>
                  <a:pt x="338" y="373"/>
                </a:cubicBezTo>
                <a:cubicBezTo>
                  <a:pt x="338" y="372"/>
                  <a:pt x="338" y="372"/>
                  <a:pt x="338" y="371"/>
                </a:cubicBezTo>
                <a:cubicBezTo>
                  <a:pt x="337" y="371"/>
                  <a:pt x="337" y="371"/>
                  <a:pt x="337" y="371"/>
                </a:cubicBezTo>
                <a:cubicBezTo>
                  <a:pt x="337" y="369"/>
                  <a:pt x="339" y="370"/>
                  <a:pt x="339" y="369"/>
                </a:cubicBezTo>
                <a:cubicBezTo>
                  <a:pt x="339" y="368"/>
                  <a:pt x="339" y="368"/>
                  <a:pt x="340" y="36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40" y="367"/>
                  <a:pt x="340" y="366"/>
                  <a:pt x="341" y="367"/>
                </a:cubicBezTo>
                <a:cubicBezTo>
                  <a:pt x="346" y="368"/>
                  <a:pt x="347" y="365"/>
                  <a:pt x="348" y="362"/>
                </a:cubicBezTo>
                <a:cubicBezTo>
                  <a:pt x="352" y="362"/>
                  <a:pt x="352" y="362"/>
                  <a:pt x="352" y="362"/>
                </a:cubicBezTo>
                <a:cubicBezTo>
                  <a:pt x="352" y="362"/>
                  <a:pt x="352" y="361"/>
                  <a:pt x="352" y="360"/>
                </a:cubicBezTo>
                <a:cubicBezTo>
                  <a:pt x="352" y="360"/>
                  <a:pt x="353" y="360"/>
                  <a:pt x="353" y="360"/>
                </a:cubicBezTo>
                <a:cubicBezTo>
                  <a:pt x="353" y="360"/>
                  <a:pt x="353" y="360"/>
                  <a:pt x="353" y="359"/>
                </a:cubicBezTo>
                <a:cubicBezTo>
                  <a:pt x="353" y="359"/>
                  <a:pt x="354" y="358"/>
                  <a:pt x="354" y="357"/>
                </a:cubicBezTo>
                <a:cubicBezTo>
                  <a:pt x="354" y="357"/>
                  <a:pt x="354" y="357"/>
                  <a:pt x="354" y="357"/>
                </a:cubicBezTo>
                <a:cubicBezTo>
                  <a:pt x="357" y="357"/>
                  <a:pt x="357" y="356"/>
                  <a:pt x="358" y="355"/>
                </a:cubicBezTo>
                <a:cubicBezTo>
                  <a:pt x="359" y="355"/>
                  <a:pt x="360" y="355"/>
                  <a:pt x="361" y="354"/>
                </a:cubicBezTo>
                <a:cubicBezTo>
                  <a:pt x="362" y="353"/>
                  <a:pt x="364" y="355"/>
                  <a:pt x="364" y="353"/>
                </a:cubicBezTo>
                <a:cubicBezTo>
                  <a:pt x="365" y="351"/>
                  <a:pt x="365" y="348"/>
                  <a:pt x="365" y="345"/>
                </a:cubicBezTo>
                <a:cubicBezTo>
                  <a:pt x="366" y="345"/>
                  <a:pt x="366" y="344"/>
                  <a:pt x="366" y="343"/>
                </a:cubicBezTo>
                <a:cubicBezTo>
                  <a:pt x="367" y="342"/>
                  <a:pt x="368" y="341"/>
                  <a:pt x="368" y="340"/>
                </a:cubicBezTo>
                <a:cubicBezTo>
                  <a:pt x="370" y="340"/>
                  <a:pt x="370" y="338"/>
                  <a:pt x="370" y="336"/>
                </a:cubicBezTo>
                <a:cubicBezTo>
                  <a:pt x="369" y="335"/>
                  <a:pt x="369" y="335"/>
                  <a:pt x="368" y="335"/>
                </a:cubicBezTo>
                <a:cubicBezTo>
                  <a:pt x="366" y="335"/>
                  <a:pt x="365" y="336"/>
                  <a:pt x="363" y="336"/>
                </a:cubicBezTo>
                <a:cubicBezTo>
                  <a:pt x="361" y="337"/>
                  <a:pt x="360" y="336"/>
                  <a:pt x="359" y="336"/>
                </a:cubicBezTo>
                <a:cubicBezTo>
                  <a:pt x="358" y="335"/>
                  <a:pt x="356" y="336"/>
                  <a:pt x="356" y="334"/>
                </a:cubicBezTo>
                <a:cubicBezTo>
                  <a:pt x="352" y="334"/>
                  <a:pt x="352" y="334"/>
                  <a:pt x="352" y="334"/>
                </a:cubicBezTo>
                <a:cubicBezTo>
                  <a:pt x="352" y="333"/>
                  <a:pt x="351" y="333"/>
                  <a:pt x="350" y="332"/>
                </a:cubicBezTo>
                <a:cubicBezTo>
                  <a:pt x="350" y="332"/>
                  <a:pt x="350" y="330"/>
                  <a:pt x="349" y="330"/>
                </a:cubicBezTo>
                <a:cubicBezTo>
                  <a:pt x="348" y="330"/>
                  <a:pt x="349" y="329"/>
                  <a:pt x="348" y="329"/>
                </a:cubicBezTo>
                <a:cubicBezTo>
                  <a:pt x="348" y="329"/>
                  <a:pt x="347" y="328"/>
                  <a:pt x="347" y="328"/>
                </a:cubicBezTo>
                <a:cubicBezTo>
                  <a:pt x="346" y="327"/>
                  <a:pt x="347" y="326"/>
                  <a:pt x="345" y="326"/>
                </a:cubicBezTo>
                <a:cubicBezTo>
                  <a:pt x="346" y="325"/>
                  <a:pt x="345" y="324"/>
                  <a:pt x="345" y="323"/>
                </a:cubicBezTo>
                <a:cubicBezTo>
                  <a:pt x="344" y="321"/>
                  <a:pt x="345" y="321"/>
                  <a:pt x="345" y="319"/>
                </a:cubicBezTo>
                <a:cubicBezTo>
                  <a:pt x="346" y="317"/>
                  <a:pt x="344" y="316"/>
                  <a:pt x="344" y="313"/>
                </a:cubicBezTo>
                <a:cubicBezTo>
                  <a:pt x="345" y="313"/>
                  <a:pt x="345" y="313"/>
                  <a:pt x="345" y="312"/>
                </a:cubicBezTo>
                <a:cubicBezTo>
                  <a:pt x="345" y="312"/>
                  <a:pt x="345" y="312"/>
                  <a:pt x="345" y="311"/>
                </a:cubicBezTo>
                <a:cubicBezTo>
                  <a:pt x="347" y="310"/>
                  <a:pt x="349" y="308"/>
                  <a:pt x="350" y="307"/>
                </a:cubicBezTo>
                <a:cubicBezTo>
                  <a:pt x="351" y="305"/>
                  <a:pt x="349" y="305"/>
                  <a:pt x="350" y="303"/>
                </a:cubicBezTo>
                <a:cubicBezTo>
                  <a:pt x="348" y="300"/>
                  <a:pt x="344" y="299"/>
                  <a:pt x="341" y="297"/>
                </a:cubicBezTo>
                <a:cubicBezTo>
                  <a:pt x="341" y="295"/>
                  <a:pt x="342" y="295"/>
                  <a:pt x="342" y="293"/>
                </a:cubicBezTo>
                <a:cubicBezTo>
                  <a:pt x="342" y="292"/>
                  <a:pt x="341" y="292"/>
                  <a:pt x="341" y="290"/>
                </a:cubicBezTo>
                <a:cubicBezTo>
                  <a:pt x="339" y="290"/>
                  <a:pt x="339" y="289"/>
                  <a:pt x="339" y="288"/>
                </a:cubicBezTo>
                <a:cubicBezTo>
                  <a:pt x="338" y="285"/>
                  <a:pt x="341" y="287"/>
                  <a:pt x="341" y="286"/>
                </a:cubicBezTo>
                <a:cubicBezTo>
                  <a:pt x="342" y="285"/>
                  <a:pt x="343" y="285"/>
                  <a:pt x="344" y="284"/>
                </a:cubicBezTo>
                <a:cubicBezTo>
                  <a:pt x="345" y="284"/>
                  <a:pt x="346" y="285"/>
                  <a:pt x="347" y="285"/>
                </a:cubicBezTo>
                <a:cubicBezTo>
                  <a:pt x="347" y="283"/>
                  <a:pt x="350" y="284"/>
                  <a:pt x="350" y="283"/>
                </a:cubicBezTo>
                <a:cubicBezTo>
                  <a:pt x="353" y="283"/>
                  <a:pt x="353" y="281"/>
                  <a:pt x="355" y="281"/>
                </a:cubicBezTo>
                <a:cubicBezTo>
                  <a:pt x="355" y="280"/>
                  <a:pt x="354" y="280"/>
                  <a:pt x="354" y="278"/>
                </a:cubicBezTo>
                <a:cubicBezTo>
                  <a:pt x="354" y="277"/>
                  <a:pt x="355" y="277"/>
                  <a:pt x="355" y="277"/>
                </a:cubicBezTo>
                <a:cubicBezTo>
                  <a:pt x="356" y="277"/>
                  <a:pt x="356" y="275"/>
                  <a:pt x="357" y="275"/>
                </a:cubicBezTo>
                <a:cubicBezTo>
                  <a:pt x="357" y="274"/>
                  <a:pt x="357" y="274"/>
                  <a:pt x="357" y="274"/>
                </a:cubicBezTo>
                <a:cubicBezTo>
                  <a:pt x="356" y="273"/>
                  <a:pt x="355" y="273"/>
                  <a:pt x="354" y="272"/>
                </a:cubicBezTo>
                <a:cubicBezTo>
                  <a:pt x="354" y="272"/>
                  <a:pt x="354" y="272"/>
                  <a:pt x="354" y="271"/>
                </a:cubicBezTo>
                <a:cubicBezTo>
                  <a:pt x="353" y="271"/>
                  <a:pt x="352" y="270"/>
                  <a:pt x="352" y="269"/>
                </a:cubicBezTo>
                <a:cubicBezTo>
                  <a:pt x="351" y="268"/>
                  <a:pt x="351" y="268"/>
                  <a:pt x="350" y="267"/>
                </a:cubicBezTo>
                <a:cubicBezTo>
                  <a:pt x="350" y="265"/>
                  <a:pt x="350" y="265"/>
                  <a:pt x="350" y="265"/>
                </a:cubicBezTo>
                <a:cubicBezTo>
                  <a:pt x="349" y="264"/>
                  <a:pt x="348" y="263"/>
                  <a:pt x="347" y="261"/>
                </a:cubicBezTo>
                <a:cubicBezTo>
                  <a:pt x="347" y="261"/>
                  <a:pt x="346" y="260"/>
                  <a:pt x="346" y="261"/>
                </a:cubicBezTo>
                <a:cubicBezTo>
                  <a:pt x="345" y="261"/>
                  <a:pt x="344" y="262"/>
                  <a:pt x="344" y="261"/>
                </a:cubicBezTo>
                <a:cubicBezTo>
                  <a:pt x="344" y="259"/>
                  <a:pt x="345" y="259"/>
                  <a:pt x="345" y="256"/>
                </a:cubicBezTo>
                <a:cubicBezTo>
                  <a:pt x="345" y="256"/>
                  <a:pt x="346" y="256"/>
                  <a:pt x="346" y="255"/>
                </a:cubicBezTo>
                <a:cubicBezTo>
                  <a:pt x="346" y="255"/>
                  <a:pt x="347" y="255"/>
                  <a:pt x="347" y="254"/>
                </a:cubicBezTo>
                <a:cubicBezTo>
                  <a:pt x="347" y="254"/>
                  <a:pt x="348" y="254"/>
                  <a:pt x="348" y="254"/>
                </a:cubicBezTo>
                <a:cubicBezTo>
                  <a:pt x="350" y="253"/>
                  <a:pt x="351" y="252"/>
                  <a:pt x="353" y="251"/>
                </a:cubicBezTo>
                <a:cubicBezTo>
                  <a:pt x="357" y="251"/>
                  <a:pt x="357" y="251"/>
                  <a:pt x="357" y="251"/>
                </a:cubicBezTo>
                <a:cubicBezTo>
                  <a:pt x="357" y="251"/>
                  <a:pt x="357" y="251"/>
                  <a:pt x="357" y="251"/>
                </a:cubicBezTo>
                <a:cubicBezTo>
                  <a:pt x="357" y="251"/>
                  <a:pt x="357" y="251"/>
                  <a:pt x="357" y="250"/>
                </a:cubicBezTo>
                <a:cubicBezTo>
                  <a:pt x="357" y="250"/>
                  <a:pt x="357" y="250"/>
                  <a:pt x="357" y="250"/>
                </a:cubicBezTo>
                <a:cubicBezTo>
                  <a:pt x="357" y="250"/>
                  <a:pt x="357" y="250"/>
                  <a:pt x="357" y="250"/>
                </a:cubicBezTo>
                <a:cubicBezTo>
                  <a:pt x="357" y="250"/>
                  <a:pt x="357" y="249"/>
                  <a:pt x="357" y="249"/>
                </a:cubicBezTo>
                <a:cubicBezTo>
                  <a:pt x="357" y="249"/>
                  <a:pt x="357" y="249"/>
                  <a:pt x="357" y="249"/>
                </a:cubicBezTo>
                <a:cubicBezTo>
                  <a:pt x="357" y="249"/>
                  <a:pt x="357" y="249"/>
                  <a:pt x="357" y="249"/>
                </a:cubicBezTo>
                <a:cubicBezTo>
                  <a:pt x="357" y="249"/>
                  <a:pt x="356" y="249"/>
                  <a:pt x="356" y="248"/>
                </a:cubicBezTo>
                <a:cubicBezTo>
                  <a:pt x="356" y="248"/>
                  <a:pt x="356" y="248"/>
                  <a:pt x="356" y="248"/>
                </a:cubicBezTo>
                <a:cubicBezTo>
                  <a:pt x="356" y="248"/>
                  <a:pt x="356" y="248"/>
                  <a:pt x="356" y="248"/>
                </a:cubicBezTo>
                <a:cubicBezTo>
                  <a:pt x="356" y="248"/>
                  <a:pt x="356" y="248"/>
                  <a:pt x="356" y="247"/>
                </a:cubicBezTo>
                <a:cubicBezTo>
                  <a:pt x="356" y="247"/>
                  <a:pt x="356" y="247"/>
                  <a:pt x="356" y="247"/>
                </a:cubicBezTo>
                <a:cubicBezTo>
                  <a:pt x="356" y="247"/>
                  <a:pt x="356" y="247"/>
                  <a:pt x="356" y="247"/>
                </a:cubicBezTo>
                <a:cubicBezTo>
                  <a:pt x="356" y="247"/>
                  <a:pt x="356" y="247"/>
                  <a:pt x="356" y="247"/>
                </a:cubicBezTo>
                <a:cubicBezTo>
                  <a:pt x="356" y="247"/>
                  <a:pt x="356" y="246"/>
                  <a:pt x="356" y="246"/>
                </a:cubicBezTo>
                <a:cubicBezTo>
                  <a:pt x="356" y="246"/>
                  <a:pt x="356" y="246"/>
                  <a:pt x="356" y="246"/>
                </a:cubicBezTo>
                <a:cubicBezTo>
                  <a:pt x="355" y="245"/>
                  <a:pt x="355" y="245"/>
                  <a:pt x="354" y="244"/>
                </a:cubicBezTo>
                <a:cubicBezTo>
                  <a:pt x="354" y="244"/>
                  <a:pt x="354" y="243"/>
                  <a:pt x="354" y="242"/>
                </a:cubicBezTo>
                <a:cubicBezTo>
                  <a:pt x="353" y="242"/>
                  <a:pt x="353" y="242"/>
                  <a:pt x="352" y="241"/>
                </a:cubicBezTo>
                <a:cubicBezTo>
                  <a:pt x="351" y="241"/>
                  <a:pt x="352" y="240"/>
                  <a:pt x="351" y="240"/>
                </a:cubicBezTo>
                <a:cubicBezTo>
                  <a:pt x="350" y="239"/>
                  <a:pt x="350" y="239"/>
                  <a:pt x="350" y="238"/>
                </a:cubicBezTo>
                <a:cubicBezTo>
                  <a:pt x="351" y="236"/>
                  <a:pt x="349" y="232"/>
                  <a:pt x="350" y="229"/>
                </a:cubicBezTo>
                <a:cubicBezTo>
                  <a:pt x="348" y="229"/>
                  <a:pt x="348" y="229"/>
                  <a:pt x="348" y="228"/>
                </a:cubicBezTo>
                <a:cubicBezTo>
                  <a:pt x="341" y="228"/>
                  <a:pt x="341" y="228"/>
                  <a:pt x="341" y="228"/>
                </a:cubicBezTo>
                <a:cubicBezTo>
                  <a:pt x="339" y="228"/>
                  <a:pt x="339" y="228"/>
                  <a:pt x="338" y="228"/>
                </a:cubicBezTo>
                <a:cubicBezTo>
                  <a:pt x="338" y="229"/>
                  <a:pt x="337" y="229"/>
                  <a:pt x="337" y="230"/>
                </a:cubicBezTo>
                <a:cubicBezTo>
                  <a:pt x="335" y="230"/>
                  <a:pt x="335" y="229"/>
                  <a:pt x="334" y="229"/>
                </a:cubicBezTo>
                <a:cubicBezTo>
                  <a:pt x="331" y="230"/>
                  <a:pt x="331" y="232"/>
                  <a:pt x="331" y="235"/>
                </a:cubicBezTo>
                <a:cubicBezTo>
                  <a:pt x="331" y="235"/>
                  <a:pt x="331" y="235"/>
                  <a:pt x="331" y="235"/>
                </a:cubicBezTo>
                <a:cubicBezTo>
                  <a:pt x="330" y="236"/>
                  <a:pt x="328" y="236"/>
                  <a:pt x="327" y="237"/>
                </a:cubicBezTo>
                <a:cubicBezTo>
                  <a:pt x="326" y="237"/>
                  <a:pt x="326" y="238"/>
                  <a:pt x="326" y="237"/>
                </a:cubicBezTo>
                <a:cubicBezTo>
                  <a:pt x="324" y="237"/>
                  <a:pt x="324" y="237"/>
                  <a:pt x="324" y="237"/>
                </a:cubicBezTo>
                <a:cubicBezTo>
                  <a:pt x="324" y="237"/>
                  <a:pt x="324" y="237"/>
                  <a:pt x="323" y="237"/>
                </a:cubicBezTo>
                <a:cubicBezTo>
                  <a:pt x="323" y="236"/>
                  <a:pt x="323" y="236"/>
                  <a:pt x="323" y="236"/>
                </a:cubicBezTo>
                <a:cubicBezTo>
                  <a:pt x="323" y="236"/>
                  <a:pt x="323" y="236"/>
                  <a:pt x="323" y="236"/>
                </a:cubicBezTo>
                <a:cubicBezTo>
                  <a:pt x="323" y="234"/>
                  <a:pt x="324" y="235"/>
                  <a:pt x="324" y="233"/>
                </a:cubicBezTo>
                <a:cubicBezTo>
                  <a:pt x="326" y="234"/>
                  <a:pt x="326" y="232"/>
                  <a:pt x="327" y="232"/>
                </a:cubicBezTo>
                <a:cubicBezTo>
                  <a:pt x="327" y="230"/>
                  <a:pt x="328" y="228"/>
                  <a:pt x="329" y="226"/>
                </a:cubicBezTo>
                <a:cubicBezTo>
                  <a:pt x="329" y="226"/>
                  <a:pt x="328" y="225"/>
                  <a:pt x="329" y="224"/>
                </a:cubicBezTo>
                <a:cubicBezTo>
                  <a:pt x="329" y="224"/>
                  <a:pt x="329" y="224"/>
                  <a:pt x="329" y="224"/>
                </a:cubicBezTo>
                <a:cubicBezTo>
                  <a:pt x="330" y="224"/>
                  <a:pt x="329" y="223"/>
                  <a:pt x="330" y="223"/>
                </a:cubicBezTo>
                <a:cubicBezTo>
                  <a:pt x="330" y="219"/>
                  <a:pt x="330" y="219"/>
                  <a:pt x="330" y="219"/>
                </a:cubicBezTo>
                <a:cubicBezTo>
                  <a:pt x="333" y="217"/>
                  <a:pt x="334" y="214"/>
                  <a:pt x="337" y="212"/>
                </a:cubicBezTo>
                <a:cubicBezTo>
                  <a:pt x="338" y="212"/>
                  <a:pt x="340" y="211"/>
                  <a:pt x="341" y="210"/>
                </a:cubicBezTo>
                <a:cubicBezTo>
                  <a:pt x="341" y="203"/>
                  <a:pt x="341" y="203"/>
                  <a:pt x="341" y="203"/>
                </a:cubicBezTo>
                <a:cubicBezTo>
                  <a:pt x="342" y="203"/>
                  <a:pt x="342" y="202"/>
                  <a:pt x="343" y="202"/>
                </a:cubicBezTo>
                <a:cubicBezTo>
                  <a:pt x="343" y="201"/>
                  <a:pt x="344" y="201"/>
                  <a:pt x="344" y="201"/>
                </a:cubicBezTo>
                <a:cubicBezTo>
                  <a:pt x="346" y="201"/>
                  <a:pt x="346" y="198"/>
                  <a:pt x="348" y="199"/>
                </a:cubicBezTo>
                <a:cubicBezTo>
                  <a:pt x="348" y="198"/>
                  <a:pt x="349" y="198"/>
                  <a:pt x="349" y="197"/>
                </a:cubicBezTo>
                <a:cubicBezTo>
                  <a:pt x="350" y="197"/>
                  <a:pt x="350" y="196"/>
                  <a:pt x="350" y="195"/>
                </a:cubicBezTo>
                <a:cubicBezTo>
                  <a:pt x="352" y="194"/>
                  <a:pt x="354" y="192"/>
                  <a:pt x="356" y="190"/>
                </a:cubicBezTo>
                <a:cubicBezTo>
                  <a:pt x="356" y="190"/>
                  <a:pt x="356" y="190"/>
                  <a:pt x="356" y="190"/>
                </a:cubicBezTo>
                <a:cubicBezTo>
                  <a:pt x="356" y="190"/>
                  <a:pt x="356" y="190"/>
                  <a:pt x="356" y="189"/>
                </a:cubicBezTo>
                <a:cubicBezTo>
                  <a:pt x="356" y="189"/>
                  <a:pt x="357" y="189"/>
                  <a:pt x="357" y="189"/>
                </a:cubicBezTo>
                <a:cubicBezTo>
                  <a:pt x="357" y="189"/>
                  <a:pt x="357" y="189"/>
                  <a:pt x="357" y="188"/>
                </a:cubicBezTo>
                <a:cubicBezTo>
                  <a:pt x="357" y="188"/>
                  <a:pt x="357" y="188"/>
                  <a:pt x="358" y="188"/>
                </a:cubicBezTo>
                <a:cubicBezTo>
                  <a:pt x="358" y="188"/>
                  <a:pt x="358" y="188"/>
                  <a:pt x="359" y="187"/>
                </a:cubicBezTo>
                <a:cubicBezTo>
                  <a:pt x="359" y="187"/>
                  <a:pt x="359" y="187"/>
                  <a:pt x="359" y="187"/>
                </a:cubicBezTo>
                <a:cubicBezTo>
                  <a:pt x="360" y="187"/>
                  <a:pt x="360" y="186"/>
                  <a:pt x="360" y="186"/>
                </a:cubicBezTo>
                <a:cubicBezTo>
                  <a:pt x="360" y="185"/>
                  <a:pt x="360" y="185"/>
                  <a:pt x="360" y="184"/>
                </a:cubicBezTo>
                <a:cubicBezTo>
                  <a:pt x="360" y="182"/>
                  <a:pt x="357" y="183"/>
                  <a:pt x="357" y="181"/>
                </a:cubicBezTo>
                <a:cubicBezTo>
                  <a:pt x="357" y="181"/>
                  <a:pt x="357" y="181"/>
                  <a:pt x="357" y="181"/>
                </a:cubicBezTo>
                <a:cubicBezTo>
                  <a:pt x="358" y="181"/>
                  <a:pt x="358" y="181"/>
                  <a:pt x="358" y="180"/>
                </a:cubicBezTo>
                <a:cubicBezTo>
                  <a:pt x="358" y="180"/>
                  <a:pt x="358" y="180"/>
                  <a:pt x="359" y="180"/>
                </a:cubicBezTo>
                <a:cubicBezTo>
                  <a:pt x="359" y="180"/>
                  <a:pt x="359" y="179"/>
                  <a:pt x="359" y="179"/>
                </a:cubicBezTo>
                <a:cubicBezTo>
                  <a:pt x="361" y="180"/>
                  <a:pt x="361" y="181"/>
                  <a:pt x="363" y="181"/>
                </a:cubicBezTo>
                <a:cubicBezTo>
                  <a:pt x="363" y="182"/>
                  <a:pt x="365" y="183"/>
                  <a:pt x="366" y="183"/>
                </a:cubicBezTo>
                <a:cubicBezTo>
                  <a:pt x="368" y="184"/>
                  <a:pt x="368" y="181"/>
                  <a:pt x="370" y="182"/>
                </a:cubicBezTo>
                <a:cubicBezTo>
                  <a:pt x="370" y="181"/>
                  <a:pt x="372" y="181"/>
                  <a:pt x="372" y="180"/>
                </a:cubicBezTo>
                <a:cubicBezTo>
                  <a:pt x="373" y="180"/>
                  <a:pt x="373" y="180"/>
                  <a:pt x="374" y="180"/>
                </a:cubicBezTo>
                <a:cubicBezTo>
                  <a:pt x="374" y="178"/>
                  <a:pt x="375" y="177"/>
                  <a:pt x="376" y="176"/>
                </a:cubicBezTo>
                <a:cubicBezTo>
                  <a:pt x="376" y="176"/>
                  <a:pt x="376" y="176"/>
                  <a:pt x="377" y="176"/>
                </a:cubicBezTo>
                <a:cubicBezTo>
                  <a:pt x="377" y="175"/>
                  <a:pt x="376" y="174"/>
                  <a:pt x="377" y="173"/>
                </a:cubicBezTo>
                <a:cubicBezTo>
                  <a:pt x="377" y="173"/>
                  <a:pt x="377" y="174"/>
                  <a:pt x="377" y="173"/>
                </a:cubicBezTo>
                <a:cubicBezTo>
                  <a:pt x="377" y="173"/>
                  <a:pt x="377" y="172"/>
                  <a:pt x="377" y="172"/>
                </a:cubicBezTo>
                <a:cubicBezTo>
                  <a:pt x="376" y="171"/>
                  <a:pt x="377" y="170"/>
                  <a:pt x="377" y="169"/>
                </a:cubicBezTo>
                <a:cubicBezTo>
                  <a:pt x="378" y="168"/>
                  <a:pt x="377" y="167"/>
                  <a:pt x="377" y="165"/>
                </a:cubicBezTo>
                <a:cubicBezTo>
                  <a:pt x="378" y="163"/>
                  <a:pt x="378" y="161"/>
                  <a:pt x="379" y="160"/>
                </a:cubicBezTo>
                <a:cubicBezTo>
                  <a:pt x="379" y="157"/>
                  <a:pt x="378" y="157"/>
                  <a:pt x="378" y="154"/>
                </a:cubicBezTo>
                <a:cubicBezTo>
                  <a:pt x="379" y="154"/>
                  <a:pt x="379" y="153"/>
                  <a:pt x="378" y="153"/>
                </a:cubicBezTo>
                <a:cubicBezTo>
                  <a:pt x="378" y="151"/>
                  <a:pt x="380" y="151"/>
                  <a:pt x="380" y="150"/>
                </a:cubicBezTo>
                <a:cubicBezTo>
                  <a:pt x="380" y="149"/>
                  <a:pt x="381" y="149"/>
                  <a:pt x="382" y="149"/>
                </a:cubicBezTo>
                <a:cubicBezTo>
                  <a:pt x="382" y="149"/>
                  <a:pt x="381" y="148"/>
                  <a:pt x="382" y="148"/>
                </a:cubicBezTo>
                <a:cubicBezTo>
                  <a:pt x="382" y="148"/>
                  <a:pt x="382" y="148"/>
                  <a:pt x="382" y="148"/>
                </a:cubicBezTo>
                <a:cubicBezTo>
                  <a:pt x="382" y="147"/>
                  <a:pt x="382" y="146"/>
                  <a:pt x="382" y="146"/>
                </a:cubicBezTo>
                <a:cubicBezTo>
                  <a:pt x="383" y="146"/>
                  <a:pt x="384" y="146"/>
                  <a:pt x="384" y="145"/>
                </a:cubicBezTo>
                <a:cubicBezTo>
                  <a:pt x="385" y="145"/>
                  <a:pt x="384" y="143"/>
                  <a:pt x="386" y="143"/>
                </a:cubicBezTo>
                <a:cubicBezTo>
                  <a:pt x="386" y="139"/>
                  <a:pt x="387" y="136"/>
                  <a:pt x="387" y="132"/>
                </a:cubicBezTo>
                <a:cubicBezTo>
                  <a:pt x="388" y="132"/>
                  <a:pt x="388" y="131"/>
                  <a:pt x="388" y="130"/>
                </a:cubicBezTo>
                <a:cubicBezTo>
                  <a:pt x="388" y="130"/>
                  <a:pt x="388" y="130"/>
                  <a:pt x="389" y="130"/>
                </a:cubicBezTo>
                <a:cubicBezTo>
                  <a:pt x="389" y="130"/>
                  <a:pt x="388" y="130"/>
                  <a:pt x="389" y="130"/>
                </a:cubicBezTo>
                <a:cubicBezTo>
                  <a:pt x="389" y="129"/>
                  <a:pt x="389" y="130"/>
                  <a:pt x="389" y="130"/>
                </a:cubicBezTo>
                <a:cubicBezTo>
                  <a:pt x="389" y="129"/>
                  <a:pt x="389" y="128"/>
                  <a:pt x="389" y="128"/>
                </a:cubicBezTo>
                <a:cubicBezTo>
                  <a:pt x="389" y="128"/>
                  <a:pt x="390" y="128"/>
                  <a:pt x="390" y="128"/>
                </a:cubicBezTo>
                <a:cubicBezTo>
                  <a:pt x="390" y="128"/>
                  <a:pt x="390" y="127"/>
                  <a:pt x="391" y="127"/>
                </a:cubicBezTo>
                <a:cubicBezTo>
                  <a:pt x="391" y="127"/>
                  <a:pt x="391" y="127"/>
                  <a:pt x="391" y="127"/>
                </a:cubicBezTo>
                <a:cubicBezTo>
                  <a:pt x="391" y="127"/>
                  <a:pt x="391" y="126"/>
                  <a:pt x="391" y="126"/>
                </a:cubicBezTo>
                <a:cubicBezTo>
                  <a:pt x="392" y="126"/>
                  <a:pt x="393" y="126"/>
                  <a:pt x="393" y="125"/>
                </a:cubicBezTo>
                <a:cubicBezTo>
                  <a:pt x="394" y="125"/>
                  <a:pt x="393" y="124"/>
                  <a:pt x="393" y="123"/>
                </a:cubicBezTo>
                <a:cubicBezTo>
                  <a:pt x="394" y="123"/>
                  <a:pt x="394" y="123"/>
                  <a:pt x="394" y="123"/>
                </a:cubicBezTo>
                <a:cubicBezTo>
                  <a:pt x="394" y="123"/>
                  <a:pt x="394" y="123"/>
                  <a:pt x="394" y="123"/>
                </a:cubicBezTo>
                <a:cubicBezTo>
                  <a:pt x="394" y="122"/>
                  <a:pt x="395" y="123"/>
                  <a:pt x="395" y="123"/>
                </a:cubicBezTo>
                <a:cubicBezTo>
                  <a:pt x="395" y="122"/>
                  <a:pt x="395" y="122"/>
                  <a:pt x="395" y="122"/>
                </a:cubicBezTo>
                <a:cubicBezTo>
                  <a:pt x="395" y="122"/>
                  <a:pt x="395" y="122"/>
                  <a:pt x="396" y="122"/>
                </a:cubicBezTo>
                <a:cubicBezTo>
                  <a:pt x="396" y="122"/>
                  <a:pt x="395" y="121"/>
                  <a:pt x="396" y="121"/>
                </a:cubicBezTo>
                <a:close/>
                <a:moveTo>
                  <a:pt x="70" y="172"/>
                </a:moveTo>
                <a:cubicBezTo>
                  <a:pt x="68" y="173"/>
                  <a:pt x="68" y="171"/>
                  <a:pt x="67" y="171"/>
                </a:cubicBezTo>
                <a:cubicBezTo>
                  <a:pt x="66" y="174"/>
                  <a:pt x="69" y="173"/>
                  <a:pt x="68" y="175"/>
                </a:cubicBezTo>
                <a:cubicBezTo>
                  <a:pt x="69" y="175"/>
                  <a:pt x="69" y="175"/>
                  <a:pt x="69" y="176"/>
                </a:cubicBezTo>
                <a:cubicBezTo>
                  <a:pt x="71" y="176"/>
                  <a:pt x="72" y="174"/>
                  <a:pt x="72" y="173"/>
                </a:cubicBezTo>
                <a:cubicBezTo>
                  <a:pt x="72" y="173"/>
                  <a:pt x="72" y="173"/>
                  <a:pt x="72" y="173"/>
                </a:cubicBezTo>
                <a:cubicBezTo>
                  <a:pt x="70" y="174"/>
                  <a:pt x="70" y="173"/>
                  <a:pt x="70" y="172"/>
                </a:cubicBezTo>
                <a:close/>
                <a:moveTo>
                  <a:pt x="73" y="160"/>
                </a:moveTo>
                <a:cubicBezTo>
                  <a:pt x="72" y="160"/>
                  <a:pt x="72" y="160"/>
                  <a:pt x="72" y="160"/>
                </a:cubicBezTo>
                <a:cubicBezTo>
                  <a:pt x="71" y="162"/>
                  <a:pt x="73" y="162"/>
                  <a:pt x="72" y="164"/>
                </a:cubicBezTo>
                <a:cubicBezTo>
                  <a:pt x="75" y="163"/>
                  <a:pt x="74" y="166"/>
                  <a:pt x="76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76" y="165"/>
                  <a:pt x="77" y="165"/>
                  <a:pt x="77" y="164"/>
                </a:cubicBezTo>
                <a:cubicBezTo>
                  <a:pt x="77" y="164"/>
                  <a:pt x="77" y="164"/>
                  <a:pt x="77" y="164"/>
                </a:cubicBezTo>
                <a:cubicBezTo>
                  <a:pt x="77" y="164"/>
                  <a:pt x="77" y="164"/>
                  <a:pt x="77" y="163"/>
                </a:cubicBezTo>
                <a:cubicBezTo>
                  <a:pt x="77" y="163"/>
                  <a:pt x="77" y="163"/>
                  <a:pt x="77" y="163"/>
                </a:cubicBezTo>
                <a:cubicBezTo>
                  <a:pt x="77" y="163"/>
                  <a:pt x="75" y="163"/>
                  <a:pt x="76" y="162"/>
                </a:cubicBezTo>
                <a:cubicBezTo>
                  <a:pt x="76" y="162"/>
                  <a:pt x="76" y="162"/>
                  <a:pt x="76" y="162"/>
                </a:cubicBezTo>
                <a:cubicBezTo>
                  <a:pt x="76" y="161"/>
                  <a:pt x="75" y="161"/>
                  <a:pt x="75" y="160"/>
                </a:cubicBezTo>
                <a:cubicBezTo>
                  <a:pt x="75" y="160"/>
                  <a:pt x="75" y="160"/>
                  <a:pt x="75" y="160"/>
                </a:cubicBezTo>
                <a:cubicBezTo>
                  <a:pt x="75" y="159"/>
                  <a:pt x="74" y="159"/>
                  <a:pt x="74" y="159"/>
                </a:cubicBezTo>
                <a:cubicBezTo>
                  <a:pt x="74" y="159"/>
                  <a:pt x="73" y="159"/>
                  <a:pt x="73" y="16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27"/>
          <p:cNvSpPr>
            <a:spLocks noEditPoints="1"/>
          </p:cNvSpPr>
          <p:nvPr/>
        </p:nvSpPr>
        <p:spPr bwMode="auto">
          <a:xfrm>
            <a:off x="5723229" y="2018015"/>
            <a:ext cx="1031875" cy="2016125"/>
          </a:xfrm>
          <a:custGeom>
            <a:avLst/>
            <a:gdLst>
              <a:gd name="T0" fmla="*/ 93 w 267"/>
              <a:gd name="T1" fmla="*/ 96 h 521"/>
              <a:gd name="T2" fmla="*/ 118 w 267"/>
              <a:gd name="T3" fmla="*/ 78 h 521"/>
              <a:gd name="T4" fmla="*/ 194 w 267"/>
              <a:gd name="T5" fmla="*/ 82 h 521"/>
              <a:gd name="T6" fmla="*/ 80 w 267"/>
              <a:gd name="T7" fmla="*/ 218 h 521"/>
              <a:gd name="T8" fmla="*/ 113 w 267"/>
              <a:gd name="T9" fmla="*/ 133 h 521"/>
              <a:gd name="T10" fmla="*/ 95 w 267"/>
              <a:gd name="T11" fmla="*/ 120 h 521"/>
              <a:gd name="T12" fmla="*/ 109 w 267"/>
              <a:gd name="T13" fmla="*/ 142 h 521"/>
              <a:gd name="T14" fmla="*/ 202 w 267"/>
              <a:gd name="T15" fmla="*/ 73 h 521"/>
              <a:gd name="T16" fmla="*/ 79 w 267"/>
              <a:gd name="T17" fmla="*/ 198 h 521"/>
              <a:gd name="T18" fmla="*/ 260 w 267"/>
              <a:gd name="T19" fmla="*/ 5 h 521"/>
              <a:gd name="T20" fmla="*/ 88 w 267"/>
              <a:gd name="T21" fmla="*/ 154 h 521"/>
              <a:gd name="T22" fmla="*/ 255 w 267"/>
              <a:gd name="T23" fmla="*/ 22 h 521"/>
              <a:gd name="T24" fmla="*/ 232 w 267"/>
              <a:gd name="T25" fmla="*/ 28 h 521"/>
              <a:gd name="T26" fmla="*/ 204 w 267"/>
              <a:gd name="T27" fmla="*/ 60 h 521"/>
              <a:gd name="T28" fmla="*/ 212 w 267"/>
              <a:gd name="T29" fmla="*/ 63 h 521"/>
              <a:gd name="T30" fmla="*/ 72 w 267"/>
              <a:gd name="T31" fmla="*/ 132 h 521"/>
              <a:gd name="T32" fmla="*/ 67 w 267"/>
              <a:gd name="T33" fmla="*/ 133 h 521"/>
              <a:gd name="T34" fmla="*/ 75 w 267"/>
              <a:gd name="T35" fmla="*/ 106 h 521"/>
              <a:gd name="T36" fmla="*/ 86 w 267"/>
              <a:gd name="T37" fmla="*/ 104 h 521"/>
              <a:gd name="T38" fmla="*/ 88 w 267"/>
              <a:gd name="T39" fmla="*/ 99 h 521"/>
              <a:gd name="T40" fmla="*/ 97 w 267"/>
              <a:gd name="T41" fmla="*/ 158 h 521"/>
              <a:gd name="T42" fmla="*/ 96 w 267"/>
              <a:gd name="T43" fmla="*/ 191 h 521"/>
              <a:gd name="T44" fmla="*/ 107 w 267"/>
              <a:gd name="T45" fmla="*/ 127 h 521"/>
              <a:gd name="T46" fmla="*/ 256 w 267"/>
              <a:gd name="T47" fmla="*/ 373 h 521"/>
              <a:gd name="T48" fmla="*/ 220 w 267"/>
              <a:gd name="T49" fmla="*/ 365 h 521"/>
              <a:gd name="T50" fmla="*/ 217 w 267"/>
              <a:gd name="T51" fmla="*/ 329 h 521"/>
              <a:gd name="T52" fmla="*/ 222 w 267"/>
              <a:gd name="T53" fmla="*/ 309 h 521"/>
              <a:gd name="T54" fmla="*/ 200 w 267"/>
              <a:gd name="T55" fmla="*/ 263 h 521"/>
              <a:gd name="T56" fmla="*/ 178 w 267"/>
              <a:gd name="T57" fmla="*/ 209 h 521"/>
              <a:gd name="T58" fmla="*/ 180 w 267"/>
              <a:gd name="T59" fmla="*/ 197 h 521"/>
              <a:gd name="T60" fmla="*/ 198 w 267"/>
              <a:gd name="T61" fmla="*/ 169 h 521"/>
              <a:gd name="T62" fmla="*/ 190 w 267"/>
              <a:gd name="T63" fmla="*/ 132 h 521"/>
              <a:gd name="T64" fmla="*/ 162 w 267"/>
              <a:gd name="T65" fmla="*/ 126 h 521"/>
              <a:gd name="T66" fmla="*/ 192 w 267"/>
              <a:gd name="T67" fmla="*/ 97 h 521"/>
              <a:gd name="T68" fmla="*/ 151 w 267"/>
              <a:gd name="T69" fmla="*/ 80 h 521"/>
              <a:gd name="T70" fmla="*/ 131 w 267"/>
              <a:gd name="T71" fmla="*/ 112 h 521"/>
              <a:gd name="T72" fmla="*/ 114 w 267"/>
              <a:gd name="T73" fmla="*/ 129 h 521"/>
              <a:gd name="T74" fmla="*/ 105 w 267"/>
              <a:gd name="T75" fmla="*/ 149 h 521"/>
              <a:gd name="T76" fmla="*/ 108 w 267"/>
              <a:gd name="T77" fmla="*/ 175 h 521"/>
              <a:gd name="T78" fmla="*/ 94 w 267"/>
              <a:gd name="T79" fmla="*/ 212 h 521"/>
              <a:gd name="T80" fmla="*/ 110 w 267"/>
              <a:gd name="T81" fmla="*/ 190 h 521"/>
              <a:gd name="T82" fmla="*/ 124 w 267"/>
              <a:gd name="T83" fmla="*/ 198 h 521"/>
              <a:gd name="T84" fmla="*/ 103 w 267"/>
              <a:gd name="T85" fmla="*/ 238 h 521"/>
              <a:gd name="T86" fmla="*/ 127 w 267"/>
              <a:gd name="T87" fmla="*/ 255 h 521"/>
              <a:gd name="T88" fmla="*/ 138 w 267"/>
              <a:gd name="T89" fmla="*/ 275 h 521"/>
              <a:gd name="T90" fmla="*/ 146 w 267"/>
              <a:gd name="T91" fmla="*/ 311 h 521"/>
              <a:gd name="T92" fmla="*/ 111 w 267"/>
              <a:gd name="T93" fmla="*/ 324 h 521"/>
              <a:gd name="T94" fmla="*/ 100 w 267"/>
              <a:gd name="T95" fmla="*/ 359 h 521"/>
              <a:gd name="T96" fmla="*/ 65 w 267"/>
              <a:gd name="T97" fmla="*/ 388 h 521"/>
              <a:gd name="T98" fmla="*/ 100 w 267"/>
              <a:gd name="T99" fmla="*/ 403 h 521"/>
              <a:gd name="T100" fmla="*/ 104 w 267"/>
              <a:gd name="T101" fmla="*/ 418 h 521"/>
              <a:gd name="T102" fmla="*/ 48 w 267"/>
              <a:gd name="T103" fmla="*/ 446 h 521"/>
              <a:gd name="T104" fmla="*/ 70 w 267"/>
              <a:gd name="T105" fmla="*/ 454 h 521"/>
              <a:gd name="T106" fmla="*/ 100 w 267"/>
              <a:gd name="T107" fmla="*/ 444 h 521"/>
              <a:gd name="T108" fmla="*/ 166 w 267"/>
              <a:gd name="T109" fmla="*/ 452 h 521"/>
              <a:gd name="T110" fmla="*/ 203 w 267"/>
              <a:gd name="T111" fmla="*/ 462 h 521"/>
              <a:gd name="T112" fmla="*/ 227 w 267"/>
              <a:gd name="T113" fmla="*/ 434 h 521"/>
              <a:gd name="T114" fmla="*/ 234 w 267"/>
              <a:gd name="T115" fmla="*/ 417 h 521"/>
              <a:gd name="T116" fmla="*/ 254 w 267"/>
              <a:gd name="T117" fmla="*/ 400 h 521"/>
              <a:gd name="T118" fmla="*/ 111 w 267"/>
              <a:gd name="T119" fmla="*/ 280 h 521"/>
              <a:gd name="T120" fmla="*/ 3 w 267"/>
              <a:gd name="T121" fmla="*/ 461 h 521"/>
              <a:gd name="T122" fmla="*/ 161 w 267"/>
              <a:gd name="T123" fmla="*/ 461 h 521"/>
              <a:gd name="T124" fmla="*/ 120 w 267"/>
              <a:gd name="T125" fmla="*/ 516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7" h="521">
                <a:moveTo>
                  <a:pt x="98" y="324"/>
                </a:moveTo>
                <a:cubicBezTo>
                  <a:pt x="99" y="324"/>
                  <a:pt x="99" y="325"/>
                  <a:pt x="100" y="325"/>
                </a:cubicBezTo>
                <a:cubicBezTo>
                  <a:pt x="101" y="325"/>
                  <a:pt x="101" y="325"/>
                  <a:pt x="101" y="326"/>
                </a:cubicBezTo>
                <a:cubicBezTo>
                  <a:pt x="101" y="326"/>
                  <a:pt x="102" y="326"/>
                  <a:pt x="102" y="326"/>
                </a:cubicBezTo>
                <a:cubicBezTo>
                  <a:pt x="103" y="326"/>
                  <a:pt x="105" y="326"/>
                  <a:pt x="105" y="324"/>
                </a:cubicBezTo>
                <a:cubicBezTo>
                  <a:pt x="106" y="324"/>
                  <a:pt x="106" y="323"/>
                  <a:pt x="107" y="324"/>
                </a:cubicBezTo>
                <a:cubicBezTo>
                  <a:pt x="107" y="323"/>
                  <a:pt x="108" y="323"/>
                  <a:pt x="109" y="322"/>
                </a:cubicBezTo>
                <a:cubicBezTo>
                  <a:pt x="108" y="322"/>
                  <a:pt x="108" y="322"/>
                  <a:pt x="108" y="322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07" y="319"/>
                  <a:pt x="105" y="319"/>
                  <a:pt x="105" y="318"/>
                </a:cubicBezTo>
                <a:cubicBezTo>
                  <a:pt x="106" y="316"/>
                  <a:pt x="104" y="316"/>
                  <a:pt x="104" y="315"/>
                </a:cubicBezTo>
                <a:cubicBezTo>
                  <a:pt x="103" y="315"/>
                  <a:pt x="101" y="315"/>
                  <a:pt x="100" y="315"/>
                </a:cubicBezTo>
                <a:cubicBezTo>
                  <a:pt x="100" y="315"/>
                  <a:pt x="99" y="316"/>
                  <a:pt x="98" y="316"/>
                </a:cubicBezTo>
                <a:cubicBezTo>
                  <a:pt x="98" y="316"/>
                  <a:pt x="98" y="317"/>
                  <a:pt x="98" y="317"/>
                </a:cubicBezTo>
                <a:cubicBezTo>
                  <a:pt x="98" y="319"/>
                  <a:pt x="99" y="322"/>
                  <a:pt x="98" y="324"/>
                </a:cubicBezTo>
                <a:close/>
                <a:moveTo>
                  <a:pt x="192" y="83"/>
                </a:moveTo>
                <a:cubicBezTo>
                  <a:pt x="192" y="83"/>
                  <a:pt x="192" y="83"/>
                  <a:pt x="193" y="83"/>
                </a:cubicBezTo>
                <a:cubicBezTo>
                  <a:pt x="193" y="83"/>
                  <a:pt x="193" y="82"/>
                  <a:pt x="193" y="82"/>
                </a:cubicBezTo>
                <a:cubicBezTo>
                  <a:pt x="192" y="82"/>
                  <a:pt x="192" y="82"/>
                  <a:pt x="192" y="82"/>
                </a:cubicBezTo>
                <a:cubicBezTo>
                  <a:pt x="192" y="82"/>
                  <a:pt x="192" y="83"/>
                  <a:pt x="192" y="83"/>
                </a:cubicBezTo>
                <a:close/>
                <a:moveTo>
                  <a:pt x="101" y="85"/>
                </a:moveTo>
                <a:cubicBezTo>
                  <a:pt x="101" y="84"/>
                  <a:pt x="101" y="82"/>
                  <a:pt x="99" y="83"/>
                </a:cubicBezTo>
                <a:cubicBezTo>
                  <a:pt x="99" y="84"/>
                  <a:pt x="99" y="86"/>
                  <a:pt x="101" y="85"/>
                </a:cubicBezTo>
                <a:close/>
                <a:moveTo>
                  <a:pt x="93" y="96"/>
                </a:moveTo>
                <a:cubicBezTo>
                  <a:pt x="94" y="97"/>
                  <a:pt x="96" y="97"/>
                  <a:pt x="96" y="99"/>
                </a:cubicBezTo>
                <a:cubicBezTo>
                  <a:pt x="95" y="99"/>
                  <a:pt x="94" y="98"/>
                  <a:pt x="93" y="98"/>
                </a:cubicBezTo>
                <a:cubicBezTo>
                  <a:pt x="94" y="100"/>
                  <a:pt x="91" y="100"/>
                  <a:pt x="90" y="101"/>
                </a:cubicBezTo>
                <a:cubicBezTo>
                  <a:pt x="90" y="102"/>
                  <a:pt x="90" y="103"/>
                  <a:pt x="90" y="105"/>
                </a:cubicBezTo>
                <a:cubicBezTo>
                  <a:pt x="93" y="106"/>
                  <a:pt x="93" y="103"/>
                  <a:pt x="96" y="103"/>
                </a:cubicBezTo>
                <a:cubicBezTo>
                  <a:pt x="96" y="103"/>
                  <a:pt x="96" y="103"/>
                  <a:pt x="97" y="103"/>
                </a:cubicBezTo>
                <a:cubicBezTo>
                  <a:pt x="97" y="102"/>
                  <a:pt x="97" y="101"/>
                  <a:pt x="97" y="100"/>
                </a:cubicBezTo>
                <a:cubicBezTo>
                  <a:pt x="99" y="100"/>
                  <a:pt x="99" y="98"/>
                  <a:pt x="100" y="97"/>
                </a:cubicBezTo>
                <a:cubicBezTo>
                  <a:pt x="100" y="98"/>
                  <a:pt x="100" y="100"/>
                  <a:pt x="101" y="100"/>
                </a:cubicBezTo>
                <a:cubicBezTo>
                  <a:pt x="101" y="98"/>
                  <a:pt x="103" y="101"/>
                  <a:pt x="104" y="100"/>
                </a:cubicBezTo>
                <a:cubicBezTo>
                  <a:pt x="104" y="99"/>
                  <a:pt x="105" y="99"/>
                  <a:pt x="105" y="99"/>
                </a:cubicBezTo>
                <a:cubicBezTo>
                  <a:pt x="106" y="99"/>
                  <a:pt x="106" y="99"/>
                  <a:pt x="107" y="99"/>
                </a:cubicBezTo>
                <a:cubicBezTo>
                  <a:pt x="107" y="97"/>
                  <a:pt x="103" y="97"/>
                  <a:pt x="105" y="96"/>
                </a:cubicBezTo>
                <a:cubicBezTo>
                  <a:pt x="106" y="96"/>
                  <a:pt x="107" y="97"/>
                  <a:pt x="109" y="96"/>
                </a:cubicBezTo>
                <a:cubicBezTo>
                  <a:pt x="109" y="96"/>
                  <a:pt x="109" y="95"/>
                  <a:pt x="109" y="95"/>
                </a:cubicBezTo>
                <a:cubicBezTo>
                  <a:pt x="110" y="93"/>
                  <a:pt x="107" y="93"/>
                  <a:pt x="107" y="92"/>
                </a:cubicBezTo>
                <a:cubicBezTo>
                  <a:pt x="107" y="91"/>
                  <a:pt x="108" y="91"/>
                  <a:pt x="109" y="91"/>
                </a:cubicBezTo>
                <a:cubicBezTo>
                  <a:pt x="109" y="92"/>
                  <a:pt x="109" y="91"/>
                  <a:pt x="110" y="91"/>
                </a:cubicBezTo>
                <a:cubicBezTo>
                  <a:pt x="111" y="90"/>
                  <a:pt x="111" y="88"/>
                  <a:pt x="111" y="87"/>
                </a:cubicBezTo>
                <a:cubicBezTo>
                  <a:pt x="114" y="86"/>
                  <a:pt x="116" y="85"/>
                  <a:pt x="118" y="84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8" y="80"/>
                  <a:pt x="119" y="80"/>
                  <a:pt x="119" y="78"/>
                </a:cubicBezTo>
                <a:cubicBezTo>
                  <a:pt x="119" y="78"/>
                  <a:pt x="118" y="78"/>
                  <a:pt x="118" y="78"/>
                </a:cubicBezTo>
                <a:cubicBezTo>
                  <a:pt x="118" y="78"/>
                  <a:pt x="118" y="77"/>
                  <a:pt x="118" y="77"/>
                </a:cubicBezTo>
                <a:cubicBezTo>
                  <a:pt x="117" y="76"/>
                  <a:pt x="117" y="77"/>
                  <a:pt x="116" y="77"/>
                </a:cubicBezTo>
                <a:cubicBezTo>
                  <a:pt x="115" y="77"/>
                  <a:pt x="114" y="77"/>
                  <a:pt x="113" y="77"/>
                </a:cubicBezTo>
                <a:cubicBezTo>
                  <a:pt x="113" y="78"/>
                  <a:pt x="112" y="77"/>
                  <a:pt x="111" y="78"/>
                </a:cubicBezTo>
                <a:cubicBezTo>
                  <a:pt x="111" y="78"/>
                  <a:pt x="112" y="78"/>
                  <a:pt x="111" y="78"/>
                </a:cubicBezTo>
                <a:cubicBezTo>
                  <a:pt x="111" y="79"/>
                  <a:pt x="110" y="78"/>
                  <a:pt x="110" y="78"/>
                </a:cubicBezTo>
                <a:cubicBezTo>
                  <a:pt x="110" y="78"/>
                  <a:pt x="110" y="79"/>
                  <a:pt x="110" y="79"/>
                </a:cubicBezTo>
                <a:cubicBezTo>
                  <a:pt x="109" y="80"/>
                  <a:pt x="108" y="80"/>
                  <a:pt x="107" y="80"/>
                </a:cubicBezTo>
                <a:cubicBezTo>
                  <a:pt x="105" y="80"/>
                  <a:pt x="105" y="82"/>
                  <a:pt x="102" y="82"/>
                </a:cubicBezTo>
                <a:cubicBezTo>
                  <a:pt x="102" y="83"/>
                  <a:pt x="101" y="84"/>
                  <a:pt x="102" y="86"/>
                </a:cubicBezTo>
                <a:cubicBezTo>
                  <a:pt x="101" y="86"/>
                  <a:pt x="100" y="86"/>
                  <a:pt x="99" y="86"/>
                </a:cubicBezTo>
                <a:cubicBezTo>
                  <a:pt x="99" y="87"/>
                  <a:pt x="99" y="89"/>
                  <a:pt x="98" y="89"/>
                </a:cubicBezTo>
                <a:cubicBezTo>
                  <a:pt x="98" y="87"/>
                  <a:pt x="99" y="84"/>
                  <a:pt x="97" y="83"/>
                </a:cubicBezTo>
                <a:cubicBezTo>
                  <a:pt x="97" y="83"/>
                  <a:pt x="96" y="83"/>
                  <a:pt x="95" y="83"/>
                </a:cubicBezTo>
                <a:cubicBezTo>
                  <a:pt x="94" y="83"/>
                  <a:pt x="94" y="85"/>
                  <a:pt x="93" y="85"/>
                </a:cubicBezTo>
                <a:cubicBezTo>
                  <a:pt x="93" y="87"/>
                  <a:pt x="92" y="87"/>
                  <a:pt x="92" y="89"/>
                </a:cubicBezTo>
                <a:cubicBezTo>
                  <a:pt x="92" y="89"/>
                  <a:pt x="92" y="89"/>
                  <a:pt x="92" y="90"/>
                </a:cubicBezTo>
                <a:cubicBezTo>
                  <a:pt x="92" y="90"/>
                  <a:pt x="93" y="90"/>
                  <a:pt x="93" y="90"/>
                </a:cubicBezTo>
                <a:cubicBezTo>
                  <a:pt x="93" y="90"/>
                  <a:pt x="93" y="90"/>
                  <a:pt x="93" y="91"/>
                </a:cubicBezTo>
                <a:cubicBezTo>
                  <a:pt x="93" y="91"/>
                  <a:pt x="93" y="92"/>
                  <a:pt x="93" y="92"/>
                </a:cubicBezTo>
                <a:cubicBezTo>
                  <a:pt x="93" y="92"/>
                  <a:pt x="92" y="92"/>
                  <a:pt x="91" y="92"/>
                </a:cubicBezTo>
                <a:cubicBezTo>
                  <a:pt x="91" y="93"/>
                  <a:pt x="91" y="93"/>
                  <a:pt x="91" y="94"/>
                </a:cubicBezTo>
                <a:cubicBezTo>
                  <a:pt x="91" y="95"/>
                  <a:pt x="93" y="95"/>
                  <a:pt x="93" y="96"/>
                </a:cubicBezTo>
                <a:close/>
                <a:moveTo>
                  <a:pt x="194" y="82"/>
                </a:moveTo>
                <a:cubicBezTo>
                  <a:pt x="195" y="81"/>
                  <a:pt x="195" y="81"/>
                  <a:pt x="195" y="79"/>
                </a:cubicBezTo>
                <a:cubicBezTo>
                  <a:pt x="193" y="79"/>
                  <a:pt x="192" y="82"/>
                  <a:pt x="194" y="82"/>
                </a:cubicBezTo>
                <a:close/>
                <a:moveTo>
                  <a:pt x="200" y="80"/>
                </a:moveTo>
                <a:cubicBezTo>
                  <a:pt x="199" y="80"/>
                  <a:pt x="198" y="79"/>
                  <a:pt x="198" y="80"/>
                </a:cubicBezTo>
                <a:cubicBezTo>
                  <a:pt x="197" y="80"/>
                  <a:pt x="197" y="81"/>
                  <a:pt x="197" y="81"/>
                </a:cubicBezTo>
                <a:cubicBezTo>
                  <a:pt x="197" y="81"/>
                  <a:pt x="196" y="81"/>
                  <a:pt x="196" y="82"/>
                </a:cubicBezTo>
                <a:cubicBezTo>
                  <a:pt x="198" y="82"/>
                  <a:pt x="195" y="86"/>
                  <a:pt x="197" y="85"/>
                </a:cubicBezTo>
                <a:cubicBezTo>
                  <a:pt x="197" y="85"/>
                  <a:pt x="198" y="85"/>
                  <a:pt x="199" y="85"/>
                </a:cubicBezTo>
                <a:cubicBezTo>
                  <a:pt x="199" y="82"/>
                  <a:pt x="199" y="83"/>
                  <a:pt x="199" y="81"/>
                </a:cubicBezTo>
                <a:cubicBezTo>
                  <a:pt x="199" y="81"/>
                  <a:pt x="200" y="81"/>
                  <a:pt x="200" y="80"/>
                </a:cubicBezTo>
                <a:close/>
                <a:moveTo>
                  <a:pt x="242" y="21"/>
                </a:moveTo>
                <a:cubicBezTo>
                  <a:pt x="243" y="19"/>
                  <a:pt x="241" y="18"/>
                  <a:pt x="240" y="18"/>
                </a:cubicBezTo>
                <a:cubicBezTo>
                  <a:pt x="239" y="21"/>
                  <a:pt x="241" y="21"/>
                  <a:pt x="242" y="21"/>
                </a:cubicBezTo>
                <a:close/>
                <a:moveTo>
                  <a:pt x="91" y="92"/>
                </a:moveTo>
                <a:cubicBezTo>
                  <a:pt x="91" y="92"/>
                  <a:pt x="91" y="91"/>
                  <a:pt x="91" y="90"/>
                </a:cubicBezTo>
                <a:cubicBezTo>
                  <a:pt x="91" y="90"/>
                  <a:pt x="90" y="90"/>
                  <a:pt x="90" y="90"/>
                </a:cubicBezTo>
                <a:cubicBezTo>
                  <a:pt x="90" y="91"/>
                  <a:pt x="89" y="91"/>
                  <a:pt x="89" y="92"/>
                </a:cubicBezTo>
                <a:cubicBezTo>
                  <a:pt x="90" y="91"/>
                  <a:pt x="90" y="92"/>
                  <a:pt x="91" y="92"/>
                </a:cubicBezTo>
                <a:close/>
                <a:moveTo>
                  <a:pt x="80" y="218"/>
                </a:moveTo>
                <a:cubicBezTo>
                  <a:pt x="79" y="218"/>
                  <a:pt x="78" y="218"/>
                  <a:pt x="76" y="218"/>
                </a:cubicBezTo>
                <a:cubicBezTo>
                  <a:pt x="76" y="217"/>
                  <a:pt x="76" y="217"/>
                  <a:pt x="75" y="217"/>
                </a:cubicBezTo>
                <a:cubicBezTo>
                  <a:pt x="76" y="219"/>
                  <a:pt x="77" y="220"/>
                  <a:pt x="79" y="220"/>
                </a:cubicBezTo>
                <a:cubicBezTo>
                  <a:pt x="79" y="220"/>
                  <a:pt x="78" y="219"/>
                  <a:pt x="79" y="219"/>
                </a:cubicBezTo>
                <a:cubicBezTo>
                  <a:pt x="79" y="219"/>
                  <a:pt x="80" y="219"/>
                  <a:pt x="80" y="218"/>
                </a:cubicBezTo>
                <a:close/>
                <a:moveTo>
                  <a:pt x="93" y="136"/>
                </a:moveTo>
                <a:cubicBezTo>
                  <a:pt x="93" y="138"/>
                  <a:pt x="89" y="136"/>
                  <a:pt x="90" y="138"/>
                </a:cubicBezTo>
                <a:cubicBezTo>
                  <a:pt x="91" y="138"/>
                  <a:pt x="95" y="137"/>
                  <a:pt x="93" y="136"/>
                </a:cubicBezTo>
                <a:close/>
                <a:moveTo>
                  <a:pt x="92" y="142"/>
                </a:moveTo>
                <a:cubicBezTo>
                  <a:pt x="94" y="142"/>
                  <a:pt x="95" y="142"/>
                  <a:pt x="95" y="143"/>
                </a:cubicBezTo>
                <a:cubicBezTo>
                  <a:pt x="95" y="144"/>
                  <a:pt x="95" y="144"/>
                  <a:pt x="95" y="145"/>
                </a:cubicBezTo>
                <a:cubicBezTo>
                  <a:pt x="96" y="145"/>
                  <a:pt x="95" y="146"/>
                  <a:pt x="96" y="146"/>
                </a:cubicBezTo>
                <a:cubicBezTo>
                  <a:pt x="96" y="144"/>
                  <a:pt x="99" y="145"/>
                  <a:pt x="99" y="142"/>
                </a:cubicBezTo>
                <a:cubicBezTo>
                  <a:pt x="99" y="140"/>
                  <a:pt x="97" y="139"/>
                  <a:pt x="95" y="139"/>
                </a:cubicBezTo>
                <a:cubicBezTo>
                  <a:pt x="95" y="141"/>
                  <a:pt x="92" y="140"/>
                  <a:pt x="92" y="142"/>
                </a:cubicBezTo>
                <a:close/>
                <a:moveTo>
                  <a:pt x="75" y="161"/>
                </a:moveTo>
                <a:cubicBezTo>
                  <a:pt x="75" y="160"/>
                  <a:pt x="76" y="162"/>
                  <a:pt x="77" y="162"/>
                </a:cubicBezTo>
                <a:cubicBezTo>
                  <a:pt x="77" y="162"/>
                  <a:pt x="77" y="161"/>
                  <a:pt x="77" y="161"/>
                </a:cubicBezTo>
                <a:cubicBezTo>
                  <a:pt x="79" y="161"/>
                  <a:pt x="81" y="162"/>
                  <a:pt x="81" y="161"/>
                </a:cubicBezTo>
                <a:cubicBezTo>
                  <a:pt x="81" y="160"/>
                  <a:pt x="81" y="159"/>
                  <a:pt x="81" y="158"/>
                </a:cubicBezTo>
                <a:cubicBezTo>
                  <a:pt x="77" y="159"/>
                  <a:pt x="75" y="157"/>
                  <a:pt x="75" y="161"/>
                </a:cubicBezTo>
                <a:close/>
                <a:moveTo>
                  <a:pt x="102" y="146"/>
                </a:moveTo>
                <a:cubicBezTo>
                  <a:pt x="100" y="146"/>
                  <a:pt x="100" y="146"/>
                  <a:pt x="99" y="147"/>
                </a:cubicBezTo>
                <a:cubicBezTo>
                  <a:pt x="99" y="148"/>
                  <a:pt x="97" y="147"/>
                  <a:pt x="97" y="148"/>
                </a:cubicBezTo>
                <a:cubicBezTo>
                  <a:pt x="97" y="148"/>
                  <a:pt x="98" y="148"/>
                  <a:pt x="97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9" y="149"/>
                  <a:pt x="100" y="149"/>
                  <a:pt x="101" y="149"/>
                </a:cubicBezTo>
                <a:cubicBezTo>
                  <a:pt x="100" y="147"/>
                  <a:pt x="102" y="148"/>
                  <a:pt x="102" y="146"/>
                </a:cubicBezTo>
                <a:close/>
                <a:moveTo>
                  <a:pt x="113" y="133"/>
                </a:moveTo>
                <a:cubicBezTo>
                  <a:pt x="112" y="133"/>
                  <a:pt x="111" y="134"/>
                  <a:pt x="110" y="133"/>
                </a:cubicBezTo>
                <a:cubicBezTo>
                  <a:pt x="110" y="132"/>
                  <a:pt x="109" y="132"/>
                  <a:pt x="109" y="130"/>
                </a:cubicBezTo>
                <a:cubicBezTo>
                  <a:pt x="107" y="129"/>
                  <a:pt x="109" y="132"/>
                  <a:pt x="107" y="132"/>
                </a:cubicBezTo>
                <a:cubicBezTo>
                  <a:pt x="108" y="130"/>
                  <a:pt x="105" y="131"/>
                  <a:pt x="105" y="129"/>
                </a:cubicBezTo>
                <a:cubicBezTo>
                  <a:pt x="105" y="128"/>
                  <a:pt x="105" y="127"/>
                  <a:pt x="105" y="126"/>
                </a:cubicBezTo>
                <a:cubicBezTo>
                  <a:pt x="106" y="125"/>
                  <a:pt x="106" y="124"/>
                  <a:pt x="107" y="124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7" y="123"/>
                  <a:pt x="107" y="122"/>
                  <a:pt x="107" y="122"/>
                </a:cubicBezTo>
                <a:cubicBezTo>
                  <a:pt x="107" y="122"/>
                  <a:pt x="108" y="122"/>
                  <a:pt x="108" y="122"/>
                </a:cubicBezTo>
                <a:cubicBezTo>
                  <a:pt x="108" y="122"/>
                  <a:pt x="108" y="121"/>
                  <a:pt x="108" y="121"/>
                </a:cubicBezTo>
                <a:cubicBezTo>
                  <a:pt x="108" y="120"/>
                  <a:pt x="108" y="120"/>
                  <a:pt x="109" y="120"/>
                </a:cubicBezTo>
                <a:cubicBezTo>
                  <a:pt x="109" y="116"/>
                  <a:pt x="107" y="115"/>
                  <a:pt x="107" y="112"/>
                </a:cubicBezTo>
                <a:cubicBezTo>
                  <a:pt x="105" y="112"/>
                  <a:pt x="106" y="110"/>
                  <a:pt x="104" y="110"/>
                </a:cubicBezTo>
                <a:cubicBezTo>
                  <a:pt x="104" y="111"/>
                  <a:pt x="103" y="112"/>
                  <a:pt x="102" y="112"/>
                </a:cubicBezTo>
                <a:cubicBezTo>
                  <a:pt x="102" y="114"/>
                  <a:pt x="101" y="116"/>
                  <a:pt x="102" y="118"/>
                </a:cubicBezTo>
                <a:cubicBezTo>
                  <a:pt x="102" y="119"/>
                  <a:pt x="104" y="121"/>
                  <a:pt x="102" y="121"/>
                </a:cubicBezTo>
                <a:cubicBezTo>
                  <a:pt x="101" y="121"/>
                  <a:pt x="102" y="119"/>
                  <a:pt x="100" y="119"/>
                </a:cubicBezTo>
                <a:cubicBezTo>
                  <a:pt x="100" y="118"/>
                  <a:pt x="99" y="118"/>
                  <a:pt x="99" y="117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8" y="116"/>
                  <a:pt x="98" y="116"/>
                  <a:pt x="98" y="115"/>
                </a:cubicBezTo>
                <a:cubicBezTo>
                  <a:pt x="99" y="113"/>
                  <a:pt x="98" y="112"/>
                  <a:pt x="95" y="113"/>
                </a:cubicBezTo>
                <a:cubicBezTo>
                  <a:pt x="95" y="113"/>
                  <a:pt x="95" y="114"/>
                  <a:pt x="95" y="115"/>
                </a:cubicBezTo>
                <a:cubicBezTo>
                  <a:pt x="95" y="115"/>
                  <a:pt x="95" y="115"/>
                  <a:pt x="95" y="116"/>
                </a:cubicBezTo>
                <a:cubicBezTo>
                  <a:pt x="95" y="117"/>
                  <a:pt x="96" y="120"/>
                  <a:pt x="95" y="120"/>
                </a:cubicBezTo>
                <a:cubicBezTo>
                  <a:pt x="95" y="119"/>
                  <a:pt x="95" y="117"/>
                  <a:pt x="94" y="117"/>
                </a:cubicBezTo>
                <a:cubicBezTo>
                  <a:pt x="92" y="117"/>
                  <a:pt x="92" y="117"/>
                  <a:pt x="92" y="119"/>
                </a:cubicBezTo>
                <a:cubicBezTo>
                  <a:pt x="91" y="119"/>
                  <a:pt x="90" y="120"/>
                  <a:pt x="91" y="122"/>
                </a:cubicBezTo>
                <a:cubicBezTo>
                  <a:pt x="91" y="122"/>
                  <a:pt x="92" y="122"/>
                  <a:pt x="92" y="123"/>
                </a:cubicBezTo>
                <a:cubicBezTo>
                  <a:pt x="93" y="123"/>
                  <a:pt x="93" y="124"/>
                  <a:pt x="93" y="125"/>
                </a:cubicBezTo>
                <a:cubicBezTo>
                  <a:pt x="95" y="125"/>
                  <a:pt x="94" y="123"/>
                  <a:pt x="97" y="123"/>
                </a:cubicBezTo>
                <a:cubicBezTo>
                  <a:pt x="97" y="124"/>
                  <a:pt x="99" y="124"/>
                  <a:pt x="98" y="126"/>
                </a:cubicBezTo>
                <a:cubicBezTo>
                  <a:pt x="99" y="126"/>
                  <a:pt x="100" y="126"/>
                  <a:pt x="100" y="127"/>
                </a:cubicBezTo>
                <a:cubicBezTo>
                  <a:pt x="99" y="127"/>
                  <a:pt x="99" y="126"/>
                  <a:pt x="97" y="126"/>
                </a:cubicBezTo>
                <a:cubicBezTo>
                  <a:pt x="96" y="127"/>
                  <a:pt x="96" y="128"/>
                  <a:pt x="95" y="128"/>
                </a:cubicBezTo>
                <a:cubicBezTo>
                  <a:pt x="95" y="130"/>
                  <a:pt x="96" y="130"/>
                  <a:pt x="96" y="132"/>
                </a:cubicBezTo>
                <a:cubicBezTo>
                  <a:pt x="97" y="133"/>
                  <a:pt x="98" y="134"/>
                  <a:pt x="100" y="134"/>
                </a:cubicBezTo>
                <a:cubicBezTo>
                  <a:pt x="100" y="135"/>
                  <a:pt x="100" y="135"/>
                  <a:pt x="100" y="136"/>
                </a:cubicBezTo>
                <a:cubicBezTo>
                  <a:pt x="102" y="136"/>
                  <a:pt x="102" y="137"/>
                  <a:pt x="103" y="137"/>
                </a:cubicBezTo>
                <a:cubicBezTo>
                  <a:pt x="103" y="136"/>
                  <a:pt x="105" y="136"/>
                  <a:pt x="105" y="137"/>
                </a:cubicBezTo>
                <a:cubicBezTo>
                  <a:pt x="106" y="137"/>
                  <a:pt x="107" y="136"/>
                  <a:pt x="108" y="136"/>
                </a:cubicBezTo>
                <a:cubicBezTo>
                  <a:pt x="109" y="136"/>
                  <a:pt x="110" y="136"/>
                  <a:pt x="110" y="137"/>
                </a:cubicBezTo>
                <a:cubicBezTo>
                  <a:pt x="109" y="137"/>
                  <a:pt x="108" y="138"/>
                  <a:pt x="107" y="138"/>
                </a:cubicBezTo>
                <a:cubicBezTo>
                  <a:pt x="107" y="138"/>
                  <a:pt x="106" y="139"/>
                  <a:pt x="105" y="139"/>
                </a:cubicBezTo>
                <a:cubicBezTo>
                  <a:pt x="105" y="141"/>
                  <a:pt x="102" y="140"/>
                  <a:pt x="103" y="143"/>
                </a:cubicBezTo>
                <a:cubicBezTo>
                  <a:pt x="104" y="143"/>
                  <a:pt x="104" y="144"/>
                  <a:pt x="105" y="145"/>
                </a:cubicBezTo>
                <a:cubicBezTo>
                  <a:pt x="105" y="144"/>
                  <a:pt x="106" y="144"/>
                  <a:pt x="107" y="144"/>
                </a:cubicBezTo>
                <a:cubicBezTo>
                  <a:pt x="106" y="143"/>
                  <a:pt x="107" y="143"/>
                  <a:pt x="107" y="143"/>
                </a:cubicBezTo>
                <a:cubicBezTo>
                  <a:pt x="108" y="143"/>
                  <a:pt x="108" y="142"/>
                  <a:pt x="109" y="142"/>
                </a:cubicBezTo>
                <a:cubicBezTo>
                  <a:pt x="109" y="142"/>
                  <a:pt x="110" y="142"/>
                  <a:pt x="111" y="141"/>
                </a:cubicBezTo>
                <a:cubicBezTo>
                  <a:pt x="111" y="141"/>
                  <a:pt x="111" y="140"/>
                  <a:pt x="111" y="140"/>
                </a:cubicBezTo>
                <a:cubicBezTo>
                  <a:pt x="111" y="140"/>
                  <a:pt x="112" y="140"/>
                  <a:pt x="112" y="140"/>
                </a:cubicBezTo>
                <a:cubicBezTo>
                  <a:pt x="112" y="140"/>
                  <a:pt x="112" y="139"/>
                  <a:pt x="112" y="139"/>
                </a:cubicBezTo>
                <a:cubicBezTo>
                  <a:pt x="112" y="139"/>
                  <a:pt x="113" y="139"/>
                  <a:pt x="113" y="139"/>
                </a:cubicBezTo>
                <a:cubicBezTo>
                  <a:pt x="113" y="139"/>
                  <a:pt x="113" y="138"/>
                  <a:pt x="113" y="138"/>
                </a:cubicBezTo>
                <a:cubicBezTo>
                  <a:pt x="113" y="137"/>
                  <a:pt x="113" y="138"/>
                  <a:pt x="114" y="138"/>
                </a:cubicBezTo>
                <a:cubicBezTo>
                  <a:pt x="114" y="137"/>
                  <a:pt x="113" y="137"/>
                  <a:pt x="114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15" y="136"/>
                  <a:pt x="115" y="136"/>
                  <a:pt x="114" y="135"/>
                </a:cubicBezTo>
                <a:cubicBezTo>
                  <a:pt x="114" y="134"/>
                  <a:pt x="113" y="134"/>
                  <a:pt x="113" y="134"/>
                </a:cubicBezTo>
                <a:cubicBezTo>
                  <a:pt x="113" y="134"/>
                  <a:pt x="113" y="133"/>
                  <a:pt x="113" y="133"/>
                </a:cubicBezTo>
                <a:close/>
                <a:moveTo>
                  <a:pt x="191" y="74"/>
                </a:moveTo>
                <a:cubicBezTo>
                  <a:pt x="192" y="74"/>
                  <a:pt x="192" y="74"/>
                  <a:pt x="192" y="75"/>
                </a:cubicBezTo>
                <a:cubicBezTo>
                  <a:pt x="193" y="75"/>
                  <a:pt x="193" y="76"/>
                  <a:pt x="193" y="77"/>
                </a:cubicBezTo>
                <a:cubicBezTo>
                  <a:pt x="195" y="78"/>
                  <a:pt x="195" y="76"/>
                  <a:pt x="196" y="76"/>
                </a:cubicBezTo>
                <a:cubicBezTo>
                  <a:pt x="197" y="78"/>
                  <a:pt x="199" y="77"/>
                  <a:pt x="199" y="78"/>
                </a:cubicBezTo>
                <a:cubicBezTo>
                  <a:pt x="199" y="79"/>
                  <a:pt x="200" y="79"/>
                  <a:pt x="201" y="80"/>
                </a:cubicBezTo>
                <a:cubicBezTo>
                  <a:pt x="200" y="81"/>
                  <a:pt x="201" y="81"/>
                  <a:pt x="201" y="81"/>
                </a:cubicBezTo>
                <a:cubicBezTo>
                  <a:pt x="202" y="80"/>
                  <a:pt x="202" y="79"/>
                  <a:pt x="203" y="79"/>
                </a:cubicBezTo>
                <a:cubicBezTo>
                  <a:pt x="205" y="79"/>
                  <a:pt x="206" y="78"/>
                  <a:pt x="205" y="76"/>
                </a:cubicBezTo>
                <a:cubicBezTo>
                  <a:pt x="203" y="75"/>
                  <a:pt x="202" y="78"/>
                  <a:pt x="201" y="76"/>
                </a:cubicBezTo>
                <a:cubicBezTo>
                  <a:pt x="201" y="74"/>
                  <a:pt x="205" y="77"/>
                  <a:pt x="204" y="75"/>
                </a:cubicBezTo>
                <a:cubicBezTo>
                  <a:pt x="203" y="75"/>
                  <a:pt x="202" y="74"/>
                  <a:pt x="202" y="73"/>
                </a:cubicBezTo>
                <a:cubicBezTo>
                  <a:pt x="203" y="74"/>
                  <a:pt x="203" y="73"/>
                  <a:pt x="204" y="73"/>
                </a:cubicBezTo>
                <a:cubicBezTo>
                  <a:pt x="204" y="73"/>
                  <a:pt x="204" y="72"/>
                  <a:pt x="204" y="72"/>
                </a:cubicBezTo>
                <a:cubicBezTo>
                  <a:pt x="206" y="70"/>
                  <a:pt x="200" y="71"/>
                  <a:pt x="200" y="72"/>
                </a:cubicBezTo>
                <a:cubicBezTo>
                  <a:pt x="200" y="73"/>
                  <a:pt x="200" y="73"/>
                  <a:pt x="199" y="73"/>
                </a:cubicBezTo>
                <a:cubicBezTo>
                  <a:pt x="199" y="73"/>
                  <a:pt x="199" y="73"/>
                  <a:pt x="199" y="73"/>
                </a:cubicBezTo>
                <a:cubicBezTo>
                  <a:pt x="198" y="73"/>
                  <a:pt x="198" y="72"/>
                  <a:pt x="199" y="72"/>
                </a:cubicBezTo>
                <a:cubicBezTo>
                  <a:pt x="199" y="68"/>
                  <a:pt x="196" y="68"/>
                  <a:pt x="196" y="65"/>
                </a:cubicBezTo>
                <a:cubicBezTo>
                  <a:pt x="194" y="66"/>
                  <a:pt x="192" y="66"/>
                  <a:pt x="191" y="67"/>
                </a:cubicBezTo>
                <a:cubicBezTo>
                  <a:pt x="191" y="68"/>
                  <a:pt x="191" y="70"/>
                  <a:pt x="190" y="71"/>
                </a:cubicBezTo>
                <a:cubicBezTo>
                  <a:pt x="190" y="71"/>
                  <a:pt x="190" y="72"/>
                  <a:pt x="189" y="71"/>
                </a:cubicBezTo>
                <a:cubicBezTo>
                  <a:pt x="189" y="72"/>
                  <a:pt x="189" y="72"/>
                  <a:pt x="189" y="73"/>
                </a:cubicBezTo>
                <a:cubicBezTo>
                  <a:pt x="191" y="73"/>
                  <a:pt x="191" y="73"/>
                  <a:pt x="191" y="74"/>
                </a:cubicBezTo>
                <a:close/>
                <a:moveTo>
                  <a:pt x="88" y="190"/>
                </a:moveTo>
                <a:cubicBezTo>
                  <a:pt x="85" y="190"/>
                  <a:pt x="85" y="192"/>
                  <a:pt x="82" y="192"/>
                </a:cubicBezTo>
                <a:cubicBezTo>
                  <a:pt x="82" y="191"/>
                  <a:pt x="82" y="191"/>
                  <a:pt x="81" y="191"/>
                </a:cubicBezTo>
                <a:cubicBezTo>
                  <a:pt x="81" y="191"/>
                  <a:pt x="81" y="191"/>
                  <a:pt x="81" y="191"/>
                </a:cubicBezTo>
                <a:cubicBezTo>
                  <a:pt x="80" y="191"/>
                  <a:pt x="80" y="192"/>
                  <a:pt x="79" y="193"/>
                </a:cubicBezTo>
                <a:cubicBezTo>
                  <a:pt x="79" y="194"/>
                  <a:pt x="78" y="194"/>
                  <a:pt x="77" y="194"/>
                </a:cubicBezTo>
                <a:cubicBezTo>
                  <a:pt x="77" y="195"/>
                  <a:pt x="78" y="196"/>
                  <a:pt x="77" y="196"/>
                </a:cubicBezTo>
                <a:cubicBezTo>
                  <a:pt x="77" y="196"/>
                  <a:pt x="76" y="197"/>
                  <a:pt x="76" y="197"/>
                </a:cubicBezTo>
                <a:cubicBezTo>
                  <a:pt x="75" y="198"/>
                  <a:pt x="76" y="199"/>
                  <a:pt x="75" y="200"/>
                </a:cubicBezTo>
                <a:cubicBezTo>
                  <a:pt x="76" y="200"/>
                  <a:pt x="76" y="200"/>
                  <a:pt x="77" y="200"/>
                </a:cubicBezTo>
                <a:cubicBezTo>
                  <a:pt x="77" y="200"/>
                  <a:pt x="77" y="199"/>
                  <a:pt x="77" y="200"/>
                </a:cubicBezTo>
                <a:cubicBezTo>
                  <a:pt x="78" y="199"/>
                  <a:pt x="78" y="198"/>
                  <a:pt x="79" y="198"/>
                </a:cubicBezTo>
                <a:cubicBezTo>
                  <a:pt x="80" y="198"/>
                  <a:pt x="81" y="197"/>
                  <a:pt x="81" y="198"/>
                </a:cubicBezTo>
                <a:cubicBezTo>
                  <a:pt x="82" y="200"/>
                  <a:pt x="80" y="200"/>
                  <a:pt x="79" y="201"/>
                </a:cubicBezTo>
                <a:cubicBezTo>
                  <a:pt x="79" y="202"/>
                  <a:pt x="78" y="203"/>
                  <a:pt x="78" y="204"/>
                </a:cubicBezTo>
                <a:cubicBezTo>
                  <a:pt x="80" y="203"/>
                  <a:pt x="77" y="207"/>
                  <a:pt x="79" y="207"/>
                </a:cubicBezTo>
                <a:cubicBezTo>
                  <a:pt x="79" y="206"/>
                  <a:pt x="80" y="206"/>
                  <a:pt x="81" y="206"/>
                </a:cubicBezTo>
                <a:cubicBezTo>
                  <a:pt x="81" y="206"/>
                  <a:pt x="81" y="205"/>
                  <a:pt x="82" y="205"/>
                </a:cubicBezTo>
                <a:cubicBezTo>
                  <a:pt x="84" y="205"/>
                  <a:pt x="84" y="204"/>
                  <a:pt x="86" y="204"/>
                </a:cubicBezTo>
                <a:cubicBezTo>
                  <a:pt x="86" y="203"/>
                  <a:pt x="86" y="203"/>
                  <a:pt x="87" y="202"/>
                </a:cubicBezTo>
                <a:cubicBezTo>
                  <a:pt x="87" y="201"/>
                  <a:pt x="88" y="201"/>
                  <a:pt x="88" y="200"/>
                </a:cubicBezTo>
                <a:cubicBezTo>
                  <a:pt x="87" y="198"/>
                  <a:pt x="87" y="196"/>
                  <a:pt x="86" y="194"/>
                </a:cubicBezTo>
                <a:cubicBezTo>
                  <a:pt x="87" y="193"/>
                  <a:pt x="88" y="192"/>
                  <a:pt x="88" y="190"/>
                </a:cubicBezTo>
                <a:close/>
                <a:moveTo>
                  <a:pt x="188" y="78"/>
                </a:moveTo>
                <a:cubicBezTo>
                  <a:pt x="188" y="81"/>
                  <a:pt x="189" y="83"/>
                  <a:pt x="191" y="83"/>
                </a:cubicBezTo>
                <a:cubicBezTo>
                  <a:pt x="191" y="81"/>
                  <a:pt x="191" y="81"/>
                  <a:pt x="192" y="81"/>
                </a:cubicBezTo>
                <a:cubicBezTo>
                  <a:pt x="193" y="77"/>
                  <a:pt x="190" y="73"/>
                  <a:pt x="187" y="76"/>
                </a:cubicBezTo>
                <a:cubicBezTo>
                  <a:pt x="187" y="76"/>
                  <a:pt x="187" y="76"/>
                  <a:pt x="187" y="76"/>
                </a:cubicBezTo>
                <a:cubicBezTo>
                  <a:pt x="187" y="77"/>
                  <a:pt x="187" y="78"/>
                  <a:pt x="188" y="78"/>
                </a:cubicBezTo>
                <a:close/>
                <a:moveTo>
                  <a:pt x="201" y="70"/>
                </a:moveTo>
                <a:cubicBezTo>
                  <a:pt x="201" y="69"/>
                  <a:pt x="199" y="69"/>
                  <a:pt x="199" y="70"/>
                </a:cubicBezTo>
                <a:cubicBezTo>
                  <a:pt x="200" y="70"/>
                  <a:pt x="200" y="70"/>
                  <a:pt x="200" y="71"/>
                </a:cubicBezTo>
                <a:cubicBezTo>
                  <a:pt x="200" y="71"/>
                  <a:pt x="201" y="71"/>
                  <a:pt x="201" y="70"/>
                </a:cubicBezTo>
                <a:close/>
                <a:moveTo>
                  <a:pt x="256" y="16"/>
                </a:moveTo>
                <a:cubicBezTo>
                  <a:pt x="256" y="15"/>
                  <a:pt x="258" y="15"/>
                  <a:pt x="259" y="15"/>
                </a:cubicBezTo>
                <a:cubicBezTo>
                  <a:pt x="259" y="11"/>
                  <a:pt x="260" y="9"/>
                  <a:pt x="260" y="5"/>
                </a:cubicBezTo>
                <a:cubicBezTo>
                  <a:pt x="259" y="5"/>
                  <a:pt x="258" y="5"/>
                  <a:pt x="258" y="5"/>
                </a:cubicBezTo>
                <a:cubicBezTo>
                  <a:pt x="258" y="7"/>
                  <a:pt x="255" y="9"/>
                  <a:pt x="255" y="11"/>
                </a:cubicBezTo>
                <a:cubicBezTo>
                  <a:pt x="255" y="13"/>
                  <a:pt x="254" y="15"/>
                  <a:pt x="256" y="16"/>
                </a:cubicBezTo>
                <a:close/>
                <a:moveTo>
                  <a:pt x="236" y="57"/>
                </a:moveTo>
                <a:cubicBezTo>
                  <a:pt x="236" y="56"/>
                  <a:pt x="236" y="56"/>
                  <a:pt x="237" y="56"/>
                </a:cubicBezTo>
                <a:cubicBezTo>
                  <a:pt x="237" y="56"/>
                  <a:pt x="237" y="55"/>
                  <a:pt x="237" y="55"/>
                </a:cubicBezTo>
                <a:cubicBezTo>
                  <a:pt x="236" y="55"/>
                  <a:pt x="236" y="55"/>
                  <a:pt x="235" y="55"/>
                </a:cubicBezTo>
                <a:cubicBezTo>
                  <a:pt x="236" y="55"/>
                  <a:pt x="235" y="55"/>
                  <a:pt x="235" y="55"/>
                </a:cubicBezTo>
                <a:cubicBezTo>
                  <a:pt x="234" y="57"/>
                  <a:pt x="235" y="57"/>
                  <a:pt x="236" y="57"/>
                </a:cubicBezTo>
                <a:close/>
                <a:moveTo>
                  <a:pt x="88" y="154"/>
                </a:moveTo>
                <a:cubicBezTo>
                  <a:pt x="88" y="154"/>
                  <a:pt x="88" y="155"/>
                  <a:pt x="88" y="155"/>
                </a:cubicBezTo>
                <a:cubicBezTo>
                  <a:pt x="87" y="155"/>
                  <a:pt x="86" y="155"/>
                  <a:pt x="86" y="155"/>
                </a:cubicBezTo>
                <a:cubicBezTo>
                  <a:pt x="86" y="156"/>
                  <a:pt x="85" y="155"/>
                  <a:pt x="84" y="156"/>
                </a:cubicBezTo>
                <a:cubicBezTo>
                  <a:pt x="84" y="156"/>
                  <a:pt x="84" y="157"/>
                  <a:pt x="84" y="157"/>
                </a:cubicBezTo>
                <a:cubicBezTo>
                  <a:pt x="83" y="157"/>
                  <a:pt x="82" y="157"/>
                  <a:pt x="82" y="157"/>
                </a:cubicBezTo>
                <a:cubicBezTo>
                  <a:pt x="82" y="157"/>
                  <a:pt x="82" y="158"/>
                  <a:pt x="82" y="158"/>
                </a:cubicBezTo>
                <a:cubicBezTo>
                  <a:pt x="83" y="159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9"/>
                  <a:pt x="85" y="158"/>
                  <a:pt x="85" y="158"/>
                </a:cubicBezTo>
                <a:cubicBezTo>
                  <a:pt x="85" y="159"/>
                  <a:pt x="85" y="159"/>
                  <a:pt x="85" y="159"/>
                </a:cubicBezTo>
                <a:cubicBezTo>
                  <a:pt x="85" y="159"/>
                  <a:pt x="86" y="159"/>
                  <a:pt x="86" y="159"/>
                </a:cubicBezTo>
                <a:cubicBezTo>
                  <a:pt x="86" y="157"/>
                  <a:pt x="87" y="157"/>
                  <a:pt x="88" y="156"/>
                </a:cubicBezTo>
                <a:cubicBezTo>
                  <a:pt x="88" y="155"/>
                  <a:pt x="90" y="156"/>
                  <a:pt x="90" y="155"/>
                </a:cubicBezTo>
                <a:cubicBezTo>
                  <a:pt x="90" y="154"/>
                  <a:pt x="89" y="154"/>
                  <a:pt x="88" y="154"/>
                </a:cubicBezTo>
                <a:close/>
                <a:moveTo>
                  <a:pt x="241" y="25"/>
                </a:moveTo>
                <a:cubicBezTo>
                  <a:pt x="241" y="26"/>
                  <a:pt x="243" y="26"/>
                  <a:pt x="243" y="27"/>
                </a:cubicBezTo>
                <a:cubicBezTo>
                  <a:pt x="244" y="28"/>
                  <a:pt x="245" y="30"/>
                  <a:pt x="247" y="30"/>
                </a:cubicBezTo>
                <a:cubicBezTo>
                  <a:pt x="247" y="29"/>
                  <a:pt x="247" y="27"/>
                  <a:pt x="249" y="27"/>
                </a:cubicBezTo>
                <a:cubicBezTo>
                  <a:pt x="249" y="28"/>
                  <a:pt x="249" y="29"/>
                  <a:pt x="249" y="31"/>
                </a:cubicBezTo>
                <a:cubicBezTo>
                  <a:pt x="249" y="31"/>
                  <a:pt x="249" y="31"/>
                  <a:pt x="249" y="31"/>
                </a:cubicBezTo>
                <a:cubicBezTo>
                  <a:pt x="248" y="32"/>
                  <a:pt x="248" y="32"/>
                  <a:pt x="248" y="33"/>
                </a:cubicBezTo>
                <a:cubicBezTo>
                  <a:pt x="248" y="33"/>
                  <a:pt x="247" y="33"/>
                  <a:pt x="247" y="33"/>
                </a:cubicBezTo>
                <a:cubicBezTo>
                  <a:pt x="246" y="34"/>
                  <a:pt x="247" y="35"/>
                  <a:pt x="246" y="36"/>
                </a:cubicBezTo>
                <a:cubicBezTo>
                  <a:pt x="246" y="36"/>
                  <a:pt x="246" y="36"/>
                  <a:pt x="246" y="36"/>
                </a:cubicBezTo>
                <a:cubicBezTo>
                  <a:pt x="246" y="36"/>
                  <a:pt x="246" y="37"/>
                  <a:pt x="246" y="37"/>
                </a:cubicBezTo>
                <a:cubicBezTo>
                  <a:pt x="246" y="37"/>
                  <a:pt x="246" y="38"/>
                  <a:pt x="246" y="39"/>
                </a:cubicBezTo>
                <a:cubicBezTo>
                  <a:pt x="247" y="39"/>
                  <a:pt x="248" y="39"/>
                  <a:pt x="248" y="38"/>
                </a:cubicBezTo>
                <a:cubicBezTo>
                  <a:pt x="249" y="38"/>
                  <a:pt x="250" y="37"/>
                  <a:pt x="251" y="37"/>
                </a:cubicBezTo>
                <a:cubicBezTo>
                  <a:pt x="251" y="35"/>
                  <a:pt x="251" y="34"/>
                  <a:pt x="251" y="32"/>
                </a:cubicBezTo>
                <a:cubicBezTo>
                  <a:pt x="252" y="33"/>
                  <a:pt x="252" y="31"/>
                  <a:pt x="254" y="32"/>
                </a:cubicBezTo>
                <a:cubicBezTo>
                  <a:pt x="254" y="31"/>
                  <a:pt x="254" y="29"/>
                  <a:pt x="254" y="29"/>
                </a:cubicBezTo>
                <a:cubicBezTo>
                  <a:pt x="253" y="29"/>
                  <a:pt x="253" y="28"/>
                  <a:pt x="253" y="28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2" y="25"/>
                  <a:pt x="254" y="26"/>
                  <a:pt x="255" y="25"/>
                </a:cubicBezTo>
                <a:cubicBezTo>
                  <a:pt x="255" y="25"/>
                  <a:pt x="255" y="25"/>
                  <a:pt x="255" y="25"/>
                </a:cubicBezTo>
                <a:cubicBezTo>
                  <a:pt x="255" y="24"/>
                  <a:pt x="255" y="24"/>
                  <a:pt x="255" y="23"/>
                </a:cubicBezTo>
                <a:cubicBezTo>
                  <a:pt x="255" y="23"/>
                  <a:pt x="255" y="23"/>
                  <a:pt x="255" y="23"/>
                </a:cubicBezTo>
                <a:cubicBezTo>
                  <a:pt x="255" y="22"/>
                  <a:pt x="255" y="22"/>
                  <a:pt x="255" y="22"/>
                </a:cubicBezTo>
                <a:cubicBezTo>
                  <a:pt x="255" y="22"/>
                  <a:pt x="256" y="22"/>
                  <a:pt x="256" y="21"/>
                </a:cubicBezTo>
                <a:cubicBezTo>
                  <a:pt x="255" y="21"/>
                  <a:pt x="255" y="21"/>
                  <a:pt x="255" y="19"/>
                </a:cubicBezTo>
                <a:cubicBezTo>
                  <a:pt x="254" y="19"/>
                  <a:pt x="254" y="19"/>
                  <a:pt x="254" y="18"/>
                </a:cubicBezTo>
                <a:cubicBezTo>
                  <a:pt x="254" y="17"/>
                  <a:pt x="254" y="15"/>
                  <a:pt x="252" y="15"/>
                </a:cubicBezTo>
                <a:cubicBezTo>
                  <a:pt x="253" y="16"/>
                  <a:pt x="250" y="18"/>
                  <a:pt x="250" y="16"/>
                </a:cubicBezTo>
                <a:cubicBezTo>
                  <a:pt x="250" y="15"/>
                  <a:pt x="251" y="15"/>
                  <a:pt x="251" y="14"/>
                </a:cubicBezTo>
                <a:cubicBezTo>
                  <a:pt x="252" y="13"/>
                  <a:pt x="252" y="12"/>
                  <a:pt x="253" y="11"/>
                </a:cubicBezTo>
                <a:cubicBezTo>
                  <a:pt x="252" y="9"/>
                  <a:pt x="254" y="9"/>
                  <a:pt x="254" y="7"/>
                </a:cubicBezTo>
                <a:cubicBezTo>
                  <a:pt x="251" y="7"/>
                  <a:pt x="252" y="9"/>
                  <a:pt x="249" y="8"/>
                </a:cubicBezTo>
                <a:cubicBezTo>
                  <a:pt x="249" y="9"/>
                  <a:pt x="248" y="9"/>
                  <a:pt x="248" y="9"/>
                </a:cubicBezTo>
                <a:cubicBezTo>
                  <a:pt x="248" y="10"/>
                  <a:pt x="248" y="11"/>
                  <a:pt x="247" y="11"/>
                </a:cubicBezTo>
                <a:cubicBezTo>
                  <a:pt x="247" y="10"/>
                  <a:pt x="247" y="11"/>
                  <a:pt x="246" y="11"/>
                </a:cubicBezTo>
                <a:cubicBezTo>
                  <a:pt x="245" y="11"/>
                  <a:pt x="245" y="11"/>
                  <a:pt x="245" y="11"/>
                </a:cubicBezTo>
                <a:cubicBezTo>
                  <a:pt x="245" y="12"/>
                  <a:pt x="243" y="11"/>
                  <a:pt x="243" y="12"/>
                </a:cubicBezTo>
                <a:cubicBezTo>
                  <a:pt x="243" y="13"/>
                  <a:pt x="244" y="14"/>
                  <a:pt x="245" y="14"/>
                </a:cubicBezTo>
                <a:cubicBezTo>
                  <a:pt x="245" y="14"/>
                  <a:pt x="245" y="14"/>
                  <a:pt x="246" y="14"/>
                </a:cubicBezTo>
                <a:cubicBezTo>
                  <a:pt x="246" y="14"/>
                  <a:pt x="246" y="14"/>
                  <a:pt x="246" y="14"/>
                </a:cubicBezTo>
                <a:cubicBezTo>
                  <a:pt x="247" y="15"/>
                  <a:pt x="249" y="14"/>
                  <a:pt x="249" y="16"/>
                </a:cubicBezTo>
                <a:cubicBezTo>
                  <a:pt x="247" y="16"/>
                  <a:pt x="249" y="18"/>
                  <a:pt x="249" y="19"/>
                </a:cubicBezTo>
                <a:cubicBezTo>
                  <a:pt x="244" y="18"/>
                  <a:pt x="249" y="22"/>
                  <a:pt x="247" y="22"/>
                </a:cubicBezTo>
                <a:cubicBezTo>
                  <a:pt x="245" y="22"/>
                  <a:pt x="244" y="21"/>
                  <a:pt x="243" y="21"/>
                </a:cubicBezTo>
                <a:cubicBezTo>
                  <a:pt x="243" y="21"/>
                  <a:pt x="242" y="22"/>
                  <a:pt x="240" y="22"/>
                </a:cubicBezTo>
                <a:cubicBezTo>
                  <a:pt x="240" y="23"/>
                  <a:pt x="240" y="25"/>
                  <a:pt x="241" y="25"/>
                </a:cubicBezTo>
                <a:close/>
                <a:moveTo>
                  <a:pt x="232" y="28"/>
                </a:moveTo>
                <a:cubicBezTo>
                  <a:pt x="232" y="27"/>
                  <a:pt x="233" y="27"/>
                  <a:pt x="233" y="25"/>
                </a:cubicBezTo>
                <a:cubicBezTo>
                  <a:pt x="231" y="25"/>
                  <a:pt x="230" y="26"/>
                  <a:pt x="230" y="26"/>
                </a:cubicBezTo>
                <a:cubicBezTo>
                  <a:pt x="230" y="28"/>
                  <a:pt x="230" y="28"/>
                  <a:pt x="232" y="28"/>
                </a:cubicBezTo>
                <a:close/>
                <a:moveTo>
                  <a:pt x="258" y="23"/>
                </a:moveTo>
                <a:cubicBezTo>
                  <a:pt x="258" y="22"/>
                  <a:pt x="260" y="22"/>
                  <a:pt x="260" y="20"/>
                </a:cubicBezTo>
                <a:cubicBezTo>
                  <a:pt x="259" y="20"/>
                  <a:pt x="258" y="20"/>
                  <a:pt x="258" y="21"/>
                </a:cubicBezTo>
                <a:cubicBezTo>
                  <a:pt x="258" y="21"/>
                  <a:pt x="256" y="23"/>
                  <a:pt x="258" y="23"/>
                </a:cubicBezTo>
                <a:close/>
                <a:moveTo>
                  <a:pt x="254" y="14"/>
                </a:moveTo>
                <a:cubicBezTo>
                  <a:pt x="254" y="14"/>
                  <a:pt x="255" y="13"/>
                  <a:pt x="254" y="13"/>
                </a:cubicBezTo>
                <a:cubicBezTo>
                  <a:pt x="254" y="13"/>
                  <a:pt x="253" y="13"/>
                  <a:pt x="254" y="14"/>
                </a:cubicBezTo>
                <a:close/>
                <a:moveTo>
                  <a:pt x="257" y="17"/>
                </a:moveTo>
                <a:cubicBezTo>
                  <a:pt x="257" y="17"/>
                  <a:pt x="256" y="17"/>
                  <a:pt x="256" y="18"/>
                </a:cubicBezTo>
                <a:cubicBezTo>
                  <a:pt x="254" y="18"/>
                  <a:pt x="258" y="19"/>
                  <a:pt x="257" y="17"/>
                </a:cubicBezTo>
                <a:close/>
                <a:moveTo>
                  <a:pt x="201" y="61"/>
                </a:moveTo>
                <a:cubicBezTo>
                  <a:pt x="202" y="61"/>
                  <a:pt x="203" y="63"/>
                  <a:pt x="205" y="64"/>
                </a:cubicBezTo>
                <a:cubicBezTo>
                  <a:pt x="205" y="62"/>
                  <a:pt x="205" y="61"/>
                  <a:pt x="204" y="60"/>
                </a:cubicBezTo>
                <a:cubicBezTo>
                  <a:pt x="204" y="60"/>
                  <a:pt x="203" y="60"/>
                  <a:pt x="203" y="60"/>
                </a:cubicBezTo>
                <a:cubicBezTo>
                  <a:pt x="203" y="58"/>
                  <a:pt x="202" y="58"/>
                  <a:pt x="200" y="58"/>
                </a:cubicBezTo>
                <a:cubicBezTo>
                  <a:pt x="200" y="59"/>
                  <a:pt x="201" y="60"/>
                  <a:pt x="201" y="61"/>
                </a:cubicBezTo>
                <a:close/>
                <a:moveTo>
                  <a:pt x="205" y="59"/>
                </a:moveTo>
                <a:cubicBezTo>
                  <a:pt x="206" y="58"/>
                  <a:pt x="206" y="58"/>
                  <a:pt x="206" y="58"/>
                </a:cubicBezTo>
                <a:cubicBezTo>
                  <a:pt x="206" y="58"/>
                  <a:pt x="206" y="57"/>
                  <a:pt x="206" y="57"/>
                </a:cubicBezTo>
                <a:cubicBezTo>
                  <a:pt x="206" y="57"/>
                  <a:pt x="205" y="57"/>
                  <a:pt x="205" y="57"/>
                </a:cubicBezTo>
                <a:cubicBezTo>
                  <a:pt x="205" y="58"/>
                  <a:pt x="204" y="58"/>
                  <a:pt x="204" y="60"/>
                </a:cubicBezTo>
                <a:cubicBezTo>
                  <a:pt x="205" y="60"/>
                  <a:pt x="205" y="59"/>
                  <a:pt x="205" y="59"/>
                </a:cubicBezTo>
                <a:close/>
                <a:moveTo>
                  <a:pt x="216" y="60"/>
                </a:moveTo>
                <a:cubicBezTo>
                  <a:pt x="217" y="60"/>
                  <a:pt x="217" y="59"/>
                  <a:pt x="217" y="59"/>
                </a:cubicBezTo>
                <a:cubicBezTo>
                  <a:pt x="215" y="59"/>
                  <a:pt x="214" y="59"/>
                  <a:pt x="215" y="62"/>
                </a:cubicBezTo>
                <a:cubicBezTo>
                  <a:pt x="215" y="62"/>
                  <a:pt x="216" y="61"/>
                  <a:pt x="216" y="60"/>
                </a:cubicBezTo>
                <a:close/>
                <a:moveTo>
                  <a:pt x="202" y="68"/>
                </a:moveTo>
                <a:cubicBezTo>
                  <a:pt x="203" y="66"/>
                  <a:pt x="200" y="67"/>
                  <a:pt x="201" y="64"/>
                </a:cubicBezTo>
                <a:cubicBezTo>
                  <a:pt x="200" y="64"/>
                  <a:pt x="199" y="64"/>
                  <a:pt x="198" y="64"/>
                </a:cubicBezTo>
                <a:cubicBezTo>
                  <a:pt x="198" y="65"/>
                  <a:pt x="198" y="65"/>
                  <a:pt x="197" y="65"/>
                </a:cubicBezTo>
                <a:cubicBezTo>
                  <a:pt x="197" y="65"/>
                  <a:pt x="197" y="66"/>
                  <a:pt x="197" y="66"/>
                </a:cubicBezTo>
                <a:cubicBezTo>
                  <a:pt x="199" y="66"/>
                  <a:pt x="199" y="69"/>
                  <a:pt x="202" y="68"/>
                </a:cubicBezTo>
                <a:close/>
                <a:moveTo>
                  <a:pt x="205" y="65"/>
                </a:moveTo>
                <a:cubicBezTo>
                  <a:pt x="205" y="66"/>
                  <a:pt x="205" y="66"/>
                  <a:pt x="205" y="66"/>
                </a:cubicBezTo>
                <a:cubicBezTo>
                  <a:pt x="204" y="66"/>
                  <a:pt x="204" y="67"/>
                  <a:pt x="204" y="67"/>
                </a:cubicBezTo>
                <a:cubicBezTo>
                  <a:pt x="204" y="68"/>
                  <a:pt x="205" y="69"/>
                  <a:pt x="207" y="69"/>
                </a:cubicBezTo>
                <a:cubicBezTo>
                  <a:pt x="206" y="67"/>
                  <a:pt x="206" y="66"/>
                  <a:pt x="207" y="64"/>
                </a:cubicBezTo>
                <a:cubicBezTo>
                  <a:pt x="206" y="63"/>
                  <a:pt x="206" y="64"/>
                  <a:pt x="205" y="65"/>
                </a:cubicBezTo>
                <a:close/>
                <a:moveTo>
                  <a:pt x="208" y="67"/>
                </a:moveTo>
                <a:cubicBezTo>
                  <a:pt x="208" y="66"/>
                  <a:pt x="210" y="66"/>
                  <a:pt x="210" y="66"/>
                </a:cubicBezTo>
                <a:cubicBezTo>
                  <a:pt x="211" y="66"/>
                  <a:pt x="212" y="66"/>
                  <a:pt x="213" y="66"/>
                </a:cubicBezTo>
                <a:cubicBezTo>
                  <a:pt x="213" y="64"/>
                  <a:pt x="216" y="65"/>
                  <a:pt x="215" y="63"/>
                </a:cubicBezTo>
                <a:cubicBezTo>
                  <a:pt x="215" y="63"/>
                  <a:pt x="214" y="62"/>
                  <a:pt x="214" y="62"/>
                </a:cubicBezTo>
                <a:cubicBezTo>
                  <a:pt x="214" y="62"/>
                  <a:pt x="213" y="63"/>
                  <a:pt x="213" y="63"/>
                </a:cubicBezTo>
                <a:cubicBezTo>
                  <a:pt x="213" y="63"/>
                  <a:pt x="212" y="63"/>
                  <a:pt x="212" y="63"/>
                </a:cubicBezTo>
                <a:cubicBezTo>
                  <a:pt x="212" y="63"/>
                  <a:pt x="212" y="62"/>
                  <a:pt x="211" y="62"/>
                </a:cubicBezTo>
                <a:cubicBezTo>
                  <a:pt x="211" y="64"/>
                  <a:pt x="209" y="63"/>
                  <a:pt x="209" y="64"/>
                </a:cubicBezTo>
                <a:cubicBezTo>
                  <a:pt x="208" y="64"/>
                  <a:pt x="207" y="67"/>
                  <a:pt x="208" y="67"/>
                </a:cubicBezTo>
                <a:close/>
                <a:moveTo>
                  <a:pt x="209" y="73"/>
                </a:moveTo>
                <a:cubicBezTo>
                  <a:pt x="210" y="73"/>
                  <a:pt x="210" y="72"/>
                  <a:pt x="211" y="72"/>
                </a:cubicBezTo>
                <a:cubicBezTo>
                  <a:pt x="211" y="71"/>
                  <a:pt x="210" y="71"/>
                  <a:pt x="210" y="70"/>
                </a:cubicBezTo>
                <a:cubicBezTo>
                  <a:pt x="210" y="69"/>
                  <a:pt x="210" y="68"/>
                  <a:pt x="209" y="68"/>
                </a:cubicBezTo>
                <a:cubicBezTo>
                  <a:pt x="209" y="69"/>
                  <a:pt x="208" y="68"/>
                  <a:pt x="208" y="69"/>
                </a:cubicBezTo>
                <a:cubicBezTo>
                  <a:pt x="207" y="70"/>
                  <a:pt x="207" y="70"/>
                  <a:pt x="207" y="71"/>
                </a:cubicBezTo>
                <a:cubicBezTo>
                  <a:pt x="207" y="71"/>
                  <a:pt x="207" y="72"/>
                  <a:pt x="206" y="71"/>
                </a:cubicBezTo>
                <a:cubicBezTo>
                  <a:pt x="206" y="72"/>
                  <a:pt x="206" y="73"/>
                  <a:pt x="206" y="73"/>
                </a:cubicBezTo>
                <a:cubicBezTo>
                  <a:pt x="207" y="73"/>
                  <a:pt x="208" y="72"/>
                  <a:pt x="208" y="72"/>
                </a:cubicBezTo>
                <a:cubicBezTo>
                  <a:pt x="208" y="72"/>
                  <a:pt x="209" y="73"/>
                  <a:pt x="209" y="73"/>
                </a:cubicBezTo>
                <a:close/>
                <a:moveTo>
                  <a:pt x="77" y="114"/>
                </a:moveTo>
                <a:cubicBezTo>
                  <a:pt x="76" y="117"/>
                  <a:pt x="79" y="116"/>
                  <a:pt x="79" y="119"/>
                </a:cubicBezTo>
                <a:cubicBezTo>
                  <a:pt x="80" y="119"/>
                  <a:pt x="80" y="119"/>
                  <a:pt x="81" y="119"/>
                </a:cubicBezTo>
                <a:cubicBezTo>
                  <a:pt x="81" y="119"/>
                  <a:pt x="80" y="118"/>
                  <a:pt x="80" y="117"/>
                </a:cubicBezTo>
                <a:cubicBezTo>
                  <a:pt x="80" y="117"/>
                  <a:pt x="81" y="117"/>
                  <a:pt x="81" y="116"/>
                </a:cubicBezTo>
                <a:cubicBezTo>
                  <a:pt x="79" y="115"/>
                  <a:pt x="79" y="114"/>
                  <a:pt x="77" y="114"/>
                </a:cubicBezTo>
                <a:close/>
                <a:moveTo>
                  <a:pt x="72" y="130"/>
                </a:moveTo>
                <a:cubicBezTo>
                  <a:pt x="72" y="130"/>
                  <a:pt x="72" y="130"/>
                  <a:pt x="72" y="130"/>
                </a:cubicBezTo>
                <a:cubicBezTo>
                  <a:pt x="73" y="130"/>
                  <a:pt x="73" y="130"/>
                  <a:pt x="72" y="131"/>
                </a:cubicBezTo>
                <a:cubicBezTo>
                  <a:pt x="72" y="131"/>
                  <a:pt x="72" y="131"/>
                  <a:pt x="72" y="131"/>
                </a:cubicBezTo>
                <a:cubicBezTo>
                  <a:pt x="72" y="132"/>
                  <a:pt x="72" y="132"/>
                  <a:pt x="72" y="132"/>
                </a:cubicBezTo>
                <a:cubicBezTo>
                  <a:pt x="72" y="133"/>
                  <a:pt x="73" y="133"/>
                  <a:pt x="73" y="133"/>
                </a:cubicBezTo>
                <a:cubicBezTo>
                  <a:pt x="74" y="132"/>
                  <a:pt x="74" y="131"/>
                  <a:pt x="76" y="131"/>
                </a:cubicBezTo>
                <a:cubicBezTo>
                  <a:pt x="76" y="130"/>
                  <a:pt x="76" y="130"/>
                  <a:pt x="76" y="129"/>
                </a:cubicBezTo>
                <a:cubicBezTo>
                  <a:pt x="75" y="129"/>
                  <a:pt x="75" y="128"/>
                  <a:pt x="76" y="128"/>
                </a:cubicBezTo>
                <a:cubicBezTo>
                  <a:pt x="76" y="128"/>
                  <a:pt x="76" y="127"/>
                  <a:pt x="76" y="127"/>
                </a:cubicBezTo>
                <a:cubicBezTo>
                  <a:pt x="76" y="127"/>
                  <a:pt x="76" y="126"/>
                  <a:pt x="77" y="126"/>
                </a:cubicBezTo>
                <a:cubicBezTo>
                  <a:pt x="77" y="126"/>
                  <a:pt x="77" y="125"/>
                  <a:pt x="77" y="124"/>
                </a:cubicBezTo>
                <a:cubicBezTo>
                  <a:pt x="78" y="124"/>
                  <a:pt x="78" y="123"/>
                  <a:pt x="78" y="121"/>
                </a:cubicBezTo>
                <a:cubicBezTo>
                  <a:pt x="78" y="119"/>
                  <a:pt x="77" y="119"/>
                  <a:pt x="76" y="117"/>
                </a:cubicBezTo>
                <a:cubicBezTo>
                  <a:pt x="76" y="116"/>
                  <a:pt x="76" y="115"/>
                  <a:pt x="75" y="115"/>
                </a:cubicBezTo>
                <a:cubicBezTo>
                  <a:pt x="75" y="116"/>
                  <a:pt x="74" y="119"/>
                  <a:pt x="75" y="119"/>
                </a:cubicBezTo>
                <a:cubicBezTo>
                  <a:pt x="75" y="119"/>
                  <a:pt x="75" y="120"/>
                  <a:pt x="75" y="121"/>
                </a:cubicBezTo>
                <a:cubicBezTo>
                  <a:pt x="74" y="121"/>
                  <a:pt x="74" y="121"/>
                  <a:pt x="73" y="121"/>
                </a:cubicBezTo>
                <a:cubicBezTo>
                  <a:pt x="73" y="122"/>
                  <a:pt x="73" y="123"/>
                  <a:pt x="72" y="124"/>
                </a:cubicBezTo>
                <a:cubicBezTo>
                  <a:pt x="72" y="126"/>
                  <a:pt x="71" y="128"/>
                  <a:pt x="72" y="130"/>
                </a:cubicBezTo>
                <a:close/>
                <a:moveTo>
                  <a:pt x="68" y="140"/>
                </a:moveTo>
                <a:cubicBezTo>
                  <a:pt x="67" y="138"/>
                  <a:pt x="69" y="138"/>
                  <a:pt x="68" y="136"/>
                </a:cubicBezTo>
                <a:cubicBezTo>
                  <a:pt x="68" y="136"/>
                  <a:pt x="69" y="136"/>
                  <a:pt x="69" y="136"/>
                </a:cubicBezTo>
                <a:cubicBezTo>
                  <a:pt x="69" y="136"/>
                  <a:pt x="69" y="135"/>
                  <a:pt x="70" y="135"/>
                </a:cubicBezTo>
                <a:cubicBezTo>
                  <a:pt x="70" y="135"/>
                  <a:pt x="70" y="135"/>
                  <a:pt x="70" y="135"/>
                </a:cubicBezTo>
                <a:cubicBezTo>
                  <a:pt x="70" y="134"/>
                  <a:pt x="70" y="134"/>
                  <a:pt x="71" y="134"/>
                </a:cubicBezTo>
                <a:cubicBezTo>
                  <a:pt x="71" y="132"/>
                  <a:pt x="70" y="133"/>
                  <a:pt x="70" y="131"/>
                </a:cubicBezTo>
                <a:cubicBezTo>
                  <a:pt x="68" y="130"/>
                  <a:pt x="69" y="133"/>
                  <a:pt x="68" y="133"/>
                </a:cubicBezTo>
                <a:cubicBezTo>
                  <a:pt x="67" y="133"/>
                  <a:pt x="67" y="134"/>
                  <a:pt x="67" y="133"/>
                </a:cubicBezTo>
                <a:cubicBezTo>
                  <a:pt x="67" y="135"/>
                  <a:pt x="67" y="136"/>
                  <a:pt x="65" y="136"/>
                </a:cubicBezTo>
                <a:cubicBezTo>
                  <a:pt x="66" y="138"/>
                  <a:pt x="66" y="140"/>
                  <a:pt x="68" y="140"/>
                </a:cubicBezTo>
                <a:close/>
                <a:moveTo>
                  <a:pt x="86" y="102"/>
                </a:moveTo>
                <a:cubicBezTo>
                  <a:pt x="86" y="102"/>
                  <a:pt x="86" y="101"/>
                  <a:pt x="86" y="101"/>
                </a:cubicBezTo>
                <a:cubicBezTo>
                  <a:pt x="86" y="101"/>
                  <a:pt x="85" y="101"/>
                  <a:pt x="84" y="101"/>
                </a:cubicBezTo>
                <a:cubicBezTo>
                  <a:pt x="84" y="102"/>
                  <a:pt x="85" y="102"/>
                  <a:pt x="86" y="102"/>
                </a:cubicBezTo>
                <a:close/>
                <a:moveTo>
                  <a:pt x="77" y="108"/>
                </a:moveTo>
                <a:cubicBezTo>
                  <a:pt x="78" y="109"/>
                  <a:pt x="78" y="109"/>
                  <a:pt x="78" y="110"/>
                </a:cubicBezTo>
                <a:cubicBezTo>
                  <a:pt x="78" y="110"/>
                  <a:pt x="80" y="110"/>
                  <a:pt x="79" y="110"/>
                </a:cubicBezTo>
                <a:cubicBezTo>
                  <a:pt x="79" y="112"/>
                  <a:pt x="77" y="111"/>
                  <a:pt x="78" y="113"/>
                </a:cubicBezTo>
                <a:cubicBezTo>
                  <a:pt x="80" y="114"/>
                  <a:pt x="84" y="115"/>
                  <a:pt x="84" y="113"/>
                </a:cubicBezTo>
                <a:cubicBezTo>
                  <a:pt x="83" y="113"/>
                  <a:pt x="82" y="113"/>
                  <a:pt x="82" y="112"/>
                </a:cubicBezTo>
                <a:cubicBezTo>
                  <a:pt x="83" y="112"/>
                  <a:pt x="84" y="112"/>
                  <a:pt x="85" y="112"/>
                </a:cubicBezTo>
                <a:cubicBezTo>
                  <a:pt x="86" y="110"/>
                  <a:pt x="82" y="110"/>
                  <a:pt x="84" y="109"/>
                </a:cubicBezTo>
                <a:cubicBezTo>
                  <a:pt x="85" y="109"/>
                  <a:pt x="85" y="110"/>
                  <a:pt x="86" y="110"/>
                </a:cubicBezTo>
                <a:cubicBezTo>
                  <a:pt x="87" y="110"/>
                  <a:pt x="87" y="109"/>
                  <a:pt x="88" y="109"/>
                </a:cubicBezTo>
                <a:cubicBezTo>
                  <a:pt x="88" y="108"/>
                  <a:pt x="88" y="108"/>
                  <a:pt x="87" y="108"/>
                </a:cubicBezTo>
                <a:cubicBezTo>
                  <a:pt x="87" y="108"/>
                  <a:pt x="86" y="108"/>
                  <a:pt x="86" y="107"/>
                </a:cubicBezTo>
                <a:cubicBezTo>
                  <a:pt x="85" y="107"/>
                  <a:pt x="85" y="105"/>
                  <a:pt x="83" y="106"/>
                </a:cubicBezTo>
                <a:cubicBezTo>
                  <a:pt x="83" y="106"/>
                  <a:pt x="83" y="107"/>
                  <a:pt x="82" y="107"/>
                </a:cubicBezTo>
                <a:cubicBezTo>
                  <a:pt x="82" y="106"/>
                  <a:pt x="82" y="105"/>
                  <a:pt x="81" y="105"/>
                </a:cubicBezTo>
                <a:cubicBezTo>
                  <a:pt x="80" y="105"/>
                  <a:pt x="81" y="106"/>
                  <a:pt x="80" y="106"/>
                </a:cubicBezTo>
                <a:cubicBezTo>
                  <a:pt x="79" y="106"/>
                  <a:pt x="80" y="105"/>
                  <a:pt x="79" y="105"/>
                </a:cubicBezTo>
                <a:cubicBezTo>
                  <a:pt x="78" y="104"/>
                  <a:pt x="77" y="106"/>
                  <a:pt x="75" y="106"/>
                </a:cubicBezTo>
                <a:cubicBezTo>
                  <a:pt x="75" y="106"/>
                  <a:pt x="75" y="107"/>
                  <a:pt x="76" y="108"/>
                </a:cubicBezTo>
                <a:cubicBezTo>
                  <a:pt x="76" y="108"/>
                  <a:pt x="77" y="108"/>
                  <a:pt x="77" y="108"/>
                </a:cubicBezTo>
                <a:close/>
                <a:moveTo>
                  <a:pt x="65" y="142"/>
                </a:moveTo>
                <a:cubicBezTo>
                  <a:pt x="65" y="142"/>
                  <a:pt x="65" y="141"/>
                  <a:pt x="65" y="140"/>
                </a:cubicBezTo>
                <a:cubicBezTo>
                  <a:pt x="63" y="140"/>
                  <a:pt x="63" y="142"/>
                  <a:pt x="62" y="143"/>
                </a:cubicBezTo>
                <a:cubicBezTo>
                  <a:pt x="63" y="143"/>
                  <a:pt x="63" y="143"/>
                  <a:pt x="64" y="143"/>
                </a:cubicBezTo>
                <a:cubicBezTo>
                  <a:pt x="64" y="143"/>
                  <a:pt x="64" y="142"/>
                  <a:pt x="65" y="142"/>
                </a:cubicBezTo>
                <a:close/>
                <a:moveTo>
                  <a:pt x="112" y="168"/>
                </a:moveTo>
                <a:cubicBezTo>
                  <a:pt x="110" y="168"/>
                  <a:pt x="108" y="169"/>
                  <a:pt x="108" y="172"/>
                </a:cubicBezTo>
                <a:cubicBezTo>
                  <a:pt x="110" y="171"/>
                  <a:pt x="111" y="169"/>
                  <a:pt x="112" y="168"/>
                </a:cubicBezTo>
                <a:close/>
                <a:moveTo>
                  <a:pt x="265" y="11"/>
                </a:moveTo>
                <a:cubicBezTo>
                  <a:pt x="264" y="13"/>
                  <a:pt x="263" y="9"/>
                  <a:pt x="261" y="10"/>
                </a:cubicBezTo>
                <a:cubicBezTo>
                  <a:pt x="261" y="11"/>
                  <a:pt x="261" y="12"/>
                  <a:pt x="262" y="12"/>
                </a:cubicBezTo>
                <a:cubicBezTo>
                  <a:pt x="263" y="12"/>
                  <a:pt x="263" y="13"/>
                  <a:pt x="264" y="14"/>
                </a:cubicBezTo>
                <a:cubicBezTo>
                  <a:pt x="264" y="13"/>
                  <a:pt x="267" y="11"/>
                  <a:pt x="265" y="11"/>
                </a:cubicBezTo>
                <a:close/>
                <a:moveTo>
                  <a:pt x="267" y="1"/>
                </a:moveTo>
                <a:cubicBezTo>
                  <a:pt x="265" y="1"/>
                  <a:pt x="265" y="0"/>
                  <a:pt x="264" y="0"/>
                </a:cubicBezTo>
                <a:cubicBezTo>
                  <a:pt x="263" y="3"/>
                  <a:pt x="261" y="4"/>
                  <a:pt x="261" y="8"/>
                </a:cubicBezTo>
                <a:cubicBezTo>
                  <a:pt x="263" y="9"/>
                  <a:pt x="264" y="7"/>
                  <a:pt x="265" y="7"/>
                </a:cubicBezTo>
                <a:cubicBezTo>
                  <a:pt x="265" y="6"/>
                  <a:pt x="266" y="5"/>
                  <a:pt x="267" y="5"/>
                </a:cubicBezTo>
                <a:cubicBezTo>
                  <a:pt x="267" y="2"/>
                  <a:pt x="267" y="3"/>
                  <a:pt x="267" y="1"/>
                </a:cubicBezTo>
                <a:close/>
                <a:moveTo>
                  <a:pt x="84" y="105"/>
                </a:moveTo>
                <a:cubicBezTo>
                  <a:pt x="85" y="105"/>
                  <a:pt x="85" y="106"/>
                  <a:pt x="86" y="105"/>
                </a:cubicBezTo>
                <a:cubicBezTo>
                  <a:pt x="86" y="105"/>
                  <a:pt x="86" y="105"/>
                  <a:pt x="86" y="104"/>
                </a:cubicBezTo>
                <a:cubicBezTo>
                  <a:pt x="87" y="104"/>
                  <a:pt x="88" y="104"/>
                  <a:pt x="88" y="103"/>
                </a:cubicBezTo>
                <a:cubicBezTo>
                  <a:pt x="86" y="104"/>
                  <a:pt x="86" y="103"/>
                  <a:pt x="85" y="103"/>
                </a:cubicBezTo>
                <a:cubicBezTo>
                  <a:pt x="85" y="104"/>
                  <a:pt x="85" y="104"/>
                  <a:pt x="84" y="105"/>
                </a:cubicBezTo>
                <a:close/>
                <a:moveTo>
                  <a:pt x="102" y="211"/>
                </a:moveTo>
                <a:cubicBezTo>
                  <a:pt x="102" y="213"/>
                  <a:pt x="102" y="214"/>
                  <a:pt x="103" y="215"/>
                </a:cubicBezTo>
                <a:cubicBezTo>
                  <a:pt x="103" y="216"/>
                  <a:pt x="103" y="216"/>
                  <a:pt x="103" y="217"/>
                </a:cubicBezTo>
                <a:cubicBezTo>
                  <a:pt x="104" y="217"/>
                  <a:pt x="104" y="218"/>
                  <a:pt x="104" y="218"/>
                </a:cubicBezTo>
                <a:cubicBezTo>
                  <a:pt x="105" y="217"/>
                  <a:pt x="106" y="220"/>
                  <a:pt x="108" y="219"/>
                </a:cubicBezTo>
                <a:cubicBezTo>
                  <a:pt x="108" y="218"/>
                  <a:pt x="109" y="218"/>
                  <a:pt x="109" y="216"/>
                </a:cubicBezTo>
                <a:cubicBezTo>
                  <a:pt x="109" y="216"/>
                  <a:pt x="109" y="215"/>
                  <a:pt x="109" y="216"/>
                </a:cubicBezTo>
                <a:cubicBezTo>
                  <a:pt x="109" y="215"/>
                  <a:pt x="109" y="214"/>
                  <a:pt x="110" y="214"/>
                </a:cubicBezTo>
                <a:cubicBezTo>
                  <a:pt x="109" y="212"/>
                  <a:pt x="109" y="210"/>
                  <a:pt x="109" y="208"/>
                </a:cubicBezTo>
                <a:cubicBezTo>
                  <a:pt x="108" y="208"/>
                  <a:pt x="108" y="207"/>
                  <a:pt x="108" y="206"/>
                </a:cubicBezTo>
                <a:cubicBezTo>
                  <a:pt x="108" y="205"/>
                  <a:pt x="107" y="205"/>
                  <a:pt x="107" y="205"/>
                </a:cubicBezTo>
                <a:cubicBezTo>
                  <a:pt x="106" y="207"/>
                  <a:pt x="104" y="206"/>
                  <a:pt x="104" y="208"/>
                </a:cubicBezTo>
                <a:cubicBezTo>
                  <a:pt x="103" y="208"/>
                  <a:pt x="103" y="210"/>
                  <a:pt x="102" y="211"/>
                </a:cubicBezTo>
                <a:close/>
                <a:moveTo>
                  <a:pt x="100" y="103"/>
                </a:moveTo>
                <a:cubicBezTo>
                  <a:pt x="100" y="102"/>
                  <a:pt x="100" y="102"/>
                  <a:pt x="100" y="101"/>
                </a:cubicBezTo>
                <a:cubicBezTo>
                  <a:pt x="100" y="101"/>
                  <a:pt x="99" y="101"/>
                  <a:pt x="100" y="101"/>
                </a:cubicBezTo>
                <a:cubicBezTo>
                  <a:pt x="97" y="100"/>
                  <a:pt x="99" y="103"/>
                  <a:pt x="100" y="103"/>
                </a:cubicBezTo>
                <a:close/>
                <a:moveTo>
                  <a:pt x="88" y="99"/>
                </a:moveTo>
                <a:cubicBezTo>
                  <a:pt x="88" y="100"/>
                  <a:pt x="88" y="100"/>
                  <a:pt x="88" y="101"/>
                </a:cubicBezTo>
                <a:cubicBezTo>
                  <a:pt x="88" y="101"/>
                  <a:pt x="88" y="101"/>
                  <a:pt x="89" y="101"/>
                </a:cubicBezTo>
                <a:cubicBezTo>
                  <a:pt x="89" y="100"/>
                  <a:pt x="89" y="99"/>
                  <a:pt x="88" y="99"/>
                </a:cubicBezTo>
                <a:close/>
                <a:moveTo>
                  <a:pt x="91" y="198"/>
                </a:moveTo>
                <a:cubicBezTo>
                  <a:pt x="91" y="197"/>
                  <a:pt x="93" y="197"/>
                  <a:pt x="93" y="195"/>
                </a:cubicBezTo>
                <a:cubicBezTo>
                  <a:pt x="93" y="195"/>
                  <a:pt x="94" y="195"/>
                  <a:pt x="95" y="195"/>
                </a:cubicBezTo>
                <a:cubicBezTo>
                  <a:pt x="95" y="194"/>
                  <a:pt x="95" y="193"/>
                  <a:pt x="95" y="192"/>
                </a:cubicBezTo>
                <a:cubicBezTo>
                  <a:pt x="94" y="192"/>
                  <a:pt x="93" y="192"/>
                  <a:pt x="93" y="193"/>
                </a:cubicBezTo>
                <a:cubicBezTo>
                  <a:pt x="93" y="192"/>
                  <a:pt x="92" y="191"/>
                  <a:pt x="91" y="191"/>
                </a:cubicBezTo>
                <a:cubicBezTo>
                  <a:pt x="91" y="192"/>
                  <a:pt x="90" y="193"/>
                  <a:pt x="89" y="193"/>
                </a:cubicBezTo>
                <a:cubicBezTo>
                  <a:pt x="89" y="194"/>
                  <a:pt x="88" y="195"/>
                  <a:pt x="88" y="197"/>
                </a:cubicBezTo>
                <a:cubicBezTo>
                  <a:pt x="89" y="197"/>
                  <a:pt x="90" y="198"/>
                  <a:pt x="91" y="198"/>
                </a:cubicBezTo>
                <a:close/>
                <a:moveTo>
                  <a:pt x="95" y="207"/>
                </a:moveTo>
                <a:cubicBezTo>
                  <a:pt x="95" y="205"/>
                  <a:pt x="95" y="204"/>
                  <a:pt x="96" y="204"/>
                </a:cubicBezTo>
                <a:cubicBezTo>
                  <a:pt x="97" y="202"/>
                  <a:pt x="97" y="200"/>
                  <a:pt x="95" y="202"/>
                </a:cubicBezTo>
                <a:cubicBezTo>
                  <a:pt x="95" y="203"/>
                  <a:pt x="95" y="203"/>
                  <a:pt x="95" y="203"/>
                </a:cubicBezTo>
                <a:cubicBezTo>
                  <a:pt x="95" y="203"/>
                  <a:pt x="95" y="204"/>
                  <a:pt x="94" y="204"/>
                </a:cubicBezTo>
                <a:cubicBezTo>
                  <a:pt x="94" y="205"/>
                  <a:pt x="94" y="206"/>
                  <a:pt x="95" y="207"/>
                </a:cubicBezTo>
                <a:close/>
                <a:moveTo>
                  <a:pt x="104" y="175"/>
                </a:moveTo>
                <a:cubicBezTo>
                  <a:pt x="105" y="175"/>
                  <a:pt x="105" y="174"/>
                  <a:pt x="105" y="175"/>
                </a:cubicBezTo>
                <a:cubicBezTo>
                  <a:pt x="105" y="174"/>
                  <a:pt x="106" y="173"/>
                  <a:pt x="107" y="173"/>
                </a:cubicBezTo>
                <a:cubicBezTo>
                  <a:pt x="107" y="172"/>
                  <a:pt x="107" y="171"/>
                  <a:pt x="107" y="170"/>
                </a:cubicBezTo>
                <a:cubicBezTo>
                  <a:pt x="106" y="170"/>
                  <a:pt x="106" y="169"/>
                  <a:pt x="105" y="168"/>
                </a:cubicBezTo>
                <a:cubicBezTo>
                  <a:pt x="104" y="168"/>
                  <a:pt x="103" y="168"/>
                  <a:pt x="102" y="167"/>
                </a:cubicBezTo>
                <a:cubicBezTo>
                  <a:pt x="101" y="165"/>
                  <a:pt x="99" y="165"/>
                  <a:pt x="99" y="163"/>
                </a:cubicBezTo>
                <a:cubicBezTo>
                  <a:pt x="99" y="162"/>
                  <a:pt x="98" y="162"/>
                  <a:pt x="97" y="161"/>
                </a:cubicBezTo>
                <a:cubicBezTo>
                  <a:pt x="98" y="160"/>
                  <a:pt x="97" y="159"/>
                  <a:pt x="97" y="158"/>
                </a:cubicBezTo>
                <a:cubicBezTo>
                  <a:pt x="97" y="158"/>
                  <a:pt x="97" y="158"/>
                  <a:pt x="96" y="158"/>
                </a:cubicBezTo>
                <a:cubicBezTo>
                  <a:pt x="96" y="159"/>
                  <a:pt x="95" y="159"/>
                  <a:pt x="95" y="159"/>
                </a:cubicBezTo>
                <a:cubicBezTo>
                  <a:pt x="93" y="159"/>
                  <a:pt x="93" y="159"/>
                  <a:pt x="92" y="160"/>
                </a:cubicBezTo>
                <a:cubicBezTo>
                  <a:pt x="92" y="161"/>
                  <a:pt x="90" y="161"/>
                  <a:pt x="91" y="163"/>
                </a:cubicBezTo>
                <a:cubicBezTo>
                  <a:pt x="91" y="163"/>
                  <a:pt x="91" y="163"/>
                  <a:pt x="91" y="163"/>
                </a:cubicBezTo>
                <a:cubicBezTo>
                  <a:pt x="91" y="164"/>
                  <a:pt x="91" y="165"/>
                  <a:pt x="92" y="165"/>
                </a:cubicBezTo>
                <a:cubicBezTo>
                  <a:pt x="92" y="166"/>
                  <a:pt x="94" y="165"/>
                  <a:pt x="94" y="167"/>
                </a:cubicBezTo>
                <a:cubicBezTo>
                  <a:pt x="95" y="167"/>
                  <a:pt x="98" y="166"/>
                  <a:pt x="97" y="168"/>
                </a:cubicBezTo>
                <a:cubicBezTo>
                  <a:pt x="95" y="167"/>
                  <a:pt x="95" y="169"/>
                  <a:pt x="93" y="168"/>
                </a:cubicBezTo>
                <a:cubicBezTo>
                  <a:pt x="93" y="170"/>
                  <a:pt x="93" y="171"/>
                  <a:pt x="92" y="171"/>
                </a:cubicBezTo>
                <a:cubicBezTo>
                  <a:pt x="91" y="171"/>
                  <a:pt x="90" y="171"/>
                  <a:pt x="89" y="171"/>
                </a:cubicBezTo>
                <a:cubicBezTo>
                  <a:pt x="89" y="171"/>
                  <a:pt x="89" y="172"/>
                  <a:pt x="88" y="172"/>
                </a:cubicBezTo>
                <a:cubicBezTo>
                  <a:pt x="87" y="173"/>
                  <a:pt x="86" y="173"/>
                  <a:pt x="86" y="175"/>
                </a:cubicBezTo>
                <a:cubicBezTo>
                  <a:pt x="86" y="175"/>
                  <a:pt x="87" y="176"/>
                  <a:pt x="88" y="175"/>
                </a:cubicBezTo>
                <a:cubicBezTo>
                  <a:pt x="89" y="175"/>
                  <a:pt x="89" y="174"/>
                  <a:pt x="91" y="175"/>
                </a:cubicBezTo>
                <a:cubicBezTo>
                  <a:pt x="92" y="175"/>
                  <a:pt x="94" y="176"/>
                  <a:pt x="96" y="176"/>
                </a:cubicBezTo>
                <a:cubicBezTo>
                  <a:pt x="98" y="176"/>
                  <a:pt x="101" y="176"/>
                  <a:pt x="103" y="176"/>
                </a:cubicBezTo>
                <a:cubicBezTo>
                  <a:pt x="103" y="175"/>
                  <a:pt x="104" y="175"/>
                  <a:pt x="104" y="175"/>
                </a:cubicBezTo>
                <a:close/>
                <a:moveTo>
                  <a:pt x="102" y="184"/>
                </a:moveTo>
                <a:cubicBezTo>
                  <a:pt x="99" y="184"/>
                  <a:pt x="98" y="186"/>
                  <a:pt x="96" y="186"/>
                </a:cubicBezTo>
                <a:cubicBezTo>
                  <a:pt x="96" y="187"/>
                  <a:pt x="95" y="186"/>
                  <a:pt x="94" y="187"/>
                </a:cubicBezTo>
                <a:cubicBezTo>
                  <a:pt x="94" y="188"/>
                  <a:pt x="92" y="188"/>
                  <a:pt x="93" y="190"/>
                </a:cubicBezTo>
                <a:cubicBezTo>
                  <a:pt x="94" y="190"/>
                  <a:pt x="95" y="191"/>
                  <a:pt x="95" y="191"/>
                </a:cubicBezTo>
                <a:cubicBezTo>
                  <a:pt x="96" y="191"/>
                  <a:pt x="95" y="190"/>
                  <a:pt x="96" y="191"/>
                </a:cubicBezTo>
                <a:cubicBezTo>
                  <a:pt x="97" y="191"/>
                  <a:pt x="97" y="191"/>
                  <a:pt x="98" y="191"/>
                </a:cubicBezTo>
                <a:cubicBezTo>
                  <a:pt x="98" y="187"/>
                  <a:pt x="102" y="188"/>
                  <a:pt x="102" y="184"/>
                </a:cubicBezTo>
                <a:close/>
                <a:moveTo>
                  <a:pt x="91" y="99"/>
                </a:moveTo>
                <a:cubicBezTo>
                  <a:pt x="91" y="100"/>
                  <a:pt x="94" y="96"/>
                  <a:pt x="91" y="96"/>
                </a:cubicBezTo>
                <a:cubicBezTo>
                  <a:pt x="91" y="96"/>
                  <a:pt x="91" y="97"/>
                  <a:pt x="91" y="97"/>
                </a:cubicBezTo>
                <a:cubicBezTo>
                  <a:pt x="91" y="97"/>
                  <a:pt x="91" y="99"/>
                  <a:pt x="91" y="99"/>
                </a:cubicBezTo>
                <a:close/>
                <a:moveTo>
                  <a:pt x="116" y="90"/>
                </a:moveTo>
                <a:cubicBezTo>
                  <a:pt x="116" y="90"/>
                  <a:pt x="117" y="90"/>
                  <a:pt x="117" y="89"/>
                </a:cubicBezTo>
                <a:cubicBezTo>
                  <a:pt x="117" y="88"/>
                  <a:pt x="117" y="88"/>
                  <a:pt x="118" y="88"/>
                </a:cubicBezTo>
                <a:cubicBezTo>
                  <a:pt x="118" y="88"/>
                  <a:pt x="118" y="87"/>
                  <a:pt x="118" y="87"/>
                </a:cubicBezTo>
                <a:cubicBezTo>
                  <a:pt x="117" y="86"/>
                  <a:pt x="116" y="86"/>
                  <a:pt x="116" y="87"/>
                </a:cubicBezTo>
                <a:cubicBezTo>
                  <a:pt x="116" y="87"/>
                  <a:pt x="115" y="87"/>
                  <a:pt x="115" y="88"/>
                </a:cubicBezTo>
                <a:cubicBezTo>
                  <a:pt x="113" y="87"/>
                  <a:pt x="111" y="90"/>
                  <a:pt x="113" y="90"/>
                </a:cubicBezTo>
                <a:cubicBezTo>
                  <a:pt x="113" y="90"/>
                  <a:pt x="114" y="90"/>
                  <a:pt x="114" y="91"/>
                </a:cubicBezTo>
                <a:cubicBezTo>
                  <a:pt x="114" y="91"/>
                  <a:pt x="114" y="91"/>
                  <a:pt x="115" y="91"/>
                </a:cubicBezTo>
                <a:cubicBezTo>
                  <a:pt x="115" y="90"/>
                  <a:pt x="115" y="90"/>
                  <a:pt x="116" y="90"/>
                </a:cubicBezTo>
                <a:close/>
                <a:moveTo>
                  <a:pt x="114" y="117"/>
                </a:moveTo>
                <a:cubicBezTo>
                  <a:pt x="112" y="117"/>
                  <a:pt x="111" y="118"/>
                  <a:pt x="111" y="119"/>
                </a:cubicBezTo>
                <a:cubicBezTo>
                  <a:pt x="111" y="119"/>
                  <a:pt x="111" y="120"/>
                  <a:pt x="111" y="119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111" y="121"/>
                  <a:pt x="111" y="121"/>
                  <a:pt x="110" y="121"/>
                </a:cubicBezTo>
                <a:cubicBezTo>
                  <a:pt x="110" y="121"/>
                  <a:pt x="110" y="122"/>
                  <a:pt x="110" y="122"/>
                </a:cubicBezTo>
                <a:cubicBezTo>
                  <a:pt x="109" y="122"/>
                  <a:pt x="109" y="123"/>
                  <a:pt x="108" y="123"/>
                </a:cubicBezTo>
                <a:cubicBezTo>
                  <a:pt x="108" y="125"/>
                  <a:pt x="106" y="125"/>
                  <a:pt x="107" y="127"/>
                </a:cubicBezTo>
                <a:cubicBezTo>
                  <a:pt x="107" y="128"/>
                  <a:pt x="108" y="129"/>
                  <a:pt x="109" y="129"/>
                </a:cubicBezTo>
                <a:cubicBezTo>
                  <a:pt x="109" y="126"/>
                  <a:pt x="111" y="125"/>
                  <a:pt x="111" y="122"/>
                </a:cubicBezTo>
                <a:cubicBezTo>
                  <a:pt x="112" y="122"/>
                  <a:pt x="112" y="120"/>
                  <a:pt x="113" y="120"/>
                </a:cubicBezTo>
                <a:cubicBezTo>
                  <a:pt x="113" y="119"/>
                  <a:pt x="114" y="119"/>
                  <a:pt x="114" y="117"/>
                </a:cubicBezTo>
                <a:close/>
                <a:moveTo>
                  <a:pt x="97" y="149"/>
                </a:moveTo>
                <a:cubicBezTo>
                  <a:pt x="97" y="150"/>
                  <a:pt x="94" y="150"/>
                  <a:pt x="95" y="151"/>
                </a:cubicBezTo>
                <a:cubicBezTo>
                  <a:pt x="95" y="151"/>
                  <a:pt x="98" y="152"/>
                  <a:pt x="97" y="149"/>
                </a:cubicBezTo>
                <a:close/>
                <a:moveTo>
                  <a:pt x="90" y="182"/>
                </a:moveTo>
                <a:cubicBezTo>
                  <a:pt x="90" y="182"/>
                  <a:pt x="91" y="182"/>
                  <a:pt x="91" y="181"/>
                </a:cubicBezTo>
                <a:cubicBezTo>
                  <a:pt x="91" y="181"/>
                  <a:pt x="91" y="180"/>
                  <a:pt x="91" y="180"/>
                </a:cubicBezTo>
                <a:cubicBezTo>
                  <a:pt x="89" y="179"/>
                  <a:pt x="90" y="181"/>
                  <a:pt x="88" y="181"/>
                </a:cubicBezTo>
                <a:cubicBezTo>
                  <a:pt x="88" y="182"/>
                  <a:pt x="87" y="182"/>
                  <a:pt x="87" y="183"/>
                </a:cubicBezTo>
                <a:cubicBezTo>
                  <a:pt x="87" y="183"/>
                  <a:pt x="86" y="183"/>
                  <a:pt x="86" y="183"/>
                </a:cubicBezTo>
                <a:cubicBezTo>
                  <a:pt x="86" y="183"/>
                  <a:pt x="86" y="184"/>
                  <a:pt x="86" y="184"/>
                </a:cubicBezTo>
                <a:cubicBezTo>
                  <a:pt x="86" y="186"/>
                  <a:pt x="84" y="185"/>
                  <a:pt x="84" y="187"/>
                </a:cubicBezTo>
                <a:cubicBezTo>
                  <a:pt x="85" y="187"/>
                  <a:pt x="85" y="188"/>
                  <a:pt x="86" y="188"/>
                </a:cubicBezTo>
                <a:cubicBezTo>
                  <a:pt x="87" y="188"/>
                  <a:pt x="87" y="188"/>
                  <a:pt x="87" y="188"/>
                </a:cubicBezTo>
                <a:cubicBezTo>
                  <a:pt x="87" y="188"/>
                  <a:pt x="87" y="187"/>
                  <a:pt x="88" y="186"/>
                </a:cubicBezTo>
                <a:cubicBezTo>
                  <a:pt x="88" y="186"/>
                  <a:pt x="89" y="186"/>
                  <a:pt x="89" y="186"/>
                </a:cubicBezTo>
                <a:cubicBezTo>
                  <a:pt x="90" y="185"/>
                  <a:pt x="89" y="183"/>
                  <a:pt x="90" y="182"/>
                </a:cubicBezTo>
                <a:close/>
                <a:moveTo>
                  <a:pt x="261" y="381"/>
                </a:moveTo>
                <a:cubicBezTo>
                  <a:pt x="260" y="379"/>
                  <a:pt x="259" y="378"/>
                  <a:pt x="258" y="376"/>
                </a:cubicBezTo>
                <a:cubicBezTo>
                  <a:pt x="258" y="376"/>
                  <a:pt x="258" y="376"/>
                  <a:pt x="258" y="376"/>
                </a:cubicBezTo>
                <a:cubicBezTo>
                  <a:pt x="257" y="375"/>
                  <a:pt x="257" y="374"/>
                  <a:pt x="256" y="373"/>
                </a:cubicBezTo>
                <a:cubicBezTo>
                  <a:pt x="256" y="373"/>
                  <a:pt x="256" y="373"/>
                  <a:pt x="256" y="373"/>
                </a:cubicBezTo>
                <a:cubicBezTo>
                  <a:pt x="256" y="373"/>
                  <a:pt x="256" y="372"/>
                  <a:pt x="256" y="372"/>
                </a:cubicBezTo>
                <a:cubicBezTo>
                  <a:pt x="255" y="372"/>
                  <a:pt x="255" y="372"/>
                  <a:pt x="255" y="372"/>
                </a:cubicBezTo>
                <a:cubicBezTo>
                  <a:pt x="255" y="372"/>
                  <a:pt x="255" y="372"/>
                  <a:pt x="255" y="372"/>
                </a:cubicBezTo>
                <a:cubicBezTo>
                  <a:pt x="254" y="371"/>
                  <a:pt x="253" y="370"/>
                  <a:pt x="252" y="369"/>
                </a:cubicBezTo>
                <a:cubicBezTo>
                  <a:pt x="252" y="369"/>
                  <a:pt x="252" y="369"/>
                  <a:pt x="252" y="369"/>
                </a:cubicBezTo>
                <a:cubicBezTo>
                  <a:pt x="250" y="369"/>
                  <a:pt x="250" y="367"/>
                  <a:pt x="249" y="367"/>
                </a:cubicBezTo>
                <a:cubicBezTo>
                  <a:pt x="249" y="366"/>
                  <a:pt x="248" y="366"/>
                  <a:pt x="248" y="366"/>
                </a:cubicBezTo>
                <a:cubicBezTo>
                  <a:pt x="248" y="366"/>
                  <a:pt x="247" y="365"/>
                  <a:pt x="246" y="365"/>
                </a:cubicBezTo>
                <a:cubicBezTo>
                  <a:pt x="246" y="364"/>
                  <a:pt x="244" y="365"/>
                  <a:pt x="243" y="364"/>
                </a:cubicBezTo>
                <a:cubicBezTo>
                  <a:pt x="243" y="364"/>
                  <a:pt x="243" y="364"/>
                  <a:pt x="243" y="364"/>
                </a:cubicBezTo>
                <a:cubicBezTo>
                  <a:pt x="243" y="362"/>
                  <a:pt x="240" y="364"/>
                  <a:pt x="240" y="363"/>
                </a:cubicBezTo>
                <a:cubicBezTo>
                  <a:pt x="240" y="363"/>
                  <a:pt x="239" y="363"/>
                  <a:pt x="239" y="363"/>
                </a:cubicBezTo>
                <a:cubicBezTo>
                  <a:pt x="239" y="363"/>
                  <a:pt x="239" y="363"/>
                  <a:pt x="239" y="363"/>
                </a:cubicBezTo>
                <a:cubicBezTo>
                  <a:pt x="239" y="363"/>
                  <a:pt x="239" y="363"/>
                  <a:pt x="238" y="363"/>
                </a:cubicBezTo>
                <a:cubicBezTo>
                  <a:pt x="238" y="362"/>
                  <a:pt x="237" y="362"/>
                  <a:pt x="236" y="362"/>
                </a:cubicBezTo>
                <a:cubicBezTo>
                  <a:pt x="234" y="362"/>
                  <a:pt x="231" y="362"/>
                  <a:pt x="229" y="362"/>
                </a:cubicBezTo>
                <a:cubicBezTo>
                  <a:pt x="229" y="362"/>
                  <a:pt x="229" y="363"/>
                  <a:pt x="228" y="363"/>
                </a:cubicBezTo>
                <a:cubicBezTo>
                  <a:pt x="226" y="363"/>
                  <a:pt x="227" y="366"/>
                  <a:pt x="226" y="368"/>
                </a:cubicBezTo>
                <a:cubicBezTo>
                  <a:pt x="226" y="368"/>
                  <a:pt x="226" y="368"/>
                  <a:pt x="225" y="368"/>
                </a:cubicBezTo>
                <a:cubicBezTo>
                  <a:pt x="225" y="368"/>
                  <a:pt x="225" y="369"/>
                  <a:pt x="225" y="369"/>
                </a:cubicBezTo>
                <a:cubicBezTo>
                  <a:pt x="224" y="369"/>
                  <a:pt x="224" y="367"/>
                  <a:pt x="223" y="367"/>
                </a:cubicBezTo>
                <a:cubicBezTo>
                  <a:pt x="222" y="367"/>
                  <a:pt x="222" y="367"/>
                  <a:pt x="222" y="368"/>
                </a:cubicBezTo>
                <a:cubicBezTo>
                  <a:pt x="220" y="368"/>
                  <a:pt x="221" y="366"/>
                  <a:pt x="220" y="365"/>
                </a:cubicBezTo>
                <a:cubicBezTo>
                  <a:pt x="220" y="365"/>
                  <a:pt x="220" y="365"/>
                  <a:pt x="220" y="365"/>
                </a:cubicBezTo>
                <a:cubicBezTo>
                  <a:pt x="220" y="364"/>
                  <a:pt x="219" y="364"/>
                  <a:pt x="219" y="363"/>
                </a:cubicBezTo>
                <a:cubicBezTo>
                  <a:pt x="218" y="364"/>
                  <a:pt x="218" y="363"/>
                  <a:pt x="217" y="363"/>
                </a:cubicBezTo>
                <a:cubicBezTo>
                  <a:pt x="217" y="363"/>
                  <a:pt x="216" y="362"/>
                  <a:pt x="216" y="362"/>
                </a:cubicBezTo>
                <a:cubicBezTo>
                  <a:pt x="217" y="361"/>
                  <a:pt x="218" y="361"/>
                  <a:pt x="219" y="361"/>
                </a:cubicBezTo>
                <a:cubicBezTo>
                  <a:pt x="219" y="361"/>
                  <a:pt x="219" y="360"/>
                  <a:pt x="219" y="360"/>
                </a:cubicBezTo>
                <a:cubicBezTo>
                  <a:pt x="220" y="360"/>
                  <a:pt x="220" y="360"/>
                  <a:pt x="220" y="360"/>
                </a:cubicBezTo>
                <a:cubicBezTo>
                  <a:pt x="221" y="360"/>
                  <a:pt x="222" y="359"/>
                  <a:pt x="222" y="358"/>
                </a:cubicBezTo>
                <a:cubicBezTo>
                  <a:pt x="222" y="358"/>
                  <a:pt x="223" y="358"/>
                  <a:pt x="223" y="358"/>
                </a:cubicBezTo>
                <a:cubicBezTo>
                  <a:pt x="223" y="357"/>
                  <a:pt x="223" y="357"/>
                  <a:pt x="224" y="357"/>
                </a:cubicBezTo>
                <a:cubicBezTo>
                  <a:pt x="224" y="357"/>
                  <a:pt x="224" y="357"/>
                  <a:pt x="224" y="356"/>
                </a:cubicBezTo>
                <a:cubicBezTo>
                  <a:pt x="224" y="356"/>
                  <a:pt x="224" y="356"/>
                  <a:pt x="225" y="356"/>
                </a:cubicBezTo>
                <a:cubicBezTo>
                  <a:pt x="225" y="356"/>
                  <a:pt x="225" y="356"/>
                  <a:pt x="225" y="356"/>
                </a:cubicBezTo>
                <a:cubicBezTo>
                  <a:pt x="225" y="355"/>
                  <a:pt x="228" y="356"/>
                  <a:pt x="227" y="353"/>
                </a:cubicBezTo>
                <a:cubicBezTo>
                  <a:pt x="227" y="353"/>
                  <a:pt x="227" y="353"/>
                  <a:pt x="227" y="353"/>
                </a:cubicBezTo>
                <a:cubicBezTo>
                  <a:pt x="227" y="353"/>
                  <a:pt x="227" y="353"/>
                  <a:pt x="228" y="353"/>
                </a:cubicBezTo>
                <a:cubicBezTo>
                  <a:pt x="228" y="349"/>
                  <a:pt x="227" y="348"/>
                  <a:pt x="227" y="344"/>
                </a:cubicBezTo>
                <a:cubicBezTo>
                  <a:pt x="227" y="343"/>
                  <a:pt x="225" y="344"/>
                  <a:pt x="226" y="342"/>
                </a:cubicBezTo>
                <a:cubicBezTo>
                  <a:pt x="226" y="340"/>
                  <a:pt x="224" y="339"/>
                  <a:pt x="225" y="337"/>
                </a:cubicBezTo>
                <a:cubicBezTo>
                  <a:pt x="223" y="336"/>
                  <a:pt x="222" y="335"/>
                  <a:pt x="220" y="334"/>
                </a:cubicBezTo>
                <a:cubicBezTo>
                  <a:pt x="220" y="334"/>
                  <a:pt x="220" y="334"/>
                  <a:pt x="220" y="334"/>
                </a:cubicBezTo>
                <a:cubicBezTo>
                  <a:pt x="219" y="332"/>
                  <a:pt x="218" y="332"/>
                  <a:pt x="218" y="331"/>
                </a:cubicBezTo>
                <a:cubicBezTo>
                  <a:pt x="218" y="331"/>
                  <a:pt x="218" y="331"/>
                  <a:pt x="218" y="330"/>
                </a:cubicBezTo>
                <a:cubicBezTo>
                  <a:pt x="217" y="330"/>
                  <a:pt x="217" y="330"/>
                  <a:pt x="217" y="329"/>
                </a:cubicBezTo>
                <a:cubicBezTo>
                  <a:pt x="216" y="329"/>
                  <a:pt x="215" y="328"/>
                  <a:pt x="215" y="327"/>
                </a:cubicBezTo>
                <a:cubicBezTo>
                  <a:pt x="215" y="327"/>
                  <a:pt x="214" y="326"/>
                  <a:pt x="214" y="326"/>
                </a:cubicBezTo>
                <a:cubicBezTo>
                  <a:pt x="213" y="326"/>
                  <a:pt x="213" y="326"/>
                  <a:pt x="212" y="325"/>
                </a:cubicBezTo>
                <a:cubicBezTo>
                  <a:pt x="210" y="325"/>
                  <a:pt x="209" y="325"/>
                  <a:pt x="207" y="324"/>
                </a:cubicBezTo>
                <a:cubicBezTo>
                  <a:pt x="206" y="324"/>
                  <a:pt x="205" y="324"/>
                  <a:pt x="204" y="324"/>
                </a:cubicBezTo>
                <a:cubicBezTo>
                  <a:pt x="203" y="324"/>
                  <a:pt x="202" y="324"/>
                  <a:pt x="202" y="324"/>
                </a:cubicBezTo>
                <a:cubicBezTo>
                  <a:pt x="202" y="323"/>
                  <a:pt x="204" y="323"/>
                  <a:pt x="205" y="323"/>
                </a:cubicBezTo>
                <a:cubicBezTo>
                  <a:pt x="206" y="323"/>
                  <a:pt x="206" y="324"/>
                  <a:pt x="208" y="324"/>
                </a:cubicBezTo>
                <a:cubicBezTo>
                  <a:pt x="209" y="324"/>
                  <a:pt x="211" y="324"/>
                  <a:pt x="213" y="324"/>
                </a:cubicBezTo>
                <a:cubicBezTo>
                  <a:pt x="213" y="324"/>
                  <a:pt x="214" y="324"/>
                  <a:pt x="215" y="324"/>
                </a:cubicBezTo>
                <a:cubicBezTo>
                  <a:pt x="215" y="325"/>
                  <a:pt x="215" y="326"/>
                  <a:pt x="216" y="327"/>
                </a:cubicBezTo>
                <a:cubicBezTo>
                  <a:pt x="216" y="327"/>
                  <a:pt x="217" y="327"/>
                  <a:pt x="217" y="328"/>
                </a:cubicBezTo>
                <a:cubicBezTo>
                  <a:pt x="217" y="328"/>
                  <a:pt x="217" y="328"/>
                  <a:pt x="217" y="328"/>
                </a:cubicBezTo>
                <a:cubicBezTo>
                  <a:pt x="218" y="329"/>
                  <a:pt x="218" y="328"/>
                  <a:pt x="218" y="329"/>
                </a:cubicBezTo>
                <a:cubicBezTo>
                  <a:pt x="220" y="329"/>
                  <a:pt x="221" y="330"/>
                  <a:pt x="222" y="331"/>
                </a:cubicBezTo>
                <a:cubicBezTo>
                  <a:pt x="222" y="328"/>
                  <a:pt x="224" y="328"/>
                  <a:pt x="224" y="326"/>
                </a:cubicBezTo>
                <a:cubicBezTo>
                  <a:pt x="224" y="324"/>
                  <a:pt x="223" y="324"/>
                  <a:pt x="222" y="323"/>
                </a:cubicBezTo>
                <a:cubicBezTo>
                  <a:pt x="222" y="323"/>
                  <a:pt x="222" y="323"/>
                  <a:pt x="222" y="323"/>
                </a:cubicBezTo>
                <a:cubicBezTo>
                  <a:pt x="222" y="321"/>
                  <a:pt x="222" y="320"/>
                  <a:pt x="221" y="319"/>
                </a:cubicBezTo>
                <a:cubicBezTo>
                  <a:pt x="221" y="319"/>
                  <a:pt x="221" y="319"/>
                  <a:pt x="221" y="319"/>
                </a:cubicBezTo>
                <a:cubicBezTo>
                  <a:pt x="221" y="318"/>
                  <a:pt x="220" y="317"/>
                  <a:pt x="220" y="317"/>
                </a:cubicBezTo>
                <a:cubicBezTo>
                  <a:pt x="220" y="317"/>
                  <a:pt x="220" y="316"/>
                  <a:pt x="220" y="316"/>
                </a:cubicBezTo>
                <a:cubicBezTo>
                  <a:pt x="220" y="314"/>
                  <a:pt x="221" y="312"/>
                  <a:pt x="219" y="311"/>
                </a:cubicBezTo>
                <a:cubicBezTo>
                  <a:pt x="221" y="311"/>
                  <a:pt x="220" y="309"/>
                  <a:pt x="222" y="309"/>
                </a:cubicBezTo>
                <a:cubicBezTo>
                  <a:pt x="221" y="307"/>
                  <a:pt x="225" y="309"/>
                  <a:pt x="224" y="308"/>
                </a:cubicBezTo>
                <a:cubicBezTo>
                  <a:pt x="224" y="308"/>
                  <a:pt x="223" y="307"/>
                  <a:pt x="224" y="307"/>
                </a:cubicBezTo>
                <a:cubicBezTo>
                  <a:pt x="223" y="305"/>
                  <a:pt x="221" y="305"/>
                  <a:pt x="220" y="303"/>
                </a:cubicBezTo>
                <a:cubicBezTo>
                  <a:pt x="219" y="302"/>
                  <a:pt x="218" y="300"/>
                  <a:pt x="217" y="299"/>
                </a:cubicBezTo>
                <a:cubicBezTo>
                  <a:pt x="217" y="295"/>
                  <a:pt x="215" y="293"/>
                  <a:pt x="215" y="289"/>
                </a:cubicBezTo>
                <a:cubicBezTo>
                  <a:pt x="215" y="289"/>
                  <a:pt x="215" y="289"/>
                  <a:pt x="215" y="289"/>
                </a:cubicBezTo>
                <a:cubicBezTo>
                  <a:pt x="215" y="289"/>
                  <a:pt x="215" y="289"/>
                  <a:pt x="215" y="289"/>
                </a:cubicBezTo>
                <a:cubicBezTo>
                  <a:pt x="214" y="288"/>
                  <a:pt x="213" y="288"/>
                  <a:pt x="212" y="286"/>
                </a:cubicBezTo>
                <a:cubicBezTo>
                  <a:pt x="212" y="286"/>
                  <a:pt x="212" y="286"/>
                  <a:pt x="211" y="286"/>
                </a:cubicBezTo>
                <a:cubicBezTo>
                  <a:pt x="211" y="285"/>
                  <a:pt x="210" y="284"/>
                  <a:pt x="208" y="284"/>
                </a:cubicBezTo>
                <a:cubicBezTo>
                  <a:pt x="208" y="284"/>
                  <a:pt x="208" y="284"/>
                  <a:pt x="208" y="283"/>
                </a:cubicBezTo>
                <a:cubicBezTo>
                  <a:pt x="207" y="283"/>
                  <a:pt x="206" y="282"/>
                  <a:pt x="205" y="281"/>
                </a:cubicBezTo>
                <a:cubicBezTo>
                  <a:pt x="205" y="281"/>
                  <a:pt x="205" y="281"/>
                  <a:pt x="205" y="281"/>
                </a:cubicBezTo>
                <a:cubicBezTo>
                  <a:pt x="204" y="280"/>
                  <a:pt x="204" y="278"/>
                  <a:pt x="202" y="279"/>
                </a:cubicBezTo>
                <a:cubicBezTo>
                  <a:pt x="202" y="279"/>
                  <a:pt x="202" y="279"/>
                  <a:pt x="202" y="279"/>
                </a:cubicBezTo>
                <a:cubicBezTo>
                  <a:pt x="201" y="279"/>
                  <a:pt x="201" y="279"/>
                  <a:pt x="201" y="278"/>
                </a:cubicBezTo>
                <a:cubicBezTo>
                  <a:pt x="201" y="278"/>
                  <a:pt x="201" y="277"/>
                  <a:pt x="201" y="276"/>
                </a:cubicBezTo>
                <a:cubicBezTo>
                  <a:pt x="201" y="276"/>
                  <a:pt x="201" y="276"/>
                  <a:pt x="201" y="276"/>
                </a:cubicBezTo>
                <a:cubicBezTo>
                  <a:pt x="202" y="275"/>
                  <a:pt x="201" y="275"/>
                  <a:pt x="201" y="274"/>
                </a:cubicBezTo>
                <a:cubicBezTo>
                  <a:pt x="201" y="274"/>
                  <a:pt x="201" y="274"/>
                  <a:pt x="201" y="274"/>
                </a:cubicBezTo>
                <a:cubicBezTo>
                  <a:pt x="200" y="273"/>
                  <a:pt x="200" y="272"/>
                  <a:pt x="200" y="272"/>
                </a:cubicBezTo>
                <a:cubicBezTo>
                  <a:pt x="200" y="272"/>
                  <a:pt x="199" y="272"/>
                  <a:pt x="199" y="272"/>
                </a:cubicBezTo>
                <a:cubicBezTo>
                  <a:pt x="199" y="272"/>
                  <a:pt x="199" y="271"/>
                  <a:pt x="199" y="271"/>
                </a:cubicBezTo>
                <a:cubicBezTo>
                  <a:pt x="200" y="268"/>
                  <a:pt x="200" y="266"/>
                  <a:pt x="200" y="263"/>
                </a:cubicBezTo>
                <a:cubicBezTo>
                  <a:pt x="200" y="262"/>
                  <a:pt x="199" y="263"/>
                  <a:pt x="199" y="262"/>
                </a:cubicBezTo>
                <a:cubicBezTo>
                  <a:pt x="199" y="261"/>
                  <a:pt x="199" y="260"/>
                  <a:pt x="199" y="259"/>
                </a:cubicBezTo>
                <a:cubicBezTo>
                  <a:pt x="198" y="259"/>
                  <a:pt x="198" y="259"/>
                  <a:pt x="198" y="258"/>
                </a:cubicBezTo>
                <a:cubicBezTo>
                  <a:pt x="198" y="255"/>
                  <a:pt x="197" y="253"/>
                  <a:pt x="197" y="250"/>
                </a:cubicBezTo>
                <a:cubicBezTo>
                  <a:pt x="197" y="250"/>
                  <a:pt x="197" y="250"/>
                  <a:pt x="197" y="250"/>
                </a:cubicBezTo>
                <a:cubicBezTo>
                  <a:pt x="197" y="248"/>
                  <a:pt x="199" y="248"/>
                  <a:pt x="198" y="246"/>
                </a:cubicBezTo>
                <a:cubicBezTo>
                  <a:pt x="198" y="246"/>
                  <a:pt x="198" y="246"/>
                  <a:pt x="198" y="246"/>
                </a:cubicBezTo>
                <a:cubicBezTo>
                  <a:pt x="198" y="245"/>
                  <a:pt x="198" y="243"/>
                  <a:pt x="198" y="241"/>
                </a:cubicBezTo>
                <a:cubicBezTo>
                  <a:pt x="198" y="241"/>
                  <a:pt x="198" y="241"/>
                  <a:pt x="199" y="241"/>
                </a:cubicBezTo>
                <a:cubicBezTo>
                  <a:pt x="199" y="239"/>
                  <a:pt x="199" y="237"/>
                  <a:pt x="199" y="235"/>
                </a:cubicBezTo>
                <a:cubicBezTo>
                  <a:pt x="199" y="235"/>
                  <a:pt x="199" y="235"/>
                  <a:pt x="199" y="234"/>
                </a:cubicBezTo>
                <a:cubicBezTo>
                  <a:pt x="199" y="233"/>
                  <a:pt x="197" y="233"/>
                  <a:pt x="197" y="232"/>
                </a:cubicBezTo>
                <a:cubicBezTo>
                  <a:pt x="197" y="231"/>
                  <a:pt x="196" y="231"/>
                  <a:pt x="196" y="231"/>
                </a:cubicBezTo>
                <a:cubicBezTo>
                  <a:pt x="196" y="231"/>
                  <a:pt x="196" y="230"/>
                  <a:pt x="196" y="229"/>
                </a:cubicBezTo>
                <a:cubicBezTo>
                  <a:pt x="196" y="229"/>
                  <a:pt x="196" y="229"/>
                  <a:pt x="196" y="229"/>
                </a:cubicBezTo>
                <a:cubicBezTo>
                  <a:pt x="197" y="227"/>
                  <a:pt x="194" y="227"/>
                  <a:pt x="194" y="227"/>
                </a:cubicBezTo>
                <a:cubicBezTo>
                  <a:pt x="194" y="227"/>
                  <a:pt x="194" y="227"/>
                  <a:pt x="194" y="227"/>
                </a:cubicBezTo>
                <a:cubicBezTo>
                  <a:pt x="191" y="226"/>
                  <a:pt x="191" y="223"/>
                  <a:pt x="190" y="220"/>
                </a:cubicBezTo>
                <a:cubicBezTo>
                  <a:pt x="190" y="220"/>
                  <a:pt x="190" y="219"/>
                  <a:pt x="190" y="219"/>
                </a:cubicBezTo>
                <a:cubicBezTo>
                  <a:pt x="189" y="219"/>
                  <a:pt x="189" y="218"/>
                  <a:pt x="189" y="216"/>
                </a:cubicBezTo>
                <a:cubicBezTo>
                  <a:pt x="187" y="216"/>
                  <a:pt x="187" y="215"/>
                  <a:pt x="185" y="214"/>
                </a:cubicBezTo>
                <a:cubicBezTo>
                  <a:pt x="185" y="214"/>
                  <a:pt x="184" y="214"/>
                  <a:pt x="185" y="214"/>
                </a:cubicBezTo>
                <a:cubicBezTo>
                  <a:pt x="183" y="213"/>
                  <a:pt x="183" y="211"/>
                  <a:pt x="181" y="211"/>
                </a:cubicBezTo>
                <a:cubicBezTo>
                  <a:pt x="181" y="210"/>
                  <a:pt x="179" y="210"/>
                  <a:pt x="178" y="209"/>
                </a:cubicBezTo>
                <a:cubicBezTo>
                  <a:pt x="178" y="208"/>
                  <a:pt x="178" y="208"/>
                  <a:pt x="178" y="207"/>
                </a:cubicBezTo>
                <a:cubicBezTo>
                  <a:pt x="177" y="207"/>
                  <a:pt x="176" y="206"/>
                  <a:pt x="176" y="206"/>
                </a:cubicBezTo>
                <a:cubicBezTo>
                  <a:pt x="175" y="206"/>
                  <a:pt x="174" y="206"/>
                  <a:pt x="173" y="205"/>
                </a:cubicBezTo>
                <a:cubicBezTo>
                  <a:pt x="173" y="206"/>
                  <a:pt x="171" y="206"/>
                  <a:pt x="171" y="207"/>
                </a:cubicBezTo>
                <a:cubicBezTo>
                  <a:pt x="171" y="207"/>
                  <a:pt x="171" y="207"/>
                  <a:pt x="170" y="207"/>
                </a:cubicBezTo>
                <a:cubicBezTo>
                  <a:pt x="169" y="208"/>
                  <a:pt x="168" y="209"/>
                  <a:pt x="166" y="209"/>
                </a:cubicBezTo>
                <a:cubicBezTo>
                  <a:pt x="165" y="208"/>
                  <a:pt x="163" y="207"/>
                  <a:pt x="160" y="207"/>
                </a:cubicBezTo>
                <a:cubicBezTo>
                  <a:pt x="160" y="205"/>
                  <a:pt x="157" y="205"/>
                  <a:pt x="157" y="204"/>
                </a:cubicBezTo>
                <a:cubicBezTo>
                  <a:pt x="156" y="204"/>
                  <a:pt x="154" y="204"/>
                  <a:pt x="154" y="203"/>
                </a:cubicBezTo>
                <a:cubicBezTo>
                  <a:pt x="153" y="203"/>
                  <a:pt x="152" y="203"/>
                  <a:pt x="152" y="202"/>
                </a:cubicBezTo>
                <a:cubicBezTo>
                  <a:pt x="151" y="202"/>
                  <a:pt x="150" y="202"/>
                  <a:pt x="150" y="202"/>
                </a:cubicBezTo>
                <a:cubicBezTo>
                  <a:pt x="149" y="202"/>
                  <a:pt x="149" y="200"/>
                  <a:pt x="150" y="200"/>
                </a:cubicBezTo>
                <a:cubicBezTo>
                  <a:pt x="150" y="200"/>
                  <a:pt x="150" y="201"/>
                  <a:pt x="150" y="202"/>
                </a:cubicBezTo>
                <a:cubicBezTo>
                  <a:pt x="151" y="202"/>
                  <a:pt x="151" y="202"/>
                  <a:pt x="152" y="202"/>
                </a:cubicBezTo>
                <a:cubicBezTo>
                  <a:pt x="152" y="202"/>
                  <a:pt x="155" y="202"/>
                  <a:pt x="155" y="202"/>
                </a:cubicBezTo>
                <a:cubicBezTo>
                  <a:pt x="155" y="202"/>
                  <a:pt x="155" y="203"/>
                  <a:pt x="155" y="203"/>
                </a:cubicBezTo>
                <a:cubicBezTo>
                  <a:pt x="156" y="203"/>
                  <a:pt x="158" y="203"/>
                  <a:pt x="159" y="204"/>
                </a:cubicBezTo>
                <a:cubicBezTo>
                  <a:pt x="160" y="205"/>
                  <a:pt x="160" y="203"/>
                  <a:pt x="162" y="204"/>
                </a:cubicBezTo>
                <a:cubicBezTo>
                  <a:pt x="163" y="205"/>
                  <a:pt x="163" y="203"/>
                  <a:pt x="164" y="204"/>
                </a:cubicBezTo>
                <a:cubicBezTo>
                  <a:pt x="164" y="203"/>
                  <a:pt x="165" y="203"/>
                  <a:pt x="165" y="202"/>
                </a:cubicBezTo>
                <a:cubicBezTo>
                  <a:pt x="166" y="203"/>
                  <a:pt x="166" y="202"/>
                  <a:pt x="166" y="202"/>
                </a:cubicBezTo>
                <a:cubicBezTo>
                  <a:pt x="166" y="201"/>
                  <a:pt x="166" y="200"/>
                  <a:pt x="167" y="200"/>
                </a:cubicBezTo>
                <a:cubicBezTo>
                  <a:pt x="170" y="200"/>
                  <a:pt x="171" y="199"/>
                  <a:pt x="174" y="200"/>
                </a:cubicBezTo>
                <a:cubicBezTo>
                  <a:pt x="176" y="199"/>
                  <a:pt x="182" y="200"/>
                  <a:pt x="180" y="197"/>
                </a:cubicBezTo>
                <a:cubicBezTo>
                  <a:pt x="180" y="197"/>
                  <a:pt x="180" y="196"/>
                  <a:pt x="180" y="196"/>
                </a:cubicBezTo>
                <a:cubicBezTo>
                  <a:pt x="180" y="196"/>
                  <a:pt x="180" y="195"/>
                  <a:pt x="180" y="194"/>
                </a:cubicBezTo>
                <a:cubicBezTo>
                  <a:pt x="178" y="193"/>
                  <a:pt x="177" y="192"/>
                  <a:pt x="176" y="191"/>
                </a:cubicBezTo>
                <a:cubicBezTo>
                  <a:pt x="176" y="190"/>
                  <a:pt x="176" y="189"/>
                  <a:pt x="176" y="188"/>
                </a:cubicBezTo>
                <a:cubicBezTo>
                  <a:pt x="175" y="188"/>
                  <a:pt x="173" y="188"/>
                  <a:pt x="171" y="188"/>
                </a:cubicBezTo>
                <a:cubicBezTo>
                  <a:pt x="170" y="188"/>
                  <a:pt x="167" y="189"/>
                  <a:pt x="167" y="188"/>
                </a:cubicBezTo>
                <a:cubicBezTo>
                  <a:pt x="170" y="188"/>
                  <a:pt x="172" y="187"/>
                  <a:pt x="176" y="187"/>
                </a:cubicBezTo>
                <a:cubicBezTo>
                  <a:pt x="176" y="188"/>
                  <a:pt x="177" y="187"/>
                  <a:pt x="178" y="188"/>
                </a:cubicBezTo>
                <a:cubicBezTo>
                  <a:pt x="178" y="188"/>
                  <a:pt x="178" y="188"/>
                  <a:pt x="179" y="189"/>
                </a:cubicBezTo>
                <a:cubicBezTo>
                  <a:pt x="179" y="189"/>
                  <a:pt x="179" y="189"/>
                  <a:pt x="179" y="188"/>
                </a:cubicBezTo>
                <a:cubicBezTo>
                  <a:pt x="179" y="187"/>
                  <a:pt x="181" y="188"/>
                  <a:pt x="181" y="187"/>
                </a:cubicBezTo>
                <a:cubicBezTo>
                  <a:pt x="182" y="187"/>
                  <a:pt x="182" y="186"/>
                  <a:pt x="182" y="186"/>
                </a:cubicBezTo>
                <a:cubicBezTo>
                  <a:pt x="182" y="186"/>
                  <a:pt x="182" y="186"/>
                  <a:pt x="182" y="186"/>
                </a:cubicBezTo>
                <a:cubicBezTo>
                  <a:pt x="184" y="186"/>
                  <a:pt x="183" y="184"/>
                  <a:pt x="186" y="185"/>
                </a:cubicBezTo>
                <a:cubicBezTo>
                  <a:pt x="186" y="183"/>
                  <a:pt x="187" y="182"/>
                  <a:pt x="188" y="181"/>
                </a:cubicBezTo>
                <a:cubicBezTo>
                  <a:pt x="188" y="179"/>
                  <a:pt x="190" y="179"/>
                  <a:pt x="189" y="177"/>
                </a:cubicBezTo>
                <a:cubicBezTo>
                  <a:pt x="190" y="178"/>
                  <a:pt x="191" y="177"/>
                  <a:pt x="191" y="177"/>
                </a:cubicBezTo>
                <a:cubicBezTo>
                  <a:pt x="191" y="177"/>
                  <a:pt x="191" y="177"/>
                  <a:pt x="191" y="177"/>
                </a:cubicBezTo>
                <a:cubicBezTo>
                  <a:pt x="192" y="177"/>
                  <a:pt x="193" y="175"/>
                  <a:pt x="194" y="175"/>
                </a:cubicBezTo>
                <a:cubicBezTo>
                  <a:pt x="194" y="174"/>
                  <a:pt x="194" y="174"/>
                  <a:pt x="195" y="174"/>
                </a:cubicBezTo>
                <a:cubicBezTo>
                  <a:pt x="195" y="173"/>
                  <a:pt x="195" y="172"/>
                  <a:pt x="196" y="171"/>
                </a:cubicBezTo>
                <a:cubicBezTo>
                  <a:pt x="196" y="171"/>
                  <a:pt x="196" y="171"/>
                  <a:pt x="197" y="171"/>
                </a:cubicBezTo>
                <a:cubicBezTo>
                  <a:pt x="197" y="171"/>
                  <a:pt x="197" y="171"/>
                  <a:pt x="197" y="170"/>
                </a:cubicBezTo>
                <a:cubicBezTo>
                  <a:pt x="197" y="170"/>
                  <a:pt x="198" y="170"/>
                  <a:pt x="198" y="169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98" y="167"/>
                  <a:pt x="200" y="167"/>
                  <a:pt x="200" y="166"/>
                </a:cubicBezTo>
                <a:cubicBezTo>
                  <a:pt x="200" y="166"/>
                  <a:pt x="200" y="166"/>
                  <a:pt x="200" y="166"/>
                </a:cubicBezTo>
                <a:cubicBezTo>
                  <a:pt x="201" y="164"/>
                  <a:pt x="203" y="163"/>
                  <a:pt x="203" y="161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204" y="158"/>
                  <a:pt x="204" y="157"/>
                  <a:pt x="204" y="155"/>
                </a:cubicBezTo>
                <a:cubicBezTo>
                  <a:pt x="206" y="155"/>
                  <a:pt x="206" y="153"/>
                  <a:pt x="208" y="153"/>
                </a:cubicBezTo>
                <a:cubicBezTo>
                  <a:pt x="208" y="153"/>
                  <a:pt x="208" y="152"/>
                  <a:pt x="208" y="152"/>
                </a:cubicBezTo>
                <a:cubicBezTo>
                  <a:pt x="208" y="151"/>
                  <a:pt x="211" y="151"/>
                  <a:pt x="211" y="150"/>
                </a:cubicBezTo>
                <a:cubicBezTo>
                  <a:pt x="211" y="150"/>
                  <a:pt x="211" y="150"/>
                  <a:pt x="211" y="150"/>
                </a:cubicBezTo>
                <a:cubicBezTo>
                  <a:pt x="211" y="149"/>
                  <a:pt x="212" y="149"/>
                  <a:pt x="212" y="149"/>
                </a:cubicBezTo>
                <a:cubicBezTo>
                  <a:pt x="212" y="146"/>
                  <a:pt x="214" y="145"/>
                  <a:pt x="213" y="142"/>
                </a:cubicBezTo>
                <a:cubicBezTo>
                  <a:pt x="213" y="142"/>
                  <a:pt x="213" y="142"/>
                  <a:pt x="213" y="141"/>
                </a:cubicBezTo>
                <a:cubicBezTo>
                  <a:pt x="212" y="141"/>
                  <a:pt x="212" y="141"/>
                  <a:pt x="212" y="141"/>
                </a:cubicBezTo>
                <a:cubicBezTo>
                  <a:pt x="212" y="138"/>
                  <a:pt x="212" y="136"/>
                  <a:pt x="209" y="136"/>
                </a:cubicBezTo>
                <a:cubicBezTo>
                  <a:pt x="209" y="136"/>
                  <a:pt x="209" y="136"/>
                  <a:pt x="209" y="136"/>
                </a:cubicBezTo>
                <a:cubicBezTo>
                  <a:pt x="208" y="135"/>
                  <a:pt x="208" y="135"/>
                  <a:pt x="206" y="136"/>
                </a:cubicBezTo>
                <a:cubicBezTo>
                  <a:pt x="206" y="136"/>
                  <a:pt x="206" y="136"/>
                  <a:pt x="206" y="136"/>
                </a:cubicBezTo>
                <a:cubicBezTo>
                  <a:pt x="205" y="135"/>
                  <a:pt x="204" y="135"/>
                  <a:pt x="202" y="135"/>
                </a:cubicBezTo>
                <a:cubicBezTo>
                  <a:pt x="202" y="135"/>
                  <a:pt x="202" y="135"/>
                  <a:pt x="201" y="135"/>
                </a:cubicBezTo>
                <a:cubicBezTo>
                  <a:pt x="198" y="135"/>
                  <a:pt x="197" y="134"/>
                  <a:pt x="194" y="134"/>
                </a:cubicBezTo>
                <a:cubicBezTo>
                  <a:pt x="194" y="134"/>
                  <a:pt x="194" y="134"/>
                  <a:pt x="194" y="134"/>
                </a:cubicBezTo>
                <a:cubicBezTo>
                  <a:pt x="194" y="134"/>
                  <a:pt x="194" y="134"/>
                  <a:pt x="194" y="134"/>
                </a:cubicBezTo>
                <a:cubicBezTo>
                  <a:pt x="192" y="133"/>
                  <a:pt x="192" y="132"/>
                  <a:pt x="190" y="132"/>
                </a:cubicBezTo>
                <a:cubicBezTo>
                  <a:pt x="190" y="132"/>
                  <a:pt x="190" y="132"/>
                  <a:pt x="190" y="132"/>
                </a:cubicBezTo>
                <a:cubicBezTo>
                  <a:pt x="190" y="131"/>
                  <a:pt x="189" y="131"/>
                  <a:pt x="189" y="131"/>
                </a:cubicBezTo>
                <a:cubicBezTo>
                  <a:pt x="186" y="132"/>
                  <a:pt x="185" y="130"/>
                  <a:pt x="182" y="131"/>
                </a:cubicBezTo>
                <a:cubicBezTo>
                  <a:pt x="182" y="129"/>
                  <a:pt x="180" y="129"/>
                  <a:pt x="179" y="128"/>
                </a:cubicBezTo>
                <a:cubicBezTo>
                  <a:pt x="172" y="127"/>
                  <a:pt x="169" y="129"/>
                  <a:pt x="164" y="131"/>
                </a:cubicBezTo>
                <a:cubicBezTo>
                  <a:pt x="163" y="131"/>
                  <a:pt x="161" y="131"/>
                  <a:pt x="160" y="131"/>
                </a:cubicBezTo>
                <a:cubicBezTo>
                  <a:pt x="160" y="131"/>
                  <a:pt x="159" y="131"/>
                  <a:pt x="159" y="131"/>
                </a:cubicBezTo>
                <a:cubicBezTo>
                  <a:pt x="159" y="132"/>
                  <a:pt x="159" y="132"/>
                  <a:pt x="158" y="132"/>
                </a:cubicBezTo>
                <a:cubicBezTo>
                  <a:pt x="158" y="133"/>
                  <a:pt x="156" y="132"/>
                  <a:pt x="156" y="133"/>
                </a:cubicBezTo>
                <a:cubicBezTo>
                  <a:pt x="153" y="133"/>
                  <a:pt x="154" y="135"/>
                  <a:pt x="151" y="135"/>
                </a:cubicBezTo>
                <a:cubicBezTo>
                  <a:pt x="151" y="134"/>
                  <a:pt x="150" y="134"/>
                  <a:pt x="150" y="133"/>
                </a:cubicBezTo>
                <a:cubicBezTo>
                  <a:pt x="151" y="133"/>
                  <a:pt x="153" y="133"/>
                  <a:pt x="153" y="131"/>
                </a:cubicBezTo>
                <a:cubicBezTo>
                  <a:pt x="155" y="132"/>
                  <a:pt x="155" y="130"/>
                  <a:pt x="157" y="131"/>
                </a:cubicBezTo>
                <a:cubicBezTo>
                  <a:pt x="157" y="130"/>
                  <a:pt x="158" y="130"/>
                  <a:pt x="159" y="130"/>
                </a:cubicBezTo>
                <a:cubicBezTo>
                  <a:pt x="159" y="129"/>
                  <a:pt x="159" y="129"/>
                  <a:pt x="159" y="129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1" y="128"/>
                  <a:pt x="161" y="127"/>
                  <a:pt x="161" y="126"/>
                </a:cubicBezTo>
                <a:cubicBezTo>
                  <a:pt x="159" y="126"/>
                  <a:pt x="157" y="126"/>
                  <a:pt x="155" y="126"/>
                </a:cubicBezTo>
                <a:cubicBezTo>
                  <a:pt x="154" y="127"/>
                  <a:pt x="153" y="127"/>
                  <a:pt x="153" y="128"/>
                </a:cubicBezTo>
                <a:cubicBezTo>
                  <a:pt x="153" y="128"/>
                  <a:pt x="152" y="128"/>
                  <a:pt x="151" y="128"/>
                </a:cubicBezTo>
                <a:cubicBezTo>
                  <a:pt x="152" y="126"/>
                  <a:pt x="154" y="125"/>
                  <a:pt x="157" y="125"/>
                </a:cubicBezTo>
                <a:cubicBezTo>
                  <a:pt x="157" y="125"/>
                  <a:pt x="157" y="125"/>
                  <a:pt x="157" y="125"/>
                </a:cubicBezTo>
                <a:cubicBezTo>
                  <a:pt x="157" y="124"/>
                  <a:pt x="158" y="125"/>
                  <a:pt x="159" y="124"/>
                </a:cubicBezTo>
                <a:cubicBezTo>
                  <a:pt x="160" y="125"/>
                  <a:pt x="161" y="126"/>
                  <a:pt x="162" y="126"/>
                </a:cubicBezTo>
                <a:cubicBezTo>
                  <a:pt x="164" y="125"/>
                  <a:pt x="164" y="123"/>
                  <a:pt x="166" y="123"/>
                </a:cubicBezTo>
                <a:cubicBezTo>
                  <a:pt x="166" y="123"/>
                  <a:pt x="166" y="122"/>
                  <a:pt x="166" y="122"/>
                </a:cubicBezTo>
                <a:cubicBezTo>
                  <a:pt x="167" y="121"/>
                  <a:pt x="169" y="120"/>
                  <a:pt x="169" y="118"/>
                </a:cubicBezTo>
                <a:cubicBezTo>
                  <a:pt x="165" y="118"/>
                  <a:pt x="163" y="120"/>
                  <a:pt x="159" y="119"/>
                </a:cubicBezTo>
                <a:cubicBezTo>
                  <a:pt x="159" y="119"/>
                  <a:pt x="159" y="119"/>
                  <a:pt x="158" y="119"/>
                </a:cubicBezTo>
                <a:cubicBezTo>
                  <a:pt x="157" y="119"/>
                  <a:pt x="158" y="118"/>
                  <a:pt x="157" y="117"/>
                </a:cubicBezTo>
                <a:cubicBezTo>
                  <a:pt x="158" y="118"/>
                  <a:pt x="160" y="118"/>
                  <a:pt x="162" y="118"/>
                </a:cubicBezTo>
                <a:cubicBezTo>
                  <a:pt x="162" y="117"/>
                  <a:pt x="163" y="116"/>
                  <a:pt x="164" y="116"/>
                </a:cubicBezTo>
                <a:cubicBezTo>
                  <a:pt x="165" y="115"/>
                  <a:pt x="165" y="113"/>
                  <a:pt x="166" y="113"/>
                </a:cubicBezTo>
                <a:cubicBezTo>
                  <a:pt x="167" y="113"/>
                  <a:pt x="167" y="113"/>
                  <a:pt x="168" y="113"/>
                </a:cubicBezTo>
                <a:cubicBezTo>
                  <a:pt x="169" y="113"/>
                  <a:pt x="170" y="112"/>
                  <a:pt x="170" y="112"/>
                </a:cubicBezTo>
                <a:cubicBezTo>
                  <a:pt x="171" y="112"/>
                  <a:pt x="172" y="111"/>
                  <a:pt x="173" y="110"/>
                </a:cubicBezTo>
                <a:cubicBezTo>
                  <a:pt x="174" y="111"/>
                  <a:pt x="175" y="110"/>
                  <a:pt x="176" y="109"/>
                </a:cubicBezTo>
                <a:cubicBezTo>
                  <a:pt x="176" y="109"/>
                  <a:pt x="176" y="109"/>
                  <a:pt x="176" y="109"/>
                </a:cubicBezTo>
                <a:cubicBezTo>
                  <a:pt x="177" y="108"/>
                  <a:pt x="178" y="109"/>
                  <a:pt x="179" y="107"/>
                </a:cubicBezTo>
                <a:cubicBezTo>
                  <a:pt x="179" y="107"/>
                  <a:pt x="179" y="107"/>
                  <a:pt x="179" y="107"/>
                </a:cubicBezTo>
                <a:cubicBezTo>
                  <a:pt x="180" y="107"/>
                  <a:pt x="180" y="106"/>
                  <a:pt x="180" y="106"/>
                </a:cubicBezTo>
                <a:cubicBezTo>
                  <a:pt x="181" y="106"/>
                  <a:pt x="181" y="105"/>
                  <a:pt x="181" y="105"/>
                </a:cubicBezTo>
                <a:cubicBezTo>
                  <a:pt x="182" y="105"/>
                  <a:pt x="182" y="104"/>
                  <a:pt x="183" y="104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6" y="104"/>
                  <a:pt x="188" y="102"/>
                  <a:pt x="189" y="101"/>
                </a:cubicBezTo>
                <a:cubicBezTo>
                  <a:pt x="189" y="101"/>
                  <a:pt x="189" y="100"/>
                  <a:pt x="189" y="100"/>
                </a:cubicBezTo>
                <a:cubicBezTo>
                  <a:pt x="189" y="100"/>
                  <a:pt x="189" y="100"/>
                  <a:pt x="189" y="100"/>
                </a:cubicBezTo>
                <a:cubicBezTo>
                  <a:pt x="191" y="101"/>
                  <a:pt x="190" y="98"/>
                  <a:pt x="192" y="97"/>
                </a:cubicBezTo>
                <a:cubicBezTo>
                  <a:pt x="192" y="97"/>
                  <a:pt x="192" y="97"/>
                  <a:pt x="192" y="97"/>
                </a:cubicBezTo>
                <a:cubicBezTo>
                  <a:pt x="192" y="95"/>
                  <a:pt x="189" y="96"/>
                  <a:pt x="189" y="94"/>
                </a:cubicBezTo>
                <a:cubicBezTo>
                  <a:pt x="191" y="94"/>
                  <a:pt x="192" y="92"/>
                  <a:pt x="192" y="91"/>
                </a:cubicBezTo>
                <a:cubicBezTo>
                  <a:pt x="192" y="90"/>
                  <a:pt x="192" y="90"/>
                  <a:pt x="193" y="90"/>
                </a:cubicBezTo>
                <a:cubicBezTo>
                  <a:pt x="193" y="90"/>
                  <a:pt x="193" y="89"/>
                  <a:pt x="193" y="89"/>
                </a:cubicBezTo>
                <a:cubicBezTo>
                  <a:pt x="192" y="89"/>
                  <a:pt x="192" y="88"/>
                  <a:pt x="192" y="87"/>
                </a:cubicBezTo>
                <a:cubicBezTo>
                  <a:pt x="191" y="87"/>
                  <a:pt x="190" y="87"/>
                  <a:pt x="190" y="88"/>
                </a:cubicBezTo>
                <a:cubicBezTo>
                  <a:pt x="189" y="88"/>
                  <a:pt x="188" y="89"/>
                  <a:pt x="187" y="89"/>
                </a:cubicBezTo>
                <a:cubicBezTo>
                  <a:pt x="187" y="88"/>
                  <a:pt x="187" y="85"/>
                  <a:pt x="184" y="86"/>
                </a:cubicBezTo>
                <a:cubicBezTo>
                  <a:pt x="183" y="87"/>
                  <a:pt x="186" y="89"/>
                  <a:pt x="184" y="90"/>
                </a:cubicBezTo>
                <a:cubicBezTo>
                  <a:pt x="182" y="89"/>
                  <a:pt x="182" y="86"/>
                  <a:pt x="179" y="87"/>
                </a:cubicBezTo>
                <a:cubicBezTo>
                  <a:pt x="176" y="87"/>
                  <a:pt x="177" y="90"/>
                  <a:pt x="173" y="89"/>
                </a:cubicBezTo>
                <a:cubicBezTo>
                  <a:pt x="173" y="89"/>
                  <a:pt x="173" y="88"/>
                  <a:pt x="173" y="87"/>
                </a:cubicBezTo>
                <a:cubicBezTo>
                  <a:pt x="172" y="88"/>
                  <a:pt x="172" y="87"/>
                  <a:pt x="172" y="87"/>
                </a:cubicBezTo>
                <a:cubicBezTo>
                  <a:pt x="169" y="87"/>
                  <a:pt x="169" y="85"/>
                  <a:pt x="166" y="86"/>
                </a:cubicBezTo>
                <a:cubicBezTo>
                  <a:pt x="164" y="86"/>
                  <a:pt x="165" y="89"/>
                  <a:pt x="163" y="88"/>
                </a:cubicBezTo>
                <a:cubicBezTo>
                  <a:pt x="163" y="87"/>
                  <a:pt x="163" y="86"/>
                  <a:pt x="162" y="86"/>
                </a:cubicBezTo>
                <a:cubicBezTo>
                  <a:pt x="160" y="86"/>
                  <a:pt x="161" y="88"/>
                  <a:pt x="159" y="88"/>
                </a:cubicBezTo>
                <a:cubicBezTo>
                  <a:pt x="160" y="86"/>
                  <a:pt x="160" y="84"/>
                  <a:pt x="157" y="83"/>
                </a:cubicBezTo>
                <a:cubicBezTo>
                  <a:pt x="155" y="83"/>
                  <a:pt x="156" y="85"/>
                  <a:pt x="155" y="85"/>
                </a:cubicBezTo>
                <a:cubicBezTo>
                  <a:pt x="154" y="86"/>
                  <a:pt x="154" y="87"/>
                  <a:pt x="153" y="87"/>
                </a:cubicBezTo>
                <a:cubicBezTo>
                  <a:pt x="153" y="88"/>
                  <a:pt x="153" y="87"/>
                  <a:pt x="153" y="87"/>
                </a:cubicBezTo>
                <a:cubicBezTo>
                  <a:pt x="153" y="85"/>
                  <a:pt x="155" y="85"/>
                  <a:pt x="155" y="83"/>
                </a:cubicBezTo>
                <a:cubicBezTo>
                  <a:pt x="153" y="83"/>
                  <a:pt x="153" y="81"/>
                  <a:pt x="151" y="80"/>
                </a:cubicBezTo>
                <a:cubicBezTo>
                  <a:pt x="151" y="80"/>
                  <a:pt x="150" y="80"/>
                  <a:pt x="150" y="80"/>
                </a:cubicBezTo>
                <a:cubicBezTo>
                  <a:pt x="148" y="80"/>
                  <a:pt x="149" y="78"/>
                  <a:pt x="147" y="78"/>
                </a:cubicBezTo>
                <a:cubicBezTo>
                  <a:pt x="147" y="79"/>
                  <a:pt x="147" y="79"/>
                  <a:pt x="146" y="79"/>
                </a:cubicBezTo>
                <a:cubicBezTo>
                  <a:pt x="145" y="81"/>
                  <a:pt x="144" y="82"/>
                  <a:pt x="143" y="83"/>
                </a:cubicBezTo>
                <a:cubicBezTo>
                  <a:pt x="143" y="84"/>
                  <a:pt x="143" y="85"/>
                  <a:pt x="143" y="87"/>
                </a:cubicBezTo>
                <a:cubicBezTo>
                  <a:pt x="141" y="86"/>
                  <a:pt x="141" y="87"/>
                  <a:pt x="140" y="87"/>
                </a:cubicBezTo>
                <a:cubicBezTo>
                  <a:pt x="140" y="89"/>
                  <a:pt x="139" y="92"/>
                  <a:pt x="141" y="92"/>
                </a:cubicBezTo>
                <a:cubicBezTo>
                  <a:pt x="141" y="92"/>
                  <a:pt x="141" y="93"/>
                  <a:pt x="142" y="93"/>
                </a:cubicBezTo>
                <a:cubicBezTo>
                  <a:pt x="142" y="94"/>
                  <a:pt x="141" y="94"/>
                  <a:pt x="141" y="94"/>
                </a:cubicBezTo>
                <a:cubicBezTo>
                  <a:pt x="139" y="95"/>
                  <a:pt x="138" y="94"/>
                  <a:pt x="137" y="93"/>
                </a:cubicBezTo>
                <a:cubicBezTo>
                  <a:pt x="136" y="92"/>
                  <a:pt x="136" y="92"/>
                  <a:pt x="135" y="92"/>
                </a:cubicBezTo>
                <a:cubicBezTo>
                  <a:pt x="135" y="91"/>
                  <a:pt x="135" y="91"/>
                  <a:pt x="134" y="91"/>
                </a:cubicBezTo>
                <a:cubicBezTo>
                  <a:pt x="134" y="91"/>
                  <a:pt x="134" y="92"/>
                  <a:pt x="134" y="92"/>
                </a:cubicBezTo>
                <a:cubicBezTo>
                  <a:pt x="133" y="93"/>
                  <a:pt x="133" y="94"/>
                  <a:pt x="134" y="95"/>
                </a:cubicBezTo>
                <a:cubicBezTo>
                  <a:pt x="134" y="95"/>
                  <a:pt x="134" y="95"/>
                  <a:pt x="134" y="96"/>
                </a:cubicBezTo>
                <a:cubicBezTo>
                  <a:pt x="134" y="96"/>
                  <a:pt x="135" y="97"/>
                  <a:pt x="135" y="98"/>
                </a:cubicBezTo>
                <a:cubicBezTo>
                  <a:pt x="135" y="99"/>
                  <a:pt x="135" y="100"/>
                  <a:pt x="135" y="101"/>
                </a:cubicBezTo>
                <a:cubicBezTo>
                  <a:pt x="134" y="101"/>
                  <a:pt x="133" y="100"/>
                  <a:pt x="133" y="99"/>
                </a:cubicBezTo>
                <a:cubicBezTo>
                  <a:pt x="132" y="98"/>
                  <a:pt x="131" y="98"/>
                  <a:pt x="130" y="99"/>
                </a:cubicBezTo>
                <a:cubicBezTo>
                  <a:pt x="130" y="102"/>
                  <a:pt x="132" y="103"/>
                  <a:pt x="132" y="105"/>
                </a:cubicBezTo>
                <a:cubicBezTo>
                  <a:pt x="133" y="105"/>
                  <a:pt x="134" y="107"/>
                  <a:pt x="134" y="108"/>
                </a:cubicBezTo>
                <a:cubicBezTo>
                  <a:pt x="132" y="109"/>
                  <a:pt x="133" y="106"/>
                  <a:pt x="130" y="106"/>
                </a:cubicBezTo>
                <a:cubicBezTo>
                  <a:pt x="129" y="108"/>
                  <a:pt x="131" y="108"/>
                  <a:pt x="131" y="109"/>
                </a:cubicBezTo>
                <a:cubicBezTo>
                  <a:pt x="131" y="109"/>
                  <a:pt x="133" y="112"/>
                  <a:pt x="131" y="112"/>
                </a:cubicBezTo>
                <a:cubicBezTo>
                  <a:pt x="131" y="108"/>
                  <a:pt x="126" y="110"/>
                  <a:pt x="126" y="106"/>
                </a:cubicBezTo>
                <a:cubicBezTo>
                  <a:pt x="126" y="106"/>
                  <a:pt x="125" y="106"/>
                  <a:pt x="125" y="106"/>
                </a:cubicBezTo>
                <a:cubicBezTo>
                  <a:pt x="125" y="106"/>
                  <a:pt x="124" y="106"/>
                  <a:pt x="123" y="106"/>
                </a:cubicBezTo>
                <a:cubicBezTo>
                  <a:pt x="123" y="107"/>
                  <a:pt x="123" y="109"/>
                  <a:pt x="124" y="110"/>
                </a:cubicBezTo>
                <a:cubicBezTo>
                  <a:pt x="124" y="110"/>
                  <a:pt x="126" y="112"/>
                  <a:pt x="124" y="113"/>
                </a:cubicBezTo>
                <a:cubicBezTo>
                  <a:pt x="122" y="113"/>
                  <a:pt x="123" y="111"/>
                  <a:pt x="123" y="110"/>
                </a:cubicBezTo>
                <a:cubicBezTo>
                  <a:pt x="123" y="108"/>
                  <a:pt x="122" y="108"/>
                  <a:pt x="122" y="107"/>
                </a:cubicBezTo>
                <a:cubicBezTo>
                  <a:pt x="119" y="107"/>
                  <a:pt x="118" y="109"/>
                  <a:pt x="118" y="112"/>
                </a:cubicBezTo>
                <a:cubicBezTo>
                  <a:pt x="118" y="113"/>
                  <a:pt x="120" y="113"/>
                  <a:pt x="120" y="114"/>
                </a:cubicBezTo>
                <a:cubicBezTo>
                  <a:pt x="120" y="115"/>
                  <a:pt x="123" y="116"/>
                  <a:pt x="121" y="116"/>
                </a:cubicBezTo>
                <a:cubicBezTo>
                  <a:pt x="121" y="116"/>
                  <a:pt x="120" y="115"/>
                  <a:pt x="120" y="115"/>
                </a:cubicBezTo>
                <a:cubicBezTo>
                  <a:pt x="119" y="114"/>
                  <a:pt x="119" y="115"/>
                  <a:pt x="118" y="115"/>
                </a:cubicBezTo>
                <a:cubicBezTo>
                  <a:pt x="117" y="116"/>
                  <a:pt x="117" y="117"/>
                  <a:pt x="117" y="118"/>
                </a:cubicBezTo>
                <a:cubicBezTo>
                  <a:pt x="117" y="119"/>
                  <a:pt x="118" y="119"/>
                  <a:pt x="118" y="120"/>
                </a:cubicBezTo>
                <a:cubicBezTo>
                  <a:pt x="119" y="120"/>
                  <a:pt x="119" y="121"/>
                  <a:pt x="119" y="122"/>
                </a:cubicBezTo>
                <a:cubicBezTo>
                  <a:pt x="121" y="122"/>
                  <a:pt x="123" y="122"/>
                  <a:pt x="123" y="124"/>
                </a:cubicBezTo>
                <a:cubicBezTo>
                  <a:pt x="120" y="124"/>
                  <a:pt x="121" y="123"/>
                  <a:pt x="118" y="124"/>
                </a:cubicBezTo>
                <a:cubicBezTo>
                  <a:pt x="118" y="123"/>
                  <a:pt x="118" y="122"/>
                  <a:pt x="117" y="122"/>
                </a:cubicBezTo>
                <a:cubicBezTo>
                  <a:pt x="117" y="120"/>
                  <a:pt x="117" y="119"/>
                  <a:pt x="116" y="119"/>
                </a:cubicBezTo>
                <a:cubicBezTo>
                  <a:pt x="115" y="119"/>
                  <a:pt x="115" y="119"/>
                  <a:pt x="115" y="119"/>
                </a:cubicBezTo>
                <a:cubicBezTo>
                  <a:pt x="115" y="120"/>
                  <a:pt x="115" y="120"/>
                  <a:pt x="114" y="120"/>
                </a:cubicBezTo>
                <a:cubicBezTo>
                  <a:pt x="114" y="123"/>
                  <a:pt x="113" y="125"/>
                  <a:pt x="114" y="127"/>
                </a:cubicBezTo>
                <a:cubicBezTo>
                  <a:pt x="114" y="128"/>
                  <a:pt x="114" y="127"/>
                  <a:pt x="114" y="128"/>
                </a:cubicBezTo>
                <a:cubicBezTo>
                  <a:pt x="114" y="128"/>
                  <a:pt x="114" y="129"/>
                  <a:pt x="114" y="129"/>
                </a:cubicBezTo>
                <a:cubicBezTo>
                  <a:pt x="114" y="129"/>
                  <a:pt x="115" y="129"/>
                  <a:pt x="115" y="130"/>
                </a:cubicBezTo>
                <a:cubicBezTo>
                  <a:pt x="115" y="130"/>
                  <a:pt x="114" y="130"/>
                  <a:pt x="114" y="131"/>
                </a:cubicBezTo>
                <a:cubicBezTo>
                  <a:pt x="115" y="131"/>
                  <a:pt x="116" y="130"/>
                  <a:pt x="117" y="130"/>
                </a:cubicBezTo>
                <a:cubicBezTo>
                  <a:pt x="117" y="128"/>
                  <a:pt x="118" y="129"/>
                  <a:pt x="119" y="129"/>
                </a:cubicBezTo>
                <a:cubicBezTo>
                  <a:pt x="119" y="129"/>
                  <a:pt x="118" y="130"/>
                  <a:pt x="118" y="130"/>
                </a:cubicBezTo>
                <a:cubicBezTo>
                  <a:pt x="118" y="131"/>
                  <a:pt x="118" y="131"/>
                  <a:pt x="117" y="131"/>
                </a:cubicBezTo>
                <a:cubicBezTo>
                  <a:pt x="116" y="132"/>
                  <a:pt x="114" y="132"/>
                  <a:pt x="115" y="133"/>
                </a:cubicBezTo>
                <a:cubicBezTo>
                  <a:pt x="116" y="133"/>
                  <a:pt x="117" y="134"/>
                  <a:pt x="118" y="134"/>
                </a:cubicBezTo>
                <a:cubicBezTo>
                  <a:pt x="118" y="134"/>
                  <a:pt x="118" y="135"/>
                  <a:pt x="118" y="135"/>
                </a:cubicBezTo>
                <a:cubicBezTo>
                  <a:pt x="119" y="135"/>
                  <a:pt x="119" y="136"/>
                  <a:pt x="119" y="136"/>
                </a:cubicBezTo>
                <a:cubicBezTo>
                  <a:pt x="118" y="136"/>
                  <a:pt x="117" y="136"/>
                  <a:pt x="116" y="135"/>
                </a:cubicBezTo>
                <a:cubicBezTo>
                  <a:pt x="116" y="137"/>
                  <a:pt x="114" y="136"/>
                  <a:pt x="115" y="138"/>
                </a:cubicBezTo>
                <a:cubicBezTo>
                  <a:pt x="114" y="139"/>
                  <a:pt x="113" y="139"/>
                  <a:pt x="114" y="140"/>
                </a:cubicBezTo>
                <a:cubicBezTo>
                  <a:pt x="115" y="140"/>
                  <a:pt x="115" y="142"/>
                  <a:pt x="116" y="142"/>
                </a:cubicBezTo>
                <a:cubicBezTo>
                  <a:pt x="116" y="142"/>
                  <a:pt x="117" y="142"/>
                  <a:pt x="118" y="142"/>
                </a:cubicBezTo>
                <a:cubicBezTo>
                  <a:pt x="118" y="143"/>
                  <a:pt x="117" y="143"/>
                  <a:pt x="117" y="143"/>
                </a:cubicBezTo>
                <a:cubicBezTo>
                  <a:pt x="115" y="143"/>
                  <a:pt x="115" y="142"/>
                  <a:pt x="114" y="141"/>
                </a:cubicBezTo>
                <a:cubicBezTo>
                  <a:pt x="113" y="141"/>
                  <a:pt x="112" y="141"/>
                  <a:pt x="111" y="142"/>
                </a:cubicBezTo>
                <a:cubicBezTo>
                  <a:pt x="110" y="145"/>
                  <a:pt x="114" y="144"/>
                  <a:pt x="113" y="147"/>
                </a:cubicBezTo>
                <a:cubicBezTo>
                  <a:pt x="114" y="148"/>
                  <a:pt x="117" y="146"/>
                  <a:pt x="117" y="148"/>
                </a:cubicBezTo>
                <a:cubicBezTo>
                  <a:pt x="115" y="148"/>
                  <a:pt x="114" y="148"/>
                  <a:pt x="112" y="148"/>
                </a:cubicBezTo>
                <a:cubicBezTo>
                  <a:pt x="111" y="147"/>
                  <a:pt x="111" y="145"/>
                  <a:pt x="109" y="145"/>
                </a:cubicBezTo>
                <a:cubicBezTo>
                  <a:pt x="109" y="145"/>
                  <a:pt x="109" y="145"/>
                  <a:pt x="108" y="145"/>
                </a:cubicBezTo>
                <a:cubicBezTo>
                  <a:pt x="109" y="148"/>
                  <a:pt x="106" y="147"/>
                  <a:pt x="105" y="149"/>
                </a:cubicBezTo>
                <a:cubicBezTo>
                  <a:pt x="106" y="150"/>
                  <a:pt x="107" y="150"/>
                  <a:pt x="108" y="151"/>
                </a:cubicBezTo>
                <a:cubicBezTo>
                  <a:pt x="109" y="151"/>
                  <a:pt x="110" y="151"/>
                  <a:pt x="110" y="152"/>
                </a:cubicBezTo>
                <a:cubicBezTo>
                  <a:pt x="109" y="152"/>
                  <a:pt x="108" y="153"/>
                  <a:pt x="107" y="154"/>
                </a:cubicBezTo>
                <a:cubicBezTo>
                  <a:pt x="107" y="154"/>
                  <a:pt x="107" y="154"/>
                  <a:pt x="107" y="155"/>
                </a:cubicBezTo>
                <a:cubicBezTo>
                  <a:pt x="106" y="155"/>
                  <a:pt x="106" y="155"/>
                  <a:pt x="105" y="155"/>
                </a:cubicBezTo>
                <a:cubicBezTo>
                  <a:pt x="102" y="155"/>
                  <a:pt x="101" y="153"/>
                  <a:pt x="97" y="154"/>
                </a:cubicBezTo>
                <a:cubicBezTo>
                  <a:pt x="97" y="154"/>
                  <a:pt x="97" y="155"/>
                  <a:pt x="97" y="155"/>
                </a:cubicBezTo>
                <a:cubicBezTo>
                  <a:pt x="97" y="155"/>
                  <a:pt x="96" y="155"/>
                  <a:pt x="96" y="156"/>
                </a:cubicBezTo>
                <a:cubicBezTo>
                  <a:pt x="97" y="156"/>
                  <a:pt x="97" y="158"/>
                  <a:pt x="99" y="157"/>
                </a:cubicBezTo>
                <a:cubicBezTo>
                  <a:pt x="99" y="159"/>
                  <a:pt x="101" y="158"/>
                  <a:pt x="101" y="159"/>
                </a:cubicBezTo>
                <a:cubicBezTo>
                  <a:pt x="100" y="162"/>
                  <a:pt x="102" y="162"/>
                  <a:pt x="102" y="164"/>
                </a:cubicBezTo>
                <a:cubicBezTo>
                  <a:pt x="103" y="164"/>
                  <a:pt x="103" y="165"/>
                  <a:pt x="104" y="165"/>
                </a:cubicBezTo>
                <a:cubicBezTo>
                  <a:pt x="104" y="166"/>
                  <a:pt x="105" y="166"/>
                  <a:pt x="105" y="166"/>
                </a:cubicBezTo>
                <a:cubicBezTo>
                  <a:pt x="105" y="167"/>
                  <a:pt x="105" y="167"/>
                  <a:pt x="105" y="168"/>
                </a:cubicBezTo>
                <a:cubicBezTo>
                  <a:pt x="107" y="167"/>
                  <a:pt x="108" y="166"/>
                  <a:pt x="110" y="167"/>
                </a:cubicBezTo>
                <a:cubicBezTo>
                  <a:pt x="110" y="166"/>
                  <a:pt x="111" y="166"/>
                  <a:pt x="111" y="165"/>
                </a:cubicBezTo>
                <a:cubicBezTo>
                  <a:pt x="111" y="165"/>
                  <a:pt x="112" y="164"/>
                  <a:pt x="112" y="164"/>
                </a:cubicBezTo>
                <a:cubicBezTo>
                  <a:pt x="113" y="163"/>
                  <a:pt x="115" y="163"/>
                  <a:pt x="116" y="162"/>
                </a:cubicBezTo>
                <a:cubicBezTo>
                  <a:pt x="117" y="162"/>
                  <a:pt x="118" y="162"/>
                  <a:pt x="118" y="161"/>
                </a:cubicBezTo>
                <a:cubicBezTo>
                  <a:pt x="119" y="161"/>
                  <a:pt x="119" y="161"/>
                  <a:pt x="119" y="162"/>
                </a:cubicBezTo>
                <a:cubicBezTo>
                  <a:pt x="120" y="165"/>
                  <a:pt x="116" y="163"/>
                  <a:pt x="117" y="165"/>
                </a:cubicBezTo>
                <a:cubicBezTo>
                  <a:pt x="115" y="165"/>
                  <a:pt x="115" y="167"/>
                  <a:pt x="114" y="168"/>
                </a:cubicBezTo>
                <a:cubicBezTo>
                  <a:pt x="114" y="170"/>
                  <a:pt x="112" y="170"/>
                  <a:pt x="112" y="172"/>
                </a:cubicBezTo>
                <a:cubicBezTo>
                  <a:pt x="110" y="172"/>
                  <a:pt x="109" y="174"/>
                  <a:pt x="108" y="175"/>
                </a:cubicBezTo>
                <a:cubicBezTo>
                  <a:pt x="108" y="175"/>
                  <a:pt x="108" y="175"/>
                  <a:pt x="107" y="175"/>
                </a:cubicBezTo>
                <a:cubicBezTo>
                  <a:pt x="107" y="177"/>
                  <a:pt x="104" y="177"/>
                  <a:pt x="104" y="179"/>
                </a:cubicBezTo>
                <a:cubicBezTo>
                  <a:pt x="103" y="179"/>
                  <a:pt x="102" y="180"/>
                  <a:pt x="102" y="181"/>
                </a:cubicBezTo>
                <a:cubicBezTo>
                  <a:pt x="101" y="181"/>
                  <a:pt x="99" y="183"/>
                  <a:pt x="101" y="184"/>
                </a:cubicBezTo>
                <a:cubicBezTo>
                  <a:pt x="101" y="182"/>
                  <a:pt x="103" y="183"/>
                  <a:pt x="103" y="181"/>
                </a:cubicBezTo>
                <a:cubicBezTo>
                  <a:pt x="104" y="181"/>
                  <a:pt x="105" y="180"/>
                  <a:pt x="105" y="181"/>
                </a:cubicBezTo>
                <a:cubicBezTo>
                  <a:pt x="106" y="184"/>
                  <a:pt x="103" y="183"/>
                  <a:pt x="104" y="185"/>
                </a:cubicBezTo>
                <a:cubicBezTo>
                  <a:pt x="104" y="186"/>
                  <a:pt x="106" y="186"/>
                  <a:pt x="105" y="188"/>
                </a:cubicBezTo>
                <a:cubicBezTo>
                  <a:pt x="104" y="188"/>
                  <a:pt x="104" y="189"/>
                  <a:pt x="102" y="188"/>
                </a:cubicBezTo>
                <a:cubicBezTo>
                  <a:pt x="102" y="189"/>
                  <a:pt x="102" y="189"/>
                  <a:pt x="101" y="189"/>
                </a:cubicBezTo>
                <a:cubicBezTo>
                  <a:pt x="101" y="190"/>
                  <a:pt x="101" y="190"/>
                  <a:pt x="101" y="191"/>
                </a:cubicBezTo>
                <a:cubicBezTo>
                  <a:pt x="101" y="192"/>
                  <a:pt x="104" y="189"/>
                  <a:pt x="104" y="191"/>
                </a:cubicBezTo>
                <a:cubicBezTo>
                  <a:pt x="102" y="191"/>
                  <a:pt x="101" y="192"/>
                  <a:pt x="100" y="193"/>
                </a:cubicBezTo>
                <a:cubicBezTo>
                  <a:pt x="100" y="193"/>
                  <a:pt x="99" y="194"/>
                  <a:pt x="99" y="194"/>
                </a:cubicBezTo>
                <a:cubicBezTo>
                  <a:pt x="99" y="195"/>
                  <a:pt x="99" y="195"/>
                  <a:pt x="98" y="195"/>
                </a:cubicBezTo>
                <a:cubicBezTo>
                  <a:pt x="98" y="198"/>
                  <a:pt x="99" y="199"/>
                  <a:pt x="99" y="202"/>
                </a:cubicBezTo>
                <a:cubicBezTo>
                  <a:pt x="101" y="202"/>
                  <a:pt x="101" y="199"/>
                  <a:pt x="102" y="201"/>
                </a:cubicBezTo>
                <a:cubicBezTo>
                  <a:pt x="102" y="202"/>
                  <a:pt x="101" y="201"/>
                  <a:pt x="101" y="202"/>
                </a:cubicBezTo>
                <a:cubicBezTo>
                  <a:pt x="101" y="203"/>
                  <a:pt x="100" y="202"/>
                  <a:pt x="100" y="202"/>
                </a:cubicBezTo>
                <a:cubicBezTo>
                  <a:pt x="100" y="202"/>
                  <a:pt x="100" y="203"/>
                  <a:pt x="100" y="203"/>
                </a:cubicBezTo>
                <a:cubicBezTo>
                  <a:pt x="99" y="203"/>
                  <a:pt x="99" y="203"/>
                  <a:pt x="98" y="204"/>
                </a:cubicBezTo>
                <a:cubicBezTo>
                  <a:pt x="98" y="204"/>
                  <a:pt x="98" y="204"/>
                  <a:pt x="97" y="204"/>
                </a:cubicBezTo>
                <a:cubicBezTo>
                  <a:pt x="97" y="204"/>
                  <a:pt x="97" y="205"/>
                  <a:pt x="96" y="205"/>
                </a:cubicBezTo>
                <a:cubicBezTo>
                  <a:pt x="96" y="208"/>
                  <a:pt x="94" y="209"/>
                  <a:pt x="94" y="212"/>
                </a:cubicBezTo>
                <a:cubicBezTo>
                  <a:pt x="93" y="212"/>
                  <a:pt x="93" y="212"/>
                  <a:pt x="93" y="213"/>
                </a:cubicBezTo>
                <a:cubicBezTo>
                  <a:pt x="93" y="213"/>
                  <a:pt x="93" y="214"/>
                  <a:pt x="93" y="214"/>
                </a:cubicBezTo>
                <a:cubicBezTo>
                  <a:pt x="93" y="216"/>
                  <a:pt x="91" y="215"/>
                  <a:pt x="91" y="217"/>
                </a:cubicBezTo>
                <a:cubicBezTo>
                  <a:pt x="90" y="218"/>
                  <a:pt x="89" y="219"/>
                  <a:pt x="89" y="220"/>
                </a:cubicBezTo>
                <a:cubicBezTo>
                  <a:pt x="91" y="221"/>
                  <a:pt x="92" y="222"/>
                  <a:pt x="94" y="222"/>
                </a:cubicBezTo>
                <a:cubicBezTo>
                  <a:pt x="94" y="222"/>
                  <a:pt x="95" y="222"/>
                  <a:pt x="95" y="222"/>
                </a:cubicBezTo>
                <a:cubicBezTo>
                  <a:pt x="96" y="222"/>
                  <a:pt x="96" y="222"/>
                  <a:pt x="96" y="221"/>
                </a:cubicBezTo>
                <a:cubicBezTo>
                  <a:pt x="96" y="221"/>
                  <a:pt x="96" y="220"/>
                  <a:pt x="97" y="220"/>
                </a:cubicBezTo>
                <a:cubicBezTo>
                  <a:pt x="97" y="220"/>
                  <a:pt x="98" y="219"/>
                  <a:pt x="97" y="217"/>
                </a:cubicBezTo>
                <a:cubicBezTo>
                  <a:pt x="97" y="217"/>
                  <a:pt x="97" y="216"/>
                  <a:pt x="97" y="216"/>
                </a:cubicBezTo>
                <a:cubicBezTo>
                  <a:pt x="98" y="215"/>
                  <a:pt x="99" y="213"/>
                  <a:pt x="100" y="213"/>
                </a:cubicBezTo>
                <a:cubicBezTo>
                  <a:pt x="100" y="210"/>
                  <a:pt x="103" y="209"/>
                  <a:pt x="102" y="206"/>
                </a:cubicBezTo>
                <a:cubicBezTo>
                  <a:pt x="103" y="206"/>
                  <a:pt x="103" y="205"/>
                  <a:pt x="104" y="204"/>
                </a:cubicBezTo>
                <a:cubicBezTo>
                  <a:pt x="105" y="204"/>
                  <a:pt x="105" y="204"/>
                  <a:pt x="105" y="204"/>
                </a:cubicBezTo>
                <a:cubicBezTo>
                  <a:pt x="106" y="204"/>
                  <a:pt x="108" y="202"/>
                  <a:pt x="106" y="202"/>
                </a:cubicBezTo>
                <a:cubicBezTo>
                  <a:pt x="106" y="202"/>
                  <a:pt x="105" y="202"/>
                  <a:pt x="105" y="202"/>
                </a:cubicBezTo>
                <a:cubicBezTo>
                  <a:pt x="106" y="200"/>
                  <a:pt x="106" y="198"/>
                  <a:pt x="106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05" y="194"/>
                  <a:pt x="105" y="193"/>
                  <a:pt x="105" y="192"/>
                </a:cubicBezTo>
                <a:cubicBezTo>
                  <a:pt x="106" y="192"/>
                  <a:pt x="107" y="193"/>
                  <a:pt x="108" y="193"/>
                </a:cubicBezTo>
                <a:cubicBezTo>
                  <a:pt x="108" y="192"/>
                  <a:pt x="109" y="192"/>
                  <a:pt x="109" y="191"/>
                </a:cubicBezTo>
                <a:cubicBezTo>
                  <a:pt x="109" y="191"/>
                  <a:pt x="109" y="191"/>
                  <a:pt x="109" y="191"/>
                </a:cubicBezTo>
                <a:cubicBezTo>
                  <a:pt x="109" y="190"/>
                  <a:pt x="110" y="191"/>
                  <a:pt x="110" y="191"/>
                </a:cubicBezTo>
                <a:cubicBezTo>
                  <a:pt x="110" y="190"/>
                  <a:pt x="110" y="190"/>
                  <a:pt x="110" y="190"/>
                </a:cubicBezTo>
                <a:cubicBezTo>
                  <a:pt x="110" y="190"/>
                  <a:pt x="111" y="190"/>
                  <a:pt x="111" y="190"/>
                </a:cubicBezTo>
                <a:cubicBezTo>
                  <a:pt x="111" y="190"/>
                  <a:pt x="111" y="189"/>
                  <a:pt x="111" y="189"/>
                </a:cubicBezTo>
                <a:cubicBezTo>
                  <a:pt x="111" y="189"/>
                  <a:pt x="111" y="189"/>
                  <a:pt x="111" y="189"/>
                </a:cubicBezTo>
                <a:cubicBezTo>
                  <a:pt x="112" y="189"/>
                  <a:pt x="111" y="189"/>
                  <a:pt x="111" y="188"/>
                </a:cubicBezTo>
                <a:cubicBezTo>
                  <a:pt x="112" y="188"/>
                  <a:pt x="112" y="189"/>
                  <a:pt x="112" y="188"/>
                </a:cubicBezTo>
                <a:cubicBezTo>
                  <a:pt x="113" y="188"/>
                  <a:pt x="112" y="188"/>
                  <a:pt x="113" y="188"/>
                </a:cubicBezTo>
                <a:cubicBezTo>
                  <a:pt x="113" y="188"/>
                  <a:pt x="113" y="188"/>
                  <a:pt x="114" y="188"/>
                </a:cubicBezTo>
                <a:cubicBezTo>
                  <a:pt x="112" y="189"/>
                  <a:pt x="111" y="191"/>
                  <a:pt x="109" y="192"/>
                </a:cubicBezTo>
                <a:cubicBezTo>
                  <a:pt x="109" y="195"/>
                  <a:pt x="107" y="196"/>
                  <a:pt x="108" y="200"/>
                </a:cubicBezTo>
                <a:cubicBezTo>
                  <a:pt x="108" y="201"/>
                  <a:pt x="110" y="200"/>
                  <a:pt x="110" y="202"/>
                </a:cubicBezTo>
                <a:cubicBezTo>
                  <a:pt x="110" y="203"/>
                  <a:pt x="111" y="203"/>
                  <a:pt x="111" y="204"/>
                </a:cubicBezTo>
                <a:cubicBezTo>
                  <a:pt x="111" y="205"/>
                  <a:pt x="111" y="206"/>
                  <a:pt x="112" y="206"/>
                </a:cubicBezTo>
                <a:cubicBezTo>
                  <a:pt x="112" y="207"/>
                  <a:pt x="113" y="207"/>
                  <a:pt x="114" y="207"/>
                </a:cubicBezTo>
                <a:cubicBezTo>
                  <a:pt x="114" y="207"/>
                  <a:pt x="114" y="206"/>
                  <a:pt x="114" y="204"/>
                </a:cubicBezTo>
                <a:cubicBezTo>
                  <a:pt x="114" y="203"/>
                  <a:pt x="113" y="201"/>
                  <a:pt x="114" y="199"/>
                </a:cubicBezTo>
                <a:cubicBezTo>
                  <a:pt x="113" y="198"/>
                  <a:pt x="113" y="197"/>
                  <a:pt x="114" y="197"/>
                </a:cubicBezTo>
                <a:cubicBezTo>
                  <a:pt x="115" y="198"/>
                  <a:pt x="114" y="201"/>
                  <a:pt x="117" y="200"/>
                </a:cubicBezTo>
                <a:cubicBezTo>
                  <a:pt x="118" y="199"/>
                  <a:pt x="119" y="197"/>
                  <a:pt x="119" y="195"/>
                </a:cubicBezTo>
                <a:cubicBezTo>
                  <a:pt x="120" y="195"/>
                  <a:pt x="120" y="194"/>
                  <a:pt x="120" y="193"/>
                </a:cubicBezTo>
                <a:cubicBezTo>
                  <a:pt x="120" y="193"/>
                  <a:pt x="120" y="193"/>
                  <a:pt x="120" y="193"/>
                </a:cubicBezTo>
                <a:cubicBezTo>
                  <a:pt x="121" y="193"/>
                  <a:pt x="121" y="192"/>
                  <a:pt x="121" y="191"/>
                </a:cubicBezTo>
                <a:cubicBezTo>
                  <a:pt x="122" y="191"/>
                  <a:pt x="122" y="191"/>
                  <a:pt x="123" y="191"/>
                </a:cubicBezTo>
                <a:cubicBezTo>
                  <a:pt x="123" y="193"/>
                  <a:pt x="120" y="193"/>
                  <a:pt x="121" y="196"/>
                </a:cubicBezTo>
                <a:cubicBezTo>
                  <a:pt x="121" y="198"/>
                  <a:pt x="123" y="197"/>
                  <a:pt x="124" y="198"/>
                </a:cubicBezTo>
                <a:cubicBezTo>
                  <a:pt x="124" y="200"/>
                  <a:pt x="126" y="199"/>
                  <a:pt x="125" y="201"/>
                </a:cubicBezTo>
                <a:cubicBezTo>
                  <a:pt x="124" y="201"/>
                  <a:pt x="124" y="199"/>
                  <a:pt x="123" y="200"/>
                </a:cubicBezTo>
                <a:cubicBezTo>
                  <a:pt x="123" y="198"/>
                  <a:pt x="121" y="199"/>
                  <a:pt x="120" y="198"/>
                </a:cubicBezTo>
                <a:cubicBezTo>
                  <a:pt x="120" y="198"/>
                  <a:pt x="120" y="198"/>
                  <a:pt x="120" y="198"/>
                </a:cubicBezTo>
                <a:cubicBezTo>
                  <a:pt x="120" y="198"/>
                  <a:pt x="119" y="198"/>
                  <a:pt x="119" y="199"/>
                </a:cubicBezTo>
                <a:cubicBezTo>
                  <a:pt x="119" y="200"/>
                  <a:pt x="119" y="200"/>
                  <a:pt x="118" y="200"/>
                </a:cubicBezTo>
                <a:cubicBezTo>
                  <a:pt x="118" y="201"/>
                  <a:pt x="117" y="202"/>
                  <a:pt x="117" y="203"/>
                </a:cubicBezTo>
                <a:cubicBezTo>
                  <a:pt x="118" y="203"/>
                  <a:pt x="118" y="205"/>
                  <a:pt x="118" y="206"/>
                </a:cubicBezTo>
                <a:cubicBezTo>
                  <a:pt x="117" y="206"/>
                  <a:pt x="117" y="207"/>
                  <a:pt x="116" y="207"/>
                </a:cubicBezTo>
                <a:cubicBezTo>
                  <a:pt x="116" y="208"/>
                  <a:pt x="116" y="208"/>
                  <a:pt x="116" y="209"/>
                </a:cubicBezTo>
                <a:cubicBezTo>
                  <a:pt x="116" y="210"/>
                  <a:pt x="116" y="212"/>
                  <a:pt x="118" y="213"/>
                </a:cubicBezTo>
                <a:cubicBezTo>
                  <a:pt x="117" y="215"/>
                  <a:pt x="120" y="214"/>
                  <a:pt x="119" y="216"/>
                </a:cubicBezTo>
                <a:cubicBezTo>
                  <a:pt x="119" y="218"/>
                  <a:pt x="119" y="219"/>
                  <a:pt x="119" y="220"/>
                </a:cubicBezTo>
                <a:cubicBezTo>
                  <a:pt x="117" y="221"/>
                  <a:pt x="115" y="222"/>
                  <a:pt x="114" y="224"/>
                </a:cubicBezTo>
                <a:cubicBezTo>
                  <a:pt x="114" y="224"/>
                  <a:pt x="114" y="225"/>
                  <a:pt x="114" y="225"/>
                </a:cubicBezTo>
                <a:cubicBezTo>
                  <a:pt x="113" y="226"/>
                  <a:pt x="111" y="227"/>
                  <a:pt x="111" y="229"/>
                </a:cubicBezTo>
                <a:cubicBezTo>
                  <a:pt x="111" y="229"/>
                  <a:pt x="110" y="230"/>
                  <a:pt x="109" y="230"/>
                </a:cubicBezTo>
                <a:cubicBezTo>
                  <a:pt x="109" y="231"/>
                  <a:pt x="109" y="231"/>
                  <a:pt x="109" y="231"/>
                </a:cubicBezTo>
                <a:cubicBezTo>
                  <a:pt x="109" y="231"/>
                  <a:pt x="109" y="232"/>
                  <a:pt x="108" y="232"/>
                </a:cubicBezTo>
                <a:cubicBezTo>
                  <a:pt x="107" y="232"/>
                  <a:pt x="106" y="233"/>
                  <a:pt x="106" y="234"/>
                </a:cubicBezTo>
                <a:cubicBezTo>
                  <a:pt x="106" y="234"/>
                  <a:pt x="106" y="235"/>
                  <a:pt x="105" y="234"/>
                </a:cubicBezTo>
                <a:cubicBezTo>
                  <a:pt x="106" y="236"/>
                  <a:pt x="105" y="237"/>
                  <a:pt x="104" y="239"/>
                </a:cubicBezTo>
                <a:cubicBezTo>
                  <a:pt x="104" y="240"/>
                  <a:pt x="106" y="244"/>
                  <a:pt x="103" y="243"/>
                </a:cubicBezTo>
                <a:cubicBezTo>
                  <a:pt x="103" y="242"/>
                  <a:pt x="103" y="240"/>
                  <a:pt x="103" y="238"/>
                </a:cubicBezTo>
                <a:cubicBezTo>
                  <a:pt x="102" y="238"/>
                  <a:pt x="102" y="238"/>
                  <a:pt x="101" y="238"/>
                </a:cubicBezTo>
                <a:cubicBezTo>
                  <a:pt x="101" y="238"/>
                  <a:pt x="101" y="239"/>
                  <a:pt x="100" y="239"/>
                </a:cubicBezTo>
                <a:cubicBezTo>
                  <a:pt x="99" y="240"/>
                  <a:pt x="100" y="244"/>
                  <a:pt x="100" y="246"/>
                </a:cubicBezTo>
                <a:cubicBezTo>
                  <a:pt x="101" y="247"/>
                  <a:pt x="101" y="248"/>
                  <a:pt x="101" y="249"/>
                </a:cubicBezTo>
                <a:cubicBezTo>
                  <a:pt x="101" y="249"/>
                  <a:pt x="102" y="249"/>
                  <a:pt x="102" y="250"/>
                </a:cubicBezTo>
                <a:cubicBezTo>
                  <a:pt x="101" y="252"/>
                  <a:pt x="103" y="252"/>
                  <a:pt x="103" y="254"/>
                </a:cubicBezTo>
                <a:cubicBezTo>
                  <a:pt x="103" y="254"/>
                  <a:pt x="104" y="255"/>
                  <a:pt x="104" y="256"/>
                </a:cubicBezTo>
                <a:cubicBezTo>
                  <a:pt x="104" y="257"/>
                  <a:pt x="105" y="257"/>
                  <a:pt x="105" y="257"/>
                </a:cubicBezTo>
                <a:cubicBezTo>
                  <a:pt x="107" y="257"/>
                  <a:pt x="105" y="255"/>
                  <a:pt x="105" y="253"/>
                </a:cubicBezTo>
                <a:cubicBezTo>
                  <a:pt x="105" y="252"/>
                  <a:pt x="105" y="249"/>
                  <a:pt x="106" y="249"/>
                </a:cubicBezTo>
                <a:cubicBezTo>
                  <a:pt x="106" y="249"/>
                  <a:pt x="106" y="248"/>
                  <a:pt x="107" y="248"/>
                </a:cubicBezTo>
                <a:cubicBezTo>
                  <a:pt x="106" y="248"/>
                  <a:pt x="107" y="248"/>
                  <a:pt x="107" y="248"/>
                </a:cubicBezTo>
                <a:cubicBezTo>
                  <a:pt x="109" y="248"/>
                  <a:pt x="109" y="250"/>
                  <a:pt x="111" y="250"/>
                </a:cubicBezTo>
                <a:cubicBezTo>
                  <a:pt x="111" y="251"/>
                  <a:pt x="112" y="252"/>
                  <a:pt x="112" y="253"/>
                </a:cubicBezTo>
                <a:cubicBezTo>
                  <a:pt x="112" y="253"/>
                  <a:pt x="114" y="253"/>
                  <a:pt x="114" y="254"/>
                </a:cubicBezTo>
                <a:cubicBezTo>
                  <a:pt x="114" y="256"/>
                  <a:pt x="115" y="258"/>
                  <a:pt x="117" y="258"/>
                </a:cubicBezTo>
                <a:cubicBezTo>
                  <a:pt x="119" y="257"/>
                  <a:pt x="119" y="255"/>
                  <a:pt x="120" y="253"/>
                </a:cubicBezTo>
                <a:cubicBezTo>
                  <a:pt x="119" y="253"/>
                  <a:pt x="119" y="252"/>
                  <a:pt x="118" y="252"/>
                </a:cubicBezTo>
                <a:cubicBezTo>
                  <a:pt x="118" y="252"/>
                  <a:pt x="118" y="251"/>
                  <a:pt x="118" y="250"/>
                </a:cubicBezTo>
                <a:cubicBezTo>
                  <a:pt x="118" y="249"/>
                  <a:pt x="119" y="248"/>
                  <a:pt x="120" y="248"/>
                </a:cubicBezTo>
                <a:cubicBezTo>
                  <a:pt x="120" y="249"/>
                  <a:pt x="121" y="250"/>
                  <a:pt x="121" y="251"/>
                </a:cubicBezTo>
                <a:cubicBezTo>
                  <a:pt x="123" y="251"/>
                  <a:pt x="124" y="253"/>
                  <a:pt x="125" y="254"/>
                </a:cubicBezTo>
                <a:cubicBezTo>
                  <a:pt x="125" y="254"/>
                  <a:pt x="126" y="254"/>
                  <a:pt x="126" y="255"/>
                </a:cubicBezTo>
                <a:cubicBezTo>
                  <a:pt x="126" y="255"/>
                  <a:pt x="127" y="255"/>
                  <a:pt x="127" y="255"/>
                </a:cubicBezTo>
                <a:cubicBezTo>
                  <a:pt x="127" y="255"/>
                  <a:pt x="127" y="255"/>
                  <a:pt x="127" y="255"/>
                </a:cubicBezTo>
                <a:cubicBezTo>
                  <a:pt x="127" y="256"/>
                  <a:pt x="128" y="256"/>
                  <a:pt x="130" y="256"/>
                </a:cubicBezTo>
                <a:cubicBezTo>
                  <a:pt x="131" y="256"/>
                  <a:pt x="132" y="256"/>
                  <a:pt x="132" y="255"/>
                </a:cubicBezTo>
                <a:cubicBezTo>
                  <a:pt x="132" y="255"/>
                  <a:pt x="133" y="255"/>
                  <a:pt x="133" y="255"/>
                </a:cubicBezTo>
                <a:cubicBezTo>
                  <a:pt x="132" y="254"/>
                  <a:pt x="132" y="253"/>
                  <a:pt x="133" y="253"/>
                </a:cubicBezTo>
                <a:cubicBezTo>
                  <a:pt x="134" y="253"/>
                  <a:pt x="134" y="253"/>
                  <a:pt x="134" y="253"/>
                </a:cubicBezTo>
                <a:cubicBezTo>
                  <a:pt x="135" y="253"/>
                  <a:pt x="136" y="253"/>
                  <a:pt x="137" y="253"/>
                </a:cubicBezTo>
                <a:cubicBezTo>
                  <a:pt x="137" y="253"/>
                  <a:pt x="138" y="253"/>
                  <a:pt x="138" y="254"/>
                </a:cubicBezTo>
                <a:cubicBezTo>
                  <a:pt x="140" y="254"/>
                  <a:pt x="141" y="254"/>
                  <a:pt x="141" y="253"/>
                </a:cubicBezTo>
                <a:cubicBezTo>
                  <a:pt x="142" y="251"/>
                  <a:pt x="140" y="252"/>
                  <a:pt x="140" y="250"/>
                </a:cubicBezTo>
                <a:cubicBezTo>
                  <a:pt x="141" y="250"/>
                  <a:pt x="141" y="249"/>
                  <a:pt x="141" y="248"/>
                </a:cubicBezTo>
                <a:cubicBezTo>
                  <a:pt x="141" y="249"/>
                  <a:pt x="142" y="249"/>
                  <a:pt x="142" y="250"/>
                </a:cubicBezTo>
                <a:cubicBezTo>
                  <a:pt x="143" y="250"/>
                  <a:pt x="144" y="250"/>
                  <a:pt x="144" y="250"/>
                </a:cubicBezTo>
                <a:cubicBezTo>
                  <a:pt x="146" y="250"/>
                  <a:pt x="146" y="252"/>
                  <a:pt x="148" y="251"/>
                </a:cubicBezTo>
                <a:cubicBezTo>
                  <a:pt x="149" y="252"/>
                  <a:pt x="150" y="252"/>
                  <a:pt x="150" y="253"/>
                </a:cubicBezTo>
                <a:cubicBezTo>
                  <a:pt x="148" y="253"/>
                  <a:pt x="148" y="254"/>
                  <a:pt x="146" y="254"/>
                </a:cubicBezTo>
                <a:cubicBezTo>
                  <a:pt x="146" y="255"/>
                  <a:pt x="146" y="256"/>
                  <a:pt x="145" y="256"/>
                </a:cubicBezTo>
                <a:cubicBezTo>
                  <a:pt x="145" y="257"/>
                  <a:pt x="145" y="258"/>
                  <a:pt x="145" y="259"/>
                </a:cubicBezTo>
                <a:cubicBezTo>
                  <a:pt x="143" y="260"/>
                  <a:pt x="142" y="261"/>
                  <a:pt x="141" y="262"/>
                </a:cubicBezTo>
                <a:cubicBezTo>
                  <a:pt x="141" y="263"/>
                  <a:pt x="140" y="263"/>
                  <a:pt x="140" y="264"/>
                </a:cubicBezTo>
                <a:cubicBezTo>
                  <a:pt x="139" y="264"/>
                  <a:pt x="139" y="265"/>
                  <a:pt x="138" y="265"/>
                </a:cubicBezTo>
                <a:cubicBezTo>
                  <a:pt x="138" y="268"/>
                  <a:pt x="136" y="268"/>
                  <a:pt x="136" y="271"/>
                </a:cubicBezTo>
                <a:cubicBezTo>
                  <a:pt x="136" y="271"/>
                  <a:pt x="137" y="273"/>
                  <a:pt x="137" y="274"/>
                </a:cubicBezTo>
                <a:cubicBezTo>
                  <a:pt x="137" y="274"/>
                  <a:pt x="138" y="274"/>
                  <a:pt x="138" y="275"/>
                </a:cubicBezTo>
                <a:cubicBezTo>
                  <a:pt x="138" y="276"/>
                  <a:pt x="139" y="278"/>
                  <a:pt x="139" y="280"/>
                </a:cubicBezTo>
                <a:cubicBezTo>
                  <a:pt x="139" y="281"/>
                  <a:pt x="138" y="281"/>
                  <a:pt x="139" y="282"/>
                </a:cubicBezTo>
                <a:cubicBezTo>
                  <a:pt x="139" y="282"/>
                  <a:pt x="139" y="283"/>
                  <a:pt x="139" y="283"/>
                </a:cubicBezTo>
                <a:cubicBezTo>
                  <a:pt x="139" y="284"/>
                  <a:pt x="139" y="284"/>
                  <a:pt x="139" y="285"/>
                </a:cubicBezTo>
                <a:cubicBezTo>
                  <a:pt x="142" y="286"/>
                  <a:pt x="142" y="282"/>
                  <a:pt x="143" y="284"/>
                </a:cubicBezTo>
                <a:cubicBezTo>
                  <a:pt x="144" y="286"/>
                  <a:pt x="142" y="286"/>
                  <a:pt x="141" y="287"/>
                </a:cubicBezTo>
                <a:cubicBezTo>
                  <a:pt x="141" y="288"/>
                  <a:pt x="141" y="289"/>
                  <a:pt x="141" y="291"/>
                </a:cubicBezTo>
                <a:cubicBezTo>
                  <a:pt x="144" y="291"/>
                  <a:pt x="144" y="290"/>
                  <a:pt x="145" y="289"/>
                </a:cubicBezTo>
                <a:cubicBezTo>
                  <a:pt x="146" y="289"/>
                  <a:pt x="146" y="287"/>
                  <a:pt x="147" y="287"/>
                </a:cubicBezTo>
                <a:cubicBezTo>
                  <a:pt x="147" y="288"/>
                  <a:pt x="147" y="289"/>
                  <a:pt x="147" y="289"/>
                </a:cubicBezTo>
                <a:cubicBezTo>
                  <a:pt x="149" y="290"/>
                  <a:pt x="152" y="289"/>
                  <a:pt x="152" y="292"/>
                </a:cubicBezTo>
                <a:cubicBezTo>
                  <a:pt x="152" y="292"/>
                  <a:pt x="152" y="293"/>
                  <a:pt x="152" y="293"/>
                </a:cubicBezTo>
                <a:cubicBezTo>
                  <a:pt x="152" y="293"/>
                  <a:pt x="151" y="293"/>
                  <a:pt x="151" y="293"/>
                </a:cubicBezTo>
                <a:cubicBezTo>
                  <a:pt x="151" y="293"/>
                  <a:pt x="151" y="294"/>
                  <a:pt x="150" y="294"/>
                </a:cubicBezTo>
                <a:cubicBezTo>
                  <a:pt x="150" y="295"/>
                  <a:pt x="149" y="295"/>
                  <a:pt x="149" y="295"/>
                </a:cubicBezTo>
                <a:cubicBezTo>
                  <a:pt x="149" y="295"/>
                  <a:pt x="149" y="296"/>
                  <a:pt x="148" y="296"/>
                </a:cubicBezTo>
                <a:cubicBezTo>
                  <a:pt x="148" y="297"/>
                  <a:pt x="148" y="298"/>
                  <a:pt x="148" y="299"/>
                </a:cubicBezTo>
                <a:cubicBezTo>
                  <a:pt x="148" y="298"/>
                  <a:pt x="148" y="299"/>
                  <a:pt x="148" y="299"/>
                </a:cubicBezTo>
                <a:cubicBezTo>
                  <a:pt x="147" y="299"/>
                  <a:pt x="146" y="299"/>
                  <a:pt x="146" y="299"/>
                </a:cubicBezTo>
                <a:cubicBezTo>
                  <a:pt x="146" y="300"/>
                  <a:pt x="147" y="302"/>
                  <a:pt x="146" y="302"/>
                </a:cubicBezTo>
                <a:cubicBezTo>
                  <a:pt x="143" y="302"/>
                  <a:pt x="144" y="302"/>
                  <a:pt x="142" y="302"/>
                </a:cubicBezTo>
                <a:cubicBezTo>
                  <a:pt x="142" y="303"/>
                  <a:pt x="141" y="305"/>
                  <a:pt x="141" y="306"/>
                </a:cubicBezTo>
                <a:cubicBezTo>
                  <a:pt x="141" y="307"/>
                  <a:pt x="143" y="307"/>
                  <a:pt x="143" y="309"/>
                </a:cubicBezTo>
                <a:cubicBezTo>
                  <a:pt x="145" y="309"/>
                  <a:pt x="146" y="310"/>
                  <a:pt x="146" y="311"/>
                </a:cubicBezTo>
                <a:cubicBezTo>
                  <a:pt x="144" y="311"/>
                  <a:pt x="143" y="312"/>
                  <a:pt x="142" y="312"/>
                </a:cubicBezTo>
                <a:cubicBezTo>
                  <a:pt x="140" y="312"/>
                  <a:pt x="140" y="314"/>
                  <a:pt x="139" y="314"/>
                </a:cubicBezTo>
                <a:cubicBezTo>
                  <a:pt x="139" y="315"/>
                  <a:pt x="138" y="315"/>
                  <a:pt x="138" y="317"/>
                </a:cubicBezTo>
                <a:cubicBezTo>
                  <a:pt x="138" y="318"/>
                  <a:pt x="139" y="319"/>
                  <a:pt x="139" y="320"/>
                </a:cubicBezTo>
                <a:cubicBezTo>
                  <a:pt x="139" y="323"/>
                  <a:pt x="140" y="324"/>
                  <a:pt x="141" y="326"/>
                </a:cubicBezTo>
                <a:cubicBezTo>
                  <a:pt x="141" y="327"/>
                  <a:pt x="143" y="327"/>
                  <a:pt x="143" y="328"/>
                </a:cubicBezTo>
                <a:cubicBezTo>
                  <a:pt x="144" y="328"/>
                  <a:pt x="145" y="328"/>
                  <a:pt x="145" y="328"/>
                </a:cubicBezTo>
                <a:cubicBezTo>
                  <a:pt x="143" y="330"/>
                  <a:pt x="143" y="329"/>
                  <a:pt x="141" y="328"/>
                </a:cubicBezTo>
                <a:cubicBezTo>
                  <a:pt x="140" y="325"/>
                  <a:pt x="138" y="324"/>
                  <a:pt x="138" y="321"/>
                </a:cubicBezTo>
                <a:cubicBezTo>
                  <a:pt x="138" y="321"/>
                  <a:pt x="137" y="321"/>
                  <a:pt x="137" y="321"/>
                </a:cubicBezTo>
                <a:cubicBezTo>
                  <a:pt x="136" y="321"/>
                  <a:pt x="137" y="321"/>
                  <a:pt x="137" y="322"/>
                </a:cubicBezTo>
                <a:cubicBezTo>
                  <a:pt x="136" y="322"/>
                  <a:pt x="135" y="321"/>
                  <a:pt x="135" y="322"/>
                </a:cubicBezTo>
                <a:cubicBezTo>
                  <a:pt x="134" y="322"/>
                  <a:pt x="135" y="323"/>
                  <a:pt x="134" y="324"/>
                </a:cubicBezTo>
                <a:cubicBezTo>
                  <a:pt x="134" y="324"/>
                  <a:pt x="134" y="324"/>
                  <a:pt x="134" y="324"/>
                </a:cubicBezTo>
                <a:cubicBezTo>
                  <a:pt x="134" y="326"/>
                  <a:pt x="135" y="326"/>
                  <a:pt x="134" y="327"/>
                </a:cubicBezTo>
                <a:cubicBezTo>
                  <a:pt x="135" y="327"/>
                  <a:pt x="135" y="327"/>
                  <a:pt x="135" y="328"/>
                </a:cubicBezTo>
                <a:cubicBezTo>
                  <a:pt x="135" y="328"/>
                  <a:pt x="134" y="328"/>
                  <a:pt x="134" y="327"/>
                </a:cubicBezTo>
                <a:cubicBezTo>
                  <a:pt x="134" y="327"/>
                  <a:pt x="133" y="326"/>
                  <a:pt x="133" y="325"/>
                </a:cubicBezTo>
                <a:cubicBezTo>
                  <a:pt x="132" y="325"/>
                  <a:pt x="132" y="325"/>
                  <a:pt x="132" y="324"/>
                </a:cubicBezTo>
                <a:cubicBezTo>
                  <a:pt x="131" y="324"/>
                  <a:pt x="130" y="324"/>
                  <a:pt x="130" y="324"/>
                </a:cubicBezTo>
                <a:cubicBezTo>
                  <a:pt x="127" y="324"/>
                  <a:pt x="123" y="324"/>
                  <a:pt x="120" y="324"/>
                </a:cubicBezTo>
                <a:cubicBezTo>
                  <a:pt x="118" y="323"/>
                  <a:pt x="118" y="322"/>
                  <a:pt x="116" y="322"/>
                </a:cubicBezTo>
                <a:cubicBezTo>
                  <a:pt x="116" y="323"/>
                  <a:pt x="116" y="324"/>
                  <a:pt x="115" y="324"/>
                </a:cubicBezTo>
                <a:cubicBezTo>
                  <a:pt x="114" y="322"/>
                  <a:pt x="113" y="325"/>
                  <a:pt x="111" y="324"/>
                </a:cubicBezTo>
                <a:cubicBezTo>
                  <a:pt x="109" y="325"/>
                  <a:pt x="110" y="323"/>
                  <a:pt x="108" y="324"/>
                </a:cubicBezTo>
                <a:cubicBezTo>
                  <a:pt x="108" y="324"/>
                  <a:pt x="107" y="324"/>
                  <a:pt x="107" y="324"/>
                </a:cubicBezTo>
                <a:cubicBezTo>
                  <a:pt x="107" y="325"/>
                  <a:pt x="106" y="325"/>
                  <a:pt x="106" y="325"/>
                </a:cubicBezTo>
                <a:cubicBezTo>
                  <a:pt x="106" y="326"/>
                  <a:pt x="105" y="327"/>
                  <a:pt x="104" y="327"/>
                </a:cubicBezTo>
                <a:cubicBezTo>
                  <a:pt x="104" y="328"/>
                  <a:pt x="102" y="328"/>
                  <a:pt x="100" y="328"/>
                </a:cubicBezTo>
                <a:cubicBezTo>
                  <a:pt x="101" y="330"/>
                  <a:pt x="100" y="332"/>
                  <a:pt x="98" y="333"/>
                </a:cubicBezTo>
                <a:cubicBezTo>
                  <a:pt x="98" y="333"/>
                  <a:pt x="98" y="333"/>
                  <a:pt x="97" y="333"/>
                </a:cubicBezTo>
                <a:cubicBezTo>
                  <a:pt x="96" y="334"/>
                  <a:pt x="93" y="335"/>
                  <a:pt x="91" y="335"/>
                </a:cubicBezTo>
                <a:cubicBezTo>
                  <a:pt x="89" y="338"/>
                  <a:pt x="86" y="339"/>
                  <a:pt x="86" y="342"/>
                </a:cubicBezTo>
                <a:cubicBezTo>
                  <a:pt x="89" y="341"/>
                  <a:pt x="90" y="343"/>
                  <a:pt x="93" y="342"/>
                </a:cubicBezTo>
                <a:cubicBezTo>
                  <a:pt x="94" y="342"/>
                  <a:pt x="96" y="342"/>
                  <a:pt x="97" y="340"/>
                </a:cubicBezTo>
                <a:cubicBezTo>
                  <a:pt x="98" y="340"/>
                  <a:pt x="99" y="339"/>
                  <a:pt x="100" y="339"/>
                </a:cubicBezTo>
                <a:cubicBezTo>
                  <a:pt x="101" y="339"/>
                  <a:pt x="102" y="340"/>
                  <a:pt x="103" y="340"/>
                </a:cubicBezTo>
                <a:cubicBezTo>
                  <a:pt x="103" y="340"/>
                  <a:pt x="104" y="340"/>
                  <a:pt x="103" y="340"/>
                </a:cubicBezTo>
                <a:cubicBezTo>
                  <a:pt x="103" y="342"/>
                  <a:pt x="102" y="342"/>
                  <a:pt x="102" y="343"/>
                </a:cubicBezTo>
                <a:cubicBezTo>
                  <a:pt x="102" y="344"/>
                  <a:pt x="102" y="344"/>
                  <a:pt x="102" y="344"/>
                </a:cubicBezTo>
                <a:cubicBezTo>
                  <a:pt x="102" y="345"/>
                  <a:pt x="102" y="345"/>
                  <a:pt x="102" y="345"/>
                </a:cubicBezTo>
                <a:cubicBezTo>
                  <a:pt x="103" y="345"/>
                  <a:pt x="103" y="345"/>
                  <a:pt x="103" y="346"/>
                </a:cubicBezTo>
                <a:cubicBezTo>
                  <a:pt x="103" y="347"/>
                  <a:pt x="107" y="348"/>
                  <a:pt x="104" y="349"/>
                </a:cubicBezTo>
                <a:cubicBezTo>
                  <a:pt x="104" y="349"/>
                  <a:pt x="104" y="349"/>
                  <a:pt x="104" y="349"/>
                </a:cubicBezTo>
                <a:cubicBezTo>
                  <a:pt x="103" y="350"/>
                  <a:pt x="103" y="351"/>
                  <a:pt x="102" y="351"/>
                </a:cubicBezTo>
                <a:cubicBezTo>
                  <a:pt x="101" y="351"/>
                  <a:pt x="100" y="352"/>
                  <a:pt x="100" y="353"/>
                </a:cubicBezTo>
                <a:cubicBezTo>
                  <a:pt x="100" y="355"/>
                  <a:pt x="102" y="355"/>
                  <a:pt x="102" y="357"/>
                </a:cubicBezTo>
                <a:cubicBezTo>
                  <a:pt x="101" y="358"/>
                  <a:pt x="100" y="358"/>
                  <a:pt x="100" y="359"/>
                </a:cubicBezTo>
                <a:cubicBezTo>
                  <a:pt x="99" y="359"/>
                  <a:pt x="100" y="361"/>
                  <a:pt x="99" y="361"/>
                </a:cubicBezTo>
                <a:cubicBezTo>
                  <a:pt x="99" y="362"/>
                  <a:pt x="98" y="363"/>
                  <a:pt x="97" y="363"/>
                </a:cubicBezTo>
                <a:cubicBezTo>
                  <a:pt x="98" y="364"/>
                  <a:pt x="97" y="365"/>
                  <a:pt x="97" y="365"/>
                </a:cubicBezTo>
                <a:cubicBezTo>
                  <a:pt x="95" y="365"/>
                  <a:pt x="95" y="367"/>
                  <a:pt x="93" y="367"/>
                </a:cubicBezTo>
                <a:cubicBezTo>
                  <a:pt x="92" y="367"/>
                  <a:pt x="92" y="369"/>
                  <a:pt x="91" y="368"/>
                </a:cubicBezTo>
                <a:cubicBezTo>
                  <a:pt x="90" y="369"/>
                  <a:pt x="90" y="369"/>
                  <a:pt x="90" y="369"/>
                </a:cubicBezTo>
                <a:cubicBezTo>
                  <a:pt x="89" y="369"/>
                  <a:pt x="88" y="369"/>
                  <a:pt x="88" y="369"/>
                </a:cubicBezTo>
                <a:cubicBezTo>
                  <a:pt x="88" y="370"/>
                  <a:pt x="87" y="369"/>
                  <a:pt x="86" y="370"/>
                </a:cubicBezTo>
                <a:cubicBezTo>
                  <a:pt x="86" y="370"/>
                  <a:pt x="86" y="370"/>
                  <a:pt x="86" y="370"/>
                </a:cubicBezTo>
                <a:cubicBezTo>
                  <a:pt x="86" y="371"/>
                  <a:pt x="85" y="371"/>
                  <a:pt x="84" y="371"/>
                </a:cubicBezTo>
                <a:cubicBezTo>
                  <a:pt x="83" y="371"/>
                  <a:pt x="81" y="371"/>
                  <a:pt x="79" y="371"/>
                </a:cubicBezTo>
                <a:cubicBezTo>
                  <a:pt x="79" y="371"/>
                  <a:pt x="79" y="372"/>
                  <a:pt x="78" y="372"/>
                </a:cubicBezTo>
                <a:cubicBezTo>
                  <a:pt x="78" y="372"/>
                  <a:pt x="78" y="372"/>
                  <a:pt x="77" y="372"/>
                </a:cubicBezTo>
                <a:cubicBezTo>
                  <a:pt x="76" y="373"/>
                  <a:pt x="75" y="374"/>
                  <a:pt x="72" y="374"/>
                </a:cubicBezTo>
                <a:cubicBezTo>
                  <a:pt x="72" y="374"/>
                  <a:pt x="72" y="374"/>
                  <a:pt x="72" y="373"/>
                </a:cubicBezTo>
                <a:cubicBezTo>
                  <a:pt x="71" y="373"/>
                  <a:pt x="70" y="373"/>
                  <a:pt x="70" y="373"/>
                </a:cubicBezTo>
                <a:cubicBezTo>
                  <a:pt x="68" y="373"/>
                  <a:pt x="69" y="376"/>
                  <a:pt x="68" y="376"/>
                </a:cubicBezTo>
                <a:cubicBezTo>
                  <a:pt x="65" y="376"/>
                  <a:pt x="64" y="377"/>
                  <a:pt x="62" y="378"/>
                </a:cubicBezTo>
                <a:cubicBezTo>
                  <a:pt x="61" y="380"/>
                  <a:pt x="63" y="379"/>
                  <a:pt x="64" y="380"/>
                </a:cubicBezTo>
                <a:cubicBezTo>
                  <a:pt x="65" y="380"/>
                  <a:pt x="65" y="381"/>
                  <a:pt x="65" y="382"/>
                </a:cubicBezTo>
                <a:cubicBezTo>
                  <a:pt x="65" y="384"/>
                  <a:pt x="64" y="383"/>
                  <a:pt x="63" y="385"/>
                </a:cubicBezTo>
                <a:cubicBezTo>
                  <a:pt x="62" y="385"/>
                  <a:pt x="61" y="385"/>
                  <a:pt x="61" y="387"/>
                </a:cubicBezTo>
                <a:cubicBezTo>
                  <a:pt x="62" y="387"/>
                  <a:pt x="62" y="388"/>
                  <a:pt x="63" y="388"/>
                </a:cubicBezTo>
                <a:cubicBezTo>
                  <a:pt x="64" y="388"/>
                  <a:pt x="65" y="388"/>
                  <a:pt x="65" y="388"/>
                </a:cubicBezTo>
                <a:cubicBezTo>
                  <a:pt x="67" y="388"/>
                  <a:pt x="68" y="388"/>
                  <a:pt x="70" y="388"/>
                </a:cubicBezTo>
                <a:cubicBezTo>
                  <a:pt x="70" y="388"/>
                  <a:pt x="71" y="388"/>
                  <a:pt x="71" y="387"/>
                </a:cubicBezTo>
                <a:cubicBezTo>
                  <a:pt x="71" y="386"/>
                  <a:pt x="72" y="386"/>
                  <a:pt x="72" y="386"/>
                </a:cubicBezTo>
                <a:cubicBezTo>
                  <a:pt x="74" y="392"/>
                  <a:pt x="67" y="389"/>
                  <a:pt x="65" y="390"/>
                </a:cubicBezTo>
                <a:cubicBezTo>
                  <a:pt x="64" y="393"/>
                  <a:pt x="67" y="392"/>
                  <a:pt x="70" y="393"/>
                </a:cubicBezTo>
                <a:cubicBezTo>
                  <a:pt x="70" y="393"/>
                  <a:pt x="70" y="393"/>
                  <a:pt x="70" y="393"/>
                </a:cubicBezTo>
                <a:cubicBezTo>
                  <a:pt x="71" y="393"/>
                  <a:pt x="73" y="393"/>
                  <a:pt x="74" y="393"/>
                </a:cubicBezTo>
                <a:cubicBezTo>
                  <a:pt x="75" y="393"/>
                  <a:pt x="75" y="391"/>
                  <a:pt x="77" y="391"/>
                </a:cubicBezTo>
                <a:cubicBezTo>
                  <a:pt x="79" y="391"/>
                  <a:pt x="82" y="390"/>
                  <a:pt x="85" y="390"/>
                </a:cubicBezTo>
                <a:cubicBezTo>
                  <a:pt x="85" y="390"/>
                  <a:pt x="86" y="390"/>
                  <a:pt x="86" y="390"/>
                </a:cubicBezTo>
                <a:cubicBezTo>
                  <a:pt x="85" y="391"/>
                  <a:pt x="85" y="392"/>
                  <a:pt x="85" y="393"/>
                </a:cubicBezTo>
                <a:cubicBezTo>
                  <a:pt x="87" y="393"/>
                  <a:pt x="88" y="394"/>
                  <a:pt x="90" y="395"/>
                </a:cubicBezTo>
                <a:cubicBezTo>
                  <a:pt x="91" y="395"/>
                  <a:pt x="93" y="395"/>
                  <a:pt x="93" y="397"/>
                </a:cubicBezTo>
                <a:cubicBezTo>
                  <a:pt x="93" y="397"/>
                  <a:pt x="90" y="398"/>
                  <a:pt x="90" y="397"/>
                </a:cubicBezTo>
                <a:cubicBezTo>
                  <a:pt x="88" y="397"/>
                  <a:pt x="88" y="395"/>
                  <a:pt x="86" y="396"/>
                </a:cubicBezTo>
                <a:cubicBezTo>
                  <a:pt x="87" y="398"/>
                  <a:pt x="83" y="398"/>
                  <a:pt x="86" y="400"/>
                </a:cubicBezTo>
                <a:cubicBezTo>
                  <a:pt x="86" y="400"/>
                  <a:pt x="86" y="400"/>
                  <a:pt x="86" y="400"/>
                </a:cubicBezTo>
                <a:cubicBezTo>
                  <a:pt x="87" y="401"/>
                  <a:pt x="88" y="401"/>
                  <a:pt x="89" y="401"/>
                </a:cubicBezTo>
                <a:cubicBezTo>
                  <a:pt x="90" y="401"/>
                  <a:pt x="90" y="400"/>
                  <a:pt x="91" y="400"/>
                </a:cubicBezTo>
                <a:cubicBezTo>
                  <a:pt x="92" y="400"/>
                  <a:pt x="92" y="401"/>
                  <a:pt x="92" y="401"/>
                </a:cubicBezTo>
                <a:cubicBezTo>
                  <a:pt x="93" y="401"/>
                  <a:pt x="94" y="401"/>
                  <a:pt x="95" y="401"/>
                </a:cubicBezTo>
                <a:cubicBezTo>
                  <a:pt x="96" y="401"/>
                  <a:pt x="96" y="400"/>
                  <a:pt x="96" y="400"/>
                </a:cubicBezTo>
                <a:cubicBezTo>
                  <a:pt x="97" y="400"/>
                  <a:pt x="97" y="400"/>
                  <a:pt x="97" y="400"/>
                </a:cubicBezTo>
                <a:cubicBezTo>
                  <a:pt x="98" y="401"/>
                  <a:pt x="99" y="402"/>
                  <a:pt x="100" y="403"/>
                </a:cubicBezTo>
                <a:cubicBezTo>
                  <a:pt x="100" y="404"/>
                  <a:pt x="100" y="405"/>
                  <a:pt x="100" y="406"/>
                </a:cubicBezTo>
                <a:cubicBezTo>
                  <a:pt x="100" y="406"/>
                  <a:pt x="100" y="407"/>
                  <a:pt x="100" y="407"/>
                </a:cubicBezTo>
                <a:cubicBezTo>
                  <a:pt x="101" y="408"/>
                  <a:pt x="102" y="408"/>
                  <a:pt x="102" y="409"/>
                </a:cubicBezTo>
                <a:cubicBezTo>
                  <a:pt x="103" y="410"/>
                  <a:pt x="104" y="410"/>
                  <a:pt x="104" y="411"/>
                </a:cubicBezTo>
                <a:cubicBezTo>
                  <a:pt x="104" y="411"/>
                  <a:pt x="105" y="411"/>
                  <a:pt x="104" y="411"/>
                </a:cubicBezTo>
                <a:cubicBezTo>
                  <a:pt x="105" y="412"/>
                  <a:pt x="105" y="412"/>
                  <a:pt x="105" y="413"/>
                </a:cubicBezTo>
                <a:cubicBezTo>
                  <a:pt x="109" y="412"/>
                  <a:pt x="111" y="414"/>
                  <a:pt x="115" y="413"/>
                </a:cubicBezTo>
                <a:cubicBezTo>
                  <a:pt x="117" y="414"/>
                  <a:pt x="115" y="411"/>
                  <a:pt x="118" y="411"/>
                </a:cubicBezTo>
                <a:cubicBezTo>
                  <a:pt x="118" y="411"/>
                  <a:pt x="118" y="411"/>
                  <a:pt x="118" y="411"/>
                </a:cubicBezTo>
                <a:cubicBezTo>
                  <a:pt x="121" y="409"/>
                  <a:pt x="125" y="409"/>
                  <a:pt x="129" y="409"/>
                </a:cubicBezTo>
                <a:cubicBezTo>
                  <a:pt x="129" y="408"/>
                  <a:pt x="129" y="408"/>
                  <a:pt x="130" y="408"/>
                </a:cubicBezTo>
                <a:cubicBezTo>
                  <a:pt x="130" y="408"/>
                  <a:pt x="130" y="408"/>
                  <a:pt x="131" y="408"/>
                </a:cubicBezTo>
                <a:cubicBezTo>
                  <a:pt x="131" y="407"/>
                  <a:pt x="131" y="407"/>
                  <a:pt x="132" y="407"/>
                </a:cubicBezTo>
                <a:cubicBezTo>
                  <a:pt x="132" y="408"/>
                  <a:pt x="132" y="408"/>
                  <a:pt x="131" y="408"/>
                </a:cubicBezTo>
                <a:cubicBezTo>
                  <a:pt x="130" y="409"/>
                  <a:pt x="129" y="410"/>
                  <a:pt x="128" y="411"/>
                </a:cubicBezTo>
                <a:cubicBezTo>
                  <a:pt x="126" y="411"/>
                  <a:pt x="125" y="412"/>
                  <a:pt x="123" y="412"/>
                </a:cubicBezTo>
                <a:cubicBezTo>
                  <a:pt x="123" y="413"/>
                  <a:pt x="121" y="414"/>
                  <a:pt x="120" y="414"/>
                </a:cubicBezTo>
                <a:cubicBezTo>
                  <a:pt x="119" y="416"/>
                  <a:pt x="119" y="417"/>
                  <a:pt x="117" y="418"/>
                </a:cubicBezTo>
                <a:cubicBezTo>
                  <a:pt x="117" y="418"/>
                  <a:pt x="117" y="419"/>
                  <a:pt x="117" y="419"/>
                </a:cubicBezTo>
                <a:cubicBezTo>
                  <a:pt x="117" y="419"/>
                  <a:pt x="118" y="420"/>
                  <a:pt x="118" y="420"/>
                </a:cubicBezTo>
                <a:cubicBezTo>
                  <a:pt x="118" y="420"/>
                  <a:pt x="117" y="420"/>
                  <a:pt x="117" y="421"/>
                </a:cubicBezTo>
                <a:cubicBezTo>
                  <a:pt x="113" y="422"/>
                  <a:pt x="111" y="420"/>
                  <a:pt x="107" y="420"/>
                </a:cubicBezTo>
                <a:cubicBezTo>
                  <a:pt x="107" y="420"/>
                  <a:pt x="106" y="420"/>
                  <a:pt x="105" y="420"/>
                </a:cubicBezTo>
                <a:cubicBezTo>
                  <a:pt x="105" y="419"/>
                  <a:pt x="104" y="419"/>
                  <a:pt x="104" y="418"/>
                </a:cubicBezTo>
                <a:cubicBezTo>
                  <a:pt x="104" y="418"/>
                  <a:pt x="103" y="417"/>
                  <a:pt x="103" y="417"/>
                </a:cubicBezTo>
                <a:cubicBezTo>
                  <a:pt x="102" y="417"/>
                  <a:pt x="102" y="417"/>
                  <a:pt x="102" y="416"/>
                </a:cubicBezTo>
                <a:cubicBezTo>
                  <a:pt x="98" y="417"/>
                  <a:pt x="98" y="415"/>
                  <a:pt x="95" y="415"/>
                </a:cubicBezTo>
                <a:cubicBezTo>
                  <a:pt x="95" y="415"/>
                  <a:pt x="94" y="415"/>
                  <a:pt x="94" y="415"/>
                </a:cubicBezTo>
                <a:cubicBezTo>
                  <a:pt x="94" y="415"/>
                  <a:pt x="94" y="416"/>
                  <a:pt x="93" y="416"/>
                </a:cubicBezTo>
                <a:cubicBezTo>
                  <a:pt x="89" y="416"/>
                  <a:pt x="85" y="415"/>
                  <a:pt x="83" y="416"/>
                </a:cubicBezTo>
                <a:cubicBezTo>
                  <a:pt x="82" y="417"/>
                  <a:pt x="82" y="419"/>
                  <a:pt x="82" y="421"/>
                </a:cubicBezTo>
                <a:cubicBezTo>
                  <a:pt x="81" y="422"/>
                  <a:pt x="80" y="422"/>
                  <a:pt x="78" y="423"/>
                </a:cubicBezTo>
                <a:cubicBezTo>
                  <a:pt x="76" y="422"/>
                  <a:pt x="75" y="421"/>
                  <a:pt x="73" y="420"/>
                </a:cubicBezTo>
                <a:cubicBezTo>
                  <a:pt x="73" y="422"/>
                  <a:pt x="73" y="423"/>
                  <a:pt x="73" y="424"/>
                </a:cubicBezTo>
                <a:cubicBezTo>
                  <a:pt x="71" y="425"/>
                  <a:pt x="70" y="426"/>
                  <a:pt x="70" y="429"/>
                </a:cubicBezTo>
                <a:cubicBezTo>
                  <a:pt x="69" y="430"/>
                  <a:pt x="69" y="431"/>
                  <a:pt x="68" y="432"/>
                </a:cubicBezTo>
                <a:cubicBezTo>
                  <a:pt x="66" y="432"/>
                  <a:pt x="66" y="434"/>
                  <a:pt x="64" y="434"/>
                </a:cubicBezTo>
                <a:cubicBezTo>
                  <a:pt x="63" y="435"/>
                  <a:pt x="63" y="436"/>
                  <a:pt x="61" y="436"/>
                </a:cubicBezTo>
                <a:cubicBezTo>
                  <a:pt x="61" y="437"/>
                  <a:pt x="61" y="438"/>
                  <a:pt x="59" y="438"/>
                </a:cubicBezTo>
                <a:cubicBezTo>
                  <a:pt x="59" y="439"/>
                  <a:pt x="58" y="441"/>
                  <a:pt x="57" y="441"/>
                </a:cubicBezTo>
                <a:cubicBezTo>
                  <a:pt x="57" y="440"/>
                  <a:pt x="57" y="439"/>
                  <a:pt x="55" y="439"/>
                </a:cubicBezTo>
                <a:cubicBezTo>
                  <a:pt x="54" y="439"/>
                  <a:pt x="54" y="440"/>
                  <a:pt x="54" y="441"/>
                </a:cubicBezTo>
                <a:cubicBezTo>
                  <a:pt x="54" y="441"/>
                  <a:pt x="54" y="441"/>
                  <a:pt x="54" y="441"/>
                </a:cubicBezTo>
                <a:cubicBezTo>
                  <a:pt x="53" y="441"/>
                  <a:pt x="53" y="442"/>
                  <a:pt x="53" y="443"/>
                </a:cubicBezTo>
                <a:cubicBezTo>
                  <a:pt x="52" y="443"/>
                  <a:pt x="52" y="443"/>
                  <a:pt x="52" y="443"/>
                </a:cubicBezTo>
                <a:cubicBezTo>
                  <a:pt x="51" y="444"/>
                  <a:pt x="51" y="445"/>
                  <a:pt x="50" y="445"/>
                </a:cubicBezTo>
                <a:cubicBezTo>
                  <a:pt x="50" y="445"/>
                  <a:pt x="49" y="445"/>
                  <a:pt x="49" y="446"/>
                </a:cubicBezTo>
                <a:cubicBezTo>
                  <a:pt x="49" y="446"/>
                  <a:pt x="48" y="446"/>
                  <a:pt x="48" y="446"/>
                </a:cubicBezTo>
                <a:cubicBezTo>
                  <a:pt x="47" y="448"/>
                  <a:pt x="46" y="449"/>
                  <a:pt x="45" y="450"/>
                </a:cubicBezTo>
                <a:cubicBezTo>
                  <a:pt x="43" y="450"/>
                  <a:pt x="42" y="451"/>
                  <a:pt x="41" y="451"/>
                </a:cubicBezTo>
                <a:cubicBezTo>
                  <a:pt x="38" y="451"/>
                  <a:pt x="37" y="452"/>
                  <a:pt x="34" y="452"/>
                </a:cubicBezTo>
                <a:cubicBezTo>
                  <a:pt x="34" y="453"/>
                  <a:pt x="33" y="453"/>
                  <a:pt x="32" y="453"/>
                </a:cubicBezTo>
                <a:cubicBezTo>
                  <a:pt x="31" y="455"/>
                  <a:pt x="28" y="455"/>
                  <a:pt x="29" y="459"/>
                </a:cubicBezTo>
                <a:cubicBezTo>
                  <a:pt x="30" y="459"/>
                  <a:pt x="31" y="459"/>
                  <a:pt x="33" y="459"/>
                </a:cubicBezTo>
                <a:cubicBezTo>
                  <a:pt x="33" y="458"/>
                  <a:pt x="34" y="458"/>
                  <a:pt x="35" y="458"/>
                </a:cubicBezTo>
                <a:cubicBezTo>
                  <a:pt x="36" y="457"/>
                  <a:pt x="36" y="457"/>
                  <a:pt x="37" y="457"/>
                </a:cubicBezTo>
                <a:cubicBezTo>
                  <a:pt x="37" y="457"/>
                  <a:pt x="37" y="457"/>
                  <a:pt x="38" y="457"/>
                </a:cubicBezTo>
                <a:cubicBezTo>
                  <a:pt x="38" y="457"/>
                  <a:pt x="38" y="457"/>
                  <a:pt x="38" y="458"/>
                </a:cubicBezTo>
                <a:cubicBezTo>
                  <a:pt x="41" y="458"/>
                  <a:pt x="41" y="461"/>
                  <a:pt x="41" y="464"/>
                </a:cubicBezTo>
                <a:cubicBezTo>
                  <a:pt x="43" y="465"/>
                  <a:pt x="44" y="464"/>
                  <a:pt x="46" y="464"/>
                </a:cubicBezTo>
                <a:cubicBezTo>
                  <a:pt x="46" y="463"/>
                  <a:pt x="47" y="463"/>
                  <a:pt x="47" y="462"/>
                </a:cubicBezTo>
                <a:cubicBezTo>
                  <a:pt x="50" y="461"/>
                  <a:pt x="47" y="461"/>
                  <a:pt x="47" y="459"/>
                </a:cubicBezTo>
                <a:cubicBezTo>
                  <a:pt x="51" y="460"/>
                  <a:pt x="48" y="455"/>
                  <a:pt x="51" y="455"/>
                </a:cubicBezTo>
                <a:cubicBezTo>
                  <a:pt x="51" y="456"/>
                  <a:pt x="51" y="457"/>
                  <a:pt x="51" y="458"/>
                </a:cubicBezTo>
                <a:cubicBezTo>
                  <a:pt x="53" y="459"/>
                  <a:pt x="52" y="456"/>
                  <a:pt x="54" y="457"/>
                </a:cubicBezTo>
                <a:cubicBezTo>
                  <a:pt x="56" y="457"/>
                  <a:pt x="56" y="455"/>
                  <a:pt x="58" y="456"/>
                </a:cubicBezTo>
                <a:cubicBezTo>
                  <a:pt x="59" y="454"/>
                  <a:pt x="59" y="452"/>
                  <a:pt x="61" y="452"/>
                </a:cubicBezTo>
                <a:cubicBezTo>
                  <a:pt x="62" y="452"/>
                  <a:pt x="62" y="453"/>
                  <a:pt x="63" y="452"/>
                </a:cubicBezTo>
                <a:cubicBezTo>
                  <a:pt x="63" y="452"/>
                  <a:pt x="64" y="452"/>
                  <a:pt x="64" y="452"/>
                </a:cubicBezTo>
                <a:cubicBezTo>
                  <a:pt x="65" y="452"/>
                  <a:pt x="65" y="452"/>
                  <a:pt x="66" y="452"/>
                </a:cubicBezTo>
                <a:cubicBezTo>
                  <a:pt x="67" y="452"/>
                  <a:pt x="68" y="452"/>
                  <a:pt x="68" y="453"/>
                </a:cubicBezTo>
                <a:cubicBezTo>
                  <a:pt x="69" y="453"/>
                  <a:pt x="70" y="453"/>
                  <a:pt x="70" y="454"/>
                </a:cubicBezTo>
                <a:cubicBezTo>
                  <a:pt x="71" y="454"/>
                  <a:pt x="73" y="454"/>
                  <a:pt x="73" y="455"/>
                </a:cubicBezTo>
                <a:cubicBezTo>
                  <a:pt x="74" y="455"/>
                  <a:pt x="74" y="455"/>
                  <a:pt x="75" y="455"/>
                </a:cubicBezTo>
                <a:cubicBezTo>
                  <a:pt x="75" y="454"/>
                  <a:pt x="77" y="454"/>
                  <a:pt x="77" y="452"/>
                </a:cubicBezTo>
                <a:cubicBezTo>
                  <a:pt x="76" y="452"/>
                  <a:pt x="76" y="450"/>
                  <a:pt x="77" y="450"/>
                </a:cubicBezTo>
                <a:cubicBezTo>
                  <a:pt x="77" y="452"/>
                  <a:pt x="78" y="452"/>
                  <a:pt x="79" y="453"/>
                </a:cubicBezTo>
                <a:cubicBezTo>
                  <a:pt x="78" y="454"/>
                  <a:pt x="78" y="455"/>
                  <a:pt x="78" y="456"/>
                </a:cubicBezTo>
                <a:cubicBezTo>
                  <a:pt x="79" y="457"/>
                  <a:pt x="82" y="457"/>
                  <a:pt x="84" y="458"/>
                </a:cubicBezTo>
                <a:cubicBezTo>
                  <a:pt x="84" y="459"/>
                  <a:pt x="84" y="460"/>
                  <a:pt x="84" y="461"/>
                </a:cubicBezTo>
                <a:cubicBezTo>
                  <a:pt x="84" y="461"/>
                  <a:pt x="85" y="462"/>
                  <a:pt x="86" y="462"/>
                </a:cubicBezTo>
                <a:cubicBezTo>
                  <a:pt x="86" y="462"/>
                  <a:pt x="86" y="462"/>
                  <a:pt x="86" y="463"/>
                </a:cubicBezTo>
                <a:cubicBezTo>
                  <a:pt x="87" y="464"/>
                  <a:pt x="89" y="464"/>
                  <a:pt x="90" y="464"/>
                </a:cubicBezTo>
                <a:cubicBezTo>
                  <a:pt x="90" y="463"/>
                  <a:pt x="90" y="462"/>
                  <a:pt x="90" y="461"/>
                </a:cubicBezTo>
                <a:cubicBezTo>
                  <a:pt x="91" y="461"/>
                  <a:pt x="90" y="460"/>
                  <a:pt x="91" y="460"/>
                </a:cubicBezTo>
                <a:cubicBezTo>
                  <a:pt x="91" y="460"/>
                  <a:pt x="92" y="460"/>
                  <a:pt x="92" y="460"/>
                </a:cubicBezTo>
                <a:cubicBezTo>
                  <a:pt x="92" y="460"/>
                  <a:pt x="92" y="459"/>
                  <a:pt x="93" y="459"/>
                </a:cubicBezTo>
                <a:cubicBezTo>
                  <a:pt x="93" y="458"/>
                  <a:pt x="94" y="458"/>
                  <a:pt x="94" y="458"/>
                </a:cubicBezTo>
                <a:cubicBezTo>
                  <a:pt x="94" y="458"/>
                  <a:pt x="94" y="457"/>
                  <a:pt x="95" y="457"/>
                </a:cubicBezTo>
                <a:cubicBezTo>
                  <a:pt x="95" y="457"/>
                  <a:pt x="95" y="457"/>
                  <a:pt x="95" y="457"/>
                </a:cubicBezTo>
                <a:cubicBezTo>
                  <a:pt x="96" y="456"/>
                  <a:pt x="96" y="454"/>
                  <a:pt x="96" y="453"/>
                </a:cubicBezTo>
                <a:cubicBezTo>
                  <a:pt x="96" y="453"/>
                  <a:pt x="97" y="453"/>
                  <a:pt x="97" y="452"/>
                </a:cubicBezTo>
                <a:cubicBezTo>
                  <a:pt x="97" y="452"/>
                  <a:pt x="98" y="451"/>
                  <a:pt x="97" y="450"/>
                </a:cubicBezTo>
                <a:cubicBezTo>
                  <a:pt x="97" y="450"/>
                  <a:pt x="96" y="450"/>
                  <a:pt x="95" y="449"/>
                </a:cubicBezTo>
                <a:cubicBezTo>
                  <a:pt x="97" y="449"/>
                  <a:pt x="99" y="449"/>
                  <a:pt x="100" y="448"/>
                </a:cubicBezTo>
                <a:cubicBezTo>
                  <a:pt x="101" y="446"/>
                  <a:pt x="98" y="445"/>
                  <a:pt x="100" y="444"/>
                </a:cubicBezTo>
                <a:cubicBezTo>
                  <a:pt x="101" y="444"/>
                  <a:pt x="100" y="447"/>
                  <a:pt x="102" y="447"/>
                </a:cubicBezTo>
                <a:cubicBezTo>
                  <a:pt x="107" y="446"/>
                  <a:pt x="111" y="447"/>
                  <a:pt x="117" y="446"/>
                </a:cubicBezTo>
                <a:cubicBezTo>
                  <a:pt x="117" y="447"/>
                  <a:pt x="118" y="447"/>
                  <a:pt x="118" y="447"/>
                </a:cubicBezTo>
                <a:cubicBezTo>
                  <a:pt x="118" y="448"/>
                  <a:pt x="119" y="448"/>
                  <a:pt x="119" y="448"/>
                </a:cubicBezTo>
                <a:cubicBezTo>
                  <a:pt x="120" y="448"/>
                  <a:pt x="120" y="448"/>
                  <a:pt x="120" y="448"/>
                </a:cubicBezTo>
                <a:cubicBezTo>
                  <a:pt x="120" y="448"/>
                  <a:pt x="121" y="448"/>
                  <a:pt x="120" y="449"/>
                </a:cubicBezTo>
                <a:cubicBezTo>
                  <a:pt x="122" y="450"/>
                  <a:pt x="123" y="451"/>
                  <a:pt x="123" y="452"/>
                </a:cubicBezTo>
                <a:cubicBezTo>
                  <a:pt x="124" y="453"/>
                  <a:pt x="124" y="454"/>
                  <a:pt x="125" y="456"/>
                </a:cubicBezTo>
                <a:cubicBezTo>
                  <a:pt x="126" y="456"/>
                  <a:pt x="125" y="459"/>
                  <a:pt x="127" y="459"/>
                </a:cubicBezTo>
                <a:cubicBezTo>
                  <a:pt x="127" y="457"/>
                  <a:pt x="128" y="457"/>
                  <a:pt x="128" y="455"/>
                </a:cubicBezTo>
                <a:cubicBezTo>
                  <a:pt x="127" y="454"/>
                  <a:pt x="127" y="454"/>
                  <a:pt x="129" y="453"/>
                </a:cubicBezTo>
                <a:cubicBezTo>
                  <a:pt x="131" y="453"/>
                  <a:pt x="133" y="455"/>
                  <a:pt x="135" y="455"/>
                </a:cubicBezTo>
                <a:cubicBezTo>
                  <a:pt x="135" y="455"/>
                  <a:pt x="136" y="456"/>
                  <a:pt x="137" y="456"/>
                </a:cubicBezTo>
                <a:cubicBezTo>
                  <a:pt x="138" y="457"/>
                  <a:pt x="138" y="457"/>
                  <a:pt x="139" y="457"/>
                </a:cubicBezTo>
                <a:cubicBezTo>
                  <a:pt x="140" y="457"/>
                  <a:pt x="140" y="456"/>
                  <a:pt x="140" y="455"/>
                </a:cubicBezTo>
                <a:cubicBezTo>
                  <a:pt x="143" y="454"/>
                  <a:pt x="137" y="452"/>
                  <a:pt x="140" y="451"/>
                </a:cubicBezTo>
                <a:cubicBezTo>
                  <a:pt x="142" y="452"/>
                  <a:pt x="144" y="453"/>
                  <a:pt x="147" y="452"/>
                </a:cubicBezTo>
                <a:cubicBezTo>
                  <a:pt x="148" y="453"/>
                  <a:pt x="149" y="454"/>
                  <a:pt x="150" y="454"/>
                </a:cubicBezTo>
                <a:cubicBezTo>
                  <a:pt x="153" y="453"/>
                  <a:pt x="155" y="451"/>
                  <a:pt x="159" y="451"/>
                </a:cubicBezTo>
                <a:cubicBezTo>
                  <a:pt x="159" y="450"/>
                  <a:pt x="160" y="450"/>
                  <a:pt x="159" y="448"/>
                </a:cubicBezTo>
                <a:cubicBezTo>
                  <a:pt x="159" y="447"/>
                  <a:pt x="160" y="447"/>
                  <a:pt x="161" y="447"/>
                </a:cubicBezTo>
                <a:cubicBezTo>
                  <a:pt x="161" y="449"/>
                  <a:pt x="161" y="450"/>
                  <a:pt x="162" y="451"/>
                </a:cubicBezTo>
                <a:cubicBezTo>
                  <a:pt x="163" y="451"/>
                  <a:pt x="163" y="452"/>
                  <a:pt x="164" y="452"/>
                </a:cubicBezTo>
                <a:cubicBezTo>
                  <a:pt x="165" y="453"/>
                  <a:pt x="165" y="452"/>
                  <a:pt x="166" y="452"/>
                </a:cubicBezTo>
                <a:cubicBezTo>
                  <a:pt x="166" y="451"/>
                  <a:pt x="166" y="451"/>
                  <a:pt x="166" y="452"/>
                </a:cubicBezTo>
                <a:cubicBezTo>
                  <a:pt x="166" y="452"/>
                  <a:pt x="166" y="453"/>
                  <a:pt x="166" y="454"/>
                </a:cubicBezTo>
                <a:cubicBezTo>
                  <a:pt x="169" y="454"/>
                  <a:pt x="168" y="451"/>
                  <a:pt x="171" y="452"/>
                </a:cubicBezTo>
                <a:cubicBezTo>
                  <a:pt x="171" y="452"/>
                  <a:pt x="171" y="452"/>
                  <a:pt x="171" y="452"/>
                </a:cubicBezTo>
                <a:cubicBezTo>
                  <a:pt x="172" y="453"/>
                  <a:pt x="172" y="454"/>
                  <a:pt x="171" y="455"/>
                </a:cubicBezTo>
                <a:cubicBezTo>
                  <a:pt x="171" y="456"/>
                  <a:pt x="172" y="456"/>
                  <a:pt x="172" y="457"/>
                </a:cubicBezTo>
                <a:cubicBezTo>
                  <a:pt x="173" y="457"/>
                  <a:pt x="173" y="457"/>
                  <a:pt x="173" y="457"/>
                </a:cubicBezTo>
                <a:cubicBezTo>
                  <a:pt x="173" y="458"/>
                  <a:pt x="174" y="459"/>
                  <a:pt x="174" y="459"/>
                </a:cubicBezTo>
                <a:cubicBezTo>
                  <a:pt x="174" y="458"/>
                  <a:pt x="175" y="458"/>
                  <a:pt x="176" y="458"/>
                </a:cubicBezTo>
                <a:cubicBezTo>
                  <a:pt x="175" y="457"/>
                  <a:pt x="176" y="457"/>
                  <a:pt x="176" y="457"/>
                </a:cubicBezTo>
                <a:cubicBezTo>
                  <a:pt x="177" y="457"/>
                  <a:pt x="177" y="457"/>
                  <a:pt x="178" y="457"/>
                </a:cubicBezTo>
                <a:cubicBezTo>
                  <a:pt x="181" y="456"/>
                  <a:pt x="181" y="458"/>
                  <a:pt x="183" y="457"/>
                </a:cubicBezTo>
                <a:cubicBezTo>
                  <a:pt x="185" y="457"/>
                  <a:pt x="188" y="457"/>
                  <a:pt x="190" y="457"/>
                </a:cubicBezTo>
                <a:cubicBezTo>
                  <a:pt x="190" y="457"/>
                  <a:pt x="191" y="457"/>
                  <a:pt x="191" y="457"/>
                </a:cubicBezTo>
                <a:cubicBezTo>
                  <a:pt x="192" y="457"/>
                  <a:pt x="193" y="457"/>
                  <a:pt x="194" y="458"/>
                </a:cubicBezTo>
                <a:cubicBezTo>
                  <a:pt x="195" y="458"/>
                  <a:pt x="195" y="458"/>
                  <a:pt x="195" y="459"/>
                </a:cubicBezTo>
                <a:cubicBezTo>
                  <a:pt x="195" y="459"/>
                  <a:pt x="195" y="459"/>
                  <a:pt x="196" y="459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7" y="459"/>
                  <a:pt x="198" y="459"/>
                  <a:pt x="198" y="460"/>
                </a:cubicBezTo>
                <a:cubicBezTo>
                  <a:pt x="198" y="461"/>
                  <a:pt x="199" y="461"/>
                  <a:pt x="199" y="461"/>
                </a:cubicBezTo>
                <a:cubicBezTo>
                  <a:pt x="199" y="461"/>
                  <a:pt x="200" y="461"/>
                  <a:pt x="200" y="461"/>
                </a:cubicBezTo>
                <a:cubicBezTo>
                  <a:pt x="200" y="461"/>
                  <a:pt x="200" y="461"/>
                  <a:pt x="200" y="462"/>
                </a:cubicBezTo>
                <a:cubicBezTo>
                  <a:pt x="200" y="462"/>
                  <a:pt x="201" y="462"/>
                  <a:pt x="202" y="462"/>
                </a:cubicBezTo>
                <a:cubicBezTo>
                  <a:pt x="202" y="462"/>
                  <a:pt x="202" y="462"/>
                  <a:pt x="203" y="462"/>
                </a:cubicBezTo>
                <a:cubicBezTo>
                  <a:pt x="204" y="462"/>
                  <a:pt x="205" y="461"/>
                  <a:pt x="206" y="461"/>
                </a:cubicBezTo>
                <a:cubicBezTo>
                  <a:pt x="208" y="461"/>
                  <a:pt x="208" y="460"/>
                  <a:pt x="209" y="460"/>
                </a:cubicBezTo>
                <a:cubicBezTo>
                  <a:pt x="210" y="460"/>
                  <a:pt x="211" y="460"/>
                  <a:pt x="212" y="460"/>
                </a:cubicBezTo>
                <a:cubicBezTo>
                  <a:pt x="213" y="459"/>
                  <a:pt x="214" y="460"/>
                  <a:pt x="215" y="459"/>
                </a:cubicBezTo>
                <a:cubicBezTo>
                  <a:pt x="215" y="459"/>
                  <a:pt x="217" y="459"/>
                  <a:pt x="217" y="458"/>
                </a:cubicBezTo>
                <a:cubicBezTo>
                  <a:pt x="218" y="458"/>
                  <a:pt x="218" y="458"/>
                  <a:pt x="219" y="458"/>
                </a:cubicBezTo>
                <a:cubicBezTo>
                  <a:pt x="220" y="457"/>
                  <a:pt x="220" y="456"/>
                  <a:pt x="222" y="456"/>
                </a:cubicBezTo>
                <a:cubicBezTo>
                  <a:pt x="224" y="456"/>
                  <a:pt x="224" y="457"/>
                  <a:pt x="226" y="457"/>
                </a:cubicBezTo>
                <a:cubicBezTo>
                  <a:pt x="227" y="455"/>
                  <a:pt x="228" y="453"/>
                  <a:pt x="229" y="452"/>
                </a:cubicBezTo>
                <a:cubicBezTo>
                  <a:pt x="231" y="452"/>
                  <a:pt x="231" y="451"/>
                  <a:pt x="233" y="452"/>
                </a:cubicBezTo>
                <a:cubicBezTo>
                  <a:pt x="234" y="450"/>
                  <a:pt x="236" y="451"/>
                  <a:pt x="237" y="450"/>
                </a:cubicBezTo>
                <a:cubicBezTo>
                  <a:pt x="239" y="450"/>
                  <a:pt x="239" y="448"/>
                  <a:pt x="240" y="448"/>
                </a:cubicBezTo>
                <a:cubicBezTo>
                  <a:pt x="240" y="446"/>
                  <a:pt x="240" y="444"/>
                  <a:pt x="240" y="442"/>
                </a:cubicBezTo>
                <a:cubicBezTo>
                  <a:pt x="243" y="443"/>
                  <a:pt x="242" y="439"/>
                  <a:pt x="244" y="439"/>
                </a:cubicBezTo>
                <a:cubicBezTo>
                  <a:pt x="244" y="437"/>
                  <a:pt x="246" y="437"/>
                  <a:pt x="245" y="434"/>
                </a:cubicBezTo>
                <a:cubicBezTo>
                  <a:pt x="244" y="433"/>
                  <a:pt x="240" y="434"/>
                  <a:pt x="237" y="434"/>
                </a:cubicBezTo>
                <a:cubicBezTo>
                  <a:pt x="237" y="434"/>
                  <a:pt x="237" y="434"/>
                  <a:pt x="236" y="434"/>
                </a:cubicBezTo>
                <a:cubicBezTo>
                  <a:pt x="234" y="434"/>
                  <a:pt x="234" y="434"/>
                  <a:pt x="232" y="435"/>
                </a:cubicBezTo>
                <a:cubicBezTo>
                  <a:pt x="232" y="435"/>
                  <a:pt x="232" y="436"/>
                  <a:pt x="231" y="436"/>
                </a:cubicBezTo>
                <a:cubicBezTo>
                  <a:pt x="230" y="436"/>
                  <a:pt x="229" y="436"/>
                  <a:pt x="229" y="436"/>
                </a:cubicBezTo>
                <a:cubicBezTo>
                  <a:pt x="229" y="437"/>
                  <a:pt x="229" y="437"/>
                  <a:pt x="228" y="437"/>
                </a:cubicBezTo>
                <a:cubicBezTo>
                  <a:pt x="228" y="437"/>
                  <a:pt x="228" y="436"/>
                  <a:pt x="228" y="436"/>
                </a:cubicBezTo>
                <a:cubicBezTo>
                  <a:pt x="229" y="435"/>
                  <a:pt x="229" y="434"/>
                  <a:pt x="228" y="434"/>
                </a:cubicBezTo>
                <a:cubicBezTo>
                  <a:pt x="227" y="434"/>
                  <a:pt x="227" y="434"/>
                  <a:pt x="227" y="434"/>
                </a:cubicBezTo>
                <a:cubicBezTo>
                  <a:pt x="226" y="433"/>
                  <a:pt x="225" y="433"/>
                  <a:pt x="223" y="433"/>
                </a:cubicBezTo>
                <a:cubicBezTo>
                  <a:pt x="223" y="434"/>
                  <a:pt x="222" y="433"/>
                  <a:pt x="222" y="434"/>
                </a:cubicBezTo>
                <a:cubicBezTo>
                  <a:pt x="221" y="435"/>
                  <a:pt x="220" y="435"/>
                  <a:pt x="219" y="435"/>
                </a:cubicBezTo>
                <a:cubicBezTo>
                  <a:pt x="218" y="435"/>
                  <a:pt x="217" y="435"/>
                  <a:pt x="217" y="434"/>
                </a:cubicBezTo>
                <a:cubicBezTo>
                  <a:pt x="217" y="432"/>
                  <a:pt x="221" y="435"/>
                  <a:pt x="220" y="433"/>
                </a:cubicBezTo>
                <a:cubicBezTo>
                  <a:pt x="221" y="433"/>
                  <a:pt x="222" y="432"/>
                  <a:pt x="223" y="432"/>
                </a:cubicBezTo>
                <a:cubicBezTo>
                  <a:pt x="223" y="431"/>
                  <a:pt x="223" y="431"/>
                  <a:pt x="222" y="431"/>
                </a:cubicBezTo>
                <a:cubicBezTo>
                  <a:pt x="222" y="431"/>
                  <a:pt x="221" y="431"/>
                  <a:pt x="222" y="430"/>
                </a:cubicBezTo>
                <a:cubicBezTo>
                  <a:pt x="221" y="430"/>
                  <a:pt x="220" y="430"/>
                  <a:pt x="219" y="429"/>
                </a:cubicBezTo>
                <a:cubicBezTo>
                  <a:pt x="221" y="430"/>
                  <a:pt x="222" y="429"/>
                  <a:pt x="223" y="429"/>
                </a:cubicBezTo>
                <a:cubicBezTo>
                  <a:pt x="223" y="430"/>
                  <a:pt x="225" y="429"/>
                  <a:pt x="226" y="429"/>
                </a:cubicBezTo>
                <a:cubicBezTo>
                  <a:pt x="227" y="429"/>
                  <a:pt x="227" y="428"/>
                  <a:pt x="228" y="428"/>
                </a:cubicBezTo>
                <a:cubicBezTo>
                  <a:pt x="228" y="428"/>
                  <a:pt x="228" y="428"/>
                  <a:pt x="228" y="428"/>
                </a:cubicBezTo>
                <a:cubicBezTo>
                  <a:pt x="228" y="428"/>
                  <a:pt x="228" y="428"/>
                  <a:pt x="228" y="428"/>
                </a:cubicBezTo>
                <a:cubicBezTo>
                  <a:pt x="230" y="428"/>
                  <a:pt x="231" y="427"/>
                  <a:pt x="231" y="426"/>
                </a:cubicBezTo>
                <a:cubicBezTo>
                  <a:pt x="231" y="425"/>
                  <a:pt x="231" y="425"/>
                  <a:pt x="231" y="425"/>
                </a:cubicBezTo>
                <a:cubicBezTo>
                  <a:pt x="231" y="424"/>
                  <a:pt x="232" y="422"/>
                  <a:pt x="232" y="420"/>
                </a:cubicBezTo>
                <a:cubicBezTo>
                  <a:pt x="231" y="421"/>
                  <a:pt x="231" y="420"/>
                  <a:pt x="230" y="420"/>
                </a:cubicBezTo>
                <a:cubicBezTo>
                  <a:pt x="229" y="420"/>
                  <a:pt x="225" y="421"/>
                  <a:pt x="225" y="420"/>
                </a:cubicBezTo>
                <a:cubicBezTo>
                  <a:pt x="227" y="420"/>
                  <a:pt x="228" y="419"/>
                  <a:pt x="230" y="419"/>
                </a:cubicBezTo>
                <a:cubicBezTo>
                  <a:pt x="230" y="418"/>
                  <a:pt x="230" y="418"/>
                  <a:pt x="231" y="418"/>
                </a:cubicBezTo>
                <a:cubicBezTo>
                  <a:pt x="231" y="418"/>
                  <a:pt x="231" y="417"/>
                  <a:pt x="231" y="417"/>
                </a:cubicBezTo>
                <a:cubicBezTo>
                  <a:pt x="232" y="417"/>
                  <a:pt x="231" y="415"/>
                  <a:pt x="233" y="415"/>
                </a:cubicBezTo>
                <a:cubicBezTo>
                  <a:pt x="233" y="416"/>
                  <a:pt x="234" y="416"/>
                  <a:pt x="234" y="417"/>
                </a:cubicBezTo>
                <a:cubicBezTo>
                  <a:pt x="234" y="418"/>
                  <a:pt x="233" y="419"/>
                  <a:pt x="234" y="419"/>
                </a:cubicBezTo>
                <a:cubicBezTo>
                  <a:pt x="235" y="417"/>
                  <a:pt x="236" y="420"/>
                  <a:pt x="238" y="419"/>
                </a:cubicBezTo>
                <a:cubicBezTo>
                  <a:pt x="239" y="419"/>
                  <a:pt x="238" y="417"/>
                  <a:pt x="240" y="417"/>
                </a:cubicBezTo>
                <a:cubicBezTo>
                  <a:pt x="240" y="418"/>
                  <a:pt x="240" y="417"/>
                  <a:pt x="240" y="416"/>
                </a:cubicBezTo>
                <a:cubicBezTo>
                  <a:pt x="241" y="416"/>
                  <a:pt x="241" y="417"/>
                  <a:pt x="242" y="417"/>
                </a:cubicBezTo>
                <a:cubicBezTo>
                  <a:pt x="242" y="415"/>
                  <a:pt x="240" y="414"/>
                  <a:pt x="240" y="412"/>
                </a:cubicBezTo>
                <a:cubicBezTo>
                  <a:pt x="239" y="412"/>
                  <a:pt x="239" y="412"/>
                  <a:pt x="239" y="411"/>
                </a:cubicBezTo>
                <a:cubicBezTo>
                  <a:pt x="238" y="411"/>
                  <a:pt x="237" y="411"/>
                  <a:pt x="237" y="411"/>
                </a:cubicBezTo>
                <a:cubicBezTo>
                  <a:pt x="238" y="411"/>
                  <a:pt x="239" y="411"/>
                  <a:pt x="239" y="411"/>
                </a:cubicBezTo>
                <a:cubicBezTo>
                  <a:pt x="239" y="411"/>
                  <a:pt x="240" y="411"/>
                  <a:pt x="240" y="412"/>
                </a:cubicBezTo>
                <a:cubicBezTo>
                  <a:pt x="241" y="412"/>
                  <a:pt x="241" y="413"/>
                  <a:pt x="242" y="413"/>
                </a:cubicBezTo>
                <a:cubicBezTo>
                  <a:pt x="242" y="412"/>
                  <a:pt x="242" y="411"/>
                  <a:pt x="242" y="411"/>
                </a:cubicBezTo>
                <a:cubicBezTo>
                  <a:pt x="241" y="410"/>
                  <a:pt x="239" y="409"/>
                  <a:pt x="239" y="407"/>
                </a:cubicBezTo>
                <a:cubicBezTo>
                  <a:pt x="240" y="408"/>
                  <a:pt x="242" y="409"/>
                  <a:pt x="242" y="411"/>
                </a:cubicBezTo>
                <a:cubicBezTo>
                  <a:pt x="243" y="410"/>
                  <a:pt x="241" y="414"/>
                  <a:pt x="244" y="413"/>
                </a:cubicBezTo>
                <a:cubicBezTo>
                  <a:pt x="244" y="413"/>
                  <a:pt x="244" y="412"/>
                  <a:pt x="244" y="411"/>
                </a:cubicBezTo>
                <a:cubicBezTo>
                  <a:pt x="245" y="411"/>
                  <a:pt x="246" y="411"/>
                  <a:pt x="247" y="411"/>
                </a:cubicBezTo>
                <a:cubicBezTo>
                  <a:pt x="247" y="411"/>
                  <a:pt x="247" y="409"/>
                  <a:pt x="248" y="409"/>
                </a:cubicBezTo>
                <a:cubicBezTo>
                  <a:pt x="249" y="409"/>
                  <a:pt x="250" y="409"/>
                  <a:pt x="251" y="409"/>
                </a:cubicBezTo>
                <a:cubicBezTo>
                  <a:pt x="251" y="409"/>
                  <a:pt x="251" y="408"/>
                  <a:pt x="252" y="408"/>
                </a:cubicBezTo>
                <a:cubicBezTo>
                  <a:pt x="252" y="408"/>
                  <a:pt x="252" y="408"/>
                  <a:pt x="252" y="408"/>
                </a:cubicBezTo>
                <a:cubicBezTo>
                  <a:pt x="253" y="407"/>
                  <a:pt x="253" y="406"/>
                  <a:pt x="254" y="405"/>
                </a:cubicBezTo>
                <a:cubicBezTo>
                  <a:pt x="254" y="405"/>
                  <a:pt x="254" y="405"/>
                  <a:pt x="254" y="405"/>
                </a:cubicBezTo>
                <a:cubicBezTo>
                  <a:pt x="254" y="403"/>
                  <a:pt x="254" y="402"/>
                  <a:pt x="254" y="400"/>
                </a:cubicBezTo>
                <a:cubicBezTo>
                  <a:pt x="254" y="400"/>
                  <a:pt x="254" y="400"/>
                  <a:pt x="255" y="400"/>
                </a:cubicBezTo>
                <a:cubicBezTo>
                  <a:pt x="255" y="400"/>
                  <a:pt x="255" y="399"/>
                  <a:pt x="256" y="398"/>
                </a:cubicBezTo>
                <a:cubicBezTo>
                  <a:pt x="256" y="398"/>
                  <a:pt x="256" y="398"/>
                  <a:pt x="256" y="398"/>
                </a:cubicBezTo>
                <a:cubicBezTo>
                  <a:pt x="256" y="398"/>
                  <a:pt x="257" y="397"/>
                  <a:pt x="257" y="397"/>
                </a:cubicBezTo>
                <a:cubicBezTo>
                  <a:pt x="257" y="396"/>
                  <a:pt x="257" y="396"/>
                  <a:pt x="257" y="396"/>
                </a:cubicBezTo>
                <a:cubicBezTo>
                  <a:pt x="258" y="395"/>
                  <a:pt x="258" y="394"/>
                  <a:pt x="259" y="393"/>
                </a:cubicBezTo>
                <a:cubicBezTo>
                  <a:pt x="259" y="393"/>
                  <a:pt x="259" y="393"/>
                  <a:pt x="259" y="393"/>
                </a:cubicBezTo>
                <a:cubicBezTo>
                  <a:pt x="259" y="391"/>
                  <a:pt x="260" y="390"/>
                  <a:pt x="260" y="388"/>
                </a:cubicBezTo>
                <a:cubicBezTo>
                  <a:pt x="259" y="388"/>
                  <a:pt x="259" y="387"/>
                  <a:pt x="259" y="386"/>
                </a:cubicBezTo>
                <a:cubicBezTo>
                  <a:pt x="259" y="385"/>
                  <a:pt x="261" y="385"/>
                  <a:pt x="261" y="383"/>
                </a:cubicBezTo>
                <a:cubicBezTo>
                  <a:pt x="261" y="382"/>
                  <a:pt x="261" y="381"/>
                  <a:pt x="261" y="381"/>
                </a:cubicBezTo>
                <a:close/>
                <a:moveTo>
                  <a:pt x="115" y="270"/>
                </a:moveTo>
                <a:cubicBezTo>
                  <a:pt x="114" y="270"/>
                  <a:pt x="114" y="270"/>
                  <a:pt x="113" y="270"/>
                </a:cubicBezTo>
                <a:cubicBezTo>
                  <a:pt x="113" y="271"/>
                  <a:pt x="112" y="271"/>
                  <a:pt x="111" y="271"/>
                </a:cubicBezTo>
                <a:cubicBezTo>
                  <a:pt x="110" y="271"/>
                  <a:pt x="110" y="272"/>
                  <a:pt x="110" y="272"/>
                </a:cubicBezTo>
                <a:cubicBezTo>
                  <a:pt x="110" y="272"/>
                  <a:pt x="109" y="272"/>
                  <a:pt x="109" y="273"/>
                </a:cubicBezTo>
                <a:cubicBezTo>
                  <a:pt x="108" y="273"/>
                  <a:pt x="108" y="275"/>
                  <a:pt x="107" y="275"/>
                </a:cubicBezTo>
                <a:cubicBezTo>
                  <a:pt x="107" y="275"/>
                  <a:pt x="107" y="276"/>
                  <a:pt x="107" y="276"/>
                </a:cubicBezTo>
                <a:cubicBezTo>
                  <a:pt x="104" y="276"/>
                  <a:pt x="105" y="278"/>
                  <a:pt x="103" y="278"/>
                </a:cubicBezTo>
                <a:cubicBezTo>
                  <a:pt x="103" y="280"/>
                  <a:pt x="102" y="281"/>
                  <a:pt x="101" y="282"/>
                </a:cubicBezTo>
                <a:cubicBezTo>
                  <a:pt x="103" y="283"/>
                  <a:pt x="104" y="284"/>
                  <a:pt x="106" y="283"/>
                </a:cubicBezTo>
                <a:cubicBezTo>
                  <a:pt x="106" y="282"/>
                  <a:pt x="107" y="283"/>
                  <a:pt x="107" y="282"/>
                </a:cubicBezTo>
                <a:cubicBezTo>
                  <a:pt x="108" y="282"/>
                  <a:pt x="108" y="281"/>
                  <a:pt x="109" y="281"/>
                </a:cubicBezTo>
                <a:cubicBezTo>
                  <a:pt x="109" y="280"/>
                  <a:pt x="110" y="280"/>
                  <a:pt x="111" y="280"/>
                </a:cubicBezTo>
                <a:cubicBezTo>
                  <a:pt x="111" y="280"/>
                  <a:pt x="111" y="280"/>
                  <a:pt x="111" y="280"/>
                </a:cubicBezTo>
                <a:cubicBezTo>
                  <a:pt x="112" y="280"/>
                  <a:pt x="111" y="279"/>
                  <a:pt x="111" y="279"/>
                </a:cubicBezTo>
                <a:cubicBezTo>
                  <a:pt x="112" y="279"/>
                  <a:pt x="112" y="279"/>
                  <a:pt x="112" y="279"/>
                </a:cubicBezTo>
                <a:cubicBezTo>
                  <a:pt x="112" y="279"/>
                  <a:pt x="112" y="278"/>
                  <a:pt x="112" y="278"/>
                </a:cubicBezTo>
                <a:cubicBezTo>
                  <a:pt x="112" y="278"/>
                  <a:pt x="113" y="278"/>
                  <a:pt x="113" y="278"/>
                </a:cubicBezTo>
                <a:cubicBezTo>
                  <a:pt x="113" y="278"/>
                  <a:pt x="113" y="278"/>
                  <a:pt x="113" y="278"/>
                </a:cubicBezTo>
                <a:cubicBezTo>
                  <a:pt x="113" y="278"/>
                  <a:pt x="113" y="278"/>
                  <a:pt x="114" y="278"/>
                </a:cubicBezTo>
                <a:cubicBezTo>
                  <a:pt x="114" y="277"/>
                  <a:pt x="114" y="276"/>
                  <a:pt x="115" y="276"/>
                </a:cubicBezTo>
                <a:cubicBezTo>
                  <a:pt x="115" y="274"/>
                  <a:pt x="114" y="274"/>
                  <a:pt x="114" y="273"/>
                </a:cubicBezTo>
                <a:cubicBezTo>
                  <a:pt x="114" y="271"/>
                  <a:pt x="115" y="271"/>
                  <a:pt x="115" y="270"/>
                </a:cubicBezTo>
                <a:close/>
                <a:moveTo>
                  <a:pt x="169" y="453"/>
                </a:moveTo>
                <a:cubicBezTo>
                  <a:pt x="169" y="454"/>
                  <a:pt x="169" y="454"/>
                  <a:pt x="169" y="455"/>
                </a:cubicBezTo>
                <a:cubicBezTo>
                  <a:pt x="169" y="455"/>
                  <a:pt x="169" y="455"/>
                  <a:pt x="169" y="455"/>
                </a:cubicBezTo>
                <a:cubicBezTo>
                  <a:pt x="170" y="455"/>
                  <a:pt x="170" y="455"/>
                  <a:pt x="171" y="455"/>
                </a:cubicBezTo>
                <a:cubicBezTo>
                  <a:pt x="171" y="454"/>
                  <a:pt x="171" y="453"/>
                  <a:pt x="171" y="452"/>
                </a:cubicBezTo>
                <a:cubicBezTo>
                  <a:pt x="170" y="452"/>
                  <a:pt x="169" y="453"/>
                  <a:pt x="169" y="453"/>
                </a:cubicBezTo>
                <a:close/>
                <a:moveTo>
                  <a:pt x="3" y="461"/>
                </a:moveTo>
                <a:cubicBezTo>
                  <a:pt x="3" y="461"/>
                  <a:pt x="3" y="460"/>
                  <a:pt x="3" y="460"/>
                </a:cubicBezTo>
                <a:cubicBezTo>
                  <a:pt x="3" y="460"/>
                  <a:pt x="2" y="459"/>
                  <a:pt x="2" y="459"/>
                </a:cubicBezTo>
                <a:cubicBezTo>
                  <a:pt x="1" y="459"/>
                  <a:pt x="0" y="460"/>
                  <a:pt x="0" y="460"/>
                </a:cubicBezTo>
                <a:cubicBezTo>
                  <a:pt x="0" y="460"/>
                  <a:pt x="0" y="461"/>
                  <a:pt x="0" y="462"/>
                </a:cubicBezTo>
                <a:cubicBezTo>
                  <a:pt x="0" y="462"/>
                  <a:pt x="1" y="461"/>
                  <a:pt x="1" y="462"/>
                </a:cubicBezTo>
                <a:cubicBezTo>
                  <a:pt x="2" y="462"/>
                  <a:pt x="3" y="463"/>
                  <a:pt x="3" y="462"/>
                </a:cubicBezTo>
                <a:cubicBezTo>
                  <a:pt x="3" y="462"/>
                  <a:pt x="3" y="461"/>
                  <a:pt x="3" y="461"/>
                </a:cubicBezTo>
                <a:close/>
                <a:moveTo>
                  <a:pt x="3" y="456"/>
                </a:moveTo>
                <a:cubicBezTo>
                  <a:pt x="3" y="455"/>
                  <a:pt x="2" y="455"/>
                  <a:pt x="2" y="456"/>
                </a:cubicBezTo>
                <a:cubicBezTo>
                  <a:pt x="3" y="456"/>
                  <a:pt x="3" y="457"/>
                  <a:pt x="3" y="457"/>
                </a:cubicBezTo>
                <a:cubicBezTo>
                  <a:pt x="3" y="455"/>
                  <a:pt x="6" y="459"/>
                  <a:pt x="6" y="457"/>
                </a:cubicBezTo>
                <a:cubicBezTo>
                  <a:pt x="5" y="456"/>
                  <a:pt x="5" y="456"/>
                  <a:pt x="3" y="456"/>
                </a:cubicBezTo>
                <a:close/>
                <a:moveTo>
                  <a:pt x="166" y="456"/>
                </a:moveTo>
                <a:cubicBezTo>
                  <a:pt x="165" y="456"/>
                  <a:pt x="165" y="455"/>
                  <a:pt x="164" y="454"/>
                </a:cubicBezTo>
                <a:cubicBezTo>
                  <a:pt x="163" y="454"/>
                  <a:pt x="163" y="454"/>
                  <a:pt x="163" y="454"/>
                </a:cubicBezTo>
                <a:cubicBezTo>
                  <a:pt x="163" y="454"/>
                  <a:pt x="162" y="454"/>
                  <a:pt x="162" y="454"/>
                </a:cubicBezTo>
                <a:cubicBezTo>
                  <a:pt x="162" y="453"/>
                  <a:pt x="162" y="453"/>
                  <a:pt x="162" y="453"/>
                </a:cubicBezTo>
                <a:cubicBezTo>
                  <a:pt x="162" y="453"/>
                  <a:pt x="162" y="453"/>
                  <a:pt x="162" y="453"/>
                </a:cubicBezTo>
                <a:cubicBezTo>
                  <a:pt x="160" y="454"/>
                  <a:pt x="160" y="451"/>
                  <a:pt x="158" y="453"/>
                </a:cubicBezTo>
                <a:cubicBezTo>
                  <a:pt x="158" y="453"/>
                  <a:pt x="158" y="453"/>
                  <a:pt x="158" y="453"/>
                </a:cubicBezTo>
                <a:cubicBezTo>
                  <a:pt x="158" y="453"/>
                  <a:pt x="158" y="453"/>
                  <a:pt x="157" y="453"/>
                </a:cubicBezTo>
                <a:cubicBezTo>
                  <a:pt x="157" y="453"/>
                  <a:pt x="157" y="454"/>
                  <a:pt x="156" y="454"/>
                </a:cubicBezTo>
                <a:cubicBezTo>
                  <a:pt x="154" y="454"/>
                  <a:pt x="153" y="454"/>
                  <a:pt x="153" y="455"/>
                </a:cubicBezTo>
                <a:cubicBezTo>
                  <a:pt x="153" y="455"/>
                  <a:pt x="153" y="456"/>
                  <a:pt x="154" y="456"/>
                </a:cubicBezTo>
                <a:cubicBezTo>
                  <a:pt x="154" y="456"/>
                  <a:pt x="154" y="456"/>
                  <a:pt x="154" y="456"/>
                </a:cubicBezTo>
                <a:cubicBezTo>
                  <a:pt x="155" y="457"/>
                  <a:pt x="156" y="458"/>
                  <a:pt x="157" y="458"/>
                </a:cubicBezTo>
                <a:cubicBezTo>
                  <a:pt x="157" y="458"/>
                  <a:pt x="157" y="459"/>
                  <a:pt x="157" y="459"/>
                </a:cubicBezTo>
                <a:cubicBezTo>
                  <a:pt x="158" y="460"/>
                  <a:pt x="157" y="461"/>
                  <a:pt x="159" y="462"/>
                </a:cubicBezTo>
                <a:cubicBezTo>
                  <a:pt x="159" y="461"/>
                  <a:pt x="160" y="461"/>
                  <a:pt x="161" y="461"/>
                </a:cubicBezTo>
                <a:cubicBezTo>
                  <a:pt x="161" y="461"/>
                  <a:pt x="161" y="461"/>
                  <a:pt x="161" y="461"/>
                </a:cubicBezTo>
                <a:cubicBezTo>
                  <a:pt x="161" y="461"/>
                  <a:pt x="161" y="461"/>
                  <a:pt x="161" y="461"/>
                </a:cubicBezTo>
                <a:cubicBezTo>
                  <a:pt x="162" y="459"/>
                  <a:pt x="165" y="460"/>
                  <a:pt x="164" y="459"/>
                </a:cubicBezTo>
                <a:cubicBezTo>
                  <a:pt x="164" y="459"/>
                  <a:pt x="165" y="459"/>
                  <a:pt x="165" y="459"/>
                </a:cubicBezTo>
                <a:cubicBezTo>
                  <a:pt x="165" y="459"/>
                  <a:pt x="166" y="458"/>
                  <a:pt x="166" y="458"/>
                </a:cubicBezTo>
                <a:cubicBezTo>
                  <a:pt x="166" y="457"/>
                  <a:pt x="166" y="457"/>
                  <a:pt x="166" y="457"/>
                </a:cubicBezTo>
                <a:cubicBezTo>
                  <a:pt x="166" y="457"/>
                  <a:pt x="166" y="456"/>
                  <a:pt x="166" y="456"/>
                </a:cubicBezTo>
                <a:close/>
                <a:moveTo>
                  <a:pt x="114" y="502"/>
                </a:moveTo>
                <a:cubicBezTo>
                  <a:pt x="114" y="503"/>
                  <a:pt x="113" y="503"/>
                  <a:pt x="113" y="503"/>
                </a:cubicBezTo>
                <a:cubicBezTo>
                  <a:pt x="111" y="503"/>
                  <a:pt x="111" y="505"/>
                  <a:pt x="109" y="505"/>
                </a:cubicBezTo>
                <a:cubicBezTo>
                  <a:pt x="108" y="507"/>
                  <a:pt x="111" y="506"/>
                  <a:pt x="110" y="508"/>
                </a:cubicBezTo>
                <a:cubicBezTo>
                  <a:pt x="112" y="509"/>
                  <a:pt x="111" y="506"/>
                  <a:pt x="114" y="507"/>
                </a:cubicBezTo>
                <a:cubicBezTo>
                  <a:pt x="113" y="505"/>
                  <a:pt x="115" y="505"/>
                  <a:pt x="115" y="503"/>
                </a:cubicBezTo>
                <a:cubicBezTo>
                  <a:pt x="115" y="503"/>
                  <a:pt x="115" y="502"/>
                  <a:pt x="114" y="502"/>
                </a:cubicBezTo>
                <a:close/>
                <a:moveTo>
                  <a:pt x="3" y="459"/>
                </a:moveTo>
                <a:cubicBezTo>
                  <a:pt x="4" y="460"/>
                  <a:pt x="4" y="461"/>
                  <a:pt x="6" y="462"/>
                </a:cubicBezTo>
                <a:cubicBezTo>
                  <a:pt x="6" y="460"/>
                  <a:pt x="6" y="459"/>
                  <a:pt x="6" y="458"/>
                </a:cubicBezTo>
                <a:cubicBezTo>
                  <a:pt x="4" y="458"/>
                  <a:pt x="3" y="459"/>
                  <a:pt x="3" y="459"/>
                </a:cubicBezTo>
                <a:close/>
                <a:moveTo>
                  <a:pt x="116" y="507"/>
                </a:moveTo>
                <a:cubicBezTo>
                  <a:pt x="116" y="509"/>
                  <a:pt x="118" y="508"/>
                  <a:pt x="118" y="509"/>
                </a:cubicBezTo>
                <a:cubicBezTo>
                  <a:pt x="119" y="508"/>
                  <a:pt x="119" y="508"/>
                  <a:pt x="119" y="506"/>
                </a:cubicBezTo>
                <a:cubicBezTo>
                  <a:pt x="118" y="506"/>
                  <a:pt x="118" y="507"/>
                  <a:pt x="116" y="507"/>
                </a:cubicBezTo>
                <a:close/>
                <a:moveTo>
                  <a:pt x="126" y="518"/>
                </a:moveTo>
                <a:cubicBezTo>
                  <a:pt x="125" y="518"/>
                  <a:pt x="124" y="517"/>
                  <a:pt x="123" y="517"/>
                </a:cubicBezTo>
                <a:cubicBezTo>
                  <a:pt x="123" y="518"/>
                  <a:pt x="122" y="518"/>
                  <a:pt x="121" y="518"/>
                </a:cubicBezTo>
                <a:cubicBezTo>
                  <a:pt x="121" y="517"/>
                  <a:pt x="121" y="516"/>
                  <a:pt x="120" y="516"/>
                </a:cubicBezTo>
                <a:cubicBezTo>
                  <a:pt x="119" y="520"/>
                  <a:pt x="123" y="521"/>
                  <a:pt x="127" y="521"/>
                </a:cubicBezTo>
                <a:cubicBezTo>
                  <a:pt x="127" y="520"/>
                  <a:pt x="127" y="520"/>
                  <a:pt x="127" y="520"/>
                </a:cubicBezTo>
                <a:cubicBezTo>
                  <a:pt x="127" y="520"/>
                  <a:pt x="127" y="519"/>
                  <a:pt x="127" y="519"/>
                </a:cubicBezTo>
                <a:cubicBezTo>
                  <a:pt x="127" y="519"/>
                  <a:pt x="126" y="519"/>
                  <a:pt x="126" y="5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6" name="Group 115"/>
          <p:cNvGrpSpPr/>
          <p:nvPr/>
        </p:nvGrpSpPr>
        <p:grpSpPr>
          <a:xfrm>
            <a:off x="2003874" y="1433347"/>
            <a:ext cx="3116360" cy="598169"/>
            <a:chOff x="1667675" y="1418630"/>
            <a:chExt cx="3116360" cy="598169"/>
          </a:xfrm>
        </p:grpSpPr>
        <p:sp>
          <p:nvSpPr>
            <p:cNvPr id="103" name="TextBox 102"/>
            <p:cNvSpPr txBox="1"/>
            <p:nvPr/>
          </p:nvSpPr>
          <p:spPr>
            <a:xfrm>
              <a:off x="2409438" y="1418630"/>
              <a:ext cx="460062" cy="33855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1600" b="1" dirty="0" smtClean="0">
                  <a:latin typeface="Open Sans" charset="0"/>
                  <a:ea typeface="Open Sans" charset="0"/>
                  <a:cs typeface="Open Sans" charset="0"/>
                </a:rPr>
                <a:t>Italy</a:t>
              </a:r>
              <a:endParaRPr lang="en-US" sz="1600" b="1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409438" y="1734373"/>
              <a:ext cx="2374597" cy="26391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A peep at some distant orb </a:t>
              </a:r>
              <a:r>
                <a:rPr lang="en-US" sz="100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has power</a:t>
              </a:r>
              <a:endPara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1667675" y="1457739"/>
              <a:ext cx="559060" cy="5590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b="1" smtClean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01</a:t>
              </a:r>
              <a:endPara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2003874" y="2326092"/>
            <a:ext cx="3116360" cy="598169"/>
            <a:chOff x="1667675" y="1418630"/>
            <a:chExt cx="3116360" cy="598169"/>
          </a:xfrm>
        </p:grpSpPr>
        <p:sp>
          <p:nvSpPr>
            <p:cNvPr id="118" name="TextBox 117"/>
            <p:cNvSpPr txBox="1"/>
            <p:nvPr/>
          </p:nvSpPr>
          <p:spPr>
            <a:xfrm>
              <a:off x="2409438" y="1418630"/>
              <a:ext cx="564257" cy="33855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1600" b="1" dirty="0" smtClean="0">
                  <a:latin typeface="Open Sans" charset="0"/>
                  <a:ea typeface="Open Sans" charset="0"/>
                  <a:cs typeface="Open Sans" charset="0"/>
                </a:rPr>
                <a:t>Spain</a:t>
              </a:r>
              <a:endParaRPr lang="en-US" sz="1600" b="1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409438" y="1734373"/>
              <a:ext cx="2374597" cy="26391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A peep at some distant orb </a:t>
              </a:r>
              <a:r>
                <a:rPr lang="en-US" sz="100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has power</a:t>
              </a:r>
              <a:endPara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20" name="Oval 119"/>
            <p:cNvSpPr/>
            <p:nvPr/>
          </p:nvSpPr>
          <p:spPr>
            <a:xfrm>
              <a:off x="1667675" y="1457739"/>
              <a:ext cx="559060" cy="5590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02</a:t>
              </a:r>
              <a:endPara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2003874" y="3218837"/>
            <a:ext cx="3116360" cy="598169"/>
            <a:chOff x="1667675" y="1418630"/>
            <a:chExt cx="3116360" cy="598169"/>
          </a:xfrm>
        </p:grpSpPr>
        <p:sp>
          <p:nvSpPr>
            <p:cNvPr id="122" name="TextBox 121"/>
            <p:cNvSpPr txBox="1"/>
            <p:nvPr/>
          </p:nvSpPr>
          <p:spPr>
            <a:xfrm>
              <a:off x="2409438" y="1418630"/>
              <a:ext cx="940963" cy="33855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1600" b="1" dirty="0" smtClean="0">
                  <a:latin typeface="Open Sans" charset="0"/>
                  <a:ea typeface="Open Sans" charset="0"/>
                  <a:cs typeface="Open Sans" charset="0"/>
                </a:rPr>
                <a:t>Germany</a:t>
              </a:r>
              <a:endParaRPr lang="en-US" sz="1600" b="1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409438" y="1734373"/>
              <a:ext cx="2374597" cy="26391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A peep at some distant orb has power</a:t>
              </a:r>
              <a:endPara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24" name="Oval 123"/>
            <p:cNvSpPr/>
            <p:nvPr/>
          </p:nvSpPr>
          <p:spPr>
            <a:xfrm>
              <a:off x="1667675" y="1457739"/>
              <a:ext cx="559060" cy="5590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03</a:t>
              </a:r>
              <a:endPara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2003874" y="4111582"/>
            <a:ext cx="3116360" cy="598169"/>
            <a:chOff x="1667675" y="1418630"/>
            <a:chExt cx="3116360" cy="598169"/>
          </a:xfrm>
        </p:grpSpPr>
        <p:sp>
          <p:nvSpPr>
            <p:cNvPr id="126" name="TextBox 125"/>
            <p:cNvSpPr txBox="1"/>
            <p:nvPr/>
          </p:nvSpPr>
          <p:spPr>
            <a:xfrm>
              <a:off x="2409438" y="1418630"/>
              <a:ext cx="1654299" cy="33855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1600" b="1" dirty="0" smtClean="0">
                  <a:latin typeface="Open Sans" charset="0"/>
                  <a:ea typeface="Open Sans" charset="0"/>
                  <a:cs typeface="Open Sans" charset="0"/>
                </a:rPr>
                <a:t>United Kingdom</a:t>
              </a:r>
              <a:endParaRPr lang="en-US" sz="1600" b="1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2409438" y="1734373"/>
              <a:ext cx="2374597" cy="26391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A peep at some distant orb </a:t>
              </a:r>
              <a:r>
                <a:rPr lang="en-US" sz="100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has power</a:t>
              </a:r>
              <a:endPara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1667675" y="1457739"/>
              <a:ext cx="559060" cy="5590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04</a:t>
              </a:r>
              <a:endPara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2003874" y="5004328"/>
            <a:ext cx="3116360" cy="598169"/>
            <a:chOff x="1667675" y="1418630"/>
            <a:chExt cx="3116360" cy="598169"/>
          </a:xfrm>
        </p:grpSpPr>
        <p:sp>
          <p:nvSpPr>
            <p:cNvPr id="130" name="TextBox 129"/>
            <p:cNvSpPr txBox="1"/>
            <p:nvPr/>
          </p:nvSpPr>
          <p:spPr>
            <a:xfrm>
              <a:off x="2409438" y="1418630"/>
              <a:ext cx="759823" cy="33855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r>
                <a:rPr lang="en-US" sz="1600" b="1" dirty="0" smtClean="0">
                  <a:latin typeface="Open Sans" charset="0"/>
                  <a:ea typeface="Open Sans" charset="0"/>
                  <a:cs typeface="Open Sans" charset="0"/>
                </a:rPr>
                <a:t>Finland</a:t>
              </a:r>
              <a:endParaRPr lang="en-US" sz="1600" b="1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2409438" y="1734373"/>
              <a:ext cx="2374597" cy="26391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A peep at some distant orb </a:t>
              </a:r>
              <a:r>
                <a:rPr lang="en-US" sz="100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has power</a:t>
              </a:r>
              <a:endPara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32" name="Oval 131"/>
            <p:cNvSpPr/>
            <p:nvPr/>
          </p:nvSpPr>
          <p:spPr>
            <a:xfrm>
              <a:off x="1667675" y="1457739"/>
              <a:ext cx="559060" cy="55906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05</a:t>
              </a:r>
              <a:endPara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806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5876014" cy="388023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</a:t>
            </a:r>
            <a:br>
              <a:rPr lang="en-US" dirty="0" smtClean="0"/>
            </a:br>
            <a:r>
              <a:rPr lang="en-US" dirty="0" smtClean="0"/>
              <a:t>OFFICES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968755" y="4460820"/>
            <a:ext cx="3002280" cy="1191217"/>
            <a:chOff x="1968755" y="4460820"/>
            <a:chExt cx="3002280" cy="1191217"/>
          </a:xfrm>
        </p:grpSpPr>
        <p:sp>
          <p:nvSpPr>
            <p:cNvPr id="8" name="Title 3"/>
            <p:cNvSpPr txBox="1">
              <a:spLocks/>
            </p:cNvSpPr>
            <p:nvPr/>
          </p:nvSpPr>
          <p:spPr>
            <a:xfrm>
              <a:off x="1968755" y="4460820"/>
              <a:ext cx="3002280" cy="305913"/>
            </a:xfrm>
            <a:prstGeom prst="rect">
              <a:avLst/>
            </a:prstGeom>
          </p:spPr>
          <p:txBody>
            <a:bodyPr vert="horz" lIns="0" tIns="45720" rIns="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b="0" i="0" kern="1200" spc="600">
                  <a:solidFill>
                    <a:schemeClr val="tx1"/>
                  </a:solidFill>
                  <a:latin typeface="Cinzel" charset="0"/>
                  <a:ea typeface="Cinzel" charset="0"/>
                  <a:cs typeface="Cinzel" charset="0"/>
                </a:defRPr>
              </a:lvl1pPr>
            </a:lstStyle>
            <a:p>
              <a:r>
                <a:rPr lang="en-US" sz="1600" spc="100" smtClean="0"/>
                <a:t>New York</a:t>
              </a:r>
              <a:endParaRPr lang="en-US" sz="1600" spc="1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92313" y="4891829"/>
              <a:ext cx="2412887" cy="7602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315 Broadway, Floor 15 </a:t>
              </a:r>
              <a:endPara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New </a:t>
              </a: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York NY 10014 </a:t>
              </a:r>
              <a:endPara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United </a:t>
              </a: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States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31611" y="4460820"/>
            <a:ext cx="3002280" cy="1191217"/>
            <a:chOff x="1968755" y="4460820"/>
            <a:chExt cx="3002280" cy="1191217"/>
          </a:xfrm>
        </p:grpSpPr>
        <p:sp>
          <p:nvSpPr>
            <p:cNvPr id="13" name="Title 3"/>
            <p:cNvSpPr txBox="1">
              <a:spLocks/>
            </p:cNvSpPr>
            <p:nvPr/>
          </p:nvSpPr>
          <p:spPr>
            <a:xfrm>
              <a:off x="1968755" y="4460820"/>
              <a:ext cx="3002280" cy="305913"/>
            </a:xfrm>
            <a:prstGeom prst="rect">
              <a:avLst/>
            </a:prstGeom>
          </p:spPr>
          <p:txBody>
            <a:bodyPr vert="horz" lIns="0" tIns="45720" rIns="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b="0" i="0" kern="1200" spc="600">
                  <a:solidFill>
                    <a:schemeClr val="tx1"/>
                  </a:solidFill>
                  <a:latin typeface="Cinzel" charset="0"/>
                  <a:ea typeface="Cinzel" charset="0"/>
                  <a:cs typeface="Cinzel" charset="0"/>
                </a:defRPr>
              </a:lvl1pPr>
            </a:lstStyle>
            <a:p>
              <a:r>
                <a:rPr lang="en-US" sz="1600" spc="100" dirty="0" smtClean="0"/>
                <a:t>San Francisco</a:t>
              </a:r>
              <a:endParaRPr lang="en-US" sz="1600" spc="1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92313" y="4891829"/>
              <a:ext cx="2412887" cy="7602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315 Broadway, Floor 15 </a:t>
              </a:r>
              <a:endPara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New </a:t>
              </a: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York NY 10014 </a:t>
              </a:r>
              <a:endPara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United </a:t>
              </a: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States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036745" y="4460820"/>
            <a:ext cx="3002280" cy="1191217"/>
            <a:chOff x="1968755" y="4460820"/>
            <a:chExt cx="3002280" cy="1191217"/>
          </a:xfrm>
        </p:grpSpPr>
        <p:sp>
          <p:nvSpPr>
            <p:cNvPr id="17" name="Title 3"/>
            <p:cNvSpPr txBox="1">
              <a:spLocks/>
            </p:cNvSpPr>
            <p:nvPr/>
          </p:nvSpPr>
          <p:spPr>
            <a:xfrm>
              <a:off x="1968755" y="4460820"/>
              <a:ext cx="3002280" cy="305913"/>
            </a:xfrm>
            <a:prstGeom prst="rect">
              <a:avLst/>
            </a:prstGeom>
          </p:spPr>
          <p:txBody>
            <a:bodyPr vert="horz" lIns="0" tIns="45720" rIns="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b="0" i="0" kern="1200" spc="600">
                  <a:solidFill>
                    <a:schemeClr val="tx1"/>
                  </a:solidFill>
                  <a:latin typeface="Cinzel" charset="0"/>
                  <a:ea typeface="Cinzel" charset="0"/>
                  <a:cs typeface="Cinzel" charset="0"/>
                </a:defRPr>
              </a:lvl1pPr>
            </a:lstStyle>
            <a:p>
              <a:r>
                <a:rPr lang="en-US" sz="1600" spc="100" dirty="0" smtClean="0"/>
                <a:t>Hong Kong</a:t>
              </a:r>
              <a:endParaRPr lang="en-US" sz="1600" spc="1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92313" y="4891829"/>
              <a:ext cx="2412887" cy="7602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315 Broadway, Floor 15 </a:t>
              </a:r>
              <a:endPara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New </a:t>
              </a: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York NY 10014 </a:t>
              </a:r>
              <a:endPara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United </a:t>
              </a: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Open Sans" charset="0"/>
                  <a:ea typeface="Open Sans" charset="0"/>
                  <a:cs typeface="Open Sans" charset="0"/>
                </a:rPr>
                <a:t>States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92314" y="5872364"/>
            <a:ext cx="1524330" cy="150413"/>
            <a:chOff x="1992314" y="6250139"/>
            <a:chExt cx="1524330" cy="150413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1992314" y="6313170"/>
              <a:ext cx="1524330" cy="87382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>
                  <a:alpha val="20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992314" y="6250139"/>
              <a:ext cx="1524330" cy="87599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>
                  <a:alpha val="20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755169" y="5872364"/>
            <a:ext cx="1524330" cy="150413"/>
            <a:chOff x="1992314" y="6250139"/>
            <a:chExt cx="1524330" cy="150413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1992314" y="6313170"/>
              <a:ext cx="1524330" cy="87382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>
                  <a:alpha val="20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992314" y="6250139"/>
              <a:ext cx="1524330" cy="87599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>
                  <a:alpha val="20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36745" y="5872364"/>
            <a:ext cx="1524330" cy="150413"/>
            <a:chOff x="1992314" y="6250139"/>
            <a:chExt cx="1524330" cy="150413"/>
          </a:xfrm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>
              <a:off x="1992314" y="6313170"/>
              <a:ext cx="1524330" cy="87382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>
                  <a:alpha val="20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992314" y="6250139"/>
              <a:ext cx="1524330" cy="87599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>
                  <a:alpha val="20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377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AMERICA</a:t>
            </a:r>
            <a:br>
              <a:rPr lang="en-US" dirty="0" smtClean="0"/>
            </a:br>
            <a:r>
              <a:rPr lang="en-US" dirty="0" smtClean="0"/>
              <a:t>SLIDES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MAPS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679238" y="379413"/>
            <a:ext cx="512762" cy="227012"/>
          </a:xfrm>
          <a:prstGeom prst="rect">
            <a:avLst/>
          </a:prstGeom>
        </p:spPr>
        <p:txBody>
          <a:bodyPr/>
          <a:lstStyle/>
          <a:p>
            <a:fld id="{D8D877B3-D348-4611-9BDB-C5374591D951}" type="slidenum">
              <a:rPr lang="en-US" smtClean="0"/>
              <a:pPr/>
              <a:t>90</a:t>
            </a:fld>
            <a:endParaRPr lang="en-US" dirty="0" smtClean="0"/>
          </a:p>
        </p:txBody>
      </p:sp>
      <p:sp>
        <p:nvSpPr>
          <p:cNvPr id="3" name="Freeform 7"/>
          <p:cNvSpPr>
            <a:spLocks noEditPoints="1"/>
          </p:cNvSpPr>
          <p:nvPr/>
        </p:nvSpPr>
        <p:spPr bwMode="auto">
          <a:xfrm>
            <a:off x="9871982" y="5982154"/>
            <a:ext cx="109537" cy="36513"/>
          </a:xfrm>
          <a:custGeom>
            <a:avLst/>
            <a:gdLst>
              <a:gd name="T0" fmla="*/ 85725 w 69"/>
              <a:gd name="T1" fmla="*/ 28575 h 23"/>
              <a:gd name="T2" fmla="*/ 93662 w 69"/>
              <a:gd name="T3" fmla="*/ 20638 h 23"/>
              <a:gd name="T4" fmla="*/ 109537 w 69"/>
              <a:gd name="T5" fmla="*/ 23813 h 23"/>
              <a:gd name="T6" fmla="*/ 106362 w 69"/>
              <a:gd name="T7" fmla="*/ 28575 h 23"/>
              <a:gd name="T8" fmla="*/ 85725 w 69"/>
              <a:gd name="T9" fmla="*/ 28575 h 23"/>
              <a:gd name="T10" fmla="*/ 85725 w 69"/>
              <a:gd name="T11" fmla="*/ 28575 h 23"/>
              <a:gd name="T12" fmla="*/ 77787 w 69"/>
              <a:gd name="T13" fmla="*/ 3175 h 23"/>
              <a:gd name="T14" fmla="*/ 69850 w 69"/>
              <a:gd name="T15" fmla="*/ 0 h 23"/>
              <a:gd name="T16" fmla="*/ 49212 w 69"/>
              <a:gd name="T17" fmla="*/ 3175 h 23"/>
              <a:gd name="T18" fmla="*/ 17462 w 69"/>
              <a:gd name="T19" fmla="*/ 0 h 23"/>
              <a:gd name="T20" fmla="*/ 12700 w 69"/>
              <a:gd name="T21" fmla="*/ 7938 h 23"/>
              <a:gd name="T22" fmla="*/ 4762 w 69"/>
              <a:gd name="T23" fmla="*/ 11113 h 23"/>
              <a:gd name="T24" fmla="*/ 4762 w 69"/>
              <a:gd name="T25" fmla="*/ 20638 h 23"/>
              <a:gd name="T26" fmla="*/ 0 w 69"/>
              <a:gd name="T27" fmla="*/ 23813 h 23"/>
              <a:gd name="T28" fmla="*/ 4762 w 69"/>
              <a:gd name="T29" fmla="*/ 31750 h 23"/>
              <a:gd name="T30" fmla="*/ 28575 w 69"/>
              <a:gd name="T31" fmla="*/ 31750 h 23"/>
              <a:gd name="T32" fmla="*/ 36512 w 69"/>
              <a:gd name="T33" fmla="*/ 36513 h 23"/>
              <a:gd name="T34" fmla="*/ 53975 w 69"/>
              <a:gd name="T35" fmla="*/ 31750 h 23"/>
              <a:gd name="T36" fmla="*/ 61912 w 69"/>
              <a:gd name="T37" fmla="*/ 36513 h 23"/>
              <a:gd name="T38" fmla="*/ 77787 w 69"/>
              <a:gd name="T39" fmla="*/ 28575 h 23"/>
              <a:gd name="T40" fmla="*/ 90487 w 69"/>
              <a:gd name="T41" fmla="*/ 11113 h 23"/>
              <a:gd name="T42" fmla="*/ 82550 w 69"/>
              <a:gd name="T43" fmla="*/ 11113 h 23"/>
              <a:gd name="T44" fmla="*/ 77787 w 69"/>
              <a:gd name="T45" fmla="*/ 3175 h 2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9" h="23">
                <a:moveTo>
                  <a:pt x="54" y="18"/>
                </a:moveTo>
                <a:lnTo>
                  <a:pt x="59" y="13"/>
                </a:lnTo>
                <a:lnTo>
                  <a:pt x="69" y="15"/>
                </a:lnTo>
                <a:lnTo>
                  <a:pt x="67" y="18"/>
                </a:lnTo>
                <a:lnTo>
                  <a:pt x="54" y="18"/>
                </a:lnTo>
                <a:close/>
                <a:moveTo>
                  <a:pt x="49" y="2"/>
                </a:moveTo>
                <a:lnTo>
                  <a:pt x="44" y="0"/>
                </a:lnTo>
                <a:lnTo>
                  <a:pt x="31" y="2"/>
                </a:lnTo>
                <a:lnTo>
                  <a:pt x="11" y="0"/>
                </a:lnTo>
                <a:lnTo>
                  <a:pt x="8" y="5"/>
                </a:lnTo>
                <a:lnTo>
                  <a:pt x="3" y="7"/>
                </a:lnTo>
                <a:lnTo>
                  <a:pt x="3" y="13"/>
                </a:lnTo>
                <a:lnTo>
                  <a:pt x="0" y="15"/>
                </a:lnTo>
                <a:lnTo>
                  <a:pt x="3" y="20"/>
                </a:lnTo>
                <a:lnTo>
                  <a:pt x="18" y="20"/>
                </a:lnTo>
                <a:lnTo>
                  <a:pt x="23" y="23"/>
                </a:lnTo>
                <a:lnTo>
                  <a:pt x="34" y="20"/>
                </a:lnTo>
                <a:lnTo>
                  <a:pt x="39" y="23"/>
                </a:lnTo>
                <a:lnTo>
                  <a:pt x="49" y="18"/>
                </a:lnTo>
                <a:lnTo>
                  <a:pt x="57" y="7"/>
                </a:lnTo>
                <a:lnTo>
                  <a:pt x="52" y="7"/>
                </a:lnTo>
                <a:lnTo>
                  <a:pt x="49" y="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4" name="Freeform 8"/>
          <p:cNvSpPr>
            <a:spLocks noEditPoints="1"/>
          </p:cNvSpPr>
          <p:nvPr/>
        </p:nvSpPr>
        <p:spPr bwMode="auto">
          <a:xfrm>
            <a:off x="9637032" y="5909129"/>
            <a:ext cx="195262" cy="125413"/>
          </a:xfrm>
          <a:custGeom>
            <a:avLst/>
            <a:gdLst>
              <a:gd name="T0" fmla="*/ 177800 w 123"/>
              <a:gd name="T1" fmla="*/ 93663 h 79"/>
              <a:gd name="T2" fmla="*/ 177800 w 123"/>
              <a:gd name="T3" fmla="*/ 96838 h 79"/>
              <a:gd name="T4" fmla="*/ 169862 w 123"/>
              <a:gd name="T5" fmla="*/ 88900 h 79"/>
              <a:gd name="T6" fmla="*/ 174625 w 123"/>
              <a:gd name="T7" fmla="*/ 88900 h 79"/>
              <a:gd name="T8" fmla="*/ 23812 w 123"/>
              <a:gd name="T9" fmla="*/ 15875 h 79"/>
              <a:gd name="T10" fmla="*/ 23812 w 123"/>
              <a:gd name="T11" fmla="*/ 31750 h 79"/>
              <a:gd name="T12" fmla="*/ 11112 w 123"/>
              <a:gd name="T13" fmla="*/ 47625 h 79"/>
              <a:gd name="T14" fmla="*/ 15875 w 123"/>
              <a:gd name="T15" fmla="*/ 60325 h 79"/>
              <a:gd name="T16" fmla="*/ 11112 w 123"/>
              <a:gd name="T17" fmla="*/ 76200 h 79"/>
              <a:gd name="T18" fmla="*/ 3175 w 123"/>
              <a:gd name="T19" fmla="*/ 93663 h 79"/>
              <a:gd name="T20" fmla="*/ 11112 w 123"/>
              <a:gd name="T21" fmla="*/ 104775 h 79"/>
              <a:gd name="T22" fmla="*/ 19050 w 123"/>
              <a:gd name="T23" fmla="*/ 117475 h 79"/>
              <a:gd name="T24" fmla="*/ 26987 w 123"/>
              <a:gd name="T25" fmla="*/ 125413 h 79"/>
              <a:gd name="T26" fmla="*/ 44450 w 123"/>
              <a:gd name="T27" fmla="*/ 96838 h 79"/>
              <a:gd name="T28" fmla="*/ 47625 w 123"/>
              <a:gd name="T29" fmla="*/ 84138 h 79"/>
              <a:gd name="T30" fmla="*/ 60325 w 123"/>
              <a:gd name="T31" fmla="*/ 88900 h 79"/>
              <a:gd name="T32" fmla="*/ 73025 w 123"/>
              <a:gd name="T33" fmla="*/ 80963 h 79"/>
              <a:gd name="T34" fmla="*/ 80962 w 123"/>
              <a:gd name="T35" fmla="*/ 93663 h 79"/>
              <a:gd name="T36" fmla="*/ 109537 w 123"/>
              <a:gd name="T37" fmla="*/ 76200 h 79"/>
              <a:gd name="T38" fmla="*/ 138112 w 123"/>
              <a:gd name="T39" fmla="*/ 76200 h 79"/>
              <a:gd name="T40" fmla="*/ 153987 w 123"/>
              <a:gd name="T41" fmla="*/ 80963 h 79"/>
              <a:gd name="T42" fmla="*/ 177800 w 123"/>
              <a:gd name="T43" fmla="*/ 84138 h 79"/>
              <a:gd name="T44" fmla="*/ 185737 w 123"/>
              <a:gd name="T45" fmla="*/ 76200 h 79"/>
              <a:gd name="T46" fmla="*/ 190500 w 123"/>
              <a:gd name="T47" fmla="*/ 60325 h 79"/>
              <a:gd name="T48" fmla="*/ 161925 w 123"/>
              <a:gd name="T49" fmla="*/ 52388 h 79"/>
              <a:gd name="T50" fmla="*/ 141287 w 123"/>
              <a:gd name="T51" fmla="*/ 47625 h 79"/>
              <a:gd name="T52" fmla="*/ 112712 w 123"/>
              <a:gd name="T53" fmla="*/ 31750 h 79"/>
              <a:gd name="T54" fmla="*/ 109537 w 123"/>
              <a:gd name="T55" fmla="*/ 28575 h 79"/>
              <a:gd name="T56" fmla="*/ 146050 w 123"/>
              <a:gd name="T57" fmla="*/ 36513 h 79"/>
              <a:gd name="T58" fmla="*/ 149225 w 123"/>
              <a:gd name="T59" fmla="*/ 28575 h 79"/>
              <a:gd name="T60" fmla="*/ 125412 w 123"/>
              <a:gd name="T61" fmla="*/ 23813 h 79"/>
              <a:gd name="T62" fmla="*/ 109537 w 123"/>
              <a:gd name="T63" fmla="*/ 11113 h 79"/>
              <a:gd name="T64" fmla="*/ 96837 w 123"/>
              <a:gd name="T65" fmla="*/ 7938 h 79"/>
              <a:gd name="T66" fmla="*/ 52387 w 123"/>
              <a:gd name="T67" fmla="*/ 0 h 79"/>
              <a:gd name="T68" fmla="*/ 26987 w 123"/>
              <a:gd name="T69" fmla="*/ 0 h 7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79">
                <a:moveTo>
                  <a:pt x="110" y="56"/>
                </a:moveTo>
                <a:lnTo>
                  <a:pt x="112" y="59"/>
                </a:lnTo>
                <a:lnTo>
                  <a:pt x="117" y="59"/>
                </a:lnTo>
                <a:lnTo>
                  <a:pt x="112" y="61"/>
                </a:lnTo>
                <a:lnTo>
                  <a:pt x="110" y="61"/>
                </a:lnTo>
                <a:lnTo>
                  <a:pt x="107" y="56"/>
                </a:lnTo>
                <a:lnTo>
                  <a:pt x="110" y="56"/>
                </a:lnTo>
                <a:close/>
                <a:moveTo>
                  <a:pt x="15" y="7"/>
                </a:moveTo>
                <a:lnTo>
                  <a:pt x="15" y="10"/>
                </a:lnTo>
                <a:lnTo>
                  <a:pt x="12" y="15"/>
                </a:lnTo>
                <a:lnTo>
                  <a:pt x="15" y="20"/>
                </a:lnTo>
                <a:lnTo>
                  <a:pt x="12" y="28"/>
                </a:lnTo>
                <a:lnTo>
                  <a:pt x="7" y="30"/>
                </a:lnTo>
                <a:lnTo>
                  <a:pt x="7" y="33"/>
                </a:lnTo>
                <a:lnTo>
                  <a:pt x="10" y="38"/>
                </a:lnTo>
                <a:lnTo>
                  <a:pt x="10" y="43"/>
                </a:lnTo>
                <a:lnTo>
                  <a:pt x="7" y="48"/>
                </a:lnTo>
                <a:lnTo>
                  <a:pt x="0" y="56"/>
                </a:lnTo>
                <a:lnTo>
                  <a:pt x="2" y="59"/>
                </a:lnTo>
                <a:lnTo>
                  <a:pt x="5" y="59"/>
                </a:lnTo>
                <a:lnTo>
                  <a:pt x="7" y="66"/>
                </a:lnTo>
                <a:lnTo>
                  <a:pt x="7" y="71"/>
                </a:lnTo>
                <a:lnTo>
                  <a:pt x="12" y="74"/>
                </a:lnTo>
                <a:lnTo>
                  <a:pt x="12" y="77"/>
                </a:lnTo>
                <a:lnTo>
                  <a:pt x="17" y="79"/>
                </a:lnTo>
                <a:lnTo>
                  <a:pt x="20" y="71"/>
                </a:lnTo>
                <a:lnTo>
                  <a:pt x="28" y="61"/>
                </a:lnTo>
                <a:lnTo>
                  <a:pt x="28" y="56"/>
                </a:lnTo>
                <a:lnTo>
                  <a:pt x="30" y="53"/>
                </a:lnTo>
                <a:lnTo>
                  <a:pt x="35" y="56"/>
                </a:lnTo>
                <a:lnTo>
                  <a:pt x="38" y="56"/>
                </a:lnTo>
                <a:lnTo>
                  <a:pt x="43" y="48"/>
                </a:lnTo>
                <a:lnTo>
                  <a:pt x="46" y="51"/>
                </a:lnTo>
                <a:lnTo>
                  <a:pt x="48" y="56"/>
                </a:lnTo>
                <a:lnTo>
                  <a:pt x="51" y="59"/>
                </a:lnTo>
                <a:lnTo>
                  <a:pt x="59" y="56"/>
                </a:lnTo>
                <a:lnTo>
                  <a:pt x="69" y="48"/>
                </a:lnTo>
                <a:lnTo>
                  <a:pt x="76" y="48"/>
                </a:lnTo>
                <a:lnTo>
                  <a:pt x="87" y="48"/>
                </a:lnTo>
                <a:lnTo>
                  <a:pt x="92" y="48"/>
                </a:lnTo>
                <a:lnTo>
                  <a:pt x="97" y="51"/>
                </a:lnTo>
                <a:lnTo>
                  <a:pt x="105" y="51"/>
                </a:lnTo>
                <a:lnTo>
                  <a:pt x="112" y="53"/>
                </a:lnTo>
                <a:lnTo>
                  <a:pt x="115" y="48"/>
                </a:lnTo>
                <a:lnTo>
                  <a:pt x="117" y="48"/>
                </a:lnTo>
                <a:lnTo>
                  <a:pt x="123" y="43"/>
                </a:lnTo>
                <a:lnTo>
                  <a:pt x="120" y="38"/>
                </a:lnTo>
                <a:lnTo>
                  <a:pt x="107" y="33"/>
                </a:lnTo>
                <a:lnTo>
                  <a:pt x="102" y="33"/>
                </a:lnTo>
                <a:lnTo>
                  <a:pt x="94" y="30"/>
                </a:lnTo>
                <a:lnTo>
                  <a:pt x="89" y="30"/>
                </a:lnTo>
                <a:lnTo>
                  <a:pt x="82" y="25"/>
                </a:lnTo>
                <a:lnTo>
                  <a:pt x="71" y="20"/>
                </a:lnTo>
                <a:lnTo>
                  <a:pt x="66" y="20"/>
                </a:lnTo>
                <a:lnTo>
                  <a:pt x="69" y="18"/>
                </a:lnTo>
                <a:lnTo>
                  <a:pt x="79" y="20"/>
                </a:lnTo>
                <a:lnTo>
                  <a:pt x="92" y="23"/>
                </a:lnTo>
                <a:lnTo>
                  <a:pt x="97" y="20"/>
                </a:lnTo>
                <a:lnTo>
                  <a:pt x="94" y="18"/>
                </a:lnTo>
                <a:lnTo>
                  <a:pt x="89" y="18"/>
                </a:lnTo>
                <a:lnTo>
                  <a:pt x="79" y="15"/>
                </a:lnTo>
                <a:lnTo>
                  <a:pt x="74" y="7"/>
                </a:lnTo>
                <a:lnTo>
                  <a:pt x="69" y="7"/>
                </a:lnTo>
                <a:lnTo>
                  <a:pt x="66" y="7"/>
                </a:lnTo>
                <a:lnTo>
                  <a:pt x="61" y="5"/>
                </a:lnTo>
                <a:lnTo>
                  <a:pt x="35" y="0"/>
                </a:lnTo>
                <a:lnTo>
                  <a:pt x="33" y="0"/>
                </a:lnTo>
                <a:lnTo>
                  <a:pt x="28" y="0"/>
                </a:lnTo>
                <a:lnTo>
                  <a:pt x="17" y="0"/>
                </a:lnTo>
                <a:lnTo>
                  <a:pt x="15" y="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5" name="Freeform 9"/>
          <p:cNvSpPr>
            <a:spLocks noEditPoints="1"/>
          </p:cNvSpPr>
          <p:nvPr/>
        </p:nvSpPr>
        <p:spPr bwMode="auto">
          <a:xfrm>
            <a:off x="7068457" y="606879"/>
            <a:ext cx="4318000" cy="4008438"/>
          </a:xfrm>
          <a:custGeom>
            <a:avLst/>
            <a:gdLst>
              <a:gd name="T0" fmla="*/ 3158123 w 1061"/>
              <a:gd name="T1" fmla="*/ 277006 h 984"/>
              <a:gd name="T2" fmla="*/ 3166262 w 1061"/>
              <a:gd name="T3" fmla="*/ 676220 h 984"/>
              <a:gd name="T4" fmla="*/ 3154053 w 1061"/>
              <a:gd name="T5" fmla="*/ 749545 h 984"/>
              <a:gd name="T6" fmla="*/ 3369749 w 1061"/>
              <a:gd name="T7" fmla="*/ 464392 h 984"/>
              <a:gd name="T8" fmla="*/ 3381959 w 1061"/>
              <a:gd name="T9" fmla="*/ 268859 h 984"/>
              <a:gd name="T10" fmla="*/ 3650562 w 1061"/>
              <a:gd name="T11" fmla="*/ 118135 h 984"/>
              <a:gd name="T12" fmla="*/ 4248814 w 1061"/>
              <a:gd name="T13" fmla="*/ 150724 h 984"/>
              <a:gd name="T14" fmla="*/ 3703468 w 1061"/>
              <a:gd name="T15" fmla="*/ 574380 h 984"/>
              <a:gd name="T16" fmla="*/ 3324982 w 1061"/>
              <a:gd name="T17" fmla="*/ 831018 h 984"/>
              <a:gd name="T18" fmla="*/ 3451144 w 1061"/>
              <a:gd name="T19" fmla="*/ 1869790 h 984"/>
              <a:gd name="T20" fmla="*/ 3027891 w 1061"/>
              <a:gd name="T21" fmla="*/ 778061 h 984"/>
              <a:gd name="T22" fmla="*/ 2702311 w 1061"/>
              <a:gd name="T23" fmla="*/ 533644 h 984"/>
              <a:gd name="T24" fmla="*/ 2254639 w 1061"/>
              <a:gd name="T25" fmla="*/ 488834 h 984"/>
              <a:gd name="T26" fmla="*/ 2946496 w 1061"/>
              <a:gd name="T27" fmla="*/ 883975 h 984"/>
              <a:gd name="T28" fmla="*/ 3060449 w 1061"/>
              <a:gd name="T29" fmla="*/ 1213938 h 984"/>
              <a:gd name="T30" fmla="*/ 1859874 w 1061"/>
              <a:gd name="T31" fmla="*/ 643631 h 984"/>
              <a:gd name="T32" fmla="*/ 2681962 w 1061"/>
              <a:gd name="T33" fmla="*/ 998036 h 984"/>
              <a:gd name="T34" fmla="*/ 2490684 w 1061"/>
              <a:gd name="T35" fmla="*/ 879901 h 984"/>
              <a:gd name="T36" fmla="*/ 2397080 w 1061"/>
              <a:gd name="T37" fmla="*/ 916564 h 984"/>
              <a:gd name="T38" fmla="*/ 2258709 w 1061"/>
              <a:gd name="T39" fmla="*/ 778061 h 984"/>
              <a:gd name="T40" fmla="*/ 1631968 w 1061"/>
              <a:gd name="T41" fmla="*/ 863607 h 984"/>
              <a:gd name="T42" fmla="*/ 2323825 w 1061"/>
              <a:gd name="T43" fmla="*/ 1250600 h 984"/>
              <a:gd name="T44" fmla="*/ 2486615 w 1061"/>
              <a:gd name="T45" fmla="*/ 1307631 h 984"/>
              <a:gd name="T46" fmla="*/ 3113355 w 1061"/>
              <a:gd name="T47" fmla="*/ 1393177 h 984"/>
              <a:gd name="T48" fmla="*/ 2983123 w 1061"/>
              <a:gd name="T49" fmla="*/ 1800538 h 984"/>
              <a:gd name="T50" fmla="*/ 2140686 w 1061"/>
              <a:gd name="T51" fmla="*/ 1829054 h 984"/>
              <a:gd name="T52" fmla="*/ 2112198 w 1061"/>
              <a:gd name="T53" fmla="*/ 1348367 h 984"/>
              <a:gd name="T54" fmla="*/ 1815107 w 1061"/>
              <a:gd name="T55" fmla="*/ 1079508 h 984"/>
              <a:gd name="T56" fmla="*/ 1591270 w 1061"/>
              <a:gd name="T57" fmla="*/ 1609078 h 984"/>
              <a:gd name="T58" fmla="*/ 2047082 w 1061"/>
              <a:gd name="T59" fmla="*/ 1723140 h 984"/>
              <a:gd name="T60" fmla="*/ 3105216 w 1061"/>
              <a:gd name="T61" fmla="*/ 2411581 h 984"/>
              <a:gd name="T62" fmla="*/ 3145913 w 1061"/>
              <a:gd name="T63" fmla="*/ 1906452 h 984"/>
              <a:gd name="T64" fmla="*/ 2714520 w 1061"/>
              <a:gd name="T65" fmla="*/ 1674256 h 984"/>
              <a:gd name="T66" fmla="*/ 2897659 w 1061"/>
              <a:gd name="T67" fmla="*/ 1482796 h 984"/>
              <a:gd name="T68" fmla="*/ 3223238 w 1061"/>
              <a:gd name="T69" fmla="*/ 1490943 h 984"/>
              <a:gd name="T70" fmla="*/ 3324982 w 1061"/>
              <a:gd name="T71" fmla="*/ 1772023 h 984"/>
              <a:gd name="T72" fmla="*/ 3422656 w 1061"/>
              <a:gd name="T73" fmla="*/ 1955336 h 984"/>
              <a:gd name="T74" fmla="*/ 3589516 w 1061"/>
              <a:gd name="T75" fmla="*/ 2195679 h 984"/>
              <a:gd name="T76" fmla="*/ 3438935 w 1061"/>
              <a:gd name="T77" fmla="*/ 2207900 h 984"/>
              <a:gd name="T78" fmla="*/ 3345331 w 1061"/>
              <a:gd name="T79" fmla="*/ 2509347 h 984"/>
              <a:gd name="T80" fmla="*/ 2710451 w 1061"/>
              <a:gd name="T81" fmla="*/ 2297519 h 984"/>
              <a:gd name="T82" fmla="*/ 3170332 w 1061"/>
              <a:gd name="T83" fmla="*/ 2729323 h 984"/>
              <a:gd name="T84" fmla="*/ 2572079 w 1061"/>
              <a:gd name="T85" fmla="*/ 3034844 h 984"/>
              <a:gd name="T86" fmla="*/ 3418586 w 1061"/>
              <a:gd name="T87" fmla="*/ 3678475 h 984"/>
              <a:gd name="T88" fmla="*/ 3654631 w 1061"/>
              <a:gd name="T89" fmla="*/ 3682549 h 984"/>
              <a:gd name="T90" fmla="*/ 3565097 w 1061"/>
              <a:gd name="T91" fmla="*/ 3446279 h 984"/>
              <a:gd name="T92" fmla="*/ 398835 w 1061"/>
              <a:gd name="T93" fmla="*/ 3319997 h 984"/>
              <a:gd name="T94" fmla="*/ 231975 w 1061"/>
              <a:gd name="T95" fmla="*/ 2973740 h 984"/>
              <a:gd name="T96" fmla="*/ 736624 w 1061"/>
              <a:gd name="T97" fmla="*/ 1385029 h 984"/>
              <a:gd name="T98" fmla="*/ 313370 w 1061"/>
              <a:gd name="T99" fmla="*/ 3034844 h 984"/>
              <a:gd name="T100" fmla="*/ 761042 w 1061"/>
              <a:gd name="T101" fmla="*/ 1433913 h 984"/>
              <a:gd name="T102" fmla="*/ 1257551 w 1061"/>
              <a:gd name="T103" fmla="*/ 1446134 h 984"/>
              <a:gd name="T104" fmla="*/ 1896501 w 1061"/>
              <a:gd name="T105" fmla="*/ 1698698 h 984"/>
              <a:gd name="T106" fmla="*/ 2254639 w 1061"/>
              <a:gd name="T107" fmla="*/ 1939041 h 984"/>
              <a:gd name="T108" fmla="*/ 2527312 w 1061"/>
              <a:gd name="T109" fmla="*/ 1637594 h 984"/>
              <a:gd name="T110" fmla="*/ 2893589 w 1061"/>
              <a:gd name="T111" fmla="*/ 1837201 h 984"/>
              <a:gd name="T112" fmla="*/ 2425568 w 1061"/>
              <a:gd name="T113" fmla="*/ 2289372 h 984"/>
              <a:gd name="T114" fmla="*/ 2002315 w 1061"/>
              <a:gd name="T115" fmla="*/ 2900414 h 984"/>
              <a:gd name="T116" fmla="*/ 2759287 w 1061"/>
              <a:gd name="T117" fmla="*/ 2745617 h 984"/>
              <a:gd name="T118" fmla="*/ 3288354 w 1061"/>
              <a:gd name="T119" fmla="*/ 2774132 h 984"/>
              <a:gd name="T120" fmla="*/ 3504051 w 1061"/>
              <a:gd name="T121" fmla="*/ 3193715 h 984"/>
              <a:gd name="T122" fmla="*/ 3080797 w 1061"/>
              <a:gd name="T123" fmla="*/ 3487015 h 984"/>
              <a:gd name="T124" fmla="*/ 3149983 w 1061"/>
              <a:gd name="T125" fmla="*/ 3825125 h 98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061" h="984">
                <a:moveTo>
                  <a:pt x="768" y="173"/>
                </a:moveTo>
                <a:cubicBezTo>
                  <a:pt x="769" y="171"/>
                  <a:pt x="769" y="171"/>
                  <a:pt x="769" y="171"/>
                </a:cubicBezTo>
                <a:cubicBezTo>
                  <a:pt x="771" y="169"/>
                  <a:pt x="771" y="169"/>
                  <a:pt x="771" y="169"/>
                </a:cubicBezTo>
                <a:cubicBezTo>
                  <a:pt x="775" y="165"/>
                  <a:pt x="775" y="165"/>
                  <a:pt x="775" y="165"/>
                </a:cubicBezTo>
                <a:cubicBezTo>
                  <a:pt x="776" y="159"/>
                  <a:pt x="776" y="159"/>
                  <a:pt x="776" y="159"/>
                </a:cubicBezTo>
                <a:cubicBezTo>
                  <a:pt x="778" y="158"/>
                  <a:pt x="778" y="158"/>
                  <a:pt x="778" y="158"/>
                </a:cubicBezTo>
                <a:cubicBezTo>
                  <a:pt x="778" y="160"/>
                  <a:pt x="778" y="160"/>
                  <a:pt x="778" y="160"/>
                </a:cubicBezTo>
                <a:cubicBezTo>
                  <a:pt x="777" y="163"/>
                  <a:pt x="777" y="163"/>
                  <a:pt x="777" y="163"/>
                </a:cubicBezTo>
                <a:cubicBezTo>
                  <a:pt x="777" y="164"/>
                  <a:pt x="777" y="164"/>
                  <a:pt x="777" y="164"/>
                </a:cubicBezTo>
                <a:cubicBezTo>
                  <a:pt x="779" y="165"/>
                  <a:pt x="779" y="165"/>
                  <a:pt x="779" y="165"/>
                </a:cubicBezTo>
                <a:cubicBezTo>
                  <a:pt x="782" y="162"/>
                  <a:pt x="782" y="162"/>
                  <a:pt x="782" y="162"/>
                </a:cubicBezTo>
                <a:cubicBezTo>
                  <a:pt x="784" y="161"/>
                  <a:pt x="784" y="161"/>
                  <a:pt x="784" y="161"/>
                </a:cubicBezTo>
                <a:cubicBezTo>
                  <a:pt x="783" y="158"/>
                  <a:pt x="783" y="158"/>
                  <a:pt x="783" y="158"/>
                </a:cubicBezTo>
                <a:cubicBezTo>
                  <a:pt x="781" y="158"/>
                  <a:pt x="781" y="158"/>
                  <a:pt x="781" y="158"/>
                </a:cubicBezTo>
                <a:cubicBezTo>
                  <a:pt x="781" y="157"/>
                  <a:pt x="781" y="157"/>
                  <a:pt x="781" y="157"/>
                </a:cubicBezTo>
                <a:cubicBezTo>
                  <a:pt x="784" y="156"/>
                  <a:pt x="784" y="156"/>
                  <a:pt x="784" y="156"/>
                </a:cubicBezTo>
                <a:cubicBezTo>
                  <a:pt x="784" y="153"/>
                  <a:pt x="784" y="153"/>
                  <a:pt x="784" y="153"/>
                </a:cubicBezTo>
                <a:cubicBezTo>
                  <a:pt x="783" y="151"/>
                  <a:pt x="783" y="151"/>
                  <a:pt x="783" y="151"/>
                </a:cubicBezTo>
                <a:cubicBezTo>
                  <a:pt x="783" y="149"/>
                  <a:pt x="783" y="149"/>
                  <a:pt x="783" y="149"/>
                </a:cubicBezTo>
                <a:cubicBezTo>
                  <a:pt x="786" y="147"/>
                  <a:pt x="786" y="147"/>
                  <a:pt x="786" y="147"/>
                </a:cubicBezTo>
                <a:cubicBezTo>
                  <a:pt x="787" y="142"/>
                  <a:pt x="787" y="142"/>
                  <a:pt x="787" y="142"/>
                </a:cubicBezTo>
                <a:cubicBezTo>
                  <a:pt x="789" y="142"/>
                  <a:pt x="789" y="142"/>
                  <a:pt x="789" y="142"/>
                </a:cubicBezTo>
                <a:cubicBezTo>
                  <a:pt x="791" y="140"/>
                  <a:pt x="791" y="140"/>
                  <a:pt x="791" y="140"/>
                </a:cubicBezTo>
                <a:cubicBezTo>
                  <a:pt x="790" y="142"/>
                  <a:pt x="790" y="142"/>
                  <a:pt x="790" y="142"/>
                </a:cubicBezTo>
                <a:cubicBezTo>
                  <a:pt x="791" y="143"/>
                  <a:pt x="791" y="143"/>
                  <a:pt x="791" y="143"/>
                </a:cubicBezTo>
                <a:cubicBezTo>
                  <a:pt x="789" y="144"/>
                  <a:pt x="789" y="144"/>
                  <a:pt x="789" y="144"/>
                </a:cubicBezTo>
                <a:cubicBezTo>
                  <a:pt x="788" y="148"/>
                  <a:pt x="788" y="148"/>
                  <a:pt x="788" y="148"/>
                </a:cubicBezTo>
                <a:cubicBezTo>
                  <a:pt x="785" y="150"/>
                  <a:pt x="785" y="150"/>
                  <a:pt x="785" y="150"/>
                </a:cubicBezTo>
                <a:cubicBezTo>
                  <a:pt x="785" y="154"/>
                  <a:pt x="785" y="154"/>
                  <a:pt x="785" y="154"/>
                </a:cubicBezTo>
                <a:cubicBezTo>
                  <a:pt x="786" y="156"/>
                  <a:pt x="786" y="156"/>
                  <a:pt x="786" y="156"/>
                </a:cubicBezTo>
                <a:cubicBezTo>
                  <a:pt x="787" y="159"/>
                  <a:pt x="787" y="159"/>
                  <a:pt x="787" y="159"/>
                </a:cubicBezTo>
                <a:cubicBezTo>
                  <a:pt x="788" y="158"/>
                  <a:pt x="788" y="158"/>
                  <a:pt x="788" y="158"/>
                </a:cubicBezTo>
                <a:cubicBezTo>
                  <a:pt x="790" y="154"/>
                  <a:pt x="790" y="154"/>
                  <a:pt x="790" y="154"/>
                </a:cubicBezTo>
                <a:cubicBezTo>
                  <a:pt x="795" y="150"/>
                  <a:pt x="795" y="150"/>
                  <a:pt x="795" y="150"/>
                </a:cubicBezTo>
                <a:cubicBezTo>
                  <a:pt x="796" y="147"/>
                  <a:pt x="796" y="147"/>
                  <a:pt x="796" y="147"/>
                </a:cubicBezTo>
                <a:cubicBezTo>
                  <a:pt x="796" y="144"/>
                  <a:pt x="796" y="144"/>
                  <a:pt x="796" y="144"/>
                </a:cubicBezTo>
                <a:cubicBezTo>
                  <a:pt x="798" y="141"/>
                  <a:pt x="798" y="141"/>
                  <a:pt x="798" y="141"/>
                </a:cubicBezTo>
                <a:cubicBezTo>
                  <a:pt x="799" y="141"/>
                  <a:pt x="799" y="141"/>
                  <a:pt x="799" y="141"/>
                </a:cubicBezTo>
                <a:cubicBezTo>
                  <a:pt x="800" y="142"/>
                  <a:pt x="800" y="142"/>
                  <a:pt x="800" y="142"/>
                </a:cubicBezTo>
                <a:cubicBezTo>
                  <a:pt x="799" y="143"/>
                  <a:pt x="799" y="143"/>
                  <a:pt x="799" y="143"/>
                </a:cubicBezTo>
                <a:cubicBezTo>
                  <a:pt x="799" y="146"/>
                  <a:pt x="799" y="146"/>
                  <a:pt x="799" y="146"/>
                </a:cubicBezTo>
                <a:cubicBezTo>
                  <a:pt x="801" y="145"/>
                  <a:pt x="801" y="145"/>
                  <a:pt x="801" y="145"/>
                </a:cubicBezTo>
                <a:cubicBezTo>
                  <a:pt x="803" y="142"/>
                  <a:pt x="803" y="142"/>
                  <a:pt x="803" y="142"/>
                </a:cubicBezTo>
                <a:cubicBezTo>
                  <a:pt x="806" y="142"/>
                  <a:pt x="806" y="142"/>
                  <a:pt x="806" y="142"/>
                </a:cubicBezTo>
                <a:cubicBezTo>
                  <a:pt x="809" y="142"/>
                  <a:pt x="809" y="142"/>
                  <a:pt x="809" y="142"/>
                </a:cubicBezTo>
                <a:cubicBezTo>
                  <a:pt x="813" y="141"/>
                  <a:pt x="813" y="141"/>
                  <a:pt x="813" y="141"/>
                </a:cubicBezTo>
                <a:cubicBezTo>
                  <a:pt x="815" y="141"/>
                  <a:pt x="815" y="141"/>
                  <a:pt x="815" y="141"/>
                </a:cubicBezTo>
                <a:cubicBezTo>
                  <a:pt x="817" y="139"/>
                  <a:pt x="817" y="139"/>
                  <a:pt x="817" y="139"/>
                </a:cubicBezTo>
                <a:cubicBezTo>
                  <a:pt x="819" y="138"/>
                  <a:pt x="819" y="138"/>
                  <a:pt x="819" y="138"/>
                </a:cubicBezTo>
                <a:cubicBezTo>
                  <a:pt x="820" y="136"/>
                  <a:pt x="820" y="136"/>
                  <a:pt x="820" y="136"/>
                </a:cubicBezTo>
                <a:cubicBezTo>
                  <a:pt x="820" y="134"/>
                  <a:pt x="820" y="134"/>
                  <a:pt x="820" y="134"/>
                </a:cubicBezTo>
                <a:cubicBezTo>
                  <a:pt x="821" y="133"/>
                  <a:pt x="821" y="133"/>
                  <a:pt x="821" y="133"/>
                </a:cubicBezTo>
                <a:cubicBezTo>
                  <a:pt x="819" y="131"/>
                  <a:pt x="819" y="131"/>
                  <a:pt x="819" y="131"/>
                </a:cubicBezTo>
                <a:cubicBezTo>
                  <a:pt x="820" y="128"/>
                  <a:pt x="820" y="128"/>
                  <a:pt x="820" y="128"/>
                </a:cubicBezTo>
                <a:cubicBezTo>
                  <a:pt x="820" y="122"/>
                  <a:pt x="820" y="122"/>
                  <a:pt x="820" y="122"/>
                </a:cubicBezTo>
                <a:cubicBezTo>
                  <a:pt x="819" y="122"/>
                  <a:pt x="819" y="122"/>
                  <a:pt x="819" y="122"/>
                </a:cubicBezTo>
                <a:cubicBezTo>
                  <a:pt x="817" y="126"/>
                  <a:pt x="817" y="126"/>
                  <a:pt x="817" y="126"/>
                </a:cubicBezTo>
                <a:cubicBezTo>
                  <a:pt x="815" y="129"/>
                  <a:pt x="815" y="129"/>
                  <a:pt x="815" y="129"/>
                </a:cubicBezTo>
                <a:cubicBezTo>
                  <a:pt x="813" y="129"/>
                  <a:pt x="813" y="129"/>
                  <a:pt x="813" y="129"/>
                </a:cubicBezTo>
                <a:cubicBezTo>
                  <a:pt x="813" y="127"/>
                  <a:pt x="813" y="127"/>
                  <a:pt x="813" y="127"/>
                </a:cubicBezTo>
                <a:cubicBezTo>
                  <a:pt x="815" y="125"/>
                  <a:pt x="815" y="125"/>
                  <a:pt x="815" y="125"/>
                </a:cubicBezTo>
                <a:cubicBezTo>
                  <a:pt x="818" y="123"/>
                  <a:pt x="818" y="123"/>
                  <a:pt x="818" y="123"/>
                </a:cubicBezTo>
                <a:cubicBezTo>
                  <a:pt x="818" y="122"/>
                  <a:pt x="818" y="122"/>
                  <a:pt x="818" y="122"/>
                </a:cubicBezTo>
                <a:cubicBezTo>
                  <a:pt x="815" y="119"/>
                  <a:pt x="815" y="119"/>
                  <a:pt x="815" y="119"/>
                </a:cubicBezTo>
                <a:cubicBezTo>
                  <a:pt x="815" y="117"/>
                  <a:pt x="815" y="117"/>
                  <a:pt x="815" y="117"/>
                </a:cubicBezTo>
                <a:cubicBezTo>
                  <a:pt x="813" y="117"/>
                  <a:pt x="813" y="117"/>
                  <a:pt x="813" y="117"/>
                </a:cubicBezTo>
                <a:cubicBezTo>
                  <a:pt x="812" y="118"/>
                  <a:pt x="812" y="118"/>
                  <a:pt x="812" y="118"/>
                </a:cubicBezTo>
                <a:cubicBezTo>
                  <a:pt x="812" y="120"/>
                  <a:pt x="812" y="120"/>
                  <a:pt x="812" y="120"/>
                </a:cubicBezTo>
                <a:cubicBezTo>
                  <a:pt x="810" y="118"/>
                  <a:pt x="810" y="118"/>
                  <a:pt x="810" y="118"/>
                </a:cubicBezTo>
                <a:cubicBezTo>
                  <a:pt x="808" y="119"/>
                  <a:pt x="808" y="119"/>
                  <a:pt x="808" y="119"/>
                </a:cubicBezTo>
                <a:cubicBezTo>
                  <a:pt x="806" y="120"/>
                  <a:pt x="806" y="120"/>
                  <a:pt x="806" y="120"/>
                </a:cubicBezTo>
                <a:cubicBezTo>
                  <a:pt x="804" y="120"/>
                  <a:pt x="804" y="120"/>
                  <a:pt x="804" y="120"/>
                </a:cubicBezTo>
                <a:cubicBezTo>
                  <a:pt x="805" y="118"/>
                  <a:pt x="805" y="118"/>
                  <a:pt x="805" y="118"/>
                </a:cubicBezTo>
                <a:cubicBezTo>
                  <a:pt x="811" y="116"/>
                  <a:pt x="811" y="116"/>
                  <a:pt x="811" y="116"/>
                </a:cubicBezTo>
                <a:cubicBezTo>
                  <a:pt x="813" y="115"/>
                  <a:pt x="813" y="115"/>
                  <a:pt x="813" y="115"/>
                </a:cubicBezTo>
                <a:cubicBezTo>
                  <a:pt x="817" y="111"/>
                  <a:pt x="817" y="111"/>
                  <a:pt x="817" y="111"/>
                </a:cubicBezTo>
                <a:cubicBezTo>
                  <a:pt x="818" y="110"/>
                  <a:pt x="818" y="110"/>
                  <a:pt x="818" y="110"/>
                </a:cubicBezTo>
                <a:cubicBezTo>
                  <a:pt x="821" y="105"/>
                  <a:pt x="821" y="105"/>
                  <a:pt x="821" y="105"/>
                </a:cubicBezTo>
                <a:cubicBezTo>
                  <a:pt x="822" y="101"/>
                  <a:pt x="822" y="101"/>
                  <a:pt x="822" y="101"/>
                </a:cubicBezTo>
                <a:cubicBezTo>
                  <a:pt x="821" y="101"/>
                  <a:pt x="821" y="101"/>
                  <a:pt x="821" y="101"/>
                </a:cubicBezTo>
                <a:cubicBezTo>
                  <a:pt x="819" y="101"/>
                  <a:pt x="819" y="101"/>
                  <a:pt x="819" y="101"/>
                </a:cubicBezTo>
                <a:cubicBezTo>
                  <a:pt x="818" y="102"/>
                  <a:pt x="818" y="102"/>
                  <a:pt x="818" y="102"/>
                </a:cubicBezTo>
                <a:cubicBezTo>
                  <a:pt x="817" y="101"/>
                  <a:pt x="817" y="101"/>
                  <a:pt x="817" y="101"/>
                </a:cubicBezTo>
                <a:cubicBezTo>
                  <a:pt x="818" y="99"/>
                  <a:pt x="818" y="99"/>
                  <a:pt x="818" y="99"/>
                </a:cubicBezTo>
                <a:cubicBezTo>
                  <a:pt x="820" y="99"/>
                  <a:pt x="820" y="99"/>
                  <a:pt x="820" y="99"/>
                </a:cubicBezTo>
                <a:cubicBezTo>
                  <a:pt x="821" y="99"/>
                  <a:pt x="821" y="99"/>
                  <a:pt x="821" y="99"/>
                </a:cubicBezTo>
                <a:cubicBezTo>
                  <a:pt x="822" y="97"/>
                  <a:pt x="822" y="97"/>
                  <a:pt x="822" y="97"/>
                </a:cubicBezTo>
                <a:cubicBezTo>
                  <a:pt x="822" y="95"/>
                  <a:pt x="822" y="95"/>
                  <a:pt x="822" y="95"/>
                </a:cubicBezTo>
                <a:cubicBezTo>
                  <a:pt x="825" y="92"/>
                  <a:pt x="825" y="92"/>
                  <a:pt x="825" y="92"/>
                </a:cubicBezTo>
                <a:cubicBezTo>
                  <a:pt x="825" y="89"/>
                  <a:pt x="825" y="89"/>
                  <a:pt x="825" y="89"/>
                </a:cubicBezTo>
                <a:cubicBezTo>
                  <a:pt x="824" y="89"/>
                  <a:pt x="824" y="89"/>
                  <a:pt x="824" y="89"/>
                </a:cubicBezTo>
                <a:cubicBezTo>
                  <a:pt x="824" y="87"/>
                  <a:pt x="824" y="87"/>
                  <a:pt x="824" y="87"/>
                </a:cubicBezTo>
                <a:cubicBezTo>
                  <a:pt x="822" y="86"/>
                  <a:pt x="822" y="86"/>
                  <a:pt x="822" y="86"/>
                </a:cubicBezTo>
                <a:cubicBezTo>
                  <a:pt x="820" y="87"/>
                  <a:pt x="820" y="87"/>
                  <a:pt x="820" y="87"/>
                </a:cubicBezTo>
                <a:cubicBezTo>
                  <a:pt x="817" y="92"/>
                  <a:pt x="817" y="92"/>
                  <a:pt x="817" y="92"/>
                </a:cubicBezTo>
                <a:cubicBezTo>
                  <a:pt x="816" y="95"/>
                  <a:pt x="816" y="95"/>
                  <a:pt x="816" y="95"/>
                </a:cubicBezTo>
                <a:cubicBezTo>
                  <a:pt x="818" y="96"/>
                  <a:pt x="818" y="96"/>
                  <a:pt x="818" y="96"/>
                </a:cubicBezTo>
                <a:cubicBezTo>
                  <a:pt x="816" y="99"/>
                  <a:pt x="816" y="99"/>
                  <a:pt x="816" y="99"/>
                </a:cubicBezTo>
                <a:cubicBezTo>
                  <a:pt x="815" y="99"/>
                  <a:pt x="815" y="99"/>
                  <a:pt x="815" y="99"/>
                </a:cubicBezTo>
                <a:cubicBezTo>
                  <a:pt x="814" y="99"/>
                  <a:pt x="814" y="99"/>
                  <a:pt x="814" y="99"/>
                </a:cubicBezTo>
                <a:cubicBezTo>
                  <a:pt x="814" y="98"/>
                  <a:pt x="814" y="98"/>
                  <a:pt x="814" y="98"/>
                </a:cubicBezTo>
                <a:cubicBezTo>
                  <a:pt x="813" y="97"/>
                  <a:pt x="813" y="97"/>
                  <a:pt x="813" y="97"/>
                </a:cubicBezTo>
                <a:cubicBezTo>
                  <a:pt x="813" y="94"/>
                  <a:pt x="813" y="94"/>
                  <a:pt x="813" y="94"/>
                </a:cubicBezTo>
                <a:cubicBezTo>
                  <a:pt x="816" y="90"/>
                  <a:pt x="816" y="90"/>
                  <a:pt x="816" y="90"/>
                </a:cubicBezTo>
                <a:cubicBezTo>
                  <a:pt x="815" y="88"/>
                  <a:pt x="815" y="88"/>
                  <a:pt x="815" y="88"/>
                </a:cubicBezTo>
                <a:cubicBezTo>
                  <a:pt x="815" y="87"/>
                  <a:pt x="815" y="87"/>
                  <a:pt x="815" y="87"/>
                </a:cubicBezTo>
                <a:cubicBezTo>
                  <a:pt x="816" y="88"/>
                  <a:pt x="816" y="88"/>
                  <a:pt x="816" y="88"/>
                </a:cubicBezTo>
                <a:cubicBezTo>
                  <a:pt x="818" y="87"/>
                  <a:pt x="818" y="87"/>
                  <a:pt x="818" y="87"/>
                </a:cubicBezTo>
                <a:cubicBezTo>
                  <a:pt x="817" y="84"/>
                  <a:pt x="817" y="84"/>
                  <a:pt x="817" y="84"/>
                </a:cubicBezTo>
                <a:cubicBezTo>
                  <a:pt x="816" y="81"/>
                  <a:pt x="816" y="81"/>
                  <a:pt x="816" y="81"/>
                </a:cubicBezTo>
                <a:cubicBezTo>
                  <a:pt x="813" y="81"/>
                  <a:pt x="813" y="81"/>
                  <a:pt x="813" y="81"/>
                </a:cubicBezTo>
                <a:cubicBezTo>
                  <a:pt x="811" y="82"/>
                  <a:pt x="811" y="82"/>
                  <a:pt x="811" y="82"/>
                </a:cubicBezTo>
                <a:cubicBezTo>
                  <a:pt x="810" y="84"/>
                  <a:pt x="810" y="84"/>
                  <a:pt x="810" y="84"/>
                </a:cubicBezTo>
                <a:cubicBezTo>
                  <a:pt x="809" y="83"/>
                  <a:pt x="809" y="83"/>
                  <a:pt x="809" y="83"/>
                </a:cubicBezTo>
                <a:cubicBezTo>
                  <a:pt x="808" y="82"/>
                  <a:pt x="808" y="82"/>
                  <a:pt x="808" y="82"/>
                </a:cubicBezTo>
                <a:cubicBezTo>
                  <a:pt x="809" y="78"/>
                  <a:pt x="809" y="78"/>
                  <a:pt x="809" y="78"/>
                </a:cubicBezTo>
                <a:cubicBezTo>
                  <a:pt x="807" y="75"/>
                  <a:pt x="807" y="75"/>
                  <a:pt x="807" y="75"/>
                </a:cubicBezTo>
                <a:cubicBezTo>
                  <a:pt x="808" y="70"/>
                  <a:pt x="808" y="70"/>
                  <a:pt x="808" y="70"/>
                </a:cubicBezTo>
                <a:cubicBezTo>
                  <a:pt x="808" y="66"/>
                  <a:pt x="808" y="66"/>
                  <a:pt x="808" y="66"/>
                </a:cubicBezTo>
                <a:cubicBezTo>
                  <a:pt x="809" y="63"/>
                  <a:pt x="809" y="63"/>
                  <a:pt x="809" y="63"/>
                </a:cubicBezTo>
                <a:cubicBezTo>
                  <a:pt x="809" y="59"/>
                  <a:pt x="809" y="59"/>
                  <a:pt x="809" y="59"/>
                </a:cubicBezTo>
                <a:cubicBezTo>
                  <a:pt x="809" y="56"/>
                  <a:pt x="809" y="56"/>
                  <a:pt x="809" y="56"/>
                </a:cubicBezTo>
                <a:cubicBezTo>
                  <a:pt x="811" y="53"/>
                  <a:pt x="811" y="53"/>
                  <a:pt x="811" y="53"/>
                </a:cubicBezTo>
                <a:cubicBezTo>
                  <a:pt x="811" y="49"/>
                  <a:pt x="811" y="49"/>
                  <a:pt x="811" y="49"/>
                </a:cubicBezTo>
                <a:cubicBezTo>
                  <a:pt x="809" y="47"/>
                  <a:pt x="809" y="47"/>
                  <a:pt x="809" y="47"/>
                </a:cubicBezTo>
                <a:cubicBezTo>
                  <a:pt x="809" y="44"/>
                  <a:pt x="809" y="44"/>
                  <a:pt x="809" y="44"/>
                </a:cubicBezTo>
                <a:cubicBezTo>
                  <a:pt x="805" y="42"/>
                  <a:pt x="805" y="42"/>
                  <a:pt x="805" y="42"/>
                </a:cubicBezTo>
                <a:cubicBezTo>
                  <a:pt x="804" y="39"/>
                  <a:pt x="804" y="39"/>
                  <a:pt x="804" y="39"/>
                </a:cubicBezTo>
                <a:cubicBezTo>
                  <a:pt x="801" y="38"/>
                  <a:pt x="801" y="38"/>
                  <a:pt x="801" y="38"/>
                </a:cubicBezTo>
                <a:cubicBezTo>
                  <a:pt x="800" y="39"/>
                  <a:pt x="800" y="39"/>
                  <a:pt x="800" y="39"/>
                </a:cubicBezTo>
                <a:cubicBezTo>
                  <a:pt x="800" y="40"/>
                  <a:pt x="800" y="40"/>
                  <a:pt x="800" y="40"/>
                </a:cubicBezTo>
                <a:cubicBezTo>
                  <a:pt x="799" y="41"/>
                  <a:pt x="799" y="41"/>
                  <a:pt x="799" y="41"/>
                </a:cubicBezTo>
                <a:cubicBezTo>
                  <a:pt x="796" y="38"/>
                  <a:pt x="796" y="38"/>
                  <a:pt x="796" y="38"/>
                </a:cubicBezTo>
                <a:cubicBezTo>
                  <a:pt x="793" y="38"/>
                  <a:pt x="793" y="38"/>
                  <a:pt x="793" y="38"/>
                </a:cubicBezTo>
                <a:cubicBezTo>
                  <a:pt x="793" y="41"/>
                  <a:pt x="793" y="41"/>
                  <a:pt x="793" y="41"/>
                </a:cubicBezTo>
                <a:cubicBezTo>
                  <a:pt x="791" y="44"/>
                  <a:pt x="791" y="44"/>
                  <a:pt x="791" y="44"/>
                </a:cubicBezTo>
                <a:cubicBezTo>
                  <a:pt x="793" y="46"/>
                  <a:pt x="793" y="46"/>
                  <a:pt x="793" y="46"/>
                </a:cubicBezTo>
                <a:cubicBezTo>
                  <a:pt x="795" y="46"/>
                  <a:pt x="795" y="46"/>
                  <a:pt x="795" y="46"/>
                </a:cubicBezTo>
                <a:cubicBezTo>
                  <a:pt x="797" y="45"/>
                  <a:pt x="797" y="45"/>
                  <a:pt x="797" y="45"/>
                </a:cubicBezTo>
                <a:cubicBezTo>
                  <a:pt x="800" y="46"/>
                  <a:pt x="800" y="46"/>
                  <a:pt x="800" y="46"/>
                </a:cubicBezTo>
                <a:cubicBezTo>
                  <a:pt x="801" y="48"/>
                  <a:pt x="801" y="48"/>
                  <a:pt x="801" y="48"/>
                </a:cubicBezTo>
                <a:cubicBezTo>
                  <a:pt x="803" y="49"/>
                  <a:pt x="803" y="49"/>
                  <a:pt x="803" y="49"/>
                </a:cubicBezTo>
                <a:cubicBezTo>
                  <a:pt x="803" y="50"/>
                  <a:pt x="803" y="50"/>
                  <a:pt x="803" y="50"/>
                </a:cubicBezTo>
                <a:cubicBezTo>
                  <a:pt x="799" y="54"/>
                  <a:pt x="799" y="54"/>
                  <a:pt x="799" y="54"/>
                </a:cubicBezTo>
                <a:cubicBezTo>
                  <a:pt x="798" y="54"/>
                  <a:pt x="798" y="54"/>
                  <a:pt x="798" y="54"/>
                </a:cubicBezTo>
                <a:cubicBezTo>
                  <a:pt x="795" y="52"/>
                  <a:pt x="795" y="52"/>
                  <a:pt x="795" y="52"/>
                </a:cubicBezTo>
                <a:cubicBezTo>
                  <a:pt x="793" y="52"/>
                  <a:pt x="793" y="52"/>
                  <a:pt x="793" y="52"/>
                </a:cubicBezTo>
                <a:cubicBezTo>
                  <a:pt x="791" y="52"/>
                  <a:pt x="791" y="52"/>
                  <a:pt x="791" y="52"/>
                </a:cubicBezTo>
                <a:cubicBezTo>
                  <a:pt x="792" y="54"/>
                  <a:pt x="792" y="54"/>
                  <a:pt x="792" y="54"/>
                </a:cubicBezTo>
                <a:cubicBezTo>
                  <a:pt x="794" y="54"/>
                  <a:pt x="794" y="54"/>
                  <a:pt x="794" y="54"/>
                </a:cubicBezTo>
                <a:cubicBezTo>
                  <a:pt x="792" y="56"/>
                  <a:pt x="792" y="56"/>
                  <a:pt x="792" y="56"/>
                </a:cubicBezTo>
                <a:cubicBezTo>
                  <a:pt x="790" y="56"/>
                  <a:pt x="790" y="56"/>
                  <a:pt x="790" y="56"/>
                </a:cubicBezTo>
                <a:cubicBezTo>
                  <a:pt x="786" y="53"/>
                  <a:pt x="786" y="53"/>
                  <a:pt x="786" y="53"/>
                </a:cubicBezTo>
                <a:cubicBezTo>
                  <a:pt x="783" y="55"/>
                  <a:pt x="783" y="55"/>
                  <a:pt x="783" y="55"/>
                </a:cubicBezTo>
                <a:cubicBezTo>
                  <a:pt x="782" y="58"/>
                  <a:pt x="782" y="58"/>
                  <a:pt x="782" y="58"/>
                </a:cubicBezTo>
                <a:cubicBezTo>
                  <a:pt x="780" y="60"/>
                  <a:pt x="780" y="60"/>
                  <a:pt x="780" y="60"/>
                </a:cubicBezTo>
                <a:cubicBezTo>
                  <a:pt x="780" y="61"/>
                  <a:pt x="780" y="61"/>
                  <a:pt x="780" y="61"/>
                </a:cubicBezTo>
                <a:cubicBezTo>
                  <a:pt x="782" y="62"/>
                  <a:pt x="782" y="62"/>
                  <a:pt x="782" y="62"/>
                </a:cubicBezTo>
                <a:cubicBezTo>
                  <a:pt x="783" y="65"/>
                  <a:pt x="783" y="65"/>
                  <a:pt x="783" y="65"/>
                </a:cubicBezTo>
                <a:cubicBezTo>
                  <a:pt x="786" y="66"/>
                  <a:pt x="786" y="66"/>
                  <a:pt x="786" y="66"/>
                </a:cubicBezTo>
                <a:cubicBezTo>
                  <a:pt x="786" y="67"/>
                  <a:pt x="786" y="67"/>
                  <a:pt x="786" y="67"/>
                </a:cubicBezTo>
                <a:cubicBezTo>
                  <a:pt x="784" y="67"/>
                  <a:pt x="784" y="67"/>
                  <a:pt x="784" y="67"/>
                </a:cubicBezTo>
                <a:cubicBezTo>
                  <a:pt x="783" y="69"/>
                  <a:pt x="783" y="69"/>
                  <a:pt x="783" y="69"/>
                </a:cubicBezTo>
                <a:cubicBezTo>
                  <a:pt x="785" y="70"/>
                  <a:pt x="785" y="70"/>
                  <a:pt x="785" y="70"/>
                </a:cubicBezTo>
                <a:cubicBezTo>
                  <a:pt x="784" y="72"/>
                  <a:pt x="784" y="72"/>
                  <a:pt x="784" y="72"/>
                </a:cubicBezTo>
                <a:cubicBezTo>
                  <a:pt x="783" y="72"/>
                  <a:pt x="783" y="72"/>
                  <a:pt x="783" y="72"/>
                </a:cubicBezTo>
                <a:cubicBezTo>
                  <a:pt x="781" y="71"/>
                  <a:pt x="781" y="71"/>
                  <a:pt x="781" y="71"/>
                </a:cubicBezTo>
                <a:cubicBezTo>
                  <a:pt x="779" y="70"/>
                  <a:pt x="779" y="70"/>
                  <a:pt x="779" y="70"/>
                </a:cubicBezTo>
                <a:cubicBezTo>
                  <a:pt x="776" y="68"/>
                  <a:pt x="776" y="68"/>
                  <a:pt x="776" y="68"/>
                </a:cubicBezTo>
                <a:cubicBezTo>
                  <a:pt x="775" y="68"/>
                  <a:pt x="775" y="68"/>
                  <a:pt x="775" y="68"/>
                </a:cubicBezTo>
                <a:cubicBezTo>
                  <a:pt x="772" y="69"/>
                  <a:pt x="772" y="69"/>
                  <a:pt x="772" y="69"/>
                </a:cubicBezTo>
                <a:cubicBezTo>
                  <a:pt x="772" y="71"/>
                  <a:pt x="772" y="71"/>
                  <a:pt x="772" y="71"/>
                </a:cubicBezTo>
                <a:cubicBezTo>
                  <a:pt x="773" y="74"/>
                  <a:pt x="773" y="74"/>
                  <a:pt x="773" y="74"/>
                </a:cubicBezTo>
                <a:cubicBezTo>
                  <a:pt x="772" y="76"/>
                  <a:pt x="772" y="76"/>
                  <a:pt x="772" y="76"/>
                </a:cubicBezTo>
                <a:cubicBezTo>
                  <a:pt x="771" y="75"/>
                  <a:pt x="771" y="75"/>
                  <a:pt x="771" y="75"/>
                </a:cubicBezTo>
                <a:cubicBezTo>
                  <a:pt x="771" y="73"/>
                  <a:pt x="771" y="73"/>
                  <a:pt x="771" y="73"/>
                </a:cubicBezTo>
                <a:cubicBezTo>
                  <a:pt x="769" y="72"/>
                  <a:pt x="769" y="72"/>
                  <a:pt x="769" y="72"/>
                </a:cubicBezTo>
                <a:cubicBezTo>
                  <a:pt x="767" y="71"/>
                  <a:pt x="767" y="71"/>
                  <a:pt x="767" y="71"/>
                </a:cubicBezTo>
                <a:cubicBezTo>
                  <a:pt x="766" y="71"/>
                  <a:pt x="766" y="71"/>
                  <a:pt x="766" y="71"/>
                </a:cubicBezTo>
                <a:cubicBezTo>
                  <a:pt x="764" y="70"/>
                  <a:pt x="764" y="70"/>
                  <a:pt x="764" y="70"/>
                </a:cubicBezTo>
                <a:cubicBezTo>
                  <a:pt x="763" y="69"/>
                  <a:pt x="763" y="69"/>
                  <a:pt x="763" y="69"/>
                </a:cubicBezTo>
                <a:cubicBezTo>
                  <a:pt x="762" y="70"/>
                  <a:pt x="762" y="70"/>
                  <a:pt x="762" y="70"/>
                </a:cubicBezTo>
                <a:cubicBezTo>
                  <a:pt x="763" y="74"/>
                  <a:pt x="763" y="74"/>
                  <a:pt x="763" y="74"/>
                </a:cubicBezTo>
                <a:cubicBezTo>
                  <a:pt x="763" y="76"/>
                  <a:pt x="763" y="76"/>
                  <a:pt x="763" y="76"/>
                </a:cubicBezTo>
                <a:cubicBezTo>
                  <a:pt x="764" y="79"/>
                  <a:pt x="764" y="79"/>
                  <a:pt x="764" y="79"/>
                </a:cubicBezTo>
                <a:cubicBezTo>
                  <a:pt x="766" y="81"/>
                  <a:pt x="766" y="81"/>
                  <a:pt x="766" y="81"/>
                </a:cubicBezTo>
                <a:cubicBezTo>
                  <a:pt x="769" y="81"/>
                  <a:pt x="769" y="81"/>
                  <a:pt x="769" y="81"/>
                </a:cubicBezTo>
                <a:cubicBezTo>
                  <a:pt x="770" y="82"/>
                  <a:pt x="770" y="82"/>
                  <a:pt x="770" y="82"/>
                </a:cubicBezTo>
                <a:cubicBezTo>
                  <a:pt x="769" y="83"/>
                  <a:pt x="769" y="83"/>
                  <a:pt x="769" y="83"/>
                </a:cubicBezTo>
                <a:cubicBezTo>
                  <a:pt x="766" y="83"/>
                  <a:pt x="766" y="83"/>
                  <a:pt x="766" y="83"/>
                </a:cubicBezTo>
                <a:cubicBezTo>
                  <a:pt x="769" y="84"/>
                  <a:pt x="769" y="84"/>
                  <a:pt x="769" y="84"/>
                </a:cubicBezTo>
                <a:cubicBezTo>
                  <a:pt x="770" y="86"/>
                  <a:pt x="770" y="86"/>
                  <a:pt x="770" y="86"/>
                </a:cubicBezTo>
                <a:cubicBezTo>
                  <a:pt x="772" y="88"/>
                  <a:pt x="772" y="88"/>
                  <a:pt x="772" y="88"/>
                </a:cubicBezTo>
                <a:cubicBezTo>
                  <a:pt x="775" y="88"/>
                  <a:pt x="775" y="88"/>
                  <a:pt x="775" y="88"/>
                </a:cubicBezTo>
                <a:cubicBezTo>
                  <a:pt x="777" y="86"/>
                  <a:pt x="777" y="86"/>
                  <a:pt x="777" y="86"/>
                </a:cubicBezTo>
                <a:cubicBezTo>
                  <a:pt x="778" y="86"/>
                  <a:pt x="778" y="86"/>
                  <a:pt x="778" y="86"/>
                </a:cubicBezTo>
                <a:cubicBezTo>
                  <a:pt x="778" y="88"/>
                  <a:pt x="778" y="88"/>
                  <a:pt x="778" y="88"/>
                </a:cubicBezTo>
                <a:cubicBezTo>
                  <a:pt x="776" y="89"/>
                  <a:pt x="776" y="89"/>
                  <a:pt x="776" y="89"/>
                </a:cubicBezTo>
                <a:cubicBezTo>
                  <a:pt x="775" y="93"/>
                  <a:pt x="775" y="93"/>
                  <a:pt x="775" y="93"/>
                </a:cubicBezTo>
                <a:cubicBezTo>
                  <a:pt x="774" y="93"/>
                  <a:pt x="774" y="93"/>
                  <a:pt x="774" y="93"/>
                </a:cubicBezTo>
                <a:cubicBezTo>
                  <a:pt x="771" y="91"/>
                  <a:pt x="771" y="91"/>
                  <a:pt x="771" y="91"/>
                </a:cubicBezTo>
                <a:cubicBezTo>
                  <a:pt x="764" y="89"/>
                  <a:pt x="764" y="89"/>
                  <a:pt x="764" y="89"/>
                </a:cubicBezTo>
                <a:cubicBezTo>
                  <a:pt x="762" y="86"/>
                  <a:pt x="762" y="86"/>
                  <a:pt x="762" y="86"/>
                </a:cubicBezTo>
                <a:cubicBezTo>
                  <a:pt x="760" y="85"/>
                  <a:pt x="760" y="85"/>
                  <a:pt x="760" y="85"/>
                </a:cubicBezTo>
                <a:cubicBezTo>
                  <a:pt x="759" y="84"/>
                  <a:pt x="759" y="84"/>
                  <a:pt x="759" y="84"/>
                </a:cubicBezTo>
                <a:cubicBezTo>
                  <a:pt x="758" y="84"/>
                  <a:pt x="758" y="84"/>
                  <a:pt x="758" y="84"/>
                </a:cubicBezTo>
                <a:cubicBezTo>
                  <a:pt x="757" y="87"/>
                  <a:pt x="757" y="87"/>
                  <a:pt x="757" y="87"/>
                </a:cubicBezTo>
                <a:cubicBezTo>
                  <a:pt x="758" y="88"/>
                  <a:pt x="758" y="88"/>
                  <a:pt x="758" y="88"/>
                </a:cubicBezTo>
                <a:cubicBezTo>
                  <a:pt x="756" y="89"/>
                  <a:pt x="756" y="89"/>
                  <a:pt x="756" y="89"/>
                </a:cubicBezTo>
                <a:cubicBezTo>
                  <a:pt x="758" y="93"/>
                  <a:pt x="758" y="93"/>
                  <a:pt x="758" y="93"/>
                </a:cubicBezTo>
                <a:cubicBezTo>
                  <a:pt x="756" y="94"/>
                  <a:pt x="756" y="94"/>
                  <a:pt x="756" y="94"/>
                </a:cubicBezTo>
                <a:cubicBezTo>
                  <a:pt x="754" y="93"/>
                  <a:pt x="754" y="93"/>
                  <a:pt x="754" y="93"/>
                </a:cubicBezTo>
                <a:cubicBezTo>
                  <a:pt x="754" y="96"/>
                  <a:pt x="754" y="96"/>
                  <a:pt x="754" y="96"/>
                </a:cubicBezTo>
                <a:cubicBezTo>
                  <a:pt x="753" y="97"/>
                  <a:pt x="753" y="97"/>
                  <a:pt x="753" y="97"/>
                </a:cubicBezTo>
                <a:cubicBezTo>
                  <a:pt x="753" y="102"/>
                  <a:pt x="753" y="102"/>
                  <a:pt x="753" y="102"/>
                </a:cubicBezTo>
                <a:cubicBezTo>
                  <a:pt x="755" y="104"/>
                  <a:pt x="755" y="104"/>
                  <a:pt x="755" y="104"/>
                </a:cubicBezTo>
                <a:cubicBezTo>
                  <a:pt x="758" y="104"/>
                  <a:pt x="758" y="104"/>
                  <a:pt x="758" y="104"/>
                </a:cubicBezTo>
                <a:cubicBezTo>
                  <a:pt x="760" y="105"/>
                  <a:pt x="760" y="105"/>
                  <a:pt x="760" y="105"/>
                </a:cubicBezTo>
                <a:cubicBezTo>
                  <a:pt x="763" y="105"/>
                  <a:pt x="763" y="105"/>
                  <a:pt x="763" y="105"/>
                </a:cubicBezTo>
                <a:cubicBezTo>
                  <a:pt x="763" y="106"/>
                  <a:pt x="763" y="106"/>
                  <a:pt x="763" y="106"/>
                </a:cubicBezTo>
                <a:cubicBezTo>
                  <a:pt x="761" y="107"/>
                  <a:pt x="761" y="107"/>
                  <a:pt x="761" y="107"/>
                </a:cubicBezTo>
                <a:cubicBezTo>
                  <a:pt x="758" y="106"/>
                  <a:pt x="758" y="106"/>
                  <a:pt x="758" y="106"/>
                </a:cubicBezTo>
                <a:cubicBezTo>
                  <a:pt x="755" y="106"/>
                  <a:pt x="755" y="106"/>
                  <a:pt x="755" y="106"/>
                </a:cubicBezTo>
                <a:cubicBezTo>
                  <a:pt x="753" y="105"/>
                  <a:pt x="753" y="105"/>
                  <a:pt x="753" y="105"/>
                </a:cubicBezTo>
                <a:cubicBezTo>
                  <a:pt x="751" y="105"/>
                  <a:pt x="751" y="105"/>
                  <a:pt x="751" y="105"/>
                </a:cubicBezTo>
                <a:cubicBezTo>
                  <a:pt x="748" y="110"/>
                  <a:pt x="748" y="110"/>
                  <a:pt x="748" y="110"/>
                </a:cubicBezTo>
                <a:cubicBezTo>
                  <a:pt x="748" y="111"/>
                  <a:pt x="748" y="111"/>
                  <a:pt x="748" y="111"/>
                </a:cubicBezTo>
                <a:cubicBezTo>
                  <a:pt x="749" y="113"/>
                  <a:pt x="749" y="113"/>
                  <a:pt x="749" y="113"/>
                </a:cubicBezTo>
                <a:cubicBezTo>
                  <a:pt x="749" y="114"/>
                  <a:pt x="749" y="114"/>
                  <a:pt x="749" y="114"/>
                </a:cubicBezTo>
                <a:cubicBezTo>
                  <a:pt x="747" y="115"/>
                  <a:pt x="747" y="115"/>
                  <a:pt x="747" y="115"/>
                </a:cubicBezTo>
                <a:cubicBezTo>
                  <a:pt x="747" y="117"/>
                  <a:pt x="747" y="117"/>
                  <a:pt x="747" y="117"/>
                </a:cubicBezTo>
                <a:cubicBezTo>
                  <a:pt x="748" y="118"/>
                  <a:pt x="748" y="118"/>
                  <a:pt x="748" y="118"/>
                </a:cubicBezTo>
                <a:cubicBezTo>
                  <a:pt x="750" y="117"/>
                  <a:pt x="750" y="117"/>
                  <a:pt x="750" y="117"/>
                </a:cubicBezTo>
                <a:cubicBezTo>
                  <a:pt x="753" y="117"/>
                  <a:pt x="753" y="117"/>
                  <a:pt x="753" y="117"/>
                </a:cubicBezTo>
                <a:cubicBezTo>
                  <a:pt x="755" y="115"/>
                  <a:pt x="755" y="115"/>
                  <a:pt x="755" y="115"/>
                </a:cubicBezTo>
                <a:cubicBezTo>
                  <a:pt x="756" y="117"/>
                  <a:pt x="756" y="117"/>
                  <a:pt x="756" y="117"/>
                </a:cubicBezTo>
                <a:cubicBezTo>
                  <a:pt x="756" y="119"/>
                  <a:pt x="756" y="119"/>
                  <a:pt x="756" y="119"/>
                </a:cubicBezTo>
                <a:cubicBezTo>
                  <a:pt x="753" y="119"/>
                  <a:pt x="753" y="119"/>
                  <a:pt x="753" y="119"/>
                </a:cubicBezTo>
                <a:cubicBezTo>
                  <a:pt x="752" y="121"/>
                  <a:pt x="752" y="121"/>
                  <a:pt x="752" y="121"/>
                </a:cubicBezTo>
                <a:cubicBezTo>
                  <a:pt x="753" y="122"/>
                  <a:pt x="753" y="122"/>
                  <a:pt x="753" y="122"/>
                </a:cubicBezTo>
                <a:cubicBezTo>
                  <a:pt x="755" y="122"/>
                  <a:pt x="755" y="122"/>
                  <a:pt x="755" y="122"/>
                </a:cubicBezTo>
                <a:cubicBezTo>
                  <a:pt x="757" y="120"/>
                  <a:pt x="757" y="120"/>
                  <a:pt x="757" y="120"/>
                </a:cubicBezTo>
                <a:cubicBezTo>
                  <a:pt x="758" y="120"/>
                  <a:pt x="758" y="120"/>
                  <a:pt x="758" y="120"/>
                </a:cubicBezTo>
                <a:cubicBezTo>
                  <a:pt x="761" y="119"/>
                  <a:pt x="761" y="119"/>
                  <a:pt x="761" y="119"/>
                </a:cubicBezTo>
                <a:cubicBezTo>
                  <a:pt x="761" y="120"/>
                  <a:pt x="761" y="120"/>
                  <a:pt x="761" y="120"/>
                </a:cubicBezTo>
                <a:cubicBezTo>
                  <a:pt x="759" y="121"/>
                  <a:pt x="759" y="121"/>
                  <a:pt x="759" y="121"/>
                </a:cubicBezTo>
                <a:cubicBezTo>
                  <a:pt x="761" y="122"/>
                  <a:pt x="761" y="122"/>
                  <a:pt x="761" y="122"/>
                </a:cubicBezTo>
                <a:cubicBezTo>
                  <a:pt x="764" y="122"/>
                  <a:pt x="764" y="122"/>
                  <a:pt x="764" y="122"/>
                </a:cubicBezTo>
                <a:cubicBezTo>
                  <a:pt x="765" y="123"/>
                  <a:pt x="765" y="123"/>
                  <a:pt x="765" y="123"/>
                </a:cubicBezTo>
                <a:cubicBezTo>
                  <a:pt x="763" y="124"/>
                  <a:pt x="763" y="124"/>
                  <a:pt x="763" y="124"/>
                </a:cubicBezTo>
                <a:cubicBezTo>
                  <a:pt x="763" y="126"/>
                  <a:pt x="763" y="126"/>
                  <a:pt x="763" y="126"/>
                </a:cubicBezTo>
                <a:cubicBezTo>
                  <a:pt x="765" y="126"/>
                  <a:pt x="765" y="126"/>
                  <a:pt x="765" y="126"/>
                </a:cubicBezTo>
                <a:cubicBezTo>
                  <a:pt x="768" y="125"/>
                  <a:pt x="768" y="125"/>
                  <a:pt x="768" y="125"/>
                </a:cubicBezTo>
                <a:cubicBezTo>
                  <a:pt x="770" y="127"/>
                  <a:pt x="770" y="127"/>
                  <a:pt x="770" y="127"/>
                </a:cubicBezTo>
                <a:cubicBezTo>
                  <a:pt x="776" y="129"/>
                  <a:pt x="776" y="129"/>
                  <a:pt x="776" y="129"/>
                </a:cubicBezTo>
                <a:cubicBezTo>
                  <a:pt x="777" y="130"/>
                  <a:pt x="777" y="130"/>
                  <a:pt x="777" y="130"/>
                </a:cubicBezTo>
                <a:cubicBezTo>
                  <a:pt x="772" y="130"/>
                  <a:pt x="772" y="130"/>
                  <a:pt x="772" y="130"/>
                </a:cubicBezTo>
                <a:cubicBezTo>
                  <a:pt x="769" y="130"/>
                  <a:pt x="769" y="130"/>
                  <a:pt x="769" y="130"/>
                </a:cubicBezTo>
                <a:cubicBezTo>
                  <a:pt x="766" y="128"/>
                  <a:pt x="766" y="128"/>
                  <a:pt x="766" y="128"/>
                </a:cubicBezTo>
                <a:cubicBezTo>
                  <a:pt x="763" y="129"/>
                  <a:pt x="763" y="129"/>
                  <a:pt x="763" y="129"/>
                </a:cubicBezTo>
                <a:cubicBezTo>
                  <a:pt x="763" y="130"/>
                  <a:pt x="763" y="130"/>
                  <a:pt x="763" y="130"/>
                </a:cubicBezTo>
                <a:cubicBezTo>
                  <a:pt x="766" y="132"/>
                  <a:pt x="766" y="132"/>
                  <a:pt x="766" y="132"/>
                </a:cubicBezTo>
                <a:cubicBezTo>
                  <a:pt x="771" y="132"/>
                  <a:pt x="771" y="132"/>
                  <a:pt x="771" y="132"/>
                </a:cubicBezTo>
                <a:cubicBezTo>
                  <a:pt x="776" y="132"/>
                  <a:pt x="776" y="132"/>
                  <a:pt x="776" y="132"/>
                </a:cubicBezTo>
                <a:cubicBezTo>
                  <a:pt x="777" y="133"/>
                  <a:pt x="777" y="133"/>
                  <a:pt x="777" y="133"/>
                </a:cubicBezTo>
                <a:cubicBezTo>
                  <a:pt x="772" y="134"/>
                  <a:pt x="772" y="134"/>
                  <a:pt x="772" y="134"/>
                </a:cubicBezTo>
                <a:cubicBezTo>
                  <a:pt x="771" y="134"/>
                  <a:pt x="771" y="134"/>
                  <a:pt x="771" y="134"/>
                </a:cubicBezTo>
                <a:cubicBezTo>
                  <a:pt x="766" y="133"/>
                  <a:pt x="766" y="133"/>
                  <a:pt x="766" y="133"/>
                </a:cubicBezTo>
                <a:cubicBezTo>
                  <a:pt x="763" y="133"/>
                  <a:pt x="763" y="133"/>
                  <a:pt x="763" y="133"/>
                </a:cubicBezTo>
                <a:cubicBezTo>
                  <a:pt x="761" y="131"/>
                  <a:pt x="761" y="131"/>
                  <a:pt x="761" y="131"/>
                </a:cubicBezTo>
                <a:cubicBezTo>
                  <a:pt x="759" y="130"/>
                  <a:pt x="759" y="130"/>
                  <a:pt x="759" y="130"/>
                </a:cubicBezTo>
                <a:cubicBezTo>
                  <a:pt x="755" y="127"/>
                  <a:pt x="755" y="127"/>
                  <a:pt x="755" y="127"/>
                </a:cubicBezTo>
                <a:cubicBezTo>
                  <a:pt x="754" y="128"/>
                  <a:pt x="754" y="128"/>
                  <a:pt x="754" y="128"/>
                </a:cubicBezTo>
                <a:cubicBezTo>
                  <a:pt x="752" y="130"/>
                  <a:pt x="752" y="130"/>
                  <a:pt x="752" y="130"/>
                </a:cubicBezTo>
                <a:cubicBezTo>
                  <a:pt x="749" y="130"/>
                  <a:pt x="749" y="130"/>
                  <a:pt x="749" y="130"/>
                </a:cubicBezTo>
                <a:cubicBezTo>
                  <a:pt x="747" y="132"/>
                  <a:pt x="747" y="132"/>
                  <a:pt x="747" y="132"/>
                </a:cubicBezTo>
                <a:cubicBezTo>
                  <a:pt x="746" y="136"/>
                  <a:pt x="746" y="136"/>
                  <a:pt x="746" y="136"/>
                </a:cubicBezTo>
                <a:cubicBezTo>
                  <a:pt x="749" y="139"/>
                  <a:pt x="749" y="139"/>
                  <a:pt x="749" y="139"/>
                </a:cubicBezTo>
                <a:cubicBezTo>
                  <a:pt x="749" y="141"/>
                  <a:pt x="749" y="141"/>
                  <a:pt x="749" y="141"/>
                </a:cubicBezTo>
                <a:cubicBezTo>
                  <a:pt x="748" y="142"/>
                  <a:pt x="748" y="142"/>
                  <a:pt x="748" y="142"/>
                </a:cubicBezTo>
                <a:cubicBezTo>
                  <a:pt x="747" y="139"/>
                  <a:pt x="747" y="139"/>
                  <a:pt x="747" y="139"/>
                </a:cubicBezTo>
                <a:cubicBezTo>
                  <a:pt x="745" y="138"/>
                  <a:pt x="745" y="138"/>
                  <a:pt x="745" y="138"/>
                </a:cubicBezTo>
                <a:cubicBezTo>
                  <a:pt x="744" y="144"/>
                  <a:pt x="744" y="144"/>
                  <a:pt x="744" y="144"/>
                </a:cubicBezTo>
                <a:cubicBezTo>
                  <a:pt x="744" y="147"/>
                  <a:pt x="744" y="147"/>
                  <a:pt x="744" y="147"/>
                </a:cubicBezTo>
                <a:cubicBezTo>
                  <a:pt x="746" y="147"/>
                  <a:pt x="746" y="147"/>
                  <a:pt x="746" y="147"/>
                </a:cubicBezTo>
                <a:cubicBezTo>
                  <a:pt x="747" y="146"/>
                  <a:pt x="747" y="146"/>
                  <a:pt x="747" y="146"/>
                </a:cubicBezTo>
                <a:cubicBezTo>
                  <a:pt x="748" y="147"/>
                  <a:pt x="748" y="147"/>
                  <a:pt x="748" y="147"/>
                </a:cubicBezTo>
                <a:cubicBezTo>
                  <a:pt x="750" y="149"/>
                  <a:pt x="750" y="149"/>
                  <a:pt x="750" y="149"/>
                </a:cubicBezTo>
                <a:cubicBezTo>
                  <a:pt x="751" y="150"/>
                  <a:pt x="751" y="150"/>
                  <a:pt x="751" y="150"/>
                </a:cubicBezTo>
                <a:cubicBezTo>
                  <a:pt x="750" y="150"/>
                  <a:pt x="750" y="150"/>
                  <a:pt x="750" y="150"/>
                </a:cubicBezTo>
                <a:cubicBezTo>
                  <a:pt x="748" y="151"/>
                  <a:pt x="748" y="151"/>
                  <a:pt x="748" y="151"/>
                </a:cubicBezTo>
                <a:cubicBezTo>
                  <a:pt x="746" y="149"/>
                  <a:pt x="746" y="149"/>
                  <a:pt x="746" y="149"/>
                </a:cubicBezTo>
                <a:cubicBezTo>
                  <a:pt x="743" y="149"/>
                  <a:pt x="743" y="149"/>
                  <a:pt x="743" y="149"/>
                </a:cubicBezTo>
                <a:cubicBezTo>
                  <a:pt x="743" y="154"/>
                  <a:pt x="743" y="154"/>
                  <a:pt x="743" y="154"/>
                </a:cubicBezTo>
                <a:cubicBezTo>
                  <a:pt x="744" y="155"/>
                  <a:pt x="744" y="155"/>
                  <a:pt x="744" y="155"/>
                </a:cubicBezTo>
                <a:cubicBezTo>
                  <a:pt x="745" y="154"/>
                  <a:pt x="745" y="154"/>
                  <a:pt x="745" y="154"/>
                </a:cubicBezTo>
                <a:cubicBezTo>
                  <a:pt x="744" y="156"/>
                  <a:pt x="744" y="156"/>
                  <a:pt x="744" y="156"/>
                </a:cubicBezTo>
                <a:cubicBezTo>
                  <a:pt x="744" y="161"/>
                  <a:pt x="744" y="161"/>
                  <a:pt x="744" y="161"/>
                </a:cubicBezTo>
                <a:cubicBezTo>
                  <a:pt x="746" y="160"/>
                  <a:pt x="746" y="160"/>
                  <a:pt x="746" y="160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8" y="164"/>
                  <a:pt x="748" y="164"/>
                  <a:pt x="748" y="164"/>
                </a:cubicBezTo>
                <a:cubicBezTo>
                  <a:pt x="751" y="165"/>
                  <a:pt x="751" y="165"/>
                  <a:pt x="751" y="165"/>
                </a:cubicBezTo>
                <a:cubicBezTo>
                  <a:pt x="756" y="169"/>
                  <a:pt x="756" y="169"/>
                  <a:pt x="756" y="169"/>
                </a:cubicBezTo>
                <a:cubicBezTo>
                  <a:pt x="758" y="168"/>
                  <a:pt x="758" y="168"/>
                  <a:pt x="758" y="168"/>
                </a:cubicBezTo>
                <a:cubicBezTo>
                  <a:pt x="759" y="166"/>
                  <a:pt x="759" y="166"/>
                  <a:pt x="759" y="166"/>
                </a:cubicBezTo>
                <a:cubicBezTo>
                  <a:pt x="759" y="163"/>
                  <a:pt x="759" y="163"/>
                  <a:pt x="759" y="163"/>
                </a:cubicBezTo>
                <a:cubicBezTo>
                  <a:pt x="762" y="164"/>
                  <a:pt x="762" y="164"/>
                  <a:pt x="762" y="164"/>
                </a:cubicBezTo>
                <a:cubicBezTo>
                  <a:pt x="762" y="166"/>
                  <a:pt x="762" y="166"/>
                  <a:pt x="762" y="166"/>
                </a:cubicBezTo>
                <a:cubicBezTo>
                  <a:pt x="762" y="168"/>
                  <a:pt x="762" y="168"/>
                  <a:pt x="762" y="168"/>
                </a:cubicBezTo>
                <a:cubicBezTo>
                  <a:pt x="762" y="171"/>
                  <a:pt x="762" y="171"/>
                  <a:pt x="762" y="171"/>
                </a:cubicBezTo>
                <a:cubicBezTo>
                  <a:pt x="763" y="170"/>
                  <a:pt x="763" y="170"/>
                  <a:pt x="763" y="170"/>
                </a:cubicBezTo>
                <a:cubicBezTo>
                  <a:pt x="765" y="164"/>
                  <a:pt x="765" y="164"/>
                  <a:pt x="765" y="164"/>
                </a:cubicBezTo>
                <a:cubicBezTo>
                  <a:pt x="765" y="159"/>
                  <a:pt x="765" y="159"/>
                  <a:pt x="765" y="159"/>
                </a:cubicBezTo>
                <a:cubicBezTo>
                  <a:pt x="766" y="156"/>
                  <a:pt x="766" y="156"/>
                  <a:pt x="766" y="156"/>
                </a:cubicBezTo>
                <a:cubicBezTo>
                  <a:pt x="769" y="153"/>
                  <a:pt x="769" y="153"/>
                  <a:pt x="769" y="153"/>
                </a:cubicBezTo>
                <a:cubicBezTo>
                  <a:pt x="770" y="150"/>
                  <a:pt x="770" y="150"/>
                  <a:pt x="770" y="150"/>
                </a:cubicBezTo>
                <a:cubicBezTo>
                  <a:pt x="770" y="154"/>
                  <a:pt x="770" y="154"/>
                  <a:pt x="770" y="154"/>
                </a:cubicBezTo>
                <a:cubicBezTo>
                  <a:pt x="767" y="158"/>
                  <a:pt x="767" y="158"/>
                  <a:pt x="767" y="158"/>
                </a:cubicBezTo>
                <a:cubicBezTo>
                  <a:pt x="767" y="162"/>
                  <a:pt x="767" y="162"/>
                  <a:pt x="767" y="162"/>
                </a:cubicBezTo>
                <a:cubicBezTo>
                  <a:pt x="767" y="164"/>
                  <a:pt x="767" y="164"/>
                  <a:pt x="767" y="164"/>
                </a:cubicBezTo>
                <a:cubicBezTo>
                  <a:pt x="766" y="168"/>
                  <a:pt x="766" y="168"/>
                  <a:pt x="766" y="168"/>
                </a:cubicBezTo>
                <a:cubicBezTo>
                  <a:pt x="767" y="170"/>
                  <a:pt x="767" y="170"/>
                  <a:pt x="767" y="170"/>
                </a:cubicBezTo>
                <a:cubicBezTo>
                  <a:pt x="767" y="172"/>
                  <a:pt x="767" y="172"/>
                  <a:pt x="767" y="172"/>
                </a:cubicBezTo>
                <a:cubicBezTo>
                  <a:pt x="768" y="173"/>
                  <a:pt x="768" y="173"/>
                  <a:pt x="768" y="173"/>
                </a:cubicBezTo>
                <a:close/>
                <a:moveTo>
                  <a:pt x="774" y="65"/>
                </a:moveTo>
                <a:cubicBezTo>
                  <a:pt x="774" y="65"/>
                  <a:pt x="774" y="65"/>
                  <a:pt x="774" y="65"/>
                </a:cubicBezTo>
                <a:cubicBezTo>
                  <a:pt x="776" y="65"/>
                  <a:pt x="776" y="65"/>
                  <a:pt x="776" y="65"/>
                </a:cubicBezTo>
                <a:cubicBezTo>
                  <a:pt x="777" y="65"/>
                  <a:pt x="777" y="65"/>
                  <a:pt x="777" y="65"/>
                </a:cubicBezTo>
                <a:cubicBezTo>
                  <a:pt x="779" y="65"/>
                  <a:pt x="779" y="65"/>
                  <a:pt x="779" y="65"/>
                </a:cubicBezTo>
                <a:cubicBezTo>
                  <a:pt x="779" y="67"/>
                  <a:pt x="779" y="67"/>
                  <a:pt x="779" y="67"/>
                </a:cubicBezTo>
                <a:cubicBezTo>
                  <a:pt x="778" y="67"/>
                  <a:pt x="778" y="67"/>
                  <a:pt x="778" y="67"/>
                </a:cubicBezTo>
                <a:cubicBezTo>
                  <a:pt x="777" y="67"/>
                  <a:pt x="777" y="67"/>
                  <a:pt x="777" y="67"/>
                </a:cubicBezTo>
                <a:cubicBezTo>
                  <a:pt x="774" y="66"/>
                  <a:pt x="774" y="66"/>
                  <a:pt x="774" y="66"/>
                </a:cubicBezTo>
                <a:cubicBezTo>
                  <a:pt x="774" y="65"/>
                  <a:pt x="774" y="65"/>
                  <a:pt x="774" y="65"/>
                </a:cubicBezTo>
                <a:close/>
                <a:moveTo>
                  <a:pt x="775" y="172"/>
                </a:moveTo>
                <a:cubicBezTo>
                  <a:pt x="776" y="170"/>
                  <a:pt x="776" y="170"/>
                  <a:pt x="776" y="170"/>
                </a:cubicBezTo>
                <a:cubicBezTo>
                  <a:pt x="777" y="168"/>
                  <a:pt x="777" y="168"/>
                  <a:pt x="777" y="168"/>
                </a:cubicBezTo>
                <a:cubicBezTo>
                  <a:pt x="778" y="166"/>
                  <a:pt x="778" y="166"/>
                  <a:pt x="778" y="166"/>
                </a:cubicBezTo>
                <a:cubicBezTo>
                  <a:pt x="779" y="166"/>
                  <a:pt x="779" y="166"/>
                  <a:pt x="779" y="166"/>
                </a:cubicBezTo>
                <a:cubicBezTo>
                  <a:pt x="780" y="166"/>
                  <a:pt x="780" y="166"/>
                  <a:pt x="780" y="166"/>
                </a:cubicBezTo>
                <a:cubicBezTo>
                  <a:pt x="779" y="168"/>
                  <a:pt x="779" y="168"/>
                  <a:pt x="779" y="168"/>
                </a:cubicBezTo>
                <a:cubicBezTo>
                  <a:pt x="779" y="169"/>
                  <a:pt x="779" y="169"/>
                  <a:pt x="779" y="169"/>
                </a:cubicBezTo>
                <a:cubicBezTo>
                  <a:pt x="776" y="172"/>
                  <a:pt x="776" y="172"/>
                  <a:pt x="776" y="172"/>
                </a:cubicBezTo>
                <a:cubicBezTo>
                  <a:pt x="775" y="172"/>
                  <a:pt x="775" y="172"/>
                  <a:pt x="775" y="172"/>
                </a:cubicBezTo>
                <a:close/>
                <a:moveTo>
                  <a:pt x="801" y="148"/>
                </a:moveTo>
                <a:cubicBezTo>
                  <a:pt x="804" y="145"/>
                  <a:pt x="804" y="145"/>
                  <a:pt x="804" y="145"/>
                </a:cubicBezTo>
                <a:cubicBezTo>
                  <a:pt x="805" y="145"/>
                  <a:pt x="805" y="145"/>
                  <a:pt x="805" y="145"/>
                </a:cubicBezTo>
                <a:cubicBezTo>
                  <a:pt x="808" y="143"/>
                  <a:pt x="808" y="143"/>
                  <a:pt x="808" y="143"/>
                </a:cubicBezTo>
                <a:cubicBezTo>
                  <a:pt x="810" y="144"/>
                  <a:pt x="810" y="144"/>
                  <a:pt x="810" y="144"/>
                </a:cubicBezTo>
                <a:cubicBezTo>
                  <a:pt x="812" y="146"/>
                  <a:pt x="812" y="146"/>
                  <a:pt x="812" y="146"/>
                </a:cubicBezTo>
                <a:cubicBezTo>
                  <a:pt x="811" y="148"/>
                  <a:pt x="811" y="148"/>
                  <a:pt x="811" y="148"/>
                </a:cubicBezTo>
                <a:cubicBezTo>
                  <a:pt x="808" y="148"/>
                  <a:pt x="808" y="148"/>
                  <a:pt x="808" y="148"/>
                </a:cubicBezTo>
                <a:cubicBezTo>
                  <a:pt x="806" y="150"/>
                  <a:pt x="806" y="150"/>
                  <a:pt x="806" y="150"/>
                </a:cubicBezTo>
                <a:cubicBezTo>
                  <a:pt x="803" y="150"/>
                  <a:pt x="803" y="150"/>
                  <a:pt x="803" y="150"/>
                </a:cubicBezTo>
                <a:cubicBezTo>
                  <a:pt x="801" y="150"/>
                  <a:pt x="801" y="150"/>
                  <a:pt x="801" y="150"/>
                </a:cubicBezTo>
                <a:cubicBezTo>
                  <a:pt x="801" y="148"/>
                  <a:pt x="801" y="148"/>
                  <a:pt x="801" y="148"/>
                </a:cubicBezTo>
                <a:close/>
                <a:moveTo>
                  <a:pt x="985" y="5"/>
                </a:moveTo>
                <a:cubicBezTo>
                  <a:pt x="985" y="3"/>
                  <a:pt x="985" y="3"/>
                  <a:pt x="985" y="3"/>
                </a:cubicBezTo>
                <a:cubicBezTo>
                  <a:pt x="987" y="2"/>
                  <a:pt x="987" y="2"/>
                  <a:pt x="987" y="2"/>
                </a:cubicBezTo>
                <a:cubicBezTo>
                  <a:pt x="988" y="4"/>
                  <a:pt x="988" y="4"/>
                  <a:pt x="988" y="4"/>
                </a:cubicBezTo>
                <a:cubicBezTo>
                  <a:pt x="986" y="5"/>
                  <a:pt x="986" y="5"/>
                  <a:pt x="986" y="5"/>
                </a:cubicBezTo>
                <a:cubicBezTo>
                  <a:pt x="985" y="5"/>
                  <a:pt x="985" y="5"/>
                  <a:pt x="985" y="5"/>
                </a:cubicBezTo>
                <a:close/>
                <a:moveTo>
                  <a:pt x="896" y="177"/>
                </a:moveTo>
                <a:cubicBezTo>
                  <a:pt x="895" y="178"/>
                  <a:pt x="895" y="178"/>
                  <a:pt x="895" y="178"/>
                </a:cubicBezTo>
                <a:cubicBezTo>
                  <a:pt x="896" y="179"/>
                  <a:pt x="896" y="179"/>
                  <a:pt x="896" y="179"/>
                </a:cubicBezTo>
                <a:cubicBezTo>
                  <a:pt x="899" y="180"/>
                  <a:pt x="899" y="180"/>
                  <a:pt x="899" y="180"/>
                </a:cubicBezTo>
                <a:cubicBezTo>
                  <a:pt x="899" y="178"/>
                  <a:pt x="899" y="178"/>
                  <a:pt x="899" y="178"/>
                </a:cubicBezTo>
                <a:cubicBezTo>
                  <a:pt x="897" y="177"/>
                  <a:pt x="897" y="177"/>
                  <a:pt x="897" y="177"/>
                </a:cubicBezTo>
                <a:cubicBezTo>
                  <a:pt x="897" y="177"/>
                  <a:pt x="896" y="177"/>
                  <a:pt x="896" y="177"/>
                </a:cubicBezTo>
                <a:close/>
                <a:moveTo>
                  <a:pt x="852" y="204"/>
                </a:moveTo>
                <a:cubicBezTo>
                  <a:pt x="853" y="206"/>
                  <a:pt x="853" y="206"/>
                  <a:pt x="853" y="206"/>
                </a:cubicBezTo>
                <a:cubicBezTo>
                  <a:pt x="855" y="205"/>
                  <a:pt x="855" y="205"/>
                  <a:pt x="855" y="205"/>
                </a:cubicBezTo>
                <a:cubicBezTo>
                  <a:pt x="854" y="203"/>
                  <a:pt x="854" y="203"/>
                  <a:pt x="854" y="203"/>
                </a:cubicBezTo>
                <a:cubicBezTo>
                  <a:pt x="852" y="204"/>
                  <a:pt x="852" y="204"/>
                  <a:pt x="852" y="204"/>
                </a:cubicBezTo>
                <a:close/>
                <a:moveTo>
                  <a:pt x="790" y="203"/>
                </a:moveTo>
                <a:cubicBezTo>
                  <a:pt x="789" y="200"/>
                  <a:pt x="789" y="200"/>
                  <a:pt x="789" y="200"/>
                </a:cubicBezTo>
                <a:cubicBezTo>
                  <a:pt x="789" y="199"/>
                  <a:pt x="789" y="199"/>
                  <a:pt x="789" y="199"/>
                </a:cubicBezTo>
                <a:cubicBezTo>
                  <a:pt x="791" y="198"/>
                  <a:pt x="791" y="198"/>
                  <a:pt x="791" y="198"/>
                </a:cubicBezTo>
                <a:cubicBezTo>
                  <a:pt x="792" y="200"/>
                  <a:pt x="792" y="200"/>
                  <a:pt x="792" y="200"/>
                </a:cubicBezTo>
                <a:cubicBezTo>
                  <a:pt x="792" y="202"/>
                  <a:pt x="792" y="202"/>
                  <a:pt x="792" y="202"/>
                </a:cubicBezTo>
                <a:cubicBezTo>
                  <a:pt x="791" y="203"/>
                  <a:pt x="791" y="203"/>
                  <a:pt x="791" y="203"/>
                </a:cubicBezTo>
                <a:cubicBezTo>
                  <a:pt x="790" y="203"/>
                  <a:pt x="790" y="203"/>
                  <a:pt x="790" y="203"/>
                </a:cubicBezTo>
                <a:close/>
                <a:moveTo>
                  <a:pt x="773" y="240"/>
                </a:moveTo>
                <a:cubicBezTo>
                  <a:pt x="772" y="238"/>
                  <a:pt x="772" y="238"/>
                  <a:pt x="772" y="238"/>
                </a:cubicBezTo>
                <a:cubicBezTo>
                  <a:pt x="773" y="236"/>
                  <a:pt x="773" y="236"/>
                  <a:pt x="773" y="236"/>
                </a:cubicBezTo>
                <a:cubicBezTo>
                  <a:pt x="772" y="233"/>
                  <a:pt x="772" y="233"/>
                  <a:pt x="772" y="233"/>
                </a:cubicBezTo>
                <a:cubicBezTo>
                  <a:pt x="771" y="233"/>
                  <a:pt x="771" y="233"/>
                  <a:pt x="771" y="233"/>
                </a:cubicBezTo>
                <a:cubicBezTo>
                  <a:pt x="770" y="233"/>
                  <a:pt x="770" y="233"/>
                  <a:pt x="770" y="233"/>
                </a:cubicBezTo>
                <a:cubicBezTo>
                  <a:pt x="769" y="236"/>
                  <a:pt x="769" y="236"/>
                  <a:pt x="769" y="236"/>
                </a:cubicBezTo>
                <a:cubicBezTo>
                  <a:pt x="770" y="240"/>
                  <a:pt x="770" y="240"/>
                  <a:pt x="770" y="240"/>
                </a:cubicBezTo>
                <a:cubicBezTo>
                  <a:pt x="772" y="243"/>
                  <a:pt x="772" y="243"/>
                  <a:pt x="772" y="243"/>
                </a:cubicBezTo>
                <a:cubicBezTo>
                  <a:pt x="771" y="245"/>
                  <a:pt x="771" y="245"/>
                  <a:pt x="771" y="245"/>
                </a:cubicBezTo>
                <a:cubicBezTo>
                  <a:pt x="770" y="245"/>
                  <a:pt x="770" y="245"/>
                  <a:pt x="770" y="245"/>
                </a:cubicBezTo>
                <a:cubicBezTo>
                  <a:pt x="768" y="244"/>
                  <a:pt x="768" y="244"/>
                  <a:pt x="768" y="244"/>
                </a:cubicBezTo>
                <a:cubicBezTo>
                  <a:pt x="764" y="244"/>
                  <a:pt x="764" y="244"/>
                  <a:pt x="764" y="244"/>
                </a:cubicBezTo>
                <a:cubicBezTo>
                  <a:pt x="763" y="242"/>
                  <a:pt x="763" y="242"/>
                  <a:pt x="763" y="242"/>
                </a:cubicBezTo>
                <a:cubicBezTo>
                  <a:pt x="762" y="242"/>
                  <a:pt x="762" y="242"/>
                  <a:pt x="762" y="242"/>
                </a:cubicBezTo>
                <a:cubicBezTo>
                  <a:pt x="759" y="239"/>
                  <a:pt x="759" y="239"/>
                  <a:pt x="759" y="239"/>
                </a:cubicBezTo>
                <a:cubicBezTo>
                  <a:pt x="757" y="240"/>
                  <a:pt x="757" y="240"/>
                  <a:pt x="757" y="240"/>
                </a:cubicBezTo>
                <a:cubicBezTo>
                  <a:pt x="757" y="239"/>
                  <a:pt x="757" y="239"/>
                  <a:pt x="757" y="239"/>
                </a:cubicBezTo>
                <a:cubicBezTo>
                  <a:pt x="756" y="238"/>
                  <a:pt x="756" y="238"/>
                  <a:pt x="756" y="238"/>
                </a:cubicBezTo>
                <a:cubicBezTo>
                  <a:pt x="754" y="238"/>
                  <a:pt x="754" y="238"/>
                  <a:pt x="754" y="238"/>
                </a:cubicBezTo>
                <a:cubicBezTo>
                  <a:pt x="754" y="237"/>
                  <a:pt x="754" y="237"/>
                  <a:pt x="754" y="237"/>
                </a:cubicBezTo>
                <a:cubicBezTo>
                  <a:pt x="755" y="235"/>
                  <a:pt x="755" y="235"/>
                  <a:pt x="755" y="235"/>
                </a:cubicBezTo>
                <a:cubicBezTo>
                  <a:pt x="756" y="235"/>
                  <a:pt x="756" y="235"/>
                  <a:pt x="756" y="235"/>
                </a:cubicBezTo>
                <a:cubicBezTo>
                  <a:pt x="758" y="233"/>
                  <a:pt x="758" y="233"/>
                  <a:pt x="758" y="233"/>
                </a:cubicBezTo>
                <a:cubicBezTo>
                  <a:pt x="758" y="231"/>
                  <a:pt x="758" y="231"/>
                  <a:pt x="758" y="231"/>
                </a:cubicBezTo>
                <a:cubicBezTo>
                  <a:pt x="756" y="228"/>
                  <a:pt x="756" y="228"/>
                  <a:pt x="756" y="228"/>
                </a:cubicBezTo>
                <a:cubicBezTo>
                  <a:pt x="755" y="227"/>
                  <a:pt x="755" y="227"/>
                  <a:pt x="755" y="227"/>
                </a:cubicBezTo>
                <a:cubicBezTo>
                  <a:pt x="755" y="229"/>
                  <a:pt x="755" y="229"/>
                  <a:pt x="755" y="229"/>
                </a:cubicBezTo>
                <a:cubicBezTo>
                  <a:pt x="756" y="230"/>
                  <a:pt x="756" y="230"/>
                  <a:pt x="756" y="230"/>
                </a:cubicBezTo>
                <a:cubicBezTo>
                  <a:pt x="756" y="232"/>
                  <a:pt x="756" y="232"/>
                  <a:pt x="756" y="232"/>
                </a:cubicBezTo>
                <a:cubicBezTo>
                  <a:pt x="755" y="233"/>
                  <a:pt x="755" y="233"/>
                  <a:pt x="755" y="233"/>
                </a:cubicBezTo>
                <a:cubicBezTo>
                  <a:pt x="754" y="233"/>
                  <a:pt x="754" y="233"/>
                  <a:pt x="754" y="233"/>
                </a:cubicBezTo>
                <a:cubicBezTo>
                  <a:pt x="753" y="234"/>
                  <a:pt x="753" y="234"/>
                  <a:pt x="753" y="234"/>
                </a:cubicBezTo>
                <a:cubicBezTo>
                  <a:pt x="753" y="234"/>
                  <a:pt x="753" y="234"/>
                  <a:pt x="753" y="234"/>
                </a:cubicBezTo>
                <a:cubicBezTo>
                  <a:pt x="753" y="236"/>
                  <a:pt x="753" y="236"/>
                  <a:pt x="753" y="236"/>
                </a:cubicBezTo>
                <a:cubicBezTo>
                  <a:pt x="752" y="237"/>
                  <a:pt x="752" y="237"/>
                  <a:pt x="752" y="237"/>
                </a:cubicBezTo>
                <a:cubicBezTo>
                  <a:pt x="751" y="237"/>
                  <a:pt x="751" y="237"/>
                  <a:pt x="751" y="237"/>
                </a:cubicBezTo>
                <a:cubicBezTo>
                  <a:pt x="749" y="234"/>
                  <a:pt x="749" y="234"/>
                  <a:pt x="749" y="234"/>
                </a:cubicBezTo>
                <a:cubicBezTo>
                  <a:pt x="749" y="233"/>
                  <a:pt x="749" y="233"/>
                  <a:pt x="749" y="233"/>
                </a:cubicBezTo>
                <a:cubicBezTo>
                  <a:pt x="749" y="231"/>
                  <a:pt x="749" y="231"/>
                  <a:pt x="749" y="231"/>
                </a:cubicBezTo>
                <a:cubicBezTo>
                  <a:pt x="750" y="229"/>
                  <a:pt x="750" y="229"/>
                  <a:pt x="750" y="229"/>
                </a:cubicBezTo>
                <a:cubicBezTo>
                  <a:pt x="750" y="227"/>
                  <a:pt x="750" y="227"/>
                  <a:pt x="750" y="227"/>
                </a:cubicBezTo>
                <a:cubicBezTo>
                  <a:pt x="750" y="226"/>
                  <a:pt x="750" y="226"/>
                  <a:pt x="750" y="226"/>
                </a:cubicBezTo>
                <a:cubicBezTo>
                  <a:pt x="749" y="227"/>
                  <a:pt x="749" y="227"/>
                  <a:pt x="749" y="227"/>
                </a:cubicBezTo>
                <a:cubicBezTo>
                  <a:pt x="748" y="229"/>
                  <a:pt x="748" y="229"/>
                  <a:pt x="748" y="229"/>
                </a:cubicBezTo>
                <a:cubicBezTo>
                  <a:pt x="747" y="231"/>
                  <a:pt x="747" y="231"/>
                  <a:pt x="747" y="231"/>
                </a:cubicBezTo>
                <a:cubicBezTo>
                  <a:pt x="747" y="232"/>
                  <a:pt x="747" y="232"/>
                  <a:pt x="747" y="232"/>
                </a:cubicBezTo>
                <a:cubicBezTo>
                  <a:pt x="747" y="234"/>
                  <a:pt x="747" y="234"/>
                  <a:pt x="747" y="234"/>
                </a:cubicBezTo>
                <a:cubicBezTo>
                  <a:pt x="744" y="234"/>
                  <a:pt x="744" y="234"/>
                  <a:pt x="744" y="234"/>
                </a:cubicBezTo>
                <a:cubicBezTo>
                  <a:pt x="743" y="233"/>
                  <a:pt x="743" y="233"/>
                  <a:pt x="743" y="233"/>
                </a:cubicBezTo>
                <a:cubicBezTo>
                  <a:pt x="742" y="233"/>
                  <a:pt x="742" y="233"/>
                  <a:pt x="742" y="233"/>
                </a:cubicBezTo>
                <a:cubicBezTo>
                  <a:pt x="741" y="231"/>
                  <a:pt x="741" y="231"/>
                  <a:pt x="741" y="231"/>
                </a:cubicBezTo>
                <a:cubicBezTo>
                  <a:pt x="742" y="229"/>
                  <a:pt x="742" y="229"/>
                  <a:pt x="742" y="229"/>
                </a:cubicBezTo>
                <a:cubicBezTo>
                  <a:pt x="742" y="227"/>
                  <a:pt x="742" y="227"/>
                  <a:pt x="742" y="227"/>
                </a:cubicBezTo>
                <a:cubicBezTo>
                  <a:pt x="743" y="226"/>
                  <a:pt x="743" y="226"/>
                  <a:pt x="743" y="226"/>
                </a:cubicBezTo>
                <a:cubicBezTo>
                  <a:pt x="743" y="224"/>
                  <a:pt x="743" y="224"/>
                  <a:pt x="743" y="224"/>
                </a:cubicBezTo>
                <a:cubicBezTo>
                  <a:pt x="746" y="219"/>
                  <a:pt x="746" y="219"/>
                  <a:pt x="746" y="219"/>
                </a:cubicBezTo>
                <a:cubicBezTo>
                  <a:pt x="744" y="220"/>
                  <a:pt x="744" y="220"/>
                  <a:pt x="744" y="220"/>
                </a:cubicBezTo>
                <a:cubicBezTo>
                  <a:pt x="742" y="220"/>
                  <a:pt x="742" y="220"/>
                  <a:pt x="742" y="220"/>
                </a:cubicBezTo>
                <a:cubicBezTo>
                  <a:pt x="741" y="225"/>
                  <a:pt x="741" y="225"/>
                  <a:pt x="741" y="225"/>
                </a:cubicBezTo>
                <a:cubicBezTo>
                  <a:pt x="741" y="228"/>
                  <a:pt x="741" y="228"/>
                  <a:pt x="741" y="228"/>
                </a:cubicBezTo>
                <a:cubicBezTo>
                  <a:pt x="739" y="230"/>
                  <a:pt x="739" y="230"/>
                  <a:pt x="739" y="230"/>
                </a:cubicBezTo>
                <a:cubicBezTo>
                  <a:pt x="739" y="230"/>
                  <a:pt x="739" y="230"/>
                  <a:pt x="739" y="230"/>
                </a:cubicBezTo>
                <a:cubicBezTo>
                  <a:pt x="740" y="227"/>
                  <a:pt x="740" y="227"/>
                  <a:pt x="740" y="227"/>
                </a:cubicBezTo>
                <a:cubicBezTo>
                  <a:pt x="740" y="227"/>
                  <a:pt x="740" y="227"/>
                  <a:pt x="740" y="227"/>
                </a:cubicBezTo>
                <a:cubicBezTo>
                  <a:pt x="739" y="227"/>
                  <a:pt x="739" y="227"/>
                  <a:pt x="739" y="227"/>
                </a:cubicBezTo>
                <a:cubicBezTo>
                  <a:pt x="738" y="230"/>
                  <a:pt x="738" y="230"/>
                  <a:pt x="738" y="230"/>
                </a:cubicBezTo>
                <a:cubicBezTo>
                  <a:pt x="735" y="230"/>
                  <a:pt x="735" y="230"/>
                  <a:pt x="735" y="230"/>
                </a:cubicBezTo>
                <a:cubicBezTo>
                  <a:pt x="734" y="228"/>
                  <a:pt x="734" y="228"/>
                  <a:pt x="734" y="228"/>
                </a:cubicBezTo>
                <a:cubicBezTo>
                  <a:pt x="735" y="225"/>
                  <a:pt x="735" y="225"/>
                  <a:pt x="735" y="225"/>
                </a:cubicBezTo>
                <a:cubicBezTo>
                  <a:pt x="734" y="224"/>
                  <a:pt x="734" y="224"/>
                  <a:pt x="734" y="224"/>
                </a:cubicBezTo>
                <a:cubicBezTo>
                  <a:pt x="734" y="222"/>
                  <a:pt x="734" y="222"/>
                  <a:pt x="734" y="222"/>
                </a:cubicBezTo>
                <a:cubicBezTo>
                  <a:pt x="737" y="221"/>
                  <a:pt x="737" y="221"/>
                  <a:pt x="737" y="221"/>
                </a:cubicBezTo>
                <a:cubicBezTo>
                  <a:pt x="738" y="219"/>
                  <a:pt x="738" y="219"/>
                  <a:pt x="738" y="219"/>
                </a:cubicBezTo>
                <a:cubicBezTo>
                  <a:pt x="737" y="218"/>
                  <a:pt x="737" y="218"/>
                  <a:pt x="737" y="218"/>
                </a:cubicBezTo>
                <a:cubicBezTo>
                  <a:pt x="738" y="216"/>
                  <a:pt x="738" y="216"/>
                  <a:pt x="738" y="216"/>
                </a:cubicBezTo>
                <a:cubicBezTo>
                  <a:pt x="740" y="214"/>
                  <a:pt x="740" y="214"/>
                  <a:pt x="740" y="214"/>
                </a:cubicBezTo>
                <a:cubicBezTo>
                  <a:pt x="742" y="214"/>
                  <a:pt x="742" y="214"/>
                  <a:pt x="742" y="214"/>
                </a:cubicBezTo>
                <a:cubicBezTo>
                  <a:pt x="743" y="213"/>
                  <a:pt x="743" y="213"/>
                  <a:pt x="743" y="213"/>
                </a:cubicBezTo>
                <a:cubicBezTo>
                  <a:pt x="746" y="213"/>
                  <a:pt x="746" y="213"/>
                  <a:pt x="746" y="213"/>
                </a:cubicBezTo>
                <a:cubicBezTo>
                  <a:pt x="747" y="211"/>
                  <a:pt x="747" y="211"/>
                  <a:pt x="747" y="211"/>
                </a:cubicBezTo>
                <a:cubicBezTo>
                  <a:pt x="750" y="210"/>
                  <a:pt x="750" y="210"/>
                  <a:pt x="750" y="210"/>
                </a:cubicBezTo>
                <a:cubicBezTo>
                  <a:pt x="751" y="210"/>
                  <a:pt x="751" y="210"/>
                  <a:pt x="751" y="210"/>
                </a:cubicBezTo>
                <a:cubicBezTo>
                  <a:pt x="751" y="208"/>
                  <a:pt x="751" y="208"/>
                  <a:pt x="751" y="208"/>
                </a:cubicBezTo>
                <a:cubicBezTo>
                  <a:pt x="752" y="207"/>
                  <a:pt x="752" y="207"/>
                  <a:pt x="752" y="207"/>
                </a:cubicBezTo>
                <a:cubicBezTo>
                  <a:pt x="754" y="207"/>
                  <a:pt x="754" y="207"/>
                  <a:pt x="754" y="207"/>
                </a:cubicBezTo>
                <a:cubicBezTo>
                  <a:pt x="758" y="208"/>
                  <a:pt x="758" y="208"/>
                  <a:pt x="758" y="208"/>
                </a:cubicBezTo>
                <a:cubicBezTo>
                  <a:pt x="761" y="209"/>
                  <a:pt x="761" y="209"/>
                  <a:pt x="761" y="209"/>
                </a:cubicBezTo>
                <a:cubicBezTo>
                  <a:pt x="763" y="208"/>
                  <a:pt x="763" y="208"/>
                  <a:pt x="763" y="208"/>
                </a:cubicBezTo>
                <a:cubicBezTo>
                  <a:pt x="765" y="208"/>
                  <a:pt x="765" y="208"/>
                  <a:pt x="765" y="208"/>
                </a:cubicBezTo>
                <a:cubicBezTo>
                  <a:pt x="766" y="210"/>
                  <a:pt x="766" y="210"/>
                  <a:pt x="766" y="210"/>
                </a:cubicBezTo>
                <a:cubicBezTo>
                  <a:pt x="768" y="210"/>
                  <a:pt x="768" y="210"/>
                  <a:pt x="768" y="210"/>
                </a:cubicBezTo>
                <a:cubicBezTo>
                  <a:pt x="768" y="209"/>
                  <a:pt x="768" y="209"/>
                  <a:pt x="768" y="209"/>
                </a:cubicBezTo>
                <a:cubicBezTo>
                  <a:pt x="769" y="209"/>
                  <a:pt x="769" y="209"/>
                  <a:pt x="769" y="209"/>
                </a:cubicBezTo>
                <a:cubicBezTo>
                  <a:pt x="772" y="211"/>
                  <a:pt x="772" y="211"/>
                  <a:pt x="772" y="211"/>
                </a:cubicBezTo>
                <a:cubicBezTo>
                  <a:pt x="773" y="210"/>
                  <a:pt x="773" y="210"/>
                  <a:pt x="773" y="210"/>
                </a:cubicBezTo>
                <a:cubicBezTo>
                  <a:pt x="775" y="210"/>
                  <a:pt x="775" y="210"/>
                  <a:pt x="775" y="210"/>
                </a:cubicBezTo>
                <a:cubicBezTo>
                  <a:pt x="776" y="209"/>
                  <a:pt x="776" y="209"/>
                  <a:pt x="776" y="209"/>
                </a:cubicBezTo>
                <a:cubicBezTo>
                  <a:pt x="775" y="208"/>
                  <a:pt x="775" y="208"/>
                  <a:pt x="775" y="208"/>
                </a:cubicBezTo>
                <a:cubicBezTo>
                  <a:pt x="773" y="209"/>
                  <a:pt x="773" y="209"/>
                  <a:pt x="773" y="209"/>
                </a:cubicBezTo>
                <a:cubicBezTo>
                  <a:pt x="772" y="207"/>
                  <a:pt x="772" y="207"/>
                  <a:pt x="772" y="207"/>
                </a:cubicBezTo>
                <a:cubicBezTo>
                  <a:pt x="770" y="207"/>
                  <a:pt x="770" y="207"/>
                  <a:pt x="770" y="207"/>
                </a:cubicBezTo>
                <a:cubicBezTo>
                  <a:pt x="771" y="206"/>
                  <a:pt x="771" y="206"/>
                  <a:pt x="771" y="206"/>
                </a:cubicBezTo>
                <a:cubicBezTo>
                  <a:pt x="772" y="205"/>
                  <a:pt x="772" y="205"/>
                  <a:pt x="772" y="205"/>
                </a:cubicBezTo>
                <a:cubicBezTo>
                  <a:pt x="772" y="204"/>
                  <a:pt x="772" y="204"/>
                  <a:pt x="772" y="204"/>
                </a:cubicBezTo>
                <a:cubicBezTo>
                  <a:pt x="770" y="203"/>
                  <a:pt x="770" y="203"/>
                  <a:pt x="770" y="203"/>
                </a:cubicBezTo>
                <a:cubicBezTo>
                  <a:pt x="771" y="203"/>
                  <a:pt x="771" y="203"/>
                  <a:pt x="771" y="203"/>
                </a:cubicBezTo>
                <a:cubicBezTo>
                  <a:pt x="773" y="203"/>
                  <a:pt x="773" y="203"/>
                  <a:pt x="773" y="203"/>
                </a:cubicBezTo>
                <a:cubicBezTo>
                  <a:pt x="774" y="202"/>
                  <a:pt x="774" y="202"/>
                  <a:pt x="774" y="202"/>
                </a:cubicBezTo>
                <a:cubicBezTo>
                  <a:pt x="771" y="201"/>
                  <a:pt x="771" y="201"/>
                  <a:pt x="771" y="201"/>
                </a:cubicBezTo>
                <a:cubicBezTo>
                  <a:pt x="771" y="202"/>
                  <a:pt x="771" y="202"/>
                  <a:pt x="771" y="202"/>
                </a:cubicBezTo>
                <a:cubicBezTo>
                  <a:pt x="769" y="202"/>
                  <a:pt x="769" y="202"/>
                  <a:pt x="769" y="202"/>
                </a:cubicBezTo>
                <a:cubicBezTo>
                  <a:pt x="768" y="200"/>
                  <a:pt x="768" y="200"/>
                  <a:pt x="768" y="200"/>
                </a:cubicBezTo>
                <a:cubicBezTo>
                  <a:pt x="768" y="199"/>
                  <a:pt x="768" y="199"/>
                  <a:pt x="768" y="199"/>
                </a:cubicBezTo>
                <a:cubicBezTo>
                  <a:pt x="770" y="197"/>
                  <a:pt x="770" y="197"/>
                  <a:pt x="770" y="197"/>
                </a:cubicBezTo>
                <a:cubicBezTo>
                  <a:pt x="770" y="196"/>
                  <a:pt x="770" y="196"/>
                  <a:pt x="770" y="196"/>
                </a:cubicBezTo>
                <a:cubicBezTo>
                  <a:pt x="769" y="195"/>
                  <a:pt x="769" y="195"/>
                  <a:pt x="769" y="195"/>
                </a:cubicBezTo>
                <a:cubicBezTo>
                  <a:pt x="768" y="194"/>
                  <a:pt x="768" y="194"/>
                  <a:pt x="768" y="194"/>
                </a:cubicBezTo>
                <a:cubicBezTo>
                  <a:pt x="768" y="190"/>
                  <a:pt x="768" y="190"/>
                  <a:pt x="768" y="190"/>
                </a:cubicBezTo>
                <a:cubicBezTo>
                  <a:pt x="769" y="189"/>
                  <a:pt x="769" y="189"/>
                  <a:pt x="769" y="189"/>
                </a:cubicBezTo>
                <a:cubicBezTo>
                  <a:pt x="768" y="187"/>
                  <a:pt x="768" y="187"/>
                  <a:pt x="768" y="187"/>
                </a:cubicBezTo>
                <a:cubicBezTo>
                  <a:pt x="769" y="185"/>
                  <a:pt x="769" y="185"/>
                  <a:pt x="769" y="185"/>
                </a:cubicBezTo>
                <a:cubicBezTo>
                  <a:pt x="771" y="184"/>
                  <a:pt x="771" y="184"/>
                  <a:pt x="771" y="184"/>
                </a:cubicBezTo>
                <a:cubicBezTo>
                  <a:pt x="773" y="184"/>
                  <a:pt x="773" y="184"/>
                  <a:pt x="773" y="184"/>
                </a:cubicBezTo>
                <a:cubicBezTo>
                  <a:pt x="775" y="184"/>
                  <a:pt x="775" y="184"/>
                  <a:pt x="775" y="184"/>
                </a:cubicBezTo>
                <a:cubicBezTo>
                  <a:pt x="777" y="183"/>
                  <a:pt x="777" y="183"/>
                  <a:pt x="777" y="183"/>
                </a:cubicBezTo>
                <a:cubicBezTo>
                  <a:pt x="779" y="184"/>
                  <a:pt x="779" y="184"/>
                  <a:pt x="779" y="184"/>
                </a:cubicBezTo>
                <a:cubicBezTo>
                  <a:pt x="781" y="184"/>
                  <a:pt x="781" y="184"/>
                  <a:pt x="781" y="184"/>
                </a:cubicBezTo>
                <a:cubicBezTo>
                  <a:pt x="784" y="187"/>
                  <a:pt x="784" y="187"/>
                  <a:pt x="784" y="187"/>
                </a:cubicBezTo>
                <a:cubicBezTo>
                  <a:pt x="785" y="192"/>
                  <a:pt x="785" y="192"/>
                  <a:pt x="785" y="192"/>
                </a:cubicBezTo>
                <a:cubicBezTo>
                  <a:pt x="785" y="199"/>
                  <a:pt x="785" y="199"/>
                  <a:pt x="785" y="199"/>
                </a:cubicBezTo>
                <a:cubicBezTo>
                  <a:pt x="784" y="202"/>
                  <a:pt x="784" y="202"/>
                  <a:pt x="784" y="202"/>
                </a:cubicBezTo>
                <a:cubicBezTo>
                  <a:pt x="785" y="203"/>
                  <a:pt x="785" y="203"/>
                  <a:pt x="785" y="203"/>
                </a:cubicBezTo>
                <a:cubicBezTo>
                  <a:pt x="787" y="202"/>
                  <a:pt x="787" y="202"/>
                  <a:pt x="787" y="202"/>
                </a:cubicBezTo>
                <a:cubicBezTo>
                  <a:pt x="791" y="205"/>
                  <a:pt x="791" y="205"/>
                  <a:pt x="791" y="205"/>
                </a:cubicBezTo>
                <a:cubicBezTo>
                  <a:pt x="793" y="208"/>
                  <a:pt x="793" y="208"/>
                  <a:pt x="793" y="208"/>
                </a:cubicBezTo>
                <a:cubicBezTo>
                  <a:pt x="794" y="208"/>
                  <a:pt x="794" y="208"/>
                  <a:pt x="794" y="208"/>
                </a:cubicBezTo>
                <a:cubicBezTo>
                  <a:pt x="794" y="207"/>
                  <a:pt x="794" y="207"/>
                  <a:pt x="794" y="207"/>
                </a:cubicBezTo>
                <a:cubicBezTo>
                  <a:pt x="799" y="207"/>
                  <a:pt x="799" y="207"/>
                  <a:pt x="799" y="207"/>
                </a:cubicBezTo>
                <a:cubicBezTo>
                  <a:pt x="802" y="209"/>
                  <a:pt x="802" y="209"/>
                  <a:pt x="802" y="209"/>
                </a:cubicBezTo>
                <a:cubicBezTo>
                  <a:pt x="803" y="208"/>
                  <a:pt x="803" y="208"/>
                  <a:pt x="803" y="208"/>
                </a:cubicBezTo>
                <a:cubicBezTo>
                  <a:pt x="802" y="207"/>
                  <a:pt x="802" y="207"/>
                  <a:pt x="802" y="207"/>
                </a:cubicBezTo>
                <a:cubicBezTo>
                  <a:pt x="804" y="205"/>
                  <a:pt x="804" y="205"/>
                  <a:pt x="804" y="205"/>
                </a:cubicBezTo>
                <a:cubicBezTo>
                  <a:pt x="807" y="204"/>
                  <a:pt x="807" y="204"/>
                  <a:pt x="807" y="204"/>
                </a:cubicBezTo>
                <a:cubicBezTo>
                  <a:pt x="810" y="200"/>
                  <a:pt x="810" y="200"/>
                  <a:pt x="810" y="200"/>
                </a:cubicBezTo>
                <a:cubicBezTo>
                  <a:pt x="815" y="197"/>
                  <a:pt x="815" y="197"/>
                  <a:pt x="815" y="197"/>
                </a:cubicBezTo>
                <a:cubicBezTo>
                  <a:pt x="819" y="193"/>
                  <a:pt x="819" y="193"/>
                  <a:pt x="819" y="193"/>
                </a:cubicBezTo>
                <a:cubicBezTo>
                  <a:pt x="819" y="191"/>
                  <a:pt x="819" y="191"/>
                  <a:pt x="819" y="191"/>
                </a:cubicBezTo>
                <a:cubicBezTo>
                  <a:pt x="820" y="189"/>
                  <a:pt x="820" y="189"/>
                  <a:pt x="820" y="189"/>
                </a:cubicBezTo>
                <a:cubicBezTo>
                  <a:pt x="819" y="189"/>
                  <a:pt x="819" y="189"/>
                  <a:pt x="819" y="189"/>
                </a:cubicBezTo>
                <a:cubicBezTo>
                  <a:pt x="817" y="191"/>
                  <a:pt x="817" y="191"/>
                  <a:pt x="817" y="191"/>
                </a:cubicBezTo>
                <a:cubicBezTo>
                  <a:pt x="817" y="193"/>
                  <a:pt x="817" y="193"/>
                  <a:pt x="817" y="193"/>
                </a:cubicBezTo>
                <a:cubicBezTo>
                  <a:pt x="813" y="197"/>
                  <a:pt x="813" y="197"/>
                  <a:pt x="813" y="197"/>
                </a:cubicBezTo>
                <a:cubicBezTo>
                  <a:pt x="810" y="199"/>
                  <a:pt x="810" y="199"/>
                  <a:pt x="810" y="199"/>
                </a:cubicBezTo>
                <a:cubicBezTo>
                  <a:pt x="810" y="199"/>
                  <a:pt x="810" y="199"/>
                  <a:pt x="810" y="199"/>
                </a:cubicBezTo>
                <a:cubicBezTo>
                  <a:pt x="807" y="202"/>
                  <a:pt x="807" y="202"/>
                  <a:pt x="807" y="202"/>
                </a:cubicBezTo>
                <a:cubicBezTo>
                  <a:pt x="803" y="204"/>
                  <a:pt x="803" y="204"/>
                  <a:pt x="803" y="204"/>
                </a:cubicBezTo>
                <a:cubicBezTo>
                  <a:pt x="801" y="203"/>
                  <a:pt x="801" y="203"/>
                  <a:pt x="801" y="203"/>
                </a:cubicBezTo>
                <a:cubicBezTo>
                  <a:pt x="800" y="203"/>
                  <a:pt x="800" y="203"/>
                  <a:pt x="800" y="203"/>
                </a:cubicBezTo>
                <a:cubicBezTo>
                  <a:pt x="800" y="204"/>
                  <a:pt x="800" y="204"/>
                  <a:pt x="800" y="204"/>
                </a:cubicBezTo>
                <a:cubicBezTo>
                  <a:pt x="797" y="204"/>
                  <a:pt x="797" y="204"/>
                  <a:pt x="797" y="204"/>
                </a:cubicBezTo>
                <a:cubicBezTo>
                  <a:pt x="794" y="202"/>
                  <a:pt x="794" y="202"/>
                  <a:pt x="794" y="202"/>
                </a:cubicBezTo>
                <a:cubicBezTo>
                  <a:pt x="794" y="200"/>
                  <a:pt x="794" y="200"/>
                  <a:pt x="794" y="200"/>
                </a:cubicBezTo>
                <a:cubicBezTo>
                  <a:pt x="796" y="199"/>
                  <a:pt x="796" y="199"/>
                  <a:pt x="796" y="199"/>
                </a:cubicBezTo>
                <a:cubicBezTo>
                  <a:pt x="798" y="197"/>
                  <a:pt x="798" y="197"/>
                  <a:pt x="798" y="197"/>
                </a:cubicBezTo>
                <a:cubicBezTo>
                  <a:pt x="798" y="195"/>
                  <a:pt x="798" y="195"/>
                  <a:pt x="798" y="195"/>
                </a:cubicBezTo>
                <a:cubicBezTo>
                  <a:pt x="796" y="197"/>
                  <a:pt x="796" y="197"/>
                  <a:pt x="796" y="197"/>
                </a:cubicBezTo>
                <a:cubicBezTo>
                  <a:pt x="795" y="199"/>
                  <a:pt x="795" y="199"/>
                  <a:pt x="795" y="199"/>
                </a:cubicBezTo>
                <a:cubicBezTo>
                  <a:pt x="793" y="198"/>
                  <a:pt x="793" y="198"/>
                  <a:pt x="793" y="198"/>
                </a:cubicBezTo>
                <a:cubicBezTo>
                  <a:pt x="791" y="196"/>
                  <a:pt x="791" y="196"/>
                  <a:pt x="791" y="196"/>
                </a:cubicBezTo>
                <a:cubicBezTo>
                  <a:pt x="791" y="194"/>
                  <a:pt x="791" y="194"/>
                  <a:pt x="791" y="194"/>
                </a:cubicBezTo>
                <a:cubicBezTo>
                  <a:pt x="793" y="194"/>
                  <a:pt x="793" y="194"/>
                  <a:pt x="793" y="194"/>
                </a:cubicBezTo>
                <a:cubicBezTo>
                  <a:pt x="795" y="193"/>
                  <a:pt x="795" y="193"/>
                  <a:pt x="795" y="193"/>
                </a:cubicBezTo>
                <a:cubicBezTo>
                  <a:pt x="795" y="192"/>
                  <a:pt x="795" y="192"/>
                  <a:pt x="795" y="192"/>
                </a:cubicBezTo>
                <a:cubicBezTo>
                  <a:pt x="793" y="192"/>
                  <a:pt x="793" y="192"/>
                  <a:pt x="793" y="192"/>
                </a:cubicBezTo>
                <a:cubicBezTo>
                  <a:pt x="793" y="191"/>
                  <a:pt x="793" y="191"/>
                  <a:pt x="793" y="191"/>
                </a:cubicBezTo>
                <a:cubicBezTo>
                  <a:pt x="794" y="190"/>
                  <a:pt x="794" y="190"/>
                  <a:pt x="794" y="190"/>
                </a:cubicBezTo>
                <a:cubicBezTo>
                  <a:pt x="796" y="191"/>
                  <a:pt x="796" y="191"/>
                  <a:pt x="796" y="191"/>
                </a:cubicBezTo>
                <a:cubicBezTo>
                  <a:pt x="798" y="191"/>
                  <a:pt x="798" y="191"/>
                  <a:pt x="798" y="191"/>
                </a:cubicBezTo>
                <a:cubicBezTo>
                  <a:pt x="798" y="189"/>
                  <a:pt x="798" y="189"/>
                  <a:pt x="798" y="189"/>
                </a:cubicBezTo>
                <a:cubicBezTo>
                  <a:pt x="796" y="189"/>
                  <a:pt x="796" y="189"/>
                  <a:pt x="796" y="189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4" y="190"/>
                  <a:pt x="794" y="190"/>
                  <a:pt x="79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791" y="188"/>
                  <a:pt x="791" y="188"/>
                  <a:pt x="791" y="188"/>
                </a:cubicBezTo>
                <a:cubicBezTo>
                  <a:pt x="792" y="186"/>
                  <a:pt x="792" y="186"/>
                  <a:pt x="792" y="186"/>
                </a:cubicBezTo>
                <a:cubicBezTo>
                  <a:pt x="794" y="186"/>
                  <a:pt x="794" y="186"/>
                  <a:pt x="794" y="186"/>
                </a:cubicBezTo>
                <a:cubicBezTo>
                  <a:pt x="795" y="185"/>
                  <a:pt x="795" y="185"/>
                  <a:pt x="795" y="185"/>
                </a:cubicBezTo>
                <a:cubicBezTo>
                  <a:pt x="798" y="185"/>
                  <a:pt x="798" y="185"/>
                  <a:pt x="798" y="185"/>
                </a:cubicBezTo>
                <a:cubicBezTo>
                  <a:pt x="800" y="186"/>
                  <a:pt x="800" y="186"/>
                  <a:pt x="800" y="186"/>
                </a:cubicBezTo>
                <a:cubicBezTo>
                  <a:pt x="802" y="185"/>
                  <a:pt x="802" y="185"/>
                  <a:pt x="802" y="185"/>
                </a:cubicBezTo>
                <a:cubicBezTo>
                  <a:pt x="799" y="185"/>
                  <a:pt x="799" y="185"/>
                  <a:pt x="799" y="185"/>
                </a:cubicBezTo>
                <a:cubicBezTo>
                  <a:pt x="799" y="184"/>
                  <a:pt x="799" y="184"/>
                  <a:pt x="799" y="184"/>
                </a:cubicBezTo>
                <a:cubicBezTo>
                  <a:pt x="801" y="181"/>
                  <a:pt x="801" y="181"/>
                  <a:pt x="801" y="181"/>
                </a:cubicBezTo>
                <a:cubicBezTo>
                  <a:pt x="803" y="181"/>
                  <a:pt x="803" y="181"/>
                  <a:pt x="803" y="181"/>
                </a:cubicBezTo>
                <a:cubicBezTo>
                  <a:pt x="803" y="180"/>
                  <a:pt x="803" y="180"/>
                  <a:pt x="803" y="180"/>
                </a:cubicBezTo>
                <a:cubicBezTo>
                  <a:pt x="802" y="180"/>
                  <a:pt x="802" y="180"/>
                  <a:pt x="802" y="180"/>
                </a:cubicBezTo>
                <a:cubicBezTo>
                  <a:pt x="801" y="179"/>
                  <a:pt x="801" y="179"/>
                  <a:pt x="801" y="179"/>
                </a:cubicBezTo>
                <a:cubicBezTo>
                  <a:pt x="803" y="177"/>
                  <a:pt x="803" y="177"/>
                  <a:pt x="803" y="177"/>
                </a:cubicBezTo>
                <a:cubicBezTo>
                  <a:pt x="805" y="176"/>
                  <a:pt x="805" y="176"/>
                  <a:pt x="805" y="176"/>
                </a:cubicBezTo>
                <a:cubicBezTo>
                  <a:pt x="804" y="174"/>
                  <a:pt x="804" y="174"/>
                  <a:pt x="804" y="174"/>
                </a:cubicBezTo>
                <a:cubicBezTo>
                  <a:pt x="807" y="170"/>
                  <a:pt x="807" y="170"/>
                  <a:pt x="807" y="170"/>
                </a:cubicBezTo>
                <a:cubicBezTo>
                  <a:pt x="809" y="169"/>
                  <a:pt x="809" y="169"/>
                  <a:pt x="809" y="169"/>
                </a:cubicBezTo>
                <a:cubicBezTo>
                  <a:pt x="810" y="167"/>
                  <a:pt x="810" y="167"/>
                  <a:pt x="810" y="167"/>
                </a:cubicBezTo>
                <a:cubicBezTo>
                  <a:pt x="807" y="167"/>
                  <a:pt x="807" y="167"/>
                  <a:pt x="807" y="167"/>
                </a:cubicBezTo>
                <a:cubicBezTo>
                  <a:pt x="804" y="172"/>
                  <a:pt x="804" y="172"/>
                  <a:pt x="804" y="172"/>
                </a:cubicBezTo>
                <a:cubicBezTo>
                  <a:pt x="802" y="177"/>
                  <a:pt x="802" y="177"/>
                  <a:pt x="802" y="177"/>
                </a:cubicBezTo>
                <a:cubicBezTo>
                  <a:pt x="798" y="179"/>
                  <a:pt x="798" y="179"/>
                  <a:pt x="798" y="179"/>
                </a:cubicBezTo>
                <a:cubicBezTo>
                  <a:pt x="795" y="182"/>
                  <a:pt x="795" y="182"/>
                  <a:pt x="795" y="182"/>
                </a:cubicBezTo>
                <a:cubicBezTo>
                  <a:pt x="793" y="182"/>
                  <a:pt x="793" y="182"/>
                  <a:pt x="793" y="182"/>
                </a:cubicBezTo>
                <a:cubicBezTo>
                  <a:pt x="789" y="182"/>
                  <a:pt x="789" y="182"/>
                  <a:pt x="789" y="182"/>
                </a:cubicBezTo>
                <a:cubicBezTo>
                  <a:pt x="789" y="180"/>
                  <a:pt x="789" y="180"/>
                  <a:pt x="789" y="180"/>
                </a:cubicBezTo>
                <a:cubicBezTo>
                  <a:pt x="791" y="178"/>
                  <a:pt x="791" y="178"/>
                  <a:pt x="791" y="178"/>
                </a:cubicBezTo>
                <a:cubicBezTo>
                  <a:pt x="794" y="177"/>
                  <a:pt x="794" y="177"/>
                  <a:pt x="794" y="177"/>
                </a:cubicBezTo>
                <a:cubicBezTo>
                  <a:pt x="794" y="174"/>
                  <a:pt x="794" y="174"/>
                  <a:pt x="794" y="174"/>
                </a:cubicBezTo>
                <a:cubicBezTo>
                  <a:pt x="790" y="177"/>
                  <a:pt x="790" y="177"/>
                  <a:pt x="790" y="177"/>
                </a:cubicBezTo>
                <a:cubicBezTo>
                  <a:pt x="787" y="177"/>
                  <a:pt x="787" y="177"/>
                  <a:pt x="787" y="177"/>
                </a:cubicBezTo>
                <a:cubicBezTo>
                  <a:pt x="787" y="178"/>
                  <a:pt x="787" y="178"/>
                  <a:pt x="787" y="178"/>
                </a:cubicBezTo>
                <a:cubicBezTo>
                  <a:pt x="785" y="180"/>
                  <a:pt x="785" y="180"/>
                  <a:pt x="785" y="180"/>
                </a:cubicBezTo>
                <a:cubicBezTo>
                  <a:pt x="782" y="179"/>
                  <a:pt x="782" y="179"/>
                  <a:pt x="782" y="179"/>
                </a:cubicBezTo>
                <a:cubicBezTo>
                  <a:pt x="779" y="177"/>
                  <a:pt x="779" y="177"/>
                  <a:pt x="779" y="177"/>
                </a:cubicBezTo>
                <a:cubicBezTo>
                  <a:pt x="780" y="175"/>
                  <a:pt x="780" y="175"/>
                  <a:pt x="780" y="175"/>
                </a:cubicBezTo>
                <a:cubicBezTo>
                  <a:pt x="783" y="175"/>
                  <a:pt x="783" y="175"/>
                  <a:pt x="783" y="175"/>
                </a:cubicBezTo>
                <a:cubicBezTo>
                  <a:pt x="782" y="174"/>
                  <a:pt x="782" y="174"/>
                  <a:pt x="782" y="174"/>
                </a:cubicBezTo>
                <a:cubicBezTo>
                  <a:pt x="780" y="174"/>
                  <a:pt x="780" y="174"/>
                  <a:pt x="780" y="174"/>
                </a:cubicBezTo>
                <a:cubicBezTo>
                  <a:pt x="781" y="171"/>
                  <a:pt x="781" y="171"/>
                  <a:pt x="781" y="171"/>
                </a:cubicBezTo>
                <a:cubicBezTo>
                  <a:pt x="784" y="169"/>
                  <a:pt x="784" y="169"/>
                  <a:pt x="784" y="169"/>
                </a:cubicBezTo>
                <a:cubicBezTo>
                  <a:pt x="784" y="167"/>
                  <a:pt x="784" y="167"/>
                  <a:pt x="784" y="167"/>
                </a:cubicBezTo>
                <a:cubicBezTo>
                  <a:pt x="787" y="166"/>
                  <a:pt x="787" y="166"/>
                  <a:pt x="787" y="166"/>
                </a:cubicBezTo>
                <a:cubicBezTo>
                  <a:pt x="789" y="164"/>
                  <a:pt x="789" y="164"/>
                  <a:pt x="789" y="164"/>
                </a:cubicBezTo>
                <a:cubicBezTo>
                  <a:pt x="791" y="164"/>
                  <a:pt x="791" y="164"/>
                  <a:pt x="791" y="164"/>
                </a:cubicBezTo>
                <a:cubicBezTo>
                  <a:pt x="791" y="161"/>
                  <a:pt x="791" y="161"/>
                  <a:pt x="791" y="161"/>
                </a:cubicBezTo>
                <a:cubicBezTo>
                  <a:pt x="793" y="158"/>
                  <a:pt x="793" y="158"/>
                  <a:pt x="793" y="158"/>
                </a:cubicBezTo>
                <a:cubicBezTo>
                  <a:pt x="797" y="154"/>
                  <a:pt x="797" y="154"/>
                  <a:pt x="797" y="154"/>
                </a:cubicBezTo>
                <a:cubicBezTo>
                  <a:pt x="798" y="155"/>
                  <a:pt x="798" y="155"/>
                  <a:pt x="798" y="155"/>
                </a:cubicBezTo>
                <a:cubicBezTo>
                  <a:pt x="803" y="153"/>
                  <a:pt x="803" y="153"/>
                  <a:pt x="803" y="153"/>
                </a:cubicBezTo>
                <a:cubicBezTo>
                  <a:pt x="807" y="154"/>
                  <a:pt x="807" y="154"/>
                  <a:pt x="807" y="154"/>
                </a:cubicBezTo>
                <a:cubicBezTo>
                  <a:pt x="809" y="153"/>
                  <a:pt x="809" y="153"/>
                  <a:pt x="809" y="153"/>
                </a:cubicBezTo>
                <a:cubicBezTo>
                  <a:pt x="810" y="153"/>
                  <a:pt x="810" y="153"/>
                  <a:pt x="810" y="153"/>
                </a:cubicBezTo>
                <a:cubicBezTo>
                  <a:pt x="813" y="152"/>
                  <a:pt x="813" y="152"/>
                  <a:pt x="813" y="152"/>
                </a:cubicBezTo>
                <a:cubicBezTo>
                  <a:pt x="815" y="151"/>
                  <a:pt x="815" y="151"/>
                  <a:pt x="815" y="151"/>
                </a:cubicBezTo>
                <a:cubicBezTo>
                  <a:pt x="815" y="152"/>
                  <a:pt x="815" y="152"/>
                  <a:pt x="815" y="152"/>
                </a:cubicBezTo>
                <a:cubicBezTo>
                  <a:pt x="818" y="155"/>
                  <a:pt x="818" y="155"/>
                  <a:pt x="818" y="155"/>
                </a:cubicBezTo>
                <a:cubicBezTo>
                  <a:pt x="820" y="156"/>
                  <a:pt x="820" y="156"/>
                  <a:pt x="820" y="156"/>
                </a:cubicBezTo>
                <a:cubicBezTo>
                  <a:pt x="825" y="159"/>
                  <a:pt x="825" y="159"/>
                  <a:pt x="825" y="159"/>
                </a:cubicBezTo>
                <a:cubicBezTo>
                  <a:pt x="826" y="161"/>
                  <a:pt x="826" y="161"/>
                  <a:pt x="826" y="161"/>
                </a:cubicBezTo>
                <a:cubicBezTo>
                  <a:pt x="827" y="163"/>
                  <a:pt x="827" y="163"/>
                  <a:pt x="827" y="163"/>
                </a:cubicBezTo>
                <a:cubicBezTo>
                  <a:pt x="829" y="163"/>
                  <a:pt x="829" y="163"/>
                  <a:pt x="829" y="163"/>
                </a:cubicBezTo>
                <a:cubicBezTo>
                  <a:pt x="832" y="168"/>
                  <a:pt x="832" y="168"/>
                  <a:pt x="832" y="168"/>
                </a:cubicBezTo>
                <a:cubicBezTo>
                  <a:pt x="832" y="165"/>
                  <a:pt x="832" y="165"/>
                  <a:pt x="832" y="165"/>
                </a:cubicBezTo>
                <a:cubicBezTo>
                  <a:pt x="834" y="164"/>
                  <a:pt x="834" y="164"/>
                  <a:pt x="834" y="164"/>
                </a:cubicBezTo>
                <a:cubicBezTo>
                  <a:pt x="834" y="163"/>
                  <a:pt x="834" y="163"/>
                  <a:pt x="834" y="163"/>
                </a:cubicBezTo>
                <a:cubicBezTo>
                  <a:pt x="831" y="163"/>
                  <a:pt x="831" y="163"/>
                  <a:pt x="831" y="163"/>
                </a:cubicBezTo>
                <a:cubicBezTo>
                  <a:pt x="830" y="162"/>
                  <a:pt x="830" y="162"/>
                  <a:pt x="830" y="162"/>
                </a:cubicBezTo>
                <a:cubicBezTo>
                  <a:pt x="830" y="160"/>
                  <a:pt x="830" y="160"/>
                  <a:pt x="830" y="160"/>
                </a:cubicBezTo>
                <a:cubicBezTo>
                  <a:pt x="832" y="159"/>
                  <a:pt x="832" y="159"/>
                  <a:pt x="832" y="159"/>
                </a:cubicBezTo>
                <a:cubicBezTo>
                  <a:pt x="837" y="159"/>
                  <a:pt x="837" y="159"/>
                  <a:pt x="837" y="159"/>
                </a:cubicBezTo>
                <a:cubicBezTo>
                  <a:pt x="840" y="160"/>
                  <a:pt x="840" y="160"/>
                  <a:pt x="840" y="160"/>
                </a:cubicBezTo>
                <a:cubicBezTo>
                  <a:pt x="840" y="159"/>
                  <a:pt x="840" y="159"/>
                  <a:pt x="840" y="159"/>
                </a:cubicBezTo>
                <a:cubicBezTo>
                  <a:pt x="840" y="157"/>
                  <a:pt x="840" y="157"/>
                  <a:pt x="840" y="157"/>
                </a:cubicBezTo>
                <a:cubicBezTo>
                  <a:pt x="842" y="154"/>
                  <a:pt x="842" y="154"/>
                  <a:pt x="842" y="154"/>
                </a:cubicBezTo>
                <a:cubicBezTo>
                  <a:pt x="842" y="153"/>
                  <a:pt x="842" y="153"/>
                  <a:pt x="842" y="153"/>
                </a:cubicBezTo>
                <a:cubicBezTo>
                  <a:pt x="840" y="153"/>
                  <a:pt x="840" y="153"/>
                  <a:pt x="840" y="153"/>
                </a:cubicBezTo>
                <a:cubicBezTo>
                  <a:pt x="840" y="155"/>
                  <a:pt x="840" y="155"/>
                  <a:pt x="840" y="155"/>
                </a:cubicBezTo>
                <a:cubicBezTo>
                  <a:pt x="837" y="157"/>
                  <a:pt x="837" y="157"/>
                  <a:pt x="837" y="157"/>
                </a:cubicBezTo>
                <a:cubicBezTo>
                  <a:pt x="836" y="158"/>
                  <a:pt x="836" y="158"/>
                  <a:pt x="836" y="158"/>
                </a:cubicBezTo>
                <a:cubicBezTo>
                  <a:pt x="831" y="157"/>
                  <a:pt x="831" y="157"/>
                  <a:pt x="831" y="157"/>
                </a:cubicBezTo>
                <a:cubicBezTo>
                  <a:pt x="827" y="157"/>
                  <a:pt x="827" y="157"/>
                  <a:pt x="827" y="157"/>
                </a:cubicBezTo>
                <a:cubicBezTo>
                  <a:pt x="826" y="155"/>
                  <a:pt x="826" y="155"/>
                  <a:pt x="826" y="155"/>
                </a:cubicBezTo>
                <a:cubicBezTo>
                  <a:pt x="824" y="154"/>
                  <a:pt x="824" y="154"/>
                  <a:pt x="824" y="154"/>
                </a:cubicBezTo>
                <a:cubicBezTo>
                  <a:pt x="820" y="154"/>
                  <a:pt x="820" y="154"/>
                  <a:pt x="820" y="154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7" y="145"/>
                  <a:pt x="817" y="145"/>
                  <a:pt x="817" y="145"/>
                </a:cubicBezTo>
                <a:cubicBezTo>
                  <a:pt x="819" y="143"/>
                  <a:pt x="819" y="143"/>
                  <a:pt x="819" y="143"/>
                </a:cubicBezTo>
                <a:cubicBezTo>
                  <a:pt x="821" y="145"/>
                  <a:pt x="821" y="145"/>
                  <a:pt x="821" y="145"/>
                </a:cubicBezTo>
                <a:cubicBezTo>
                  <a:pt x="822" y="147"/>
                  <a:pt x="822" y="147"/>
                  <a:pt x="822" y="147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6"/>
                  <a:pt x="824" y="146"/>
                  <a:pt x="824" y="146"/>
                </a:cubicBezTo>
                <a:cubicBezTo>
                  <a:pt x="825" y="143"/>
                  <a:pt x="825" y="143"/>
                  <a:pt x="825" y="143"/>
                </a:cubicBezTo>
                <a:cubicBezTo>
                  <a:pt x="824" y="143"/>
                  <a:pt x="824" y="143"/>
                  <a:pt x="824" y="143"/>
                </a:cubicBezTo>
                <a:cubicBezTo>
                  <a:pt x="823" y="142"/>
                  <a:pt x="823" y="142"/>
                  <a:pt x="823" y="142"/>
                </a:cubicBezTo>
                <a:cubicBezTo>
                  <a:pt x="823" y="140"/>
                  <a:pt x="823" y="140"/>
                  <a:pt x="823" y="140"/>
                </a:cubicBezTo>
                <a:cubicBezTo>
                  <a:pt x="825" y="136"/>
                  <a:pt x="825" y="136"/>
                  <a:pt x="825" y="136"/>
                </a:cubicBezTo>
                <a:cubicBezTo>
                  <a:pt x="824" y="133"/>
                  <a:pt x="824" y="133"/>
                  <a:pt x="824" y="133"/>
                </a:cubicBezTo>
                <a:cubicBezTo>
                  <a:pt x="826" y="129"/>
                  <a:pt x="826" y="129"/>
                  <a:pt x="826" y="129"/>
                </a:cubicBezTo>
                <a:cubicBezTo>
                  <a:pt x="825" y="123"/>
                  <a:pt x="825" y="123"/>
                  <a:pt x="825" y="123"/>
                </a:cubicBezTo>
                <a:cubicBezTo>
                  <a:pt x="824" y="119"/>
                  <a:pt x="824" y="119"/>
                  <a:pt x="824" y="119"/>
                </a:cubicBezTo>
                <a:cubicBezTo>
                  <a:pt x="823" y="118"/>
                  <a:pt x="823" y="118"/>
                  <a:pt x="823" y="118"/>
                </a:cubicBezTo>
                <a:cubicBezTo>
                  <a:pt x="822" y="116"/>
                  <a:pt x="822" y="116"/>
                  <a:pt x="822" y="116"/>
                </a:cubicBezTo>
                <a:cubicBezTo>
                  <a:pt x="822" y="114"/>
                  <a:pt x="822" y="114"/>
                  <a:pt x="822" y="114"/>
                </a:cubicBezTo>
                <a:cubicBezTo>
                  <a:pt x="824" y="113"/>
                  <a:pt x="824" y="113"/>
                  <a:pt x="824" y="113"/>
                </a:cubicBezTo>
                <a:cubicBezTo>
                  <a:pt x="825" y="113"/>
                  <a:pt x="825" y="113"/>
                  <a:pt x="825" y="113"/>
                </a:cubicBezTo>
                <a:cubicBezTo>
                  <a:pt x="826" y="114"/>
                  <a:pt x="826" y="114"/>
                  <a:pt x="826" y="114"/>
                </a:cubicBezTo>
                <a:cubicBezTo>
                  <a:pt x="828" y="114"/>
                  <a:pt x="828" y="114"/>
                  <a:pt x="828" y="114"/>
                </a:cubicBezTo>
                <a:cubicBezTo>
                  <a:pt x="830" y="117"/>
                  <a:pt x="830" y="117"/>
                  <a:pt x="830" y="117"/>
                </a:cubicBezTo>
                <a:cubicBezTo>
                  <a:pt x="831" y="117"/>
                  <a:pt x="831" y="117"/>
                  <a:pt x="831" y="117"/>
                </a:cubicBezTo>
                <a:cubicBezTo>
                  <a:pt x="831" y="115"/>
                  <a:pt x="831" y="115"/>
                  <a:pt x="831" y="115"/>
                </a:cubicBezTo>
                <a:cubicBezTo>
                  <a:pt x="829" y="112"/>
                  <a:pt x="829" y="112"/>
                  <a:pt x="829" y="112"/>
                </a:cubicBezTo>
                <a:cubicBezTo>
                  <a:pt x="827" y="111"/>
                  <a:pt x="827" y="111"/>
                  <a:pt x="827" y="111"/>
                </a:cubicBezTo>
                <a:cubicBezTo>
                  <a:pt x="825" y="110"/>
                  <a:pt x="825" y="110"/>
                  <a:pt x="825" y="110"/>
                </a:cubicBezTo>
                <a:cubicBezTo>
                  <a:pt x="825" y="108"/>
                  <a:pt x="825" y="108"/>
                  <a:pt x="825" y="108"/>
                </a:cubicBezTo>
                <a:cubicBezTo>
                  <a:pt x="826" y="105"/>
                  <a:pt x="826" y="105"/>
                  <a:pt x="826" y="105"/>
                </a:cubicBezTo>
                <a:cubicBezTo>
                  <a:pt x="834" y="97"/>
                  <a:pt x="834" y="97"/>
                  <a:pt x="834" y="97"/>
                </a:cubicBezTo>
                <a:cubicBezTo>
                  <a:pt x="837" y="96"/>
                  <a:pt x="837" y="96"/>
                  <a:pt x="837" y="96"/>
                </a:cubicBezTo>
                <a:cubicBezTo>
                  <a:pt x="839" y="97"/>
                  <a:pt x="839" y="97"/>
                  <a:pt x="839" y="97"/>
                </a:cubicBezTo>
                <a:cubicBezTo>
                  <a:pt x="840" y="99"/>
                  <a:pt x="840" y="99"/>
                  <a:pt x="840" y="99"/>
                </a:cubicBezTo>
                <a:cubicBezTo>
                  <a:pt x="843" y="101"/>
                  <a:pt x="843" y="101"/>
                  <a:pt x="843" y="101"/>
                </a:cubicBezTo>
                <a:cubicBezTo>
                  <a:pt x="845" y="101"/>
                  <a:pt x="845" y="101"/>
                  <a:pt x="845" y="101"/>
                </a:cubicBezTo>
                <a:cubicBezTo>
                  <a:pt x="850" y="105"/>
                  <a:pt x="850" y="105"/>
                  <a:pt x="850" y="105"/>
                </a:cubicBezTo>
                <a:cubicBezTo>
                  <a:pt x="850" y="107"/>
                  <a:pt x="850" y="107"/>
                  <a:pt x="850" y="107"/>
                </a:cubicBezTo>
                <a:cubicBezTo>
                  <a:pt x="853" y="111"/>
                  <a:pt x="853" y="111"/>
                  <a:pt x="853" y="111"/>
                </a:cubicBezTo>
                <a:cubicBezTo>
                  <a:pt x="855" y="117"/>
                  <a:pt x="855" y="117"/>
                  <a:pt x="855" y="117"/>
                </a:cubicBezTo>
                <a:cubicBezTo>
                  <a:pt x="854" y="121"/>
                  <a:pt x="854" y="121"/>
                  <a:pt x="854" y="121"/>
                </a:cubicBezTo>
                <a:cubicBezTo>
                  <a:pt x="855" y="125"/>
                  <a:pt x="855" y="125"/>
                  <a:pt x="855" y="125"/>
                </a:cubicBezTo>
                <a:cubicBezTo>
                  <a:pt x="856" y="127"/>
                  <a:pt x="856" y="127"/>
                  <a:pt x="856" y="127"/>
                </a:cubicBezTo>
                <a:cubicBezTo>
                  <a:pt x="857" y="126"/>
                  <a:pt x="857" y="126"/>
                  <a:pt x="857" y="126"/>
                </a:cubicBezTo>
                <a:cubicBezTo>
                  <a:pt x="858" y="126"/>
                  <a:pt x="858" y="126"/>
                  <a:pt x="858" y="126"/>
                </a:cubicBezTo>
                <a:cubicBezTo>
                  <a:pt x="861" y="128"/>
                  <a:pt x="861" y="128"/>
                  <a:pt x="861" y="128"/>
                </a:cubicBezTo>
                <a:cubicBezTo>
                  <a:pt x="861" y="130"/>
                  <a:pt x="861" y="130"/>
                  <a:pt x="861" y="130"/>
                </a:cubicBezTo>
                <a:cubicBezTo>
                  <a:pt x="862" y="129"/>
                  <a:pt x="862" y="129"/>
                  <a:pt x="862" y="129"/>
                </a:cubicBezTo>
                <a:cubicBezTo>
                  <a:pt x="863" y="128"/>
                  <a:pt x="863" y="128"/>
                  <a:pt x="863" y="128"/>
                </a:cubicBezTo>
                <a:cubicBezTo>
                  <a:pt x="866" y="128"/>
                  <a:pt x="866" y="128"/>
                  <a:pt x="866" y="128"/>
                </a:cubicBezTo>
                <a:cubicBezTo>
                  <a:pt x="864" y="127"/>
                  <a:pt x="864" y="127"/>
                  <a:pt x="864" y="127"/>
                </a:cubicBezTo>
                <a:cubicBezTo>
                  <a:pt x="861" y="126"/>
                  <a:pt x="861" y="126"/>
                  <a:pt x="861" y="126"/>
                </a:cubicBezTo>
                <a:cubicBezTo>
                  <a:pt x="859" y="124"/>
                  <a:pt x="859" y="124"/>
                  <a:pt x="859" y="124"/>
                </a:cubicBezTo>
                <a:cubicBezTo>
                  <a:pt x="858" y="123"/>
                  <a:pt x="858" y="123"/>
                  <a:pt x="858" y="123"/>
                </a:cubicBezTo>
                <a:cubicBezTo>
                  <a:pt x="857" y="122"/>
                  <a:pt x="857" y="122"/>
                  <a:pt x="857" y="122"/>
                </a:cubicBezTo>
                <a:cubicBezTo>
                  <a:pt x="860" y="119"/>
                  <a:pt x="860" y="119"/>
                  <a:pt x="860" y="119"/>
                </a:cubicBezTo>
                <a:cubicBezTo>
                  <a:pt x="860" y="117"/>
                  <a:pt x="860" y="117"/>
                  <a:pt x="860" y="117"/>
                </a:cubicBezTo>
                <a:cubicBezTo>
                  <a:pt x="859" y="109"/>
                  <a:pt x="859" y="109"/>
                  <a:pt x="859" y="109"/>
                </a:cubicBezTo>
                <a:cubicBezTo>
                  <a:pt x="859" y="106"/>
                  <a:pt x="859" y="106"/>
                  <a:pt x="859" y="106"/>
                </a:cubicBezTo>
                <a:cubicBezTo>
                  <a:pt x="859" y="104"/>
                  <a:pt x="859" y="104"/>
                  <a:pt x="859" y="104"/>
                </a:cubicBezTo>
                <a:cubicBezTo>
                  <a:pt x="864" y="103"/>
                  <a:pt x="864" y="103"/>
                  <a:pt x="864" y="103"/>
                </a:cubicBezTo>
                <a:cubicBezTo>
                  <a:pt x="865" y="104"/>
                  <a:pt x="865" y="104"/>
                  <a:pt x="865" y="104"/>
                </a:cubicBezTo>
                <a:cubicBezTo>
                  <a:pt x="869" y="105"/>
                  <a:pt x="869" y="105"/>
                  <a:pt x="869" y="105"/>
                </a:cubicBezTo>
                <a:cubicBezTo>
                  <a:pt x="872" y="106"/>
                  <a:pt x="872" y="106"/>
                  <a:pt x="872" y="106"/>
                </a:cubicBezTo>
                <a:cubicBezTo>
                  <a:pt x="876" y="107"/>
                  <a:pt x="876" y="107"/>
                  <a:pt x="876" y="107"/>
                </a:cubicBezTo>
                <a:cubicBezTo>
                  <a:pt x="881" y="107"/>
                  <a:pt x="881" y="107"/>
                  <a:pt x="881" y="107"/>
                </a:cubicBezTo>
                <a:cubicBezTo>
                  <a:pt x="885" y="105"/>
                  <a:pt x="885" y="105"/>
                  <a:pt x="885" y="105"/>
                </a:cubicBezTo>
                <a:cubicBezTo>
                  <a:pt x="887" y="106"/>
                  <a:pt x="887" y="106"/>
                  <a:pt x="887" y="106"/>
                </a:cubicBezTo>
                <a:cubicBezTo>
                  <a:pt x="889" y="107"/>
                  <a:pt x="889" y="107"/>
                  <a:pt x="889" y="107"/>
                </a:cubicBezTo>
                <a:cubicBezTo>
                  <a:pt x="894" y="108"/>
                  <a:pt x="894" y="108"/>
                  <a:pt x="894" y="108"/>
                </a:cubicBezTo>
                <a:cubicBezTo>
                  <a:pt x="896" y="109"/>
                  <a:pt x="896" y="109"/>
                  <a:pt x="896" y="109"/>
                </a:cubicBezTo>
                <a:cubicBezTo>
                  <a:pt x="899" y="109"/>
                  <a:pt x="899" y="109"/>
                  <a:pt x="899" y="109"/>
                </a:cubicBezTo>
                <a:cubicBezTo>
                  <a:pt x="899" y="107"/>
                  <a:pt x="899" y="107"/>
                  <a:pt x="899" y="107"/>
                </a:cubicBezTo>
                <a:cubicBezTo>
                  <a:pt x="897" y="106"/>
                  <a:pt x="897" y="106"/>
                  <a:pt x="897" y="106"/>
                </a:cubicBezTo>
                <a:cubicBezTo>
                  <a:pt x="893" y="106"/>
                  <a:pt x="893" y="106"/>
                  <a:pt x="893" y="106"/>
                </a:cubicBezTo>
                <a:cubicBezTo>
                  <a:pt x="890" y="105"/>
                  <a:pt x="890" y="105"/>
                  <a:pt x="890" y="105"/>
                </a:cubicBezTo>
                <a:cubicBezTo>
                  <a:pt x="889" y="104"/>
                  <a:pt x="889" y="104"/>
                  <a:pt x="889" y="104"/>
                </a:cubicBezTo>
                <a:cubicBezTo>
                  <a:pt x="889" y="103"/>
                  <a:pt x="889" y="103"/>
                  <a:pt x="889" y="103"/>
                </a:cubicBezTo>
                <a:cubicBezTo>
                  <a:pt x="891" y="103"/>
                  <a:pt x="891" y="103"/>
                  <a:pt x="891" y="103"/>
                </a:cubicBezTo>
                <a:cubicBezTo>
                  <a:pt x="894" y="102"/>
                  <a:pt x="894" y="102"/>
                  <a:pt x="894" y="102"/>
                </a:cubicBezTo>
                <a:cubicBezTo>
                  <a:pt x="903" y="101"/>
                  <a:pt x="903" y="101"/>
                  <a:pt x="903" y="101"/>
                </a:cubicBezTo>
                <a:cubicBezTo>
                  <a:pt x="908" y="100"/>
                  <a:pt x="908" y="100"/>
                  <a:pt x="908" y="100"/>
                </a:cubicBezTo>
                <a:cubicBezTo>
                  <a:pt x="913" y="102"/>
                  <a:pt x="913" y="102"/>
                  <a:pt x="913" y="102"/>
                </a:cubicBezTo>
                <a:cubicBezTo>
                  <a:pt x="916" y="104"/>
                  <a:pt x="916" y="104"/>
                  <a:pt x="916" y="104"/>
                </a:cubicBezTo>
                <a:cubicBezTo>
                  <a:pt x="918" y="103"/>
                  <a:pt x="918" y="103"/>
                  <a:pt x="918" y="103"/>
                </a:cubicBezTo>
                <a:cubicBezTo>
                  <a:pt x="921" y="102"/>
                  <a:pt x="921" y="102"/>
                  <a:pt x="921" y="102"/>
                </a:cubicBezTo>
                <a:cubicBezTo>
                  <a:pt x="919" y="101"/>
                  <a:pt x="919" y="101"/>
                  <a:pt x="919" y="101"/>
                </a:cubicBezTo>
                <a:cubicBezTo>
                  <a:pt x="918" y="101"/>
                  <a:pt x="918" y="101"/>
                  <a:pt x="918" y="101"/>
                </a:cubicBezTo>
                <a:cubicBezTo>
                  <a:pt x="916" y="100"/>
                  <a:pt x="916" y="100"/>
                  <a:pt x="916" y="100"/>
                </a:cubicBezTo>
                <a:cubicBezTo>
                  <a:pt x="916" y="99"/>
                  <a:pt x="916" y="99"/>
                  <a:pt x="916" y="99"/>
                </a:cubicBezTo>
                <a:cubicBezTo>
                  <a:pt x="913" y="97"/>
                  <a:pt x="913" y="97"/>
                  <a:pt x="913" y="97"/>
                </a:cubicBezTo>
                <a:cubicBezTo>
                  <a:pt x="910" y="97"/>
                  <a:pt x="910" y="97"/>
                  <a:pt x="910" y="97"/>
                </a:cubicBezTo>
                <a:cubicBezTo>
                  <a:pt x="909" y="96"/>
                  <a:pt x="909" y="96"/>
                  <a:pt x="909" y="96"/>
                </a:cubicBezTo>
                <a:cubicBezTo>
                  <a:pt x="902" y="97"/>
                  <a:pt x="902" y="97"/>
                  <a:pt x="902" y="97"/>
                </a:cubicBezTo>
                <a:cubicBezTo>
                  <a:pt x="902" y="96"/>
                  <a:pt x="902" y="96"/>
                  <a:pt x="902" y="96"/>
                </a:cubicBezTo>
                <a:cubicBezTo>
                  <a:pt x="904" y="95"/>
                  <a:pt x="904" y="95"/>
                  <a:pt x="904" y="95"/>
                </a:cubicBezTo>
                <a:cubicBezTo>
                  <a:pt x="905" y="91"/>
                  <a:pt x="905" y="91"/>
                  <a:pt x="905" y="91"/>
                </a:cubicBezTo>
                <a:cubicBezTo>
                  <a:pt x="908" y="91"/>
                  <a:pt x="908" y="91"/>
                  <a:pt x="908" y="91"/>
                </a:cubicBezTo>
                <a:cubicBezTo>
                  <a:pt x="910" y="89"/>
                  <a:pt x="910" y="89"/>
                  <a:pt x="910" y="89"/>
                </a:cubicBezTo>
                <a:cubicBezTo>
                  <a:pt x="912" y="86"/>
                  <a:pt x="912" y="86"/>
                  <a:pt x="912" y="86"/>
                </a:cubicBezTo>
                <a:cubicBezTo>
                  <a:pt x="918" y="82"/>
                  <a:pt x="918" y="82"/>
                  <a:pt x="918" y="82"/>
                </a:cubicBezTo>
                <a:cubicBezTo>
                  <a:pt x="922" y="82"/>
                  <a:pt x="922" y="82"/>
                  <a:pt x="922" y="82"/>
                </a:cubicBezTo>
                <a:cubicBezTo>
                  <a:pt x="927" y="79"/>
                  <a:pt x="927" y="79"/>
                  <a:pt x="927" y="79"/>
                </a:cubicBezTo>
                <a:cubicBezTo>
                  <a:pt x="927" y="77"/>
                  <a:pt x="927" y="77"/>
                  <a:pt x="927" y="77"/>
                </a:cubicBezTo>
                <a:cubicBezTo>
                  <a:pt x="921" y="80"/>
                  <a:pt x="921" y="80"/>
                  <a:pt x="921" y="80"/>
                </a:cubicBezTo>
                <a:cubicBezTo>
                  <a:pt x="916" y="81"/>
                  <a:pt x="916" y="81"/>
                  <a:pt x="916" y="81"/>
                </a:cubicBezTo>
                <a:cubicBezTo>
                  <a:pt x="909" y="85"/>
                  <a:pt x="909" y="85"/>
                  <a:pt x="909" y="85"/>
                </a:cubicBezTo>
                <a:cubicBezTo>
                  <a:pt x="909" y="88"/>
                  <a:pt x="909" y="88"/>
                  <a:pt x="909" y="88"/>
                </a:cubicBezTo>
                <a:cubicBezTo>
                  <a:pt x="908" y="88"/>
                  <a:pt x="908" y="88"/>
                  <a:pt x="908" y="88"/>
                </a:cubicBezTo>
                <a:cubicBezTo>
                  <a:pt x="907" y="85"/>
                  <a:pt x="907" y="85"/>
                  <a:pt x="907" y="85"/>
                </a:cubicBezTo>
                <a:cubicBezTo>
                  <a:pt x="906" y="85"/>
                  <a:pt x="906" y="85"/>
                  <a:pt x="906" y="85"/>
                </a:cubicBezTo>
                <a:cubicBezTo>
                  <a:pt x="905" y="88"/>
                  <a:pt x="905" y="88"/>
                  <a:pt x="905" y="88"/>
                </a:cubicBezTo>
                <a:cubicBezTo>
                  <a:pt x="902" y="88"/>
                  <a:pt x="902" y="88"/>
                  <a:pt x="902" y="88"/>
                </a:cubicBezTo>
                <a:cubicBezTo>
                  <a:pt x="899" y="92"/>
                  <a:pt x="899" y="92"/>
                  <a:pt x="899" y="92"/>
                </a:cubicBezTo>
                <a:cubicBezTo>
                  <a:pt x="901" y="92"/>
                  <a:pt x="901" y="92"/>
                  <a:pt x="901" y="92"/>
                </a:cubicBezTo>
                <a:cubicBezTo>
                  <a:pt x="901" y="93"/>
                  <a:pt x="901" y="93"/>
                  <a:pt x="901" y="93"/>
                </a:cubicBezTo>
                <a:cubicBezTo>
                  <a:pt x="897" y="96"/>
                  <a:pt x="897" y="96"/>
                  <a:pt x="897" y="96"/>
                </a:cubicBezTo>
                <a:cubicBezTo>
                  <a:pt x="894" y="97"/>
                  <a:pt x="894" y="97"/>
                  <a:pt x="894" y="97"/>
                </a:cubicBezTo>
                <a:cubicBezTo>
                  <a:pt x="885" y="100"/>
                  <a:pt x="885" y="100"/>
                  <a:pt x="885" y="100"/>
                </a:cubicBezTo>
                <a:cubicBezTo>
                  <a:pt x="883" y="101"/>
                  <a:pt x="883" y="101"/>
                  <a:pt x="883" y="101"/>
                </a:cubicBezTo>
                <a:cubicBezTo>
                  <a:pt x="881" y="100"/>
                  <a:pt x="881" y="100"/>
                  <a:pt x="881" y="100"/>
                </a:cubicBezTo>
                <a:cubicBezTo>
                  <a:pt x="873" y="101"/>
                  <a:pt x="873" y="101"/>
                  <a:pt x="873" y="101"/>
                </a:cubicBezTo>
                <a:cubicBezTo>
                  <a:pt x="870" y="97"/>
                  <a:pt x="870" y="97"/>
                  <a:pt x="870" y="97"/>
                </a:cubicBezTo>
                <a:cubicBezTo>
                  <a:pt x="867" y="98"/>
                  <a:pt x="867" y="98"/>
                  <a:pt x="867" y="98"/>
                </a:cubicBezTo>
                <a:cubicBezTo>
                  <a:pt x="865" y="97"/>
                  <a:pt x="865" y="97"/>
                  <a:pt x="865" y="97"/>
                </a:cubicBezTo>
                <a:cubicBezTo>
                  <a:pt x="865" y="95"/>
                  <a:pt x="865" y="95"/>
                  <a:pt x="865" y="95"/>
                </a:cubicBezTo>
                <a:cubicBezTo>
                  <a:pt x="868" y="92"/>
                  <a:pt x="868" y="92"/>
                  <a:pt x="868" y="92"/>
                </a:cubicBezTo>
                <a:cubicBezTo>
                  <a:pt x="871" y="92"/>
                  <a:pt x="871" y="92"/>
                  <a:pt x="871" y="92"/>
                </a:cubicBezTo>
                <a:cubicBezTo>
                  <a:pt x="873" y="91"/>
                  <a:pt x="873" y="91"/>
                  <a:pt x="873" y="91"/>
                </a:cubicBezTo>
                <a:cubicBezTo>
                  <a:pt x="878" y="91"/>
                  <a:pt x="878" y="91"/>
                  <a:pt x="878" y="91"/>
                </a:cubicBezTo>
                <a:cubicBezTo>
                  <a:pt x="880" y="89"/>
                  <a:pt x="880" y="89"/>
                  <a:pt x="880" y="89"/>
                </a:cubicBezTo>
                <a:cubicBezTo>
                  <a:pt x="878" y="89"/>
                  <a:pt x="878" y="89"/>
                  <a:pt x="878" y="89"/>
                </a:cubicBezTo>
                <a:cubicBezTo>
                  <a:pt x="875" y="90"/>
                  <a:pt x="875" y="90"/>
                  <a:pt x="875" y="90"/>
                </a:cubicBezTo>
                <a:cubicBezTo>
                  <a:pt x="872" y="89"/>
                  <a:pt x="872" y="89"/>
                  <a:pt x="872" y="89"/>
                </a:cubicBezTo>
                <a:cubicBezTo>
                  <a:pt x="869" y="91"/>
                  <a:pt x="869" y="91"/>
                  <a:pt x="869" y="91"/>
                </a:cubicBezTo>
                <a:cubicBezTo>
                  <a:pt x="867" y="90"/>
                  <a:pt x="867" y="90"/>
                  <a:pt x="867" y="90"/>
                </a:cubicBezTo>
                <a:cubicBezTo>
                  <a:pt x="867" y="88"/>
                  <a:pt x="867" y="88"/>
                  <a:pt x="867" y="88"/>
                </a:cubicBezTo>
                <a:cubicBezTo>
                  <a:pt x="870" y="87"/>
                  <a:pt x="870" y="87"/>
                  <a:pt x="870" y="87"/>
                </a:cubicBezTo>
                <a:cubicBezTo>
                  <a:pt x="867" y="86"/>
                  <a:pt x="867" y="86"/>
                  <a:pt x="867" y="86"/>
                </a:cubicBezTo>
                <a:cubicBezTo>
                  <a:pt x="864" y="87"/>
                  <a:pt x="864" y="87"/>
                  <a:pt x="864" y="87"/>
                </a:cubicBezTo>
                <a:cubicBezTo>
                  <a:pt x="863" y="91"/>
                  <a:pt x="863" y="91"/>
                  <a:pt x="863" y="91"/>
                </a:cubicBezTo>
                <a:cubicBezTo>
                  <a:pt x="860" y="94"/>
                  <a:pt x="860" y="94"/>
                  <a:pt x="860" y="94"/>
                </a:cubicBezTo>
                <a:cubicBezTo>
                  <a:pt x="856" y="95"/>
                  <a:pt x="856" y="95"/>
                  <a:pt x="856" y="95"/>
                </a:cubicBezTo>
                <a:cubicBezTo>
                  <a:pt x="851" y="93"/>
                  <a:pt x="851" y="93"/>
                  <a:pt x="851" y="93"/>
                </a:cubicBezTo>
                <a:cubicBezTo>
                  <a:pt x="846" y="93"/>
                  <a:pt x="846" y="93"/>
                  <a:pt x="846" y="93"/>
                </a:cubicBezTo>
                <a:cubicBezTo>
                  <a:pt x="844" y="90"/>
                  <a:pt x="844" y="90"/>
                  <a:pt x="844" y="90"/>
                </a:cubicBezTo>
                <a:cubicBezTo>
                  <a:pt x="844" y="89"/>
                  <a:pt x="844" y="89"/>
                  <a:pt x="844" y="89"/>
                </a:cubicBezTo>
                <a:cubicBezTo>
                  <a:pt x="841" y="89"/>
                  <a:pt x="841" y="89"/>
                  <a:pt x="841" y="89"/>
                </a:cubicBezTo>
                <a:cubicBezTo>
                  <a:pt x="838" y="87"/>
                  <a:pt x="838" y="87"/>
                  <a:pt x="838" y="87"/>
                </a:cubicBezTo>
                <a:cubicBezTo>
                  <a:pt x="839" y="85"/>
                  <a:pt x="839" y="85"/>
                  <a:pt x="839" y="85"/>
                </a:cubicBezTo>
                <a:cubicBezTo>
                  <a:pt x="841" y="84"/>
                  <a:pt x="841" y="84"/>
                  <a:pt x="841" y="84"/>
                </a:cubicBezTo>
                <a:cubicBezTo>
                  <a:pt x="842" y="81"/>
                  <a:pt x="842" y="81"/>
                  <a:pt x="842" y="81"/>
                </a:cubicBezTo>
                <a:cubicBezTo>
                  <a:pt x="846" y="79"/>
                  <a:pt x="846" y="79"/>
                  <a:pt x="846" y="79"/>
                </a:cubicBezTo>
                <a:cubicBezTo>
                  <a:pt x="848" y="76"/>
                  <a:pt x="848" y="76"/>
                  <a:pt x="848" y="76"/>
                </a:cubicBezTo>
                <a:cubicBezTo>
                  <a:pt x="852" y="74"/>
                  <a:pt x="852" y="74"/>
                  <a:pt x="852" y="74"/>
                </a:cubicBezTo>
                <a:cubicBezTo>
                  <a:pt x="853" y="72"/>
                  <a:pt x="853" y="72"/>
                  <a:pt x="853" y="72"/>
                </a:cubicBezTo>
                <a:cubicBezTo>
                  <a:pt x="855" y="73"/>
                  <a:pt x="855" y="73"/>
                  <a:pt x="855" y="73"/>
                </a:cubicBezTo>
                <a:cubicBezTo>
                  <a:pt x="860" y="73"/>
                  <a:pt x="860" y="73"/>
                  <a:pt x="860" y="73"/>
                </a:cubicBezTo>
                <a:cubicBezTo>
                  <a:pt x="862" y="73"/>
                  <a:pt x="862" y="73"/>
                  <a:pt x="862" y="73"/>
                </a:cubicBezTo>
                <a:cubicBezTo>
                  <a:pt x="864" y="73"/>
                  <a:pt x="864" y="73"/>
                  <a:pt x="864" y="73"/>
                </a:cubicBezTo>
                <a:cubicBezTo>
                  <a:pt x="869" y="75"/>
                  <a:pt x="869" y="75"/>
                  <a:pt x="869" y="75"/>
                </a:cubicBezTo>
                <a:cubicBezTo>
                  <a:pt x="873" y="75"/>
                  <a:pt x="873" y="75"/>
                  <a:pt x="873" y="75"/>
                </a:cubicBezTo>
                <a:cubicBezTo>
                  <a:pt x="875" y="76"/>
                  <a:pt x="875" y="76"/>
                  <a:pt x="875" y="76"/>
                </a:cubicBezTo>
                <a:cubicBezTo>
                  <a:pt x="879" y="76"/>
                  <a:pt x="879" y="76"/>
                  <a:pt x="879" y="76"/>
                </a:cubicBezTo>
                <a:cubicBezTo>
                  <a:pt x="880" y="75"/>
                  <a:pt x="880" y="75"/>
                  <a:pt x="880" y="75"/>
                </a:cubicBezTo>
                <a:cubicBezTo>
                  <a:pt x="878" y="74"/>
                  <a:pt x="878" y="74"/>
                  <a:pt x="878" y="74"/>
                </a:cubicBezTo>
                <a:cubicBezTo>
                  <a:pt x="873" y="74"/>
                  <a:pt x="873" y="74"/>
                  <a:pt x="873" y="74"/>
                </a:cubicBezTo>
                <a:cubicBezTo>
                  <a:pt x="868" y="73"/>
                  <a:pt x="868" y="73"/>
                  <a:pt x="868" y="73"/>
                </a:cubicBezTo>
                <a:cubicBezTo>
                  <a:pt x="865" y="71"/>
                  <a:pt x="865" y="71"/>
                  <a:pt x="865" y="71"/>
                </a:cubicBezTo>
                <a:cubicBezTo>
                  <a:pt x="862" y="71"/>
                  <a:pt x="862" y="71"/>
                  <a:pt x="862" y="71"/>
                </a:cubicBezTo>
                <a:cubicBezTo>
                  <a:pt x="857" y="72"/>
                  <a:pt x="857" y="72"/>
                  <a:pt x="857" y="72"/>
                </a:cubicBezTo>
                <a:cubicBezTo>
                  <a:pt x="852" y="71"/>
                  <a:pt x="852" y="71"/>
                  <a:pt x="852" y="71"/>
                </a:cubicBezTo>
                <a:cubicBezTo>
                  <a:pt x="850" y="71"/>
                  <a:pt x="850" y="71"/>
                  <a:pt x="850" y="71"/>
                </a:cubicBezTo>
                <a:cubicBezTo>
                  <a:pt x="849" y="72"/>
                  <a:pt x="849" y="72"/>
                  <a:pt x="849" y="72"/>
                </a:cubicBezTo>
                <a:cubicBezTo>
                  <a:pt x="847" y="75"/>
                  <a:pt x="847" y="75"/>
                  <a:pt x="847" y="75"/>
                </a:cubicBezTo>
                <a:cubicBezTo>
                  <a:pt x="842" y="77"/>
                  <a:pt x="842" y="77"/>
                  <a:pt x="842" y="77"/>
                </a:cubicBezTo>
                <a:cubicBezTo>
                  <a:pt x="838" y="80"/>
                  <a:pt x="838" y="80"/>
                  <a:pt x="838" y="80"/>
                </a:cubicBezTo>
                <a:cubicBezTo>
                  <a:pt x="835" y="83"/>
                  <a:pt x="835" y="83"/>
                  <a:pt x="835" y="83"/>
                </a:cubicBezTo>
                <a:cubicBezTo>
                  <a:pt x="834" y="84"/>
                  <a:pt x="834" y="84"/>
                  <a:pt x="834" y="84"/>
                </a:cubicBezTo>
                <a:cubicBezTo>
                  <a:pt x="832" y="83"/>
                  <a:pt x="832" y="83"/>
                  <a:pt x="832" y="83"/>
                </a:cubicBezTo>
                <a:cubicBezTo>
                  <a:pt x="829" y="79"/>
                  <a:pt x="829" y="79"/>
                  <a:pt x="829" y="79"/>
                </a:cubicBezTo>
                <a:cubicBezTo>
                  <a:pt x="827" y="78"/>
                  <a:pt x="827" y="78"/>
                  <a:pt x="827" y="78"/>
                </a:cubicBezTo>
                <a:cubicBezTo>
                  <a:pt x="826" y="77"/>
                  <a:pt x="826" y="77"/>
                  <a:pt x="826" y="77"/>
                </a:cubicBezTo>
                <a:cubicBezTo>
                  <a:pt x="825" y="74"/>
                  <a:pt x="825" y="74"/>
                  <a:pt x="825" y="74"/>
                </a:cubicBezTo>
                <a:cubicBezTo>
                  <a:pt x="825" y="70"/>
                  <a:pt x="825" y="70"/>
                  <a:pt x="825" y="70"/>
                </a:cubicBezTo>
                <a:cubicBezTo>
                  <a:pt x="824" y="69"/>
                  <a:pt x="824" y="69"/>
                  <a:pt x="824" y="69"/>
                </a:cubicBezTo>
                <a:cubicBezTo>
                  <a:pt x="823" y="66"/>
                  <a:pt x="823" y="66"/>
                  <a:pt x="823" y="66"/>
                </a:cubicBezTo>
                <a:cubicBezTo>
                  <a:pt x="824" y="65"/>
                  <a:pt x="824" y="65"/>
                  <a:pt x="824" y="65"/>
                </a:cubicBezTo>
                <a:cubicBezTo>
                  <a:pt x="827" y="65"/>
                  <a:pt x="827" y="65"/>
                  <a:pt x="827" y="65"/>
                </a:cubicBezTo>
                <a:cubicBezTo>
                  <a:pt x="829" y="65"/>
                  <a:pt x="829" y="65"/>
                  <a:pt x="829" y="65"/>
                </a:cubicBezTo>
                <a:cubicBezTo>
                  <a:pt x="831" y="66"/>
                  <a:pt x="831" y="66"/>
                  <a:pt x="831" y="66"/>
                </a:cubicBezTo>
                <a:cubicBezTo>
                  <a:pt x="838" y="66"/>
                  <a:pt x="838" y="66"/>
                  <a:pt x="838" y="66"/>
                </a:cubicBezTo>
                <a:cubicBezTo>
                  <a:pt x="842" y="68"/>
                  <a:pt x="842" y="68"/>
                  <a:pt x="842" y="68"/>
                </a:cubicBezTo>
                <a:cubicBezTo>
                  <a:pt x="844" y="68"/>
                  <a:pt x="844" y="68"/>
                  <a:pt x="844" y="68"/>
                </a:cubicBezTo>
                <a:cubicBezTo>
                  <a:pt x="845" y="69"/>
                  <a:pt x="845" y="69"/>
                  <a:pt x="845" y="69"/>
                </a:cubicBezTo>
                <a:cubicBezTo>
                  <a:pt x="847" y="69"/>
                  <a:pt x="847" y="69"/>
                  <a:pt x="847" y="69"/>
                </a:cubicBezTo>
                <a:cubicBezTo>
                  <a:pt x="850" y="68"/>
                  <a:pt x="850" y="68"/>
                  <a:pt x="850" y="68"/>
                </a:cubicBezTo>
                <a:cubicBezTo>
                  <a:pt x="853" y="69"/>
                  <a:pt x="853" y="69"/>
                  <a:pt x="853" y="69"/>
                </a:cubicBezTo>
                <a:cubicBezTo>
                  <a:pt x="854" y="68"/>
                  <a:pt x="854" y="68"/>
                  <a:pt x="854" y="68"/>
                </a:cubicBezTo>
                <a:cubicBezTo>
                  <a:pt x="856" y="67"/>
                  <a:pt x="856" y="67"/>
                  <a:pt x="856" y="67"/>
                </a:cubicBezTo>
                <a:cubicBezTo>
                  <a:pt x="858" y="66"/>
                  <a:pt x="858" y="66"/>
                  <a:pt x="858" y="66"/>
                </a:cubicBezTo>
                <a:cubicBezTo>
                  <a:pt x="863" y="65"/>
                  <a:pt x="863" y="65"/>
                  <a:pt x="863" y="65"/>
                </a:cubicBezTo>
                <a:cubicBezTo>
                  <a:pt x="867" y="64"/>
                  <a:pt x="867" y="64"/>
                  <a:pt x="867" y="64"/>
                </a:cubicBezTo>
                <a:cubicBezTo>
                  <a:pt x="868" y="63"/>
                  <a:pt x="868" y="63"/>
                  <a:pt x="868" y="63"/>
                </a:cubicBezTo>
                <a:cubicBezTo>
                  <a:pt x="868" y="62"/>
                  <a:pt x="868" y="62"/>
                  <a:pt x="868" y="62"/>
                </a:cubicBezTo>
                <a:cubicBezTo>
                  <a:pt x="866" y="62"/>
                  <a:pt x="866" y="62"/>
                  <a:pt x="866" y="62"/>
                </a:cubicBezTo>
                <a:cubicBezTo>
                  <a:pt x="865" y="62"/>
                  <a:pt x="865" y="62"/>
                  <a:pt x="865" y="62"/>
                </a:cubicBezTo>
                <a:cubicBezTo>
                  <a:pt x="863" y="63"/>
                  <a:pt x="863" y="63"/>
                  <a:pt x="863" y="63"/>
                </a:cubicBezTo>
                <a:cubicBezTo>
                  <a:pt x="860" y="64"/>
                  <a:pt x="860" y="64"/>
                  <a:pt x="860" y="64"/>
                </a:cubicBezTo>
                <a:cubicBezTo>
                  <a:pt x="855" y="64"/>
                  <a:pt x="855" y="64"/>
                  <a:pt x="855" y="64"/>
                </a:cubicBezTo>
                <a:cubicBezTo>
                  <a:pt x="851" y="66"/>
                  <a:pt x="851" y="66"/>
                  <a:pt x="851" y="66"/>
                </a:cubicBezTo>
                <a:cubicBezTo>
                  <a:pt x="850" y="66"/>
                  <a:pt x="850" y="66"/>
                  <a:pt x="850" y="66"/>
                </a:cubicBezTo>
                <a:cubicBezTo>
                  <a:pt x="846" y="66"/>
                  <a:pt x="846" y="66"/>
                  <a:pt x="846" y="66"/>
                </a:cubicBezTo>
                <a:cubicBezTo>
                  <a:pt x="845" y="66"/>
                  <a:pt x="845" y="66"/>
                  <a:pt x="845" y="66"/>
                </a:cubicBezTo>
                <a:cubicBezTo>
                  <a:pt x="843" y="66"/>
                  <a:pt x="843" y="66"/>
                  <a:pt x="843" y="66"/>
                </a:cubicBezTo>
                <a:cubicBezTo>
                  <a:pt x="840" y="64"/>
                  <a:pt x="840" y="64"/>
                  <a:pt x="840" y="64"/>
                </a:cubicBezTo>
                <a:cubicBezTo>
                  <a:pt x="839" y="64"/>
                  <a:pt x="839" y="64"/>
                  <a:pt x="839" y="64"/>
                </a:cubicBezTo>
                <a:cubicBezTo>
                  <a:pt x="838" y="63"/>
                  <a:pt x="838" y="63"/>
                  <a:pt x="838" y="63"/>
                </a:cubicBezTo>
                <a:cubicBezTo>
                  <a:pt x="835" y="63"/>
                  <a:pt x="835" y="63"/>
                  <a:pt x="835" y="63"/>
                </a:cubicBezTo>
                <a:cubicBezTo>
                  <a:pt x="831" y="61"/>
                  <a:pt x="831" y="61"/>
                  <a:pt x="831" y="61"/>
                </a:cubicBezTo>
                <a:cubicBezTo>
                  <a:pt x="828" y="62"/>
                  <a:pt x="828" y="62"/>
                  <a:pt x="828" y="62"/>
                </a:cubicBezTo>
                <a:cubicBezTo>
                  <a:pt x="826" y="61"/>
                  <a:pt x="826" y="61"/>
                  <a:pt x="826" y="61"/>
                </a:cubicBezTo>
                <a:cubicBezTo>
                  <a:pt x="825" y="59"/>
                  <a:pt x="825" y="59"/>
                  <a:pt x="825" y="59"/>
                </a:cubicBezTo>
                <a:cubicBezTo>
                  <a:pt x="826" y="58"/>
                  <a:pt x="826" y="58"/>
                  <a:pt x="826" y="58"/>
                </a:cubicBezTo>
                <a:cubicBezTo>
                  <a:pt x="826" y="55"/>
                  <a:pt x="826" y="55"/>
                  <a:pt x="826" y="55"/>
                </a:cubicBezTo>
                <a:cubicBezTo>
                  <a:pt x="828" y="54"/>
                  <a:pt x="828" y="54"/>
                  <a:pt x="828" y="54"/>
                </a:cubicBezTo>
                <a:cubicBezTo>
                  <a:pt x="829" y="54"/>
                  <a:pt x="829" y="54"/>
                  <a:pt x="829" y="54"/>
                </a:cubicBezTo>
                <a:cubicBezTo>
                  <a:pt x="831" y="56"/>
                  <a:pt x="831" y="56"/>
                  <a:pt x="831" y="56"/>
                </a:cubicBezTo>
                <a:cubicBezTo>
                  <a:pt x="834" y="56"/>
                  <a:pt x="834" y="56"/>
                  <a:pt x="834" y="56"/>
                </a:cubicBezTo>
                <a:cubicBezTo>
                  <a:pt x="836" y="55"/>
                  <a:pt x="836" y="55"/>
                  <a:pt x="836" y="55"/>
                </a:cubicBezTo>
                <a:cubicBezTo>
                  <a:pt x="834" y="53"/>
                  <a:pt x="834" y="53"/>
                  <a:pt x="834" y="53"/>
                </a:cubicBezTo>
                <a:cubicBezTo>
                  <a:pt x="832" y="53"/>
                  <a:pt x="832" y="53"/>
                  <a:pt x="832" y="53"/>
                </a:cubicBezTo>
                <a:cubicBezTo>
                  <a:pt x="830" y="51"/>
                  <a:pt x="830" y="51"/>
                  <a:pt x="830" y="51"/>
                </a:cubicBezTo>
                <a:cubicBezTo>
                  <a:pt x="831" y="50"/>
                  <a:pt x="831" y="50"/>
                  <a:pt x="831" y="50"/>
                </a:cubicBezTo>
                <a:cubicBezTo>
                  <a:pt x="834" y="50"/>
                  <a:pt x="834" y="50"/>
                  <a:pt x="834" y="50"/>
                </a:cubicBezTo>
                <a:cubicBezTo>
                  <a:pt x="837" y="47"/>
                  <a:pt x="837" y="47"/>
                  <a:pt x="837" y="47"/>
                </a:cubicBezTo>
                <a:cubicBezTo>
                  <a:pt x="841" y="47"/>
                  <a:pt x="841" y="47"/>
                  <a:pt x="841" y="47"/>
                </a:cubicBezTo>
                <a:cubicBezTo>
                  <a:pt x="843" y="46"/>
                  <a:pt x="843" y="46"/>
                  <a:pt x="843" y="46"/>
                </a:cubicBezTo>
                <a:cubicBezTo>
                  <a:pt x="845" y="46"/>
                  <a:pt x="845" y="46"/>
                  <a:pt x="845" y="46"/>
                </a:cubicBezTo>
                <a:cubicBezTo>
                  <a:pt x="847" y="47"/>
                  <a:pt x="847" y="47"/>
                  <a:pt x="847" y="47"/>
                </a:cubicBezTo>
                <a:cubicBezTo>
                  <a:pt x="849" y="46"/>
                  <a:pt x="849" y="46"/>
                  <a:pt x="849" y="46"/>
                </a:cubicBezTo>
                <a:cubicBezTo>
                  <a:pt x="849" y="45"/>
                  <a:pt x="849" y="45"/>
                  <a:pt x="849" y="45"/>
                </a:cubicBezTo>
                <a:cubicBezTo>
                  <a:pt x="848" y="44"/>
                  <a:pt x="848" y="44"/>
                  <a:pt x="848" y="44"/>
                </a:cubicBezTo>
                <a:cubicBezTo>
                  <a:pt x="843" y="45"/>
                  <a:pt x="843" y="45"/>
                  <a:pt x="843" y="45"/>
                </a:cubicBezTo>
                <a:cubicBezTo>
                  <a:pt x="838" y="45"/>
                  <a:pt x="838" y="45"/>
                  <a:pt x="838" y="45"/>
                </a:cubicBezTo>
                <a:cubicBezTo>
                  <a:pt x="835" y="46"/>
                  <a:pt x="835" y="46"/>
                  <a:pt x="835" y="46"/>
                </a:cubicBezTo>
                <a:cubicBezTo>
                  <a:pt x="833" y="47"/>
                  <a:pt x="833" y="47"/>
                  <a:pt x="833" y="47"/>
                </a:cubicBezTo>
                <a:cubicBezTo>
                  <a:pt x="831" y="48"/>
                  <a:pt x="831" y="48"/>
                  <a:pt x="831" y="48"/>
                </a:cubicBezTo>
                <a:cubicBezTo>
                  <a:pt x="829" y="48"/>
                  <a:pt x="829" y="48"/>
                  <a:pt x="829" y="48"/>
                </a:cubicBezTo>
                <a:cubicBezTo>
                  <a:pt x="829" y="46"/>
                  <a:pt x="829" y="46"/>
                  <a:pt x="829" y="46"/>
                </a:cubicBezTo>
                <a:cubicBezTo>
                  <a:pt x="829" y="44"/>
                  <a:pt x="829" y="44"/>
                  <a:pt x="829" y="44"/>
                </a:cubicBezTo>
                <a:cubicBezTo>
                  <a:pt x="832" y="43"/>
                  <a:pt x="832" y="43"/>
                  <a:pt x="832" y="43"/>
                </a:cubicBezTo>
                <a:cubicBezTo>
                  <a:pt x="835" y="40"/>
                  <a:pt x="835" y="40"/>
                  <a:pt x="835" y="40"/>
                </a:cubicBezTo>
                <a:cubicBezTo>
                  <a:pt x="839" y="40"/>
                  <a:pt x="839" y="40"/>
                  <a:pt x="839" y="40"/>
                </a:cubicBezTo>
                <a:cubicBezTo>
                  <a:pt x="841" y="39"/>
                  <a:pt x="841" y="39"/>
                  <a:pt x="841" y="39"/>
                </a:cubicBezTo>
                <a:cubicBezTo>
                  <a:pt x="838" y="39"/>
                  <a:pt x="838" y="39"/>
                  <a:pt x="838" y="39"/>
                </a:cubicBezTo>
                <a:cubicBezTo>
                  <a:pt x="837" y="37"/>
                  <a:pt x="837" y="37"/>
                  <a:pt x="837" y="37"/>
                </a:cubicBezTo>
                <a:cubicBezTo>
                  <a:pt x="838" y="34"/>
                  <a:pt x="838" y="34"/>
                  <a:pt x="838" y="34"/>
                </a:cubicBezTo>
                <a:cubicBezTo>
                  <a:pt x="836" y="35"/>
                  <a:pt x="836" y="35"/>
                  <a:pt x="836" y="35"/>
                </a:cubicBezTo>
                <a:cubicBezTo>
                  <a:pt x="836" y="37"/>
                  <a:pt x="836" y="37"/>
                  <a:pt x="836" y="37"/>
                </a:cubicBezTo>
                <a:cubicBezTo>
                  <a:pt x="835" y="38"/>
                  <a:pt x="835" y="38"/>
                  <a:pt x="835" y="38"/>
                </a:cubicBezTo>
                <a:cubicBezTo>
                  <a:pt x="834" y="35"/>
                  <a:pt x="834" y="35"/>
                  <a:pt x="834" y="35"/>
                </a:cubicBezTo>
                <a:cubicBezTo>
                  <a:pt x="833" y="36"/>
                  <a:pt x="833" y="36"/>
                  <a:pt x="833" y="36"/>
                </a:cubicBezTo>
                <a:cubicBezTo>
                  <a:pt x="831" y="37"/>
                  <a:pt x="831" y="37"/>
                  <a:pt x="831" y="37"/>
                </a:cubicBezTo>
                <a:cubicBezTo>
                  <a:pt x="829" y="37"/>
                  <a:pt x="829" y="37"/>
                  <a:pt x="829" y="37"/>
                </a:cubicBezTo>
                <a:cubicBezTo>
                  <a:pt x="829" y="39"/>
                  <a:pt x="829" y="39"/>
                  <a:pt x="829" y="39"/>
                </a:cubicBezTo>
                <a:cubicBezTo>
                  <a:pt x="828" y="41"/>
                  <a:pt x="828" y="41"/>
                  <a:pt x="828" y="41"/>
                </a:cubicBezTo>
                <a:cubicBezTo>
                  <a:pt x="825" y="42"/>
                  <a:pt x="825" y="42"/>
                  <a:pt x="825" y="42"/>
                </a:cubicBezTo>
                <a:cubicBezTo>
                  <a:pt x="825" y="39"/>
                  <a:pt x="825" y="39"/>
                  <a:pt x="825" y="39"/>
                </a:cubicBezTo>
                <a:cubicBezTo>
                  <a:pt x="825" y="37"/>
                  <a:pt x="825" y="37"/>
                  <a:pt x="825" y="37"/>
                </a:cubicBezTo>
                <a:cubicBezTo>
                  <a:pt x="824" y="36"/>
                  <a:pt x="824" y="36"/>
                  <a:pt x="824" y="36"/>
                </a:cubicBezTo>
                <a:cubicBezTo>
                  <a:pt x="823" y="34"/>
                  <a:pt x="823" y="34"/>
                  <a:pt x="823" y="34"/>
                </a:cubicBezTo>
                <a:cubicBezTo>
                  <a:pt x="824" y="34"/>
                  <a:pt x="824" y="34"/>
                  <a:pt x="824" y="34"/>
                </a:cubicBezTo>
                <a:cubicBezTo>
                  <a:pt x="826" y="34"/>
                  <a:pt x="826" y="34"/>
                  <a:pt x="826" y="34"/>
                </a:cubicBezTo>
                <a:cubicBezTo>
                  <a:pt x="826" y="32"/>
                  <a:pt x="826" y="32"/>
                  <a:pt x="826" y="32"/>
                </a:cubicBezTo>
                <a:cubicBezTo>
                  <a:pt x="828" y="31"/>
                  <a:pt x="828" y="31"/>
                  <a:pt x="828" y="31"/>
                </a:cubicBezTo>
                <a:cubicBezTo>
                  <a:pt x="831" y="31"/>
                  <a:pt x="831" y="31"/>
                  <a:pt x="831" y="31"/>
                </a:cubicBezTo>
                <a:cubicBezTo>
                  <a:pt x="832" y="29"/>
                  <a:pt x="832" y="29"/>
                  <a:pt x="832" y="29"/>
                </a:cubicBezTo>
                <a:cubicBezTo>
                  <a:pt x="835" y="27"/>
                  <a:pt x="835" y="27"/>
                  <a:pt x="835" y="27"/>
                </a:cubicBezTo>
                <a:cubicBezTo>
                  <a:pt x="837" y="27"/>
                  <a:pt x="837" y="27"/>
                  <a:pt x="837" y="27"/>
                </a:cubicBezTo>
                <a:cubicBezTo>
                  <a:pt x="841" y="26"/>
                  <a:pt x="841" y="26"/>
                  <a:pt x="841" y="26"/>
                </a:cubicBezTo>
                <a:cubicBezTo>
                  <a:pt x="846" y="25"/>
                  <a:pt x="846" y="25"/>
                  <a:pt x="846" y="25"/>
                </a:cubicBezTo>
                <a:cubicBezTo>
                  <a:pt x="847" y="24"/>
                  <a:pt x="847" y="24"/>
                  <a:pt x="847" y="24"/>
                </a:cubicBezTo>
                <a:cubicBezTo>
                  <a:pt x="849" y="25"/>
                  <a:pt x="849" y="25"/>
                  <a:pt x="849" y="25"/>
                </a:cubicBezTo>
                <a:cubicBezTo>
                  <a:pt x="849" y="27"/>
                  <a:pt x="849" y="27"/>
                  <a:pt x="849" y="27"/>
                </a:cubicBezTo>
                <a:cubicBezTo>
                  <a:pt x="848" y="28"/>
                  <a:pt x="848" y="28"/>
                  <a:pt x="848" y="28"/>
                </a:cubicBezTo>
                <a:cubicBezTo>
                  <a:pt x="848" y="34"/>
                  <a:pt x="848" y="34"/>
                  <a:pt x="848" y="34"/>
                </a:cubicBezTo>
                <a:cubicBezTo>
                  <a:pt x="850" y="33"/>
                  <a:pt x="850" y="33"/>
                  <a:pt x="850" y="33"/>
                </a:cubicBezTo>
                <a:cubicBezTo>
                  <a:pt x="851" y="29"/>
                  <a:pt x="851" y="29"/>
                  <a:pt x="851" y="29"/>
                </a:cubicBezTo>
                <a:cubicBezTo>
                  <a:pt x="853" y="28"/>
                  <a:pt x="853" y="28"/>
                  <a:pt x="853" y="28"/>
                </a:cubicBezTo>
                <a:cubicBezTo>
                  <a:pt x="853" y="29"/>
                  <a:pt x="853" y="29"/>
                  <a:pt x="853" y="29"/>
                </a:cubicBezTo>
                <a:cubicBezTo>
                  <a:pt x="853" y="30"/>
                  <a:pt x="853" y="30"/>
                  <a:pt x="853" y="30"/>
                </a:cubicBezTo>
                <a:cubicBezTo>
                  <a:pt x="853" y="32"/>
                  <a:pt x="853" y="32"/>
                  <a:pt x="853" y="32"/>
                </a:cubicBezTo>
                <a:cubicBezTo>
                  <a:pt x="854" y="31"/>
                  <a:pt x="854" y="31"/>
                  <a:pt x="854" y="31"/>
                </a:cubicBezTo>
                <a:cubicBezTo>
                  <a:pt x="854" y="29"/>
                  <a:pt x="854" y="29"/>
                  <a:pt x="854" y="29"/>
                </a:cubicBezTo>
                <a:cubicBezTo>
                  <a:pt x="855" y="28"/>
                  <a:pt x="855" y="28"/>
                  <a:pt x="855" y="28"/>
                </a:cubicBezTo>
                <a:cubicBezTo>
                  <a:pt x="855" y="26"/>
                  <a:pt x="855" y="26"/>
                  <a:pt x="855" y="26"/>
                </a:cubicBezTo>
                <a:cubicBezTo>
                  <a:pt x="855" y="23"/>
                  <a:pt x="855" y="23"/>
                  <a:pt x="855" y="23"/>
                </a:cubicBezTo>
                <a:cubicBezTo>
                  <a:pt x="857" y="23"/>
                  <a:pt x="857" y="23"/>
                  <a:pt x="857" y="23"/>
                </a:cubicBezTo>
                <a:cubicBezTo>
                  <a:pt x="860" y="20"/>
                  <a:pt x="860" y="20"/>
                  <a:pt x="860" y="20"/>
                </a:cubicBezTo>
                <a:cubicBezTo>
                  <a:pt x="861" y="21"/>
                  <a:pt x="861" y="21"/>
                  <a:pt x="861" y="21"/>
                </a:cubicBezTo>
                <a:cubicBezTo>
                  <a:pt x="861" y="23"/>
                  <a:pt x="861" y="23"/>
                  <a:pt x="861" y="23"/>
                </a:cubicBezTo>
                <a:cubicBezTo>
                  <a:pt x="861" y="26"/>
                  <a:pt x="861" y="26"/>
                  <a:pt x="861" y="26"/>
                </a:cubicBezTo>
                <a:cubicBezTo>
                  <a:pt x="863" y="27"/>
                  <a:pt x="863" y="27"/>
                  <a:pt x="863" y="27"/>
                </a:cubicBezTo>
                <a:cubicBezTo>
                  <a:pt x="864" y="30"/>
                  <a:pt x="864" y="30"/>
                  <a:pt x="864" y="30"/>
                </a:cubicBezTo>
                <a:cubicBezTo>
                  <a:pt x="863" y="32"/>
                  <a:pt x="863" y="32"/>
                  <a:pt x="863" y="32"/>
                </a:cubicBezTo>
                <a:cubicBezTo>
                  <a:pt x="864" y="34"/>
                  <a:pt x="864" y="34"/>
                  <a:pt x="864" y="34"/>
                </a:cubicBezTo>
                <a:cubicBezTo>
                  <a:pt x="864" y="35"/>
                  <a:pt x="864" y="35"/>
                  <a:pt x="864" y="35"/>
                </a:cubicBezTo>
                <a:cubicBezTo>
                  <a:pt x="865" y="37"/>
                  <a:pt x="865" y="37"/>
                  <a:pt x="865" y="37"/>
                </a:cubicBezTo>
                <a:cubicBezTo>
                  <a:pt x="866" y="36"/>
                  <a:pt x="866" y="36"/>
                  <a:pt x="866" y="36"/>
                </a:cubicBezTo>
                <a:cubicBezTo>
                  <a:pt x="865" y="34"/>
                  <a:pt x="865" y="34"/>
                  <a:pt x="865" y="34"/>
                </a:cubicBezTo>
                <a:cubicBezTo>
                  <a:pt x="865" y="31"/>
                  <a:pt x="865" y="31"/>
                  <a:pt x="865" y="31"/>
                </a:cubicBezTo>
                <a:cubicBezTo>
                  <a:pt x="867" y="31"/>
                  <a:pt x="867" y="31"/>
                  <a:pt x="867" y="31"/>
                </a:cubicBezTo>
                <a:cubicBezTo>
                  <a:pt x="869" y="27"/>
                  <a:pt x="869" y="27"/>
                  <a:pt x="869" y="27"/>
                </a:cubicBezTo>
                <a:cubicBezTo>
                  <a:pt x="871" y="27"/>
                  <a:pt x="871" y="27"/>
                  <a:pt x="871" y="27"/>
                </a:cubicBezTo>
                <a:cubicBezTo>
                  <a:pt x="873" y="30"/>
                  <a:pt x="873" y="30"/>
                  <a:pt x="873" y="30"/>
                </a:cubicBezTo>
                <a:cubicBezTo>
                  <a:pt x="873" y="33"/>
                  <a:pt x="873" y="33"/>
                  <a:pt x="873" y="33"/>
                </a:cubicBezTo>
                <a:cubicBezTo>
                  <a:pt x="872" y="35"/>
                  <a:pt x="872" y="35"/>
                  <a:pt x="872" y="35"/>
                </a:cubicBezTo>
                <a:cubicBezTo>
                  <a:pt x="873" y="37"/>
                  <a:pt x="873" y="37"/>
                  <a:pt x="873" y="37"/>
                </a:cubicBezTo>
                <a:cubicBezTo>
                  <a:pt x="874" y="38"/>
                  <a:pt x="874" y="38"/>
                  <a:pt x="874" y="38"/>
                </a:cubicBezTo>
                <a:cubicBezTo>
                  <a:pt x="875" y="37"/>
                  <a:pt x="875" y="37"/>
                  <a:pt x="875" y="37"/>
                </a:cubicBezTo>
                <a:cubicBezTo>
                  <a:pt x="875" y="34"/>
                  <a:pt x="875" y="34"/>
                  <a:pt x="875" y="34"/>
                </a:cubicBezTo>
                <a:cubicBezTo>
                  <a:pt x="876" y="33"/>
                  <a:pt x="876" y="33"/>
                  <a:pt x="876" y="33"/>
                </a:cubicBezTo>
                <a:cubicBezTo>
                  <a:pt x="878" y="32"/>
                  <a:pt x="878" y="32"/>
                  <a:pt x="878" y="32"/>
                </a:cubicBezTo>
                <a:cubicBezTo>
                  <a:pt x="878" y="34"/>
                  <a:pt x="878" y="34"/>
                  <a:pt x="878" y="34"/>
                </a:cubicBezTo>
                <a:cubicBezTo>
                  <a:pt x="878" y="35"/>
                  <a:pt x="878" y="35"/>
                  <a:pt x="878" y="35"/>
                </a:cubicBezTo>
                <a:cubicBezTo>
                  <a:pt x="878" y="37"/>
                  <a:pt x="878" y="37"/>
                  <a:pt x="878" y="37"/>
                </a:cubicBezTo>
                <a:cubicBezTo>
                  <a:pt x="879" y="38"/>
                  <a:pt x="879" y="38"/>
                  <a:pt x="879" y="38"/>
                </a:cubicBezTo>
                <a:cubicBezTo>
                  <a:pt x="881" y="36"/>
                  <a:pt x="881" y="36"/>
                  <a:pt x="881" y="36"/>
                </a:cubicBezTo>
                <a:cubicBezTo>
                  <a:pt x="882" y="36"/>
                  <a:pt x="882" y="36"/>
                  <a:pt x="882" y="36"/>
                </a:cubicBezTo>
                <a:cubicBezTo>
                  <a:pt x="882" y="39"/>
                  <a:pt x="882" y="39"/>
                  <a:pt x="882" y="39"/>
                </a:cubicBezTo>
                <a:cubicBezTo>
                  <a:pt x="883" y="37"/>
                  <a:pt x="883" y="37"/>
                  <a:pt x="883" y="37"/>
                </a:cubicBezTo>
                <a:cubicBezTo>
                  <a:pt x="883" y="34"/>
                  <a:pt x="883" y="34"/>
                  <a:pt x="883" y="34"/>
                </a:cubicBezTo>
                <a:cubicBezTo>
                  <a:pt x="881" y="31"/>
                  <a:pt x="881" y="31"/>
                  <a:pt x="881" y="31"/>
                </a:cubicBezTo>
                <a:cubicBezTo>
                  <a:pt x="880" y="31"/>
                  <a:pt x="880" y="31"/>
                  <a:pt x="880" y="31"/>
                </a:cubicBezTo>
                <a:cubicBezTo>
                  <a:pt x="878" y="29"/>
                  <a:pt x="878" y="29"/>
                  <a:pt x="878" y="29"/>
                </a:cubicBezTo>
                <a:cubicBezTo>
                  <a:pt x="878" y="27"/>
                  <a:pt x="878" y="27"/>
                  <a:pt x="878" y="27"/>
                </a:cubicBezTo>
                <a:cubicBezTo>
                  <a:pt x="877" y="25"/>
                  <a:pt x="877" y="25"/>
                  <a:pt x="877" y="25"/>
                </a:cubicBezTo>
                <a:cubicBezTo>
                  <a:pt x="876" y="23"/>
                  <a:pt x="876" y="23"/>
                  <a:pt x="876" y="23"/>
                </a:cubicBezTo>
                <a:cubicBezTo>
                  <a:pt x="874" y="21"/>
                  <a:pt x="874" y="21"/>
                  <a:pt x="874" y="21"/>
                </a:cubicBezTo>
                <a:cubicBezTo>
                  <a:pt x="875" y="19"/>
                  <a:pt x="875" y="19"/>
                  <a:pt x="875" y="19"/>
                </a:cubicBezTo>
                <a:cubicBezTo>
                  <a:pt x="877" y="19"/>
                  <a:pt x="877" y="19"/>
                  <a:pt x="877" y="19"/>
                </a:cubicBezTo>
                <a:cubicBezTo>
                  <a:pt x="879" y="20"/>
                  <a:pt x="879" y="20"/>
                  <a:pt x="879" y="20"/>
                </a:cubicBezTo>
                <a:cubicBezTo>
                  <a:pt x="882" y="20"/>
                  <a:pt x="882" y="20"/>
                  <a:pt x="882" y="20"/>
                </a:cubicBezTo>
                <a:cubicBezTo>
                  <a:pt x="884" y="20"/>
                  <a:pt x="884" y="20"/>
                  <a:pt x="884" y="20"/>
                </a:cubicBezTo>
                <a:cubicBezTo>
                  <a:pt x="885" y="19"/>
                  <a:pt x="885" y="19"/>
                  <a:pt x="885" y="19"/>
                </a:cubicBezTo>
                <a:cubicBezTo>
                  <a:pt x="885" y="15"/>
                  <a:pt x="885" y="15"/>
                  <a:pt x="885" y="15"/>
                </a:cubicBezTo>
                <a:cubicBezTo>
                  <a:pt x="883" y="13"/>
                  <a:pt x="883" y="13"/>
                  <a:pt x="883" y="13"/>
                </a:cubicBezTo>
                <a:cubicBezTo>
                  <a:pt x="884" y="11"/>
                  <a:pt x="884" y="11"/>
                  <a:pt x="884" y="11"/>
                </a:cubicBezTo>
                <a:cubicBezTo>
                  <a:pt x="887" y="10"/>
                  <a:pt x="887" y="10"/>
                  <a:pt x="887" y="10"/>
                </a:cubicBezTo>
                <a:cubicBezTo>
                  <a:pt x="888" y="11"/>
                  <a:pt x="888" y="11"/>
                  <a:pt x="888" y="11"/>
                </a:cubicBezTo>
                <a:cubicBezTo>
                  <a:pt x="892" y="11"/>
                  <a:pt x="892" y="11"/>
                  <a:pt x="892" y="11"/>
                </a:cubicBezTo>
                <a:cubicBezTo>
                  <a:pt x="894" y="13"/>
                  <a:pt x="894" y="13"/>
                  <a:pt x="894" y="13"/>
                </a:cubicBezTo>
                <a:cubicBezTo>
                  <a:pt x="894" y="14"/>
                  <a:pt x="894" y="14"/>
                  <a:pt x="894" y="14"/>
                </a:cubicBezTo>
                <a:cubicBezTo>
                  <a:pt x="892" y="16"/>
                  <a:pt x="892" y="16"/>
                  <a:pt x="892" y="16"/>
                </a:cubicBezTo>
                <a:cubicBezTo>
                  <a:pt x="893" y="17"/>
                  <a:pt x="893" y="17"/>
                  <a:pt x="893" y="17"/>
                </a:cubicBezTo>
                <a:cubicBezTo>
                  <a:pt x="897" y="19"/>
                  <a:pt x="897" y="19"/>
                  <a:pt x="897" y="19"/>
                </a:cubicBezTo>
                <a:cubicBezTo>
                  <a:pt x="897" y="20"/>
                  <a:pt x="897" y="20"/>
                  <a:pt x="897" y="20"/>
                </a:cubicBezTo>
                <a:cubicBezTo>
                  <a:pt x="897" y="24"/>
                  <a:pt x="897" y="24"/>
                  <a:pt x="897" y="24"/>
                </a:cubicBezTo>
                <a:cubicBezTo>
                  <a:pt x="897" y="29"/>
                  <a:pt x="897" y="29"/>
                  <a:pt x="897" y="29"/>
                </a:cubicBezTo>
                <a:cubicBezTo>
                  <a:pt x="899" y="28"/>
                  <a:pt x="899" y="28"/>
                  <a:pt x="899" y="28"/>
                </a:cubicBezTo>
                <a:cubicBezTo>
                  <a:pt x="900" y="25"/>
                  <a:pt x="900" y="25"/>
                  <a:pt x="900" y="25"/>
                </a:cubicBezTo>
                <a:cubicBezTo>
                  <a:pt x="901" y="25"/>
                  <a:pt x="901" y="25"/>
                  <a:pt x="901" y="25"/>
                </a:cubicBezTo>
                <a:cubicBezTo>
                  <a:pt x="901" y="28"/>
                  <a:pt x="901" y="28"/>
                  <a:pt x="901" y="28"/>
                </a:cubicBezTo>
                <a:cubicBezTo>
                  <a:pt x="902" y="29"/>
                  <a:pt x="902" y="29"/>
                  <a:pt x="902" y="29"/>
                </a:cubicBezTo>
                <a:cubicBezTo>
                  <a:pt x="904" y="28"/>
                  <a:pt x="904" y="28"/>
                  <a:pt x="904" y="28"/>
                </a:cubicBezTo>
                <a:cubicBezTo>
                  <a:pt x="905" y="26"/>
                  <a:pt x="905" y="26"/>
                  <a:pt x="905" y="26"/>
                </a:cubicBezTo>
                <a:cubicBezTo>
                  <a:pt x="908" y="25"/>
                  <a:pt x="908" y="25"/>
                  <a:pt x="908" y="25"/>
                </a:cubicBezTo>
                <a:cubicBezTo>
                  <a:pt x="909" y="24"/>
                  <a:pt x="909" y="24"/>
                  <a:pt x="909" y="24"/>
                </a:cubicBezTo>
                <a:cubicBezTo>
                  <a:pt x="907" y="19"/>
                  <a:pt x="907" y="19"/>
                  <a:pt x="907" y="19"/>
                </a:cubicBezTo>
                <a:cubicBezTo>
                  <a:pt x="909" y="17"/>
                  <a:pt x="909" y="17"/>
                  <a:pt x="909" y="17"/>
                </a:cubicBezTo>
                <a:cubicBezTo>
                  <a:pt x="910" y="17"/>
                  <a:pt x="910" y="17"/>
                  <a:pt x="910" y="17"/>
                </a:cubicBezTo>
                <a:cubicBezTo>
                  <a:pt x="911" y="18"/>
                  <a:pt x="911" y="18"/>
                  <a:pt x="911" y="18"/>
                </a:cubicBezTo>
                <a:cubicBezTo>
                  <a:pt x="915" y="18"/>
                  <a:pt x="915" y="18"/>
                  <a:pt x="915" y="18"/>
                </a:cubicBezTo>
                <a:cubicBezTo>
                  <a:pt x="915" y="17"/>
                  <a:pt x="915" y="17"/>
                  <a:pt x="915" y="17"/>
                </a:cubicBezTo>
                <a:cubicBezTo>
                  <a:pt x="911" y="14"/>
                  <a:pt x="911" y="14"/>
                  <a:pt x="911" y="14"/>
                </a:cubicBezTo>
                <a:cubicBezTo>
                  <a:pt x="911" y="11"/>
                  <a:pt x="911" y="11"/>
                  <a:pt x="911" y="11"/>
                </a:cubicBezTo>
                <a:cubicBezTo>
                  <a:pt x="912" y="10"/>
                  <a:pt x="912" y="10"/>
                  <a:pt x="912" y="10"/>
                </a:cubicBezTo>
                <a:cubicBezTo>
                  <a:pt x="912" y="7"/>
                  <a:pt x="912" y="7"/>
                  <a:pt x="912" y="7"/>
                </a:cubicBezTo>
                <a:cubicBezTo>
                  <a:pt x="914" y="7"/>
                  <a:pt x="914" y="7"/>
                  <a:pt x="914" y="7"/>
                </a:cubicBezTo>
                <a:cubicBezTo>
                  <a:pt x="918" y="10"/>
                  <a:pt x="918" y="10"/>
                  <a:pt x="918" y="10"/>
                </a:cubicBezTo>
                <a:cubicBezTo>
                  <a:pt x="919" y="13"/>
                  <a:pt x="919" y="13"/>
                  <a:pt x="919" y="13"/>
                </a:cubicBezTo>
                <a:cubicBezTo>
                  <a:pt x="919" y="16"/>
                  <a:pt x="919" y="16"/>
                  <a:pt x="919" y="16"/>
                </a:cubicBezTo>
                <a:cubicBezTo>
                  <a:pt x="919" y="19"/>
                  <a:pt x="919" y="19"/>
                  <a:pt x="919" y="19"/>
                </a:cubicBezTo>
                <a:cubicBezTo>
                  <a:pt x="920" y="20"/>
                  <a:pt x="920" y="20"/>
                  <a:pt x="920" y="20"/>
                </a:cubicBezTo>
                <a:cubicBezTo>
                  <a:pt x="921" y="24"/>
                  <a:pt x="921" y="24"/>
                  <a:pt x="921" y="24"/>
                </a:cubicBezTo>
                <a:cubicBezTo>
                  <a:pt x="922" y="26"/>
                  <a:pt x="922" y="26"/>
                  <a:pt x="922" y="26"/>
                </a:cubicBezTo>
                <a:cubicBezTo>
                  <a:pt x="923" y="25"/>
                  <a:pt x="923" y="25"/>
                  <a:pt x="923" y="25"/>
                </a:cubicBezTo>
                <a:cubicBezTo>
                  <a:pt x="923" y="22"/>
                  <a:pt x="923" y="22"/>
                  <a:pt x="923" y="22"/>
                </a:cubicBezTo>
                <a:cubicBezTo>
                  <a:pt x="923" y="20"/>
                  <a:pt x="923" y="20"/>
                  <a:pt x="923" y="20"/>
                </a:cubicBezTo>
                <a:cubicBezTo>
                  <a:pt x="923" y="17"/>
                  <a:pt x="923" y="17"/>
                  <a:pt x="923" y="17"/>
                </a:cubicBezTo>
                <a:cubicBezTo>
                  <a:pt x="921" y="13"/>
                  <a:pt x="921" y="13"/>
                  <a:pt x="921" y="13"/>
                </a:cubicBezTo>
                <a:cubicBezTo>
                  <a:pt x="922" y="9"/>
                  <a:pt x="922" y="9"/>
                  <a:pt x="922" y="9"/>
                </a:cubicBezTo>
                <a:cubicBezTo>
                  <a:pt x="921" y="5"/>
                  <a:pt x="921" y="5"/>
                  <a:pt x="921" y="5"/>
                </a:cubicBezTo>
                <a:cubicBezTo>
                  <a:pt x="922" y="2"/>
                  <a:pt x="922" y="2"/>
                  <a:pt x="922" y="2"/>
                </a:cubicBezTo>
                <a:cubicBezTo>
                  <a:pt x="924" y="2"/>
                  <a:pt x="924" y="2"/>
                  <a:pt x="924" y="2"/>
                </a:cubicBezTo>
                <a:cubicBezTo>
                  <a:pt x="926" y="4"/>
                  <a:pt x="926" y="4"/>
                  <a:pt x="926" y="4"/>
                </a:cubicBezTo>
                <a:cubicBezTo>
                  <a:pt x="928" y="4"/>
                  <a:pt x="928" y="4"/>
                  <a:pt x="928" y="4"/>
                </a:cubicBezTo>
                <a:cubicBezTo>
                  <a:pt x="929" y="5"/>
                  <a:pt x="929" y="5"/>
                  <a:pt x="929" y="5"/>
                </a:cubicBezTo>
                <a:cubicBezTo>
                  <a:pt x="929" y="9"/>
                  <a:pt x="929" y="9"/>
                  <a:pt x="929" y="9"/>
                </a:cubicBezTo>
                <a:cubicBezTo>
                  <a:pt x="930" y="11"/>
                  <a:pt x="930" y="11"/>
                  <a:pt x="930" y="11"/>
                </a:cubicBezTo>
                <a:cubicBezTo>
                  <a:pt x="930" y="14"/>
                  <a:pt x="930" y="14"/>
                  <a:pt x="930" y="14"/>
                </a:cubicBezTo>
                <a:cubicBezTo>
                  <a:pt x="930" y="18"/>
                  <a:pt x="930" y="18"/>
                  <a:pt x="930" y="18"/>
                </a:cubicBezTo>
                <a:cubicBezTo>
                  <a:pt x="931" y="18"/>
                  <a:pt x="931" y="18"/>
                  <a:pt x="931" y="18"/>
                </a:cubicBezTo>
                <a:cubicBezTo>
                  <a:pt x="931" y="16"/>
                  <a:pt x="931" y="16"/>
                  <a:pt x="931" y="16"/>
                </a:cubicBezTo>
                <a:cubicBezTo>
                  <a:pt x="932" y="15"/>
                  <a:pt x="932" y="15"/>
                  <a:pt x="932" y="15"/>
                </a:cubicBezTo>
                <a:cubicBezTo>
                  <a:pt x="933" y="15"/>
                  <a:pt x="933" y="15"/>
                  <a:pt x="933" y="15"/>
                </a:cubicBezTo>
                <a:cubicBezTo>
                  <a:pt x="937" y="20"/>
                  <a:pt x="937" y="20"/>
                  <a:pt x="937" y="20"/>
                </a:cubicBezTo>
                <a:cubicBezTo>
                  <a:pt x="938" y="19"/>
                  <a:pt x="938" y="19"/>
                  <a:pt x="938" y="19"/>
                </a:cubicBezTo>
                <a:cubicBezTo>
                  <a:pt x="940" y="18"/>
                  <a:pt x="940" y="18"/>
                  <a:pt x="940" y="18"/>
                </a:cubicBezTo>
                <a:cubicBezTo>
                  <a:pt x="940" y="17"/>
                  <a:pt x="940" y="17"/>
                  <a:pt x="940" y="17"/>
                </a:cubicBezTo>
                <a:cubicBezTo>
                  <a:pt x="938" y="17"/>
                  <a:pt x="938" y="17"/>
                  <a:pt x="938" y="17"/>
                </a:cubicBezTo>
                <a:cubicBezTo>
                  <a:pt x="936" y="14"/>
                  <a:pt x="936" y="14"/>
                  <a:pt x="936" y="14"/>
                </a:cubicBezTo>
                <a:cubicBezTo>
                  <a:pt x="937" y="13"/>
                  <a:pt x="937" y="13"/>
                  <a:pt x="937" y="13"/>
                </a:cubicBezTo>
                <a:cubicBezTo>
                  <a:pt x="937" y="12"/>
                  <a:pt x="937" y="12"/>
                  <a:pt x="937" y="12"/>
                </a:cubicBezTo>
                <a:cubicBezTo>
                  <a:pt x="934" y="9"/>
                  <a:pt x="934" y="9"/>
                  <a:pt x="934" y="9"/>
                </a:cubicBezTo>
                <a:cubicBezTo>
                  <a:pt x="933" y="7"/>
                  <a:pt x="933" y="7"/>
                  <a:pt x="933" y="7"/>
                </a:cubicBezTo>
                <a:cubicBezTo>
                  <a:pt x="934" y="6"/>
                  <a:pt x="934" y="6"/>
                  <a:pt x="934" y="6"/>
                </a:cubicBezTo>
                <a:cubicBezTo>
                  <a:pt x="937" y="6"/>
                  <a:pt x="937" y="6"/>
                  <a:pt x="937" y="6"/>
                </a:cubicBezTo>
                <a:cubicBezTo>
                  <a:pt x="936" y="5"/>
                  <a:pt x="936" y="5"/>
                  <a:pt x="936" y="5"/>
                </a:cubicBezTo>
                <a:cubicBezTo>
                  <a:pt x="934" y="5"/>
                  <a:pt x="934" y="5"/>
                  <a:pt x="934" y="5"/>
                </a:cubicBezTo>
                <a:cubicBezTo>
                  <a:pt x="932" y="3"/>
                  <a:pt x="932" y="3"/>
                  <a:pt x="932" y="3"/>
                </a:cubicBezTo>
                <a:cubicBezTo>
                  <a:pt x="934" y="2"/>
                  <a:pt x="934" y="2"/>
                  <a:pt x="934" y="2"/>
                </a:cubicBezTo>
                <a:cubicBezTo>
                  <a:pt x="936" y="2"/>
                  <a:pt x="936" y="2"/>
                  <a:pt x="936" y="2"/>
                </a:cubicBezTo>
                <a:cubicBezTo>
                  <a:pt x="938" y="0"/>
                  <a:pt x="938" y="0"/>
                  <a:pt x="938" y="0"/>
                </a:cubicBezTo>
                <a:cubicBezTo>
                  <a:pt x="943" y="1"/>
                  <a:pt x="943" y="1"/>
                  <a:pt x="943" y="1"/>
                </a:cubicBezTo>
                <a:cubicBezTo>
                  <a:pt x="944" y="2"/>
                  <a:pt x="944" y="2"/>
                  <a:pt x="944" y="2"/>
                </a:cubicBezTo>
                <a:cubicBezTo>
                  <a:pt x="944" y="5"/>
                  <a:pt x="944" y="5"/>
                  <a:pt x="944" y="5"/>
                </a:cubicBezTo>
                <a:cubicBezTo>
                  <a:pt x="943" y="7"/>
                  <a:pt x="943" y="7"/>
                  <a:pt x="943" y="7"/>
                </a:cubicBezTo>
                <a:cubicBezTo>
                  <a:pt x="944" y="8"/>
                  <a:pt x="944" y="8"/>
                  <a:pt x="944" y="8"/>
                </a:cubicBezTo>
                <a:cubicBezTo>
                  <a:pt x="945" y="8"/>
                  <a:pt x="945" y="8"/>
                  <a:pt x="945" y="8"/>
                </a:cubicBezTo>
                <a:cubicBezTo>
                  <a:pt x="947" y="5"/>
                  <a:pt x="947" y="5"/>
                  <a:pt x="947" y="5"/>
                </a:cubicBezTo>
                <a:cubicBezTo>
                  <a:pt x="948" y="4"/>
                  <a:pt x="948" y="4"/>
                  <a:pt x="948" y="4"/>
                </a:cubicBezTo>
                <a:cubicBezTo>
                  <a:pt x="949" y="5"/>
                  <a:pt x="949" y="5"/>
                  <a:pt x="949" y="5"/>
                </a:cubicBezTo>
                <a:cubicBezTo>
                  <a:pt x="948" y="9"/>
                  <a:pt x="948" y="9"/>
                  <a:pt x="948" y="9"/>
                </a:cubicBezTo>
                <a:cubicBezTo>
                  <a:pt x="949" y="10"/>
                  <a:pt x="949" y="10"/>
                  <a:pt x="949" y="10"/>
                </a:cubicBezTo>
                <a:cubicBezTo>
                  <a:pt x="951" y="9"/>
                  <a:pt x="951" y="9"/>
                  <a:pt x="951" y="9"/>
                </a:cubicBezTo>
                <a:cubicBezTo>
                  <a:pt x="951" y="8"/>
                  <a:pt x="951" y="8"/>
                  <a:pt x="951" y="8"/>
                </a:cubicBezTo>
                <a:cubicBezTo>
                  <a:pt x="954" y="5"/>
                  <a:pt x="954" y="5"/>
                  <a:pt x="954" y="5"/>
                </a:cubicBezTo>
                <a:cubicBezTo>
                  <a:pt x="955" y="6"/>
                  <a:pt x="955" y="6"/>
                  <a:pt x="955" y="6"/>
                </a:cubicBezTo>
                <a:cubicBezTo>
                  <a:pt x="955" y="9"/>
                  <a:pt x="955" y="9"/>
                  <a:pt x="955" y="9"/>
                </a:cubicBezTo>
                <a:cubicBezTo>
                  <a:pt x="954" y="11"/>
                  <a:pt x="954" y="11"/>
                  <a:pt x="954" y="11"/>
                </a:cubicBezTo>
                <a:cubicBezTo>
                  <a:pt x="954" y="15"/>
                  <a:pt x="954" y="15"/>
                  <a:pt x="954" y="15"/>
                </a:cubicBezTo>
                <a:cubicBezTo>
                  <a:pt x="953" y="17"/>
                  <a:pt x="953" y="17"/>
                  <a:pt x="953" y="17"/>
                </a:cubicBezTo>
                <a:cubicBezTo>
                  <a:pt x="954" y="18"/>
                  <a:pt x="954" y="18"/>
                  <a:pt x="954" y="18"/>
                </a:cubicBezTo>
                <a:cubicBezTo>
                  <a:pt x="957" y="18"/>
                  <a:pt x="957" y="18"/>
                  <a:pt x="957" y="18"/>
                </a:cubicBezTo>
                <a:cubicBezTo>
                  <a:pt x="958" y="18"/>
                  <a:pt x="958" y="18"/>
                  <a:pt x="958" y="18"/>
                </a:cubicBezTo>
                <a:cubicBezTo>
                  <a:pt x="960" y="17"/>
                  <a:pt x="960" y="17"/>
                  <a:pt x="960" y="17"/>
                </a:cubicBezTo>
                <a:cubicBezTo>
                  <a:pt x="960" y="14"/>
                  <a:pt x="960" y="14"/>
                  <a:pt x="960" y="14"/>
                </a:cubicBezTo>
                <a:cubicBezTo>
                  <a:pt x="961" y="9"/>
                  <a:pt x="961" y="9"/>
                  <a:pt x="961" y="9"/>
                </a:cubicBezTo>
                <a:cubicBezTo>
                  <a:pt x="959" y="4"/>
                  <a:pt x="959" y="4"/>
                  <a:pt x="959" y="4"/>
                </a:cubicBezTo>
                <a:cubicBezTo>
                  <a:pt x="960" y="1"/>
                  <a:pt x="960" y="1"/>
                  <a:pt x="960" y="1"/>
                </a:cubicBezTo>
                <a:cubicBezTo>
                  <a:pt x="961" y="0"/>
                  <a:pt x="961" y="0"/>
                  <a:pt x="961" y="0"/>
                </a:cubicBezTo>
                <a:cubicBezTo>
                  <a:pt x="963" y="1"/>
                  <a:pt x="963" y="1"/>
                  <a:pt x="963" y="1"/>
                </a:cubicBezTo>
                <a:cubicBezTo>
                  <a:pt x="965" y="1"/>
                  <a:pt x="965" y="1"/>
                  <a:pt x="965" y="1"/>
                </a:cubicBezTo>
                <a:cubicBezTo>
                  <a:pt x="967" y="2"/>
                  <a:pt x="967" y="2"/>
                  <a:pt x="967" y="2"/>
                </a:cubicBezTo>
                <a:cubicBezTo>
                  <a:pt x="970" y="1"/>
                  <a:pt x="970" y="1"/>
                  <a:pt x="970" y="1"/>
                </a:cubicBezTo>
                <a:cubicBezTo>
                  <a:pt x="973" y="1"/>
                  <a:pt x="973" y="1"/>
                  <a:pt x="973" y="1"/>
                </a:cubicBezTo>
                <a:cubicBezTo>
                  <a:pt x="974" y="3"/>
                  <a:pt x="974" y="3"/>
                  <a:pt x="974" y="3"/>
                </a:cubicBezTo>
                <a:cubicBezTo>
                  <a:pt x="977" y="4"/>
                  <a:pt x="977" y="4"/>
                  <a:pt x="977" y="4"/>
                </a:cubicBezTo>
                <a:cubicBezTo>
                  <a:pt x="980" y="3"/>
                  <a:pt x="980" y="3"/>
                  <a:pt x="980" y="3"/>
                </a:cubicBezTo>
                <a:cubicBezTo>
                  <a:pt x="983" y="6"/>
                  <a:pt x="983" y="6"/>
                  <a:pt x="983" y="6"/>
                </a:cubicBezTo>
                <a:cubicBezTo>
                  <a:pt x="983" y="7"/>
                  <a:pt x="983" y="7"/>
                  <a:pt x="983" y="7"/>
                </a:cubicBezTo>
                <a:cubicBezTo>
                  <a:pt x="984" y="9"/>
                  <a:pt x="984" y="9"/>
                  <a:pt x="984" y="9"/>
                </a:cubicBezTo>
                <a:cubicBezTo>
                  <a:pt x="985" y="12"/>
                  <a:pt x="985" y="12"/>
                  <a:pt x="985" y="12"/>
                </a:cubicBezTo>
                <a:cubicBezTo>
                  <a:pt x="983" y="15"/>
                  <a:pt x="983" y="15"/>
                  <a:pt x="983" y="15"/>
                </a:cubicBezTo>
                <a:cubicBezTo>
                  <a:pt x="984" y="16"/>
                  <a:pt x="984" y="16"/>
                  <a:pt x="984" y="16"/>
                </a:cubicBezTo>
                <a:cubicBezTo>
                  <a:pt x="986" y="15"/>
                  <a:pt x="986" y="15"/>
                  <a:pt x="986" y="15"/>
                </a:cubicBezTo>
                <a:cubicBezTo>
                  <a:pt x="989" y="12"/>
                  <a:pt x="989" y="12"/>
                  <a:pt x="989" y="12"/>
                </a:cubicBezTo>
                <a:cubicBezTo>
                  <a:pt x="992" y="10"/>
                  <a:pt x="992" y="10"/>
                  <a:pt x="992" y="10"/>
                </a:cubicBezTo>
                <a:cubicBezTo>
                  <a:pt x="994" y="8"/>
                  <a:pt x="994" y="8"/>
                  <a:pt x="994" y="8"/>
                </a:cubicBezTo>
                <a:cubicBezTo>
                  <a:pt x="996" y="8"/>
                  <a:pt x="996" y="8"/>
                  <a:pt x="996" y="8"/>
                </a:cubicBezTo>
                <a:cubicBezTo>
                  <a:pt x="999" y="9"/>
                  <a:pt x="999" y="9"/>
                  <a:pt x="999" y="9"/>
                </a:cubicBezTo>
                <a:cubicBezTo>
                  <a:pt x="1002" y="9"/>
                  <a:pt x="1002" y="9"/>
                  <a:pt x="1002" y="9"/>
                </a:cubicBezTo>
                <a:cubicBezTo>
                  <a:pt x="1002" y="11"/>
                  <a:pt x="1002" y="11"/>
                  <a:pt x="1002" y="11"/>
                </a:cubicBezTo>
                <a:cubicBezTo>
                  <a:pt x="999" y="14"/>
                  <a:pt x="999" y="14"/>
                  <a:pt x="999" y="14"/>
                </a:cubicBezTo>
                <a:cubicBezTo>
                  <a:pt x="1001" y="16"/>
                  <a:pt x="1001" y="16"/>
                  <a:pt x="1001" y="16"/>
                </a:cubicBezTo>
                <a:cubicBezTo>
                  <a:pt x="1002" y="15"/>
                  <a:pt x="1002" y="15"/>
                  <a:pt x="1002" y="15"/>
                </a:cubicBezTo>
                <a:cubicBezTo>
                  <a:pt x="1002" y="13"/>
                  <a:pt x="1002" y="13"/>
                  <a:pt x="1002" y="13"/>
                </a:cubicBezTo>
                <a:cubicBezTo>
                  <a:pt x="1005" y="11"/>
                  <a:pt x="1005" y="11"/>
                  <a:pt x="1005" y="11"/>
                </a:cubicBezTo>
                <a:cubicBezTo>
                  <a:pt x="1007" y="10"/>
                  <a:pt x="1007" y="10"/>
                  <a:pt x="1007" y="10"/>
                </a:cubicBezTo>
                <a:cubicBezTo>
                  <a:pt x="1011" y="12"/>
                  <a:pt x="1011" y="12"/>
                  <a:pt x="1011" y="12"/>
                </a:cubicBezTo>
                <a:cubicBezTo>
                  <a:pt x="1016" y="13"/>
                  <a:pt x="1016" y="13"/>
                  <a:pt x="1016" y="13"/>
                </a:cubicBezTo>
                <a:cubicBezTo>
                  <a:pt x="1017" y="14"/>
                  <a:pt x="1017" y="14"/>
                  <a:pt x="1017" y="14"/>
                </a:cubicBezTo>
                <a:cubicBezTo>
                  <a:pt x="1016" y="16"/>
                  <a:pt x="1016" y="16"/>
                  <a:pt x="1016" y="16"/>
                </a:cubicBezTo>
                <a:cubicBezTo>
                  <a:pt x="1015" y="16"/>
                  <a:pt x="1015" y="16"/>
                  <a:pt x="1015" y="16"/>
                </a:cubicBezTo>
                <a:cubicBezTo>
                  <a:pt x="1015" y="18"/>
                  <a:pt x="1015" y="18"/>
                  <a:pt x="1015" y="18"/>
                </a:cubicBezTo>
                <a:cubicBezTo>
                  <a:pt x="1014" y="19"/>
                  <a:pt x="1014" y="19"/>
                  <a:pt x="1014" y="19"/>
                </a:cubicBezTo>
                <a:cubicBezTo>
                  <a:pt x="1015" y="21"/>
                  <a:pt x="1015" y="21"/>
                  <a:pt x="1015" y="21"/>
                </a:cubicBezTo>
                <a:cubicBezTo>
                  <a:pt x="1016" y="19"/>
                  <a:pt x="1016" y="19"/>
                  <a:pt x="1016" y="19"/>
                </a:cubicBezTo>
                <a:cubicBezTo>
                  <a:pt x="1019" y="18"/>
                  <a:pt x="1019" y="18"/>
                  <a:pt x="1019" y="18"/>
                </a:cubicBezTo>
                <a:cubicBezTo>
                  <a:pt x="1019" y="21"/>
                  <a:pt x="1019" y="21"/>
                  <a:pt x="1019" y="21"/>
                </a:cubicBezTo>
                <a:cubicBezTo>
                  <a:pt x="1021" y="22"/>
                  <a:pt x="1021" y="22"/>
                  <a:pt x="1021" y="22"/>
                </a:cubicBezTo>
                <a:cubicBezTo>
                  <a:pt x="1022" y="20"/>
                  <a:pt x="1022" y="20"/>
                  <a:pt x="1022" y="20"/>
                </a:cubicBezTo>
                <a:cubicBezTo>
                  <a:pt x="1026" y="19"/>
                  <a:pt x="1026" y="19"/>
                  <a:pt x="1026" y="19"/>
                </a:cubicBezTo>
                <a:cubicBezTo>
                  <a:pt x="1026" y="21"/>
                  <a:pt x="1026" y="21"/>
                  <a:pt x="1026" y="21"/>
                </a:cubicBezTo>
                <a:cubicBezTo>
                  <a:pt x="1025" y="22"/>
                  <a:pt x="1025" y="22"/>
                  <a:pt x="1025" y="22"/>
                </a:cubicBezTo>
                <a:cubicBezTo>
                  <a:pt x="1025" y="24"/>
                  <a:pt x="1025" y="24"/>
                  <a:pt x="1025" y="24"/>
                </a:cubicBezTo>
                <a:cubicBezTo>
                  <a:pt x="1027" y="25"/>
                  <a:pt x="1027" y="25"/>
                  <a:pt x="1027" y="25"/>
                </a:cubicBezTo>
                <a:cubicBezTo>
                  <a:pt x="1028" y="24"/>
                  <a:pt x="1028" y="24"/>
                  <a:pt x="1028" y="24"/>
                </a:cubicBezTo>
                <a:cubicBezTo>
                  <a:pt x="1030" y="22"/>
                  <a:pt x="1030" y="22"/>
                  <a:pt x="1030" y="22"/>
                </a:cubicBezTo>
                <a:cubicBezTo>
                  <a:pt x="1031" y="22"/>
                  <a:pt x="1031" y="22"/>
                  <a:pt x="1031" y="22"/>
                </a:cubicBezTo>
                <a:cubicBezTo>
                  <a:pt x="1032" y="24"/>
                  <a:pt x="1032" y="24"/>
                  <a:pt x="1032" y="24"/>
                </a:cubicBezTo>
                <a:cubicBezTo>
                  <a:pt x="1036" y="27"/>
                  <a:pt x="1036" y="27"/>
                  <a:pt x="1036" y="27"/>
                </a:cubicBezTo>
                <a:cubicBezTo>
                  <a:pt x="1038" y="27"/>
                  <a:pt x="1038" y="27"/>
                  <a:pt x="1038" y="27"/>
                </a:cubicBezTo>
                <a:cubicBezTo>
                  <a:pt x="1039" y="28"/>
                  <a:pt x="1039" y="28"/>
                  <a:pt x="1039" y="28"/>
                </a:cubicBezTo>
                <a:cubicBezTo>
                  <a:pt x="1038" y="29"/>
                  <a:pt x="1038" y="29"/>
                  <a:pt x="1038" y="29"/>
                </a:cubicBezTo>
                <a:cubicBezTo>
                  <a:pt x="1033" y="31"/>
                  <a:pt x="1033" y="31"/>
                  <a:pt x="1033" y="31"/>
                </a:cubicBezTo>
                <a:cubicBezTo>
                  <a:pt x="1031" y="34"/>
                  <a:pt x="1031" y="34"/>
                  <a:pt x="1031" y="34"/>
                </a:cubicBezTo>
                <a:cubicBezTo>
                  <a:pt x="1028" y="35"/>
                  <a:pt x="1028" y="35"/>
                  <a:pt x="1028" y="35"/>
                </a:cubicBezTo>
                <a:cubicBezTo>
                  <a:pt x="1025" y="36"/>
                  <a:pt x="1025" y="36"/>
                  <a:pt x="1025" y="36"/>
                </a:cubicBezTo>
                <a:cubicBezTo>
                  <a:pt x="1023" y="36"/>
                  <a:pt x="1023" y="36"/>
                  <a:pt x="1023" y="36"/>
                </a:cubicBezTo>
                <a:cubicBezTo>
                  <a:pt x="1021" y="36"/>
                  <a:pt x="1021" y="36"/>
                  <a:pt x="1021" y="36"/>
                </a:cubicBezTo>
                <a:cubicBezTo>
                  <a:pt x="1020" y="37"/>
                  <a:pt x="1020" y="37"/>
                  <a:pt x="1020" y="37"/>
                </a:cubicBezTo>
                <a:cubicBezTo>
                  <a:pt x="1016" y="38"/>
                  <a:pt x="1016" y="38"/>
                  <a:pt x="1016" y="38"/>
                </a:cubicBezTo>
                <a:cubicBezTo>
                  <a:pt x="1022" y="38"/>
                  <a:pt x="1022" y="38"/>
                  <a:pt x="1022" y="38"/>
                </a:cubicBezTo>
                <a:cubicBezTo>
                  <a:pt x="1026" y="38"/>
                  <a:pt x="1026" y="38"/>
                  <a:pt x="1026" y="38"/>
                </a:cubicBezTo>
                <a:cubicBezTo>
                  <a:pt x="1028" y="39"/>
                  <a:pt x="1028" y="39"/>
                  <a:pt x="1028" y="39"/>
                </a:cubicBezTo>
                <a:cubicBezTo>
                  <a:pt x="1030" y="39"/>
                  <a:pt x="1030" y="39"/>
                  <a:pt x="1030" y="39"/>
                </a:cubicBezTo>
                <a:cubicBezTo>
                  <a:pt x="1031" y="37"/>
                  <a:pt x="1031" y="37"/>
                  <a:pt x="1031" y="37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5" y="36"/>
                  <a:pt x="1035" y="36"/>
                  <a:pt x="1035" y="36"/>
                </a:cubicBezTo>
                <a:cubicBezTo>
                  <a:pt x="1036" y="34"/>
                  <a:pt x="1036" y="34"/>
                  <a:pt x="1036" y="34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2" y="32"/>
                  <a:pt x="1042" y="32"/>
                  <a:pt x="1042" y="32"/>
                </a:cubicBezTo>
                <a:cubicBezTo>
                  <a:pt x="1043" y="34"/>
                  <a:pt x="1043" y="34"/>
                  <a:pt x="1043" y="34"/>
                </a:cubicBezTo>
                <a:cubicBezTo>
                  <a:pt x="1042" y="37"/>
                  <a:pt x="1042" y="37"/>
                  <a:pt x="1042" y="37"/>
                </a:cubicBezTo>
                <a:cubicBezTo>
                  <a:pt x="1043" y="38"/>
                  <a:pt x="1043" y="38"/>
                  <a:pt x="1043" y="38"/>
                </a:cubicBezTo>
                <a:cubicBezTo>
                  <a:pt x="1044" y="37"/>
                  <a:pt x="1044" y="37"/>
                  <a:pt x="1044" y="37"/>
                </a:cubicBezTo>
                <a:cubicBezTo>
                  <a:pt x="1045" y="35"/>
                  <a:pt x="1045" y="35"/>
                  <a:pt x="1045" y="35"/>
                </a:cubicBezTo>
                <a:cubicBezTo>
                  <a:pt x="1048" y="33"/>
                  <a:pt x="1048" y="33"/>
                  <a:pt x="1048" y="33"/>
                </a:cubicBezTo>
                <a:cubicBezTo>
                  <a:pt x="1049" y="34"/>
                  <a:pt x="1049" y="34"/>
                  <a:pt x="1049" y="34"/>
                </a:cubicBezTo>
                <a:cubicBezTo>
                  <a:pt x="1047" y="36"/>
                  <a:pt x="1047" y="36"/>
                  <a:pt x="1047" y="36"/>
                </a:cubicBezTo>
                <a:cubicBezTo>
                  <a:pt x="1047" y="37"/>
                  <a:pt x="1047" y="37"/>
                  <a:pt x="1047" y="37"/>
                </a:cubicBezTo>
                <a:cubicBezTo>
                  <a:pt x="1046" y="39"/>
                  <a:pt x="1046" y="39"/>
                  <a:pt x="1046" y="39"/>
                </a:cubicBezTo>
                <a:cubicBezTo>
                  <a:pt x="1047" y="40"/>
                  <a:pt x="1047" y="40"/>
                  <a:pt x="1047" y="40"/>
                </a:cubicBezTo>
                <a:cubicBezTo>
                  <a:pt x="1049" y="39"/>
                  <a:pt x="1049" y="39"/>
                  <a:pt x="1049" y="39"/>
                </a:cubicBezTo>
                <a:cubicBezTo>
                  <a:pt x="1050" y="38"/>
                  <a:pt x="1050" y="38"/>
                  <a:pt x="1050" y="38"/>
                </a:cubicBezTo>
                <a:cubicBezTo>
                  <a:pt x="1050" y="36"/>
                  <a:pt x="1050" y="36"/>
                  <a:pt x="1050" y="36"/>
                </a:cubicBezTo>
                <a:cubicBezTo>
                  <a:pt x="1053" y="36"/>
                  <a:pt x="1053" y="36"/>
                  <a:pt x="1053" y="36"/>
                </a:cubicBezTo>
                <a:cubicBezTo>
                  <a:pt x="1055" y="36"/>
                  <a:pt x="1055" y="36"/>
                  <a:pt x="1055" y="36"/>
                </a:cubicBezTo>
                <a:cubicBezTo>
                  <a:pt x="1054" y="41"/>
                  <a:pt x="1054" y="41"/>
                  <a:pt x="1054" y="41"/>
                </a:cubicBezTo>
                <a:cubicBezTo>
                  <a:pt x="1052" y="42"/>
                  <a:pt x="1052" y="42"/>
                  <a:pt x="1052" y="42"/>
                </a:cubicBezTo>
                <a:cubicBezTo>
                  <a:pt x="1053" y="43"/>
                  <a:pt x="1053" y="43"/>
                  <a:pt x="1053" y="43"/>
                </a:cubicBezTo>
                <a:cubicBezTo>
                  <a:pt x="1054" y="45"/>
                  <a:pt x="1054" y="45"/>
                  <a:pt x="1054" y="45"/>
                </a:cubicBezTo>
                <a:cubicBezTo>
                  <a:pt x="1054" y="49"/>
                  <a:pt x="1054" y="49"/>
                  <a:pt x="1054" y="49"/>
                </a:cubicBezTo>
                <a:cubicBezTo>
                  <a:pt x="1052" y="50"/>
                  <a:pt x="1052" y="50"/>
                  <a:pt x="1052" y="50"/>
                </a:cubicBezTo>
                <a:cubicBezTo>
                  <a:pt x="1051" y="52"/>
                  <a:pt x="1051" y="52"/>
                  <a:pt x="1051" y="52"/>
                </a:cubicBezTo>
                <a:cubicBezTo>
                  <a:pt x="1048" y="56"/>
                  <a:pt x="1048" y="56"/>
                  <a:pt x="1048" y="56"/>
                </a:cubicBezTo>
                <a:cubicBezTo>
                  <a:pt x="1049" y="57"/>
                  <a:pt x="1049" y="57"/>
                  <a:pt x="1049" y="57"/>
                </a:cubicBezTo>
                <a:cubicBezTo>
                  <a:pt x="1051" y="56"/>
                  <a:pt x="1051" y="56"/>
                  <a:pt x="1051" y="56"/>
                </a:cubicBezTo>
                <a:cubicBezTo>
                  <a:pt x="1052" y="54"/>
                  <a:pt x="1052" y="54"/>
                  <a:pt x="1052" y="54"/>
                </a:cubicBezTo>
                <a:cubicBezTo>
                  <a:pt x="1055" y="53"/>
                  <a:pt x="1055" y="53"/>
                  <a:pt x="1055" y="53"/>
                </a:cubicBezTo>
                <a:cubicBezTo>
                  <a:pt x="1055" y="53"/>
                  <a:pt x="1055" y="53"/>
                  <a:pt x="1055" y="53"/>
                </a:cubicBezTo>
                <a:cubicBezTo>
                  <a:pt x="1057" y="53"/>
                  <a:pt x="1057" y="53"/>
                  <a:pt x="1057" y="53"/>
                </a:cubicBezTo>
                <a:cubicBezTo>
                  <a:pt x="1060" y="55"/>
                  <a:pt x="1060" y="55"/>
                  <a:pt x="1060" y="55"/>
                </a:cubicBezTo>
                <a:cubicBezTo>
                  <a:pt x="1061" y="58"/>
                  <a:pt x="1061" y="58"/>
                  <a:pt x="1061" y="58"/>
                </a:cubicBezTo>
                <a:cubicBezTo>
                  <a:pt x="1061" y="61"/>
                  <a:pt x="1061" y="61"/>
                  <a:pt x="1061" y="61"/>
                </a:cubicBezTo>
                <a:cubicBezTo>
                  <a:pt x="1060" y="67"/>
                  <a:pt x="1060" y="67"/>
                  <a:pt x="1060" y="67"/>
                </a:cubicBezTo>
                <a:cubicBezTo>
                  <a:pt x="1058" y="72"/>
                  <a:pt x="1058" y="72"/>
                  <a:pt x="1058" y="72"/>
                </a:cubicBezTo>
                <a:cubicBezTo>
                  <a:pt x="1053" y="75"/>
                  <a:pt x="1053" y="75"/>
                  <a:pt x="1053" y="75"/>
                </a:cubicBezTo>
                <a:cubicBezTo>
                  <a:pt x="1052" y="76"/>
                  <a:pt x="1052" y="76"/>
                  <a:pt x="1052" y="76"/>
                </a:cubicBezTo>
                <a:cubicBezTo>
                  <a:pt x="1049" y="75"/>
                  <a:pt x="1049" y="75"/>
                  <a:pt x="1049" y="75"/>
                </a:cubicBezTo>
                <a:cubicBezTo>
                  <a:pt x="1047" y="76"/>
                  <a:pt x="1047" y="76"/>
                  <a:pt x="1047" y="76"/>
                </a:cubicBezTo>
                <a:cubicBezTo>
                  <a:pt x="1047" y="78"/>
                  <a:pt x="1047" y="78"/>
                  <a:pt x="1047" y="78"/>
                </a:cubicBezTo>
                <a:cubicBezTo>
                  <a:pt x="1046" y="79"/>
                  <a:pt x="1046" y="79"/>
                  <a:pt x="1046" y="79"/>
                </a:cubicBezTo>
                <a:cubicBezTo>
                  <a:pt x="1038" y="82"/>
                  <a:pt x="1038" y="82"/>
                  <a:pt x="1038" y="82"/>
                </a:cubicBezTo>
                <a:cubicBezTo>
                  <a:pt x="1036" y="84"/>
                  <a:pt x="1036" y="84"/>
                  <a:pt x="1036" y="84"/>
                </a:cubicBezTo>
                <a:cubicBezTo>
                  <a:pt x="1033" y="85"/>
                  <a:pt x="1033" y="85"/>
                  <a:pt x="1033" y="85"/>
                </a:cubicBezTo>
                <a:cubicBezTo>
                  <a:pt x="1030" y="86"/>
                  <a:pt x="1030" y="86"/>
                  <a:pt x="1030" y="86"/>
                </a:cubicBezTo>
                <a:cubicBezTo>
                  <a:pt x="1026" y="86"/>
                  <a:pt x="1026" y="86"/>
                  <a:pt x="1026" y="86"/>
                </a:cubicBezTo>
                <a:cubicBezTo>
                  <a:pt x="1025" y="85"/>
                  <a:pt x="1025" y="85"/>
                  <a:pt x="1025" y="85"/>
                </a:cubicBezTo>
                <a:cubicBezTo>
                  <a:pt x="1024" y="87"/>
                  <a:pt x="1024" y="87"/>
                  <a:pt x="1024" y="87"/>
                </a:cubicBezTo>
                <a:cubicBezTo>
                  <a:pt x="1022" y="88"/>
                  <a:pt x="1022" y="88"/>
                  <a:pt x="1022" y="88"/>
                </a:cubicBezTo>
                <a:cubicBezTo>
                  <a:pt x="1020" y="86"/>
                  <a:pt x="1020" y="86"/>
                  <a:pt x="1020" y="86"/>
                </a:cubicBezTo>
                <a:cubicBezTo>
                  <a:pt x="1017" y="85"/>
                  <a:pt x="1017" y="85"/>
                  <a:pt x="1017" y="85"/>
                </a:cubicBezTo>
                <a:cubicBezTo>
                  <a:pt x="1013" y="84"/>
                  <a:pt x="1013" y="84"/>
                  <a:pt x="1013" y="84"/>
                </a:cubicBezTo>
                <a:cubicBezTo>
                  <a:pt x="1013" y="86"/>
                  <a:pt x="1013" y="86"/>
                  <a:pt x="1013" y="86"/>
                </a:cubicBezTo>
                <a:cubicBezTo>
                  <a:pt x="1016" y="86"/>
                  <a:pt x="1016" y="86"/>
                  <a:pt x="1016" y="86"/>
                </a:cubicBezTo>
                <a:cubicBezTo>
                  <a:pt x="1017" y="87"/>
                  <a:pt x="1017" y="87"/>
                  <a:pt x="1017" y="87"/>
                </a:cubicBezTo>
                <a:cubicBezTo>
                  <a:pt x="1016" y="88"/>
                  <a:pt x="1016" y="88"/>
                  <a:pt x="1016" y="88"/>
                </a:cubicBezTo>
                <a:cubicBezTo>
                  <a:pt x="1012" y="87"/>
                  <a:pt x="1012" y="87"/>
                  <a:pt x="1012" y="87"/>
                </a:cubicBezTo>
                <a:cubicBezTo>
                  <a:pt x="1011" y="88"/>
                  <a:pt x="1011" y="88"/>
                  <a:pt x="1011" y="88"/>
                </a:cubicBezTo>
                <a:cubicBezTo>
                  <a:pt x="1009" y="86"/>
                  <a:pt x="1009" y="86"/>
                  <a:pt x="1009" y="86"/>
                </a:cubicBezTo>
                <a:cubicBezTo>
                  <a:pt x="1005" y="86"/>
                  <a:pt x="1005" y="86"/>
                  <a:pt x="1005" y="86"/>
                </a:cubicBezTo>
                <a:cubicBezTo>
                  <a:pt x="1003" y="85"/>
                  <a:pt x="1003" y="85"/>
                  <a:pt x="1003" y="85"/>
                </a:cubicBezTo>
                <a:cubicBezTo>
                  <a:pt x="1002" y="85"/>
                  <a:pt x="1002" y="85"/>
                  <a:pt x="1002" y="85"/>
                </a:cubicBezTo>
                <a:cubicBezTo>
                  <a:pt x="1001" y="85"/>
                  <a:pt x="1001" y="85"/>
                  <a:pt x="1001" y="85"/>
                </a:cubicBezTo>
                <a:cubicBezTo>
                  <a:pt x="997" y="81"/>
                  <a:pt x="997" y="81"/>
                  <a:pt x="997" y="81"/>
                </a:cubicBezTo>
                <a:cubicBezTo>
                  <a:pt x="994" y="79"/>
                  <a:pt x="994" y="79"/>
                  <a:pt x="994" y="79"/>
                </a:cubicBezTo>
                <a:cubicBezTo>
                  <a:pt x="995" y="81"/>
                  <a:pt x="995" y="81"/>
                  <a:pt x="995" y="81"/>
                </a:cubicBezTo>
                <a:cubicBezTo>
                  <a:pt x="998" y="84"/>
                  <a:pt x="998" y="84"/>
                  <a:pt x="998" y="84"/>
                </a:cubicBezTo>
                <a:cubicBezTo>
                  <a:pt x="998" y="85"/>
                  <a:pt x="998" y="85"/>
                  <a:pt x="998" y="85"/>
                </a:cubicBezTo>
                <a:cubicBezTo>
                  <a:pt x="996" y="85"/>
                  <a:pt x="996" y="85"/>
                  <a:pt x="996" y="85"/>
                </a:cubicBezTo>
                <a:cubicBezTo>
                  <a:pt x="992" y="84"/>
                  <a:pt x="992" y="84"/>
                  <a:pt x="992" y="84"/>
                </a:cubicBezTo>
                <a:cubicBezTo>
                  <a:pt x="994" y="86"/>
                  <a:pt x="994" y="86"/>
                  <a:pt x="994" y="86"/>
                </a:cubicBezTo>
                <a:cubicBezTo>
                  <a:pt x="1002" y="87"/>
                  <a:pt x="1002" y="87"/>
                  <a:pt x="1002" y="87"/>
                </a:cubicBezTo>
                <a:cubicBezTo>
                  <a:pt x="1006" y="88"/>
                  <a:pt x="1006" y="88"/>
                  <a:pt x="1006" y="88"/>
                </a:cubicBezTo>
                <a:cubicBezTo>
                  <a:pt x="1008" y="90"/>
                  <a:pt x="1008" y="90"/>
                  <a:pt x="1008" y="90"/>
                </a:cubicBezTo>
                <a:cubicBezTo>
                  <a:pt x="1006" y="91"/>
                  <a:pt x="1006" y="91"/>
                  <a:pt x="1006" y="91"/>
                </a:cubicBezTo>
                <a:cubicBezTo>
                  <a:pt x="995" y="96"/>
                  <a:pt x="995" y="96"/>
                  <a:pt x="995" y="96"/>
                </a:cubicBezTo>
                <a:cubicBezTo>
                  <a:pt x="989" y="97"/>
                  <a:pt x="989" y="97"/>
                  <a:pt x="989" y="97"/>
                </a:cubicBezTo>
                <a:cubicBezTo>
                  <a:pt x="986" y="97"/>
                  <a:pt x="986" y="97"/>
                  <a:pt x="986" y="97"/>
                </a:cubicBezTo>
                <a:cubicBezTo>
                  <a:pt x="982" y="97"/>
                  <a:pt x="982" y="97"/>
                  <a:pt x="982" y="97"/>
                </a:cubicBezTo>
                <a:cubicBezTo>
                  <a:pt x="979" y="97"/>
                  <a:pt x="979" y="97"/>
                  <a:pt x="979" y="97"/>
                </a:cubicBezTo>
                <a:cubicBezTo>
                  <a:pt x="979" y="95"/>
                  <a:pt x="979" y="95"/>
                  <a:pt x="979" y="95"/>
                </a:cubicBezTo>
                <a:cubicBezTo>
                  <a:pt x="976" y="96"/>
                  <a:pt x="976" y="96"/>
                  <a:pt x="976" y="96"/>
                </a:cubicBezTo>
                <a:cubicBezTo>
                  <a:pt x="974" y="96"/>
                  <a:pt x="974" y="96"/>
                  <a:pt x="974" y="96"/>
                </a:cubicBezTo>
                <a:cubicBezTo>
                  <a:pt x="972" y="96"/>
                  <a:pt x="972" y="96"/>
                  <a:pt x="972" y="96"/>
                </a:cubicBezTo>
                <a:cubicBezTo>
                  <a:pt x="971" y="99"/>
                  <a:pt x="971" y="99"/>
                  <a:pt x="971" y="99"/>
                </a:cubicBezTo>
                <a:cubicBezTo>
                  <a:pt x="973" y="98"/>
                  <a:pt x="973" y="98"/>
                  <a:pt x="973" y="98"/>
                </a:cubicBezTo>
                <a:cubicBezTo>
                  <a:pt x="974" y="101"/>
                  <a:pt x="974" y="101"/>
                  <a:pt x="974" y="101"/>
                </a:cubicBezTo>
                <a:cubicBezTo>
                  <a:pt x="977" y="99"/>
                  <a:pt x="977" y="99"/>
                  <a:pt x="977" y="99"/>
                </a:cubicBezTo>
                <a:cubicBezTo>
                  <a:pt x="984" y="99"/>
                  <a:pt x="984" y="99"/>
                  <a:pt x="984" y="99"/>
                </a:cubicBezTo>
                <a:cubicBezTo>
                  <a:pt x="987" y="99"/>
                  <a:pt x="987" y="99"/>
                  <a:pt x="987" y="99"/>
                </a:cubicBezTo>
                <a:cubicBezTo>
                  <a:pt x="996" y="99"/>
                  <a:pt x="996" y="99"/>
                  <a:pt x="996" y="99"/>
                </a:cubicBezTo>
                <a:cubicBezTo>
                  <a:pt x="1002" y="98"/>
                  <a:pt x="1002" y="98"/>
                  <a:pt x="1002" y="98"/>
                </a:cubicBezTo>
                <a:cubicBezTo>
                  <a:pt x="1006" y="94"/>
                  <a:pt x="1006" y="94"/>
                  <a:pt x="1006" y="94"/>
                </a:cubicBezTo>
                <a:cubicBezTo>
                  <a:pt x="1009" y="94"/>
                  <a:pt x="1009" y="94"/>
                  <a:pt x="1009" y="94"/>
                </a:cubicBezTo>
                <a:cubicBezTo>
                  <a:pt x="1011" y="94"/>
                  <a:pt x="1011" y="94"/>
                  <a:pt x="1011" y="94"/>
                </a:cubicBezTo>
                <a:cubicBezTo>
                  <a:pt x="1014" y="94"/>
                  <a:pt x="1014" y="94"/>
                  <a:pt x="1014" y="94"/>
                </a:cubicBezTo>
                <a:cubicBezTo>
                  <a:pt x="1017" y="94"/>
                  <a:pt x="1017" y="94"/>
                  <a:pt x="1017" y="94"/>
                </a:cubicBezTo>
                <a:cubicBezTo>
                  <a:pt x="1016" y="97"/>
                  <a:pt x="1016" y="97"/>
                  <a:pt x="1016" y="97"/>
                </a:cubicBezTo>
                <a:cubicBezTo>
                  <a:pt x="1014" y="101"/>
                  <a:pt x="1014" y="101"/>
                  <a:pt x="1014" y="101"/>
                </a:cubicBezTo>
                <a:cubicBezTo>
                  <a:pt x="1010" y="103"/>
                  <a:pt x="1010" y="103"/>
                  <a:pt x="1010" y="103"/>
                </a:cubicBezTo>
                <a:cubicBezTo>
                  <a:pt x="1009" y="104"/>
                  <a:pt x="1009" y="104"/>
                  <a:pt x="1009" y="104"/>
                </a:cubicBezTo>
                <a:cubicBezTo>
                  <a:pt x="1004" y="105"/>
                  <a:pt x="1004" y="105"/>
                  <a:pt x="1004" y="105"/>
                </a:cubicBezTo>
                <a:cubicBezTo>
                  <a:pt x="1002" y="107"/>
                  <a:pt x="1002" y="107"/>
                  <a:pt x="1002" y="107"/>
                </a:cubicBezTo>
                <a:cubicBezTo>
                  <a:pt x="1000" y="108"/>
                  <a:pt x="1000" y="108"/>
                  <a:pt x="1000" y="108"/>
                </a:cubicBezTo>
                <a:cubicBezTo>
                  <a:pt x="998" y="110"/>
                  <a:pt x="998" y="110"/>
                  <a:pt x="998" y="110"/>
                </a:cubicBezTo>
                <a:cubicBezTo>
                  <a:pt x="994" y="112"/>
                  <a:pt x="994" y="112"/>
                  <a:pt x="994" y="112"/>
                </a:cubicBezTo>
                <a:cubicBezTo>
                  <a:pt x="991" y="112"/>
                  <a:pt x="991" y="112"/>
                  <a:pt x="991" y="112"/>
                </a:cubicBezTo>
                <a:cubicBezTo>
                  <a:pt x="990" y="113"/>
                  <a:pt x="990" y="113"/>
                  <a:pt x="990" y="113"/>
                </a:cubicBezTo>
                <a:cubicBezTo>
                  <a:pt x="987" y="113"/>
                  <a:pt x="987" y="113"/>
                  <a:pt x="987" y="113"/>
                </a:cubicBezTo>
                <a:cubicBezTo>
                  <a:pt x="985" y="115"/>
                  <a:pt x="985" y="115"/>
                  <a:pt x="985" y="115"/>
                </a:cubicBezTo>
                <a:cubicBezTo>
                  <a:pt x="980" y="116"/>
                  <a:pt x="980" y="116"/>
                  <a:pt x="980" y="116"/>
                </a:cubicBezTo>
                <a:cubicBezTo>
                  <a:pt x="979" y="118"/>
                  <a:pt x="979" y="118"/>
                  <a:pt x="979" y="118"/>
                </a:cubicBezTo>
                <a:cubicBezTo>
                  <a:pt x="974" y="119"/>
                  <a:pt x="974" y="119"/>
                  <a:pt x="974" y="119"/>
                </a:cubicBezTo>
                <a:cubicBezTo>
                  <a:pt x="972" y="120"/>
                  <a:pt x="972" y="120"/>
                  <a:pt x="972" y="120"/>
                </a:cubicBezTo>
                <a:cubicBezTo>
                  <a:pt x="970" y="120"/>
                  <a:pt x="970" y="120"/>
                  <a:pt x="970" y="120"/>
                </a:cubicBezTo>
                <a:cubicBezTo>
                  <a:pt x="968" y="122"/>
                  <a:pt x="968" y="122"/>
                  <a:pt x="968" y="122"/>
                </a:cubicBezTo>
                <a:cubicBezTo>
                  <a:pt x="966" y="121"/>
                  <a:pt x="966" y="121"/>
                  <a:pt x="966" y="121"/>
                </a:cubicBezTo>
                <a:cubicBezTo>
                  <a:pt x="965" y="122"/>
                  <a:pt x="965" y="122"/>
                  <a:pt x="965" y="122"/>
                </a:cubicBezTo>
                <a:cubicBezTo>
                  <a:pt x="965" y="125"/>
                  <a:pt x="965" y="125"/>
                  <a:pt x="965" y="125"/>
                </a:cubicBezTo>
                <a:cubicBezTo>
                  <a:pt x="963" y="127"/>
                  <a:pt x="963" y="127"/>
                  <a:pt x="963" y="127"/>
                </a:cubicBezTo>
                <a:cubicBezTo>
                  <a:pt x="961" y="129"/>
                  <a:pt x="961" y="129"/>
                  <a:pt x="961" y="129"/>
                </a:cubicBezTo>
                <a:cubicBezTo>
                  <a:pt x="955" y="129"/>
                  <a:pt x="955" y="129"/>
                  <a:pt x="955" y="129"/>
                </a:cubicBezTo>
                <a:cubicBezTo>
                  <a:pt x="954" y="130"/>
                  <a:pt x="954" y="130"/>
                  <a:pt x="954" y="130"/>
                </a:cubicBezTo>
                <a:cubicBezTo>
                  <a:pt x="952" y="130"/>
                  <a:pt x="952" y="130"/>
                  <a:pt x="952" y="130"/>
                </a:cubicBezTo>
                <a:cubicBezTo>
                  <a:pt x="951" y="128"/>
                  <a:pt x="951" y="128"/>
                  <a:pt x="951" y="128"/>
                </a:cubicBezTo>
                <a:cubicBezTo>
                  <a:pt x="953" y="127"/>
                  <a:pt x="953" y="127"/>
                  <a:pt x="953" y="127"/>
                </a:cubicBezTo>
                <a:cubicBezTo>
                  <a:pt x="953" y="125"/>
                  <a:pt x="953" y="125"/>
                  <a:pt x="953" y="125"/>
                </a:cubicBezTo>
                <a:cubicBezTo>
                  <a:pt x="951" y="123"/>
                  <a:pt x="951" y="123"/>
                  <a:pt x="951" y="123"/>
                </a:cubicBezTo>
                <a:cubicBezTo>
                  <a:pt x="951" y="127"/>
                  <a:pt x="951" y="127"/>
                  <a:pt x="951" y="127"/>
                </a:cubicBezTo>
                <a:cubicBezTo>
                  <a:pt x="950" y="128"/>
                  <a:pt x="950" y="128"/>
                  <a:pt x="950" y="128"/>
                </a:cubicBezTo>
                <a:cubicBezTo>
                  <a:pt x="949" y="130"/>
                  <a:pt x="949" y="130"/>
                  <a:pt x="949" y="130"/>
                </a:cubicBezTo>
                <a:cubicBezTo>
                  <a:pt x="952" y="132"/>
                  <a:pt x="952" y="132"/>
                  <a:pt x="952" y="132"/>
                </a:cubicBezTo>
                <a:cubicBezTo>
                  <a:pt x="953" y="133"/>
                  <a:pt x="953" y="133"/>
                  <a:pt x="953" y="133"/>
                </a:cubicBezTo>
                <a:cubicBezTo>
                  <a:pt x="950" y="136"/>
                  <a:pt x="950" y="136"/>
                  <a:pt x="950" y="136"/>
                </a:cubicBezTo>
                <a:cubicBezTo>
                  <a:pt x="949" y="136"/>
                  <a:pt x="949" y="136"/>
                  <a:pt x="949" y="136"/>
                </a:cubicBezTo>
                <a:cubicBezTo>
                  <a:pt x="947" y="134"/>
                  <a:pt x="947" y="134"/>
                  <a:pt x="947" y="134"/>
                </a:cubicBezTo>
                <a:cubicBezTo>
                  <a:pt x="945" y="135"/>
                  <a:pt x="945" y="135"/>
                  <a:pt x="945" y="135"/>
                </a:cubicBezTo>
                <a:cubicBezTo>
                  <a:pt x="941" y="134"/>
                  <a:pt x="941" y="134"/>
                  <a:pt x="941" y="134"/>
                </a:cubicBezTo>
                <a:cubicBezTo>
                  <a:pt x="940" y="135"/>
                  <a:pt x="940" y="135"/>
                  <a:pt x="940" y="135"/>
                </a:cubicBezTo>
                <a:cubicBezTo>
                  <a:pt x="938" y="135"/>
                  <a:pt x="938" y="135"/>
                  <a:pt x="938" y="135"/>
                </a:cubicBezTo>
                <a:cubicBezTo>
                  <a:pt x="938" y="133"/>
                  <a:pt x="938" y="133"/>
                  <a:pt x="938" y="133"/>
                </a:cubicBezTo>
                <a:cubicBezTo>
                  <a:pt x="937" y="132"/>
                  <a:pt x="937" y="132"/>
                  <a:pt x="937" y="132"/>
                </a:cubicBezTo>
                <a:cubicBezTo>
                  <a:pt x="936" y="134"/>
                  <a:pt x="936" y="134"/>
                  <a:pt x="936" y="134"/>
                </a:cubicBezTo>
                <a:cubicBezTo>
                  <a:pt x="934" y="134"/>
                  <a:pt x="934" y="134"/>
                  <a:pt x="934" y="134"/>
                </a:cubicBezTo>
                <a:cubicBezTo>
                  <a:pt x="933" y="136"/>
                  <a:pt x="933" y="136"/>
                  <a:pt x="933" y="136"/>
                </a:cubicBezTo>
                <a:cubicBezTo>
                  <a:pt x="938" y="137"/>
                  <a:pt x="938" y="137"/>
                  <a:pt x="938" y="137"/>
                </a:cubicBezTo>
                <a:cubicBezTo>
                  <a:pt x="944" y="137"/>
                  <a:pt x="944" y="137"/>
                  <a:pt x="944" y="137"/>
                </a:cubicBezTo>
                <a:cubicBezTo>
                  <a:pt x="946" y="139"/>
                  <a:pt x="946" y="139"/>
                  <a:pt x="946" y="139"/>
                </a:cubicBezTo>
                <a:cubicBezTo>
                  <a:pt x="945" y="141"/>
                  <a:pt x="945" y="141"/>
                  <a:pt x="945" y="141"/>
                </a:cubicBezTo>
                <a:cubicBezTo>
                  <a:pt x="943" y="142"/>
                  <a:pt x="943" y="142"/>
                  <a:pt x="943" y="142"/>
                </a:cubicBezTo>
                <a:cubicBezTo>
                  <a:pt x="940" y="142"/>
                  <a:pt x="940" y="142"/>
                  <a:pt x="940" y="142"/>
                </a:cubicBezTo>
                <a:cubicBezTo>
                  <a:pt x="936" y="143"/>
                  <a:pt x="936" y="143"/>
                  <a:pt x="936" y="143"/>
                </a:cubicBezTo>
                <a:cubicBezTo>
                  <a:pt x="935" y="143"/>
                  <a:pt x="935" y="143"/>
                  <a:pt x="935" y="143"/>
                </a:cubicBezTo>
                <a:cubicBezTo>
                  <a:pt x="937" y="144"/>
                  <a:pt x="937" y="144"/>
                  <a:pt x="937" y="144"/>
                </a:cubicBezTo>
                <a:cubicBezTo>
                  <a:pt x="938" y="144"/>
                  <a:pt x="938" y="144"/>
                  <a:pt x="938" y="144"/>
                </a:cubicBezTo>
                <a:cubicBezTo>
                  <a:pt x="939" y="145"/>
                  <a:pt x="939" y="145"/>
                  <a:pt x="939" y="145"/>
                </a:cubicBezTo>
                <a:cubicBezTo>
                  <a:pt x="939" y="147"/>
                  <a:pt x="939" y="147"/>
                  <a:pt x="939" y="147"/>
                </a:cubicBezTo>
                <a:cubicBezTo>
                  <a:pt x="935" y="151"/>
                  <a:pt x="935" y="151"/>
                  <a:pt x="935" y="151"/>
                </a:cubicBezTo>
                <a:cubicBezTo>
                  <a:pt x="932" y="150"/>
                  <a:pt x="932" y="150"/>
                  <a:pt x="932" y="150"/>
                </a:cubicBezTo>
                <a:cubicBezTo>
                  <a:pt x="926" y="150"/>
                  <a:pt x="926" y="150"/>
                  <a:pt x="926" y="150"/>
                </a:cubicBezTo>
                <a:cubicBezTo>
                  <a:pt x="925" y="149"/>
                  <a:pt x="925" y="149"/>
                  <a:pt x="925" y="149"/>
                </a:cubicBezTo>
                <a:cubicBezTo>
                  <a:pt x="922" y="149"/>
                  <a:pt x="922" y="149"/>
                  <a:pt x="922" y="149"/>
                </a:cubicBezTo>
                <a:cubicBezTo>
                  <a:pt x="922" y="147"/>
                  <a:pt x="922" y="147"/>
                  <a:pt x="922" y="147"/>
                </a:cubicBezTo>
                <a:cubicBezTo>
                  <a:pt x="921" y="143"/>
                  <a:pt x="921" y="143"/>
                  <a:pt x="921" y="143"/>
                </a:cubicBezTo>
                <a:cubicBezTo>
                  <a:pt x="918" y="143"/>
                  <a:pt x="918" y="143"/>
                  <a:pt x="918" y="143"/>
                </a:cubicBezTo>
                <a:cubicBezTo>
                  <a:pt x="917" y="142"/>
                  <a:pt x="917" y="142"/>
                  <a:pt x="917" y="142"/>
                </a:cubicBezTo>
                <a:cubicBezTo>
                  <a:pt x="917" y="139"/>
                  <a:pt x="917" y="139"/>
                  <a:pt x="917" y="139"/>
                </a:cubicBezTo>
                <a:cubicBezTo>
                  <a:pt x="916" y="138"/>
                  <a:pt x="916" y="138"/>
                  <a:pt x="916" y="138"/>
                </a:cubicBezTo>
                <a:cubicBezTo>
                  <a:pt x="914" y="139"/>
                  <a:pt x="914" y="139"/>
                  <a:pt x="914" y="139"/>
                </a:cubicBezTo>
                <a:cubicBezTo>
                  <a:pt x="912" y="138"/>
                  <a:pt x="912" y="138"/>
                  <a:pt x="912" y="138"/>
                </a:cubicBezTo>
                <a:cubicBezTo>
                  <a:pt x="909" y="139"/>
                  <a:pt x="909" y="139"/>
                  <a:pt x="909" y="139"/>
                </a:cubicBezTo>
                <a:cubicBezTo>
                  <a:pt x="908" y="140"/>
                  <a:pt x="908" y="140"/>
                  <a:pt x="908" y="140"/>
                </a:cubicBezTo>
                <a:cubicBezTo>
                  <a:pt x="910" y="141"/>
                  <a:pt x="910" y="141"/>
                  <a:pt x="910" y="141"/>
                </a:cubicBezTo>
                <a:cubicBezTo>
                  <a:pt x="911" y="140"/>
                  <a:pt x="911" y="140"/>
                  <a:pt x="911" y="140"/>
                </a:cubicBezTo>
                <a:cubicBezTo>
                  <a:pt x="913" y="140"/>
                  <a:pt x="913" y="140"/>
                  <a:pt x="913" y="140"/>
                </a:cubicBezTo>
                <a:cubicBezTo>
                  <a:pt x="918" y="145"/>
                  <a:pt x="918" y="145"/>
                  <a:pt x="918" y="145"/>
                </a:cubicBezTo>
                <a:cubicBezTo>
                  <a:pt x="918" y="152"/>
                  <a:pt x="918" y="152"/>
                  <a:pt x="918" y="152"/>
                </a:cubicBezTo>
                <a:cubicBezTo>
                  <a:pt x="917" y="153"/>
                  <a:pt x="917" y="153"/>
                  <a:pt x="917" y="153"/>
                </a:cubicBezTo>
                <a:cubicBezTo>
                  <a:pt x="914" y="153"/>
                  <a:pt x="914" y="153"/>
                  <a:pt x="914" y="153"/>
                </a:cubicBezTo>
                <a:cubicBezTo>
                  <a:pt x="912" y="151"/>
                  <a:pt x="912" y="151"/>
                  <a:pt x="912" y="151"/>
                </a:cubicBezTo>
                <a:cubicBezTo>
                  <a:pt x="911" y="151"/>
                  <a:pt x="911" y="151"/>
                  <a:pt x="911" y="151"/>
                </a:cubicBezTo>
                <a:cubicBezTo>
                  <a:pt x="911" y="153"/>
                  <a:pt x="911" y="153"/>
                  <a:pt x="911" y="153"/>
                </a:cubicBezTo>
                <a:cubicBezTo>
                  <a:pt x="910" y="154"/>
                  <a:pt x="910" y="154"/>
                  <a:pt x="910" y="154"/>
                </a:cubicBezTo>
                <a:cubicBezTo>
                  <a:pt x="907" y="152"/>
                  <a:pt x="907" y="152"/>
                  <a:pt x="907" y="152"/>
                </a:cubicBezTo>
                <a:cubicBezTo>
                  <a:pt x="906" y="152"/>
                  <a:pt x="906" y="152"/>
                  <a:pt x="906" y="152"/>
                </a:cubicBezTo>
                <a:cubicBezTo>
                  <a:pt x="904" y="154"/>
                  <a:pt x="904" y="154"/>
                  <a:pt x="904" y="154"/>
                </a:cubicBezTo>
                <a:cubicBezTo>
                  <a:pt x="903" y="153"/>
                  <a:pt x="903" y="153"/>
                  <a:pt x="903" y="153"/>
                </a:cubicBezTo>
                <a:cubicBezTo>
                  <a:pt x="902" y="152"/>
                  <a:pt x="902" y="152"/>
                  <a:pt x="902" y="152"/>
                </a:cubicBezTo>
                <a:cubicBezTo>
                  <a:pt x="899" y="151"/>
                  <a:pt x="899" y="151"/>
                  <a:pt x="899" y="151"/>
                </a:cubicBezTo>
                <a:cubicBezTo>
                  <a:pt x="898" y="149"/>
                  <a:pt x="898" y="149"/>
                  <a:pt x="898" y="149"/>
                </a:cubicBezTo>
                <a:cubicBezTo>
                  <a:pt x="896" y="150"/>
                  <a:pt x="896" y="150"/>
                  <a:pt x="896" y="150"/>
                </a:cubicBezTo>
                <a:cubicBezTo>
                  <a:pt x="896" y="147"/>
                  <a:pt x="896" y="147"/>
                  <a:pt x="896" y="147"/>
                </a:cubicBezTo>
                <a:cubicBezTo>
                  <a:pt x="894" y="146"/>
                  <a:pt x="894" y="146"/>
                  <a:pt x="894" y="146"/>
                </a:cubicBezTo>
                <a:cubicBezTo>
                  <a:pt x="891" y="146"/>
                  <a:pt x="891" y="146"/>
                  <a:pt x="891" y="146"/>
                </a:cubicBezTo>
                <a:cubicBezTo>
                  <a:pt x="889" y="144"/>
                  <a:pt x="889" y="144"/>
                  <a:pt x="889" y="144"/>
                </a:cubicBezTo>
                <a:cubicBezTo>
                  <a:pt x="888" y="145"/>
                  <a:pt x="888" y="145"/>
                  <a:pt x="888" y="145"/>
                </a:cubicBezTo>
                <a:cubicBezTo>
                  <a:pt x="889" y="146"/>
                  <a:pt x="889" y="146"/>
                  <a:pt x="889" y="146"/>
                </a:cubicBezTo>
                <a:cubicBezTo>
                  <a:pt x="891" y="148"/>
                  <a:pt x="891" y="148"/>
                  <a:pt x="891" y="148"/>
                </a:cubicBezTo>
                <a:cubicBezTo>
                  <a:pt x="894" y="149"/>
                  <a:pt x="894" y="149"/>
                  <a:pt x="894" y="149"/>
                </a:cubicBezTo>
                <a:cubicBezTo>
                  <a:pt x="897" y="153"/>
                  <a:pt x="897" y="153"/>
                  <a:pt x="897" y="153"/>
                </a:cubicBezTo>
                <a:cubicBezTo>
                  <a:pt x="896" y="154"/>
                  <a:pt x="896" y="154"/>
                  <a:pt x="896" y="154"/>
                </a:cubicBezTo>
                <a:cubicBezTo>
                  <a:pt x="889" y="153"/>
                  <a:pt x="889" y="153"/>
                  <a:pt x="889" y="153"/>
                </a:cubicBezTo>
                <a:cubicBezTo>
                  <a:pt x="887" y="151"/>
                  <a:pt x="887" y="151"/>
                  <a:pt x="887" y="151"/>
                </a:cubicBezTo>
                <a:cubicBezTo>
                  <a:pt x="887" y="149"/>
                  <a:pt x="887" y="149"/>
                  <a:pt x="887" y="149"/>
                </a:cubicBezTo>
                <a:cubicBezTo>
                  <a:pt x="886" y="147"/>
                  <a:pt x="886" y="147"/>
                  <a:pt x="886" y="147"/>
                </a:cubicBezTo>
                <a:cubicBezTo>
                  <a:pt x="885" y="148"/>
                  <a:pt x="885" y="148"/>
                  <a:pt x="885" y="148"/>
                </a:cubicBezTo>
                <a:cubicBezTo>
                  <a:pt x="885" y="150"/>
                  <a:pt x="885" y="150"/>
                  <a:pt x="885" y="150"/>
                </a:cubicBezTo>
                <a:cubicBezTo>
                  <a:pt x="884" y="151"/>
                  <a:pt x="884" y="151"/>
                  <a:pt x="884" y="151"/>
                </a:cubicBezTo>
                <a:cubicBezTo>
                  <a:pt x="882" y="151"/>
                  <a:pt x="882" y="151"/>
                  <a:pt x="882" y="151"/>
                </a:cubicBezTo>
                <a:cubicBezTo>
                  <a:pt x="881" y="149"/>
                  <a:pt x="881" y="149"/>
                  <a:pt x="881" y="149"/>
                </a:cubicBezTo>
                <a:cubicBezTo>
                  <a:pt x="879" y="150"/>
                  <a:pt x="879" y="150"/>
                  <a:pt x="879" y="150"/>
                </a:cubicBezTo>
                <a:cubicBezTo>
                  <a:pt x="879" y="151"/>
                  <a:pt x="879" y="151"/>
                  <a:pt x="879" y="151"/>
                </a:cubicBezTo>
                <a:cubicBezTo>
                  <a:pt x="882" y="153"/>
                  <a:pt x="882" y="153"/>
                  <a:pt x="882" y="153"/>
                </a:cubicBezTo>
                <a:cubicBezTo>
                  <a:pt x="882" y="155"/>
                  <a:pt x="882" y="155"/>
                  <a:pt x="882" y="155"/>
                </a:cubicBezTo>
                <a:cubicBezTo>
                  <a:pt x="884" y="155"/>
                  <a:pt x="884" y="155"/>
                  <a:pt x="884" y="155"/>
                </a:cubicBezTo>
                <a:cubicBezTo>
                  <a:pt x="885" y="154"/>
                  <a:pt x="885" y="154"/>
                  <a:pt x="885" y="154"/>
                </a:cubicBezTo>
                <a:cubicBezTo>
                  <a:pt x="886" y="154"/>
                  <a:pt x="886" y="154"/>
                  <a:pt x="886" y="154"/>
                </a:cubicBezTo>
                <a:cubicBezTo>
                  <a:pt x="888" y="156"/>
                  <a:pt x="888" y="156"/>
                  <a:pt x="888" y="156"/>
                </a:cubicBezTo>
                <a:cubicBezTo>
                  <a:pt x="891" y="157"/>
                  <a:pt x="891" y="157"/>
                  <a:pt x="891" y="157"/>
                </a:cubicBezTo>
                <a:cubicBezTo>
                  <a:pt x="893" y="159"/>
                  <a:pt x="893" y="159"/>
                  <a:pt x="893" y="159"/>
                </a:cubicBezTo>
                <a:cubicBezTo>
                  <a:pt x="894" y="159"/>
                  <a:pt x="894" y="159"/>
                  <a:pt x="894" y="159"/>
                </a:cubicBezTo>
                <a:cubicBezTo>
                  <a:pt x="896" y="158"/>
                  <a:pt x="896" y="158"/>
                  <a:pt x="896" y="158"/>
                </a:cubicBezTo>
                <a:cubicBezTo>
                  <a:pt x="903" y="160"/>
                  <a:pt x="903" y="160"/>
                  <a:pt x="903" y="160"/>
                </a:cubicBezTo>
                <a:cubicBezTo>
                  <a:pt x="905" y="161"/>
                  <a:pt x="905" y="161"/>
                  <a:pt x="905" y="161"/>
                </a:cubicBezTo>
                <a:cubicBezTo>
                  <a:pt x="902" y="163"/>
                  <a:pt x="902" y="163"/>
                  <a:pt x="902" y="163"/>
                </a:cubicBezTo>
                <a:cubicBezTo>
                  <a:pt x="903" y="164"/>
                  <a:pt x="903" y="164"/>
                  <a:pt x="903" y="164"/>
                </a:cubicBezTo>
                <a:cubicBezTo>
                  <a:pt x="903" y="166"/>
                  <a:pt x="903" y="166"/>
                  <a:pt x="903" y="166"/>
                </a:cubicBezTo>
                <a:cubicBezTo>
                  <a:pt x="903" y="168"/>
                  <a:pt x="903" y="168"/>
                  <a:pt x="903" y="168"/>
                </a:cubicBezTo>
                <a:cubicBezTo>
                  <a:pt x="902" y="170"/>
                  <a:pt x="902" y="170"/>
                  <a:pt x="902" y="170"/>
                </a:cubicBezTo>
                <a:cubicBezTo>
                  <a:pt x="901" y="170"/>
                  <a:pt x="901" y="170"/>
                  <a:pt x="901" y="170"/>
                </a:cubicBezTo>
                <a:cubicBezTo>
                  <a:pt x="899" y="168"/>
                  <a:pt x="899" y="168"/>
                  <a:pt x="899" y="168"/>
                </a:cubicBezTo>
                <a:cubicBezTo>
                  <a:pt x="896" y="167"/>
                  <a:pt x="896" y="167"/>
                  <a:pt x="896" y="167"/>
                </a:cubicBezTo>
                <a:cubicBezTo>
                  <a:pt x="893" y="165"/>
                  <a:pt x="893" y="165"/>
                  <a:pt x="893" y="165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892" y="160"/>
                  <a:pt x="892" y="160"/>
                  <a:pt x="892" y="160"/>
                </a:cubicBezTo>
                <a:cubicBezTo>
                  <a:pt x="891" y="158"/>
                  <a:pt x="891" y="158"/>
                  <a:pt x="891" y="158"/>
                </a:cubicBezTo>
                <a:cubicBezTo>
                  <a:pt x="887" y="158"/>
                  <a:pt x="887" y="158"/>
                  <a:pt x="887" y="158"/>
                </a:cubicBezTo>
                <a:cubicBezTo>
                  <a:pt x="882" y="157"/>
                  <a:pt x="882" y="157"/>
                  <a:pt x="882" y="157"/>
                </a:cubicBezTo>
                <a:cubicBezTo>
                  <a:pt x="880" y="156"/>
                  <a:pt x="880" y="156"/>
                  <a:pt x="880" y="156"/>
                </a:cubicBezTo>
                <a:cubicBezTo>
                  <a:pt x="878" y="156"/>
                  <a:pt x="878" y="156"/>
                  <a:pt x="878" y="156"/>
                </a:cubicBezTo>
                <a:cubicBezTo>
                  <a:pt x="877" y="157"/>
                  <a:pt x="877" y="157"/>
                  <a:pt x="877" y="157"/>
                </a:cubicBezTo>
                <a:cubicBezTo>
                  <a:pt x="880" y="158"/>
                  <a:pt x="880" y="158"/>
                  <a:pt x="880" y="158"/>
                </a:cubicBezTo>
                <a:cubicBezTo>
                  <a:pt x="885" y="159"/>
                  <a:pt x="885" y="159"/>
                  <a:pt x="885" y="159"/>
                </a:cubicBezTo>
                <a:cubicBezTo>
                  <a:pt x="890" y="161"/>
                  <a:pt x="890" y="161"/>
                  <a:pt x="890" y="161"/>
                </a:cubicBezTo>
                <a:cubicBezTo>
                  <a:pt x="890" y="163"/>
                  <a:pt x="890" y="163"/>
                  <a:pt x="890" y="163"/>
                </a:cubicBezTo>
                <a:cubicBezTo>
                  <a:pt x="889" y="163"/>
                  <a:pt x="889" y="163"/>
                  <a:pt x="889" y="163"/>
                </a:cubicBezTo>
                <a:cubicBezTo>
                  <a:pt x="887" y="162"/>
                  <a:pt x="887" y="162"/>
                  <a:pt x="887" y="162"/>
                </a:cubicBezTo>
                <a:cubicBezTo>
                  <a:pt x="882" y="162"/>
                  <a:pt x="882" y="162"/>
                  <a:pt x="882" y="162"/>
                </a:cubicBezTo>
                <a:cubicBezTo>
                  <a:pt x="878" y="163"/>
                  <a:pt x="878" y="163"/>
                  <a:pt x="878" y="163"/>
                </a:cubicBezTo>
                <a:cubicBezTo>
                  <a:pt x="878" y="161"/>
                  <a:pt x="878" y="161"/>
                  <a:pt x="878" y="161"/>
                </a:cubicBezTo>
                <a:cubicBezTo>
                  <a:pt x="877" y="160"/>
                  <a:pt x="877" y="160"/>
                  <a:pt x="877" y="160"/>
                </a:cubicBezTo>
                <a:cubicBezTo>
                  <a:pt x="873" y="159"/>
                  <a:pt x="873" y="159"/>
                  <a:pt x="873" y="159"/>
                </a:cubicBezTo>
                <a:cubicBezTo>
                  <a:pt x="871" y="158"/>
                  <a:pt x="871" y="158"/>
                  <a:pt x="871" y="158"/>
                </a:cubicBezTo>
                <a:cubicBezTo>
                  <a:pt x="872" y="159"/>
                  <a:pt x="872" y="159"/>
                  <a:pt x="872" y="159"/>
                </a:cubicBezTo>
                <a:cubicBezTo>
                  <a:pt x="876" y="161"/>
                  <a:pt x="876" y="161"/>
                  <a:pt x="876" y="161"/>
                </a:cubicBezTo>
                <a:cubicBezTo>
                  <a:pt x="875" y="162"/>
                  <a:pt x="875" y="162"/>
                  <a:pt x="875" y="162"/>
                </a:cubicBezTo>
                <a:cubicBezTo>
                  <a:pt x="875" y="164"/>
                  <a:pt x="875" y="164"/>
                  <a:pt x="875" y="164"/>
                </a:cubicBezTo>
                <a:cubicBezTo>
                  <a:pt x="877" y="164"/>
                  <a:pt x="877" y="164"/>
                  <a:pt x="877" y="164"/>
                </a:cubicBezTo>
                <a:cubicBezTo>
                  <a:pt x="878" y="164"/>
                  <a:pt x="878" y="164"/>
                  <a:pt x="878" y="164"/>
                </a:cubicBezTo>
                <a:cubicBezTo>
                  <a:pt x="879" y="165"/>
                  <a:pt x="879" y="165"/>
                  <a:pt x="879" y="165"/>
                </a:cubicBezTo>
                <a:cubicBezTo>
                  <a:pt x="881" y="164"/>
                  <a:pt x="881" y="164"/>
                  <a:pt x="881" y="164"/>
                </a:cubicBezTo>
                <a:cubicBezTo>
                  <a:pt x="881" y="163"/>
                  <a:pt x="881" y="163"/>
                  <a:pt x="881" y="163"/>
                </a:cubicBezTo>
                <a:cubicBezTo>
                  <a:pt x="883" y="164"/>
                  <a:pt x="883" y="164"/>
                  <a:pt x="883" y="164"/>
                </a:cubicBezTo>
                <a:cubicBezTo>
                  <a:pt x="885" y="164"/>
                  <a:pt x="885" y="164"/>
                  <a:pt x="885" y="164"/>
                </a:cubicBezTo>
                <a:cubicBezTo>
                  <a:pt x="887" y="164"/>
                  <a:pt x="887" y="164"/>
                  <a:pt x="887" y="164"/>
                </a:cubicBezTo>
                <a:cubicBezTo>
                  <a:pt x="890" y="167"/>
                  <a:pt x="890" y="167"/>
                  <a:pt x="890" y="167"/>
                </a:cubicBezTo>
                <a:cubicBezTo>
                  <a:pt x="890" y="169"/>
                  <a:pt x="890" y="169"/>
                  <a:pt x="890" y="169"/>
                </a:cubicBezTo>
                <a:cubicBezTo>
                  <a:pt x="887" y="169"/>
                  <a:pt x="887" y="169"/>
                  <a:pt x="887" y="169"/>
                </a:cubicBezTo>
                <a:cubicBezTo>
                  <a:pt x="885" y="170"/>
                  <a:pt x="885" y="170"/>
                  <a:pt x="885" y="170"/>
                </a:cubicBezTo>
                <a:cubicBezTo>
                  <a:pt x="884" y="171"/>
                  <a:pt x="884" y="171"/>
                  <a:pt x="884" y="171"/>
                </a:cubicBezTo>
                <a:cubicBezTo>
                  <a:pt x="886" y="171"/>
                  <a:pt x="886" y="171"/>
                  <a:pt x="886" y="171"/>
                </a:cubicBezTo>
                <a:cubicBezTo>
                  <a:pt x="889" y="171"/>
                  <a:pt x="889" y="171"/>
                  <a:pt x="889" y="171"/>
                </a:cubicBezTo>
                <a:cubicBezTo>
                  <a:pt x="891" y="170"/>
                  <a:pt x="891" y="170"/>
                  <a:pt x="891" y="170"/>
                </a:cubicBezTo>
                <a:cubicBezTo>
                  <a:pt x="893" y="172"/>
                  <a:pt x="893" y="172"/>
                  <a:pt x="893" y="172"/>
                </a:cubicBezTo>
                <a:cubicBezTo>
                  <a:pt x="895" y="174"/>
                  <a:pt x="895" y="174"/>
                  <a:pt x="895" y="174"/>
                </a:cubicBezTo>
                <a:cubicBezTo>
                  <a:pt x="895" y="176"/>
                  <a:pt x="895" y="176"/>
                  <a:pt x="895" y="176"/>
                </a:cubicBezTo>
                <a:cubicBezTo>
                  <a:pt x="892" y="180"/>
                  <a:pt x="892" y="180"/>
                  <a:pt x="892" y="180"/>
                </a:cubicBezTo>
                <a:cubicBezTo>
                  <a:pt x="891" y="184"/>
                  <a:pt x="891" y="184"/>
                  <a:pt x="891" y="184"/>
                </a:cubicBezTo>
                <a:cubicBezTo>
                  <a:pt x="890" y="184"/>
                  <a:pt x="890" y="184"/>
                  <a:pt x="890" y="184"/>
                </a:cubicBezTo>
                <a:cubicBezTo>
                  <a:pt x="887" y="187"/>
                  <a:pt x="887" y="187"/>
                  <a:pt x="887" y="187"/>
                </a:cubicBezTo>
                <a:cubicBezTo>
                  <a:pt x="885" y="186"/>
                  <a:pt x="885" y="186"/>
                  <a:pt x="885" y="186"/>
                </a:cubicBezTo>
                <a:cubicBezTo>
                  <a:pt x="883" y="186"/>
                  <a:pt x="883" y="186"/>
                  <a:pt x="883" y="186"/>
                </a:cubicBezTo>
                <a:cubicBezTo>
                  <a:pt x="881" y="185"/>
                  <a:pt x="881" y="185"/>
                  <a:pt x="881" y="185"/>
                </a:cubicBezTo>
                <a:cubicBezTo>
                  <a:pt x="881" y="184"/>
                  <a:pt x="881" y="184"/>
                  <a:pt x="881" y="184"/>
                </a:cubicBezTo>
                <a:cubicBezTo>
                  <a:pt x="879" y="183"/>
                  <a:pt x="879" y="183"/>
                  <a:pt x="879" y="183"/>
                </a:cubicBezTo>
                <a:cubicBezTo>
                  <a:pt x="876" y="183"/>
                  <a:pt x="876" y="183"/>
                  <a:pt x="876" y="183"/>
                </a:cubicBezTo>
                <a:cubicBezTo>
                  <a:pt x="877" y="184"/>
                  <a:pt x="877" y="184"/>
                  <a:pt x="877" y="184"/>
                </a:cubicBezTo>
                <a:cubicBezTo>
                  <a:pt x="879" y="185"/>
                  <a:pt x="879" y="185"/>
                  <a:pt x="879" y="185"/>
                </a:cubicBezTo>
                <a:cubicBezTo>
                  <a:pt x="880" y="186"/>
                  <a:pt x="880" y="186"/>
                  <a:pt x="880" y="186"/>
                </a:cubicBezTo>
                <a:cubicBezTo>
                  <a:pt x="881" y="187"/>
                  <a:pt x="881" y="187"/>
                  <a:pt x="881" y="187"/>
                </a:cubicBezTo>
                <a:cubicBezTo>
                  <a:pt x="884" y="189"/>
                  <a:pt x="884" y="189"/>
                  <a:pt x="884" y="189"/>
                </a:cubicBezTo>
                <a:cubicBezTo>
                  <a:pt x="885" y="192"/>
                  <a:pt x="885" y="192"/>
                  <a:pt x="885" y="192"/>
                </a:cubicBezTo>
                <a:cubicBezTo>
                  <a:pt x="884" y="193"/>
                  <a:pt x="884" y="193"/>
                  <a:pt x="884" y="193"/>
                </a:cubicBezTo>
                <a:cubicBezTo>
                  <a:pt x="882" y="193"/>
                  <a:pt x="882" y="193"/>
                  <a:pt x="882" y="193"/>
                </a:cubicBezTo>
                <a:cubicBezTo>
                  <a:pt x="879" y="196"/>
                  <a:pt x="879" y="196"/>
                  <a:pt x="879" y="196"/>
                </a:cubicBezTo>
                <a:cubicBezTo>
                  <a:pt x="878" y="196"/>
                  <a:pt x="878" y="196"/>
                  <a:pt x="878" y="196"/>
                </a:cubicBezTo>
                <a:cubicBezTo>
                  <a:pt x="874" y="193"/>
                  <a:pt x="874" y="193"/>
                  <a:pt x="874" y="193"/>
                </a:cubicBezTo>
                <a:cubicBezTo>
                  <a:pt x="872" y="194"/>
                  <a:pt x="872" y="194"/>
                  <a:pt x="872" y="194"/>
                </a:cubicBezTo>
                <a:cubicBezTo>
                  <a:pt x="871" y="192"/>
                  <a:pt x="871" y="192"/>
                  <a:pt x="871" y="192"/>
                </a:cubicBezTo>
                <a:cubicBezTo>
                  <a:pt x="868" y="192"/>
                  <a:pt x="868" y="192"/>
                  <a:pt x="868" y="192"/>
                </a:cubicBezTo>
                <a:cubicBezTo>
                  <a:pt x="867" y="193"/>
                  <a:pt x="867" y="193"/>
                  <a:pt x="867" y="193"/>
                </a:cubicBezTo>
                <a:cubicBezTo>
                  <a:pt x="867" y="195"/>
                  <a:pt x="867" y="195"/>
                  <a:pt x="867" y="195"/>
                </a:cubicBezTo>
                <a:cubicBezTo>
                  <a:pt x="874" y="199"/>
                  <a:pt x="874" y="199"/>
                  <a:pt x="874" y="199"/>
                </a:cubicBezTo>
                <a:cubicBezTo>
                  <a:pt x="877" y="199"/>
                  <a:pt x="877" y="199"/>
                  <a:pt x="877" y="199"/>
                </a:cubicBezTo>
                <a:cubicBezTo>
                  <a:pt x="877" y="200"/>
                  <a:pt x="877" y="200"/>
                  <a:pt x="877" y="200"/>
                </a:cubicBezTo>
                <a:cubicBezTo>
                  <a:pt x="875" y="201"/>
                  <a:pt x="875" y="201"/>
                  <a:pt x="875" y="201"/>
                </a:cubicBezTo>
                <a:cubicBezTo>
                  <a:pt x="873" y="204"/>
                  <a:pt x="873" y="204"/>
                  <a:pt x="873" y="204"/>
                </a:cubicBezTo>
                <a:cubicBezTo>
                  <a:pt x="871" y="204"/>
                  <a:pt x="871" y="204"/>
                  <a:pt x="871" y="204"/>
                </a:cubicBezTo>
                <a:cubicBezTo>
                  <a:pt x="869" y="202"/>
                  <a:pt x="869" y="202"/>
                  <a:pt x="869" y="202"/>
                </a:cubicBezTo>
                <a:cubicBezTo>
                  <a:pt x="867" y="202"/>
                  <a:pt x="867" y="202"/>
                  <a:pt x="867" y="202"/>
                </a:cubicBezTo>
                <a:cubicBezTo>
                  <a:pt x="865" y="204"/>
                  <a:pt x="865" y="204"/>
                  <a:pt x="865" y="204"/>
                </a:cubicBezTo>
                <a:cubicBezTo>
                  <a:pt x="861" y="204"/>
                  <a:pt x="861" y="204"/>
                  <a:pt x="861" y="204"/>
                </a:cubicBezTo>
                <a:cubicBezTo>
                  <a:pt x="860" y="202"/>
                  <a:pt x="860" y="202"/>
                  <a:pt x="860" y="202"/>
                </a:cubicBezTo>
                <a:cubicBezTo>
                  <a:pt x="855" y="201"/>
                  <a:pt x="855" y="201"/>
                  <a:pt x="855" y="201"/>
                </a:cubicBezTo>
                <a:cubicBezTo>
                  <a:pt x="852" y="201"/>
                  <a:pt x="852" y="201"/>
                  <a:pt x="852" y="201"/>
                </a:cubicBezTo>
                <a:cubicBezTo>
                  <a:pt x="851" y="206"/>
                  <a:pt x="851" y="206"/>
                  <a:pt x="851" y="206"/>
                </a:cubicBezTo>
                <a:cubicBezTo>
                  <a:pt x="849" y="208"/>
                  <a:pt x="849" y="208"/>
                  <a:pt x="849" y="208"/>
                </a:cubicBezTo>
                <a:cubicBezTo>
                  <a:pt x="851" y="208"/>
                  <a:pt x="851" y="208"/>
                  <a:pt x="851" y="208"/>
                </a:cubicBezTo>
                <a:cubicBezTo>
                  <a:pt x="852" y="209"/>
                  <a:pt x="852" y="209"/>
                  <a:pt x="852" y="209"/>
                </a:cubicBezTo>
                <a:cubicBezTo>
                  <a:pt x="852" y="211"/>
                  <a:pt x="852" y="211"/>
                  <a:pt x="852" y="211"/>
                </a:cubicBezTo>
                <a:cubicBezTo>
                  <a:pt x="848" y="213"/>
                  <a:pt x="848" y="213"/>
                  <a:pt x="848" y="213"/>
                </a:cubicBezTo>
                <a:cubicBezTo>
                  <a:pt x="848" y="216"/>
                  <a:pt x="848" y="216"/>
                  <a:pt x="848" y="216"/>
                </a:cubicBezTo>
                <a:cubicBezTo>
                  <a:pt x="845" y="217"/>
                  <a:pt x="845" y="217"/>
                  <a:pt x="845" y="217"/>
                </a:cubicBezTo>
                <a:cubicBezTo>
                  <a:pt x="844" y="216"/>
                  <a:pt x="844" y="216"/>
                  <a:pt x="844" y="216"/>
                </a:cubicBezTo>
                <a:cubicBezTo>
                  <a:pt x="844" y="217"/>
                  <a:pt x="844" y="217"/>
                  <a:pt x="844" y="217"/>
                </a:cubicBezTo>
                <a:cubicBezTo>
                  <a:pt x="843" y="219"/>
                  <a:pt x="843" y="219"/>
                  <a:pt x="843" y="219"/>
                </a:cubicBezTo>
                <a:cubicBezTo>
                  <a:pt x="841" y="220"/>
                  <a:pt x="841" y="220"/>
                  <a:pt x="841" y="220"/>
                </a:cubicBezTo>
                <a:cubicBezTo>
                  <a:pt x="839" y="219"/>
                  <a:pt x="839" y="219"/>
                  <a:pt x="839" y="219"/>
                </a:cubicBezTo>
                <a:cubicBezTo>
                  <a:pt x="840" y="218"/>
                  <a:pt x="840" y="218"/>
                  <a:pt x="840" y="218"/>
                </a:cubicBezTo>
                <a:cubicBezTo>
                  <a:pt x="839" y="218"/>
                  <a:pt x="839" y="218"/>
                  <a:pt x="839" y="218"/>
                </a:cubicBezTo>
                <a:cubicBezTo>
                  <a:pt x="838" y="219"/>
                  <a:pt x="838" y="219"/>
                  <a:pt x="838" y="219"/>
                </a:cubicBezTo>
                <a:cubicBezTo>
                  <a:pt x="836" y="222"/>
                  <a:pt x="836" y="222"/>
                  <a:pt x="836" y="222"/>
                </a:cubicBezTo>
                <a:cubicBezTo>
                  <a:pt x="835" y="223"/>
                  <a:pt x="835" y="223"/>
                  <a:pt x="835" y="223"/>
                </a:cubicBezTo>
                <a:cubicBezTo>
                  <a:pt x="829" y="220"/>
                  <a:pt x="829" y="220"/>
                  <a:pt x="829" y="220"/>
                </a:cubicBezTo>
                <a:cubicBezTo>
                  <a:pt x="826" y="220"/>
                  <a:pt x="826" y="220"/>
                  <a:pt x="826" y="220"/>
                </a:cubicBezTo>
                <a:cubicBezTo>
                  <a:pt x="825" y="221"/>
                  <a:pt x="825" y="221"/>
                  <a:pt x="825" y="221"/>
                </a:cubicBezTo>
                <a:cubicBezTo>
                  <a:pt x="822" y="220"/>
                  <a:pt x="822" y="220"/>
                  <a:pt x="822" y="220"/>
                </a:cubicBezTo>
                <a:cubicBezTo>
                  <a:pt x="817" y="214"/>
                  <a:pt x="817" y="214"/>
                  <a:pt x="817" y="214"/>
                </a:cubicBezTo>
                <a:cubicBezTo>
                  <a:pt x="816" y="209"/>
                  <a:pt x="816" y="209"/>
                  <a:pt x="816" y="209"/>
                </a:cubicBezTo>
                <a:cubicBezTo>
                  <a:pt x="818" y="208"/>
                  <a:pt x="818" y="208"/>
                  <a:pt x="818" y="208"/>
                </a:cubicBezTo>
                <a:cubicBezTo>
                  <a:pt x="818" y="206"/>
                  <a:pt x="818" y="206"/>
                  <a:pt x="818" y="206"/>
                </a:cubicBezTo>
                <a:cubicBezTo>
                  <a:pt x="817" y="204"/>
                  <a:pt x="817" y="204"/>
                  <a:pt x="817" y="204"/>
                </a:cubicBezTo>
                <a:cubicBezTo>
                  <a:pt x="817" y="203"/>
                  <a:pt x="817" y="203"/>
                  <a:pt x="817" y="203"/>
                </a:cubicBezTo>
                <a:cubicBezTo>
                  <a:pt x="815" y="206"/>
                  <a:pt x="815" y="206"/>
                  <a:pt x="815" y="206"/>
                </a:cubicBezTo>
                <a:cubicBezTo>
                  <a:pt x="815" y="207"/>
                  <a:pt x="815" y="207"/>
                  <a:pt x="815" y="207"/>
                </a:cubicBezTo>
                <a:cubicBezTo>
                  <a:pt x="814" y="211"/>
                  <a:pt x="814" y="211"/>
                  <a:pt x="814" y="211"/>
                </a:cubicBezTo>
                <a:cubicBezTo>
                  <a:pt x="813" y="213"/>
                  <a:pt x="813" y="213"/>
                  <a:pt x="813" y="213"/>
                </a:cubicBezTo>
                <a:cubicBezTo>
                  <a:pt x="815" y="215"/>
                  <a:pt x="815" y="215"/>
                  <a:pt x="815" y="215"/>
                </a:cubicBezTo>
                <a:cubicBezTo>
                  <a:pt x="815" y="216"/>
                  <a:pt x="815" y="216"/>
                  <a:pt x="815" y="216"/>
                </a:cubicBezTo>
                <a:cubicBezTo>
                  <a:pt x="813" y="216"/>
                  <a:pt x="813" y="216"/>
                  <a:pt x="813" y="216"/>
                </a:cubicBezTo>
                <a:cubicBezTo>
                  <a:pt x="810" y="217"/>
                  <a:pt x="810" y="217"/>
                  <a:pt x="810" y="217"/>
                </a:cubicBezTo>
                <a:cubicBezTo>
                  <a:pt x="810" y="216"/>
                  <a:pt x="810" y="216"/>
                  <a:pt x="810" y="216"/>
                </a:cubicBezTo>
                <a:cubicBezTo>
                  <a:pt x="807" y="217"/>
                  <a:pt x="807" y="217"/>
                  <a:pt x="807" y="217"/>
                </a:cubicBezTo>
                <a:cubicBezTo>
                  <a:pt x="809" y="218"/>
                  <a:pt x="809" y="218"/>
                  <a:pt x="809" y="218"/>
                </a:cubicBezTo>
                <a:cubicBezTo>
                  <a:pt x="808" y="222"/>
                  <a:pt x="808" y="222"/>
                  <a:pt x="808" y="222"/>
                </a:cubicBezTo>
                <a:cubicBezTo>
                  <a:pt x="810" y="222"/>
                  <a:pt x="810" y="222"/>
                  <a:pt x="810" y="222"/>
                </a:cubicBezTo>
                <a:cubicBezTo>
                  <a:pt x="813" y="219"/>
                  <a:pt x="813" y="219"/>
                  <a:pt x="813" y="219"/>
                </a:cubicBezTo>
                <a:cubicBezTo>
                  <a:pt x="814" y="219"/>
                  <a:pt x="814" y="219"/>
                  <a:pt x="814" y="219"/>
                </a:cubicBezTo>
                <a:cubicBezTo>
                  <a:pt x="815" y="218"/>
                  <a:pt x="815" y="218"/>
                  <a:pt x="815" y="218"/>
                </a:cubicBezTo>
                <a:cubicBezTo>
                  <a:pt x="817" y="217"/>
                  <a:pt x="817" y="217"/>
                  <a:pt x="817" y="217"/>
                </a:cubicBezTo>
                <a:cubicBezTo>
                  <a:pt x="819" y="219"/>
                  <a:pt x="819" y="219"/>
                  <a:pt x="819" y="219"/>
                </a:cubicBezTo>
                <a:cubicBezTo>
                  <a:pt x="821" y="222"/>
                  <a:pt x="821" y="222"/>
                  <a:pt x="821" y="222"/>
                </a:cubicBezTo>
                <a:cubicBezTo>
                  <a:pt x="820" y="225"/>
                  <a:pt x="820" y="225"/>
                  <a:pt x="820" y="225"/>
                </a:cubicBezTo>
                <a:cubicBezTo>
                  <a:pt x="823" y="223"/>
                  <a:pt x="823" y="223"/>
                  <a:pt x="823" y="223"/>
                </a:cubicBezTo>
                <a:cubicBezTo>
                  <a:pt x="827" y="221"/>
                  <a:pt x="827" y="221"/>
                  <a:pt x="827" y="221"/>
                </a:cubicBezTo>
                <a:cubicBezTo>
                  <a:pt x="830" y="223"/>
                  <a:pt x="830" y="223"/>
                  <a:pt x="830" y="223"/>
                </a:cubicBezTo>
                <a:cubicBezTo>
                  <a:pt x="831" y="225"/>
                  <a:pt x="831" y="225"/>
                  <a:pt x="831" y="225"/>
                </a:cubicBezTo>
                <a:cubicBezTo>
                  <a:pt x="830" y="227"/>
                  <a:pt x="830" y="227"/>
                  <a:pt x="830" y="227"/>
                </a:cubicBezTo>
                <a:cubicBezTo>
                  <a:pt x="828" y="231"/>
                  <a:pt x="828" y="231"/>
                  <a:pt x="828" y="231"/>
                </a:cubicBezTo>
                <a:cubicBezTo>
                  <a:pt x="827" y="231"/>
                  <a:pt x="827" y="231"/>
                  <a:pt x="827" y="231"/>
                </a:cubicBezTo>
                <a:cubicBezTo>
                  <a:pt x="826" y="233"/>
                  <a:pt x="826" y="233"/>
                  <a:pt x="826" y="233"/>
                </a:cubicBezTo>
                <a:cubicBezTo>
                  <a:pt x="827" y="233"/>
                  <a:pt x="827" y="233"/>
                  <a:pt x="827" y="233"/>
                </a:cubicBezTo>
                <a:cubicBezTo>
                  <a:pt x="829" y="233"/>
                  <a:pt x="829" y="233"/>
                  <a:pt x="829" y="233"/>
                </a:cubicBezTo>
                <a:cubicBezTo>
                  <a:pt x="829" y="235"/>
                  <a:pt x="829" y="235"/>
                  <a:pt x="829" y="235"/>
                </a:cubicBezTo>
                <a:cubicBezTo>
                  <a:pt x="827" y="237"/>
                  <a:pt x="827" y="237"/>
                  <a:pt x="827" y="237"/>
                </a:cubicBezTo>
                <a:cubicBezTo>
                  <a:pt x="829" y="237"/>
                  <a:pt x="829" y="237"/>
                  <a:pt x="829" y="237"/>
                </a:cubicBezTo>
                <a:cubicBezTo>
                  <a:pt x="830" y="235"/>
                  <a:pt x="830" y="235"/>
                  <a:pt x="830" y="235"/>
                </a:cubicBezTo>
                <a:cubicBezTo>
                  <a:pt x="833" y="234"/>
                  <a:pt x="833" y="234"/>
                  <a:pt x="833" y="234"/>
                </a:cubicBezTo>
                <a:cubicBezTo>
                  <a:pt x="835" y="233"/>
                  <a:pt x="835" y="233"/>
                  <a:pt x="835" y="233"/>
                </a:cubicBezTo>
                <a:cubicBezTo>
                  <a:pt x="836" y="233"/>
                  <a:pt x="836" y="233"/>
                  <a:pt x="836" y="233"/>
                </a:cubicBezTo>
                <a:cubicBezTo>
                  <a:pt x="837" y="234"/>
                  <a:pt x="837" y="234"/>
                  <a:pt x="837" y="234"/>
                </a:cubicBezTo>
                <a:cubicBezTo>
                  <a:pt x="836" y="236"/>
                  <a:pt x="836" y="236"/>
                  <a:pt x="836" y="236"/>
                </a:cubicBezTo>
                <a:cubicBezTo>
                  <a:pt x="837" y="238"/>
                  <a:pt x="837" y="238"/>
                  <a:pt x="837" y="238"/>
                </a:cubicBezTo>
                <a:cubicBezTo>
                  <a:pt x="836" y="242"/>
                  <a:pt x="836" y="242"/>
                  <a:pt x="836" y="242"/>
                </a:cubicBezTo>
                <a:cubicBezTo>
                  <a:pt x="834" y="246"/>
                  <a:pt x="834" y="246"/>
                  <a:pt x="834" y="246"/>
                </a:cubicBezTo>
                <a:cubicBezTo>
                  <a:pt x="831" y="246"/>
                  <a:pt x="831" y="246"/>
                  <a:pt x="831" y="246"/>
                </a:cubicBezTo>
                <a:cubicBezTo>
                  <a:pt x="829" y="248"/>
                  <a:pt x="829" y="248"/>
                  <a:pt x="829" y="248"/>
                </a:cubicBezTo>
                <a:cubicBezTo>
                  <a:pt x="827" y="251"/>
                  <a:pt x="827" y="251"/>
                  <a:pt x="827" y="251"/>
                </a:cubicBezTo>
                <a:cubicBezTo>
                  <a:pt x="825" y="252"/>
                  <a:pt x="825" y="252"/>
                  <a:pt x="825" y="252"/>
                </a:cubicBezTo>
                <a:cubicBezTo>
                  <a:pt x="824" y="252"/>
                  <a:pt x="824" y="252"/>
                  <a:pt x="824" y="252"/>
                </a:cubicBezTo>
                <a:cubicBezTo>
                  <a:pt x="825" y="249"/>
                  <a:pt x="825" y="249"/>
                  <a:pt x="825" y="249"/>
                </a:cubicBezTo>
                <a:cubicBezTo>
                  <a:pt x="825" y="246"/>
                  <a:pt x="825" y="246"/>
                  <a:pt x="825" y="246"/>
                </a:cubicBezTo>
                <a:cubicBezTo>
                  <a:pt x="825" y="245"/>
                  <a:pt x="825" y="245"/>
                  <a:pt x="825" y="245"/>
                </a:cubicBezTo>
                <a:cubicBezTo>
                  <a:pt x="823" y="246"/>
                  <a:pt x="823" y="246"/>
                  <a:pt x="823" y="246"/>
                </a:cubicBezTo>
                <a:cubicBezTo>
                  <a:pt x="821" y="250"/>
                  <a:pt x="821" y="250"/>
                  <a:pt x="821" y="250"/>
                </a:cubicBezTo>
                <a:cubicBezTo>
                  <a:pt x="819" y="250"/>
                  <a:pt x="819" y="250"/>
                  <a:pt x="819" y="250"/>
                </a:cubicBezTo>
                <a:cubicBezTo>
                  <a:pt x="816" y="253"/>
                  <a:pt x="816" y="253"/>
                  <a:pt x="816" y="253"/>
                </a:cubicBezTo>
                <a:cubicBezTo>
                  <a:pt x="815" y="253"/>
                  <a:pt x="815" y="253"/>
                  <a:pt x="815" y="253"/>
                </a:cubicBezTo>
                <a:cubicBezTo>
                  <a:pt x="813" y="253"/>
                  <a:pt x="813" y="253"/>
                  <a:pt x="813" y="253"/>
                </a:cubicBezTo>
                <a:cubicBezTo>
                  <a:pt x="809" y="256"/>
                  <a:pt x="809" y="256"/>
                  <a:pt x="809" y="256"/>
                </a:cubicBezTo>
                <a:cubicBezTo>
                  <a:pt x="808" y="255"/>
                  <a:pt x="808" y="255"/>
                  <a:pt x="808" y="255"/>
                </a:cubicBezTo>
                <a:cubicBezTo>
                  <a:pt x="806" y="256"/>
                  <a:pt x="806" y="256"/>
                  <a:pt x="806" y="256"/>
                </a:cubicBezTo>
                <a:cubicBezTo>
                  <a:pt x="803" y="256"/>
                  <a:pt x="803" y="256"/>
                  <a:pt x="803" y="256"/>
                </a:cubicBezTo>
                <a:cubicBezTo>
                  <a:pt x="802" y="254"/>
                  <a:pt x="802" y="254"/>
                  <a:pt x="802" y="254"/>
                </a:cubicBezTo>
                <a:cubicBezTo>
                  <a:pt x="801" y="253"/>
                  <a:pt x="801" y="253"/>
                  <a:pt x="801" y="253"/>
                </a:cubicBezTo>
                <a:cubicBezTo>
                  <a:pt x="804" y="252"/>
                  <a:pt x="804" y="252"/>
                  <a:pt x="804" y="252"/>
                </a:cubicBezTo>
                <a:cubicBezTo>
                  <a:pt x="805" y="249"/>
                  <a:pt x="805" y="249"/>
                  <a:pt x="805" y="249"/>
                </a:cubicBezTo>
                <a:cubicBezTo>
                  <a:pt x="805" y="248"/>
                  <a:pt x="805" y="248"/>
                  <a:pt x="805" y="248"/>
                </a:cubicBezTo>
                <a:cubicBezTo>
                  <a:pt x="803" y="244"/>
                  <a:pt x="803" y="244"/>
                  <a:pt x="803" y="244"/>
                </a:cubicBezTo>
                <a:cubicBezTo>
                  <a:pt x="801" y="245"/>
                  <a:pt x="801" y="245"/>
                  <a:pt x="801" y="245"/>
                </a:cubicBezTo>
                <a:cubicBezTo>
                  <a:pt x="798" y="244"/>
                  <a:pt x="798" y="244"/>
                  <a:pt x="798" y="244"/>
                </a:cubicBezTo>
                <a:cubicBezTo>
                  <a:pt x="797" y="243"/>
                  <a:pt x="797" y="243"/>
                  <a:pt x="797" y="243"/>
                </a:cubicBezTo>
                <a:cubicBezTo>
                  <a:pt x="798" y="240"/>
                  <a:pt x="798" y="240"/>
                  <a:pt x="798" y="240"/>
                </a:cubicBezTo>
                <a:cubicBezTo>
                  <a:pt x="800" y="239"/>
                  <a:pt x="800" y="239"/>
                  <a:pt x="800" y="239"/>
                </a:cubicBezTo>
                <a:cubicBezTo>
                  <a:pt x="799" y="239"/>
                  <a:pt x="799" y="239"/>
                  <a:pt x="799" y="239"/>
                </a:cubicBezTo>
                <a:cubicBezTo>
                  <a:pt x="797" y="238"/>
                  <a:pt x="797" y="238"/>
                  <a:pt x="797" y="238"/>
                </a:cubicBezTo>
                <a:cubicBezTo>
                  <a:pt x="796" y="235"/>
                  <a:pt x="796" y="235"/>
                  <a:pt x="796" y="235"/>
                </a:cubicBezTo>
                <a:cubicBezTo>
                  <a:pt x="796" y="233"/>
                  <a:pt x="796" y="233"/>
                  <a:pt x="796" y="233"/>
                </a:cubicBezTo>
                <a:cubicBezTo>
                  <a:pt x="797" y="231"/>
                  <a:pt x="797" y="231"/>
                  <a:pt x="797" y="231"/>
                </a:cubicBezTo>
                <a:cubicBezTo>
                  <a:pt x="795" y="229"/>
                  <a:pt x="795" y="229"/>
                  <a:pt x="795" y="229"/>
                </a:cubicBezTo>
                <a:cubicBezTo>
                  <a:pt x="795" y="231"/>
                  <a:pt x="795" y="231"/>
                  <a:pt x="795" y="231"/>
                </a:cubicBezTo>
                <a:cubicBezTo>
                  <a:pt x="794" y="235"/>
                  <a:pt x="794" y="235"/>
                  <a:pt x="794" y="235"/>
                </a:cubicBezTo>
                <a:cubicBezTo>
                  <a:pt x="796" y="239"/>
                  <a:pt x="796" y="239"/>
                  <a:pt x="796" y="239"/>
                </a:cubicBezTo>
                <a:cubicBezTo>
                  <a:pt x="796" y="240"/>
                  <a:pt x="796" y="240"/>
                  <a:pt x="796" y="240"/>
                </a:cubicBezTo>
                <a:cubicBezTo>
                  <a:pt x="795" y="242"/>
                  <a:pt x="795" y="242"/>
                  <a:pt x="795" y="242"/>
                </a:cubicBezTo>
                <a:cubicBezTo>
                  <a:pt x="795" y="244"/>
                  <a:pt x="795" y="244"/>
                  <a:pt x="795" y="244"/>
                </a:cubicBezTo>
                <a:cubicBezTo>
                  <a:pt x="793" y="245"/>
                  <a:pt x="793" y="245"/>
                  <a:pt x="793" y="245"/>
                </a:cubicBezTo>
                <a:cubicBezTo>
                  <a:pt x="791" y="245"/>
                  <a:pt x="791" y="245"/>
                  <a:pt x="791" y="245"/>
                </a:cubicBezTo>
                <a:cubicBezTo>
                  <a:pt x="789" y="245"/>
                  <a:pt x="789" y="245"/>
                  <a:pt x="789" y="245"/>
                </a:cubicBezTo>
                <a:cubicBezTo>
                  <a:pt x="787" y="244"/>
                  <a:pt x="787" y="244"/>
                  <a:pt x="787" y="244"/>
                </a:cubicBezTo>
                <a:cubicBezTo>
                  <a:pt x="787" y="242"/>
                  <a:pt x="787" y="242"/>
                  <a:pt x="787" y="242"/>
                </a:cubicBezTo>
                <a:cubicBezTo>
                  <a:pt x="789" y="238"/>
                  <a:pt x="789" y="238"/>
                  <a:pt x="789" y="238"/>
                </a:cubicBezTo>
                <a:cubicBezTo>
                  <a:pt x="788" y="235"/>
                  <a:pt x="788" y="235"/>
                  <a:pt x="788" y="235"/>
                </a:cubicBezTo>
                <a:cubicBezTo>
                  <a:pt x="788" y="233"/>
                  <a:pt x="788" y="233"/>
                  <a:pt x="788" y="233"/>
                </a:cubicBezTo>
                <a:cubicBezTo>
                  <a:pt x="791" y="231"/>
                  <a:pt x="791" y="231"/>
                  <a:pt x="791" y="231"/>
                </a:cubicBezTo>
                <a:cubicBezTo>
                  <a:pt x="788" y="231"/>
                  <a:pt x="788" y="231"/>
                  <a:pt x="788" y="231"/>
                </a:cubicBezTo>
                <a:cubicBezTo>
                  <a:pt x="786" y="233"/>
                  <a:pt x="786" y="233"/>
                  <a:pt x="786" y="233"/>
                </a:cubicBezTo>
                <a:cubicBezTo>
                  <a:pt x="786" y="236"/>
                  <a:pt x="786" y="236"/>
                  <a:pt x="786" y="236"/>
                </a:cubicBezTo>
                <a:cubicBezTo>
                  <a:pt x="787" y="238"/>
                  <a:pt x="787" y="238"/>
                  <a:pt x="787" y="238"/>
                </a:cubicBezTo>
                <a:cubicBezTo>
                  <a:pt x="785" y="242"/>
                  <a:pt x="785" y="242"/>
                  <a:pt x="785" y="242"/>
                </a:cubicBezTo>
                <a:cubicBezTo>
                  <a:pt x="783" y="243"/>
                  <a:pt x="783" y="243"/>
                  <a:pt x="783" y="243"/>
                </a:cubicBezTo>
                <a:cubicBezTo>
                  <a:pt x="781" y="241"/>
                  <a:pt x="781" y="241"/>
                  <a:pt x="781" y="241"/>
                </a:cubicBezTo>
                <a:cubicBezTo>
                  <a:pt x="781" y="239"/>
                  <a:pt x="781" y="239"/>
                  <a:pt x="781" y="239"/>
                </a:cubicBezTo>
                <a:cubicBezTo>
                  <a:pt x="780" y="238"/>
                  <a:pt x="780" y="238"/>
                  <a:pt x="780" y="238"/>
                </a:cubicBezTo>
                <a:cubicBezTo>
                  <a:pt x="780" y="237"/>
                  <a:pt x="780" y="237"/>
                  <a:pt x="780" y="237"/>
                </a:cubicBezTo>
                <a:cubicBezTo>
                  <a:pt x="781" y="235"/>
                  <a:pt x="781" y="235"/>
                  <a:pt x="781" y="235"/>
                </a:cubicBezTo>
                <a:cubicBezTo>
                  <a:pt x="782" y="234"/>
                  <a:pt x="782" y="234"/>
                  <a:pt x="782" y="234"/>
                </a:cubicBezTo>
                <a:cubicBezTo>
                  <a:pt x="781" y="231"/>
                  <a:pt x="781" y="231"/>
                  <a:pt x="781" y="231"/>
                </a:cubicBezTo>
                <a:cubicBezTo>
                  <a:pt x="780" y="231"/>
                  <a:pt x="780" y="231"/>
                  <a:pt x="780" y="231"/>
                </a:cubicBezTo>
                <a:cubicBezTo>
                  <a:pt x="780" y="232"/>
                  <a:pt x="780" y="232"/>
                  <a:pt x="780" y="232"/>
                </a:cubicBezTo>
                <a:cubicBezTo>
                  <a:pt x="779" y="234"/>
                  <a:pt x="779" y="234"/>
                  <a:pt x="779" y="234"/>
                </a:cubicBezTo>
                <a:cubicBezTo>
                  <a:pt x="778" y="236"/>
                  <a:pt x="778" y="236"/>
                  <a:pt x="778" y="236"/>
                </a:cubicBezTo>
                <a:cubicBezTo>
                  <a:pt x="778" y="238"/>
                  <a:pt x="778" y="238"/>
                  <a:pt x="778" y="238"/>
                </a:cubicBezTo>
                <a:cubicBezTo>
                  <a:pt x="777" y="239"/>
                  <a:pt x="777" y="239"/>
                  <a:pt x="777" y="239"/>
                </a:cubicBezTo>
                <a:cubicBezTo>
                  <a:pt x="775" y="239"/>
                  <a:pt x="775" y="239"/>
                  <a:pt x="775" y="239"/>
                </a:cubicBezTo>
                <a:cubicBezTo>
                  <a:pt x="775" y="239"/>
                  <a:pt x="775" y="239"/>
                  <a:pt x="775" y="239"/>
                </a:cubicBezTo>
                <a:cubicBezTo>
                  <a:pt x="773" y="240"/>
                  <a:pt x="773" y="240"/>
                  <a:pt x="773" y="240"/>
                </a:cubicBezTo>
                <a:close/>
                <a:moveTo>
                  <a:pt x="839" y="602"/>
                </a:moveTo>
                <a:cubicBezTo>
                  <a:pt x="838" y="606"/>
                  <a:pt x="838" y="606"/>
                  <a:pt x="838" y="606"/>
                </a:cubicBezTo>
                <a:cubicBezTo>
                  <a:pt x="838" y="609"/>
                  <a:pt x="838" y="609"/>
                  <a:pt x="838" y="609"/>
                </a:cubicBezTo>
                <a:cubicBezTo>
                  <a:pt x="839" y="611"/>
                  <a:pt x="839" y="611"/>
                  <a:pt x="839" y="611"/>
                </a:cubicBezTo>
                <a:cubicBezTo>
                  <a:pt x="840" y="610"/>
                  <a:pt x="840" y="610"/>
                  <a:pt x="840" y="610"/>
                </a:cubicBezTo>
                <a:cubicBezTo>
                  <a:pt x="839" y="608"/>
                  <a:pt x="839" y="608"/>
                  <a:pt x="839" y="608"/>
                </a:cubicBezTo>
                <a:cubicBezTo>
                  <a:pt x="840" y="605"/>
                  <a:pt x="840" y="605"/>
                  <a:pt x="840" y="605"/>
                </a:cubicBezTo>
                <a:cubicBezTo>
                  <a:pt x="840" y="603"/>
                  <a:pt x="840" y="603"/>
                  <a:pt x="840" y="603"/>
                </a:cubicBezTo>
                <a:cubicBezTo>
                  <a:pt x="839" y="602"/>
                  <a:pt x="839" y="602"/>
                  <a:pt x="839" y="602"/>
                </a:cubicBezTo>
                <a:close/>
                <a:moveTo>
                  <a:pt x="837" y="589"/>
                </a:moveTo>
                <a:cubicBezTo>
                  <a:pt x="836" y="588"/>
                  <a:pt x="836" y="588"/>
                  <a:pt x="836" y="588"/>
                </a:cubicBezTo>
                <a:cubicBezTo>
                  <a:pt x="837" y="587"/>
                  <a:pt x="837" y="587"/>
                  <a:pt x="837" y="587"/>
                </a:cubicBezTo>
                <a:cubicBezTo>
                  <a:pt x="838" y="587"/>
                  <a:pt x="838" y="587"/>
                  <a:pt x="838" y="587"/>
                </a:cubicBezTo>
                <a:cubicBezTo>
                  <a:pt x="838" y="589"/>
                  <a:pt x="838" y="589"/>
                  <a:pt x="838" y="589"/>
                </a:cubicBezTo>
                <a:cubicBezTo>
                  <a:pt x="837" y="589"/>
                  <a:pt x="837" y="589"/>
                  <a:pt x="837" y="589"/>
                </a:cubicBezTo>
                <a:close/>
                <a:moveTo>
                  <a:pt x="833" y="581"/>
                </a:moveTo>
                <a:cubicBezTo>
                  <a:pt x="835" y="579"/>
                  <a:pt x="835" y="579"/>
                  <a:pt x="835" y="579"/>
                </a:cubicBezTo>
                <a:cubicBezTo>
                  <a:pt x="836" y="578"/>
                  <a:pt x="836" y="578"/>
                  <a:pt x="836" y="578"/>
                </a:cubicBezTo>
                <a:cubicBezTo>
                  <a:pt x="837" y="579"/>
                  <a:pt x="837" y="579"/>
                  <a:pt x="837" y="579"/>
                </a:cubicBezTo>
                <a:cubicBezTo>
                  <a:pt x="835" y="580"/>
                  <a:pt x="835" y="580"/>
                  <a:pt x="835" y="580"/>
                </a:cubicBezTo>
                <a:cubicBezTo>
                  <a:pt x="834" y="582"/>
                  <a:pt x="834" y="582"/>
                  <a:pt x="834" y="582"/>
                </a:cubicBezTo>
                <a:cubicBezTo>
                  <a:pt x="833" y="581"/>
                  <a:pt x="833" y="581"/>
                  <a:pt x="833" y="581"/>
                </a:cubicBezTo>
                <a:close/>
                <a:moveTo>
                  <a:pt x="814" y="399"/>
                </a:moveTo>
                <a:cubicBezTo>
                  <a:pt x="813" y="397"/>
                  <a:pt x="813" y="397"/>
                  <a:pt x="813" y="397"/>
                </a:cubicBezTo>
                <a:cubicBezTo>
                  <a:pt x="814" y="396"/>
                  <a:pt x="814" y="396"/>
                  <a:pt x="814" y="396"/>
                </a:cubicBezTo>
                <a:cubicBezTo>
                  <a:pt x="814" y="399"/>
                  <a:pt x="814" y="399"/>
                  <a:pt x="814" y="399"/>
                </a:cubicBezTo>
                <a:cubicBezTo>
                  <a:pt x="814" y="399"/>
                  <a:pt x="814" y="399"/>
                  <a:pt x="814" y="399"/>
                </a:cubicBezTo>
                <a:close/>
                <a:moveTo>
                  <a:pt x="817" y="401"/>
                </a:moveTo>
                <a:cubicBezTo>
                  <a:pt x="816" y="400"/>
                  <a:pt x="816" y="400"/>
                  <a:pt x="816" y="400"/>
                </a:cubicBezTo>
                <a:cubicBezTo>
                  <a:pt x="816" y="398"/>
                  <a:pt x="816" y="398"/>
                  <a:pt x="816" y="398"/>
                </a:cubicBezTo>
                <a:cubicBezTo>
                  <a:pt x="818" y="397"/>
                  <a:pt x="818" y="397"/>
                  <a:pt x="818" y="397"/>
                </a:cubicBezTo>
                <a:cubicBezTo>
                  <a:pt x="819" y="399"/>
                  <a:pt x="819" y="399"/>
                  <a:pt x="819" y="399"/>
                </a:cubicBezTo>
                <a:cubicBezTo>
                  <a:pt x="818" y="401"/>
                  <a:pt x="818" y="401"/>
                  <a:pt x="818" y="401"/>
                </a:cubicBezTo>
                <a:cubicBezTo>
                  <a:pt x="817" y="401"/>
                  <a:pt x="817" y="401"/>
                  <a:pt x="817" y="401"/>
                </a:cubicBezTo>
                <a:close/>
                <a:moveTo>
                  <a:pt x="813" y="407"/>
                </a:moveTo>
                <a:cubicBezTo>
                  <a:pt x="812" y="405"/>
                  <a:pt x="812" y="405"/>
                  <a:pt x="812" y="405"/>
                </a:cubicBezTo>
                <a:cubicBezTo>
                  <a:pt x="813" y="404"/>
                  <a:pt x="813" y="404"/>
                  <a:pt x="813" y="404"/>
                </a:cubicBezTo>
                <a:cubicBezTo>
                  <a:pt x="812" y="402"/>
                  <a:pt x="812" y="402"/>
                  <a:pt x="812" y="402"/>
                </a:cubicBezTo>
                <a:cubicBezTo>
                  <a:pt x="813" y="401"/>
                  <a:pt x="813" y="401"/>
                  <a:pt x="813" y="401"/>
                </a:cubicBezTo>
                <a:cubicBezTo>
                  <a:pt x="814" y="403"/>
                  <a:pt x="814" y="403"/>
                  <a:pt x="814" y="403"/>
                </a:cubicBezTo>
                <a:cubicBezTo>
                  <a:pt x="815" y="402"/>
                  <a:pt x="815" y="402"/>
                  <a:pt x="815" y="402"/>
                </a:cubicBezTo>
                <a:cubicBezTo>
                  <a:pt x="816" y="403"/>
                  <a:pt x="816" y="403"/>
                  <a:pt x="816" y="403"/>
                </a:cubicBezTo>
                <a:cubicBezTo>
                  <a:pt x="815" y="405"/>
                  <a:pt x="815" y="405"/>
                  <a:pt x="815" y="405"/>
                </a:cubicBezTo>
                <a:cubicBezTo>
                  <a:pt x="814" y="407"/>
                  <a:pt x="814" y="407"/>
                  <a:pt x="814" y="407"/>
                </a:cubicBezTo>
                <a:cubicBezTo>
                  <a:pt x="813" y="407"/>
                  <a:pt x="813" y="407"/>
                  <a:pt x="813" y="407"/>
                </a:cubicBezTo>
                <a:close/>
                <a:moveTo>
                  <a:pt x="850" y="462"/>
                </a:moveTo>
                <a:cubicBezTo>
                  <a:pt x="851" y="460"/>
                  <a:pt x="851" y="460"/>
                  <a:pt x="851" y="460"/>
                </a:cubicBezTo>
                <a:cubicBezTo>
                  <a:pt x="853" y="461"/>
                  <a:pt x="853" y="461"/>
                  <a:pt x="853" y="461"/>
                </a:cubicBezTo>
                <a:cubicBezTo>
                  <a:pt x="852" y="462"/>
                  <a:pt x="852" y="462"/>
                  <a:pt x="852" y="462"/>
                </a:cubicBezTo>
                <a:cubicBezTo>
                  <a:pt x="850" y="462"/>
                  <a:pt x="850" y="462"/>
                  <a:pt x="850" y="462"/>
                </a:cubicBezTo>
                <a:cubicBezTo>
                  <a:pt x="850" y="462"/>
                  <a:pt x="850" y="462"/>
                  <a:pt x="850" y="462"/>
                </a:cubicBezTo>
                <a:close/>
                <a:moveTo>
                  <a:pt x="845" y="461"/>
                </a:moveTo>
                <a:cubicBezTo>
                  <a:pt x="845" y="459"/>
                  <a:pt x="845" y="459"/>
                  <a:pt x="845" y="459"/>
                </a:cubicBezTo>
                <a:cubicBezTo>
                  <a:pt x="848" y="459"/>
                  <a:pt x="848" y="459"/>
                  <a:pt x="848" y="459"/>
                </a:cubicBezTo>
                <a:cubicBezTo>
                  <a:pt x="849" y="458"/>
                  <a:pt x="849" y="458"/>
                  <a:pt x="849" y="458"/>
                </a:cubicBezTo>
                <a:cubicBezTo>
                  <a:pt x="849" y="459"/>
                  <a:pt x="849" y="459"/>
                  <a:pt x="849" y="459"/>
                </a:cubicBezTo>
                <a:cubicBezTo>
                  <a:pt x="848" y="462"/>
                  <a:pt x="848" y="462"/>
                  <a:pt x="848" y="462"/>
                </a:cubicBezTo>
                <a:cubicBezTo>
                  <a:pt x="846" y="462"/>
                  <a:pt x="846" y="462"/>
                  <a:pt x="846" y="462"/>
                </a:cubicBezTo>
                <a:cubicBezTo>
                  <a:pt x="845" y="461"/>
                  <a:pt x="845" y="461"/>
                  <a:pt x="845" y="461"/>
                </a:cubicBezTo>
                <a:close/>
                <a:moveTo>
                  <a:pt x="838" y="486"/>
                </a:moveTo>
                <a:cubicBezTo>
                  <a:pt x="840" y="487"/>
                  <a:pt x="840" y="487"/>
                  <a:pt x="840" y="487"/>
                </a:cubicBezTo>
                <a:cubicBezTo>
                  <a:pt x="841" y="487"/>
                  <a:pt x="841" y="487"/>
                  <a:pt x="841" y="487"/>
                </a:cubicBezTo>
                <a:cubicBezTo>
                  <a:pt x="840" y="486"/>
                  <a:pt x="840" y="486"/>
                  <a:pt x="840" y="486"/>
                </a:cubicBezTo>
                <a:cubicBezTo>
                  <a:pt x="838" y="486"/>
                  <a:pt x="838" y="486"/>
                  <a:pt x="838" y="486"/>
                </a:cubicBezTo>
                <a:close/>
                <a:moveTo>
                  <a:pt x="848" y="497"/>
                </a:moveTo>
                <a:cubicBezTo>
                  <a:pt x="850" y="499"/>
                  <a:pt x="850" y="499"/>
                  <a:pt x="850" y="499"/>
                </a:cubicBezTo>
                <a:cubicBezTo>
                  <a:pt x="851" y="498"/>
                  <a:pt x="851" y="498"/>
                  <a:pt x="851" y="498"/>
                </a:cubicBezTo>
                <a:cubicBezTo>
                  <a:pt x="851" y="496"/>
                  <a:pt x="851" y="496"/>
                  <a:pt x="851" y="496"/>
                </a:cubicBezTo>
                <a:cubicBezTo>
                  <a:pt x="850" y="496"/>
                  <a:pt x="850" y="496"/>
                  <a:pt x="850" y="496"/>
                </a:cubicBezTo>
                <a:cubicBezTo>
                  <a:pt x="850" y="496"/>
                  <a:pt x="848" y="497"/>
                  <a:pt x="848" y="497"/>
                </a:cubicBezTo>
                <a:close/>
                <a:moveTo>
                  <a:pt x="867" y="516"/>
                </a:moveTo>
                <a:cubicBezTo>
                  <a:pt x="866" y="513"/>
                  <a:pt x="866" y="513"/>
                  <a:pt x="866" y="513"/>
                </a:cubicBezTo>
                <a:cubicBezTo>
                  <a:pt x="868" y="511"/>
                  <a:pt x="868" y="511"/>
                  <a:pt x="868" y="511"/>
                </a:cubicBezTo>
                <a:cubicBezTo>
                  <a:pt x="869" y="513"/>
                  <a:pt x="869" y="513"/>
                  <a:pt x="869" y="513"/>
                </a:cubicBezTo>
                <a:cubicBezTo>
                  <a:pt x="870" y="515"/>
                  <a:pt x="870" y="515"/>
                  <a:pt x="870" y="515"/>
                </a:cubicBezTo>
                <a:cubicBezTo>
                  <a:pt x="868" y="516"/>
                  <a:pt x="868" y="516"/>
                  <a:pt x="868" y="516"/>
                </a:cubicBezTo>
                <a:cubicBezTo>
                  <a:pt x="867" y="516"/>
                  <a:pt x="867" y="516"/>
                  <a:pt x="867" y="516"/>
                </a:cubicBezTo>
                <a:close/>
                <a:moveTo>
                  <a:pt x="877" y="527"/>
                </a:moveTo>
                <a:cubicBezTo>
                  <a:pt x="877" y="525"/>
                  <a:pt x="877" y="525"/>
                  <a:pt x="877" y="525"/>
                </a:cubicBezTo>
                <a:cubicBezTo>
                  <a:pt x="878" y="524"/>
                  <a:pt x="878" y="524"/>
                  <a:pt x="878" y="524"/>
                </a:cubicBezTo>
                <a:cubicBezTo>
                  <a:pt x="879" y="523"/>
                  <a:pt x="879" y="523"/>
                  <a:pt x="879" y="523"/>
                </a:cubicBezTo>
                <a:cubicBezTo>
                  <a:pt x="880" y="524"/>
                  <a:pt x="880" y="524"/>
                  <a:pt x="880" y="524"/>
                </a:cubicBezTo>
                <a:cubicBezTo>
                  <a:pt x="879" y="526"/>
                  <a:pt x="879" y="526"/>
                  <a:pt x="879" y="526"/>
                </a:cubicBezTo>
                <a:cubicBezTo>
                  <a:pt x="877" y="527"/>
                  <a:pt x="877" y="527"/>
                  <a:pt x="877" y="527"/>
                </a:cubicBezTo>
                <a:cubicBezTo>
                  <a:pt x="877" y="527"/>
                  <a:pt x="877" y="527"/>
                  <a:pt x="877" y="527"/>
                </a:cubicBezTo>
                <a:close/>
                <a:moveTo>
                  <a:pt x="809" y="267"/>
                </a:moveTo>
                <a:cubicBezTo>
                  <a:pt x="809" y="264"/>
                  <a:pt x="809" y="264"/>
                  <a:pt x="809" y="264"/>
                </a:cubicBezTo>
                <a:cubicBezTo>
                  <a:pt x="810" y="263"/>
                  <a:pt x="810" y="263"/>
                  <a:pt x="810" y="263"/>
                </a:cubicBezTo>
                <a:cubicBezTo>
                  <a:pt x="812" y="261"/>
                  <a:pt x="812" y="261"/>
                  <a:pt x="812" y="261"/>
                </a:cubicBezTo>
                <a:cubicBezTo>
                  <a:pt x="817" y="257"/>
                  <a:pt x="817" y="257"/>
                  <a:pt x="817" y="257"/>
                </a:cubicBezTo>
                <a:cubicBezTo>
                  <a:pt x="819" y="257"/>
                  <a:pt x="819" y="257"/>
                  <a:pt x="819" y="257"/>
                </a:cubicBezTo>
                <a:cubicBezTo>
                  <a:pt x="818" y="259"/>
                  <a:pt x="818" y="259"/>
                  <a:pt x="818" y="259"/>
                </a:cubicBezTo>
                <a:cubicBezTo>
                  <a:pt x="814" y="262"/>
                  <a:pt x="814" y="262"/>
                  <a:pt x="814" y="262"/>
                </a:cubicBezTo>
                <a:cubicBezTo>
                  <a:pt x="814" y="264"/>
                  <a:pt x="814" y="264"/>
                  <a:pt x="814" y="264"/>
                </a:cubicBezTo>
                <a:cubicBezTo>
                  <a:pt x="814" y="265"/>
                  <a:pt x="814" y="265"/>
                  <a:pt x="814" y="265"/>
                </a:cubicBezTo>
                <a:cubicBezTo>
                  <a:pt x="814" y="267"/>
                  <a:pt x="814" y="267"/>
                  <a:pt x="814" y="267"/>
                </a:cubicBezTo>
                <a:cubicBezTo>
                  <a:pt x="813" y="266"/>
                  <a:pt x="813" y="266"/>
                  <a:pt x="813" y="266"/>
                </a:cubicBezTo>
                <a:cubicBezTo>
                  <a:pt x="812" y="265"/>
                  <a:pt x="812" y="265"/>
                  <a:pt x="812" y="265"/>
                </a:cubicBezTo>
                <a:cubicBezTo>
                  <a:pt x="811" y="266"/>
                  <a:pt x="811" y="266"/>
                  <a:pt x="811" y="266"/>
                </a:cubicBezTo>
                <a:cubicBezTo>
                  <a:pt x="810" y="267"/>
                  <a:pt x="810" y="267"/>
                  <a:pt x="810" y="267"/>
                </a:cubicBezTo>
                <a:cubicBezTo>
                  <a:pt x="809" y="267"/>
                  <a:pt x="809" y="267"/>
                  <a:pt x="809" y="267"/>
                </a:cubicBezTo>
                <a:close/>
                <a:moveTo>
                  <a:pt x="797" y="255"/>
                </a:moveTo>
                <a:cubicBezTo>
                  <a:pt x="797" y="255"/>
                  <a:pt x="798" y="256"/>
                  <a:pt x="798" y="256"/>
                </a:cubicBezTo>
                <a:cubicBezTo>
                  <a:pt x="799" y="257"/>
                  <a:pt x="799" y="257"/>
                  <a:pt x="799" y="257"/>
                </a:cubicBezTo>
                <a:cubicBezTo>
                  <a:pt x="800" y="255"/>
                  <a:pt x="800" y="255"/>
                  <a:pt x="800" y="255"/>
                </a:cubicBezTo>
                <a:cubicBezTo>
                  <a:pt x="799" y="254"/>
                  <a:pt x="799" y="254"/>
                  <a:pt x="799" y="254"/>
                </a:cubicBezTo>
                <a:cubicBezTo>
                  <a:pt x="797" y="255"/>
                  <a:pt x="797" y="255"/>
                  <a:pt x="797" y="255"/>
                </a:cubicBezTo>
                <a:close/>
                <a:moveTo>
                  <a:pt x="731" y="226"/>
                </a:moveTo>
                <a:cubicBezTo>
                  <a:pt x="728" y="225"/>
                  <a:pt x="728" y="225"/>
                  <a:pt x="728" y="225"/>
                </a:cubicBezTo>
                <a:cubicBezTo>
                  <a:pt x="728" y="222"/>
                  <a:pt x="728" y="222"/>
                  <a:pt x="728" y="222"/>
                </a:cubicBezTo>
                <a:cubicBezTo>
                  <a:pt x="728" y="218"/>
                  <a:pt x="728" y="218"/>
                  <a:pt x="728" y="218"/>
                </a:cubicBezTo>
                <a:cubicBezTo>
                  <a:pt x="728" y="217"/>
                  <a:pt x="728" y="217"/>
                  <a:pt x="728" y="217"/>
                </a:cubicBezTo>
                <a:cubicBezTo>
                  <a:pt x="727" y="214"/>
                  <a:pt x="727" y="214"/>
                  <a:pt x="727" y="214"/>
                </a:cubicBezTo>
                <a:cubicBezTo>
                  <a:pt x="727" y="213"/>
                  <a:pt x="727" y="213"/>
                  <a:pt x="727" y="213"/>
                </a:cubicBezTo>
                <a:cubicBezTo>
                  <a:pt x="729" y="212"/>
                  <a:pt x="729" y="212"/>
                  <a:pt x="729" y="212"/>
                </a:cubicBezTo>
                <a:cubicBezTo>
                  <a:pt x="733" y="214"/>
                  <a:pt x="733" y="214"/>
                  <a:pt x="733" y="214"/>
                </a:cubicBezTo>
                <a:cubicBezTo>
                  <a:pt x="733" y="217"/>
                  <a:pt x="733" y="217"/>
                  <a:pt x="733" y="217"/>
                </a:cubicBezTo>
                <a:cubicBezTo>
                  <a:pt x="732" y="222"/>
                  <a:pt x="732" y="222"/>
                  <a:pt x="732" y="222"/>
                </a:cubicBezTo>
                <a:cubicBezTo>
                  <a:pt x="731" y="223"/>
                  <a:pt x="731" y="223"/>
                  <a:pt x="731" y="223"/>
                </a:cubicBezTo>
                <a:cubicBezTo>
                  <a:pt x="732" y="224"/>
                  <a:pt x="732" y="224"/>
                  <a:pt x="732" y="224"/>
                </a:cubicBezTo>
                <a:cubicBezTo>
                  <a:pt x="732" y="226"/>
                  <a:pt x="732" y="226"/>
                  <a:pt x="732" y="226"/>
                </a:cubicBezTo>
                <a:cubicBezTo>
                  <a:pt x="731" y="226"/>
                  <a:pt x="731" y="226"/>
                  <a:pt x="731" y="226"/>
                </a:cubicBezTo>
                <a:close/>
                <a:moveTo>
                  <a:pt x="730" y="91"/>
                </a:moveTo>
                <a:cubicBezTo>
                  <a:pt x="733" y="88"/>
                  <a:pt x="733" y="88"/>
                  <a:pt x="733" y="88"/>
                </a:cubicBezTo>
                <a:cubicBezTo>
                  <a:pt x="735" y="85"/>
                  <a:pt x="735" y="85"/>
                  <a:pt x="735" y="85"/>
                </a:cubicBezTo>
                <a:cubicBezTo>
                  <a:pt x="735" y="83"/>
                  <a:pt x="735" y="83"/>
                  <a:pt x="735" y="83"/>
                </a:cubicBezTo>
                <a:cubicBezTo>
                  <a:pt x="738" y="81"/>
                  <a:pt x="738" y="81"/>
                  <a:pt x="738" y="81"/>
                </a:cubicBezTo>
                <a:cubicBezTo>
                  <a:pt x="739" y="78"/>
                  <a:pt x="739" y="78"/>
                  <a:pt x="739" y="78"/>
                </a:cubicBezTo>
                <a:cubicBezTo>
                  <a:pt x="739" y="76"/>
                  <a:pt x="739" y="76"/>
                  <a:pt x="739" y="76"/>
                </a:cubicBezTo>
                <a:cubicBezTo>
                  <a:pt x="736" y="76"/>
                  <a:pt x="736" y="76"/>
                  <a:pt x="736" y="76"/>
                </a:cubicBezTo>
                <a:cubicBezTo>
                  <a:pt x="734" y="75"/>
                  <a:pt x="734" y="75"/>
                  <a:pt x="734" y="75"/>
                </a:cubicBezTo>
                <a:cubicBezTo>
                  <a:pt x="735" y="73"/>
                  <a:pt x="735" y="73"/>
                  <a:pt x="735" y="73"/>
                </a:cubicBezTo>
                <a:cubicBezTo>
                  <a:pt x="734" y="73"/>
                  <a:pt x="734" y="73"/>
                  <a:pt x="734" y="73"/>
                </a:cubicBezTo>
                <a:cubicBezTo>
                  <a:pt x="731" y="75"/>
                  <a:pt x="731" y="75"/>
                  <a:pt x="731" y="75"/>
                </a:cubicBezTo>
                <a:cubicBezTo>
                  <a:pt x="728" y="76"/>
                  <a:pt x="728" y="76"/>
                  <a:pt x="728" y="76"/>
                </a:cubicBezTo>
                <a:cubicBezTo>
                  <a:pt x="727" y="78"/>
                  <a:pt x="727" y="78"/>
                  <a:pt x="727" y="78"/>
                </a:cubicBezTo>
                <a:cubicBezTo>
                  <a:pt x="726" y="80"/>
                  <a:pt x="726" y="80"/>
                  <a:pt x="726" y="80"/>
                </a:cubicBezTo>
                <a:cubicBezTo>
                  <a:pt x="726" y="82"/>
                  <a:pt x="726" y="82"/>
                  <a:pt x="726" y="82"/>
                </a:cubicBezTo>
                <a:cubicBezTo>
                  <a:pt x="729" y="83"/>
                  <a:pt x="729" y="83"/>
                  <a:pt x="729" y="83"/>
                </a:cubicBezTo>
                <a:cubicBezTo>
                  <a:pt x="731" y="82"/>
                  <a:pt x="731" y="82"/>
                  <a:pt x="731" y="82"/>
                </a:cubicBezTo>
                <a:cubicBezTo>
                  <a:pt x="731" y="84"/>
                  <a:pt x="731" y="84"/>
                  <a:pt x="731" y="84"/>
                </a:cubicBezTo>
                <a:cubicBezTo>
                  <a:pt x="729" y="86"/>
                  <a:pt x="729" y="86"/>
                  <a:pt x="729" y="86"/>
                </a:cubicBezTo>
                <a:cubicBezTo>
                  <a:pt x="729" y="88"/>
                  <a:pt x="729" y="88"/>
                  <a:pt x="729" y="88"/>
                </a:cubicBezTo>
                <a:cubicBezTo>
                  <a:pt x="730" y="89"/>
                  <a:pt x="730" y="89"/>
                  <a:pt x="730" y="89"/>
                </a:cubicBezTo>
                <a:cubicBezTo>
                  <a:pt x="730" y="91"/>
                  <a:pt x="730" y="91"/>
                  <a:pt x="730" y="91"/>
                </a:cubicBezTo>
                <a:close/>
                <a:moveTo>
                  <a:pt x="699" y="164"/>
                </a:moveTo>
                <a:cubicBezTo>
                  <a:pt x="699" y="161"/>
                  <a:pt x="699" y="161"/>
                  <a:pt x="699" y="161"/>
                </a:cubicBezTo>
                <a:cubicBezTo>
                  <a:pt x="700" y="160"/>
                  <a:pt x="700" y="160"/>
                  <a:pt x="700" y="160"/>
                </a:cubicBezTo>
                <a:cubicBezTo>
                  <a:pt x="699" y="158"/>
                  <a:pt x="699" y="158"/>
                  <a:pt x="699" y="158"/>
                </a:cubicBezTo>
                <a:cubicBezTo>
                  <a:pt x="699" y="155"/>
                  <a:pt x="699" y="155"/>
                  <a:pt x="699" y="155"/>
                </a:cubicBezTo>
                <a:cubicBezTo>
                  <a:pt x="697" y="154"/>
                  <a:pt x="697" y="154"/>
                  <a:pt x="697" y="154"/>
                </a:cubicBezTo>
                <a:cubicBezTo>
                  <a:pt x="697" y="152"/>
                  <a:pt x="697" y="152"/>
                  <a:pt x="697" y="152"/>
                </a:cubicBezTo>
                <a:cubicBezTo>
                  <a:pt x="698" y="151"/>
                  <a:pt x="698" y="151"/>
                  <a:pt x="698" y="151"/>
                </a:cubicBezTo>
                <a:cubicBezTo>
                  <a:pt x="701" y="151"/>
                  <a:pt x="701" y="151"/>
                  <a:pt x="701" y="151"/>
                </a:cubicBezTo>
                <a:cubicBezTo>
                  <a:pt x="704" y="153"/>
                  <a:pt x="704" y="153"/>
                  <a:pt x="704" y="153"/>
                </a:cubicBezTo>
                <a:cubicBezTo>
                  <a:pt x="704" y="153"/>
                  <a:pt x="704" y="153"/>
                  <a:pt x="704" y="153"/>
                </a:cubicBezTo>
                <a:cubicBezTo>
                  <a:pt x="705" y="151"/>
                  <a:pt x="705" y="151"/>
                  <a:pt x="705" y="151"/>
                </a:cubicBezTo>
                <a:cubicBezTo>
                  <a:pt x="702" y="147"/>
                  <a:pt x="702" y="147"/>
                  <a:pt x="702" y="147"/>
                </a:cubicBezTo>
                <a:cubicBezTo>
                  <a:pt x="700" y="146"/>
                  <a:pt x="700" y="146"/>
                  <a:pt x="700" y="146"/>
                </a:cubicBezTo>
                <a:cubicBezTo>
                  <a:pt x="699" y="145"/>
                  <a:pt x="699" y="145"/>
                  <a:pt x="699" y="145"/>
                </a:cubicBezTo>
                <a:cubicBezTo>
                  <a:pt x="702" y="145"/>
                  <a:pt x="702" y="145"/>
                  <a:pt x="702" y="145"/>
                </a:cubicBezTo>
                <a:cubicBezTo>
                  <a:pt x="700" y="142"/>
                  <a:pt x="700" y="142"/>
                  <a:pt x="700" y="142"/>
                </a:cubicBezTo>
                <a:cubicBezTo>
                  <a:pt x="702" y="140"/>
                  <a:pt x="702" y="140"/>
                  <a:pt x="702" y="140"/>
                </a:cubicBezTo>
                <a:cubicBezTo>
                  <a:pt x="702" y="136"/>
                  <a:pt x="702" y="136"/>
                  <a:pt x="702" y="136"/>
                </a:cubicBezTo>
                <a:cubicBezTo>
                  <a:pt x="703" y="133"/>
                  <a:pt x="703" y="133"/>
                  <a:pt x="703" y="133"/>
                </a:cubicBezTo>
                <a:cubicBezTo>
                  <a:pt x="705" y="133"/>
                  <a:pt x="705" y="133"/>
                  <a:pt x="705" y="133"/>
                </a:cubicBezTo>
                <a:cubicBezTo>
                  <a:pt x="707" y="132"/>
                  <a:pt x="707" y="132"/>
                  <a:pt x="707" y="132"/>
                </a:cubicBezTo>
                <a:cubicBezTo>
                  <a:pt x="707" y="128"/>
                  <a:pt x="707" y="128"/>
                  <a:pt x="707" y="128"/>
                </a:cubicBezTo>
                <a:cubicBezTo>
                  <a:pt x="709" y="127"/>
                  <a:pt x="709" y="127"/>
                  <a:pt x="709" y="127"/>
                </a:cubicBezTo>
                <a:cubicBezTo>
                  <a:pt x="712" y="124"/>
                  <a:pt x="712" y="124"/>
                  <a:pt x="712" y="124"/>
                </a:cubicBezTo>
                <a:cubicBezTo>
                  <a:pt x="714" y="124"/>
                  <a:pt x="714" y="124"/>
                  <a:pt x="714" y="124"/>
                </a:cubicBezTo>
                <a:cubicBezTo>
                  <a:pt x="717" y="128"/>
                  <a:pt x="717" y="128"/>
                  <a:pt x="717" y="128"/>
                </a:cubicBezTo>
                <a:cubicBezTo>
                  <a:pt x="718" y="131"/>
                  <a:pt x="718" y="131"/>
                  <a:pt x="718" y="131"/>
                </a:cubicBezTo>
                <a:cubicBezTo>
                  <a:pt x="718" y="133"/>
                  <a:pt x="718" y="133"/>
                  <a:pt x="718" y="133"/>
                </a:cubicBezTo>
                <a:cubicBezTo>
                  <a:pt x="718" y="134"/>
                  <a:pt x="718" y="134"/>
                  <a:pt x="718" y="134"/>
                </a:cubicBezTo>
                <a:cubicBezTo>
                  <a:pt x="720" y="135"/>
                  <a:pt x="720" y="135"/>
                  <a:pt x="720" y="135"/>
                </a:cubicBezTo>
                <a:cubicBezTo>
                  <a:pt x="720" y="137"/>
                  <a:pt x="720" y="137"/>
                  <a:pt x="720" y="137"/>
                </a:cubicBezTo>
                <a:cubicBezTo>
                  <a:pt x="721" y="138"/>
                  <a:pt x="721" y="138"/>
                  <a:pt x="721" y="138"/>
                </a:cubicBezTo>
                <a:cubicBezTo>
                  <a:pt x="722" y="139"/>
                  <a:pt x="722" y="139"/>
                  <a:pt x="722" y="139"/>
                </a:cubicBezTo>
                <a:cubicBezTo>
                  <a:pt x="723" y="142"/>
                  <a:pt x="723" y="142"/>
                  <a:pt x="723" y="142"/>
                </a:cubicBezTo>
                <a:cubicBezTo>
                  <a:pt x="725" y="142"/>
                  <a:pt x="725" y="142"/>
                  <a:pt x="725" y="142"/>
                </a:cubicBezTo>
                <a:cubicBezTo>
                  <a:pt x="725" y="144"/>
                  <a:pt x="725" y="144"/>
                  <a:pt x="725" y="144"/>
                </a:cubicBezTo>
                <a:cubicBezTo>
                  <a:pt x="726" y="146"/>
                  <a:pt x="726" y="146"/>
                  <a:pt x="726" y="146"/>
                </a:cubicBezTo>
                <a:cubicBezTo>
                  <a:pt x="727" y="150"/>
                  <a:pt x="727" y="150"/>
                  <a:pt x="727" y="150"/>
                </a:cubicBezTo>
                <a:cubicBezTo>
                  <a:pt x="725" y="152"/>
                  <a:pt x="725" y="152"/>
                  <a:pt x="725" y="152"/>
                </a:cubicBezTo>
                <a:cubicBezTo>
                  <a:pt x="723" y="154"/>
                  <a:pt x="723" y="154"/>
                  <a:pt x="723" y="154"/>
                </a:cubicBezTo>
                <a:cubicBezTo>
                  <a:pt x="721" y="153"/>
                  <a:pt x="721" y="153"/>
                  <a:pt x="721" y="153"/>
                </a:cubicBezTo>
                <a:cubicBezTo>
                  <a:pt x="720" y="154"/>
                  <a:pt x="720" y="154"/>
                  <a:pt x="720" y="154"/>
                </a:cubicBezTo>
                <a:cubicBezTo>
                  <a:pt x="721" y="155"/>
                  <a:pt x="721" y="155"/>
                  <a:pt x="721" y="155"/>
                </a:cubicBezTo>
                <a:cubicBezTo>
                  <a:pt x="722" y="155"/>
                  <a:pt x="722" y="155"/>
                  <a:pt x="722" y="155"/>
                </a:cubicBezTo>
                <a:cubicBezTo>
                  <a:pt x="723" y="159"/>
                  <a:pt x="723" y="159"/>
                  <a:pt x="723" y="159"/>
                </a:cubicBezTo>
                <a:cubicBezTo>
                  <a:pt x="722" y="161"/>
                  <a:pt x="722" y="161"/>
                  <a:pt x="722" y="161"/>
                </a:cubicBezTo>
                <a:cubicBezTo>
                  <a:pt x="718" y="164"/>
                  <a:pt x="718" y="164"/>
                  <a:pt x="718" y="164"/>
                </a:cubicBezTo>
                <a:cubicBezTo>
                  <a:pt x="717" y="165"/>
                  <a:pt x="717" y="165"/>
                  <a:pt x="717" y="165"/>
                </a:cubicBezTo>
                <a:cubicBezTo>
                  <a:pt x="715" y="165"/>
                  <a:pt x="715" y="165"/>
                  <a:pt x="715" y="165"/>
                </a:cubicBezTo>
                <a:cubicBezTo>
                  <a:pt x="715" y="163"/>
                  <a:pt x="715" y="163"/>
                  <a:pt x="715" y="163"/>
                </a:cubicBezTo>
                <a:cubicBezTo>
                  <a:pt x="714" y="162"/>
                  <a:pt x="714" y="162"/>
                  <a:pt x="714" y="162"/>
                </a:cubicBezTo>
                <a:cubicBezTo>
                  <a:pt x="711" y="164"/>
                  <a:pt x="711" y="164"/>
                  <a:pt x="711" y="164"/>
                </a:cubicBezTo>
                <a:cubicBezTo>
                  <a:pt x="709" y="163"/>
                  <a:pt x="709" y="163"/>
                  <a:pt x="709" y="163"/>
                </a:cubicBezTo>
                <a:cubicBezTo>
                  <a:pt x="706" y="165"/>
                  <a:pt x="706" y="165"/>
                  <a:pt x="706" y="165"/>
                </a:cubicBezTo>
                <a:cubicBezTo>
                  <a:pt x="704" y="164"/>
                  <a:pt x="704" y="164"/>
                  <a:pt x="704" y="164"/>
                </a:cubicBezTo>
                <a:cubicBezTo>
                  <a:pt x="704" y="162"/>
                  <a:pt x="704" y="162"/>
                  <a:pt x="704" y="162"/>
                </a:cubicBezTo>
                <a:cubicBezTo>
                  <a:pt x="702" y="161"/>
                  <a:pt x="702" y="161"/>
                  <a:pt x="702" y="161"/>
                </a:cubicBezTo>
                <a:cubicBezTo>
                  <a:pt x="701" y="163"/>
                  <a:pt x="701" y="163"/>
                  <a:pt x="701" y="163"/>
                </a:cubicBezTo>
                <a:cubicBezTo>
                  <a:pt x="699" y="164"/>
                  <a:pt x="699" y="164"/>
                  <a:pt x="699" y="164"/>
                </a:cubicBezTo>
                <a:close/>
                <a:moveTo>
                  <a:pt x="727" y="160"/>
                </a:moveTo>
                <a:cubicBezTo>
                  <a:pt x="728" y="160"/>
                  <a:pt x="728" y="160"/>
                  <a:pt x="728" y="160"/>
                </a:cubicBezTo>
                <a:cubicBezTo>
                  <a:pt x="729" y="158"/>
                  <a:pt x="729" y="158"/>
                  <a:pt x="729" y="158"/>
                </a:cubicBezTo>
                <a:cubicBezTo>
                  <a:pt x="728" y="154"/>
                  <a:pt x="728" y="154"/>
                  <a:pt x="728" y="154"/>
                </a:cubicBezTo>
                <a:cubicBezTo>
                  <a:pt x="727" y="154"/>
                  <a:pt x="727" y="154"/>
                  <a:pt x="727" y="154"/>
                </a:cubicBezTo>
                <a:cubicBezTo>
                  <a:pt x="726" y="156"/>
                  <a:pt x="726" y="156"/>
                  <a:pt x="726" y="156"/>
                </a:cubicBezTo>
                <a:cubicBezTo>
                  <a:pt x="726" y="158"/>
                  <a:pt x="726" y="158"/>
                  <a:pt x="726" y="158"/>
                </a:cubicBezTo>
                <a:cubicBezTo>
                  <a:pt x="727" y="160"/>
                  <a:pt x="727" y="160"/>
                  <a:pt x="727" y="160"/>
                </a:cubicBezTo>
                <a:close/>
                <a:moveTo>
                  <a:pt x="736" y="197"/>
                </a:moveTo>
                <a:cubicBezTo>
                  <a:pt x="736" y="199"/>
                  <a:pt x="736" y="199"/>
                  <a:pt x="736" y="199"/>
                </a:cubicBezTo>
                <a:cubicBezTo>
                  <a:pt x="738" y="201"/>
                  <a:pt x="738" y="201"/>
                  <a:pt x="738" y="201"/>
                </a:cubicBezTo>
                <a:cubicBezTo>
                  <a:pt x="740" y="201"/>
                  <a:pt x="740" y="201"/>
                  <a:pt x="740" y="201"/>
                </a:cubicBezTo>
                <a:cubicBezTo>
                  <a:pt x="743" y="200"/>
                  <a:pt x="743" y="200"/>
                  <a:pt x="743" y="200"/>
                </a:cubicBezTo>
                <a:cubicBezTo>
                  <a:pt x="746" y="196"/>
                  <a:pt x="746" y="196"/>
                  <a:pt x="746" y="196"/>
                </a:cubicBezTo>
                <a:cubicBezTo>
                  <a:pt x="746" y="194"/>
                  <a:pt x="746" y="194"/>
                  <a:pt x="746" y="194"/>
                </a:cubicBezTo>
                <a:cubicBezTo>
                  <a:pt x="745" y="193"/>
                  <a:pt x="745" y="193"/>
                  <a:pt x="745" y="193"/>
                </a:cubicBezTo>
                <a:cubicBezTo>
                  <a:pt x="745" y="192"/>
                  <a:pt x="745" y="192"/>
                  <a:pt x="745" y="192"/>
                </a:cubicBezTo>
                <a:cubicBezTo>
                  <a:pt x="744" y="191"/>
                  <a:pt x="744" y="191"/>
                  <a:pt x="744" y="191"/>
                </a:cubicBezTo>
                <a:cubicBezTo>
                  <a:pt x="742" y="190"/>
                  <a:pt x="742" y="190"/>
                  <a:pt x="742" y="190"/>
                </a:cubicBezTo>
                <a:cubicBezTo>
                  <a:pt x="741" y="188"/>
                  <a:pt x="741" y="188"/>
                  <a:pt x="741" y="188"/>
                </a:cubicBezTo>
                <a:cubicBezTo>
                  <a:pt x="739" y="188"/>
                  <a:pt x="739" y="188"/>
                  <a:pt x="739" y="188"/>
                </a:cubicBezTo>
                <a:cubicBezTo>
                  <a:pt x="737" y="190"/>
                  <a:pt x="737" y="190"/>
                  <a:pt x="737" y="190"/>
                </a:cubicBezTo>
                <a:cubicBezTo>
                  <a:pt x="736" y="192"/>
                  <a:pt x="736" y="192"/>
                  <a:pt x="736" y="192"/>
                </a:cubicBezTo>
                <a:cubicBezTo>
                  <a:pt x="735" y="195"/>
                  <a:pt x="735" y="195"/>
                  <a:pt x="735" y="195"/>
                </a:cubicBezTo>
                <a:cubicBezTo>
                  <a:pt x="736" y="197"/>
                  <a:pt x="736" y="197"/>
                  <a:pt x="736" y="197"/>
                </a:cubicBezTo>
                <a:close/>
                <a:moveTo>
                  <a:pt x="733" y="198"/>
                </a:moveTo>
                <a:cubicBezTo>
                  <a:pt x="732" y="200"/>
                  <a:pt x="732" y="200"/>
                  <a:pt x="732" y="200"/>
                </a:cubicBezTo>
                <a:cubicBezTo>
                  <a:pt x="733" y="202"/>
                  <a:pt x="733" y="202"/>
                  <a:pt x="733" y="202"/>
                </a:cubicBezTo>
                <a:cubicBezTo>
                  <a:pt x="734" y="203"/>
                  <a:pt x="734" y="203"/>
                  <a:pt x="734" y="203"/>
                </a:cubicBezTo>
                <a:cubicBezTo>
                  <a:pt x="735" y="202"/>
                  <a:pt x="735" y="202"/>
                  <a:pt x="735" y="202"/>
                </a:cubicBezTo>
                <a:cubicBezTo>
                  <a:pt x="735" y="200"/>
                  <a:pt x="735" y="200"/>
                  <a:pt x="735" y="200"/>
                </a:cubicBezTo>
                <a:cubicBezTo>
                  <a:pt x="734" y="200"/>
                  <a:pt x="734" y="200"/>
                  <a:pt x="734" y="200"/>
                </a:cubicBezTo>
                <a:cubicBezTo>
                  <a:pt x="733" y="198"/>
                  <a:pt x="733" y="198"/>
                  <a:pt x="733" y="198"/>
                </a:cubicBezTo>
                <a:cubicBezTo>
                  <a:pt x="733" y="198"/>
                  <a:pt x="733" y="198"/>
                  <a:pt x="733" y="198"/>
                </a:cubicBezTo>
                <a:close/>
                <a:moveTo>
                  <a:pt x="697" y="179"/>
                </a:moveTo>
                <a:cubicBezTo>
                  <a:pt x="697" y="176"/>
                  <a:pt x="697" y="176"/>
                  <a:pt x="697" y="176"/>
                </a:cubicBezTo>
                <a:cubicBezTo>
                  <a:pt x="698" y="172"/>
                  <a:pt x="698" y="172"/>
                  <a:pt x="698" y="172"/>
                </a:cubicBezTo>
                <a:cubicBezTo>
                  <a:pt x="700" y="170"/>
                  <a:pt x="700" y="170"/>
                  <a:pt x="700" y="170"/>
                </a:cubicBezTo>
                <a:cubicBezTo>
                  <a:pt x="702" y="170"/>
                  <a:pt x="702" y="170"/>
                  <a:pt x="702" y="170"/>
                </a:cubicBezTo>
                <a:cubicBezTo>
                  <a:pt x="704" y="170"/>
                  <a:pt x="704" y="170"/>
                  <a:pt x="704" y="170"/>
                </a:cubicBezTo>
                <a:cubicBezTo>
                  <a:pt x="706" y="170"/>
                  <a:pt x="706" y="170"/>
                  <a:pt x="706" y="170"/>
                </a:cubicBezTo>
                <a:cubicBezTo>
                  <a:pt x="708" y="170"/>
                  <a:pt x="708" y="170"/>
                  <a:pt x="708" y="170"/>
                </a:cubicBezTo>
                <a:cubicBezTo>
                  <a:pt x="709" y="170"/>
                  <a:pt x="709" y="170"/>
                  <a:pt x="709" y="170"/>
                </a:cubicBezTo>
                <a:cubicBezTo>
                  <a:pt x="709" y="172"/>
                  <a:pt x="709" y="172"/>
                  <a:pt x="709" y="172"/>
                </a:cubicBezTo>
                <a:cubicBezTo>
                  <a:pt x="711" y="172"/>
                  <a:pt x="711" y="172"/>
                  <a:pt x="711" y="172"/>
                </a:cubicBezTo>
                <a:cubicBezTo>
                  <a:pt x="712" y="171"/>
                  <a:pt x="712" y="171"/>
                  <a:pt x="712" y="171"/>
                </a:cubicBezTo>
                <a:cubicBezTo>
                  <a:pt x="714" y="172"/>
                  <a:pt x="714" y="172"/>
                  <a:pt x="714" y="172"/>
                </a:cubicBezTo>
                <a:cubicBezTo>
                  <a:pt x="716" y="172"/>
                  <a:pt x="716" y="172"/>
                  <a:pt x="716" y="172"/>
                </a:cubicBezTo>
                <a:cubicBezTo>
                  <a:pt x="718" y="175"/>
                  <a:pt x="718" y="175"/>
                  <a:pt x="718" y="175"/>
                </a:cubicBezTo>
                <a:cubicBezTo>
                  <a:pt x="720" y="176"/>
                  <a:pt x="720" y="176"/>
                  <a:pt x="720" y="176"/>
                </a:cubicBezTo>
                <a:cubicBezTo>
                  <a:pt x="719" y="177"/>
                  <a:pt x="719" y="177"/>
                  <a:pt x="719" y="177"/>
                </a:cubicBezTo>
                <a:cubicBezTo>
                  <a:pt x="720" y="179"/>
                  <a:pt x="720" y="179"/>
                  <a:pt x="720" y="179"/>
                </a:cubicBezTo>
                <a:cubicBezTo>
                  <a:pt x="721" y="179"/>
                  <a:pt x="721" y="179"/>
                  <a:pt x="721" y="179"/>
                </a:cubicBezTo>
                <a:cubicBezTo>
                  <a:pt x="723" y="178"/>
                  <a:pt x="723" y="178"/>
                  <a:pt x="723" y="178"/>
                </a:cubicBezTo>
                <a:cubicBezTo>
                  <a:pt x="725" y="180"/>
                  <a:pt x="725" y="180"/>
                  <a:pt x="725" y="180"/>
                </a:cubicBezTo>
                <a:cubicBezTo>
                  <a:pt x="726" y="181"/>
                  <a:pt x="726" y="181"/>
                  <a:pt x="726" y="181"/>
                </a:cubicBezTo>
                <a:cubicBezTo>
                  <a:pt x="726" y="182"/>
                  <a:pt x="726" y="182"/>
                  <a:pt x="726" y="182"/>
                </a:cubicBezTo>
                <a:cubicBezTo>
                  <a:pt x="726" y="183"/>
                  <a:pt x="726" y="183"/>
                  <a:pt x="726" y="183"/>
                </a:cubicBezTo>
                <a:cubicBezTo>
                  <a:pt x="725" y="184"/>
                  <a:pt x="725" y="184"/>
                  <a:pt x="725" y="184"/>
                </a:cubicBezTo>
                <a:cubicBezTo>
                  <a:pt x="723" y="184"/>
                  <a:pt x="723" y="184"/>
                  <a:pt x="723" y="184"/>
                </a:cubicBezTo>
                <a:cubicBezTo>
                  <a:pt x="720" y="187"/>
                  <a:pt x="720" y="187"/>
                  <a:pt x="720" y="187"/>
                </a:cubicBezTo>
                <a:cubicBezTo>
                  <a:pt x="718" y="187"/>
                  <a:pt x="718" y="187"/>
                  <a:pt x="718" y="187"/>
                </a:cubicBezTo>
                <a:cubicBezTo>
                  <a:pt x="715" y="185"/>
                  <a:pt x="715" y="185"/>
                  <a:pt x="715" y="185"/>
                </a:cubicBezTo>
                <a:cubicBezTo>
                  <a:pt x="711" y="185"/>
                  <a:pt x="711" y="185"/>
                  <a:pt x="711" y="185"/>
                </a:cubicBezTo>
                <a:cubicBezTo>
                  <a:pt x="708" y="183"/>
                  <a:pt x="708" y="183"/>
                  <a:pt x="708" y="183"/>
                </a:cubicBezTo>
                <a:cubicBezTo>
                  <a:pt x="705" y="183"/>
                  <a:pt x="705" y="183"/>
                  <a:pt x="705" y="183"/>
                </a:cubicBezTo>
                <a:cubicBezTo>
                  <a:pt x="703" y="181"/>
                  <a:pt x="703" y="181"/>
                  <a:pt x="703" y="181"/>
                </a:cubicBezTo>
                <a:cubicBezTo>
                  <a:pt x="701" y="179"/>
                  <a:pt x="701" y="179"/>
                  <a:pt x="701" y="179"/>
                </a:cubicBezTo>
                <a:cubicBezTo>
                  <a:pt x="698" y="180"/>
                  <a:pt x="698" y="180"/>
                  <a:pt x="698" y="180"/>
                </a:cubicBezTo>
                <a:cubicBezTo>
                  <a:pt x="697" y="179"/>
                  <a:pt x="697" y="179"/>
                  <a:pt x="697" y="179"/>
                </a:cubicBezTo>
                <a:close/>
                <a:moveTo>
                  <a:pt x="667" y="139"/>
                </a:moveTo>
                <a:cubicBezTo>
                  <a:pt x="668" y="138"/>
                  <a:pt x="668" y="138"/>
                  <a:pt x="668" y="138"/>
                </a:cubicBezTo>
                <a:cubicBezTo>
                  <a:pt x="669" y="137"/>
                  <a:pt x="669" y="137"/>
                  <a:pt x="669" y="137"/>
                </a:cubicBezTo>
                <a:cubicBezTo>
                  <a:pt x="670" y="138"/>
                  <a:pt x="670" y="138"/>
                  <a:pt x="670" y="138"/>
                </a:cubicBezTo>
                <a:cubicBezTo>
                  <a:pt x="669" y="139"/>
                  <a:pt x="669" y="139"/>
                  <a:pt x="669" y="139"/>
                </a:cubicBezTo>
                <a:cubicBezTo>
                  <a:pt x="668" y="139"/>
                  <a:pt x="668" y="139"/>
                  <a:pt x="668" y="139"/>
                </a:cubicBezTo>
                <a:cubicBezTo>
                  <a:pt x="667" y="139"/>
                  <a:pt x="667" y="139"/>
                  <a:pt x="667" y="139"/>
                </a:cubicBezTo>
                <a:close/>
                <a:moveTo>
                  <a:pt x="669" y="153"/>
                </a:moveTo>
                <a:cubicBezTo>
                  <a:pt x="670" y="156"/>
                  <a:pt x="670" y="156"/>
                  <a:pt x="670" y="156"/>
                </a:cubicBezTo>
                <a:cubicBezTo>
                  <a:pt x="672" y="159"/>
                  <a:pt x="672" y="159"/>
                  <a:pt x="672" y="159"/>
                </a:cubicBezTo>
                <a:cubicBezTo>
                  <a:pt x="673" y="159"/>
                  <a:pt x="673" y="159"/>
                  <a:pt x="673" y="159"/>
                </a:cubicBezTo>
                <a:cubicBezTo>
                  <a:pt x="675" y="158"/>
                  <a:pt x="675" y="158"/>
                  <a:pt x="675" y="158"/>
                </a:cubicBezTo>
                <a:cubicBezTo>
                  <a:pt x="676" y="159"/>
                  <a:pt x="676" y="159"/>
                  <a:pt x="676" y="159"/>
                </a:cubicBezTo>
                <a:cubicBezTo>
                  <a:pt x="678" y="159"/>
                  <a:pt x="678" y="159"/>
                  <a:pt x="678" y="159"/>
                </a:cubicBezTo>
                <a:cubicBezTo>
                  <a:pt x="682" y="157"/>
                  <a:pt x="682" y="157"/>
                  <a:pt x="682" y="157"/>
                </a:cubicBezTo>
                <a:cubicBezTo>
                  <a:pt x="682" y="156"/>
                  <a:pt x="682" y="156"/>
                  <a:pt x="682" y="156"/>
                </a:cubicBezTo>
                <a:cubicBezTo>
                  <a:pt x="684" y="154"/>
                  <a:pt x="684" y="154"/>
                  <a:pt x="684" y="154"/>
                </a:cubicBezTo>
                <a:cubicBezTo>
                  <a:pt x="686" y="152"/>
                  <a:pt x="686" y="152"/>
                  <a:pt x="686" y="152"/>
                </a:cubicBezTo>
                <a:cubicBezTo>
                  <a:pt x="686" y="149"/>
                  <a:pt x="686" y="149"/>
                  <a:pt x="686" y="149"/>
                </a:cubicBezTo>
                <a:cubicBezTo>
                  <a:pt x="687" y="145"/>
                  <a:pt x="687" y="145"/>
                  <a:pt x="687" y="145"/>
                </a:cubicBezTo>
                <a:cubicBezTo>
                  <a:pt x="688" y="142"/>
                  <a:pt x="688" y="142"/>
                  <a:pt x="688" y="142"/>
                </a:cubicBezTo>
                <a:cubicBezTo>
                  <a:pt x="687" y="141"/>
                  <a:pt x="687" y="141"/>
                  <a:pt x="687" y="141"/>
                </a:cubicBezTo>
                <a:cubicBezTo>
                  <a:pt x="687" y="140"/>
                  <a:pt x="687" y="140"/>
                  <a:pt x="687" y="140"/>
                </a:cubicBezTo>
                <a:cubicBezTo>
                  <a:pt x="689" y="138"/>
                  <a:pt x="689" y="138"/>
                  <a:pt x="689" y="138"/>
                </a:cubicBezTo>
                <a:cubicBezTo>
                  <a:pt x="690" y="135"/>
                  <a:pt x="690" y="135"/>
                  <a:pt x="690" y="135"/>
                </a:cubicBezTo>
                <a:cubicBezTo>
                  <a:pt x="692" y="135"/>
                  <a:pt x="692" y="135"/>
                  <a:pt x="692" y="135"/>
                </a:cubicBezTo>
                <a:cubicBezTo>
                  <a:pt x="694" y="133"/>
                  <a:pt x="694" y="133"/>
                  <a:pt x="694" y="133"/>
                </a:cubicBezTo>
                <a:cubicBezTo>
                  <a:pt x="697" y="131"/>
                  <a:pt x="697" y="131"/>
                  <a:pt x="697" y="131"/>
                </a:cubicBezTo>
                <a:cubicBezTo>
                  <a:pt x="697" y="128"/>
                  <a:pt x="697" y="128"/>
                  <a:pt x="697" y="128"/>
                </a:cubicBezTo>
                <a:cubicBezTo>
                  <a:pt x="697" y="126"/>
                  <a:pt x="697" y="126"/>
                  <a:pt x="697" y="126"/>
                </a:cubicBezTo>
                <a:cubicBezTo>
                  <a:pt x="699" y="124"/>
                  <a:pt x="699" y="124"/>
                  <a:pt x="699" y="124"/>
                </a:cubicBezTo>
                <a:cubicBezTo>
                  <a:pt x="699" y="122"/>
                  <a:pt x="699" y="122"/>
                  <a:pt x="699" y="122"/>
                </a:cubicBezTo>
                <a:cubicBezTo>
                  <a:pt x="698" y="120"/>
                  <a:pt x="698" y="120"/>
                  <a:pt x="698" y="120"/>
                </a:cubicBezTo>
                <a:cubicBezTo>
                  <a:pt x="698" y="117"/>
                  <a:pt x="698" y="117"/>
                  <a:pt x="698" y="117"/>
                </a:cubicBezTo>
                <a:cubicBezTo>
                  <a:pt x="696" y="118"/>
                  <a:pt x="696" y="118"/>
                  <a:pt x="696" y="118"/>
                </a:cubicBezTo>
                <a:cubicBezTo>
                  <a:pt x="694" y="117"/>
                  <a:pt x="694" y="117"/>
                  <a:pt x="694" y="117"/>
                </a:cubicBezTo>
                <a:cubicBezTo>
                  <a:pt x="692" y="117"/>
                  <a:pt x="692" y="117"/>
                  <a:pt x="692" y="117"/>
                </a:cubicBezTo>
                <a:cubicBezTo>
                  <a:pt x="691" y="115"/>
                  <a:pt x="691" y="115"/>
                  <a:pt x="691" y="115"/>
                </a:cubicBezTo>
                <a:cubicBezTo>
                  <a:pt x="692" y="113"/>
                  <a:pt x="692" y="113"/>
                  <a:pt x="692" y="113"/>
                </a:cubicBezTo>
                <a:cubicBezTo>
                  <a:pt x="695" y="111"/>
                  <a:pt x="695" y="111"/>
                  <a:pt x="695" y="111"/>
                </a:cubicBezTo>
                <a:cubicBezTo>
                  <a:pt x="695" y="110"/>
                  <a:pt x="695" y="110"/>
                  <a:pt x="695" y="110"/>
                </a:cubicBezTo>
                <a:cubicBezTo>
                  <a:pt x="694" y="108"/>
                  <a:pt x="694" y="108"/>
                  <a:pt x="694" y="108"/>
                </a:cubicBezTo>
                <a:cubicBezTo>
                  <a:pt x="694" y="105"/>
                  <a:pt x="694" y="105"/>
                  <a:pt x="694" y="105"/>
                </a:cubicBezTo>
                <a:cubicBezTo>
                  <a:pt x="695" y="103"/>
                  <a:pt x="695" y="103"/>
                  <a:pt x="695" y="103"/>
                </a:cubicBezTo>
                <a:cubicBezTo>
                  <a:pt x="693" y="101"/>
                  <a:pt x="693" y="101"/>
                  <a:pt x="693" y="101"/>
                </a:cubicBezTo>
                <a:cubicBezTo>
                  <a:pt x="691" y="101"/>
                  <a:pt x="691" y="101"/>
                  <a:pt x="691" y="101"/>
                </a:cubicBezTo>
                <a:cubicBezTo>
                  <a:pt x="688" y="103"/>
                  <a:pt x="688" y="103"/>
                  <a:pt x="688" y="103"/>
                </a:cubicBezTo>
                <a:cubicBezTo>
                  <a:pt x="684" y="104"/>
                  <a:pt x="684" y="104"/>
                  <a:pt x="684" y="104"/>
                </a:cubicBezTo>
                <a:cubicBezTo>
                  <a:pt x="684" y="106"/>
                  <a:pt x="684" y="106"/>
                  <a:pt x="684" y="106"/>
                </a:cubicBezTo>
                <a:cubicBezTo>
                  <a:pt x="682" y="108"/>
                  <a:pt x="682" y="108"/>
                  <a:pt x="682" y="108"/>
                </a:cubicBezTo>
                <a:cubicBezTo>
                  <a:pt x="680" y="107"/>
                  <a:pt x="680" y="107"/>
                  <a:pt x="680" y="107"/>
                </a:cubicBezTo>
                <a:cubicBezTo>
                  <a:pt x="680" y="105"/>
                  <a:pt x="680" y="105"/>
                  <a:pt x="680" y="105"/>
                </a:cubicBezTo>
                <a:cubicBezTo>
                  <a:pt x="682" y="104"/>
                  <a:pt x="682" y="104"/>
                  <a:pt x="682" y="104"/>
                </a:cubicBezTo>
                <a:cubicBezTo>
                  <a:pt x="684" y="102"/>
                  <a:pt x="684" y="102"/>
                  <a:pt x="684" y="102"/>
                </a:cubicBezTo>
                <a:cubicBezTo>
                  <a:pt x="684" y="99"/>
                  <a:pt x="684" y="99"/>
                  <a:pt x="684" y="99"/>
                </a:cubicBezTo>
                <a:cubicBezTo>
                  <a:pt x="685" y="95"/>
                  <a:pt x="685" y="95"/>
                  <a:pt x="685" y="95"/>
                </a:cubicBezTo>
                <a:cubicBezTo>
                  <a:pt x="684" y="92"/>
                  <a:pt x="684" y="92"/>
                  <a:pt x="684" y="92"/>
                </a:cubicBezTo>
                <a:cubicBezTo>
                  <a:pt x="683" y="91"/>
                  <a:pt x="683" y="91"/>
                  <a:pt x="683" y="91"/>
                </a:cubicBezTo>
                <a:cubicBezTo>
                  <a:pt x="682" y="89"/>
                  <a:pt x="682" y="89"/>
                  <a:pt x="682" y="89"/>
                </a:cubicBezTo>
                <a:cubicBezTo>
                  <a:pt x="679" y="87"/>
                  <a:pt x="679" y="87"/>
                  <a:pt x="679" y="87"/>
                </a:cubicBezTo>
                <a:cubicBezTo>
                  <a:pt x="677" y="88"/>
                  <a:pt x="677" y="88"/>
                  <a:pt x="677" y="88"/>
                </a:cubicBezTo>
                <a:cubicBezTo>
                  <a:pt x="674" y="87"/>
                  <a:pt x="674" y="87"/>
                  <a:pt x="674" y="87"/>
                </a:cubicBezTo>
                <a:cubicBezTo>
                  <a:pt x="671" y="89"/>
                  <a:pt x="671" y="89"/>
                  <a:pt x="671" y="89"/>
                </a:cubicBezTo>
                <a:cubicBezTo>
                  <a:pt x="669" y="89"/>
                  <a:pt x="669" y="89"/>
                  <a:pt x="669" y="89"/>
                </a:cubicBezTo>
                <a:cubicBezTo>
                  <a:pt x="669" y="85"/>
                  <a:pt x="669" y="85"/>
                  <a:pt x="669" y="85"/>
                </a:cubicBezTo>
                <a:cubicBezTo>
                  <a:pt x="668" y="84"/>
                  <a:pt x="668" y="84"/>
                  <a:pt x="668" y="84"/>
                </a:cubicBezTo>
                <a:cubicBezTo>
                  <a:pt x="666" y="86"/>
                  <a:pt x="666" y="86"/>
                  <a:pt x="666" y="86"/>
                </a:cubicBezTo>
                <a:cubicBezTo>
                  <a:pt x="665" y="88"/>
                  <a:pt x="665" y="88"/>
                  <a:pt x="665" y="88"/>
                </a:cubicBezTo>
                <a:cubicBezTo>
                  <a:pt x="663" y="89"/>
                  <a:pt x="663" y="89"/>
                  <a:pt x="663" y="89"/>
                </a:cubicBezTo>
                <a:cubicBezTo>
                  <a:pt x="662" y="92"/>
                  <a:pt x="662" y="92"/>
                  <a:pt x="662" y="92"/>
                </a:cubicBezTo>
                <a:cubicBezTo>
                  <a:pt x="660" y="95"/>
                  <a:pt x="660" y="95"/>
                  <a:pt x="660" y="95"/>
                </a:cubicBezTo>
                <a:cubicBezTo>
                  <a:pt x="660" y="97"/>
                  <a:pt x="660" y="97"/>
                  <a:pt x="660" y="97"/>
                </a:cubicBezTo>
                <a:cubicBezTo>
                  <a:pt x="662" y="98"/>
                  <a:pt x="662" y="98"/>
                  <a:pt x="662" y="98"/>
                </a:cubicBezTo>
                <a:cubicBezTo>
                  <a:pt x="663" y="98"/>
                  <a:pt x="663" y="98"/>
                  <a:pt x="663" y="98"/>
                </a:cubicBezTo>
                <a:cubicBezTo>
                  <a:pt x="666" y="97"/>
                  <a:pt x="666" y="97"/>
                  <a:pt x="666" y="97"/>
                </a:cubicBezTo>
                <a:cubicBezTo>
                  <a:pt x="666" y="98"/>
                  <a:pt x="666" y="98"/>
                  <a:pt x="666" y="98"/>
                </a:cubicBezTo>
                <a:cubicBezTo>
                  <a:pt x="664" y="101"/>
                  <a:pt x="664" y="101"/>
                  <a:pt x="664" y="101"/>
                </a:cubicBezTo>
                <a:cubicBezTo>
                  <a:pt x="660" y="102"/>
                  <a:pt x="660" y="102"/>
                  <a:pt x="660" y="102"/>
                </a:cubicBezTo>
                <a:cubicBezTo>
                  <a:pt x="658" y="106"/>
                  <a:pt x="658" y="106"/>
                  <a:pt x="658" y="106"/>
                </a:cubicBezTo>
                <a:cubicBezTo>
                  <a:pt x="658" y="107"/>
                  <a:pt x="658" y="107"/>
                  <a:pt x="658" y="107"/>
                </a:cubicBezTo>
                <a:cubicBezTo>
                  <a:pt x="662" y="105"/>
                  <a:pt x="662" y="105"/>
                  <a:pt x="662" y="105"/>
                </a:cubicBezTo>
                <a:cubicBezTo>
                  <a:pt x="665" y="102"/>
                  <a:pt x="665" y="102"/>
                  <a:pt x="665" y="102"/>
                </a:cubicBezTo>
                <a:cubicBezTo>
                  <a:pt x="666" y="102"/>
                  <a:pt x="666" y="102"/>
                  <a:pt x="666" y="102"/>
                </a:cubicBezTo>
                <a:cubicBezTo>
                  <a:pt x="668" y="101"/>
                  <a:pt x="668" y="101"/>
                  <a:pt x="668" y="101"/>
                </a:cubicBezTo>
                <a:cubicBezTo>
                  <a:pt x="669" y="103"/>
                  <a:pt x="669" y="103"/>
                  <a:pt x="669" y="103"/>
                </a:cubicBezTo>
                <a:cubicBezTo>
                  <a:pt x="669" y="106"/>
                  <a:pt x="669" y="106"/>
                  <a:pt x="669" y="106"/>
                </a:cubicBezTo>
                <a:cubicBezTo>
                  <a:pt x="667" y="106"/>
                  <a:pt x="667" y="106"/>
                  <a:pt x="667" y="106"/>
                </a:cubicBezTo>
                <a:cubicBezTo>
                  <a:pt x="664" y="108"/>
                  <a:pt x="664" y="108"/>
                  <a:pt x="664" y="108"/>
                </a:cubicBezTo>
                <a:cubicBezTo>
                  <a:pt x="664" y="110"/>
                  <a:pt x="664" y="110"/>
                  <a:pt x="664" y="110"/>
                </a:cubicBezTo>
                <a:cubicBezTo>
                  <a:pt x="664" y="112"/>
                  <a:pt x="664" y="112"/>
                  <a:pt x="664" y="112"/>
                </a:cubicBezTo>
                <a:cubicBezTo>
                  <a:pt x="668" y="111"/>
                  <a:pt x="668" y="111"/>
                  <a:pt x="668" y="111"/>
                </a:cubicBezTo>
                <a:cubicBezTo>
                  <a:pt x="670" y="112"/>
                  <a:pt x="670" y="112"/>
                  <a:pt x="670" y="112"/>
                </a:cubicBezTo>
                <a:cubicBezTo>
                  <a:pt x="667" y="114"/>
                  <a:pt x="667" y="114"/>
                  <a:pt x="667" y="114"/>
                </a:cubicBezTo>
                <a:cubicBezTo>
                  <a:pt x="664" y="115"/>
                  <a:pt x="664" y="115"/>
                  <a:pt x="664" y="115"/>
                </a:cubicBezTo>
                <a:cubicBezTo>
                  <a:pt x="662" y="115"/>
                  <a:pt x="662" y="115"/>
                  <a:pt x="662" y="115"/>
                </a:cubicBezTo>
                <a:cubicBezTo>
                  <a:pt x="662" y="116"/>
                  <a:pt x="662" y="116"/>
                  <a:pt x="662" y="116"/>
                </a:cubicBezTo>
                <a:cubicBezTo>
                  <a:pt x="664" y="117"/>
                  <a:pt x="664" y="117"/>
                  <a:pt x="664" y="117"/>
                </a:cubicBezTo>
                <a:cubicBezTo>
                  <a:pt x="664" y="119"/>
                  <a:pt x="664" y="119"/>
                  <a:pt x="664" y="119"/>
                </a:cubicBezTo>
                <a:cubicBezTo>
                  <a:pt x="660" y="122"/>
                  <a:pt x="660" y="122"/>
                  <a:pt x="660" y="122"/>
                </a:cubicBezTo>
                <a:cubicBezTo>
                  <a:pt x="659" y="122"/>
                  <a:pt x="659" y="122"/>
                  <a:pt x="659" y="122"/>
                </a:cubicBezTo>
                <a:cubicBezTo>
                  <a:pt x="658" y="119"/>
                  <a:pt x="658" y="119"/>
                  <a:pt x="658" y="119"/>
                </a:cubicBezTo>
                <a:cubicBezTo>
                  <a:pt x="656" y="118"/>
                  <a:pt x="656" y="118"/>
                  <a:pt x="656" y="118"/>
                </a:cubicBezTo>
                <a:cubicBezTo>
                  <a:pt x="654" y="115"/>
                  <a:pt x="654" y="115"/>
                  <a:pt x="654" y="115"/>
                </a:cubicBezTo>
                <a:cubicBezTo>
                  <a:pt x="649" y="117"/>
                  <a:pt x="649" y="117"/>
                  <a:pt x="649" y="117"/>
                </a:cubicBezTo>
                <a:cubicBezTo>
                  <a:pt x="649" y="119"/>
                  <a:pt x="649" y="119"/>
                  <a:pt x="649" y="119"/>
                </a:cubicBezTo>
                <a:cubicBezTo>
                  <a:pt x="647" y="123"/>
                  <a:pt x="647" y="123"/>
                  <a:pt x="647" y="123"/>
                </a:cubicBezTo>
                <a:cubicBezTo>
                  <a:pt x="649" y="126"/>
                  <a:pt x="649" y="126"/>
                  <a:pt x="649" y="126"/>
                </a:cubicBezTo>
                <a:cubicBezTo>
                  <a:pt x="649" y="128"/>
                  <a:pt x="649" y="128"/>
                  <a:pt x="649" y="128"/>
                </a:cubicBezTo>
                <a:cubicBezTo>
                  <a:pt x="651" y="129"/>
                  <a:pt x="651" y="129"/>
                  <a:pt x="651" y="129"/>
                </a:cubicBezTo>
                <a:cubicBezTo>
                  <a:pt x="653" y="127"/>
                  <a:pt x="653" y="127"/>
                  <a:pt x="653" y="127"/>
                </a:cubicBezTo>
                <a:cubicBezTo>
                  <a:pt x="655" y="127"/>
                  <a:pt x="655" y="127"/>
                  <a:pt x="655" y="127"/>
                </a:cubicBezTo>
                <a:cubicBezTo>
                  <a:pt x="658" y="128"/>
                  <a:pt x="658" y="128"/>
                  <a:pt x="658" y="128"/>
                </a:cubicBezTo>
                <a:cubicBezTo>
                  <a:pt x="662" y="128"/>
                  <a:pt x="662" y="128"/>
                  <a:pt x="662" y="128"/>
                </a:cubicBezTo>
                <a:cubicBezTo>
                  <a:pt x="663" y="129"/>
                  <a:pt x="663" y="129"/>
                  <a:pt x="663" y="129"/>
                </a:cubicBezTo>
                <a:cubicBezTo>
                  <a:pt x="667" y="128"/>
                  <a:pt x="667" y="128"/>
                  <a:pt x="667" y="128"/>
                </a:cubicBezTo>
                <a:cubicBezTo>
                  <a:pt x="666" y="130"/>
                  <a:pt x="666" y="130"/>
                  <a:pt x="666" y="130"/>
                </a:cubicBezTo>
                <a:cubicBezTo>
                  <a:pt x="664" y="131"/>
                  <a:pt x="664" y="131"/>
                  <a:pt x="664" y="131"/>
                </a:cubicBezTo>
                <a:cubicBezTo>
                  <a:pt x="664" y="132"/>
                  <a:pt x="664" y="132"/>
                  <a:pt x="664" y="132"/>
                </a:cubicBezTo>
                <a:cubicBezTo>
                  <a:pt x="664" y="134"/>
                  <a:pt x="664" y="134"/>
                  <a:pt x="664" y="134"/>
                </a:cubicBezTo>
                <a:cubicBezTo>
                  <a:pt x="667" y="134"/>
                  <a:pt x="667" y="134"/>
                  <a:pt x="667" y="134"/>
                </a:cubicBezTo>
                <a:cubicBezTo>
                  <a:pt x="670" y="136"/>
                  <a:pt x="670" y="136"/>
                  <a:pt x="670" y="136"/>
                </a:cubicBezTo>
                <a:cubicBezTo>
                  <a:pt x="672" y="140"/>
                  <a:pt x="672" y="140"/>
                  <a:pt x="672" y="140"/>
                </a:cubicBezTo>
                <a:cubicBezTo>
                  <a:pt x="673" y="140"/>
                  <a:pt x="673" y="140"/>
                  <a:pt x="673" y="140"/>
                </a:cubicBezTo>
                <a:cubicBezTo>
                  <a:pt x="674" y="141"/>
                  <a:pt x="674" y="141"/>
                  <a:pt x="674" y="141"/>
                </a:cubicBezTo>
                <a:cubicBezTo>
                  <a:pt x="673" y="143"/>
                  <a:pt x="673" y="143"/>
                  <a:pt x="673" y="143"/>
                </a:cubicBezTo>
                <a:cubicBezTo>
                  <a:pt x="673" y="145"/>
                  <a:pt x="673" y="145"/>
                  <a:pt x="673" y="145"/>
                </a:cubicBezTo>
                <a:cubicBezTo>
                  <a:pt x="669" y="153"/>
                  <a:pt x="669" y="153"/>
                  <a:pt x="669" y="153"/>
                </a:cubicBezTo>
                <a:close/>
                <a:moveTo>
                  <a:pt x="656" y="135"/>
                </a:moveTo>
                <a:cubicBezTo>
                  <a:pt x="657" y="133"/>
                  <a:pt x="657" y="133"/>
                  <a:pt x="657" y="133"/>
                </a:cubicBezTo>
                <a:cubicBezTo>
                  <a:pt x="660" y="131"/>
                  <a:pt x="660" y="131"/>
                  <a:pt x="660" y="131"/>
                </a:cubicBezTo>
                <a:cubicBezTo>
                  <a:pt x="662" y="131"/>
                  <a:pt x="662" y="131"/>
                  <a:pt x="662" y="131"/>
                </a:cubicBezTo>
                <a:cubicBezTo>
                  <a:pt x="661" y="132"/>
                  <a:pt x="661" y="132"/>
                  <a:pt x="661" y="132"/>
                </a:cubicBezTo>
                <a:cubicBezTo>
                  <a:pt x="660" y="134"/>
                  <a:pt x="660" y="134"/>
                  <a:pt x="660" y="134"/>
                </a:cubicBezTo>
                <a:cubicBezTo>
                  <a:pt x="658" y="135"/>
                  <a:pt x="658" y="135"/>
                  <a:pt x="658" y="135"/>
                </a:cubicBezTo>
                <a:cubicBezTo>
                  <a:pt x="656" y="135"/>
                  <a:pt x="656" y="135"/>
                  <a:pt x="656" y="135"/>
                </a:cubicBezTo>
                <a:close/>
                <a:moveTo>
                  <a:pt x="651" y="148"/>
                </a:moveTo>
                <a:cubicBezTo>
                  <a:pt x="652" y="146"/>
                  <a:pt x="652" y="146"/>
                  <a:pt x="652" y="146"/>
                </a:cubicBezTo>
                <a:cubicBezTo>
                  <a:pt x="657" y="146"/>
                  <a:pt x="657" y="146"/>
                  <a:pt x="657" y="146"/>
                </a:cubicBezTo>
                <a:cubicBezTo>
                  <a:pt x="660" y="147"/>
                  <a:pt x="660" y="147"/>
                  <a:pt x="660" y="147"/>
                </a:cubicBezTo>
                <a:cubicBezTo>
                  <a:pt x="663" y="151"/>
                  <a:pt x="663" y="151"/>
                  <a:pt x="663" y="151"/>
                </a:cubicBezTo>
                <a:cubicBezTo>
                  <a:pt x="663" y="153"/>
                  <a:pt x="663" y="153"/>
                  <a:pt x="663" y="153"/>
                </a:cubicBezTo>
                <a:cubicBezTo>
                  <a:pt x="664" y="157"/>
                  <a:pt x="664" y="157"/>
                  <a:pt x="664" y="157"/>
                </a:cubicBezTo>
                <a:cubicBezTo>
                  <a:pt x="662" y="157"/>
                  <a:pt x="662" y="157"/>
                  <a:pt x="662" y="157"/>
                </a:cubicBezTo>
                <a:cubicBezTo>
                  <a:pt x="659" y="156"/>
                  <a:pt x="659" y="156"/>
                  <a:pt x="659" y="156"/>
                </a:cubicBezTo>
                <a:cubicBezTo>
                  <a:pt x="657" y="157"/>
                  <a:pt x="657" y="157"/>
                  <a:pt x="657" y="157"/>
                </a:cubicBezTo>
                <a:cubicBezTo>
                  <a:pt x="655" y="157"/>
                  <a:pt x="655" y="157"/>
                  <a:pt x="655" y="157"/>
                </a:cubicBezTo>
                <a:cubicBezTo>
                  <a:pt x="654" y="154"/>
                  <a:pt x="654" y="154"/>
                  <a:pt x="654" y="154"/>
                </a:cubicBezTo>
                <a:cubicBezTo>
                  <a:pt x="651" y="152"/>
                  <a:pt x="651" y="152"/>
                  <a:pt x="651" y="152"/>
                </a:cubicBezTo>
                <a:cubicBezTo>
                  <a:pt x="651" y="148"/>
                  <a:pt x="651" y="148"/>
                  <a:pt x="651" y="148"/>
                </a:cubicBezTo>
                <a:close/>
                <a:moveTo>
                  <a:pt x="620" y="169"/>
                </a:moveTo>
                <a:cubicBezTo>
                  <a:pt x="622" y="168"/>
                  <a:pt x="622" y="168"/>
                  <a:pt x="622" y="168"/>
                </a:cubicBezTo>
                <a:cubicBezTo>
                  <a:pt x="626" y="168"/>
                  <a:pt x="626" y="168"/>
                  <a:pt x="626" y="168"/>
                </a:cubicBezTo>
                <a:cubicBezTo>
                  <a:pt x="625" y="169"/>
                  <a:pt x="625" y="169"/>
                  <a:pt x="625" y="169"/>
                </a:cubicBezTo>
                <a:cubicBezTo>
                  <a:pt x="622" y="170"/>
                  <a:pt x="622" y="170"/>
                  <a:pt x="622" y="170"/>
                </a:cubicBezTo>
                <a:cubicBezTo>
                  <a:pt x="620" y="169"/>
                  <a:pt x="620" y="169"/>
                  <a:pt x="620" y="169"/>
                </a:cubicBezTo>
                <a:close/>
                <a:moveTo>
                  <a:pt x="619" y="166"/>
                </a:moveTo>
                <a:cubicBezTo>
                  <a:pt x="617" y="163"/>
                  <a:pt x="617" y="163"/>
                  <a:pt x="617" y="163"/>
                </a:cubicBezTo>
                <a:cubicBezTo>
                  <a:pt x="618" y="160"/>
                  <a:pt x="618" y="160"/>
                  <a:pt x="618" y="160"/>
                </a:cubicBezTo>
                <a:cubicBezTo>
                  <a:pt x="619" y="157"/>
                  <a:pt x="619" y="157"/>
                  <a:pt x="619" y="157"/>
                </a:cubicBezTo>
                <a:cubicBezTo>
                  <a:pt x="619" y="155"/>
                  <a:pt x="619" y="155"/>
                  <a:pt x="619" y="155"/>
                </a:cubicBezTo>
                <a:cubicBezTo>
                  <a:pt x="622" y="153"/>
                  <a:pt x="622" y="153"/>
                  <a:pt x="622" y="153"/>
                </a:cubicBezTo>
                <a:cubicBezTo>
                  <a:pt x="622" y="151"/>
                  <a:pt x="622" y="151"/>
                  <a:pt x="622" y="151"/>
                </a:cubicBezTo>
                <a:cubicBezTo>
                  <a:pt x="623" y="150"/>
                  <a:pt x="623" y="150"/>
                  <a:pt x="623" y="150"/>
                </a:cubicBezTo>
                <a:cubicBezTo>
                  <a:pt x="623" y="149"/>
                  <a:pt x="623" y="149"/>
                  <a:pt x="623" y="149"/>
                </a:cubicBezTo>
                <a:cubicBezTo>
                  <a:pt x="624" y="145"/>
                  <a:pt x="624" y="145"/>
                  <a:pt x="624" y="145"/>
                </a:cubicBezTo>
                <a:cubicBezTo>
                  <a:pt x="624" y="143"/>
                  <a:pt x="624" y="143"/>
                  <a:pt x="624" y="143"/>
                </a:cubicBezTo>
                <a:cubicBezTo>
                  <a:pt x="626" y="142"/>
                  <a:pt x="626" y="142"/>
                  <a:pt x="626" y="142"/>
                </a:cubicBezTo>
                <a:cubicBezTo>
                  <a:pt x="627" y="143"/>
                  <a:pt x="627" y="143"/>
                  <a:pt x="627" y="143"/>
                </a:cubicBezTo>
                <a:cubicBezTo>
                  <a:pt x="628" y="146"/>
                  <a:pt x="628" y="146"/>
                  <a:pt x="628" y="146"/>
                </a:cubicBezTo>
                <a:cubicBezTo>
                  <a:pt x="628" y="148"/>
                  <a:pt x="628" y="148"/>
                  <a:pt x="628" y="148"/>
                </a:cubicBezTo>
                <a:cubicBezTo>
                  <a:pt x="627" y="152"/>
                  <a:pt x="627" y="152"/>
                  <a:pt x="627" y="152"/>
                </a:cubicBezTo>
                <a:cubicBezTo>
                  <a:pt x="627" y="155"/>
                  <a:pt x="627" y="155"/>
                  <a:pt x="627" y="155"/>
                </a:cubicBezTo>
                <a:cubicBezTo>
                  <a:pt x="625" y="157"/>
                  <a:pt x="625" y="157"/>
                  <a:pt x="625" y="157"/>
                </a:cubicBezTo>
                <a:cubicBezTo>
                  <a:pt x="627" y="159"/>
                  <a:pt x="627" y="159"/>
                  <a:pt x="627" y="159"/>
                </a:cubicBezTo>
                <a:cubicBezTo>
                  <a:pt x="625" y="165"/>
                  <a:pt x="625" y="165"/>
                  <a:pt x="625" y="165"/>
                </a:cubicBezTo>
                <a:cubicBezTo>
                  <a:pt x="622" y="166"/>
                  <a:pt x="622" y="166"/>
                  <a:pt x="622" y="166"/>
                </a:cubicBezTo>
                <a:cubicBezTo>
                  <a:pt x="619" y="166"/>
                  <a:pt x="619" y="166"/>
                  <a:pt x="619" y="166"/>
                </a:cubicBezTo>
                <a:close/>
                <a:moveTo>
                  <a:pt x="591" y="110"/>
                </a:moveTo>
                <a:cubicBezTo>
                  <a:pt x="589" y="108"/>
                  <a:pt x="589" y="108"/>
                  <a:pt x="589" y="108"/>
                </a:cubicBezTo>
                <a:cubicBezTo>
                  <a:pt x="589" y="105"/>
                  <a:pt x="589" y="105"/>
                  <a:pt x="589" y="105"/>
                </a:cubicBezTo>
                <a:cubicBezTo>
                  <a:pt x="590" y="103"/>
                  <a:pt x="590" y="103"/>
                  <a:pt x="590" y="103"/>
                </a:cubicBezTo>
                <a:cubicBezTo>
                  <a:pt x="588" y="102"/>
                  <a:pt x="588" y="102"/>
                  <a:pt x="588" y="102"/>
                </a:cubicBezTo>
                <a:cubicBezTo>
                  <a:pt x="586" y="102"/>
                  <a:pt x="586" y="102"/>
                  <a:pt x="586" y="102"/>
                </a:cubicBezTo>
                <a:cubicBezTo>
                  <a:pt x="585" y="102"/>
                  <a:pt x="585" y="102"/>
                  <a:pt x="585" y="102"/>
                </a:cubicBezTo>
                <a:cubicBezTo>
                  <a:pt x="583" y="102"/>
                  <a:pt x="583" y="102"/>
                  <a:pt x="583" y="102"/>
                </a:cubicBezTo>
                <a:cubicBezTo>
                  <a:pt x="580" y="102"/>
                  <a:pt x="580" y="102"/>
                  <a:pt x="580" y="102"/>
                </a:cubicBezTo>
                <a:cubicBezTo>
                  <a:pt x="578" y="103"/>
                  <a:pt x="578" y="103"/>
                  <a:pt x="578" y="103"/>
                </a:cubicBezTo>
                <a:cubicBezTo>
                  <a:pt x="578" y="101"/>
                  <a:pt x="578" y="101"/>
                  <a:pt x="578" y="101"/>
                </a:cubicBezTo>
                <a:cubicBezTo>
                  <a:pt x="580" y="98"/>
                  <a:pt x="580" y="98"/>
                  <a:pt x="580" y="98"/>
                </a:cubicBezTo>
                <a:cubicBezTo>
                  <a:pt x="581" y="97"/>
                  <a:pt x="581" y="97"/>
                  <a:pt x="581" y="97"/>
                </a:cubicBezTo>
                <a:cubicBezTo>
                  <a:pt x="583" y="97"/>
                  <a:pt x="583" y="97"/>
                  <a:pt x="583" y="97"/>
                </a:cubicBezTo>
                <a:cubicBezTo>
                  <a:pt x="586" y="97"/>
                  <a:pt x="586" y="97"/>
                  <a:pt x="586" y="97"/>
                </a:cubicBezTo>
                <a:cubicBezTo>
                  <a:pt x="593" y="95"/>
                  <a:pt x="593" y="95"/>
                  <a:pt x="593" y="95"/>
                </a:cubicBezTo>
                <a:cubicBezTo>
                  <a:pt x="595" y="95"/>
                  <a:pt x="595" y="95"/>
                  <a:pt x="595" y="95"/>
                </a:cubicBezTo>
                <a:cubicBezTo>
                  <a:pt x="597" y="97"/>
                  <a:pt x="597" y="97"/>
                  <a:pt x="597" y="97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1" y="96"/>
                  <a:pt x="601" y="96"/>
                  <a:pt x="601" y="96"/>
                </a:cubicBezTo>
                <a:cubicBezTo>
                  <a:pt x="604" y="94"/>
                  <a:pt x="604" y="94"/>
                  <a:pt x="604" y="94"/>
                </a:cubicBezTo>
                <a:cubicBezTo>
                  <a:pt x="608" y="94"/>
                  <a:pt x="608" y="94"/>
                  <a:pt x="608" y="94"/>
                </a:cubicBezTo>
                <a:cubicBezTo>
                  <a:pt x="610" y="94"/>
                  <a:pt x="610" y="94"/>
                  <a:pt x="610" y="94"/>
                </a:cubicBezTo>
                <a:cubicBezTo>
                  <a:pt x="611" y="93"/>
                  <a:pt x="611" y="93"/>
                  <a:pt x="611" y="93"/>
                </a:cubicBezTo>
                <a:cubicBezTo>
                  <a:pt x="613" y="94"/>
                  <a:pt x="613" y="94"/>
                  <a:pt x="613" y="94"/>
                </a:cubicBezTo>
                <a:cubicBezTo>
                  <a:pt x="612" y="95"/>
                  <a:pt x="612" y="95"/>
                  <a:pt x="612" y="95"/>
                </a:cubicBezTo>
                <a:cubicBezTo>
                  <a:pt x="614" y="98"/>
                  <a:pt x="614" y="98"/>
                  <a:pt x="614" y="98"/>
                </a:cubicBezTo>
                <a:cubicBezTo>
                  <a:pt x="614" y="100"/>
                  <a:pt x="614" y="100"/>
                  <a:pt x="614" y="100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3" y="107"/>
                  <a:pt x="613" y="107"/>
                  <a:pt x="613" y="107"/>
                </a:cubicBezTo>
                <a:cubicBezTo>
                  <a:pt x="612" y="112"/>
                  <a:pt x="612" y="112"/>
                  <a:pt x="612" y="112"/>
                </a:cubicBezTo>
                <a:cubicBezTo>
                  <a:pt x="609" y="113"/>
                  <a:pt x="609" y="113"/>
                  <a:pt x="609" y="113"/>
                </a:cubicBezTo>
                <a:cubicBezTo>
                  <a:pt x="607" y="115"/>
                  <a:pt x="607" y="115"/>
                  <a:pt x="607" y="115"/>
                </a:cubicBezTo>
                <a:cubicBezTo>
                  <a:pt x="605" y="115"/>
                  <a:pt x="605" y="115"/>
                  <a:pt x="605" y="115"/>
                </a:cubicBezTo>
                <a:cubicBezTo>
                  <a:pt x="602" y="115"/>
                  <a:pt x="602" y="115"/>
                  <a:pt x="602" y="115"/>
                </a:cubicBezTo>
                <a:cubicBezTo>
                  <a:pt x="601" y="113"/>
                  <a:pt x="601" y="113"/>
                  <a:pt x="601" y="113"/>
                </a:cubicBezTo>
                <a:cubicBezTo>
                  <a:pt x="599" y="114"/>
                  <a:pt x="599" y="114"/>
                  <a:pt x="599" y="114"/>
                </a:cubicBezTo>
                <a:cubicBezTo>
                  <a:pt x="596" y="111"/>
                  <a:pt x="596" y="111"/>
                  <a:pt x="596" y="111"/>
                </a:cubicBezTo>
                <a:cubicBezTo>
                  <a:pt x="596" y="108"/>
                  <a:pt x="596" y="108"/>
                  <a:pt x="596" y="108"/>
                </a:cubicBezTo>
                <a:cubicBezTo>
                  <a:pt x="594" y="105"/>
                  <a:pt x="594" y="105"/>
                  <a:pt x="594" y="105"/>
                </a:cubicBezTo>
                <a:cubicBezTo>
                  <a:pt x="593" y="106"/>
                  <a:pt x="593" y="106"/>
                  <a:pt x="593" y="106"/>
                </a:cubicBezTo>
                <a:cubicBezTo>
                  <a:pt x="593" y="108"/>
                  <a:pt x="593" y="108"/>
                  <a:pt x="593" y="108"/>
                </a:cubicBezTo>
                <a:cubicBezTo>
                  <a:pt x="591" y="110"/>
                  <a:pt x="591" y="110"/>
                  <a:pt x="591" y="110"/>
                </a:cubicBezTo>
                <a:close/>
                <a:moveTo>
                  <a:pt x="557" y="129"/>
                </a:moveTo>
                <a:cubicBezTo>
                  <a:pt x="559" y="126"/>
                  <a:pt x="559" y="126"/>
                  <a:pt x="559" y="126"/>
                </a:cubicBezTo>
                <a:cubicBezTo>
                  <a:pt x="559" y="125"/>
                  <a:pt x="559" y="125"/>
                  <a:pt x="559" y="125"/>
                </a:cubicBezTo>
                <a:cubicBezTo>
                  <a:pt x="562" y="122"/>
                  <a:pt x="562" y="122"/>
                  <a:pt x="562" y="122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65" y="118"/>
                  <a:pt x="565" y="118"/>
                  <a:pt x="565" y="118"/>
                </a:cubicBezTo>
                <a:cubicBezTo>
                  <a:pt x="567" y="117"/>
                  <a:pt x="567" y="117"/>
                  <a:pt x="567" y="117"/>
                </a:cubicBezTo>
                <a:cubicBezTo>
                  <a:pt x="569" y="117"/>
                  <a:pt x="569" y="117"/>
                  <a:pt x="569" y="117"/>
                </a:cubicBezTo>
                <a:cubicBezTo>
                  <a:pt x="575" y="115"/>
                  <a:pt x="575" y="115"/>
                  <a:pt x="575" y="115"/>
                </a:cubicBezTo>
                <a:cubicBezTo>
                  <a:pt x="576" y="116"/>
                  <a:pt x="576" y="116"/>
                  <a:pt x="576" y="116"/>
                </a:cubicBezTo>
                <a:cubicBezTo>
                  <a:pt x="578" y="116"/>
                  <a:pt x="578" y="116"/>
                  <a:pt x="578" y="116"/>
                </a:cubicBezTo>
                <a:cubicBezTo>
                  <a:pt x="580" y="117"/>
                  <a:pt x="580" y="117"/>
                  <a:pt x="580" y="117"/>
                </a:cubicBezTo>
                <a:cubicBezTo>
                  <a:pt x="582" y="117"/>
                  <a:pt x="582" y="117"/>
                  <a:pt x="582" y="117"/>
                </a:cubicBezTo>
                <a:cubicBezTo>
                  <a:pt x="584" y="117"/>
                  <a:pt x="584" y="117"/>
                  <a:pt x="584" y="117"/>
                </a:cubicBezTo>
                <a:cubicBezTo>
                  <a:pt x="588" y="118"/>
                  <a:pt x="588" y="118"/>
                  <a:pt x="588" y="118"/>
                </a:cubicBezTo>
                <a:cubicBezTo>
                  <a:pt x="588" y="118"/>
                  <a:pt x="588" y="118"/>
                  <a:pt x="588" y="118"/>
                </a:cubicBezTo>
                <a:cubicBezTo>
                  <a:pt x="591" y="118"/>
                  <a:pt x="591" y="118"/>
                  <a:pt x="591" y="118"/>
                </a:cubicBezTo>
                <a:cubicBezTo>
                  <a:pt x="594" y="119"/>
                  <a:pt x="594" y="119"/>
                  <a:pt x="594" y="119"/>
                </a:cubicBezTo>
                <a:cubicBezTo>
                  <a:pt x="595" y="120"/>
                  <a:pt x="595" y="120"/>
                  <a:pt x="595" y="120"/>
                </a:cubicBezTo>
                <a:cubicBezTo>
                  <a:pt x="598" y="120"/>
                  <a:pt x="598" y="120"/>
                  <a:pt x="598" y="120"/>
                </a:cubicBezTo>
                <a:cubicBezTo>
                  <a:pt x="598" y="122"/>
                  <a:pt x="598" y="122"/>
                  <a:pt x="598" y="122"/>
                </a:cubicBezTo>
                <a:cubicBezTo>
                  <a:pt x="596" y="126"/>
                  <a:pt x="596" y="126"/>
                  <a:pt x="596" y="126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88" y="127"/>
                  <a:pt x="588" y="127"/>
                  <a:pt x="588" y="127"/>
                </a:cubicBezTo>
                <a:cubicBezTo>
                  <a:pt x="586" y="127"/>
                  <a:pt x="586" y="127"/>
                  <a:pt x="586" y="127"/>
                </a:cubicBezTo>
                <a:cubicBezTo>
                  <a:pt x="583" y="130"/>
                  <a:pt x="583" y="130"/>
                  <a:pt x="583" y="130"/>
                </a:cubicBezTo>
                <a:cubicBezTo>
                  <a:pt x="583" y="131"/>
                  <a:pt x="583" y="131"/>
                  <a:pt x="583" y="131"/>
                </a:cubicBezTo>
                <a:cubicBezTo>
                  <a:pt x="586" y="131"/>
                  <a:pt x="586" y="131"/>
                  <a:pt x="586" y="131"/>
                </a:cubicBezTo>
                <a:cubicBezTo>
                  <a:pt x="587" y="131"/>
                  <a:pt x="587" y="131"/>
                  <a:pt x="587" y="131"/>
                </a:cubicBezTo>
                <a:cubicBezTo>
                  <a:pt x="587" y="133"/>
                  <a:pt x="587" y="133"/>
                  <a:pt x="587" y="133"/>
                </a:cubicBezTo>
                <a:cubicBezTo>
                  <a:pt x="584" y="136"/>
                  <a:pt x="584" y="136"/>
                  <a:pt x="584" y="136"/>
                </a:cubicBezTo>
                <a:cubicBezTo>
                  <a:pt x="583" y="138"/>
                  <a:pt x="583" y="138"/>
                  <a:pt x="583" y="138"/>
                </a:cubicBezTo>
                <a:cubicBezTo>
                  <a:pt x="581" y="139"/>
                  <a:pt x="581" y="139"/>
                  <a:pt x="581" y="139"/>
                </a:cubicBezTo>
                <a:cubicBezTo>
                  <a:pt x="581" y="140"/>
                  <a:pt x="581" y="140"/>
                  <a:pt x="581" y="140"/>
                </a:cubicBezTo>
                <a:cubicBezTo>
                  <a:pt x="580" y="142"/>
                  <a:pt x="580" y="142"/>
                  <a:pt x="580" y="142"/>
                </a:cubicBezTo>
                <a:cubicBezTo>
                  <a:pt x="577" y="142"/>
                  <a:pt x="577" y="142"/>
                  <a:pt x="577" y="142"/>
                </a:cubicBezTo>
                <a:cubicBezTo>
                  <a:pt x="575" y="143"/>
                  <a:pt x="575" y="143"/>
                  <a:pt x="575" y="143"/>
                </a:cubicBezTo>
                <a:cubicBezTo>
                  <a:pt x="572" y="143"/>
                  <a:pt x="572" y="143"/>
                  <a:pt x="572" y="143"/>
                </a:cubicBezTo>
                <a:cubicBezTo>
                  <a:pt x="570" y="141"/>
                  <a:pt x="570" y="141"/>
                  <a:pt x="570" y="141"/>
                </a:cubicBezTo>
                <a:cubicBezTo>
                  <a:pt x="568" y="142"/>
                  <a:pt x="568" y="142"/>
                  <a:pt x="568" y="142"/>
                </a:cubicBezTo>
                <a:cubicBezTo>
                  <a:pt x="566" y="142"/>
                  <a:pt x="566" y="142"/>
                  <a:pt x="566" y="142"/>
                </a:cubicBezTo>
                <a:cubicBezTo>
                  <a:pt x="563" y="142"/>
                  <a:pt x="563" y="142"/>
                  <a:pt x="563" y="142"/>
                </a:cubicBezTo>
                <a:cubicBezTo>
                  <a:pt x="563" y="141"/>
                  <a:pt x="563" y="141"/>
                  <a:pt x="563" y="141"/>
                </a:cubicBezTo>
                <a:cubicBezTo>
                  <a:pt x="564" y="139"/>
                  <a:pt x="564" y="139"/>
                  <a:pt x="564" y="139"/>
                </a:cubicBezTo>
                <a:cubicBezTo>
                  <a:pt x="562" y="136"/>
                  <a:pt x="562" y="136"/>
                  <a:pt x="562" y="136"/>
                </a:cubicBezTo>
                <a:cubicBezTo>
                  <a:pt x="560" y="135"/>
                  <a:pt x="560" y="135"/>
                  <a:pt x="560" y="135"/>
                </a:cubicBezTo>
                <a:cubicBezTo>
                  <a:pt x="558" y="134"/>
                  <a:pt x="558" y="134"/>
                  <a:pt x="558" y="134"/>
                </a:cubicBezTo>
                <a:cubicBezTo>
                  <a:pt x="558" y="131"/>
                  <a:pt x="558" y="131"/>
                  <a:pt x="558" y="131"/>
                </a:cubicBezTo>
                <a:cubicBezTo>
                  <a:pt x="557" y="129"/>
                  <a:pt x="557" y="129"/>
                  <a:pt x="557" y="129"/>
                </a:cubicBezTo>
                <a:close/>
                <a:moveTo>
                  <a:pt x="554" y="120"/>
                </a:moveTo>
                <a:cubicBezTo>
                  <a:pt x="556" y="121"/>
                  <a:pt x="556" y="121"/>
                  <a:pt x="556" y="121"/>
                </a:cubicBezTo>
                <a:cubicBezTo>
                  <a:pt x="559" y="120"/>
                  <a:pt x="559" y="120"/>
                  <a:pt x="559" y="120"/>
                </a:cubicBezTo>
                <a:cubicBezTo>
                  <a:pt x="561" y="117"/>
                  <a:pt x="561" y="117"/>
                  <a:pt x="561" y="117"/>
                </a:cubicBezTo>
                <a:cubicBezTo>
                  <a:pt x="561" y="114"/>
                  <a:pt x="561" y="114"/>
                  <a:pt x="561" y="114"/>
                </a:cubicBezTo>
                <a:cubicBezTo>
                  <a:pt x="561" y="113"/>
                  <a:pt x="561" y="113"/>
                  <a:pt x="561" y="113"/>
                </a:cubicBezTo>
                <a:cubicBezTo>
                  <a:pt x="561" y="111"/>
                  <a:pt x="561" y="111"/>
                  <a:pt x="561" y="111"/>
                </a:cubicBezTo>
                <a:cubicBezTo>
                  <a:pt x="562" y="108"/>
                  <a:pt x="562" y="108"/>
                  <a:pt x="562" y="108"/>
                </a:cubicBezTo>
                <a:cubicBezTo>
                  <a:pt x="560" y="108"/>
                  <a:pt x="560" y="108"/>
                  <a:pt x="560" y="108"/>
                </a:cubicBezTo>
                <a:cubicBezTo>
                  <a:pt x="559" y="109"/>
                  <a:pt x="559" y="109"/>
                  <a:pt x="559" y="109"/>
                </a:cubicBezTo>
                <a:cubicBezTo>
                  <a:pt x="557" y="107"/>
                  <a:pt x="557" y="107"/>
                  <a:pt x="557" y="107"/>
                </a:cubicBezTo>
                <a:cubicBezTo>
                  <a:pt x="555" y="109"/>
                  <a:pt x="555" y="109"/>
                  <a:pt x="555" y="109"/>
                </a:cubicBezTo>
                <a:cubicBezTo>
                  <a:pt x="554" y="109"/>
                  <a:pt x="554" y="109"/>
                  <a:pt x="554" y="109"/>
                </a:cubicBezTo>
                <a:cubicBezTo>
                  <a:pt x="553" y="111"/>
                  <a:pt x="553" y="111"/>
                  <a:pt x="553" y="111"/>
                </a:cubicBezTo>
                <a:cubicBezTo>
                  <a:pt x="553" y="114"/>
                  <a:pt x="553" y="114"/>
                  <a:pt x="553" y="114"/>
                </a:cubicBezTo>
                <a:cubicBezTo>
                  <a:pt x="552" y="117"/>
                  <a:pt x="552" y="117"/>
                  <a:pt x="552" y="117"/>
                </a:cubicBezTo>
                <a:cubicBezTo>
                  <a:pt x="554" y="120"/>
                  <a:pt x="554" y="120"/>
                  <a:pt x="554" y="120"/>
                </a:cubicBezTo>
                <a:close/>
                <a:moveTo>
                  <a:pt x="760" y="300"/>
                </a:moveTo>
                <a:cubicBezTo>
                  <a:pt x="760" y="300"/>
                  <a:pt x="763" y="301"/>
                  <a:pt x="763" y="301"/>
                </a:cubicBezTo>
                <a:cubicBezTo>
                  <a:pt x="765" y="300"/>
                  <a:pt x="765" y="300"/>
                  <a:pt x="765" y="300"/>
                </a:cubicBezTo>
                <a:cubicBezTo>
                  <a:pt x="765" y="302"/>
                  <a:pt x="765" y="302"/>
                  <a:pt x="765" y="302"/>
                </a:cubicBezTo>
                <a:cubicBezTo>
                  <a:pt x="768" y="302"/>
                  <a:pt x="768" y="302"/>
                  <a:pt x="768" y="302"/>
                </a:cubicBezTo>
                <a:cubicBezTo>
                  <a:pt x="768" y="303"/>
                  <a:pt x="768" y="303"/>
                  <a:pt x="768" y="303"/>
                </a:cubicBezTo>
                <a:cubicBezTo>
                  <a:pt x="770" y="303"/>
                  <a:pt x="770" y="303"/>
                  <a:pt x="770" y="303"/>
                </a:cubicBezTo>
                <a:cubicBezTo>
                  <a:pt x="775" y="301"/>
                  <a:pt x="775" y="301"/>
                  <a:pt x="775" y="301"/>
                </a:cubicBezTo>
                <a:cubicBezTo>
                  <a:pt x="777" y="300"/>
                  <a:pt x="777" y="300"/>
                  <a:pt x="777" y="300"/>
                </a:cubicBezTo>
                <a:cubicBezTo>
                  <a:pt x="780" y="302"/>
                  <a:pt x="780" y="302"/>
                  <a:pt x="780" y="302"/>
                </a:cubicBezTo>
                <a:cubicBezTo>
                  <a:pt x="783" y="302"/>
                  <a:pt x="783" y="302"/>
                  <a:pt x="783" y="302"/>
                </a:cubicBezTo>
                <a:cubicBezTo>
                  <a:pt x="784" y="303"/>
                  <a:pt x="784" y="303"/>
                  <a:pt x="784" y="303"/>
                </a:cubicBezTo>
                <a:cubicBezTo>
                  <a:pt x="785" y="301"/>
                  <a:pt x="785" y="301"/>
                  <a:pt x="785" y="301"/>
                </a:cubicBezTo>
                <a:cubicBezTo>
                  <a:pt x="785" y="300"/>
                  <a:pt x="785" y="300"/>
                  <a:pt x="785" y="300"/>
                </a:cubicBezTo>
                <a:cubicBezTo>
                  <a:pt x="787" y="297"/>
                  <a:pt x="787" y="297"/>
                  <a:pt x="787" y="297"/>
                </a:cubicBezTo>
                <a:cubicBezTo>
                  <a:pt x="788" y="297"/>
                  <a:pt x="788" y="297"/>
                  <a:pt x="788" y="297"/>
                </a:cubicBezTo>
                <a:cubicBezTo>
                  <a:pt x="788" y="296"/>
                  <a:pt x="788" y="296"/>
                  <a:pt x="788" y="296"/>
                </a:cubicBezTo>
                <a:cubicBezTo>
                  <a:pt x="787" y="293"/>
                  <a:pt x="787" y="293"/>
                  <a:pt x="787" y="293"/>
                </a:cubicBezTo>
                <a:cubicBezTo>
                  <a:pt x="787" y="290"/>
                  <a:pt x="787" y="290"/>
                  <a:pt x="787" y="290"/>
                </a:cubicBezTo>
                <a:cubicBezTo>
                  <a:pt x="789" y="292"/>
                  <a:pt x="789" y="292"/>
                  <a:pt x="789" y="292"/>
                </a:cubicBezTo>
                <a:cubicBezTo>
                  <a:pt x="788" y="293"/>
                  <a:pt x="788" y="293"/>
                  <a:pt x="788" y="293"/>
                </a:cubicBezTo>
                <a:cubicBezTo>
                  <a:pt x="791" y="296"/>
                  <a:pt x="791" y="296"/>
                  <a:pt x="791" y="296"/>
                </a:cubicBezTo>
                <a:cubicBezTo>
                  <a:pt x="792" y="294"/>
                  <a:pt x="792" y="294"/>
                  <a:pt x="792" y="294"/>
                </a:cubicBezTo>
                <a:cubicBezTo>
                  <a:pt x="793" y="295"/>
                  <a:pt x="793" y="295"/>
                  <a:pt x="793" y="295"/>
                </a:cubicBezTo>
                <a:cubicBezTo>
                  <a:pt x="795" y="294"/>
                  <a:pt x="795" y="294"/>
                  <a:pt x="795" y="294"/>
                </a:cubicBezTo>
                <a:cubicBezTo>
                  <a:pt x="796" y="295"/>
                  <a:pt x="796" y="295"/>
                  <a:pt x="796" y="295"/>
                </a:cubicBezTo>
                <a:cubicBezTo>
                  <a:pt x="796" y="294"/>
                  <a:pt x="796" y="294"/>
                  <a:pt x="796" y="294"/>
                </a:cubicBezTo>
                <a:cubicBezTo>
                  <a:pt x="796" y="291"/>
                  <a:pt x="796" y="291"/>
                  <a:pt x="796" y="291"/>
                </a:cubicBezTo>
                <a:cubicBezTo>
                  <a:pt x="796" y="289"/>
                  <a:pt x="796" y="289"/>
                  <a:pt x="796" y="289"/>
                </a:cubicBezTo>
                <a:cubicBezTo>
                  <a:pt x="794" y="288"/>
                  <a:pt x="794" y="288"/>
                  <a:pt x="794" y="288"/>
                </a:cubicBezTo>
                <a:cubicBezTo>
                  <a:pt x="792" y="289"/>
                  <a:pt x="792" y="289"/>
                  <a:pt x="792" y="289"/>
                </a:cubicBezTo>
                <a:cubicBezTo>
                  <a:pt x="789" y="289"/>
                  <a:pt x="789" y="289"/>
                  <a:pt x="789" y="289"/>
                </a:cubicBezTo>
                <a:cubicBezTo>
                  <a:pt x="788" y="287"/>
                  <a:pt x="788" y="287"/>
                  <a:pt x="788" y="287"/>
                </a:cubicBezTo>
                <a:cubicBezTo>
                  <a:pt x="789" y="287"/>
                  <a:pt x="789" y="287"/>
                  <a:pt x="789" y="287"/>
                </a:cubicBezTo>
                <a:cubicBezTo>
                  <a:pt x="791" y="287"/>
                  <a:pt x="791" y="287"/>
                  <a:pt x="791" y="287"/>
                </a:cubicBezTo>
                <a:cubicBezTo>
                  <a:pt x="793" y="286"/>
                  <a:pt x="793" y="286"/>
                  <a:pt x="793" y="286"/>
                </a:cubicBezTo>
                <a:cubicBezTo>
                  <a:pt x="795" y="284"/>
                  <a:pt x="795" y="284"/>
                  <a:pt x="795" y="284"/>
                </a:cubicBezTo>
                <a:cubicBezTo>
                  <a:pt x="796" y="285"/>
                  <a:pt x="796" y="285"/>
                  <a:pt x="796" y="285"/>
                </a:cubicBezTo>
                <a:cubicBezTo>
                  <a:pt x="798" y="285"/>
                  <a:pt x="798" y="285"/>
                  <a:pt x="798" y="285"/>
                </a:cubicBezTo>
                <a:cubicBezTo>
                  <a:pt x="799" y="283"/>
                  <a:pt x="799" y="283"/>
                  <a:pt x="799" y="283"/>
                </a:cubicBezTo>
                <a:cubicBezTo>
                  <a:pt x="799" y="281"/>
                  <a:pt x="799" y="281"/>
                  <a:pt x="799" y="281"/>
                </a:cubicBezTo>
                <a:cubicBezTo>
                  <a:pt x="800" y="279"/>
                  <a:pt x="800" y="279"/>
                  <a:pt x="800" y="279"/>
                </a:cubicBezTo>
                <a:cubicBezTo>
                  <a:pt x="799" y="278"/>
                  <a:pt x="799" y="278"/>
                  <a:pt x="799" y="278"/>
                </a:cubicBezTo>
                <a:cubicBezTo>
                  <a:pt x="801" y="277"/>
                  <a:pt x="801" y="277"/>
                  <a:pt x="801" y="277"/>
                </a:cubicBezTo>
                <a:cubicBezTo>
                  <a:pt x="801" y="276"/>
                  <a:pt x="801" y="276"/>
                  <a:pt x="801" y="276"/>
                </a:cubicBezTo>
                <a:cubicBezTo>
                  <a:pt x="798" y="275"/>
                  <a:pt x="798" y="275"/>
                  <a:pt x="798" y="275"/>
                </a:cubicBezTo>
                <a:cubicBezTo>
                  <a:pt x="796" y="276"/>
                  <a:pt x="796" y="276"/>
                  <a:pt x="796" y="276"/>
                </a:cubicBezTo>
                <a:cubicBezTo>
                  <a:pt x="797" y="274"/>
                  <a:pt x="797" y="274"/>
                  <a:pt x="797" y="274"/>
                </a:cubicBezTo>
                <a:cubicBezTo>
                  <a:pt x="798" y="273"/>
                  <a:pt x="798" y="273"/>
                  <a:pt x="798" y="273"/>
                </a:cubicBezTo>
                <a:cubicBezTo>
                  <a:pt x="798" y="271"/>
                  <a:pt x="798" y="271"/>
                  <a:pt x="798" y="271"/>
                </a:cubicBezTo>
                <a:cubicBezTo>
                  <a:pt x="796" y="270"/>
                  <a:pt x="796" y="270"/>
                  <a:pt x="796" y="270"/>
                </a:cubicBezTo>
                <a:cubicBezTo>
                  <a:pt x="791" y="270"/>
                  <a:pt x="791" y="270"/>
                  <a:pt x="791" y="270"/>
                </a:cubicBezTo>
                <a:cubicBezTo>
                  <a:pt x="791" y="268"/>
                  <a:pt x="791" y="268"/>
                  <a:pt x="791" y="268"/>
                </a:cubicBezTo>
                <a:cubicBezTo>
                  <a:pt x="791" y="267"/>
                  <a:pt x="791" y="267"/>
                  <a:pt x="791" y="267"/>
                </a:cubicBezTo>
                <a:cubicBezTo>
                  <a:pt x="792" y="266"/>
                  <a:pt x="792" y="266"/>
                  <a:pt x="792" y="266"/>
                </a:cubicBezTo>
                <a:cubicBezTo>
                  <a:pt x="791" y="264"/>
                  <a:pt x="791" y="264"/>
                  <a:pt x="791" y="264"/>
                </a:cubicBezTo>
                <a:cubicBezTo>
                  <a:pt x="787" y="261"/>
                  <a:pt x="787" y="261"/>
                  <a:pt x="787" y="261"/>
                </a:cubicBezTo>
                <a:cubicBezTo>
                  <a:pt x="785" y="261"/>
                  <a:pt x="785" y="261"/>
                  <a:pt x="785" y="261"/>
                </a:cubicBezTo>
                <a:cubicBezTo>
                  <a:pt x="784" y="262"/>
                  <a:pt x="784" y="262"/>
                  <a:pt x="784" y="262"/>
                </a:cubicBezTo>
                <a:cubicBezTo>
                  <a:pt x="780" y="262"/>
                  <a:pt x="780" y="262"/>
                  <a:pt x="780" y="262"/>
                </a:cubicBezTo>
                <a:cubicBezTo>
                  <a:pt x="777" y="263"/>
                  <a:pt x="777" y="263"/>
                  <a:pt x="777" y="263"/>
                </a:cubicBezTo>
                <a:cubicBezTo>
                  <a:pt x="773" y="260"/>
                  <a:pt x="773" y="260"/>
                  <a:pt x="773" y="260"/>
                </a:cubicBezTo>
                <a:cubicBezTo>
                  <a:pt x="772" y="258"/>
                  <a:pt x="772" y="258"/>
                  <a:pt x="772" y="258"/>
                </a:cubicBezTo>
                <a:cubicBezTo>
                  <a:pt x="771" y="258"/>
                  <a:pt x="771" y="258"/>
                  <a:pt x="771" y="258"/>
                </a:cubicBezTo>
                <a:cubicBezTo>
                  <a:pt x="768" y="259"/>
                  <a:pt x="768" y="259"/>
                  <a:pt x="768" y="259"/>
                </a:cubicBezTo>
                <a:cubicBezTo>
                  <a:pt x="767" y="259"/>
                  <a:pt x="767" y="259"/>
                  <a:pt x="767" y="259"/>
                </a:cubicBezTo>
                <a:cubicBezTo>
                  <a:pt x="765" y="260"/>
                  <a:pt x="765" y="260"/>
                  <a:pt x="765" y="260"/>
                </a:cubicBezTo>
                <a:cubicBezTo>
                  <a:pt x="763" y="260"/>
                  <a:pt x="763" y="260"/>
                  <a:pt x="763" y="260"/>
                </a:cubicBezTo>
                <a:cubicBezTo>
                  <a:pt x="762" y="262"/>
                  <a:pt x="762" y="262"/>
                  <a:pt x="762" y="262"/>
                </a:cubicBezTo>
                <a:cubicBezTo>
                  <a:pt x="761" y="260"/>
                  <a:pt x="761" y="260"/>
                  <a:pt x="761" y="260"/>
                </a:cubicBezTo>
                <a:cubicBezTo>
                  <a:pt x="759" y="259"/>
                  <a:pt x="759" y="259"/>
                  <a:pt x="759" y="259"/>
                </a:cubicBezTo>
                <a:cubicBezTo>
                  <a:pt x="756" y="260"/>
                  <a:pt x="756" y="260"/>
                  <a:pt x="756" y="260"/>
                </a:cubicBezTo>
                <a:cubicBezTo>
                  <a:pt x="753" y="261"/>
                  <a:pt x="753" y="261"/>
                  <a:pt x="753" y="261"/>
                </a:cubicBezTo>
                <a:cubicBezTo>
                  <a:pt x="754" y="262"/>
                  <a:pt x="754" y="262"/>
                  <a:pt x="754" y="262"/>
                </a:cubicBezTo>
                <a:cubicBezTo>
                  <a:pt x="753" y="263"/>
                  <a:pt x="753" y="263"/>
                  <a:pt x="753" y="263"/>
                </a:cubicBezTo>
                <a:cubicBezTo>
                  <a:pt x="753" y="261"/>
                  <a:pt x="753" y="261"/>
                  <a:pt x="753" y="261"/>
                </a:cubicBezTo>
                <a:cubicBezTo>
                  <a:pt x="752" y="260"/>
                  <a:pt x="752" y="260"/>
                  <a:pt x="752" y="260"/>
                </a:cubicBezTo>
                <a:cubicBezTo>
                  <a:pt x="749" y="261"/>
                  <a:pt x="749" y="261"/>
                  <a:pt x="749" y="261"/>
                </a:cubicBezTo>
                <a:cubicBezTo>
                  <a:pt x="744" y="260"/>
                  <a:pt x="744" y="260"/>
                  <a:pt x="744" y="260"/>
                </a:cubicBezTo>
                <a:cubicBezTo>
                  <a:pt x="743" y="261"/>
                  <a:pt x="743" y="261"/>
                  <a:pt x="743" y="261"/>
                </a:cubicBezTo>
                <a:cubicBezTo>
                  <a:pt x="745" y="263"/>
                  <a:pt x="745" y="263"/>
                  <a:pt x="745" y="263"/>
                </a:cubicBezTo>
                <a:cubicBezTo>
                  <a:pt x="745" y="264"/>
                  <a:pt x="745" y="264"/>
                  <a:pt x="745" y="264"/>
                </a:cubicBezTo>
                <a:cubicBezTo>
                  <a:pt x="747" y="266"/>
                  <a:pt x="747" y="266"/>
                  <a:pt x="747" y="266"/>
                </a:cubicBezTo>
                <a:cubicBezTo>
                  <a:pt x="744" y="266"/>
                  <a:pt x="744" y="266"/>
                  <a:pt x="744" y="266"/>
                </a:cubicBezTo>
                <a:cubicBezTo>
                  <a:pt x="743" y="264"/>
                  <a:pt x="743" y="264"/>
                  <a:pt x="743" y="264"/>
                </a:cubicBezTo>
                <a:cubicBezTo>
                  <a:pt x="742" y="264"/>
                  <a:pt x="742" y="264"/>
                  <a:pt x="742" y="264"/>
                </a:cubicBezTo>
                <a:cubicBezTo>
                  <a:pt x="738" y="264"/>
                  <a:pt x="738" y="264"/>
                  <a:pt x="738" y="264"/>
                </a:cubicBezTo>
                <a:cubicBezTo>
                  <a:pt x="737" y="264"/>
                  <a:pt x="737" y="264"/>
                  <a:pt x="737" y="264"/>
                </a:cubicBezTo>
                <a:cubicBezTo>
                  <a:pt x="740" y="263"/>
                  <a:pt x="740" y="263"/>
                  <a:pt x="740" y="263"/>
                </a:cubicBezTo>
                <a:cubicBezTo>
                  <a:pt x="740" y="261"/>
                  <a:pt x="740" y="261"/>
                  <a:pt x="740" y="261"/>
                </a:cubicBezTo>
                <a:cubicBezTo>
                  <a:pt x="737" y="258"/>
                  <a:pt x="737" y="258"/>
                  <a:pt x="737" y="258"/>
                </a:cubicBezTo>
                <a:cubicBezTo>
                  <a:pt x="737" y="256"/>
                  <a:pt x="737" y="256"/>
                  <a:pt x="737" y="256"/>
                </a:cubicBezTo>
                <a:cubicBezTo>
                  <a:pt x="737" y="255"/>
                  <a:pt x="737" y="255"/>
                  <a:pt x="737" y="255"/>
                </a:cubicBezTo>
                <a:cubicBezTo>
                  <a:pt x="734" y="257"/>
                  <a:pt x="734" y="257"/>
                  <a:pt x="734" y="257"/>
                </a:cubicBezTo>
                <a:cubicBezTo>
                  <a:pt x="734" y="258"/>
                  <a:pt x="734" y="258"/>
                  <a:pt x="734" y="258"/>
                </a:cubicBezTo>
                <a:cubicBezTo>
                  <a:pt x="734" y="260"/>
                  <a:pt x="734" y="260"/>
                  <a:pt x="734" y="260"/>
                </a:cubicBezTo>
                <a:cubicBezTo>
                  <a:pt x="732" y="259"/>
                  <a:pt x="732" y="259"/>
                  <a:pt x="732" y="259"/>
                </a:cubicBezTo>
                <a:cubicBezTo>
                  <a:pt x="732" y="258"/>
                  <a:pt x="732" y="258"/>
                  <a:pt x="732" y="258"/>
                </a:cubicBezTo>
                <a:cubicBezTo>
                  <a:pt x="732" y="256"/>
                  <a:pt x="732" y="256"/>
                  <a:pt x="732" y="256"/>
                </a:cubicBezTo>
                <a:cubicBezTo>
                  <a:pt x="730" y="255"/>
                  <a:pt x="730" y="255"/>
                  <a:pt x="730" y="255"/>
                </a:cubicBezTo>
                <a:cubicBezTo>
                  <a:pt x="729" y="256"/>
                  <a:pt x="729" y="256"/>
                  <a:pt x="729" y="256"/>
                </a:cubicBezTo>
                <a:cubicBezTo>
                  <a:pt x="727" y="256"/>
                  <a:pt x="727" y="256"/>
                  <a:pt x="727" y="256"/>
                </a:cubicBezTo>
                <a:cubicBezTo>
                  <a:pt x="728" y="254"/>
                  <a:pt x="728" y="254"/>
                  <a:pt x="728" y="254"/>
                </a:cubicBezTo>
                <a:cubicBezTo>
                  <a:pt x="727" y="253"/>
                  <a:pt x="727" y="253"/>
                  <a:pt x="727" y="253"/>
                </a:cubicBezTo>
                <a:cubicBezTo>
                  <a:pt x="727" y="250"/>
                  <a:pt x="727" y="250"/>
                  <a:pt x="727" y="250"/>
                </a:cubicBezTo>
                <a:cubicBezTo>
                  <a:pt x="725" y="251"/>
                  <a:pt x="725" y="251"/>
                  <a:pt x="725" y="251"/>
                </a:cubicBezTo>
                <a:cubicBezTo>
                  <a:pt x="722" y="254"/>
                  <a:pt x="722" y="254"/>
                  <a:pt x="722" y="254"/>
                </a:cubicBezTo>
                <a:cubicBezTo>
                  <a:pt x="722" y="257"/>
                  <a:pt x="722" y="257"/>
                  <a:pt x="722" y="257"/>
                </a:cubicBezTo>
                <a:cubicBezTo>
                  <a:pt x="721" y="257"/>
                  <a:pt x="721" y="257"/>
                  <a:pt x="721" y="257"/>
                </a:cubicBezTo>
                <a:cubicBezTo>
                  <a:pt x="720" y="255"/>
                  <a:pt x="720" y="255"/>
                  <a:pt x="720" y="255"/>
                </a:cubicBezTo>
                <a:cubicBezTo>
                  <a:pt x="721" y="253"/>
                  <a:pt x="721" y="253"/>
                  <a:pt x="721" y="253"/>
                </a:cubicBezTo>
                <a:cubicBezTo>
                  <a:pt x="721" y="251"/>
                  <a:pt x="721" y="251"/>
                  <a:pt x="721" y="251"/>
                </a:cubicBezTo>
                <a:cubicBezTo>
                  <a:pt x="722" y="248"/>
                  <a:pt x="722" y="248"/>
                  <a:pt x="722" y="248"/>
                </a:cubicBezTo>
                <a:cubicBezTo>
                  <a:pt x="721" y="246"/>
                  <a:pt x="721" y="246"/>
                  <a:pt x="721" y="246"/>
                </a:cubicBezTo>
                <a:cubicBezTo>
                  <a:pt x="718" y="247"/>
                  <a:pt x="718" y="247"/>
                  <a:pt x="718" y="247"/>
                </a:cubicBezTo>
                <a:cubicBezTo>
                  <a:pt x="718" y="246"/>
                  <a:pt x="718" y="246"/>
                  <a:pt x="718" y="246"/>
                </a:cubicBezTo>
                <a:cubicBezTo>
                  <a:pt x="720" y="245"/>
                  <a:pt x="720" y="245"/>
                  <a:pt x="720" y="245"/>
                </a:cubicBezTo>
                <a:cubicBezTo>
                  <a:pt x="721" y="242"/>
                  <a:pt x="721" y="242"/>
                  <a:pt x="721" y="242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19" y="241"/>
                  <a:pt x="719" y="241"/>
                  <a:pt x="719" y="241"/>
                </a:cubicBezTo>
                <a:cubicBezTo>
                  <a:pt x="717" y="240"/>
                  <a:pt x="717" y="240"/>
                  <a:pt x="717" y="240"/>
                </a:cubicBezTo>
                <a:cubicBezTo>
                  <a:pt x="716" y="241"/>
                  <a:pt x="716" y="241"/>
                  <a:pt x="716" y="241"/>
                </a:cubicBezTo>
                <a:cubicBezTo>
                  <a:pt x="714" y="241"/>
                  <a:pt x="714" y="241"/>
                  <a:pt x="714" y="241"/>
                </a:cubicBezTo>
                <a:cubicBezTo>
                  <a:pt x="715" y="240"/>
                  <a:pt x="715" y="240"/>
                  <a:pt x="715" y="240"/>
                </a:cubicBezTo>
                <a:cubicBezTo>
                  <a:pt x="715" y="239"/>
                  <a:pt x="715" y="239"/>
                  <a:pt x="715" y="239"/>
                </a:cubicBezTo>
                <a:cubicBezTo>
                  <a:pt x="713" y="239"/>
                  <a:pt x="713" y="239"/>
                  <a:pt x="713" y="239"/>
                </a:cubicBezTo>
                <a:cubicBezTo>
                  <a:pt x="711" y="241"/>
                  <a:pt x="711" y="241"/>
                  <a:pt x="711" y="241"/>
                </a:cubicBezTo>
                <a:cubicBezTo>
                  <a:pt x="708" y="241"/>
                  <a:pt x="708" y="241"/>
                  <a:pt x="708" y="241"/>
                </a:cubicBezTo>
                <a:cubicBezTo>
                  <a:pt x="708" y="240"/>
                  <a:pt x="708" y="240"/>
                  <a:pt x="708" y="240"/>
                </a:cubicBezTo>
                <a:cubicBezTo>
                  <a:pt x="710" y="239"/>
                  <a:pt x="710" y="239"/>
                  <a:pt x="710" y="239"/>
                </a:cubicBezTo>
                <a:cubicBezTo>
                  <a:pt x="711" y="237"/>
                  <a:pt x="711" y="237"/>
                  <a:pt x="711" y="237"/>
                </a:cubicBezTo>
                <a:cubicBezTo>
                  <a:pt x="712" y="235"/>
                  <a:pt x="712" y="235"/>
                  <a:pt x="712" y="235"/>
                </a:cubicBezTo>
                <a:cubicBezTo>
                  <a:pt x="713" y="235"/>
                  <a:pt x="713" y="235"/>
                  <a:pt x="713" y="235"/>
                </a:cubicBezTo>
                <a:cubicBezTo>
                  <a:pt x="715" y="237"/>
                  <a:pt x="715" y="237"/>
                  <a:pt x="715" y="237"/>
                </a:cubicBezTo>
                <a:cubicBezTo>
                  <a:pt x="718" y="237"/>
                  <a:pt x="718" y="237"/>
                  <a:pt x="718" y="237"/>
                </a:cubicBezTo>
                <a:cubicBezTo>
                  <a:pt x="718" y="236"/>
                  <a:pt x="718" y="236"/>
                  <a:pt x="718" y="236"/>
                </a:cubicBezTo>
                <a:cubicBezTo>
                  <a:pt x="716" y="234"/>
                  <a:pt x="716" y="234"/>
                  <a:pt x="716" y="234"/>
                </a:cubicBezTo>
                <a:cubicBezTo>
                  <a:pt x="714" y="233"/>
                  <a:pt x="714" y="233"/>
                  <a:pt x="714" y="233"/>
                </a:cubicBezTo>
                <a:cubicBezTo>
                  <a:pt x="715" y="233"/>
                  <a:pt x="715" y="233"/>
                  <a:pt x="715" y="233"/>
                </a:cubicBezTo>
                <a:cubicBezTo>
                  <a:pt x="712" y="230"/>
                  <a:pt x="712" y="230"/>
                  <a:pt x="712" y="230"/>
                </a:cubicBezTo>
                <a:cubicBezTo>
                  <a:pt x="710" y="228"/>
                  <a:pt x="710" y="228"/>
                  <a:pt x="710" y="228"/>
                </a:cubicBezTo>
                <a:cubicBezTo>
                  <a:pt x="711" y="228"/>
                  <a:pt x="711" y="228"/>
                  <a:pt x="711" y="228"/>
                </a:cubicBezTo>
                <a:cubicBezTo>
                  <a:pt x="711" y="226"/>
                  <a:pt x="711" y="226"/>
                  <a:pt x="711" y="226"/>
                </a:cubicBezTo>
                <a:cubicBezTo>
                  <a:pt x="713" y="226"/>
                  <a:pt x="713" y="226"/>
                  <a:pt x="713" y="226"/>
                </a:cubicBezTo>
                <a:cubicBezTo>
                  <a:pt x="714" y="229"/>
                  <a:pt x="714" y="229"/>
                  <a:pt x="714" y="229"/>
                </a:cubicBezTo>
                <a:cubicBezTo>
                  <a:pt x="716" y="231"/>
                  <a:pt x="716" y="231"/>
                  <a:pt x="716" y="231"/>
                </a:cubicBezTo>
                <a:cubicBezTo>
                  <a:pt x="719" y="232"/>
                  <a:pt x="719" y="232"/>
                  <a:pt x="719" y="232"/>
                </a:cubicBezTo>
                <a:cubicBezTo>
                  <a:pt x="721" y="234"/>
                  <a:pt x="721" y="234"/>
                  <a:pt x="721" y="234"/>
                </a:cubicBezTo>
                <a:cubicBezTo>
                  <a:pt x="722" y="233"/>
                  <a:pt x="722" y="233"/>
                  <a:pt x="722" y="233"/>
                </a:cubicBezTo>
                <a:cubicBezTo>
                  <a:pt x="724" y="234"/>
                  <a:pt x="724" y="234"/>
                  <a:pt x="724" y="234"/>
                </a:cubicBezTo>
                <a:cubicBezTo>
                  <a:pt x="727" y="235"/>
                  <a:pt x="727" y="235"/>
                  <a:pt x="727" y="235"/>
                </a:cubicBezTo>
                <a:cubicBezTo>
                  <a:pt x="730" y="235"/>
                  <a:pt x="730" y="235"/>
                  <a:pt x="730" y="235"/>
                </a:cubicBezTo>
                <a:cubicBezTo>
                  <a:pt x="731" y="233"/>
                  <a:pt x="731" y="233"/>
                  <a:pt x="731" y="233"/>
                </a:cubicBezTo>
                <a:cubicBezTo>
                  <a:pt x="730" y="230"/>
                  <a:pt x="730" y="230"/>
                  <a:pt x="730" y="23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3" y="224"/>
                  <a:pt x="723" y="224"/>
                  <a:pt x="723" y="224"/>
                </a:cubicBezTo>
                <a:cubicBezTo>
                  <a:pt x="722" y="225"/>
                  <a:pt x="722" y="225"/>
                  <a:pt x="722" y="225"/>
                </a:cubicBezTo>
                <a:cubicBezTo>
                  <a:pt x="721" y="223"/>
                  <a:pt x="721" y="223"/>
                  <a:pt x="721" y="223"/>
                </a:cubicBezTo>
                <a:cubicBezTo>
                  <a:pt x="719" y="220"/>
                  <a:pt x="719" y="220"/>
                  <a:pt x="719" y="220"/>
                </a:cubicBezTo>
                <a:cubicBezTo>
                  <a:pt x="718" y="220"/>
                  <a:pt x="718" y="220"/>
                  <a:pt x="718" y="220"/>
                </a:cubicBezTo>
                <a:cubicBezTo>
                  <a:pt x="717" y="219"/>
                  <a:pt x="717" y="219"/>
                  <a:pt x="717" y="219"/>
                </a:cubicBezTo>
                <a:cubicBezTo>
                  <a:pt x="717" y="218"/>
                  <a:pt x="717" y="218"/>
                  <a:pt x="717" y="218"/>
                </a:cubicBezTo>
                <a:cubicBezTo>
                  <a:pt x="719" y="218"/>
                  <a:pt x="719" y="218"/>
                  <a:pt x="719" y="218"/>
                </a:cubicBezTo>
                <a:cubicBezTo>
                  <a:pt x="721" y="220"/>
                  <a:pt x="721" y="220"/>
                  <a:pt x="721" y="220"/>
                </a:cubicBezTo>
                <a:cubicBezTo>
                  <a:pt x="723" y="220"/>
                  <a:pt x="723" y="220"/>
                  <a:pt x="723" y="220"/>
                </a:cubicBezTo>
                <a:cubicBezTo>
                  <a:pt x="723" y="222"/>
                  <a:pt x="723" y="222"/>
                  <a:pt x="723" y="222"/>
                </a:cubicBezTo>
                <a:cubicBezTo>
                  <a:pt x="724" y="223"/>
                  <a:pt x="724" y="223"/>
                  <a:pt x="724" y="223"/>
                </a:cubicBezTo>
                <a:cubicBezTo>
                  <a:pt x="725" y="221"/>
                  <a:pt x="725" y="221"/>
                  <a:pt x="725" y="221"/>
                </a:cubicBezTo>
                <a:cubicBezTo>
                  <a:pt x="724" y="217"/>
                  <a:pt x="724" y="217"/>
                  <a:pt x="724" y="217"/>
                </a:cubicBezTo>
                <a:cubicBezTo>
                  <a:pt x="722" y="213"/>
                  <a:pt x="722" y="213"/>
                  <a:pt x="722" y="213"/>
                </a:cubicBezTo>
                <a:cubicBezTo>
                  <a:pt x="720" y="214"/>
                  <a:pt x="720" y="214"/>
                  <a:pt x="720" y="214"/>
                </a:cubicBezTo>
                <a:cubicBezTo>
                  <a:pt x="719" y="213"/>
                  <a:pt x="719" y="213"/>
                  <a:pt x="719" y="213"/>
                </a:cubicBezTo>
                <a:cubicBezTo>
                  <a:pt x="717" y="213"/>
                  <a:pt x="717" y="213"/>
                  <a:pt x="717" y="213"/>
                </a:cubicBezTo>
                <a:cubicBezTo>
                  <a:pt x="714" y="215"/>
                  <a:pt x="714" y="215"/>
                  <a:pt x="714" y="215"/>
                </a:cubicBezTo>
                <a:cubicBezTo>
                  <a:pt x="712" y="215"/>
                  <a:pt x="712" y="215"/>
                  <a:pt x="712" y="215"/>
                </a:cubicBezTo>
                <a:cubicBezTo>
                  <a:pt x="710" y="213"/>
                  <a:pt x="710" y="213"/>
                  <a:pt x="710" y="213"/>
                </a:cubicBezTo>
                <a:cubicBezTo>
                  <a:pt x="708" y="214"/>
                  <a:pt x="708" y="214"/>
                  <a:pt x="708" y="214"/>
                </a:cubicBezTo>
                <a:cubicBezTo>
                  <a:pt x="706" y="212"/>
                  <a:pt x="706" y="212"/>
                  <a:pt x="706" y="212"/>
                </a:cubicBezTo>
                <a:cubicBezTo>
                  <a:pt x="704" y="215"/>
                  <a:pt x="704" y="215"/>
                  <a:pt x="704" y="215"/>
                </a:cubicBezTo>
                <a:cubicBezTo>
                  <a:pt x="701" y="217"/>
                  <a:pt x="701" y="217"/>
                  <a:pt x="701" y="217"/>
                </a:cubicBezTo>
                <a:cubicBezTo>
                  <a:pt x="700" y="219"/>
                  <a:pt x="700" y="219"/>
                  <a:pt x="700" y="219"/>
                </a:cubicBezTo>
                <a:cubicBezTo>
                  <a:pt x="698" y="220"/>
                  <a:pt x="698" y="220"/>
                  <a:pt x="698" y="220"/>
                </a:cubicBezTo>
                <a:cubicBezTo>
                  <a:pt x="698" y="218"/>
                  <a:pt x="698" y="218"/>
                  <a:pt x="698" y="218"/>
                </a:cubicBezTo>
                <a:cubicBezTo>
                  <a:pt x="700" y="216"/>
                  <a:pt x="700" y="216"/>
                  <a:pt x="700" y="216"/>
                </a:cubicBezTo>
                <a:cubicBezTo>
                  <a:pt x="701" y="216"/>
                  <a:pt x="701" y="216"/>
                  <a:pt x="701" y="216"/>
                </a:cubicBezTo>
                <a:cubicBezTo>
                  <a:pt x="706" y="211"/>
                  <a:pt x="706" y="211"/>
                  <a:pt x="706" y="211"/>
                </a:cubicBezTo>
                <a:cubicBezTo>
                  <a:pt x="707" y="209"/>
                  <a:pt x="707" y="209"/>
                  <a:pt x="707" y="209"/>
                </a:cubicBezTo>
                <a:cubicBezTo>
                  <a:pt x="705" y="207"/>
                  <a:pt x="705" y="207"/>
                  <a:pt x="705" y="207"/>
                </a:cubicBezTo>
                <a:cubicBezTo>
                  <a:pt x="705" y="202"/>
                  <a:pt x="705" y="202"/>
                  <a:pt x="705" y="202"/>
                </a:cubicBezTo>
                <a:cubicBezTo>
                  <a:pt x="706" y="201"/>
                  <a:pt x="706" y="201"/>
                  <a:pt x="706" y="201"/>
                </a:cubicBezTo>
                <a:cubicBezTo>
                  <a:pt x="704" y="199"/>
                  <a:pt x="704" y="199"/>
                  <a:pt x="704" y="199"/>
                </a:cubicBezTo>
                <a:cubicBezTo>
                  <a:pt x="703" y="200"/>
                  <a:pt x="703" y="200"/>
                  <a:pt x="703" y="200"/>
                </a:cubicBezTo>
                <a:cubicBezTo>
                  <a:pt x="701" y="200"/>
                  <a:pt x="701" y="200"/>
                  <a:pt x="701" y="200"/>
                </a:cubicBezTo>
                <a:cubicBezTo>
                  <a:pt x="699" y="199"/>
                  <a:pt x="699" y="199"/>
                  <a:pt x="699" y="199"/>
                </a:cubicBezTo>
                <a:cubicBezTo>
                  <a:pt x="699" y="196"/>
                  <a:pt x="699" y="196"/>
                  <a:pt x="699" y="196"/>
                </a:cubicBezTo>
                <a:cubicBezTo>
                  <a:pt x="699" y="195"/>
                  <a:pt x="699" y="195"/>
                  <a:pt x="699" y="195"/>
                </a:cubicBezTo>
                <a:cubicBezTo>
                  <a:pt x="695" y="194"/>
                  <a:pt x="695" y="194"/>
                  <a:pt x="695" y="194"/>
                </a:cubicBezTo>
                <a:cubicBezTo>
                  <a:pt x="693" y="191"/>
                  <a:pt x="693" y="191"/>
                  <a:pt x="693" y="191"/>
                </a:cubicBezTo>
                <a:cubicBezTo>
                  <a:pt x="691" y="191"/>
                  <a:pt x="691" y="191"/>
                  <a:pt x="691" y="191"/>
                </a:cubicBezTo>
                <a:cubicBezTo>
                  <a:pt x="688" y="190"/>
                  <a:pt x="688" y="190"/>
                  <a:pt x="688" y="190"/>
                </a:cubicBezTo>
                <a:cubicBezTo>
                  <a:pt x="687" y="191"/>
                  <a:pt x="687" y="191"/>
                  <a:pt x="687" y="191"/>
                </a:cubicBezTo>
                <a:cubicBezTo>
                  <a:pt x="683" y="192"/>
                  <a:pt x="683" y="192"/>
                  <a:pt x="683" y="192"/>
                </a:cubicBezTo>
                <a:cubicBezTo>
                  <a:pt x="682" y="193"/>
                  <a:pt x="682" y="193"/>
                  <a:pt x="682" y="193"/>
                </a:cubicBezTo>
                <a:cubicBezTo>
                  <a:pt x="681" y="193"/>
                  <a:pt x="681" y="193"/>
                  <a:pt x="681" y="193"/>
                </a:cubicBezTo>
                <a:cubicBezTo>
                  <a:pt x="680" y="195"/>
                  <a:pt x="680" y="195"/>
                  <a:pt x="680" y="195"/>
                </a:cubicBezTo>
                <a:cubicBezTo>
                  <a:pt x="681" y="197"/>
                  <a:pt x="681" y="197"/>
                  <a:pt x="681" y="197"/>
                </a:cubicBezTo>
                <a:cubicBezTo>
                  <a:pt x="683" y="199"/>
                  <a:pt x="683" y="199"/>
                  <a:pt x="683" y="199"/>
                </a:cubicBezTo>
                <a:cubicBezTo>
                  <a:pt x="681" y="199"/>
                  <a:pt x="681" y="199"/>
                  <a:pt x="681" y="199"/>
                </a:cubicBezTo>
                <a:cubicBezTo>
                  <a:pt x="678" y="195"/>
                  <a:pt x="678" y="195"/>
                  <a:pt x="678" y="195"/>
                </a:cubicBezTo>
                <a:cubicBezTo>
                  <a:pt x="678" y="198"/>
                  <a:pt x="678" y="198"/>
                  <a:pt x="678" y="198"/>
                </a:cubicBezTo>
                <a:cubicBezTo>
                  <a:pt x="678" y="200"/>
                  <a:pt x="678" y="200"/>
                  <a:pt x="678" y="200"/>
                </a:cubicBezTo>
                <a:cubicBezTo>
                  <a:pt x="681" y="201"/>
                  <a:pt x="681" y="201"/>
                  <a:pt x="681" y="201"/>
                </a:cubicBezTo>
                <a:cubicBezTo>
                  <a:pt x="683" y="205"/>
                  <a:pt x="683" y="205"/>
                  <a:pt x="683" y="205"/>
                </a:cubicBezTo>
                <a:cubicBezTo>
                  <a:pt x="685" y="205"/>
                  <a:pt x="685" y="205"/>
                  <a:pt x="685" y="205"/>
                </a:cubicBezTo>
                <a:cubicBezTo>
                  <a:pt x="684" y="207"/>
                  <a:pt x="684" y="207"/>
                  <a:pt x="684" y="207"/>
                </a:cubicBezTo>
                <a:cubicBezTo>
                  <a:pt x="682" y="207"/>
                  <a:pt x="682" y="207"/>
                  <a:pt x="682" y="207"/>
                </a:cubicBezTo>
                <a:cubicBezTo>
                  <a:pt x="681" y="209"/>
                  <a:pt x="681" y="209"/>
                  <a:pt x="681" y="209"/>
                </a:cubicBezTo>
                <a:cubicBezTo>
                  <a:pt x="684" y="213"/>
                  <a:pt x="684" y="213"/>
                  <a:pt x="684" y="213"/>
                </a:cubicBezTo>
                <a:cubicBezTo>
                  <a:pt x="687" y="214"/>
                  <a:pt x="687" y="214"/>
                  <a:pt x="687" y="214"/>
                </a:cubicBezTo>
                <a:cubicBezTo>
                  <a:pt x="687" y="216"/>
                  <a:pt x="687" y="216"/>
                  <a:pt x="687" y="216"/>
                </a:cubicBezTo>
                <a:cubicBezTo>
                  <a:pt x="686" y="215"/>
                  <a:pt x="686" y="215"/>
                  <a:pt x="686" y="215"/>
                </a:cubicBezTo>
                <a:cubicBezTo>
                  <a:pt x="682" y="214"/>
                  <a:pt x="682" y="214"/>
                  <a:pt x="682" y="214"/>
                </a:cubicBezTo>
                <a:cubicBezTo>
                  <a:pt x="682" y="216"/>
                  <a:pt x="682" y="216"/>
                  <a:pt x="682" y="216"/>
                </a:cubicBezTo>
                <a:cubicBezTo>
                  <a:pt x="681" y="217"/>
                  <a:pt x="681" y="217"/>
                  <a:pt x="681" y="217"/>
                </a:cubicBezTo>
                <a:cubicBezTo>
                  <a:pt x="680" y="218"/>
                  <a:pt x="680" y="218"/>
                  <a:pt x="680" y="218"/>
                </a:cubicBezTo>
                <a:cubicBezTo>
                  <a:pt x="683" y="217"/>
                  <a:pt x="683" y="217"/>
                  <a:pt x="683" y="217"/>
                </a:cubicBezTo>
                <a:cubicBezTo>
                  <a:pt x="685" y="218"/>
                  <a:pt x="685" y="218"/>
                  <a:pt x="685" y="218"/>
                </a:cubicBezTo>
                <a:cubicBezTo>
                  <a:pt x="689" y="217"/>
                  <a:pt x="689" y="217"/>
                  <a:pt x="689" y="217"/>
                </a:cubicBezTo>
                <a:cubicBezTo>
                  <a:pt x="689" y="219"/>
                  <a:pt x="689" y="219"/>
                  <a:pt x="689" y="219"/>
                </a:cubicBezTo>
                <a:cubicBezTo>
                  <a:pt x="692" y="219"/>
                  <a:pt x="692" y="219"/>
                  <a:pt x="692" y="219"/>
                </a:cubicBezTo>
                <a:cubicBezTo>
                  <a:pt x="692" y="221"/>
                  <a:pt x="692" y="221"/>
                  <a:pt x="692" y="221"/>
                </a:cubicBezTo>
                <a:cubicBezTo>
                  <a:pt x="695" y="223"/>
                  <a:pt x="695" y="223"/>
                  <a:pt x="695" y="223"/>
                </a:cubicBezTo>
                <a:cubicBezTo>
                  <a:pt x="697" y="223"/>
                  <a:pt x="697" y="223"/>
                  <a:pt x="697" y="223"/>
                </a:cubicBezTo>
                <a:cubicBezTo>
                  <a:pt x="697" y="222"/>
                  <a:pt x="697" y="222"/>
                  <a:pt x="697" y="222"/>
                </a:cubicBezTo>
                <a:cubicBezTo>
                  <a:pt x="698" y="223"/>
                  <a:pt x="698" y="223"/>
                  <a:pt x="698" y="223"/>
                </a:cubicBezTo>
                <a:cubicBezTo>
                  <a:pt x="700" y="221"/>
                  <a:pt x="700" y="221"/>
                  <a:pt x="700" y="221"/>
                </a:cubicBezTo>
                <a:cubicBezTo>
                  <a:pt x="702" y="222"/>
                  <a:pt x="702" y="222"/>
                  <a:pt x="702" y="222"/>
                </a:cubicBezTo>
                <a:cubicBezTo>
                  <a:pt x="702" y="223"/>
                  <a:pt x="702" y="223"/>
                  <a:pt x="702" y="223"/>
                </a:cubicBezTo>
                <a:cubicBezTo>
                  <a:pt x="701" y="226"/>
                  <a:pt x="701" y="226"/>
                  <a:pt x="701" y="226"/>
                </a:cubicBezTo>
                <a:cubicBezTo>
                  <a:pt x="701" y="230"/>
                  <a:pt x="701" y="230"/>
                  <a:pt x="701" y="230"/>
                </a:cubicBezTo>
                <a:cubicBezTo>
                  <a:pt x="700" y="233"/>
                  <a:pt x="700" y="233"/>
                  <a:pt x="700" y="233"/>
                </a:cubicBezTo>
                <a:cubicBezTo>
                  <a:pt x="700" y="235"/>
                  <a:pt x="700" y="235"/>
                  <a:pt x="700" y="235"/>
                </a:cubicBezTo>
                <a:cubicBezTo>
                  <a:pt x="702" y="237"/>
                  <a:pt x="702" y="237"/>
                  <a:pt x="702" y="237"/>
                </a:cubicBezTo>
                <a:cubicBezTo>
                  <a:pt x="701" y="240"/>
                  <a:pt x="701" y="240"/>
                  <a:pt x="701" y="240"/>
                </a:cubicBezTo>
                <a:cubicBezTo>
                  <a:pt x="701" y="242"/>
                  <a:pt x="701" y="242"/>
                  <a:pt x="701" y="242"/>
                </a:cubicBezTo>
                <a:cubicBezTo>
                  <a:pt x="700" y="245"/>
                  <a:pt x="700" y="245"/>
                  <a:pt x="700" y="245"/>
                </a:cubicBezTo>
                <a:cubicBezTo>
                  <a:pt x="697" y="247"/>
                  <a:pt x="697" y="247"/>
                  <a:pt x="697" y="247"/>
                </a:cubicBezTo>
                <a:cubicBezTo>
                  <a:pt x="694" y="248"/>
                  <a:pt x="694" y="248"/>
                  <a:pt x="694" y="248"/>
                </a:cubicBezTo>
                <a:cubicBezTo>
                  <a:pt x="693" y="250"/>
                  <a:pt x="693" y="250"/>
                  <a:pt x="693" y="250"/>
                </a:cubicBezTo>
                <a:cubicBezTo>
                  <a:pt x="691" y="253"/>
                  <a:pt x="691" y="253"/>
                  <a:pt x="691" y="253"/>
                </a:cubicBezTo>
                <a:cubicBezTo>
                  <a:pt x="691" y="255"/>
                  <a:pt x="691" y="255"/>
                  <a:pt x="691" y="255"/>
                </a:cubicBezTo>
                <a:cubicBezTo>
                  <a:pt x="689" y="256"/>
                  <a:pt x="689" y="256"/>
                  <a:pt x="689" y="256"/>
                </a:cubicBezTo>
                <a:cubicBezTo>
                  <a:pt x="687" y="258"/>
                  <a:pt x="687" y="258"/>
                  <a:pt x="687" y="258"/>
                </a:cubicBezTo>
                <a:cubicBezTo>
                  <a:pt x="688" y="261"/>
                  <a:pt x="688" y="261"/>
                  <a:pt x="688" y="261"/>
                </a:cubicBezTo>
                <a:cubicBezTo>
                  <a:pt x="689" y="261"/>
                  <a:pt x="689" y="261"/>
                  <a:pt x="689" y="261"/>
                </a:cubicBezTo>
                <a:cubicBezTo>
                  <a:pt x="689" y="263"/>
                  <a:pt x="689" y="263"/>
                  <a:pt x="689" y="263"/>
                </a:cubicBezTo>
                <a:cubicBezTo>
                  <a:pt x="687" y="264"/>
                  <a:pt x="687" y="264"/>
                  <a:pt x="687" y="264"/>
                </a:cubicBezTo>
                <a:cubicBezTo>
                  <a:pt x="687" y="265"/>
                  <a:pt x="687" y="265"/>
                  <a:pt x="687" y="265"/>
                </a:cubicBezTo>
                <a:cubicBezTo>
                  <a:pt x="688" y="267"/>
                  <a:pt x="688" y="267"/>
                  <a:pt x="688" y="267"/>
                </a:cubicBezTo>
                <a:cubicBezTo>
                  <a:pt x="686" y="269"/>
                  <a:pt x="686" y="269"/>
                  <a:pt x="686" y="269"/>
                </a:cubicBezTo>
                <a:cubicBezTo>
                  <a:pt x="685" y="271"/>
                  <a:pt x="685" y="271"/>
                  <a:pt x="685" y="271"/>
                </a:cubicBezTo>
                <a:cubicBezTo>
                  <a:pt x="686" y="274"/>
                  <a:pt x="686" y="274"/>
                  <a:pt x="686" y="274"/>
                </a:cubicBezTo>
                <a:cubicBezTo>
                  <a:pt x="688" y="274"/>
                  <a:pt x="688" y="274"/>
                  <a:pt x="688" y="274"/>
                </a:cubicBezTo>
                <a:cubicBezTo>
                  <a:pt x="688" y="276"/>
                  <a:pt x="688" y="276"/>
                  <a:pt x="688" y="276"/>
                </a:cubicBezTo>
                <a:cubicBezTo>
                  <a:pt x="690" y="277"/>
                  <a:pt x="690" y="277"/>
                  <a:pt x="690" y="277"/>
                </a:cubicBezTo>
                <a:cubicBezTo>
                  <a:pt x="691" y="277"/>
                  <a:pt x="691" y="277"/>
                  <a:pt x="691" y="277"/>
                </a:cubicBezTo>
                <a:cubicBezTo>
                  <a:pt x="691" y="275"/>
                  <a:pt x="691" y="275"/>
                  <a:pt x="691" y="275"/>
                </a:cubicBezTo>
                <a:cubicBezTo>
                  <a:pt x="692" y="274"/>
                  <a:pt x="692" y="274"/>
                  <a:pt x="692" y="274"/>
                </a:cubicBezTo>
                <a:cubicBezTo>
                  <a:pt x="693" y="275"/>
                  <a:pt x="693" y="275"/>
                  <a:pt x="693" y="275"/>
                </a:cubicBezTo>
                <a:cubicBezTo>
                  <a:pt x="694" y="274"/>
                  <a:pt x="694" y="274"/>
                  <a:pt x="694" y="274"/>
                </a:cubicBezTo>
                <a:cubicBezTo>
                  <a:pt x="697" y="272"/>
                  <a:pt x="697" y="272"/>
                  <a:pt x="697" y="272"/>
                </a:cubicBezTo>
                <a:cubicBezTo>
                  <a:pt x="697" y="273"/>
                  <a:pt x="697" y="273"/>
                  <a:pt x="697" y="273"/>
                </a:cubicBezTo>
                <a:cubicBezTo>
                  <a:pt x="696" y="276"/>
                  <a:pt x="696" y="276"/>
                  <a:pt x="696" y="276"/>
                </a:cubicBezTo>
                <a:cubicBezTo>
                  <a:pt x="694" y="276"/>
                  <a:pt x="694" y="276"/>
                  <a:pt x="694" y="276"/>
                </a:cubicBezTo>
                <a:cubicBezTo>
                  <a:pt x="694" y="277"/>
                  <a:pt x="694" y="277"/>
                  <a:pt x="694" y="277"/>
                </a:cubicBezTo>
                <a:cubicBezTo>
                  <a:pt x="695" y="279"/>
                  <a:pt x="695" y="279"/>
                  <a:pt x="695" y="279"/>
                </a:cubicBezTo>
                <a:cubicBezTo>
                  <a:pt x="695" y="280"/>
                  <a:pt x="695" y="280"/>
                  <a:pt x="695" y="280"/>
                </a:cubicBezTo>
                <a:cubicBezTo>
                  <a:pt x="697" y="283"/>
                  <a:pt x="697" y="283"/>
                  <a:pt x="697" y="283"/>
                </a:cubicBezTo>
                <a:cubicBezTo>
                  <a:pt x="699" y="282"/>
                  <a:pt x="699" y="282"/>
                  <a:pt x="699" y="282"/>
                </a:cubicBezTo>
                <a:cubicBezTo>
                  <a:pt x="700" y="283"/>
                  <a:pt x="700" y="283"/>
                  <a:pt x="700" y="283"/>
                </a:cubicBezTo>
                <a:cubicBezTo>
                  <a:pt x="703" y="283"/>
                  <a:pt x="703" y="283"/>
                  <a:pt x="703" y="283"/>
                </a:cubicBezTo>
                <a:cubicBezTo>
                  <a:pt x="704" y="282"/>
                  <a:pt x="704" y="282"/>
                  <a:pt x="704" y="282"/>
                </a:cubicBezTo>
                <a:cubicBezTo>
                  <a:pt x="707" y="281"/>
                  <a:pt x="707" y="281"/>
                  <a:pt x="707" y="281"/>
                </a:cubicBezTo>
                <a:cubicBezTo>
                  <a:pt x="707" y="278"/>
                  <a:pt x="707" y="278"/>
                  <a:pt x="707" y="278"/>
                </a:cubicBezTo>
                <a:cubicBezTo>
                  <a:pt x="709" y="278"/>
                  <a:pt x="709" y="278"/>
                  <a:pt x="709" y="278"/>
                </a:cubicBezTo>
                <a:cubicBezTo>
                  <a:pt x="710" y="277"/>
                  <a:pt x="710" y="277"/>
                  <a:pt x="710" y="277"/>
                </a:cubicBezTo>
                <a:cubicBezTo>
                  <a:pt x="710" y="278"/>
                  <a:pt x="710" y="278"/>
                  <a:pt x="710" y="278"/>
                </a:cubicBezTo>
                <a:cubicBezTo>
                  <a:pt x="710" y="279"/>
                  <a:pt x="710" y="279"/>
                  <a:pt x="710" y="279"/>
                </a:cubicBezTo>
                <a:cubicBezTo>
                  <a:pt x="710" y="281"/>
                  <a:pt x="710" y="281"/>
                  <a:pt x="710" y="281"/>
                </a:cubicBezTo>
                <a:cubicBezTo>
                  <a:pt x="711" y="281"/>
                  <a:pt x="711" y="281"/>
                  <a:pt x="711" y="281"/>
                </a:cubicBezTo>
                <a:cubicBezTo>
                  <a:pt x="712" y="277"/>
                  <a:pt x="712" y="277"/>
                  <a:pt x="712" y="277"/>
                </a:cubicBezTo>
                <a:cubicBezTo>
                  <a:pt x="714" y="276"/>
                  <a:pt x="714" y="276"/>
                  <a:pt x="714" y="276"/>
                </a:cubicBezTo>
                <a:cubicBezTo>
                  <a:pt x="714" y="278"/>
                  <a:pt x="714" y="278"/>
                  <a:pt x="714" y="278"/>
                </a:cubicBezTo>
                <a:cubicBezTo>
                  <a:pt x="714" y="280"/>
                  <a:pt x="714" y="280"/>
                  <a:pt x="714" y="280"/>
                </a:cubicBezTo>
                <a:cubicBezTo>
                  <a:pt x="711" y="284"/>
                  <a:pt x="711" y="284"/>
                  <a:pt x="711" y="284"/>
                </a:cubicBezTo>
                <a:cubicBezTo>
                  <a:pt x="709" y="286"/>
                  <a:pt x="709" y="286"/>
                  <a:pt x="709" y="286"/>
                </a:cubicBezTo>
                <a:cubicBezTo>
                  <a:pt x="709" y="288"/>
                  <a:pt x="709" y="288"/>
                  <a:pt x="709" y="288"/>
                </a:cubicBezTo>
                <a:cubicBezTo>
                  <a:pt x="712" y="289"/>
                  <a:pt x="712" y="289"/>
                  <a:pt x="712" y="289"/>
                </a:cubicBezTo>
                <a:cubicBezTo>
                  <a:pt x="714" y="290"/>
                  <a:pt x="714" y="290"/>
                  <a:pt x="714" y="290"/>
                </a:cubicBezTo>
                <a:cubicBezTo>
                  <a:pt x="716" y="290"/>
                  <a:pt x="716" y="290"/>
                  <a:pt x="716" y="290"/>
                </a:cubicBezTo>
                <a:cubicBezTo>
                  <a:pt x="717" y="291"/>
                  <a:pt x="717" y="291"/>
                  <a:pt x="717" y="291"/>
                </a:cubicBezTo>
                <a:cubicBezTo>
                  <a:pt x="719" y="291"/>
                  <a:pt x="719" y="291"/>
                  <a:pt x="719" y="291"/>
                </a:cubicBezTo>
                <a:cubicBezTo>
                  <a:pt x="720" y="289"/>
                  <a:pt x="720" y="289"/>
                  <a:pt x="720" y="289"/>
                </a:cubicBezTo>
                <a:cubicBezTo>
                  <a:pt x="722" y="290"/>
                  <a:pt x="722" y="290"/>
                  <a:pt x="722" y="290"/>
                </a:cubicBezTo>
                <a:cubicBezTo>
                  <a:pt x="722" y="291"/>
                  <a:pt x="722" y="291"/>
                  <a:pt x="722" y="291"/>
                </a:cubicBezTo>
                <a:cubicBezTo>
                  <a:pt x="722" y="292"/>
                  <a:pt x="722" y="292"/>
                  <a:pt x="722" y="292"/>
                </a:cubicBezTo>
                <a:cubicBezTo>
                  <a:pt x="724" y="293"/>
                  <a:pt x="724" y="293"/>
                  <a:pt x="724" y="293"/>
                </a:cubicBezTo>
                <a:cubicBezTo>
                  <a:pt x="725" y="294"/>
                  <a:pt x="725" y="294"/>
                  <a:pt x="725" y="294"/>
                </a:cubicBezTo>
                <a:cubicBezTo>
                  <a:pt x="727" y="293"/>
                  <a:pt x="727" y="293"/>
                  <a:pt x="727" y="293"/>
                </a:cubicBezTo>
                <a:cubicBezTo>
                  <a:pt x="726" y="291"/>
                  <a:pt x="726" y="291"/>
                  <a:pt x="726" y="291"/>
                </a:cubicBezTo>
                <a:cubicBezTo>
                  <a:pt x="726" y="289"/>
                  <a:pt x="726" y="289"/>
                  <a:pt x="726" y="289"/>
                </a:cubicBezTo>
                <a:cubicBezTo>
                  <a:pt x="728" y="287"/>
                  <a:pt x="728" y="287"/>
                  <a:pt x="728" y="287"/>
                </a:cubicBezTo>
                <a:cubicBezTo>
                  <a:pt x="728" y="289"/>
                  <a:pt x="728" y="289"/>
                  <a:pt x="728" y="289"/>
                </a:cubicBezTo>
                <a:cubicBezTo>
                  <a:pt x="728" y="291"/>
                  <a:pt x="728" y="291"/>
                  <a:pt x="728" y="291"/>
                </a:cubicBezTo>
                <a:cubicBezTo>
                  <a:pt x="728" y="294"/>
                  <a:pt x="728" y="294"/>
                  <a:pt x="728" y="294"/>
                </a:cubicBezTo>
                <a:cubicBezTo>
                  <a:pt x="730" y="294"/>
                  <a:pt x="730" y="294"/>
                  <a:pt x="730" y="294"/>
                </a:cubicBezTo>
                <a:cubicBezTo>
                  <a:pt x="730" y="291"/>
                  <a:pt x="730" y="291"/>
                  <a:pt x="730" y="291"/>
                </a:cubicBezTo>
                <a:cubicBezTo>
                  <a:pt x="731" y="290"/>
                  <a:pt x="731" y="290"/>
                  <a:pt x="731" y="290"/>
                </a:cubicBezTo>
                <a:cubicBezTo>
                  <a:pt x="733" y="290"/>
                  <a:pt x="733" y="290"/>
                  <a:pt x="733" y="290"/>
                </a:cubicBezTo>
                <a:cubicBezTo>
                  <a:pt x="733" y="291"/>
                  <a:pt x="733" y="291"/>
                  <a:pt x="733" y="291"/>
                </a:cubicBezTo>
                <a:cubicBezTo>
                  <a:pt x="732" y="292"/>
                  <a:pt x="732" y="292"/>
                  <a:pt x="732" y="292"/>
                </a:cubicBezTo>
                <a:cubicBezTo>
                  <a:pt x="732" y="294"/>
                  <a:pt x="732" y="294"/>
                  <a:pt x="732" y="294"/>
                </a:cubicBezTo>
                <a:cubicBezTo>
                  <a:pt x="735" y="294"/>
                  <a:pt x="735" y="294"/>
                  <a:pt x="735" y="294"/>
                </a:cubicBezTo>
                <a:cubicBezTo>
                  <a:pt x="737" y="293"/>
                  <a:pt x="737" y="293"/>
                  <a:pt x="737" y="293"/>
                </a:cubicBezTo>
                <a:cubicBezTo>
                  <a:pt x="739" y="289"/>
                  <a:pt x="739" y="289"/>
                  <a:pt x="739" y="289"/>
                </a:cubicBezTo>
                <a:cubicBezTo>
                  <a:pt x="739" y="291"/>
                  <a:pt x="739" y="291"/>
                  <a:pt x="739" y="291"/>
                </a:cubicBezTo>
                <a:cubicBezTo>
                  <a:pt x="738" y="293"/>
                  <a:pt x="738" y="293"/>
                  <a:pt x="738" y="293"/>
                </a:cubicBezTo>
                <a:cubicBezTo>
                  <a:pt x="738" y="294"/>
                  <a:pt x="738" y="294"/>
                  <a:pt x="738" y="294"/>
                </a:cubicBezTo>
                <a:cubicBezTo>
                  <a:pt x="741" y="294"/>
                  <a:pt x="741" y="294"/>
                  <a:pt x="741" y="294"/>
                </a:cubicBezTo>
                <a:cubicBezTo>
                  <a:pt x="742" y="290"/>
                  <a:pt x="742" y="290"/>
                  <a:pt x="742" y="290"/>
                </a:cubicBezTo>
                <a:cubicBezTo>
                  <a:pt x="743" y="289"/>
                  <a:pt x="743" y="289"/>
                  <a:pt x="743" y="289"/>
                </a:cubicBezTo>
                <a:cubicBezTo>
                  <a:pt x="742" y="294"/>
                  <a:pt x="742" y="294"/>
                  <a:pt x="742" y="294"/>
                </a:cubicBezTo>
                <a:cubicBezTo>
                  <a:pt x="742" y="296"/>
                  <a:pt x="742" y="296"/>
                  <a:pt x="742" y="296"/>
                </a:cubicBezTo>
                <a:cubicBezTo>
                  <a:pt x="745" y="296"/>
                  <a:pt x="745" y="296"/>
                  <a:pt x="745" y="296"/>
                </a:cubicBezTo>
                <a:cubicBezTo>
                  <a:pt x="748" y="298"/>
                  <a:pt x="748" y="298"/>
                  <a:pt x="748" y="298"/>
                </a:cubicBezTo>
                <a:cubicBezTo>
                  <a:pt x="750" y="297"/>
                  <a:pt x="750" y="297"/>
                  <a:pt x="750" y="297"/>
                </a:cubicBezTo>
                <a:cubicBezTo>
                  <a:pt x="752" y="296"/>
                  <a:pt x="752" y="296"/>
                  <a:pt x="752" y="296"/>
                </a:cubicBezTo>
                <a:cubicBezTo>
                  <a:pt x="752" y="298"/>
                  <a:pt x="752" y="298"/>
                  <a:pt x="752" y="298"/>
                </a:cubicBezTo>
                <a:cubicBezTo>
                  <a:pt x="755" y="297"/>
                  <a:pt x="755" y="297"/>
                  <a:pt x="755" y="297"/>
                </a:cubicBezTo>
                <a:cubicBezTo>
                  <a:pt x="757" y="296"/>
                  <a:pt x="757" y="296"/>
                  <a:pt x="757" y="296"/>
                </a:cubicBezTo>
                <a:cubicBezTo>
                  <a:pt x="757" y="293"/>
                  <a:pt x="757" y="293"/>
                  <a:pt x="757" y="293"/>
                </a:cubicBezTo>
                <a:cubicBezTo>
                  <a:pt x="759" y="291"/>
                  <a:pt x="759" y="291"/>
                  <a:pt x="759" y="291"/>
                </a:cubicBezTo>
                <a:cubicBezTo>
                  <a:pt x="760" y="290"/>
                  <a:pt x="760" y="290"/>
                  <a:pt x="760" y="290"/>
                </a:cubicBezTo>
                <a:cubicBezTo>
                  <a:pt x="759" y="287"/>
                  <a:pt x="759" y="287"/>
                  <a:pt x="759" y="287"/>
                </a:cubicBezTo>
                <a:cubicBezTo>
                  <a:pt x="760" y="285"/>
                  <a:pt x="760" y="285"/>
                  <a:pt x="760" y="285"/>
                </a:cubicBezTo>
                <a:cubicBezTo>
                  <a:pt x="761" y="286"/>
                  <a:pt x="761" y="286"/>
                  <a:pt x="761" y="286"/>
                </a:cubicBezTo>
                <a:cubicBezTo>
                  <a:pt x="761" y="289"/>
                  <a:pt x="761" y="289"/>
                  <a:pt x="761" y="289"/>
                </a:cubicBezTo>
                <a:cubicBezTo>
                  <a:pt x="762" y="289"/>
                  <a:pt x="762" y="289"/>
                  <a:pt x="762" y="289"/>
                </a:cubicBezTo>
                <a:cubicBezTo>
                  <a:pt x="763" y="290"/>
                  <a:pt x="763" y="290"/>
                  <a:pt x="763" y="290"/>
                </a:cubicBezTo>
                <a:cubicBezTo>
                  <a:pt x="761" y="292"/>
                  <a:pt x="761" y="292"/>
                  <a:pt x="761" y="292"/>
                </a:cubicBezTo>
                <a:cubicBezTo>
                  <a:pt x="760" y="295"/>
                  <a:pt x="760" y="295"/>
                  <a:pt x="760" y="295"/>
                </a:cubicBezTo>
                <a:cubicBezTo>
                  <a:pt x="760" y="300"/>
                  <a:pt x="760" y="300"/>
                  <a:pt x="760" y="300"/>
                </a:cubicBezTo>
                <a:close/>
                <a:moveTo>
                  <a:pt x="676" y="190"/>
                </a:moveTo>
                <a:cubicBezTo>
                  <a:pt x="678" y="189"/>
                  <a:pt x="678" y="189"/>
                  <a:pt x="678" y="189"/>
                </a:cubicBezTo>
                <a:cubicBezTo>
                  <a:pt x="678" y="188"/>
                  <a:pt x="678" y="188"/>
                  <a:pt x="678" y="188"/>
                </a:cubicBezTo>
                <a:cubicBezTo>
                  <a:pt x="677" y="188"/>
                  <a:pt x="677" y="188"/>
                  <a:pt x="677" y="188"/>
                </a:cubicBezTo>
                <a:cubicBezTo>
                  <a:pt x="675" y="189"/>
                  <a:pt x="675" y="189"/>
                  <a:pt x="675" y="189"/>
                </a:cubicBezTo>
                <a:cubicBezTo>
                  <a:pt x="676" y="190"/>
                  <a:pt x="676" y="190"/>
                  <a:pt x="676" y="190"/>
                </a:cubicBezTo>
                <a:close/>
                <a:moveTo>
                  <a:pt x="672" y="204"/>
                </a:moveTo>
                <a:cubicBezTo>
                  <a:pt x="673" y="203"/>
                  <a:pt x="673" y="203"/>
                  <a:pt x="673" y="203"/>
                </a:cubicBezTo>
                <a:cubicBezTo>
                  <a:pt x="674" y="201"/>
                  <a:pt x="674" y="201"/>
                  <a:pt x="674" y="201"/>
                </a:cubicBezTo>
                <a:cubicBezTo>
                  <a:pt x="674" y="203"/>
                  <a:pt x="674" y="203"/>
                  <a:pt x="674" y="203"/>
                </a:cubicBezTo>
                <a:cubicBezTo>
                  <a:pt x="673" y="204"/>
                  <a:pt x="673" y="204"/>
                  <a:pt x="673" y="204"/>
                </a:cubicBezTo>
                <a:cubicBezTo>
                  <a:pt x="672" y="204"/>
                  <a:pt x="672" y="204"/>
                  <a:pt x="672" y="204"/>
                </a:cubicBezTo>
                <a:close/>
                <a:moveTo>
                  <a:pt x="613" y="226"/>
                </a:moveTo>
                <a:cubicBezTo>
                  <a:pt x="613" y="227"/>
                  <a:pt x="613" y="227"/>
                  <a:pt x="613" y="227"/>
                </a:cubicBezTo>
                <a:cubicBezTo>
                  <a:pt x="614" y="228"/>
                  <a:pt x="614" y="228"/>
                  <a:pt x="614" y="228"/>
                </a:cubicBezTo>
                <a:cubicBezTo>
                  <a:pt x="614" y="227"/>
                  <a:pt x="614" y="227"/>
                  <a:pt x="614" y="227"/>
                </a:cubicBezTo>
                <a:cubicBezTo>
                  <a:pt x="613" y="226"/>
                  <a:pt x="613" y="226"/>
                  <a:pt x="613" y="226"/>
                </a:cubicBezTo>
                <a:close/>
                <a:moveTo>
                  <a:pt x="652" y="189"/>
                </a:moveTo>
                <a:cubicBezTo>
                  <a:pt x="652" y="190"/>
                  <a:pt x="652" y="190"/>
                  <a:pt x="652" y="190"/>
                </a:cubicBezTo>
                <a:cubicBezTo>
                  <a:pt x="653" y="192"/>
                  <a:pt x="653" y="192"/>
                  <a:pt x="653" y="192"/>
                </a:cubicBezTo>
                <a:cubicBezTo>
                  <a:pt x="653" y="193"/>
                  <a:pt x="653" y="193"/>
                  <a:pt x="653" y="193"/>
                </a:cubicBezTo>
                <a:cubicBezTo>
                  <a:pt x="655" y="193"/>
                  <a:pt x="655" y="193"/>
                  <a:pt x="655" y="193"/>
                </a:cubicBezTo>
                <a:cubicBezTo>
                  <a:pt x="654" y="190"/>
                  <a:pt x="654" y="190"/>
                  <a:pt x="654" y="190"/>
                </a:cubicBezTo>
                <a:cubicBezTo>
                  <a:pt x="653" y="189"/>
                  <a:pt x="653" y="189"/>
                  <a:pt x="653" y="189"/>
                </a:cubicBezTo>
                <a:cubicBezTo>
                  <a:pt x="652" y="189"/>
                  <a:pt x="652" y="189"/>
                  <a:pt x="652" y="189"/>
                </a:cubicBezTo>
                <a:close/>
                <a:moveTo>
                  <a:pt x="633" y="190"/>
                </a:moveTo>
                <a:cubicBezTo>
                  <a:pt x="633" y="191"/>
                  <a:pt x="633" y="191"/>
                  <a:pt x="633" y="191"/>
                </a:cubicBezTo>
                <a:cubicBezTo>
                  <a:pt x="634" y="192"/>
                  <a:pt x="634" y="192"/>
                  <a:pt x="634" y="192"/>
                </a:cubicBezTo>
                <a:cubicBezTo>
                  <a:pt x="636" y="191"/>
                  <a:pt x="636" y="191"/>
                  <a:pt x="636" y="191"/>
                </a:cubicBezTo>
                <a:cubicBezTo>
                  <a:pt x="638" y="190"/>
                  <a:pt x="638" y="190"/>
                  <a:pt x="638" y="190"/>
                </a:cubicBezTo>
                <a:cubicBezTo>
                  <a:pt x="640" y="191"/>
                  <a:pt x="640" y="191"/>
                  <a:pt x="640" y="191"/>
                </a:cubicBezTo>
                <a:cubicBezTo>
                  <a:pt x="644" y="189"/>
                  <a:pt x="644" y="189"/>
                  <a:pt x="644" y="189"/>
                </a:cubicBezTo>
                <a:cubicBezTo>
                  <a:pt x="646" y="189"/>
                  <a:pt x="646" y="189"/>
                  <a:pt x="646" y="189"/>
                </a:cubicBezTo>
                <a:cubicBezTo>
                  <a:pt x="648" y="188"/>
                  <a:pt x="648" y="188"/>
                  <a:pt x="648" y="188"/>
                </a:cubicBezTo>
                <a:cubicBezTo>
                  <a:pt x="647" y="187"/>
                  <a:pt x="647" y="187"/>
                  <a:pt x="647" y="187"/>
                </a:cubicBezTo>
                <a:cubicBezTo>
                  <a:pt x="643" y="187"/>
                  <a:pt x="643" y="187"/>
                  <a:pt x="643" y="187"/>
                </a:cubicBezTo>
                <a:cubicBezTo>
                  <a:pt x="641" y="187"/>
                  <a:pt x="641" y="187"/>
                  <a:pt x="641" y="187"/>
                </a:cubicBezTo>
                <a:cubicBezTo>
                  <a:pt x="641" y="187"/>
                  <a:pt x="639" y="188"/>
                  <a:pt x="639" y="188"/>
                </a:cubicBezTo>
                <a:cubicBezTo>
                  <a:pt x="638" y="188"/>
                  <a:pt x="637" y="188"/>
                  <a:pt x="637" y="188"/>
                </a:cubicBezTo>
                <a:cubicBezTo>
                  <a:pt x="635" y="189"/>
                  <a:pt x="635" y="189"/>
                  <a:pt x="635" y="189"/>
                </a:cubicBezTo>
                <a:cubicBezTo>
                  <a:pt x="633" y="190"/>
                  <a:pt x="633" y="190"/>
                  <a:pt x="633" y="190"/>
                </a:cubicBezTo>
                <a:close/>
                <a:moveTo>
                  <a:pt x="614" y="196"/>
                </a:moveTo>
                <a:cubicBezTo>
                  <a:pt x="613" y="195"/>
                  <a:pt x="613" y="195"/>
                  <a:pt x="613" y="195"/>
                </a:cubicBezTo>
                <a:cubicBezTo>
                  <a:pt x="610" y="194"/>
                  <a:pt x="610" y="194"/>
                  <a:pt x="610" y="194"/>
                </a:cubicBezTo>
                <a:cubicBezTo>
                  <a:pt x="607" y="193"/>
                  <a:pt x="607" y="193"/>
                  <a:pt x="607" y="193"/>
                </a:cubicBezTo>
                <a:cubicBezTo>
                  <a:pt x="607" y="190"/>
                  <a:pt x="607" y="190"/>
                  <a:pt x="607" y="190"/>
                </a:cubicBezTo>
                <a:cubicBezTo>
                  <a:pt x="608" y="188"/>
                  <a:pt x="608" y="188"/>
                  <a:pt x="608" y="188"/>
                </a:cubicBezTo>
                <a:cubicBezTo>
                  <a:pt x="609" y="187"/>
                  <a:pt x="609" y="187"/>
                  <a:pt x="609" y="187"/>
                </a:cubicBezTo>
                <a:cubicBezTo>
                  <a:pt x="608" y="185"/>
                  <a:pt x="608" y="185"/>
                  <a:pt x="608" y="185"/>
                </a:cubicBezTo>
                <a:cubicBezTo>
                  <a:pt x="609" y="183"/>
                  <a:pt x="609" y="183"/>
                  <a:pt x="609" y="183"/>
                </a:cubicBezTo>
                <a:cubicBezTo>
                  <a:pt x="610" y="182"/>
                  <a:pt x="610" y="182"/>
                  <a:pt x="610" y="182"/>
                </a:cubicBezTo>
                <a:cubicBezTo>
                  <a:pt x="613" y="182"/>
                  <a:pt x="613" y="182"/>
                  <a:pt x="613" y="182"/>
                </a:cubicBezTo>
                <a:cubicBezTo>
                  <a:pt x="614" y="183"/>
                  <a:pt x="614" y="183"/>
                  <a:pt x="614" y="183"/>
                </a:cubicBezTo>
                <a:cubicBezTo>
                  <a:pt x="615" y="183"/>
                  <a:pt x="615" y="183"/>
                  <a:pt x="615" y="183"/>
                </a:cubicBezTo>
                <a:cubicBezTo>
                  <a:pt x="616" y="184"/>
                  <a:pt x="616" y="184"/>
                  <a:pt x="616" y="184"/>
                </a:cubicBezTo>
                <a:cubicBezTo>
                  <a:pt x="614" y="185"/>
                  <a:pt x="614" y="185"/>
                  <a:pt x="614" y="185"/>
                </a:cubicBezTo>
                <a:cubicBezTo>
                  <a:pt x="614" y="187"/>
                  <a:pt x="614" y="187"/>
                  <a:pt x="614" y="187"/>
                </a:cubicBezTo>
                <a:cubicBezTo>
                  <a:pt x="615" y="187"/>
                  <a:pt x="615" y="187"/>
                  <a:pt x="615" y="187"/>
                </a:cubicBezTo>
                <a:cubicBezTo>
                  <a:pt x="617" y="187"/>
                  <a:pt x="617" y="187"/>
                  <a:pt x="617" y="187"/>
                </a:cubicBezTo>
                <a:cubicBezTo>
                  <a:pt x="617" y="188"/>
                  <a:pt x="617" y="188"/>
                  <a:pt x="617" y="188"/>
                </a:cubicBezTo>
                <a:cubicBezTo>
                  <a:pt x="616" y="189"/>
                  <a:pt x="616" y="189"/>
                  <a:pt x="616" y="189"/>
                </a:cubicBezTo>
                <a:cubicBezTo>
                  <a:pt x="617" y="191"/>
                  <a:pt x="617" y="191"/>
                  <a:pt x="617" y="191"/>
                </a:cubicBezTo>
                <a:cubicBezTo>
                  <a:pt x="617" y="193"/>
                  <a:pt x="617" y="193"/>
                  <a:pt x="617" y="193"/>
                </a:cubicBezTo>
                <a:cubicBezTo>
                  <a:pt x="616" y="195"/>
                  <a:pt x="616" y="195"/>
                  <a:pt x="616" y="195"/>
                </a:cubicBezTo>
                <a:cubicBezTo>
                  <a:pt x="614" y="196"/>
                  <a:pt x="614" y="196"/>
                  <a:pt x="614" y="196"/>
                </a:cubicBezTo>
                <a:close/>
                <a:moveTo>
                  <a:pt x="611" y="205"/>
                </a:moveTo>
                <a:cubicBezTo>
                  <a:pt x="616" y="205"/>
                  <a:pt x="616" y="205"/>
                  <a:pt x="616" y="205"/>
                </a:cubicBezTo>
                <a:cubicBezTo>
                  <a:pt x="618" y="204"/>
                  <a:pt x="618" y="204"/>
                  <a:pt x="618" y="204"/>
                </a:cubicBezTo>
                <a:cubicBezTo>
                  <a:pt x="619" y="200"/>
                  <a:pt x="619" y="200"/>
                  <a:pt x="619" y="200"/>
                </a:cubicBezTo>
                <a:cubicBezTo>
                  <a:pt x="618" y="198"/>
                  <a:pt x="618" y="198"/>
                  <a:pt x="618" y="198"/>
                </a:cubicBezTo>
                <a:cubicBezTo>
                  <a:pt x="616" y="199"/>
                  <a:pt x="616" y="199"/>
                  <a:pt x="616" y="199"/>
                </a:cubicBezTo>
                <a:cubicBezTo>
                  <a:pt x="613" y="197"/>
                  <a:pt x="613" y="197"/>
                  <a:pt x="613" y="197"/>
                </a:cubicBezTo>
                <a:cubicBezTo>
                  <a:pt x="610" y="197"/>
                  <a:pt x="610" y="197"/>
                  <a:pt x="610" y="197"/>
                </a:cubicBezTo>
                <a:cubicBezTo>
                  <a:pt x="607" y="197"/>
                  <a:pt x="607" y="197"/>
                  <a:pt x="607" y="197"/>
                </a:cubicBezTo>
                <a:cubicBezTo>
                  <a:pt x="606" y="197"/>
                  <a:pt x="606" y="197"/>
                  <a:pt x="606" y="197"/>
                </a:cubicBezTo>
                <a:cubicBezTo>
                  <a:pt x="604" y="198"/>
                  <a:pt x="604" y="198"/>
                  <a:pt x="604" y="198"/>
                </a:cubicBezTo>
                <a:cubicBezTo>
                  <a:pt x="603" y="199"/>
                  <a:pt x="603" y="199"/>
                  <a:pt x="603" y="199"/>
                </a:cubicBezTo>
                <a:cubicBezTo>
                  <a:pt x="602" y="200"/>
                  <a:pt x="602" y="200"/>
                  <a:pt x="602" y="200"/>
                </a:cubicBezTo>
                <a:cubicBezTo>
                  <a:pt x="603" y="201"/>
                  <a:pt x="603" y="201"/>
                  <a:pt x="603" y="201"/>
                </a:cubicBezTo>
                <a:cubicBezTo>
                  <a:pt x="604" y="202"/>
                  <a:pt x="604" y="202"/>
                  <a:pt x="604" y="202"/>
                </a:cubicBezTo>
                <a:cubicBezTo>
                  <a:pt x="604" y="203"/>
                  <a:pt x="604" y="203"/>
                  <a:pt x="604" y="203"/>
                </a:cubicBezTo>
                <a:cubicBezTo>
                  <a:pt x="606" y="203"/>
                  <a:pt x="606" y="203"/>
                  <a:pt x="606" y="203"/>
                </a:cubicBezTo>
                <a:cubicBezTo>
                  <a:pt x="608" y="205"/>
                  <a:pt x="608" y="205"/>
                  <a:pt x="608" y="205"/>
                </a:cubicBezTo>
                <a:cubicBezTo>
                  <a:pt x="611" y="205"/>
                  <a:pt x="611" y="205"/>
                  <a:pt x="611" y="205"/>
                </a:cubicBezTo>
                <a:close/>
                <a:moveTo>
                  <a:pt x="602" y="208"/>
                </a:moveTo>
                <a:cubicBezTo>
                  <a:pt x="608" y="210"/>
                  <a:pt x="608" y="210"/>
                  <a:pt x="608" y="210"/>
                </a:cubicBezTo>
                <a:cubicBezTo>
                  <a:pt x="610" y="209"/>
                  <a:pt x="610" y="209"/>
                  <a:pt x="610" y="209"/>
                </a:cubicBezTo>
                <a:cubicBezTo>
                  <a:pt x="612" y="209"/>
                  <a:pt x="612" y="209"/>
                  <a:pt x="612" y="209"/>
                </a:cubicBezTo>
                <a:cubicBezTo>
                  <a:pt x="613" y="210"/>
                  <a:pt x="613" y="210"/>
                  <a:pt x="613" y="210"/>
                </a:cubicBezTo>
                <a:cubicBezTo>
                  <a:pt x="615" y="209"/>
                  <a:pt x="615" y="209"/>
                  <a:pt x="615" y="209"/>
                </a:cubicBezTo>
                <a:cubicBezTo>
                  <a:pt x="617" y="208"/>
                  <a:pt x="617" y="208"/>
                  <a:pt x="617" y="208"/>
                </a:cubicBezTo>
                <a:cubicBezTo>
                  <a:pt x="617" y="207"/>
                  <a:pt x="617" y="207"/>
                  <a:pt x="617" y="207"/>
                </a:cubicBezTo>
                <a:cubicBezTo>
                  <a:pt x="615" y="206"/>
                  <a:pt x="615" y="206"/>
                  <a:pt x="615" y="206"/>
                </a:cubicBezTo>
                <a:cubicBezTo>
                  <a:pt x="610" y="207"/>
                  <a:pt x="610" y="207"/>
                  <a:pt x="610" y="207"/>
                </a:cubicBezTo>
                <a:cubicBezTo>
                  <a:pt x="608" y="208"/>
                  <a:pt x="608" y="208"/>
                  <a:pt x="608" y="208"/>
                </a:cubicBezTo>
                <a:cubicBezTo>
                  <a:pt x="607" y="207"/>
                  <a:pt x="607" y="207"/>
                  <a:pt x="607" y="207"/>
                </a:cubicBezTo>
                <a:cubicBezTo>
                  <a:pt x="604" y="206"/>
                  <a:pt x="604" y="206"/>
                  <a:pt x="604" y="206"/>
                </a:cubicBezTo>
                <a:cubicBezTo>
                  <a:pt x="602" y="207"/>
                  <a:pt x="602" y="207"/>
                  <a:pt x="602" y="207"/>
                </a:cubicBezTo>
                <a:cubicBezTo>
                  <a:pt x="602" y="208"/>
                  <a:pt x="602" y="208"/>
                  <a:pt x="602" y="208"/>
                </a:cubicBezTo>
                <a:close/>
                <a:moveTo>
                  <a:pt x="601" y="215"/>
                </a:moveTo>
                <a:cubicBezTo>
                  <a:pt x="603" y="214"/>
                  <a:pt x="603" y="214"/>
                  <a:pt x="603" y="214"/>
                </a:cubicBezTo>
                <a:cubicBezTo>
                  <a:pt x="605" y="214"/>
                  <a:pt x="605" y="214"/>
                  <a:pt x="605" y="214"/>
                </a:cubicBezTo>
                <a:cubicBezTo>
                  <a:pt x="608" y="212"/>
                  <a:pt x="608" y="212"/>
                  <a:pt x="608" y="212"/>
                </a:cubicBezTo>
                <a:cubicBezTo>
                  <a:pt x="613" y="211"/>
                  <a:pt x="613" y="211"/>
                  <a:pt x="613" y="211"/>
                </a:cubicBezTo>
                <a:cubicBezTo>
                  <a:pt x="614" y="211"/>
                  <a:pt x="614" y="211"/>
                  <a:pt x="614" y="211"/>
                </a:cubicBezTo>
                <a:cubicBezTo>
                  <a:pt x="615" y="211"/>
                  <a:pt x="615" y="211"/>
                  <a:pt x="615" y="211"/>
                </a:cubicBezTo>
                <a:cubicBezTo>
                  <a:pt x="617" y="211"/>
                  <a:pt x="617" y="211"/>
                  <a:pt x="617" y="211"/>
                </a:cubicBezTo>
                <a:cubicBezTo>
                  <a:pt x="617" y="212"/>
                  <a:pt x="617" y="212"/>
                  <a:pt x="617" y="212"/>
                </a:cubicBezTo>
                <a:cubicBezTo>
                  <a:pt x="615" y="213"/>
                  <a:pt x="615" y="213"/>
                  <a:pt x="615" y="213"/>
                </a:cubicBezTo>
                <a:cubicBezTo>
                  <a:pt x="614" y="214"/>
                  <a:pt x="614" y="214"/>
                  <a:pt x="614" y="214"/>
                </a:cubicBezTo>
                <a:cubicBezTo>
                  <a:pt x="611" y="214"/>
                  <a:pt x="611" y="214"/>
                  <a:pt x="611" y="214"/>
                </a:cubicBezTo>
                <a:cubicBezTo>
                  <a:pt x="610" y="215"/>
                  <a:pt x="610" y="215"/>
                  <a:pt x="610" y="215"/>
                </a:cubicBezTo>
                <a:cubicBezTo>
                  <a:pt x="608" y="217"/>
                  <a:pt x="608" y="217"/>
                  <a:pt x="608" y="217"/>
                </a:cubicBezTo>
                <a:cubicBezTo>
                  <a:pt x="605" y="216"/>
                  <a:pt x="605" y="216"/>
                  <a:pt x="605" y="216"/>
                </a:cubicBezTo>
                <a:cubicBezTo>
                  <a:pt x="603" y="215"/>
                  <a:pt x="603" y="215"/>
                  <a:pt x="603" y="215"/>
                </a:cubicBezTo>
                <a:cubicBezTo>
                  <a:pt x="602" y="216"/>
                  <a:pt x="602" y="216"/>
                  <a:pt x="602" y="216"/>
                </a:cubicBezTo>
                <a:cubicBezTo>
                  <a:pt x="601" y="216"/>
                  <a:pt x="601" y="216"/>
                  <a:pt x="601" y="216"/>
                </a:cubicBezTo>
                <a:cubicBezTo>
                  <a:pt x="601" y="215"/>
                  <a:pt x="601" y="215"/>
                  <a:pt x="601" y="215"/>
                </a:cubicBezTo>
                <a:close/>
                <a:moveTo>
                  <a:pt x="544" y="141"/>
                </a:moveTo>
                <a:cubicBezTo>
                  <a:pt x="543" y="140"/>
                  <a:pt x="543" y="140"/>
                  <a:pt x="543" y="140"/>
                </a:cubicBezTo>
                <a:cubicBezTo>
                  <a:pt x="544" y="139"/>
                  <a:pt x="544" y="139"/>
                  <a:pt x="544" y="139"/>
                </a:cubicBezTo>
                <a:cubicBezTo>
                  <a:pt x="547" y="139"/>
                  <a:pt x="547" y="139"/>
                  <a:pt x="547" y="139"/>
                </a:cubicBezTo>
                <a:cubicBezTo>
                  <a:pt x="545" y="140"/>
                  <a:pt x="545" y="140"/>
                  <a:pt x="545" y="140"/>
                </a:cubicBezTo>
                <a:cubicBezTo>
                  <a:pt x="544" y="141"/>
                  <a:pt x="544" y="141"/>
                  <a:pt x="544" y="141"/>
                </a:cubicBezTo>
                <a:close/>
                <a:moveTo>
                  <a:pt x="528" y="148"/>
                </a:moveTo>
                <a:cubicBezTo>
                  <a:pt x="530" y="148"/>
                  <a:pt x="530" y="148"/>
                  <a:pt x="530" y="148"/>
                </a:cubicBezTo>
                <a:cubicBezTo>
                  <a:pt x="531" y="147"/>
                  <a:pt x="531" y="147"/>
                  <a:pt x="531" y="147"/>
                </a:cubicBezTo>
                <a:cubicBezTo>
                  <a:pt x="534" y="149"/>
                  <a:pt x="534" y="149"/>
                  <a:pt x="534" y="149"/>
                </a:cubicBezTo>
                <a:cubicBezTo>
                  <a:pt x="536" y="148"/>
                  <a:pt x="536" y="148"/>
                  <a:pt x="536" y="148"/>
                </a:cubicBezTo>
                <a:cubicBezTo>
                  <a:pt x="538" y="149"/>
                  <a:pt x="538" y="149"/>
                  <a:pt x="538" y="149"/>
                </a:cubicBezTo>
                <a:cubicBezTo>
                  <a:pt x="538" y="151"/>
                  <a:pt x="538" y="151"/>
                  <a:pt x="538" y="151"/>
                </a:cubicBezTo>
                <a:cubicBezTo>
                  <a:pt x="539" y="152"/>
                  <a:pt x="539" y="152"/>
                  <a:pt x="539" y="152"/>
                </a:cubicBezTo>
                <a:cubicBezTo>
                  <a:pt x="538" y="154"/>
                  <a:pt x="538" y="154"/>
                  <a:pt x="538" y="154"/>
                </a:cubicBezTo>
                <a:cubicBezTo>
                  <a:pt x="536" y="155"/>
                  <a:pt x="536" y="155"/>
                  <a:pt x="536" y="155"/>
                </a:cubicBezTo>
                <a:cubicBezTo>
                  <a:pt x="534" y="154"/>
                  <a:pt x="534" y="154"/>
                  <a:pt x="534" y="154"/>
                </a:cubicBezTo>
                <a:cubicBezTo>
                  <a:pt x="532" y="154"/>
                  <a:pt x="532" y="154"/>
                  <a:pt x="532" y="154"/>
                </a:cubicBezTo>
                <a:cubicBezTo>
                  <a:pt x="531" y="151"/>
                  <a:pt x="531" y="151"/>
                  <a:pt x="531" y="151"/>
                </a:cubicBezTo>
                <a:cubicBezTo>
                  <a:pt x="529" y="150"/>
                  <a:pt x="529" y="150"/>
                  <a:pt x="529" y="150"/>
                </a:cubicBezTo>
                <a:cubicBezTo>
                  <a:pt x="528" y="149"/>
                  <a:pt x="528" y="149"/>
                  <a:pt x="528" y="149"/>
                </a:cubicBezTo>
                <a:cubicBezTo>
                  <a:pt x="528" y="149"/>
                  <a:pt x="528" y="148"/>
                  <a:pt x="528" y="148"/>
                </a:cubicBezTo>
                <a:close/>
                <a:moveTo>
                  <a:pt x="442" y="153"/>
                </a:moveTo>
                <a:cubicBezTo>
                  <a:pt x="440" y="152"/>
                  <a:pt x="440" y="152"/>
                  <a:pt x="440" y="152"/>
                </a:cubicBezTo>
                <a:cubicBezTo>
                  <a:pt x="439" y="151"/>
                  <a:pt x="439" y="151"/>
                  <a:pt x="439" y="151"/>
                </a:cubicBezTo>
                <a:cubicBezTo>
                  <a:pt x="440" y="150"/>
                  <a:pt x="440" y="150"/>
                  <a:pt x="440" y="150"/>
                </a:cubicBezTo>
                <a:cubicBezTo>
                  <a:pt x="442" y="151"/>
                  <a:pt x="442" y="151"/>
                  <a:pt x="442" y="151"/>
                </a:cubicBezTo>
                <a:cubicBezTo>
                  <a:pt x="443" y="152"/>
                  <a:pt x="443" y="152"/>
                  <a:pt x="443" y="152"/>
                </a:cubicBezTo>
                <a:cubicBezTo>
                  <a:pt x="442" y="153"/>
                  <a:pt x="442" y="153"/>
                  <a:pt x="442" y="153"/>
                </a:cubicBezTo>
                <a:close/>
                <a:moveTo>
                  <a:pt x="451" y="165"/>
                </a:moveTo>
                <a:cubicBezTo>
                  <a:pt x="453" y="163"/>
                  <a:pt x="453" y="163"/>
                  <a:pt x="453" y="163"/>
                </a:cubicBezTo>
                <a:cubicBezTo>
                  <a:pt x="453" y="164"/>
                  <a:pt x="453" y="164"/>
                  <a:pt x="453" y="164"/>
                </a:cubicBezTo>
                <a:cubicBezTo>
                  <a:pt x="451" y="166"/>
                  <a:pt x="451" y="166"/>
                  <a:pt x="451" y="166"/>
                </a:cubicBezTo>
                <a:cubicBezTo>
                  <a:pt x="451" y="166"/>
                  <a:pt x="451" y="165"/>
                  <a:pt x="451" y="165"/>
                </a:cubicBezTo>
                <a:close/>
                <a:moveTo>
                  <a:pt x="455" y="161"/>
                </a:moveTo>
                <a:cubicBezTo>
                  <a:pt x="456" y="160"/>
                  <a:pt x="456" y="160"/>
                  <a:pt x="456" y="160"/>
                </a:cubicBezTo>
                <a:cubicBezTo>
                  <a:pt x="457" y="158"/>
                  <a:pt x="457" y="158"/>
                  <a:pt x="457" y="158"/>
                </a:cubicBezTo>
                <a:cubicBezTo>
                  <a:pt x="457" y="158"/>
                  <a:pt x="457" y="158"/>
                  <a:pt x="457" y="158"/>
                </a:cubicBezTo>
                <a:cubicBezTo>
                  <a:pt x="458" y="154"/>
                  <a:pt x="458" y="154"/>
                  <a:pt x="458" y="154"/>
                </a:cubicBezTo>
                <a:cubicBezTo>
                  <a:pt x="460" y="154"/>
                  <a:pt x="460" y="154"/>
                  <a:pt x="460" y="154"/>
                </a:cubicBezTo>
                <a:cubicBezTo>
                  <a:pt x="462" y="153"/>
                  <a:pt x="462" y="153"/>
                  <a:pt x="462" y="153"/>
                </a:cubicBezTo>
                <a:cubicBezTo>
                  <a:pt x="464" y="154"/>
                  <a:pt x="464" y="154"/>
                  <a:pt x="464" y="154"/>
                </a:cubicBezTo>
                <a:cubicBezTo>
                  <a:pt x="464" y="155"/>
                  <a:pt x="464" y="155"/>
                  <a:pt x="464" y="155"/>
                </a:cubicBezTo>
                <a:cubicBezTo>
                  <a:pt x="461" y="157"/>
                  <a:pt x="461" y="157"/>
                  <a:pt x="461" y="157"/>
                </a:cubicBezTo>
                <a:cubicBezTo>
                  <a:pt x="460" y="160"/>
                  <a:pt x="460" y="160"/>
                  <a:pt x="460" y="160"/>
                </a:cubicBezTo>
                <a:cubicBezTo>
                  <a:pt x="461" y="162"/>
                  <a:pt x="461" y="162"/>
                  <a:pt x="461" y="162"/>
                </a:cubicBezTo>
                <a:cubicBezTo>
                  <a:pt x="459" y="163"/>
                  <a:pt x="459" y="163"/>
                  <a:pt x="459" y="163"/>
                </a:cubicBezTo>
                <a:cubicBezTo>
                  <a:pt x="458" y="165"/>
                  <a:pt x="458" y="165"/>
                  <a:pt x="458" y="165"/>
                </a:cubicBezTo>
                <a:cubicBezTo>
                  <a:pt x="459" y="166"/>
                  <a:pt x="459" y="166"/>
                  <a:pt x="459" y="166"/>
                </a:cubicBezTo>
                <a:cubicBezTo>
                  <a:pt x="461" y="165"/>
                  <a:pt x="461" y="165"/>
                  <a:pt x="461" y="165"/>
                </a:cubicBezTo>
                <a:cubicBezTo>
                  <a:pt x="462" y="165"/>
                  <a:pt x="462" y="165"/>
                  <a:pt x="462" y="165"/>
                </a:cubicBezTo>
                <a:cubicBezTo>
                  <a:pt x="462" y="167"/>
                  <a:pt x="462" y="167"/>
                  <a:pt x="462" y="167"/>
                </a:cubicBezTo>
                <a:cubicBezTo>
                  <a:pt x="463" y="167"/>
                  <a:pt x="463" y="167"/>
                  <a:pt x="463" y="167"/>
                </a:cubicBezTo>
                <a:cubicBezTo>
                  <a:pt x="467" y="165"/>
                  <a:pt x="467" y="165"/>
                  <a:pt x="467" y="165"/>
                </a:cubicBezTo>
                <a:cubicBezTo>
                  <a:pt x="469" y="163"/>
                  <a:pt x="469" y="163"/>
                  <a:pt x="469" y="163"/>
                </a:cubicBezTo>
                <a:cubicBezTo>
                  <a:pt x="470" y="163"/>
                  <a:pt x="470" y="163"/>
                  <a:pt x="470" y="163"/>
                </a:cubicBezTo>
                <a:cubicBezTo>
                  <a:pt x="472" y="161"/>
                  <a:pt x="472" y="161"/>
                  <a:pt x="472" y="161"/>
                </a:cubicBezTo>
                <a:cubicBezTo>
                  <a:pt x="472" y="158"/>
                  <a:pt x="472" y="158"/>
                  <a:pt x="472" y="158"/>
                </a:cubicBezTo>
                <a:cubicBezTo>
                  <a:pt x="473" y="158"/>
                  <a:pt x="473" y="158"/>
                  <a:pt x="473" y="158"/>
                </a:cubicBezTo>
                <a:cubicBezTo>
                  <a:pt x="475" y="156"/>
                  <a:pt x="475" y="156"/>
                  <a:pt x="475" y="156"/>
                </a:cubicBezTo>
                <a:cubicBezTo>
                  <a:pt x="475" y="153"/>
                  <a:pt x="475" y="153"/>
                  <a:pt x="475" y="153"/>
                </a:cubicBezTo>
                <a:cubicBezTo>
                  <a:pt x="476" y="152"/>
                  <a:pt x="476" y="152"/>
                  <a:pt x="476" y="152"/>
                </a:cubicBezTo>
                <a:cubicBezTo>
                  <a:pt x="477" y="153"/>
                  <a:pt x="477" y="153"/>
                  <a:pt x="477" y="153"/>
                </a:cubicBezTo>
                <a:cubicBezTo>
                  <a:pt x="476" y="155"/>
                  <a:pt x="476" y="155"/>
                  <a:pt x="476" y="155"/>
                </a:cubicBezTo>
                <a:cubicBezTo>
                  <a:pt x="477" y="157"/>
                  <a:pt x="477" y="157"/>
                  <a:pt x="477" y="157"/>
                </a:cubicBezTo>
                <a:cubicBezTo>
                  <a:pt x="476" y="160"/>
                  <a:pt x="476" y="160"/>
                  <a:pt x="476" y="160"/>
                </a:cubicBezTo>
                <a:cubicBezTo>
                  <a:pt x="477" y="162"/>
                  <a:pt x="477" y="162"/>
                  <a:pt x="477" y="162"/>
                </a:cubicBezTo>
                <a:cubicBezTo>
                  <a:pt x="478" y="162"/>
                  <a:pt x="478" y="162"/>
                  <a:pt x="478" y="162"/>
                </a:cubicBezTo>
                <a:cubicBezTo>
                  <a:pt x="480" y="159"/>
                  <a:pt x="480" y="159"/>
                  <a:pt x="480" y="159"/>
                </a:cubicBezTo>
                <a:cubicBezTo>
                  <a:pt x="480" y="157"/>
                  <a:pt x="480" y="157"/>
                  <a:pt x="480" y="157"/>
                </a:cubicBezTo>
                <a:cubicBezTo>
                  <a:pt x="481" y="156"/>
                  <a:pt x="481" y="156"/>
                  <a:pt x="481" y="156"/>
                </a:cubicBezTo>
                <a:cubicBezTo>
                  <a:pt x="483" y="155"/>
                  <a:pt x="483" y="155"/>
                  <a:pt x="483" y="155"/>
                </a:cubicBezTo>
                <a:cubicBezTo>
                  <a:pt x="485" y="152"/>
                  <a:pt x="485" y="152"/>
                  <a:pt x="485" y="152"/>
                </a:cubicBezTo>
                <a:cubicBezTo>
                  <a:pt x="486" y="149"/>
                  <a:pt x="486" y="149"/>
                  <a:pt x="486" y="149"/>
                </a:cubicBezTo>
                <a:cubicBezTo>
                  <a:pt x="485" y="147"/>
                  <a:pt x="485" y="147"/>
                  <a:pt x="485" y="147"/>
                </a:cubicBezTo>
                <a:cubicBezTo>
                  <a:pt x="486" y="145"/>
                  <a:pt x="486" y="145"/>
                  <a:pt x="486" y="145"/>
                </a:cubicBezTo>
                <a:cubicBezTo>
                  <a:pt x="488" y="147"/>
                  <a:pt x="488" y="147"/>
                  <a:pt x="488" y="147"/>
                </a:cubicBezTo>
                <a:cubicBezTo>
                  <a:pt x="492" y="144"/>
                  <a:pt x="492" y="144"/>
                  <a:pt x="492" y="144"/>
                </a:cubicBezTo>
                <a:cubicBezTo>
                  <a:pt x="493" y="141"/>
                  <a:pt x="493" y="141"/>
                  <a:pt x="493" y="141"/>
                </a:cubicBezTo>
                <a:cubicBezTo>
                  <a:pt x="494" y="139"/>
                  <a:pt x="494" y="139"/>
                  <a:pt x="494" y="139"/>
                </a:cubicBezTo>
                <a:cubicBezTo>
                  <a:pt x="496" y="138"/>
                  <a:pt x="496" y="138"/>
                  <a:pt x="496" y="138"/>
                </a:cubicBezTo>
                <a:cubicBezTo>
                  <a:pt x="497" y="138"/>
                  <a:pt x="497" y="138"/>
                  <a:pt x="497" y="138"/>
                </a:cubicBezTo>
                <a:cubicBezTo>
                  <a:pt x="499" y="139"/>
                  <a:pt x="499" y="139"/>
                  <a:pt x="499" y="139"/>
                </a:cubicBezTo>
                <a:cubicBezTo>
                  <a:pt x="501" y="137"/>
                  <a:pt x="501" y="137"/>
                  <a:pt x="501" y="137"/>
                </a:cubicBezTo>
                <a:cubicBezTo>
                  <a:pt x="502" y="138"/>
                  <a:pt x="502" y="138"/>
                  <a:pt x="502" y="138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98" y="145"/>
                  <a:pt x="498" y="145"/>
                  <a:pt x="498" y="145"/>
                </a:cubicBezTo>
                <a:cubicBezTo>
                  <a:pt x="497" y="148"/>
                  <a:pt x="497" y="148"/>
                  <a:pt x="497" y="148"/>
                </a:cubicBezTo>
                <a:cubicBezTo>
                  <a:pt x="496" y="149"/>
                  <a:pt x="496" y="149"/>
                  <a:pt x="496" y="149"/>
                </a:cubicBezTo>
                <a:cubicBezTo>
                  <a:pt x="495" y="151"/>
                  <a:pt x="495" y="151"/>
                  <a:pt x="495" y="151"/>
                </a:cubicBezTo>
                <a:cubicBezTo>
                  <a:pt x="493" y="152"/>
                  <a:pt x="493" y="152"/>
                  <a:pt x="493" y="152"/>
                </a:cubicBezTo>
                <a:cubicBezTo>
                  <a:pt x="490" y="156"/>
                  <a:pt x="490" y="156"/>
                  <a:pt x="490" y="156"/>
                </a:cubicBezTo>
                <a:cubicBezTo>
                  <a:pt x="490" y="158"/>
                  <a:pt x="490" y="158"/>
                  <a:pt x="490" y="158"/>
                </a:cubicBezTo>
                <a:cubicBezTo>
                  <a:pt x="491" y="160"/>
                  <a:pt x="491" y="160"/>
                  <a:pt x="491" y="160"/>
                </a:cubicBezTo>
                <a:cubicBezTo>
                  <a:pt x="491" y="162"/>
                  <a:pt x="491" y="162"/>
                  <a:pt x="491" y="162"/>
                </a:cubicBezTo>
                <a:cubicBezTo>
                  <a:pt x="493" y="163"/>
                  <a:pt x="493" y="163"/>
                  <a:pt x="493" y="163"/>
                </a:cubicBezTo>
                <a:cubicBezTo>
                  <a:pt x="495" y="163"/>
                  <a:pt x="495" y="163"/>
                  <a:pt x="495" y="163"/>
                </a:cubicBezTo>
                <a:cubicBezTo>
                  <a:pt x="496" y="162"/>
                  <a:pt x="496" y="162"/>
                  <a:pt x="496" y="162"/>
                </a:cubicBezTo>
                <a:cubicBezTo>
                  <a:pt x="499" y="161"/>
                  <a:pt x="499" y="161"/>
                  <a:pt x="499" y="161"/>
                </a:cubicBezTo>
                <a:cubicBezTo>
                  <a:pt x="499" y="159"/>
                  <a:pt x="499" y="159"/>
                  <a:pt x="499" y="159"/>
                </a:cubicBezTo>
                <a:cubicBezTo>
                  <a:pt x="499" y="156"/>
                  <a:pt x="499" y="156"/>
                  <a:pt x="499" y="156"/>
                </a:cubicBezTo>
                <a:cubicBezTo>
                  <a:pt x="501" y="155"/>
                  <a:pt x="501" y="155"/>
                  <a:pt x="501" y="155"/>
                </a:cubicBezTo>
                <a:cubicBezTo>
                  <a:pt x="502" y="153"/>
                  <a:pt x="502" y="153"/>
                  <a:pt x="502" y="153"/>
                </a:cubicBezTo>
                <a:cubicBezTo>
                  <a:pt x="504" y="153"/>
                  <a:pt x="504" y="153"/>
                  <a:pt x="504" y="153"/>
                </a:cubicBezTo>
                <a:cubicBezTo>
                  <a:pt x="505" y="152"/>
                  <a:pt x="505" y="152"/>
                  <a:pt x="505" y="152"/>
                </a:cubicBezTo>
                <a:cubicBezTo>
                  <a:pt x="506" y="153"/>
                  <a:pt x="506" y="153"/>
                  <a:pt x="506" y="153"/>
                </a:cubicBezTo>
                <a:cubicBezTo>
                  <a:pt x="509" y="153"/>
                  <a:pt x="509" y="153"/>
                  <a:pt x="509" y="153"/>
                </a:cubicBezTo>
                <a:cubicBezTo>
                  <a:pt x="510" y="152"/>
                  <a:pt x="510" y="152"/>
                  <a:pt x="510" y="152"/>
                </a:cubicBezTo>
                <a:cubicBezTo>
                  <a:pt x="514" y="152"/>
                  <a:pt x="514" y="152"/>
                  <a:pt x="514" y="152"/>
                </a:cubicBezTo>
                <a:cubicBezTo>
                  <a:pt x="515" y="150"/>
                  <a:pt x="515" y="150"/>
                  <a:pt x="515" y="150"/>
                </a:cubicBezTo>
                <a:cubicBezTo>
                  <a:pt x="516" y="146"/>
                  <a:pt x="516" y="146"/>
                  <a:pt x="516" y="146"/>
                </a:cubicBezTo>
                <a:cubicBezTo>
                  <a:pt x="519" y="142"/>
                  <a:pt x="519" y="142"/>
                  <a:pt x="519" y="142"/>
                </a:cubicBezTo>
                <a:cubicBezTo>
                  <a:pt x="519" y="140"/>
                  <a:pt x="519" y="140"/>
                  <a:pt x="519" y="140"/>
                </a:cubicBezTo>
                <a:cubicBezTo>
                  <a:pt x="519" y="139"/>
                  <a:pt x="519" y="139"/>
                  <a:pt x="519" y="139"/>
                </a:cubicBezTo>
                <a:cubicBezTo>
                  <a:pt x="521" y="142"/>
                  <a:pt x="521" y="142"/>
                  <a:pt x="521" y="142"/>
                </a:cubicBezTo>
                <a:cubicBezTo>
                  <a:pt x="523" y="142"/>
                  <a:pt x="523" y="142"/>
                  <a:pt x="523" y="142"/>
                </a:cubicBezTo>
                <a:cubicBezTo>
                  <a:pt x="524" y="141"/>
                  <a:pt x="524" y="141"/>
                  <a:pt x="524" y="141"/>
                </a:cubicBezTo>
                <a:cubicBezTo>
                  <a:pt x="524" y="139"/>
                  <a:pt x="524" y="139"/>
                  <a:pt x="524" y="139"/>
                </a:cubicBezTo>
                <a:cubicBezTo>
                  <a:pt x="521" y="136"/>
                  <a:pt x="521" y="136"/>
                  <a:pt x="521" y="136"/>
                </a:cubicBezTo>
                <a:cubicBezTo>
                  <a:pt x="521" y="134"/>
                  <a:pt x="521" y="134"/>
                  <a:pt x="521" y="134"/>
                </a:cubicBezTo>
                <a:cubicBezTo>
                  <a:pt x="524" y="132"/>
                  <a:pt x="524" y="132"/>
                  <a:pt x="524" y="132"/>
                </a:cubicBezTo>
                <a:cubicBezTo>
                  <a:pt x="526" y="132"/>
                  <a:pt x="526" y="132"/>
                  <a:pt x="526" y="132"/>
                </a:cubicBezTo>
                <a:cubicBezTo>
                  <a:pt x="529" y="130"/>
                  <a:pt x="529" y="130"/>
                  <a:pt x="529" y="130"/>
                </a:cubicBezTo>
                <a:cubicBezTo>
                  <a:pt x="530" y="131"/>
                  <a:pt x="530" y="131"/>
                  <a:pt x="530" y="131"/>
                </a:cubicBezTo>
                <a:cubicBezTo>
                  <a:pt x="532" y="131"/>
                  <a:pt x="532" y="131"/>
                  <a:pt x="532" y="131"/>
                </a:cubicBezTo>
                <a:cubicBezTo>
                  <a:pt x="534" y="128"/>
                  <a:pt x="534" y="128"/>
                  <a:pt x="534" y="128"/>
                </a:cubicBezTo>
                <a:cubicBezTo>
                  <a:pt x="533" y="126"/>
                  <a:pt x="533" y="126"/>
                  <a:pt x="533" y="126"/>
                </a:cubicBezTo>
                <a:cubicBezTo>
                  <a:pt x="533" y="122"/>
                  <a:pt x="533" y="122"/>
                  <a:pt x="533" y="122"/>
                </a:cubicBezTo>
                <a:cubicBezTo>
                  <a:pt x="534" y="120"/>
                  <a:pt x="534" y="120"/>
                  <a:pt x="534" y="120"/>
                </a:cubicBezTo>
                <a:cubicBezTo>
                  <a:pt x="533" y="119"/>
                  <a:pt x="533" y="119"/>
                  <a:pt x="533" y="119"/>
                </a:cubicBezTo>
                <a:cubicBezTo>
                  <a:pt x="533" y="116"/>
                  <a:pt x="533" y="116"/>
                  <a:pt x="533" y="116"/>
                </a:cubicBezTo>
                <a:cubicBezTo>
                  <a:pt x="532" y="116"/>
                  <a:pt x="532" y="116"/>
                  <a:pt x="532" y="116"/>
                </a:cubicBezTo>
                <a:cubicBezTo>
                  <a:pt x="530" y="116"/>
                  <a:pt x="530" y="116"/>
                  <a:pt x="530" y="116"/>
                </a:cubicBezTo>
                <a:cubicBezTo>
                  <a:pt x="527" y="118"/>
                  <a:pt x="527" y="118"/>
                  <a:pt x="527" y="118"/>
                </a:cubicBezTo>
                <a:cubicBezTo>
                  <a:pt x="527" y="121"/>
                  <a:pt x="527" y="121"/>
                  <a:pt x="527" y="121"/>
                </a:cubicBezTo>
                <a:cubicBezTo>
                  <a:pt x="526" y="123"/>
                  <a:pt x="526" y="123"/>
                  <a:pt x="526" y="123"/>
                </a:cubicBezTo>
                <a:cubicBezTo>
                  <a:pt x="527" y="124"/>
                  <a:pt x="527" y="124"/>
                  <a:pt x="527" y="124"/>
                </a:cubicBezTo>
                <a:cubicBezTo>
                  <a:pt x="525" y="125"/>
                  <a:pt x="525" y="125"/>
                  <a:pt x="525" y="125"/>
                </a:cubicBezTo>
                <a:cubicBezTo>
                  <a:pt x="524" y="122"/>
                  <a:pt x="524" y="122"/>
                  <a:pt x="524" y="122"/>
                </a:cubicBezTo>
                <a:cubicBezTo>
                  <a:pt x="523" y="122"/>
                  <a:pt x="523" y="122"/>
                  <a:pt x="523" y="122"/>
                </a:cubicBezTo>
                <a:cubicBezTo>
                  <a:pt x="523" y="124"/>
                  <a:pt x="523" y="124"/>
                  <a:pt x="523" y="124"/>
                </a:cubicBezTo>
                <a:cubicBezTo>
                  <a:pt x="522" y="125"/>
                  <a:pt x="522" y="125"/>
                  <a:pt x="522" y="125"/>
                </a:cubicBezTo>
                <a:cubicBezTo>
                  <a:pt x="521" y="123"/>
                  <a:pt x="521" y="123"/>
                  <a:pt x="521" y="123"/>
                </a:cubicBezTo>
                <a:cubicBezTo>
                  <a:pt x="521" y="120"/>
                  <a:pt x="521" y="120"/>
                  <a:pt x="521" y="120"/>
                </a:cubicBezTo>
                <a:cubicBezTo>
                  <a:pt x="518" y="117"/>
                  <a:pt x="518" y="117"/>
                  <a:pt x="518" y="117"/>
                </a:cubicBezTo>
                <a:cubicBezTo>
                  <a:pt x="517" y="117"/>
                  <a:pt x="517" y="117"/>
                  <a:pt x="517" y="117"/>
                </a:cubicBezTo>
                <a:cubicBezTo>
                  <a:pt x="516" y="118"/>
                  <a:pt x="516" y="118"/>
                  <a:pt x="516" y="118"/>
                </a:cubicBezTo>
                <a:cubicBezTo>
                  <a:pt x="513" y="118"/>
                  <a:pt x="513" y="118"/>
                  <a:pt x="513" y="118"/>
                </a:cubicBezTo>
                <a:cubicBezTo>
                  <a:pt x="511" y="117"/>
                  <a:pt x="511" y="117"/>
                  <a:pt x="511" y="117"/>
                </a:cubicBezTo>
                <a:cubicBezTo>
                  <a:pt x="509" y="117"/>
                  <a:pt x="509" y="117"/>
                  <a:pt x="509" y="117"/>
                </a:cubicBezTo>
                <a:cubicBezTo>
                  <a:pt x="504" y="117"/>
                  <a:pt x="504" y="117"/>
                  <a:pt x="504" y="117"/>
                </a:cubicBezTo>
                <a:cubicBezTo>
                  <a:pt x="501" y="118"/>
                  <a:pt x="501" y="118"/>
                  <a:pt x="501" y="118"/>
                </a:cubicBezTo>
                <a:cubicBezTo>
                  <a:pt x="501" y="121"/>
                  <a:pt x="501" y="121"/>
                  <a:pt x="501" y="121"/>
                </a:cubicBezTo>
                <a:cubicBezTo>
                  <a:pt x="499" y="122"/>
                  <a:pt x="499" y="122"/>
                  <a:pt x="499" y="122"/>
                </a:cubicBezTo>
                <a:cubicBezTo>
                  <a:pt x="498" y="122"/>
                  <a:pt x="498" y="122"/>
                  <a:pt x="498" y="122"/>
                </a:cubicBezTo>
                <a:cubicBezTo>
                  <a:pt x="497" y="122"/>
                  <a:pt x="497" y="122"/>
                  <a:pt x="497" y="122"/>
                </a:cubicBezTo>
                <a:cubicBezTo>
                  <a:pt x="491" y="126"/>
                  <a:pt x="491" y="126"/>
                  <a:pt x="491" y="126"/>
                </a:cubicBezTo>
                <a:cubicBezTo>
                  <a:pt x="489" y="128"/>
                  <a:pt x="489" y="128"/>
                  <a:pt x="489" y="128"/>
                </a:cubicBezTo>
                <a:cubicBezTo>
                  <a:pt x="487" y="128"/>
                  <a:pt x="487" y="128"/>
                  <a:pt x="487" y="128"/>
                </a:cubicBezTo>
                <a:cubicBezTo>
                  <a:pt x="484" y="130"/>
                  <a:pt x="484" y="130"/>
                  <a:pt x="484" y="130"/>
                </a:cubicBezTo>
                <a:cubicBezTo>
                  <a:pt x="482" y="130"/>
                  <a:pt x="482" y="130"/>
                  <a:pt x="482" y="130"/>
                </a:cubicBezTo>
                <a:cubicBezTo>
                  <a:pt x="480" y="132"/>
                  <a:pt x="480" y="132"/>
                  <a:pt x="480" y="132"/>
                </a:cubicBezTo>
                <a:cubicBezTo>
                  <a:pt x="480" y="134"/>
                  <a:pt x="480" y="134"/>
                  <a:pt x="480" y="134"/>
                </a:cubicBezTo>
                <a:cubicBezTo>
                  <a:pt x="476" y="134"/>
                  <a:pt x="476" y="134"/>
                  <a:pt x="476" y="134"/>
                </a:cubicBezTo>
                <a:cubicBezTo>
                  <a:pt x="475" y="134"/>
                  <a:pt x="475" y="134"/>
                  <a:pt x="475" y="134"/>
                </a:cubicBezTo>
                <a:cubicBezTo>
                  <a:pt x="472" y="134"/>
                  <a:pt x="472" y="134"/>
                  <a:pt x="472" y="134"/>
                </a:cubicBezTo>
                <a:cubicBezTo>
                  <a:pt x="471" y="135"/>
                  <a:pt x="471" y="135"/>
                  <a:pt x="471" y="135"/>
                </a:cubicBezTo>
                <a:cubicBezTo>
                  <a:pt x="469" y="135"/>
                  <a:pt x="469" y="135"/>
                  <a:pt x="469" y="135"/>
                </a:cubicBezTo>
                <a:cubicBezTo>
                  <a:pt x="465" y="138"/>
                  <a:pt x="465" y="138"/>
                  <a:pt x="465" y="138"/>
                </a:cubicBezTo>
                <a:cubicBezTo>
                  <a:pt x="463" y="140"/>
                  <a:pt x="463" y="140"/>
                  <a:pt x="463" y="140"/>
                </a:cubicBezTo>
                <a:cubicBezTo>
                  <a:pt x="460" y="139"/>
                  <a:pt x="460" y="139"/>
                  <a:pt x="460" y="139"/>
                </a:cubicBezTo>
                <a:cubicBezTo>
                  <a:pt x="458" y="140"/>
                  <a:pt x="458" y="140"/>
                  <a:pt x="458" y="140"/>
                </a:cubicBezTo>
                <a:cubicBezTo>
                  <a:pt x="452" y="141"/>
                  <a:pt x="452" y="141"/>
                  <a:pt x="452" y="141"/>
                </a:cubicBezTo>
                <a:cubicBezTo>
                  <a:pt x="450" y="145"/>
                  <a:pt x="450" y="145"/>
                  <a:pt x="450" y="145"/>
                </a:cubicBezTo>
                <a:cubicBezTo>
                  <a:pt x="448" y="145"/>
                  <a:pt x="448" y="145"/>
                  <a:pt x="448" y="145"/>
                </a:cubicBezTo>
                <a:cubicBezTo>
                  <a:pt x="444" y="146"/>
                  <a:pt x="444" y="146"/>
                  <a:pt x="444" y="146"/>
                </a:cubicBezTo>
                <a:cubicBezTo>
                  <a:pt x="443" y="148"/>
                  <a:pt x="443" y="148"/>
                  <a:pt x="443" y="148"/>
                </a:cubicBezTo>
                <a:cubicBezTo>
                  <a:pt x="445" y="148"/>
                  <a:pt x="445" y="148"/>
                  <a:pt x="445" y="148"/>
                </a:cubicBezTo>
                <a:cubicBezTo>
                  <a:pt x="446" y="149"/>
                  <a:pt x="446" y="149"/>
                  <a:pt x="446" y="149"/>
                </a:cubicBezTo>
                <a:cubicBezTo>
                  <a:pt x="444" y="149"/>
                  <a:pt x="444" y="149"/>
                  <a:pt x="444" y="149"/>
                </a:cubicBezTo>
                <a:cubicBezTo>
                  <a:pt x="444" y="150"/>
                  <a:pt x="444" y="150"/>
                  <a:pt x="444" y="150"/>
                </a:cubicBezTo>
                <a:cubicBezTo>
                  <a:pt x="445" y="152"/>
                  <a:pt x="445" y="152"/>
                  <a:pt x="445" y="152"/>
                </a:cubicBezTo>
                <a:cubicBezTo>
                  <a:pt x="445" y="153"/>
                  <a:pt x="445" y="153"/>
                  <a:pt x="445" y="153"/>
                </a:cubicBezTo>
                <a:cubicBezTo>
                  <a:pt x="441" y="155"/>
                  <a:pt x="441" y="155"/>
                  <a:pt x="441" y="155"/>
                </a:cubicBezTo>
                <a:cubicBezTo>
                  <a:pt x="441" y="156"/>
                  <a:pt x="441" y="156"/>
                  <a:pt x="441" y="156"/>
                </a:cubicBezTo>
                <a:cubicBezTo>
                  <a:pt x="444" y="157"/>
                  <a:pt x="444" y="157"/>
                  <a:pt x="444" y="157"/>
                </a:cubicBezTo>
                <a:cubicBezTo>
                  <a:pt x="446" y="156"/>
                  <a:pt x="446" y="156"/>
                  <a:pt x="446" y="156"/>
                </a:cubicBezTo>
                <a:cubicBezTo>
                  <a:pt x="447" y="154"/>
                  <a:pt x="447" y="154"/>
                  <a:pt x="447" y="154"/>
                </a:cubicBezTo>
                <a:cubicBezTo>
                  <a:pt x="449" y="154"/>
                  <a:pt x="449" y="154"/>
                  <a:pt x="449" y="154"/>
                </a:cubicBezTo>
                <a:cubicBezTo>
                  <a:pt x="451" y="155"/>
                  <a:pt x="451" y="155"/>
                  <a:pt x="451" y="155"/>
                </a:cubicBezTo>
                <a:cubicBezTo>
                  <a:pt x="453" y="158"/>
                  <a:pt x="453" y="158"/>
                  <a:pt x="453" y="158"/>
                </a:cubicBezTo>
                <a:cubicBezTo>
                  <a:pt x="453" y="160"/>
                  <a:pt x="453" y="160"/>
                  <a:pt x="453" y="160"/>
                </a:cubicBezTo>
                <a:cubicBezTo>
                  <a:pt x="455" y="161"/>
                  <a:pt x="455" y="161"/>
                  <a:pt x="455" y="161"/>
                </a:cubicBezTo>
                <a:close/>
                <a:moveTo>
                  <a:pt x="688" y="298"/>
                </a:moveTo>
                <a:cubicBezTo>
                  <a:pt x="689" y="297"/>
                  <a:pt x="689" y="297"/>
                  <a:pt x="689" y="297"/>
                </a:cubicBezTo>
                <a:cubicBezTo>
                  <a:pt x="692" y="298"/>
                  <a:pt x="692" y="298"/>
                  <a:pt x="692" y="298"/>
                </a:cubicBezTo>
                <a:cubicBezTo>
                  <a:pt x="692" y="299"/>
                  <a:pt x="692" y="299"/>
                  <a:pt x="692" y="299"/>
                </a:cubicBezTo>
                <a:cubicBezTo>
                  <a:pt x="691" y="300"/>
                  <a:pt x="691" y="300"/>
                  <a:pt x="691" y="300"/>
                </a:cubicBezTo>
                <a:cubicBezTo>
                  <a:pt x="690" y="300"/>
                  <a:pt x="690" y="300"/>
                  <a:pt x="690" y="300"/>
                </a:cubicBezTo>
                <a:cubicBezTo>
                  <a:pt x="688" y="298"/>
                  <a:pt x="688" y="298"/>
                  <a:pt x="688" y="298"/>
                </a:cubicBezTo>
                <a:close/>
                <a:moveTo>
                  <a:pt x="661" y="245"/>
                </a:moveTo>
                <a:cubicBezTo>
                  <a:pt x="659" y="243"/>
                  <a:pt x="659" y="243"/>
                  <a:pt x="659" y="243"/>
                </a:cubicBezTo>
                <a:cubicBezTo>
                  <a:pt x="657" y="243"/>
                  <a:pt x="657" y="243"/>
                  <a:pt x="657" y="243"/>
                </a:cubicBezTo>
                <a:cubicBezTo>
                  <a:pt x="656" y="244"/>
                  <a:pt x="656" y="244"/>
                  <a:pt x="656" y="244"/>
                </a:cubicBezTo>
                <a:cubicBezTo>
                  <a:pt x="659" y="245"/>
                  <a:pt x="659" y="245"/>
                  <a:pt x="659" y="245"/>
                </a:cubicBezTo>
                <a:cubicBezTo>
                  <a:pt x="659" y="245"/>
                  <a:pt x="659" y="245"/>
                  <a:pt x="659" y="245"/>
                </a:cubicBezTo>
                <a:cubicBezTo>
                  <a:pt x="659" y="246"/>
                  <a:pt x="659" y="246"/>
                  <a:pt x="659" y="246"/>
                </a:cubicBezTo>
                <a:cubicBezTo>
                  <a:pt x="656" y="247"/>
                  <a:pt x="656" y="247"/>
                  <a:pt x="656" y="247"/>
                </a:cubicBezTo>
                <a:cubicBezTo>
                  <a:pt x="655" y="248"/>
                  <a:pt x="655" y="248"/>
                  <a:pt x="655" y="248"/>
                </a:cubicBezTo>
                <a:cubicBezTo>
                  <a:pt x="656" y="250"/>
                  <a:pt x="656" y="250"/>
                  <a:pt x="656" y="250"/>
                </a:cubicBezTo>
                <a:cubicBezTo>
                  <a:pt x="657" y="250"/>
                  <a:pt x="657" y="250"/>
                  <a:pt x="657" y="250"/>
                </a:cubicBezTo>
                <a:cubicBezTo>
                  <a:pt x="656" y="251"/>
                  <a:pt x="656" y="251"/>
                  <a:pt x="656" y="251"/>
                </a:cubicBezTo>
                <a:cubicBezTo>
                  <a:pt x="654" y="250"/>
                  <a:pt x="654" y="250"/>
                  <a:pt x="654" y="250"/>
                </a:cubicBezTo>
                <a:cubicBezTo>
                  <a:pt x="651" y="251"/>
                  <a:pt x="651" y="251"/>
                  <a:pt x="651" y="251"/>
                </a:cubicBezTo>
                <a:cubicBezTo>
                  <a:pt x="649" y="253"/>
                  <a:pt x="649" y="253"/>
                  <a:pt x="649" y="253"/>
                </a:cubicBezTo>
                <a:cubicBezTo>
                  <a:pt x="648" y="255"/>
                  <a:pt x="648" y="255"/>
                  <a:pt x="648" y="255"/>
                </a:cubicBezTo>
                <a:cubicBezTo>
                  <a:pt x="648" y="256"/>
                  <a:pt x="648" y="256"/>
                  <a:pt x="648" y="256"/>
                </a:cubicBezTo>
                <a:cubicBezTo>
                  <a:pt x="648" y="256"/>
                  <a:pt x="648" y="256"/>
                  <a:pt x="648" y="256"/>
                </a:cubicBezTo>
                <a:cubicBezTo>
                  <a:pt x="649" y="257"/>
                  <a:pt x="649" y="257"/>
                  <a:pt x="649" y="257"/>
                </a:cubicBezTo>
                <a:cubicBezTo>
                  <a:pt x="649" y="258"/>
                  <a:pt x="649" y="258"/>
                  <a:pt x="649" y="258"/>
                </a:cubicBezTo>
                <a:cubicBezTo>
                  <a:pt x="648" y="259"/>
                  <a:pt x="648" y="259"/>
                  <a:pt x="648" y="259"/>
                </a:cubicBezTo>
                <a:cubicBezTo>
                  <a:pt x="649" y="259"/>
                  <a:pt x="649" y="259"/>
                  <a:pt x="649" y="259"/>
                </a:cubicBezTo>
                <a:cubicBezTo>
                  <a:pt x="650" y="258"/>
                  <a:pt x="650" y="258"/>
                  <a:pt x="650" y="258"/>
                </a:cubicBezTo>
                <a:cubicBezTo>
                  <a:pt x="651" y="258"/>
                  <a:pt x="651" y="258"/>
                  <a:pt x="651" y="258"/>
                </a:cubicBezTo>
                <a:cubicBezTo>
                  <a:pt x="650" y="260"/>
                  <a:pt x="650" y="260"/>
                  <a:pt x="650" y="260"/>
                </a:cubicBezTo>
                <a:cubicBezTo>
                  <a:pt x="650" y="262"/>
                  <a:pt x="650" y="262"/>
                  <a:pt x="650" y="262"/>
                </a:cubicBezTo>
                <a:cubicBezTo>
                  <a:pt x="652" y="263"/>
                  <a:pt x="652" y="263"/>
                  <a:pt x="652" y="263"/>
                </a:cubicBezTo>
                <a:cubicBezTo>
                  <a:pt x="653" y="262"/>
                  <a:pt x="653" y="262"/>
                  <a:pt x="653" y="262"/>
                </a:cubicBezTo>
                <a:cubicBezTo>
                  <a:pt x="654" y="263"/>
                  <a:pt x="654" y="263"/>
                  <a:pt x="654" y="263"/>
                </a:cubicBezTo>
                <a:cubicBezTo>
                  <a:pt x="654" y="265"/>
                  <a:pt x="654" y="265"/>
                  <a:pt x="654" y="265"/>
                </a:cubicBezTo>
                <a:cubicBezTo>
                  <a:pt x="655" y="265"/>
                  <a:pt x="655" y="265"/>
                  <a:pt x="655" y="265"/>
                </a:cubicBezTo>
                <a:cubicBezTo>
                  <a:pt x="656" y="263"/>
                  <a:pt x="656" y="263"/>
                  <a:pt x="656" y="263"/>
                </a:cubicBezTo>
                <a:cubicBezTo>
                  <a:pt x="657" y="264"/>
                  <a:pt x="657" y="264"/>
                  <a:pt x="657" y="264"/>
                </a:cubicBezTo>
                <a:cubicBezTo>
                  <a:pt x="657" y="267"/>
                  <a:pt x="657" y="267"/>
                  <a:pt x="657" y="267"/>
                </a:cubicBezTo>
                <a:cubicBezTo>
                  <a:pt x="658" y="268"/>
                  <a:pt x="658" y="268"/>
                  <a:pt x="658" y="268"/>
                </a:cubicBezTo>
                <a:cubicBezTo>
                  <a:pt x="660" y="268"/>
                  <a:pt x="660" y="268"/>
                  <a:pt x="660" y="268"/>
                </a:cubicBezTo>
                <a:cubicBezTo>
                  <a:pt x="660" y="270"/>
                  <a:pt x="660" y="270"/>
                  <a:pt x="660" y="270"/>
                </a:cubicBezTo>
                <a:cubicBezTo>
                  <a:pt x="663" y="270"/>
                  <a:pt x="663" y="270"/>
                  <a:pt x="663" y="270"/>
                </a:cubicBezTo>
                <a:cubicBezTo>
                  <a:pt x="666" y="272"/>
                  <a:pt x="666" y="272"/>
                  <a:pt x="666" y="272"/>
                </a:cubicBezTo>
                <a:cubicBezTo>
                  <a:pt x="668" y="272"/>
                  <a:pt x="668" y="272"/>
                  <a:pt x="668" y="272"/>
                </a:cubicBezTo>
                <a:cubicBezTo>
                  <a:pt x="669" y="272"/>
                  <a:pt x="669" y="272"/>
                  <a:pt x="669" y="272"/>
                </a:cubicBezTo>
                <a:cubicBezTo>
                  <a:pt x="669" y="272"/>
                  <a:pt x="669" y="272"/>
                  <a:pt x="669" y="272"/>
                </a:cubicBezTo>
                <a:cubicBezTo>
                  <a:pt x="669" y="270"/>
                  <a:pt x="669" y="270"/>
                  <a:pt x="669" y="270"/>
                </a:cubicBezTo>
                <a:cubicBezTo>
                  <a:pt x="671" y="269"/>
                  <a:pt x="671" y="269"/>
                  <a:pt x="671" y="269"/>
                </a:cubicBezTo>
                <a:cubicBezTo>
                  <a:pt x="672" y="266"/>
                  <a:pt x="672" y="266"/>
                  <a:pt x="672" y="266"/>
                </a:cubicBezTo>
                <a:cubicBezTo>
                  <a:pt x="671" y="264"/>
                  <a:pt x="671" y="264"/>
                  <a:pt x="671" y="264"/>
                </a:cubicBezTo>
                <a:cubicBezTo>
                  <a:pt x="673" y="260"/>
                  <a:pt x="673" y="260"/>
                  <a:pt x="673" y="260"/>
                </a:cubicBezTo>
                <a:cubicBezTo>
                  <a:pt x="674" y="259"/>
                  <a:pt x="674" y="259"/>
                  <a:pt x="674" y="259"/>
                </a:cubicBezTo>
                <a:cubicBezTo>
                  <a:pt x="675" y="255"/>
                  <a:pt x="675" y="255"/>
                  <a:pt x="675" y="255"/>
                </a:cubicBezTo>
                <a:cubicBezTo>
                  <a:pt x="675" y="252"/>
                  <a:pt x="675" y="252"/>
                  <a:pt x="675" y="252"/>
                </a:cubicBezTo>
                <a:cubicBezTo>
                  <a:pt x="676" y="251"/>
                  <a:pt x="676" y="251"/>
                  <a:pt x="676" y="251"/>
                </a:cubicBezTo>
                <a:cubicBezTo>
                  <a:pt x="675" y="249"/>
                  <a:pt x="675" y="249"/>
                  <a:pt x="675" y="249"/>
                </a:cubicBezTo>
                <a:cubicBezTo>
                  <a:pt x="674" y="247"/>
                  <a:pt x="674" y="247"/>
                  <a:pt x="674" y="247"/>
                </a:cubicBezTo>
                <a:cubicBezTo>
                  <a:pt x="674" y="245"/>
                  <a:pt x="674" y="245"/>
                  <a:pt x="674" y="245"/>
                </a:cubicBezTo>
                <a:cubicBezTo>
                  <a:pt x="673" y="244"/>
                  <a:pt x="673" y="244"/>
                  <a:pt x="673" y="244"/>
                </a:cubicBezTo>
                <a:cubicBezTo>
                  <a:pt x="672" y="242"/>
                  <a:pt x="672" y="242"/>
                  <a:pt x="672" y="242"/>
                </a:cubicBezTo>
                <a:cubicBezTo>
                  <a:pt x="669" y="240"/>
                  <a:pt x="669" y="240"/>
                  <a:pt x="669" y="240"/>
                </a:cubicBezTo>
                <a:cubicBezTo>
                  <a:pt x="666" y="241"/>
                  <a:pt x="666" y="241"/>
                  <a:pt x="666" y="241"/>
                </a:cubicBezTo>
                <a:cubicBezTo>
                  <a:pt x="664" y="240"/>
                  <a:pt x="664" y="240"/>
                  <a:pt x="664" y="240"/>
                </a:cubicBezTo>
                <a:cubicBezTo>
                  <a:pt x="661" y="241"/>
                  <a:pt x="661" y="241"/>
                  <a:pt x="661" y="241"/>
                </a:cubicBezTo>
                <a:cubicBezTo>
                  <a:pt x="661" y="242"/>
                  <a:pt x="661" y="242"/>
                  <a:pt x="661" y="242"/>
                </a:cubicBezTo>
                <a:cubicBezTo>
                  <a:pt x="662" y="244"/>
                  <a:pt x="662" y="244"/>
                  <a:pt x="662" y="244"/>
                </a:cubicBezTo>
                <a:cubicBezTo>
                  <a:pt x="662" y="245"/>
                  <a:pt x="662" y="245"/>
                  <a:pt x="662" y="245"/>
                </a:cubicBezTo>
                <a:cubicBezTo>
                  <a:pt x="661" y="245"/>
                  <a:pt x="661" y="245"/>
                  <a:pt x="661" y="245"/>
                </a:cubicBezTo>
                <a:close/>
                <a:moveTo>
                  <a:pt x="677" y="226"/>
                </a:moveTo>
                <a:cubicBezTo>
                  <a:pt x="675" y="225"/>
                  <a:pt x="675" y="225"/>
                  <a:pt x="675" y="225"/>
                </a:cubicBezTo>
                <a:cubicBezTo>
                  <a:pt x="676" y="224"/>
                  <a:pt x="676" y="224"/>
                  <a:pt x="676" y="224"/>
                </a:cubicBezTo>
                <a:cubicBezTo>
                  <a:pt x="678" y="223"/>
                  <a:pt x="678" y="223"/>
                  <a:pt x="678" y="223"/>
                </a:cubicBezTo>
                <a:cubicBezTo>
                  <a:pt x="678" y="223"/>
                  <a:pt x="677" y="226"/>
                  <a:pt x="677" y="226"/>
                </a:cubicBezTo>
                <a:close/>
                <a:moveTo>
                  <a:pt x="674" y="238"/>
                </a:moveTo>
                <a:cubicBezTo>
                  <a:pt x="674" y="236"/>
                  <a:pt x="674" y="236"/>
                  <a:pt x="674" y="236"/>
                </a:cubicBezTo>
                <a:cubicBezTo>
                  <a:pt x="673" y="235"/>
                  <a:pt x="673" y="235"/>
                  <a:pt x="673" y="235"/>
                </a:cubicBezTo>
                <a:cubicBezTo>
                  <a:pt x="673" y="234"/>
                  <a:pt x="673" y="234"/>
                  <a:pt x="673" y="234"/>
                </a:cubicBezTo>
                <a:cubicBezTo>
                  <a:pt x="674" y="233"/>
                  <a:pt x="674" y="233"/>
                  <a:pt x="674" y="233"/>
                </a:cubicBezTo>
                <a:cubicBezTo>
                  <a:pt x="674" y="231"/>
                  <a:pt x="674" y="231"/>
                  <a:pt x="674" y="231"/>
                </a:cubicBezTo>
                <a:cubicBezTo>
                  <a:pt x="674" y="230"/>
                  <a:pt x="674" y="230"/>
                  <a:pt x="674" y="230"/>
                </a:cubicBezTo>
                <a:cubicBezTo>
                  <a:pt x="678" y="230"/>
                  <a:pt x="678" y="230"/>
                  <a:pt x="678" y="230"/>
                </a:cubicBezTo>
                <a:cubicBezTo>
                  <a:pt x="676" y="235"/>
                  <a:pt x="676" y="235"/>
                  <a:pt x="676" y="235"/>
                </a:cubicBezTo>
                <a:cubicBezTo>
                  <a:pt x="675" y="237"/>
                  <a:pt x="675" y="237"/>
                  <a:pt x="675" y="237"/>
                </a:cubicBezTo>
                <a:cubicBezTo>
                  <a:pt x="675" y="237"/>
                  <a:pt x="674" y="238"/>
                  <a:pt x="674" y="238"/>
                </a:cubicBezTo>
                <a:close/>
                <a:moveTo>
                  <a:pt x="657" y="233"/>
                </a:moveTo>
                <a:cubicBezTo>
                  <a:pt x="656" y="232"/>
                  <a:pt x="656" y="232"/>
                  <a:pt x="656" y="232"/>
                </a:cubicBezTo>
                <a:cubicBezTo>
                  <a:pt x="657" y="230"/>
                  <a:pt x="657" y="230"/>
                  <a:pt x="657" y="230"/>
                </a:cubicBezTo>
                <a:cubicBezTo>
                  <a:pt x="660" y="230"/>
                  <a:pt x="660" y="230"/>
                  <a:pt x="660" y="230"/>
                </a:cubicBezTo>
                <a:cubicBezTo>
                  <a:pt x="660" y="231"/>
                  <a:pt x="660" y="231"/>
                  <a:pt x="660" y="231"/>
                </a:cubicBezTo>
                <a:cubicBezTo>
                  <a:pt x="659" y="231"/>
                  <a:pt x="659" y="231"/>
                  <a:pt x="659" y="231"/>
                </a:cubicBezTo>
                <a:cubicBezTo>
                  <a:pt x="658" y="232"/>
                  <a:pt x="658" y="232"/>
                  <a:pt x="658" y="232"/>
                </a:cubicBezTo>
                <a:cubicBezTo>
                  <a:pt x="657" y="233"/>
                  <a:pt x="657" y="233"/>
                  <a:pt x="657" y="233"/>
                </a:cubicBezTo>
                <a:close/>
                <a:moveTo>
                  <a:pt x="653" y="236"/>
                </a:moveTo>
                <a:cubicBezTo>
                  <a:pt x="652" y="235"/>
                  <a:pt x="652" y="235"/>
                  <a:pt x="652" y="235"/>
                </a:cubicBezTo>
                <a:cubicBezTo>
                  <a:pt x="654" y="234"/>
                  <a:pt x="654" y="234"/>
                  <a:pt x="654" y="234"/>
                </a:cubicBezTo>
                <a:cubicBezTo>
                  <a:pt x="655" y="234"/>
                  <a:pt x="655" y="234"/>
                  <a:pt x="655" y="234"/>
                </a:cubicBezTo>
                <a:cubicBezTo>
                  <a:pt x="654" y="235"/>
                  <a:pt x="654" y="235"/>
                  <a:pt x="654" y="235"/>
                </a:cubicBezTo>
                <a:cubicBezTo>
                  <a:pt x="653" y="236"/>
                  <a:pt x="653" y="236"/>
                  <a:pt x="653" y="236"/>
                </a:cubicBezTo>
                <a:close/>
                <a:moveTo>
                  <a:pt x="656" y="241"/>
                </a:moveTo>
                <a:cubicBezTo>
                  <a:pt x="656" y="240"/>
                  <a:pt x="656" y="240"/>
                  <a:pt x="656" y="240"/>
                </a:cubicBezTo>
                <a:cubicBezTo>
                  <a:pt x="656" y="239"/>
                  <a:pt x="656" y="239"/>
                  <a:pt x="656" y="239"/>
                </a:cubicBezTo>
                <a:cubicBezTo>
                  <a:pt x="656" y="237"/>
                  <a:pt x="656" y="237"/>
                  <a:pt x="656" y="237"/>
                </a:cubicBezTo>
                <a:cubicBezTo>
                  <a:pt x="657" y="237"/>
                  <a:pt x="657" y="237"/>
                  <a:pt x="657" y="237"/>
                </a:cubicBezTo>
                <a:cubicBezTo>
                  <a:pt x="658" y="238"/>
                  <a:pt x="658" y="238"/>
                  <a:pt x="658" y="238"/>
                </a:cubicBezTo>
                <a:cubicBezTo>
                  <a:pt x="659" y="239"/>
                  <a:pt x="659" y="239"/>
                  <a:pt x="659" y="239"/>
                </a:cubicBezTo>
                <a:cubicBezTo>
                  <a:pt x="657" y="241"/>
                  <a:pt x="657" y="241"/>
                  <a:pt x="657" y="241"/>
                </a:cubicBezTo>
                <a:cubicBezTo>
                  <a:pt x="656" y="241"/>
                  <a:pt x="656" y="241"/>
                  <a:pt x="656" y="241"/>
                </a:cubicBezTo>
                <a:close/>
                <a:moveTo>
                  <a:pt x="651" y="243"/>
                </a:moveTo>
                <a:cubicBezTo>
                  <a:pt x="650" y="243"/>
                  <a:pt x="650" y="243"/>
                  <a:pt x="650" y="243"/>
                </a:cubicBezTo>
                <a:cubicBezTo>
                  <a:pt x="649" y="239"/>
                  <a:pt x="649" y="239"/>
                  <a:pt x="649" y="239"/>
                </a:cubicBezTo>
                <a:cubicBezTo>
                  <a:pt x="650" y="239"/>
                  <a:pt x="650" y="239"/>
                  <a:pt x="650" y="239"/>
                </a:cubicBezTo>
                <a:cubicBezTo>
                  <a:pt x="651" y="238"/>
                  <a:pt x="651" y="238"/>
                  <a:pt x="651" y="238"/>
                </a:cubicBezTo>
                <a:cubicBezTo>
                  <a:pt x="653" y="237"/>
                  <a:pt x="653" y="237"/>
                  <a:pt x="653" y="237"/>
                </a:cubicBezTo>
                <a:cubicBezTo>
                  <a:pt x="654" y="238"/>
                  <a:pt x="654" y="238"/>
                  <a:pt x="654" y="238"/>
                </a:cubicBezTo>
                <a:cubicBezTo>
                  <a:pt x="655" y="239"/>
                  <a:pt x="655" y="239"/>
                  <a:pt x="655" y="239"/>
                </a:cubicBezTo>
                <a:cubicBezTo>
                  <a:pt x="654" y="240"/>
                  <a:pt x="654" y="240"/>
                  <a:pt x="654" y="240"/>
                </a:cubicBezTo>
                <a:cubicBezTo>
                  <a:pt x="654" y="242"/>
                  <a:pt x="654" y="242"/>
                  <a:pt x="654" y="242"/>
                </a:cubicBezTo>
                <a:cubicBezTo>
                  <a:pt x="653" y="242"/>
                  <a:pt x="653" y="242"/>
                  <a:pt x="653" y="242"/>
                </a:cubicBezTo>
                <a:cubicBezTo>
                  <a:pt x="652" y="243"/>
                  <a:pt x="652" y="243"/>
                  <a:pt x="652" y="243"/>
                </a:cubicBezTo>
                <a:cubicBezTo>
                  <a:pt x="651" y="243"/>
                  <a:pt x="651" y="243"/>
                  <a:pt x="651" y="243"/>
                </a:cubicBezTo>
                <a:close/>
                <a:moveTo>
                  <a:pt x="645" y="245"/>
                </a:moveTo>
                <a:cubicBezTo>
                  <a:pt x="645" y="243"/>
                  <a:pt x="645" y="243"/>
                  <a:pt x="645" y="243"/>
                </a:cubicBezTo>
                <a:cubicBezTo>
                  <a:pt x="646" y="242"/>
                  <a:pt x="646" y="242"/>
                  <a:pt x="646" y="242"/>
                </a:cubicBezTo>
                <a:cubicBezTo>
                  <a:pt x="646" y="243"/>
                  <a:pt x="646" y="243"/>
                  <a:pt x="646" y="243"/>
                </a:cubicBezTo>
                <a:cubicBezTo>
                  <a:pt x="646" y="244"/>
                  <a:pt x="646" y="244"/>
                  <a:pt x="646" y="244"/>
                </a:cubicBezTo>
                <a:cubicBezTo>
                  <a:pt x="645" y="245"/>
                  <a:pt x="645" y="245"/>
                  <a:pt x="645" y="245"/>
                </a:cubicBezTo>
                <a:close/>
                <a:moveTo>
                  <a:pt x="620" y="248"/>
                </a:moveTo>
                <a:cubicBezTo>
                  <a:pt x="619" y="247"/>
                  <a:pt x="619" y="247"/>
                  <a:pt x="619" y="247"/>
                </a:cubicBezTo>
                <a:cubicBezTo>
                  <a:pt x="616" y="247"/>
                  <a:pt x="616" y="247"/>
                  <a:pt x="616" y="247"/>
                </a:cubicBezTo>
                <a:cubicBezTo>
                  <a:pt x="615" y="245"/>
                  <a:pt x="615" y="245"/>
                  <a:pt x="615" y="245"/>
                </a:cubicBezTo>
                <a:cubicBezTo>
                  <a:pt x="615" y="243"/>
                  <a:pt x="615" y="243"/>
                  <a:pt x="615" y="243"/>
                </a:cubicBezTo>
                <a:cubicBezTo>
                  <a:pt x="616" y="242"/>
                  <a:pt x="616" y="242"/>
                  <a:pt x="616" y="242"/>
                </a:cubicBezTo>
                <a:cubicBezTo>
                  <a:pt x="615" y="241"/>
                  <a:pt x="615" y="241"/>
                  <a:pt x="615" y="241"/>
                </a:cubicBezTo>
                <a:cubicBezTo>
                  <a:pt x="616" y="238"/>
                  <a:pt x="616" y="238"/>
                  <a:pt x="616" y="238"/>
                </a:cubicBezTo>
                <a:cubicBezTo>
                  <a:pt x="617" y="239"/>
                  <a:pt x="617" y="239"/>
                  <a:pt x="617" y="239"/>
                </a:cubicBezTo>
                <a:cubicBezTo>
                  <a:pt x="618" y="240"/>
                  <a:pt x="618" y="240"/>
                  <a:pt x="618" y="240"/>
                </a:cubicBezTo>
                <a:cubicBezTo>
                  <a:pt x="620" y="240"/>
                  <a:pt x="620" y="240"/>
                  <a:pt x="620" y="240"/>
                </a:cubicBezTo>
                <a:cubicBezTo>
                  <a:pt x="618" y="238"/>
                  <a:pt x="618" y="238"/>
                  <a:pt x="618" y="238"/>
                </a:cubicBezTo>
                <a:cubicBezTo>
                  <a:pt x="619" y="237"/>
                  <a:pt x="619" y="237"/>
                  <a:pt x="619" y="237"/>
                </a:cubicBezTo>
                <a:cubicBezTo>
                  <a:pt x="617" y="236"/>
                  <a:pt x="617" y="236"/>
                  <a:pt x="617" y="236"/>
                </a:cubicBezTo>
                <a:cubicBezTo>
                  <a:pt x="616" y="235"/>
                  <a:pt x="616" y="235"/>
                  <a:pt x="616" y="235"/>
                </a:cubicBezTo>
                <a:cubicBezTo>
                  <a:pt x="616" y="234"/>
                  <a:pt x="616" y="234"/>
                  <a:pt x="616" y="234"/>
                </a:cubicBezTo>
                <a:cubicBezTo>
                  <a:pt x="615" y="233"/>
                  <a:pt x="615" y="233"/>
                  <a:pt x="615" y="233"/>
                </a:cubicBezTo>
                <a:cubicBezTo>
                  <a:pt x="616" y="233"/>
                  <a:pt x="616" y="233"/>
                  <a:pt x="616" y="233"/>
                </a:cubicBezTo>
                <a:cubicBezTo>
                  <a:pt x="617" y="234"/>
                  <a:pt x="617" y="234"/>
                  <a:pt x="617" y="234"/>
                </a:cubicBezTo>
                <a:cubicBezTo>
                  <a:pt x="618" y="233"/>
                  <a:pt x="618" y="233"/>
                  <a:pt x="618" y="233"/>
                </a:cubicBezTo>
                <a:cubicBezTo>
                  <a:pt x="618" y="232"/>
                  <a:pt x="618" y="232"/>
                  <a:pt x="618" y="232"/>
                </a:cubicBezTo>
                <a:cubicBezTo>
                  <a:pt x="619" y="231"/>
                  <a:pt x="619" y="231"/>
                  <a:pt x="619" y="231"/>
                </a:cubicBezTo>
                <a:cubicBezTo>
                  <a:pt x="621" y="232"/>
                  <a:pt x="621" y="232"/>
                  <a:pt x="621" y="232"/>
                </a:cubicBezTo>
                <a:cubicBezTo>
                  <a:pt x="625" y="233"/>
                  <a:pt x="625" y="233"/>
                  <a:pt x="625" y="233"/>
                </a:cubicBezTo>
                <a:cubicBezTo>
                  <a:pt x="626" y="232"/>
                  <a:pt x="626" y="232"/>
                  <a:pt x="626" y="232"/>
                </a:cubicBezTo>
                <a:cubicBezTo>
                  <a:pt x="625" y="231"/>
                  <a:pt x="625" y="231"/>
                  <a:pt x="625" y="231"/>
                </a:cubicBezTo>
                <a:cubicBezTo>
                  <a:pt x="623" y="231"/>
                  <a:pt x="623" y="231"/>
                  <a:pt x="623" y="231"/>
                </a:cubicBezTo>
                <a:cubicBezTo>
                  <a:pt x="624" y="231"/>
                  <a:pt x="624" y="231"/>
                  <a:pt x="624" y="231"/>
                </a:cubicBezTo>
                <a:cubicBezTo>
                  <a:pt x="628" y="230"/>
                  <a:pt x="628" y="230"/>
                  <a:pt x="628" y="230"/>
                </a:cubicBezTo>
                <a:cubicBezTo>
                  <a:pt x="630" y="229"/>
                  <a:pt x="630" y="229"/>
                  <a:pt x="630" y="229"/>
                </a:cubicBezTo>
                <a:cubicBezTo>
                  <a:pt x="633" y="229"/>
                  <a:pt x="633" y="229"/>
                  <a:pt x="633" y="229"/>
                </a:cubicBezTo>
                <a:cubicBezTo>
                  <a:pt x="636" y="229"/>
                  <a:pt x="636" y="229"/>
                  <a:pt x="636" y="229"/>
                </a:cubicBezTo>
                <a:cubicBezTo>
                  <a:pt x="637" y="228"/>
                  <a:pt x="637" y="228"/>
                  <a:pt x="637" y="228"/>
                </a:cubicBezTo>
                <a:cubicBezTo>
                  <a:pt x="636" y="227"/>
                  <a:pt x="636" y="227"/>
                  <a:pt x="636" y="227"/>
                </a:cubicBezTo>
                <a:cubicBezTo>
                  <a:pt x="626" y="225"/>
                  <a:pt x="626" y="225"/>
                  <a:pt x="626" y="225"/>
                </a:cubicBezTo>
                <a:cubicBezTo>
                  <a:pt x="624" y="225"/>
                  <a:pt x="624" y="225"/>
                  <a:pt x="624" y="225"/>
                </a:cubicBezTo>
                <a:cubicBezTo>
                  <a:pt x="622" y="224"/>
                  <a:pt x="622" y="224"/>
                  <a:pt x="622" y="224"/>
                </a:cubicBezTo>
                <a:cubicBezTo>
                  <a:pt x="619" y="225"/>
                  <a:pt x="619" y="225"/>
                  <a:pt x="619" y="225"/>
                </a:cubicBezTo>
                <a:cubicBezTo>
                  <a:pt x="616" y="224"/>
                  <a:pt x="616" y="224"/>
                  <a:pt x="616" y="224"/>
                </a:cubicBezTo>
                <a:cubicBezTo>
                  <a:pt x="615" y="224"/>
                  <a:pt x="615" y="224"/>
                  <a:pt x="615" y="224"/>
                </a:cubicBezTo>
                <a:cubicBezTo>
                  <a:pt x="613" y="223"/>
                  <a:pt x="613" y="223"/>
                  <a:pt x="613" y="223"/>
                </a:cubicBezTo>
                <a:cubicBezTo>
                  <a:pt x="611" y="223"/>
                  <a:pt x="611" y="223"/>
                  <a:pt x="611" y="223"/>
                </a:cubicBezTo>
                <a:cubicBezTo>
                  <a:pt x="610" y="224"/>
                  <a:pt x="610" y="224"/>
                  <a:pt x="610" y="224"/>
                </a:cubicBezTo>
                <a:cubicBezTo>
                  <a:pt x="609" y="223"/>
                  <a:pt x="609" y="223"/>
                  <a:pt x="609" y="223"/>
                </a:cubicBezTo>
                <a:cubicBezTo>
                  <a:pt x="607" y="224"/>
                  <a:pt x="607" y="224"/>
                  <a:pt x="607" y="224"/>
                </a:cubicBezTo>
                <a:cubicBezTo>
                  <a:pt x="606" y="223"/>
                  <a:pt x="606" y="223"/>
                  <a:pt x="606" y="223"/>
                </a:cubicBezTo>
                <a:cubicBezTo>
                  <a:pt x="606" y="220"/>
                  <a:pt x="606" y="220"/>
                  <a:pt x="606" y="220"/>
                </a:cubicBezTo>
                <a:cubicBezTo>
                  <a:pt x="608" y="220"/>
                  <a:pt x="608" y="220"/>
                  <a:pt x="608" y="220"/>
                </a:cubicBezTo>
                <a:cubicBezTo>
                  <a:pt x="609" y="219"/>
                  <a:pt x="609" y="219"/>
                  <a:pt x="609" y="219"/>
                </a:cubicBezTo>
                <a:cubicBezTo>
                  <a:pt x="611" y="220"/>
                  <a:pt x="611" y="220"/>
                  <a:pt x="611" y="220"/>
                </a:cubicBezTo>
                <a:cubicBezTo>
                  <a:pt x="612" y="219"/>
                  <a:pt x="612" y="219"/>
                  <a:pt x="612" y="219"/>
                </a:cubicBezTo>
                <a:cubicBezTo>
                  <a:pt x="611" y="218"/>
                  <a:pt x="611" y="218"/>
                  <a:pt x="611" y="218"/>
                </a:cubicBezTo>
                <a:cubicBezTo>
                  <a:pt x="612" y="216"/>
                  <a:pt x="612" y="216"/>
                  <a:pt x="612" y="216"/>
                </a:cubicBezTo>
                <a:cubicBezTo>
                  <a:pt x="613" y="215"/>
                  <a:pt x="613" y="215"/>
                  <a:pt x="613" y="215"/>
                </a:cubicBezTo>
                <a:cubicBezTo>
                  <a:pt x="616" y="215"/>
                  <a:pt x="616" y="215"/>
                  <a:pt x="616" y="215"/>
                </a:cubicBezTo>
                <a:cubicBezTo>
                  <a:pt x="617" y="215"/>
                  <a:pt x="617" y="215"/>
                  <a:pt x="617" y="215"/>
                </a:cubicBezTo>
                <a:cubicBezTo>
                  <a:pt x="617" y="217"/>
                  <a:pt x="617" y="217"/>
                  <a:pt x="617" y="217"/>
                </a:cubicBezTo>
                <a:cubicBezTo>
                  <a:pt x="618" y="218"/>
                  <a:pt x="618" y="218"/>
                  <a:pt x="618" y="218"/>
                </a:cubicBezTo>
                <a:cubicBezTo>
                  <a:pt x="618" y="221"/>
                  <a:pt x="618" y="221"/>
                  <a:pt x="618" y="221"/>
                </a:cubicBezTo>
                <a:cubicBezTo>
                  <a:pt x="619" y="221"/>
                  <a:pt x="619" y="221"/>
                  <a:pt x="619" y="221"/>
                </a:cubicBezTo>
                <a:cubicBezTo>
                  <a:pt x="620" y="220"/>
                  <a:pt x="620" y="220"/>
                  <a:pt x="620" y="220"/>
                </a:cubicBezTo>
                <a:cubicBezTo>
                  <a:pt x="620" y="218"/>
                  <a:pt x="620" y="218"/>
                  <a:pt x="620" y="218"/>
                </a:cubicBezTo>
                <a:cubicBezTo>
                  <a:pt x="619" y="216"/>
                  <a:pt x="619" y="216"/>
                  <a:pt x="619" y="216"/>
                </a:cubicBezTo>
                <a:cubicBezTo>
                  <a:pt x="620" y="214"/>
                  <a:pt x="620" y="214"/>
                  <a:pt x="620" y="214"/>
                </a:cubicBezTo>
                <a:cubicBezTo>
                  <a:pt x="622" y="213"/>
                  <a:pt x="622" y="213"/>
                  <a:pt x="622" y="213"/>
                </a:cubicBezTo>
                <a:cubicBezTo>
                  <a:pt x="622" y="212"/>
                  <a:pt x="622" y="212"/>
                  <a:pt x="622" y="212"/>
                </a:cubicBezTo>
                <a:cubicBezTo>
                  <a:pt x="620" y="211"/>
                  <a:pt x="620" y="211"/>
                  <a:pt x="620" y="211"/>
                </a:cubicBezTo>
                <a:cubicBezTo>
                  <a:pt x="621" y="208"/>
                  <a:pt x="621" y="208"/>
                  <a:pt x="621" y="208"/>
                </a:cubicBezTo>
                <a:cubicBezTo>
                  <a:pt x="623" y="207"/>
                  <a:pt x="623" y="207"/>
                  <a:pt x="623" y="207"/>
                </a:cubicBezTo>
                <a:cubicBezTo>
                  <a:pt x="624" y="206"/>
                  <a:pt x="624" y="206"/>
                  <a:pt x="624" y="206"/>
                </a:cubicBezTo>
                <a:cubicBezTo>
                  <a:pt x="626" y="205"/>
                  <a:pt x="626" y="205"/>
                  <a:pt x="626" y="205"/>
                </a:cubicBezTo>
                <a:cubicBezTo>
                  <a:pt x="625" y="203"/>
                  <a:pt x="625" y="203"/>
                  <a:pt x="625" y="203"/>
                </a:cubicBezTo>
                <a:cubicBezTo>
                  <a:pt x="624" y="203"/>
                  <a:pt x="624" y="203"/>
                  <a:pt x="624" y="203"/>
                </a:cubicBezTo>
                <a:cubicBezTo>
                  <a:pt x="623" y="203"/>
                  <a:pt x="623" y="203"/>
                  <a:pt x="623" y="203"/>
                </a:cubicBezTo>
                <a:cubicBezTo>
                  <a:pt x="623" y="201"/>
                  <a:pt x="623" y="201"/>
                  <a:pt x="623" y="201"/>
                </a:cubicBezTo>
                <a:cubicBezTo>
                  <a:pt x="625" y="199"/>
                  <a:pt x="625" y="199"/>
                  <a:pt x="625" y="199"/>
                </a:cubicBezTo>
                <a:cubicBezTo>
                  <a:pt x="626" y="198"/>
                  <a:pt x="626" y="198"/>
                  <a:pt x="626" y="198"/>
                </a:cubicBezTo>
                <a:cubicBezTo>
                  <a:pt x="628" y="197"/>
                  <a:pt x="628" y="197"/>
                  <a:pt x="628" y="197"/>
                </a:cubicBezTo>
                <a:cubicBezTo>
                  <a:pt x="629" y="198"/>
                  <a:pt x="629" y="198"/>
                  <a:pt x="629" y="198"/>
                </a:cubicBezTo>
                <a:cubicBezTo>
                  <a:pt x="630" y="200"/>
                  <a:pt x="630" y="200"/>
                  <a:pt x="630" y="200"/>
                </a:cubicBezTo>
                <a:cubicBezTo>
                  <a:pt x="631" y="201"/>
                  <a:pt x="631" y="201"/>
                  <a:pt x="631" y="201"/>
                </a:cubicBezTo>
                <a:cubicBezTo>
                  <a:pt x="631" y="203"/>
                  <a:pt x="631" y="203"/>
                  <a:pt x="631" y="203"/>
                </a:cubicBezTo>
                <a:cubicBezTo>
                  <a:pt x="630" y="204"/>
                  <a:pt x="630" y="204"/>
                  <a:pt x="630" y="204"/>
                </a:cubicBezTo>
                <a:cubicBezTo>
                  <a:pt x="631" y="206"/>
                  <a:pt x="631" y="206"/>
                  <a:pt x="631" y="206"/>
                </a:cubicBezTo>
                <a:cubicBezTo>
                  <a:pt x="632" y="208"/>
                  <a:pt x="632" y="208"/>
                  <a:pt x="632" y="208"/>
                </a:cubicBezTo>
                <a:cubicBezTo>
                  <a:pt x="633" y="214"/>
                  <a:pt x="633" y="214"/>
                  <a:pt x="633" y="214"/>
                </a:cubicBezTo>
                <a:cubicBezTo>
                  <a:pt x="633" y="216"/>
                  <a:pt x="633" y="216"/>
                  <a:pt x="633" y="216"/>
                </a:cubicBezTo>
                <a:cubicBezTo>
                  <a:pt x="633" y="218"/>
                  <a:pt x="633" y="218"/>
                  <a:pt x="633" y="218"/>
                </a:cubicBezTo>
                <a:cubicBezTo>
                  <a:pt x="635" y="219"/>
                  <a:pt x="635" y="219"/>
                  <a:pt x="635" y="219"/>
                </a:cubicBezTo>
                <a:cubicBezTo>
                  <a:pt x="637" y="217"/>
                  <a:pt x="637" y="217"/>
                  <a:pt x="637" y="217"/>
                </a:cubicBezTo>
                <a:cubicBezTo>
                  <a:pt x="636" y="216"/>
                  <a:pt x="636" y="216"/>
                  <a:pt x="636" y="216"/>
                </a:cubicBezTo>
                <a:cubicBezTo>
                  <a:pt x="637" y="212"/>
                  <a:pt x="637" y="212"/>
                  <a:pt x="637" y="212"/>
                </a:cubicBezTo>
                <a:cubicBezTo>
                  <a:pt x="639" y="212"/>
                  <a:pt x="639" y="212"/>
                  <a:pt x="639" y="212"/>
                </a:cubicBezTo>
                <a:cubicBezTo>
                  <a:pt x="639" y="210"/>
                  <a:pt x="639" y="210"/>
                  <a:pt x="639" y="210"/>
                </a:cubicBezTo>
                <a:cubicBezTo>
                  <a:pt x="635" y="207"/>
                  <a:pt x="635" y="207"/>
                  <a:pt x="635" y="207"/>
                </a:cubicBezTo>
                <a:cubicBezTo>
                  <a:pt x="636" y="206"/>
                  <a:pt x="636" y="206"/>
                  <a:pt x="636" y="206"/>
                </a:cubicBezTo>
                <a:cubicBezTo>
                  <a:pt x="637" y="206"/>
                  <a:pt x="637" y="206"/>
                  <a:pt x="637" y="206"/>
                </a:cubicBezTo>
                <a:cubicBezTo>
                  <a:pt x="640" y="207"/>
                  <a:pt x="640" y="207"/>
                  <a:pt x="640" y="207"/>
                </a:cubicBezTo>
                <a:cubicBezTo>
                  <a:pt x="639" y="206"/>
                  <a:pt x="639" y="206"/>
                  <a:pt x="639" y="206"/>
                </a:cubicBezTo>
                <a:cubicBezTo>
                  <a:pt x="637" y="203"/>
                  <a:pt x="637" y="203"/>
                  <a:pt x="637" y="203"/>
                </a:cubicBezTo>
                <a:cubicBezTo>
                  <a:pt x="636" y="200"/>
                  <a:pt x="636" y="200"/>
                  <a:pt x="636" y="200"/>
                </a:cubicBezTo>
                <a:cubicBezTo>
                  <a:pt x="637" y="199"/>
                  <a:pt x="637" y="199"/>
                  <a:pt x="637" y="199"/>
                </a:cubicBezTo>
                <a:cubicBezTo>
                  <a:pt x="637" y="196"/>
                  <a:pt x="637" y="196"/>
                  <a:pt x="637" y="196"/>
                </a:cubicBezTo>
                <a:cubicBezTo>
                  <a:pt x="639" y="195"/>
                  <a:pt x="639" y="195"/>
                  <a:pt x="639" y="195"/>
                </a:cubicBezTo>
                <a:cubicBezTo>
                  <a:pt x="641" y="194"/>
                  <a:pt x="641" y="194"/>
                  <a:pt x="641" y="194"/>
                </a:cubicBezTo>
                <a:cubicBezTo>
                  <a:pt x="641" y="193"/>
                  <a:pt x="641" y="193"/>
                  <a:pt x="641" y="193"/>
                </a:cubicBezTo>
                <a:cubicBezTo>
                  <a:pt x="644" y="193"/>
                  <a:pt x="644" y="193"/>
                  <a:pt x="644" y="193"/>
                </a:cubicBezTo>
                <a:cubicBezTo>
                  <a:pt x="644" y="193"/>
                  <a:pt x="646" y="192"/>
                  <a:pt x="646" y="192"/>
                </a:cubicBezTo>
                <a:cubicBezTo>
                  <a:pt x="646" y="192"/>
                  <a:pt x="648" y="192"/>
                  <a:pt x="648" y="192"/>
                </a:cubicBezTo>
                <a:cubicBezTo>
                  <a:pt x="648" y="194"/>
                  <a:pt x="648" y="194"/>
                  <a:pt x="648" y="194"/>
                </a:cubicBezTo>
                <a:cubicBezTo>
                  <a:pt x="650" y="195"/>
                  <a:pt x="650" y="195"/>
                  <a:pt x="650" y="195"/>
                </a:cubicBezTo>
                <a:cubicBezTo>
                  <a:pt x="652" y="194"/>
                  <a:pt x="652" y="194"/>
                  <a:pt x="652" y="194"/>
                </a:cubicBezTo>
                <a:cubicBezTo>
                  <a:pt x="653" y="195"/>
                  <a:pt x="653" y="195"/>
                  <a:pt x="653" y="195"/>
                </a:cubicBezTo>
                <a:cubicBezTo>
                  <a:pt x="652" y="200"/>
                  <a:pt x="652" y="200"/>
                  <a:pt x="652" y="200"/>
                </a:cubicBezTo>
                <a:cubicBezTo>
                  <a:pt x="651" y="202"/>
                  <a:pt x="651" y="202"/>
                  <a:pt x="651" y="202"/>
                </a:cubicBezTo>
                <a:cubicBezTo>
                  <a:pt x="651" y="204"/>
                  <a:pt x="651" y="204"/>
                  <a:pt x="651" y="204"/>
                </a:cubicBezTo>
                <a:cubicBezTo>
                  <a:pt x="652" y="204"/>
                  <a:pt x="652" y="204"/>
                  <a:pt x="652" y="204"/>
                </a:cubicBezTo>
                <a:cubicBezTo>
                  <a:pt x="653" y="203"/>
                  <a:pt x="653" y="203"/>
                  <a:pt x="653" y="203"/>
                </a:cubicBezTo>
                <a:cubicBezTo>
                  <a:pt x="654" y="203"/>
                  <a:pt x="654" y="203"/>
                  <a:pt x="654" y="203"/>
                </a:cubicBezTo>
                <a:cubicBezTo>
                  <a:pt x="656" y="202"/>
                  <a:pt x="656" y="202"/>
                  <a:pt x="656" y="202"/>
                </a:cubicBezTo>
                <a:cubicBezTo>
                  <a:pt x="656" y="198"/>
                  <a:pt x="656" y="198"/>
                  <a:pt x="656" y="198"/>
                </a:cubicBezTo>
                <a:cubicBezTo>
                  <a:pt x="657" y="196"/>
                  <a:pt x="657" y="196"/>
                  <a:pt x="657" y="196"/>
                </a:cubicBezTo>
                <a:cubicBezTo>
                  <a:pt x="659" y="198"/>
                  <a:pt x="659" y="198"/>
                  <a:pt x="659" y="198"/>
                </a:cubicBezTo>
                <a:cubicBezTo>
                  <a:pt x="661" y="197"/>
                  <a:pt x="661" y="197"/>
                  <a:pt x="661" y="197"/>
                </a:cubicBezTo>
                <a:cubicBezTo>
                  <a:pt x="661" y="195"/>
                  <a:pt x="661" y="195"/>
                  <a:pt x="661" y="195"/>
                </a:cubicBezTo>
                <a:cubicBezTo>
                  <a:pt x="660" y="194"/>
                  <a:pt x="660" y="194"/>
                  <a:pt x="660" y="194"/>
                </a:cubicBezTo>
                <a:cubicBezTo>
                  <a:pt x="662" y="194"/>
                  <a:pt x="662" y="194"/>
                  <a:pt x="662" y="194"/>
                </a:cubicBezTo>
                <a:cubicBezTo>
                  <a:pt x="663" y="196"/>
                  <a:pt x="663" y="196"/>
                  <a:pt x="663" y="196"/>
                </a:cubicBezTo>
                <a:cubicBezTo>
                  <a:pt x="662" y="198"/>
                  <a:pt x="662" y="198"/>
                  <a:pt x="662" y="198"/>
                </a:cubicBezTo>
                <a:cubicBezTo>
                  <a:pt x="663" y="199"/>
                  <a:pt x="663" y="199"/>
                  <a:pt x="663" y="199"/>
                </a:cubicBezTo>
                <a:cubicBezTo>
                  <a:pt x="662" y="200"/>
                  <a:pt x="662" y="200"/>
                  <a:pt x="662" y="200"/>
                </a:cubicBezTo>
                <a:cubicBezTo>
                  <a:pt x="661" y="200"/>
                  <a:pt x="661" y="200"/>
                  <a:pt x="661" y="200"/>
                </a:cubicBezTo>
                <a:cubicBezTo>
                  <a:pt x="662" y="202"/>
                  <a:pt x="662" y="202"/>
                  <a:pt x="662" y="202"/>
                </a:cubicBezTo>
                <a:cubicBezTo>
                  <a:pt x="665" y="203"/>
                  <a:pt x="665" y="203"/>
                  <a:pt x="665" y="203"/>
                </a:cubicBezTo>
                <a:cubicBezTo>
                  <a:pt x="666" y="205"/>
                  <a:pt x="666" y="205"/>
                  <a:pt x="666" y="205"/>
                </a:cubicBezTo>
                <a:cubicBezTo>
                  <a:pt x="665" y="207"/>
                  <a:pt x="665" y="207"/>
                  <a:pt x="665" y="207"/>
                </a:cubicBezTo>
                <a:cubicBezTo>
                  <a:pt x="663" y="209"/>
                  <a:pt x="663" y="209"/>
                  <a:pt x="663" y="209"/>
                </a:cubicBezTo>
                <a:cubicBezTo>
                  <a:pt x="661" y="212"/>
                  <a:pt x="661" y="212"/>
                  <a:pt x="661" y="212"/>
                </a:cubicBezTo>
                <a:cubicBezTo>
                  <a:pt x="661" y="215"/>
                  <a:pt x="661" y="215"/>
                  <a:pt x="661" y="215"/>
                </a:cubicBezTo>
                <a:cubicBezTo>
                  <a:pt x="660" y="217"/>
                  <a:pt x="660" y="217"/>
                  <a:pt x="660" y="217"/>
                </a:cubicBezTo>
                <a:cubicBezTo>
                  <a:pt x="658" y="218"/>
                  <a:pt x="658" y="218"/>
                  <a:pt x="658" y="218"/>
                </a:cubicBezTo>
                <a:cubicBezTo>
                  <a:pt x="655" y="221"/>
                  <a:pt x="655" y="221"/>
                  <a:pt x="655" y="221"/>
                </a:cubicBezTo>
                <a:cubicBezTo>
                  <a:pt x="655" y="222"/>
                  <a:pt x="655" y="222"/>
                  <a:pt x="655" y="222"/>
                </a:cubicBezTo>
                <a:cubicBezTo>
                  <a:pt x="652" y="225"/>
                  <a:pt x="652" y="225"/>
                  <a:pt x="652" y="225"/>
                </a:cubicBezTo>
                <a:cubicBezTo>
                  <a:pt x="652" y="226"/>
                  <a:pt x="652" y="226"/>
                  <a:pt x="652" y="226"/>
                </a:cubicBezTo>
                <a:cubicBezTo>
                  <a:pt x="652" y="228"/>
                  <a:pt x="652" y="228"/>
                  <a:pt x="652" y="228"/>
                </a:cubicBezTo>
                <a:cubicBezTo>
                  <a:pt x="650" y="228"/>
                  <a:pt x="650" y="228"/>
                  <a:pt x="650" y="228"/>
                </a:cubicBezTo>
                <a:cubicBezTo>
                  <a:pt x="649" y="228"/>
                  <a:pt x="649" y="228"/>
                  <a:pt x="649" y="228"/>
                </a:cubicBezTo>
                <a:cubicBezTo>
                  <a:pt x="647" y="229"/>
                  <a:pt x="647" y="229"/>
                  <a:pt x="647" y="229"/>
                </a:cubicBezTo>
                <a:cubicBezTo>
                  <a:pt x="647" y="230"/>
                  <a:pt x="647" y="230"/>
                  <a:pt x="647" y="230"/>
                </a:cubicBezTo>
                <a:cubicBezTo>
                  <a:pt x="650" y="232"/>
                  <a:pt x="650" y="232"/>
                  <a:pt x="650" y="232"/>
                </a:cubicBezTo>
                <a:cubicBezTo>
                  <a:pt x="650" y="233"/>
                  <a:pt x="650" y="233"/>
                  <a:pt x="650" y="233"/>
                </a:cubicBezTo>
                <a:cubicBezTo>
                  <a:pt x="647" y="237"/>
                  <a:pt x="647" y="237"/>
                  <a:pt x="647" y="237"/>
                </a:cubicBezTo>
                <a:cubicBezTo>
                  <a:pt x="646" y="238"/>
                  <a:pt x="646" y="238"/>
                  <a:pt x="646" y="238"/>
                </a:cubicBezTo>
                <a:cubicBezTo>
                  <a:pt x="646" y="237"/>
                  <a:pt x="646" y="237"/>
                  <a:pt x="646" y="237"/>
                </a:cubicBezTo>
                <a:cubicBezTo>
                  <a:pt x="646" y="235"/>
                  <a:pt x="646" y="235"/>
                  <a:pt x="646" y="235"/>
                </a:cubicBezTo>
                <a:cubicBezTo>
                  <a:pt x="645" y="235"/>
                  <a:pt x="645" y="235"/>
                  <a:pt x="645" y="235"/>
                </a:cubicBezTo>
                <a:cubicBezTo>
                  <a:pt x="643" y="235"/>
                  <a:pt x="643" y="235"/>
                  <a:pt x="643" y="235"/>
                </a:cubicBezTo>
                <a:cubicBezTo>
                  <a:pt x="643" y="237"/>
                  <a:pt x="643" y="237"/>
                  <a:pt x="643" y="237"/>
                </a:cubicBezTo>
                <a:cubicBezTo>
                  <a:pt x="642" y="238"/>
                  <a:pt x="642" y="238"/>
                  <a:pt x="642" y="238"/>
                </a:cubicBezTo>
                <a:cubicBezTo>
                  <a:pt x="641" y="239"/>
                  <a:pt x="641" y="239"/>
                  <a:pt x="641" y="239"/>
                </a:cubicBezTo>
                <a:cubicBezTo>
                  <a:pt x="638" y="240"/>
                  <a:pt x="638" y="240"/>
                  <a:pt x="638" y="240"/>
                </a:cubicBezTo>
                <a:cubicBezTo>
                  <a:pt x="637" y="242"/>
                  <a:pt x="637" y="242"/>
                  <a:pt x="637" y="242"/>
                </a:cubicBezTo>
                <a:cubicBezTo>
                  <a:pt x="639" y="242"/>
                  <a:pt x="639" y="242"/>
                  <a:pt x="639" y="242"/>
                </a:cubicBezTo>
                <a:cubicBezTo>
                  <a:pt x="641" y="242"/>
                  <a:pt x="641" y="242"/>
                  <a:pt x="641" y="242"/>
                </a:cubicBezTo>
                <a:cubicBezTo>
                  <a:pt x="640" y="243"/>
                  <a:pt x="640" y="243"/>
                  <a:pt x="640" y="243"/>
                </a:cubicBezTo>
                <a:cubicBezTo>
                  <a:pt x="639" y="245"/>
                  <a:pt x="639" y="245"/>
                  <a:pt x="639" y="245"/>
                </a:cubicBezTo>
                <a:cubicBezTo>
                  <a:pt x="639" y="246"/>
                  <a:pt x="639" y="246"/>
                  <a:pt x="639" y="246"/>
                </a:cubicBezTo>
                <a:cubicBezTo>
                  <a:pt x="639" y="248"/>
                  <a:pt x="639" y="248"/>
                  <a:pt x="639" y="248"/>
                </a:cubicBezTo>
                <a:cubicBezTo>
                  <a:pt x="639" y="249"/>
                  <a:pt x="639" y="249"/>
                  <a:pt x="639" y="249"/>
                </a:cubicBezTo>
                <a:cubicBezTo>
                  <a:pt x="637" y="247"/>
                  <a:pt x="637" y="247"/>
                  <a:pt x="637" y="247"/>
                </a:cubicBezTo>
                <a:cubicBezTo>
                  <a:pt x="637" y="244"/>
                  <a:pt x="637" y="244"/>
                  <a:pt x="637" y="244"/>
                </a:cubicBezTo>
                <a:cubicBezTo>
                  <a:pt x="636" y="243"/>
                  <a:pt x="636" y="243"/>
                  <a:pt x="636" y="243"/>
                </a:cubicBezTo>
                <a:cubicBezTo>
                  <a:pt x="636" y="244"/>
                  <a:pt x="636" y="244"/>
                  <a:pt x="636" y="244"/>
                </a:cubicBezTo>
                <a:cubicBezTo>
                  <a:pt x="635" y="246"/>
                  <a:pt x="635" y="246"/>
                  <a:pt x="635" y="246"/>
                </a:cubicBezTo>
                <a:cubicBezTo>
                  <a:pt x="636" y="248"/>
                  <a:pt x="636" y="248"/>
                  <a:pt x="636" y="248"/>
                </a:cubicBezTo>
                <a:cubicBezTo>
                  <a:pt x="634" y="250"/>
                  <a:pt x="634" y="250"/>
                  <a:pt x="634" y="250"/>
                </a:cubicBezTo>
                <a:cubicBezTo>
                  <a:pt x="628" y="250"/>
                  <a:pt x="628" y="250"/>
                  <a:pt x="628" y="250"/>
                </a:cubicBezTo>
                <a:cubicBezTo>
                  <a:pt x="627" y="248"/>
                  <a:pt x="627" y="248"/>
                  <a:pt x="627" y="248"/>
                </a:cubicBezTo>
                <a:cubicBezTo>
                  <a:pt x="627" y="247"/>
                  <a:pt x="627" y="247"/>
                  <a:pt x="627" y="247"/>
                </a:cubicBezTo>
                <a:cubicBezTo>
                  <a:pt x="625" y="248"/>
                  <a:pt x="625" y="248"/>
                  <a:pt x="625" y="248"/>
                </a:cubicBezTo>
                <a:cubicBezTo>
                  <a:pt x="623" y="248"/>
                  <a:pt x="623" y="248"/>
                  <a:pt x="623" y="248"/>
                </a:cubicBezTo>
                <a:cubicBezTo>
                  <a:pt x="623" y="247"/>
                  <a:pt x="623" y="247"/>
                  <a:pt x="623" y="247"/>
                </a:cubicBezTo>
                <a:cubicBezTo>
                  <a:pt x="625" y="245"/>
                  <a:pt x="625" y="245"/>
                  <a:pt x="625" y="245"/>
                </a:cubicBezTo>
                <a:cubicBezTo>
                  <a:pt x="622" y="246"/>
                  <a:pt x="622" y="246"/>
                  <a:pt x="622" y="246"/>
                </a:cubicBezTo>
                <a:cubicBezTo>
                  <a:pt x="621" y="248"/>
                  <a:pt x="621" y="248"/>
                  <a:pt x="621" y="248"/>
                </a:cubicBezTo>
                <a:cubicBezTo>
                  <a:pt x="620" y="248"/>
                  <a:pt x="620" y="248"/>
                  <a:pt x="620" y="248"/>
                </a:cubicBezTo>
                <a:close/>
                <a:moveTo>
                  <a:pt x="461" y="181"/>
                </a:moveTo>
                <a:cubicBezTo>
                  <a:pt x="460" y="180"/>
                  <a:pt x="460" y="180"/>
                  <a:pt x="460" y="180"/>
                </a:cubicBezTo>
                <a:cubicBezTo>
                  <a:pt x="461" y="177"/>
                  <a:pt x="461" y="177"/>
                  <a:pt x="461" y="177"/>
                </a:cubicBezTo>
                <a:cubicBezTo>
                  <a:pt x="466" y="173"/>
                  <a:pt x="466" y="173"/>
                  <a:pt x="466" y="173"/>
                </a:cubicBezTo>
                <a:cubicBezTo>
                  <a:pt x="469" y="172"/>
                  <a:pt x="469" y="172"/>
                  <a:pt x="469" y="172"/>
                </a:cubicBezTo>
                <a:cubicBezTo>
                  <a:pt x="471" y="171"/>
                  <a:pt x="471" y="171"/>
                  <a:pt x="471" y="171"/>
                </a:cubicBezTo>
                <a:cubicBezTo>
                  <a:pt x="473" y="171"/>
                  <a:pt x="473" y="171"/>
                  <a:pt x="473" y="171"/>
                </a:cubicBezTo>
                <a:cubicBezTo>
                  <a:pt x="476" y="168"/>
                  <a:pt x="476" y="168"/>
                  <a:pt x="476" y="168"/>
                </a:cubicBezTo>
                <a:cubicBezTo>
                  <a:pt x="480" y="168"/>
                  <a:pt x="480" y="168"/>
                  <a:pt x="480" y="168"/>
                </a:cubicBezTo>
                <a:cubicBezTo>
                  <a:pt x="482" y="167"/>
                  <a:pt x="482" y="167"/>
                  <a:pt x="482" y="167"/>
                </a:cubicBezTo>
                <a:cubicBezTo>
                  <a:pt x="483" y="167"/>
                  <a:pt x="483" y="167"/>
                  <a:pt x="483" y="167"/>
                </a:cubicBezTo>
                <a:cubicBezTo>
                  <a:pt x="487" y="166"/>
                  <a:pt x="487" y="166"/>
                  <a:pt x="487" y="166"/>
                </a:cubicBezTo>
                <a:cubicBezTo>
                  <a:pt x="488" y="166"/>
                  <a:pt x="488" y="166"/>
                  <a:pt x="488" y="166"/>
                </a:cubicBezTo>
                <a:cubicBezTo>
                  <a:pt x="487" y="168"/>
                  <a:pt x="487" y="168"/>
                  <a:pt x="487" y="168"/>
                </a:cubicBezTo>
                <a:cubicBezTo>
                  <a:pt x="484" y="171"/>
                  <a:pt x="484" y="171"/>
                  <a:pt x="484" y="171"/>
                </a:cubicBezTo>
                <a:cubicBezTo>
                  <a:pt x="480" y="173"/>
                  <a:pt x="480" y="173"/>
                  <a:pt x="480" y="173"/>
                </a:cubicBezTo>
                <a:cubicBezTo>
                  <a:pt x="473" y="178"/>
                  <a:pt x="473" y="178"/>
                  <a:pt x="473" y="178"/>
                </a:cubicBezTo>
                <a:cubicBezTo>
                  <a:pt x="470" y="181"/>
                  <a:pt x="470" y="181"/>
                  <a:pt x="470" y="181"/>
                </a:cubicBezTo>
                <a:cubicBezTo>
                  <a:pt x="468" y="182"/>
                  <a:pt x="468" y="182"/>
                  <a:pt x="468" y="182"/>
                </a:cubicBezTo>
                <a:cubicBezTo>
                  <a:pt x="467" y="182"/>
                  <a:pt x="467" y="182"/>
                  <a:pt x="467" y="182"/>
                </a:cubicBezTo>
                <a:cubicBezTo>
                  <a:pt x="466" y="184"/>
                  <a:pt x="466" y="184"/>
                  <a:pt x="466" y="184"/>
                </a:cubicBezTo>
                <a:cubicBezTo>
                  <a:pt x="465" y="184"/>
                  <a:pt x="465" y="184"/>
                  <a:pt x="465" y="184"/>
                </a:cubicBezTo>
                <a:cubicBezTo>
                  <a:pt x="464" y="181"/>
                  <a:pt x="464" y="181"/>
                  <a:pt x="464" y="181"/>
                </a:cubicBezTo>
                <a:cubicBezTo>
                  <a:pt x="462" y="181"/>
                  <a:pt x="462" y="181"/>
                  <a:pt x="462" y="181"/>
                </a:cubicBezTo>
                <a:cubicBezTo>
                  <a:pt x="461" y="181"/>
                  <a:pt x="461" y="181"/>
                  <a:pt x="461" y="181"/>
                </a:cubicBezTo>
                <a:close/>
                <a:moveTo>
                  <a:pt x="579" y="231"/>
                </a:moveTo>
                <a:cubicBezTo>
                  <a:pt x="578" y="230"/>
                  <a:pt x="578" y="230"/>
                  <a:pt x="578" y="230"/>
                </a:cubicBezTo>
                <a:cubicBezTo>
                  <a:pt x="579" y="229"/>
                  <a:pt x="579" y="229"/>
                  <a:pt x="579" y="229"/>
                </a:cubicBezTo>
                <a:cubicBezTo>
                  <a:pt x="581" y="228"/>
                  <a:pt x="581" y="228"/>
                  <a:pt x="581" y="228"/>
                </a:cubicBezTo>
                <a:cubicBezTo>
                  <a:pt x="582" y="226"/>
                  <a:pt x="582" y="226"/>
                  <a:pt x="582" y="226"/>
                </a:cubicBezTo>
                <a:cubicBezTo>
                  <a:pt x="582" y="225"/>
                  <a:pt x="582" y="225"/>
                  <a:pt x="582" y="225"/>
                </a:cubicBezTo>
                <a:cubicBezTo>
                  <a:pt x="586" y="223"/>
                  <a:pt x="586" y="223"/>
                  <a:pt x="586" y="223"/>
                </a:cubicBezTo>
                <a:cubicBezTo>
                  <a:pt x="586" y="222"/>
                  <a:pt x="586" y="222"/>
                  <a:pt x="586" y="222"/>
                </a:cubicBezTo>
                <a:cubicBezTo>
                  <a:pt x="589" y="222"/>
                  <a:pt x="589" y="222"/>
                  <a:pt x="589" y="222"/>
                </a:cubicBezTo>
                <a:cubicBezTo>
                  <a:pt x="589" y="225"/>
                  <a:pt x="589" y="225"/>
                  <a:pt x="589" y="225"/>
                </a:cubicBezTo>
                <a:cubicBezTo>
                  <a:pt x="589" y="226"/>
                  <a:pt x="589" y="226"/>
                  <a:pt x="589" y="226"/>
                </a:cubicBezTo>
                <a:cubicBezTo>
                  <a:pt x="589" y="229"/>
                  <a:pt x="589" y="229"/>
                  <a:pt x="589" y="229"/>
                </a:cubicBezTo>
                <a:cubicBezTo>
                  <a:pt x="588" y="231"/>
                  <a:pt x="588" y="231"/>
                  <a:pt x="588" y="231"/>
                </a:cubicBezTo>
                <a:cubicBezTo>
                  <a:pt x="586" y="233"/>
                  <a:pt x="586" y="233"/>
                  <a:pt x="586" y="233"/>
                </a:cubicBezTo>
                <a:cubicBezTo>
                  <a:pt x="584" y="233"/>
                  <a:pt x="584" y="233"/>
                  <a:pt x="584" y="233"/>
                </a:cubicBezTo>
                <a:cubicBezTo>
                  <a:pt x="583" y="234"/>
                  <a:pt x="583" y="234"/>
                  <a:pt x="583" y="234"/>
                </a:cubicBezTo>
                <a:cubicBezTo>
                  <a:pt x="581" y="234"/>
                  <a:pt x="581" y="234"/>
                  <a:pt x="581" y="234"/>
                </a:cubicBezTo>
                <a:cubicBezTo>
                  <a:pt x="580" y="232"/>
                  <a:pt x="580" y="232"/>
                  <a:pt x="580" y="232"/>
                </a:cubicBezTo>
                <a:cubicBezTo>
                  <a:pt x="579" y="231"/>
                  <a:pt x="579" y="231"/>
                  <a:pt x="579" y="231"/>
                </a:cubicBezTo>
                <a:close/>
                <a:moveTo>
                  <a:pt x="485" y="227"/>
                </a:moveTo>
                <a:cubicBezTo>
                  <a:pt x="485" y="225"/>
                  <a:pt x="485" y="225"/>
                  <a:pt x="485" y="225"/>
                </a:cubicBezTo>
                <a:cubicBezTo>
                  <a:pt x="485" y="223"/>
                  <a:pt x="485" y="223"/>
                  <a:pt x="485" y="223"/>
                </a:cubicBezTo>
                <a:cubicBezTo>
                  <a:pt x="485" y="219"/>
                  <a:pt x="485" y="219"/>
                  <a:pt x="485" y="219"/>
                </a:cubicBezTo>
                <a:cubicBezTo>
                  <a:pt x="489" y="218"/>
                  <a:pt x="489" y="218"/>
                  <a:pt x="489" y="218"/>
                </a:cubicBezTo>
                <a:cubicBezTo>
                  <a:pt x="493" y="219"/>
                  <a:pt x="493" y="219"/>
                  <a:pt x="493" y="219"/>
                </a:cubicBezTo>
                <a:cubicBezTo>
                  <a:pt x="494" y="218"/>
                  <a:pt x="494" y="218"/>
                  <a:pt x="494" y="218"/>
                </a:cubicBezTo>
                <a:cubicBezTo>
                  <a:pt x="497" y="219"/>
                  <a:pt x="497" y="219"/>
                  <a:pt x="497" y="219"/>
                </a:cubicBezTo>
                <a:cubicBezTo>
                  <a:pt x="499" y="218"/>
                  <a:pt x="499" y="218"/>
                  <a:pt x="499" y="218"/>
                </a:cubicBezTo>
                <a:cubicBezTo>
                  <a:pt x="503" y="217"/>
                  <a:pt x="503" y="217"/>
                  <a:pt x="503" y="217"/>
                </a:cubicBezTo>
                <a:cubicBezTo>
                  <a:pt x="507" y="217"/>
                  <a:pt x="507" y="217"/>
                  <a:pt x="507" y="217"/>
                </a:cubicBezTo>
                <a:cubicBezTo>
                  <a:pt x="510" y="218"/>
                  <a:pt x="510" y="218"/>
                  <a:pt x="510" y="218"/>
                </a:cubicBezTo>
                <a:cubicBezTo>
                  <a:pt x="513" y="218"/>
                  <a:pt x="513" y="218"/>
                  <a:pt x="513" y="218"/>
                </a:cubicBezTo>
                <a:cubicBezTo>
                  <a:pt x="515" y="219"/>
                  <a:pt x="515" y="219"/>
                  <a:pt x="515" y="219"/>
                </a:cubicBezTo>
                <a:cubicBezTo>
                  <a:pt x="517" y="217"/>
                  <a:pt x="517" y="217"/>
                  <a:pt x="517" y="217"/>
                </a:cubicBezTo>
                <a:cubicBezTo>
                  <a:pt x="523" y="217"/>
                  <a:pt x="523" y="217"/>
                  <a:pt x="523" y="217"/>
                </a:cubicBezTo>
                <a:cubicBezTo>
                  <a:pt x="523" y="215"/>
                  <a:pt x="523" y="215"/>
                  <a:pt x="523" y="215"/>
                </a:cubicBezTo>
                <a:cubicBezTo>
                  <a:pt x="525" y="214"/>
                  <a:pt x="525" y="214"/>
                  <a:pt x="525" y="214"/>
                </a:cubicBezTo>
                <a:cubicBezTo>
                  <a:pt x="524" y="213"/>
                  <a:pt x="524" y="213"/>
                  <a:pt x="524" y="213"/>
                </a:cubicBezTo>
                <a:cubicBezTo>
                  <a:pt x="522" y="215"/>
                  <a:pt x="522" y="215"/>
                  <a:pt x="522" y="215"/>
                </a:cubicBezTo>
                <a:cubicBezTo>
                  <a:pt x="519" y="215"/>
                  <a:pt x="519" y="215"/>
                  <a:pt x="519" y="215"/>
                </a:cubicBezTo>
                <a:cubicBezTo>
                  <a:pt x="519" y="213"/>
                  <a:pt x="519" y="213"/>
                  <a:pt x="519" y="213"/>
                </a:cubicBezTo>
                <a:cubicBezTo>
                  <a:pt x="515" y="215"/>
                  <a:pt x="515" y="215"/>
                  <a:pt x="515" y="215"/>
                </a:cubicBezTo>
                <a:cubicBezTo>
                  <a:pt x="512" y="215"/>
                  <a:pt x="512" y="215"/>
                  <a:pt x="512" y="215"/>
                </a:cubicBezTo>
                <a:cubicBezTo>
                  <a:pt x="512" y="213"/>
                  <a:pt x="512" y="213"/>
                  <a:pt x="512" y="213"/>
                </a:cubicBezTo>
                <a:cubicBezTo>
                  <a:pt x="511" y="212"/>
                  <a:pt x="511" y="212"/>
                  <a:pt x="511" y="212"/>
                </a:cubicBezTo>
                <a:cubicBezTo>
                  <a:pt x="509" y="213"/>
                  <a:pt x="509" y="213"/>
                  <a:pt x="509" y="213"/>
                </a:cubicBezTo>
                <a:cubicBezTo>
                  <a:pt x="506" y="213"/>
                  <a:pt x="506" y="213"/>
                  <a:pt x="506" y="213"/>
                </a:cubicBezTo>
                <a:cubicBezTo>
                  <a:pt x="504" y="214"/>
                  <a:pt x="504" y="214"/>
                  <a:pt x="504" y="214"/>
                </a:cubicBezTo>
                <a:cubicBezTo>
                  <a:pt x="503" y="213"/>
                  <a:pt x="503" y="213"/>
                  <a:pt x="503" y="213"/>
                </a:cubicBezTo>
                <a:cubicBezTo>
                  <a:pt x="501" y="214"/>
                  <a:pt x="501" y="214"/>
                  <a:pt x="501" y="214"/>
                </a:cubicBezTo>
                <a:cubicBezTo>
                  <a:pt x="498" y="213"/>
                  <a:pt x="498" y="213"/>
                  <a:pt x="498" y="213"/>
                </a:cubicBezTo>
                <a:cubicBezTo>
                  <a:pt x="498" y="211"/>
                  <a:pt x="498" y="211"/>
                  <a:pt x="498" y="211"/>
                </a:cubicBezTo>
                <a:cubicBezTo>
                  <a:pt x="500" y="209"/>
                  <a:pt x="500" y="209"/>
                  <a:pt x="500" y="209"/>
                </a:cubicBezTo>
                <a:cubicBezTo>
                  <a:pt x="503" y="206"/>
                  <a:pt x="503" y="206"/>
                  <a:pt x="503" y="206"/>
                </a:cubicBezTo>
                <a:cubicBezTo>
                  <a:pt x="502" y="206"/>
                  <a:pt x="502" y="206"/>
                  <a:pt x="502" y="206"/>
                </a:cubicBezTo>
                <a:cubicBezTo>
                  <a:pt x="499" y="207"/>
                  <a:pt x="499" y="207"/>
                  <a:pt x="499" y="207"/>
                </a:cubicBezTo>
                <a:cubicBezTo>
                  <a:pt x="497" y="209"/>
                  <a:pt x="497" y="209"/>
                  <a:pt x="497" y="209"/>
                </a:cubicBezTo>
                <a:cubicBezTo>
                  <a:pt x="496" y="206"/>
                  <a:pt x="496" y="206"/>
                  <a:pt x="496" y="206"/>
                </a:cubicBezTo>
                <a:cubicBezTo>
                  <a:pt x="495" y="207"/>
                  <a:pt x="495" y="207"/>
                  <a:pt x="495" y="207"/>
                </a:cubicBezTo>
                <a:cubicBezTo>
                  <a:pt x="495" y="209"/>
                  <a:pt x="495" y="209"/>
                  <a:pt x="495" y="209"/>
                </a:cubicBezTo>
                <a:cubicBezTo>
                  <a:pt x="491" y="212"/>
                  <a:pt x="491" y="212"/>
                  <a:pt x="491" y="212"/>
                </a:cubicBezTo>
                <a:cubicBezTo>
                  <a:pt x="490" y="213"/>
                  <a:pt x="490" y="213"/>
                  <a:pt x="490" y="213"/>
                </a:cubicBezTo>
                <a:cubicBezTo>
                  <a:pt x="488" y="214"/>
                  <a:pt x="488" y="214"/>
                  <a:pt x="488" y="214"/>
                </a:cubicBezTo>
                <a:cubicBezTo>
                  <a:pt x="485" y="212"/>
                  <a:pt x="485" y="212"/>
                  <a:pt x="485" y="212"/>
                </a:cubicBezTo>
                <a:cubicBezTo>
                  <a:pt x="485" y="210"/>
                  <a:pt x="485" y="210"/>
                  <a:pt x="485" y="210"/>
                </a:cubicBezTo>
                <a:cubicBezTo>
                  <a:pt x="487" y="208"/>
                  <a:pt x="487" y="208"/>
                  <a:pt x="487" y="208"/>
                </a:cubicBezTo>
                <a:cubicBezTo>
                  <a:pt x="485" y="208"/>
                  <a:pt x="485" y="208"/>
                  <a:pt x="485" y="208"/>
                </a:cubicBezTo>
                <a:cubicBezTo>
                  <a:pt x="483" y="207"/>
                  <a:pt x="483" y="207"/>
                  <a:pt x="483" y="207"/>
                </a:cubicBezTo>
                <a:cubicBezTo>
                  <a:pt x="483" y="211"/>
                  <a:pt x="483" y="211"/>
                  <a:pt x="483" y="211"/>
                </a:cubicBezTo>
                <a:cubicBezTo>
                  <a:pt x="482" y="212"/>
                  <a:pt x="482" y="212"/>
                  <a:pt x="482" y="212"/>
                </a:cubicBezTo>
                <a:cubicBezTo>
                  <a:pt x="479" y="211"/>
                  <a:pt x="479" y="211"/>
                  <a:pt x="479" y="211"/>
                </a:cubicBezTo>
                <a:cubicBezTo>
                  <a:pt x="479" y="208"/>
                  <a:pt x="479" y="208"/>
                  <a:pt x="479" y="208"/>
                </a:cubicBezTo>
                <a:cubicBezTo>
                  <a:pt x="477" y="206"/>
                  <a:pt x="477" y="206"/>
                  <a:pt x="477" y="206"/>
                </a:cubicBezTo>
                <a:cubicBezTo>
                  <a:pt x="477" y="204"/>
                  <a:pt x="477" y="204"/>
                  <a:pt x="477" y="204"/>
                </a:cubicBezTo>
                <a:cubicBezTo>
                  <a:pt x="476" y="204"/>
                  <a:pt x="476" y="204"/>
                  <a:pt x="476" y="204"/>
                </a:cubicBezTo>
                <a:cubicBezTo>
                  <a:pt x="476" y="206"/>
                  <a:pt x="476" y="206"/>
                  <a:pt x="476" y="206"/>
                </a:cubicBezTo>
                <a:cubicBezTo>
                  <a:pt x="474" y="206"/>
                  <a:pt x="474" y="206"/>
                  <a:pt x="474" y="206"/>
                </a:cubicBezTo>
                <a:cubicBezTo>
                  <a:pt x="472" y="202"/>
                  <a:pt x="472" y="202"/>
                  <a:pt x="472" y="202"/>
                </a:cubicBezTo>
                <a:cubicBezTo>
                  <a:pt x="468" y="200"/>
                  <a:pt x="468" y="200"/>
                  <a:pt x="468" y="200"/>
                </a:cubicBezTo>
                <a:cubicBezTo>
                  <a:pt x="468" y="199"/>
                  <a:pt x="468" y="199"/>
                  <a:pt x="468" y="199"/>
                </a:cubicBezTo>
                <a:cubicBezTo>
                  <a:pt x="470" y="198"/>
                  <a:pt x="470" y="198"/>
                  <a:pt x="470" y="198"/>
                </a:cubicBezTo>
                <a:cubicBezTo>
                  <a:pt x="470" y="196"/>
                  <a:pt x="470" y="196"/>
                  <a:pt x="470" y="196"/>
                </a:cubicBezTo>
                <a:cubicBezTo>
                  <a:pt x="469" y="195"/>
                  <a:pt x="469" y="195"/>
                  <a:pt x="469" y="195"/>
                </a:cubicBezTo>
                <a:cubicBezTo>
                  <a:pt x="474" y="191"/>
                  <a:pt x="474" y="191"/>
                  <a:pt x="474" y="191"/>
                </a:cubicBezTo>
                <a:cubicBezTo>
                  <a:pt x="477" y="191"/>
                  <a:pt x="477" y="191"/>
                  <a:pt x="477" y="191"/>
                </a:cubicBezTo>
                <a:cubicBezTo>
                  <a:pt x="478" y="191"/>
                  <a:pt x="478" y="191"/>
                  <a:pt x="478" y="191"/>
                </a:cubicBezTo>
                <a:cubicBezTo>
                  <a:pt x="482" y="191"/>
                  <a:pt x="482" y="191"/>
                  <a:pt x="482" y="191"/>
                </a:cubicBezTo>
                <a:cubicBezTo>
                  <a:pt x="485" y="193"/>
                  <a:pt x="485" y="193"/>
                  <a:pt x="485" y="193"/>
                </a:cubicBezTo>
                <a:cubicBezTo>
                  <a:pt x="488" y="193"/>
                  <a:pt x="488" y="193"/>
                  <a:pt x="488" y="193"/>
                </a:cubicBezTo>
                <a:cubicBezTo>
                  <a:pt x="490" y="192"/>
                  <a:pt x="490" y="192"/>
                  <a:pt x="490" y="192"/>
                </a:cubicBezTo>
                <a:cubicBezTo>
                  <a:pt x="493" y="192"/>
                  <a:pt x="493" y="192"/>
                  <a:pt x="493" y="192"/>
                </a:cubicBezTo>
                <a:cubicBezTo>
                  <a:pt x="496" y="190"/>
                  <a:pt x="496" y="190"/>
                  <a:pt x="496" y="190"/>
                </a:cubicBezTo>
                <a:cubicBezTo>
                  <a:pt x="494" y="189"/>
                  <a:pt x="494" y="189"/>
                  <a:pt x="494" y="189"/>
                </a:cubicBezTo>
                <a:cubicBezTo>
                  <a:pt x="493" y="188"/>
                  <a:pt x="493" y="188"/>
                  <a:pt x="493" y="188"/>
                </a:cubicBezTo>
                <a:cubicBezTo>
                  <a:pt x="490" y="188"/>
                  <a:pt x="490" y="188"/>
                  <a:pt x="490" y="188"/>
                </a:cubicBezTo>
                <a:cubicBezTo>
                  <a:pt x="488" y="188"/>
                  <a:pt x="488" y="188"/>
                  <a:pt x="488" y="188"/>
                </a:cubicBezTo>
                <a:cubicBezTo>
                  <a:pt x="484" y="187"/>
                  <a:pt x="484" y="187"/>
                  <a:pt x="484" y="187"/>
                </a:cubicBezTo>
                <a:cubicBezTo>
                  <a:pt x="481" y="187"/>
                  <a:pt x="481" y="187"/>
                  <a:pt x="481" y="187"/>
                </a:cubicBezTo>
                <a:cubicBezTo>
                  <a:pt x="480" y="186"/>
                  <a:pt x="480" y="186"/>
                  <a:pt x="480" y="186"/>
                </a:cubicBezTo>
                <a:cubicBezTo>
                  <a:pt x="484" y="183"/>
                  <a:pt x="484" y="183"/>
                  <a:pt x="484" y="183"/>
                </a:cubicBezTo>
                <a:cubicBezTo>
                  <a:pt x="487" y="179"/>
                  <a:pt x="487" y="179"/>
                  <a:pt x="487" y="179"/>
                </a:cubicBezTo>
                <a:cubicBezTo>
                  <a:pt x="489" y="179"/>
                  <a:pt x="489" y="179"/>
                  <a:pt x="489" y="179"/>
                </a:cubicBezTo>
                <a:cubicBezTo>
                  <a:pt x="491" y="179"/>
                  <a:pt x="491" y="179"/>
                  <a:pt x="491" y="179"/>
                </a:cubicBezTo>
                <a:cubicBezTo>
                  <a:pt x="495" y="178"/>
                  <a:pt x="495" y="178"/>
                  <a:pt x="495" y="178"/>
                </a:cubicBezTo>
                <a:cubicBezTo>
                  <a:pt x="501" y="179"/>
                  <a:pt x="501" y="179"/>
                  <a:pt x="501" y="179"/>
                </a:cubicBezTo>
                <a:cubicBezTo>
                  <a:pt x="504" y="180"/>
                  <a:pt x="504" y="180"/>
                  <a:pt x="504" y="180"/>
                </a:cubicBezTo>
                <a:cubicBezTo>
                  <a:pt x="505" y="179"/>
                  <a:pt x="505" y="179"/>
                  <a:pt x="505" y="179"/>
                </a:cubicBezTo>
                <a:cubicBezTo>
                  <a:pt x="504" y="178"/>
                  <a:pt x="504" y="178"/>
                  <a:pt x="504" y="178"/>
                </a:cubicBezTo>
                <a:cubicBezTo>
                  <a:pt x="503" y="178"/>
                  <a:pt x="503" y="178"/>
                  <a:pt x="503" y="178"/>
                </a:cubicBezTo>
                <a:cubicBezTo>
                  <a:pt x="500" y="177"/>
                  <a:pt x="500" y="177"/>
                  <a:pt x="500" y="177"/>
                </a:cubicBezTo>
                <a:cubicBezTo>
                  <a:pt x="498" y="177"/>
                  <a:pt x="498" y="177"/>
                  <a:pt x="498" y="177"/>
                </a:cubicBezTo>
                <a:cubicBezTo>
                  <a:pt x="493" y="175"/>
                  <a:pt x="493" y="175"/>
                  <a:pt x="493" y="175"/>
                </a:cubicBezTo>
                <a:cubicBezTo>
                  <a:pt x="491" y="173"/>
                  <a:pt x="491" y="173"/>
                  <a:pt x="491" y="173"/>
                </a:cubicBezTo>
                <a:cubicBezTo>
                  <a:pt x="494" y="171"/>
                  <a:pt x="494" y="171"/>
                  <a:pt x="494" y="171"/>
                </a:cubicBezTo>
                <a:cubicBezTo>
                  <a:pt x="496" y="169"/>
                  <a:pt x="496" y="169"/>
                  <a:pt x="496" y="169"/>
                </a:cubicBezTo>
                <a:cubicBezTo>
                  <a:pt x="497" y="168"/>
                  <a:pt x="497" y="168"/>
                  <a:pt x="497" y="168"/>
                </a:cubicBezTo>
                <a:cubicBezTo>
                  <a:pt x="499" y="168"/>
                  <a:pt x="499" y="168"/>
                  <a:pt x="499" y="168"/>
                </a:cubicBezTo>
                <a:cubicBezTo>
                  <a:pt x="502" y="166"/>
                  <a:pt x="502" y="166"/>
                  <a:pt x="502" y="166"/>
                </a:cubicBezTo>
                <a:cubicBezTo>
                  <a:pt x="504" y="166"/>
                  <a:pt x="504" y="166"/>
                  <a:pt x="504" y="166"/>
                </a:cubicBezTo>
                <a:cubicBezTo>
                  <a:pt x="505" y="168"/>
                  <a:pt x="505" y="168"/>
                  <a:pt x="505" y="168"/>
                </a:cubicBezTo>
                <a:cubicBezTo>
                  <a:pt x="507" y="168"/>
                  <a:pt x="507" y="168"/>
                  <a:pt x="507" y="168"/>
                </a:cubicBezTo>
                <a:cubicBezTo>
                  <a:pt x="509" y="170"/>
                  <a:pt x="509" y="170"/>
                  <a:pt x="509" y="170"/>
                </a:cubicBezTo>
                <a:cubicBezTo>
                  <a:pt x="511" y="171"/>
                  <a:pt x="511" y="171"/>
                  <a:pt x="511" y="171"/>
                </a:cubicBezTo>
                <a:cubicBezTo>
                  <a:pt x="510" y="168"/>
                  <a:pt x="510" y="168"/>
                  <a:pt x="510" y="168"/>
                </a:cubicBezTo>
                <a:cubicBezTo>
                  <a:pt x="507" y="166"/>
                  <a:pt x="507" y="166"/>
                  <a:pt x="507" y="166"/>
                </a:cubicBezTo>
                <a:cubicBezTo>
                  <a:pt x="507" y="164"/>
                  <a:pt x="507" y="164"/>
                  <a:pt x="507" y="164"/>
                </a:cubicBezTo>
                <a:cubicBezTo>
                  <a:pt x="506" y="163"/>
                  <a:pt x="506" y="163"/>
                  <a:pt x="506" y="163"/>
                </a:cubicBezTo>
                <a:cubicBezTo>
                  <a:pt x="507" y="162"/>
                  <a:pt x="507" y="162"/>
                  <a:pt x="507" y="162"/>
                </a:cubicBezTo>
                <a:cubicBezTo>
                  <a:pt x="514" y="161"/>
                  <a:pt x="514" y="161"/>
                  <a:pt x="514" y="161"/>
                </a:cubicBezTo>
                <a:cubicBezTo>
                  <a:pt x="516" y="161"/>
                  <a:pt x="516" y="161"/>
                  <a:pt x="516" y="161"/>
                </a:cubicBezTo>
                <a:cubicBezTo>
                  <a:pt x="520" y="161"/>
                  <a:pt x="520" y="161"/>
                  <a:pt x="520" y="161"/>
                </a:cubicBezTo>
                <a:cubicBezTo>
                  <a:pt x="522" y="163"/>
                  <a:pt x="522" y="163"/>
                  <a:pt x="522" y="163"/>
                </a:cubicBezTo>
                <a:cubicBezTo>
                  <a:pt x="523" y="167"/>
                  <a:pt x="523" y="167"/>
                  <a:pt x="523" y="167"/>
                </a:cubicBezTo>
                <a:cubicBezTo>
                  <a:pt x="521" y="168"/>
                  <a:pt x="521" y="168"/>
                  <a:pt x="521" y="168"/>
                </a:cubicBezTo>
                <a:cubicBezTo>
                  <a:pt x="519" y="171"/>
                  <a:pt x="519" y="171"/>
                  <a:pt x="519" y="171"/>
                </a:cubicBezTo>
                <a:cubicBezTo>
                  <a:pt x="520" y="173"/>
                  <a:pt x="520" y="173"/>
                  <a:pt x="520" y="173"/>
                </a:cubicBezTo>
                <a:cubicBezTo>
                  <a:pt x="525" y="173"/>
                  <a:pt x="525" y="173"/>
                  <a:pt x="525" y="173"/>
                </a:cubicBezTo>
                <a:cubicBezTo>
                  <a:pt x="526" y="172"/>
                  <a:pt x="526" y="172"/>
                  <a:pt x="526" y="172"/>
                </a:cubicBezTo>
                <a:cubicBezTo>
                  <a:pt x="528" y="173"/>
                  <a:pt x="528" y="173"/>
                  <a:pt x="528" y="173"/>
                </a:cubicBezTo>
                <a:cubicBezTo>
                  <a:pt x="529" y="173"/>
                  <a:pt x="529" y="173"/>
                  <a:pt x="529" y="173"/>
                </a:cubicBezTo>
                <a:cubicBezTo>
                  <a:pt x="530" y="174"/>
                  <a:pt x="530" y="174"/>
                  <a:pt x="530" y="174"/>
                </a:cubicBezTo>
                <a:cubicBezTo>
                  <a:pt x="530" y="176"/>
                  <a:pt x="530" y="176"/>
                  <a:pt x="530" y="176"/>
                </a:cubicBezTo>
                <a:cubicBezTo>
                  <a:pt x="532" y="177"/>
                  <a:pt x="532" y="177"/>
                  <a:pt x="532" y="177"/>
                </a:cubicBezTo>
                <a:cubicBezTo>
                  <a:pt x="532" y="179"/>
                  <a:pt x="532" y="179"/>
                  <a:pt x="532" y="179"/>
                </a:cubicBezTo>
                <a:cubicBezTo>
                  <a:pt x="530" y="179"/>
                  <a:pt x="530" y="179"/>
                  <a:pt x="530" y="179"/>
                </a:cubicBezTo>
                <a:cubicBezTo>
                  <a:pt x="529" y="181"/>
                  <a:pt x="529" y="181"/>
                  <a:pt x="529" y="181"/>
                </a:cubicBezTo>
                <a:cubicBezTo>
                  <a:pt x="531" y="184"/>
                  <a:pt x="531" y="184"/>
                  <a:pt x="531" y="184"/>
                </a:cubicBezTo>
                <a:cubicBezTo>
                  <a:pt x="532" y="189"/>
                  <a:pt x="532" y="189"/>
                  <a:pt x="532" y="189"/>
                </a:cubicBezTo>
                <a:cubicBezTo>
                  <a:pt x="531" y="190"/>
                  <a:pt x="531" y="190"/>
                  <a:pt x="531" y="190"/>
                </a:cubicBezTo>
                <a:cubicBezTo>
                  <a:pt x="528" y="190"/>
                  <a:pt x="528" y="190"/>
                  <a:pt x="528" y="190"/>
                </a:cubicBezTo>
                <a:cubicBezTo>
                  <a:pt x="526" y="191"/>
                  <a:pt x="526" y="191"/>
                  <a:pt x="526" y="191"/>
                </a:cubicBezTo>
                <a:cubicBezTo>
                  <a:pt x="527" y="192"/>
                  <a:pt x="527" y="192"/>
                  <a:pt x="527" y="192"/>
                </a:cubicBezTo>
                <a:cubicBezTo>
                  <a:pt x="529" y="192"/>
                  <a:pt x="529" y="192"/>
                  <a:pt x="529" y="192"/>
                </a:cubicBezTo>
                <a:cubicBezTo>
                  <a:pt x="532" y="193"/>
                  <a:pt x="532" y="193"/>
                  <a:pt x="532" y="193"/>
                </a:cubicBezTo>
                <a:cubicBezTo>
                  <a:pt x="533" y="193"/>
                  <a:pt x="533" y="193"/>
                  <a:pt x="533" y="193"/>
                </a:cubicBezTo>
                <a:cubicBezTo>
                  <a:pt x="532" y="198"/>
                  <a:pt x="532" y="198"/>
                  <a:pt x="532" y="198"/>
                </a:cubicBezTo>
                <a:cubicBezTo>
                  <a:pt x="530" y="199"/>
                  <a:pt x="530" y="199"/>
                  <a:pt x="530" y="199"/>
                </a:cubicBezTo>
                <a:cubicBezTo>
                  <a:pt x="530" y="204"/>
                  <a:pt x="530" y="204"/>
                  <a:pt x="530" y="204"/>
                </a:cubicBezTo>
                <a:cubicBezTo>
                  <a:pt x="531" y="204"/>
                  <a:pt x="531" y="204"/>
                  <a:pt x="531" y="204"/>
                </a:cubicBezTo>
                <a:cubicBezTo>
                  <a:pt x="534" y="204"/>
                  <a:pt x="534" y="204"/>
                  <a:pt x="534" y="204"/>
                </a:cubicBezTo>
                <a:cubicBezTo>
                  <a:pt x="535" y="202"/>
                  <a:pt x="535" y="202"/>
                  <a:pt x="535" y="202"/>
                </a:cubicBezTo>
                <a:cubicBezTo>
                  <a:pt x="536" y="203"/>
                  <a:pt x="536" y="203"/>
                  <a:pt x="536" y="203"/>
                </a:cubicBezTo>
                <a:cubicBezTo>
                  <a:pt x="537" y="205"/>
                  <a:pt x="537" y="205"/>
                  <a:pt x="537" y="205"/>
                </a:cubicBezTo>
                <a:cubicBezTo>
                  <a:pt x="539" y="205"/>
                  <a:pt x="539" y="205"/>
                  <a:pt x="539" y="205"/>
                </a:cubicBezTo>
                <a:cubicBezTo>
                  <a:pt x="541" y="205"/>
                  <a:pt x="541" y="205"/>
                  <a:pt x="541" y="205"/>
                </a:cubicBezTo>
                <a:cubicBezTo>
                  <a:pt x="545" y="206"/>
                  <a:pt x="545" y="206"/>
                  <a:pt x="545" y="206"/>
                </a:cubicBezTo>
                <a:cubicBezTo>
                  <a:pt x="547" y="209"/>
                  <a:pt x="547" y="209"/>
                  <a:pt x="547" y="209"/>
                </a:cubicBezTo>
                <a:cubicBezTo>
                  <a:pt x="549" y="208"/>
                  <a:pt x="549" y="208"/>
                  <a:pt x="549" y="208"/>
                </a:cubicBezTo>
                <a:cubicBezTo>
                  <a:pt x="548" y="207"/>
                  <a:pt x="548" y="207"/>
                  <a:pt x="548" y="207"/>
                </a:cubicBezTo>
                <a:cubicBezTo>
                  <a:pt x="547" y="206"/>
                  <a:pt x="547" y="206"/>
                  <a:pt x="547" y="206"/>
                </a:cubicBezTo>
                <a:cubicBezTo>
                  <a:pt x="551" y="204"/>
                  <a:pt x="551" y="204"/>
                  <a:pt x="551" y="204"/>
                </a:cubicBezTo>
                <a:cubicBezTo>
                  <a:pt x="550" y="200"/>
                  <a:pt x="550" y="200"/>
                  <a:pt x="550" y="200"/>
                </a:cubicBezTo>
                <a:cubicBezTo>
                  <a:pt x="548" y="198"/>
                  <a:pt x="548" y="198"/>
                  <a:pt x="548" y="198"/>
                </a:cubicBezTo>
                <a:cubicBezTo>
                  <a:pt x="548" y="196"/>
                  <a:pt x="548" y="196"/>
                  <a:pt x="548" y="196"/>
                </a:cubicBezTo>
                <a:cubicBezTo>
                  <a:pt x="547" y="194"/>
                  <a:pt x="547" y="194"/>
                  <a:pt x="547" y="194"/>
                </a:cubicBezTo>
                <a:cubicBezTo>
                  <a:pt x="548" y="193"/>
                  <a:pt x="548" y="193"/>
                  <a:pt x="548" y="193"/>
                </a:cubicBezTo>
                <a:cubicBezTo>
                  <a:pt x="549" y="193"/>
                  <a:pt x="549" y="193"/>
                  <a:pt x="549" y="193"/>
                </a:cubicBezTo>
                <a:cubicBezTo>
                  <a:pt x="553" y="191"/>
                  <a:pt x="553" y="191"/>
                  <a:pt x="553" y="191"/>
                </a:cubicBezTo>
                <a:cubicBezTo>
                  <a:pt x="555" y="191"/>
                  <a:pt x="555" y="191"/>
                  <a:pt x="555" y="191"/>
                </a:cubicBezTo>
                <a:cubicBezTo>
                  <a:pt x="557" y="188"/>
                  <a:pt x="557" y="188"/>
                  <a:pt x="557" y="188"/>
                </a:cubicBezTo>
                <a:cubicBezTo>
                  <a:pt x="555" y="184"/>
                  <a:pt x="555" y="184"/>
                  <a:pt x="555" y="184"/>
                </a:cubicBezTo>
                <a:cubicBezTo>
                  <a:pt x="554" y="183"/>
                  <a:pt x="554" y="183"/>
                  <a:pt x="554" y="183"/>
                </a:cubicBezTo>
                <a:cubicBezTo>
                  <a:pt x="554" y="180"/>
                  <a:pt x="554" y="180"/>
                  <a:pt x="554" y="180"/>
                </a:cubicBezTo>
                <a:cubicBezTo>
                  <a:pt x="553" y="178"/>
                  <a:pt x="553" y="178"/>
                  <a:pt x="553" y="178"/>
                </a:cubicBezTo>
                <a:cubicBezTo>
                  <a:pt x="555" y="174"/>
                  <a:pt x="555" y="174"/>
                  <a:pt x="555" y="174"/>
                </a:cubicBezTo>
                <a:cubicBezTo>
                  <a:pt x="557" y="173"/>
                  <a:pt x="557" y="173"/>
                  <a:pt x="557" y="173"/>
                </a:cubicBezTo>
                <a:cubicBezTo>
                  <a:pt x="558" y="174"/>
                  <a:pt x="558" y="174"/>
                  <a:pt x="558" y="174"/>
                </a:cubicBezTo>
                <a:cubicBezTo>
                  <a:pt x="561" y="174"/>
                  <a:pt x="561" y="174"/>
                  <a:pt x="561" y="174"/>
                </a:cubicBezTo>
                <a:cubicBezTo>
                  <a:pt x="560" y="172"/>
                  <a:pt x="560" y="172"/>
                  <a:pt x="560" y="172"/>
                </a:cubicBezTo>
                <a:cubicBezTo>
                  <a:pt x="561" y="170"/>
                  <a:pt x="561" y="170"/>
                  <a:pt x="561" y="170"/>
                </a:cubicBezTo>
                <a:cubicBezTo>
                  <a:pt x="564" y="169"/>
                  <a:pt x="564" y="169"/>
                  <a:pt x="564" y="169"/>
                </a:cubicBezTo>
                <a:cubicBezTo>
                  <a:pt x="570" y="164"/>
                  <a:pt x="570" y="164"/>
                  <a:pt x="570" y="164"/>
                </a:cubicBezTo>
                <a:cubicBezTo>
                  <a:pt x="571" y="164"/>
                  <a:pt x="571" y="164"/>
                  <a:pt x="571" y="164"/>
                </a:cubicBezTo>
                <a:cubicBezTo>
                  <a:pt x="575" y="166"/>
                  <a:pt x="575" y="166"/>
                  <a:pt x="575" y="166"/>
                </a:cubicBezTo>
                <a:cubicBezTo>
                  <a:pt x="574" y="167"/>
                  <a:pt x="574" y="167"/>
                  <a:pt x="574" y="167"/>
                </a:cubicBezTo>
                <a:cubicBezTo>
                  <a:pt x="575" y="169"/>
                  <a:pt x="575" y="169"/>
                  <a:pt x="575" y="169"/>
                </a:cubicBezTo>
                <a:cubicBezTo>
                  <a:pt x="574" y="171"/>
                  <a:pt x="574" y="171"/>
                  <a:pt x="574" y="171"/>
                </a:cubicBezTo>
                <a:cubicBezTo>
                  <a:pt x="572" y="171"/>
                  <a:pt x="572" y="171"/>
                  <a:pt x="572" y="171"/>
                </a:cubicBezTo>
                <a:cubicBezTo>
                  <a:pt x="571" y="172"/>
                  <a:pt x="571" y="172"/>
                  <a:pt x="571" y="172"/>
                </a:cubicBezTo>
                <a:cubicBezTo>
                  <a:pt x="571" y="174"/>
                  <a:pt x="571" y="174"/>
                  <a:pt x="571" y="174"/>
                </a:cubicBezTo>
                <a:cubicBezTo>
                  <a:pt x="570" y="177"/>
                  <a:pt x="570" y="177"/>
                  <a:pt x="570" y="177"/>
                </a:cubicBezTo>
                <a:cubicBezTo>
                  <a:pt x="570" y="180"/>
                  <a:pt x="570" y="180"/>
                  <a:pt x="570" y="180"/>
                </a:cubicBezTo>
                <a:cubicBezTo>
                  <a:pt x="571" y="181"/>
                  <a:pt x="571" y="181"/>
                  <a:pt x="571" y="181"/>
                </a:cubicBezTo>
                <a:cubicBezTo>
                  <a:pt x="571" y="186"/>
                  <a:pt x="571" y="186"/>
                  <a:pt x="571" y="186"/>
                </a:cubicBezTo>
                <a:cubicBezTo>
                  <a:pt x="570" y="188"/>
                  <a:pt x="570" y="188"/>
                  <a:pt x="570" y="188"/>
                </a:cubicBezTo>
                <a:cubicBezTo>
                  <a:pt x="568" y="188"/>
                  <a:pt x="568" y="188"/>
                  <a:pt x="568" y="188"/>
                </a:cubicBezTo>
                <a:cubicBezTo>
                  <a:pt x="565" y="191"/>
                  <a:pt x="565" y="191"/>
                  <a:pt x="565" y="191"/>
                </a:cubicBezTo>
                <a:cubicBezTo>
                  <a:pt x="563" y="192"/>
                  <a:pt x="563" y="192"/>
                  <a:pt x="563" y="192"/>
                </a:cubicBezTo>
                <a:cubicBezTo>
                  <a:pt x="563" y="193"/>
                  <a:pt x="563" y="193"/>
                  <a:pt x="563" y="193"/>
                </a:cubicBezTo>
                <a:cubicBezTo>
                  <a:pt x="564" y="193"/>
                  <a:pt x="564" y="193"/>
                  <a:pt x="564" y="193"/>
                </a:cubicBezTo>
                <a:cubicBezTo>
                  <a:pt x="566" y="192"/>
                  <a:pt x="566" y="192"/>
                  <a:pt x="566" y="192"/>
                </a:cubicBezTo>
                <a:cubicBezTo>
                  <a:pt x="570" y="193"/>
                  <a:pt x="570" y="193"/>
                  <a:pt x="570" y="193"/>
                </a:cubicBezTo>
                <a:cubicBezTo>
                  <a:pt x="570" y="194"/>
                  <a:pt x="570" y="194"/>
                  <a:pt x="570" y="194"/>
                </a:cubicBezTo>
                <a:cubicBezTo>
                  <a:pt x="569" y="196"/>
                  <a:pt x="569" y="196"/>
                  <a:pt x="569" y="196"/>
                </a:cubicBezTo>
                <a:cubicBezTo>
                  <a:pt x="565" y="199"/>
                  <a:pt x="565" y="199"/>
                  <a:pt x="565" y="199"/>
                </a:cubicBezTo>
                <a:cubicBezTo>
                  <a:pt x="561" y="202"/>
                  <a:pt x="561" y="202"/>
                  <a:pt x="561" y="202"/>
                </a:cubicBezTo>
                <a:cubicBezTo>
                  <a:pt x="561" y="204"/>
                  <a:pt x="561" y="204"/>
                  <a:pt x="561" y="204"/>
                </a:cubicBezTo>
                <a:cubicBezTo>
                  <a:pt x="562" y="205"/>
                  <a:pt x="562" y="205"/>
                  <a:pt x="562" y="205"/>
                </a:cubicBezTo>
                <a:cubicBezTo>
                  <a:pt x="563" y="203"/>
                  <a:pt x="563" y="203"/>
                  <a:pt x="563" y="203"/>
                </a:cubicBezTo>
                <a:cubicBezTo>
                  <a:pt x="567" y="201"/>
                  <a:pt x="567" y="201"/>
                  <a:pt x="567" y="201"/>
                </a:cubicBezTo>
                <a:cubicBezTo>
                  <a:pt x="569" y="199"/>
                  <a:pt x="569" y="199"/>
                  <a:pt x="569" y="199"/>
                </a:cubicBezTo>
                <a:cubicBezTo>
                  <a:pt x="570" y="199"/>
                  <a:pt x="570" y="199"/>
                  <a:pt x="570" y="199"/>
                </a:cubicBezTo>
                <a:cubicBezTo>
                  <a:pt x="573" y="200"/>
                  <a:pt x="573" y="200"/>
                  <a:pt x="573" y="200"/>
                </a:cubicBezTo>
                <a:cubicBezTo>
                  <a:pt x="573" y="203"/>
                  <a:pt x="573" y="203"/>
                  <a:pt x="573" y="203"/>
                </a:cubicBezTo>
                <a:cubicBezTo>
                  <a:pt x="571" y="207"/>
                  <a:pt x="571" y="207"/>
                  <a:pt x="571" y="207"/>
                </a:cubicBezTo>
                <a:cubicBezTo>
                  <a:pt x="572" y="208"/>
                  <a:pt x="572" y="208"/>
                  <a:pt x="572" y="208"/>
                </a:cubicBezTo>
                <a:cubicBezTo>
                  <a:pt x="574" y="206"/>
                  <a:pt x="574" y="206"/>
                  <a:pt x="574" y="206"/>
                </a:cubicBezTo>
                <a:cubicBezTo>
                  <a:pt x="576" y="206"/>
                  <a:pt x="576" y="206"/>
                  <a:pt x="576" y="206"/>
                </a:cubicBezTo>
                <a:cubicBezTo>
                  <a:pt x="576" y="205"/>
                  <a:pt x="576" y="205"/>
                  <a:pt x="576" y="205"/>
                </a:cubicBezTo>
                <a:cubicBezTo>
                  <a:pt x="576" y="204"/>
                  <a:pt x="576" y="204"/>
                  <a:pt x="576" y="204"/>
                </a:cubicBezTo>
                <a:cubicBezTo>
                  <a:pt x="577" y="202"/>
                  <a:pt x="577" y="202"/>
                  <a:pt x="577" y="202"/>
                </a:cubicBezTo>
                <a:cubicBezTo>
                  <a:pt x="578" y="199"/>
                  <a:pt x="578" y="199"/>
                  <a:pt x="578" y="199"/>
                </a:cubicBezTo>
                <a:cubicBezTo>
                  <a:pt x="581" y="196"/>
                  <a:pt x="581" y="196"/>
                  <a:pt x="581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6" y="198"/>
                  <a:pt x="586" y="198"/>
                  <a:pt x="586" y="198"/>
                </a:cubicBezTo>
                <a:cubicBezTo>
                  <a:pt x="587" y="202"/>
                  <a:pt x="587" y="202"/>
                  <a:pt x="587" y="202"/>
                </a:cubicBezTo>
                <a:cubicBezTo>
                  <a:pt x="588" y="204"/>
                  <a:pt x="588" y="204"/>
                  <a:pt x="588" y="204"/>
                </a:cubicBezTo>
                <a:cubicBezTo>
                  <a:pt x="588" y="207"/>
                  <a:pt x="588" y="207"/>
                  <a:pt x="588" y="207"/>
                </a:cubicBezTo>
                <a:cubicBezTo>
                  <a:pt x="585" y="213"/>
                  <a:pt x="585" y="213"/>
                  <a:pt x="585" y="213"/>
                </a:cubicBezTo>
                <a:cubicBezTo>
                  <a:pt x="582" y="216"/>
                  <a:pt x="582" y="216"/>
                  <a:pt x="582" y="216"/>
                </a:cubicBezTo>
                <a:cubicBezTo>
                  <a:pt x="579" y="217"/>
                  <a:pt x="579" y="217"/>
                  <a:pt x="579" y="217"/>
                </a:cubicBezTo>
                <a:cubicBezTo>
                  <a:pt x="578" y="217"/>
                  <a:pt x="578" y="217"/>
                  <a:pt x="578" y="217"/>
                </a:cubicBezTo>
                <a:cubicBezTo>
                  <a:pt x="577" y="218"/>
                  <a:pt x="577" y="218"/>
                  <a:pt x="577" y="218"/>
                </a:cubicBezTo>
                <a:cubicBezTo>
                  <a:pt x="577" y="220"/>
                  <a:pt x="577" y="220"/>
                  <a:pt x="577" y="220"/>
                </a:cubicBezTo>
                <a:cubicBezTo>
                  <a:pt x="575" y="223"/>
                  <a:pt x="575" y="223"/>
                  <a:pt x="575" y="223"/>
                </a:cubicBezTo>
                <a:cubicBezTo>
                  <a:pt x="573" y="223"/>
                  <a:pt x="573" y="223"/>
                  <a:pt x="573" y="223"/>
                </a:cubicBezTo>
                <a:cubicBezTo>
                  <a:pt x="571" y="225"/>
                  <a:pt x="571" y="225"/>
                  <a:pt x="571" y="225"/>
                </a:cubicBezTo>
                <a:cubicBezTo>
                  <a:pt x="571" y="227"/>
                  <a:pt x="571" y="227"/>
                  <a:pt x="571" y="227"/>
                </a:cubicBezTo>
                <a:cubicBezTo>
                  <a:pt x="570" y="228"/>
                  <a:pt x="570" y="228"/>
                  <a:pt x="570" y="228"/>
                </a:cubicBezTo>
                <a:cubicBezTo>
                  <a:pt x="569" y="228"/>
                  <a:pt x="569" y="228"/>
                  <a:pt x="569" y="228"/>
                </a:cubicBezTo>
                <a:cubicBezTo>
                  <a:pt x="567" y="229"/>
                  <a:pt x="567" y="229"/>
                  <a:pt x="567" y="229"/>
                </a:cubicBezTo>
                <a:cubicBezTo>
                  <a:pt x="567" y="230"/>
                  <a:pt x="567" y="230"/>
                  <a:pt x="567" y="230"/>
                </a:cubicBezTo>
                <a:cubicBezTo>
                  <a:pt x="566" y="231"/>
                  <a:pt x="566" y="231"/>
                  <a:pt x="566" y="231"/>
                </a:cubicBezTo>
                <a:cubicBezTo>
                  <a:pt x="565" y="230"/>
                  <a:pt x="565" y="230"/>
                  <a:pt x="565" y="230"/>
                </a:cubicBezTo>
                <a:cubicBezTo>
                  <a:pt x="562" y="230"/>
                  <a:pt x="562" y="230"/>
                  <a:pt x="562" y="230"/>
                </a:cubicBezTo>
                <a:cubicBezTo>
                  <a:pt x="561" y="230"/>
                  <a:pt x="561" y="230"/>
                  <a:pt x="561" y="230"/>
                </a:cubicBezTo>
                <a:cubicBezTo>
                  <a:pt x="557" y="232"/>
                  <a:pt x="557" y="232"/>
                  <a:pt x="557" y="232"/>
                </a:cubicBezTo>
                <a:cubicBezTo>
                  <a:pt x="553" y="233"/>
                  <a:pt x="553" y="233"/>
                  <a:pt x="553" y="233"/>
                </a:cubicBezTo>
                <a:cubicBezTo>
                  <a:pt x="550" y="231"/>
                  <a:pt x="550" y="231"/>
                  <a:pt x="550" y="231"/>
                </a:cubicBezTo>
                <a:cubicBezTo>
                  <a:pt x="550" y="230"/>
                  <a:pt x="550" y="230"/>
                  <a:pt x="550" y="230"/>
                </a:cubicBezTo>
                <a:cubicBezTo>
                  <a:pt x="551" y="228"/>
                  <a:pt x="551" y="228"/>
                  <a:pt x="551" y="228"/>
                </a:cubicBezTo>
                <a:cubicBezTo>
                  <a:pt x="551" y="226"/>
                  <a:pt x="551" y="226"/>
                  <a:pt x="551" y="226"/>
                </a:cubicBezTo>
                <a:cubicBezTo>
                  <a:pt x="550" y="226"/>
                  <a:pt x="550" y="226"/>
                  <a:pt x="550" y="226"/>
                </a:cubicBezTo>
                <a:cubicBezTo>
                  <a:pt x="548" y="227"/>
                  <a:pt x="548" y="227"/>
                  <a:pt x="548" y="227"/>
                </a:cubicBezTo>
                <a:cubicBezTo>
                  <a:pt x="547" y="229"/>
                  <a:pt x="547" y="229"/>
                  <a:pt x="547" y="229"/>
                </a:cubicBezTo>
                <a:cubicBezTo>
                  <a:pt x="545" y="230"/>
                  <a:pt x="545" y="230"/>
                  <a:pt x="545" y="230"/>
                </a:cubicBezTo>
                <a:cubicBezTo>
                  <a:pt x="542" y="229"/>
                  <a:pt x="542" y="229"/>
                  <a:pt x="542" y="229"/>
                </a:cubicBezTo>
                <a:cubicBezTo>
                  <a:pt x="542" y="227"/>
                  <a:pt x="542" y="227"/>
                  <a:pt x="542" y="227"/>
                </a:cubicBezTo>
                <a:cubicBezTo>
                  <a:pt x="543" y="226"/>
                  <a:pt x="543" y="226"/>
                  <a:pt x="543" y="226"/>
                </a:cubicBezTo>
                <a:cubicBezTo>
                  <a:pt x="542" y="224"/>
                  <a:pt x="542" y="224"/>
                  <a:pt x="542" y="224"/>
                </a:cubicBezTo>
                <a:cubicBezTo>
                  <a:pt x="541" y="224"/>
                  <a:pt x="541" y="224"/>
                  <a:pt x="541" y="224"/>
                </a:cubicBezTo>
                <a:cubicBezTo>
                  <a:pt x="541" y="225"/>
                  <a:pt x="541" y="225"/>
                  <a:pt x="541" y="225"/>
                </a:cubicBezTo>
                <a:cubicBezTo>
                  <a:pt x="539" y="226"/>
                  <a:pt x="539" y="226"/>
                  <a:pt x="539" y="226"/>
                </a:cubicBezTo>
                <a:cubicBezTo>
                  <a:pt x="537" y="226"/>
                  <a:pt x="537" y="226"/>
                  <a:pt x="537" y="226"/>
                </a:cubicBezTo>
                <a:cubicBezTo>
                  <a:pt x="533" y="228"/>
                  <a:pt x="533" y="228"/>
                  <a:pt x="533" y="228"/>
                </a:cubicBezTo>
                <a:cubicBezTo>
                  <a:pt x="532" y="229"/>
                  <a:pt x="532" y="229"/>
                  <a:pt x="532" y="229"/>
                </a:cubicBezTo>
                <a:cubicBezTo>
                  <a:pt x="530" y="229"/>
                  <a:pt x="530" y="229"/>
                  <a:pt x="530" y="229"/>
                </a:cubicBezTo>
                <a:cubicBezTo>
                  <a:pt x="529" y="228"/>
                  <a:pt x="529" y="228"/>
                  <a:pt x="529" y="228"/>
                </a:cubicBezTo>
                <a:cubicBezTo>
                  <a:pt x="526" y="228"/>
                  <a:pt x="526" y="228"/>
                  <a:pt x="526" y="228"/>
                </a:cubicBezTo>
                <a:cubicBezTo>
                  <a:pt x="524" y="227"/>
                  <a:pt x="524" y="227"/>
                  <a:pt x="524" y="227"/>
                </a:cubicBezTo>
                <a:cubicBezTo>
                  <a:pt x="523" y="228"/>
                  <a:pt x="523" y="228"/>
                  <a:pt x="523" y="228"/>
                </a:cubicBezTo>
                <a:cubicBezTo>
                  <a:pt x="522" y="228"/>
                  <a:pt x="522" y="228"/>
                  <a:pt x="522" y="228"/>
                </a:cubicBezTo>
                <a:cubicBezTo>
                  <a:pt x="520" y="229"/>
                  <a:pt x="520" y="229"/>
                  <a:pt x="520" y="229"/>
                </a:cubicBezTo>
                <a:cubicBezTo>
                  <a:pt x="519" y="231"/>
                  <a:pt x="519" y="231"/>
                  <a:pt x="519" y="231"/>
                </a:cubicBezTo>
                <a:cubicBezTo>
                  <a:pt x="518" y="232"/>
                  <a:pt x="518" y="232"/>
                  <a:pt x="518" y="232"/>
                </a:cubicBezTo>
                <a:cubicBezTo>
                  <a:pt x="515" y="232"/>
                  <a:pt x="515" y="232"/>
                  <a:pt x="515" y="232"/>
                </a:cubicBezTo>
                <a:cubicBezTo>
                  <a:pt x="515" y="233"/>
                  <a:pt x="515" y="233"/>
                  <a:pt x="515" y="233"/>
                </a:cubicBezTo>
                <a:cubicBezTo>
                  <a:pt x="512" y="234"/>
                  <a:pt x="512" y="234"/>
                  <a:pt x="512" y="234"/>
                </a:cubicBezTo>
                <a:cubicBezTo>
                  <a:pt x="511" y="234"/>
                  <a:pt x="511" y="234"/>
                  <a:pt x="511" y="234"/>
                </a:cubicBezTo>
                <a:cubicBezTo>
                  <a:pt x="509" y="235"/>
                  <a:pt x="509" y="235"/>
                  <a:pt x="509" y="235"/>
                </a:cubicBezTo>
                <a:cubicBezTo>
                  <a:pt x="506" y="235"/>
                  <a:pt x="506" y="235"/>
                  <a:pt x="506" y="235"/>
                </a:cubicBezTo>
                <a:cubicBezTo>
                  <a:pt x="505" y="234"/>
                  <a:pt x="505" y="234"/>
                  <a:pt x="505" y="234"/>
                </a:cubicBezTo>
                <a:cubicBezTo>
                  <a:pt x="502" y="234"/>
                  <a:pt x="502" y="234"/>
                  <a:pt x="502" y="234"/>
                </a:cubicBezTo>
                <a:cubicBezTo>
                  <a:pt x="499" y="235"/>
                  <a:pt x="499" y="235"/>
                  <a:pt x="499" y="235"/>
                </a:cubicBezTo>
                <a:cubicBezTo>
                  <a:pt x="495" y="235"/>
                  <a:pt x="495" y="235"/>
                  <a:pt x="495" y="235"/>
                </a:cubicBezTo>
                <a:cubicBezTo>
                  <a:pt x="492" y="233"/>
                  <a:pt x="492" y="233"/>
                  <a:pt x="492" y="233"/>
                </a:cubicBezTo>
                <a:cubicBezTo>
                  <a:pt x="488" y="232"/>
                  <a:pt x="488" y="232"/>
                  <a:pt x="488" y="232"/>
                </a:cubicBezTo>
                <a:cubicBezTo>
                  <a:pt x="487" y="230"/>
                  <a:pt x="487" y="230"/>
                  <a:pt x="487" y="230"/>
                </a:cubicBezTo>
                <a:cubicBezTo>
                  <a:pt x="485" y="227"/>
                  <a:pt x="485" y="227"/>
                  <a:pt x="485" y="227"/>
                </a:cubicBezTo>
                <a:close/>
                <a:moveTo>
                  <a:pt x="339" y="304"/>
                </a:moveTo>
                <a:cubicBezTo>
                  <a:pt x="339" y="299"/>
                  <a:pt x="339" y="299"/>
                  <a:pt x="339" y="299"/>
                </a:cubicBezTo>
                <a:cubicBezTo>
                  <a:pt x="341" y="295"/>
                  <a:pt x="341" y="295"/>
                  <a:pt x="341" y="295"/>
                </a:cubicBezTo>
                <a:cubicBezTo>
                  <a:pt x="340" y="292"/>
                  <a:pt x="340" y="292"/>
                  <a:pt x="340" y="292"/>
                </a:cubicBezTo>
                <a:cubicBezTo>
                  <a:pt x="341" y="289"/>
                  <a:pt x="341" y="289"/>
                  <a:pt x="341" y="289"/>
                </a:cubicBezTo>
                <a:cubicBezTo>
                  <a:pt x="341" y="286"/>
                  <a:pt x="341" y="286"/>
                  <a:pt x="341" y="286"/>
                </a:cubicBezTo>
                <a:cubicBezTo>
                  <a:pt x="340" y="285"/>
                  <a:pt x="340" y="285"/>
                  <a:pt x="340" y="285"/>
                </a:cubicBezTo>
                <a:cubicBezTo>
                  <a:pt x="338" y="278"/>
                  <a:pt x="338" y="278"/>
                  <a:pt x="338" y="278"/>
                </a:cubicBezTo>
                <a:cubicBezTo>
                  <a:pt x="341" y="279"/>
                  <a:pt x="341" y="279"/>
                  <a:pt x="341" y="279"/>
                </a:cubicBezTo>
                <a:cubicBezTo>
                  <a:pt x="341" y="277"/>
                  <a:pt x="341" y="277"/>
                  <a:pt x="341" y="277"/>
                </a:cubicBezTo>
                <a:cubicBezTo>
                  <a:pt x="337" y="277"/>
                  <a:pt x="337" y="277"/>
                  <a:pt x="337" y="277"/>
                </a:cubicBezTo>
                <a:cubicBezTo>
                  <a:pt x="332" y="276"/>
                  <a:pt x="332" y="276"/>
                  <a:pt x="332" y="276"/>
                </a:cubicBezTo>
                <a:cubicBezTo>
                  <a:pt x="332" y="273"/>
                  <a:pt x="332" y="273"/>
                  <a:pt x="332" y="273"/>
                </a:cubicBezTo>
                <a:cubicBezTo>
                  <a:pt x="334" y="274"/>
                  <a:pt x="334" y="274"/>
                  <a:pt x="334" y="274"/>
                </a:cubicBezTo>
                <a:cubicBezTo>
                  <a:pt x="337" y="272"/>
                  <a:pt x="337" y="272"/>
                  <a:pt x="337" y="272"/>
                </a:cubicBezTo>
                <a:cubicBezTo>
                  <a:pt x="340" y="271"/>
                  <a:pt x="340" y="271"/>
                  <a:pt x="340" y="271"/>
                </a:cubicBezTo>
                <a:cubicBezTo>
                  <a:pt x="340" y="269"/>
                  <a:pt x="340" y="269"/>
                  <a:pt x="340" y="269"/>
                </a:cubicBezTo>
                <a:cubicBezTo>
                  <a:pt x="342" y="269"/>
                  <a:pt x="342" y="269"/>
                  <a:pt x="342" y="269"/>
                </a:cubicBezTo>
                <a:cubicBezTo>
                  <a:pt x="344" y="266"/>
                  <a:pt x="344" y="266"/>
                  <a:pt x="344" y="266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347" y="263"/>
                  <a:pt x="347" y="263"/>
                  <a:pt x="347" y="263"/>
                </a:cubicBezTo>
                <a:cubicBezTo>
                  <a:pt x="351" y="261"/>
                  <a:pt x="351" y="261"/>
                  <a:pt x="351" y="261"/>
                </a:cubicBezTo>
                <a:cubicBezTo>
                  <a:pt x="352" y="260"/>
                  <a:pt x="352" y="260"/>
                  <a:pt x="352" y="260"/>
                </a:cubicBezTo>
                <a:cubicBezTo>
                  <a:pt x="353" y="260"/>
                  <a:pt x="353" y="260"/>
                  <a:pt x="353" y="260"/>
                </a:cubicBezTo>
                <a:cubicBezTo>
                  <a:pt x="356" y="257"/>
                  <a:pt x="356" y="257"/>
                  <a:pt x="356" y="257"/>
                </a:cubicBezTo>
                <a:cubicBezTo>
                  <a:pt x="356" y="252"/>
                  <a:pt x="356" y="252"/>
                  <a:pt x="356" y="252"/>
                </a:cubicBezTo>
                <a:cubicBezTo>
                  <a:pt x="357" y="254"/>
                  <a:pt x="357" y="254"/>
                  <a:pt x="357" y="254"/>
                </a:cubicBezTo>
                <a:cubicBezTo>
                  <a:pt x="363" y="255"/>
                  <a:pt x="363" y="255"/>
                  <a:pt x="363" y="255"/>
                </a:cubicBezTo>
                <a:cubicBezTo>
                  <a:pt x="363" y="251"/>
                  <a:pt x="363" y="251"/>
                  <a:pt x="363" y="251"/>
                </a:cubicBezTo>
                <a:cubicBezTo>
                  <a:pt x="362" y="248"/>
                  <a:pt x="362" y="248"/>
                  <a:pt x="362" y="248"/>
                </a:cubicBezTo>
                <a:cubicBezTo>
                  <a:pt x="362" y="246"/>
                  <a:pt x="362" y="246"/>
                  <a:pt x="362" y="246"/>
                </a:cubicBezTo>
                <a:cubicBezTo>
                  <a:pt x="365" y="245"/>
                  <a:pt x="365" y="245"/>
                  <a:pt x="365" y="245"/>
                </a:cubicBezTo>
                <a:cubicBezTo>
                  <a:pt x="370" y="241"/>
                  <a:pt x="370" y="241"/>
                  <a:pt x="370" y="241"/>
                </a:cubicBezTo>
                <a:cubicBezTo>
                  <a:pt x="372" y="238"/>
                  <a:pt x="372" y="238"/>
                  <a:pt x="372" y="238"/>
                </a:cubicBezTo>
                <a:cubicBezTo>
                  <a:pt x="377" y="236"/>
                  <a:pt x="377" y="236"/>
                  <a:pt x="377" y="236"/>
                </a:cubicBezTo>
                <a:cubicBezTo>
                  <a:pt x="378" y="234"/>
                  <a:pt x="378" y="234"/>
                  <a:pt x="378" y="234"/>
                </a:cubicBezTo>
                <a:cubicBezTo>
                  <a:pt x="382" y="231"/>
                  <a:pt x="382" y="231"/>
                  <a:pt x="382" y="231"/>
                </a:cubicBezTo>
                <a:cubicBezTo>
                  <a:pt x="384" y="231"/>
                  <a:pt x="384" y="231"/>
                  <a:pt x="384" y="231"/>
                </a:cubicBezTo>
                <a:cubicBezTo>
                  <a:pt x="386" y="229"/>
                  <a:pt x="386" y="229"/>
                  <a:pt x="386" y="229"/>
                </a:cubicBezTo>
                <a:cubicBezTo>
                  <a:pt x="384" y="226"/>
                  <a:pt x="384" y="226"/>
                  <a:pt x="384" y="226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85" y="218"/>
                  <a:pt x="385" y="218"/>
                  <a:pt x="385" y="218"/>
                </a:cubicBezTo>
                <a:cubicBezTo>
                  <a:pt x="386" y="216"/>
                  <a:pt x="386" y="216"/>
                  <a:pt x="386" y="216"/>
                </a:cubicBezTo>
                <a:cubicBezTo>
                  <a:pt x="385" y="215"/>
                  <a:pt x="385" y="215"/>
                  <a:pt x="385" y="215"/>
                </a:cubicBezTo>
                <a:cubicBezTo>
                  <a:pt x="386" y="213"/>
                  <a:pt x="386" y="213"/>
                  <a:pt x="386" y="213"/>
                </a:cubicBezTo>
                <a:cubicBezTo>
                  <a:pt x="390" y="212"/>
                  <a:pt x="390" y="212"/>
                  <a:pt x="390" y="212"/>
                </a:cubicBezTo>
                <a:cubicBezTo>
                  <a:pt x="392" y="212"/>
                  <a:pt x="392" y="212"/>
                  <a:pt x="392" y="212"/>
                </a:cubicBezTo>
                <a:cubicBezTo>
                  <a:pt x="399" y="212"/>
                  <a:pt x="399" y="212"/>
                  <a:pt x="399" y="212"/>
                </a:cubicBezTo>
                <a:cubicBezTo>
                  <a:pt x="401" y="212"/>
                  <a:pt x="401" y="212"/>
                  <a:pt x="401" y="212"/>
                </a:cubicBezTo>
                <a:cubicBezTo>
                  <a:pt x="409" y="212"/>
                  <a:pt x="409" y="212"/>
                  <a:pt x="409" y="212"/>
                </a:cubicBezTo>
                <a:cubicBezTo>
                  <a:pt x="415" y="210"/>
                  <a:pt x="415" y="210"/>
                  <a:pt x="415" y="210"/>
                </a:cubicBezTo>
                <a:cubicBezTo>
                  <a:pt x="421" y="212"/>
                  <a:pt x="421" y="212"/>
                  <a:pt x="421" y="212"/>
                </a:cubicBezTo>
                <a:cubicBezTo>
                  <a:pt x="421" y="215"/>
                  <a:pt x="421" y="215"/>
                  <a:pt x="421" y="215"/>
                </a:cubicBezTo>
                <a:cubicBezTo>
                  <a:pt x="422" y="216"/>
                  <a:pt x="422" y="216"/>
                  <a:pt x="422" y="216"/>
                </a:cubicBezTo>
                <a:cubicBezTo>
                  <a:pt x="424" y="219"/>
                  <a:pt x="424" y="219"/>
                  <a:pt x="424" y="219"/>
                </a:cubicBezTo>
                <a:cubicBezTo>
                  <a:pt x="430" y="222"/>
                  <a:pt x="430" y="222"/>
                  <a:pt x="430" y="222"/>
                </a:cubicBezTo>
                <a:cubicBezTo>
                  <a:pt x="430" y="224"/>
                  <a:pt x="430" y="224"/>
                  <a:pt x="430" y="224"/>
                </a:cubicBezTo>
                <a:cubicBezTo>
                  <a:pt x="429" y="226"/>
                  <a:pt x="429" y="226"/>
                  <a:pt x="429" y="226"/>
                </a:cubicBezTo>
                <a:cubicBezTo>
                  <a:pt x="431" y="225"/>
                  <a:pt x="431" y="225"/>
                  <a:pt x="431" y="225"/>
                </a:cubicBezTo>
                <a:cubicBezTo>
                  <a:pt x="433" y="224"/>
                  <a:pt x="433" y="224"/>
                  <a:pt x="433" y="224"/>
                </a:cubicBezTo>
                <a:cubicBezTo>
                  <a:pt x="435" y="226"/>
                  <a:pt x="435" y="226"/>
                  <a:pt x="435" y="226"/>
                </a:cubicBezTo>
                <a:cubicBezTo>
                  <a:pt x="434" y="229"/>
                  <a:pt x="434" y="229"/>
                  <a:pt x="434" y="229"/>
                </a:cubicBezTo>
                <a:cubicBezTo>
                  <a:pt x="431" y="232"/>
                  <a:pt x="431" y="232"/>
                  <a:pt x="431" y="232"/>
                </a:cubicBezTo>
                <a:cubicBezTo>
                  <a:pt x="431" y="234"/>
                  <a:pt x="431" y="234"/>
                  <a:pt x="431" y="234"/>
                </a:cubicBezTo>
                <a:cubicBezTo>
                  <a:pt x="436" y="231"/>
                  <a:pt x="436" y="231"/>
                  <a:pt x="436" y="231"/>
                </a:cubicBezTo>
                <a:cubicBezTo>
                  <a:pt x="436" y="228"/>
                  <a:pt x="436" y="228"/>
                  <a:pt x="436" y="228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41" y="227"/>
                  <a:pt x="441" y="227"/>
                  <a:pt x="441" y="227"/>
                </a:cubicBezTo>
                <a:cubicBezTo>
                  <a:pt x="444" y="226"/>
                  <a:pt x="444" y="226"/>
                  <a:pt x="444" y="226"/>
                </a:cubicBezTo>
                <a:cubicBezTo>
                  <a:pt x="446" y="226"/>
                  <a:pt x="446" y="226"/>
                  <a:pt x="446" y="226"/>
                </a:cubicBezTo>
                <a:cubicBezTo>
                  <a:pt x="446" y="228"/>
                  <a:pt x="446" y="228"/>
                  <a:pt x="446" y="228"/>
                </a:cubicBezTo>
                <a:cubicBezTo>
                  <a:pt x="451" y="233"/>
                  <a:pt x="451" y="233"/>
                  <a:pt x="451" y="233"/>
                </a:cubicBezTo>
                <a:cubicBezTo>
                  <a:pt x="452" y="239"/>
                  <a:pt x="452" y="239"/>
                  <a:pt x="452" y="239"/>
                </a:cubicBezTo>
                <a:cubicBezTo>
                  <a:pt x="451" y="241"/>
                  <a:pt x="451" y="241"/>
                  <a:pt x="451" y="241"/>
                </a:cubicBezTo>
                <a:cubicBezTo>
                  <a:pt x="452" y="245"/>
                  <a:pt x="452" y="245"/>
                  <a:pt x="452" y="245"/>
                </a:cubicBezTo>
                <a:cubicBezTo>
                  <a:pt x="452" y="249"/>
                  <a:pt x="452" y="249"/>
                  <a:pt x="452" y="249"/>
                </a:cubicBezTo>
                <a:cubicBezTo>
                  <a:pt x="451" y="250"/>
                  <a:pt x="451" y="250"/>
                  <a:pt x="451" y="250"/>
                </a:cubicBezTo>
                <a:cubicBezTo>
                  <a:pt x="452" y="252"/>
                  <a:pt x="452" y="252"/>
                  <a:pt x="452" y="252"/>
                </a:cubicBezTo>
                <a:cubicBezTo>
                  <a:pt x="452" y="254"/>
                  <a:pt x="452" y="254"/>
                  <a:pt x="452" y="254"/>
                </a:cubicBezTo>
                <a:cubicBezTo>
                  <a:pt x="453" y="257"/>
                  <a:pt x="453" y="257"/>
                  <a:pt x="453" y="257"/>
                </a:cubicBezTo>
                <a:cubicBezTo>
                  <a:pt x="451" y="259"/>
                  <a:pt x="451" y="259"/>
                  <a:pt x="451" y="259"/>
                </a:cubicBezTo>
                <a:cubicBezTo>
                  <a:pt x="446" y="260"/>
                  <a:pt x="446" y="260"/>
                  <a:pt x="446" y="260"/>
                </a:cubicBezTo>
                <a:cubicBezTo>
                  <a:pt x="445" y="262"/>
                  <a:pt x="445" y="262"/>
                  <a:pt x="445" y="262"/>
                </a:cubicBezTo>
                <a:cubicBezTo>
                  <a:pt x="439" y="262"/>
                  <a:pt x="439" y="262"/>
                  <a:pt x="439" y="262"/>
                </a:cubicBezTo>
                <a:cubicBezTo>
                  <a:pt x="436" y="262"/>
                  <a:pt x="436" y="262"/>
                  <a:pt x="436" y="262"/>
                </a:cubicBezTo>
                <a:cubicBezTo>
                  <a:pt x="429" y="265"/>
                  <a:pt x="429" y="265"/>
                  <a:pt x="429" y="265"/>
                </a:cubicBezTo>
                <a:cubicBezTo>
                  <a:pt x="425" y="265"/>
                  <a:pt x="425" y="265"/>
                  <a:pt x="425" y="265"/>
                </a:cubicBezTo>
                <a:cubicBezTo>
                  <a:pt x="419" y="268"/>
                  <a:pt x="419" y="268"/>
                  <a:pt x="419" y="268"/>
                </a:cubicBezTo>
                <a:cubicBezTo>
                  <a:pt x="417" y="268"/>
                  <a:pt x="417" y="268"/>
                  <a:pt x="417" y="268"/>
                </a:cubicBezTo>
                <a:cubicBezTo>
                  <a:pt x="415" y="270"/>
                  <a:pt x="415" y="270"/>
                  <a:pt x="415" y="270"/>
                </a:cubicBezTo>
                <a:cubicBezTo>
                  <a:pt x="410" y="270"/>
                  <a:pt x="410" y="270"/>
                  <a:pt x="410" y="270"/>
                </a:cubicBezTo>
                <a:cubicBezTo>
                  <a:pt x="409" y="271"/>
                  <a:pt x="409" y="271"/>
                  <a:pt x="409" y="271"/>
                </a:cubicBezTo>
                <a:cubicBezTo>
                  <a:pt x="408" y="270"/>
                  <a:pt x="408" y="270"/>
                  <a:pt x="408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2" y="271"/>
                  <a:pt x="402" y="271"/>
                  <a:pt x="402" y="271"/>
                </a:cubicBezTo>
                <a:cubicBezTo>
                  <a:pt x="401" y="274"/>
                  <a:pt x="401" y="274"/>
                  <a:pt x="401" y="274"/>
                </a:cubicBezTo>
                <a:cubicBezTo>
                  <a:pt x="399" y="277"/>
                  <a:pt x="399" y="277"/>
                  <a:pt x="399" y="277"/>
                </a:cubicBezTo>
                <a:cubicBezTo>
                  <a:pt x="397" y="277"/>
                  <a:pt x="397" y="277"/>
                  <a:pt x="397" y="277"/>
                </a:cubicBezTo>
                <a:cubicBezTo>
                  <a:pt x="396" y="280"/>
                  <a:pt x="396" y="280"/>
                  <a:pt x="396" y="280"/>
                </a:cubicBezTo>
                <a:cubicBezTo>
                  <a:pt x="393" y="281"/>
                  <a:pt x="393" y="281"/>
                  <a:pt x="393" y="281"/>
                </a:cubicBezTo>
                <a:cubicBezTo>
                  <a:pt x="390" y="283"/>
                  <a:pt x="390" y="283"/>
                  <a:pt x="390" y="283"/>
                </a:cubicBezTo>
                <a:cubicBezTo>
                  <a:pt x="387" y="283"/>
                  <a:pt x="387" y="283"/>
                  <a:pt x="387" y="283"/>
                </a:cubicBezTo>
                <a:cubicBezTo>
                  <a:pt x="385" y="280"/>
                  <a:pt x="385" y="280"/>
                  <a:pt x="385" y="280"/>
                </a:cubicBezTo>
                <a:cubicBezTo>
                  <a:pt x="384" y="283"/>
                  <a:pt x="384" y="283"/>
                  <a:pt x="384" y="283"/>
                </a:cubicBezTo>
                <a:cubicBezTo>
                  <a:pt x="383" y="285"/>
                  <a:pt x="383" y="285"/>
                  <a:pt x="383" y="285"/>
                </a:cubicBezTo>
                <a:cubicBezTo>
                  <a:pt x="380" y="287"/>
                  <a:pt x="380" y="287"/>
                  <a:pt x="380" y="287"/>
                </a:cubicBezTo>
                <a:cubicBezTo>
                  <a:pt x="377" y="290"/>
                  <a:pt x="377" y="290"/>
                  <a:pt x="377" y="290"/>
                </a:cubicBezTo>
                <a:cubicBezTo>
                  <a:pt x="377" y="292"/>
                  <a:pt x="377" y="292"/>
                  <a:pt x="377" y="292"/>
                </a:cubicBezTo>
                <a:cubicBezTo>
                  <a:pt x="374" y="295"/>
                  <a:pt x="374" y="295"/>
                  <a:pt x="374" y="295"/>
                </a:cubicBezTo>
                <a:cubicBezTo>
                  <a:pt x="374" y="296"/>
                  <a:pt x="374" y="296"/>
                  <a:pt x="374" y="296"/>
                </a:cubicBezTo>
                <a:cubicBezTo>
                  <a:pt x="371" y="300"/>
                  <a:pt x="371" y="300"/>
                  <a:pt x="371" y="300"/>
                </a:cubicBezTo>
                <a:cubicBezTo>
                  <a:pt x="369" y="302"/>
                  <a:pt x="369" y="302"/>
                  <a:pt x="369" y="302"/>
                </a:cubicBezTo>
                <a:cubicBezTo>
                  <a:pt x="365" y="302"/>
                  <a:pt x="365" y="302"/>
                  <a:pt x="365" y="302"/>
                </a:cubicBezTo>
                <a:cubicBezTo>
                  <a:pt x="362" y="304"/>
                  <a:pt x="362" y="304"/>
                  <a:pt x="362" y="304"/>
                </a:cubicBezTo>
                <a:cubicBezTo>
                  <a:pt x="360" y="304"/>
                  <a:pt x="360" y="304"/>
                  <a:pt x="360" y="304"/>
                </a:cubicBezTo>
                <a:cubicBezTo>
                  <a:pt x="358" y="301"/>
                  <a:pt x="358" y="301"/>
                  <a:pt x="358" y="301"/>
                </a:cubicBezTo>
                <a:cubicBezTo>
                  <a:pt x="360" y="300"/>
                  <a:pt x="360" y="300"/>
                  <a:pt x="360" y="300"/>
                </a:cubicBezTo>
                <a:cubicBezTo>
                  <a:pt x="360" y="297"/>
                  <a:pt x="360" y="297"/>
                  <a:pt x="360" y="297"/>
                </a:cubicBezTo>
                <a:cubicBezTo>
                  <a:pt x="359" y="296"/>
                  <a:pt x="359" y="296"/>
                  <a:pt x="359" y="296"/>
                </a:cubicBezTo>
                <a:cubicBezTo>
                  <a:pt x="357" y="297"/>
                  <a:pt x="357" y="297"/>
                  <a:pt x="357" y="297"/>
                </a:cubicBezTo>
                <a:cubicBezTo>
                  <a:pt x="357" y="299"/>
                  <a:pt x="357" y="299"/>
                  <a:pt x="357" y="299"/>
                </a:cubicBezTo>
                <a:cubicBezTo>
                  <a:pt x="355" y="299"/>
                  <a:pt x="355" y="299"/>
                  <a:pt x="355" y="299"/>
                </a:cubicBezTo>
                <a:cubicBezTo>
                  <a:pt x="352" y="302"/>
                  <a:pt x="352" y="302"/>
                  <a:pt x="352" y="302"/>
                </a:cubicBezTo>
                <a:cubicBezTo>
                  <a:pt x="349" y="303"/>
                  <a:pt x="349" y="303"/>
                  <a:pt x="349" y="303"/>
                </a:cubicBezTo>
                <a:cubicBezTo>
                  <a:pt x="347" y="303"/>
                  <a:pt x="347" y="303"/>
                  <a:pt x="347" y="303"/>
                </a:cubicBezTo>
                <a:cubicBezTo>
                  <a:pt x="344" y="304"/>
                  <a:pt x="344" y="304"/>
                  <a:pt x="344" y="304"/>
                </a:cubicBezTo>
                <a:cubicBezTo>
                  <a:pt x="342" y="305"/>
                  <a:pt x="342" y="305"/>
                  <a:pt x="342" y="305"/>
                </a:cubicBezTo>
                <a:cubicBezTo>
                  <a:pt x="341" y="305"/>
                  <a:pt x="341" y="305"/>
                  <a:pt x="341" y="305"/>
                </a:cubicBezTo>
                <a:cubicBezTo>
                  <a:pt x="339" y="305"/>
                  <a:pt x="339" y="305"/>
                  <a:pt x="339" y="305"/>
                </a:cubicBezTo>
                <a:cubicBezTo>
                  <a:pt x="339" y="304"/>
                  <a:pt x="339" y="304"/>
                  <a:pt x="339" y="304"/>
                </a:cubicBezTo>
                <a:close/>
                <a:moveTo>
                  <a:pt x="650" y="267"/>
                </a:moveTo>
                <a:cubicBezTo>
                  <a:pt x="651" y="268"/>
                  <a:pt x="651" y="268"/>
                  <a:pt x="651" y="268"/>
                </a:cubicBezTo>
                <a:cubicBezTo>
                  <a:pt x="652" y="270"/>
                  <a:pt x="652" y="270"/>
                  <a:pt x="652" y="270"/>
                </a:cubicBezTo>
                <a:cubicBezTo>
                  <a:pt x="651" y="272"/>
                  <a:pt x="651" y="272"/>
                  <a:pt x="651" y="272"/>
                </a:cubicBezTo>
                <a:cubicBezTo>
                  <a:pt x="650" y="272"/>
                  <a:pt x="650" y="272"/>
                  <a:pt x="650" y="272"/>
                </a:cubicBezTo>
                <a:cubicBezTo>
                  <a:pt x="649" y="271"/>
                  <a:pt x="649" y="271"/>
                  <a:pt x="649" y="271"/>
                </a:cubicBezTo>
                <a:cubicBezTo>
                  <a:pt x="649" y="268"/>
                  <a:pt x="649" y="268"/>
                  <a:pt x="649" y="268"/>
                </a:cubicBezTo>
                <a:cubicBezTo>
                  <a:pt x="650" y="267"/>
                  <a:pt x="650" y="267"/>
                  <a:pt x="650" y="267"/>
                </a:cubicBezTo>
                <a:close/>
                <a:moveTo>
                  <a:pt x="626" y="268"/>
                </a:moveTo>
                <a:cubicBezTo>
                  <a:pt x="627" y="265"/>
                  <a:pt x="627" y="265"/>
                  <a:pt x="627" y="265"/>
                </a:cubicBezTo>
                <a:cubicBezTo>
                  <a:pt x="630" y="264"/>
                  <a:pt x="630" y="264"/>
                  <a:pt x="630" y="264"/>
                </a:cubicBezTo>
                <a:cubicBezTo>
                  <a:pt x="632" y="265"/>
                  <a:pt x="632" y="265"/>
                  <a:pt x="632" y="265"/>
                </a:cubicBezTo>
                <a:cubicBezTo>
                  <a:pt x="631" y="266"/>
                  <a:pt x="631" y="266"/>
                  <a:pt x="631" y="266"/>
                </a:cubicBezTo>
                <a:cubicBezTo>
                  <a:pt x="629" y="267"/>
                  <a:pt x="629" y="267"/>
                  <a:pt x="629" y="267"/>
                </a:cubicBezTo>
                <a:cubicBezTo>
                  <a:pt x="628" y="268"/>
                  <a:pt x="628" y="268"/>
                  <a:pt x="628" y="268"/>
                </a:cubicBezTo>
                <a:cubicBezTo>
                  <a:pt x="626" y="268"/>
                  <a:pt x="626" y="268"/>
                  <a:pt x="626" y="268"/>
                </a:cubicBezTo>
                <a:close/>
                <a:moveTo>
                  <a:pt x="603" y="281"/>
                </a:moveTo>
                <a:cubicBezTo>
                  <a:pt x="604" y="283"/>
                  <a:pt x="604" y="283"/>
                  <a:pt x="604" y="283"/>
                </a:cubicBezTo>
                <a:cubicBezTo>
                  <a:pt x="607" y="283"/>
                  <a:pt x="607" y="283"/>
                  <a:pt x="607" y="283"/>
                </a:cubicBezTo>
                <a:cubicBezTo>
                  <a:pt x="610" y="286"/>
                  <a:pt x="610" y="286"/>
                  <a:pt x="610" y="286"/>
                </a:cubicBezTo>
                <a:cubicBezTo>
                  <a:pt x="611" y="284"/>
                  <a:pt x="611" y="284"/>
                  <a:pt x="611" y="284"/>
                </a:cubicBezTo>
                <a:cubicBezTo>
                  <a:pt x="613" y="285"/>
                  <a:pt x="613" y="285"/>
                  <a:pt x="613" y="285"/>
                </a:cubicBezTo>
                <a:cubicBezTo>
                  <a:pt x="616" y="284"/>
                  <a:pt x="616" y="284"/>
                  <a:pt x="616" y="284"/>
                </a:cubicBezTo>
                <a:cubicBezTo>
                  <a:pt x="618" y="284"/>
                  <a:pt x="618" y="284"/>
                  <a:pt x="618" y="284"/>
                </a:cubicBezTo>
                <a:cubicBezTo>
                  <a:pt x="620" y="284"/>
                  <a:pt x="620" y="284"/>
                  <a:pt x="620" y="284"/>
                </a:cubicBezTo>
                <a:cubicBezTo>
                  <a:pt x="621" y="282"/>
                  <a:pt x="621" y="282"/>
                  <a:pt x="621" y="282"/>
                </a:cubicBezTo>
                <a:cubicBezTo>
                  <a:pt x="624" y="282"/>
                  <a:pt x="624" y="282"/>
                  <a:pt x="624" y="282"/>
                </a:cubicBezTo>
                <a:cubicBezTo>
                  <a:pt x="624" y="281"/>
                  <a:pt x="624" y="281"/>
                  <a:pt x="624" y="281"/>
                </a:cubicBezTo>
                <a:cubicBezTo>
                  <a:pt x="620" y="278"/>
                  <a:pt x="620" y="278"/>
                  <a:pt x="620" y="278"/>
                </a:cubicBezTo>
                <a:cubicBezTo>
                  <a:pt x="618" y="280"/>
                  <a:pt x="618" y="280"/>
                  <a:pt x="618" y="280"/>
                </a:cubicBezTo>
                <a:cubicBezTo>
                  <a:pt x="616" y="280"/>
                  <a:pt x="616" y="280"/>
                  <a:pt x="616" y="280"/>
                </a:cubicBezTo>
                <a:cubicBezTo>
                  <a:pt x="614" y="279"/>
                  <a:pt x="614" y="279"/>
                  <a:pt x="614" y="279"/>
                </a:cubicBezTo>
                <a:cubicBezTo>
                  <a:pt x="612" y="281"/>
                  <a:pt x="612" y="281"/>
                  <a:pt x="612" y="281"/>
                </a:cubicBezTo>
                <a:cubicBezTo>
                  <a:pt x="609" y="279"/>
                  <a:pt x="609" y="279"/>
                  <a:pt x="609" y="279"/>
                </a:cubicBezTo>
                <a:cubicBezTo>
                  <a:pt x="606" y="281"/>
                  <a:pt x="606" y="281"/>
                  <a:pt x="606" y="281"/>
                </a:cubicBezTo>
                <a:cubicBezTo>
                  <a:pt x="603" y="281"/>
                  <a:pt x="603" y="281"/>
                  <a:pt x="603" y="281"/>
                </a:cubicBezTo>
                <a:cubicBezTo>
                  <a:pt x="603" y="281"/>
                  <a:pt x="603" y="281"/>
                  <a:pt x="603" y="281"/>
                </a:cubicBezTo>
                <a:close/>
                <a:moveTo>
                  <a:pt x="589" y="366"/>
                </a:moveTo>
                <a:cubicBezTo>
                  <a:pt x="588" y="365"/>
                  <a:pt x="588" y="365"/>
                  <a:pt x="588" y="365"/>
                </a:cubicBezTo>
                <a:cubicBezTo>
                  <a:pt x="589" y="364"/>
                  <a:pt x="589" y="364"/>
                  <a:pt x="589" y="364"/>
                </a:cubicBezTo>
                <a:cubicBezTo>
                  <a:pt x="590" y="363"/>
                  <a:pt x="590" y="363"/>
                  <a:pt x="590" y="363"/>
                </a:cubicBezTo>
                <a:cubicBezTo>
                  <a:pt x="590" y="366"/>
                  <a:pt x="590" y="366"/>
                  <a:pt x="590" y="366"/>
                </a:cubicBezTo>
                <a:cubicBezTo>
                  <a:pt x="589" y="366"/>
                  <a:pt x="589" y="366"/>
                  <a:pt x="589" y="366"/>
                </a:cubicBezTo>
                <a:close/>
                <a:moveTo>
                  <a:pt x="574" y="364"/>
                </a:moveTo>
                <a:cubicBezTo>
                  <a:pt x="573" y="362"/>
                  <a:pt x="573" y="362"/>
                  <a:pt x="573" y="362"/>
                </a:cubicBezTo>
                <a:cubicBezTo>
                  <a:pt x="573" y="360"/>
                  <a:pt x="573" y="360"/>
                  <a:pt x="573" y="360"/>
                </a:cubicBezTo>
                <a:cubicBezTo>
                  <a:pt x="572" y="359"/>
                  <a:pt x="572" y="359"/>
                  <a:pt x="572" y="359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6"/>
                  <a:pt x="570" y="356"/>
                  <a:pt x="570" y="356"/>
                </a:cubicBezTo>
                <a:cubicBezTo>
                  <a:pt x="570" y="354"/>
                  <a:pt x="570" y="354"/>
                  <a:pt x="570" y="354"/>
                </a:cubicBezTo>
                <a:cubicBezTo>
                  <a:pt x="568" y="352"/>
                  <a:pt x="568" y="352"/>
                  <a:pt x="568" y="352"/>
                </a:cubicBezTo>
                <a:cubicBezTo>
                  <a:pt x="570" y="349"/>
                  <a:pt x="570" y="349"/>
                  <a:pt x="570" y="349"/>
                </a:cubicBezTo>
                <a:cubicBezTo>
                  <a:pt x="569" y="346"/>
                  <a:pt x="569" y="346"/>
                  <a:pt x="569" y="346"/>
                </a:cubicBezTo>
                <a:cubicBezTo>
                  <a:pt x="570" y="344"/>
                  <a:pt x="570" y="344"/>
                  <a:pt x="570" y="344"/>
                </a:cubicBezTo>
                <a:cubicBezTo>
                  <a:pt x="568" y="343"/>
                  <a:pt x="568" y="343"/>
                  <a:pt x="568" y="343"/>
                </a:cubicBezTo>
                <a:cubicBezTo>
                  <a:pt x="567" y="341"/>
                  <a:pt x="567" y="341"/>
                  <a:pt x="567" y="341"/>
                </a:cubicBezTo>
                <a:cubicBezTo>
                  <a:pt x="567" y="339"/>
                  <a:pt x="567" y="339"/>
                  <a:pt x="567" y="339"/>
                </a:cubicBezTo>
                <a:cubicBezTo>
                  <a:pt x="565" y="337"/>
                  <a:pt x="565" y="337"/>
                  <a:pt x="565" y="337"/>
                </a:cubicBezTo>
                <a:cubicBezTo>
                  <a:pt x="565" y="333"/>
                  <a:pt x="565" y="333"/>
                  <a:pt x="565" y="333"/>
                </a:cubicBezTo>
                <a:cubicBezTo>
                  <a:pt x="564" y="330"/>
                  <a:pt x="564" y="330"/>
                  <a:pt x="564" y="330"/>
                </a:cubicBezTo>
                <a:cubicBezTo>
                  <a:pt x="563" y="330"/>
                  <a:pt x="563" y="330"/>
                  <a:pt x="563" y="330"/>
                </a:cubicBezTo>
                <a:cubicBezTo>
                  <a:pt x="562" y="329"/>
                  <a:pt x="562" y="329"/>
                  <a:pt x="562" y="329"/>
                </a:cubicBezTo>
                <a:cubicBezTo>
                  <a:pt x="562" y="326"/>
                  <a:pt x="562" y="326"/>
                  <a:pt x="562" y="326"/>
                </a:cubicBezTo>
                <a:cubicBezTo>
                  <a:pt x="561" y="326"/>
                  <a:pt x="561" y="326"/>
                  <a:pt x="561" y="326"/>
                </a:cubicBezTo>
                <a:cubicBezTo>
                  <a:pt x="559" y="327"/>
                  <a:pt x="559" y="327"/>
                  <a:pt x="559" y="327"/>
                </a:cubicBezTo>
                <a:cubicBezTo>
                  <a:pt x="558" y="326"/>
                  <a:pt x="558" y="326"/>
                  <a:pt x="558" y="326"/>
                </a:cubicBezTo>
                <a:cubicBezTo>
                  <a:pt x="556" y="326"/>
                  <a:pt x="556" y="326"/>
                  <a:pt x="556" y="326"/>
                </a:cubicBezTo>
                <a:cubicBezTo>
                  <a:pt x="555" y="325"/>
                  <a:pt x="555" y="325"/>
                  <a:pt x="555" y="325"/>
                </a:cubicBezTo>
                <a:cubicBezTo>
                  <a:pt x="555" y="322"/>
                  <a:pt x="555" y="322"/>
                  <a:pt x="555" y="322"/>
                </a:cubicBezTo>
                <a:cubicBezTo>
                  <a:pt x="557" y="321"/>
                  <a:pt x="557" y="321"/>
                  <a:pt x="557" y="321"/>
                </a:cubicBezTo>
                <a:cubicBezTo>
                  <a:pt x="558" y="318"/>
                  <a:pt x="558" y="318"/>
                  <a:pt x="558" y="318"/>
                </a:cubicBezTo>
                <a:cubicBezTo>
                  <a:pt x="556" y="316"/>
                  <a:pt x="556" y="316"/>
                  <a:pt x="556" y="316"/>
                </a:cubicBezTo>
                <a:cubicBezTo>
                  <a:pt x="557" y="314"/>
                  <a:pt x="557" y="314"/>
                  <a:pt x="557" y="314"/>
                </a:cubicBezTo>
                <a:cubicBezTo>
                  <a:pt x="557" y="310"/>
                  <a:pt x="557" y="310"/>
                  <a:pt x="557" y="310"/>
                </a:cubicBezTo>
                <a:cubicBezTo>
                  <a:pt x="556" y="309"/>
                  <a:pt x="556" y="309"/>
                  <a:pt x="556" y="309"/>
                </a:cubicBezTo>
                <a:cubicBezTo>
                  <a:pt x="559" y="305"/>
                  <a:pt x="559" y="305"/>
                  <a:pt x="559" y="305"/>
                </a:cubicBezTo>
                <a:cubicBezTo>
                  <a:pt x="561" y="304"/>
                  <a:pt x="561" y="304"/>
                  <a:pt x="561" y="304"/>
                </a:cubicBezTo>
                <a:cubicBezTo>
                  <a:pt x="562" y="302"/>
                  <a:pt x="562" y="302"/>
                  <a:pt x="562" y="302"/>
                </a:cubicBezTo>
                <a:cubicBezTo>
                  <a:pt x="564" y="302"/>
                  <a:pt x="564" y="302"/>
                  <a:pt x="564" y="302"/>
                </a:cubicBezTo>
                <a:cubicBezTo>
                  <a:pt x="564" y="303"/>
                  <a:pt x="564" y="303"/>
                  <a:pt x="564" y="303"/>
                </a:cubicBezTo>
                <a:cubicBezTo>
                  <a:pt x="568" y="302"/>
                  <a:pt x="568" y="302"/>
                  <a:pt x="568" y="302"/>
                </a:cubicBezTo>
                <a:cubicBezTo>
                  <a:pt x="570" y="303"/>
                  <a:pt x="570" y="303"/>
                  <a:pt x="570" y="303"/>
                </a:cubicBezTo>
                <a:cubicBezTo>
                  <a:pt x="571" y="304"/>
                  <a:pt x="571" y="304"/>
                  <a:pt x="571" y="304"/>
                </a:cubicBezTo>
                <a:cubicBezTo>
                  <a:pt x="570" y="305"/>
                  <a:pt x="570" y="305"/>
                  <a:pt x="570" y="305"/>
                </a:cubicBezTo>
                <a:cubicBezTo>
                  <a:pt x="569" y="306"/>
                  <a:pt x="569" y="306"/>
                  <a:pt x="569" y="306"/>
                </a:cubicBezTo>
                <a:cubicBezTo>
                  <a:pt x="569" y="307"/>
                  <a:pt x="569" y="307"/>
                  <a:pt x="569" y="307"/>
                </a:cubicBezTo>
                <a:cubicBezTo>
                  <a:pt x="571" y="307"/>
                  <a:pt x="571" y="307"/>
                  <a:pt x="571" y="307"/>
                </a:cubicBezTo>
                <a:cubicBezTo>
                  <a:pt x="571" y="309"/>
                  <a:pt x="571" y="309"/>
                  <a:pt x="571" y="309"/>
                </a:cubicBezTo>
                <a:cubicBezTo>
                  <a:pt x="571" y="311"/>
                  <a:pt x="571" y="311"/>
                  <a:pt x="571" y="311"/>
                </a:cubicBezTo>
                <a:cubicBezTo>
                  <a:pt x="574" y="314"/>
                  <a:pt x="574" y="314"/>
                  <a:pt x="574" y="314"/>
                </a:cubicBezTo>
                <a:cubicBezTo>
                  <a:pt x="574" y="316"/>
                  <a:pt x="574" y="316"/>
                  <a:pt x="574" y="316"/>
                </a:cubicBezTo>
                <a:cubicBezTo>
                  <a:pt x="576" y="318"/>
                  <a:pt x="576" y="318"/>
                  <a:pt x="576" y="318"/>
                </a:cubicBezTo>
                <a:cubicBezTo>
                  <a:pt x="578" y="319"/>
                  <a:pt x="578" y="319"/>
                  <a:pt x="578" y="319"/>
                </a:cubicBezTo>
                <a:cubicBezTo>
                  <a:pt x="579" y="318"/>
                  <a:pt x="579" y="318"/>
                  <a:pt x="579" y="318"/>
                </a:cubicBezTo>
                <a:cubicBezTo>
                  <a:pt x="579" y="316"/>
                  <a:pt x="579" y="316"/>
                  <a:pt x="579" y="316"/>
                </a:cubicBezTo>
                <a:cubicBezTo>
                  <a:pt x="580" y="315"/>
                  <a:pt x="580" y="315"/>
                  <a:pt x="580" y="315"/>
                </a:cubicBezTo>
                <a:cubicBezTo>
                  <a:pt x="582" y="312"/>
                  <a:pt x="582" y="312"/>
                  <a:pt x="582" y="312"/>
                </a:cubicBezTo>
                <a:cubicBezTo>
                  <a:pt x="581" y="310"/>
                  <a:pt x="581" y="310"/>
                  <a:pt x="581" y="310"/>
                </a:cubicBezTo>
                <a:cubicBezTo>
                  <a:pt x="583" y="309"/>
                  <a:pt x="583" y="309"/>
                  <a:pt x="583" y="309"/>
                </a:cubicBezTo>
                <a:cubicBezTo>
                  <a:pt x="583" y="307"/>
                  <a:pt x="583" y="307"/>
                  <a:pt x="583" y="307"/>
                </a:cubicBezTo>
                <a:cubicBezTo>
                  <a:pt x="582" y="305"/>
                  <a:pt x="582" y="305"/>
                  <a:pt x="582" y="305"/>
                </a:cubicBezTo>
                <a:cubicBezTo>
                  <a:pt x="583" y="304"/>
                  <a:pt x="583" y="304"/>
                  <a:pt x="583" y="304"/>
                </a:cubicBezTo>
                <a:cubicBezTo>
                  <a:pt x="585" y="303"/>
                  <a:pt x="585" y="303"/>
                  <a:pt x="585" y="303"/>
                </a:cubicBezTo>
                <a:cubicBezTo>
                  <a:pt x="587" y="304"/>
                  <a:pt x="587" y="304"/>
                  <a:pt x="587" y="304"/>
                </a:cubicBezTo>
                <a:cubicBezTo>
                  <a:pt x="588" y="307"/>
                  <a:pt x="588" y="307"/>
                  <a:pt x="588" y="307"/>
                </a:cubicBezTo>
                <a:cubicBezTo>
                  <a:pt x="590" y="307"/>
                  <a:pt x="590" y="307"/>
                  <a:pt x="590" y="307"/>
                </a:cubicBezTo>
                <a:cubicBezTo>
                  <a:pt x="589" y="305"/>
                  <a:pt x="589" y="305"/>
                  <a:pt x="589" y="305"/>
                </a:cubicBezTo>
                <a:cubicBezTo>
                  <a:pt x="588" y="302"/>
                  <a:pt x="588" y="302"/>
                  <a:pt x="588" y="302"/>
                </a:cubicBezTo>
                <a:cubicBezTo>
                  <a:pt x="587" y="300"/>
                  <a:pt x="587" y="300"/>
                  <a:pt x="587" y="300"/>
                </a:cubicBezTo>
                <a:cubicBezTo>
                  <a:pt x="586" y="300"/>
                  <a:pt x="586" y="300"/>
                  <a:pt x="586" y="300"/>
                </a:cubicBezTo>
                <a:cubicBezTo>
                  <a:pt x="585" y="302"/>
                  <a:pt x="585" y="302"/>
                  <a:pt x="585" y="302"/>
                </a:cubicBezTo>
                <a:cubicBezTo>
                  <a:pt x="583" y="302"/>
                  <a:pt x="583" y="302"/>
                  <a:pt x="583" y="302"/>
                </a:cubicBezTo>
                <a:cubicBezTo>
                  <a:pt x="580" y="299"/>
                  <a:pt x="580" y="299"/>
                  <a:pt x="580" y="299"/>
                </a:cubicBezTo>
                <a:cubicBezTo>
                  <a:pt x="580" y="298"/>
                  <a:pt x="580" y="298"/>
                  <a:pt x="580" y="298"/>
                </a:cubicBezTo>
                <a:cubicBezTo>
                  <a:pt x="579" y="295"/>
                  <a:pt x="579" y="295"/>
                  <a:pt x="579" y="295"/>
                </a:cubicBezTo>
                <a:cubicBezTo>
                  <a:pt x="578" y="292"/>
                  <a:pt x="578" y="292"/>
                  <a:pt x="578" y="292"/>
                </a:cubicBezTo>
                <a:cubicBezTo>
                  <a:pt x="580" y="291"/>
                  <a:pt x="580" y="291"/>
                  <a:pt x="580" y="291"/>
                </a:cubicBezTo>
                <a:cubicBezTo>
                  <a:pt x="582" y="291"/>
                  <a:pt x="582" y="291"/>
                  <a:pt x="582" y="291"/>
                </a:cubicBezTo>
                <a:cubicBezTo>
                  <a:pt x="582" y="289"/>
                  <a:pt x="582" y="289"/>
                  <a:pt x="582" y="289"/>
                </a:cubicBezTo>
                <a:cubicBezTo>
                  <a:pt x="584" y="290"/>
                  <a:pt x="584" y="290"/>
                  <a:pt x="584" y="290"/>
                </a:cubicBezTo>
                <a:cubicBezTo>
                  <a:pt x="585" y="292"/>
                  <a:pt x="585" y="292"/>
                  <a:pt x="585" y="292"/>
                </a:cubicBezTo>
                <a:cubicBezTo>
                  <a:pt x="586" y="297"/>
                  <a:pt x="586" y="297"/>
                  <a:pt x="586" y="297"/>
                </a:cubicBezTo>
                <a:cubicBezTo>
                  <a:pt x="587" y="297"/>
                  <a:pt x="587" y="297"/>
                  <a:pt x="587" y="297"/>
                </a:cubicBezTo>
                <a:cubicBezTo>
                  <a:pt x="587" y="295"/>
                  <a:pt x="587" y="295"/>
                  <a:pt x="587" y="295"/>
                </a:cubicBezTo>
                <a:cubicBezTo>
                  <a:pt x="588" y="294"/>
                  <a:pt x="588" y="294"/>
                  <a:pt x="588" y="294"/>
                </a:cubicBezTo>
                <a:cubicBezTo>
                  <a:pt x="588" y="291"/>
                  <a:pt x="588" y="291"/>
                  <a:pt x="588" y="291"/>
                </a:cubicBezTo>
                <a:cubicBezTo>
                  <a:pt x="586" y="290"/>
                  <a:pt x="586" y="290"/>
                  <a:pt x="586" y="290"/>
                </a:cubicBezTo>
                <a:cubicBezTo>
                  <a:pt x="586" y="288"/>
                  <a:pt x="586" y="288"/>
                  <a:pt x="586" y="288"/>
                </a:cubicBezTo>
                <a:cubicBezTo>
                  <a:pt x="585" y="285"/>
                  <a:pt x="585" y="285"/>
                  <a:pt x="585" y="285"/>
                </a:cubicBezTo>
                <a:cubicBezTo>
                  <a:pt x="587" y="285"/>
                  <a:pt x="587" y="285"/>
                  <a:pt x="587" y="285"/>
                </a:cubicBezTo>
                <a:cubicBezTo>
                  <a:pt x="587" y="282"/>
                  <a:pt x="587" y="282"/>
                  <a:pt x="587" y="282"/>
                </a:cubicBezTo>
                <a:cubicBezTo>
                  <a:pt x="590" y="281"/>
                  <a:pt x="590" y="281"/>
                  <a:pt x="590" y="281"/>
                </a:cubicBezTo>
                <a:cubicBezTo>
                  <a:pt x="591" y="282"/>
                  <a:pt x="591" y="282"/>
                  <a:pt x="591" y="282"/>
                </a:cubicBezTo>
                <a:cubicBezTo>
                  <a:pt x="592" y="282"/>
                  <a:pt x="592" y="282"/>
                  <a:pt x="592" y="282"/>
                </a:cubicBezTo>
                <a:cubicBezTo>
                  <a:pt x="593" y="284"/>
                  <a:pt x="593" y="284"/>
                  <a:pt x="593" y="284"/>
                </a:cubicBezTo>
                <a:cubicBezTo>
                  <a:pt x="596" y="285"/>
                  <a:pt x="596" y="285"/>
                  <a:pt x="596" y="285"/>
                </a:cubicBezTo>
                <a:cubicBezTo>
                  <a:pt x="598" y="283"/>
                  <a:pt x="598" y="283"/>
                  <a:pt x="598" y="283"/>
                </a:cubicBezTo>
                <a:cubicBezTo>
                  <a:pt x="595" y="283"/>
                  <a:pt x="595" y="283"/>
                  <a:pt x="595" y="283"/>
                </a:cubicBezTo>
                <a:cubicBezTo>
                  <a:pt x="594" y="282"/>
                  <a:pt x="594" y="282"/>
                  <a:pt x="594" y="282"/>
                </a:cubicBezTo>
                <a:cubicBezTo>
                  <a:pt x="595" y="281"/>
                  <a:pt x="595" y="281"/>
                  <a:pt x="595" y="281"/>
                </a:cubicBezTo>
                <a:cubicBezTo>
                  <a:pt x="597" y="280"/>
                  <a:pt x="597" y="280"/>
                  <a:pt x="597" y="280"/>
                </a:cubicBezTo>
                <a:cubicBezTo>
                  <a:pt x="600" y="280"/>
                  <a:pt x="600" y="280"/>
                  <a:pt x="600" y="280"/>
                </a:cubicBezTo>
                <a:cubicBezTo>
                  <a:pt x="601" y="281"/>
                  <a:pt x="601" y="281"/>
                  <a:pt x="601" y="281"/>
                </a:cubicBezTo>
                <a:cubicBezTo>
                  <a:pt x="600" y="282"/>
                  <a:pt x="600" y="282"/>
                  <a:pt x="600" y="282"/>
                </a:cubicBezTo>
                <a:cubicBezTo>
                  <a:pt x="600" y="284"/>
                  <a:pt x="600" y="284"/>
                  <a:pt x="600" y="284"/>
                </a:cubicBezTo>
                <a:cubicBezTo>
                  <a:pt x="602" y="285"/>
                  <a:pt x="602" y="285"/>
                  <a:pt x="602" y="285"/>
                </a:cubicBezTo>
                <a:cubicBezTo>
                  <a:pt x="603" y="287"/>
                  <a:pt x="603" y="287"/>
                  <a:pt x="603" y="287"/>
                </a:cubicBezTo>
                <a:cubicBezTo>
                  <a:pt x="605" y="287"/>
                  <a:pt x="605" y="287"/>
                  <a:pt x="605" y="287"/>
                </a:cubicBezTo>
                <a:cubicBezTo>
                  <a:pt x="608" y="288"/>
                  <a:pt x="608" y="288"/>
                  <a:pt x="608" y="288"/>
                </a:cubicBezTo>
                <a:cubicBezTo>
                  <a:pt x="611" y="288"/>
                  <a:pt x="611" y="288"/>
                  <a:pt x="611" y="288"/>
                </a:cubicBezTo>
                <a:cubicBezTo>
                  <a:pt x="612" y="287"/>
                  <a:pt x="612" y="287"/>
                  <a:pt x="612" y="287"/>
                </a:cubicBezTo>
                <a:cubicBezTo>
                  <a:pt x="614" y="287"/>
                  <a:pt x="614" y="287"/>
                  <a:pt x="614" y="287"/>
                </a:cubicBezTo>
                <a:cubicBezTo>
                  <a:pt x="620" y="287"/>
                  <a:pt x="620" y="287"/>
                  <a:pt x="620" y="287"/>
                </a:cubicBezTo>
                <a:cubicBezTo>
                  <a:pt x="621" y="289"/>
                  <a:pt x="621" y="289"/>
                  <a:pt x="621" y="289"/>
                </a:cubicBezTo>
                <a:cubicBezTo>
                  <a:pt x="623" y="289"/>
                  <a:pt x="623" y="289"/>
                  <a:pt x="623" y="289"/>
                </a:cubicBezTo>
                <a:cubicBezTo>
                  <a:pt x="623" y="290"/>
                  <a:pt x="623" y="290"/>
                  <a:pt x="623" y="290"/>
                </a:cubicBezTo>
                <a:cubicBezTo>
                  <a:pt x="623" y="292"/>
                  <a:pt x="623" y="292"/>
                  <a:pt x="623" y="292"/>
                </a:cubicBezTo>
                <a:cubicBezTo>
                  <a:pt x="624" y="293"/>
                  <a:pt x="624" y="293"/>
                  <a:pt x="624" y="293"/>
                </a:cubicBezTo>
                <a:cubicBezTo>
                  <a:pt x="623" y="295"/>
                  <a:pt x="623" y="295"/>
                  <a:pt x="623" y="295"/>
                </a:cubicBezTo>
                <a:cubicBezTo>
                  <a:pt x="619" y="297"/>
                  <a:pt x="619" y="297"/>
                  <a:pt x="619" y="297"/>
                </a:cubicBezTo>
                <a:cubicBezTo>
                  <a:pt x="618" y="296"/>
                  <a:pt x="618" y="296"/>
                  <a:pt x="618" y="296"/>
                </a:cubicBezTo>
                <a:cubicBezTo>
                  <a:pt x="617" y="295"/>
                  <a:pt x="617" y="295"/>
                  <a:pt x="617" y="295"/>
                </a:cubicBezTo>
                <a:cubicBezTo>
                  <a:pt x="616" y="296"/>
                  <a:pt x="616" y="296"/>
                  <a:pt x="616" y="296"/>
                </a:cubicBezTo>
                <a:cubicBezTo>
                  <a:pt x="614" y="297"/>
                  <a:pt x="614" y="297"/>
                  <a:pt x="614" y="297"/>
                </a:cubicBezTo>
                <a:cubicBezTo>
                  <a:pt x="615" y="298"/>
                  <a:pt x="615" y="298"/>
                  <a:pt x="615" y="298"/>
                </a:cubicBezTo>
                <a:cubicBezTo>
                  <a:pt x="618" y="300"/>
                  <a:pt x="618" y="300"/>
                  <a:pt x="618" y="300"/>
                </a:cubicBezTo>
                <a:cubicBezTo>
                  <a:pt x="617" y="301"/>
                  <a:pt x="617" y="301"/>
                  <a:pt x="617" y="301"/>
                </a:cubicBezTo>
                <a:cubicBezTo>
                  <a:pt x="616" y="304"/>
                  <a:pt x="616" y="304"/>
                  <a:pt x="616" y="304"/>
                </a:cubicBezTo>
                <a:cubicBezTo>
                  <a:pt x="615" y="305"/>
                  <a:pt x="615" y="305"/>
                  <a:pt x="615" y="305"/>
                </a:cubicBezTo>
                <a:cubicBezTo>
                  <a:pt x="614" y="304"/>
                  <a:pt x="614" y="304"/>
                  <a:pt x="614" y="304"/>
                </a:cubicBezTo>
                <a:cubicBezTo>
                  <a:pt x="612" y="304"/>
                  <a:pt x="612" y="304"/>
                  <a:pt x="612" y="304"/>
                </a:cubicBezTo>
                <a:cubicBezTo>
                  <a:pt x="610" y="305"/>
                  <a:pt x="610" y="305"/>
                  <a:pt x="610" y="305"/>
                </a:cubicBezTo>
                <a:cubicBezTo>
                  <a:pt x="609" y="306"/>
                  <a:pt x="609" y="306"/>
                  <a:pt x="609" y="306"/>
                </a:cubicBezTo>
                <a:cubicBezTo>
                  <a:pt x="604" y="307"/>
                  <a:pt x="604" y="307"/>
                  <a:pt x="604" y="307"/>
                </a:cubicBezTo>
                <a:cubicBezTo>
                  <a:pt x="601" y="310"/>
                  <a:pt x="601" y="310"/>
                  <a:pt x="601" y="310"/>
                </a:cubicBezTo>
                <a:cubicBezTo>
                  <a:pt x="600" y="310"/>
                  <a:pt x="600" y="310"/>
                  <a:pt x="600" y="310"/>
                </a:cubicBezTo>
                <a:cubicBezTo>
                  <a:pt x="598" y="313"/>
                  <a:pt x="598" y="313"/>
                  <a:pt x="598" y="313"/>
                </a:cubicBezTo>
                <a:cubicBezTo>
                  <a:pt x="598" y="314"/>
                  <a:pt x="598" y="314"/>
                  <a:pt x="598" y="314"/>
                </a:cubicBezTo>
                <a:cubicBezTo>
                  <a:pt x="600" y="314"/>
                  <a:pt x="600" y="314"/>
                  <a:pt x="600" y="314"/>
                </a:cubicBezTo>
                <a:cubicBezTo>
                  <a:pt x="600" y="313"/>
                  <a:pt x="600" y="313"/>
                  <a:pt x="600" y="313"/>
                </a:cubicBezTo>
                <a:cubicBezTo>
                  <a:pt x="604" y="312"/>
                  <a:pt x="604" y="312"/>
                  <a:pt x="604" y="312"/>
                </a:cubicBezTo>
                <a:cubicBezTo>
                  <a:pt x="605" y="312"/>
                  <a:pt x="605" y="312"/>
                  <a:pt x="605" y="312"/>
                </a:cubicBezTo>
                <a:cubicBezTo>
                  <a:pt x="609" y="314"/>
                  <a:pt x="609" y="314"/>
                  <a:pt x="609" y="314"/>
                </a:cubicBezTo>
                <a:cubicBezTo>
                  <a:pt x="610" y="316"/>
                  <a:pt x="610" y="316"/>
                  <a:pt x="610" y="316"/>
                </a:cubicBezTo>
                <a:cubicBezTo>
                  <a:pt x="609" y="317"/>
                  <a:pt x="609" y="317"/>
                  <a:pt x="609" y="317"/>
                </a:cubicBezTo>
                <a:cubicBezTo>
                  <a:pt x="607" y="317"/>
                  <a:pt x="607" y="317"/>
                  <a:pt x="607" y="317"/>
                </a:cubicBezTo>
                <a:cubicBezTo>
                  <a:pt x="609" y="318"/>
                  <a:pt x="609" y="318"/>
                  <a:pt x="609" y="318"/>
                </a:cubicBezTo>
                <a:cubicBezTo>
                  <a:pt x="609" y="320"/>
                  <a:pt x="609" y="320"/>
                  <a:pt x="609" y="320"/>
                </a:cubicBezTo>
                <a:cubicBezTo>
                  <a:pt x="609" y="322"/>
                  <a:pt x="609" y="322"/>
                  <a:pt x="609" y="322"/>
                </a:cubicBezTo>
                <a:cubicBezTo>
                  <a:pt x="607" y="324"/>
                  <a:pt x="607" y="324"/>
                  <a:pt x="607" y="324"/>
                </a:cubicBezTo>
                <a:cubicBezTo>
                  <a:pt x="607" y="326"/>
                  <a:pt x="607" y="326"/>
                  <a:pt x="607" y="326"/>
                </a:cubicBezTo>
                <a:cubicBezTo>
                  <a:pt x="608" y="327"/>
                  <a:pt x="608" y="327"/>
                  <a:pt x="608" y="327"/>
                </a:cubicBezTo>
                <a:cubicBezTo>
                  <a:pt x="609" y="324"/>
                  <a:pt x="609" y="324"/>
                  <a:pt x="609" y="324"/>
                </a:cubicBezTo>
                <a:cubicBezTo>
                  <a:pt x="612" y="323"/>
                  <a:pt x="612" y="323"/>
                  <a:pt x="612" y="323"/>
                </a:cubicBezTo>
                <a:cubicBezTo>
                  <a:pt x="613" y="322"/>
                  <a:pt x="613" y="322"/>
                  <a:pt x="613" y="322"/>
                </a:cubicBezTo>
                <a:cubicBezTo>
                  <a:pt x="614" y="323"/>
                  <a:pt x="614" y="323"/>
                  <a:pt x="614" y="323"/>
                </a:cubicBezTo>
                <a:cubicBezTo>
                  <a:pt x="613" y="324"/>
                  <a:pt x="613" y="324"/>
                  <a:pt x="613" y="324"/>
                </a:cubicBezTo>
                <a:cubicBezTo>
                  <a:pt x="613" y="328"/>
                  <a:pt x="613" y="328"/>
                  <a:pt x="613" y="328"/>
                </a:cubicBezTo>
                <a:cubicBezTo>
                  <a:pt x="612" y="331"/>
                  <a:pt x="612" y="331"/>
                  <a:pt x="612" y="331"/>
                </a:cubicBezTo>
                <a:cubicBezTo>
                  <a:pt x="612" y="334"/>
                  <a:pt x="612" y="334"/>
                  <a:pt x="612" y="334"/>
                </a:cubicBezTo>
                <a:cubicBezTo>
                  <a:pt x="608" y="336"/>
                  <a:pt x="608" y="336"/>
                  <a:pt x="608" y="336"/>
                </a:cubicBezTo>
                <a:cubicBezTo>
                  <a:pt x="606" y="336"/>
                  <a:pt x="606" y="336"/>
                  <a:pt x="606" y="336"/>
                </a:cubicBezTo>
                <a:cubicBezTo>
                  <a:pt x="605" y="337"/>
                  <a:pt x="605" y="337"/>
                  <a:pt x="605" y="337"/>
                </a:cubicBezTo>
                <a:cubicBezTo>
                  <a:pt x="606" y="338"/>
                  <a:pt x="606" y="338"/>
                  <a:pt x="606" y="338"/>
                </a:cubicBezTo>
                <a:cubicBezTo>
                  <a:pt x="605" y="342"/>
                  <a:pt x="605" y="342"/>
                  <a:pt x="605" y="342"/>
                </a:cubicBezTo>
                <a:cubicBezTo>
                  <a:pt x="604" y="342"/>
                  <a:pt x="604" y="342"/>
                  <a:pt x="604" y="342"/>
                </a:cubicBezTo>
                <a:cubicBezTo>
                  <a:pt x="603" y="341"/>
                  <a:pt x="603" y="341"/>
                  <a:pt x="603" y="341"/>
                </a:cubicBezTo>
                <a:cubicBezTo>
                  <a:pt x="601" y="342"/>
                  <a:pt x="601" y="342"/>
                  <a:pt x="601" y="342"/>
                </a:cubicBezTo>
                <a:cubicBezTo>
                  <a:pt x="601" y="343"/>
                  <a:pt x="601" y="343"/>
                  <a:pt x="601" y="343"/>
                </a:cubicBezTo>
                <a:cubicBezTo>
                  <a:pt x="604" y="345"/>
                  <a:pt x="604" y="345"/>
                  <a:pt x="604" y="345"/>
                </a:cubicBezTo>
                <a:cubicBezTo>
                  <a:pt x="604" y="346"/>
                  <a:pt x="604" y="346"/>
                  <a:pt x="604" y="346"/>
                </a:cubicBezTo>
                <a:cubicBezTo>
                  <a:pt x="601" y="346"/>
                  <a:pt x="601" y="346"/>
                  <a:pt x="601" y="346"/>
                </a:cubicBezTo>
                <a:cubicBezTo>
                  <a:pt x="603" y="348"/>
                  <a:pt x="603" y="348"/>
                  <a:pt x="603" y="348"/>
                </a:cubicBezTo>
                <a:cubicBezTo>
                  <a:pt x="600" y="350"/>
                  <a:pt x="600" y="350"/>
                  <a:pt x="600" y="350"/>
                </a:cubicBezTo>
                <a:cubicBezTo>
                  <a:pt x="599" y="349"/>
                  <a:pt x="599" y="349"/>
                  <a:pt x="599" y="349"/>
                </a:cubicBezTo>
                <a:cubicBezTo>
                  <a:pt x="598" y="351"/>
                  <a:pt x="598" y="351"/>
                  <a:pt x="598" y="351"/>
                </a:cubicBezTo>
                <a:cubicBezTo>
                  <a:pt x="595" y="351"/>
                  <a:pt x="595" y="351"/>
                  <a:pt x="595" y="351"/>
                </a:cubicBezTo>
                <a:cubicBezTo>
                  <a:pt x="593" y="352"/>
                  <a:pt x="593" y="352"/>
                  <a:pt x="593" y="352"/>
                </a:cubicBezTo>
                <a:cubicBezTo>
                  <a:pt x="593" y="354"/>
                  <a:pt x="593" y="354"/>
                  <a:pt x="593" y="354"/>
                </a:cubicBezTo>
                <a:cubicBezTo>
                  <a:pt x="589" y="355"/>
                  <a:pt x="589" y="355"/>
                  <a:pt x="589" y="355"/>
                </a:cubicBezTo>
                <a:cubicBezTo>
                  <a:pt x="586" y="353"/>
                  <a:pt x="586" y="353"/>
                  <a:pt x="586" y="353"/>
                </a:cubicBezTo>
                <a:cubicBezTo>
                  <a:pt x="584" y="354"/>
                  <a:pt x="584" y="354"/>
                  <a:pt x="584" y="354"/>
                </a:cubicBezTo>
                <a:cubicBezTo>
                  <a:pt x="582" y="354"/>
                  <a:pt x="582" y="354"/>
                  <a:pt x="582" y="354"/>
                </a:cubicBezTo>
                <a:cubicBezTo>
                  <a:pt x="581" y="349"/>
                  <a:pt x="581" y="349"/>
                  <a:pt x="581" y="349"/>
                </a:cubicBezTo>
                <a:cubicBezTo>
                  <a:pt x="584" y="346"/>
                  <a:pt x="584" y="346"/>
                  <a:pt x="584" y="346"/>
                </a:cubicBezTo>
                <a:cubicBezTo>
                  <a:pt x="584" y="344"/>
                  <a:pt x="584" y="344"/>
                  <a:pt x="584" y="344"/>
                </a:cubicBezTo>
                <a:cubicBezTo>
                  <a:pt x="580" y="348"/>
                  <a:pt x="580" y="348"/>
                  <a:pt x="580" y="348"/>
                </a:cubicBezTo>
                <a:cubicBezTo>
                  <a:pt x="579" y="350"/>
                  <a:pt x="579" y="350"/>
                  <a:pt x="579" y="350"/>
                </a:cubicBezTo>
                <a:cubicBezTo>
                  <a:pt x="581" y="355"/>
                  <a:pt x="581" y="355"/>
                  <a:pt x="581" y="355"/>
                </a:cubicBezTo>
                <a:cubicBezTo>
                  <a:pt x="582" y="356"/>
                  <a:pt x="582" y="356"/>
                  <a:pt x="582" y="356"/>
                </a:cubicBezTo>
                <a:cubicBezTo>
                  <a:pt x="582" y="358"/>
                  <a:pt x="582" y="358"/>
                  <a:pt x="582" y="358"/>
                </a:cubicBezTo>
                <a:cubicBezTo>
                  <a:pt x="579" y="360"/>
                  <a:pt x="579" y="360"/>
                  <a:pt x="579" y="360"/>
                </a:cubicBezTo>
                <a:cubicBezTo>
                  <a:pt x="578" y="363"/>
                  <a:pt x="578" y="363"/>
                  <a:pt x="578" y="363"/>
                </a:cubicBezTo>
                <a:cubicBezTo>
                  <a:pt x="578" y="363"/>
                  <a:pt x="575" y="364"/>
                  <a:pt x="574" y="364"/>
                </a:cubicBezTo>
                <a:close/>
                <a:moveTo>
                  <a:pt x="615" y="307"/>
                </a:moveTo>
                <a:cubicBezTo>
                  <a:pt x="615" y="308"/>
                  <a:pt x="615" y="308"/>
                  <a:pt x="615" y="308"/>
                </a:cubicBezTo>
                <a:cubicBezTo>
                  <a:pt x="616" y="308"/>
                  <a:pt x="616" y="308"/>
                  <a:pt x="616" y="308"/>
                </a:cubicBezTo>
                <a:cubicBezTo>
                  <a:pt x="617" y="307"/>
                  <a:pt x="617" y="307"/>
                  <a:pt x="617" y="307"/>
                </a:cubicBezTo>
                <a:cubicBezTo>
                  <a:pt x="615" y="307"/>
                  <a:pt x="615" y="307"/>
                  <a:pt x="615" y="307"/>
                </a:cubicBezTo>
                <a:close/>
                <a:moveTo>
                  <a:pt x="614" y="317"/>
                </a:moveTo>
                <a:cubicBezTo>
                  <a:pt x="615" y="317"/>
                  <a:pt x="615" y="317"/>
                  <a:pt x="615" y="317"/>
                </a:cubicBezTo>
                <a:cubicBezTo>
                  <a:pt x="617" y="314"/>
                  <a:pt x="617" y="314"/>
                  <a:pt x="617" y="314"/>
                </a:cubicBezTo>
                <a:cubicBezTo>
                  <a:pt x="617" y="312"/>
                  <a:pt x="617" y="312"/>
                  <a:pt x="617" y="312"/>
                </a:cubicBezTo>
                <a:cubicBezTo>
                  <a:pt x="616" y="311"/>
                  <a:pt x="616" y="311"/>
                  <a:pt x="616" y="311"/>
                </a:cubicBezTo>
                <a:cubicBezTo>
                  <a:pt x="616" y="309"/>
                  <a:pt x="616" y="309"/>
                  <a:pt x="616" y="309"/>
                </a:cubicBezTo>
                <a:cubicBezTo>
                  <a:pt x="614" y="310"/>
                  <a:pt x="614" y="310"/>
                  <a:pt x="614" y="310"/>
                </a:cubicBezTo>
                <a:cubicBezTo>
                  <a:pt x="613" y="312"/>
                  <a:pt x="613" y="312"/>
                  <a:pt x="613" y="312"/>
                </a:cubicBezTo>
                <a:cubicBezTo>
                  <a:pt x="612" y="313"/>
                  <a:pt x="612" y="313"/>
                  <a:pt x="612" y="313"/>
                </a:cubicBezTo>
                <a:cubicBezTo>
                  <a:pt x="612" y="315"/>
                  <a:pt x="612" y="315"/>
                  <a:pt x="612" y="315"/>
                </a:cubicBezTo>
                <a:cubicBezTo>
                  <a:pt x="614" y="317"/>
                  <a:pt x="614" y="317"/>
                  <a:pt x="614" y="317"/>
                </a:cubicBezTo>
                <a:close/>
                <a:moveTo>
                  <a:pt x="612" y="322"/>
                </a:moveTo>
                <a:cubicBezTo>
                  <a:pt x="613" y="321"/>
                  <a:pt x="613" y="321"/>
                  <a:pt x="613" y="321"/>
                </a:cubicBezTo>
                <a:cubicBezTo>
                  <a:pt x="614" y="318"/>
                  <a:pt x="614" y="318"/>
                  <a:pt x="614" y="318"/>
                </a:cubicBezTo>
                <a:cubicBezTo>
                  <a:pt x="613" y="318"/>
                  <a:pt x="613" y="318"/>
                  <a:pt x="613" y="318"/>
                </a:cubicBezTo>
                <a:cubicBezTo>
                  <a:pt x="611" y="320"/>
                  <a:pt x="611" y="320"/>
                  <a:pt x="611" y="320"/>
                </a:cubicBezTo>
                <a:cubicBezTo>
                  <a:pt x="611" y="321"/>
                  <a:pt x="611" y="321"/>
                  <a:pt x="611" y="321"/>
                </a:cubicBezTo>
                <a:cubicBezTo>
                  <a:pt x="612" y="322"/>
                  <a:pt x="612" y="322"/>
                  <a:pt x="612" y="322"/>
                </a:cubicBezTo>
                <a:close/>
                <a:moveTo>
                  <a:pt x="519" y="270"/>
                </a:moveTo>
                <a:cubicBezTo>
                  <a:pt x="519" y="271"/>
                  <a:pt x="519" y="271"/>
                  <a:pt x="519" y="271"/>
                </a:cubicBezTo>
                <a:cubicBezTo>
                  <a:pt x="520" y="272"/>
                  <a:pt x="520" y="272"/>
                  <a:pt x="520" y="272"/>
                </a:cubicBezTo>
                <a:cubicBezTo>
                  <a:pt x="521" y="271"/>
                  <a:pt x="521" y="271"/>
                  <a:pt x="521" y="271"/>
                </a:cubicBezTo>
                <a:cubicBezTo>
                  <a:pt x="523" y="272"/>
                  <a:pt x="523" y="272"/>
                  <a:pt x="523" y="272"/>
                </a:cubicBezTo>
                <a:cubicBezTo>
                  <a:pt x="524" y="271"/>
                  <a:pt x="524" y="271"/>
                  <a:pt x="524" y="271"/>
                </a:cubicBezTo>
                <a:cubicBezTo>
                  <a:pt x="523" y="270"/>
                  <a:pt x="523" y="270"/>
                  <a:pt x="523" y="270"/>
                </a:cubicBezTo>
                <a:cubicBezTo>
                  <a:pt x="520" y="269"/>
                  <a:pt x="520" y="269"/>
                  <a:pt x="520" y="269"/>
                </a:cubicBezTo>
                <a:cubicBezTo>
                  <a:pt x="519" y="270"/>
                  <a:pt x="519" y="270"/>
                  <a:pt x="519" y="270"/>
                </a:cubicBezTo>
                <a:close/>
                <a:moveTo>
                  <a:pt x="535" y="300"/>
                </a:moveTo>
                <a:cubicBezTo>
                  <a:pt x="533" y="298"/>
                  <a:pt x="533" y="298"/>
                  <a:pt x="533" y="298"/>
                </a:cubicBezTo>
                <a:cubicBezTo>
                  <a:pt x="533" y="293"/>
                  <a:pt x="533" y="293"/>
                  <a:pt x="533" y="293"/>
                </a:cubicBezTo>
                <a:cubicBezTo>
                  <a:pt x="531" y="291"/>
                  <a:pt x="531" y="291"/>
                  <a:pt x="531" y="291"/>
                </a:cubicBezTo>
                <a:cubicBezTo>
                  <a:pt x="531" y="289"/>
                  <a:pt x="531" y="289"/>
                  <a:pt x="531" y="289"/>
                </a:cubicBezTo>
                <a:cubicBezTo>
                  <a:pt x="532" y="287"/>
                  <a:pt x="532" y="287"/>
                  <a:pt x="532" y="287"/>
                </a:cubicBezTo>
                <a:cubicBezTo>
                  <a:pt x="531" y="285"/>
                  <a:pt x="531" y="285"/>
                  <a:pt x="531" y="285"/>
                </a:cubicBezTo>
                <a:cubicBezTo>
                  <a:pt x="531" y="282"/>
                  <a:pt x="531" y="282"/>
                  <a:pt x="531" y="282"/>
                </a:cubicBezTo>
                <a:cubicBezTo>
                  <a:pt x="529" y="279"/>
                  <a:pt x="529" y="279"/>
                  <a:pt x="529" y="279"/>
                </a:cubicBezTo>
                <a:cubicBezTo>
                  <a:pt x="527" y="277"/>
                  <a:pt x="527" y="277"/>
                  <a:pt x="527" y="277"/>
                </a:cubicBezTo>
                <a:cubicBezTo>
                  <a:pt x="527" y="276"/>
                  <a:pt x="527" y="276"/>
                  <a:pt x="527" y="276"/>
                </a:cubicBezTo>
                <a:cubicBezTo>
                  <a:pt x="531" y="273"/>
                  <a:pt x="531" y="273"/>
                  <a:pt x="531" y="273"/>
                </a:cubicBezTo>
                <a:cubicBezTo>
                  <a:pt x="533" y="272"/>
                  <a:pt x="533" y="272"/>
                  <a:pt x="533" y="272"/>
                </a:cubicBezTo>
                <a:cubicBezTo>
                  <a:pt x="535" y="270"/>
                  <a:pt x="535" y="270"/>
                  <a:pt x="535" y="270"/>
                </a:cubicBezTo>
                <a:cubicBezTo>
                  <a:pt x="538" y="270"/>
                  <a:pt x="538" y="270"/>
                  <a:pt x="538" y="270"/>
                </a:cubicBezTo>
                <a:cubicBezTo>
                  <a:pt x="540" y="271"/>
                  <a:pt x="540" y="271"/>
                  <a:pt x="540" y="271"/>
                </a:cubicBezTo>
                <a:cubicBezTo>
                  <a:pt x="542" y="271"/>
                  <a:pt x="542" y="271"/>
                  <a:pt x="542" y="271"/>
                </a:cubicBezTo>
                <a:cubicBezTo>
                  <a:pt x="544" y="273"/>
                  <a:pt x="544" y="273"/>
                  <a:pt x="544" y="273"/>
                </a:cubicBezTo>
                <a:cubicBezTo>
                  <a:pt x="545" y="272"/>
                  <a:pt x="545" y="272"/>
                  <a:pt x="545" y="272"/>
                </a:cubicBezTo>
                <a:cubicBezTo>
                  <a:pt x="548" y="273"/>
                  <a:pt x="548" y="273"/>
                  <a:pt x="548" y="273"/>
                </a:cubicBezTo>
                <a:cubicBezTo>
                  <a:pt x="549" y="273"/>
                  <a:pt x="549" y="273"/>
                  <a:pt x="549" y="273"/>
                </a:cubicBezTo>
                <a:cubicBezTo>
                  <a:pt x="551" y="273"/>
                  <a:pt x="551" y="273"/>
                  <a:pt x="551" y="273"/>
                </a:cubicBezTo>
                <a:cubicBezTo>
                  <a:pt x="553" y="276"/>
                  <a:pt x="553" y="276"/>
                  <a:pt x="553" y="276"/>
                </a:cubicBezTo>
                <a:cubicBezTo>
                  <a:pt x="553" y="278"/>
                  <a:pt x="553" y="278"/>
                  <a:pt x="553" y="278"/>
                </a:cubicBezTo>
                <a:cubicBezTo>
                  <a:pt x="552" y="279"/>
                  <a:pt x="552" y="279"/>
                  <a:pt x="552" y="279"/>
                </a:cubicBezTo>
                <a:cubicBezTo>
                  <a:pt x="554" y="281"/>
                  <a:pt x="554" y="281"/>
                  <a:pt x="554" y="281"/>
                </a:cubicBezTo>
                <a:cubicBezTo>
                  <a:pt x="554" y="283"/>
                  <a:pt x="554" y="283"/>
                  <a:pt x="554" y="283"/>
                </a:cubicBezTo>
                <a:cubicBezTo>
                  <a:pt x="553" y="284"/>
                  <a:pt x="553" y="284"/>
                  <a:pt x="553" y="284"/>
                </a:cubicBezTo>
                <a:cubicBezTo>
                  <a:pt x="552" y="285"/>
                  <a:pt x="552" y="285"/>
                  <a:pt x="552" y="285"/>
                </a:cubicBezTo>
                <a:cubicBezTo>
                  <a:pt x="550" y="288"/>
                  <a:pt x="550" y="288"/>
                  <a:pt x="550" y="288"/>
                </a:cubicBezTo>
                <a:cubicBezTo>
                  <a:pt x="548" y="288"/>
                  <a:pt x="548" y="288"/>
                  <a:pt x="548" y="288"/>
                </a:cubicBezTo>
                <a:cubicBezTo>
                  <a:pt x="545" y="291"/>
                  <a:pt x="545" y="291"/>
                  <a:pt x="545" y="291"/>
                </a:cubicBezTo>
                <a:cubicBezTo>
                  <a:pt x="542" y="293"/>
                  <a:pt x="542" y="293"/>
                  <a:pt x="542" y="293"/>
                </a:cubicBezTo>
                <a:cubicBezTo>
                  <a:pt x="539" y="297"/>
                  <a:pt x="539" y="297"/>
                  <a:pt x="539" y="297"/>
                </a:cubicBezTo>
                <a:cubicBezTo>
                  <a:pt x="537" y="297"/>
                  <a:pt x="537" y="297"/>
                  <a:pt x="537" y="297"/>
                </a:cubicBezTo>
                <a:cubicBezTo>
                  <a:pt x="535" y="298"/>
                  <a:pt x="535" y="298"/>
                  <a:pt x="535" y="298"/>
                </a:cubicBezTo>
                <a:cubicBezTo>
                  <a:pt x="536" y="300"/>
                  <a:pt x="536" y="300"/>
                  <a:pt x="536" y="300"/>
                </a:cubicBezTo>
                <a:cubicBezTo>
                  <a:pt x="535" y="300"/>
                  <a:pt x="535" y="300"/>
                  <a:pt x="535" y="300"/>
                </a:cubicBezTo>
                <a:close/>
                <a:moveTo>
                  <a:pt x="622" y="350"/>
                </a:moveTo>
                <a:cubicBezTo>
                  <a:pt x="619" y="347"/>
                  <a:pt x="619" y="347"/>
                  <a:pt x="619" y="347"/>
                </a:cubicBezTo>
                <a:cubicBezTo>
                  <a:pt x="617" y="348"/>
                  <a:pt x="617" y="348"/>
                  <a:pt x="617" y="348"/>
                </a:cubicBezTo>
                <a:cubicBezTo>
                  <a:pt x="613" y="347"/>
                  <a:pt x="613" y="347"/>
                  <a:pt x="613" y="347"/>
                </a:cubicBezTo>
                <a:cubicBezTo>
                  <a:pt x="614" y="345"/>
                  <a:pt x="614" y="345"/>
                  <a:pt x="614" y="345"/>
                </a:cubicBezTo>
                <a:cubicBezTo>
                  <a:pt x="616" y="344"/>
                  <a:pt x="616" y="344"/>
                  <a:pt x="616" y="344"/>
                </a:cubicBezTo>
                <a:cubicBezTo>
                  <a:pt x="618" y="345"/>
                  <a:pt x="618" y="345"/>
                  <a:pt x="618" y="345"/>
                </a:cubicBezTo>
                <a:cubicBezTo>
                  <a:pt x="618" y="344"/>
                  <a:pt x="618" y="344"/>
                  <a:pt x="618" y="344"/>
                </a:cubicBezTo>
                <a:cubicBezTo>
                  <a:pt x="618" y="343"/>
                  <a:pt x="618" y="343"/>
                  <a:pt x="618" y="343"/>
                </a:cubicBezTo>
                <a:cubicBezTo>
                  <a:pt x="616" y="343"/>
                  <a:pt x="616" y="343"/>
                  <a:pt x="616" y="343"/>
                </a:cubicBezTo>
                <a:cubicBezTo>
                  <a:pt x="615" y="342"/>
                  <a:pt x="615" y="342"/>
                  <a:pt x="615" y="342"/>
                </a:cubicBezTo>
                <a:cubicBezTo>
                  <a:pt x="618" y="338"/>
                  <a:pt x="618" y="338"/>
                  <a:pt x="618" y="338"/>
                </a:cubicBezTo>
                <a:cubicBezTo>
                  <a:pt x="620" y="334"/>
                  <a:pt x="620" y="334"/>
                  <a:pt x="620" y="334"/>
                </a:cubicBezTo>
                <a:cubicBezTo>
                  <a:pt x="620" y="332"/>
                  <a:pt x="620" y="332"/>
                  <a:pt x="620" y="332"/>
                </a:cubicBezTo>
                <a:cubicBezTo>
                  <a:pt x="621" y="331"/>
                  <a:pt x="621" y="331"/>
                  <a:pt x="621" y="331"/>
                </a:cubicBezTo>
                <a:cubicBezTo>
                  <a:pt x="621" y="330"/>
                  <a:pt x="621" y="330"/>
                  <a:pt x="621" y="330"/>
                </a:cubicBezTo>
                <a:cubicBezTo>
                  <a:pt x="619" y="328"/>
                  <a:pt x="619" y="328"/>
                  <a:pt x="619" y="328"/>
                </a:cubicBezTo>
                <a:cubicBezTo>
                  <a:pt x="620" y="326"/>
                  <a:pt x="620" y="326"/>
                  <a:pt x="620" y="326"/>
                </a:cubicBezTo>
                <a:cubicBezTo>
                  <a:pt x="620" y="324"/>
                  <a:pt x="620" y="324"/>
                  <a:pt x="620" y="324"/>
                </a:cubicBezTo>
                <a:cubicBezTo>
                  <a:pt x="622" y="319"/>
                  <a:pt x="622" y="319"/>
                  <a:pt x="622" y="319"/>
                </a:cubicBezTo>
                <a:cubicBezTo>
                  <a:pt x="624" y="318"/>
                  <a:pt x="624" y="318"/>
                  <a:pt x="624" y="318"/>
                </a:cubicBezTo>
                <a:cubicBezTo>
                  <a:pt x="624" y="315"/>
                  <a:pt x="624" y="315"/>
                  <a:pt x="624" y="315"/>
                </a:cubicBezTo>
                <a:cubicBezTo>
                  <a:pt x="626" y="314"/>
                  <a:pt x="626" y="314"/>
                  <a:pt x="626" y="314"/>
                </a:cubicBezTo>
                <a:cubicBezTo>
                  <a:pt x="627" y="311"/>
                  <a:pt x="627" y="311"/>
                  <a:pt x="627" y="311"/>
                </a:cubicBezTo>
                <a:cubicBezTo>
                  <a:pt x="628" y="310"/>
                  <a:pt x="628" y="310"/>
                  <a:pt x="628" y="310"/>
                </a:cubicBezTo>
                <a:cubicBezTo>
                  <a:pt x="628" y="307"/>
                  <a:pt x="628" y="307"/>
                  <a:pt x="628" y="307"/>
                </a:cubicBezTo>
                <a:cubicBezTo>
                  <a:pt x="631" y="304"/>
                  <a:pt x="631" y="304"/>
                  <a:pt x="631" y="304"/>
                </a:cubicBezTo>
                <a:cubicBezTo>
                  <a:pt x="632" y="300"/>
                  <a:pt x="632" y="300"/>
                  <a:pt x="632" y="300"/>
                </a:cubicBezTo>
                <a:cubicBezTo>
                  <a:pt x="634" y="300"/>
                  <a:pt x="634" y="300"/>
                  <a:pt x="634" y="300"/>
                </a:cubicBezTo>
                <a:cubicBezTo>
                  <a:pt x="634" y="298"/>
                  <a:pt x="634" y="298"/>
                  <a:pt x="634" y="298"/>
                </a:cubicBezTo>
                <a:cubicBezTo>
                  <a:pt x="634" y="297"/>
                  <a:pt x="634" y="297"/>
                  <a:pt x="634" y="297"/>
                </a:cubicBezTo>
                <a:cubicBezTo>
                  <a:pt x="636" y="294"/>
                  <a:pt x="636" y="294"/>
                  <a:pt x="636" y="294"/>
                </a:cubicBezTo>
                <a:cubicBezTo>
                  <a:pt x="637" y="295"/>
                  <a:pt x="637" y="295"/>
                  <a:pt x="637" y="295"/>
                </a:cubicBezTo>
                <a:cubicBezTo>
                  <a:pt x="639" y="298"/>
                  <a:pt x="639" y="298"/>
                  <a:pt x="639" y="298"/>
                </a:cubicBezTo>
                <a:cubicBezTo>
                  <a:pt x="640" y="300"/>
                  <a:pt x="640" y="300"/>
                  <a:pt x="640" y="300"/>
                </a:cubicBezTo>
                <a:cubicBezTo>
                  <a:pt x="642" y="300"/>
                  <a:pt x="642" y="300"/>
                  <a:pt x="642" y="300"/>
                </a:cubicBezTo>
                <a:cubicBezTo>
                  <a:pt x="642" y="298"/>
                  <a:pt x="642" y="298"/>
                  <a:pt x="642" y="298"/>
                </a:cubicBezTo>
                <a:cubicBezTo>
                  <a:pt x="640" y="296"/>
                  <a:pt x="640" y="296"/>
                  <a:pt x="640" y="296"/>
                </a:cubicBezTo>
                <a:cubicBezTo>
                  <a:pt x="640" y="295"/>
                  <a:pt x="640" y="295"/>
                  <a:pt x="640" y="295"/>
                </a:cubicBezTo>
                <a:cubicBezTo>
                  <a:pt x="642" y="294"/>
                  <a:pt x="642" y="294"/>
                  <a:pt x="642" y="294"/>
                </a:cubicBezTo>
                <a:cubicBezTo>
                  <a:pt x="640" y="292"/>
                  <a:pt x="640" y="292"/>
                  <a:pt x="640" y="292"/>
                </a:cubicBezTo>
                <a:cubicBezTo>
                  <a:pt x="642" y="288"/>
                  <a:pt x="642" y="288"/>
                  <a:pt x="642" y="288"/>
                </a:cubicBezTo>
                <a:cubicBezTo>
                  <a:pt x="647" y="287"/>
                  <a:pt x="647" y="287"/>
                  <a:pt x="647" y="287"/>
                </a:cubicBezTo>
                <a:cubicBezTo>
                  <a:pt x="651" y="287"/>
                  <a:pt x="651" y="287"/>
                  <a:pt x="651" y="287"/>
                </a:cubicBezTo>
                <a:cubicBezTo>
                  <a:pt x="653" y="286"/>
                  <a:pt x="653" y="286"/>
                  <a:pt x="653" y="286"/>
                </a:cubicBezTo>
                <a:cubicBezTo>
                  <a:pt x="654" y="287"/>
                  <a:pt x="654" y="287"/>
                  <a:pt x="654" y="287"/>
                </a:cubicBezTo>
                <a:cubicBezTo>
                  <a:pt x="656" y="287"/>
                  <a:pt x="656" y="287"/>
                  <a:pt x="656" y="287"/>
                </a:cubicBezTo>
                <a:cubicBezTo>
                  <a:pt x="657" y="289"/>
                  <a:pt x="657" y="289"/>
                  <a:pt x="657" y="289"/>
                </a:cubicBezTo>
                <a:cubicBezTo>
                  <a:pt x="659" y="287"/>
                  <a:pt x="659" y="287"/>
                  <a:pt x="659" y="287"/>
                </a:cubicBezTo>
                <a:cubicBezTo>
                  <a:pt x="662" y="288"/>
                  <a:pt x="662" y="288"/>
                  <a:pt x="662" y="288"/>
                </a:cubicBezTo>
                <a:cubicBezTo>
                  <a:pt x="663" y="290"/>
                  <a:pt x="663" y="290"/>
                  <a:pt x="663" y="290"/>
                </a:cubicBezTo>
                <a:cubicBezTo>
                  <a:pt x="666" y="291"/>
                  <a:pt x="666" y="291"/>
                  <a:pt x="666" y="291"/>
                </a:cubicBezTo>
                <a:cubicBezTo>
                  <a:pt x="666" y="292"/>
                  <a:pt x="666" y="292"/>
                  <a:pt x="666" y="292"/>
                </a:cubicBezTo>
                <a:cubicBezTo>
                  <a:pt x="667" y="292"/>
                  <a:pt x="667" y="292"/>
                  <a:pt x="667" y="292"/>
                </a:cubicBezTo>
                <a:cubicBezTo>
                  <a:pt x="669" y="294"/>
                  <a:pt x="669" y="294"/>
                  <a:pt x="669" y="294"/>
                </a:cubicBezTo>
                <a:cubicBezTo>
                  <a:pt x="669" y="296"/>
                  <a:pt x="669" y="296"/>
                  <a:pt x="669" y="296"/>
                </a:cubicBezTo>
                <a:cubicBezTo>
                  <a:pt x="669" y="297"/>
                  <a:pt x="669" y="297"/>
                  <a:pt x="669" y="297"/>
                </a:cubicBezTo>
                <a:cubicBezTo>
                  <a:pt x="671" y="296"/>
                  <a:pt x="671" y="296"/>
                  <a:pt x="671" y="296"/>
                </a:cubicBezTo>
                <a:cubicBezTo>
                  <a:pt x="675" y="296"/>
                  <a:pt x="675" y="296"/>
                  <a:pt x="675" y="296"/>
                </a:cubicBezTo>
                <a:cubicBezTo>
                  <a:pt x="680" y="297"/>
                  <a:pt x="680" y="297"/>
                  <a:pt x="680" y="297"/>
                </a:cubicBezTo>
                <a:cubicBezTo>
                  <a:pt x="683" y="299"/>
                  <a:pt x="683" y="299"/>
                  <a:pt x="683" y="299"/>
                </a:cubicBezTo>
                <a:cubicBezTo>
                  <a:pt x="683" y="301"/>
                  <a:pt x="683" y="301"/>
                  <a:pt x="683" y="301"/>
                </a:cubicBezTo>
                <a:cubicBezTo>
                  <a:pt x="685" y="302"/>
                  <a:pt x="685" y="302"/>
                  <a:pt x="685" y="302"/>
                </a:cubicBezTo>
                <a:cubicBezTo>
                  <a:pt x="686" y="304"/>
                  <a:pt x="686" y="304"/>
                  <a:pt x="686" y="304"/>
                </a:cubicBezTo>
                <a:cubicBezTo>
                  <a:pt x="685" y="303"/>
                  <a:pt x="685" y="303"/>
                  <a:pt x="685" y="303"/>
                </a:cubicBezTo>
                <a:cubicBezTo>
                  <a:pt x="684" y="303"/>
                  <a:pt x="684" y="303"/>
                  <a:pt x="684" y="303"/>
                </a:cubicBezTo>
                <a:cubicBezTo>
                  <a:pt x="682" y="306"/>
                  <a:pt x="682" y="306"/>
                  <a:pt x="682" y="306"/>
                </a:cubicBezTo>
                <a:cubicBezTo>
                  <a:pt x="679" y="309"/>
                  <a:pt x="679" y="309"/>
                  <a:pt x="679" y="309"/>
                </a:cubicBezTo>
                <a:cubicBezTo>
                  <a:pt x="677" y="312"/>
                  <a:pt x="677" y="312"/>
                  <a:pt x="677" y="312"/>
                </a:cubicBezTo>
                <a:cubicBezTo>
                  <a:pt x="675" y="313"/>
                  <a:pt x="675" y="313"/>
                  <a:pt x="675" y="313"/>
                </a:cubicBezTo>
                <a:cubicBezTo>
                  <a:pt x="675" y="314"/>
                  <a:pt x="675" y="314"/>
                  <a:pt x="675" y="314"/>
                </a:cubicBezTo>
                <a:cubicBezTo>
                  <a:pt x="670" y="317"/>
                  <a:pt x="670" y="317"/>
                  <a:pt x="670" y="317"/>
                </a:cubicBezTo>
                <a:cubicBezTo>
                  <a:pt x="667" y="321"/>
                  <a:pt x="667" y="321"/>
                  <a:pt x="667" y="321"/>
                </a:cubicBezTo>
                <a:cubicBezTo>
                  <a:pt x="665" y="321"/>
                  <a:pt x="665" y="321"/>
                  <a:pt x="665" y="321"/>
                </a:cubicBezTo>
                <a:cubicBezTo>
                  <a:pt x="664" y="322"/>
                  <a:pt x="664" y="322"/>
                  <a:pt x="664" y="322"/>
                </a:cubicBezTo>
                <a:cubicBezTo>
                  <a:pt x="665" y="323"/>
                  <a:pt x="665" y="323"/>
                  <a:pt x="665" y="323"/>
                </a:cubicBezTo>
                <a:cubicBezTo>
                  <a:pt x="664" y="325"/>
                  <a:pt x="664" y="325"/>
                  <a:pt x="664" y="325"/>
                </a:cubicBezTo>
                <a:cubicBezTo>
                  <a:pt x="660" y="327"/>
                  <a:pt x="660" y="327"/>
                  <a:pt x="660" y="327"/>
                </a:cubicBezTo>
                <a:cubicBezTo>
                  <a:pt x="657" y="330"/>
                  <a:pt x="657" y="330"/>
                  <a:pt x="657" y="330"/>
                </a:cubicBezTo>
                <a:cubicBezTo>
                  <a:pt x="653" y="333"/>
                  <a:pt x="653" y="333"/>
                  <a:pt x="653" y="333"/>
                </a:cubicBezTo>
                <a:cubicBezTo>
                  <a:pt x="650" y="335"/>
                  <a:pt x="650" y="335"/>
                  <a:pt x="650" y="335"/>
                </a:cubicBezTo>
                <a:cubicBezTo>
                  <a:pt x="649" y="334"/>
                  <a:pt x="649" y="334"/>
                  <a:pt x="649" y="334"/>
                </a:cubicBezTo>
                <a:cubicBezTo>
                  <a:pt x="648" y="333"/>
                  <a:pt x="648" y="333"/>
                  <a:pt x="648" y="333"/>
                </a:cubicBezTo>
                <a:cubicBezTo>
                  <a:pt x="647" y="333"/>
                  <a:pt x="647" y="333"/>
                  <a:pt x="647" y="333"/>
                </a:cubicBezTo>
                <a:cubicBezTo>
                  <a:pt x="643" y="330"/>
                  <a:pt x="643" y="330"/>
                  <a:pt x="643" y="330"/>
                </a:cubicBezTo>
                <a:cubicBezTo>
                  <a:pt x="643" y="328"/>
                  <a:pt x="643" y="328"/>
                  <a:pt x="643" y="328"/>
                </a:cubicBezTo>
                <a:cubicBezTo>
                  <a:pt x="641" y="328"/>
                  <a:pt x="641" y="328"/>
                  <a:pt x="641" y="328"/>
                </a:cubicBezTo>
                <a:cubicBezTo>
                  <a:pt x="640" y="329"/>
                  <a:pt x="640" y="329"/>
                  <a:pt x="640" y="329"/>
                </a:cubicBezTo>
                <a:cubicBezTo>
                  <a:pt x="637" y="328"/>
                  <a:pt x="637" y="328"/>
                  <a:pt x="637" y="328"/>
                </a:cubicBezTo>
                <a:cubicBezTo>
                  <a:pt x="635" y="328"/>
                  <a:pt x="635" y="328"/>
                  <a:pt x="635" y="328"/>
                </a:cubicBezTo>
                <a:cubicBezTo>
                  <a:pt x="633" y="327"/>
                  <a:pt x="633" y="327"/>
                  <a:pt x="633" y="327"/>
                </a:cubicBezTo>
                <a:cubicBezTo>
                  <a:pt x="632" y="327"/>
                  <a:pt x="632" y="327"/>
                  <a:pt x="632" y="327"/>
                </a:cubicBezTo>
                <a:cubicBezTo>
                  <a:pt x="631" y="328"/>
                  <a:pt x="631" y="328"/>
                  <a:pt x="631" y="328"/>
                </a:cubicBezTo>
                <a:cubicBezTo>
                  <a:pt x="632" y="330"/>
                  <a:pt x="632" y="330"/>
                  <a:pt x="632" y="330"/>
                </a:cubicBezTo>
                <a:cubicBezTo>
                  <a:pt x="637" y="330"/>
                  <a:pt x="637" y="330"/>
                  <a:pt x="637" y="330"/>
                </a:cubicBezTo>
                <a:cubicBezTo>
                  <a:pt x="636" y="332"/>
                  <a:pt x="636" y="332"/>
                  <a:pt x="636" y="332"/>
                </a:cubicBezTo>
                <a:cubicBezTo>
                  <a:pt x="634" y="333"/>
                  <a:pt x="634" y="333"/>
                  <a:pt x="634" y="333"/>
                </a:cubicBezTo>
                <a:cubicBezTo>
                  <a:pt x="636" y="335"/>
                  <a:pt x="636" y="335"/>
                  <a:pt x="636" y="335"/>
                </a:cubicBezTo>
                <a:cubicBezTo>
                  <a:pt x="636" y="337"/>
                  <a:pt x="636" y="337"/>
                  <a:pt x="636" y="337"/>
                </a:cubicBezTo>
                <a:cubicBezTo>
                  <a:pt x="635" y="340"/>
                  <a:pt x="635" y="340"/>
                  <a:pt x="635" y="340"/>
                </a:cubicBezTo>
                <a:cubicBezTo>
                  <a:pt x="633" y="341"/>
                  <a:pt x="633" y="341"/>
                  <a:pt x="633" y="341"/>
                </a:cubicBezTo>
                <a:cubicBezTo>
                  <a:pt x="632" y="342"/>
                  <a:pt x="632" y="342"/>
                  <a:pt x="632" y="342"/>
                </a:cubicBezTo>
                <a:cubicBezTo>
                  <a:pt x="629" y="342"/>
                  <a:pt x="629" y="342"/>
                  <a:pt x="629" y="342"/>
                </a:cubicBezTo>
                <a:cubicBezTo>
                  <a:pt x="628" y="343"/>
                  <a:pt x="628" y="343"/>
                  <a:pt x="628" y="343"/>
                </a:cubicBezTo>
                <a:cubicBezTo>
                  <a:pt x="627" y="346"/>
                  <a:pt x="627" y="346"/>
                  <a:pt x="627" y="346"/>
                </a:cubicBezTo>
                <a:cubicBezTo>
                  <a:pt x="625" y="347"/>
                  <a:pt x="625" y="347"/>
                  <a:pt x="625" y="347"/>
                </a:cubicBezTo>
                <a:cubicBezTo>
                  <a:pt x="623" y="347"/>
                  <a:pt x="623" y="347"/>
                  <a:pt x="623" y="347"/>
                </a:cubicBezTo>
                <a:cubicBezTo>
                  <a:pt x="623" y="350"/>
                  <a:pt x="623" y="350"/>
                  <a:pt x="623" y="350"/>
                </a:cubicBezTo>
                <a:cubicBezTo>
                  <a:pt x="623" y="350"/>
                  <a:pt x="622" y="350"/>
                  <a:pt x="622" y="350"/>
                </a:cubicBezTo>
                <a:close/>
                <a:moveTo>
                  <a:pt x="772" y="361"/>
                </a:moveTo>
                <a:cubicBezTo>
                  <a:pt x="769" y="359"/>
                  <a:pt x="769" y="359"/>
                  <a:pt x="769" y="359"/>
                </a:cubicBezTo>
                <a:cubicBezTo>
                  <a:pt x="767" y="358"/>
                  <a:pt x="767" y="358"/>
                  <a:pt x="767" y="358"/>
                </a:cubicBezTo>
                <a:cubicBezTo>
                  <a:pt x="766" y="355"/>
                  <a:pt x="766" y="355"/>
                  <a:pt x="766" y="355"/>
                </a:cubicBezTo>
                <a:cubicBezTo>
                  <a:pt x="764" y="355"/>
                  <a:pt x="764" y="355"/>
                  <a:pt x="764" y="355"/>
                </a:cubicBezTo>
                <a:cubicBezTo>
                  <a:pt x="763" y="352"/>
                  <a:pt x="763" y="352"/>
                  <a:pt x="763" y="352"/>
                </a:cubicBezTo>
                <a:cubicBezTo>
                  <a:pt x="764" y="349"/>
                  <a:pt x="764" y="349"/>
                  <a:pt x="764" y="349"/>
                </a:cubicBezTo>
                <a:cubicBezTo>
                  <a:pt x="766" y="348"/>
                  <a:pt x="766" y="348"/>
                  <a:pt x="766" y="348"/>
                </a:cubicBezTo>
                <a:cubicBezTo>
                  <a:pt x="766" y="346"/>
                  <a:pt x="766" y="346"/>
                  <a:pt x="766" y="346"/>
                </a:cubicBezTo>
                <a:cubicBezTo>
                  <a:pt x="767" y="344"/>
                  <a:pt x="767" y="344"/>
                  <a:pt x="767" y="344"/>
                </a:cubicBezTo>
                <a:cubicBezTo>
                  <a:pt x="767" y="342"/>
                  <a:pt x="767" y="342"/>
                  <a:pt x="767" y="342"/>
                </a:cubicBezTo>
                <a:cubicBezTo>
                  <a:pt x="765" y="342"/>
                  <a:pt x="765" y="342"/>
                  <a:pt x="765" y="342"/>
                </a:cubicBezTo>
                <a:cubicBezTo>
                  <a:pt x="763" y="340"/>
                  <a:pt x="763" y="340"/>
                  <a:pt x="763" y="340"/>
                </a:cubicBezTo>
                <a:cubicBezTo>
                  <a:pt x="765" y="335"/>
                  <a:pt x="765" y="335"/>
                  <a:pt x="765" y="335"/>
                </a:cubicBezTo>
                <a:cubicBezTo>
                  <a:pt x="766" y="335"/>
                  <a:pt x="766" y="335"/>
                  <a:pt x="766" y="335"/>
                </a:cubicBezTo>
                <a:cubicBezTo>
                  <a:pt x="767" y="334"/>
                  <a:pt x="767" y="334"/>
                  <a:pt x="767" y="334"/>
                </a:cubicBezTo>
                <a:cubicBezTo>
                  <a:pt x="767" y="331"/>
                  <a:pt x="767" y="331"/>
                  <a:pt x="767" y="331"/>
                </a:cubicBezTo>
                <a:cubicBezTo>
                  <a:pt x="768" y="330"/>
                  <a:pt x="768" y="330"/>
                  <a:pt x="768" y="330"/>
                </a:cubicBezTo>
                <a:cubicBezTo>
                  <a:pt x="769" y="326"/>
                  <a:pt x="769" y="326"/>
                  <a:pt x="769" y="326"/>
                </a:cubicBezTo>
                <a:cubicBezTo>
                  <a:pt x="771" y="326"/>
                  <a:pt x="771" y="326"/>
                  <a:pt x="771" y="326"/>
                </a:cubicBezTo>
                <a:cubicBezTo>
                  <a:pt x="773" y="327"/>
                  <a:pt x="773" y="327"/>
                  <a:pt x="773" y="327"/>
                </a:cubicBezTo>
                <a:cubicBezTo>
                  <a:pt x="773" y="329"/>
                  <a:pt x="773" y="329"/>
                  <a:pt x="773" y="329"/>
                </a:cubicBezTo>
                <a:cubicBezTo>
                  <a:pt x="778" y="331"/>
                  <a:pt x="778" y="331"/>
                  <a:pt x="778" y="331"/>
                </a:cubicBezTo>
                <a:cubicBezTo>
                  <a:pt x="780" y="333"/>
                  <a:pt x="780" y="333"/>
                  <a:pt x="780" y="333"/>
                </a:cubicBezTo>
                <a:cubicBezTo>
                  <a:pt x="782" y="333"/>
                  <a:pt x="782" y="333"/>
                  <a:pt x="782" y="333"/>
                </a:cubicBezTo>
                <a:cubicBezTo>
                  <a:pt x="783" y="332"/>
                  <a:pt x="783" y="332"/>
                  <a:pt x="783" y="332"/>
                </a:cubicBezTo>
                <a:cubicBezTo>
                  <a:pt x="788" y="334"/>
                  <a:pt x="788" y="334"/>
                  <a:pt x="788" y="334"/>
                </a:cubicBezTo>
                <a:cubicBezTo>
                  <a:pt x="791" y="334"/>
                  <a:pt x="791" y="334"/>
                  <a:pt x="791" y="334"/>
                </a:cubicBezTo>
                <a:cubicBezTo>
                  <a:pt x="793" y="335"/>
                  <a:pt x="793" y="335"/>
                  <a:pt x="793" y="335"/>
                </a:cubicBezTo>
                <a:cubicBezTo>
                  <a:pt x="793" y="337"/>
                  <a:pt x="793" y="337"/>
                  <a:pt x="793" y="337"/>
                </a:cubicBezTo>
                <a:cubicBezTo>
                  <a:pt x="797" y="339"/>
                  <a:pt x="797" y="339"/>
                  <a:pt x="797" y="339"/>
                </a:cubicBezTo>
                <a:cubicBezTo>
                  <a:pt x="798" y="342"/>
                  <a:pt x="798" y="342"/>
                  <a:pt x="798" y="342"/>
                </a:cubicBezTo>
                <a:cubicBezTo>
                  <a:pt x="797" y="344"/>
                  <a:pt x="797" y="344"/>
                  <a:pt x="797" y="344"/>
                </a:cubicBezTo>
                <a:cubicBezTo>
                  <a:pt x="797" y="346"/>
                  <a:pt x="797" y="346"/>
                  <a:pt x="797" y="346"/>
                </a:cubicBezTo>
                <a:cubicBezTo>
                  <a:pt x="799" y="347"/>
                  <a:pt x="799" y="347"/>
                  <a:pt x="799" y="347"/>
                </a:cubicBezTo>
                <a:cubicBezTo>
                  <a:pt x="799" y="349"/>
                  <a:pt x="799" y="349"/>
                  <a:pt x="799" y="349"/>
                </a:cubicBezTo>
                <a:cubicBezTo>
                  <a:pt x="799" y="351"/>
                  <a:pt x="799" y="351"/>
                  <a:pt x="799" y="351"/>
                </a:cubicBezTo>
                <a:cubicBezTo>
                  <a:pt x="799" y="352"/>
                  <a:pt x="799" y="352"/>
                  <a:pt x="799" y="352"/>
                </a:cubicBezTo>
                <a:cubicBezTo>
                  <a:pt x="800" y="355"/>
                  <a:pt x="800" y="355"/>
                  <a:pt x="800" y="355"/>
                </a:cubicBezTo>
                <a:cubicBezTo>
                  <a:pt x="800" y="357"/>
                  <a:pt x="800" y="357"/>
                  <a:pt x="800" y="357"/>
                </a:cubicBezTo>
                <a:cubicBezTo>
                  <a:pt x="799" y="358"/>
                  <a:pt x="799" y="358"/>
                  <a:pt x="799" y="358"/>
                </a:cubicBezTo>
                <a:cubicBezTo>
                  <a:pt x="802" y="359"/>
                  <a:pt x="802" y="359"/>
                  <a:pt x="802" y="359"/>
                </a:cubicBezTo>
                <a:cubicBezTo>
                  <a:pt x="802" y="360"/>
                  <a:pt x="802" y="360"/>
                  <a:pt x="802" y="360"/>
                </a:cubicBezTo>
                <a:cubicBezTo>
                  <a:pt x="800" y="362"/>
                  <a:pt x="800" y="362"/>
                  <a:pt x="800" y="362"/>
                </a:cubicBezTo>
                <a:cubicBezTo>
                  <a:pt x="799" y="363"/>
                  <a:pt x="799" y="363"/>
                  <a:pt x="799" y="363"/>
                </a:cubicBezTo>
                <a:cubicBezTo>
                  <a:pt x="795" y="362"/>
                  <a:pt x="795" y="362"/>
                  <a:pt x="795" y="362"/>
                </a:cubicBezTo>
                <a:cubicBezTo>
                  <a:pt x="794" y="361"/>
                  <a:pt x="794" y="361"/>
                  <a:pt x="794" y="361"/>
                </a:cubicBezTo>
                <a:cubicBezTo>
                  <a:pt x="789" y="360"/>
                  <a:pt x="789" y="360"/>
                  <a:pt x="789" y="360"/>
                </a:cubicBezTo>
                <a:cubicBezTo>
                  <a:pt x="788" y="359"/>
                  <a:pt x="788" y="359"/>
                  <a:pt x="788" y="359"/>
                </a:cubicBezTo>
                <a:cubicBezTo>
                  <a:pt x="785" y="358"/>
                  <a:pt x="785" y="358"/>
                  <a:pt x="785" y="358"/>
                </a:cubicBezTo>
                <a:cubicBezTo>
                  <a:pt x="784" y="358"/>
                  <a:pt x="784" y="358"/>
                  <a:pt x="784" y="358"/>
                </a:cubicBezTo>
                <a:cubicBezTo>
                  <a:pt x="782" y="357"/>
                  <a:pt x="782" y="357"/>
                  <a:pt x="782" y="357"/>
                </a:cubicBezTo>
                <a:cubicBezTo>
                  <a:pt x="778" y="358"/>
                  <a:pt x="778" y="358"/>
                  <a:pt x="778" y="358"/>
                </a:cubicBezTo>
                <a:cubicBezTo>
                  <a:pt x="776" y="358"/>
                  <a:pt x="776" y="358"/>
                  <a:pt x="776" y="358"/>
                </a:cubicBezTo>
                <a:cubicBezTo>
                  <a:pt x="774" y="360"/>
                  <a:pt x="774" y="360"/>
                  <a:pt x="774" y="360"/>
                </a:cubicBezTo>
                <a:cubicBezTo>
                  <a:pt x="772" y="361"/>
                  <a:pt x="772" y="361"/>
                  <a:pt x="772" y="361"/>
                </a:cubicBezTo>
                <a:close/>
                <a:moveTo>
                  <a:pt x="758" y="364"/>
                </a:moveTo>
                <a:cubicBezTo>
                  <a:pt x="758" y="362"/>
                  <a:pt x="758" y="362"/>
                  <a:pt x="758" y="362"/>
                </a:cubicBezTo>
                <a:cubicBezTo>
                  <a:pt x="759" y="361"/>
                  <a:pt x="759" y="361"/>
                  <a:pt x="759" y="361"/>
                </a:cubicBezTo>
                <a:cubicBezTo>
                  <a:pt x="760" y="362"/>
                  <a:pt x="760" y="362"/>
                  <a:pt x="760" y="362"/>
                </a:cubicBezTo>
                <a:cubicBezTo>
                  <a:pt x="760" y="363"/>
                  <a:pt x="760" y="363"/>
                  <a:pt x="760" y="363"/>
                </a:cubicBezTo>
                <a:cubicBezTo>
                  <a:pt x="758" y="364"/>
                  <a:pt x="758" y="364"/>
                  <a:pt x="758" y="364"/>
                </a:cubicBezTo>
                <a:close/>
                <a:moveTo>
                  <a:pt x="762" y="367"/>
                </a:moveTo>
                <a:cubicBezTo>
                  <a:pt x="761" y="365"/>
                  <a:pt x="761" y="365"/>
                  <a:pt x="761" y="365"/>
                </a:cubicBezTo>
                <a:cubicBezTo>
                  <a:pt x="762" y="364"/>
                  <a:pt x="762" y="364"/>
                  <a:pt x="762" y="364"/>
                </a:cubicBezTo>
                <a:cubicBezTo>
                  <a:pt x="763" y="364"/>
                  <a:pt x="763" y="364"/>
                  <a:pt x="763" y="364"/>
                </a:cubicBezTo>
                <a:cubicBezTo>
                  <a:pt x="763" y="366"/>
                  <a:pt x="763" y="366"/>
                  <a:pt x="763" y="366"/>
                </a:cubicBezTo>
                <a:cubicBezTo>
                  <a:pt x="762" y="367"/>
                  <a:pt x="762" y="367"/>
                  <a:pt x="762" y="367"/>
                </a:cubicBezTo>
                <a:close/>
                <a:moveTo>
                  <a:pt x="769" y="367"/>
                </a:moveTo>
                <a:cubicBezTo>
                  <a:pt x="767" y="366"/>
                  <a:pt x="767" y="366"/>
                  <a:pt x="767" y="366"/>
                </a:cubicBezTo>
                <a:cubicBezTo>
                  <a:pt x="767" y="365"/>
                  <a:pt x="767" y="365"/>
                  <a:pt x="767" y="365"/>
                </a:cubicBezTo>
                <a:cubicBezTo>
                  <a:pt x="768" y="365"/>
                  <a:pt x="768" y="365"/>
                  <a:pt x="768" y="365"/>
                </a:cubicBezTo>
                <a:cubicBezTo>
                  <a:pt x="769" y="366"/>
                  <a:pt x="769" y="366"/>
                  <a:pt x="769" y="366"/>
                </a:cubicBezTo>
                <a:cubicBezTo>
                  <a:pt x="769" y="367"/>
                  <a:pt x="769" y="367"/>
                  <a:pt x="769" y="367"/>
                </a:cubicBezTo>
                <a:close/>
                <a:moveTo>
                  <a:pt x="617" y="418"/>
                </a:moveTo>
                <a:cubicBezTo>
                  <a:pt x="617" y="417"/>
                  <a:pt x="617" y="417"/>
                  <a:pt x="617" y="417"/>
                </a:cubicBezTo>
                <a:cubicBezTo>
                  <a:pt x="617" y="416"/>
                  <a:pt x="617" y="416"/>
                  <a:pt x="617" y="416"/>
                </a:cubicBezTo>
                <a:cubicBezTo>
                  <a:pt x="619" y="416"/>
                  <a:pt x="619" y="416"/>
                  <a:pt x="619" y="416"/>
                </a:cubicBezTo>
                <a:cubicBezTo>
                  <a:pt x="620" y="417"/>
                  <a:pt x="620" y="417"/>
                  <a:pt x="620" y="417"/>
                </a:cubicBezTo>
                <a:cubicBezTo>
                  <a:pt x="619" y="418"/>
                  <a:pt x="619" y="418"/>
                  <a:pt x="619" y="418"/>
                </a:cubicBezTo>
                <a:cubicBezTo>
                  <a:pt x="618" y="418"/>
                  <a:pt x="618" y="418"/>
                  <a:pt x="618" y="418"/>
                </a:cubicBezTo>
                <a:cubicBezTo>
                  <a:pt x="617" y="418"/>
                  <a:pt x="617" y="418"/>
                  <a:pt x="617" y="418"/>
                </a:cubicBezTo>
                <a:close/>
                <a:moveTo>
                  <a:pt x="624" y="431"/>
                </a:moveTo>
                <a:cubicBezTo>
                  <a:pt x="625" y="434"/>
                  <a:pt x="625" y="434"/>
                  <a:pt x="625" y="434"/>
                </a:cubicBezTo>
                <a:cubicBezTo>
                  <a:pt x="626" y="432"/>
                  <a:pt x="626" y="432"/>
                  <a:pt x="626" y="432"/>
                </a:cubicBezTo>
                <a:cubicBezTo>
                  <a:pt x="627" y="432"/>
                  <a:pt x="627" y="432"/>
                  <a:pt x="627" y="432"/>
                </a:cubicBezTo>
                <a:cubicBezTo>
                  <a:pt x="627" y="430"/>
                  <a:pt x="627" y="430"/>
                  <a:pt x="627" y="430"/>
                </a:cubicBezTo>
                <a:cubicBezTo>
                  <a:pt x="626" y="430"/>
                  <a:pt x="626" y="430"/>
                  <a:pt x="626" y="430"/>
                </a:cubicBezTo>
                <a:cubicBezTo>
                  <a:pt x="624" y="431"/>
                  <a:pt x="624" y="431"/>
                  <a:pt x="624" y="431"/>
                </a:cubicBezTo>
                <a:close/>
                <a:moveTo>
                  <a:pt x="622" y="431"/>
                </a:moveTo>
                <a:cubicBezTo>
                  <a:pt x="621" y="432"/>
                  <a:pt x="621" y="432"/>
                  <a:pt x="621" y="432"/>
                </a:cubicBezTo>
                <a:cubicBezTo>
                  <a:pt x="622" y="434"/>
                  <a:pt x="622" y="434"/>
                  <a:pt x="622" y="434"/>
                </a:cubicBezTo>
                <a:cubicBezTo>
                  <a:pt x="622" y="435"/>
                  <a:pt x="622" y="435"/>
                  <a:pt x="622" y="435"/>
                </a:cubicBezTo>
                <a:cubicBezTo>
                  <a:pt x="623" y="435"/>
                  <a:pt x="623" y="435"/>
                  <a:pt x="623" y="435"/>
                </a:cubicBezTo>
                <a:cubicBezTo>
                  <a:pt x="624" y="435"/>
                  <a:pt x="624" y="435"/>
                  <a:pt x="624" y="435"/>
                </a:cubicBezTo>
                <a:cubicBezTo>
                  <a:pt x="623" y="431"/>
                  <a:pt x="623" y="431"/>
                  <a:pt x="623" y="431"/>
                </a:cubicBezTo>
                <a:cubicBezTo>
                  <a:pt x="623" y="430"/>
                  <a:pt x="623" y="430"/>
                  <a:pt x="623" y="430"/>
                </a:cubicBezTo>
                <a:cubicBezTo>
                  <a:pt x="622" y="431"/>
                  <a:pt x="622" y="431"/>
                  <a:pt x="622" y="431"/>
                </a:cubicBezTo>
                <a:close/>
                <a:moveTo>
                  <a:pt x="669" y="422"/>
                </a:moveTo>
                <a:cubicBezTo>
                  <a:pt x="668" y="421"/>
                  <a:pt x="668" y="421"/>
                  <a:pt x="668" y="421"/>
                </a:cubicBezTo>
                <a:cubicBezTo>
                  <a:pt x="667" y="421"/>
                  <a:pt x="667" y="421"/>
                  <a:pt x="667" y="421"/>
                </a:cubicBezTo>
                <a:cubicBezTo>
                  <a:pt x="665" y="420"/>
                  <a:pt x="665" y="420"/>
                  <a:pt x="665" y="420"/>
                </a:cubicBezTo>
                <a:cubicBezTo>
                  <a:pt x="665" y="421"/>
                  <a:pt x="665" y="421"/>
                  <a:pt x="665" y="421"/>
                </a:cubicBezTo>
                <a:cubicBezTo>
                  <a:pt x="663" y="420"/>
                  <a:pt x="663" y="420"/>
                  <a:pt x="663" y="420"/>
                </a:cubicBezTo>
                <a:cubicBezTo>
                  <a:pt x="663" y="418"/>
                  <a:pt x="663" y="418"/>
                  <a:pt x="663" y="418"/>
                </a:cubicBezTo>
                <a:cubicBezTo>
                  <a:pt x="662" y="418"/>
                  <a:pt x="662" y="418"/>
                  <a:pt x="662" y="418"/>
                </a:cubicBezTo>
                <a:cubicBezTo>
                  <a:pt x="665" y="417"/>
                  <a:pt x="665" y="417"/>
                  <a:pt x="665" y="417"/>
                </a:cubicBezTo>
                <a:cubicBezTo>
                  <a:pt x="665" y="416"/>
                  <a:pt x="665" y="416"/>
                  <a:pt x="665" y="416"/>
                </a:cubicBezTo>
                <a:cubicBezTo>
                  <a:pt x="667" y="416"/>
                  <a:pt x="667" y="416"/>
                  <a:pt x="667" y="416"/>
                </a:cubicBezTo>
                <a:cubicBezTo>
                  <a:pt x="668" y="418"/>
                  <a:pt x="668" y="418"/>
                  <a:pt x="668" y="418"/>
                </a:cubicBezTo>
                <a:cubicBezTo>
                  <a:pt x="671" y="419"/>
                  <a:pt x="671" y="419"/>
                  <a:pt x="671" y="419"/>
                </a:cubicBezTo>
                <a:cubicBezTo>
                  <a:pt x="671" y="421"/>
                  <a:pt x="671" y="421"/>
                  <a:pt x="671" y="421"/>
                </a:cubicBezTo>
                <a:cubicBezTo>
                  <a:pt x="671" y="422"/>
                  <a:pt x="671" y="422"/>
                  <a:pt x="671" y="422"/>
                </a:cubicBezTo>
                <a:cubicBezTo>
                  <a:pt x="671" y="422"/>
                  <a:pt x="669" y="422"/>
                  <a:pt x="669" y="422"/>
                </a:cubicBezTo>
                <a:close/>
                <a:moveTo>
                  <a:pt x="696" y="433"/>
                </a:moveTo>
                <a:cubicBezTo>
                  <a:pt x="694" y="433"/>
                  <a:pt x="694" y="433"/>
                  <a:pt x="694" y="433"/>
                </a:cubicBezTo>
                <a:cubicBezTo>
                  <a:pt x="693" y="431"/>
                  <a:pt x="693" y="431"/>
                  <a:pt x="693" y="431"/>
                </a:cubicBezTo>
                <a:cubicBezTo>
                  <a:pt x="695" y="431"/>
                  <a:pt x="695" y="431"/>
                  <a:pt x="695" y="431"/>
                </a:cubicBezTo>
                <a:cubicBezTo>
                  <a:pt x="696" y="431"/>
                  <a:pt x="696" y="431"/>
                  <a:pt x="696" y="431"/>
                </a:cubicBezTo>
                <a:cubicBezTo>
                  <a:pt x="696" y="432"/>
                  <a:pt x="696" y="432"/>
                  <a:pt x="696" y="432"/>
                </a:cubicBezTo>
                <a:cubicBezTo>
                  <a:pt x="696" y="433"/>
                  <a:pt x="696" y="433"/>
                  <a:pt x="696" y="433"/>
                </a:cubicBezTo>
                <a:close/>
                <a:moveTo>
                  <a:pt x="698" y="433"/>
                </a:moveTo>
                <a:cubicBezTo>
                  <a:pt x="700" y="434"/>
                  <a:pt x="700" y="434"/>
                  <a:pt x="700" y="434"/>
                </a:cubicBezTo>
                <a:cubicBezTo>
                  <a:pt x="700" y="433"/>
                  <a:pt x="700" y="433"/>
                  <a:pt x="700" y="433"/>
                </a:cubicBezTo>
                <a:cubicBezTo>
                  <a:pt x="698" y="433"/>
                  <a:pt x="698" y="433"/>
                  <a:pt x="698" y="433"/>
                </a:cubicBezTo>
                <a:close/>
                <a:moveTo>
                  <a:pt x="702" y="435"/>
                </a:moveTo>
                <a:cubicBezTo>
                  <a:pt x="704" y="435"/>
                  <a:pt x="704" y="435"/>
                  <a:pt x="704" y="435"/>
                </a:cubicBezTo>
                <a:cubicBezTo>
                  <a:pt x="705" y="436"/>
                  <a:pt x="705" y="436"/>
                  <a:pt x="705" y="436"/>
                </a:cubicBezTo>
                <a:cubicBezTo>
                  <a:pt x="706" y="436"/>
                  <a:pt x="706" y="436"/>
                  <a:pt x="706" y="436"/>
                </a:cubicBezTo>
                <a:cubicBezTo>
                  <a:pt x="706" y="434"/>
                  <a:pt x="706" y="434"/>
                  <a:pt x="706" y="434"/>
                </a:cubicBezTo>
                <a:cubicBezTo>
                  <a:pt x="704" y="433"/>
                  <a:pt x="704" y="433"/>
                  <a:pt x="704" y="433"/>
                </a:cubicBezTo>
                <a:cubicBezTo>
                  <a:pt x="704" y="433"/>
                  <a:pt x="704" y="433"/>
                  <a:pt x="704" y="433"/>
                </a:cubicBezTo>
                <a:cubicBezTo>
                  <a:pt x="702" y="433"/>
                  <a:pt x="702" y="433"/>
                  <a:pt x="702" y="433"/>
                </a:cubicBezTo>
                <a:cubicBezTo>
                  <a:pt x="702" y="434"/>
                  <a:pt x="702" y="434"/>
                  <a:pt x="702" y="434"/>
                </a:cubicBezTo>
                <a:cubicBezTo>
                  <a:pt x="702" y="435"/>
                  <a:pt x="702" y="435"/>
                  <a:pt x="702" y="435"/>
                </a:cubicBezTo>
                <a:close/>
                <a:moveTo>
                  <a:pt x="731" y="473"/>
                </a:moveTo>
                <a:cubicBezTo>
                  <a:pt x="731" y="471"/>
                  <a:pt x="731" y="471"/>
                  <a:pt x="731" y="471"/>
                </a:cubicBezTo>
                <a:cubicBezTo>
                  <a:pt x="732" y="470"/>
                  <a:pt x="732" y="470"/>
                  <a:pt x="732" y="470"/>
                </a:cubicBezTo>
                <a:cubicBezTo>
                  <a:pt x="731" y="468"/>
                  <a:pt x="731" y="468"/>
                  <a:pt x="731" y="468"/>
                </a:cubicBezTo>
                <a:cubicBezTo>
                  <a:pt x="732" y="468"/>
                  <a:pt x="732" y="468"/>
                  <a:pt x="732" y="468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3" y="471"/>
                  <a:pt x="733" y="471"/>
                  <a:pt x="733" y="471"/>
                </a:cubicBezTo>
                <a:cubicBezTo>
                  <a:pt x="733" y="473"/>
                  <a:pt x="733" y="473"/>
                  <a:pt x="733" y="473"/>
                </a:cubicBezTo>
                <a:cubicBezTo>
                  <a:pt x="731" y="473"/>
                  <a:pt x="731" y="473"/>
                  <a:pt x="731" y="473"/>
                </a:cubicBezTo>
                <a:close/>
                <a:moveTo>
                  <a:pt x="728" y="480"/>
                </a:moveTo>
                <a:cubicBezTo>
                  <a:pt x="727" y="477"/>
                  <a:pt x="727" y="477"/>
                  <a:pt x="727" y="477"/>
                </a:cubicBezTo>
                <a:cubicBezTo>
                  <a:pt x="728" y="475"/>
                  <a:pt x="728" y="475"/>
                  <a:pt x="728" y="475"/>
                </a:cubicBezTo>
                <a:cubicBezTo>
                  <a:pt x="729" y="476"/>
                  <a:pt x="729" y="476"/>
                  <a:pt x="729" y="476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8"/>
                  <a:pt x="731" y="478"/>
                  <a:pt x="731" y="478"/>
                </a:cubicBezTo>
                <a:cubicBezTo>
                  <a:pt x="729" y="478"/>
                  <a:pt x="729" y="478"/>
                  <a:pt x="729" y="478"/>
                </a:cubicBezTo>
                <a:cubicBezTo>
                  <a:pt x="729" y="480"/>
                  <a:pt x="729" y="480"/>
                  <a:pt x="729" y="480"/>
                </a:cubicBezTo>
                <a:cubicBezTo>
                  <a:pt x="728" y="480"/>
                  <a:pt x="728" y="480"/>
                  <a:pt x="728" y="480"/>
                </a:cubicBezTo>
                <a:close/>
                <a:moveTo>
                  <a:pt x="711" y="443"/>
                </a:moveTo>
                <a:cubicBezTo>
                  <a:pt x="711" y="442"/>
                  <a:pt x="711" y="442"/>
                  <a:pt x="711" y="442"/>
                </a:cubicBezTo>
                <a:cubicBezTo>
                  <a:pt x="712" y="442"/>
                  <a:pt x="712" y="442"/>
                  <a:pt x="712" y="442"/>
                </a:cubicBezTo>
                <a:cubicBezTo>
                  <a:pt x="711" y="443"/>
                  <a:pt x="711" y="443"/>
                  <a:pt x="711" y="443"/>
                </a:cubicBezTo>
                <a:close/>
                <a:moveTo>
                  <a:pt x="708" y="444"/>
                </a:moveTo>
                <a:cubicBezTo>
                  <a:pt x="707" y="442"/>
                  <a:pt x="707" y="442"/>
                  <a:pt x="707" y="442"/>
                </a:cubicBezTo>
                <a:cubicBezTo>
                  <a:pt x="708" y="442"/>
                  <a:pt x="708" y="442"/>
                  <a:pt x="708" y="442"/>
                </a:cubicBezTo>
                <a:cubicBezTo>
                  <a:pt x="708" y="443"/>
                  <a:pt x="708" y="443"/>
                  <a:pt x="708" y="443"/>
                </a:cubicBezTo>
                <a:cubicBezTo>
                  <a:pt x="708" y="444"/>
                  <a:pt x="708" y="444"/>
                  <a:pt x="708" y="444"/>
                </a:cubicBezTo>
                <a:close/>
                <a:moveTo>
                  <a:pt x="709" y="445"/>
                </a:moveTo>
                <a:cubicBezTo>
                  <a:pt x="710" y="446"/>
                  <a:pt x="710" y="446"/>
                  <a:pt x="710" y="446"/>
                </a:cubicBezTo>
                <a:cubicBezTo>
                  <a:pt x="711" y="446"/>
                  <a:pt x="711" y="446"/>
                  <a:pt x="711" y="446"/>
                </a:cubicBezTo>
                <a:cubicBezTo>
                  <a:pt x="712" y="447"/>
                  <a:pt x="712" y="447"/>
                  <a:pt x="712" y="447"/>
                </a:cubicBezTo>
                <a:cubicBezTo>
                  <a:pt x="712" y="446"/>
                  <a:pt x="712" y="446"/>
                  <a:pt x="712" y="446"/>
                </a:cubicBezTo>
                <a:cubicBezTo>
                  <a:pt x="711" y="445"/>
                  <a:pt x="711" y="445"/>
                  <a:pt x="711" y="445"/>
                </a:cubicBezTo>
                <a:cubicBezTo>
                  <a:pt x="709" y="445"/>
                  <a:pt x="709" y="445"/>
                  <a:pt x="709" y="445"/>
                </a:cubicBezTo>
                <a:cubicBezTo>
                  <a:pt x="709" y="445"/>
                  <a:pt x="709" y="445"/>
                  <a:pt x="709" y="445"/>
                </a:cubicBezTo>
                <a:close/>
                <a:moveTo>
                  <a:pt x="724" y="439"/>
                </a:moveTo>
                <a:cubicBezTo>
                  <a:pt x="726" y="439"/>
                  <a:pt x="726" y="439"/>
                  <a:pt x="726" y="439"/>
                </a:cubicBezTo>
                <a:cubicBezTo>
                  <a:pt x="727" y="441"/>
                  <a:pt x="727" y="441"/>
                  <a:pt x="727" y="441"/>
                </a:cubicBezTo>
                <a:cubicBezTo>
                  <a:pt x="727" y="441"/>
                  <a:pt x="727" y="441"/>
                  <a:pt x="727" y="441"/>
                </a:cubicBezTo>
                <a:cubicBezTo>
                  <a:pt x="727" y="442"/>
                  <a:pt x="727" y="442"/>
                  <a:pt x="727" y="442"/>
                </a:cubicBezTo>
                <a:cubicBezTo>
                  <a:pt x="728" y="444"/>
                  <a:pt x="728" y="444"/>
                  <a:pt x="728" y="444"/>
                </a:cubicBezTo>
                <a:cubicBezTo>
                  <a:pt x="729" y="443"/>
                  <a:pt x="729" y="443"/>
                  <a:pt x="729" y="443"/>
                </a:cubicBezTo>
                <a:cubicBezTo>
                  <a:pt x="729" y="441"/>
                  <a:pt x="729" y="441"/>
                  <a:pt x="729" y="441"/>
                </a:cubicBezTo>
                <a:cubicBezTo>
                  <a:pt x="731" y="442"/>
                  <a:pt x="731" y="442"/>
                  <a:pt x="731" y="442"/>
                </a:cubicBezTo>
                <a:cubicBezTo>
                  <a:pt x="732" y="442"/>
                  <a:pt x="732" y="442"/>
                  <a:pt x="732" y="442"/>
                </a:cubicBezTo>
                <a:cubicBezTo>
                  <a:pt x="733" y="442"/>
                  <a:pt x="733" y="442"/>
                  <a:pt x="733" y="442"/>
                </a:cubicBezTo>
                <a:cubicBezTo>
                  <a:pt x="735" y="440"/>
                  <a:pt x="735" y="440"/>
                  <a:pt x="735" y="440"/>
                </a:cubicBezTo>
                <a:cubicBezTo>
                  <a:pt x="734" y="439"/>
                  <a:pt x="734" y="439"/>
                  <a:pt x="734" y="439"/>
                </a:cubicBezTo>
                <a:cubicBezTo>
                  <a:pt x="731" y="438"/>
                  <a:pt x="731" y="438"/>
                  <a:pt x="731" y="438"/>
                </a:cubicBezTo>
                <a:cubicBezTo>
                  <a:pt x="729" y="437"/>
                  <a:pt x="729" y="437"/>
                  <a:pt x="729" y="437"/>
                </a:cubicBezTo>
                <a:cubicBezTo>
                  <a:pt x="727" y="436"/>
                  <a:pt x="727" y="436"/>
                  <a:pt x="727" y="436"/>
                </a:cubicBezTo>
                <a:cubicBezTo>
                  <a:pt x="726" y="438"/>
                  <a:pt x="726" y="438"/>
                  <a:pt x="726" y="438"/>
                </a:cubicBezTo>
                <a:cubicBezTo>
                  <a:pt x="726" y="438"/>
                  <a:pt x="724" y="439"/>
                  <a:pt x="724" y="439"/>
                </a:cubicBezTo>
                <a:close/>
                <a:moveTo>
                  <a:pt x="752" y="437"/>
                </a:moveTo>
                <a:cubicBezTo>
                  <a:pt x="752" y="435"/>
                  <a:pt x="752" y="435"/>
                  <a:pt x="752" y="435"/>
                </a:cubicBezTo>
                <a:cubicBezTo>
                  <a:pt x="754" y="435"/>
                  <a:pt x="754" y="435"/>
                  <a:pt x="754" y="435"/>
                </a:cubicBezTo>
                <a:cubicBezTo>
                  <a:pt x="753" y="437"/>
                  <a:pt x="753" y="437"/>
                  <a:pt x="753" y="437"/>
                </a:cubicBezTo>
                <a:cubicBezTo>
                  <a:pt x="752" y="437"/>
                  <a:pt x="752" y="437"/>
                  <a:pt x="752" y="437"/>
                </a:cubicBezTo>
                <a:close/>
                <a:moveTo>
                  <a:pt x="742" y="448"/>
                </a:moveTo>
                <a:cubicBezTo>
                  <a:pt x="744" y="447"/>
                  <a:pt x="744" y="447"/>
                  <a:pt x="744" y="447"/>
                </a:cubicBezTo>
                <a:cubicBezTo>
                  <a:pt x="745" y="445"/>
                  <a:pt x="745" y="445"/>
                  <a:pt x="745" y="445"/>
                </a:cubicBezTo>
                <a:cubicBezTo>
                  <a:pt x="747" y="445"/>
                  <a:pt x="747" y="445"/>
                  <a:pt x="747" y="445"/>
                </a:cubicBezTo>
                <a:cubicBezTo>
                  <a:pt x="748" y="443"/>
                  <a:pt x="748" y="443"/>
                  <a:pt x="748" y="443"/>
                </a:cubicBezTo>
                <a:cubicBezTo>
                  <a:pt x="749" y="443"/>
                  <a:pt x="749" y="443"/>
                  <a:pt x="749" y="443"/>
                </a:cubicBezTo>
                <a:cubicBezTo>
                  <a:pt x="750" y="444"/>
                  <a:pt x="750" y="444"/>
                  <a:pt x="750" y="444"/>
                </a:cubicBezTo>
                <a:cubicBezTo>
                  <a:pt x="750" y="445"/>
                  <a:pt x="750" y="445"/>
                  <a:pt x="750" y="445"/>
                </a:cubicBezTo>
                <a:cubicBezTo>
                  <a:pt x="747" y="446"/>
                  <a:pt x="747" y="446"/>
                  <a:pt x="747" y="446"/>
                </a:cubicBezTo>
                <a:cubicBezTo>
                  <a:pt x="745" y="448"/>
                  <a:pt x="745" y="448"/>
                  <a:pt x="745" y="448"/>
                </a:cubicBezTo>
                <a:cubicBezTo>
                  <a:pt x="744" y="448"/>
                  <a:pt x="744" y="448"/>
                  <a:pt x="744" y="448"/>
                </a:cubicBezTo>
                <a:cubicBezTo>
                  <a:pt x="742" y="448"/>
                  <a:pt x="742" y="448"/>
                  <a:pt x="742" y="448"/>
                </a:cubicBezTo>
                <a:close/>
                <a:moveTo>
                  <a:pt x="733" y="463"/>
                </a:moveTo>
                <a:cubicBezTo>
                  <a:pt x="738" y="459"/>
                  <a:pt x="738" y="459"/>
                  <a:pt x="738" y="459"/>
                </a:cubicBezTo>
                <a:cubicBezTo>
                  <a:pt x="739" y="458"/>
                  <a:pt x="739" y="458"/>
                  <a:pt x="739" y="458"/>
                </a:cubicBezTo>
                <a:cubicBezTo>
                  <a:pt x="740" y="458"/>
                  <a:pt x="740" y="458"/>
                  <a:pt x="740" y="458"/>
                </a:cubicBezTo>
                <a:cubicBezTo>
                  <a:pt x="742" y="456"/>
                  <a:pt x="742" y="456"/>
                  <a:pt x="742" y="456"/>
                </a:cubicBezTo>
                <a:cubicBezTo>
                  <a:pt x="744" y="454"/>
                  <a:pt x="744" y="454"/>
                  <a:pt x="744" y="454"/>
                </a:cubicBezTo>
                <a:cubicBezTo>
                  <a:pt x="744" y="452"/>
                  <a:pt x="744" y="452"/>
                  <a:pt x="744" y="452"/>
                </a:cubicBezTo>
                <a:cubicBezTo>
                  <a:pt x="743" y="451"/>
                  <a:pt x="743" y="451"/>
                  <a:pt x="743" y="451"/>
                </a:cubicBezTo>
                <a:cubicBezTo>
                  <a:pt x="741" y="451"/>
                  <a:pt x="741" y="451"/>
                  <a:pt x="741" y="451"/>
                </a:cubicBezTo>
                <a:cubicBezTo>
                  <a:pt x="741" y="453"/>
                  <a:pt x="741" y="453"/>
                  <a:pt x="741" y="453"/>
                </a:cubicBezTo>
                <a:cubicBezTo>
                  <a:pt x="740" y="453"/>
                  <a:pt x="740" y="453"/>
                  <a:pt x="740" y="453"/>
                </a:cubicBezTo>
                <a:cubicBezTo>
                  <a:pt x="737" y="456"/>
                  <a:pt x="737" y="456"/>
                  <a:pt x="737" y="456"/>
                </a:cubicBezTo>
                <a:cubicBezTo>
                  <a:pt x="736" y="457"/>
                  <a:pt x="736" y="457"/>
                  <a:pt x="736" y="457"/>
                </a:cubicBezTo>
                <a:cubicBezTo>
                  <a:pt x="732" y="456"/>
                  <a:pt x="732" y="456"/>
                  <a:pt x="732" y="456"/>
                </a:cubicBezTo>
                <a:cubicBezTo>
                  <a:pt x="731" y="457"/>
                  <a:pt x="731" y="457"/>
                  <a:pt x="731" y="457"/>
                </a:cubicBezTo>
                <a:cubicBezTo>
                  <a:pt x="730" y="459"/>
                  <a:pt x="730" y="459"/>
                  <a:pt x="730" y="459"/>
                </a:cubicBezTo>
                <a:cubicBezTo>
                  <a:pt x="728" y="461"/>
                  <a:pt x="728" y="461"/>
                  <a:pt x="728" y="461"/>
                </a:cubicBezTo>
                <a:cubicBezTo>
                  <a:pt x="729" y="463"/>
                  <a:pt x="729" y="463"/>
                  <a:pt x="729" y="463"/>
                </a:cubicBezTo>
                <a:cubicBezTo>
                  <a:pt x="730" y="463"/>
                  <a:pt x="730" y="463"/>
                  <a:pt x="730" y="463"/>
                </a:cubicBezTo>
                <a:cubicBezTo>
                  <a:pt x="732" y="463"/>
                  <a:pt x="732" y="463"/>
                  <a:pt x="732" y="463"/>
                </a:cubicBezTo>
                <a:cubicBezTo>
                  <a:pt x="733" y="463"/>
                  <a:pt x="733" y="463"/>
                  <a:pt x="733" y="463"/>
                </a:cubicBezTo>
                <a:close/>
                <a:moveTo>
                  <a:pt x="753" y="461"/>
                </a:moveTo>
                <a:cubicBezTo>
                  <a:pt x="752" y="457"/>
                  <a:pt x="752" y="457"/>
                  <a:pt x="752" y="457"/>
                </a:cubicBezTo>
                <a:cubicBezTo>
                  <a:pt x="753" y="456"/>
                  <a:pt x="753" y="456"/>
                  <a:pt x="753" y="456"/>
                </a:cubicBezTo>
                <a:cubicBezTo>
                  <a:pt x="755" y="454"/>
                  <a:pt x="755" y="454"/>
                  <a:pt x="755" y="454"/>
                </a:cubicBezTo>
                <a:cubicBezTo>
                  <a:pt x="756" y="454"/>
                  <a:pt x="756" y="454"/>
                  <a:pt x="756" y="454"/>
                </a:cubicBezTo>
                <a:cubicBezTo>
                  <a:pt x="759" y="454"/>
                  <a:pt x="759" y="454"/>
                  <a:pt x="759" y="454"/>
                </a:cubicBezTo>
                <a:cubicBezTo>
                  <a:pt x="759" y="457"/>
                  <a:pt x="759" y="457"/>
                  <a:pt x="759" y="457"/>
                </a:cubicBezTo>
                <a:cubicBezTo>
                  <a:pt x="758" y="459"/>
                  <a:pt x="758" y="459"/>
                  <a:pt x="758" y="459"/>
                </a:cubicBezTo>
                <a:cubicBezTo>
                  <a:pt x="756" y="459"/>
                  <a:pt x="756" y="459"/>
                  <a:pt x="756" y="459"/>
                </a:cubicBezTo>
                <a:cubicBezTo>
                  <a:pt x="755" y="461"/>
                  <a:pt x="755" y="461"/>
                  <a:pt x="755" y="461"/>
                </a:cubicBezTo>
                <a:cubicBezTo>
                  <a:pt x="753" y="461"/>
                  <a:pt x="753" y="461"/>
                  <a:pt x="753" y="461"/>
                </a:cubicBezTo>
                <a:close/>
                <a:moveTo>
                  <a:pt x="769" y="481"/>
                </a:moveTo>
                <a:cubicBezTo>
                  <a:pt x="769" y="477"/>
                  <a:pt x="769" y="477"/>
                  <a:pt x="769" y="477"/>
                </a:cubicBezTo>
                <a:cubicBezTo>
                  <a:pt x="769" y="474"/>
                  <a:pt x="769" y="474"/>
                  <a:pt x="769" y="474"/>
                </a:cubicBezTo>
                <a:cubicBezTo>
                  <a:pt x="768" y="472"/>
                  <a:pt x="768" y="472"/>
                  <a:pt x="768" y="472"/>
                </a:cubicBezTo>
                <a:cubicBezTo>
                  <a:pt x="767" y="472"/>
                  <a:pt x="767" y="472"/>
                  <a:pt x="767" y="472"/>
                </a:cubicBezTo>
                <a:cubicBezTo>
                  <a:pt x="766" y="475"/>
                  <a:pt x="766" y="475"/>
                  <a:pt x="766" y="475"/>
                </a:cubicBezTo>
                <a:cubicBezTo>
                  <a:pt x="765" y="477"/>
                  <a:pt x="765" y="477"/>
                  <a:pt x="765" y="477"/>
                </a:cubicBezTo>
                <a:cubicBezTo>
                  <a:pt x="766" y="479"/>
                  <a:pt x="766" y="479"/>
                  <a:pt x="766" y="479"/>
                </a:cubicBezTo>
                <a:cubicBezTo>
                  <a:pt x="766" y="480"/>
                  <a:pt x="766" y="480"/>
                  <a:pt x="766" y="480"/>
                </a:cubicBezTo>
                <a:cubicBezTo>
                  <a:pt x="767" y="482"/>
                  <a:pt x="767" y="482"/>
                  <a:pt x="767" y="482"/>
                </a:cubicBezTo>
                <a:cubicBezTo>
                  <a:pt x="768" y="481"/>
                  <a:pt x="768" y="481"/>
                  <a:pt x="768" y="481"/>
                </a:cubicBezTo>
                <a:cubicBezTo>
                  <a:pt x="769" y="481"/>
                  <a:pt x="769" y="481"/>
                  <a:pt x="769" y="481"/>
                </a:cubicBezTo>
                <a:close/>
                <a:moveTo>
                  <a:pt x="771" y="479"/>
                </a:moveTo>
                <a:cubicBezTo>
                  <a:pt x="770" y="477"/>
                  <a:pt x="770" y="477"/>
                  <a:pt x="770" y="477"/>
                </a:cubicBezTo>
                <a:cubicBezTo>
                  <a:pt x="771" y="474"/>
                  <a:pt x="771" y="474"/>
                  <a:pt x="771" y="474"/>
                </a:cubicBezTo>
                <a:cubicBezTo>
                  <a:pt x="772" y="477"/>
                  <a:pt x="772" y="477"/>
                  <a:pt x="772" y="477"/>
                </a:cubicBezTo>
                <a:cubicBezTo>
                  <a:pt x="772" y="478"/>
                  <a:pt x="772" y="478"/>
                  <a:pt x="772" y="478"/>
                </a:cubicBezTo>
                <a:cubicBezTo>
                  <a:pt x="772" y="479"/>
                  <a:pt x="772" y="479"/>
                  <a:pt x="772" y="479"/>
                </a:cubicBezTo>
                <a:cubicBezTo>
                  <a:pt x="771" y="479"/>
                  <a:pt x="771" y="479"/>
                  <a:pt x="771" y="479"/>
                </a:cubicBezTo>
                <a:close/>
                <a:moveTo>
                  <a:pt x="774" y="484"/>
                </a:moveTo>
                <a:cubicBezTo>
                  <a:pt x="773" y="483"/>
                  <a:pt x="773" y="483"/>
                  <a:pt x="773" y="483"/>
                </a:cubicBezTo>
                <a:cubicBezTo>
                  <a:pt x="774" y="481"/>
                  <a:pt x="774" y="481"/>
                  <a:pt x="774" y="481"/>
                </a:cubicBezTo>
                <a:cubicBezTo>
                  <a:pt x="775" y="482"/>
                  <a:pt x="775" y="482"/>
                  <a:pt x="775" y="482"/>
                </a:cubicBezTo>
                <a:cubicBezTo>
                  <a:pt x="775" y="483"/>
                  <a:pt x="775" y="483"/>
                  <a:pt x="775" y="483"/>
                </a:cubicBezTo>
                <a:cubicBezTo>
                  <a:pt x="774" y="484"/>
                  <a:pt x="774" y="484"/>
                  <a:pt x="774" y="484"/>
                </a:cubicBezTo>
                <a:close/>
                <a:moveTo>
                  <a:pt x="766" y="489"/>
                </a:moveTo>
                <a:cubicBezTo>
                  <a:pt x="766" y="490"/>
                  <a:pt x="766" y="490"/>
                  <a:pt x="766" y="490"/>
                </a:cubicBezTo>
                <a:cubicBezTo>
                  <a:pt x="766" y="492"/>
                  <a:pt x="766" y="492"/>
                  <a:pt x="766" y="492"/>
                </a:cubicBezTo>
                <a:cubicBezTo>
                  <a:pt x="767" y="495"/>
                  <a:pt x="767" y="495"/>
                  <a:pt x="767" y="495"/>
                </a:cubicBezTo>
                <a:cubicBezTo>
                  <a:pt x="768" y="496"/>
                  <a:pt x="768" y="496"/>
                  <a:pt x="768" y="496"/>
                </a:cubicBezTo>
                <a:cubicBezTo>
                  <a:pt x="769" y="495"/>
                  <a:pt x="769" y="495"/>
                  <a:pt x="769" y="495"/>
                </a:cubicBezTo>
                <a:cubicBezTo>
                  <a:pt x="771" y="496"/>
                  <a:pt x="771" y="496"/>
                  <a:pt x="771" y="496"/>
                </a:cubicBezTo>
                <a:cubicBezTo>
                  <a:pt x="773" y="496"/>
                  <a:pt x="773" y="496"/>
                  <a:pt x="773" y="496"/>
                </a:cubicBezTo>
                <a:cubicBezTo>
                  <a:pt x="775" y="496"/>
                  <a:pt x="775" y="496"/>
                  <a:pt x="775" y="496"/>
                </a:cubicBezTo>
                <a:cubicBezTo>
                  <a:pt x="777" y="497"/>
                  <a:pt x="777" y="497"/>
                  <a:pt x="777" y="497"/>
                </a:cubicBezTo>
                <a:cubicBezTo>
                  <a:pt x="778" y="495"/>
                  <a:pt x="778" y="495"/>
                  <a:pt x="778" y="495"/>
                </a:cubicBezTo>
                <a:cubicBezTo>
                  <a:pt x="777" y="494"/>
                  <a:pt x="777" y="494"/>
                  <a:pt x="777" y="494"/>
                </a:cubicBezTo>
                <a:cubicBezTo>
                  <a:pt x="777" y="491"/>
                  <a:pt x="777" y="491"/>
                  <a:pt x="777" y="491"/>
                </a:cubicBezTo>
                <a:cubicBezTo>
                  <a:pt x="775" y="491"/>
                  <a:pt x="775" y="491"/>
                  <a:pt x="775" y="491"/>
                </a:cubicBezTo>
                <a:cubicBezTo>
                  <a:pt x="774" y="489"/>
                  <a:pt x="774" y="489"/>
                  <a:pt x="774" y="489"/>
                </a:cubicBezTo>
                <a:cubicBezTo>
                  <a:pt x="772" y="489"/>
                  <a:pt x="772" y="489"/>
                  <a:pt x="772" y="489"/>
                </a:cubicBezTo>
                <a:cubicBezTo>
                  <a:pt x="771" y="490"/>
                  <a:pt x="771" y="490"/>
                  <a:pt x="771" y="490"/>
                </a:cubicBezTo>
                <a:cubicBezTo>
                  <a:pt x="771" y="488"/>
                  <a:pt x="771" y="488"/>
                  <a:pt x="771" y="488"/>
                </a:cubicBezTo>
                <a:cubicBezTo>
                  <a:pt x="771" y="487"/>
                  <a:pt x="771" y="487"/>
                  <a:pt x="771" y="487"/>
                </a:cubicBezTo>
                <a:cubicBezTo>
                  <a:pt x="770" y="487"/>
                  <a:pt x="770" y="487"/>
                  <a:pt x="770" y="487"/>
                </a:cubicBezTo>
                <a:cubicBezTo>
                  <a:pt x="769" y="489"/>
                  <a:pt x="769" y="489"/>
                  <a:pt x="769" y="489"/>
                </a:cubicBezTo>
                <a:cubicBezTo>
                  <a:pt x="768" y="489"/>
                  <a:pt x="768" y="489"/>
                  <a:pt x="768" y="489"/>
                </a:cubicBezTo>
                <a:cubicBezTo>
                  <a:pt x="766" y="489"/>
                  <a:pt x="766" y="489"/>
                  <a:pt x="766" y="489"/>
                </a:cubicBezTo>
                <a:close/>
                <a:moveTo>
                  <a:pt x="702" y="579"/>
                </a:moveTo>
                <a:cubicBezTo>
                  <a:pt x="705" y="579"/>
                  <a:pt x="705" y="579"/>
                  <a:pt x="705" y="579"/>
                </a:cubicBezTo>
                <a:cubicBezTo>
                  <a:pt x="706" y="578"/>
                  <a:pt x="706" y="578"/>
                  <a:pt x="706" y="578"/>
                </a:cubicBezTo>
                <a:cubicBezTo>
                  <a:pt x="705" y="577"/>
                  <a:pt x="705" y="577"/>
                  <a:pt x="705" y="577"/>
                </a:cubicBezTo>
                <a:cubicBezTo>
                  <a:pt x="703" y="577"/>
                  <a:pt x="703" y="577"/>
                  <a:pt x="703" y="577"/>
                </a:cubicBezTo>
                <a:cubicBezTo>
                  <a:pt x="702" y="579"/>
                  <a:pt x="702" y="579"/>
                  <a:pt x="702" y="579"/>
                </a:cubicBezTo>
                <a:close/>
                <a:moveTo>
                  <a:pt x="666" y="519"/>
                </a:moveTo>
                <a:cubicBezTo>
                  <a:pt x="668" y="521"/>
                  <a:pt x="668" y="521"/>
                  <a:pt x="668" y="521"/>
                </a:cubicBezTo>
                <a:cubicBezTo>
                  <a:pt x="669" y="521"/>
                  <a:pt x="669" y="521"/>
                  <a:pt x="669" y="521"/>
                </a:cubicBezTo>
                <a:cubicBezTo>
                  <a:pt x="670" y="520"/>
                  <a:pt x="670" y="520"/>
                  <a:pt x="670" y="520"/>
                </a:cubicBezTo>
                <a:cubicBezTo>
                  <a:pt x="668" y="519"/>
                  <a:pt x="668" y="519"/>
                  <a:pt x="668" y="519"/>
                </a:cubicBezTo>
                <a:cubicBezTo>
                  <a:pt x="667" y="519"/>
                  <a:pt x="667" y="519"/>
                  <a:pt x="667" y="519"/>
                </a:cubicBezTo>
                <a:cubicBezTo>
                  <a:pt x="666" y="519"/>
                  <a:pt x="666" y="519"/>
                  <a:pt x="666" y="519"/>
                </a:cubicBezTo>
                <a:close/>
                <a:moveTo>
                  <a:pt x="658" y="533"/>
                </a:moveTo>
                <a:cubicBezTo>
                  <a:pt x="658" y="531"/>
                  <a:pt x="658" y="531"/>
                  <a:pt x="658" y="531"/>
                </a:cubicBezTo>
                <a:cubicBezTo>
                  <a:pt x="657" y="530"/>
                  <a:pt x="657" y="530"/>
                  <a:pt x="657" y="530"/>
                </a:cubicBezTo>
                <a:cubicBezTo>
                  <a:pt x="655" y="529"/>
                  <a:pt x="655" y="529"/>
                  <a:pt x="655" y="529"/>
                </a:cubicBezTo>
                <a:cubicBezTo>
                  <a:pt x="655" y="527"/>
                  <a:pt x="655" y="527"/>
                  <a:pt x="655" y="527"/>
                </a:cubicBezTo>
                <a:cubicBezTo>
                  <a:pt x="655" y="525"/>
                  <a:pt x="655" y="525"/>
                  <a:pt x="655" y="525"/>
                </a:cubicBezTo>
                <a:cubicBezTo>
                  <a:pt x="653" y="524"/>
                  <a:pt x="653" y="524"/>
                  <a:pt x="653" y="524"/>
                </a:cubicBezTo>
                <a:cubicBezTo>
                  <a:pt x="653" y="520"/>
                  <a:pt x="653" y="520"/>
                  <a:pt x="653" y="520"/>
                </a:cubicBezTo>
                <a:cubicBezTo>
                  <a:pt x="654" y="520"/>
                  <a:pt x="654" y="520"/>
                  <a:pt x="654" y="520"/>
                </a:cubicBezTo>
                <a:cubicBezTo>
                  <a:pt x="655" y="522"/>
                  <a:pt x="655" y="522"/>
                  <a:pt x="655" y="522"/>
                </a:cubicBezTo>
                <a:cubicBezTo>
                  <a:pt x="657" y="523"/>
                  <a:pt x="657" y="523"/>
                  <a:pt x="657" y="523"/>
                </a:cubicBezTo>
                <a:cubicBezTo>
                  <a:pt x="657" y="524"/>
                  <a:pt x="657" y="524"/>
                  <a:pt x="657" y="524"/>
                </a:cubicBezTo>
                <a:cubicBezTo>
                  <a:pt x="659" y="526"/>
                  <a:pt x="659" y="526"/>
                  <a:pt x="659" y="526"/>
                </a:cubicBezTo>
                <a:cubicBezTo>
                  <a:pt x="659" y="529"/>
                  <a:pt x="659" y="529"/>
                  <a:pt x="659" y="529"/>
                </a:cubicBezTo>
                <a:cubicBezTo>
                  <a:pt x="661" y="530"/>
                  <a:pt x="661" y="530"/>
                  <a:pt x="661" y="530"/>
                </a:cubicBezTo>
                <a:cubicBezTo>
                  <a:pt x="663" y="530"/>
                  <a:pt x="663" y="530"/>
                  <a:pt x="663" y="530"/>
                </a:cubicBezTo>
                <a:cubicBezTo>
                  <a:pt x="663" y="533"/>
                  <a:pt x="663" y="533"/>
                  <a:pt x="663" y="533"/>
                </a:cubicBezTo>
                <a:cubicBezTo>
                  <a:pt x="660" y="532"/>
                  <a:pt x="660" y="532"/>
                  <a:pt x="660" y="532"/>
                </a:cubicBezTo>
                <a:cubicBezTo>
                  <a:pt x="658" y="533"/>
                  <a:pt x="658" y="533"/>
                  <a:pt x="658" y="533"/>
                </a:cubicBezTo>
                <a:close/>
                <a:moveTo>
                  <a:pt x="644" y="532"/>
                </a:moveTo>
                <a:cubicBezTo>
                  <a:pt x="645" y="530"/>
                  <a:pt x="645" y="530"/>
                  <a:pt x="645" y="530"/>
                </a:cubicBezTo>
                <a:cubicBezTo>
                  <a:pt x="644" y="529"/>
                  <a:pt x="644" y="529"/>
                  <a:pt x="644" y="529"/>
                </a:cubicBezTo>
                <a:cubicBezTo>
                  <a:pt x="644" y="527"/>
                  <a:pt x="644" y="527"/>
                  <a:pt x="644" y="527"/>
                </a:cubicBezTo>
                <a:cubicBezTo>
                  <a:pt x="644" y="524"/>
                  <a:pt x="644" y="524"/>
                  <a:pt x="644" y="524"/>
                </a:cubicBezTo>
                <a:cubicBezTo>
                  <a:pt x="645" y="522"/>
                  <a:pt x="645" y="522"/>
                  <a:pt x="645" y="522"/>
                </a:cubicBezTo>
                <a:cubicBezTo>
                  <a:pt x="647" y="522"/>
                  <a:pt x="647" y="522"/>
                  <a:pt x="647" y="522"/>
                </a:cubicBezTo>
                <a:cubicBezTo>
                  <a:pt x="647" y="524"/>
                  <a:pt x="647" y="524"/>
                  <a:pt x="647" y="524"/>
                </a:cubicBezTo>
                <a:cubicBezTo>
                  <a:pt x="646" y="524"/>
                  <a:pt x="646" y="524"/>
                  <a:pt x="646" y="524"/>
                </a:cubicBezTo>
                <a:cubicBezTo>
                  <a:pt x="646" y="526"/>
                  <a:pt x="646" y="526"/>
                  <a:pt x="646" y="526"/>
                </a:cubicBezTo>
                <a:cubicBezTo>
                  <a:pt x="647" y="528"/>
                  <a:pt x="647" y="528"/>
                  <a:pt x="647" y="528"/>
                </a:cubicBezTo>
                <a:cubicBezTo>
                  <a:pt x="646" y="532"/>
                  <a:pt x="646" y="532"/>
                  <a:pt x="646" y="532"/>
                </a:cubicBezTo>
                <a:cubicBezTo>
                  <a:pt x="644" y="532"/>
                  <a:pt x="644" y="532"/>
                  <a:pt x="644" y="532"/>
                </a:cubicBezTo>
                <a:close/>
                <a:moveTo>
                  <a:pt x="643" y="474"/>
                </a:moveTo>
                <a:cubicBezTo>
                  <a:pt x="643" y="476"/>
                  <a:pt x="643" y="476"/>
                  <a:pt x="643" y="476"/>
                </a:cubicBezTo>
                <a:cubicBezTo>
                  <a:pt x="644" y="477"/>
                  <a:pt x="644" y="477"/>
                  <a:pt x="644" y="477"/>
                </a:cubicBezTo>
                <a:cubicBezTo>
                  <a:pt x="646" y="477"/>
                  <a:pt x="646" y="477"/>
                  <a:pt x="646" y="477"/>
                </a:cubicBezTo>
                <a:cubicBezTo>
                  <a:pt x="648" y="475"/>
                  <a:pt x="648" y="475"/>
                  <a:pt x="648" y="475"/>
                </a:cubicBezTo>
                <a:cubicBezTo>
                  <a:pt x="647" y="475"/>
                  <a:pt x="647" y="475"/>
                  <a:pt x="647" y="475"/>
                </a:cubicBezTo>
                <a:cubicBezTo>
                  <a:pt x="645" y="474"/>
                  <a:pt x="645" y="474"/>
                  <a:pt x="645" y="474"/>
                </a:cubicBezTo>
                <a:cubicBezTo>
                  <a:pt x="643" y="474"/>
                  <a:pt x="643" y="474"/>
                  <a:pt x="643" y="474"/>
                </a:cubicBezTo>
                <a:close/>
                <a:moveTo>
                  <a:pt x="644" y="473"/>
                </a:moveTo>
                <a:cubicBezTo>
                  <a:pt x="645" y="471"/>
                  <a:pt x="645" y="471"/>
                  <a:pt x="645" y="471"/>
                </a:cubicBezTo>
                <a:cubicBezTo>
                  <a:pt x="645" y="469"/>
                  <a:pt x="645" y="469"/>
                  <a:pt x="645" y="469"/>
                </a:cubicBezTo>
                <a:cubicBezTo>
                  <a:pt x="648" y="466"/>
                  <a:pt x="648" y="466"/>
                  <a:pt x="648" y="466"/>
                </a:cubicBezTo>
                <a:cubicBezTo>
                  <a:pt x="649" y="465"/>
                  <a:pt x="649" y="465"/>
                  <a:pt x="649" y="465"/>
                </a:cubicBezTo>
                <a:cubicBezTo>
                  <a:pt x="650" y="466"/>
                  <a:pt x="650" y="466"/>
                  <a:pt x="650" y="466"/>
                </a:cubicBezTo>
                <a:cubicBezTo>
                  <a:pt x="650" y="468"/>
                  <a:pt x="650" y="468"/>
                  <a:pt x="650" y="468"/>
                </a:cubicBezTo>
                <a:cubicBezTo>
                  <a:pt x="649" y="470"/>
                  <a:pt x="649" y="470"/>
                  <a:pt x="649" y="470"/>
                </a:cubicBezTo>
                <a:cubicBezTo>
                  <a:pt x="649" y="473"/>
                  <a:pt x="649" y="473"/>
                  <a:pt x="649" y="473"/>
                </a:cubicBezTo>
                <a:cubicBezTo>
                  <a:pt x="647" y="473"/>
                  <a:pt x="647" y="473"/>
                  <a:pt x="647" y="473"/>
                </a:cubicBezTo>
                <a:cubicBezTo>
                  <a:pt x="644" y="473"/>
                  <a:pt x="644" y="473"/>
                  <a:pt x="644" y="473"/>
                </a:cubicBezTo>
                <a:close/>
                <a:moveTo>
                  <a:pt x="526" y="449"/>
                </a:moveTo>
                <a:cubicBezTo>
                  <a:pt x="528" y="448"/>
                  <a:pt x="528" y="448"/>
                  <a:pt x="528" y="448"/>
                </a:cubicBezTo>
                <a:cubicBezTo>
                  <a:pt x="528" y="446"/>
                  <a:pt x="528" y="446"/>
                  <a:pt x="528" y="446"/>
                </a:cubicBezTo>
                <a:cubicBezTo>
                  <a:pt x="526" y="446"/>
                  <a:pt x="526" y="446"/>
                  <a:pt x="526" y="446"/>
                </a:cubicBezTo>
                <a:cubicBezTo>
                  <a:pt x="526" y="448"/>
                  <a:pt x="526" y="448"/>
                  <a:pt x="526" y="448"/>
                </a:cubicBezTo>
                <a:cubicBezTo>
                  <a:pt x="526" y="449"/>
                  <a:pt x="526" y="449"/>
                  <a:pt x="526" y="449"/>
                </a:cubicBezTo>
                <a:close/>
                <a:moveTo>
                  <a:pt x="427" y="421"/>
                </a:moveTo>
                <a:cubicBezTo>
                  <a:pt x="428" y="420"/>
                  <a:pt x="428" y="420"/>
                  <a:pt x="428" y="420"/>
                </a:cubicBezTo>
                <a:cubicBezTo>
                  <a:pt x="430" y="420"/>
                  <a:pt x="430" y="420"/>
                  <a:pt x="430" y="420"/>
                </a:cubicBezTo>
                <a:cubicBezTo>
                  <a:pt x="428" y="421"/>
                  <a:pt x="428" y="421"/>
                  <a:pt x="428" y="421"/>
                </a:cubicBezTo>
                <a:cubicBezTo>
                  <a:pt x="428" y="421"/>
                  <a:pt x="426" y="421"/>
                  <a:pt x="427" y="421"/>
                </a:cubicBezTo>
                <a:close/>
                <a:moveTo>
                  <a:pt x="419" y="425"/>
                </a:moveTo>
                <a:cubicBezTo>
                  <a:pt x="421" y="425"/>
                  <a:pt x="421" y="425"/>
                  <a:pt x="421" y="425"/>
                </a:cubicBezTo>
                <a:cubicBezTo>
                  <a:pt x="421" y="424"/>
                  <a:pt x="421" y="424"/>
                  <a:pt x="421" y="424"/>
                </a:cubicBezTo>
                <a:cubicBezTo>
                  <a:pt x="419" y="423"/>
                  <a:pt x="419" y="423"/>
                  <a:pt x="419" y="423"/>
                </a:cubicBezTo>
                <a:cubicBezTo>
                  <a:pt x="419" y="425"/>
                  <a:pt x="419" y="425"/>
                  <a:pt x="419" y="425"/>
                </a:cubicBezTo>
                <a:close/>
                <a:moveTo>
                  <a:pt x="422" y="433"/>
                </a:moveTo>
                <a:cubicBezTo>
                  <a:pt x="422" y="432"/>
                  <a:pt x="422" y="432"/>
                  <a:pt x="422" y="432"/>
                </a:cubicBezTo>
                <a:cubicBezTo>
                  <a:pt x="422" y="431"/>
                  <a:pt x="422" y="431"/>
                  <a:pt x="422" y="431"/>
                </a:cubicBezTo>
                <a:cubicBezTo>
                  <a:pt x="423" y="433"/>
                  <a:pt x="423" y="433"/>
                  <a:pt x="423" y="433"/>
                </a:cubicBezTo>
                <a:cubicBezTo>
                  <a:pt x="422" y="433"/>
                  <a:pt x="422" y="433"/>
                  <a:pt x="422" y="433"/>
                </a:cubicBezTo>
                <a:close/>
                <a:moveTo>
                  <a:pt x="422" y="434"/>
                </a:moveTo>
                <a:cubicBezTo>
                  <a:pt x="421" y="431"/>
                  <a:pt x="421" y="431"/>
                  <a:pt x="421" y="431"/>
                </a:cubicBezTo>
                <a:cubicBezTo>
                  <a:pt x="420" y="432"/>
                  <a:pt x="420" y="432"/>
                  <a:pt x="420" y="432"/>
                </a:cubicBezTo>
                <a:cubicBezTo>
                  <a:pt x="421" y="434"/>
                  <a:pt x="421" y="434"/>
                  <a:pt x="421" y="434"/>
                </a:cubicBezTo>
                <a:cubicBezTo>
                  <a:pt x="422" y="434"/>
                  <a:pt x="422" y="434"/>
                  <a:pt x="422" y="434"/>
                </a:cubicBezTo>
                <a:close/>
                <a:moveTo>
                  <a:pt x="426" y="440"/>
                </a:moveTo>
                <a:cubicBezTo>
                  <a:pt x="427" y="443"/>
                  <a:pt x="427" y="443"/>
                  <a:pt x="427" y="443"/>
                </a:cubicBezTo>
                <a:cubicBezTo>
                  <a:pt x="428" y="443"/>
                  <a:pt x="428" y="443"/>
                  <a:pt x="428" y="443"/>
                </a:cubicBezTo>
                <a:cubicBezTo>
                  <a:pt x="430" y="441"/>
                  <a:pt x="430" y="441"/>
                  <a:pt x="430" y="441"/>
                </a:cubicBezTo>
                <a:cubicBezTo>
                  <a:pt x="429" y="440"/>
                  <a:pt x="429" y="440"/>
                  <a:pt x="429" y="440"/>
                </a:cubicBezTo>
                <a:cubicBezTo>
                  <a:pt x="430" y="439"/>
                  <a:pt x="430" y="439"/>
                  <a:pt x="430" y="439"/>
                </a:cubicBezTo>
                <a:cubicBezTo>
                  <a:pt x="429" y="439"/>
                  <a:pt x="429" y="439"/>
                  <a:pt x="429" y="439"/>
                </a:cubicBezTo>
                <a:cubicBezTo>
                  <a:pt x="428" y="440"/>
                  <a:pt x="428" y="440"/>
                  <a:pt x="428" y="440"/>
                </a:cubicBezTo>
                <a:cubicBezTo>
                  <a:pt x="427" y="440"/>
                  <a:pt x="427" y="440"/>
                  <a:pt x="427" y="440"/>
                </a:cubicBezTo>
                <a:cubicBezTo>
                  <a:pt x="426" y="440"/>
                  <a:pt x="426" y="440"/>
                  <a:pt x="426" y="440"/>
                </a:cubicBezTo>
                <a:close/>
                <a:moveTo>
                  <a:pt x="423" y="455"/>
                </a:moveTo>
                <a:cubicBezTo>
                  <a:pt x="422" y="451"/>
                  <a:pt x="422" y="451"/>
                  <a:pt x="422" y="451"/>
                </a:cubicBezTo>
                <a:cubicBezTo>
                  <a:pt x="423" y="450"/>
                  <a:pt x="423" y="450"/>
                  <a:pt x="423" y="450"/>
                </a:cubicBezTo>
                <a:cubicBezTo>
                  <a:pt x="423" y="448"/>
                  <a:pt x="423" y="448"/>
                  <a:pt x="423" y="448"/>
                </a:cubicBezTo>
                <a:cubicBezTo>
                  <a:pt x="425" y="445"/>
                  <a:pt x="425" y="445"/>
                  <a:pt x="425" y="445"/>
                </a:cubicBezTo>
                <a:cubicBezTo>
                  <a:pt x="426" y="446"/>
                  <a:pt x="426" y="446"/>
                  <a:pt x="426" y="446"/>
                </a:cubicBezTo>
                <a:cubicBezTo>
                  <a:pt x="425" y="448"/>
                  <a:pt x="425" y="448"/>
                  <a:pt x="425" y="448"/>
                </a:cubicBezTo>
                <a:cubicBezTo>
                  <a:pt x="426" y="449"/>
                  <a:pt x="426" y="449"/>
                  <a:pt x="426" y="449"/>
                </a:cubicBezTo>
                <a:cubicBezTo>
                  <a:pt x="425" y="450"/>
                  <a:pt x="425" y="450"/>
                  <a:pt x="425" y="450"/>
                </a:cubicBezTo>
                <a:cubicBezTo>
                  <a:pt x="426" y="452"/>
                  <a:pt x="426" y="452"/>
                  <a:pt x="426" y="452"/>
                </a:cubicBezTo>
                <a:cubicBezTo>
                  <a:pt x="424" y="453"/>
                  <a:pt x="424" y="453"/>
                  <a:pt x="424" y="453"/>
                </a:cubicBezTo>
                <a:cubicBezTo>
                  <a:pt x="424" y="454"/>
                  <a:pt x="424" y="454"/>
                  <a:pt x="424" y="454"/>
                </a:cubicBezTo>
                <a:cubicBezTo>
                  <a:pt x="423" y="455"/>
                  <a:pt x="423" y="455"/>
                  <a:pt x="423" y="455"/>
                </a:cubicBezTo>
                <a:close/>
                <a:moveTo>
                  <a:pt x="513" y="399"/>
                </a:moveTo>
                <a:cubicBezTo>
                  <a:pt x="513" y="398"/>
                  <a:pt x="513" y="398"/>
                  <a:pt x="513" y="398"/>
                </a:cubicBezTo>
                <a:cubicBezTo>
                  <a:pt x="514" y="397"/>
                  <a:pt x="514" y="397"/>
                  <a:pt x="514" y="397"/>
                </a:cubicBezTo>
                <a:cubicBezTo>
                  <a:pt x="515" y="398"/>
                  <a:pt x="515" y="398"/>
                  <a:pt x="515" y="398"/>
                </a:cubicBezTo>
                <a:cubicBezTo>
                  <a:pt x="514" y="399"/>
                  <a:pt x="514" y="399"/>
                  <a:pt x="514" y="399"/>
                </a:cubicBezTo>
                <a:cubicBezTo>
                  <a:pt x="513" y="399"/>
                  <a:pt x="513" y="399"/>
                  <a:pt x="513" y="399"/>
                </a:cubicBezTo>
                <a:close/>
                <a:moveTo>
                  <a:pt x="544" y="381"/>
                </a:moveTo>
                <a:cubicBezTo>
                  <a:pt x="543" y="378"/>
                  <a:pt x="543" y="378"/>
                  <a:pt x="543" y="378"/>
                </a:cubicBezTo>
                <a:cubicBezTo>
                  <a:pt x="542" y="377"/>
                  <a:pt x="542" y="377"/>
                  <a:pt x="542" y="377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73"/>
                  <a:pt x="544" y="373"/>
                  <a:pt x="544" y="373"/>
                </a:cubicBezTo>
                <a:cubicBezTo>
                  <a:pt x="545" y="374"/>
                  <a:pt x="545" y="374"/>
                  <a:pt x="545" y="374"/>
                </a:cubicBezTo>
                <a:cubicBezTo>
                  <a:pt x="545" y="375"/>
                  <a:pt x="545" y="375"/>
                  <a:pt x="545" y="375"/>
                </a:cubicBezTo>
                <a:cubicBezTo>
                  <a:pt x="546" y="377"/>
                  <a:pt x="546" y="377"/>
                  <a:pt x="546" y="377"/>
                </a:cubicBezTo>
                <a:cubicBezTo>
                  <a:pt x="545" y="378"/>
                  <a:pt x="545" y="378"/>
                  <a:pt x="545" y="378"/>
                </a:cubicBezTo>
                <a:cubicBezTo>
                  <a:pt x="545" y="381"/>
                  <a:pt x="545" y="381"/>
                  <a:pt x="545" y="381"/>
                </a:cubicBezTo>
                <a:cubicBezTo>
                  <a:pt x="544" y="381"/>
                  <a:pt x="544" y="381"/>
                  <a:pt x="544" y="381"/>
                </a:cubicBezTo>
                <a:close/>
                <a:moveTo>
                  <a:pt x="510" y="417"/>
                </a:moveTo>
                <a:cubicBezTo>
                  <a:pt x="510" y="417"/>
                  <a:pt x="510" y="417"/>
                  <a:pt x="510" y="417"/>
                </a:cubicBezTo>
                <a:cubicBezTo>
                  <a:pt x="509" y="415"/>
                  <a:pt x="509" y="415"/>
                  <a:pt x="509" y="415"/>
                </a:cubicBezTo>
                <a:cubicBezTo>
                  <a:pt x="511" y="413"/>
                  <a:pt x="511" y="413"/>
                  <a:pt x="511" y="413"/>
                </a:cubicBezTo>
                <a:cubicBezTo>
                  <a:pt x="511" y="412"/>
                  <a:pt x="511" y="412"/>
                  <a:pt x="511" y="412"/>
                </a:cubicBezTo>
                <a:cubicBezTo>
                  <a:pt x="512" y="411"/>
                  <a:pt x="512" y="411"/>
                  <a:pt x="512" y="411"/>
                </a:cubicBezTo>
                <a:cubicBezTo>
                  <a:pt x="512" y="409"/>
                  <a:pt x="512" y="409"/>
                  <a:pt x="512" y="409"/>
                </a:cubicBezTo>
                <a:cubicBezTo>
                  <a:pt x="510" y="409"/>
                  <a:pt x="510" y="409"/>
                  <a:pt x="510" y="409"/>
                </a:cubicBezTo>
                <a:cubicBezTo>
                  <a:pt x="510" y="408"/>
                  <a:pt x="510" y="408"/>
                  <a:pt x="510" y="408"/>
                </a:cubicBezTo>
                <a:cubicBezTo>
                  <a:pt x="510" y="406"/>
                  <a:pt x="510" y="406"/>
                  <a:pt x="510" y="406"/>
                </a:cubicBezTo>
                <a:cubicBezTo>
                  <a:pt x="512" y="405"/>
                  <a:pt x="512" y="405"/>
                  <a:pt x="512" y="405"/>
                </a:cubicBezTo>
                <a:cubicBezTo>
                  <a:pt x="513" y="403"/>
                  <a:pt x="513" y="403"/>
                  <a:pt x="513" y="403"/>
                </a:cubicBezTo>
                <a:cubicBezTo>
                  <a:pt x="510" y="402"/>
                  <a:pt x="510" y="402"/>
                  <a:pt x="510" y="402"/>
                </a:cubicBezTo>
                <a:cubicBezTo>
                  <a:pt x="509" y="402"/>
                  <a:pt x="509" y="402"/>
                  <a:pt x="509" y="402"/>
                </a:cubicBezTo>
                <a:cubicBezTo>
                  <a:pt x="508" y="404"/>
                  <a:pt x="508" y="404"/>
                  <a:pt x="508" y="404"/>
                </a:cubicBezTo>
                <a:cubicBezTo>
                  <a:pt x="507" y="405"/>
                  <a:pt x="507" y="405"/>
                  <a:pt x="507" y="405"/>
                </a:cubicBezTo>
                <a:cubicBezTo>
                  <a:pt x="506" y="404"/>
                  <a:pt x="506" y="404"/>
                  <a:pt x="506" y="404"/>
                </a:cubicBezTo>
                <a:cubicBezTo>
                  <a:pt x="503" y="404"/>
                  <a:pt x="503" y="404"/>
                  <a:pt x="503" y="404"/>
                </a:cubicBezTo>
                <a:cubicBezTo>
                  <a:pt x="500" y="407"/>
                  <a:pt x="500" y="407"/>
                  <a:pt x="500" y="407"/>
                </a:cubicBezTo>
                <a:cubicBezTo>
                  <a:pt x="498" y="408"/>
                  <a:pt x="498" y="408"/>
                  <a:pt x="498" y="408"/>
                </a:cubicBezTo>
                <a:cubicBezTo>
                  <a:pt x="498" y="407"/>
                  <a:pt x="498" y="407"/>
                  <a:pt x="498" y="407"/>
                </a:cubicBezTo>
                <a:cubicBezTo>
                  <a:pt x="501" y="406"/>
                  <a:pt x="501" y="406"/>
                  <a:pt x="501" y="406"/>
                </a:cubicBezTo>
                <a:cubicBezTo>
                  <a:pt x="502" y="404"/>
                  <a:pt x="502" y="404"/>
                  <a:pt x="502" y="404"/>
                </a:cubicBezTo>
                <a:cubicBezTo>
                  <a:pt x="502" y="401"/>
                  <a:pt x="502" y="401"/>
                  <a:pt x="502" y="401"/>
                </a:cubicBezTo>
                <a:cubicBezTo>
                  <a:pt x="501" y="403"/>
                  <a:pt x="501" y="403"/>
                  <a:pt x="501" y="403"/>
                </a:cubicBezTo>
                <a:cubicBezTo>
                  <a:pt x="500" y="402"/>
                  <a:pt x="500" y="402"/>
                  <a:pt x="500" y="402"/>
                </a:cubicBezTo>
                <a:cubicBezTo>
                  <a:pt x="500" y="400"/>
                  <a:pt x="500" y="400"/>
                  <a:pt x="500" y="400"/>
                </a:cubicBezTo>
                <a:cubicBezTo>
                  <a:pt x="502" y="399"/>
                  <a:pt x="502" y="399"/>
                  <a:pt x="502" y="399"/>
                </a:cubicBezTo>
                <a:cubicBezTo>
                  <a:pt x="500" y="396"/>
                  <a:pt x="500" y="396"/>
                  <a:pt x="500" y="396"/>
                </a:cubicBezTo>
                <a:cubicBezTo>
                  <a:pt x="502" y="394"/>
                  <a:pt x="502" y="394"/>
                  <a:pt x="502" y="394"/>
                </a:cubicBezTo>
                <a:cubicBezTo>
                  <a:pt x="503" y="394"/>
                  <a:pt x="503" y="394"/>
                  <a:pt x="503" y="394"/>
                </a:cubicBezTo>
                <a:cubicBezTo>
                  <a:pt x="503" y="395"/>
                  <a:pt x="503" y="395"/>
                  <a:pt x="503" y="395"/>
                </a:cubicBezTo>
                <a:cubicBezTo>
                  <a:pt x="504" y="399"/>
                  <a:pt x="504" y="399"/>
                  <a:pt x="504" y="399"/>
                </a:cubicBezTo>
                <a:cubicBezTo>
                  <a:pt x="506" y="400"/>
                  <a:pt x="506" y="400"/>
                  <a:pt x="506" y="400"/>
                </a:cubicBezTo>
                <a:cubicBezTo>
                  <a:pt x="507" y="400"/>
                  <a:pt x="507" y="400"/>
                  <a:pt x="507" y="400"/>
                </a:cubicBezTo>
                <a:cubicBezTo>
                  <a:pt x="509" y="400"/>
                  <a:pt x="509" y="400"/>
                  <a:pt x="509" y="400"/>
                </a:cubicBezTo>
                <a:cubicBezTo>
                  <a:pt x="510" y="397"/>
                  <a:pt x="510" y="397"/>
                  <a:pt x="510" y="397"/>
                </a:cubicBezTo>
                <a:cubicBezTo>
                  <a:pt x="509" y="396"/>
                  <a:pt x="509" y="396"/>
                  <a:pt x="509" y="396"/>
                </a:cubicBezTo>
                <a:cubicBezTo>
                  <a:pt x="509" y="395"/>
                  <a:pt x="509" y="395"/>
                  <a:pt x="509" y="395"/>
                </a:cubicBezTo>
                <a:cubicBezTo>
                  <a:pt x="511" y="395"/>
                  <a:pt x="511" y="395"/>
                  <a:pt x="511" y="395"/>
                </a:cubicBezTo>
                <a:cubicBezTo>
                  <a:pt x="512" y="396"/>
                  <a:pt x="512" y="396"/>
                  <a:pt x="512" y="396"/>
                </a:cubicBezTo>
                <a:cubicBezTo>
                  <a:pt x="513" y="395"/>
                  <a:pt x="513" y="395"/>
                  <a:pt x="513" y="395"/>
                </a:cubicBezTo>
                <a:cubicBezTo>
                  <a:pt x="515" y="393"/>
                  <a:pt x="515" y="393"/>
                  <a:pt x="515" y="393"/>
                </a:cubicBezTo>
                <a:cubicBezTo>
                  <a:pt x="515" y="391"/>
                  <a:pt x="515" y="391"/>
                  <a:pt x="515" y="391"/>
                </a:cubicBezTo>
                <a:cubicBezTo>
                  <a:pt x="516" y="393"/>
                  <a:pt x="516" y="393"/>
                  <a:pt x="516" y="393"/>
                </a:cubicBezTo>
                <a:cubicBezTo>
                  <a:pt x="517" y="393"/>
                  <a:pt x="517" y="393"/>
                  <a:pt x="517" y="393"/>
                </a:cubicBezTo>
                <a:cubicBezTo>
                  <a:pt x="519" y="391"/>
                  <a:pt x="519" y="391"/>
                  <a:pt x="519" y="391"/>
                </a:cubicBezTo>
                <a:cubicBezTo>
                  <a:pt x="517" y="395"/>
                  <a:pt x="517" y="395"/>
                  <a:pt x="517" y="395"/>
                </a:cubicBezTo>
                <a:cubicBezTo>
                  <a:pt x="517" y="398"/>
                  <a:pt x="517" y="398"/>
                  <a:pt x="517" y="398"/>
                </a:cubicBezTo>
                <a:cubicBezTo>
                  <a:pt x="518" y="398"/>
                  <a:pt x="518" y="398"/>
                  <a:pt x="518" y="398"/>
                </a:cubicBezTo>
                <a:cubicBezTo>
                  <a:pt x="519" y="398"/>
                  <a:pt x="519" y="398"/>
                  <a:pt x="519" y="398"/>
                </a:cubicBezTo>
                <a:cubicBezTo>
                  <a:pt x="518" y="400"/>
                  <a:pt x="518" y="400"/>
                  <a:pt x="518" y="400"/>
                </a:cubicBezTo>
                <a:cubicBezTo>
                  <a:pt x="520" y="400"/>
                  <a:pt x="520" y="400"/>
                  <a:pt x="520" y="400"/>
                </a:cubicBezTo>
                <a:cubicBezTo>
                  <a:pt x="521" y="398"/>
                  <a:pt x="521" y="398"/>
                  <a:pt x="521" y="398"/>
                </a:cubicBezTo>
                <a:cubicBezTo>
                  <a:pt x="522" y="397"/>
                  <a:pt x="522" y="397"/>
                  <a:pt x="522" y="397"/>
                </a:cubicBezTo>
                <a:cubicBezTo>
                  <a:pt x="524" y="393"/>
                  <a:pt x="524" y="393"/>
                  <a:pt x="524" y="393"/>
                </a:cubicBezTo>
                <a:cubicBezTo>
                  <a:pt x="525" y="392"/>
                  <a:pt x="525" y="392"/>
                  <a:pt x="525" y="392"/>
                </a:cubicBezTo>
                <a:cubicBezTo>
                  <a:pt x="525" y="395"/>
                  <a:pt x="525" y="395"/>
                  <a:pt x="525" y="395"/>
                </a:cubicBezTo>
                <a:cubicBezTo>
                  <a:pt x="523" y="397"/>
                  <a:pt x="523" y="397"/>
                  <a:pt x="523" y="397"/>
                </a:cubicBezTo>
                <a:cubicBezTo>
                  <a:pt x="523" y="401"/>
                  <a:pt x="523" y="401"/>
                  <a:pt x="523" y="401"/>
                </a:cubicBezTo>
                <a:cubicBezTo>
                  <a:pt x="525" y="401"/>
                  <a:pt x="525" y="401"/>
                  <a:pt x="525" y="401"/>
                </a:cubicBezTo>
                <a:cubicBezTo>
                  <a:pt x="527" y="402"/>
                  <a:pt x="527" y="402"/>
                  <a:pt x="527" y="402"/>
                </a:cubicBezTo>
                <a:cubicBezTo>
                  <a:pt x="528" y="400"/>
                  <a:pt x="528" y="400"/>
                  <a:pt x="528" y="400"/>
                </a:cubicBezTo>
                <a:cubicBezTo>
                  <a:pt x="530" y="398"/>
                  <a:pt x="530" y="398"/>
                  <a:pt x="530" y="398"/>
                </a:cubicBezTo>
                <a:cubicBezTo>
                  <a:pt x="531" y="395"/>
                  <a:pt x="531" y="395"/>
                  <a:pt x="531" y="395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2" y="389"/>
                  <a:pt x="532" y="389"/>
                  <a:pt x="532" y="389"/>
                </a:cubicBezTo>
                <a:cubicBezTo>
                  <a:pt x="533" y="388"/>
                  <a:pt x="533" y="388"/>
                  <a:pt x="533" y="388"/>
                </a:cubicBezTo>
                <a:cubicBezTo>
                  <a:pt x="532" y="387"/>
                  <a:pt x="532" y="387"/>
                  <a:pt x="532" y="387"/>
                </a:cubicBezTo>
                <a:cubicBezTo>
                  <a:pt x="531" y="387"/>
                  <a:pt x="531" y="387"/>
                  <a:pt x="531" y="387"/>
                </a:cubicBezTo>
                <a:cubicBezTo>
                  <a:pt x="530" y="387"/>
                  <a:pt x="530" y="387"/>
                  <a:pt x="530" y="387"/>
                </a:cubicBezTo>
                <a:cubicBezTo>
                  <a:pt x="528" y="388"/>
                  <a:pt x="528" y="388"/>
                  <a:pt x="528" y="388"/>
                </a:cubicBezTo>
                <a:cubicBezTo>
                  <a:pt x="528" y="385"/>
                  <a:pt x="528" y="385"/>
                  <a:pt x="528" y="385"/>
                </a:cubicBezTo>
                <a:cubicBezTo>
                  <a:pt x="529" y="384"/>
                  <a:pt x="529" y="384"/>
                  <a:pt x="529" y="384"/>
                </a:cubicBezTo>
                <a:cubicBezTo>
                  <a:pt x="529" y="383"/>
                  <a:pt x="529" y="383"/>
                  <a:pt x="529" y="383"/>
                </a:cubicBezTo>
                <a:cubicBezTo>
                  <a:pt x="526" y="383"/>
                  <a:pt x="526" y="383"/>
                  <a:pt x="526" y="383"/>
                </a:cubicBezTo>
                <a:cubicBezTo>
                  <a:pt x="526" y="382"/>
                  <a:pt x="526" y="382"/>
                  <a:pt x="526" y="382"/>
                </a:cubicBezTo>
                <a:cubicBezTo>
                  <a:pt x="524" y="381"/>
                  <a:pt x="524" y="381"/>
                  <a:pt x="524" y="381"/>
                </a:cubicBezTo>
                <a:cubicBezTo>
                  <a:pt x="524" y="379"/>
                  <a:pt x="524" y="379"/>
                  <a:pt x="524" y="379"/>
                </a:cubicBezTo>
                <a:cubicBezTo>
                  <a:pt x="522" y="375"/>
                  <a:pt x="522" y="375"/>
                  <a:pt x="522" y="375"/>
                </a:cubicBezTo>
                <a:cubicBezTo>
                  <a:pt x="522" y="372"/>
                  <a:pt x="522" y="372"/>
                  <a:pt x="522" y="372"/>
                </a:cubicBezTo>
                <a:cubicBezTo>
                  <a:pt x="523" y="369"/>
                  <a:pt x="523" y="369"/>
                  <a:pt x="523" y="369"/>
                </a:cubicBezTo>
                <a:cubicBezTo>
                  <a:pt x="522" y="366"/>
                  <a:pt x="522" y="366"/>
                  <a:pt x="522" y="366"/>
                </a:cubicBezTo>
                <a:cubicBezTo>
                  <a:pt x="520" y="369"/>
                  <a:pt x="520" y="369"/>
                  <a:pt x="520" y="369"/>
                </a:cubicBezTo>
                <a:cubicBezTo>
                  <a:pt x="520" y="371"/>
                  <a:pt x="520" y="371"/>
                  <a:pt x="520" y="371"/>
                </a:cubicBezTo>
                <a:cubicBezTo>
                  <a:pt x="519" y="369"/>
                  <a:pt x="519" y="369"/>
                  <a:pt x="519" y="369"/>
                </a:cubicBezTo>
                <a:cubicBezTo>
                  <a:pt x="516" y="367"/>
                  <a:pt x="516" y="367"/>
                  <a:pt x="516" y="367"/>
                </a:cubicBezTo>
                <a:cubicBezTo>
                  <a:pt x="515" y="362"/>
                  <a:pt x="515" y="362"/>
                  <a:pt x="515" y="362"/>
                </a:cubicBezTo>
                <a:cubicBezTo>
                  <a:pt x="514" y="361"/>
                  <a:pt x="514" y="361"/>
                  <a:pt x="514" y="361"/>
                </a:cubicBezTo>
                <a:cubicBezTo>
                  <a:pt x="513" y="357"/>
                  <a:pt x="513" y="357"/>
                  <a:pt x="513" y="357"/>
                </a:cubicBezTo>
                <a:cubicBezTo>
                  <a:pt x="512" y="355"/>
                  <a:pt x="512" y="355"/>
                  <a:pt x="512" y="355"/>
                </a:cubicBezTo>
                <a:cubicBezTo>
                  <a:pt x="512" y="353"/>
                  <a:pt x="512" y="353"/>
                  <a:pt x="512" y="353"/>
                </a:cubicBezTo>
                <a:cubicBezTo>
                  <a:pt x="511" y="351"/>
                  <a:pt x="511" y="351"/>
                  <a:pt x="511" y="351"/>
                </a:cubicBezTo>
                <a:cubicBezTo>
                  <a:pt x="511" y="349"/>
                  <a:pt x="511" y="349"/>
                  <a:pt x="511" y="349"/>
                </a:cubicBezTo>
                <a:cubicBezTo>
                  <a:pt x="513" y="349"/>
                  <a:pt x="513" y="349"/>
                  <a:pt x="513" y="349"/>
                </a:cubicBezTo>
                <a:cubicBezTo>
                  <a:pt x="514" y="347"/>
                  <a:pt x="514" y="347"/>
                  <a:pt x="514" y="347"/>
                </a:cubicBezTo>
                <a:cubicBezTo>
                  <a:pt x="516" y="347"/>
                  <a:pt x="516" y="347"/>
                  <a:pt x="516" y="347"/>
                </a:cubicBezTo>
                <a:cubicBezTo>
                  <a:pt x="516" y="347"/>
                  <a:pt x="516" y="347"/>
                  <a:pt x="516" y="347"/>
                </a:cubicBezTo>
                <a:cubicBezTo>
                  <a:pt x="518" y="346"/>
                  <a:pt x="518" y="346"/>
                  <a:pt x="518" y="346"/>
                </a:cubicBezTo>
                <a:cubicBezTo>
                  <a:pt x="518" y="344"/>
                  <a:pt x="518" y="344"/>
                  <a:pt x="518" y="344"/>
                </a:cubicBezTo>
                <a:cubicBezTo>
                  <a:pt x="520" y="339"/>
                  <a:pt x="520" y="339"/>
                  <a:pt x="520" y="339"/>
                </a:cubicBezTo>
                <a:cubicBezTo>
                  <a:pt x="520" y="336"/>
                  <a:pt x="520" y="336"/>
                  <a:pt x="520" y="336"/>
                </a:cubicBezTo>
                <a:cubicBezTo>
                  <a:pt x="520" y="335"/>
                  <a:pt x="520" y="335"/>
                  <a:pt x="520" y="335"/>
                </a:cubicBezTo>
                <a:cubicBezTo>
                  <a:pt x="519" y="331"/>
                  <a:pt x="519" y="331"/>
                  <a:pt x="519" y="331"/>
                </a:cubicBezTo>
                <a:cubicBezTo>
                  <a:pt x="520" y="328"/>
                  <a:pt x="520" y="328"/>
                  <a:pt x="520" y="328"/>
                </a:cubicBezTo>
                <a:cubicBezTo>
                  <a:pt x="521" y="328"/>
                  <a:pt x="521" y="328"/>
                  <a:pt x="521" y="328"/>
                </a:cubicBezTo>
                <a:cubicBezTo>
                  <a:pt x="521" y="324"/>
                  <a:pt x="521" y="324"/>
                  <a:pt x="521" y="324"/>
                </a:cubicBezTo>
                <a:cubicBezTo>
                  <a:pt x="524" y="321"/>
                  <a:pt x="524" y="321"/>
                  <a:pt x="524" y="321"/>
                </a:cubicBezTo>
                <a:cubicBezTo>
                  <a:pt x="524" y="319"/>
                  <a:pt x="524" y="319"/>
                  <a:pt x="524" y="319"/>
                </a:cubicBezTo>
                <a:cubicBezTo>
                  <a:pt x="525" y="317"/>
                  <a:pt x="525" y="317"/>
                  <a:pt x="525" y="317"/>
                </a:cubicBezTo>
                <a:cubicBezTo>
                  <a:pt x="525" y="313"/>
                  <a:pt x="525" y="313"/>
                  <a:pt x="525" y="313"/>
                </a:cubicBezTo>
                <a:cubicBezTo>
                  <a:pt x="527" y="312"/>
                  <a:pt x="527" y="312"/>
                  <a:pt x="527" y="312"/>
                </a:cubicBezTo>
                <a:cubicBezTo>
                  <a:pt x="527" y="310"/>
                  <a:pt x="527" y="310"/>
                  <a:pt x="527" y="310"/>
                </a:cubicBezTo>
                <a:cubicBezTo>
                  <a:pt x="529" y="307"/>
                  <a:pt x="529" y="307"/>
                  <a:pt x="529" y="307"/>
                </a:cubicBezTo>
                <a:cubicBezTo>
                  <a:pt x="529" y="304"/>
                  <a:pt x="529" y="304"/>
                  <a:pt x="529" y="304"/>
                </a:cubicBezTo>
                <a:cubicBezTo>
                  <a:pt x="529" y="303"/>
                  <a:pt x="529" y="303"/>
                  <a:pt x="529" y="303"/>
                </a:cubicBezTo>
                <a:cubicBezTo>
                  <a:pt x="531" y="302"/>
                  <a:pt x="531" y="302"/>
                  <a:pt x="531" y="302"/>
                </a:cubicBezTo>
                <a:cubicBezTo>
                  <a:pt x="531" y="300"/>
                  <a:pt x="531" y="300"/>
                  <a:pt x="531" y="300"/>
                </a:cubicBezTo>
                <a:cubicBezTo>
                  <a:pt x="530" y="297"/>
                  <a:pt x="530" y="297"/>
                  <a:pt x="530" y="297"/>
                </a:cubicBezTo>
                <a:cubicBezTo>
                  <a:pt x="530" y="296"/>
                  <a:pt x="530" y="296"/>
                  <a:pt x="530" y="296"/>
                </a:cubicBezTo>
                <a:cubicBezTo>
                  <a:pt x="530" y="294"/>
                  <a:pt x="530" y="294"/>
                  <a:pt x="530" y="294"/>
                </a:cubicBezTo>
                <a:cubicBezTo>
                  <a:pt x="528" y="293"/>
                  <a:pt x="528" y="293"/>
                  <a:pt x="528" y="293"/>
                </a:cubicBezTo>
                <a:cubicBezTo>
                  <a:pt x="527" y="289"/>
                  <a:pt x="527" y="289"/>
                  <a:pt x="527" y="289"/>
                </a:cubicBezTo>
                <a:cubicBezTo>
                  <a:pt x="528" y="288"/>
                  <a:pt x="528" y="288"/>
                  <a:pt x="528" y="288"/>
                </a:cubicBezTo>
                <a:cubicBezTo>
                  <a:pt x="526" y="284"/>
                  <a:pt x="526" y="284"/>
                  <a:pt x="526" y="284"/>
                </a:cubicBezTo>
                <a:cubicBezTo>
                  <a:pt x="524" y="283"/>
                  <a:pt x="524" y="283"/>
                  <a:pt x="524" y="283"/>
                </a:cubicBezTo>
                <a:cubicBezTo>
                  <a:pt x="523" y="282"/>
                  <a:pt x="523" y="282"/>
                  <a:pt x="523" y="282"/>
                </a:cubicBezTo>
                <a:cubicBezTo>
                  <a:pt x="522" y="283"/>
                  <a:pt x="522" y="283"/>
                  <a:pt x="522" y="283"/>
                </a:cubicBezTo>
                <a:cubicBezTo>
                  <a:pt x="522" y="286"/>
                  <a:pt x="522" y="286"/>
                  <a:pt x="522" y="286"/>
                </a:cubicBezTo>
                <a:cubicBezTo>
                  <a:pt x="521" y="286"/>
                  <a:pt x="521" y="286"/>
                  <a:pt x="521" y="286"/>
                </a:cubicBezTo>
                <a:cubicBezTo>
                  <a:pt x="518" y="281"/>
                  <a:pt x="518" y="281"/>
                  <a:pt x="518" y="281"/>
                </a:cubicBezTo>
                <a:cubicBezTo>
                  <a:pt x="516" y="281"/>
                  <a:pt x="516" y="281"/>
                  <a:pt x="516" y="281"/>
                </a:cubicBezTo>
                <a:cubicBezTo>
                  <a:pt x="515" y="279"/>
                  <a:pt x="515" y="279"/>
                  <a:pt x="515" y="279"/>
                </a:cubicBezTo>
                <a:cubicBezTo>
                  <a:pt x="513" y="280"/>
                  <a:pt x="513" y="280"/>
                  <a:pt x="513" y="280"/>
                </a:cubicBezTo>
                <a:cubicBezTo>
                  <a:pt x="514" y="283"/>
                  <a:pt x="514" y="283"/>
                  <a:pt x="514" y="283"/>
                </a:cubicBezTo>
                <a:cubicBezTo>
                  <a:pt x="513" y="283"/>
                  <a:pt x="513" y="283"/>
                  <a:pt x="513" y="283"/>
                </a:cubicBezTo>
                <a:cubicBezTo>
                  <a:pt x="511" y="283"/>
                  <a:pt x="511" y="283"/>
                  <a:pt x="511" y="283"/>
                </a:cubicBezTo>
                <a:cubicBezTo>
                  <a:pt x="510" y="286"/>
                  <a:pt x="510" y="286"/>
                  <a:pt x="510" y="286"/>
                </a:cubicBezTo>
                <a:cubicBezTo>
                  <a:pt x="510" y="287"/>
                  <a:pt x="510" y="287"/>
                  <a:pt x="510" y="287"/>
                </a:cubicBezTo>
                <a:cubicBezTo>
                  <a:pt x="508" y="288"/>
                  <a:pt x="508" y="288"/>
                  <a:pt x="508" y="288"/>
                </a:cubicBezTo>
                <a:cubicBezTo>
                  <a:pt x="506" y="294"/>
                  <a:pt x="506" y="294"/>
                  <a:pt x="506" y="294"/>
                </a:cubicBezTo>
                <a:cubicBezTo>
                  <a:pt x="506" y="297"/>
                  <a:pt x="506" y="297"/>
                  <a:pt x="506" y="297"/>
                </a:cubicBezTo>
                <a:cubicBezTo>
                  <a:pt x="505" y="299"/>
                  <a:pt x="505" y="299"/>
                  <a:pt x="505" y="299"/>
                </a:cubicBezTo>
                <a:cubicBezTo>
                  <a:pt x="505" y="301"/>
                  <a:pt x="505" y="301"/>
                  <a:pt x="505" y="301"/>
                </a:cubicBezTo>
                <a:cubicBezTo>
                  <a:pt x="504" y="302"/>
                  <a:pt x="504" y="302"/>
                  <a:pt x="504" y="302"/>
                </a:cubicBezTo>
                <a:cubicBezTo>
                  <a:pt x="504" y="304"/>
                  <a:pt x="504" y="304"/>
                  <a:pt x="504" y="304"/>
                </a:cubicBezTo>
                <a:cubicBezTo>
                  <a:pt x="502" y="305"/>
                  <a:pt x="502" y="305"/>
                  <a:pt x="502" y="305"/>
                </a:cubicBezTo>
                <a:cubicBezTo>
                  <a:pt x="502" y="310"/>
                  <a:pt x="502" y="310"/>
                  <a:pt x="502" y="310"/>
                </a:cubicBezTo>
                <a:cubicBezTo>
                  <a:pt x="500" y="311"/>
                  <a:pt x="500" y="311"/>
                  <a:pt x="500" y="311"/>
                </a:cubicBezTo>
                <a:cubicBezTo>
                  <a:pt x="499" y="311"/>
                  <a:pt x="499" y="311"/>
                  <a:pt x="499" y="311"/>
                </a:cubicBezTo>
                <a:cubicBezTo>
                  <a:pt x="497" y="315"/>
                  <a:pt x="497" y="315"/>
                  <a:pt x="497" y="315"/>
                </a:cubicBezTo>
                <a:cubicBezTo>
                  <a:pt x="498" y="316"/>
                  <a:pt x="498" y="316"/>
                  <a:pt x="498" y="316"/>
                </a:cubicBezTo>
                <a:cubicBezTo>
                  <a:pt x="497" y="319"/>
                  <a:pt x="497" y="319"/>
                  <a:pt x="497" y="319"/>
                </a:cubicBezTo>
                <a:cubicBezTo>
                  <a:pt x="497" y="321"/>
                  <a:pt x="497" y="321"/>
                  <a:pt x="497" y="321"/>
                </a:cubicBezTo>
                <a:cubicBezTo>
                  <a:pt x="495" y="323"/>
                  <a:pt x="495" y="323"/>
                  <a:pt x="495" y="323"/>
                </a:cubicBezTo>
                <a:cubicBezTo>
                  <a:pt x="497" y="325"/>
                  <a:pt x="497" y="325"/>
                  <a:pt x="497" y="325"/>
                </a:cubicBezTo>
                <a:cubicBezTo>
                  <a:pt x="496" y="327"/>
                  <a:pt x="496" y="327"/>
                  <a:pt x="496" y="327"/>
                </a:cubicBezTo>
                <a:cubicBezTo>
                  <a:pt x="494" y="327"/>
                  <a:pt x="494" y="327"/>
                  <a:pt x="494" y="327"/>
                </a:cubicBezTo>
                <a:cubicBezTo>
                  <a:pt x="495" y="328"/>
                  <a:pt x="495" y="328"/>
                  <a:pt x="495" y="328"/>
                </a:cubicBezTo>
                <a:cubicBezTo>
                  <a:pt x="497" y="329"/>
                  <a:pt x="497" y="329"/>
                  <a:pt x="497" y="329"/>
                </a:cubicBezTo>
                <a:cubicBezTo>
                  <a:pt x="497" y="331"/>
                  <a:pt x="497" y="331"/>
                  <a:pt x="497" y="331"/>
                </a:cubicBezTo>
                <a:cubicBezTo>
                  <a:pt x="495" y="331"/>
                  <a:pt x="495" y="331"/>
                  <a:pt x="495" y="331"/>
                </a:cubicBezTo>
                <a:cubicBezTo>
                  <a:pt x="494" y="331"/>
                  <a:pt x="494" y="331"/>
                  <a:pt x="494" y="331"/>
                </a:cubicBezTo>
                <a:cubicBezTo>
                  <a:pt x="492" y="332"/>
                  <a:pt x="492" y="332"/>
                  <a:pt x="492" y="332"/>
                </a:cubicBezTo>
                <a:cubicBezTo>
                  <a:pt x="490" y="332"/>
                  <a:pt x="490" y="332"/>
                  <a:pt x="490" y="332"/>
                </a:cubicBezTo>
                <a:cubicBezTo>
                  <a:pt x="489" y="333"/>
                  <a:pt x="489" y="333"/>
                  <a:pt x="489" y="333"/>
                </a:cubicBezTo>
                <a:cubicBezTo>
                  <a:pt x="489" y="335"/>
                  <a:pt x="489" y="335"/>
                  <a:pt x="489" y="335"/>
                </a:cubicBezTo>
                <a:cubicBezTo>
                  <a:pt x="488" y="336"/>
                  <a:pt x="488" y="336"/>
                  <a:pt x="488" y="336"/>
                </a:cubicBezTo>
                <a:cubicBezTo>
                  <a:pt x="487" y="335"/>
                  <a:pt x="487" y="335"/>
                  <a:pt x="487" y="335"/>
                </a:cubicBezTo>
                <a:cubicBezTo>
                  <a:pt x="486" y="333"/>
                  <a:pt x="486" y="333"/>
                  <a:pt x="486" y="333"/>
                </a:cubicBezTo>
                <a:cubicBezTo>
                  <a:pt x="487" y="331"/>
                  <a:pt x="487" y="331"/>
                  <a:pt x="487" y="331"/>
                </a:cubicBezTo>
                <a:cubicBezTo>
                  <a:pt x="486" y="329"/>
                  <a:pt x="486" y="329"/>
                  <a:pt x="486" y="329"/>
                </a:cubicBezTo>
                <a:cubicBezTo>
                  <a:pt x="486" y="326"/>
                  <a:pt x="486" y="326"/>
                  <a:pt x="486" y="326"/>
                </a:cubicBezTo>
                <a:cubicBezTo>
                  <a:pt x="487" y="322"/>
                  <a:pt x="487" y="322"/>
                  <a:pt x="487" y="322"/>
                </a:cubicBezTo>
                <a:cubicBezTo>
                  <a:pt x="488" y="319"/>
                  <a:pt x="488" y="319"/>
                  <a:pt x="488" y="319"/>
                </a:cubicBezTo>
                <a:cubicBezTo>
                  <a:pt x="490" y="318"/>
                  <a:pt x="490" y="318"/>
                  <a:pt x="490" y="318"/>
                </a:cubicBezTo>
                <a:cubicBezTo>
                  <a:pt x="490" y="316"/>
                  <a:pt x="490" y="316"/>
                  <a:pt x="490" y="316"/>
                </a:cubicBezTo>
                <a:cubicBezTo>
                  <a:pt x="490" y="314"/>
                  <a:pt x="490" y="314"/>
                  <a:pt x="490" y="314"/>
                </a:cubicBezTo>
                <a:cubicBezTo>
                  <a:pt x="492" y="309"/>
                  <a:pt x="492" y="309"/>
                  <a:pt x="492" y="309"/>
                </a:cubicBezTo>
                <a:cubicBezTo>
                  <a:pt x="495" y="307"/>
                  <a:pt x="495" y="307"/>
                  <a:pt x="495" y="307"/>
                </a:cubicBezTo>
                <a:cubicBezTo>
                  <a:pt x="495" y="304"/>
                  <a:pt x="495" y="304"/>
                  <a:pt x="495" y="304"/>
                </a:cubicBezTo>
                <a:cubicBezTo>
                  <a:pt x="493" y="304"/>
                  <a:pt x="493" y="304"/>
                  <a:pt x="493" y="304"/>
                </a:cubicBezTo>
                <a:cubicBezTo>
                  <a:pt x="492" y="304"/>
                  <a:pt x="492" y="304"/>
                  <a:pt x="492" y="304"/>
                </a:cubicBezTo>
                <a:cubicBezTo>
                  <a:pt x="492" y="302"/>
                  <a:pt x="492" y="302"/>
                  <a:pt x="492" y="302"/>
                </a:cubicBezTo>
                <a:cubicBezTo>
                  <a:pt x="494" y="301"/>
                  <a:pt x="494" y="301"/>
                  <a:pt x="494" y="301"/>
                </a:cubicBezTo>
                <a:cubicBezTo>
                  <a:pt x="494" y="296"/>
                  <a:pt x="494" y="296"/>
                  <a:pt x="494" y="296"/>
                </a:cubicBezTo>
                <a:cubicBezTo>
                  <a:pt x="493" y="295"/>
                  <a:pt x="493" y="295"/>
                  <a:pt x="493" y="295"/>
                </a:cubicBezTo>
                <a:cubicBezTo>
                  <a:pt x="492" y="292"/>
                  <a:pt x="492" y="292"/>
                  <a:pt x="492" y="292"/>
                </a:cubicBezTo>
                <a:cubicBezTo>
                  <a:pt x="493" y="291"/>
                  <a:pt x="493" y="291"/>
                  <a:pt x="493" y="291"/>
                </a:cubicBezTo>
                <a:cubicBezTo>
                  <a:pt x="493" y="288"/>
                  <a:pt x="493" y="288"/>
                  <a:pt x="493" y="288"/>
                </a:cubicBezTo>
                <a:cubicBezTo>
                  <a:pt x="491" y="288"/>
                  <a:pt x="491" y="288"/>
                  <a:pt x="491" y="288"/>
                </a:cubicBezTo>
                <a:cubicBezTo>
                  <a:pt x="489" y="285"/>
                  <a:pt x="489" y="285"/>
                  <a:pt x="489" y="285"/>
                </a:cubicBezTo>
                <a:cubicBezTo>
                  <a:pt x="486" y="286"/>
                  <a:pt x="486" y="286"/>
                  <a:pt x="486" y="286"/>
                </a:cubicBezTo>
                <a:cubicBezTo>
                  <a:pt x="485" y="289"/>
                  <a:pt x="485" y="289"/>
                  <a:pt x="485" y="289"/>
                </a:cubicBezTo>
                <a:cubicBezTo>
                  <a:pt x="487" y="291"/>
                  <a:pt x="487" y="291"/>
                  <a:pt x="487" y="291"/>
                </a:cubicBezTo>
                <a:cubicBezTo>
                  <a:pt x="487" y="293"/>
                  <a:pt x="487" y="293"/>
                  <a:pt x="487" y="293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6"/>
                  <a:pt x="488" y="296"/>
                  <a:pt x="488" y="296"/>
                </a:cubicBezTo>
                <a:cubicBezTo>
                  <a:pt x="487" y="296"/>
                  <a:pt x="487" y="296"/>
                  <a:pt x="487" y="296"/>
                </a:cubicBezTo>
                <a:cubicBezTo>
                  <a:pt x="486" y="294"/>
                  <a:pt x="486" y="294"/>
                  <a:pt x="486" y="294"/>
                </a:cubicBezTo>
                <a:cubicBezTo>
                  <a:pt x="484" y="294"/>
                  <a:pt x="484" y="294"/>
                  <a:pt x="484" y="294"/>
                </a:cubicBezTo>
                <a:cubicBezTo>
                  <a:pt x="483" y="296"/>
                  <a:pt x="483" y="296"/>
                  <a:pt x="483" y="296"/>
                </a:cubicBezTo>
                <a:cubicBezTo>
                  <a:pt x="484" y="297"/>
                  <a:pt x="484" y="297"/>
                  <a:pt x="484" y="297"/>
                </a:cubicBezTo>
                <a:cubicBezTo>
                  <a:pt x="485" y="299"/>
                  <a:pt x="485" y="299"/>
                  <a:pt x="485" y="299"/>
                </a:cubicBezTo>
                <a:cubicBezTo>
                  <a:pt x="486" y="302"/>
                  <a:pt x="486" y="302"/>
                  <a:pt x="486" y="302"/>
                </a:cubicBezTo>
                <a:cubicBezTo>
                  <a:pt x="485" y="303"/>
                  <a:pt x="485" y="303"/>
                  <a:pt x="485" y="303"/>
                </a:cubicBezTo>
                <a:cubicBezTo>
                  <a:pt x="484" y="302"/>
                  <a:pt x="484" y="302"/>
                  <a:pt x="484" y="302"/>
                </a:cubicBezTo>
                <a:cubicBezTo>
                  <a:pt x="483" y="301"/>
                  <a:pt x="483" y="301"/>
                  <a:pt x="483" y="301"/>
                </a:cubicBezTo>
                <a:cubicBezTo>
                  <a:pt x="483" y="304"/>
                  <a:pt x="483" y="304"/>
                  <a:pt x="483" y="304"/>
                </a:cubicBezTo>
                <a:cubicBezTo>
                  <a:pt x="481" y="302"/>
                  <a:pt x="481" y="302"/>
                  <a:pt x="481" y="302"/>
                </a:cubicBezTo>
                <a:cubicBezTo>
                  <a:pt x="481" y="300"/>
                  <a:pt x="481" y="300"/>
                  <a:pt x="481" y="300"/>
                </a:cubicBezTo>
                <a:cubicBezTo>
                  <a:pt x="479" y="300"/>
                  <a:pt x="479" y="300"/>
                  <a:pt x="479" y="300"/>
                </a:cubicBezTo>
                <a:cubicBezTo>
                  <a:pt x="478" y="303"/>
                  <a:pt x="478" y="303"/>
                  <a:pt x="478" y="303"/>
                </a:cubicBezTo>
                <a:cubicBezTo>
                  <a:pt x="477" y="302"/>
                  <a:pt x="477" y="302"/>
                  <a:pt x="477" y="302"/>
                </a:cubicBezTo>
                <a:cubicBezTo>
                  <a:pt x="477" y="300"/>
                  <a:pt x="477" y="300"/>
                  <a:pt x="477" y="300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4" y="299"/>
                  <a:pt x="474" y="299"/>
                  <a:pt x="474" y="299"/>
                </a:cubicBezTo>
                <a:cubicBezTo>
                  <a:pt x="472" y="302"/>
                  <a:pt x="472" y="302"/>
                  <a:pt x="472" y="302"/>
                </a:cubicBezTo>
                <a:cubicBezTo>
                  <a:pt x="470" y="299"/>
                  <a:pt x="470" y="299"/>
                  <a:pt x="470" y="299"/>
                </a:cubicBezTo>
                <a:cubicBezTo>
                  <a:pt x="468" y="299"/>
                  <a:pt x="468" y="299"/>
                  <a:pt x="468" y="299"/>
                </a:cubicBezTo>
                <a:cubicBezTo>
                  <a:pt x="467" y="300"/>
                  <a:pt x="467" y="300"/>
                  <a:pt x="467" y="300"/>
                </a:cubicBezTo>
                <a:cubicBezTo>
                  <a:pt x="464" y="300"/>
                  <a:pt x="464" y="300"/>
                  <a:pt x="464" y="300"/>
                </a:cubicBezTo>
                <a:cubicBezTo>
                  <a:pt x="464" y="299"/>
                  <a:pt x="464" y="299"/>
                  <a:pt x="464" y="299"/>
                </a:cubicBezTo>
                <a:cubicBezTo>
                  <a:pt x="461" y="300"/>
                  <a:pt x="461" y="300"/>
                  <a:pt x="461" y="300"/>
                </a:cubicBezTo>
                <a:cubicBezTo>
                  <a:pt x="460" y="299"/>
                  <a:pt x="460" y="299"/>
                  <a:pt x="460" y="299"/>
                </a:cubicBezTo>
                <a:cubicBezTo>
                  <a:pt x="462" y="297"/>
                  <a:pt x="462" y="297"/>
                  <a:pt x="462" y="297"/>
                </a:cubicBezTo>
                <a:cubicBezTo>
                  <a:pt x="465" y="296"/>
                  <a:pt x="465" y="296"/>
                  <a:pt x="465" y="296"/>
                </a:cubicBezTo>
                <a:cubicBezTo>
                  <a:pt x="466" y="297"/>
                  <a:pt x="466" y="297"/>
                  <a:pt x="466" y="297"/>
                </a:cubicBezTo>
                <a:cubicBezTo>
                  <a:pt x="469" y="296"/>
                  <a:pt x="469" y="296"/>
                  <a:pt x="469" y="296"/>
                </a:cubicBezTo>
                <a:cubicBezTo>
                  <a:pt x="469" y="295"/>
                  <a:pt x="469" y="295"/>
                  <a:pt x="469" y="295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3" y="295"/>
                  <a:pt x="473" y="295"/>
                </a:cubicBezTo>
                <a:cubicBezTo>
                  <a:pt x="475" y="293"/>
                  <a:pt x="475" y="293"/>
                  <a:pt x="475" y="293"/>
                </a:cubicBezTo>
                <a:cubicBezTo>
                  <a:pt x="475" y="291"/>
                  <a:pt x="475" y="291"/>
                  <a:pt x="475" y="291"/>
                </a:cubicBezTo>
                <a:cubicBezTo>
                  <a:pt x="475" y="289"/>
                  <a:pt x="475" y="289"/>
                  <a:pt x="475" y="289"/>
                </a:cubicBezTo>
                <a:cubicBezTo>
                  <a:pt x="474" y="288"/>
                  <a:pt x="474" y="288"/>
                  <a:pt x="474" y="288"/>
                </a:cubicBezTo>
                <a:cubicBezTo>
                  <a:pt x="472" y="284"/>
                  <a:pt x="472" y="284"/>
                  <a:pt x="472" y="284"/>
                </a:cubicBezTo>
                <a:cubicBezTo>
                  <a:pt x="469" y="283"/>
                  <a:pt x="469" y="283"/>
                  <a:pt x="469" y="283"/>
                </a:cubicBezTo>
                <a:cubicBezTo>
                  <a:pt x="469" y="281"/>
                  <a:pt x="469" y="281"/>
                  <a:pt x="469" y="281"/>
                </a:cubicBezTo>
                <a:cubicBezTo>
                  <a:pt x="465" y="278"/>
                  <a:pt x="465" y="278"/>
                  <a:pt x="465" y="278"/>
                </a:cubicBezTo>
                <a:cubicBezTo>
                  <a:pt x="465" y="276"/>
                  <a:pt x="465" y="276"/>
                  <a:pt x="465" y="276"/>
                </a:cubicBezTo>
                <a:cubicBezTo>
                  <a:pt x="463" y="276"/>
                  <a:pt x="463" y="276"/>
                  <a:pt x="463" y="276"/>
                </a:cubicBezTo>
                <a:cubicBezTo>
                  <a:pt x="460" y="278"/>
                  <a:pt x="460" y="278"/>
                  <a:pt x="460" y="278"/>
                </a:cubicBezTo>
                <a:cubicBezTo>
                  <a:pt x="458" y="279"/>
                  <a:pt x="458" y="279"/>
                  <a:pt x="458" y="279"/>
                </a:cubicBezTo>
                <a:cubicBezTo>
                  <a:pt x="454" y="283"/>
                  <a:pt x="454" y="283"/>
                  <a:pt x="454" y="283"/>
                </a:cubicBezTo>
                <a:cubicBezTo>
                  <a:pt x="455" y="283"/>
                  <a:pt x="455" y="283"/>
                  <a:pt x="455" y="283"/>
                </a:cubicBezTo>
                <a:cubicBezTo>
                  <a:pt x="455" y="285"/>
                  <a:pt x="455" y="285"/>
                  <a:pt x="455" y="285"/>
                </a:cubicBezTo>
                <a:cubicBezTo>
                  <a:pt x="454" y="285"/>
                  <a:pt x="454" y="285"/>
                  <a:pt x="454" y="285"/>
                </a:cubicBezTo>
                <a:cubicBezTo>
                  <a:pt x="452" y="286"/>
                  <a:pt x="452" y="286"/>
                  <a:pt x="452" y="286"/>
                </a:cubicBezTo>
                <a:cubicBezTo>
                  <a:pt x="452" y="285"/>
                  <a:pt x="452" y="285"/>
                  <a:pt x="452" y="285"/>
                </a:cubicBezTo>
                <a:cubicBezTo>
                  <a:pt x="450" y="286"/>
                  <a:pt x="450" y="286"/>
                  <a:pt x="450" y="286"/>
                </a:cubicBezTo>
                <a:cubicBezTo>
                  <a:pt x="448" y="284"/>
                  <a:pt x="448" y="284"/>
                  <a:pt x="448" y="284"/>
                </a:cubicBezTo>
                <a:cubicBezTo>
                  <a:pt x="446" y="285"/>
                  <a:pt x="446" y="285"/>
                  <a:pt x="446" y="285"/>
                </a:cubicBezTo>
                <a:cubicBezTo>
                  <a:pt x="445" y="285"/>
                  <a:pt x="445" y="285"/>
                  <a:pt x="445" y="285"/>
                </a:cubicBezTo>
                <a:cubicBezTo>
                  <a:pt x="443" y="285"/>
                  <a:pt x="443" y="285"/>
                  <a:pt x="443" y="285"/>
                </a:cubicBezTo>
                <a:cubicBezTo>
                  <a:pt x="442" y="285"/>
                  <a:pt x="442" y="285"/>
                  <a:pt x="442" y="285"/>
                </a:cubicBezTo>
                <a:cubicBezTo>
                  <a:pt x="442" y="284"/>
                  <a:pt x="442" y="284"/>
                  <a:pt x="442" y="284"/>
                </a:cubicBezTo>
                <a:cubicBezTo>
                  <a:pt x="446" y="283"/>
                  <a:pt x="446" y="283"/>
                  <a:pt x="446" y="283"/>
                </a:cubicBezTo>
                <a:cubicBezTo>
                  <a:pt x="447" y="281"/>
                  <a:pt x="447" y="281"/>
                  <a:pt x="447" y="281"/>
                </a:cubicBezTo>
                <a:cubicBezTo>
                  <a:pt x="449" y="280"/>
                  <a:pt x="449" y="280"/>
                  <a:pt x="449" y="280"/>
                </a:cubicBezTo>
                <a:cubicBezTo>
                  <a:pt x="450" y="280"/>
                  <a:pt x="450" y="280"/>
                  <a:pt x="450" y="280"/>
                </a:cubicBezTo>
                <a:cubicBezTo>
                  <a:pt x="452" y="278"/>
                  <a:pt x="452" y="278"/>
                  <a:pt x="452" y="278"/>
                </a:cubicBezTo>
                <a:cubicBezTo>
                  <a:pt x="452" y="275"/>
                  <a:pt x="452" y="275"/>
                  <a:pt x="452" y="275"/>
                </a:cubicBezTo>
                <a:cubicBezTo>
                  <a:pt x="453" y="274"/>
                  <a:pt x="453" y="274"/>
                  <a:pt x="453" y="274"/>
                </a:cubicBezTo>
                <a:cubicBezTo>
                  <a:pt x="455" y="274"/>
                  <a:pt x="455" y="274"/>
                  <a:pt x="455" y="274"/>
                </a:cubicBezTo>
                <a:cubicBezTo>
                  <a:pt x="457" y="270"/>
                  <a:pt x="457" y="270"/>
                  <a:pt x="457" y="270"/>
                </a:cubicBezTo>
                <a:cubicBezTo>
                  <a:pt x="457" y="267"/>
                  <a:pt x="457" y="267"/>
                  <a:pt x="457" y="267"/>
                </a:cubicBezTo>
                <a:cubicBezTo>
                  <a:pt x="457" y="265"/>
                  <a:pt x="457" y="265"/>
                  <a:pt x="457" y="265"/>
                </a:cubicBezTo>
                <a:cubicBezTo>
                  <a:pt x="457" y="263"/>
                  <a:pt x="457" y="263"/>
                  <a:pt x="457" y="263"/>
                </a:cubicBezTo>
                <a:cubicBezTo>
                  <a:pt x="455" y="263"/>
                  <a:pt x="455" y="263"/>
                  <a:pt x="455" y="263"/>
                </a:cubicBezTo>
                <a:cubicBezTo>
                  <a:pt x="451" y="264"/>
                  <a:pt x="451" y="264"/>
                  <a:pt x="451" y="264"/>
                </a:cubicBezTo>
                <a:cubicBezTo>
                  <a:pt x="446" y="265"/>
                  <a:pt x="446" y="265"/>
                  <a:pt x="446" y="265"/>
                </a:cubicBezTo>
                <a:cubicBezTo>
                  <a:pt x="442" y="266"/>
                  <a:pt x="442" y="266"/>
                  <a:pt x="442" y="266"/>
                </a:cubicBezTo>
                <a:cubicBezTo>
                  <a:pt x="433" y="268"/>
                  <a:pt x="433" y="268"/>
                  <a:pt x="433" y="268"/>
                </a:cubicBezTo>
                <a:cubicBezTo>
                  <a:pt x="422" y="272"/>
                  <a:pt x="422" y="272"/>
                  <a:pt x="422" y="272"/>
                </a:cubicBezTo>
                <a:cubicBezTo>
                  <a:pt x="419" y="275"/>
                  <a:pt x="419" y="275"/>
                  <a:pt x="419" y="275"/>
                </a:cubicBezTo>
                <a:cubicBezTo>
                  <a:pt x="412" y="276"/>
                  <a:pt x="412" y="276"/>
                  <a:pt x="412" y="276"/>
                </a:cubicBezTo>
                <a:cubicBezTo>
                  <a:pt x="404" y="280"/>
                  <a:pt x="404" y="280"/>
                  <a:pt x="404" y="280"/>
                </a:cubicBezTo>
                <a:cubicBezTo>
                  <a:pt x="400" y="283"/>
                  <a:pt x="400" y="283"/>
                  <a:pt x="400" y="283"/>
                </a:cubicBezTo>
                <a:cubicBezTo>
                  <a:pt x="400" y="285"/>
                  <a:pt x="400" y="285"/>
                  <a:pt x="400" y="285"/>
                </a:cubicBezTo>
                <a:cubicBezTo>
                  <a:pt x="402" y="285"/>
                  <a:pt x="402" y="285"/>
                  <a:pt x="402" y="285"/>
                </a:cubicBezTo>
                <a:cubicBezTo>
                  <a:pt x="403" y="286"/>
                  <a:pt x="403" y="286"/>
                  <a:pt x="403" y="286"/>
                </a:cubicBezTo>
                <a:cubicBezTo>
                  <a:pt x="401" y="288"/>
                  <a:pt x="401" y="288"/>
                  <a:pt x="401" y="288"/>
                </a:cubicBezTo>
                <a:cubicBezTo>
                  <a:pt x="399" y="288"/>
                  <a:pt x="399" y="288"/>
                  <a:pt x="399" y="288"/>
                </a:cubicBezTo>
                <a:cubicBezTo>
                  <a:pt x="395" y="291"/>
                  <a:pt x="395" y="291"/>
                  <a:pt x="395" y="291"/>
                </a:cubicBezTo>
                <a:cubicBezTo>
                  <a:pt x="392" y="292"/>
                  <a:pt x="392" y="292"/>
                  <a:pt x="392" y="292"/>
                </a:cubicBezTo>
                <a:cubicBezTo>
                  <a:pt x="390" y="293"/>
                  <a:pt x="390" y="293"/>
                  <a:pt x="390" y="293"/>
                </a:cubicBezTo>
                <a:cubicBezTo>
                  <a:pt x="389" y="295"/>
                  <a:pt x="389" y="295"/>
                  <a:pt x="389" y="295"/>
                </a:cubicBezTo>
                <a:cubicBezTo>
                  <a:pt x="386" y="298"/>
                  <a:pt x="386" y="298"/>
                  <a:pt x="386" y="298"/>
                </a:cubicBezTo>
                <a:cubicBezTo>
                  <a:pt x="385" y="300"/>
                  <a:pt x="385" y="300"/>
                  <a:pt x="385" y="300"/>
                </a:cubicBezTo>
                <a:cubicBezTo>
                  <a:pt x="384" y="303"/>
                  <a:pt x="384" y="303"/>
                  <a:pt x="384" y="303"/>
                </a:cubicBezTo>
                <a:cubicBezTo>
                  <a:pt x="386" y="302"/>
                  <a:pt x="386" y="302"/>
                  <a:pt x="386" y="302"/>
                </a:cubicBezTo>
                <a:cubicBezTo>
                  <a:pt x="388" y="303"/>
                  <a:pt x="388" y="303"/>
                  <a:pt x="388" y="303"/>
                </a:cubicBezTo>
                <a:cubicBezTo>
                  <a:pt x="387" y="305"/>
                  <a:pt x="387" y="305"/>
                  <a:pt x="387" y="305"/>
                </a:cubicBezTo>
                <a:cubicBezTo>
                  <a:pt x="388" y="305"/>
                  <a:pt x="388" y="305"/>
                  <a:pt x="388" y="305"/>
                </a:cubicBezTo>
                <a:cubicBezTo>
                  <a:pt x="389" y="305"/>
                  <a:pt x="389" y="305"/>
                  <a:pt x="389" y="305"/>
                </a:cubicBezTo>
                <a:cubicBezTo>
                  <a:pt x="391" y="304"/>
                  <a:pt x="391" y="304"/>
                  <a:pt x="391" y="304"/>
                </a:cubicBezTo>
                <a:cubicBezTo>
                  <a:pt x="393" y="304"/>
                  <a:pt x="393" y="304"/>
                  <a:pt x="393" y="304"/>
                </a:cubicBezTo>
                <a:cubicBezTo>
                  <a:pt x="395" y="305"/>
                  <a:pt x="395" y="305"/>
                  <a:pt x="395" y="305"/>
                </a:cubicBezTo>
                <a:cubicBezTo>
                  <a:pt x="395" y="307"/>
                  <a:pt x="395" y="307"/>
                  <a:pt x="395" y="307"/>
                </a:cubicBezTo>
                <a:cubicBezTo>
                  <a:pt x="392" y="308"/>
                  <a:pt x="392" y="308"/>
                  <a:pt x="392" y="308"/>
                </a:cubicBezTo>
                <a:cubicBezTo>
                  <a:pt x="389" y="307"/>
                  <a:pt x="389" y="307"/>
                  <a:pt x="389" y="307"/>
                </a:cubicBezTo>
                <a:cubicBezTo>
                  <a:pt x="387" y="308"/>
                  <a:pt x="387" y="308"/>
                  <a:pt x="387" y="308"/>
                </a:cubicBezTo>
                <a:cubicBezTo>
                  <a:pt x="388" y="310"/>
                  <a:pt x="388" y="310"/>
                  <a:pt x="388" y="310"/>
                </a:cubicBezTo>
                <a:cubicBezTo>
                  <a:pt x="392" y="312"/>
                  <a:pt x="392" y="312"/>
                  <a:pt x="392" y="312"/>
                </a:cubicBezTo>
                <a:cubicBezTo>
                  <a:pt x="393" y="311"/>
                  <a:pt x="393" y="311"/>
                  <a:pt x="393" y="311"/>
                </a:cubicBezTo>
                <a:cubicBezTo>
                  <a:pt x="394" y="309"/>
                  <a:pt x="394" y="309"/>
                  <a:pt x="394" y="309"/>
                </a:cubicBezTo>
                <a:cubicBezTo>
                  <a:pt x="395" y="309"/>
                  <a:pt x="395" y="309"/>
                  <a:pt x="395" y="309"/>
                </a:cubicBezTo>
                <a:cubicBezTo>
                  <a:pt x="396" y="310"/>
                  <a:pt x="396" y="310"/>
                  <a:pt x="396" y="310"/>
                </a:cubicBezTo>
                <a:cubicBezTo>
                  <a:pt x="395" y="312"/>
                  <a:pt x="395" y="312"/>
                  <a:pt x="395" y="312"/>
                </a:cubicBezTo>
                <a:cubicBezTo>
                  <a:pt x="397" y="312"/>
                  <a:pt x="397" y="312"/>
                  <a:pt x="397" y="312"/>
                </a:cubicBezTo>
                <a:cubicBezTo>
                  <a:pt x="401" y="313"/>
                  <a:pt x="401" y="313"/>
                  <a:pt x="401" y="313"/>
                </a:cubicBezTo>
                <a:cubicBezTo>
                  <a:pt x="405" y="312"/>
                  <a:pt x="405" y="312"/>
                  <a:pt x="405" y="312"/>
                </a:cubicBezTo>
                <a:cubicBezTo>
                  <a:pt x="407" y="312"/>
                  <a:pt x="407" y="312"/>
                  <a:pt x="407" y="312"/>
                </a:cubicBezTo>
                <a:cubicBezTo>
                  <a:pt x="411" y="313"/>
                  <a:pt x="411" y="313"/>
                  <a:pt x="411" y="313"/>
                </a:cubicBezTo>
                <a:cubicBezTo>
                  <a:pt x="413" y="313"/>
                  <a:pt x="413" y="313"/>
                  <a:pt x="413" y="313"/>
                </a:cubicBezTo>
                <a:cubicBezTo>
                  <a:pt x="416" y="314"/>
                  <a:pt x="416" y="314"/>
                  <a:pt x="416" y="314"/>
                </a:cubicBezTo>
                <a:cubicBezTo>
                  <a:pt x="417" y="316"/>
                  <a:pt x="417" y="316"/>
                  <a:pt x="417" y="316"/>
                </a:cubicBezTo>
                <a:cubicBezTo>
                  <a:pt x="419" y="316"/>
                  <a:pt x="419" y="316"/>
                  <a:pt x="419" y="316"/>
                </a:cubicBezTo>
                <a:cubicBezTo>
                  <a:pt x="418" y="317"/>
                  <a:pt x="418" y="317"/>
                  <a:pt x="418" y="317"/>
                </a:cubicBezTo>
                <a:cubicBezTo>
                  <a:pt x="416" y="317"/>
                  <a:pt x="416" y="317"/>
                  <a:pt x="416" y="317"/>
                </a:cubicBezTo>
                <a:cubicBezTo>
                  <a:pt x="413" y="315"/>
                  <a:pt x="413" y="315"/>
                  <a:pt x="413" y="315"/>
                </a:cubicBezTo>
                <a:cubicBezTo>
                  <a:pt x="408" y="315"/>
                  <a:pt x="408" y="315"/>
                  <a:pt x="408" y="315"/>
                </a:cubicBezTo>
                <a:cubicBezTo>
                  <a:pt x="407" y="316"/>
                  <a:pt x="407" y="316"/>
                  <a:pt x="407" y="316"/>
                </a:cubicBezTo>
                <a:cubicBezTo>
                  <a:pt x="410" y="317"/>
                  <a:pt x="410" y="317"/>
                  <a:pt x="410" y="317"/>
                </a:cubicBezTo>
                <a:cubicBezTo>
                  <a:pt x="411" y="318"/>
                  <a:pt x="411" y="318"/>
                  <a:pt x="411" y="318"/>
                </a:cubicBezTo>
                <a:cubicBezTo>
                  <a:pt x="407" y="318"/>
                  <a:pt x="407" y="318"/>
                  <a:pt x="407" y="318"/>
                </a:cubicBezTo>
                <a:cubicBezTo>
                  <a:pt x="405" y="317"/>
                  <a:pt x="405" y="317"/>
                  <a:pt x="405" y="317"/>
                </a:cubicBezTo>
                <a:cubicBezTo>
                  <a:pt x="400" y="317"/>
                  <a:pt x="400" y="317"/>
                  <a:pt x="400" y="317"/>
                </a:cubicBezTo>
                <a:cubicBezTo>
                  <a:pt x="399" y="318"/>
                  <a:pt x="399" y="318"/>
                  <a:pt x="399" y="318"/>
                </a:cubicBezTo>
                <a:cubicBezTo>
                  <a:pt x="397" y="318"/>
                  <a:pt x="397" y="318"/>
                  <a:pt x="397" y="318"/>
                </a:cubicBezTo>
                <a:cubicBezTo>
                  <a:pt x="396" y="318"/>
                  <a:pt x="396" y="318"/>
                  <a:pt x="396" y="318"/>
                </a:cubicBezTo>
                <a:cubicBezTo>
                  <a:pt x="394" y="318"/>
                  <a:pt x="394" y="318"/>
                  <a:pt x="394" y="318"/>
                </a:cubicBezTo>
                <a:cubicBezTo>
                  <a:pt x="392" y="318"/>
                  <a:pt x="392" y="318"/>
                  <a:pt x="392" y="318"/>
                </a:cubicBezTo>
                <a:cubicBezTo>
                  <a:pt x="386" y="318"/>
                  <a:pt x="386" y="318"/>
                  <a:pt x="386" y="318"/>
                </a:cubicBezTo>
                <a:cubicBezTo>
                  <a:pt x="385" y="319"/>
                  <a:pt x="385" y="319"/>
                  <a:pt x="385" y="319"/>
                </a:cubicBezTo>
                <a:cubicBezTo>
                  <a:pt x="381" y="320"/>
                  <a:pt x="381" y="320"/>
                  <a:pt x="381" y="320"/>
                </a:cubicBezTo>
                <a:cubicBezTo>
                  <a:pt x="380" y="322"/>
                  <a:pt x="380" y="322"/>
                  <a:pt x="380" y="322"/>
                </a:cubicBezTo>
                <a:cubicBezTo>
                  <a:pt x="381" y="329"/>
                  <a:pt x="381" y="329"/>
                  <a:pt x="381" y="329"/>
                </a:cubicBezTo>
                <a:cubicBezTo>
                  <a:pt x="381" y="330"/>
                  <a:pt x="381" y="330"/>
                  <a:pt x="381" y="330"/>
                </a:cubicBezTo>
                <a:cubicBezTo>
                  <a:pt x="381" y="333"/>
                  <a:pt x="381" y="333"/>
                  <a:pt x="381" y="333"/>
                </a:cubicBezTo>
                <a:cubicBezTo>
                  <a:pt x="380" y="334"/>
                  <a:pt x="380" y="334"/>
                  <a:pt x="380" y="334"/>
                </a:cubicBezTo>
                <a:cubicBezTo>
                  <a:pt x="380" y="335"/>
                  <a:pt x="380" y="335"/>
                  <a:pt x="380" y="335"/>
                </a:cubicBezTo>
                <a:cubicBezTo>
                  <a:pt x="382" y="336"/>
                  <a:pt x="382" y="336"/>
                  <a:pt x="382" y="336"/>
                </a:cubicBezTo>
                <a:cubicBezTo>
                  <a:pt x="384" y="336"/>
                  <a:pt x="384" y="336"/>
                  <a:pt x="384" y="336"/>
                </a:cubicBezTo>
                <a:cubicBezTo>
                  <a:pt x="385" y="336"/>
                  <a:pt x="385" y="336"/>
                  <a:pt x="385" y="336"/>
                </a:cubicBezTo>
                <a:cubicBezTo>
                  <a:pt x="386" y="337"/>
                  <a:pt x="386" y="337"/>
                  <a:pt x="386" y="337"/>
                </a:cubicBezTo>
                <a:cubicBezTo>
                  <a:pt x="388" y="337"/>
                  <a:pt x="388" y="337"/>
                  <a:pt x="388" y="337"/>
                </a:cubicBezTo>
                <a:cubicBezTo>
                  <a:pt x="389" y="336"/>
                  <a:pt x="389" y="336"/>
                  <a:pt x="389" y="336"/>
                </a:cubicBezTo>
                <a:cubicBezTo>
                  <a:pt x="390" y="336"/>
                  <a:pt x="390" y="336"/>
                  <a:pt x="390" y="336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392" y="338"/>
                  <a:pt x="392" y="338"/>
                  <a:pt x="392" y="338"/>
                </a:cubicBezTo>
                <a:cubicBezTo>
                  <a:pt x="393" y="337"/>
                  <a:pt x="393" y="337"/>
                  <a:pt x="393" y="337"/>
                </a:cubicBezTo>
                <a:cubicBezTo>
                  <a:pt x="395" y="338"/>
                  <a:pt x="395" y="338"/>
                  <a:pt x="395" y="338"/>
                </a:cubicBezTo>
                <a:cubicBezTo>
                  <a:pt x="395" y="340"/>
                  <a:pt x="395" y="340"/>
                  <a:pt x="395" y="340"/>
                </a:cubicBezTo>
                <a:cubicBezTo>
                  <a:pt x="396" y="340"/>
                  <a:pt x="396" y="340"/>
                  <a:pt x="396" y="340"/>
                </a:cubicBezTo>
                <a:cubicBezTo>
                  <a:pt x="398" y="340"/>
                  <a:pt x="398" y="340"/>
                  <a:pt x="398" y="340"/>
                </a:cubicBezTo>
                <a:cubicBezTo>
                  <a:pt x="400" y="340"/>
                  <a:pt x="400" y="340"/>
                  <a:pt x="400" y="340"/>
                </a:cubicBezTo>
                <a:cubicBezTo>
                  <a:pt x="401" y="341"/>
                  <a:pt x="401" y="341"/>
                  <a:pt x="401" y="341"/>
                </a:cubicBezTo>
                <a:cubicBezTo>
                  <a:pt x="403" y="341"/>
                  <a:pt x="403" y="341"/>
                  <a:pt x="403" y="341"/>
                </a:cubicBezTo>
                <a:cubicBezTo>
                  <a:pt x="405" y="340"/>
                  <a:pt x="405" y="340"/>
                  <a:pt x="405" y="340"/>
                </a:cubicBezTo>
                <a:cubicBezTo>
                  <a:pt x="407" y="341"/>
                  <a:pt x="407" y="341"/>
                  <a:pt x="407" y="341"/>
                </a:cubicBezTo>
                <a:cubicBezTo>
                  <a:pt x="409" y="340"/>
                  <a:pt x="409" y="340"/>
                  <a:pt x="409" y="340"/>
                </a:cubicBezTo>
                <a:cubicBezTo>
                  <a:pt x="411" y="341"/>
                  <a:pt x="411" y="341"/>
                  <a:pt x="411" y="341"/>
                </a:cubicBezTo>
                <a:cubicBezTo>
                  <a:pt x="414" y="341"/>
                  <a:pt x="414" y="341"/>
                  <a:pt x="414" y="341"/>
                </a:cubicBezTo>
                <a:cubicBezTo>
                  <a:pt x="416" y="341"/>
                  <a:pt x="416" y="341"/>
                  <a:pt x="416" y="341"/>
                </a:cubicBezTo>
                <a:cubicBezTo>
                  <a:pt x="418" y="342"/>
                  <a:pt x="418" y="342"/>
                  <a:pt x="418" y="342"/>
                </a:cubicBezTo>
                <a:cubicBezTo>
                  <a:pt x="419" y="343"/>
                  <a:pt x="419" y="343"/>
                  <a:pt x="419" y="343"/>
                </a:cubicBezTo>
                <a:cubicBezTo>
                  <a:pt x="420" y="342"/>
                  <a:pt x="420" y="342"/>
                  <a:pt x="420" y="342"/>
                </a:cubicBezTo>
                <a:cubicBezTo>
                  <a:pt x="421" y="344"/>
                  <a:pt x="421" y="344"/>
                  <a:pt x="421" y="344"/>
                </a:cubicBezTo>
                <a:cubicBezTo>
                  <a:pt x="423" y="346"/>
                  <a:pt x="423" y="346"/>
                  <a:pt x="423" y="346"/>
                </a:cubicBezTo>
                <a:cubicBezTo>
                  <a:pt x="423" y="347"/>
                  <a:pt x="423" y="347"/>
                  <a:pt x="423" y="347"/>
                </a:cubicBezTo>
                <a:cubicBezTo>
                  <a:pt x="424" y="348"/>
                  <a:pt x="424" y="348"/>
                  <a:pt x="424" y="348"/>
                </a:cubicBezTo>
                <a:cubicBezTo>
                  <a:pt x="426" y="348"/>
                  <a:pt x="426" y="348"/>
                  <a:pt x="426" y="348"/>
                </a:cubicBezTo>
                <a:cubicBezTo>
                  <a:pt x="427" y="349"/>
                  <a:pt x="427" y="349"/>
                  <a:pt x="427" y="349"/>
                </a:cubicBezTo>
                <a:cubicBezTo>
                  <a:pt x="428" y="350"/>
                  <a:pt x="428" y="350"/>
                  <a:pt x="428" y="350"/>
                </a:cubicBezTo>
                <a:cubicBezTo>
                  <a:pt x="429" y="351"/>
                  <a:pt x="429" y="351"/>
                  <a:pt x="429" y="351"/>
                </a:cubicBezTo>
                <a:cubicBezTo>
                  <a:pt x="431" y="352"/>
                  <a:pt x="431" y="352"/>
                  <a:pt x="431" y="352"/>
                </a:cubicBezTo>
                <a:cubicBezTo>
                  <a:pt x="430" y="353"/>
                  <a:pt x="430" y="353"/>
                  <a:pt x="430" y="353"/>
                </a:cubicBezTo>
                <a:cubicBezTo>
                  <a:pt x="430" y="355"/>
                  <a:pt x="430" y="355"/>
                  <a:pt x="430" y="355"/>
                </a:cubicBezTo>
                <a:cubicBezTo>
                  <a:pt x="432" y="357"/>
                  <a:pt x="432" y="357"/>
                  <a:pt x="432" y="357"/>
                </a:cubicBezTo>
                <a:cubicBezTo>
                  <a:pt x="435" y="359"/>
                  <a:pt x="435" y="359"/>
                  <a:pt x="435" y="359"/>
                </a:cubicBezTo>
                <a:cubicBezTo>
                  <a:pt x="435" y="361"/>
                  <a:pt x="435" y="361"/>
                  <a:pt x="435" y="361"/>
                </a:cubicBezTo>
                <a:cubicBezTo>
                  <a:pt x="435" y="361"/>
                  <a:pt x="435" y="361"/>
                  <a:pt x="435" y="361"/>
                </a:cubicBezTo>
                <a:cubicBezTo>
                  <a:pt x="435" y="363"/>
                  <a:pt x="435" y="363"/>
                  <a:pt x="435" y="363"/>
                </a:cubicBezTo>
                <a:cubicBezTo>
                  <a:pt x="434" y="362"/>
                  <a:pt x="434" y="362"/>
                  <a:pt x="434" y="362"/>
                </a:cubicBezTo>
                <a:cubicBezTo>
                  <a:pt x="430" y="361"/>
                  <a:pt x="430" y="361"/>
                  <a:pt x="430" y="361"/>
                </a:cubicBezTo>
                <a:cubicBezTo>
                  <a:pt x="426" y="360"/>
                  <a:pt x="426" y="360"/>
                  <a:pt x="426" y="360"/>
                </a:cubicBezTo>
                <a:cubicBezTo>
                  <a:pt x="425" y="360"/>
                  <a:pt x="425" y="360"/>
                  <a:pt x="425" y="360"/>
                </a:cubicBezTo>
                <a:cubicBezTo>
                  <a:pt x="423" y="360"/>
                  <a:pt x="423" y="360"/>
                  <a:pt x="423" y="360"/>
                </a:cubicBezTo>
                <a:cubicBezTo>
                  <a:pt x="422" y="360"/>
                  <a:pt x="422" y="360"/>
                  <a:pt x="422" y="360"/>
                </a:cubicBezTo>
                <a:cubicBezTo>
                  <a:pt x="420" y="360"/>
                  <a:pt x="420" y="360"/>
                  <a:pt x="420" y="360"/>
                </a:cubicBezTo>
                <a:cubicBezTo>
                  <a:pt x="419" y="358"/>
                  <a:pt x="419" y="358"/>
                  <a:pt x="419" y="358"/>
                </a:cubicBezTo>
                <a:cubicBezTo>
                  <a:pt x="417" y="358"/>
                  <a:pt x="417" y="358"/>
                  <a:pt x="417" y="358"/>
                </a:cubicBezTo>
                <a:cubicBezTo>
                  <a:pt x="416" y="356"/>
                  <a:pt x="416" y="356"/>
                  <a:pt x="416" y="356"/>
                </a:cubicBezTo>
                <a:cubicBezTo>
                  <a:pt x="415" y="356"/>
                  <a:pt x="415" y="356"/>
                  <a:pt x="415" y="356"/>
                </a:cubicBezTo>
                <a:cubicBezTo>
                  <a:pt x="412" y="356"/>
                  <a:pt x="412" y="356"/>
                  <a:pt x="412" y="356"/>
                </a:cubicBezTo>
                <a:cubicBezTo>
                  <a:pt x="411" y="356"/>
                  <a:pt x="411" y="356"/>
                  <a:pt x="411" y="356"/>
                </a:cubicBezTo>
                <a:cubicBezTo>
                  <a:pt x="410" y="355"/>
                  <a:pt x="410" y="355"/>
                  <a:pt x="410" y="355"/>
                </a:cubicBezTo>
                <a:cubicBezTo>
                  <a:pt x="407" y="354"/>
                  <a:pt x="407" y="354"/>
                  <a:pt x="407" y="354"/>
                </a:cubicBezTo>
                <a:cubicBezTo>
                  <a:pt x="407" y="352"/>
                  <a:pt x="407" y="352"/>
                  <a:pt x="407" y="352"/>
                </a:cubicBezTo>
                <a:cubicBezTo>
                  <a:pt x="406" y="352"/>
                  <a:pt x="406" y="352"/>
                  <a:pt x="406" y="352"/>
                </a:cubicBezTo>
                <a:cubicBezTo>
                  <a:pt x="404" y="351"/>
                  <a:pt x="404" y="351"/>
                  <a:pt x="404" y="351"/>
                </a:cubicBezTo>
                <a:cubicBezTo>
                  <a:pt x="402" y="352"/>
                  <a:pt x="402" y="352"/>
                  <a:pt x="402" y="352"/>
                </a:cubicBezTo>
                <a:cubicBezTo>
                  <a:pt x="401" y="351"/>
                  <a:pt x="401" y="351"/>
                  <a:pt x="401" y="351"/>
                </a:cubicBezTo>
                <a:cubicBezTo>
                  <a:pt x="395" y="351"/>
                  <a:pt x="395" y="351"/>
                  <a:pt x="395" y="351"/>
                </a:cubicBezTo>
                <a:cubicBezTo>
                  <a:pt x="392" y="351"/>
                  <a:pt x="392" y="351"/>
                  <a:pt x="392" y="351"/>
                </a:cubicBezTo>
                <a:cubicBezTo>
                  <a:pt x="390" y="350"/>
                  <a:pt x="390" y="350"/>
                  <a:pt x="390" y="350"/>
                </a:cubicBezTo>
                <a:cubicBezTo>
                  <a:pt x="380" y="350"/>
                  <a:pt x="380" y="350"/>
                  <a:pt x="380" y="350"/>
                </a:cubicBezTo>
                <a:cubicBezTo>
                  <a:pt x="378" y="351"/>
                  <a:pt x="378" y="351"/>
                  <a:pt x="378" y="351"/>
                </a:cubicBezTo>
                <a:cubicBezTo>
                  <a:pt x="376" y="351"/>
                  <a:pt x="376" y="351"/>
                  <a:pt x="376" y="351"/>
                </a:cubicBezTo>
                <a:cubicBezTo>
                  <a:pt x="374" y="353"/>
                  <a:pt x="374" y="353"/>
                  <a:pt x="374" y="353"/>
                </a:cubicBezTo>
                <a:cubicBezTo>
                  <a:pt x="374" y="357"/>
                  <a:pt x="374" y="357"/>
                  <a:pt x="374" y="357"/>
                </a:cubicBezTo>
                <a:cubicBezTo>
                  <a:pt x="372" y="360"/>
                  <a:pt x="372" y="360"/>
                  <a:pt x="372" y="360"/>
                </a:cubicBezTo>
                <a:cubicBezTo>
                  <a:pt x="373" y="364"/>
                  <a:pt x="373" y="364"/>
                  <a:pt x="373" y="364"/>
                </a:cubicBezTo>
                <a:cubicBezTo>
                  <a:pt x="372" y="365"/>
                  <a:pt x="372" y="365"/>
                  <a:pt x="372" y="365"/>
                </a:cubicBezTo>
                <a:cubicBezTo>
                  <a:pt x="372" y="367"/>
                  <a:pt x="372" y="367"/>
                  <a:pt x="372" y="367"/>
                </a:cubicBezTo>
                <a:cubicBezTo>
                  <a:pt x="374" y="367"/>
                  <a:pt x="374" y="367"/>
                  <a:pt x="374" y="367"/>
                </a:cubicBezTo>
                <a:cubicBezTo>
                  <a:pt x="374" y="369"/>
                  <a:pt x="374" y="369"/>
                  <a:pt x="374" y="369"/>
                </a:cubicBezTo>
                <a:cubicBezTo>
                  <a:pt x="373" y="369"/>
                  <a:pt x="373" y="369"/>
                  <a:pt x="373" y="369"/>
                </a:cubicBezTo>
                <a:cubicBezTo>
                  <a:pt x="374" y="374"/>
                  <a:pt x="374" y="374"/>
                  <a:pt x="374" y="374"/>
                </a:cubicBezTo>
                <a:cubicBezTo>
                  <a:pt x="376" y="376"/>
                  <a:pt x="376" y="376"/>
                  <a:pt x="376" y="376"/>
                </a:cubicBezTo>
                <a:cubicBezTo>
                  <a:pt x="377" y="377"/>
                  <a:pt x="377" y="377"/>
                  <a:pt x="377" y="377"/>
                </a:cubicBezTo>
                <a:cubicBezTo>
                  <a:pt x="380" y="379"/>
                  <a:pt x="380" y="379"/>
                  <a:pt x="380" y="379"/>
                </a:cubicBezTo>
                <a:cubicBezTo>
                  <a:pt x="381" y="380"/>
                  <a:pt x="381" y="380"/>
                  <a:pt x="381" y="380"/>
                </a:cubicBezTo>
                <a:cubicBezTo>
                  <a:pt x="383" y="380"/>
                  <a:pt x="383" y="380"/>
                  <a:pt x="383" y="380"/>
                </a:cubicBezTo>
                <a:cubicBezTo>
                  <a:pt x="384" y="381"/>
                  <a:pt x="384" y="381"/>
                  <a:pt x="384" y="381"/>
                </a:cubicBezTo>
                <a:cubicBezTo>
                  <a:pt x="386" y="382"/>
                  <a:pt x="386" y="382"/>
                  <a:pt x="386" y="382"/>
                </a:cubicBezTo>
                <a:cubicBezTo>
                  <a:pt x="389" y="380"/>
                  <a:pt x="389" y="380"/>
                  <a:pt x="389" y="380"/>
                </a:cubicBezTo>
                <a:cubicBezTo>
                  <a:pt x="390" y="381"/>
                  <a:pt x="390" y="381"/>
                  <a:pt x="390" y="381"/>
                </a:cubicBezTo>
                <a:cubicBezTo>
                  <a:pt x="392" y="382"/>
                  <a:pt x="392" y="382"/>
                  <a:pt x="392" y="382"/>
                </a:cubicBezTo>
                <a:cubicBezTo>
                  <a:pt x="394" y="382"/>
                  <a:pt x="394" y="382"/>
                  <a:pt x="394" y="382"/>
                </a:cubicBezTo>
                <a:cubicBezTo>
                  <a:pt x="396" y="385"/>
                  <a:pt x="396" y="385"/>
                  <a:pt x="396" y="385"/>
                </a:cubicBezTo>
                <a:cubicBezTo>
                  <a:pt x="397" y="386"/>
                  <a:pt x="397" y="386"/>
                  <a:pt x="397" y="386"/>
                </a:cubicBezTo>
                <a:cubicBezTo>
                  <a:pt x="398" y="387"/>
                  <a:pt x="398" y="387"/>
                  <a:pt x="398" y="387"/>
                </a:cubicBezTo>
                <a:cubicBezTo>
                  <a:pt x="395" y="388"/>
                  <a:pt x="395" y="388"/>
                  <a:pt x="395" y="388"/>
                </a:cubicBezTo>
                <a:cubicBezTo>
                  <a:pt x="396" y="389"/>
                  <a:pt x="396" y="389"/>
                  <a:pt x="396" y="389"/>
                </a:cubicBezTo>
                <a:cubicBezTo>
                  <a:pt x="394" y="390"/>
                  <a:pt x="394" y="390"/>
                  <a:pt x="394" y="390"/>
                </a:cubicBezTo>
                <a:cubicBezTo>
                  <a:pt x="395" y="392"/>
                  <a:pt x="395" y="392"/>
                  <a:pt x="395" y="392"/>
                </a:cubicBezTo>
                <a:cubicBezTo>
                  <a:pt x="394" y="393"/>
                  <a:pt x="394" y="393"/>
                  <a:pt x="394" y="393"/>
                </a:cubicBezTo>
                <a:cubicBezTo>
                  <a:pt x="391" y="395"/>
                  <a:pt x="391" y="395"/>
                  <a:pt x="391" y="395"/>
                </a:cubicBezTo>
                <a:cubicBezTo>
                  <a:pt x="391" y="396"/>
                  <a:pt x="391" y="396"/>
                  <a:pt x="391" y="396"/>
                </a:cubicBezTo>
                <a:cubicBezTo>
                  <a:pt x="390" y="397"/>
                  <a:pt x="390" y="397"/>
                  <a:pt x="390" y="397"/>
                </a:cubicBezTo>
                <a:cubicBezTo>
                  <a:pt x="392" y="399"/>
                  <a:pt x="392" y="399"/>
                  <a:pt x="392" y="399"/>
                </a:cubicBezTo>
                <a:cubicBezTo>
                  <a:pt x="392" y="402"/>
                  <a:pt x="392" y="402"/>
                  <a:pt x="392" y="402"/>
                </a:cubicBezTo>
                <a:cubicBezTo>
                  <a:pt x="393" y="404"/>
                  <a:pt x="393" y="404"/>
                  <a:pt x="393" y="404"/>
                </a:cubicBezTo>
                <a:cubicBezTo>
                  <a:pt x="393" y="406"/>
                  <a:pt x="393" y="406"/>
                  <a:pt x="393" y="406"/>
                </a:cubicBezTo>
                <a:cubicBezTo>
                  <a:pt x="390" y="407"/>
                  <a:pt x="390" y="407"/>
                  <a:pt x="390" y="407"/>
                </a:cubicBezTo>
                <a:cubicBezTo>
                  <a:pt x="391" y="408"/>
                  <a:pt x="391" y="408"/>
                  <a:pt x="391" y="408"/>
                </a:cubicBezTo>
                <a:cubicBezTo>
                  <a:pt x="395" y="408"/>
                  <a:pt x="395" y="408"/>
                  <a:pt x="395" y="408"/>
                </a:cubicBezTo>
                <a:cubicBezTo>
                  <a:pt x="396" y="408"/>
                  <a:pt x="396" y="408"/>
                  <a:pt x="396" y="408"/>
                </a:cubicBezTo>
                <a:cubicBezTo>
                  <a:pt x="398" y="408"/>
                  <a:pt x="398" y="408"/>
                  <a:pt x="398" y="408"/>
                </a:cubicBezTo>
                <a:cubicBezTo>
                  <a:pt x="398" y="409"/>
                  <a:pt x="398" y="409"/>
                  <a:pt x="398" y="409"/>
                </a:cubicBezTo>
                <a:cubicBezTo>
                  <a:pt x="399" y="407"/>
                  <a:pt x="399" y="407"/>
                  <a:pt x="399" y="407"/>
                </a:cubicBezTo>
                <a:cubicBezTo>
                  <a:pt x="401" y="407"/>
                  <a:pt x="401" y="407"/>
                  <a:pt x="401" y="407"/>
                </a:cubicBezTo>
                <a:cubicBezTo>
                  <a:pt x="402" y="408"/>
                  <a:pt x="402" y="408"/>
                  <a:pt x="402" y="408"/>
                </a:cubicBezTo>
                <a:cubicBezTo>
                  <a:pt x="405" y="408"/>
                  <a:pt x="405" y="408"/>
                  <a:pt x="405" y="408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10" y="408"/>
                  <a:pt x="410" y="408"/>
                  <a:pt x="410" y="408"/>
                </a:cubicBezTo>
                <a:cubicBezTo>
                  <a:pt x="413" y="408"/>
                  <a:pt x="413" y="408"/>
                  <a:pt x="413" y="408"/>
                </a:cubicBezTo>
                <a:cubicBezTo>
                  <a:pt x="414" y="409"/>
                  <a:pt x="414" y="409"/>
                  <a:pt x="414" y="409"/>
                </a:cubicBezTo>
                <a:cubicBezTo>
                  <a:pt x="415" y="409"/>
                  <a:pt x="415" y="409"/>
                  <a:pt x="415" y="409"/>
                </a:cubicBezTo>
                <a:cubicBezTo>
                  <a:pt x="415" y="409"/>
                  <a:pt x="415" y="409"/>
                  <a:pt x="415" y="409"/>
                </a:cubicBezTo>
                <a:cubicBezTo>
                  <a:pt x="417" y="408"/>
                  <a:pt x="417" y="408"/>
                  <a:pt x="417" y="408"/>
                </a:cubicBezTo>
                <a:cubicBezTo>
                  <a:pt x="418" y="409"/>
                  <a:pt x="418" y="409"/>
                  <a:pt x="418" y="409"/>
                </a:cubicBezTo>
                <a:cubicBezTo>
                  <a:pt x="419" y="410"/>
                  <a:pt x="419" y="410"/>
                  <a:pt x="419" y="410"/>
                </a:cubicBezTo>
                <a:cubicBezTo>
                  <a:pt x="420" y="410"/>
                  <a:pt x="420" y="410"/>
                  <a:pt x="420" y="410"/>
                </a:cubicBezTo>
                <a:cubicBezTo>
                  <a:pt x="421" y="409"/>
                  <a:pt x="421" y="409"/>
                  <a:pt x="421" y="409"/>
                </a:cubicBezTo>
                <a:cubicBezTo>
                  <a:pt x="422" y="410"/>
                  <a:pt x="422" y="410"/>
                  <a:pt x="422" y="410"/>
                </a:cubicBezTo>
                <a:cubicBezTo>
                  <a:pt x="422" y="412"/>
                  <a:pt x="422" y="412"/>
                  <a:pt x="422" y="412"/>
                </a:cubicBezTo>
                <a:cubicBezTo>
                  <a:pt x="424" y="412"/>
                  <a:pt x="424" y="412"/>
                  <a:pt x="424" y="412"/>
                </a:cubicBezTo>
                <a:cubicBezTo>
                  <a:pt x="425" y="411"/>
                  <a:pt x="425" y="411"/>
                  <a:pt x="425" y="411"/>
                </a:cubicBezTo>
                <a:cubicBezTo>
                  <a:pt x="428" y="411"/>
                  <a:pt x="428" y="411"/>
                  <a:pt x="428" y="411"/>
                </a:cubicBezTo>
                <a:cubicBezTo>
                  <a:pt x="429" y="409"/>
                  <a:pt x="429" y="409"/>
                  <a:pt x="429" y="409"/>
                </a:cubicBezTo>
                <a:cubicBezTo>
                  <a:pt x="431" y="408"/>
                  <a:pt x="431" y="408"/>
                  <a:pt x="431" y="408"/>
                </a:cubicBezTo>
                <a:cubicBezTo>
                  <a:pt x="433" y="408"/>
                  <a:pt x="433" y="408"/>
                  <a:pt x="433" y="408"/>
                </a:cubicBezTo>
                <a:cubicBezTo>
                  <a:pt x="435" y="406"/>
                  <a:pt x="435" y="406"/>
                  <a:pt x="435" y="406"/>
                </a:cubicBezTo>
                <a:cubicBezTo>
                  <a:pt x="438" y="405"/>
                  <a:pt x="438" y="405"/>
                  <a:pt x="438" y="405"/>
                </a:cubicBezTo>
                <a:cubicBezTo>
                  <a:pt x="440" y="404"/>
                  <a:pt x="440" y="404"/>
                  <a:pt x="440" y="404"/>
                </a:cubicBezTo>
                <a:cubicBezTo>
                  <a:pt x="441" y="403"/>
                  <a:pt x="441" y="403"/>
                  <a:pt x="441" y="403"/>
                </a:cubicBezTo>
                <a:cubicBezTo>
                  <a:pt x="442" y="403"/>
                  <a:pt x="442" y="403"/>
                  <a:pt x="442" y="403"/>
                </a:cubicBezTo>
                <a:cubicBezTo>
                  <a:pt x="445" y="404"/>
                  <a:pt x="445" y="404"/>
                  <a:pt x="445" y="404"/>
                </a:cubicBezTo>
                <a:cubicBezTo>
                  <a:pt x="447" y="403"/>
                  <a:pt x="447" y="403"/>
                  <a:pt x="447" y="403"/>
                </a:cubicBezTo>
                <a:cubicBezTo>
                  <a:pt x="448" y="404"/>
                  <a:pt x="448" y="404"/>
                  <a:pt x="448" y="404"/>
                </a:cubicBezTo>
                <a:cubicBezTo>
                  <a:pt x="453" y="404"/>
                  <a:pt x="453" y="404"/>
                  <a:pt x="453" y="404"/>
                </a:cubicBezTo>
                <a:cubicBezTo>
                  <a:pt x="458" y="401"/>
                  <a:pt x="458" y="401"/>
                  <a:pt x="458" y="401"/>
                </a:cubicBezTo>
                <a:cubicBezTo>
                  <a:pt x="458" y="400"/>
                  <a:pt x="458" y="400"/>
                  <a:pt x="458" y="400"/>
                </a:cubicBezTo>
                <a:cubicBezTo>
                  <a:pt x="459" y="400"/>
                  <a:pt x="459" y="400"/>
                  <a:pt x="459" y="400"/>
                </a:cubicBezTo>
                <a:cubicBezTo>
                  <a:pt x="460" y="400"/>
                  <a:pt x="460" y="400"/>
                  <a:pt x="460" y="400"/>
                </a:cubicBezTo>
                <a:cubicBezTo>
                  <a:pt x="461" y="399"/>
                  <a:pt x="461" y="399"/>
                  <a:pt x="461" y="399"/>
                </a:cubicBezTo>
                <a:cubicBezTo>
                  <a:pt x="463" y="398"/>
                  <a:pt x="463" y="398"/>
                  <a:pt x="463" y="398"/>
                </a:cubicBezTo>
                <a:cubicBezTo>
                  <a:pt x="463" y="396"/>
                  <a:pt x="463" y="396"/>
                  <a:pt x="463" y="396"/>
                </a:cubicBezTo>
                <a:cubicBezTo>
                  <a:pt x="463" y="396"/>
                  <a:pt x="463" y="396"/>
                  <a:pt x="463" y="396"/>
                </a:cubicBezTo>
                <a:cubicBezTo>
                  <a:pt x="464" y="396"/>
                  <a:pt x="464" y="396"/>
                  <a:pt x="464" y="396"/>
                </a:cubicBezTo>
                <a:cubicBezTo>
                  <a:pt x="466" y="396"/>
                  <a:pt x="466" y="396"/>
                  <a:pt x="466" y="396"/>
                </a:cubicBezTo>
                <a:cubicBezTo>
                  <a:pt x="467" y="394"/>
                  <a:pt x="467" y="394"/>
                  <a:pt x="467" y="394"/>
                </a:cubicBezTo>
                <a:cubicBezTo>
                  <a:pt x="466" y="393"/>
                  <a:pt x="466" y="393"/>
                  <a:pt x="466" y="393"/>
                </a:cubicBezTo>
                <a:cubicBezTo>
                  <a:pt x="467" y="394"/>
                  <a:pt x="467" y="394"/>
                  <a:pt x="467" y="394"/>
                </a:cubicBezTo>
                <a:cubicBezTo>
                  <a:pt x="469" y="393"/>
                  <a:pt x="469" y="393"/>
                  <a:pt x="469" y="393"/>
                </a:cubicBezTo>
                <a:cubicBezTo>
                  <a:pt x="469" y="395"/>
                  <a:pt x="469" y="395"/>
                  <a:pt x="469" y="395"/>
                </a:cubicBezTo>
                <a:cubicBezTo>
                  <a:pt x="469" y="396"/>
                  <a:pt x="469" y="396"/>
                  <a:pt x="469" y="396"/>
                </a:cubicBezTo>
                <a:cubicBezTo>
                  <a:pt x="470" y="397"/>
                  <a:pt x="470" y="397"/>
                  <a:pt x="470" y="397"/>
                </a:cubicBezTo>
                <a:cubicBezTo>
                  <a:pt x="468" y="398"/>
                  <a:pt x="468" y="398"/>
                  <a:pt x="468" y="398"/>
                </a:cubicBezTo>
                <a:cubicBezTo>
                  <a:pt x="468" y="400"/>
                  <a:pt x="468" y="400"/>
                  <a:pt x="468" y="400"/>
                </a:cubicBezTo>
                <a:cubicBezTo>
                  <a:pt x="467" y="401"/>
                  <a:pt x="467" y="401"/>
                  <a:pt x="467" y="401"/>
                </a:cubicBezTo>
                <a:cubicBezTo>
                  <a:pt x="466" y="402"/>
                  <a:pt x="466" y="402"/>
                  <a:pt x="466" y="402"/>
                </a:cubicBezTo>
                <a:cubicBezTo>
                  <a:pt x="466" y="403"/>
                  <a:pt x="466" y="403"/>
                  <a:pt x="466" y="403"/>
                </a:cubicBezTo>
                <a:cubicBezTo>
                  <a:pt x="468" y="403"/>
                  <a:pt x="468" y="403"/>
                  <a:pt x="468" y="403"/>
                </a:cubicBezTo>
                <a:cubicBezTo>
                  <a:pt x="470" y="405"/>
                  <a:pt x="470" y="405"/>
                  <a:pt x="470" y="405"/>
                </a:cubicBezTo>
                <a:cubicBezTo>
                  <a:pt x="471" y="404"/>
                  <a:pt x="471" y="404"/>
                  <a:pt x="471" y="404"/>
                </a:cubicBezTo>
                <a:cubicBezTo>
                  <a:pt x="472" y="404"/>
                  <a:pt x="472" y="404"/>
                  <a:pt x="472" y="404"/>
                </a:cubicBezTo>
                <a:cubicBezTo>
                  <a:pt x="474" y="405"/>
                  <a:pt x="474" y="405"/>
                  <a:pt x="474" y="405"/>
                </a:cubicBezTo>
                <a:cubicBezTo>
                  <a:pt x="475" y="407"/>
                  <a:pt x="475" y="407"/>
                  <a:pt x="475" y="407"/>
                </a:cubicBezTo>
                <a:cubicBezTo>
                  <a:pt x="476" y="408"/>
                  <a:pt x="476" y="408"/>
                  <a:pt x="476" y="408"/>
                </a:cubicBezTo>
                <a:cubicBezTo>
                  <a:pt x="476" y="407"/>
                  <a:pt x="476" y="407"/>
                  <a:pt x="476" y="407"/>
                </a:cubicBezTo>
                <a:cubicBezTo>
                  <a:pt x="477" y="406"/>
                  <a:pt x="477" y="406"/>
                  <a:pt x="477" y="406"/>
                </a:cubicBezTo>
                <a:cubicBezTo>
                  <a:pt x="478" y="407"/>
                  <a:pt x="478" y="407"/>
                  <a:pt x="478" y="407"/>
                </a:cubicBezTo>
                <a:cubicBezTo>
                  <a:pt x="478" y="409"/>
                  <a:pt x="478" y="409"/>
                  <a:pt x="478" y="409"/>
                </a:cubicBezTo>
                <a:cubicBezTo>
                  <a:pt x="477" y="410"/>
                  <a:pt x="477" y="410"/>
                  <a:pt x="477" y="410"/>
                </a:cubicBezTo>
                <a:cubicBezTo>
                  <a:pt x="475" y="410"/>
                  <a:pt x="475" y="410"/>
                  <a:pt x="475" y="410"/>
                </a:cubicBezTo>
                <a:cubicBezTo>
                  <a:pt x="473" y="412"/>
                  <a:pt x="473" y="412"/>
                  <a:pt x="473" y="412"/>
                </a:cubicBezTo>
                <a:cubicBezTo>
                  <a:pt x="474" y="413"/>
                  <a:pt x="474" y="413"/>
                  <a:pt x="474" y="413"/>
                </a:cubicBezTo>
                <a:cubicBezTo>
                  <a:pt x="475" y="413"/>
                  <a:pt x="475" y="413"/>
                  <a:pt x="475" y="413"/>
                </a:cubicBezTo>
                <a:cubicBezTo>
                  <a:pt x="477" y="413"/>
                  <a:pt x="477" y="413"/>
                  <a:pt x="477" y="413"/>
                </a:cubicBezTo>
                <a:cubicBezTo>
                  <a:pt x="478" y="415"/>
                  <a:pt x="478" y="415"/>
                  <a:pt x="478" y="415"/>
                </a:cubicBezTo>
                <a:cubicBezTo>
                  <a:pt x="480" y="414"/>
                  <a:pt x="480" y="414"/>
                  <a:pt x="480" y="414"/>
                </a:cubicBezTo>
                <a:cubicBezTo>
                  <a:pt x="482" y="412"/>
                  <a:pt x="482" y="412"/>
                  <a:pt x="482" y="412"/>
                </a:cubicBezTo>
                <a:cubicBezTo>
                  <a:pt x="482" y="412"/>
                  <a:pt x="482" y="412"/>
                  <a:pt x="482" y="412"/>
                </a:cubicBezTo>
                <a:cubicBezTo>
                  <a:pt x="482" y="414"/>
                  <a:pt x="482" y="414"/>
                  <a:pt x="482" y="414"/>
                </a:cubicBezTo>
                <a:cubicBezTo>
                  <a:pt x="484" y="416"/>
                  <a:pt x="484" y="416"/>
                  <a:pt x="484" y="416"/>
                </a:cubicBezTo>
                <a:cubicBezTo>
                  <a:pt x="485" y="417"/>
                  <a:pt x="485" y="417"/>
                  <a:pt x="485" y="417"/>
                </a:cubicBezTo>
                <a:cubicBezTo>
                  <a:pt x="486" y="416"/>
                  <a:pt x="486" y="416"/>
                  <a:pt x="486" y="416"/>
                </a:cubicBezTo>
                <a:cubicBezTo>
                  <a:pt x="488" y="416"/>
                  <a:pt x="488" y="416"/>
                  <a:pt x="488" y="416"/>
                </a:cubicBezTo>
                <a:cubicBezTo>
                  <a:pt x="489" y="418"/>
                  <a:pt x="489" y="418"/>
                  <a:pt x="489" y="418"/>
                </a:cubicBezTo>
                <a:cubicBezTo>
                  <a:pt x="491" y="418"/>
                  <a:pt x="491" y="418"/>
                  <a:pt x="491" y="418"/>
                </a:cubicBezTo>
                <a:cubicBezTo>
                  <a:pt x="492" y="419"/>
                  <a:pt x="492" y="419"/>
                  <a:pt x="492" y="419"/>
                </a:cubicBezTo>
                <a:cubicBezTo>
                  <a:pt x="493" y="419"/>
                  <a:pt x="493" y="419"/>
                  <a:pt x="493" y="419"/>
                </a:cubicBezTo>
                <a:cubicBezTo>
                  <a:pt x="493" y="417"/>
                  <a:pt x="493" y="417"/>
                  <a:pt x="493" y="417"/>
                </a:cubicBezTo>
                <a:cubicBezTo>
                  <a:pt x="494" y="417"/>
                  <a:pt x="494" y="417"/>
                  <a:pt x="494" y="417"/>
                </a:cubicBezTo>
                <a:cubicBezTo>
                  <a:pt x="496" y="417"/>
                  <a:pt x="496" y="417"/>
                  <a:pt x="496" y="417"/>
                </a:cubicBezTo>
                <a:cubicBezTo>
                  <a:pt x="497" y="417"/>
                  <a:pt x="497" y="417"/>
                  <a:pt x="497" y="417"/>
                </a:cubicBezTo>
                <a:cubicBezTo>
                  <a:pt x="497" y="419"/>
                  <a:pt x="497" y="419"/>
                  <a:pt x="497" y="419"/>
                </a:cubicBezTo>
                <a:cubicBezTo>
                  <a:pt x="497" y="420"/>
                  <a:pt x="497" y="420"/>
                  <a:pt x="497" y="420"/>
                </a:cubicBezTo>
                <a:cubicBezTo>
                  <a:pt x="499" y="419"/>
                  <a:pt x="499" y="419"/>
                  <a:pt x="499" y="419"/>
                </a:cubicBezTo>
                <a:cubicBezTo>
                  <a:pt x="501" y="417"/>
                  <a:pt x="501" y="417"/>
                  <a:pt x="501" y="417"/>
                </a:cubicBezTo>
                <a:cubicBezTo>
                  <a:pt x="501" y="418"/>
                  <a:pt x="501" y="418"/>
                  <a:pt x="501" y="418"/>
                </a:cubicBezTo>
                <a:cubicBezTo>
                  <a:pt x="502" y="419"/>
                  <a:pt x="502" y="419"/>
                  <a:pt x="502" y="419"/>
                </a:cubicBezTo>
                <a:cubicBezTo>
                  <a:pt x="503" y="419"/>
                  <a:pt x="503" y="419"/>
                  <a:pt x="503" y="419"/>
                </a:cubicBezTo>
                <a:cubicBezTo>
                  <a:pt x="504" y="418"/>
                  <a:pt x="504" y="418"/>
                  <a:pt x="504" y="418"/>
                </a:cubicBezTo>
                <a:cubicBezTo>
                  <a:pt x="504" y="418"/>
                  <a:pt x="504" y="418"/>
                  <a:pt x="504" y="418"/>
                </a:cubicBezTo>
                <a:cubicBezTo>
                  <a:pt x="506" y="416"/>
                  <a:pt x="506" y="416"/>
                  <a:pt x="506" y="416"/>
                </a:cubicBezTo>
                <a:cubicBezTo>
                  <a:pt x="507" y="417"/>
                  <a:pt x="507" y="417"/>
                  <a:pt x="507" y="417"/>
                </a:cubicBezTo>
                <a:cubicBezTo>
                  <a:pt x="508" y="417"/>
                  <a:pt x="508" y="417"/>
                  <a:pt x="508" y="417"/>
                </a:cubicBezTo>
                <a:cubicBezTo>
                  <a:pt x="509" y="418"/>
                  <a:pt x="509" y="418"/>
                  <a:pt x="509" y="418"/>
                </a:cubicBezTo>
                <a:cubicBezTo>
                  <a:pt x="510" y="417"/>
                  <a:pt x="510" y="417"/>
                  <a:pt x="510" y="417"/>
                </a:cubicBezTo>
                <a:close/>
                <a:moveTo>
                  <a:pt x="738" y="503"/>
                </a:moveTo>
                <a:cubicBezTo>
                  <a:pt x="738" y="501"/>
                  <a:pt x="738" y="501"/>
                  <a:pt x="738" y="501"/>
                </a:cubicBezTo>
                <a:cubicBezTo>
                  <a:pt x="738" y="500"/>
                  <a:pt x="738" y="500"/>
                  <a:pt x="738" y="500"/>
                </a:cubicBezTo>
                <a:cubicBezTo>
                  <a:pt x="738" y="497"/>
                  <a:pt x="738" y="497"/>
                  <a:pt x="738" y="497"/>
                </a:cubicBezTo>
                <a:cubicBezTo>
                  <a:pt x="738" y="494"/>
                  <a:pt x="738" y="494"/>
                  <a:pt x="738" y="494"/>
                </a:cubicBezTo>
                <a:cubicBezTo>
                  <a:pt x="741" y="491"/>
                  <a:pt x="741" y="491"/>
                  <a:pt x="741" y="491"/>
                </a:cubicBezTo>
                <a:cubicBezTo>
                  <a:pt x="743" y="488"/>
                  <a:pt x="743" y="488"/>
                  <a:pt x="743" y="488"/>
                </a:cubicBezTo>
                <a:cubicBezTo>
                  <a:pt x="745" y="487"/>
                  <a:pt x="745" y="487"/>
                  <a:pt x="745" y="487"/>
                </a:cubicBezTo>
                <a:cubicBezTo>
                  <a:pt x="748" y="482"/>
                  <a:pt x="748" y="482"/>
                  <a:pt x="748" y="482"/>
                </a:cubicBezTo>
                <a:cubicBezTo>
                  <a:pt x="750" y="481"/>
                  <a:pt x="750" y="481"/>
                  <a:pt x="750" y="481"/>
                </a:cubicBezTo>
                <a:cubicBezTo>
                  <a:pt x="752" y="481"/>
                  <a:pt x="752" y="481"/>
                  <a:pt x="752" y="481"/>
                </a:cubicBezTo>
                <a:cubicBezTo>
                  <a:pt x="753" y="480"/>
                  <a:pt x="753" y="480"/>
                  <a:pt x="753" y="480"/>
                </a:cubicBezTo>
                <a:cubicBezTo>
                  <a:pt x="754" y="480"/>
                  <a:pt x="754" y="480"/>
                  <a:pt x="754" y="480"/>
                </a:cubicBezTo>
                <a:cubicBezTo>
                  <a:pt x="756" y="479"/>
                  <a:pt x="756" y="479"/>
                  <a:pt x="756" y="479"/>
                </a:cubicBezTo>
                <a:cubicBezTo>
                  <a:pt x="759" y="480"/>
                  <a:pt x="759" y="480"/>
                  <a:pt x="759" y="480"/>
                </a:cubicBezTo>
                <a:cubicBezTo>
                  <a:pt x="760" y="481"/>
                  <a:pt x="760" y="481"/>
                  <a:pt x="760" y="481"/>
                </a:cubicBezTo>
                <a:cubicBezTo>
                  <a:pt x="761" y="481"/>
                  <a:pt x="761" y="481"/>
                  <a:pt x="761" y="481"/>
                </a:cubicBezTo>
                <a:cubicBezTo>
                  <a:pt x="763" y="483"/>
                  <a:pt x="763" y="483"/>
                  <a:pt x="763" y="483"/>
                </a:cubicBezTo>
                <a:cubicBezTo>
                  <a:pt x="764" y="486"/>
                  <a:pt x="764" y="486"/>
                  <a:pt x="764" y="486"/>
                </a:cubicBezTo>
                <a:cubicBezTo>
                  <a:pt x="764" y="487"/>
                  <a:pt x="764" y="487"/>
                  <a:pt x="764" y="487"/>
                </a:cubicBezTo>
                <a:cubicBezTo>
                  <a:pt x="762" y="489"/>
                  <a:pt x="762" y="489"/>
                  <a:pt x="762" y="489"/>
                </a:cubicBezTo>
                <a:cubicBezTo>
                  <a:pt x="761" y="492"/>
                  <a:pt x="761" y="492"/>
                  <a:pt x="761" y="492"/>
                </a:cubicBezTo>
                <a:cubicBezTo>
                  <a:pt x="760" y="494"/>
                  <a:pt x="760" y="494"/>
                  <a:pt x="760" y="494"/>
                </a:cubicBezTo>
                <a:cubicBezTo>
                  <a:pt x="757" y="499"/>
                  <a:pt x="757" y="499"/>
                  <a:pt x="757" y="499"/>
                </a:cubicBezTo>
                <a:cubicBezTo>
                  <a:pt x="756" y="501"/>
                  <a:pt x="756" y="501"/>
                  <a:pt x="756" y="501"/>
                </a:cubicBezTo>
                <a:cubicBezTo>
                  <a:pt x="754" y="501"/>
                  <a:pt x="754" y="501"/>
                  <a:pt x="754" y="501"/>
                </a:cubicBezTo>
                <a:cubicBezTo>
                  <a:pt x="751" y="503"/>
                  <a:pt x="751" y="503"/>
                  <a:pt x="751" y="503"/>
                </a:cubicBezTo>
                <a:cubicBezTo>
                  <a:pt x="751" y="504"/>
                  <a:pt x="751" y="504"/>
                  <a:pt x="751" y="504"/>
                </a:cubicBezTo>
                <a:cubicBezTo>
                  <a:pt x="749" y="504"/>
                  <a:pt x="749" y="504"/>
                  <a:pt x="749" y="504"/>
                </a:cubicBezTo>
                <a:cubicBezTo>
                  <a:pt x="746" y="505"/>
                  <a:pt x="746" y="505"/>
                  <a:pt x="746" y="505"/>
                </a:cubicBezTo>
                <a:cubicBezTo>
                  <a:pt x="745" y="504"/>
                  <a:pt x="745" y="504"/>
                  <a:pt x="745" y="504"/>
                </a:cubicBezTo>
                <a:cubicBezTo>
                  <a:pt x="741" y="505"/>
                  <a:pt x="741" y="505"/>
                  <a:pt x="741" y="505"/>
                </a:cubicBezTo>
                <a:cubicBezTo>
                  <a:pt x="739" y="504"/>
                  <a:pt x="739" y="504"/>
                  <a:pt x="739" y="504"/>
                </a:cubicBezTo>
                <a:cubicBezTo>
                  <a:pt x="738" y="504"/>
                  <a:pt x="738" y="504"/>
                  <a:pt x="738" y="504"/>
                </a:cubicBezTo>
                <a:cubicBezTo>
                  <a:pt x="738" y="503"/>
                  <a:pt x="738" y="503"/>
                  <a:pt x="738" y="503"/>
                </a:cubicBezTo>
                <a:close/>
                <a:moveTo>
                  <a:pt x="521" y="410"/>
                </a:moveTo>
                <a:cubicBezTo>
                  <a:pt x="521" y="409"/>
                  <a:pt x="521" y="409"/>
                  <a:pt x="521" y="409"/>
                </a:cubicBezTo>
                <a:cubicBezTo>
                  <a:pt x="521" y="407"/>
                  <a:pt x="521" y="407"/>
                  <a:pt x="521" y="407"/>
                </a:cubicBezTo>
                <a:cubicBezTo>
                  <a:pt x="523" y="407"/>
                  <a:pt x="523" y="407"/>
                  <a:pt x="523" y="407"/>
                </a:cubicBezTo>
                <a:cubicBezTo>
                  <a:pt x="522" y="405"/>
                  <a:pt x="522" y="405"/>
                  <a:pt x="522" y="405"/>
                </a:cubicBezTo>
                <a:cubicBezTo>
                  <a:pt x="522" y="403"/>
                  <a:pt x="522" y="403"/>
                  <a:pt x="522" y="403"/>
                </a:cubicBezTo>
                <a:cubicBezTo>
                  <a:pt x="523" y="403"/>
                  <a:pt x="523" y="403"/>
                  <a:pt x="523" y="403"/>
                </a:cubicBezTo>
                <a:cubicBezTo>
                  <a:pt x="523" y="405"/>
                  <a:pt x="523" y="405"/>
                  <a:pt x="523" y="405"/>
                </a:cubicBezTo>
                <a:cubicBezTo>
                  <a:pt x="525" y="406"/>
                  <a:pt x="525" y="406"/>
                  <a:pt x="525" y="406"/>
                </a:cubicBezTo>
                <a:cubicBezTo>
                  <a:pt x="525" y="407"/>
                  <a:pt x="525" y="407"/>
                  <a:pt x="525" y="407"/>
                </a:cubicBezTo>
                <a:cubicBezTo>
                  <a:pt x="524" y="409"/>
                  <a:pt x="524" y="409"/>
                  <a:pt x="524" y="409"/>
                </a:cubicBezTo>
                <a:cubicBezTo>
                  <a:pt x="523" y="409"/>
                  <a:pt x="523" y="409"/>
                  <a:pt x="523" y="409"/>
                </a:cubicBezTo>
                <a:cubicBezTo>
                  <a:pt x="522" y="410"/>
                  <a:pt x="522" y="410"/>
                  <a:pt x="522" y="410"/>
                </a:cubicBezTo>
                <a:cubicBezTo>
                  <a:pt x="521" y="410"/>
                  <a:pt x="521" y="410"/>
                  <a:pt x="521" y="410"/>
                </a:cubicBezTo>
                <a:close/>
                <a:moveTo>
                  <a:pt x="500" y="429"/>
                </a:moveTo>
                <a:cubicBezTo>
                  <a:pt x="502" y="428"/>
                  <a:pt x="502" y="428"/>
                  <a:pt x="502" y="428"/>
                </a:cubicBezTo>
                <a:cubicBezTo>
                  <a:pt x="503" y="426"/>
                  <a:pt x="503" y="426"/>
                  <a:pt x="503" y="426"/>
                </a:cubicBezTo>
                <a:cubicBezTo>
                  <a:pt x="503" y="425"/>
                  <a:pt x="503" y="425"/>
                  <a:pt x="503" y="425"/>
                </a:cubicBezTo>
                <a:cubicBezTo>
                  <a:pt x="503" y="423"/>
                  <a:pt x="503" y="423"/>
                  <a:pt x="503" y="423"/>
                </a:cubicBezTo>
                <a:cubicBezTo>
                  <a:pt x="503" y="423"/>
                  <a:pt x="503" y="423"/>
                  <a:pt x="503" y="423"/>
                </a:cubicBezTo>
                <a:cubicBezTo>
                  <a:pt x="501" y="424"/>
                  <a:pt x="501" y="424"/>
                  <a:pt x="501" y="424"/>
                </a:cubicBezTo>
                <a:cubicBezTo>
                  <a:pt x="501" y="425"/>
                  <a:pt x="501" y="425"/>
                  <a:pt x="501" y="425"/>
                </a:cubicBezTo>
                <a:cubicBezTo>
                  <a:pt x="498" y="425"/>
                  <a:pt x="498" y="425"/>
                  <a:pt x="498" y="425"/>
                </a:cubicBezTo>
                <a:cubicBezTo>
                  <a:pt x="498" y="426"/>
                  <a:pt x="498" y="426"/>
                  <a:pt x="498" y="426"/>
                </a:cubicBezTo>
                <a:cubicBezTo>
                  <a:pt x="499" y="428"/>
                  <a:pt x="499" y="428"/>
                  <a:pt x="499" y="428"/>
                </a:cubicBezTo>
                <a:cubicBezTo>
                  <a:pt x="500" y="429"/>
                  <a:pt x="500" y="429"/>
                  <a:pt x="500" y="429"/>
                </a:cubicBezTo>
                <a:close/>
                <a:moveTo>
                  <a:pt x="525" y="424"/>
                </a:moveTo>
                <a:cubicBezTo>
                  <a:pt x="523" y="426"/>
                  <a:pt x="523" y="426"/>
                  <a:pt x="523" y="426"/>
                </a:cubicBezTo>
                <a:cubicBezTo>
                  <a:pt x="522" y="427"/>
                  <a:pt x="522" y="427"/>
                  <a:pt x="522" y="427"/>
                </a:cubicBezTo>
                <a:cubicBezTo>
                  <a:pt x="521" y="428"/>
                  <a:pt x="521" y="428"/>
                  <a:pt x="521" y="428"/>
                </a:cubicBezTo>
                <a:cubicBezTo>
                  <a:pt x="520" y="426"/>
                  <a:pt x="520" y="426"/>
                  <a:pt x="520" y="426"/>
                </a:cubicBezTo>
                <a:cubicBezTo>
                  <a:pt x="520" y="425"/>
                  <a:pt x="520" y="425"/>
                  <a:pt x="520" y="425"/>
                </a:cubicBezTo>
                <a:cubicBezTo>
                  <a:pt x="522" y="421"/>
                  <a:pt x="522" y="421"/>
                  <a:pt x="522" y="421"/>
                </a:cubicBezTo>
                <a:cubicBezTo>
                  <a:pt x="522" y="420"/>
                  <a:pt x="522" y="420"/>
                  <a:pt x="522" y="420"/>
                </a:cubicBezTo>
                <a:cubicBezTo>
                  <a:pt x="523" y="418"/>
                  <a:pt x="523" y="418"/>
                  <a:pt x="523" y="418"/>
                </a:cubicBezTo>
                <a:cubicBezTo>
                  <a:pt x="524" y="419"/>
                  <a:pt x="524" y="419"/>
                  <a:pt x="524" y="419"/>
                </a:cubicBezTo>
                <a:cubicBezTo>
                  <a:pt x="525" y="420"/>
                  <a:pt x="525" y="420"/>
                  <a:pt x="525" y="420"/>
                </a:cubicBezTo>
                <a:cubicBezTo>
                  <a:pt x="526" y="422"/>
                  <a:pt x="526" y="422"/>
                  <a:pt x="526" y="422"/>
                </a:cubicBezTo>
                <a:cubicBezTo>
                  <a:pt x="525" y="424"/>
                  <a:pt x="525" y="424"/>
                  <a:pt x="525" y="424"/>
                </a:cubicBezTo>
                <a:close/>
                <a:moveTo>
                  <a:pt x="528" y="421"/>
                </a:moveTo>
                <a:cubicBezTo>
                  <a:pt x="527" y="420"/>
                  <a:pt x="527" y="420"/>
                  <a:pt x="527" y="420"/>
                </a:cubicBezTo>
                <a:cubicBezTo>
                  <a:pt x="527" y="419"/>
                  <a:pt x="527" y="419"/>
                  <a:pt x="527" y="419"/>
                </a:cubicBezTo>
                <a:cubicBezTo>
                  <a:pt x="528" y="416"/>
                  <a:pt x="528" y="416"/>
                  <a:pt x="528" y="416"/>
                </a:cubicBezTo>
                <a:cubicBezTo>
                  <a:pt x="529" y="415"/>
                  <a:pt x="529" y="415"/>
                  <a:pt x="529" y="415"/>
                </a:cubicBezTo>
                <a:cubicBezTo>
                  <a:pt x="530" y="417"/>
                  <a:pt x="530" y="417"/>
                  <a:pt x="530" y="417"/>
                </a:cubicBezTo>
                <a:cubicBezTo>
                  <a:pt x="529" y="419"/>
                  <a:pt x="529" y="419"/>
                  <a:pt x="529" y="419"/>
                </a:cubicBezTo>
                <a:cubicBezTo>
                  <a:pt x="529" y="421"/>
                  <a:pt x="529" y="421"/>
                  <a:pt x="529" y="421"/>
                </a:cubicBezTo>
                <a:cubicBezTo>
                  <a:pt x="529" y="421"/>
                  <a:pt x="528" y="421"/>
                  <a:pt x="528" y="421"/>
                </a:cubicBezTo>
                <a:close/>
                <a:moveTo>
                  <a:pt x="573" y="422"/>
                </a:moveTo>
                <a:cubicBezTo>
                  <a:pt x="574" y="418"/>
                  <a:pt x="574" y="418"/>
                  <a:pt x="574" y="418"/>
                </a:cubicBezTo>
                <a:cubicBezTo>
                  <a:pt x="576" y="416"/>
                  <a:pt x="576" y="416"/>
                  <a:pt x="576" y="416"/>
                </a:cubicBezTo>
                <a:cubicBezTo>
                  <a:pt x="579" y="417"/>
                  <a:pt x="579" y="417"/>
                  <a:pt x="579" y="417"/>
                </a:cubicBezTo>
                <a:cubicBezTo>
                  <a:pt x="579" y="419"/>
                  <a:pt x="579" y="419"/>
                  <a:pt x="579" y="419"/>
                </a:cubicBezTo>
                <a:cubicBezTo>
                  <a:pt x="577" y="423"/>
                  <a:pt x="577" y="423"/>
                  <a:pt x="577" y="423"/>
                </a:cubicBezTo>
                <a:cubicBezTo>
                  <a:pt x="575" y="423"/>
                  <a:pt x="575" y="423"/>
                  <a:pt x="575" y="423"/>
                </a:cubicBezTo>
                <a:cubicBezTo>
                  <a:pt x="576" y="422"/>
                  <a:pt x="576" y="422"/>
                  <a:pt x="576" y="422"/>
                </a:cubicBezTo>
                <a:cubicBezTo>
                  <a:pt x="576" y="419"/>
                  <a:pt x="576" y="419"/>
                  <a:pt x="576" y="419"/>
                </a:cubicBezTo>
                <a:cubicBezTo>
                  <a:pt x="575" y="421"/>
                  <a:pt x="575" y="421"/>
                  <a:pt x="575" y="421"/>
                </a:cubicBezTo>
                <a:cubicBezTo>
                  <a:pt x="574" y="422"/>
                  <a:pt x="574" y="422"/>
                  <a:pt x="574" y="422"/>
                </a:cubicBezTo>
                <a:cubicBezTo>
                  <a:pt x="574" y="422"/>
                  <a:pt x="573" y="422"/>
                  <a:pt x="573" y="422"/>
                </a:cubicBezTo>
                <a:close/>
                <a:moveTo>
                  <a:pt x="571" y="419"/>
                </a:moveTo>
                <a:cubicBezTo>
                  <a:pt x="572" y="419"/>
                  <a:pt x="572" y="419"/>
                  <a:pt x="572" y="419"/>
                </a:cubicBezTo>
                <a:cubicBezTo>
                  <a:pt x="573" y="417"/>
                  <a:pt x="573" y="417"/>
                  <a:pt x="573" y="417"/>
                </a:cubicBezTo>
                <a:cubicBezTo>
                  <a:pt x="572" y="414"/>
                  <a:pt x="572" y="414"/>
                  <a:pt x="572" y="414"/>
                </a:cubicBezTo>
                <a:cubicBezTo>
                  <a:pt x="571" y="416"/>
                  <a:pt x="571" y="416"/>
                  <a:pt x="571" y="416"/>
                </a:cubicBezTo>
                <a:cubicBezTo>
                  <a:pt x="571" y="419"/>
                  <a:pt x="571" y="419"/>
                  <a:pt x="571" y="419"/>
                </a:cubicBezTo>
                <a:close/>
                <a:moveTo>
                  <a:pt x="569" y="440"/>
                </a:moveTo>
                <a:cubicBezTo>
                  <a:pt x="570" y="439"/>
                  <a:pt x="570" y="439"/>
                  <a:pt x="570" y="439"/>
                </a:cubicBezTo>
                <a:cubicBezTo>
                  <a:pt x="574" y="437"/>
                  <a:pt x="574" y="437"/>
                  <a:pt x="574" y="437"/>
                </a:cubicBezTo>
                <a:cubicBezTo>
                  <a:pt x="574" y="435"/>
                  <a:pt x="574" y="435"/>
                  <a:pt x="574" y="435"/>
                </a:cubicBezTo>
                <a:cubicBezTo>
                  <a:pt x="571" y="436"/>
                  <a:pt x="571" y="436"/>
                  <a:pt x="571" y="436"/>
                </a:cubicBezTo>
                <a:cubicBezTo>
                  <a:pt x="570" y="434"/>
                  <a:pt x="570" y="434"/>
                  <a:pt x="570" y="434"/>
                </a:cubicBezTo>
                <a:cubicBezTo>
                  <a:pt x="572" y="429"/>
                  <a:pt x="572" y="429"/>
                  <a:pt x="572" y="429"/>
                </a:cubicBezTo>
                <a:cubicBezTo>
                  <a:pt x="573" y="427"/>
                  <a:pt x="573" y="427"/>
                  <a:pt x="573" y="427"/>
                </a:cubicBezTo>
                <a:cubicBezTo>
                  <a:pt x="570" y="428"/>
                  <a:pt x="570" y="428"/>
                  <a:pt x="570" y="428"/>
                </a:cubicBezTo>
                <a:cubicBezTo>
                  <a:pt x="569" y="432"/>
                  <a:pt x="569" y="432"/>
                  <a:pt x="569" y="432"/>
                </a:cubicBezTo>
                <a:cubicBezTo>
                  <a:pt x="568" y="429"/>
                  <a:pt x="568" y="429"/>
                  <a:pt x="568" y="429"/>
                </a:cubicBezTo>
                <a:cubicBezTo>
                  <a:pt x="570" y="424"/>
                  <a:pt x="570" y="424"/>
                  <a:pt x="570" y="424"/>
                </a:cubicBezTo>
                <a:cubicBezTo>
                  <a:pt x="569" y="416"/>
                  <a:pt x="569" y="416"/>
                  <a:pt x="569" y="416"/>
                </a:cubicBezTo>
                <a:cubicBezTo>
                  <a:pt x="566" y="413"/>
                  <a:pt x="566" y="413"/>
                  <a:pt x="566" y="413"/>
                </a:cubicBezTo>
                <a:cubicBezTo>
                  <a:pt x="566" y="411"/>
                  <a:pt x="566" y="411"/>
                  <a:pt x="566" y="411"/>
                </a:cubicBezTo>
                <a:cubicBezTo>
                  <a:pt x="564" y="411"/>
                  <a:pt x="564" y="411"/>
                  <a:pt x="564" y="411"/>
                </a:cubicBezTo>
                <a:cubicBezTo>
                  <a:pt x="562" y="413"/>
                  <a:pt x="562" y="413"/>
                  <a:pt x="562" y="413"/>
                </a:cubicBezTo>
                <a:cubicBezTo>
                  <a:pt x="562" y="410"/>
                  <a:pt x="562" y="410"/>
                  <a:pt x="562" y="410"/>
                </a:cubicBezTo>
                <a:cubicBezTo>
                  <a:pt x="564" y="409"/>
                  <a:pt x="564" y="409"/>
                  <a:pt x="564" y="409"/>
                </a:cubicBezTo>
                <a:cubicBezTo>
                  <a:pt x="563" y="406"/>
                  <a:pt x="563" y="406"/>
                  <a:pt x="563" y="406"/>
                </a:cubicBezTo>
                <a:cubicBezTo>
                  <a:pt x="563" y="404"/>
                  <a:pt x="563" y="404"/>
                  <a:pt x="563" y="404"/>
                </a:cubicBezTo>
                <a:cubicBezTo>
                  <a:pt x="563" y="402"/>
                  <a:pt x="563" y="402"/>
                  <a:pt x="563" y="402"/>
                </a:cubicBezTo>
                <a:cubicBezTo>
                  <a:pt x="559" y="403"/>
                  <a:pt x="559" y="403"/>
                  <a:pt x="559" y="403"/>
                </a:cubicBezTo>
                <a:cubicBezTo>
                  <a:pt x="556" y="406"/>
                  <a:pt x="556" y="406"/>
                  <a:pt x="556" y="406"/>
                </a:cubicBezTo>
                <a:cubicBezTo>
                  <a:pt x="554" y="410"/>
                  <a:pt x="554" y="410"/>
                  <a:pt x="554" y="410"/>
                </a:cubicBezTo>
                <a:cubicBezTo>
                  <a:pt x="555" y="414"/>
                  <a:pt x="555" y="414"/>
                  <a:pt x="555" y="414"/>
                </a:cubicBezTo>
                <a:cubicBezTo>
                  <a:pt x="553" y="413"/>
                  <a:pt x="553" y="413"/>
                  <a:pt x="553" y="413"/>
                </a:cubicBezTo>
                <a:cubicBezTo>
                  <a:pt x="552" y="410"/>
                  <a:pt x="552" y="410"/>
                  <a:pt x="552" y="410"/>
                </a:cubicBezTo>
                <a:cubicBezTo>
                  <a:pt x="551" y="410"/>
                  <a:pt x="551" y="410"/>
                  <a:pt x="551" y="410"/>
                </a:cubicBezTo>
                <a:cubicBezTo>
                  <a:pt x="551" y="412"/>
                  <a:pt x="551" y="412"/>
                  <a:pt x="551" y="412"/>
                </a:cubicBezTo>
                <a:cubicBezTo>
                  <a:pt x="549" y="413"/>
                  <a:pt x="549" y="413"/>
                  <a:pt x="549" y="413"/>
                </a:cubicBezTo>
                <a:cubicBezTo>
                  <a:pt x="550" y="415"/>
                  <a:pt x="550" y="415"/>
                  <a:pt x="550" y="415"/>
                </a:cubicBezTo>
                <a:cubicBezTo>
                  <a:pt x="549" y="417"/>
                  <a:pt x="549" y="417"/>
                  <a:pt x="549" y="417"/>
                </a:cubicBezTo>
                <a:cubicBezTo>
                  <a:pt x="547" y="417"/>
                  <a:pt x="547" y="417"/>
                  <a:pt x="547" y="417"/>
                </a:cubicBezTo>
                <a:cubicBezTo>
                  <a:pt x="546" y="419"/>
                  <a:pt x="546" y="419"/>
                  <a:pt x="546" y="419"/>
                </a:cubicBezTo>
                <a:cubicBezTo>
                  <a:pt x="542" y="419"/>
                  <a:pt x="542" y="419"/>
                  <a:pt x="542" y="419"/>
                </a:cubicBezTo>
                <a:cubicBezTo>
                  <a:pt x="540" y="420"/>
                  <a:pt x="540" y="420"/>
                  <a:pt x="540" y="420"/>
                </a:cubicBezTo>
                <a:cubicBezTo>
                  <a:pt x="539" y="419"/>
                  <a:pt x="539" y="419"/>
                  <a:pt x="539" y="419"/>
                </a:cubicBezTo>
                <a:cubicBezTo>
                  <a:pt x="533" y="422"/>
                  <a:pt x="533" y="422"/>
                  <a:pt x="533" y="422"/>
                </a:cubicBezTo>
                <a:cubicBezTo>
                  <a:pt x="534" y="425"/>
                  <a:pt x="534" y="425"/>
                  <a:pt x="534" y="425"/>
                </a:cubicBezTo>
                <a:cubicBezTo>
                  <a:pt x="536" y="428"/>
                  <a:pt x="536" y="428"/>
                  <a:pt x="536" y="428"/>
                </a:cubicBezTo>
                <a:cubicBezTo>
                  <a:pt x="538" y="427"/>
                  <a:pt x="538" y="427"/>
                  <a:pt x="538" y="427"/>
                </a:cubicBezTo>
                <a:cubicBezTo>
                  <a:pt x="538" y="425"/>
                  <a:pt x="538" y="425"/>
                  <a:pt x="538" y="425"/>
                </a:cubicBezTo>
                <a:cubicBezTo>
                  <a:pt x="538" y="424"/>
                  <a:pt x="538" y="424"/>
                  <a:pt x="538" y="424"/>
                </a:cubicBezTo>
                <a:cubicBezTo>
                  <a:pt x="541" y="426"/>
                  <a:pt x="541" y="426"/>
                  <a:pt x="541" y="426"/>
                </a:cubicBezTo>
                <a:cubicBezTo>
                  <a:pt x="540" y="429"/>
                  <a:pt x="540" y="429"/>
                  <a:pt x="540" y="429"/>
                </a:cubicBezTo>
                <a:cubicBezTo>
                  <a:pt x="542" y="431"/>
                  <a:pt x="542" y="431"/>
                  <a:pt x="542" y="431"/>
                </a:cubicBezTo>
                <a:cubicBezTo>
                  <a:pt x="544" y="429"/>
                  <a:pt x="544" y="429"/>
                  <a:pt x="544" y="429"/>
                </a:cubicBezTo>
                <a:cubicBezTo>
                  <a:pt x="545" y="430"/>
                  <a:pt x="545" y="430"/>
                  <a:pt x="545" y="430"/>
                </a:cubicBezTo>
                <a:cubicBezTo>
                  <a:pt x="544" y="432"/>
                  <a:pt x="544" y="432"/>
                  <a:pt x="544" y="432"/>
                </a:cubicBezTo>
                <a:cubicBezTo>
                  <a:pt x="547" y="436"/>
                  <a:pt x="547" y="436"/>
                  <a:pt x="547" y="436"/>
                </a:cubicBezTo>
                <a:cubicBezTo>
                  <a:pt x="549" y="436"/>
                  <a:pt x="549" y="436"/>
                  <a:pt x="549" y="436"/>
                </a:cubicBezTo>
                <a:cubicBezTo>
                  <a:pt x="550" y="440"/>
                  <a:pt x="550" y="440"/>
                  <a:pt x="550" y="440"/>
                </a:cubicBezTo>
                <a:cubicBezTo>
                  <a:pt x="552" y="441"/>
                  <a:pt x="552" y="441"/>
                  <a:pt x="552" y="441"/>
                </a:cubicBezTo>
                <a:cubicBezTo>
                  <a:pt x="554" y="438"/>
                  <a:pt x="554" y="438"/>
                  <a:pt x="554" y="438"/>
                </a:cubicBezTo>
                <a:cubicBezTo>
                  <a:pt x="554" y="441"/>
                  <a:pt x="554" y="441"/>
                  <a:pt x="554" y="441"/>
                </a:cubicBezTo>
                <a:cubicBezTo>
                  <a:pt x="557" y="443"/>
                  <a:pt x="557" y="443"/>
                  <a:pt x="557" y="443"/>
                </a:cubicBezTo>
                <a:cubicBezTo>
                  <a:pt x="559" y="443"/>
                  <a:pt x="559" y="443"/>
                  <a:pt x="559" y="443"/>
                </a:cubicBezTo>
                <a:cubicBezTo>
                  <a:pt x="561" y="443"/>
                  <a:pt x="561" y="443"/>
                  <a:pt x="561" y="443"/>
                </a:cubicBezTo>
                <a:cubicBezTo>
                  <a:pt x="564" y="441"/>
                  <a:pt x="564" y="441"/>
                  <a:pt x="564" y="441"/>
                </a:cubicBezTo>
                <a:cubicBezTo>
                  <a:pt x="565" y="440"/>
                  <a:pt x="565" y="440"/>
                  <a:pt x="565" y="440"/>
                </a:cubicBezTo>
                <a:cubicBezTo>
                  <a:pt x="568" y="438"/>
                  <a:pt x="568" y="438"/>
                  <a:pt x="568" y="438"/>
                </a:cubicBezTo>
                <a:cubicBezTo>
                  <a:pt x="569" y="440"/>
                  <a:pt x="569" y="440"/>
                  <a:pt x="569" y="440"/>
                </a:cubicBezTo>
                <a:close/>
                <a:moveTo>
                  <a:pt x="819" y="423"/>
                </a:moveTo>
                <a:cubicBezTo>
                  <a:pt x="819" y="421"/>
                  <a:pt x="819" y="421"/>
                  <a:pt x="819" y="421"/>
                </a:cubicBezTo>
                <a:cubicBezTo>
                  <a:pt x="818" y="420"/>
                  <a:pt x="818" y="420"/>
                  <a:pt x="818" y="420"/>
                </a:cubicBezTo>
                <a:cubicBezTo>
                  <a:pt x="819" y="418"/>
                  <a:pt x="819" y="418"/>
                  <a:pt x="819" y="418"/>
                </a:cubicBezTo>
                <a:cubicBezTo>
                  <a:pt x="821" y="417"/>
                  <a:pt x="821" y="417"/>
                  <a:pt x="821" y="417"/>
                </a:cubicBezTo>
                <a:cubicBezTo>
                  <a:pt x="823" y="417"/>
                  <a:pt x="823" y="417"/>
                  <a:pt x="823" y="417"/>
                </a:cubicBezTo>
                <a:cubicBezTo>
                  <a:pt x="823" y="419"/>
                  <a:pt x="823" y="419"/>
                  <a:pt x="823" y="419"/>
                </a:cubicBezTo>
                <a:cubicBezTo>
                  <a:pt x="825" y="419"/>
                  <a:pt x="825" y="419"/>
                  <a:pt x="825" y="419"/>
                </a:cubicBezTo>
                <a:cubicBezTo>
                  <a:pt x="826" y="420"/>
                  <a:pt x="826" y="420"/>
                  <a:pt x="826" y="420"/>
                </a:cubicBezTo>
                <a:cubicBezTo>
                  <a:pt x="825" y="422"/>
                  <a:pt x="825" y="422"/>
                  <a:pt x="825" y="422"/>
                </a:cubicBezTo>
                <a:cubicBezTo>
                  <a:pt x="823" y="422"/>
                  <a:pt x="823" y="422"/>
                  <a:pt x="823" y="422"/>
                </a:cubicBezTo>
                <a:cubicBezTo>
                  <a:pt x="822" y="422"/>
                  <a:pt x="822" y="422"/>
                  <a:pt x="822" y="422"/>
                </a:cubicBezTo>
                <a:cubicBezTo>
                  <a:pt x="820" y="423"/>
                  <a:pt x="820" y="423"/>
                  <a:pt x="820" y="423"/>
                </a:cubicBezTo>
                <a:cubicBezTo>
                  <a:pt x="820" y="424"/>
                  <a:pt x="820" y="424"/>
                  <a:pt x="820" y="424"/>
                </a:cubicBezTo>
                <a:cubicBezTo>
                  <a:pt x="820" y="424"/>
                  <a:pt x="819" y="423"/>
                  <a:pt x="819" y="423"/>
                </a:cubicBezTo>
                <a:close/>
                <a:moveTo>
                  <a:pt x="813" y="637"/>
                </a:moveTo>
                <a:cubicBezTo>
                  <a:pt x="811" y="637"/>
                  <a:pt x="811" y="637"/>
                  <a:pt x="811" y="637"/>
                </a:cubicBezTo>
                <a:cubicBezTo>
                  <a:pt x="809" y="636"/>
                  <a:pt x="809" y="636"/>
                  <a:pt x="809" y="636"/>
                </a:cubicBezTo>
                <a:cubicBezTo>
                  <a:pt x="805" y="635"/>
                  <a:pt x="805" y="635"/>
                  <a:pt x="805" y="635"/>
                </a:cubicBezTo>
                <a:cubicBezTo>
                  <a:pt x="804" y="633"/>
                  <a:pt x="804" y="633"/>
                  <a:pt x="804" y="633"/>
                </a:cubicBezTo>
                <a:cubicBezTo>
                  <a:pt x="802" y="633"/>
                  <a:pt x="802" y="633"/>
                  <a:pt x="802" y="633"/>
                </a:cubicBezTo>
                <a:cubicBezTo>
                  <a:pt x="799" y="630"/>
                  <a:pt x="799" y="630"/>
                  <a:pt x="799" y="630"/>
                </a:cubicBezTo>
                <a:cubicBezTo>
                  <a:pt x="798" y="629"/>
                  <a:pt x="798" y="629"/>
                  <a:pt x="798" y="629"/>
                </a:cubicBezTo>
                <a:cubicBezTo>
                  <a:pt x="796" y="628"/>
                  <a:pt x="796" y="628"/>
                  <a:pt x="796" y="628"/>
                </a:cubicBezTo>
                <a:cubicBezTo>
                  <a:pt x="795" y="628"/>
                  <a:pt x="795" y="628"/>
                  <a:pt x="795" y="628"/>
                </a:cubicBezTo>
                <a:cubicBezTo>
                  <a:pt x="793" y="627"/>
                  <a:pt x="793" y="627"/>
                  <a:pt x="793" y="627"/>
                </a:cubicBezTo>
                <a:cubicBezTo>
                  <a:pt x="793" y="628"/>
                  <a:pt x="793" y="628"/>
                  <a:pt x="793" y="628"/>
                </a:cubicBezTo>
                <a:cubicBezTo>
                  <a:pt x="789" y="627"/>
                  <a:pt x="789" y="627"/>
                  <a:pt x="789" y="627"/>
                </a:cubicBezTo>
                <a:cubicBezTo>
                  <a:pt x="788" y="625"/>
                  <a:pt x="788" y="625"/>
                  <a:pt x="788" y="625"/>
                </a:cubicBezTo>
                <a:cubicBezTo>
                  <a:pt x="787" y="624"/>
                  <a:pt x="787" y="624"/>
                  <a:pt x="787" y="624"/>
                </a:cubicBezTo>
                <a:cubicBezTo>
                  <a:pt x="785" y="624"/>
                  <a:pt x="785" y="624"/>
                  <a:pt x="785" y="624"/>
                </a:cubicBezTo>
                <a:cubicBezTo>
                  <a:pt x="783" y="621"/>
                  <a:pt x="783" y="621"/>
                  <a:pt x="783" y="621"/>
                </a:cubicBezTo>
                <a:cubicBezTo>
                  <a:pt x="783" y="620"/>
                  <a:pt x="783" y="620"/>
                  <a:pt x="783" y="620"/>
                </a:cubicBezTo>
                <a:cubicBezTo>
                  <a:pt x="782" y="620"/>
                  <a:pt x="782" y="620"/>
                  <a:pt x="782" y="620"/>
                </a:cubicBezTo>
                <a:cubicBezTo>
                  <a:pt x="780" y="619"/>
                  <a:pt x="780" y="619"/>
                  <a:pt x="780" y="619"/>
                </a:cubicBezTo>
                <a:cubicBezTo>
                  <a:pt x="779" y="617"/>
                  <a:pt x="779" y="617"/>
                  <a:pt x="779" y="617"/>
                </a:cubicBezTo>
                <a:cubicBezTo>
                  <a:pt x="780" y="616"/>
                  <a:pt x="780" y="616"/>
                  <a:pt x="780" y="616"/>
                </a:cubicBezTo>
                <a:cubicBezTo>
                  <a:pt x="782" y="615"/>
                  <a:pt x="782" y="615"/>
                  <a:pt x="782" y="615"/>
                </a:cubicBezTo>
                <a:cubicBezTo>
                  <a:pt x="779" y="614"/>
                  <a:pt x="779" y="614"/>
                  <a:pt x="779" y="614"/>
                </a:cubicBezTo>
                <a:cubicBezTo>
                  <a:pt x="779" y="615"/>
                  <a:pt x="779" y="615"/>
                  <a:pt x="779" y="615"/>
                </a:cubicBezTo>
                <a:cubicBezTo>
                  <a:pt x="778" y="615"/>
                  <a:pt x="778" y="615"/>
                  <a:pt x="778" y="615"/>
                </a:cubicBezTo>
                <a:cubicBezTo>
                  <a:pt x="777" y="615"/>
                  <a:pt x="777" y="615"/>
                  <a:pt x="777" y="615"/>
                </a:cubicBezTo>
                <a:cubicBezTo>
                  <a:pt x="777" y="614"/>
                  <a:pt x="777" y="614"/>
                  <a:pt x="777" y="614"/>
                </a:cubicBezTo>
                <a:cubicBezTo>
                  <a:pt x="775" y="614"/>
                  <a:pt x="775" y="614"/>
                  <a:pt x="775" y="614"/>
                </a:cubicBezTo>
                <a:cubicBezTo>
                  <a:pt x="771" y="611"/>
                  <a:pt x="771" y="611"/>
                  <a:pt x="771" y="611"/>
                </a:cubicBezTo>
                <a:cubicBezTo>
                  <a:pt x="769" y="611"/>
                  <a:pt x="769" y="611"/>
                  <a:pt x="769" y="611"/>
                </a:cubicBezTo>
                <a:cubicBezTo>
                  <a:pt x="768" y="610"/>
                  <a:pt x="768" y="610"/>
                  <a:pt x="768" y="610"/>
                </a:cubicBezTo>
                <a:cubicBezTo>
                  <a:pt x="766" y="608"/>
                  <a:pt x="766" y="608"/>
                  <a:pt x="766" y="608"/>
                </a:cubicBezTo>
                <a:cubicBezTo>
                  <a:pt x="766" y="607"/>
                  <a:pt x="766" y="607"/>
                  <a:pt x="766" y="607"/>
                </a:cubicBezTo>
                <a:cubicBezTo>
                  <a:pt x="765" y="606"/>
                  <a:pt x="765" y="606"/>
                  <a:pt x="765" y="606"/>
                </a:cubicBezTo>
                <a:cubicBezTo>
                  <a:pt x="763" y="605"/>
                  <a:pt x="763" y="605"/>
                  <a:pt x="763" y="605"/>
                </a:cubicBezTo>
                <a:cubicBezTo>
                  <a:pt x="762" y="603"/>
                  <a:pt x="762" y="603"/>
                  <a:pt x="762" y="603"/>
                </a:cubicBezTo>
                <a:cubicBezTo>
                  <a:pt x="761" y="600"/>
                  <a:pt x="761" y="600"/>
                  <a:pt x="761" y="600"/>
                </a:cubicBezTo>
                <a:cubicBezTo>
                  <a:pt x="759" y="599"/>
                  <a:pt x="759" y="599"/>
                  <a:pt x="759" y="599"/>
                </a:cubicBezTo>
                <a:cubicBezTo>
                  <a:pt x="760" y="598"/>
                  <a:pt x="760" y="598"/>
                  <a:pt x="760" y="598"/>
                </a:cubicBezTo>
                <a:cubicBezTo>
                  <a:pt x="763" y="598"/>
                  <a:pt x="763" y="598"/>
                  <a:pt x="763" y="598"/>
                </a:cubicBezTo>
                <a:cubicBezTo>
                  <a:pt x="768" y="595"/>
                  <a:pt x="768" y="595"/>
                  <a:pt x="768" y="595"/>
                </a:cubicBezTo>
                <a:cubicBezTo>
                  <a:pt x="769" y="594"/>
                  <a:pt x="769" y="594"/>
                  <a:pt x="769" y="594"/>
                </a:cubicBezTo>
                <a:cubicBezTo>
                  <a:pt x="765" y="594"/>
                  <a:pt x="765" y="594"/>
                  <a:pt x="765" y="594"/>
                </a:cubicBezTo>
                <a:cubicBezTo>
                  <a:pt x="763" y="592"/>
                  <a:pt x="763" y="592"/>
                  <a:pt x="763" y="592"/>
                </a:cubicBezTo>
                <a:cubicBezTo>
                  <a:pt x="763" y="589"/>
                  <a:pt x="763" y="589"/>
                  <a:pt x="763" y="589"/>
                </a:cubicBezTo>
                <a:cubicBezTo>
                  <a:pt x="763" y="588"/>
                  <a:pt x="763" y="588"/>
                  <a:pt x="763" y="588"/>
                </a:cubicBezTo>
                <a:cubicBezTo>
                  <a:pt x="762" y="589"/>
                  <a:pt x="762" y="589"/>
                  <a:pt x="762" y="589"/>
                </a:cubicBezTo>
                <a:cubicBezTo>
                  <a:pt x="761" y="591"/>
                  <a:pt x="761" y="591"/>
                  <a:pt x="761" y="591"/>
                </a:cubicBezTo>
                <a:cubicBezTo>
                  <a:pt x="760" y="593"/>
                  <a:pt x="760" y="593"/>
                  <a:pt x="760" y="593"/>
                </a:cubicBezTo>
                <a:cubicBezTo>
                  <a:pt x="758" y="591"/>
                  <a:pt x="758" y="591"/>
                  <a:pt x="758" y="591"/>
                </a:cubicBezTo>
                <a:cubicBezTo>
                  <a:pt x="760" y="589"/>
                  <a:pt x="760" y="589"/>
                  <a:pt x="760" y="589"/>
                </a:cubicBezTo>
                <a:cubicBezTo>
                  <a:pt x="760" y="585"/>
                  <a:pt x="760" y="585"/>
                  <a:pt x="760" y="585"/>
                </a:cubicBezTo>
                <a:cubicBezTo>
                  <a:pt x="759" y="588"/>
                  <a:pt x="759" y="588"/>
                  <a:pt x="759" y="588"/>
                </a:cubicBezTo>
                <a:cubicBezTo>
                  <a:pt x="758" y="587"/>
                  <a:pt x="758" y="587"/>
                  <a:pt x="758" y="587"/>
                </a:cubicBezTo>
                <a:cubicBezTo>
                  <a:pt x="758" y="584"/>
                  <a:pt x="758" y="584"/>
                  <a:pt x="758" y="584"/>
                </a:cubicBezTo>
                <a:cubicBezTo>
                  <a:pt x="756" y="584"/>
                  <a:pt x="756" y="584"/>
                  <a:pt x="756" y="584"/>
                </a:cubicBezTo>
                <a:cubicBezTo>
                  <a:pt x="755" y="582"/>
                  <a:pt x="755" y="582"/>
                  <a:pt x="755" y="582"/>
                </a:cubicBezTo>
                <a:cubicBezTo>
                  <a:pt x="755" y="580"/>
                  <a:pt x="755" y="580"/>
                  <a:pt x="755" y="580"/>
                </a:cubicBezTo>
                <a:cubicBezTo>
                  <a:pt x="754" y="577"/>
                  <a:pt x="754" y="577"/>
                  <a:pt x="754" y="577"/>
                </a:cubicBezTo>
                <a:cubicBezTo>
                  <a:pt x="752" y="576"/>
                  <a:pt x="752" y="576"/>
                  <a:pt x="752" y="576"/>
                </a:cubicBezTo>
                <a:cubicBezTo>
                  <a:pt x="752" y="574"/>
                  <a:pt x="752" y="574"/>
                  <a:pt x="752" y="574"/>
                </a:cubicBezTo>
                <a:cubicBezTo>
                  <a:pt x="755" y="572"/>
                  <a:pt x="755" y="572"/>
                  <a:pt x="755" y="572"/>
                </a:cubicBezTo>
                <a:cubicBezTo>
                  <a:pt x="754" y="570"/>
                  <a:pt x="754" y="570"/>
                  <a:pt x="754" y="570"/>
                </a:cubicBezTo>
                <a:cubicBezTo>
                  <a:pt x="750" y="574"/>
                  <a:pt x="750" y="574"/>
                  <a:pt x="750" y="574"/>
                </a:cubicBezTo>
                <a:cubicBezTo>
                  <a:pt x="750" y="576"/>
                  <a:pt x="750" y="576"/>
                  <a:pt x="750" y="576"/>
                </a:cubicBezTo>
                <a:cubicBezTo>
                  <a:pt x="749" y="574"/>
                  <a:pt x="749" y="574"/>
                  <a:pt x="749" y="574"/>
                </a:cubicBezTo>
                <a:cubicBezTo>
                  <a:pt x="751" y="572"/>
                  <a:pt x="751" y="572"/>
                  <a:pt x="751" y="572"/>
                </a:cubicBezTo>
                <a:cubicBezTo>
                  <a:pt x="749" y="571"/>
                  <a:pt x="749" y="571"/>
                  <a:pt x="749" y="571"/>
                </a:cubicBezTo>
                <a:cubicBezTo>
                  <a:pt x="748" y="572"/>
                  <a:pt x="748" y="572"/>
                  <a:pt x="748" y="572"/>
                </a:cubicBezTo>
                <a:cubicBezTo>
                  <a:pt x="747" y="571"/>
                  <a:pt x="747" y="571"/>
                  <a:pt x="747" y="571"/>
                </a:cubicBezTo>
                <a:cubicBezTo>
                  <a:pt x="746" y="575"/>
                  <a:pt x="746" y="575"/>
                  <a:pt x="746" y="575"/>
                </a:cubicBezTo>
                <a:cubicBezTo>
                  <a:pt x="744" y="576"/>
                  <a:pt x="744" y="576"/>
                  <a:pt x="744" y="576"/>
                </a:cubicBezTo>
                <a:cubicBezTo>
                  <a:pt x="744" y="574"/>
                  <a:pt x="744" y="574"/>
                  <a:pt x="744" y="574"/>
                </a:cubicBezTo>
                <a:cubicBezTo>
                  <a:pt x="745" y="572"/>
                  <a:pt x="745" y="572"/>
                  <a:pt x="745" y="572"/>
                </a:cubicBezTo>
                <a:cubicBezTo>
                  <a:pt x="745" y="569"/>
                  <a:pt x="745" y="569"/>
                  <a:pt x="745" y="569"/>
                </a:cubicBezTo>
                <a:cubicBezTo>
                  <a:pt x="746" y="568"/>
                  <a:pt x="746" y="568"/>
                  <a:pt x="746" y="568"/>
                </a:cubicBezTo>
                <a:cubicBezTo>
                  <a:pt x="744" y="569"/>
                  <a:pt x="744" y="569"/>
                  <a:pt x="744" y="569"/>
                </a:cubicBezTo>
                <a:cubicBezTo>
                  <a:pt x="742" y="570"/>
                  <a:pt x="742" y="570"/>
                  <a:pt x="742" y="570"/>
                </a:cubicBezTo>
                <a:cubicBezTo>
                  <a:pt x="741" y="570"/>
                  <a:pt x="741" y="570"/>
                  <a:pt x="741" y="570"/>
                </a:cubicBezTo>
                <a:cubicBezTo>
                  <a:pt x="739" y="572"/>
                  <a:pt x="739" y="572"/>
                  <a:pt x="739" y="572"/>
                </a:cubicBezTo>
                <a:cubicBezTo>
                  <a:pt x="738" y="574"/>
                  <a:pt x="738" y="574"/>
                  <a:pt x="738" y="574"/>
                </a:cubicBezTo>
                <a:cubicBezTo>
                  <a:pt x="735" y="573"/>
                  <a:pt x="735" y="573"/>
                  <a:pt x="735" y="573"/>
                </a:cubicBezTo>
                <a:cubicBezTo>
                  <a:pt x="734" y="571"/>
                  <a:pt x="734" y="571"/>
                  <a:pt x="734" y="571"/>
                </a:cubicBezTo>
                <a:cubicBezTo>
                  <a:pt x="732" y="571"/>
                  <a:pt x="732" y="571"/>
                  <a:pt x="732" y="571"/>
                </a:cubicBezTo>
                <a:cubicBezTo>
                  <a:pt x="730" y="568"/>
                  <a:pt x="730" y="568"/>
                  <a:pt x="730" y="568"/>
                </a:cubicBezTo>
                <a:cubicBezTo>
                  <a:pt x="729" y="567"/>
                  <a:pt x="729" y="567"/>
                  <a:pt x="729" y="567"/>
                </a:cubicBezTo>
                <a:cubicBezTo>
                  <a:pt x="728" y="569"/>
                  <a:pt x="728" y="569"/>
                  <a:pt x="728" y="569"/>
                </a:cubicBezTo>
                <a:cubicBezTo>
                  <a:pt x="728" y="572"/>
                  <a:pt x="728" y="572"/>
                  <a:pt x="728" y="572"/>
                </a:cubicBezTo>
                <a:cubicBezTo>
                  <a:pt x="727" y="573"/>
                  <a:pt x="727" y="573"/>
                  <a:pt x="727" y="573"/>
                </a:cubicBezTo>
                <a:cubicBezTo>
                  <a:pt x="725" y="572"/>
                  <a:pt x="725" y="572"/>
                  <a:pt x="725" y="572"/>
                </a:cubicBezTo>
                <a:cubicBezTo>
                  <a:pt x="724" y="573"/>
                  <a:pt x="724" y="573"/>
                  <a:pt x="724" y="573"/>
                </a:cubicBezTo>
                <a:cubicBezTo>
                  <a:pt x="721" y="573"/>
                  <a:pt x="721" y="573"/>
                  <a:pt x="721" y="573"/>
                </a:cubicBezTo>
                <a:cubicBezTo>
                  <a:pt x="720" y="574"/>
                  <a:pt x="720" y="574"/>
                  <a:pt x="720" y="574"/>
                </a:cubicBezTo>
                <a:cubicBezTo>
                  <a:pt x="718" y="574"/>
                  <a:pt x="718" y="574"/>
                  <a:pt x="718" y="574"/>
                </a:cubicBezTo>
                <a:cubicBezTo>
                  <a:pt x="717" y="575"/>
                  <a:pt x="717" y="575"/>
                  <a:pt x="717" y="575"/>
                </a:cubicBezTo>
                <a:cubicBezTo>
                  <a:pt x="715" y="574"/>
                  <a:pt x="715" y="574"/>
                  <a:pt x="715" y="574"/>
                </a:cubicBezTo>
                <a:cubicBezTo>
                  <a:pt x="711" y="574"/>
                  <a:pt x="711" y="574"/>
                  <a:pt x="711" y="574"/>
                </a:cubicBezTo>
                <a:cubicBezTo>
                  <a:pt x="711" y="572"/>
                  <a:pt x="711" y="572"/>
                  <a:pt x="711" y="572"/>
                </a:cubicBezTo>
                <a:cubicBezTo>
                  <a:pt x="709" y="570"/>
                  <a:pt x="709" y="570"/>
                  <a:pt x="709" y="570"/>
                </a:cubicBezTo>
                <a:cubicBezTo>
                  <a:pt x="708" y="570"/>
                  <a:pt x="708" y="570"/>
                  <a:pt x="708" y="570"/>
                </a:cubicBezTo>
                <a:cubicBezTo>
                  <a:pt x="706" y="568"/>
                  <a:pt x="706" y="568"/>
                  <a:pt x="706" y="568"/>
                </a:cubicBezTo>
                <a:cubicBezTo>
                  <a:pt x="704" y="564"/>
                  <a:pt x="704" y="564"/>
                  <a:pt x="704" y="564"/>
                </a:cubicBezTo>
                <a:cubicBezTo>
                  <a:pt x="705" y="561"/>
                  <a:pt x="705" y="561"/>
                  <a:pt x="705" y="561"/>
                </a:cubicBezTo>
                <a:cubicBezTo>
                  <a:pt x="707" y="560"/>
                  <a:pt x="707" y="560"/>
                  <a:pt x="707" y="560"/>
                </a:cubicBezTo>
                <a:cubicBezTo>
                  <a:pt x="707" y="557"/>
                  <a:pt x="707" y="557"/>
                  <a:pt x="707" y="557"/>
                </a:cubicBezTo>
                <a:cubicBezTo>
                  <a:pt x="709" y="556"/>
                  <a:pt x="709" y="556"/>
                  <a:pt x="709" y="556"/>
                </a:cubicBezTo>
                <a:cubicBezTo>
                  <a:pt x="711" y="555"/>
                  <a:pt x="711" y="555"/>
                  <a:pt x="711" y="555"/>
                </a:cubicBezTo>
                <a:cubicBezTo>
                  <a:pt x="713" y="554"/>
                  <a:pt x="713" y="554"/>
                  <a:pt x="713" y="554"/>
                </a:cubicBezTo>
                <a:cubicBezTo>
                  <a:pt x="715" y="553"/>
                  <a:pt x="715" y="553"/>
                  <a:pt x="715" y="553"/>
                </a:cubicBezTo>
                <a:cubicBezTo>
                  <a:pt x="716" y="553"/>
                  <a:pt x="716" y="553"/>
                  <a:pt x="716" y="553"/>
                </a:cubicBezTo>
                <a:cubicBezTo>
                  <a:pt x="716" y="551"/>
                  <a:pt x="716" y="551"/>
                  <a:pt x="716" y="551"/>
                </a:cubicBezTo>
                <a:cubicBezTo>
                  <a:pt x="715" y="550"/>
                  <a:pt x="715" y="550"/>
                  <a:pt x="715" y="550"/>
                </a:cubicBezTo>
                <a:cubicBezTo>
                  <a:pt x="715" y="548"/>
                  <a:pt x="715" y="548"/>
                  <a:pt x="715" y="548"/>
                </a:cubicBezTo>
                <a:cubicBezTo>
                  <a:pt x="716" y="548"/>
                  <a:pt x="716" y="548"/>
                  <a:pt x="716" y="548"/>
                </a:cubicBezTo>
                <a:cubicBezTo>
                  <a:pt x="717" y="548"/>
                  <a:pt x="717" y="548"/>
                  <a:pt x="717" y="548"/>
                </a:cubicBezTo>
                <a:cubicBezTo>
                  <a:pt x="717" y="547"/>
                  <a:pt x="717" y="547"/>
                  <a:pt x="717" y="547"/>
                </a:cubicBezTo>
                <a:cubicBezTo>
                  <a:pt x="717" y="546"/>
                  <a:pt x="717" y="546"/>
                  <a:pt x="717" y="546"/>
                </a:cubicBezTo>
                <a:cubicBezTo>
                  <a:pt x="718" y="545"/>
                  <a:pt x="718" y="545"/>
                  <a:pt x="718" y="545"/>
                </a:cubicBezTo>
                <a:cubicBezTo>
                  <a:pt x="721" y="549"/>
                  <a:pt x="721" y="549"/>
                  <a:pt x="721" y="549"/>
                </a:cubicBezTo>
                <a:cubicBezTo>
                  <a:pt x="723" y="549"/>
                  <a:pt x="723" y="549"/>
                  <a:pt x="723" y="549"/>
                </a:cubicBezTo>
                <a:cubicBezTo>
                  <a:pt x="726" y="551"/>
                  <a:pt x="726" y="551"/>
                  <a:pt x="726" y="551"/>
                </a:cubicBezTo>
                <a:cubicBezTo>
                  <a:pt x="727" y="553"/>
                  <a:pt x="727" y="553"/>
                  <a:pt x="727" y="553"/>
                </a:cubicBezTo>
                <a:cubicBezTo>
                  <a:pt x="729" y="553"/>
                  <a:pt x="729" y="553"/>
                  <a:pt x="729" y="553"/>
                </a:cubicBezTo>
                <a:cubicBezTo>
                  <a:pt x="731" y="555"/>
                  <a:pt x="731" y="555"/>
                  <a:pt x="731" y="555"/>
                </a:cubicBezTo>
                <a:cubicBezTo>
                  <a:pt x="733" y="553"/>
                  <a:pt x="733" y="553"/>
                  <a:pt x="733" y="553"/>
                </a:cubicBezTo>
                <a:cubicBezTo>
                  <a:pt x="735" y="553"/>
                  <a:pt x="735" y="553"/>
                  <a:pt x="735" y="553"/>
                </a:cubicBezTo>
                <a:cubicBezTo>
                  <a:pt x="736" y="555"/>
                  <a:pt x="736" y="555"/>
                  <a:pt x="736" y="555"/>
                </a:cubicBezTo>
                <a:cubicBezTo>
                  <a:pt x="737" y="555"/>
                  <a:pt x="737" y="555"/>
                  <a:pt x="737" y="555"/>
                </a:cubicBezTo>
                <a:cubicBezTo>
                  <a:pt x="740" y="555"/>
                  <a:pt x="740" y="555"/>
                  <a:pt x="740" y="555"/>
                </a:cubicBezTo>
                <a:cubicBezTo>
                  <a:pt x="742" y="553"/>
                  <a:pt x="742" y="553"/>
                  <a:pt x="742" y="553"/>
                </a:cubicBezTo>
                <a:cubicBezTo>
                  <a:pt x="743" y="551"/>
                  <a:pt x="743" y="551"/>
                  <a:pt x="743" y="551"/>
                </a:cubicBezTo>
                <a:cubicBezTo>
                  <a:pt x="746" y="551"/>
                  <a:pt x="746" y="551"/>
                  <a:pt x="746" y="551"/>
                </a:cubicBezTo>
                <a:cubicBezTo>
                  <a:pt x="746" y="552"/>
                  <a:pt x="746" y="552"/>
                  <a:pt x="746" y="552"/>
                </a:cubicBezTo>
                <a:cubicBezTo>
                  <a:pt x="745" y="553"/>
                  <a:pt x="745" y="553"/>
                  <a:pt x="745" y="553"/>
                </a:cubicBezTo>
                <a:cubicBezTo>
                  <a:pt x="747" y="554"/>
                  <a:pt x="747" y="554"/>
                  <a:pt x="747" y="554"/>
                </a:cubicBezTo>
                <a:cubicBezTo>
                  <a:pt x="749" y="552"/>
                  <a:pt x="749" y="552"/>
                  <a:pt x="749" y="552"/>
                </a:cubicBezTo>
                <a:cubicBezTo>
                  <a:pt x="750" y="550"/>
                  <a:pt x="750" y="550"/>
                  <a:pt x="750" y="550"/>
                </a:cubicBezTo>
                <a:cubicBezTo>
                  <a:pt x="752" y="549"/>
                  <a:pt x="752" y="549"/>
                  <a:pt x="752" y="549"/>
                </a:cubicBezTo>
                <a:cubicBezTo>
                  <a:pt x="753" y="550"/>
                  <a:pt x="753" y="550"/>
                  <a:pt x="753" y="550"/>
                </a:cubicBezTo>
                <a:cubicBezTo>
                  <a:pt x="753" y="553"/>
                  <a:pt x="753" y="553"/>
                  <a:pt x="753" y="553"/>
                </a:cubicBezTo>
                <a:cubicBezTo>
                  <a:pt x="754" y="555"/>
                  <a:pt x="754" y="555"/>
                  <a:pt x="754" y="555"/>
                </a:cubicBezTo>
                <a:cubicBezTo>
                  <a:pt x="754" y="553"/>
                  <a:pt x="754" y="553"/>
                  <a:pt x="754" y="553"/>
                </a:cubicBezTo>
                <a:cubicBezTo>
                  <a:pt x="756" y="552"/>
                  <a:pt x="756" y="552"/>
                  <a:pt x="756" y="552"/>
                </a:cubicBezTo>
                <a:cubicBezTo>
                  <a:pt x="757" y="552"/>
                  <a:pt x="757" y="552"/>
                  <a:pt x="757" y="552"/>
                </a:cubicBezTo>
                <a:cubicBezTo>
                  <a:pt x="758" y="551"/>
                  <a:pt x="758" y="551"/>
                  <a:pt x="758" y="551"/>
                </a:cubicBezTo>
                <a:cubicBezTo>
                  <a:pt x="757" y="545"/>
                  <a:pt x="757" y="545"/>
                  <a:pt x="757" y="545"/>
                </a:cubicBezTo>
                <a:cubicBezTo>
                  <a:pt x="755" y="542"/>
                  <a:pt x="755" y="542"/>
                  <a:pt x="755" y="542"/>
                </a:cubicBezTo>
                <a:cubicBezTo>
                  <a:pt x="755" y="540"/>
                  <a:pt x="755" y="540"/>
                  <a:pt x="755" y="540"/>
                </a:cubicBezTo>
                <a:cubicBezTo>
                  <a:pt x="754" y="538"/>
                  <a:pt x="754" y="538"/>
                  <a:pt x="754" y="538"/>
                </a:cubicBezTo>
                <a:cubicBezTo>
                  <a:pt x="754" y="535"/>
                  <a:pt x="754" y="535"/>
                  <a:pt x="754" y="535"/>
                </a:cubicBezTo>
                <a:cubicBezTo>
                  <a:pt x="755" y="534"/>
                  <a:pt x="755" y="534"/>
                  <a:pt x="755" y="534"/>
                </a:cubicBezTo>
                <a:cubicBezTo>
                  <a:pt x="757" y="534"/>
                  <a:pt x="757" y="534"/>
                  <a:pt x="757" y="534"/>
                </a:cubicBezTo>
                <a:cubicBezTo>
                  <a:pt x="760" y="531"/>
                  <a:pt x="760" y="531"/>
                  <a:pt x="760" y="531"/>
                </a:cubicBezTo>
                <a:cubicBezTo>
                  <a:pt x="764" y="528"/>
                  <a:pt x="764" y="528"/>
                  <a:pt x="764" y="528"/>
                </a:cubicBezTo>
                <a:cubicBezTo>
                  <a:pt x="766" y="527"/>
                  <a:pt x="766" y="527"/>
                  <a:pt x="766" y="527"/>
                </a:cubicBezTo>
                <a:cubicBezTo>
                  <a:pt x="769" y="524"/>
                  <a:pt x="769" y="524"/>
                  <a:pt x="769" y="524"/>
                </a:cubicBezTo>
                <a:cubicBezTo>
                  <a:pt x="770" y="524"/>
                  <a:pt x="770" y="524"/>
                  <a:pt x="770" y="524"/>
                </a:cubicBezTo>
                <a:cubicBezTo>
                  <a:pt x="772" y="526"/>
                  <a:pt x="772" y="526"/>
                  <a:pt x="772" y="526"/>
                </a:cubicBezTo>
                <a:cubicBezTo>
                  <a:pt x="773" y="525"/>
                  <a:pt x="773" y="525"/>
                  <a:pt x="773" y="525"/>
                </a:cubicBezTo>
                <a:cubicBezTo>
                  <a:pt x="775" y="525"/>
                  <a:pt x="775" y="525"/>
                  <a:pt x="775" y="525"/>
                </a:cubicBezTo>
                <a:cubicBezTo>
                  <a:pt x="771" y="523"/>
                  <a:pt x="771" y="523"/>
                  <a:pt x="771" y="523"/>
                </a:cubicBezTo>
                <a:cubicBezTo>
                  <a:pt x="771" y="521"/>
                  <a:pt x="771" y="521"/>
                  <a:pt x="771" y="521"/>
                </a:cubicBezTo>
                <a:cubicBezTo>
                  <a:pt x="776" y="518"/>
                  <a:pt x="776" y="518"/>
                  <a:pt x="776" y="518"/>
                </a:cubicBezTo>
                <a:cubicBezTo>
                  <a:pt x="776" y="516"/>
                  <a:pt x="776" y="516"/>
                  <a:pt x="776" y="516"/>
                </a:cubicBezTo>
                <a:cubicBezTo>
                  <a:pt x="778" y="515"/>
                  <a:pt x="778" y="515"/>
                  <a:pt x="778" y="515"/>
                </a:cubicBezTo>
                <a:cubicBezTo>
                  <a:pt x="781" y="516"/>
                  <a:pt x="781" y="516"/>
                  <a:pt x="781" y="516"/>
                </a:cubicBezTo>
                <a:cubicBezTo>
                  <a:pt x="785" y="515"/>
                  <a:pt x="785" y="515"/>
                  <a:pt x="785" y="515"/>
                </a:cubicBezTo>
                <a:cubicBezTo>
                  <a:pt x="785" y="513"/>
                  <a:pt x="785" y="513"/>
                  <a:pt x="785" y="513"/>
                </a:cubicBezTo>
                <a:cubicBezTo>
                  <a:pt x="784" y="511"/>
                  <a:pt x="784" y="511"/>
                  <a:pt x="784" y="511"/>
                </a:cubicBezTo>
                <a:cubicBezTo>
                  <a:pt x="785" y="509"/>
                  <a:pt x="785" y="509"/>
                  <a:pt x="785" y="509"/>
                </a:cubicBezTo>
                <a:cubicBezTo>
                  <a:pt x="786" y="505"/>
                  <a:pt x="786" y="505"/>
                  <a:pt x="786" y="505"/>
                </a:cubicBezTo>
                <a:cubicBezTo>
                  <a:pt x="786" y="504"/>
                  <a:pt x="786" y="504"/>
                  <a:pt x="786" y="504"/>
                </a:cubicBezTo>
                <a:cubicBezTo>
                  <a:pt x="785" y="503"/>
                  <a:pt x="785" y="503"/>
                  <a:pt x="785" y="503"/>
                </a:cubicBezTo>
                <a:cubicBezTo>
                  <a:pt x="785" y="501"/>
                  <a:pt x="785" y="501"/>
                  <a:pt x="785" y="501"/>
                </a:cubicBezTo>
                <a:cubicBezTo>
                  <a:pt x="787" y="499"/>
                  <a:pt x="787" y="499"/>
                  <a:pt x="787" y="499"/>
                </a:cubicBezTo>
                <a:cubicBezTo>
                  <a:pt x="787" y="497"/>
                  <a:pt x="787" y="497"/>
                  <a:pt x="787" y="497"/>
                </a:cubicBezTo>
                <a:cubicBezTo>
                  <a:pt x="785" y="496"/>
                  <a:pt x="785" y="496"/>
                  <a:pt x="785" y="496"/>
                </a:cubicBezTo>
                <a:cubicBezTo>
                  <a:pt x="785" y="495"/>
                  <a:pt x="785" y="495"/>
                  <a:pt x="785" y="495"/>
                </a:cubicBezTo>
                <a:cubicBezTo>
                  <a:pt x="786" y="492"/>
                  <a:pt x="786" y="492"/>
                  <a:pt x="786" y="492"/>
                </a:cubicBezTo>
                <a:cubicBezTo>
                  <a:pt x="788" y="492"/>
                  <a:pt x="788" y="492"/>
                  <a:pt x="788" y="492"/>
                </a:cubicBezTo>
                <a:cubicBezTo>
                  <a:pt x="788" y="490"/>
                  <a:pt x="788" y="490"/>
                  <a:pt x="788" y="490"/>
                </a:cubicBezTo>
                <a:cubicBezTo>
                  <a:pt x="789" y="488"/>
                  <a:pt x="789" y="488"/>
                  <a:pt x="789" y="488"/>
                </a:cubicBezTo>
                <a:cubicBezTo>
                  <a:pt x="789" y="486"/>
                  <a:pt x="789" y="486"/>
                  <a:pt x="789" y="486"/>
                </a:cubicBezTo>
                <a:cubicBezTo>
                  <a:pt x="788" y="487"/>
                  <a:pt x="788" y="487"/>
                  <a:pt x="788" y="487"/>
                </a:cubicBezTo>
                <a:cubicBezTo>
                  <a:pt x="786" y="488"/>
                  <a:pt x="786" y="488"/>
                  <a:pt x="786" y="488"/>
                </a:cubicBezTo>
                <a:cubicBezTo>
                  <a:pt x="786" y="489"/>
                  <a:pt x="786" y="489"/>
                  <a:pt x="786" y="489"/>
                </a:cubicBezTo>
                <a:cubicBezTo>
                  <a:pt x="785" y="490"/>
                  <a:pt x="785" y="490"/>
                  <a:pt x="785" y="490"/>
                </a:cubicBezTo>
                <a:cubicBezTo>
                  <a:pt x="785" y="488"/>
                  <a:pt x="785" y="488"/>
                  <a:pt x="785" y="488"/>
                </a:cubicBezTo>
                <a:cubicBezTo>
                  <a:pt x="785" y="486"/>
                  <a:pt x="785" y="486"/>
                  <a:pt x="785" y="486"/>
                </a:cubicBezTo>
                <a:cubicBezTo>
                  <a:pt x="784" y="486"/>
                  <a:pt x="784" y="486"/>
                  <a:pt x="784" y="486"/>
                </a:cubicBezTo>
                <a:cubicBezTo>
                  <a:pt x="780" y="485"/>
                  <a:pt x="780" y="485"/>
                  <a:pt x="780" y="485"/>
                </a:cubicBezTo>
                <a:cubicBezTo>
                  <a:pt x="778" y="484"/>
                  <a:pt x="778" y="484"/>
                  <a:pt x="778" y="484"/>
                </a:cubicBezTo>
                <a:cubicBezTo>
                  <a:pt x="778" y="483"/>
                  <a:pt x="778" y="483"/>
                  <a:pt x="778" y="483"/>
                </a:cubicBezTo>
                <a:cubicBezTo>
                  <a:pt x="782" y="481"/>
                  <a:pt x="782" y="481"/>
                  <a:pt x="782" y="481"/>
                </a:cubicBezTo>
                <a:cubicBezTo>
                  <a:pt x="782" y="480"/>
                  <a:pt x="782" y="480"/>
                  <a:pt x="782" y="480"/>
                </a:cubicBezTo>
                <a:cubicBezTo>
                  <a:pt x="780" y="479"/>
                  <a:pt x="780" y="479"/>
                  <a:pt x="780" y="479"/>
                </a:cubicBezTo>
                <a:cubicBezTo>
                  <a:pt x="781" y="477"/>
                  <a:pt x="781" y="477"/>
                  <a:pt x="781" y="477"/>
                </a:cubicBezTo>
                <a:cubicBezTo>
                  <a:pt x="781" y="475"/>
                  <a:pt x="781" y="475"/>
                  <a:pt x="781" y="475"/>
                </a:cubicBezTo>
                <a:cubicBezTo>
                  <a:pt x="778" y="474"/>
                  <a:pt x="778" y="474"/>
                  <a:pt x="778" y="474"/>
                </a:cubicBezTo>
                <a:cubicBezTo>
                  <a:pt x="777" y="474"/>
                  <a:pt x="777" y="474"/>
                  <a:pt x="777" y="474"/>
                </a:cubicBezTo>
                <a:cubicBezTo>
                  <a:pt x="777" y="475"/>
                  <a:pt x="777" y="475"/>
                  <a:pt x="777" y="475"/>
                </a:cubicBezTo>
                <a:cubicBezTo>
                  <a:pt x="778" y="477"/>
                  <a:pt x="778" y="477"/>
                  <a:pt x="778" y="477"/>
                </a:cubicBezTo>
                <a:cubicBezTo>
                  <a:pt x="777" y="478"/>
                  <a:pt x="777" y="478"/>
                  <a:pt x="777" y="478"/>
                </a:cubicBezTo>
                <a:cubicBezTo>
                  <a:pt x="775" y="479"/>
                  <a:pt x="775" y="479"/>
                  <a:pt x="775" y="479"/>
                </a:cubicBezTo>
                <a:cubicBezTo>
                  <a:pt x="774" y="477"/>
                  <a:pt x="774" y="477"/>
                  <a:pt x="774" y="477"/>
                </a:cubicBezTo>
                <a:cubicBezTo>
                  <a:pt x="773" y="476"/>
                  <a:pt x="773" y="476"/>
                  <a:pt x="773" y="476"/>
                </a:cubicBezTo>
                <a:cubicBezTo>
                  <a:pt x="772" y="473"/>
                  <a:pt x="772" y="473"/>
                  <a:pt x="772" y="473"/>
                </a:cubicBezTo>
                <a:cubicBezTo>
                  <a:pt x="774" y="472"/>
                  <a:pt x="774" y="472"/>
                  <a:pt x="774" y="472"/>
                </a:cubicBezTo>
                <a:cubicBezTo>
                  <a:pt x="773" y="470"/>
                  <a:pt x="773" y="470"/>
                  <a:pt x="773" y="470"/>
                </a:cubicBezTo>
                <a:cubicBezTo>
                  <a:pt x="770" y="470"/>
                  <a:pt x="770" y="470"/>
                  <a:pt x="770" y="470"/>
                </a:cubicBezTo>
                <a:cubicBezTo>
                  <a:pt x="771" y="470"/>
                  <a:pt x="771" y="470"/>
                  <a:pt x="771" y="470"/>
                </a:cubicBezTo>
                <a:cubicBezTo>
                  <a:pt x="773" y="469"/>
                  <a:pt x="773" y="469"/>
                  <a:pt x="773" y="469"/>
                </a:cubicBezTo>
                <a:cubicBezTo>
                  <a:pt x="773" y="468"/>
                  <a:pt x="773" y="468"/>
                  <a:pt x="773" y="468"/>
                </a:cubicBezTo>
                <a:cubicBezTo>
                  <a:pt x="772" y="467"/>
                  <a:pt x="772" y="467"/>
                  <a:pt x="772" y="467"/>
                </a:cubicBezTo>
                <a:cubicBezTo>
                  <a:pt x="773" y="466"/>
                  <a:pt x="773" y="466"/>
                  <a:pt x="773" y="466"/>
                </a:cubicBezTo>
                <a:cubicBezTo>
                  <a:pt x="775" y="466"/>
                  <a:pt x="775" y="466"/>
                  <a:pt x="775" y="466"/>
                </a:cubicBezTo>
                <a:cubicBezTo>
                  <a:pt x="775" y="464"/>
                  <a:pt x="775" y="464"/>
                  <a:pt x="775" y="464"/>
                </a:cubicBezTo>
                <a:cubicBezTo>
                  <a:pt x="774" y="463"/>
                  <a:pt x="774" y="463"/>
                  <a:pt x="774" y="463"/>
                </a:cubicBezTo>
                <a:cubicBezTo>
                  <a:pt x="772" y="465"/>
                  <a:pt x="772" y="465"/>
                  <a:pt x="772" y="465"/>
                </a:cubicBezTo>
                <a:cubicBezTo>
                  <a:pt x="770" y="468"/>
                  <a:pt x="770" y="468"/>
                  <a:pt x="770" y="468"/>
                </a:cubicBezTo>
                <a:cubicBezTo>
                  <a:pt x="768" y="469"/>
                  <a:pt x="768" y="469"/>
                  <a:pt x="768" y="469"/>
                </a:cubicBezTo>
                <a:cubicBezTo>
                  <a:pt x="768" y="468"/>
                  <a:pt x="768" y="468"/>
                  <a:pt x="768" y="468"/>
                </a:cubicBezTo>
                <a:cubicBezTo>
                  <a:pt x="767" y="465"/>
                  <a:pt x="767" y="465"/>
                  <a:pt x="767" y="465"/>
                </a:cubicBezTo>
                <a:cubicBezTo>
                  <a:pt x="766" y="466"/>
                  <a:pt x="766" y="466"/>
                  <a:pt x="766" y="466"/>
                </a:cubicBezTo>
                <a:cubicBezTo>
                  <a:pt x="765" y="468"/>
                  <a:pt x="765" y="468"/>
                  <a:pt x="765" y="468"/>
                </a:cubicBezTo>
                <a:cubicBezTo>
                  <a:pt x="763" y="468"/>
                  <a:pt x="763" y="468"/>
                  <a:pt x="763" y="468"/>
                </a:cubicBezTo>
                <a:cubicBezTo>
                  <a:pt x="762" y="469"/>
                  <a:pt x="762" y="469"/>
                  <a:pt x="762" y="469"/>
                </a:cubicBezTo>
                <a:cubicBezTo>
                  <a:pt x="759" y="469"/>
                  <a:pt x="759" y="469"/>
                  <a:pt x="759" y="469"/>
                </a:cubicBezTo>
                <a:cubicBezTo>
                  <a:pt x="758" y="470"/>
                  <a:pt x="758" y="470"/>
                  <a:pt x="758" y="470"/>
                </a:cubicBezTo>
                <a:cubicBezTo>
                  <a:pt x="758" y="470"/>
                  <a:pt x="758" y="470"/>
                  <a:pt x="758" y="470"/>
                </a:cubicBezTo>
                <a:cubicBezTo>
                  <a:pt x="756" y="470"/>
                  <a:pt x="756" y="470"/>
                  <a:pt x="756" y="470"/>
                </a:cubicBezTo>
                <a:cubicBezTo>
                  <a:pt x="756" y="469"/>
                  <a:pt x="756" y="469"/>
                  <a:pt x="756" y="469"/>
                </a:cubicBezTo>
                <a:cubicBezTo>
                  <a:pt x="757" y="468"/>
                  <a:pt x="757" y="468"/>
                  <a:pt x="757" y="468"/>
                </a:cubicBezTo>
                <a:cubicBezTo>
                  <a:pt x="757" y="466"/>
                  <a:pt x="757" y="466"/>
                  <a:pt x="757" y="466"/>
                </a:cubicBezTo>
                <a:cubicBezTo>
                  <a:pt x="756" y="466"/>
                  <a:pt x="756" y="466"/>
                  <a:pt x="756" y="466"/>
                </a:cubicBezTo>
                <a:cubicBezTo>
                  <a:pt x="758" y="463"/>
                  <a:pt x="758" y="463"/>
                  <a:pt x="758" y="463"/>
                </a:cubicBezTo>
                <a:cubicBezTo>
                  <a:pt x="759" y="463"/>
                  <a:pt x="759" y="463"/>
                  <a:pt x="759" y="463"/>
                </a:cubicBezTo>
                <a:cubicBezTo>
                  <a:pt x="760" y="464"/>
                  <a:pt x="760" y="464"/>
                  <a:pt x="760" y="464"/>
                </a:cubicBezTo>
                <a:cubicBezTo>
                  <a:pt x="762" y="465"/>
                  <a:pt x="762" y="465"/>
                  <a:pt x="762" y="465"/>
                </a:cubicBezTo>
                <a:cubicBezTo>
                  <a:pt x="763" y="464"/>
                  <a:pt x="763" y="464"/>
                  <a:pt x="763" y="464"/>
                </a:cubicBezTo>
                <a:cubicBezTo>
                  <a:pt x="764" y="464"/>
                  <a:pt x="764" y="464"/>
                  <a:pt x="764" y="464"/>
                </a:cubicBezTo>
                <a:cubicBezTo>
                  <a:pt x="766" y="462"/>
                  <a:pt x="766" y="462"/>
                  <a:pt x="766" y="462"/>
                </a:cubicBezTo>
                <a:cubicBezTo>
                  <a:pt x="767" y="460"/>
                  <a:pt x="767" y="460"/>
                  <a:pt x="767" y="460"/>
                </a:cubicBezTo>
                <a:cubicBezTo>
                  <a:pt x="766" y="458"/>
                  <a:pt x="766" y="458"/>
                  <a:pt x="766" y="458"/>
                </a:cubicBezTo>
                <a:cubicBezTo>
                  <a:pt x="765" y="457"/>
                  <a:pt x="765" y="457"/>
                  <a:pt x="765" y="457"/>
                </a:cubicBezTo>
                <a:cubicBezTo>
                  <a:pt x="762" y="456"/>
                  <a:pt x="762" y="456"/>
                  <a:pt x="762" y="456"/>
                </a:cubicBezTo>
                <a:cubicBezTo>
                  <a:pt x="761" y="455"/>
                  <a:pt x="761" y="455"/>
                  <a:pt x="761" y="455"/>
                </a:cubicBezTo>
                <a:cubicBezTo>
                  <a:pt x="761" y="453"/>
                  <a:pt x="761" y="453"/>
                  <a:pt x="761" y="453"/>
                </a:cubicBezTo>
                <a:cubicBezTo>
                  <a:pt x="761" y="452"/>
                  <a:pt x="761" y="452"/>
                  <a:pt x="761" y="452"/>
                </a:cubicBezTo>
                <a:cubicBezTo>
                  <a:pt x="761" y="450"/>
                  <a:pt x="761" y="450"/>
                  <a:pt x="761" y="450"/>
                </a:cubicBezTo>
                <a:cubicBezTo>
                  <a:pt x="758" y="450"/>
                  <a:pt x="758" y="450"/>
                  <a:pt x="758" y="450"/>
                </a:cubicBezTo>
                <a:cubicBezTo>
                  <a:pt x="758" y="449"/>
                  <a:pt x="758" y="449"/>
                  <a:pt x="758" y="449"/>
                </a:cubicBezTo>
                <a:cubicBezTo>
                  <a:pt x="757" y="449"/>
                  <a:pt x="757" y="449"/>
                  <a:pt x="757" y="449"/>
                </a:cubicBezTo>
                <a:cubicBezTo>
                  <a:pt x="756" y="447"/>
                  <a:pt x="756" y="447"/>
                  <a:pt x="756" y="447"/>
                </a:cubicBezTo>
                <a:cubicBezTo>
                  <a:pt x="758" y="446"/>
                  <a:pt x="758" y="446"/>
                  <a:pt x="758" y="446"/>
                </a:cubicBezTo>
                <a:cubicBezTo>
                  <a:pt x="759" y="448"/>
                  <a:pt x="759" y="448"/>
                  <a:pt x="759" y="448"/>
                </a:cubicBezTo>
                <a:cubicBezTo>
                  <a:pt x="760" y="447"/>
                  <a:pt x="760" y="447"/>
                  <a:pt x="760" y="447"/>
                </a:cubicBezTo>
                <a:cubicBezTo>
                  <a:pt x="760" y="446"/>
                  <a:pt x="760" y="446"/>
                  <a:pt x="760" y="446"/>
                </a:cubicBezTo>
                <a:cubicBezTo>
                  <a:pt x="762" y="445"/>
                  <a:pt x="762" y="445"/>
                  <a:pt x="762" y="445"/>
                </a:cubicBezTo>
                <a:cubicBezTo>
                  <a:pt x="759" y="444"/>
                  <a:pt x="759" y="444"/>
                  <a:pt x="759" y="444"/>
                </a:cubicBezTo>
                <a:cubicBezTo>
                  <a:pt x="758" y="442"/>
                  <a:pt x="758" y="442"/>
                  <a:pt x="758" y="442"/>
                </a:cubicBezTo>
                <a:cubicBezTo>
                  <a:pt x="756" y="442"/>
                  <a:pt x="756" y="442"/>
                  <a:pt x="756" y="442"/>
                </a:cubicBezTo>
                <a:cubicBezTo>
                  <a:pt x="756" y="442"/>
                  <a:pt x="756" y="442"/>
                  <a:pt x="756" y="442"/>
                </a:cubicBezTo>
                <a:cubicBezTo>
                  <a:pt x="754" y="441"/>
                  <a:pt x="754" y="441"/>
                  <a:pt x="754" y="441"/>
                </a:cubicBezTo>
                <a:cubicBezTo>
                  <a:pt x="753" y="443"/>
                  <a:pt x="753" y="443"/>
                  <a:pt x="753" y="443"/>
                </a:cubicBezTo>
                <a:cubicBezTo>
                  <a:pt x="752" y="443"/>
                  <a:pt x="752" y="443"/>
                  <a:pt x="752" y="443"/>
                </a:cubicBezTo>
                <a:cubicBezTo>
                  <a:pt x="752" y="442"/>
                  <a:pt x="752" y="442"/>
                  <a:pt x="752" y="442"/>
                </a:cubicBezTo>
                <a:cubicBezTo>
                  <a:pt x="754" y="438"/>
                  <a:pt x="754" y="438"/>
                  <a:pt x="754" y="438"/>
                </a:cubicBezTo>
                <a:cubicBezTo>
                  <a:pt x="756" y="435"/>
                  <a:pt x="756" y="435"/>
                  <a:pt x="756" y="435"/>
                </a:cubicBezTo>
                <a:cubicBezTo>
                  <a:pt x="756" y="434"/>
                  <a:pt x="756" y="434"/>
                  <a:pt x="756" y="434"/>
                </a:cubicBezTo>
                <a:cubicBezTo>
                  <a:pt x="758" y="431"/>
                  <a:pt x="758" y="431"/>
                  <a:pt x="758" y="431"/>
                </a:cubicBezTo>
                <a:cubicBezTo>
                  <a:pt x="758" y="429"/>
                  <a:pt x="758" y="429"/>
                  <a:pt x="758" y="429"/>
                </a:cubicBezTo>
                <a:cubicBezTo>
                  <a:pt x="758" y="427"/>
                  <a:pt x="758" y="427"/>
                  <a:pt x="758" y="427"/>
                </a:cubicBezTo>
                <a:cubicBezTo>
                  <a:pt x="758" y="426"/>
                  <a:pt x="758" y="426"/>
                  <a:pt x="758" y="426"/>
                </a:cubicBezTo>
                <a:cubicBezTo>
                  <a:pt x="756" y="427"/>
                  <a:pt x="756" y="427"/>
                  <a:pt x="756" y="427"/>
                </a:cubicBezTo>
                <a:cubicBezTo>
                  <a:pt x="754" y="426"/>
                  <a:pt x="754" y="426"/>
                  <a:pt x="754" y="426"/>
                </a:cubicBezTo>
                <a:cubicBezTo>
                  <a:pt x="753" y="427"/>
                  <a:pt x="753" y="427"/>
                  <a:pt x="753" y="427"/>
                </a:cubicBezTo>
                <a:cubicBezTo>
                  <a:pt x="753" y="428"/>
                  <a:pt x="753" y="428"/>
                  <a:pt x="753" y="428"/>
                </a:cubicBezTo>
                <a:cubicBezTo>
                  <a:pt x="752" y="428"/>
                  <a:pt x="752" y="428"/>
                  <a:pt x="752" y="428"/>
                </a:cubicBezTo>
                <a:cubicBezTo>
                  <a:pt x="749" y="425"/>
                  <a:pt x="749" y="425"/>
                  <a:pt x="749" y="425"/>
                </a:cubicBezTo>
                <a:cubicBezTo>
                  <a:pt x="749" y="423"/>
                  <a:pt x="749" y="423"/>
                  <a:pt x="749" y="423"/>
                </a:cubicBezTo>
                <a:cubicBezTo>
                  <a:pt x="748" y="421"/>
                  <a:pt x="748" y="421"/>
                  <a:pt x="748" y="421"/>
                </a:cubicBezTo>
                <a:cubicBezTo>
                  <a:pt x="747" y="421"/>
                  <a:pt x="747" y="421"/>
                  <a:pt x="747" y="421"/>
                </a:cubicBezTo>
                <a:cubicBezTo>
                  <a:pt x="747" y="418"/>
                  <a:pt x="747" y="418"/>
                  <a:pt x="747" y="418"/>
                </a:cubicBezTo>
                <a:cubicBezTo>
                  <a:pt x="749" y="417"/>
                  <a:pt x="749" y="417"/>
                  <a:pt x="749" y="417"/>
                </a:cubicBezTo>
                <a:cubicBezTo>
                  <a:pt x="750" y="416"/>
                  <a:pt x="750" y="416"/>
                  <a:pt x="750" y="416"/>
                </a:cubicBezTo>
                <a:cubicBezTo>
                  <a:pt x="749" y="415"/>
                  <a:pt x="749" y="415"/>
                  <a:pt x="749" y="415"/>
                </a:cubicBezTo>
                <a:cubicBezTo>
                  <a:pt x="749" y="412"/>
                  <a:pt x="749" y="412"/>
                  <a:pt x="749" y="412"/>
                </a:cubicBezTo>
                <a:cubicBezTo>
                  <a:pt x="747" y="413"/>
                  <a:pt x="747" y="413"/>
                  <a:pt x="747" y="413"/>
                </a:cubicBezTo>
                <a:cubicBezTo>
                  <a:pt x="746" y="414"/>
                  <a:pt x="746" y="414"/>
                  <a:pt x="746" y="414"/>
                </a:cubicBezTo>
                <a:cubicBezTo>
                  <a:pt x="746" y="417"/>
                  <a:pt x="746" y="417"/>
                  <a:pt x="746" y="417"/>
                </a:cubicBezTo>
                <a:cubicBezTo>
                  <a:pt x="745" y="419"/>
                  <a:pt x="745" y="419"/>
                  <a:pt x="745" y="419"/>
                </a:cubicBezTo>
                <a:cubicBezTo>
                  <a:pt x="744" y="417"/>
                  <a:pt x="744" y="417"/>
                  <a:pt x="744" y="417"/>
                </a:cubicBezTo>
                <a:cubicBezTo>
                  <a:pt x="743" y="416"/>
                  <a:pt x="743" y="416"/>
                  <a:pt x="743" y="416"/>
                </a:cubicBezTo>
                <a:cubicBezTo>
                  <a:pt x="742" y="417"/>
                  <a:pt x="742" y="417"/>
                  <a:pt x="742" y="417"/>
                </a:cubicBezTo>
                <a:cubicBezTo>
                  <a:pt x="742" y="418"/>
                  <a:pt x="742" y="418"/>
                  <a:pt x="742" y="418"/>
                </a:cubicBezTo>
                <a:cubicBezTo>
                  <a:pt x="741" y="419"/>
                  <a:pt x="741" y="419"/>
                  <a:pt x="741" y="419"/>
                </a:cubicBezTo>
                <a:cubicBezTo>
                  <a:pt x="741" y="421"/>
                  <a:pt x="741" y="421"/>
                  <a:pt x="741" y="421"/>
                </a:cubicBezTo>
                <a:cubicBezTo>
                  <a:pt x="743" y="424"/>
                  <a:pt x="743" y="424"/>
                  <a:pt x="743" y="424"/>
                </a:cubicBezTo>
                <a:cubicBezTo>
                  <a:pt x="744" y="424"/>
                  <a:pt x="744" y="424"/>
                  <a:pt x="744" y="424"/>
                </a:cubicBezTo>
                <a:cubicBezTo>
                  <a:pt x="746" y="428"/>
                  <a:pt x="746" y="428"/>
                  <a:pt x="746" y="428"/>
                </a:cubicBezTo>
                <a:cubicBezTo>
                  <a:pt x="747" y="429"/>
                  <a:pt x="747" y="429"/>
                  <a:pt x="747" y="429"/>
                </a:cubicBezTo>
                <a:cubicBezTo>
                  <a:pt x="746" y="432"/>
                  <a:pt x="746" y="432"/>
                  <a:pt x="746" y="432"/>
                </a:cubicBezTo>
                <a:cubicBezTo>
                  <a:pt x="746" y="434"/>
                  <a:pt x="746" y="434"/>
                  <a:pt x="746" y="434"/>
                </a:cubicBezTo>
                <a:cubicBezTo>
                  <a:pt x="744" y="436"/>
                  <a:pt x="744" y="436"/>
                  <a:pt x="744" y="436"/>
                </a:cubicBezTo>
                <a:cubicBezTo>
                  <a:pt x="743" y="437"/>
                  <a:pt x="743" y="437"/>
                  <a:pt x="743" y="437"/>
                </a:cubicBezTo>
                <a:cubicBezTo>
                  <a:pt x="737" y="437"/>
                  <a:pt x="737" y="437"/>
                  <a:pt x="737" y="437"/>
                </a:cubicBezTo>
                <a:cubicBezTo>
                  <a:pt x="737" y="437"/>
                  <a:pt x="737" y="437"/>
                  <a:pt x="737" y="437"/>
                </a:cubicBezTo>
                <a:cubicBezTo>
                  <a:pt x="735" y="437"/>
                  <a:pt x="735" y="437"/>
                  <a:pt x="735" y="437"/>
                </a:cubicBezTo>
                <a:cubicBezTo>
                  <a:pt x="732" y="435"/>
                  <a:pt x="732" y="435"/>
                  <a:pt x="732" y="435"/>
                </a:cubicBezTo>
                <a:cubicBezTo>
                  <a:pt x="733" y="434"/>
                  <a:pt x="733" y="434"/>
                  <a:pt x="733" y="434"/>
                </a:cubicBezTo>
                <a:cubicBezTo>
                  <a:pt x="733" y="432"/>
                  <a:pt x="733" y="432"/>
                  <a:pt x="733" y="432"/>
                </a:cubicBezTo>
                <a:cubicBezTo>
                  <a:pt x="729" y="432"/>
                  <a:pt x="729" y="432"/>
                  <a:pt x="729" y="432"/>
                </a:cubicBezTo>
                <a:cubicBezTo>
                  <a:pt x="725" y="430"/>
                  <a:pt x="725" y="430"/>
                  <a:pt x="725" y="430"/>
                </a:cubicBezTo>
                <a:cubicBezTo>
                  <a:pt x="722" y="430"/>
                  <a:pt x="722" y="430"/>
                  <a:pt x="722" y="430"/>
                </a:cubicBezTo>
                <a:cubicBezTo>
                  <a:pt x="723" y="434"/>
                  <a:pt x="723" y="434"/>
                  <a:pt x="723" y="434"/>
                </a:cubicBezTo>
                <a:cubicBezTo>
                  <a:pt x="724" y="437"/>
                  <a:pt x="724" y="437"/>
                  <a:pt x="724" y="437"/>
                </a:cubicBezTo>
                <a:cubicBezTo>
                  <a:pt x="724" y="437"/>
                  <a:pt x="724" y="437"/>
                  <a:pt x="724" y="437"/>
                </a:cubicBezTo>
                <a:cubicBezTo>
                  <a:pt x="722" y="437"/>
                  <a:pt x="722" y="437"/>
                  <a:pt x="722" y="437"/>
                </a:cubicBezTo>
                <a:cubicBezTo>
                  <a:pt x="721" y="435"/>
                  <a:pt x="721" y="435"/>
                  <a:pt x="721" y="435"/>
                </a:cubicBezTo>
                <a:cubicBezTo>
                  <a:pt x="719" y="433"/>
                  <a:pt x="719" y="433"/>
                  <a:pt x="719" y="433"/>
                </a:cubicBezTo>
                <a:cubicBezTo>
                  <a:pt x="718" y="432"/>
                  <a:pt x="718" y="432"/>
                  <a:pt x="718" y="432"/>
                </a:cubicBezTo>
                <a:cubicBezTo>
                  <a:pt x="717" y="431"/>
                  <a:pt x="717" y="431"/>
                  <a:pt x="717" y="431"/>
                </a:cubicBezTo>
                <a:cubicBezTo>
                  <a:pt x="715" y="428"/>
                  <a:pt x="715" y="428"/>
                  <a:pt x="715" y="428"/>
                </a:cubicBezTo>
                <a:cubicBezTo>
                  <a:pt x="713" y="426"/>
                  <a:pt x="713" y="426"/>
                  <a:pt x="713" y="426"/>
                </a:cubicBezTo>
                <a:cubicBezTo>
                  <a:pt x="713" y="425"/>
                  <a:pt x="713" y="425"/>
                  <a:pt x="713" y="425"/>
                </a:cubicBezTo>
                <a:cubicBezTo>
                  <a:pt x="711" y="424"/>
                  <a:pt x="711" y="424"/>
                  <a:pt x="711" y="424"/>
                </a:cubicBezTo>
                <a:cubicBezTo>
                  <a:pt x="709" y="422"/>
                  <a:pt x="709" y="422"/>
                  <a:pt x="709" y="422"/>
                </a:cubicBezTo>
                <a:cubicBezTo>
                  <a:pt x="708" y="421"/>
                  <a:pt x="708" y="421"/>
                  <a:pt x="708" y="421"/>
                </a:cubicBezTo>
                <a:cubicBezTo>
                  <a:pt x="707" y="420"/>
                  <a:pt x="707" y="420"/>
                  <a:pt x="707" y="420"/>
                </a:cubicBezTo>
                <a:cubicBezTo>
                  <a:pt x="705" y="419"/>
                  <a:pt x="705" y="419"/>
                  <a:pt x="705" y="419"/>
                </a:cubicBezTo>
                <a:cubicBezTo>
                  <a:pt x="705" y="421"/>
                  <a:pt x="705" y="421"/>
                  <a:pt x="705" y="421"/>
                </a:cubicBezTo>
                <a:cubicBezTo>
                  <a:pt x="710" y="425"/>
                  <a:pt x="710" y="425"/>
                  <a:pt x="710" y="425"/>
                </a:cubicBezTo>
                <a:cubicBezTo>
                  <a:pt x="711" y="427"/>
                  <a:pt x="711" y="427"/>
                  <a:pt x="711" y="427"/>
                </a:cubicBezTo>
                <a:cubicBezTo>
                  <a:pt x="713" y="429"/>
                  <a:pt x="713" y="429"/>
                  <a:pt x="713" y="429"/>
                </a:cubicBezTo>
                <a:cubicBezTo>
                  <a:pt x="715" y="430"/>
                  <a:pt x="715" y="430"/>
                  <a:pt x="715" y="430"/>
                </a:cubicBezTo>
                <a:cubicBezTo>
                  <a:pt x="715" y="432"/>
                  <a:pt x="715" y="432"/>
                  <a:pt x="715" y="432"/>
                </a:cubicBezTo>
                <a:cubicBezTo>
                  <a:pt x="714" y="433"/>
                  <a:pt x="714" y="433"/>
                  <a:pt x="714" y="433"/>
                </a:cubicBezTo>
                <a:cubicBezTo>
                  <a:pt x="713" y="432"/>
                  <a:pt x="713" y="432"/>
                  <a:pt x="713" y="432"/>
                </a:cubicBezTo>
                <a:cubicBezTo>
                  <a:pt x="712" y="434"/>
                  <a:pt x="712" y="434"/>
                  <a:pt x="712" y="434"/>
                </a:cubicBezTo>
                <a:cubicBezTo>
                  <a:pt x="709" y="432"/>
                  <a:pt x="709" y="432"/>
                  <a:pt x="709" y="432"/>
                </a:cubicBezTo>
                <a:cubicBezTo>
                  <a:pt x="707" y="432"/>
                  <a:pt x="707" y="432"/>
                  <a:pt x="707" y="432"/>
                </a:cubicBezTo>
                <a:cubicBezTo>
                  <a:pt x="706" y="430"/>
                  <a:pt x="706" y="430"/>
                  <a:pt x="706" y="430"/>
                </a:cubicBezTo>
                <a:cubicBezTo>
                  <a:pt x="704" y="429"/>
                  <a:pt x="704" y="429"/>
                  <a:pt x="704" y="429"/>
                </a:cubicBezTo>
                <a:cubicBezTo>
                  <a:pt x="703" y="427"/>
                  <a:pt x="703" y="427"/>
                  <a:pt x="703" y="427"/>
                </a:cubicBezTo>
                <a:cubicBezTo>
                  <a:pt x="699" y="428"/>
                  <a:pt x="699" y="428"/>
                  <a:pt x="699" y="428"/>
                </a:cubicBezTo>
                <a:cubicBezTo>
                  <a:pt x="697" y="429"/>
                  <a:pt x="697" y="429"/>
                  <a:pt x="697" y="429"/>
                </a:cubicBezTo>
                <a:cubicBezTo>
                  <a:pt x="695" y="427"/>
                  <a:pt x="695" y="427"/>
                  <a:pt x="695" y="427"/>
                </a:cubicBezTo>
                <a:cubicBezTo>
                  <a:pt x="693" y="427"/>
                  <a:pt x="693" y="427"/>
                  <a:pt x="693" y="427"/>
                </a:cubicBezTo>
                <a:cubicBezTo>
                  <a:pt x="691" y="427"/>
                  <a:pt x="691" y="427"/>
                  <a:pt x="691" y="427"/>
                </a:cubicBezTo>
                <a:cubicBezTo>
                  <a:pt x="689" y="425"/>
                  <a:pt x="689" y="425"/>
                  <a:pt x="689" y="425"/>
                </a:cubicBezTo>
                <a:cubicBezTo>
                  <a:pt x="686" y="424"/>
                  <a:pt x="686" y="424"/>
                  <a:pt x="686" y="424"/>
                </a:cubicBezTo>
                <a:cubicBezTo>
                  <a:pt x="686" y="422"/>
                  <a:pt x="686" y="422"/>
                  <a:pt x="686" y="422"/>
                </a:cubicBezTo>
                <a:cubicBezTo>
                  <a:pt x="690" y="419"/>
                  <a:pt x="690" y="419"/>
                  <a:pt x="690" y="419"/>
                </a:cubicBezTo>
                <a:cubicBezTo>
                  <a:pt x="691" y="418"/>
                  <a:pt x="691" y="418"/>
                  <a:pt x="691" y="418"/>
                </a:cubicBezTo>
                <a:cubicBezTo>
                  <a:pt x="691" y="417"/>
                  <a:pt x="691" y="417"/>
                  <a:pt x="691" y="417"/>
                </a:cubicBezTo>
                <a:cubicBezTo>
                  <a:pt x="690" y="417"/>
                  <a:pt x="690" y="417"/>
                  <a:pt x="690" y="417"/>
                </a:cubicBezTo>
                <a:cubicBezTo>
                  <a:pt x="687" y="419"/>
                  <a:pt x="687" y="419"/>
                  <a:pt x="687" y="419"/>
                </a:cubicBezTo>
                <a:cubicBezTo>
                  <a:pt x="686" y="421"/>
                  <a:pt x="686" y="421"/>
                  <a:pt x="686" y="421"/>
                </a:cubicBezTo>
                <a:cubicBezTo>
                  <a:pt x="685" y="422"/>
                  <a:pt x="685" y="422"/>
                  <a:pt x="685" y="422"/>
                </a:cubicBezTo>
                <a:cubicBezTo>
                  <a:pt x="683" y="420"/>
                  <a:pt x="683" y="420"/>
                  <a:pt x="683" y="420"/>
                </a:cubicBezTo>
                <a:cubicBezTo>
                  <a:pt x="680" y="420"/>
                  <a:pt x="680" y="420"/>
                  <a:pt x="680" y="420"/>
                </a:cubicBezTo>
                <a:cubicBezTo>
                  <a:pt x="679" y="420"/>
                  <a:pt x="679" y="420"/>
                  <a:pt x="679" y="420"/>
                </a:cubicBezTo>
                <a:cubicBezTo>
                  <a:pt x="681" y="422"/>
                  <a:pt x="681" y="422"/>
                  <a:pt x="681" y="422"/>
                </a:cubicBezTo>
                <a:cubicBezTo>
                  <a:pt x="680" y="422"/>
                  <a:pt x="680" y="422"/>
                  <a:pt x="680" y="422"/>
                </a:cubicBezTo>
                <a:cubicBezTo>
                  <a:pt x="677" y="422"/>
                  <a:pt x="677" y="422"/>
                  <a:pt x="677" y="422"/>
                </a:cubicBezTo>
                <a:cubicBezTo>
                  <a:pt x="674" y="420"/>
                  <a:pt x="674" y="420"/>
                  <a:pt x="674" y="420"/>
                </a:cubicBezTo>
                <a:cubicBezTo>
                  <a:pt x="674" y="416"/>
                  <a:pt x="674" y="416"/>
                  <a:pt x="674" y="416"/>
                </a:cubicBezTo>
                <a:cubicBezTo>
                  <a:pt x="672" y="415"/>
                  <a:pt x="672" y="415"/>
                  <a:pt x="672" y="415"/>
                </a:cubicBezTo>
                <a:cubicBezTo>
                  <a:pt x="672" y="413"/>
                  <a:pt x="672" y="413"/>
                  <a:pt x="672" y="413"/>
                </a:cubicBezTo>
                <a:cubicBezTo>
                  <a:pt x="676" y="411"/>
                  <a:pt x="676" y="411"/>
                  <a:pt x="676" y="411"/>
                </a:cubicBezTo>
                <a:cubicBezTo>
                  <a:pt x="677" y="409"/>
                  <a:pt x="677" y="409"/>
                  <a:pt x="677" y="409"/>
                </a:cubicBezTo>
                <a:cubicBezTo>
                  <a:pt x="676" y="409"/>
                  <a:pt x="676" y="409"/>
                  <a:pt x="676" y="409"/>
                </a:cubicBezTo>
                <a:cubicBezTo>
                  <a:pt x="674" y="410"/>
                  <a:pt x="674" y="410"/>
                  <a:pt x="674" y="410"/>
                </a:cubicBezTo>
                <a:cubicBezTo>
                  <a:pt x="671" y="410"/>
                  <a:pt x="671" y="410"/>
                  <a:pt x="671" y="410"/>
                </a:cubicBezTo>
                <a:cubicBezTo>
                  <a:pt x="670" y="413"/>
                  <a:pt x="670" y="413"/>
                  <a:pt x="670" y="413"/>
                </a:cubicBezTo>
                <a:cubicBezTo>
                  <a:pt x="669" y="413"/>
                  <a:pt x="669" y="413"/>
                  <a:pt x="669" y="413"/>
                </a:cubicBezTo>
                <a:cubicBezTo>
                  <a:pt x="669" y="412"/>
                  <a:pt x="669" y="412"/>
                  <a:pt x="669" y="412"/>
                </a:cubicBezTo>
                <a:cubicBezTo>
                  <a:pt x="669" y="410"/>
                  <a:pt x="669" y="410"/>
                  <a:pt x="669" y="410"/>
                </a:cubicBezTo>
                <a:cubicBezTo>
                  <a:pt x="668" y="409"/>
                  <a:pt x="668" y="409"/>
                  <a:pt x="668" y="409"/>
                </a:cubicBezTo>
                <a:cubicBezTo>
                  <a:pt x="667" y="409"/>
                  <a:pt x="667" y="409"/>
                  <a:pt x="667" y="409"/>
                </a:cubicBezTo>
                <a:cubicBezTo>
                  <a:pt x="667" y="411"/>
                  <a:pt x="667" y="411"/>
                  <a:pt x="667" y="411"/>
                </a:cubicBezTo>
                <a:cubicBezTo>
                  <a:pt x="667" y="412"/>
                  <a:pt x="667" y="412"/>
                  <a:pt x="667" y="412"/>
                </a:cubicBezTo>
                <a:cubicBezTo>
                  <a:pt x="666" y="413"/>
                  <a:pt x="666" y="413"/>
                  <a:pt x="666" y="413"/>
                </a:cubicBezTo>
                <a:cubicBezTo>
                  <a:pt x="665" y="413"/>
                  <a:pt x="665" y="413"/>
                  <a:pt x="665" y="413"/>
                </a:cubicBezTo>
                <a:cubicBezTo>
                  <a:pt x="663" y="411"/>
                  <a:pt x="663" y="411"/>
                  <a:pt x="663" y="411"/>
                </a:cubicBezTo>
                <a:cubicBezTo>
                  <a:pt x="661" y="410"/>
                  <a:pt x="661" y="410"/>
                  <a:pt x="661" y="410"/>
                </a:cubicBezTo>
                <a:cubicBezTo>
                  <a:pt x="660" y="411"/>
                  <a:pt x="660" y="411"/>
                  <a:pt x="660" y="411"/>
                </a:cubicBezTo>
                <a:cubicBezTo>
                  <a:pt x="659" y="412"/>
                  <a:pt x="659" y="412"/>
                  <a:pt x="659" y="412"/>
                </a:cubicBezTo>
                <a:cubicBezTo>
                  <a:pt x="658" y="413"/>
                  <a:pt x="658" y="413"/>
                  <a:pt x="658" y="413"/>
                </a:cubicBezTo>
                <a:cubicBezTo>
                  <a:pt x="656" y="411"/>
                  <a:pt x="656" y="411"/>
                  <a:pt x="656" y="411"/>
                </a:cubicBezTo>
                <a:cubicBezTo>
                  <a:pt x="656" y="409"/>
                  <a:pt x="656" y="409"/>
                  <a:pt x="656" y="409"/>
                </a:cubicBezTo>
                <a:cubicBezTo>
                  <a:pt x="657" y="409"/>
                  <a:pt x="657" y="409"/>
                  <a:pt x="657" y="409"/>
                </a:cubicBezTo>
                <a:cubicBezTo>
                  <a:pt x="658" y="410"/>
                  <a:pt x="658" y="410"/>
                  <a:pt x="658" y="410"/>
                </a:cubicBezTo>
                <a:cubicBezTo>
                  <a:pt x="658" y="409"/>
                  <a:pt x="658" y="409"/>
                  <a:pt x="658" y="409"/>
                </a:cubicBezTo>
                <a:cubicBezTo>
                  <a:pt x="655" y="407"/>
                  <a:pt x="655" y="407"/>
                  <a:pt x="655" y="407"/>
                </a:cubicBezTo>
                <a:cubicBezTo>
                  <a:pt x="653" y="405"/>
                  <a:pt x="653" y="405"/>
                  <a:pt x="653" y="405"/>
                </a:cubicBezTo>
                <a:cubicBezTo>
                  <a:pt x="652" y="403"/>
                  <a:pt x="652" y="403"/>
                  <a:pt x="652" y="403"/>
                </a:cubicBezTo>
                <a:cubicBezTo>
                  <a:pt x="653" y="400"/>
                  <a:pt x="653" y="400"/>
                  <a:pt x="653" y="400"/>
                </a:cubicBezTo>
                <a:cubicBezTo>
                  <a:pt x="652" y="397"/>
                  <a:pt x="652" y="397"/>
                  <a:pt x="652" y="397"/>
                </a:cubicBezTo>
                <a:cubicBezTo>
                  <a:pt x="651" y="394"/>
                  <a:pt x="651" y="394"/>
                  <a:pt x="651" y="394"/>
                </a:cubicBezTo>
                <a:cubicBezTo>
                  <a:pt x="652" y="392"/>
                  <a:pt x="652" y="392"/>
                  <a:pt x="652" y="392"/>
                </a:cubicBezTo>
                <a:cubicBezTo>
                  <a:pt x="653" y="392"/>
                  <a:pt x="653" y="392"/>
                  <a:pt x="653" y="392"/>
                </a:cubicBezTo>
                <a:cubicBezTo>
                  <a:pt x="653" y="390"/>
                  <a:pt x="653" y="390"/>
                  <a:pt x="653" y="390"/>
                </a:cubicBezTo>
                <a:cubicBezTo>
                  <a:pt x="653" y="388"/>
                  <a:pt x="653" y="388"/>
                  <a:pt x="653" y="388"/>
                </a:cubicBezTo>
                <a:cubicBezTo>
                  <a:pt x="653" y="387"/>
                  <a:pt x="653" y="387"/>
                  <a:pt x="653" y="387"/>
                </a:cubicBezTo>
                <a:cubicBezTo>
                  <a:pt x="655" y="387"/>
                  <a:pt x="655" y="387"/>
                  <a:pt x="655" y="387"/>
                </a:cubicBezTo>
                <a:cubicBezTo>
                  <a:pt x="656" y="388"/>
                  <a:pt x="656" y="388"/>
                  <a:pt x="656" y="388"/>
                </a:cubicBezTo>
                <a:cubicBezTo>
                  <a:pt x="660" y="389"/>
                  <a:pt x="660" y="389"/>
                  <a:pt x="660" y="389"/>
                </a:cubicBezTo>
                <a:cubicBezTo>
                  <a:pt x="662" y="390"/>
                  <a:pt x="662" y="390"/>
                  <a:pt x="662" y="390"/>
                </a:cubicBezTo>
                <a:cubicBezTo>
                  <a:pt x="663" y="393"/>
                  <a:pt x="663" y="393"/>
                  <a:pt x="663" y="393"/>
                </a:cubicBezTo>
                <a:cubicBezTo>
                  <a:pt x="667" y="394"/>
                  <a:pt x="667" y="394"/>
                  <a:pt x="667" y="394"/>
                </a:cubicBezTo>
                <a:cubicBezTo>
                  <a:pt x="671" y="394"/>
                  <a:pt x="671" y="394"/>
                  <a:pt x="671" y="394"/>
                </a:cubicBezTo>
                <a:cubicBezTo>
                  <a:pt x="672" y="394"/>
                  <a:pt x="672" y="394"/>
                  <a:pt x="672" y="394"/>
                </a:cubicBezTo>
                <a:cubicBezTo>
                  <a:pt x="676" y="394"/>
                  <a:pt x="676" y="394"/>
                  <a:pt x="676" y="394"/>
                </a:cubicBezTo>
                <a:cubicBezTo>
                  <a:pt x="674" y="392"/>
                  <a:pt x="674" y="392"/>
                  <a:pt x="674" y="392"/>
                </a:cubicBezTo>
                <a:cubicBezTo>
                  <a:pt x="674" y="391"/>
                  <a:pt x="674" y="391"/>
                  <a:pt x="674" y="391"/>
                </a:cubicBezTo>
                <a:cubicBezTo>
                  <a:pt x="671" y="389"/>
                  <a:pt x="671" y="389"/>
                  <a:pt x="671" y="389"/>
                </a:cubicBezTo>
                <a:cubicBezTo>
                  <a:pt x="670" y="386"/>
                  <a:pt x="670" y="386"/>
                  <a:pt x="670" y="386"/>
                </a:cubicBezTo>
                <a:cubicBezTo>
                  <a:pt x="667" y="386"/>
                  <a:pt x="667" y="386"/>
                  <a:pt x="667" y="386"/>
                </a:cubicBezTo>
                <a:cubicBezTo>
                  <a:pt x="664" y="384"/>
                  <a:pt x="664" y="384"/>
                  <a:pt x="664" y="384"/>
                </a:cubicBezTo>
                <a:cubicBezTo>
                  <a:pt x="662" y="384"/>
                  <a:pt x="662" y="384"/>
                  <a:pt x="662" y="384"/>
                </a:cubicBezTo>
                <a:cubicBezTo>
                  <a:pt x="660" y="382"/>
                  <a:pt x="660" y="382"/>
                  <a:pt x="660" y="382"/>
                </a:cubicBezTo>
                <a:cubicBezTo>
                  <a:pt x="657" y="382"/>
                  <a:pt x="657" y="382"/>
                  <a:pt x="657" y="382"/>
                </a:cubicBezTo>
                <a:cubicBezTo>
                  <a:pt x="653" y="380"/>
                  <a:pt x="653" y="380"/>
                  <a:pt x="653" y="380"/>
                </a:cubicBezTo>
                <a:cubicBezTo>
                  <a:pt x="652" y="377"/>
                  <a:pt x="652" y="377"/>
                  <a:pt x="652" y="377"/>
                </a:cubicBezTo>
                <a:cubicBezTo>
                  <a:pt x="653" y="374"/>
                  <a:pt x="653" y="374"/>
                  <a:pt x="653" y="374"/>
                </a:cubicBezTo>
                <a:cubicBezTo>
                  <a:pt x="655" y="372"/>
                  <a:pt x="655" y="372"/>
                  <a:pt x="655" y="372"/>
                </a:cubicBezTo>
                <a:cubicBezTo>
                  <a:pt x="655" y="370"/>
                  <a:pt x="655" y="370"/>
                  <a:pt x="655" y="370"/>
                </a:cubicBezTo>
                <a:cubicBezTo>
                  <a:pt x="655" y="368"/>
                  <a:pt x="655" y="368"/>
                  <a:pt x="655" y="368"/>
                </a:cubicBezTo>
                <a:cubicBezTo>
                  <a:pt x="657" y="368"/>
                  <a:pt x="657" y="368"/>
                  <a:pt x="657" y="368"/>
                </a:cubicBezTo>
                <a:cubicBezTo>
                  <a:pt x="658" y="365"/>
                  <a:pt x="658" y="365"/>
                  <a:pt x="658" y="365"/>
                </a:cubicBezTo>
                <a:cubicBezTo>
                  <a:pt x="658" y="361"/>
                  <a:pt x="658" y="361"/>
                  <a:pt x="658" y="361"/>
                </a:cubicBezTo>
                <a:cubicBezTo>
                  <a:pt x="659" y="359"/>
                  <a:pt x="659" y="359"/>
                  <a:pt x="659" y="359"/>
                </a:cubicBezTo>
                <a:cubicBezTo>
                  <a:pt x="661" y="359"/>
                  <a:pt x="661" y="359"/>
                  <a:pt x="661" y="359"/>
                </a:cubicBezTo>
                <a:cubicBezTo>
                  <a:pt x="662" y="357"/>
                  <a:pt x="662" y="357"/>
                  <a:pt x="662" y="357"/>
                </a:cubicBezTo>
                <a:cubicBezTo>
                  <a:pt x="665" y="355"/>
                  <a:pt x="665" y="355"/>
                  <a:pt x="665" y="355"/>
                </a:cubicBezTo>
                <a:cubicBezTo>
                  <a:pt x="667" y="355"/>
                  <a:pt x="667" y="355"/>
                  <a:pt x="667" y="355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5" y="354"/>
                  <a:pt x="665" y="354"/>
                  <a:pt x="665" y="354"/>
                </a:cubicBezTo>
                <a:cubicBezTo>
                  <a:pt x="665" y="352"/>
                  <a:pt x="665" y="352"/>
                  <a:pt x="665" y="352"/>
                </a:cubicBezTo>
                <a:cubicBezTo>
                  <a:pt x="668" y="348"/>
                  <a:pt x="668" y="348"/>
                  <a:pt x="668" y="348"/>
                </a:cubicBezTo>
                <a:cubicBezTo>
                  <a:pt x="669" y="344"/>
                  <a:pt x="669" y="344"/>
                  <a:pt x="669" y="344"/>
                </a:cubicBezTo>
                <a:cubicBezTo>
                  <a:pt x="670" y="344"/>
                  <a:pt x="670" y="344"/>
                  <a:pt x="670" y="344"/>
                </a:cubicBezTo>
                <a:cubicBezTo>
                  <a:pt x="672" y="341"/>
                  <a:pt x="672" y="341"/>
                  <a:pt x="672" y="341"/>
                </a:cubicBezTo>
                <a:cubicBezTo>
                  <a:pt x="674" y="341"/>
                  <a:pt x="674" y="341"/>
                  <a:pt x="674" y="341"/>
                </a:cubicBezTo>
                <a:cubicBezTo>
                  <a:pt x="675" y="341"/>
                  <a:pt x="675" y="341"/>
                  <a:pt x="675" y="341"/>
                </a:cubicBezTo>
                <a:cubicBezTo>
                  <a:pt x="676" y="338"/>
                  <a:pt x="676" y="338"/>
                  <a:pt x="676" y="338"/>
                </a:cubicBezTo>
                <a:cubicBezTo>
                  <a:pt x="677" y="338"/>
                  <a:pt x="677" y="338"/>
                  <a:pt x="677" y="338"/>
                </a:cubicBezTo>
                <a:cubicBezTo>
                  <a:pt x="678" y="340"/>
                  <a:pt x="678" y="340"/>
                  <a:pt x="678" y="340"/>
                </a:cubicBezTo>
                <a:cubicBezTo>
                  <a:pt x="679" y="338"/>
                  <a:pt x="679" y="338"/>
                  <a:pt x="679" y="338"/>
                </a:cubicBezTo>
                <a:cubicBezTo>
                  <a:pt x="678" y="336"/>
                  <a:pt x="678" y="336"/>
                  <a:pt x="678" y="336"/>
                </a:cubicBezTo>
                <a:cubicBezTo>
                  <a:pt x="681" y="332"/>
                  <a:pt x="681" y="332"/>
                  <a:pt x="681" y="332"/>
                </a:cubicBezTo>
                <a:cubicBezTo>
                  <a:pt x="683" y="332"/>
                  <a:pt x="683" y="332"/>
                  <a:pt x="683" y="332"/>
                </a:cubicBezTo>
                <a:cubicBezTo>
                  <a:pt x="683" y="330"/>
                  <a:pt x="683" y="330"/>
                  <a:pt x="683" y="330"/>
                </a:cubicBezTo>
                <a:cubicBezTo>
                  <a:pt x="685" y="327"/>
                  <a:pt x="685" y="327"/>
                  <a:pt x="685" y="327"/>
                </a:cubicBezTo>
                <a:cubicBezTo>
                  <a:pt x="687" y="327"/>
                  <a:pt x="687" y="327"/>
                  <a:pt x="687" y="327"/>
                </a:cubicBezTo>
                <a:cubicBezTo>
                  <a:pt x="689" y="325"/>
                  <a:pt x="689" y="325"/>
                  <a:pt x="689" y="325"/>
                </a:cubicBezTo>
                <a:cubicBezTo>
                  <a:pt x="691" y="325"/>
                  <a:pt x="691" y="325"/>
                  <a:pt x="691" y="325"/>
                </a:cubicBezTo>
                <a:cubicBezTo>
                  <a:pt x="692" y="326"/>
                  <a:pt x="692" y="326"/>
                  <a:pt x="692" y="326"/>
                </a:cubicBezTo>
                <a:cubicBezTo>
                  <a:pt x="691" y="324"/>
                  <a:pt x="691" y="324"/>
                  <a:pt x="691" y="324"/>
                </a:cubicBezTo>
                <a:cubicBezTo>
                  <a:pt x="692" y="321"/>
                  <a:pt x="692" y="321"/>
                  <a:pt x="692" y="321"/>
                </a:cubicBezTo>
                <a:cubicBezTo>
                  <a:pt x="696" y="319"/>
                  <a:pt x="696" y="319"/>
                  <a:pt x="696" y="319"/>
                </a:cubicBezTo>
                <a:cubicBezTo>
                  <a:pt x="701" y="316"/>
                  <a:pt x="701" y="316"/>
                  <a:pt x="701" y="316"/>
                </a:cubicBezTo>
                <a:cubicBezTo>
                  <a:pt x="707" y="314"/>
                  <a:pt x="707" y="314"/>
                  <a:pt x="707" y="314"/>
                </a:cubicBezTo>
                <a:cubicBezTo>
                  <a:pt x="712" y="313"/>
                  <a:pt x="712" y="313"/>
                  <a:pt x="712" y="313"/>
                </a:cubicBezTo>
                <a:cubicBezTo>
                  <a:pt x="713" y="313"/>
                  <a:pt x="713" y="313"/>
                  <a:pt x="713" y="313"/>
                </a:cubicBezTo>
                <a:cubicBezTo>
                  <a:pt x="717" y="313"/>
                  <a:pt x="717" y="313"/>
                  <a:pt x="717" y="313"/>
                </a:cubicBezTo>
                <a:cubicBezTo>
                  <a:pt x="718" y="313"/>
                  <a:pt x="718" y="313"/>
                  <a:pt x="718" y="313"/>
                </a:cubicBezTo>
                <a:cubicBezTo>
                  <a:pt x="720" y="313"/>
                  <a:pt x="720" y="313"/>
                  <a:pt x="720" y="313"/>
                </a:cubicBezTo>
                <a:cubicBezTo>
                  <a:pt x="724" y="313"/>
                  <a:pt x="724" y="313"/>
                  <a:pt x="724" y="313"/>
                </a:cubicBezTo>
                <a:cubicBezTo>
                  <a:pt x="726" y="315"/>
                  <a:pt x="726" y="315"/>
                  <a:pt x="726" y="315"/>
                </a:cubicBezTo>
                <a:cubicBezTo>
                  <a:pt x="731" y="317"/>
                  <a:pt x="731" y="317"/>
                  <a:pt x="731" y="317"/>
                </a:cubicBezTo>
                <a:cubicBezTo>
                  <a:pt x="732" y="319"/>
                  <a:pt x="732" y="319"/>
                  <a:pt x="732" y="319"/>
                </a:cubicBezTo>
                <a:cubicBezTo>
                  <a:pt x="731" y="321"/>
                  <a:pt x="731" y="321"/>
                  <a:pt x="731" y="321"/>
                </a:cubicBezTo>
                <a:cubicBezTo>
                  <a:pt x="728" y="322"/>
                  <a:pt x="728" y="322"/>
                  <a:pt x="728" y="322"/>
                </a:cubicBezTo>
                <a:cubicBezTo>
                  <a:pt x="724" y="324"/>
                  <a:pt x="724" y="324"/>
                  <a:pt x="724" y="324"/>
                </a:cubicBezTo>
                <a:cubicBezTo>
                  <a:pt x="722" y="324"/>
                  <a:pt x="722" y="324"/>
                  <a:pt x="722" y="324"/>
                </a:cubicBezTo>
                <a:cubicBezTo>
                  <a:pt x="720" y="326"/>
                  <a:pt x="720" y="326"/>
                  <a:pt x="720" y="326"/>
                </a:cubicBezTo>
                <a:cubicBezTo>
                  <a:pt x="718" y="328"/>
                  <a:pt x="718" y="328"/>
                  <a:pt x="718" y="328"/>
                </a:cubicBezTo>
                <a:cubicBezTo>
                  <a:pt x="716" y="329"/>
                  <a:pt x="716" y="329"/>
                  <a:pt x="716" y="329"/>
                </a:cubicBezTo>
                <a:cubicBezTo>
                  <a:pt x="711" y="333"/>
                  <a:pt x="711" y="333"/>
                  <a:pt x="711" y="333"/>
                </a:cubicBezTo>
                <a:cubicBezTo>
                  <a:pt x="707" y="338"/>
                  <a:pt x="707" y="338"/>
                  <a:pt x="707" y="338"/>
                </a:cubicBezTo>
                <a:cubicBezTo>
                  <a:pt x="703" y="341"/>
                  <a:pt x="703" y="341"/>
                  <a:pt x="703" y="341"/>
                </a:cubicBezTo>
                <a:cubicBezTo>
                  <a:pt x="702" y="342"/>
                  <a:pt x="702" y="342"/>
                  <a:pt x="702" y="342"/>
                </a:cubicBezTo>
                <a:cubicBezTo>
                  <a:pt x="700" y="346"/>
                  <a:pt x="700" y="346"/>
                  <a:pt x="700" y="346"/>
                </a:cubicBezTo>
                <a:cubicBezTo>
                  <a:pt x="699" y="349"/>
                  <a:pt x="699" y="349"/>
                  <a:pt x="699" y="349"/>
                </a:cubicBezTo>
                <a:cubicBezTo>
                  <a:pt x="700" y="351"/>
                  <a:pt x="700" y="351"/>
                  <a:pt x="700" y="351"/>
                </a:cubicBezTo>
                <a:cubicBezTo>
                  <a:pt x="702" y="353"/>
                  <a:pt x="702" y="353"/>
                  <a:pt x="702" y="353"/>
                </a:cubicBezTo>
                <a:cubicBezTo>
                  <a:pt x="702" y="355"/>
                  <a:pt x="702" y="355"/>
                  <a:pt x="702" y="355"/>
                </a:cubicBezTo>
                <a:cubicBezTo>
                  <a:pt x="700" y="356"/>
                  <a:pt x="700" y="356"/>
                  <a:pt x="700" y="356"/>
                </a:cubicBezTo>
                <a:cubicBezTo>
                  <a:pt x="698" y="359"/>
                  <a:pt x="698" y="359"/>
                  <a:pt x="698" y="359"/>
                </a:cubicBezTo>
                <a:cubicBezTo>
                  <a:pt x="696" y="361"/>
                  <a:pt x="696" y="361"/>
                  <a:pt x="696" y="361"/>
                </a:cubicBezTo>
                <a:cubicBezTo>
                  <a:pt x="695" y="364"/>
                  <a:pt x="695" y="364"/>
                  <a:pt x="695" y="364"/>
                </a:cubicBezTo>
                <a:cubicBezTo>
                  <a:pt x="694" y="367"/>
                  <a:pt x="694" y="367"/>
                  <a:pt x="694" y="367"/>
                </a:cubicBezTo>
                <a:cubicBezTo>
                  <a:pt x="693" y="367"/>
                  <a:pt x="693" y="367"/>
                  <a:pt x="693" y="367"/>
                </a:cubicBezTo>
                <a:cubicBezTo>
                  <a:pt x="693" y="369"/>
                  <a:pt x="693" y="369"/>
                  <a:pt x="693" y="369"/>
                </a:cubicBezTo>
                <a:cubicBezTo>
                  <a:pt x="694" y="371"/>
                  <a:pt x="694" y="371"/>
                  <a:pt x="694" y="371"/>
                </a:cubicBezTo>
                <a:cubicBezTo>
                  <a:pt x="694" y="375"/>
                  <a:pt x="694" y="375"/>
                  <a:pt x="694" y="375"/>
                </a:cubicBezTo>
                <a:cubicBezTo>
                  <a:pt x="695" y="377"/>
                  <a:pt x="695" y="377"/>
                  <a:pt x="695" y="377"/>
                </a:cubicBezTo>
                <a:cubicBezTo>
                  <a:pt x="695" y="380"/>
                  <a:pt x="695" y="380"/>
                  <a:pt x="695" y="380"/>
                </a:cubicBezTo>
                <a:cubicBezTo>
                  <a:pt x="697" y="383"/>
                  <a:pt x="697" y="383"/>
                  <a:pt x="697" y="383"/>
                </a:cubicBezTo>
                <a:cubicBezTo>
                  <a:pt x="698" y="384"/>
                  <a:pt x="698" y="384"/>
                  <a:pt x="698" y="384"/>
                </a:cubicBezTo>
                <a:cubicBezTo>
                  <a:pt x="700" y="385"/>
                  <a:pt x="700" y="385"/>
                  <a:pt x="700" y="385"/>
                </a:cubicBezTo>
                <a:cubicBezTo>
                  <a:pt x="700" y="388"/>
                  <a:pt x="700" y="388"/>
                  <a:pt x="700" y="388"/>
                </a:cubicBezTo>
                <a:cubicBezTo>
                  <a:pt x="699" y="390"/>
                  <a:pt x="699" y="390"/>
                  <a:pt x="699" y="390"/>
                </a:cubicBezTo>
                <a:cubicBezTo>
                  <a:pt x="698" y="388"/>
                  <a:pt x="698" y="388"/>
                  <a:pt x="698" y="388"/>
                </a:cubicBezTo>
                <a:cubicBezTo>
                  <a:pt x="697" y="388"/>
                  <a:pt x="697" y="388"/>
                  <a:pt x="697" y="388"/>
                </a:cubicBezTo>
                <a:cubicBezTo>
                  <a:pt x="697" y="389"/>
                  <a:pt x="697" y="389"/>
                  <a:pt x="697" y="389"/>
                </a:cubicBezTo>
                <a:cubicBezTo>
                  <a:pt x="695" y="389"/>
                  <a:pt x="695" y="389"/>
                  <a:pt x="695" y="389"/>
                </a:cubicBezTo>
                <a:cubicBezTo>
                  <a:pt x="694" y="390"/>
                  <a:pt x="694" y="390"/>
                  <a:pt x="694" y="390"/>
                </a:cubicBezTo>
                <a:cubicBezTo>
                  <a:pt x="692" y="390"/>
                  <a:pt x="692" y="390"/>
                  <a:pt x="692" y="390"/>
                </a:cubicBezTo>
                <a:cubicBezTo>
                  <a:pt x="693" y="391"/>
                  <a:pt x="693" y="391"/>
                  <a:pt x="693" y="391"/>
                </a:cubicBezTo>
                <a:cubicBezTo>
                  <a:pt x="695" y="393"/>
                  <a:pt x="695" y="393"/>
                  <a:pt x="695" y="393"/>
                </a:cubicBezTo>
                <a:cubicBezTo>
                  <a:pt x="697" y="392"/>
                  <a:pt x="697" y="392"/>
                  <a:pt x="697" y="392"/>
                </a:cubicBezTo>
                <a:cubicBezTo>
                  <a:pt x="697" y="392"/>
                  <a:pt x="697" y="392"/>
                  <a:pt x="697" y="392"/>
                </a:cubicBezTo>
                <a:cubicBezTo>
                  <a:pt x="698" y="393"/>
                  <a:pt x="698" y="393"/>
                  <a:pt x="698" y="393"/>
                </a:cubicBezTo>
                <a:cubicBezTo>
                  <a:pt x="696" y="395"/>
                  <a:pt x="696" y="395"/>
                  <a:pt x="696" y="395"/>
                </a:cubicBezTo>
                <a:cubicBezTo>
                  <a:pt x="695" y="398"/>
                  <a:pt x="695" y="398"/>
                  <a:pt x="695" y="398"/>
                </a:cubicBezTo>
                <a:cubicBezTo>
                  <a:pt x="695" y="400"/>
                  <a:pt x="695" y="400"/>
                  <a:pt x="695" y="400"/>
                </a:cubicBezTo>
                <a:cubicBezTo>
                  <a:pt x="694" y="402"/>
                  <a:pt x="694" y="402"/>
                  <a:pt x="694" y="402"/>
                </a:cubicBezTo>
                <a:cubicBezTo>
                  <a:pt x="697" y="399"/>
                  <a:pt x="697" y="399"/>
                  <a:pt x="697" y="399"/>
                </a:cubicBezTo>
                <a:cubicBezTo>
                  <a:pt x="697" y="397"/>
                  <a:pt x="697" y="397"/>
                  <a:pt x="697" y="397"/>
                </a:cubicBezTo>
                <a:cubicBezTo>
                  <a:pt x="700" y="393"/>
                  <a:pt x="700" y="393"/>
                  <a:pt x="700" y="393"/>
                </a:cubicBezTo>
                <a:cubicBezTo>
                  <a:pt x="701" y="391"/>
                  <a:pt x="701" y="391"/>
                  <a:pt x="701" y="391"/>
                </a:cubicBezTo>
                <a:cubicBezTo>
                  <a:pt x="702" y="387"/>
                  <a:pt x="702" y="387"/>
                  <a:pt x="702" y="387"/>
                </a:cubicBezTo>
                <a:cubicBezTo>
                  <a:pt x="703" y="386"/>
                  <a:pt x="703" y="386"/>
                  <a:pt x="703" y="386"/>
                </a:cubicBezTo>
                <a:cubicBezTo>
                  <a:pt x="705" y="384"/>
                  <a:pt x="705" y="384"/>
                  <a:pt x="705" y="384"/>
                </a:cubicBezTo>
                <a:cubicBezTo>
                  <a:pt x="705" y="382"/>
                  <a:pt x="705" y="382"/>
                  <a:pt x="705" y="382"/>
                </a:cubicBezTo>
                <a:cubicBezTo>
                  <a:pt x="704" y="380"/>
                  <a:pt x="704" y="380"/>
                  <a:pt x="704" y="380"/>
                </a:cubicBezTo>
                <a:cubicBezTo>
                  <a:pt x="705" y="379"/>
                  <a:pt x="705" y="379"/>
                  <a:pt x="705" y="379"/>
                </a:cubicBezTo>
                <a:cubicBezTo>
                  <a:pt x="703" y="378"/>
                  <a:pt x="703" y="378"/>
                  <a:pt x="703" y="378"/>
                </a:cubicBezTo>
                <a:cubicBezTo>
                  <a:pt x="702" y="377"/>
                  <a:pt x="702" y="377"/>
                  <a:pt x="702" y="377"/>
                </a:cubicBezTo>
                <a:cubicBezTo>
                  <a:pt x="702" y="374"/>
                  <a:pt x="702" y="374"/>
                  <a:pt x="702" y="374"/>
                </a:cubicBezTo>
                <a:cubicBezTo>
                  <a:pt x="701" y="374"/>
                  <a:pt x="701" y="374"/>
                  <a:pt x="701" y="374"/>
                </a:cubicBezTo>
                <a:cubicBezTo>
                  <a:pt x="701" y="370"/>
                  <a:pt x="701" y="370"/>
                  <a:pt x="701" y="370"/>
                </a:cubicBezTo>
                <a:cubicBezTo>
                  <a:pt x="700" y="368"/>
                  <a:pt x="700" y="368"/>
                  <a:pt x="700" y="368"/>
                </a:cubicBezTo>
                <a:cubicBezTo>
                  <a:pt x="699" y="366"/>
                  <a:pt x="699" y="366"/>
                  <a:pt x="699" y="366"/>
                </a:cubicBezTo>
                <a:cubicBezTo>
                  <a:pt x="700" y="365"/>
                  <a:pt x="700" y="365"/>
                  <a:pt x="700" y="365"/>
                </a:cubicBezTo>
                <a:cubicBezTo>
                  <a:pt x="701" y="367"/>
                  <a:pt x="701" y="367"/>
                  <a:pt x="701" y="367"/>
                </a:cubicBezTo>
                <a:cubicBezTo>
                  <a:pt x="702" y="366"/>
                  <a:pt x="702" y="366"/>
                  <a:pt x="702" y="366"/>
                </a:cubicBezTo>
                <a:cubicBezTo>
                  <a:pt x="705" y="365"/>
                  <a:pt x="705" y="365"/>
                  <a:pt x="705" y="365"/>
                </a:cubicBezTo>
                <a:cubicBezTo>
                  <a:pt x="706" y="363"/>
                  <a:pt x="706" y="363"/>
                  <a:pt x="706" y="363"/>
                </a:cubicBezTo>
                <a:cubicBezTo>
                  <a:pt x="706" y="362"/>
                  <a:pt x="706" y="362"/>
                  <a:pt x="706" y="362"/>
                </a:cubicBezTo>
                <a:cubicBezTo>
                  <a:pt x="707" y="360"/>
                  <a:pt x="707" y="360"/>
                  <a:pt x="707" y="360"/>
                </a:cubicBezTo>
                <a:cubicBezTo>
                  <a:pt x="709" y="360"/>
                  <a:pt x="709" y="360"/>
                  <a:pt x="709" y="360"/>
                </a:cubicBezTo>
                <a:cubicBezTo>
                  <a:pt x="710" y="364"/>
                  <a:pt x="710" y="364"/>
                  <a:pt x="710" y="364"/>
                </a:cubicBezTo>
                <a:cubicBezTo>
                  <a:pt x="710" y="365"/>
                  <a:pt x="710" y="365"/>
                  <a:pt x="710" y="365"/>
                </a:cubicBezTo>
                <a:cubicBezTo>
                  <a:pt x="711" y="366"/>
                  <a:pt x="711" y="366"/>
                  <a:pt x="711" y="366"/>
                </a:cubicBezTo>
                <a:cubicBezTo>
                  <a:pt x="712" y="364"/>
                  <a:pt x="712" y="364"/>
                  <a:pt x="712" y="364"/>
                </a:cubicBezTo>
                <a:cubicBezTo>
                  <a:pt x="712" y="362"/>
                  <a:pt x="712" y="362"/>
                  <a:pt x="712" y="362"/>
                </a:cubicBezTo>
                <a:cubicBezTo>
                  <a:pt x="714" y="360"/>
                  <a:pt x="714" y="360"/>
                  <a:pt x="714" y="360"/>
                </a:cubicBezTo>
                <a:cubicBezTo>
                  <a:pt x="716" y="360"/>
                  <a:pt x="716" y="360"/>
                  <a:pt x="716" y="360"/>
                </a:cubicBezTo>
                <a:cubicBezTo>
                  <a:pt x="715" y="358"/>
                  <a:pt x="715" y="358"/>
                  <a:pt x="715" y="358"/>
                </a:cubicBezTo>
                <a:cubicBezTo>
                  <a:pt x="716" y="358"/>
                  <a:pt x="716" y="358"/>
                  <a:pt x="716" y="358"/>
                </a:cubicBezTo>
                <a:cubicBezTo>
                  <a:pt x="718" y="357"/>
                  <a:pt x="718" y="357"/>
                  <a:pt x="718" y="357"/>
                </a:cubicBezTo>
                <a:cubicBezTo>
                  <a:pt x="718" y="356"/>
                  <a:pt x="718" y="356"/>
                  <a:pt x="718" y="356"/>
                </a:cubicBezTo>
                <a:cubicBezTo>
                  <a:pt x="716" y="355"/>
                  <a:pt x="716" y="355"/>
                  <a:pt x="716" y="355"/>
                </a:cubicBezTo>
                <a:cubicBezTo>
                  <a:pt x="712" y="358"/>
                  <a:pt x="712" y="358"/>
                  <a:pt x="712" y="358"/>
                </a:cubicBezTo>
                <a:cubicBezTo>
                  <a:pt x="710" y="358"/>
                  <a:pt x="710" y="358"/>
                  <a:pt x="710" y="358"/>
                </a:cubicBezTo>
                <a:cubicBezTo>
                  <a:pt x="710" y="356"/>
                  <a:pt x="710" y="356"/>
                  <a:pt x="710" y="356"/>
                </a:cubicBezTo>
                <a:cubicBezTo>
                  <a:pt x="708" y="354"/>
                  <a:pt x="708" y="354"/>
                  <a:pt x="708" y="354"/>
                </a:cubicBezTo>
                <a:cubicBezTo>
                  <a:pt x="709" y="353"/>
                  <a:pt x="709" y="353"/>
                  <a:pt x="709" y="353"/>
                </a:cubicBezTo>
                <a:cubicBezTo>
                  <a:pt x="711" y="352"/>
                  <a:pt x="711" y="352"/>
                  <a:pt x="711" y="352"/>
                </a:cubicBezTo>
                <a:cubicBezTo>
                  <a:pt x="710" y="350"/>
                  <a:pt x="710" y="350"/>
                  <a:pt x="710" y="350"/>
                </a:cubicBezTo>
                <a:cubicBezTo>
                  <a:pt x="710" y="347"/>
                  <a:pt x="710" y="347"/>
                  <a:pt x="710" y="347"/>
                </a:cubicBezTo>
                <a:cubicBezTo>
                  <a:pt x="712" y="343"/>
                  <a:pt x="712" y="343"/>
                  <a:pt x="712" y="343"/>
                </a:cubicBezTo>
                <a:cubicBezTo>
                  <a:pt x="712" y="342"/>
                  <a:pt x="712" y="342"/>
                  <a:pt x="712" y="342"/>
                </a:cubicBezTo>
                <a:cubicBezTo>
                  <a:pt x="714" y="340"/>
                  <a:pt x="714" y="340"/>
                  <a:pt x="714" y="340"/>
                </a:cubicBezTo>
                <a:cubicBezTo>
                  <a:pt x="717" y="340"/>
                  <a:pt x="717" y="340"/>
                  <a:pt x="717" y="340"/>
                </a:cubicBezTo>
                <a:cubicBezTo>
                  <a:pt x="719" y="342"/>
                  <a:pt x="719" y="342"/>
                  <a:pt x="719" y="342"/>
                </a:cubicBezTo>
                <a:cubicBezTo>
                  <a:pt x="720" y="344"/>
                  <a:pt x="720" y="344"/>
                  <a:pt x="720" y="344"/>
                </a:cubicBezTo>
                <a:cubicBezTo>
                  <a:pt x="723" y="346"/>
                  <a:pt x="723" y="346"/>
                  <a:pt x="723" y="346"/>
                </a:cubicBezTo>
                <a:cubicBezTo>
                  <a:pt x="724" y="348"/>
                  <a:pt x="724" y="348"/>
                  <a:pt x="724" y="348"/>
                </a:cubicBezTo>
                <a:cubicBezTo>
                  <a:pt x="727" y="348"/>
                  <a:pt x="727" y="348"/>
                  <a:pt x="727" y="348"/>
                </a:cubicBezTo>
                <a:cubicBezTo>
                  <a:pt x="725" y="346"/>
                  <a:pt x="725" y="346"/>
                  <a:pt x="725" y="346"/>
                </a:cubicBezTo>
                <a:cubicBezTo>
                  <a:pt x="724" y="345"/>
                  <a:pt x="724" y="345"/>
                  <a:pt x="724" y="345"/>
                </a:cubicBezTo>
                <a:cubicBezTo>
                  <a:pt x="721" y="342"/>
                  <a:pt x="721" y="342"/>
                  <a:pt x="721" y="342"/>
                </a:cubicBezTo>
                <a:cubicBezTo>
                  <a:pt x="720" y="340"/>
                  <a:pt x="720" y="340"/>
                  <a:pt x="720" y="340"/>
                </a:cubicBezTo>
                <a:cubicBezTo>
                  <a:pt x="720" y="339"/>
                  <a:pt x="720" y="339"/>
                  <a:pt x="720" y="339"/>
                </a:cubicBezTo>
                <a:cubicBezTo>
                  <a:pt x="717" y="339"/>
                  <a:pt x="717" y="339"/>
                  <a:pt x="717" y="339"/>
                </a:cubicBezTo>
                <a:cubicBezTo>
                  <a:pt x="716" y="337"/>
                  <a:pt x="716" y="337"/>
                  <a:pt x="716" y="337"/>
                </a:cubicBezTo>
                <a:cubicBezTo>
                  <a:pt x="717" y="337"/>
                  <a:pt x="717" y="337"/>
                  <a:pt x="717" y="337"/>
                </a:cubicBezTo>
                <a:cubicBezTo>
                  <a:pt x="721" y="337"/>
                  <a:pt x="721" y="337"/>
                  <a:pt x="721" y="337"/>
                </a:cubicBezTo>
                <a:cubicBezTo>
                  <a:pt x="722" y="336"/>
                  <a:pt x="722" y="336"/>
                  <a:pt x="722" y="336"/>
                </a:cubicBezTo>
                <a:cubicBezTo>
                  <a:pt x="723" y="336"/>
                  <a:pt x="723" y="336"/>
                  <a:pt x="723" y="336"/>
                </a:cubicBezTo>
                <a:cubicBezTo>
                  <a:pt x="726" y="340"/>
                  <a:pt x="726" y="340"/>
                  <a:pt x="726" y="340"/>
                </a:cubicBezTo>
                <a:cubicBezTo>
                  <a:pt x="730" y="342"/>
                  <a:pt x="730" y="342"/>
                  <a:pt x="730" y="342"/>
                </a:cubicBezTo>
                <a:cubicBezTo>
                  <a:pt x="731" y="342"/>
                  <a:pt x="731" y="342"/>
                  <a:pt x="731" y="342"/>
                </a:cubicBezTo>
                <a:cubicBezTo>
                  <a:pt x="728" y="340"/>
                  <a:pt x="728" y="340"/>
                  <a:pt x="728" y="340"/>
                </a:cubicBezTo>
                <a:cubicBezTo>
                  <a:pt x="726" y="336"/>
                  <a:pt x="726" y="336"/>
                  <a:pt x="726" y="336"/>
                </a:cubicBezTo>
                <a:cubicBezTo>
                  <a:pt x="723" y="334"/>
                  <a:pt x="723" y="334"/>
                  <a:pt x="723" y="334"/>
                </a:cubicBezTo>
                <a:cubicBezTo>
                  <a:pt x="723" y="333"/>
                  <a:pt x="723" y="333"/>
                  <a:pt x="723" y="333"/>
                </a:cubicBezTo>
                <a:cubicBezTo>
                  <a:pt x="724" y="331"/>
                  <a:pt x="724" y="331"/>
                  <a:pt x="724" y="331"/>
                </a:cubicBezTo>
                <a:cubicBezTo>
                  <a:pt x="727" y="330"/>
                  <a:pt x="727" y="330"/>
                  <a:pt x="727" y="330"/>
                </a:cubicBezTo>
                <a:cubicBezTo>
                  <a:pt x="729" y="330"/>
                  <a:pt x="729" y="330"/>
                  <a:pt x="729" y="330"/>
                </a:cubicBezTo>
                <a:cubicBezTo>
                  <a:pt x="728" y="333"/>
                  <a:pt x="728" y="333"/>
                  <a:pt x="728" y="333"/>
                </a:cubicBezTo>
                <a:cubicBezTo>
                  <a:pt x="729" y="334"/>
                  <a:pt x="729" y="334"/>
                  <a:pt x="729" y="334"/>
                </a:cubicBezTo>
                <a:cubicBezTo>
                  <a:pt x="730" y="333"/>
                  <a:pt x="730" y="333"/>
                  <a:pt x="730" y="333"/>
                </a:cubicBezTo>
                <a:cubicBezTo>
                  <a:pt x="730" y="331"/>
                  <a:pt x="730" y="331"/>
                  <a:pt x="730" y="331"/>
                </a:cubicBezTo>
                <a:cubicBezTo>
                  <a:pt x="731" y="330"/>
                  <a:pt x="731" y="330"/>
                  <a:pt x="731" y="330"/>
                </a:cubicBezTo>
                <a:cubicBezTo>
                  <a:pt x="734" y="330"/>
                  <a:pt x="734" y="330"/>
                  <a:pt x="734" y="330"/>
                </a:cubicBezTo>
                <a:cubicBezTo>
                  <a:pt x="735" y="332"/>
                  <a:pt x="735" y="332"/>
                  <a:pt x="735" y="332"/>
                </a:cubicBezTo>
                <a:cubicBezTo>
                  <a:pt x="736" y="333"/>
                  <a:pt x="736" y="333"/>
                  <a:pt x="736" y="333"/>
                </a:cubicBezTo>
                <a:cubicBezTo>
                  <a:pt x="737" y="336"/>
                  <a:pt x="737" y="336"/>
                  <a:pt x="737" y="336"/>
                </a:cubicBezTo>
                <a:cubicBezTo>
                  <a:pt x="738" y="335"/>
                  <a:pt x="738" y="335"/>
                  <a:pt x="738" y="335"/>
                </a:cubicBezTo>
                <a:cubicBezTo>
                  <a:pt x="738" y="333"/>
                  <a:pt x="738" y="333"/>
                  <a:pt x="738" y="333"/>
                </a:cubicBezTo>
                <a:cubicBezTo>
                  <a:pt x="736" y="330"/>
                  <a:pt x="736" y="330"/>
                  <a:pt x="736" y="330"/>
                </a:cubicBezTo>
                <a:cubicBezTo>
                  <a:pt x="737" y="329"/>
                  <a:pt x="737" y="329"/>
                  <a:pt x="737" y="329"/>
                </a:cubicBezTo>
                <a:cubicBezTo>
                  <a:pt x="743" y="328"/>
                  <a:pt x="743" y="328"/>
                  <a:pt x="743" y="328"/>
                </a:cubicBezTo>
                <a:cubicBezTo>
                  <a:pt x="746" y="326"/>
                  <a:pt x="746" y="326"/>
                  <a:pt x="746" y="326"/>
                </a:cubicBezTo>
                <a:cubicBezTo>
                  <a:pt x="749" y="326"/>
                  <a:pt x="749" y="326"/>
                  <a:pt x="749" y="326"/>
                </a:cubicBezTo>
                <a:cubicBezTo>
                  <a:pt x="752" y="324"/>
                  <a:pt x="752" y="324"/>
                  <a:pt x="752" y="324"/>
                </a:cubicBezTo>
                <a:cubicBezTo>
                  <a:pt x="755" y="325"/>
                  <a:pt x="755" y="325"/>
                  <a:pt x="755" y="325"/>
                </a:cubicBezTo>
                <a:cubicBezTo>
                  <a:pt x="759" y="325"/>
                  <a:pt x="759" y="325"/>
                  <a:pt x="759" y="325"/>
                </a:cubicBezTo>
                <a:cubicBezTo>
                  <a:pt x="763" y="326"/>
                  <a:pt x="763" y="326"/>
                  <a:pt x="763" y="326"/>
                </a:cubicBezTo>
                <a:cubicBezTo>
                  <a:pt x="763" y="328"/>
                  <a:pt x="763" y="328"/>
                  <a:pt x="763" y="328"/>
                </a:cubicBezTo>
                <a:cubicBezTo>
                  <a:pt x="763" y="329"/>
                  <a:pt x="763" y="329"/>
                  <a:pt x="763" y="329"/>
                </a:cubicBezTo>
                <a:cubicBezTo>
                  <a:pt x="762" y="334"/>
                  <a:pt x="762" y="334"/>
                  <a:pt x="762" y="334"/>
                </a:cubicBezTo>
                <a:cubicBezTo>
                  <a:pt x="761" y="335"/>
                  <a:pt x="761" y="335"/>
                  <a:pt x="761" y="335"/>
                </a:cubicBezTo>
                <a:cubicBezTo>
                  <a:pt x="760" y="337"/>
                  <a:pt x="760" y="337"/>
                  <a:pt x="760" y="337"/>
                </a:cubicBezTo>
                <a:cubicBezTo>
                  <a:pt x="758" y="340"/>
                  <a:pt x="758" y="340"/>
                  <a:pt x="758" y="340"/>
                </a:cubicBezTo>
                <a:cubicBezTo>
                  <a:pt x="759" y="341"/>
                  <a:pt x="759" y="341"/>
                  <a:pt x="759" y="341"/>
                </a:cubicBezTo>
                <a:cubicBezTo>
                  <a:pt x="761" y="342"/>
                  <a:pt x="761" y="342"/>
                  <a:pt x="761" y="342"/>
                </a:cubicBezTo>
                <a:cubicBezTo>
                  <a:pt x="762" y="344"/>
                  <a:pt x="762" y="344"/>
                  <a:pt x="762" y="344"/>
                </a:cubicBezTo>
                <a:cubicBezTo>
                  <a:pt x="761" y="346"/>
                  <a:pt x="761" y="346"/>
                  <a:pt x="761" y="346"/>
                </a:cubicBezTo>
                <a:cubicBezTo>
                  <a:pt x="758" y="349"/>
                  <a:pt x="758" y="349"/>
                  <a:pt x="758" y="349"/>
                </a:cubicBezTo>
                <a:cubicBezTo>
                  <a:pt x="758" y="351"/>
                  <a:pt x="758" y="351"/>
                  <a:pt x="758" y="351"/>
                </a:cubicBezTo>
                <a:cubicBezTo>
                  <a:pt x="757" y="353"/>
                  <a:pt x="757" y="353"/>
                  <a:pt x="757" y="353"/>
                </a:cubicBezTo>
                <a:cubicBezTo>
                  <a:pt x="759" y="355"/>
                  <a:pt x="759" y="355"/>
                  <a:pt x="759" y="355"/>
                </a:cubicBezTo>
                <a:cubicBezTo>
                  <a:pt x="759" y="356"/>
                  <a:pt x="759" y="356"/>
                  <a:pt x="759" y="356"/>
                </a:cubicBezTo>
                <a:cubicBezTo>
                  <a:pt x="758" y="359"/>
                  <a:pt x="758" y="359"/>
                  <a:pt x="758" y="359"/>
                </a:cubicBezTo>
                <a:cubicBezTo>
                  <a:pt x="756" y="359"/>
                  <a:pt x="756" y="359"/>
                  <a:pt x="756" y="359"/>
                </a:cubicBezTo>
                <a:cubicBezTo>
                  <a:pt x="754" y="361"/>
                  <a:pt x="754" y="361"/>
                  <a:pt x="754" y="361"/>
                </a:cubicBezTo>
                <a:cubicBezTo>
                  <a:pt x="752" y="361"/>
                  <a:pt x="752" y="361"/>
                  <a:pt x="752" y="361"/>
                </a:cubicBezTo>
                <a:cubicBezTo>
                  <a:pt x="750" y="363"/>
                  <a:pt x="750" y="363"/>
                  <a:pt x="750" y="363"/>
                </a:cubicBezTo>
                <a:cubicBezTo>
                  <a:pt x="749" y="365"/>
                  <a:pt x="749" y="365"/>
                  <a:pt x="749" y="365"/>
                </a:cubicBezTo>
                <a:cubicBezTo>
                  <a:pt x="747" y="367"/>
                  <a:pt x="747" y="367"/>
                  <a:pt x="747" y="367"/>
                </a:cubicBezTo>
                <a:cubicBezTo>
                  <a:pt x="749" y="367"/>
                  <a:pt x="749" y="367"/>
                  <a:pt x="749" y="367"/>
                </a:cubicBezTo>
                <a:cubicBezTo>
                  <a:pt x="751" y="364"/>
                  <a:pt x="751" y="364"/>
                  <a:pt x="751" y="364"/>
                </a:cubicBezTo>
                <a:cubicBezTo>
                  <a:pt x="754" y="362"/>
                  <a:pt x="754" y="362"/>
                  <a:pt x="754" y="362"/>
                </a:cubicBezTo>
                <a:cubicBezTo>
                  <a:pt x="756" y="362"/>
                  <a:pt x="756" y="362"/>
                  <a:pt x="756" y="362"/>
                </a:cubicBezTo>
                <a:cubicBezTo>
                  <a:pt x="757" y="362"/>
                  <a:pt x="757" y="362"/>
                  <a:pt x="757" y="362"/>
                </a:cubicBezTo>
                <a:cubicBezTo>
                  <a:pt x="755" y="364"/>
                  <a:pt x="755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1" y="368"/>
                  <a:pt x="751" y="368"/>
                  <a:pt x="751" y="368"/>
                </a:cubicBezTo>
                <a:cubicBezTo>
                  <a:pt x="749" y="370"/>
                  <a:pt x="749" y="370"/>
                  <a:pt x="749" y="370"/>
                </a:cubicBezTo>
                <a:cubicBezTo>
                  <a:pt x="749" y="370"/>
                  <a:pt x="749" y="370"/>
                  <a:pt x="749" y="370"/>
                </a:cubicBezTo>
                <a:cubicBezTo>
                  <a:pt x="749" y="372"/>
                  <a:pt x="749" y="372"/>
                  <a:pt x="749" y="372"/>
                </a:cubicBezTo>
                <a:cubicBezTo>
                  <a:pt x="749" y="373"/>
                  <a:pt x="749" y="373"/>
                  <a:pt x="749" y="373"/>
                </a:cubicBezTo>
                <a:cubicBezTo>
                  <a:pt x="747" y="372"/>
                  <a:pt x="747" y="372"/>
                  <a:pt x="747" y="372"/>
                </a:cubicBezTo>
                <a:cubicBezTo>
                  <a:pt x="746" y="372"/>
                  <a:pt x="746" y="372"/>
                  <a:pt x="746" y="372"/>
                </a:cubicBezTo>
                <a:cubicBezTo>
                  <a:pt x="746" y="374"/>
                  <a:pt x="746" y="374"/>
                  <a:pt x="746" y="374"/>
                </a:cubicBezTo>
                <a:cubicBezTo>
                  <a:pt x="747" y="374"/>
                  <a:pt x="747" y="374"/>
                  <a:pt x="747" y="374"/>
                </a:cubicBezTo>
                <a:cubicBezTo>
                  <a:pt x="748" y="375"/>
                  <a:pt x="748" y="375"/>
                  <a:pt x="748" y="375"/>
                </a:cubicBezTo>
                <a:cubicBezTo>
                  <a:pt x="748" y="377"/>
                  <a:pt x="748" y="377"/>
                  <a:pt x="748" y="377"/>
                </a:cubicBezTo>
                <a:cubicBezTo>
                  <a:pt x="746" y="378"/>
                  <a:pt x="746" y="378"/>
                  <a:pt x="746" y="378"/>
                </a:cubicBezTo>
                <a:cubicBezTo>
                  <a:pt x="748" y="378"/>
                  <a:pt x="748" y="378"/>
                  <a:pt x="748" y="378"/>
                </a:cubicBezTo>
                <a:cubicBezTo>
                  <a:pt x="749" y="377"/>
                  <a:pt x="749" y="377"/>
                  <a:pt x="749" y="377"/>
                </a:cubicBezTo>
                <a:cubicBezTo>
                  <a:pt x="751" y="376"/>
                  <a:pt x="751" y="376"/>
                  <a:pt x="751" y="376"/>
                </a:cubicBezTo>
                <a:cubicBezTo>
                  <a:pt x="752" y="374"/>
                  <a:pt x="752" y="374"/>
                  <a:pt x="752" y="374"/>
                </a:cubicBezTo>
                <a:cubicBezTo>
                  <a:pt x="752" y="372"/>
                  <a:pt x="752" y="372"/>
                  <a:pt x="752" y="372"/>
                </a:cubicBezTo>
                <a:cubicBezTo>
                  <a:pt x="754" y="371"/>
                  <a:pt x="754" y="371"/>
                  <a:pt x="754" y="371"/>
                </a:cubicBezTo>
                <a:cubicBezTo>
                  <a:pt x="755" y="369"/>
                  <a:pt x="755" y="369"/>
                  <a:pt x="755" y="369"/>
                </a:cubicBezTo>
                <a:cubicBezTo>
                  <a:pt x="756" y="370"/>
                  <a:pt x="756" y="370"/>
                  <a:pt x="756" y="370"/>
                </a:cubicBezTo>
                <a:cubicBezTo>
                  <a:pt x="756" y="373"/>
                  <a:pt x="756" y="373"/>
                  <a:pt x="756" y="373"/>
                </a:cubicBezTo>
                <a:cubicBezTo>
                  <a:pt x="757" y="374"/>
                  <a:pt x="757" y="374"/>
                  <a:pt x="757" y="374"/>
                </a:cubicBezTo>
                <a:cubicBezTo>
                  <a:pt x="757" y="371"/>
                  <a:pt x="757" y="371"/>
                  <a:pt x="757" y="371"/>
                </a:cubicBezTo>
                <a:cubicBezTo>
                  <a:pt x="757" y="369"/>
                  <a:pt x="757" y="369"/>
                  <a:pt x="757" y="369"/>
                </a:cubicBezTo>
                <a:cubicBezTo>
                  <a:pt x="757" y="367"/>
                  <a:pt x="757" y="367"/>
                  <a:pt x="757" y="367"/>
                </a:cubicBezTo>
                <a:cubicBezTo>
                  <a:pt x="758" y="366"/>
                  <a:pt x="758" y="366"/>
                  <a:pt x="758" y="366"/>
                </a:cubicBezTo>
                <a:cubicBezTo>
                  <a:pt x="761" y="367"/>
                  <a:pt x="761" y="367"/>
                  <a:pt x="761" y="367"/>
                </a:cubicBezTo>
                <a:cubicBezTo>
                  <a:pt x="760" y="369"/>
                  <a:pt x="760" y="369"/>
                  <a:pt x="760" y="369"/>
                </a:cubicBezTo>
                <a:cubicBezTo>
                  <a:pt x="761" y="371"/>
                  <a:pt x="761" y="371"/>
                  <a:pt x="761" y="371"/>
                </a:cubicBezTo>
                <a:cubicBezTo>
                  <a:pt x="762" y="369"/>
                  <a:pt x="762" y="369"/>
                  <a:pt x="762" y="369"/>
                </a:cubicBezTo>
                <a:cubicBezTo>
                  <a:pt x="765" y="367"/>
                  <a:pt x="765" y="367"/>
                  <a:pt x="765" y="367"/>
                </a:cubicBezTo>
                <a:cubicBezTo>
                  <a:pt x="765" y="369"/>
                  <a:pt x="765" y="369"/>
                  <a:pt x="765" y="369"/>
                </a:cubicBezTo>
                <a:cubicBezTo>
                  <a:pt x="767" y="371"/>
                  <a:pt x="767" y="371"/>
                  <a:pt x="767" y="371"/>
                </a:cubicBezTo>
                <a:cubicBezTo>
                  <a:pt x="766" y="373"/>
                  <a:pt x="766" y="373"/>
                  <a:pt x="766" y="373"/>
                </a:cubicBezTo>
                <a:cubicBezTo>
                  <a:pt x="763" y="377"/>
                  <a:pt x="763" y="377"/>
                  <a:pt x="763" y="377"/>
                </a:cubicBezTo>
                <a:cubicBezTo>
                  <a:pt x="761" y="379"/>
                  <a:pt x="761" y="379"/>
                  <a:pt x="761" y="379"/>
                </a:cubicBezTo>
                <a:cubicBezTo>
                  <a:pt x="760" y="380"/>
                  <a:pt x="760" y="380"/>
                  <a:pt x="760" y="380"/>
                </a:cubicBezTo>
                <a:cubicBezTo>
                  <a:pt x="762" y="381"/>
                  <a:pt x="762" y="381"/>
                  <a:pt x="762" y="381"/>
                </a:cubicBezTo>
                <a:cubicBezTo>
                  <a:pt x="764" y="382"/>
                  <a:pt x="764" y="382"/>
                  <a:pt x="764" y="382"/>
                </a:cubicBezTo>
                <a:cubicBezTo>
                  <a:pt x="766" y="381"/>
                  <a:pt x="766" y="381"/>
                  <a:pt x="766" y="381"/>
                </a:cubicBezTo>
                <a:cubicBezTo>
                  <a:pt x="764" y="379"/>
                  <a:pt x="764" y="379"/>
                  <a:pt x="764" y="379"/>
                </a:cubicBezTo>
                <a:cubicBezTo>
                  <a:pt x="766" y="377"/>
                  <a:pt x="766" y="377"/>
                  <a:pt x="766" y="377"/>
                </a:cubicBezTo>
                <a:cubicBezTo>
                  <a:pt x="767" y="375"/>
                  <a:pt x="767" y="375"/>
                  <a:pt x="767" y="375"/>
                </a:cubicBezTo>
                <a:cubicBezTo>
                  <a:pt x="769" y="378"/>
                  <a:pt x="769" y="378"/>
                  <a:pt x="769" y="378"/>
                </a:cubicBezTo>
                <a:cubicBezTo>
                  <a:pt x="769" y="380"/>
                  <a:pt x="769" y="380"/>
                  <a:pt x="769" y="380"/>
                </a:cubicBezTo>
                <a:cubicBezTo>
                  <a:pt x="770" y="378"/>
                  <a:pt x="770" y="378"/>
                  <a:pt x="770" y="378"/>
                </a:cubicBezTo>
                <a:cubicBezTo>
                  <a:pt x="769" y="375"/>
                  <a:pt x="769" y="375"/>
                  <a:pt x="769" y="375"/>
                </a:cubicBezTo>
                <a:cubicBezTo>
                  <a:pt x="768" y="373"/>
                  <a:pt x="768" y="373"/>
                  <a:pt x="768" y="373"/>
                </a:cubicBezTo>
                <a:cubicBezTo>
                  <a:pt x="768" y="369"/>
                  <a:pt x="768" y="369"/>
                  <a:pt x="768" y="369"/>
                </a:cubicBezTo>
                <a:cubicBezTo>
                  <a:pt x="769" y="368"/>
                  <a:pt x="769" y="368"/>
                  <a:pt x="769" y="368"/>
                </a:cubicBezTo>
                <a:cubicBezTo>
                  <a:pt x="772" y="369"/>
                  <a:pt x="772" y="369"/>
                  <a:pt x="772" y="369"/>
                </a:cubicBezTo>
                <a:cubicBezTo>
                  <a:pt x="771" y="371"/>
                  <a:pt x="771" y="371"/>
                  <a:pt x="771" y="371"/>
                </a:cubicBezTo>
                <a:cubicBezTo>
                  <a:pt x="770" y="373"/>
                  <a:pt x="770" y="373"/>
                  <a:pt x="770" y="373"/>
                </a:cubicBezTo>
                <a:cubicBezTo>
                  <a:pt x="772" y="373"/>
                  <a:pt x="772" y="373"/>
                  <a:pt x="772" y="373"/>
                </a:cubicBezTo>
                <a:cubicBezTo>
                  <a:pt x="774" y="372"/>
                  <a:pt x="774" y="372"/>
                  <a:pt x="774" y="372"/>
                </a:cubicBezTo>
                <a:cubicBezTo>
                  <a:pt x="778" y="376"/>
                  <a:pt x="778" y="376"/>
                  <a:pt x="778" y="376"/>
                </a:cubicBezTo>
                <a:cubicBezTo>
                  <a:pt x="778" y="378"/>
                  <a:pt x="778" y="378"/>
                  <a:pt x="778" y="378"/>
                </a:cubicBezTo>
                <a:cubicBezTo>
                  <a:pt x="780" y="378"/>
                  <a:pt x="780" y="378"/>
                  <a:pt x="780" y="378"/>
                </a:cubicBezTo>
                <a:cubicBezTo>
                  <a:pt x="782" y="379"/>
                  <a:pt x="782" y="379"/>
                  <a:pt x="782" y="379"/>
                </a:cubicBezTo>
                <a:cubicBezTo>
                  <a:pt x="783" y="379"/>
                  <a:pt x="783" y="379"/>
                  <a:pt x="783" y="379"/>
                </a:cubicBezTo>
                <a:cubicBezTo>
                  <a:pt x="782" y="376"/>
                  <a:pt x="782" y="376"/>
                  <a:pt x="782" y="376"/>
                </a:cubicBezTo>
                <a:cubicBezTo>
                  <a:pt x="780" y="376"/>
                  <a:pt x="780" y="376"/>
                  <a:pt x="780" y="376"/>
                </a:cubicBezTo>
                <a:cubicBezTo>
                  <a:pt x="780" y="375"/>
                  <a:pt x="780" y="375"/>
                  <a:pt x="780" y="375"/>
                </a:cubicBezTo>
                <a:cubicBezTo>
                  <a:pt x="775" y="371"/>
                  <a:pt x="775" y="371"/>
                  <a:pt x="775" y="371"/>
                </a:cubicBezTo>
                <a:cubicBezTo>
                  <a:pt x="774" y="370"/>
                  <a:pt x="774" y="370"/>
                  <a:pt x="774" y="370"/>
                </a:cubicBezTo>
                <a:cubicBezTo>
                  <a:pt x="773" y="369"/>
                  <a:pt x="773" y="369"/>
                  <a:pt x="773" y="369"/>
                </a:cubicBezTo>
                <a:cubicBezTo>
                  <a:pt x="775" y="366"/>
                  <a:pt x="775" y="366"/>
                  <a:pt x="775" y="366"/>
                </a:cubicBezTo>
                <a:cubicBezTo>
                  <a:pt x="778" y="365"/>
                  <a:pt x="778" y="365"/>
                  <a:pt x="778" y="365"/>
                </a:cubicBezTo>
                <a:cubicBezTo>
                  <a:pt x="780" y="363"/>
                  <a:pt x="780" y="363"/>
                  <a:pt x="780" y="363"/>
                </a:cubicBezTo>
                <a:cubicBezTo>
                  <a:pt x="784" y="363"/>
                  <a:pt x="784" y="363"/>
                  <a:pt x="784" y="363"/>
                </a:cubicBezTo>
                <a:cubicBezTo>
                  <a:pt x="787" y="363"/>
                  <a:pt x="787" y="363"/>
                  <a:pt x="787" y="363"/>
                </a:cubicBezTo>
                <a:cubicBezTo>
                  <a:pt x="788" y="364"/>
                  <a:pt x="788" y="364"/>
                  <a:pt x="788" y="364"/>
                </a:cubicBezTo>
                <a:cubicBezTo>
                  <a:pt x="789" y="364"/>
                  <a:pt x="789" y="364"/>
                  <a:pt x="789" y="364"/>
                </a:cubicBezTo>
                <a:cubicBezTo>
                  <a:pt x="792" y="366"/>
                  <a:pt x="792" y="366"/>
                  <a:pt x="792" y="366"/>
                </a:cubicBezTo>
                <a:cubicBezTo>
                  <a:pt x="793" y="367"/>
                  <a:pt x="793" y="367"/>
                  <a:pt x="793" y="367"/>
                </a:cubicBezTo>
                <a:cubicBezTo>
                  <a:pt x="795" y="369"/>
                  <a:pt x="795" y="369"/>
                  <a:pt x="795" y="369"/>
                </a:cubicBezTo>
                <a:cubicBezTo>
                  <a:pt x="796" y="369"/>
                  <a:pt x="796" y="369"/>
                  <a:pt x="796" y="369"/>
                </a:cubicBezTo>
                <a:cubicBezTo>
                  <a:pt x="796" y="371"/>
                  <a:pt x="796" y="371"/>
                  <a:pt x="796" y="371"/>
                </a:cubicBezTo>
                <a:cubicBezTo>
                  <a:pt x="798" y="371"/>
                  <a:pt x="798" y="371"/>
                  <a:pt x="798" y="371"/>
                </a:cubicBezTo>
                <a:cubicBezTo>
                  <a:pt x="798" y="370"/>
                  <a:pt x="798" y="370"/>
                  <a:pt x="798" y="370"/>
                </a:cubicBezTo>
                <a:cubicBezTo>
                  <a:pt x="800" y="371"/>
                  <a:pt x="800" y="371"/>
                  <a:pt x="800" y="371"/>
                </a:cubicBezTo>
                <a:cubicBezTo>
                  <a:pt x="801" y="372"/>
                  <a:pt x="801" y="372"/>
                  <a:pt x="801" y="372"/>
                </a:cubicBezTo>
                <a:cubicBezTo>
                  <a:pt x="804" y="374"/>
                  <a:pt x="804" y="374"/>
                  <a:pt x="804" y="374"/>
                </a:cubicBezTo>
                <a:cubicBezTo>
                  <a:pt x="804" y="375"/>
                  <a:pt x="804" y="375"/>
                  <a:pt x="804" y="375"/>
                </a:cubicBezTo>
                <a:cubicBezTo>
                  <a:pt x="803" y="377"/>
                  <a:pt x="803" y="377"/>
                  <a:pt x="803" y="377"/>
                </a:cubicBezTo>
                <a:cubicBezTo>
                  <a:pt x="804" y="378"/>
                  <a:pt x="804" y="378"/>
                  <a:pt x="804" y="378"/>
                </a:cubicBezTo>
                <a:cubicBezTo>
                  <a:pt x="804" y="380"/>
                  <a:pt x="804" y="380"/>
                  <a:pt x="804" y="380"/>
                </a:cubicBezTo>
                <a:cubicBezTo>
                  <a:pt x="802" y="382"/>
                  <a:pt x="802" y="382"/>
                  <a:pt x="802" y="382"/>
                </a:cubicBezTo>
                <a:cubicBezTo>
                  <a:pt x="800" y="382"/>
                  <a:pt x="800" y="382"/>
                  <a:pt x="800" y="382"/>
                </a:cubicBezTo>
                <a:cubicBezTo>
                  <a:pt x="798" y="381"/>
                  <a:pt x="798" y="381"/>
                  <a:pt x="798" y="381"/>
                </a:cubicBezTo>
                <a:cubicBezTo>
                  <a:pt x="795" y="382"/>
                  <a:pt x="795" y="382"/>
                  <a:pt x="795" y="382"/>
                </a:cubicBezTo>
                <a:cubicBezTo>
                  <a:pt x="791" y="386"/>
                  <a:pt x="791" y="386"/>
                  <a:pt x="791" y="386"/>
                </a:cubicBezTo>
                <a:cubicBezTo>
                  <a:pt x="795" y="383"/>
                  <a:pt x="795" y="383"/>
                  <a:pt x="795" y="383"/>
                </a:cubicBezTo>
                <a:cubicBezTo>
                  <a:pt x="799" y="383"/>
                  <a:pt x="799" y="383"/>
                  <a:pt x="799" y="383"/>
                </a:cubicBezTo>
                <a:cubicBezTo>
                  <a:pt x="800" y="384"/>
                  <a:pt x="800" y="384"/>
                  <a:pt x="800" y="384"/>
                </a:cubicBezTo>
                <a:cubicBezTo>
                  <a:pt x="798" y="386"/>
                  <a:pt x="798" y="386"/>
                  <a:pt x="798" y="386"/>
                </a:cubicBezTo>
                <a:cubicBezTo>
                  <a:pt x="796" y="387"/>
                  <a:pt x="796" y="387"/>
                  <a:pt x="796" y="387"/>
                </a:cubicBezTo>
                <a:cubicBezTo>
                  <a:pt x="793" y="391"/>
                  <a:pt x="793" y="391"/>
                  <a:pt x="793" y="391"/>
                </a:cubicBezTo>
                <a:cubicBezTo>
                  <a:pt x="791" y="393"/>
                  <a:pt x="791" y="393"/>
                  <a:pt x="791" y="393"/>
                </a:cubicBezTo>
                <a:cubicBezTo>
                  <a:pt x="790" y="393"/>
                  <a:pt x="790" y="393"/>
                  <a:pt x="790" y="393"/>
                </a:cubicBezTo>
                <a:cubicBezTo>
                  <a:pt x="789" y="395"/>
                  <a:pt x="789" y="395"/>
                  <a:pt x="789" y="395"/>
                </a:cubicBezTo>
                <a:cubicBezTo>
                  <a:pt x="790" y="395"/>
                  <a:pt x="790" y="395"/>
                  <a:pt x="790" y="395"/>
                </a:cubicBezTo>
                <a:cubicBezTo>
                  <a:pt x="795" y="391"/>
                  <a:pt x="795" y="391"/>
                  <a:pt x="795" y="391"/>
                </a:cubicBezTo>
                <a:cubicBezTo>
                  <a:pt x="797" y="388"/>
                  <a:pt x="797" y="388"/>
                  <a:pt x="797" y="388"/>
                </a:cubicBezTo>
                <a:cubicBezTo>
                  <a:pt x="800" y="386"/>
                  <a:pt x="800" y="386"/>
                  <a:pt x="800" y="386"/>
                </a:cubicBezTo>
                <a:cubicBezTo>
                  <a:pt x="802" y="384"/>
                  <a:pt x="802" y="384"/>
                  <a:pt x="802" y="384"/>
                </a:cubicBezTo>
                <a:cubicBezTo>
                  <a:pt x="805" y="385"/>
                  <a:pt x="805" y="385"/>
                  <a:pt x="805" y="385"/>
                </a:cubicBezTo>
                <a:cubicBezTo>
                  <a:pt x="806" y="386"/>
                  <a:pt x="806" y="386"/>
                  <a:pt x="806" y="386"/>
                </a:cubicBezTo>
                <a:cubicBezTo>
                  <a:pt x="808" y="386"/>
                  <a:pt x="808" y="386"/>
                  <a:pt x="808" y="386"/>
                </a:cubicBezTo>
                <a:cubicBezTo>
                  <a:pt x="808" y="388"/>
                  <a:pt x="808" y="388"/>
                  <a:pt x="808" y="388"/>
                </a:cubicBezTo>
                <a:cubicBezTo>
                  <a:pt x="807" y="390"/>
                  <a:pt x="807" y="390"/>
                  <a:pt x="807" y="390"/>
                </a:cubicBezTo>
                <a:cubicBezTo>
                  <a:pt x="807" y="391"/>
                  <a:pt x="807" y="391"/>
                  <a:pt x="807" y="391"/>
                </a:cubicBezTo>
                <a:cubicBezTo>
                  <a:pt x="804" y="392"/>
                  <a:pt x="804" y="392"/>
                  <a:pt x="804" y="392"/>
                </a:cubicBezTo>
                <a:cubicBezTo>
                  <a:pt x="803" y="395"/>
                  <a:pt x="803" y="395"/>
                  <a:pt x="803" y="395"/>
                </a:cubicBezTo>
                <a:cubicBezTo>
                  <a:pt x="800" y="395"/>
                  <a:pt x="800" y="395"/>
                  <a:pt x="800" y="395"/>
                </a:cubicBezTo>
                <a:cubicBezTo>
                  <a:pt x="799" y="394"/>
                  <a:pt x="799" y="394"/>
                  <a:pt x="799" y="394"/>
                </a:cubicBezTo>
                <a:cubicBezTo>
                  <a:pt x="797" y="394"/>
                  <a:pt x="797" y="394"/>
                  <a:pt x="797" y="394"/>
                </a:cubicBezTo>
                <a:cubicBezTo>
                  <a:pt x="796" y="396"/>
                  <a:pt x="796" y="396"/>
                  <a:pt x="796" y="396"/>
                </a:cubicBezTo>
                <a:cubicBezTo>
                  <a:pt x="798" y="396"/>
                  <a:pt x="798" y="396"/>
                  <a:pt x="798" y="396"/>
                </a:cubicBezTo>
                <a:cubicBezTo>
                  <a:pt x="799" y="397"/>
                  <a:pt x="799" y="397"/>
                  <a:pt x="799" y="397"/>
                </a:cubicBezTo>
                <a:cubicBezTo>
                  <a:pt x="795" y="399"/>
                  <a:pt x="795" y="399"/>
                  <a:pt x="795" y="399"/>
                </a:cubicBezTo>
                <a:cubicBezTo>
                  <a:pt x="796" y="400"/>
                  <a:pt x="796" y="400"/>
                  <a:pt x="796" y="400"/>
                </a:cubicBezTo>
                <a:cubicBezTo>
                  <a:pt x="798" y="398"/>
                  <a:pt x="798" y="398"/>
                  <a:pt x="798" y="398"/>
                </a:cubicBezTo>
                <a:cubicBezTo>
                  <a:pt x="800" y="397"/>
                  <a:pt x="800" y="397"/>
                  <a:pt x="800" y="397"/>
                </a:cubicBezTo>
                <a:cubicBezTo>
                  <a:pt x="802" y="397"/>
                  <a:pt x="802" y="397"/>
                  <a:pt x="802" y="397"/>
                </a:cubicBezTo>
                <a:cubicBezTo>
                  <a:pt x="802" y="398"/>
                  <a:pt x="802" y="398"/>
                  <a:pt x="802" y="398"/>
                </a:cubicBezTo>
                <a:cubicBezTo>
                  <a:pt x="801" y="399"/>
                  <a:pt x="801" y="399"/>
                  <a:pt x="801" y="399"/>
                </a:cubicBezTo>
                <a:cubicBezTo>
                  <a:pt x="798" y="400"/>
                  <a:pt x="798" y="400"/>
                  <a:pt x="798" y="400"/>
                </a:cubicBezTo>
                <a:cubicBezTo>
                  <a:pt x="796" y="402"/>
                  <a:pt x="796" y="402"/>
                  <a:pt x="796" y="402"/>
                </a:cubicBezTo>
                <a:cubicBezTo>
                  <a:pt x="798" y="401"/>
                  <a:pt x="798" y="401"/>
                  <a:pt x="798" y="401"/>
                </a:cubicBezTo>
                <a:cubicBezTo>
                  <a:pt x="799" y="402"/>
                  <a:pt x="799" y="402"/>
                  <a:pt x="799" y="402"/>
                </a:cubicBezTo>
                <a:cubicBezTo>
                  <a:pt x="797" y="404"/>
                  <a:pt x="797" y="404"/>
                  <a:pt x="797" y="404"/>
                </a:cubicBezTo>
                <a:cubicBezTo>
                  <a:pt x="795" y="406"/>
                  <a:pt x="795" y="406"/>
                  <a:pt x="795" y="406"/>
                </a:cubicBezTo>
                <a:cubicBezTo>
                  <a:pt x="793" y="408"/>
                  <a:pt x="793" y="408"/>
                  <a:pt x="793" y="408"/>
                </a:cubicBezTo>
                <a:cubicBezTo>
                  <a:pt x="795" y="408"/>
                  <a:pt x="795" y="408"/>
                  <a:pt x="795" y="408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9" y="402"/>
                  <a:pt x="799" y="402"/>
                  <a:pt x="799" y="402"/>
                </a:cubicBezTo>
                <a:cubicBezTo>
                  <a:pt x="801" y="400"/>
                  <a:pt x="801" y="400"/>
                  <a:pt x="801" y="400"/>
                </a:cubicBezTo>
                <a:cubicBezTo>
                  <a:pt x="805" y="398"/>
                  <a:pt x="805" y="398"/>
                  <a:pt x="805" y="398"/>
                </a:cubicBezTo>
                <a:cubicBezTo>
                  <a:pt x="805" y="398"/>
                  <a:pt x="805" y="398"/>
                  <a:pt x="805" y="398"/>
                </a:cubicBezTo>
                <a:cubicBezTo>
                  <a:pt x="805" y="400"/>
                  <a:pt x="805" y="400"/>
                  <a:pt x="805" y="400"/>
                </a:cubicBezTo>
                <a:cubicBezTo>
                  <a:pt x="807" y="399"/>
                  <a:pt x="807" y="399"/>
                  <a:pt x="807" y="399"/>
                </a:cubicBezTo>
                <a:cubicBezTo>
                  <a:pt x="808" y="397"/>
                  <a:pt x="808" y="397"/>
                  <a:pt x="808" y="397"/>
                </a:cubicBezTo>
                <a:cubicBezTo>
                  <a:pt x="811" y="395"/>
                  <a:pt x="811" y="395"/>
                  <a:pt x="811" y="395"/>
                </a:cubicBezTo>
                <a:cubicBezTo>
                  <a:pt x="812" y="395"/>
                  <a:pt x="812" y="395"/>
                  <a:pt x="812" y="395"/>
                </a:cubicBezTo>
                <a:cubicBezTo>
                  <a:pt x="812" y="397"/>
                  <a:pt x="812" y="397"/>
                  <a:pt x="812" y="397"/>
                </a:cubicBezTo>
                <a:cubicBezTo>
                  <a:pt x="808" y="400"/>
                  <a:pt x="808" y="400"/>
                  <a:pt x="808" y="400"/>
                </a:cubicBezTo>
                <a:cubicBezTo>
                  <a:pt x="804" y="403"/>
                  <a:pt x="804" y="403"/>
                  <a:pt x="804" y="403"/>
                </a:cubicBezTo>
                <a:cubicBezTo>
                  <a:pt x="802" y="403"/>
                  <a:pt x="802" y="403"/>
                  <a:pt x="802" y="403"/>
                </a:cubicBezTo>
                <a:cubicBezTo>
                  <a:pt x="802" y="404"/>
                  <a:pt x="802" y="404"/>
                  <a:pt x="802" y="404"/>
                </a:cubicBezTo>
                <a:cubicBezTo>
                  <a:pt x="804" y="405"/>
                  <a:pt x="804" y="405"/>
                  <a:pt x="804" y="405"/>
                </a:cubicBezTo>
                <a:cubicBezTo>
                  <a:pt x="802" y="407"/>
                  <a:pt x="802" y="407"/>
                  <a:pt x="802" y="407"/>
                </a:cubicBezTo>
                <a:cubicBezTo>
                  <a:pt x="802" y="409"/>
                  <a:pt x="802" y="409"/>
                  <a:pt x="802" y="409"/>
                </a:cubicBezTo>
                <a:cubicBezTo>
                  <a:pt x="803" y="409"/>
                  <a:pt x="803" y="409"/>
                  <a:pt x="803" y="409"/>
                </a:cubicBezTo>
                <a:cubicBezTo>
                  <a:pt x="804" y="407"/>
                  <a:pt x="804" y="407"/>
                  <a:pt x="804" y="407"/>
                </a:cubicBezTo>
                <a:cubicBezTo>
                  <a:pt x="804" y="405"/>
                  <a:pt x="804" y="405"/>
                  <a:pt x="804" y="405"/>
                </a:cubicBezTo>
                <a:cubicBezTo>
                  <a:pt x="808" y="402"/>
                  <a:pt x="808" y="402"/>
                  <a:pt x="808" y="402"/>
                </a:cubicBezTo>
                <a:cubicBezTo>
                  <a:pt x="810" y="401"/>
                  <a:pt x="810" y="401"/>
                  <a:pt x="810" y="401"/>
                </a:cubicBezTo>
                <a:cubicBezTo>
                  <a:pt x="810" y="402"/>
                  <a:pt x="810" y="402"/>
                  <a:pt x="810" y="402"/>
                </a:cubicBezTo>
                <a:cubicBezTo>
                  <a:pt x="811" y="404"/>
                  <a:pt x="811" y="404"/>
                  <a:pt x="811" y="404"/>
                </a:cubicBezTo>
                <a:cubicBezTo>
                  <a:pt x="809" y="405"/>
                  <a:pt x="809" y="405"/>
                  <a:pt x="809" y="405"/>
                </a:cubicBezTo>
                <a:cubicBezTo>
                  <a:pt x="806" y="408"/>
                  <a:pt x="806" y="408"/>
                  <a:pt x="806" y="408"/>
                </a:cubicBezTo>
                <a:cubicBezTo>
                  <a:pt x="806" y="410"/>
                  <a:pt x="806" y="410"/>
                  <a:pt x="806" y="410"/>
                </a:cubicBezTo>
                <a:cubicBezTo>
                  <a:pt x="804" y="413"/>
                  <a:pt x="804" y="413"/>
                  <a:pt x="804" y="413"/>
                </a:cubicBezTo>
                <a:cubicBezTo>
                  <a:pt x="803" y="414"/>
                  <a:pt x="803" y="414"/>
                  <a:pt x="803" y="414"/>
                </a:cubicBezTo>
                <a:cubicBezTo>
                  <a:pt x="803" y="415"/>
                  <a:pt x="803" y="415"/>
                  <a:pt x="803" y="415"/>
                </a:cubicBezTo>
                <a:cubicBezTo>
                  <a:pt x="805" y="414"/>
                  <a:pt x="805" y="414"/>
                  <a:pt x="805" y="414"/>
                </a:cubicBezTo>
                <a:cubicBezTo>
                  <a:pt x="806" y="412"/>
                  <a:pt x="806" y="412"/>
                  <a:pt x="806" y="412"/>
                </a:cubicBezTo>
                <a:cubicBezTo>
                  <a:pt x="809" y="408"/>
                  <a:pt x="809" y="408"/>
                  <a:pt x="809" y="408"/>
                </a:cubicBezTo>
                <a:cubicBezTo>
                  <a:pt x="811" y="407"/>
                  <a:pt x="811" y="407"/>
                  <a:pt x="811" y="407"/>
                </a:cubicBezTo>
                <a:cubicBezTo>
                  <a:pt x="812" y="409"/>
                  <a:pt x="812" y="409"/>
                  <a:pt x="812" y="409"/>
                </a:cubicBezTo>
                <a:cubicBezTo>
                  <a:pt x="813" y="409"/>
                  <a:pt x="813" y="409"/>
                  <a:pt x="813" y="409"/>
                </a:cubicBezTo>
                <a:cubicBezTo>
                  <a:pt x="813" y="411"/>
                  <a:pt x="813" y="411"/>
                  <a:pt x="813" y="411"/>
                </a:cubicBezTo>
                <a:cubicBezTo>
                  <a:pt x="811" y="411"/>
                  <a:pt x="811" y="411"/>
                  <a:pt x="811" y="411"/>
                </a:cubicBezTo>
                <a:cubicBezTo>
                  <a:pt x="809" y="414"/>
                  <a:pt x="809" y="414"/>
                  <a:pt x="809" y="414"/>
                </a:cubicBezTo>
                <a:cubicBezTo>
                  <a:pt x="808" y="417"/>
                  <a:pt x="808" y="417"/>
                  <a:pt x="808" y="417"/>
                </a:cubicBezTo>
                <a:cubicBezTo>
                  <a:pt x="809" y="418"/>
                  <a:pt x="809" y="418"/>
                  <a:pt x="809" y="418"/>
                </a:cubicBezTo>
                <a:cubicBezTo>
                  <a:pt x="810" y="416"/>
                  <a:pt x="810" y="416"/>
                  <a:pt x="810" y="416"/>
                </a:cubicBezTo>
                <a:cubicBezTo>
                  <a:pt x="810" y="414"/>
                  <a:pt x="810" y="414"/>
                  <a:pt x="810" y="414"/>
                </a:cubicBezTo>
                <a:cubicBezTo>
                  <a:pt x="812" y="412"/>
                  <a:pt x="812" y="412"/>
                  <a:pt x="812" y="412"/>
                </a:cubicBezTo>
                <a:cubicBezTo>
                  <a:pt x="815" y="411"/>
                  <a:pt x="815" y="411"/>
                  <a:pt x="815" y="411"/>
                </a:cubicBezTo>
                <a:cubicBezTo>
                  <a:pt x="815" y="408"/>
                  <a:pt x="815" y="408"/>
                  <a:pt x="815" y="408"/>
                </a:cubicBezTo>
                <a:cubicBezTo>
                  <a:pt x="816" y="407"/>
                  <a:pt x="816" y="407"/>
                  <a:pt x="816" y="407"/>
                </a:cubicBezTo>
                <a:cubicBezTo>
                  <a:pt x="817" y="406"/>
                  <a:pt x="817" y="406"/>
                  <a:pt x="817" y="406"/>
                </a:cubicBezTo>
                <a:cubicBezTo>
                  <a:pt x="818" y="404"/>
                  <a:pt x="818" y="404"/>
                  <a:pt x="818" y="404"/>
                </a:cubicBezTo>
                <a:cubicBezTo>
                  <a:pt x="818" y="403"/>
                  <a:pt x="818" y="403"/>
                  <a:pt x="818" y="403"/>
                </a:cubicBezTo>
                <a:cubicBezTo>
                  <a:pt x="819" y="402"/>
                  <a:pt x="819" y="402"/>
                  <a:pt x="819" y="402"/>
                </a:cubicBezTo>
                <a:cubicBezTo>
                  <a:pt x="821" y="400"/>
                  <a:pt x="821" y="400"/>
                  <a:pt x="821" y="400"/>
                </a:cubicBezTo>
                <a:cubicBezTo>
                  <a:pt x="821" y="399"/>
                  <a:pt x="821" y="399"/>
                  <a:pt x="821" y="399"/>
                </a:cubicBezTo>
                <a:cubicBezTo>
                  <a:pt x="822" y="398"/>
                  <a:pt x="822" y="398"/>
                  <a:pt x="822" y="398"/>
                </a:cubicBezTo>
                <a:cubicBezTo>
                  <a:pt x="824" y="402"/>
                  <a:pt x="824" y="402"/>
                  <a:pt x="824" y="402"/>
                </a:cubicBezTo>
                <a:cubicBezTo>
                  <a:pt x="825" y="403"/>
                  <a:pt x="825" y="403"/>
                  <a:pt x="825" y="403"/>
                </a:cubicBezTo>
                <a:cubicBezTo>
                  <a:pt x="827" y="405"/>
                  <a:pt x="827" y="405"/>
                  <a:pt x="827" y="405"/>
                </a:cubicBezTo>
                <a:cubicBezTo>
                  <a:pt x="828" y="407"/>
                  <a:pt x="828" y="407"/>
                  <a:pt x="828" y="407"/>
                </a:cubicBezTo>
                <a:cubicBezTo>
                  <a:pt x="828" y="410"/>
                  <a:pt x="828" y="410"/>
                  <a:pt x="828" y="410"/>
                </a:cubicBezTo>
                <a:cubicBezTo>
                  <a:pt x="831" y="412"/>
                  <a:pt x="831" y="412"/>
                  <a:pt x="831" y="412"/>
                </a:cubicBezTo>
                <a:cubicBezTo>
                  <a:pt x="831" y="413"/>
                  <a:pt x="831" y="413"/>
                  <a:pt x="831" y="413"/>
                </a:cubicBezTo>
                <a:cubicBezTo>
                  <a:pt x="829" y="415"/>
                  <a:pt x="829" y="415"/>
                  <a:pt x="829" y="415"/>
                </a:cubicBezTo>
                <a:cubicBezTo>
                  <a:pt x="827" y="418"/>
                  <a:pt x="827" y="418"/>
                  <a:pt x="827" y="418"/>
                </a:cubicBezTo>
                <a:cubicBezTo>
                  <a:pt x="825" y="418"/>
                  <a:pt x="825" y="418"/>
                  <a:pt x="825" y="418"/>
                </a:cubicBezTo>
                <a:cubicBezTo>
                  <a:pt x="824" y="417"/>
                  <a:pt x="824" y="417"/>
                  <a:pt x="824" y="417"/>
                </a:cubicBezTo>
                <a:cubicBezTo>
                  <a:pt x="822" y="415"/>
                  <a:pt x="822" y="415"/>
                  <a:pt x="822" y="415"/>
                </a:cubicBezTo>
                <a:cubicBezTo>
                  <a:pt x="821" y="415"/>
                  <a:pt x="821" y="415"/>
                  <a:pt x="821" y="415"/>
                </a:cubicBezTo>
                <a:cubicBezTo>
                  <a:pt x="820" y="416"/>
                  <a:pt x="820" y="416"/>
                  <a:pt x="820" y="416"/>
                </a:cubicBezTo>
                <a:cubicBezTo>
                  <a:pt x="818" y="416"/>
                  <a:pt x="818" y="416"/>
                  <a:pt x="818" y="416"/>
                </a:cubicBezTo>
                <a:cubicBezTo>
                  <a:pt x="817" y="419"/>
                  <a:pt x="817" y="419"/>
                  <a:pt x="817" y="419"/>
                </a:cubicBezTo>
                <a:cubicBezTo>
                  <a:pt x="815" y="420"/>
                  <a:pt x="815" y="420"/>
                  <a:pt x="815" y="420"/>
                </a:cubicBezTo>
                <a:cubicBezTo>
                  <a:pt x="814" y="420"/>
                  <a:pt x="814" y="420"/>
                  <a:pt x="814" y="420"/>
                </a:cubicBezTo>
                <a:cubicBezTo>
                  <a:pt x="813" y="421"/>
                  <a:pt x="813" y="421"/>
                  <a:pt x="813" y="421"/>
                </a:cubicBezTo>
                <a:cubicBezTo>
                  <a:pt x="815" y="421"/>
                  <a:pt x="815" y="421"/>
                  <a:pt x="815" y="421"/>
                </a:cubicBezTo>
                <a:cubicBezTo>
                  <a:pt x="816" y="421"/>
                  <a:pt x="816" y="421"/>
                  <a:pt x="816" y="421"/>
                </a:cubicBezTo>
                <a:cubicBezTo>
                  <a:pt x="817" y="422"/>
                  <a:pt x="817" y="422"/>
                  <a:pt x="817" y="422"/>
                </a:cubicBezTo>
                <a:cubicBezTo>
                  <a:pt x="815" y="424"/>
                  <a:pt x="815" y="424"/>
                  <a:pt x="815" y="424"/>
                </a:cubicBezTo>
                <a:cubicBezTo>
                  <a:pt x="813" y="425"/>
                  <a:pt x="813" y="425"/>
                  <a:pt x="813" y="425"/>
                </a:cubicBezTo>
                <a:cubicBezTo>
                  <a:pt x="811" y="426"/>
                  <a:pt x="811" y="426"/>
                  <a:pt x="811" y="426"/>
                </a:cubicBezTo>
                <a:cubicBezTo>
                  <a:pt x="814" y="426"/>
                  <a:pt x="814" y="426"/>
                  <a:pt x="814" y="426"/>
                </a:cubicBezTo>
                <a:cubicBezTo>
                  <a:pt x="816" y="425"/>
                  <a:pt x="816" y="425"/>
                  <a:pt x="816" y="425"/>
                </a:cubicBezTo>
                <a:cubicBezTo>
                  <a:pt x="819" y="425"/>
                  <a:pt x="819" y="425"/>
                  <a:pt x="819" y="425"/>
                </a:cubicBezTo>
                <a:cubicBezTo>
                  <a:pt x="820" y="425"/>
                  <a:pt x="820" y="425"/>
                  <a:pt x="820" y="425"/>
                </a:cubicBezTo>
                <a:cubicBezTo>
                  <a:pt x="823" y="423"/>
                  <a:pt x="823" y="423"/>
                  <a:pt x="823" y="423"/>
                </a:cubicBezTo>
                <a:cubicBezTo>
                  <a:pt x="825" y="423"/>
                  <a:pt x="825" y="423"/>
                  <a:pt x="825" y="423"/>
                </a:cubicBezTo>
                <a:cubicBezTo>
                  <a:pt x="826" y="425"/>
                  <a:pt x="826" y="425"/>
                  <a:pt x="826" y="425"/>
                </a:cubicBezTo>
                <a:cubicBezTo>
                  <a:pt x="826" y="426"/>
                  <a:pt x="826" y="426"/>
                  <a:pt x="826" y="426"/>
                </a:cubicBezTo>
                <a:cubicBezTo>
                  <a:pt x="826" y="426"/>
                  <a:pt x="826" y="426"/>
                  <a:pt x="826" y="426"/>
                </a:cubicBezTo>
                <a:cubicBezTo>
                  <a:pt x="827" y="426"/>
                  <a:pt x="827" y="426"/>
                  <a:pt x="827" y="426"/>
                </a:cubicBezTo>
                <a:cubicBezTo>
                  <a:pt x="828" y="423"/>
                  <a:pt x="828" y="423"/>
                  <a:pt x="828" y="423"/>
                </a:cubicBezTo>
                <a:cubicBezTo>
                  <a:pt x="827" y="421"/>
                  <a:pt x="827" y="421"/>
                  <a:pt x="827" y="421"/>
                </a:cubicBezTo>
                <a:cubicBezTo>
                  <a:pt x="829" y="419"/>
                  <a:pt x="829" y="419"/>
                  <a:pt x="829" y="419"/>
                </a:cubicBezTo>
                <a:cubicBezTo>
                  <a:pt x="832" y="418"/>
                  <a:pt x="832" y="418"/>
                  <a:pt x="832" y="418"/>
                </a:cubicBezTo>
                <a:cubicBezTo>
                  <a:pt x="833" y="418"/>
                  <a:pt x="833" y="418"/>
                  <a:pt x="833" y="418"/>
                </a:cubicBezTo>
                <a:cubicBezTo>
                  <a:pt x="833" y="420"/>
                  <a:pt x="833" y="420"/>
                  <a:pt x="833" y="420"/>
                </a:cubicBezTo>
                <a:cubicBezTo>
                  <a:pt x="833" y="422"/>
                  <a:pt x="833" y="422"/>
                  <a:pt x="833" y="422"/>
                </a:cubicBezTo>
                <a:cubicBezTo>
                  <a:pt x="832" y="424"/>
                  <a:pt x="832" y="424"/>
                  <a:pt x="832" y="424"/>
                </a:cubicBezTo>
                <a:cubicBezTo>
                  <a:pt x="830" y="427"/>
                  <a:pt x="830" y="427"/>
                  <a:pt x="830" y="427"/>
                </a:cubicBezTo>
                <a:cubicBezTo>
                  <a:pt x="828" y="428"/>
                  <a:pt x="828" y="428"/>
                  <a:pt x="828" y="428"/>
                </a:cubicBezTo>
                <a:cubicBezTo>
                  <a:pt x="826" y="429"/>
                  <a:pt x="826" y="429"/>
                  <a:pt x="826" y="429"/>
                </a:cubicBezTo>
                <a:cubicBezTo>
                  <a:pt x="825" y="430"/>
                  <a:pt x="825" y="430"/>
                  <a:pt x="825" y="430"/>
                </a:cubicBezTo>
                <a:cubicBezTo>
                  <a:pt x="823" y="430"/>
                  <a:pt x="823" y="430"/>
                  <a:pt x="823" y="430"/>
                </a:cubicBezTo>
                <a:cubicBezTo>
                  <a:pt x="822" y="430"/>
                  <a:pt x="822" y="430"/>
                  <a:pt x="822" y="430"/>
                </a:cubicBezTo>
                <a:cubicBezTo>
                  <a:pt x="820" y="430"/>
                  <a:pt x="820" y="430"/>
                  <a:pt x="820" y="430"/>
                </a:cubicBezTo>
                <a:cubicBezTo>
                  <a:pt x="819" y="431"/>
                  <a:pt x="819" y="431"/>
                  <a:pt x="819" y="431"/>
                </a:cubicBezTo>
                <a:cubicBezTo>
                  <a:pt x="819" y="433"/>
                  <a:pt x="819" y="433"/>
                  <a:pt x="819" y="433"/>
                </a:cubicBezTo>
                <a:cubicBezTo>
                  <a:pt x="817" y="435"/>
                  <a:pt x="817" y="435"/>
                  <a:pt x="817" y="435"/>
                </a:cubicBezTo>
                <a:cubicBezTo>
                  <a:pt x="816" y="437"/>
                  <a:pt x="816" y="437"/>
                  <a:pt x="816" y="437"/>
                </a:cubicBezTo>
                <a:cubicBezTo>
                  <a:pt x="816" y="438"/>
                  <a:pt x="816" y="438"/>
                  <a:pt x="816" y="438"/>
                </a:cubicBezTo>
                <a:cubicBezTo>
                  <a:pt x="817" y="438"/>
                  <a:pt x="817" y="438"/>
                  <a:pt x="817" y="438"/>
                </a:cubicBezTo>
                <a:cubicBezTo>
                  <a:pt x="820" y="435"/>
                  <a:pt x="820" y="435"/>
                  <a:pt x="820" y="435"/>
                </a:cubicBezTo>
                <a:cubicBezTo>
                  <a:pt x="821" y="432"/>
                  <a:pt x="821" y="432"/>
                  <a:pt x="821" y="432"/>
                </a:cubicBezTo>
                <a:cubicBezTo>
                  <a:pt x="823" y="431"/>
                  <a:pt x="823" y="431"/>
                  <a:pt x="823" y="431"/>
                </a:cubicBezTo>
                <a:cubicBezTo>
                  <a:pt x="823" y="432"/>
                  <a:pt x="823" y="432"/>
                  <a:pt x="823" y="432"/>
                </a:cubicBezTo>
                <a:cubicBezTo>
                  <a:pt x="824" y="432"/>
                  <a:pt x="824" y="432"/>
                  <a:pt x="824" y="432"/>
                </a:cubicBezTo>
                <a:cubicBezTo>
                  <a:pt x="824" y="433"/>
                  <a:pt x="824" y="433"/>
                  <a:pt x="824" y="433"/>
                </a:cubicBezTo>
                <a:cubicBezTo>
                  <a:pt x="823" y="434"/>
                  <a:pt x="823" y="434"/>
                  <a:pt x="823" y="434"/>
                </a:cubicBezTo>
                <a:cubicBezTo>
                  <a:pt x="822" y="437"/>
                  <a:pt x="822" y="437"/>
                  <a:pt x="822" y="437"/>
                </a:cubicBezTo>
                <a:cubicBezTo>
                  <a:pt x="819" y="440"/>
                  <a:pt x="819" y="440"/>
                  <a:pt x="819" y="440"/>
                </a:cubicBezTo>
                <a:cubicBezTo>
                  <a:pt x="817" y="441"/>
                  <a:pt x="817" y="441"/>
                  <a:pt x="817" y="441"/>
                </a:cubicBezTo>
                <a:cubicBezTo>
                  <a:pt x="817" y="442"/>
                  <a:pt x="817" y="442"/>
                  <a:pt x="817" y="442"/>
                </a:cubicBezTo>
                <a:cubicBezTo>
                  <a:pt x="821" y="440"/>
                  <a:pt x="821" y="440"/>
                  <a:pt x="821" y="440"/>
                </a:cubicBezTo>
                <a:cubicBezTo>
                  <a:pt x="825" y="436"/>
                  <a:pt x="825" y="436"/>
                  <a:pt x="825" y="436"/>
                </a:cubicBezTo>
                <a:cubicBezTo>
                  <a:pt x="827" y="432"/>
                  <a:pt x="827" y="432"/>
                  <a:pt x="827" y="432"/>
                </a:cubicBezTo>
                <a:cubicBezTo>
                  <a:pt x="827" y="430"/>
                  <a:pt x="827" y="430"/>
                  <a:pt x="827" y="430"/>
                </a:cubicBezTo>
                <a:cubicBezTo>
                  <a:pt x="828" y="429"/>
                  <a:pt x="828" y="429"/>
                  <a:pt x="828" y="429"/>
                </a:cubicBezTo>
                <a:cubicBezTo>
                  <a:pt x="829" y="429"/>
                  <a:pt x="829" y="429"/>
                  <a:pt x="829" y="429"/>
                </a:cubicBezTo>
                <a:cubicBezTo>
                  <a:pt x="833" y="427"/>
                  <a:pt x="833" y="427"/>
                  <a:pt x="833" y="427"/>
                </a:cubicBezTo>
                <a:cubicBezTo>
                  <a:pt x="836" y="425"/>
                  <a:pt x="836" y="425"/>
                  <a:pt x="836" y="425"/>
                </a:cubicBezTo>
                <a:cubicBezTo>
                  <a:pt x="838" y="425"/>
                  <a:pt x="838" y="425"/>
                  <a:pt x="838" y="425"/>
                </a:cubicBezTo>
                <a:cubicBezTo>
                  <a:pt x="838" y="426"/>
                  <a:pt x="838" y="426"/>
                  <a:pt x="838" y="426"/>
                </a:cubicBezTo>
                <a:cubicBezTo>
                  <a:pt x="837" y="427"/>
                  <a:pt x="837" y="427"/>
                  <a:pt x="837" y="427"/>
                </a:cubicBezTo>
                <a:cubicBezTo>
                  <a:pt x="834" y="430"/>
                  <a:pt x="834" y="430"/>
                  <a:pt x="834" y="430"/>
                </a:cubicBezTo>
                <a:cubicBezTo>
                  <a:pt x="832" y="430"/>
                  <a:pt x="832" y="430"/>
                  <a:pt x="832" y="430"/>
                </a:cubicBezTo>
                <a:cubicBezTo>
                  <a:pt x="831" y="431"/>
                  <a:pt x="831" y="431"/>
                  <a:pt x="831" y="431"/>
                </a:cubicBezTo>
                <a:cubicBezTo>
                  <a:pt x="830" y="433"/>
                  <a:pt x="830" y="433"/>
                  <a:pt x="830" y="433"/>
                </a:cubicBezTo>
                <a:cubicBezTo>
                  <a:pt x="831" y="433"/>
                  <a:pt x="831" y="433"/>
                  <a:pt x="831" y="433"/>
                </a:cubicBezTo>
                <a:cubicBezTo>
                  <a:pt x="832" y="432"/>
                  <a:pt x="832" y="432"/>
                  <a:pt x="832" y="432"/>
                </a:cubicBezTo>
                <a:cubicBezTo>
                  <a:pt x="835" y="431"/>
                  <a:pt x="835" y="431"/>
                  <a:pt x="835" y="431"/>
                </a:cubicBezTo>
                <a:cubicBezTo>
                  <a:pt x="837" y="429"/>
                  <a:pt x="837" y="429"/>
                  <a:pt x="837" y="429"/>
                </a:cubicBezTo>
                <a:cubicBezTo>
                  <a:pt x="839" y="429"/>
                  <a:pt x="839" y="429"/>
                  <a:pt x="839" y="429"/>
                </a:cubicBezTo>
                <a:cubicBezTo>
                  <a:pt x="840" y="428"/>
                  <a:pt x="840" y="428"/>
                  <a:pt x="840" y="428"/>
                </a:cubicBezTo>
                <a:cubicBezTo>
                  <a:pt x="842" y="427"/>
                  <a:pt x="842" y="427"/>
                  <a:pt x="842" y="427"/>
                </a:cubicBezTo>
                <a:cubicBezTo>
                  <a:pt x="843" y="427"/>
                  <a:pt x="843" y="427"/>
                  <a:pt x="843" y="427"/>
                </a:cubicBezTo>
                <a:cubicBezTo>
                  <a:pt x="844" y="429"/>
                  <a:pt x="844" y="429"/>
                  <a:pt x="844" y="429"/>
                </a:cubicBezTo>
                <a:cubicBezTo>
                  <a:pt x="847" y="432"/>
                  <a:pt x="847" y="432"/>
                  <a:pt x="847" y="432"/>
                </a:cubicBezTo>
                <a:cubicBezTo>
                  <a:pt x="848" y="434"/>
                  <a:pt x="848" y="434"/>
                  <a:pt x="848" y="434"/>
                </a:cubicBezTo>
                <a:cubicBezTo>
                  <a:pt x="850" y="435"/>
                  <a:pt x="850" y="435"/>
                  <a:pt x="850" y="435"/>
                </a:cubicBezTo>
                <a:cubicBezTo>
                  <a:pt x="851" y="437"/>
                  <a:pt x="851" y="437"/>
                  <a:pt x="851" y="437"/>
                </a:cubicBezTo>
                <a:cubicBezTo>
                  <a:pt x="850" y="439"/>
                  <a:pt x="850" y="439"/>
                  <a:pt x="850" y="439"/>
                </a:cubicBezTo>
                <a:cubicBezTo>
                  <a:pt x="848" y="441"/>
                  <a:pt x="848" y="441"/>
                  <a:pt x="848" y="441"/>
                </a:cubicBezTo>
                <a:cubicBezTo>
                  <a:pt x="847" y="440"/>
                  <a:pt x="847" y="440"/>
                  <a:pt x="847" y="440"/>
                </a:cubicBezTo>
                <a:cubicBezTo>
                  <a:pt x="847" y="438"/>
                  <a:pt x="847" y="438"/>
                  <a:pt x="847" y="438"/>
                </a:cubicBezTo>
                <a:cubicBezTo>
                  <a:pt x="846" y="438"/>
                  <a:pt x="846" y="438"/>
                  <a:pt x="846" y="438"/>
                </a:cubicBezTo>
                <a:cubicBezTo>
                  <a:pt x="845" y="439"/>
                  <a:pt x="845" y="439"/>
                  <a:pt x="845" y="439"/>
                </a:cubicBezTo>
                <a:cubicBezTo>
                  <a:pt x="844" y="441"/>
                  <a:pt x="844" y="441"/>
                  <a:pt x="844" y="441"/>
                </a:cubicBezTo>
                <a:cubicBezTo>
                  <a:pt x="843" y="442"/>
                  <a:pt x="843" y="442"/>
                  <a:pt x="843" y="442"/>
                </a:cubicBezTo>
                <a:cubicBezTo>
                  <a:pt x="839" y="442"/>
                  <a:pt x="839" y="442"/>
                  <a:pt x="839" y="442"/>
                </a:cubicBezTo>
                <a:cubicBezTo>
                  <a:pt x="837" y="443"/>
                  <a:pt x="837" y="443"/>
                  <a:pt x="837" y="443"/>
                </a:cubicBezTo>
                <a:cubicBezTo>
                  <a:pt x="835" y="443"/>
                  <a:pt x="835" y="443"/>
                  <a:pt x="835" y="443"/>
                </a:cubicBezTo>
                <a:cubicBezTo>
                  <a:pt x="831" y="445"/>
                  <a:pt x="831" y="445"/>
                  <a:pt x="831" y="445"/>
                </a:cubicBezTo>
                <a:cubicBezTo>
                  <a:pt x="829" y="445"/>
                  <a:pt x="829" y="445"/>
                  <a:pt x="829" y="445"/>
                </a:cubicBezTo>
                <a:cubicBezTo>
                  <a:pt x="826" y="447"/>
                  <a:pt x="826" y="447"/>
                  <a:pt x="826" y="447"/>
                </a:cubicBezTo>
                <a:cubicBezTo>
                  <a:pt x="828" y="447"/>
                  <a:pt x="828" y="447"/>
                  <a:pt x="828" y="447"/>
                </a:cubicBezTo>
                <a:cubicBezTo>
                  <a:pt x="829" y="448"/>
                  <a:pt x="829" y="448"/>
                  <a:pt x="829" y="448"/>
                </a:cubicBezTo>
                <a:cubicBezTo>
                  <a:pt x="829" y="449"/>
                  <a:pt x="829" y="449"/>
                  <a:pt x="829" y="449"/>
                </a:cubicBezTo>
                <a:cubicBezTo>
                  <a:pt x="826" y="450"/>
                  <a:pt x="826" y="450"/>
                  <a:pt x="826" y="450"/>
                </a:cubicBezTo>
                <a:cubicBezTo>
                  <a:pt x="825" y="451"/>
                  <a:pt x="825" y="451"/>
                  <a:pt x="825" y="451"/>
                </a:cubicBezTo>
                <a:cubicBezTo>
                  <a:pt x="829" y="451"/>
                  <a:pt x="829" y="451"/>
                  <a:pt x="829" y="451"/>
                </a:cubicBezTo>
                <a:cubicBezTo>
                  <a:pt x="831" y="448"/>
                  <a:pt x="831" y="448"/>
                  <a:pt x="831" y="448"/>
                </a:cubicBezTo>
                <a:cubicBezTo>
                  <a:pt x="835" y="445"/>
                  <a:pt x="835" y="445"/>
                  <a:pt x="835" y="445"/>
                </a:cubicBezTo>
                <a:cubicBezTo>
                  <a:pt x="837" y="445"/>
                  <a:pt x="837" y="445"/>
                  <a:pt x="837" y="445"/>
                </a:cubicBezTo>
                <a:cubicBezTo>
                  <a:pt x="839" y="445"/>
                  <a:pt x="839" y="445"/>
                  <a:pt x="839" y="445"/>
                </a:cubicBezTo>
                <a:cubicBezTo>
                  <a:pt x="841" y="445"/>
                  <a:pt x="841" y="445"/>
                  <a:pt x="841" y="445"/>
                </a:cubicBezTo>
                <a:cubicBezTo>
                  <a:pt x="842" y="445"/>
                  <a:pt x="842" y="445"/>
                  <a:pt x="842" y="445"/>
                </a:cubicBezTo>
                <a:cubicBezTo>
                  <a:pt x="842" y="445"/>
                  <a:pt x="842" y="445"/>
                  <a:pt x="842" y="445"/>
                </a:cubicBezTo>
                <a:cubicBezTo>
                  <a:pt x="842" y="448"/>
                  <a:pt x="842" y="448"/>
                  <a:pt x="842" y="448"/>
                </a:cubicBezTo>
                <a:cubicBezTo>
                  <a:pt x="841" y="449"/>
                  <a:pt x="841" y="449"/>
                  <a:pt x="841" y="449"/>
                </a:cubicBezTo>
                <a:cubicBezTo>
                  <a:pt x="838" y="450"/>
                  <a:pt x="838" y="450"/>
                  <a:pt x="838" y="450"/>
                </a:cubicBezTo>
                <a:cubicBezTo>
                  <a:pt x="837" y="450"/>
                  <a:pt x="837" y="450"/>
                  <a:pt x="837" y="450"/>
                </a:cubicBezTo>
                <a:cubicBezTo>
                  <a:pt x="835" y="451"/>
                  <a:pt x="835" y="451"/>
                  <a:pt x="835" y="451"/>
                </a:cubicBezTo>
                <a:cubicBezTo>
                  <a:pt x="834" y="453"/>
                  <a:pt x="834" y="453"/>
                  <a:pt x="834" y="453"/>
                </a:cubicBezTo>
                <a:cubicBezTo>
                  <a:pt x="832" y="454"/>
                  <a:pt x="832" y="454"/>
                  <a:pt x="832" y="454"/>
                </a:cubicBezTo>
                <a:cubicBezTo>
                  <a:pt x="830" y="453"/>
                  <a:pt x="830" y="453"/>
                  <a:pt x="830" y="453"/>
                </a:cubicBezTo>
                <a:cubicBezTo>
                  <a:pt x="829" y="454"/>
                  <a:pt x="829" y="454"/>
                  <a:pt x="829" y="454"/>
                </a:cubicBezTo>
                <a:cubicBezTo>
                  <a:pt x="827" y="456"/>
                  <a:pt x="827" y="456"/>
                  <a:pt x="827" y="456"/>
                </a:cubicBezTo>
                <a:cubicBezTo>
                  <a:pt x="828" y="455"/>
                  <a:pt x="828" y="455"/>
                  <a:pt x="828" y="455"/>
                </a:cubicBezTo>
                <a:cubicBezTo>
                  <a:pt x="830" y="455"/>
                  <a:pt x="830" y="455"/>
                  <a:pt x="830" y="455"/>
                </a:cubicBezTo>
                <a:cubicBezTo>
                  <a:pt x="832" y="455"/>
                  <a:pt x="832" y="455"/>
                  <a:pt x="832" y="455"/>
                </a:cubicBezTo>
                <a:cubicBezTo>
                  <a:pt x="833" y="456"/>
                  <a:pt x="833" y="456"/>
                  <a:pt x="833" y="456"/>
                </a:cubicBezTo>
                <a:cubicBezTo>
                  <a:pt x="835" y="454"/>
                  <a:pt x="835" y="454"/>
                  <a:pt x="835" y="454"/>
                </a:cubicBezTo>
                <a:cubicBezTo>
                  <a:pt x="837" y="452"/>
                  <a:pt x="837" y="452"/>
                  <a:pt x="837" y="452"/>
                </a:cubicBezTo>
                <a:cubicBezTo>
                  <a:pt x="839" y="451"/>
                  <a:pt x="839" y="451"/>
                  <a:pt x="839" y="451"/>
                </a:cubicBezTo>
                <a:cubicBezTo>
                  <a:pt x="841" y="452"/>
                  <a:pt x="841" y="452"/>
                  <a:pt x="841" y="452"/>
                </a:cubicBezTo>
                <a:cubicBezTo>
                  <a:pt x="843" y="452"/>
                  <a:pt x="843" y="452"/>
                  <a:pt x="843" y="452"/>
                </a:cubicBezTo>
                <a:cubicBezTo>
                  <a:pt x="844" y="450"/>
                  <a:pt x="844" y="450"/>
                  <a:pt x="844" y="450"/>
                </a:cubicBezTo>
                <a:cubicBezTo>
                  <a:pt x="847" y="449"/>
                  <a:pt x="847" y="449"/>
                  <a:pt x="847" y="449"/>
                </a:cubicBezTo>
                <a:cubicBezTo>
                  <a:pt x="847" y="448"/>
                  <a:pt x="847" y="448"/>
                  <a:pt x="847" y="448"/>
                </a:cubicBezTo>
                <a:cubicBezTo>
                  <a:pt x="847" y="447"/>
                  <a:pt x="847" y="447"/>
                  <a:pt x="847" y="447"/>
                </a:cubicBezTo>
                <a:cubicBezTo>
                  <a:pt x="847" y="446"/>
                  <a:pt x="847" y="446"/>
                  <a:pt x="847" y="446"/>
                </a:cubicBezTo>
                <a:cubicBezTo>
                  <a:pt x="848" y="444"/>
                  <a:pt x="848" y="444"/>
                  <a:pt x="848" y="444"/>
                </a:cubicBezTo>
                <a:cubicBezTo>
                  <a:pt x="848" y="443"/>
                  <a:pt x="848" y="443"/>
                  <a:pt x="848" y="443"/>
                </a:cubicBezTo>
                <a:cubicBezTo>
                  <a:pt x="850" y="443"/>
                  <a:pt x="850" y="443"/>
                  <a:pt x="850" y="443"/>
                </a:cubicBezTo>
                <a:cubicBezTo>
                  <a:pt x="850" y="443"/>
                  <a:pt x="850" y="443"/>
                  <a:pt x="850" y="443"/>
                </a:cubicBezTo>
                <a:cubicBezTo>
                  <a:pt x="851" y="443"/>
                  <a:pt x="851" y="443"/>
                  <a:pt x="851" y="443"/>
                </a:cubicBezTo>
                <a:cubicBezTo>
                  <a:pt x="852" y="445"/>
                  <a:pt x="852" y="445"/>
                  <a:pt x="852" y="445"/>
                </a:cubicBezTo>
                <a:cubicBezTo>
                  <a:pt x="854" y="450"/>
                  <a:pt x="854" y="450"/>
                  <a:pt x="854" y="450"/>
                </a:cubicBezTo>
                <a:cubicBezTo>
                  <a:pt x="855" y="453"/>
                  <a:pt x="855" y="453"/>
                  <a:pt x="855" y="453"/>
                </a:cubicBezTo>
                <a:cubicBezTo>
                  <a:pt x="856" y="455"/>
                  <a:pt x="856" y="455"/>
                  <a:pt x="856" y="455"/>
                </a:cubicBezTo>
                <a:cubicBezTo>
                  <a:pt x="856" y="457"/>
                  <a:pt x="856" y="457"/>
                  <a:pt x="856" y="457"/>
                </a:cubicBezTo>
                <a:cubicBezTo>
                  <a:pt x="854" y="458"/>
                  <a:pt x="854" y="458"/>
                  <a:pt x="854" y="458"/>
                </a:cubicBezTo>
                <a:cubicBezTo>
                  <a:pt x="852" y="458"/>
                  <a:pt x="852" y="458"/>
                  <a:pt x="852" y="458"/>
                </a:cubicBezTo>
                <a:cubicBezTo>
                  <a:pt x="850" y="457"/>
                  <a:pt x="850" y="457"/>
                  <a:pt x="850" y="457"/>
                </a:cubicBezTo>
                <a:cubicBezTo>
                  <a:pt x="847" y="457"/>
                  <a:pt x="847" y="457"/>
                  <a:pt x="847" y="457"/>
                </a:cubicBezTo>
                <a:cubicBezTo>
                  <a:pt x="845" y="458"/>
                  <a:pt x="845" y="458"/>
                  <a:pt x="845" y="458"/>
                </a:cubicBezTo>
                <a:cubicBezTo>
                  <a:pt x="843" y="459"/>
                  <a:pt x="843" y="459"/>
                  <a:pt x="843" y="459"/>
                </a:cubicBezTo>
                <a:cubicBezTo>
                  <a:pt x="842" y="459"/>
                  <a:pt x="842" y="459"/>
                  <a:pt x="842" y="459"/>
                </a:cubicBezTo>
                <a:cubicBezTo>
                  <a:pt x="841" y="458"/>
                  <a:pt x="841" y="458"/>
                  <a:pt x="841" y="458"/>
                </a:cubicBezTo>
                <a:cubicBezTo>
                  <a:pt x="839" y="459"/>
                  <a:pt x="839" y="459"/>
                  <a:pt x="839" y="459"/>
                </a:cubicBezTo>
                <a:cubicBezTo>
                  <a:pt x="838" y="460"/>
                  <a:pt x="838" y="460"/>
                  <a:pt x="838" y="460"/>
                </a:cubicBezTo>
                <a:cubicBezTo>
                  <a:pt x="834" y="461"/>
                  <a:pt x="834" y="461"/>
                  <a:pt x="834" y="461"/>
                </a:cubicBezTo>
                <a:cubicBezTo>
                  <a:pt x="836" y="461"/>
                  <a:pt x="836" y="461"/>
                  <a:pt x="836" y="461"/>
                </a:cubicBezTo>
                <a:cubicBezTo>
                  <a:pt x="840" y="461"/>
                  <a:pt x="840" y="461"/>
                  <a:pt x="840" y="461"/>
                </a:cubicBezTo>
                <a:cubicBezTo>
                  <a:pt x="842" y="461"/>
                  <a:pt x="842" y="461"/>
                  <a:pt x="842" y="461"/>
                </a:cubicBezTo>
                <a:cubicBezTo>
                  <a:pt x="845" y="464"/>
                  <a:pt x="845" y="464"/>
                  <a:pt x="845" y="464"/>
                </a:cubicBezTo>
                <a:cubicBezTo>
                  <a:pt x="847" y="465"/>
                  <a:pt x="847" y="465"/>
                  <a:pt x="847" y="465"/>
                </a:cubicBezTo>
                <a:cubicBezTo>
                  <a:pt x="848" y="464"/>
                  <a:pt x="848" y="464"/>
                  <a:pt x="848" y="464"/>
                </a:cubicBezTo>
                <a:cubicBezTo>
                  <a:pt x="850" y="464"/>
                  <a:pt x="850" y="464"/>
                  <a:pt x="850" y="464"/>
                </a:cubicBezTo>
                <a:cubicBezTo>
                  <a:pt x="851" y="465"/>
                  <a:pt x="851" y="465"/>
                  <a:pt x="851" y="465"/>
                </a:cubicBezTo>
                <a:cubicBezTo>
                  <a:pt x="853" y="466"/>
                  <a:pt x="853" y="466"/>
                  <a:pt x="853" y="466"/>
                </a:cubicBezTo>
                <a:cubicBezTo>
                  <a:pt x="855" y="467"/>
                  <a:pt x="855" y="467"/>
                  <a:pt x="855" y="467"/>
                </a:cubicBezTo>
                <a:cubicBezTo>
                  <a:pt x="855" y="469"/>
                  <a:pt x="855" y="469"/>
                  <a:pt x="855" y="469"/>
                </a:cubicBezTo>
                <a:cubicBezTo>
                  <a:pt x="857" y="471"/>
                  <a:pt x="857" y="471"/>
                  <a:pt x="857" y="471"/>
                </a:cubicBezTo>
                <a:cubicBezTo>
                  <a:pt x="857" y="473"/>
                  <a:pt x="857" y="473"/>
                  <a:pt x="857" y="473"/>
                </a:cubicBezTo>
                <a:cubicBezTo>
                  <a:pt x="856" y="474"/>
                  <a:pt x="856" y="474"/>
                  <a:pt x="856" y="474"/>
                </a:cubicBezTo>
                <a:cubicBezTo>
                  <a:pt x="854" y="474"/>
                  <a:pt x="854" y="474"/>
                  <a:pt x="854" y="474"/>
                </a:cubicBezTo>
                <a:cubicBezTo>
                  <a:pt x="853" y="472"/>
                  <a:pt x="853" y="472"/>
                  <a:pt x="853" y="472"/>
                </a:cubicBezTo>
                <a:cubicBezTo>
                  <a:pt x="852" y="472"/>
                  <a:pt x="852" y="472"/>
                  <a:pt x="852" y="472"/>
                </a:cubicBezTo>
                <a:cubicBezTo>
                  <a:pt x="851" y="474"/>
                  <a:pt x="851" y="474"/>
                  <a:pt x="851" y="474"/>
                </a:cubicBezTo>
                <a:cubicBezTo>
                  <a:pt x="850" y="473"/>
                  <a:pt x="850" y="473"/>
                  <a:pt x="850" y="473"/>
                </a:cubicBezTo>
                <a:cubicBezTo>
                  <a:pt x="849" y="472"/>
                  <a:pt x="849" y="472"/>
                  <a:pt x="849" y="472"/>
                </a:cubicBezTo>
                <a:cubicBezTo>
                  <a:pt x="848" y="472"/>
                  <a:pt x="848" y="472"/>
                  <a:pt x="848" y="472"/>
                </a:cubicBezTo>
                <a:cubicBezTo>
                  <a:pt x="846" y="472"/>
                  <a:pt x="846" y="472"/>
                  <a:pt x="846" y="472"/>
                </a:cubicBezTo>
                <a:cubicBezTo>
                  <a:pt x="844" y="469"/>
                  <a:pt x="844" y="469"/>
                  <a:pt x="844" y="469"/>
                </a:cubicBezTo>
                <a:cubicBezTo>
                  <a:pt x="842" y="469"/>
                  <a:pt x="842" y="469"/>
                  <a:pt x="842" y="469"/>
                </a:cubicBezTo>
                <a:cubicBezTo>
                  <a:pt x="841" y="469"/>
                  <a:pt x="841" y="469"/>
                  <a:pt x="841" y="469"/>
                </a:cubicBezTo>
                <a:cubicBezTo>
                  <a:pt x="839" y="469"/>
                  <a:pt x="839" y="469"/>
                  <a:pt x="839" y="469"/>
                </a:cubicBezTo>
                <a:cubicBezTo>
                  <a:pt x="837" y="468"/>
                  <a:pt x="837" y="468"/>
                  <a:pt x="837" y="468"/>
                </a:cubicBezTo>
                <a:cubicBezTo>
                  <a:pt x="838" y="469"/>
                  <a:pt x="838" y="469"/>
                  <a:pt x="838" y="469"/>
                </a:cubicBezTo>
                <a:cubicBezTo>
                  <a:pt x="840" y="470"/>
                  <a:pt x="840" y="470"/>
                  <a:pt x="840" y="470"/>
                </a:cubicBezTo>
                <a:cubicBezTo>
                  <a:pt x="842" y="470"/>
                  <a:pt x="842" y="470"/>
                  <a:pt x="842" y="470"/>
                </a:cubicBezTo>
                <a:cubicBezTo>
                  <a:pt x="841" y="471"/>
                  <a:pt x="841" y="471"/>
                  <a:pt x="841" y="471"/>
                </a:cubicBezTo>
                <a:cubicBezTo>
                  <a:pt x="838" y="472"/>
                  <a:pt x="838" y="472"/>
                  <a:pt x="838" y="472"/>
                </a:cubicBezTo>
                <a:cubicBezTo>
                  <a:pt x="837" y="472"/>
                  <a:pt x="837" y="472"/>
                  <a:pt x="837" y="472"/>
                </a:cubicBezTo>
                <a:cubicBezTo>
                  <a:pt x="835" y="472"/>
                  <a:pt x="835" y="472"/>
                  <a:pt x="835" y="472"/>
                </a:cubicBezTo>
                <a:cubicBezTo>
                  <a:pt x="833" y="473"/>
                  <a:pt x="833" y="473"/>
                  <a:pt x="833" y="473"/>
                </a:cubicBezTo>
                <a:cubicBezTo>
                  <a:pt x="833" y="475"/>
                  <a:pt x="833" y="475"/>
                  <a:pt x="833" y="475"/>
                </a:cubicBezTo>
                <a:cubicBezTo>
                  <a:pt x="834" y="475"/>
                  <a:pt x="834" y="475"/>
                  <a:pt x="834" y="475"/>
                </a:cubicBezTo>
                <a:cubicBezTo>
                  <a:pt x="835" y="474"/>
                  <a:pt x="835" y="474"/>
                  <a:pt x="835" y="474"/>
                </a:cubicBezTo>
                <a:cubicBezTo>
                  <a:pt x="838" y="474"/>
                  <a:pt x="838" y="474"/>
                  <a:pt x="838" y="474"/>
                </a:cubicBezTo>
                <a:cubicBezTo>
                  <a:pt x="839" y="473"/>
                  <a:pt x="839" y="473"/>
                  <a:pt x="839" y="473"/>
                </a:cubicBezTo>
                <a:cubicBezTo>
                  <a:pt x="841" y="472"/>
                  <a:pt x="841" y="472"/>
                  <a:pt x="841" y="472"/>
                </a:cubicBezTo>
                <a:cubicBezTo>
                  <a:pt x="843" y="474"/>
                  <a:pt x="843" y="474"/>
                  <a:pt x="843" y="474"/>
                </a:cubicBezTo>
                <a:cubicBezTo>
                  <a:pt x="843" y="475"/>
                  <a:pt x="843" y="475"/>
                  <a:pt x="843" y="475"/>
                </a:cubicBezTo>
                <a:cubicBezTo>
                  <a:pt x="844" y="476"/>
                  <a:pt x="844" y="476"/>
                  <a:pt x="844" y="476"/>
                </a:cubicBezTo>
                <a:cubicBezTo>
                  <a:pt x="844" y="476"/>
                  <a:pt x="844" y="476"/>
                  <a:pt x="844" y="476"/>
                </a:cubicBezTo>
                <a:cubicBezTo>
                  <a:pt x="844" y="477"/>
                  <a:pt x="844" y="477"/>
                  <a:pt x="844" y="477"/>
                </a:cubicBezTo>
                <a:cubicBezTo>
                  <a:pt x="841" y="477"/>
                  <a:pt x="841" y="477"/>
                  <a:pt x="841" y="477"/>
                </a:cubicBezTo>
                <a:cubicBezTo>
                  <a:pt x="840" y="478"/>
                  <a:pt x="840" y="478"/>
                  <a:pt x="840" y="478"/>
                </a:cubicBezTo>
                <a:cubicBezTo>
                  <a:pt x="839" y="477"/>
                  <a:pt x="839" y="477"/>
                  <a:pt x="839" y="477"/>
                </a:cubicBezTo>
                <a:cubicBezTo>
                  <a:pt x="839" y="476"/>
                  <a:pt x="839" y="476"/>
                  <a:pt x="839" y="476"/>
                </a:cubicBezTo>
                <a:cubicBezTo>
                  <a:pt x="837" y="476"/>
                  <a:pt x="837" y="476"/>
                  <a:pt x="837" y="476"/>
                </a:cubicBezTo>
                <a:cubicBezTo>
                  <a:pt x="837" y="477"/>
                  <a:pt x="837" y="477"/>
                  <a:pt x="837" y="477"/>
                </a:cubicBezTo>
                <a:cubicBezTo>
                  <a:pt x="839" y="478"/>
                  <a:pt x="839" y="478"/>
                  <a:pt x="839" y="478"/>
                </a:cubicBezTo>
                <a:cubicBezTo>
                  <a:pt x="840" y="479"/>
                  <a:pt x="840" y="479"/>
                  <a:pt x="840" y="479"/>
                </a:cubicBezTo>
                <a:cubicBezTo>
                  <a:pt x="841" y="480"/>
                  <a:pt x="841" y="480"/>
                  <a:pt x="841" y="480"/>
                </a:cubicBezTo>
                <a:cubicBezTo>
                  <a:pt x="841" y="481"/>
                  <a:pt x="841" y="481"/>
                  <a:pt x="841" y="481"/>
                </a:cubicBezTo>
                <a:cubicBezTo>
                  <a:pt x="842" y="482"/>
                  <a:pt x="842" y="482"/>
                  <a:pt x="842" y="482"/>
                </a:cubicBezTo>
                <a:cubicBezTo>
                  <a:pt x="841" y="482"/>
                  <a:pt x="841" y="482"/>
                  <a:pt x="841" y="482"/>
                </a:cubicBezTo>
                <a:cubicBezTo>
                  <a:pt x="836" y="481"/>
                  <a:pt x="836" y="481"/>
                  <a:pt x="836" y="481"/>
                </a:cubicBezTo>
                <a:cubicBezTo>
                  <a:pt x="833" y="481"/>
                  <a:pt x="833" y="481"/>
                  <a:pt x="833" y="481"/>
                </a:cubicBezTo>
                <a:cubicBezTo>
                  <a:pt x="829" y="479"/>
                  <a:pt x="829" y="479"/>
                  <a:pt x="829" y="479"/>
                </a:cubicBezTo>
                <a:cubicBezTo>
                  <a:pt x="827" y="480"/>
                  <a:pt x="827" y="480"/>
                  <a:pt x="827" y="480"/>
                </a:cubicBezTo>
                <a:cubicBezTo>
                  <a:pt x="827" y="480"/>
                  <a:pt x="827" y="480"/>
                  <a:pt x="827" y="480"/>
                </a:cubicBezTo>
                <a:cubicBezTo>
                  <a:pt x="830" y="481"/>
                  <a:pt x="830" y="481"/>
                  <a:pt x="830" y="481"/>
                </a:cubicBezTo>
                <a:cubicBezTo>
                  <a:pt x="836" y="484"/>
                  <a:pt x="836" y="484"/>
                  <a:pt x="836" y="484"/>
                </a:cubicBezTo>
                <a:cubicBezTo>
                  <a:pt x="837" y="485"/>
                  <a:pt x="837" y="485"/>
                  <a:pt x="837" y="485"/>
                </a:cubicBezTo>
                <a:cubicBezTo>
                  <a:pt x="836" y="486"/>
                  <a:pt x="836" y="486"/>
                  <a:pt x="836" y="486"/>
                </a:cubicBezTo>
                <a:cubicBezTo>
                  <a:pt x="832" y="484"/>
                  <a:pt x="832" y="484"/>
                  <a:pt x="832" y="484"/>
                </a:cubicBezTo>
                <a:cubicBezTo>
                  <a:pt x="831" y="484"/>
                  <a:pt x="831" y="484"/>
                  <a:pt x="831" y="484"/>
                </a:cubicBezTo>
                <a:cubicBezTo>
                  <a:pt x="829" y="486"/>
                  <a:pt x="829" y="486"/>
                  <a:pt x="829" y="486"/>
                </a:cubicBezTo>
                <a:cubicBezTo>
                  <a:pt x="831" y="486"/>
                  <a:pt x="831" y="486"/>
                  <a:pt x="831" y="486"/>
                </a:cubicBezTo>
                <a:cubicBezTo>
                  <a:pt x="832" y="486"/>
                  <a:pt x="832" y="486"/>
                  <a:pt x="832" y="486"/>
                </a:cubicBezTo>
                <a:cubicBezTo>
                  <a:pt x="833" y="487"/>
                  <a:pt x="833" y="487"/>
                  <a:pt x="833" y="487"/>
                </a:cubicBezTo>
                <a:cubicBezTo>
                  <a:pt x="834" y="487"/>
                  <a:pt x="834" y="487"/>
                  <a:pt x="834" y="487"/>
                </a:cubicBezTo>
                <a:cubicBezTo>
                  <a:pt x="835" y="487"/>
                  <a:pt x="835" y="487"/>
                  <a:pt x="835" y="487"/>
                </a:cubicBezTo>
                <a:cubicBezTo>
                  <a:pt x="835" y="489"/>
                  <a:pt x="835" y="489"/>
                  <a:pt x="835" y="489"/>
                </a:cubicBezTo>
                <a:cubicBezTo>
                  <a:pt x="836" y="490"/>
                  <a:pt x="836" y="490"/>
                  <a:pt x="836" y="490"/>
                </a:cubicBezTo>
                <a:cubicBezTo>
                  <a:pt x="837" y="490"/>
                  <a:pt x="837" y="490"/>
                  <a:pt x="837" y="490"/>
                </a:cubicBezTo>
                <a:cubicBezTo>
                  <a:pt x="837" y="488"/>
                  <a:pt x="837" y="488"/>
                  <a:pt x="837" y="488"/>
                </a:cubicBezTo>
                <a:cubicBezTo>
                  <a:pt x="839" y="488"/>
                  <a:pt x="839" y="488"/>
                  <a:pt x="839" y="488"/>
                </a:cubicBezTo>
                <a:cubicBezTo>
                  <a:pt x="839" y="490"/>
                  <a:pt x="839" y="490"/>
                  <a:pt x="839" y="490"/>
                </a:cubicBezTo>
                <a:cubicBezTo>
                  <a:pt x="838" y="491"/>
                  <a:pt x="838" y="491"/>
                  <a:pt x="838" y="491"/>
                </a:cubicBezTo>
                <a:cubicBezTo>
                  <a:pt x="838" y="492"/>
                  <a:pt x="838" y="492"/>
                  <a:pt x="838" y="492"/>
                </a:cubicBezTo>
                <a:cubicBezTo>
                  <a:pt x="840" y="492"/>
                  <a:pt x="840" y="492"/>
                  <a:pt x="840" y="492"/>
                </a:cubicBezTo>
                <a:cubicBezTo>
                  <a:pt x="840" y="489"/>
                  <a:pt x="840" y="489"/>
                  <a:pt x="840" y="489"/>
                </a:cubicBezTo>
                <a:cubicBezTo>
                  <a:pt x="841" y="489"/>
                  <a:pt x="841" y="489"/>
                  <a:pt x="841" y="489"/>
                </a:cubicBezTo>
                <a:cubicBezTo>
                  <a:pt x="844" y="491"/>
                  <a:pt x="844" y="491"/>
                  <a:pt x="844" y="491"/>
                </a:cubicBezTo>
                <a:cubicBezTo>
                  <a:pt x="846" y="491"/>
                  <a:pt x="846" y="491"/>
                  <a:pt x="846" y="491"/>
                </a:cubicBezTo>
                <a:cubicBezTo>
                  <a:pt x="848" y="491"/>
                  <a:pt x="848" y="491"/>
                  <a:pt x="848" y="491"/>
                </a:cubicBezTo>
                <a:cubicBezTo>
                  <a:pt x="847" y="493"/>
                  <a:pt x="847" y="493"/>
                  <a:pt x="847" y="493"/>
                </a:cubicBezTo>
                <a:cubicBezTo>
                  <a:pt x="847" y="494"/>
                  <a:pt x="847" y="494"/>
                  <a:pt x="847" y="494"/>
                </a:cubicBezTo>
                <a:cubicBezTo>
                  <a:pt x="845" y="493"/>
                  <a:pt x="845" y="493"/>
                  <a:pt x="845" y="493"/>
                </a:cubicBezTo>
                <a:cubicBezTo>
                  <a:pt x="843" y="493"/>
                  <a:pt x="843" y="493"/>
                  <a:pt x="843" y="493"/>
                </a:cubicBezTo>
                <a:cubicBezTo>
                  <a:pt x="841" y="493"/>
                  <a:pt x="841" y="493"/>
                  <a:pt x="841" y="493"/>
                </a:cubicBezTo>
                <a:cubicBezTo>
                  <a:pt x="837" y="495"/>
                  <a:pt x="837" y="495"/>
                  <a:pt x="837" y="495"/>
                </a:cubicBezTo>
                <a:cubicBezTo>
                  <a:pt x="837" y="497"/>
                  <a:pt x="837" y="497"/>
                  <a:pt x="837" y="497"/>
                </a:cubicBezTo>
                <a:cubicBezTo>
                  <a:pt x="838" y="495"/>
                  <a:pt x="838" y="495"/>
                  <a:pt x="838" y="495"/>
                </a:cubicBezTo>
                <a:cubicBezTo>
                  <a:pt x="841" y="495"/>
                  <a:pt x="841" y="495"/>
                  <a:pt x="841" y="495"/>
                </a:cubicBezTo>
                <a:cubicBezTo>
                  <a:pt x="843" y="495"/>
                  <a:pt x="843" y="495"/>
                  <a:pt x="843" y="495"/>
                </a:cubicBezTo>
                <a:cubicBezTo>
                  <a:pt x="841" y="496"/>
                  <a:pt x="841" y="496"/>
                  <a:pt x="841" y="496"/>
                </a:cubicBezTo>
                <a:cubicBezTo>
                  <a:pt x="841" y="497"/>
                  <a:pt x="841" y="497"/>
                  <a:pt x="841" y="497"/>
                </a:cubicBezTo>
                <a:cubicBezTo>
                  <a:pt x="842" y="497"/>
                  <a:pt x="842" y="497"/>
                  <a:pt x="842" y="497"/>
                </a:cubicBezTo>
                <a:cubicBezTo>
                  <a:pt x="845" y="497"/>
                  <a:pt x="845" y="497"/>
                  <a:pt x="845" y="497"/>
                </a:cubicBezTo>
                <a:cubicBezTo>
                  <a:pt x="846" y="498"/>
                  <a:pt x="846" y="498"/>
                  <a:pt x="846" y="498"/>
                </a:cubicBezTo>
                <a:cubicBezTo>
                  <a:pt x="846" y="498"/>
                  <a:pt x="846" y="498"/>
                  <a:pt x="846" y="498"/>
                </a:cubicBezTo>
                <a:cubicBezTo>
                  <a:pt x="848" y="499"/>
                  <a:pt x="848" y="499"/>
                  <a:pt x="848" y="499"/>
                </a:cubicBezTo>
                <a:cubicBezTo>
                  <a:pt x="849" y="501"/>
                  <a:pt x="849" y="501"/>
                  <a:pt x="849" y="501"/>
                </a:cubicBezTo>
                <a:cubicBezTo>
                  <a:pt x="848" y="502"/>
                  <a:pt x="848" y="502"/>
                  <a:pt x="848" y="502"/>
                </a:cubicBezTo>
                <a:cubicBezTo>
                  <a:pt x="847" y="505"/>
                  <a:pt x="847" y="505"/>
                  <a:pt x="847" y="505"/>
                </a:cubicBezTo>
                <a:cubicBezTo>
                  <a:pt x="847" y="506"/>
                  <a:pt x="847" y="506"/>
                  <a:pt x="847" y="506"/>
                </a:cubicBezTo>
                <a:cubicBezTo>
                  <a:pt x="848" y="506"/>
                  <a:pt x="848" y="506"/>
                  <a:pt x="848" y="506"/>
                </a:cubicBezTo>
                <a:cubicBezTo>
                  <a:pt x="848" y="504"/>
                  <a:pt x="848" y="504"/>
                  <a:pt x="848" y="504"/>
                </a:cubicBezTo>
                <a:cubicBezTo>
                  <a:pt x="850" y="502"/>
                  <a:pt x="850" y="502"/>
                  <a:pt x="850" y="502"/>
                </a:cubicBezTo>
                <a:cubicBezTo>
                  <a:pt x="851" y="502"/>
                  <a:pt x="851" y="502"/>
                  <a:pt x="851" y="502"/>
                </a:cubicBezTo>
                <a:cubicBezTo>
                  <a:pt x="852" y="504"/>
                  <a:pt x="852" y="504"/>
                  <a:pt x="852" y="504"/>
                </a:cubicBezTo>
                <a:cubicBezTo>
                  <a:pt x="851" y="505"/>
                  <a:pt x="851" y="505"/>
                  <a:pt x="851" y="505"/>
                </a:cubicBezTo>
                <a:cubicBezTo>
                  <a:pt x="849" y="509"/>
                  <a:pt x="849" y="509"/>
                  <a:pt x="849" y="509"/>
                </a:cubicBezTo>
                <a:cubicBezTo>
                  <a:pt x="848" y="511"/>
                  <a:pt x="848" y="511"/>
                  <a:pt x="848" y="511"/>
                </a:cubicBezTo>
                <a:cubicBezTo>
                  <a:pt x="848" y="513"/>
                  <a:pt x="848" y="513"/>
                  <a:pt x="848" y="513"/>
                </a:cubicBezTo>
                <a:cubicBezTo>
                  <a:pt x="849" y="512"/>
                  <a:pt x="849" y="512"/>
                  <a:pt x="849" y="512"/>
                </a:cubicBezTo>
                <a:cubicBezTo>
                  <a:pt x="850" y="509"/>
                  <a:pt x="850" y="509"/>
                  <a:pt x="850" y="509"/>
                </a:cubicBezTo>
                <a:cubicBezTo>
                  <a:pt x="850" y="508"/>
                  <a:pt x="850" y="508"/>
                  <a:pt x="850" y="508"/>
                </a:cubicBezTo>
                <a:cubicBezTo>
                  <a:pt x="851" y="506"/>
                  <a:pt x="851" y="506"/>
                  <a:pt x="851" y="506"/>
                </a:cubicBezTo>
                <a:cubicBezTo>
                  <a:pt x="854" y="505"/>
                  <a:pt x="854" y="505"/>
                  <a:pt x="854" y="505"/>
                </a:cubicBezTo>
                <a:cubicBezTo>
                  <a:pt x="854" y="505"/>
                  <a:pt x="854" y="505"/>
                  <a:pt x="854" y="505"/>
                </a:cubicBezTo>
                <a:cubicBezTo>
                  <a:pt x="854" y="503"/>
                  <a:pt x="854" y="503"/>
                  <a:pt x="854" y="503"/>
                </a:cubicBezTo>
                <a:cubicBezTo>
                  <a:pt x="856" y="502"/>
                  <a:pt x="856" y="502"/>
                  <a:pt x="856" y="502"/>
                </a:cubicBezTo>
                <a:cubicBezTo>
                  <a:pt x="857" y="502"/>
                  <a:pt x="857" y="502"/>
                  <a:pt x="857" y="502"/>
                </a:cubicBezTo>
                <a:cubicBezTo>
                  <a:pt x="856" y="504"/>
                  <a:pt x="856" y="504"/>
                  <a:pt x="856" y="504"/>
                </a:cubicBezTo>
                <a:cubicBezTo>
                  <a:pt x="854" y="507"/>
                  <a:pt x="854" y="507"/>
                  <a:pt x="854" y="507"/>
                </a:cubicBezTo>
                <a:cubicBezTo>
                  <a:pt x="853" y="509"/>
                  <a:pt x="853" y="509"/>
                  <a:pt x="853" y="509"/>
                </a:cubicBezTo>
                <a:cubicBezTo>
                  <a:pt x="853" y="511"/>
                  <a:pt x="853" y="511"/>
                  <a:pt x="853" y="511"/>
                </a:cubicBezTo>
                <a:cubicBezTo>
                  <a:pt x="853" y="513"/>
                  <a:pt x="853" y="513"/>
                  <a:pt x="853" y="513"/>
                </a:cubicBezTo>
                <a:cubicBezTo>
                  <a:pt x="854" y="513"/>
                  <a:pt x="854" y="513"/>
                  <a:pt x="854" y="513"/>
                </a:cubicBezTo>
                <a:cubicBezTo>
                  <a:pt x="854" y="511"/>
                  <a:pt x="854" y="511"/>
                  <a:pt x="854" y="511"/>
                </a:cubicBezTo>
                <a:cubicBezTo>
                  <a:pt x="854" y="509"/>
                  <a:pt x="854" y="509"/>
                  <a:pt x="854" y="509"/>
                </a:cubicBezTo>
                <a:cubicBezTo>
                  <a:pt x="856" y="508"/>
                  <a:pt x="856" y="508"/>
                  <a:pt x="856" y="508"/>
                </a:cubicBezTo>
                <a:cubicBezTo>
                  <a:pt x="857" y="506"/>
                  <a:pt x="857" y="506"/>
                  <a:pt x="857" y="506"/>
                </a:cubicBezTo>
                <a:cubicBezTo>
                  <a:pt x="860" y="504"/>
                  <a:pt x="860" y="504"/>
                  <a:pt x="860" y="504"/>
                </a:cubicBezTo>
                <a:cubicBezTo>
                  <a:pt x="862" y="502"/>
                  <a:pt x="862" y="502"/>
                  <a:pt x="862" y="502"/>
                </a:cubicBezTo>
                <a:cubicBezTo>
                  <a:pt x="862" y="503"/>
                  <a:pt x="862" y="503"/>
                  <a:pt x="862" y="503"/>
                </a:cubicBezTo>
                <a:cubicBezTo>
                  <a:pt x="862" y="506"/>
                  <a:pt x="862" y="506"/>
                  <a:pt x="862" y="506"/>
                </a:cubicBezTo>
                <a:cubicBezTo>
                  <a:pt x="861" y="507"/>
                  <a:pt x="861" y="507"/>
                  <a:pt x="861" y="507"/>
                </a:cubicBezTo>
                <a:cubicBezTo>
                  <a:pt x="858" y="507"/>
                  <a:pt x="858" y="507"/>
                  <a:pt x="858" y="507"/>
                </a:cubicBezTo>
                <a:cubicBezTo>
                  <a:pt x="858" y="509"/>
                  <a:pt x="858" y="509"/>
                  <a:pt x="858" y="509"/>
                </a:cubicBezTo>
                <a:cubicBezTo>
                  <a:pt x="857" y="511"/>
                  <a:pt x="857" y="511"/>
                  <a:pt x="857" y="511"/>
                </a:cubicBezTo>
                <a:cubicBezTo>
                  <a:pt x="858" y="512"/>
                  <a:pt x="858" y="512"/>
                  <a:pt x="858" y="512"/>
                </a:cubicBezTo>
                <a:cubicBezTo>
                  <a:pt x="858" y="511"/>
                  <a:pt x="858" y="511"/>
                  <a:pt x="858" y="511"/>
                </a:cubicBezTo>
                <a:cubicBezTo>
                  <a:pt x="860" y="512"/>
                  <a:pt x="860" y="512"/>
                  <a:pt x="860" y="512"/>
                </a:cubicBezTo>
                <a:cubicBezTo>
                  <a:pt x="861" y="511"/>
                  <a:pt x="861" y="511"/>
                  <a:pt x="861" y="511"/>
                </a:cubicBezTo>
                <a:cubicBezTo>
                  <a:pt x="864" y="510"/>
                  <a:pt x="864" y="510"/>
                  <a:pt x="864" y="510"/>
                </a:cubicBezTo>
                <a:cubicBezTo>
                  <a:pt x="864" y="511"/>
                  <a:pt x="864" y="511"/>
                  <a:pt x="864" y="511"/>
                </a:cubicBezTo>
                <a:cubicBezTo>
                  <a:pt x="865" y="514"/>
                  <a:pt x="865" y="514"/>
                  <a:pt x="865" y="514"/>
                </a:cubicBezTo>
                <a:cubicBezTo>
                  <a:pt x="865" y="515"/>
                  <a:pt x="865" y="515"/>
                  <a:pt x="865" y="515"/>
                </a:cubicBezTo>
                <a:cubicBezTo>
                  <a:pt x="863" y="516"/>
                  <a:pt x="863" y="516"/>
                  <a:pt x="863" y="516"/>
                </a:cubicBezTo>
                <a:cubicBezTo>
                  <a:pt x="863" y="517"/>
                  <a:pt x="863" y="517"/>
                  <a:pt x="863" y="517"/>
                </a:cubicBezTo>
                <a:cubicBezTo>
                  <a:pt x="865" y="517"/>
                  <a:pt x="865" y="517"/>
                  <a:pt x="865" y="517"/>
                </a:cubicBezTo>
                <a:cubicBezTo>
                  <a:pt x="866" y="519"/>
                  <a:pt x="866" y="519"/>
                  <a:pt x="866" y="519"/>
                </a:cubicBezTo>
                <a:cubicBezTo>
                  <a:pt x="864" y="520"/>
                  <a:pt x="864" y="520"/>
                  <a:pt x="864" y="520"/>
                </a:cubicBezTo>
                <a:cubicBezTo>
                  <a:pt x="862" y="519"/>
                  <a:pt x="862" y="519"/>
                  <a:pt x="862" y="519"/>
                </a:cubicBezTo>
                <a:cubicBezTo>
                  <a:pt x="864" y="520"/>
                  <a:pt x="864" y="520"/>
                  <a:pt x="864" y="520"/>
                </a:cubicBezTo>
                <a:cubicBezTo>
                  <a:pt x="866" y="521"/>
                  <a:pt x="866" y="521"/>
                  <a:pt x="866" y="521"/>
                </a:cubicBezTo>
                <a:cubicBezTo>
                  <a:pt x="861" y="522"/>
                  <a:pt x="861" y="522"/>
                  <a:pt x="861" y="522"/>
                </a:cubicBezTo>
                <a:cubicBezTo>
                  <a:pt x="859" y="522"/>
                  <a:pt x="859" y="522"/>
                  <a:pt x="859" y="522"/>
                </a:cubicBezTo>
                <a:cubicBezTo>
                  <a:pt x="860" y="523"/>
                  <a:pt x="860" y="523"/>
                  <a:pt x="860" y="523"/>
                </a:cubicBezTo>
                <a:cubicBezTo>
                  <a:pt x="862" y="523"/>
                  <a:pt x="862" y="523"/>
                  <a:pt x="862" y="523"/>
                </a:cubicBezTo>
                <a:cubicBezTo>
                  <a:pt x="866" y="524"/>
                  <a:pt x="866" y="524"/>
                  <a:pt x="866" y="524"/>
                </a:cubicBezTo>
                <a:cubicBezTo>
                  <a:pt x="867" y="523"/>
                  <a:pt x="867" y="523"/>
                  <a:pt x="867" y="523"/>
                </a:cubicBezTo>
                <a:cubicBezTo>
                  <a:pt x="869" y="522"/>
                  <a:pt x="869" y="522"/>
                  <a:pt x="869" y="522"/>
                </a:cubicBezTo>
                <a:cubicBezTo>
                  <a:pt x="869" y="523"/>
                  <a:pt x="869" y="523"/>
                  <a:pt x="869" y="523"/>
                </a:cubicBezTo>
                <a:cubicBezTo>
                  <a:pt x="867" y="525"/>
                  <a:pt x="867" y="525"/>
                  <a:pt x="867" y="525"/>
                </a:cubicBezTo>
                <a:cubicBezTo>
                  <a:pt x="867" y="527"/>
                  <a:pt x="867" y="527"/>
                  <a:pt x="867" y="527"/>
                </a:cubicBezTo>
                <a:cubicBezTo>
                  <a:pt x="869" y="525"/>
                  <a:pt x="869" y="525"/>
                  <a:pt x="869" y="525"/>
                </a:cubicBezTo>
                <a:cubicBezTo>
                  <a:pt x="870" y="525"/>
                  <a:pt x="870" y="525"/>
                  <a:pt x="870" y="525"/>
                </a:cubicBezTo>
                <a:cubicBezTo>
                  <a:pt x="872" y="523"/>
                  <a:pt x="872" y="523"/>
                  <a:pt x="872" y="523"/>
                </a:cubicBezTo>
                <a:cubicBezTo>
                  <a:pt x="874" y="521"/>
                  <a:pt x="874" y="521"/>
                  <a:pt x="874" y="521"/>
                </a:cubicBezTo>
                <a:cubicBezTo>
                  <a:pt x="876" y="522"/>
                  <a:pt x="876" y="522"/>
                  <a:pt x="876" y="522"/>
                </a:cubicBezTo>
                <a:cubicBezTo>
                  <a:pt x="875" y="523"/>
                  <a:pt x="875" y="523"/>
                  <a:pt x="875" y="523"/>
                </a:cubicBezTo>
                <a:cubicBezTo>
                  <a:pt x="874" y="525"/>
                  <a:pt x="874" y="525"/>
                  <a:pt x="874" y="525"/>
                </a:cubicBezTo>
                <a:cubicBezTo>
                  <a:pt x="873" y="525"/>
                  <a:pt x="873" y="525"/>
                  <a:pt x="873" y="525"/>
                </a:cubicBezTo>
                <a:cubicBezTo>
                  <a:pt x="872" y="527"/>
                  <a:pt x="872" y="527"/>
                  <a:pt x="872" y="527"/>
                </a:cubicBezTo>
                <a:cubicBezTo>
                  <a:pt x="871" y="529"/>
                  <a:pt x="871" y="529"/>
                  <a:pt x="871" y="529"/>
                </a:cubicBezTo>
                <a:cubicBezTo>
                  <a:pt x="868" y="530"/>
                  <a:pt x="868" y="530"/>
                  <a:pt x="868" y="530"/>
                </a:cubicBezTo>
                <a:cubicBezTo>
                  <a:pt x="867" y="532"/>
                  <a:pt x="867" y="532"/>
                  <a:pt x="867" y="532"/>
                </a:cubicBezTo>
                <a:cubicBezTo>
                  <a:pt x="867" y="534"/>
                  <a:pt x="867" y="534"/>
                  <a:pt x="867" y="534"/>
                </a:cubicBezTo>
                <a:cubicBezTo>
                  <a:pt x="869" y="534"/>
                  <a:pt x="869" y="534"/>
                  <a:pt x="869" y="534"/>
                </a:cubicBezTo>
                <a:cubicBezTo>
                  <a:pt x="870" y="532"/>
                  <a:pt x="870" y="532"/>
                  <a:pt x="870" y="532"/>
                </a:cubicBezTo>
                <a:cubicBezTo>
                  <a:pt x="870" y="531"/>
                  <a:pt x="870" y="531"/>
                  <a:pt x="870" y="531"/>
                </a:cubicBezTo>
                <a:cubicBezTo>
                  <a:pt x="873" y="528"/>
                  <a:pt x="873" y="528"/>
                  <a:pt x="873" y="528"/>
                </a:cubicBezTo>
                <a:cubicBezTo>
                  <a:pt x="875" y="527"/>
                  <a:pt x="875" y="527"/>
                  <a:pt x="875" y="527"/>
                </a:cubicBezTo>
                <a:cubicBezTo>
                  <a:pt x="875" y="529"/>
                  <a:pt x="875" y="529"/>
                  <a:pt x="875" y="529"/>
                </a:cubicBezTo>
                <a:cubicBezTo>
                  <a:pt x="873" y="532"/>
                  <a:pt x="873" y="532"/>
                  <a:pt x="873" y="532"/>
                </a:cubicBezTo>
                <a:cubicBezTo>
                  <a:pt x="873" y="534"/>
                  <a:pt x="873" y="534"/>
                  <a:pt x="873" y="534"/>
                </a:cubicBezTo>
                <a:cubicBezTo>
                  <a:pt x="872" y="536"/>
                  <a:pt x="872" y="536"/>
                  <a:pt x="872" y="536"/>
                </a:cubicBezTo>
                <a:cubicBezTo>
                  <a:pt x="873" y="535"/>
                  <a:pt x="873" y="535"/>
                  <a:pt x="873" y="535"/>
                </a:cubicBezTo>
                <a:cubicBezTo>
                  <a:pt x="875" y="532"/>
                  <a:pt x="875" y="532"/>
                  <a:pt x="875" y="532"/>
                </a:cubicBezTo>
                <a:cubicBezTo>
                  <a:pt x="875" y="530"/>
                  <a:pt x="875" y="530"/>
                  <a:pt x="875" y="530"/>
                </a:cubicBezTo>
                <a:cubicBezTo>
                  <a:pt x="876" y="530"/>
                  <a:pt x="876" y="530"/>
                  <a:pt x="876" y="530"/>
                </a:cubicBezTo>
                <a:cubicBezTo>
                  <a:pt x="877" y="530"/>
                  <a:pt x="877" y="530"/>
                  <a:pt x="877" y="530"/>
                </a:cubicBezTo>
                <a:cubicBezTo>
                  <a:pt x="877" y="534"/>
                  <a:pt x="877" y="534"/>
                  <a:pt x="877" y="534"/>
                </a:cubicBezTo>
                <a:cubicBezTo>
                  <a:pt x="878" y="535"/>
                  <a:pt x="878" y="535"/>
                  <a:pt x="878" y="535"/>
                </a:cubicBezTo>
                <a:cubicBezTo>
                  <a:pt x="879" y="535"/>
                  <a:pt x="879" y="535"/>
                  <a:pt x="879" y="535"/>
                </a:cubicBezTo>
                <a:cubicBezTo>
                  <a:pt x="879" y="532"/>
                  <a:pt x="879" y="532"/>
                  <a:pt x="879" y="532"/>
                </a:cubicBezTo>
                <a:cubicBezTo>
                  <a:pt x="880" y="531"/>
                  <a:pt x="880" y="531"/>
                  <a:pt x="880" y="531"/>
                </a:cubicBezTo>
                <a:cubicBezTo>
                  <a:pt x="883" y="529"/>
                  <a:pt x="883" y="529"/>
                  <a:pt x="883" y="529"/>
                </a:cubicBezTo>
                <a:cubicBezTo>
                  <a:pt x="883" y="530"/>
                  <a:pt x="883" y="530"/>
                  <a:pt x="883" y="530"/>
                </a:cubicBezTo>
                <a:cubicBezTo>
                  <a:pt x="882" y="531"/>
                  <a:pt x="882" y="531"/>
                  <a:pt x="882" y="531"/>
                </a:cubicBezTo>
                <a:cubicBezTo>
                  <a:pt x="883" y="532"/>
                  <a:pt x="883" y="532"/>
                  <a:pt x="883" y="532"/>
                </a:cubicBezTo>
                <a:cubicBezTo>
                  <a:pt x="885" y="531"/>
                  <a:pt x="885" y="531"/>
                  <a:pt x="885" y="531"/>
                </a:cubicBezTo>
                <a:cubicBezTo>
                  <a:pt x="886" y="533"/>
                  <a:pt x="886" y="533"/>
                  <a:pt x="886" y="533"/>
                </a:cubicBezTo>
                <a:cubicBezTo>
                  <a:pt x="885" y="535"/>
                  <a:pt x="885" y="535"/>
                  <a:pt x="885" y="535"/>
                </a:cubicBezTo>
                <a:cubicBezTo>
                  <a:pt x="887" y="535"/>
                  <a:pt x="887" y="535"/>
                  <a:pt x="887" y="535"/>
                </a:cubicBezTo>
                <a:cubicBezTo>
                  <a:pt x="888" y="536"/>
                  <a:pt x="888" y="536"/>
                  <a:pt x="888" y="536"/>
                </a:cubicBezTo>
                <a:cubicBezTo>
                  <a:pt x="888" y="538"/>
                  <a:pt x="888" y="538"/>
                  <a:pt x="888" y="538"/>
                </a:cubicBezTo>
                <a:cubicBezTo>
                  <a:pt x="889" y="539"/>
                  <a:pt x="889" y="539"/>
                  <a:pt x="889" y="539"/>
                </a:cubicBezTo>
                <a:cubicBezTo>
                  <a:pt x="890" y="541"/>
                  <a:pt x="890" y="541"/>
                  <a:pt x="890" y="541"/>
                </a:cubicBezTo>
                <a:cubicBezTo>
                  <a:pt x="889" y="541"/>
                  <a:pt x="889" y="541"/>
                  <a:pt x="889" y="541"/>
                </a:cubicBezTo>
                <a:cubicBezTo>
                  <a:pt x="888" y="542"/>
                  <a:pt x="888" y="542"/>
                  <a:pt x="888" y="542"/>
                </a:cubicBezTo>
                <a:cubicBezTo>
                  <a:pt x="886" y="542"/>
                  <a:pt x="886" y="542"/>
                  <a:pt x="886" y="542"/>
                </a:cubicBezTo>
                <a:cubicBezTo>
                  <a:pt x="886" y="541"/>
                  <a:pt x="886" y="541"/>
                  <a:pt x="886" y="541"/>
                </a:cubicBezTo>
                <a:cubicBezTo>
                  <a:pt x="885" y="539"/>
                  <a:pt x="885" y="539"/>
                  <a:pt x="885" y="539"/>
                </a:cubicBezTo>
                <a:cubicBezTo>
                  <a:pt x="884" y="538"/>
                  <a:pt x="884" y="538"/>
                  <a:pt x="884" y="538"/>
                </a:cubicBezTo>
                <a:cubicBezTo>
                  <a:pt x="883" y="538"/>
                  <a:pt x="883" y="538"/>
                  <a:pt x="883" y="538"/>
                </a:cubicBezTo>
                <a:cubicBezTo>
                  <a:pt x="882" y="539"/>
                  <a:pt x="882" y="539"/>
                  <a:pt x="882" y="539"/>
                </a:cubicBezTo>
                <a:cubicBezTo>
                  <a:pt x="880" y="540"/>
                  <a:pt x="880" y="540"/>
                  <a:pt x="880" y="540"/>
                </a:cubicBezTo>
                <a:cubicBezTo>
                  <a:pt x="882" y="540"/>
                  <a:pt x="882" y="540"/>
                  <a:pt x="882" y="540"/>
                </a:cubicBezTo>
                <a:cubicBezTo>
                  <a:pt x="883" y="540"/>
                  <a:pt x="883" y="540"/>
                  <a:pt x="883" y="540"/>
                </a:cubicBezTo>
                <a:cubicBezTo>
                  <a:pt x="884" y="541"/>
                  <a:pt x="884" y="541"/>
                  <a:pt x="884" y="541"/>
                </a:cubicBezTo>
                <a:cubicBezTo>
                  <a:pt x="883" y="541"/>
                  <a:pt x="883" y="541"/>
                  <a:pt x="883" y="541"/>
                </a:cubicBezTo>
                <a:cubicBezTo>
                  <a:pt x="884" y="542"/>
                  <a:pt x="884" y="542"/>
                  <a:pt x="884" y="542"/>
                </a:cubicBezTo>
                <a:cubicBezTo>
                  <a:pt x="885" y="543"/>
                  <a:pt x="885" y="543"/>
                  <a:pt x="885" y="543"/>
                </a:cubicBezTo>
                <a:cubicBezTo>
                  <a:pt x="884" y="544"/>
                  <a:pt x="884" y="544"/>
                  <a:pt x="884" y="544"/>
                </a:cubicBezTo>
                <a:cubicBezTo>
                  <a:pt x="882" y="543"/>
                  <a:pt x="882" y="543"/>
                  <a:pt x="882" y="543"/>
                </a:cubicBezTo>
                <a:cubicBezTo>
                  <a:pt x="881" y="544"/>
                  <a:pt x="881" y="544"/>
                  <a:pt x="881" y="544"/>
                </a:cubicBezTo>
                <a:cubicBezTo>
                  <a:pt x="881" y="545"/>
                  <a:pt x="881" y="545"/>
                  <a:pt x="881" y="545"/>
                </a:cubicBezTo>
                <a:cubicBezTo>
                  <a:pt x="884" y="545"/>
                  <a:pt x="884" y="545"/>
                  <a:pt x="884" y="545"/>
                </a:cubicBezTo>
                <a:cubicBezTo>
                  <a:pt x="886" y="545"/>
                  <a:pt x="886" y="545"/>
                  <a:pt x="886" y="545"/>
                </a:cubicBezTo>
                <a:cubicBezTo>
                  <a:pt x="886" y="546"/>
                  <a:pt x="886" y="546"/>
                  <a:pt x="886" y="546"/>
                </a:cubicBezTo>
                <a:cubicBezTo>
                  <a:pt x="885" y="547"/>
                  <a:pt x="885" y="547"/>
                  <a:pt x="885" y="547"/>
                </a:cubicBezTo>
                <a:cubicBezTo>
                  <a:pt x="883" y="547"/>
                  <a:pt x="883" y="547"/>
                  <a:pt x="883" y="547"/>
                </a:cubicBezTo>
                <a:cubicBezTo>
                  <a:pt x="881" y="548"/>
                  <a:pt x="881" y="548"/>
                  <a:pt x="881" y="548"/>
                </a:cubicBezTo>
                <a:cubicBezTo>
                  <a:pt x="879" y="547"/>
                  <a:pt x="879" y="547"/>
                  <a:pt x="879" y="547"/>
                </a:cubicBezTo>
                <a:cubicBezTo>
                  <a:pt x="877" y="547"/>
                  <a:pt x="877" y="547"/>
                  <a:pt x="877" y="547"/>
                </a:cubicBezTo>
                <a:cubicBezTo>
                  <a:pt x="877" y="545"/>
                  <a:pt x="877" y="545"/>
                  <a:pt x="877" y="545"/>
                </a:cubicBezTo>
                <a:cubicBezTo>
                  <a:pt x="877" y="544"/>
                  <a:pt x="877" y="544"/>
                  <a:pt x="877" y="544"/>
                </a:cubicBezTo>
                <a:cubicBezTo>
                  <a:pt x="876" y="543"/>
                  <a:pt x="876" y="543"/>
                  <a:pt x="876" y="543"/>
                </a:cubicBezTo>
                <a:cubicBezTo>
                  <a:pt x="875" y="542"/>
                  <a:pt x="875" y="542"/>
                  <a:pt x="875" y="542"/>
                </a:cubicBezTo>
                <a:cubicBezTo>
                  <a:pt x="874" y="543"/>
                  <a:pt x="874" y="543"/>
                  <a:pt x="874" y="543"/>
                </a:cubicBezTo>
                <a:cubicBezTo>
                  <a:pt x="874" y="544"/>
                  <a:pt x="874" y="544"/>
                  <a:pt x="874" y="544"/>
                </a:cubicBezTo>
                <a:cubicBezTo>
                  <a:pt x="875" y="545"/>
                  <a:pt x="875" y="545"/>
                  <a:pt x="875" y="545"/>
                </a:cubicBezTo>
                <a:cubicBezTo>
                  <a:pt x="876" y="547"/>
                  <a:pt x="876" y="547"/>
                  <a:pt x="876" y="547"/>
                </a:cubicBezTo>
                <a:cubicBezTo>
                  <a:pt x="875" y="547"/>
                  <a:pt x="875" y="547"/>
                  <a:pt x="875" y="547"/>
                </a:cubicBezTo>
                <a:cubicBezTo>
                  <a:pt x="874" y="548"/>
                  <a:pt x="874" y="548"/>
                  <a:pt x="874" y="548"/>
                </a:cubicBezTo>
                <a:cubicBezTo>
                  <a:pt x="872" y="547"/>
                  <a:pt x="872" y="547"/>
                  <a:pt x="872" y="547"/>
                </a:cubicBezTo>
                <a:cubicBezTo>
                  <a:pt x="872" y="545"/>
                  <a:pt x="872" y="545"/>
                  <a:pt x="872" y="545"/>
                </a:cubicBezTo>
                <a:cubicBezTo>
                  <a:pt x="871" y="547"/>
                  <a:pt x="871" y="547"/>
                  <a:pt x="871" y="547"/>
                </a:cubicBezTo>
                <a:cubicBezTo>
                  <a:pt x="873" y="549"/>
                  <a:pt x="873" y="549"/>
                  <a:pt x="873" y="549"/>
                </a:cubicBezTo>
                <a:cubicBezTo>
                  <a:pt x="875" y="549"/>
                  <a:pt x="875" y="549"/>
                  <a:pt x="875" y="549"/>
                </a:cubicBezTo>
                <a:cubicBezTo>
                  <a:pt x="876" y="550"/>
                  <a:pt x="876" y="550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8" y="552"/>
                  <a:pt x="878" y="552"/>
                  <a:pt x="878" y="552"/>
                </a:cubicBezTo>
                <a:cubicBezTo>
                  <a:pt x="877" y="553"/>
                  <a:pt x="877" y="553"/>
                  <a:pt x="877" y="553"/>
                </a:cubicBezTo>
                <a:cubicBezTo>
                  <a:pt x="874" y="553"/>
                  <a:pt x="874" y="553"/>
                  <a:pt x="874" y="553"/>
                </a:cubicBezTo>
                <a:cubicBezTo>
                  <a:pt x="873" y="552"/>
                  <a:pt x="873" y="552"/>
                  <a:pt x="873" y="552"/>
                </a:cubicBezTo>
                <a:cubicBezTo>
                  <a:pt x="871" y="550"/>
                  <a:pt x="871" y="550"/>
                  <a:pt x="871" y="550"/>
                </a:cubicBezTo>
                <a:cubicBezTo>
                  <a:pt x="870" y="549"/>
                  <a:pt x="870" y="549"/>
                  <a:pt x="870" y="549"/>
                </a:cubicBezTo>
                <a:cubicBezTo>
                  <a:pt x="869" y="549"/>
                  <a:pt x="869" y="549"/>
                  <a:pt x="869" y="549"/>
                </a:cubicBezTo>
                <a:cubicBezTo>
                  <a:pt x="870" y="550"/>
                  <a:pt x="870" y="550"/>
                  <a:pt x="870" y="550"/>
                </a:cubicBezTo>
                <a:cubicBezTo>
                  <a:pt x="872" y="552"/>
                  <a:pt x="872" y="552"/>
                  <a:pt x="872" y="552"/>
                </a:cubicBezTo>
                <a:cubicBezTo>
                  <a:pt x="873" y="554"/>
                  <a:pt x="873" y="554"/>
                  <a:pt x="873" y="554"/>
                </a:cubicBezTo>
                <a:cubicBezTo>
                  <a:pt x="873" y="557"/>
                  <a:pt x="873" y="557"/>
                  <a:pt x="873" y="557"/>
                </a:cubicBezTo>
                <a:cubicBezTo>
                  <a:pt x="872" y="558"/>
                  <a:pt x="872" y="558"/>
                  <a:pt x="872" y="558"/>
                </a:cubicBezTo>
                <a:cubicBezTo>
                  <a:pt x="871" y="558"/>
                  <a:pt x="871" y="558"/>
                  <a:pt x="871" y="558"/>
                </a:cubicBezTo>
                <a:cubicBezTo>
                  <a:pt x="870" y="556"/>
                  <a:pt x="870" y="556"/>
                  <a:pt x="870" y="556"/>
                </a:cubicBezTo>
                <a:cubicBezTo>
                  <a:pt x="869" y="555"/>
                  <a:pt x="869" y="555"/>
                  <a:pt x="869" y="555"/>
                </a:cubicBezTo>
                <a:cubicBezTo>
                  <a:pt x="867" y="554"/>
                  <a:pt x="867" y="554"/>
                  <a:pt x="867" y="554"/>
                </a:cubicBezTo>
                <a:cubicBezTo>
                  <a:pt x="868" y="555"/>
                  <a:pt x="868" y="555"/>
                  <a:pt x="868" y="555"/>
                </a:cubicBezTo>
                <a:cubicBezTo>
                  <a:pt x="868" y="556"/>
                  <a:pt x="868" y="556"/>
                  <a:pt x="868" y="556"/>
                </a:cubicBezTo>
                <a:cubicBezTo>
                  <a:pt x="868" y="558"/>
                  <a:pt x="868" y="558"/>
                  <a:pt x="868" y="558"/>
                </a:cubicBezTo>
                <a:cubicBezTo>
                  <a:pt x="868" y="561"/>
                  <a:pt x="868" y="561"/>
                  <a:pt x="868" y="561"/>
                </a:cubicBezTo>
                <a:cubicBezTo>
                  <a:pt x="868" y="561"/>
                  <a:pt x="868" y="561"/>
                  <a:pt x="868" y="561"/>
                </a:cubicBezTo>
                <a:cubicBezTo>
                  <a:pt x="867" y="561"/>
                  <a:pt x="867" y="561"/>
                  <a:pt x="867" y="561"/>
                </a:cubicBezTo>
                <a:cubicBezTo>
                  <a:pt x="866" y="561"/>
                  <a:pt x="866" y="561"/>
                  <a:pt x="866" y="561"/>
                </a:cubicBezTo>
                <a:cubicBezTo>
                  <a:pt x="866" y="558"/>
                  <a:pt x="866" y="558"/>
                  <a:pt x="866" y="558"/>
                </a:cubicBezTo>
                <a:cubicBezTo>
                  <a:pt x="865" y="559"/>
                  <a:pt x="865" y="559"/>
                  <a:pt x="865" y="559"/>
                </a:cubicBezTo>
                <a:cubicBezTo>
                  <a:pt x="865" y="560"/>
                  <a:pt x="865" y="560"/>
                  <a:pt x="865" y="560"/>
                </a:cubicBezTo>
                <a:cubicBezTo>
                  <a:pt x="863" y="560"/>
                  <a:pt x="863" y="560"/>
                  <a:pt x="863" y="560"/>
                </a:cubicBezTo>
                <a:cubicBezTo>
                  <a:pt x="862" y="560"/>
                  <a:pt x="862" y="560"/>
                  <a:pt x="862" y="560"/>
                </a:cubicBezTo>
                <a:cubicBezTo>
                  <a:pt x="862" y="558"/>
                  <a:pt x="862" y="558"/>
                  <a:pt x="862" y="558"/>
                </a:cubicBezTo>
                <a:cubicBezTo>
                  <a:pt x="862" y="557"/>
                  <a:pt x="862" y="557"/>
                  <a:pt x="862" y="557"/>
                </a:cubicBezTo>
                <a:cubicBezTo>
                  <a:pt x="862" y="555"/>
                  <a:pt x="862" y="555"/>
                  <a:pt x="862" y="555"/>
                </a:cubicBezTo>
                <a:cubicBezTo>
                  <a:pt x="861" y="554"/>
                  <a:pt x="861" y="554"/>
                  <a:pt x="861" y="554"/>
                </a:cubicBezTo>
                <a:cubicBezTo>
                  <a:pt x="860" y="555"/>
                  <a:pt x="860" y="555"/>
                  <a:pt x="860" y="555"/>
                </a:cubicBezTo>
                <a:cubicBezTo>
                  <a:pt x="860" y="558"/>
                  <a:pt x="860" y="558"/>
                  <a:pt x="860" y="558"/>
                </a:cubicBezTo>
                <a:cubicBezTo>
                  <a:pt x="859" y="559"/>
                  <a:pt x="859" y="559"/>
                  <a:pt x="859" y="559"/>
                </a:cubicBezTo>
                <a:cubicBezTo>
                  <a:pt x="858" y="559"/>
                  <a:pt x="858" y="559"/>
                  <a:pt x="858" y="559"/>
                </a:cubicBezTo>
                <a:cubicBezTo>
                  <a:pt x="858" y="560"/>
                  <a:pt x="858" y="560"/>
                  <a:pt x="858" y="560"/>
                </a:cubicBezTo>
                <a:cubicBezTo>
                  <a:pt x="860" y="560"/>
                  <a:pt x="860" y="560"/>
                  <a:pt x="860" y="560"/>
                </a:cubicBezTo>
                <a:cubicBezTo>
                  <a:pt x="860" y="561"/>
                  <a:pt x="860" y="561"/>
                  <a:pt x="860" y="561"/>
                </a:cubicBezTo>
                <a:cubicBezTo>
                  <a:pt x="859" y="563"/>
                  <a:pt x="859" y="563"/>
                  <a:pt x="859" y="563"/>
                </a:cubicBezTo>
                <a:cubicBezTo>
                  <a:pt x="858" y="562"/>
                  <a:pt x="858" y="562"/>
                  <a:pt x="858" y="562"/>
                </a:cubicBezTo>
                <a:cubicBezTo>
                  <a:pt x="857" y="562"/>
                  <a:pt x="857" y="562"/>
                  <a:pt x="857" y="562"/>
                </a:cubicBezTo>
                <a:cubicBezTo>
                  <a:pt x="857" y="563"/>
                  <a:pt x="857" y="563"/>
                  <a:pt x="857" y="563"/>
                </a:cubicBezTo>
                <a:cubicBezTo>
                  <a:pt x="858" y="564"/>
                  <a:pt x="858" y="564"/>
                  <a:pt x="858" y="564"/>
                </a:cubicBezTo>
                <a:cubicBezTo>
                  <a:pt x="859" y="564"/>
                  <a:pt x="859" y="564"/>
                  <a:pt x="859" y="564"/>
                </a:cubicBezTo>
                <a:cubicBezTo>
                  <a:pt x="859" y="565"/>
                  <a:pt x="859" y="565"/>
                  <a:pt x="859" y="565"/>
                </a:cubicBezTo>
                <a:cubicBezTo>
                  <a:pt x="859" y="566"/>
                  <a:pt x="859" y="566"/>
                  <a:pt x="859" y="566"/>
                </a:cubicBezTo>
                <a:cubicBezTo>
                  <a:pt x="858" y="566"/>
                  <a:pt x="858" y="566"/>
                  <a:pt x="858" y="566"/>
                </a:cubicBezTo>
                <a:cubicBezTo>
                  <a:pt x="858" y="567"/>
                  <a:pt x="858" y="567"/>
                  <a:pt x="858" y="567"/>
                </a:cubicBezTo>
                <a:cubicBezTo>
                  <a:pt x="859" y="569"/>
                  <a:pt x="859" y="569"/>
                  <a:pt x="859" y="569"/>
                </a:cubicBezTo>
                <a:cubicBezTo>
                  <a:pt x="859" y="571"/>
                  <a:pt x="859" y="571"/>
                  <a:pt x="859" y="571"/>
                </a:cubicBezTo>
                <a:cubicBezTo>
                  <a:pt x="858" y="571"/>
                  <a:pt x="858" y="571"/>
                  <a:pt x="858" y="571"/>
                </a:cubicBezTo>
                <a:cubicBezTo>
                  <a:pt x="857" y="570"/>
                  <a:pt x="857" y="570"/>
                  <a:pt x="857" y="570"/>
                </a:cubicBezTo>
                <a:cubicBezTo>
                  <a:pt x="856" y="570"/>
                  <a:pt x="856" y="570"/>
                  <a:pt x="856" y="570"/>
                </a:cubicBezTo>
                <a:cubicBezTo>
                  <a:pt x="858" y="572"/>
                  <a:pt x="858" y="572"/>
                  <a:pt x="858" y="572"/>
                </a:cubicBezTo>
                <a:cubicBezTo>
                  <a:pt x="858" y="573"/>
                  <a:pt x="858" y="573"/>
                  <a:pt x="858" y="573"/>
                </a:cubicBezTo>
                <a:cubicBezTo>
                  <a:pt x="858" y="575"/>
                  <a:pt x="858" y="575"/>
                  <a:pt x="858" y="575"/>
                </a:cubicBezTo>
                <a:cubicBezTo>
                  <a:pt x="856" y="576"/>
                  <a:pt x="856" y="576"/>
                  <a:pt x="856" y="576"/>
                </a:cubicBezTo>
                <a:cubicBezTo>
                  <a:pt x="855" y="577"/>
                  <a:pt x="855" y="577"/>
                  <a:pt x="855" y="577"/>
                </a:cubicBezTo>
                <a:cubicBezTo>
                  <a:pt x="854" y="576"/>
                  <a:pt x="854" y="576"/>
                  <a:pt x="854" y="576"/>
                </a:cubicBezTo>
                <a:cubicBezTo>
                  <a:pt x="854" y="575"/>
                  <a:pt x="854" y="575"/>
                  <a:pt x="854" y="575"/>
                </a:cubicBezTo>
                <a:cubicBezTo>
                  <a:pt x="853" y="575"/>
                  <a:pt x="853" y="575"/>
                  <a:pt x="853" y="575"/>
                </a:cubicBezTo>
                <a:cubicBezTo>
                  <a:pt x="853" y="574"/>
                  <a:pt x="853" y="574"/>
                  <a:pt x="853" y="574"/>
                </a:cubicBezTo>
                <a:cubicBezTo>
                  <a:pt x="852" y="573"/>
                  <a:pt x="852" y="573"/>
                  <a:pt x="852" y="573"/>
                </a:cubicBezTo>
                <a:cubicBezTo>
                  <a:pt x="852" y="572"/>
                  <a:pt x="852" y="572"/>
                  <a:pt x="852" y="572"/>
                </a:cubicBezTo>
                <a:cubicBezTo>
                  <a:pt x="853" y="571"/>
                  <a:pt x="853" y="571"/>
                  <a:pt x="853" y="571"/>
                </a:cubicBezTo>
                <a:cubicBezTo>
                  <a:pt x="853" y="570"/>
                  <a:pt x="853" y="570"/>
                  <a:pt x="853" y="570"/>
                </a:cubicBezTo>
                <a:cubicBezTo>
                  <a:pt x="852" y="570"/>
                  <a:pt x="852" y="570"/>
                  <a:pt x="852" y="570"/>
                </a:cubicBezTo>
                <a:cubicBezTo>
                  <a:pt x="850" y="571"/>
                  <a:pt x="850" y="571"/>
                  <a:pt x="850" y="571"/>
                </a:cubicBezTo>
                <a:cubicBezTo>
                  <a:pt x="850" y="572"/>
                  <a:pt x="850" y="572"/>
                  <a:pt x="850" y="572"/>
                </a:cubicBezTo>
                <a:cubicBezTo>
                  <a:pt x="849" y="572"/>
                  <a:pt x="849" y="572"/>
                  <a:pt x="849" y="572"/>
                </a:cubicBezTo>
                <a:cubicBezTo>
                  <a:pt x="848" y="571"/>
                  <a:pt x="848" y="571"/>
                  <a:pt x="848" y="571"/>
                </a:cubicBezTo>
                <a:cubicBezTo>
                  <a:pt x="849" y="570"/>
                  <a:pt x="849" y="570"/>
                  <a:pt x="849" y="570"/>
                </a:cubicBezTo>
                <a:cubicBezTo>
                  <a:pt x="848" y="569"/>
                  <a:pt x="848" y="569"/>
                  <a:pt x="848" y="569"/>
                </a:cubicBezTo>
                <a:cubicBezTo>
                  <a:pt x="848" y="568"/>
                  <a:pt x="848" y="568"/>
                  <a:pt x="848" y="568"/>
                </a:cubicBezTo>
                <a:cubicBezTo>
                  <a:pt x="849" y="567"/>
                  <a:pt x="849" y="567"/>
                  <a:pt x="849" y="567"/>
                </a:cubicBezTo>
                <a:cubicBezTo>
                  <a:pt x="849" y="566"/>
                  <a:pt x="849" y="566"/>
                  <a:pt x="849" y="566"/>
                </a:cubicBezTo>
                <a:cubicBezTo>
                  <a:pt x="849" y="565"/>
                  <a:pt x="849" y="565"/>
                  <a:pt x="849" y="565"/>
                </a:cubicBezTo>
                <a:cubicBezTo>
                  <a:pt x="849" y="565"/>
                  <a:pt x="849" y="565"/>
                  <a:pt x="849" y="565"/>
                </a:cubicBezTo>
                <a:cubicBezTo>
                  <a:pt x="847" y="566"/>
                  <a:pt x="847" y="566"/>
                  <a:pt x="847" y="566"/>
                </a:cubicBezTo>
                <a:cubicBezTo>
                  <a:pt x="846" y="568"/>
                  <a:pt x="846" y="568"/>
                  <a:pt x="846" y="568"/>
                </a:cubicBezTo>
                <a:cubicBezTo>
                  <a:pt x="845" y="570"/>
                  <a:pt x="845" y="570"/>
                  <a:pt x="845" y="570"/>
                </a:cubicBezTo>
                <a:cubicBezTo>
                  <a:pt x="845" y="569"/>
                  <a:pt x="845" y="569"/>
                  <a:pt x="845" y="569"/>
                </a:cubicBezTo>
                <a:cubicBezTo>
                  <a:pt x="845" y="568"/>
                  <a:pt x="845" y="568"/>
                  <a:pt x="845" y="568"/>
                </a:cubicBezTo>
                <a:cubicBezTo>
                  <a:pt x="844" y="566"/>
                  <a:pt x="844" y="566"/>
                  <a:pt x="844" y="566"/>
                </a:cubicBezTo>
                <a:cubicBezTo>
                  <a:pt x="843" y="565"/>
                  <a:pt x="843" y="565"/>
                  <a:pt x="843" y="565"/>
                </a:cubicBezTo>
                <a:cubicBezTo>
                  <a:pt x="844" y="564"/>
                  <a:pt x="844" y="564"/>
                  <a:pt x="844" y="564"/>
                </a:cubicBezTo>
                <a:cubicBezTo>
                  <a:pt x="846" y="563"/>
                  <a:pt x="846" y="563"/>
                  <a:pt x="846" y="563"/>
                </a:cubicBezTo>
                <a:cubicBezTo>
                  <a:pt x="846" y="563"/>
                  <a:pt x="846" y="563"/>
                  <a:pt x="846" y="563"/>
                </a:cubicBezTo>
                <a:cubicBezTo>
                  <a:pt x="848" y="562"/>
                  <a:pt x="848" y="562"/>
                  <a:pt x="848" y="562"/>
                </a:cubicBezTo>
                <a:cubicBezTo>
                  <a:pt x="847" y="562"/>
                  <a:pt x="847" y="562"/>
                  <a:pt x="847" y="562"/>
                </a:cubicBezTo>
                <a:cubicBezTo>
                  <a:pt x="845" y="561"/>
                  <a:pt x="845" y="561"/>
                  <a:pt x="845" y="561"/>
                </a:cubicBezTo>
                <a:cubicBezTo>
                  <a:pt x="844" y="562"/>
                  <a:pt x="844" y="562"/>
                  <a:pt x="844" y="562"/>
                </a:cubicBezTo>
                <a:cubicBezTo>
                  <a:pt x="842" y="561"/>
                  <a:pt x="842" y="561"/>
                  <a:pt x="842" y="561"/>
                </a:cubicBezTo>
                <a:cubicBezTo>
                  <a:pt x="842" y="561"/>
                  <a:pt x="842" y="561"/>
                  <a:pt x="842" y="561"/>
                </a:cubicBezTo>
                <a:cubicBezTo>
                  <a:pt x="842" y="560"/>
                  <a:pt x="842" y="560"/>
                  <a:pt x="842" y="560"/>
                </a:cubicBezTo>
                <a:cubicBezTo>
                  <a:pt x="844" y="559"/>
                  <a:pt x="844" y="559"/>
                  <a:pt x="844" y="559"/>
                </a:cubicBezTo>
                <a:cubicBezTo>
                  <a:pt x="846" y="557"/>
                  <a:pt x="846" y="557"/>
                  <a:pt x="846" y="557"/>
                </a:cubicBezTo>
                <a:cubicBezTo>
                  <a:pt x="845" y="557"/>
                  <a:pt x="845" y="557"/>
                  <a:pt x="845" y="557"/>
                </a:cubicBezTo>
                <a:cubicBezTo>
                  <a:pt x="843" y="558"/>
                  <a:pt x="843" y="558"/>
                  <a:pt x="843" y="558"/>
                </a:cubicBezTo>
                <a:cubicBezTo>
                  <a:pt x="842" y="558"/>
                  <a:pt x="842" y="558"/>
                  <a:pt x="842" y="558"/>
                </a:cubicBezTo>
                <a:cubicBezTo>
                  <a:pt x="842" y="556"/>
                  <a:pt x="842" y="556"/>
                  <a:pt x="842" y="556"/>
                </a:cubicBezTo>
                <a:cubicBezTo>
                  <a:pt x="843" y="556"/>
                  <a:pt x="843" y="556"/>
                  <a:pt x="843" y="556"/>
                </a:cubicBezTo>
                <a:cubicBezTo>
                  <a:pt x="845" y="555"/>
                  <a:pt x="845" y="555"/>
                  <a:pt x="845" y="555"/>
                </a:cubicBezTo>
                <a:cubicBezTo>
                  <a:pt x="847" y="555"/>
                  <a:pt x="847" y="555"/>
                  <a:pt x="847" y="555"/>
                </a:cubicBezTo>
                <a:cubicBezTo>
                  <a:pt x="845" y="554"/>
                  <a:pt x="845" y="554"/>
                  <a:pt x="845" y="554"/>
                </a:cubicBezTo>
                <a:cubicBezTo>
                  <a:pt x="843" y="554"/>
                  <a:pt x="843" y="554"/>
                  <a:pt x="843" y="554"/>
                </a:cubicBezTo>
                <a:cubicBezTo>
                  <a:pt x="842" y="555"/>
                  <a:pt x="842" y="555"/>
                  <a:pt x="842" y="555"/>
                </a:cubicBezTo>
                <a:cubicBezTo>
                  <a:pt x="841" y="554"/>
                  <a:pt x="841" y="554"/>
                  <a:pt x="841" y="554"/>
                </a:cubicBezTo>
                <a:cubicBezTo>
                  <a:pt x="842" y="553"/>
                  <a:pt x="842" y="553"/>
                  <a:pt x="842" y="553"/>
                </a:cubicBezTo>
                <a:cubicBezTo>
                  <a:pt x="843" y="551"/>
                  <a:pt x="843" y="551"/>
                  <a:pt x="843" y="551"/>
                </a:cubicBezTo>
                <a:cubicBezTo>
                  <a:pt x="845" y="550"/>
                  <a:pt x="845" y="550"/>
                  <a:pt x="845" y="550"/>
                </a:cubicBezTo>
                <a:cubicBezTo>
                  <a:pt x="847" y="550"/>
                  <a:pt x="847" y="550"/>
                  <a:pt x="847" y="550"/>
                </a:cubicBezTo>
                <a:cubicBezTo>
                  <a:pt x="849" y="548"/>
                  <a:pt x="849" y="548"/>
                  <a:pt x="849" y="548"/>
                </a:cubicBezTo>
                <a:cubicBezTo>
                  <a:pt x="851" y="547"/>
                  <a:pt x="851" y="547"/>
                  <a:pt x="851" y="547"/>
                </a:cubicBezTo>
                <a:cubicBezTo>
                  <a:pt x="851" y="545"/>
                  <a:pt x="851" y="545"/>
                  <a:pt x="851" y="545"/>
                </a:cubicBezTo>
                <a:cubicBezTo>
                  <a:pt x="853" y="543"/>
                  <a:pt x="853" y="543"/>
                  <a:pt x="853" y="543"/>
                </a:cubicBezTo>
                <a:cubicBezTo>
                  <a:pt x="854" y="543"/>
                  <a:pt x="854" y="543"/>
                  <a:pt x="854" y="543"/>
                </a:cubicBezTo>
                <a:cubicBezTo>
                  <a:pt x="854" y="542"/>
                  <a:pt x="854" y="542"/>
                  <a:pt x="854" y="542"/>
                </a:cubicBezTo>
                <a:cubicBezTo>
                  <a:pt x="853" y="542"/>
                  <a:pt x="853" y="542"/>
                  <a:pt x="853" y="542"/>
                </a:cubicBezTo>
                <a:cubicBezTo>
                  <a:pt x="851" y="544"/>
                  <a:pt x="851" y="544"/>
                  <a:pt x="851" y="544"/>
                </a:cubicBezTo>
                <a:cubicBezTo>
                  <a:pt x="850" y="545"/>
                  <a:pt x="850" y="545"/>
                  <a:pt x="850" y="545"/>
                </a:cubicBezTo>
                <a:cubicBezTo>
                  <a:pt x="849" y="546"/>
                  <a:pt x="849" y="546"/>
                  <a:pt x="849" y="546"/>
                </a:cubicBezTo>
                <a:cubicBezTo>
                  <a:pt x="846" y="548"/>
                  <a:pt x="846" y="548"/>
                  <a:pt x="846" y="548"/>
                </a:cubicBezTo>
                <a:cubicBezTo>
                  <a:pt x="844" y="548"/>
                  <a:pt x="844" y="548"/>
                  <a:pt x="844" y="548"/>
                </a:cubicBezTo>
                <a:cubicBezTo>
                  <a:pt x="841" y="550"/>
                  <a:pt x="841" y="550"/>
                  <a:pt x="841" y="550"/>
                </a:cubicBezTo>
                <a:cubicBezTo>
                  <a:pt x="839" y="550"/>
                  <a:pt x="839" y="550"/>
                  <a:pt x="839" y="550"/>
                </a:cubicBezTo>
                <a:cubicBezTo>
                  <a:pt x="837" y="550"/>
                  <a:pt x="837" y="550"/>
                  <a:pt x="837" y="550"/>
                </a:cubicBezTo>
                <a:cubicBezTo>
                  <a:pt x="837" y="549"/>
                  <a:pt x="837" y="549"/>
                  <a:pt x="837" y="549"/>
                </a:cubicBezTo>
                <a:cubicBezTo>
                  <a:pt x="841" y="545"/>
                  <a:pt x="841" y="545"/>
                  <a:pt x="841" y="545"/>
                </a:cubicBezTo>
                <a:cubicBezTo>
                  <a:pt x="843" y="544"/>
                  <a:pt x="843" y="544"/>
                  <a:pt x="843" y="544"/>
                </a:cubicBezTo>
                <a:cubicBezTo>
                  <a:pt x="844" y="543"/>
                  <a:pt x="844" y="543"/>
                  <a:pt x="844" y="543"/>
                </a:cubicBezTo>
                <a:cubicBezTo>
                  <a:pt x="845" y="542"/>
                  <a:pt x="845" y="542"/>
                  <a:pt x="845" y="542"/>
                </a:cubicBezTo>
                <a:cubicBezTo>
                  <a:pt x="844" y="540"/>
                  <a:pt x="844" y="540"/>
                  <a:pt x="844" y="540"/>
                </a:cubicBezTo>
                <a:cubicBezTo>
                  <a:pt x="843" y="543"/>
                  <a:pt x="843" y="543"/>
                  <a:pt x="843" y="543"/>
                </a:cubicBezTo>
                <a:cubicBezTo>
                  <a:pt x="838" y="545"/>
                  <a:pt x="838" y="545"/>
                  <a:pt x="838" y="545"/>
                </a:cubicBezTo>
                <a:cubicBezTo>
                  <a:pt x="837" y="546"/>
                  <a:pt x="837" y="546"/>
                  <a:pt x="837" y="546"/>
                </a:cubicBezTo>
                <a:cubicBezTo>
                  <a:pt x="835" y="546"/>
                  <a:pt x="835" y="546"/>
                  <a:pt x="835" y="546"/>
                </a:cubicBezTo>
                <a:cubicBezTo>
                  <a:pt x="835" y="545"/>
                  <a:pt x="835" y="545"/>
                  <a:pt x="835" y="545"/>
                </a:cubicBezTo>
                <a:cubicBezTo>
                  <a:pt x="835" y="543"/>
                  <a:pt x="835" y="543"/>
                  <a:pt x="835" y="543"/>
                </a:cubicBezTo>
                <a:cubicBezTo>
                  <a:pt x="835" y="542"/>
                  <a:pt x="835" y="542"/>
                  <a:pt x="835" y="542"/>
                </a:cubicBezTo>
                <a:cubicBezTo>
                  <a:pt x="833" y="543"/>
                  <a:pt x="833" y="543"/>
                  <a:pt x="833" y="543"/>
                </a:cubicBezTo>
                <a:cubicBezTo>
                  <a:pt x="832" y="542"/>
                  <a:pt x="832" y="542"/>
                  <a:pt x="832" y="542"/>
                </a:cubicBezTo>
                <a:cubicBezTo>
                  <a:pt x="833" y="541"/>
                  <a:pt x="833" y="541"/>
                  <a:pt x="833" y="541"/>
                </a:cubicBezTo>
                <a:cubicBezTo>
                  <a:pt x="834" y="541"/>
                  <a:pt x="834" y="541"/>
                  <a:pt x="834" y="541"/>
                </a:cubicBezTo>
                <a:cubicBezTo>
                  <a:pt x="834" y="540"/>
                  <a:pt x="834" y="540"/>
                  <a:pt x="834" y="540"/>
                </a:cubicBezTo>
                <a:cubicBezTo>
                  <a:pt x="833" y="539"/>
                  <a:pt x="833" y="539"/>
                  <a:pt x="833" y="539"/>
                </a:cubicBezTo>
                <a:cubicBezTo>
                  <a:pt x="832" y="539"/>
                  <a:pt x="832" y="539"/>
                  <a:pt x="832" y="539"/>
                </a:cubicBezTo>
                <a:cubicBezTo>
                  <a:pt x="832" y="538"/>
                  <a:pt x="832" y="538"/>
                  <a:pt x="832" y="538"/>
                </a:cubicBezTo>
                <a:cubicBezTo>
                  <a:pt x="832" y="536"/>
                  <a:pt x="832" y="536"/>
                  <a:pt x="832" y="536"/>
                </a:cubicBezTo>
                <a:cubicBezTo>
                  <a:pt x="833" y="536"/>
                  <a:pt x="833" y="536"/>
                  <a:pt x="833" y="536"/>
                </a:cubicBezTo>
                <a:cubicBezTo>
                  <a:pt x="833" y="534"/>
                  <a:pt x="833" y="534"/>
                  <a:pt x="833" y="534"/>
                </a:cubicBezTo>
                <a:cubicBezTo>
                  <a:pt x="831" y="534"/>
                  <a:pt x="831" y="534"/>
                  <a:pt x="831" y="534"/>
                </a:cubicBezTo>
                <a:cubicBezTo>
                  <a:pt x="831" y="532"/>
                  <a:pt x="831" y="532"/>
                  <a:pt x="831" y="532"/>
                </a:cubicBezTo>
                <a:cubicBezTo>
                  <a:pt x="830" y="532"/>
                  <a:pt x="830" y="532"/>
                  <a:pt x="830" y="532"/>
                </a:cubicBezTo>
                <a:cubicBezTo>
                  <a:pt x="830" y="534"/>
                  <a:pt x="830" y="534"/>
                  <a:pt x="830" y="534"/>
                </a:cubicBezTo>
                <a:cubicBezTo>
                  <a:pt x="830" y="535"/>
                  <a:pt x="830" y="535"/>
                  <a:pt x="830" y="535"/>
                </a:cubicBezTo>
                <a:cubicBezTo>
                  <a:pt x="829" y="536"/>
                  <a:pt x="829" y="536"/>
                  <a:pt x="829" y="536"/>
                </a:cubicBezTo>
                <a:cubicBezTo>
                  <a:pt x="827" y="535"/>
                  <a:pt x="827" y="535"/>
                  <a:pt x="827" y="535"/>
                </a:cubicBezTo>
                <a:cubicBezTo>
                  <a:pt x="826" y="534"/>
                  <a:pt x="826" y="534"/>
                  <a:pt x="826" y="534"/>
                </a:cubicBezTo>
                <a:cubicBezTo>
                  <a:pt x="824" y="534"/>
                  <a:pt x="824" y="534"/>
                  <a:pt x="824" y="534"/>
                </a:cubicBezTo>
                <a:cubicBezTo>
                  <a:pt x="826" y="535"/>
                  <a:pt x="826" y="535"/>
                  <a:pt x="826" y="535"/>
                </a:cubicBezTo>
                <a:cubicBezTo>
                  <a:pt x="828" y="538"/>
                  <a:pt x="828" y="538"/>
                  <a:pt x="828" y="538"/>
                </a:cubicBezTo>
                <a:cubicBezTo>
                  <a:pt x="828" y="540"/>
                  <a:pt x="828" y="540"/>
                  <a:pt x="828" y="540"/>
                </a:cubicBezTo>
                <a:cubicBezTo>
                  <a:pt x="827" y="539"/>
                  <a:pt x="827" y="539"/>
                  <a:pt x="827" y="539"/>
                </a:cubicBezTo>
                <a:cubicBezTo>
                  <a:pt x="826" y="540"/>
                  <a:pt x="826" y="540"/>
                  <a:pt x="826" y="540"/>
                </a:cubicBezTo>
                <a:cubicBezTo>
                  <a:pt x="826" y="541"/>
                  <a:pt x="826" y="541"/>
                  <a:pt x="826" y="541"/>
                </a:cubicBezTo>
                <a:cubicBezTo>
                  <a:pt x="825" y="541"/>
                  <a:pt x="825" y="541"/>
                  <a:pt x="825" y="541"/>
                </a:cubicBezTo>
                <a:cubicBezTo>
                  <a:pt x="824" y="539"/>
                  <a:pt x="824" y="539"/>
                  <a:pt x="824" y="539"/>
                </a:cubicBezTo>
                <a:cubicBezTo>
                  <a:pt x="823" y="537"/>
                  <a:pt x="823" y="537"/>
                  <a:pt x="823" y="537"/>
                </a:cubicBezTo>
                <a:cubicBezTo>
                  <a:pt x="822" y="536"/>
                  <a:pt x="822" y="536"/>
                  <a:pt x="822" y="536"/>
                </a:cubicBezTo>
                <a:cubicBezTo>
                  <a:pt x="821" y="537"/>
                  <a:pt x="821" y="537"/>
                  <a:pt x="821" y="537"/>
                </a:cubicBezTo>
                <a:cubicBezTo>
                  <a:pt x="823" y="538"/>
                  <a:pt x="823" y="538"/>
                  <a:pt x="823" y="538"/>
                </a:cubicBezTo>
                <a:cubicBezTo>
                  <a:pt x="823" y="540"/>
                  <a:pt x="823" y="540"/>
                  <a:pt x="823" y="540"/>
                </a:cubicBezTo>
                <a:cubicBezTo>
                  <a:pt x="822" y="542"/>
                  <a:pt x="822" y="542"/>
                  <a:pt x="822" y="542"/>
                </a:cubicBezTo>
                <a:cubicBezTo>
                  <a:pt x="824" y="542"/>
                  <a:pt x="824" y="542"/>
                  <a:pt x="824" y="542"/>
                </a:cubicBezTo>
                <a:cubicBezTo>
                  <a:pt x="825" y="544"/>
                  <a:pt x="825" y="544"/>
                  <a:pt x="825" y="544"/>
                </a:cubicBezTo>
                <a:cubicBezTo>
                  <a:pt x="826" y="546"/>
                  <a:pt x="826" y="546"/>
                  <a:pt x="826" y="546"/>
                </a:cubicBezTo>
                <a:cubicBezTo>
                  <a:pt x="826" y="547"/>
                  <a:pt x="826" y="547"/>
                  <a:pt x="826" y="547"/>
                </a:cubicBezTo>
                <a:cubicBezTo>
                  <a:pt x="827" y="548"/>
                  <a:pt x="827" y="548"/>
                  <a:pt x="827" y="548"/>
                </a:cubicBezTo>
                <a:cubicBezTo>
                  <a:pt x="826" y="549"/>
                  <a:pt x="826" y="549"/>
                  <a:pt x="826" y="549"/>
                </a:cubicBezTo>
                <a:cubicBezTo>
                  <a:pt x="825" y="549"/>
                  <a:pt x="825" y="549"/>
                  <a:pt x="825" y="549"/>
                </a:cubicBezTo>
                <a:cubicBezTo>
                  <a:pt x="823" y="549"/>
                  <a:pt x="823" y="549"/>
                  <a:pt x="823" y="549"/>
                </a:cubicBezTo>
                <a:cubicBezTo>
                  <a:pt x="822" y="548"/>
                  <a:pt x="822" y="548"/>
                  <a:pt x="822" y="548"/>
                </a:cubicBezTo>
                <a:cubicBezTo>
                  <a:pt x="821" y="550"/>
                  <a:pt x="821" y="550"/>
                  <a:pt x="821" y="550"/>
                </a:cubicBezTo>
                <a:cubicBezTo>
                  <a:pt x="820" y="550"/>
                  <a:pt x="820" y="550"/>
                  <a:pt x="820" y="550"/>
                </a:cubicBezTo>
                <a:cubicBezTo>
                  <a:pt x="818" y="547"/>
                  <a:pt x="818" y="547"/>
                  <a:pt x="818" y="547"/>
                </a:cubicBezTo>
                <a:cubicBezTo>
                  <a:pt x="818" y="545"/>
                  <a:pt x="818" y="545"/>
                  <a:pt x="818" y="545"/>
                </a:cubicBezTo>
                <a:cubicBezTo>
                  <a:pt x="818" y="544"/>
                  <a:pt x="818" y="544"/>
                  <a:pt x="818" y="544"/>
                </a:cubicBezTo>
                <a:cubicBezTo>
                  <a:pt x="818" y="543"/>
                  <a:pt x="818" y="543"/>
                  <a:pt x="818" y="543"/>
                </a:cubicBezTo>
                <a:cubicBezTo>
                  <a:pt x="816" y="541"/>
                  <a:pt x="816" y="541"/>
                  <a:pt x="816" y="541"/>
                </a:cubicBezTo>
                <a:cubicBezTo>
                  <a:pt x="814" y="542"/>
                  <a:pt x="814" y="542"/>
                  <a:pt x="814" y="542"/>
                </a:cubicBezTo>
                <a:cubicBezTo>
                  <a:pt x="814" y="540"/>
                  <a:pt x="814" y="540"/>
                  <a:pt x="814" y="540"/>
                </a:cubicBezTo>
                <a:cubicBezTo>
                  <a:pt x="813" y="539"/>
                  <a:pt x="813" y="539"/>
                  <a:pt x="813" y="539"/>
                </a:cubicBezTo>
                <a:cubicBezTo>
                  <a:pt x="812" y="539"/>
                  <a:pt x="812" y="539"/>
                  <a:pt x="812" y="539"/>
                </a:cubicBezTo>
                <a:cubicBezTo>
                  <a:pt x="809" y="540"/>
                  <a:pt x="809" y="540"/>
                  <a:pt x="809" y="540"/>
                </a:cubicBezTo>
                <a:cubicBezTo>
                  <a:pt x="807" y="540"/>
                  <a:pt x="807" y="540"/>
                  <a:pt x="807" y="540"/>
                </a:cubicBezTo>
                <a:cubicBezTo>
                  <a:pt x="808" y="541"/>
                  <a:pt x="808" y="541"/>
                  <a:pt x="808" y="541"/>
                </a:cubicBezTo>
                <a:cubicBezTo>
                  <a:pt x="811" y="541"/>
                  <a:pt x="811" y="541"/>
                  <a:pt x="811" y="541"/>
                </a:cubicBezTo>
                <a:cubicBezTo>
                  <a:pt x="813" y="542"/>
                  <a:pt x="813" y="542"/>
                  <a:pt x="813" y="542"/>
                </a:cubicBezTo>
                <a:cubicBezTo>
                  <a:pt x="815" y="543"/>
                  <a:pt x="815" y="543"/>
                  <a:pt x="815" y="543"/>
                </a:cubicBezTo>
                <a:cubicBezTo>
                  <a:pt x="815" y="545"/>
                  <a:pt x="815" y="545"/>
                  <a:pt x="815" y="545"/>
                </a:cubicBezTo>
                <a:cubicBezTo>
                  <a:pt x="814" y="547"/>
                  <a:pt x="814" y="547"/>
                  <a:pt x="814" y="547"/>
                </a:cubicBezTo>
                <a:cubicBezTo>
                  <a:pt x="814" y="548"/>
                  <a:pt x="814" y="548"/>
                  <a:pt x="814" y="548"/>
                </a:cubicBezTo>
                <a:cubicBezTo>
                  <a:pt x="815" y="548"/>
                  <a:pt x="815" y="548"/>
                  <a:pt x="815" y="548"/>
                </a:cubicBezTo>
                <a:cubicBezTo>
                  <a:pt x="816" y="549"/>
                  <a:pt x="816" y="549"/>
                  <a:pt x="816" y="549"/>
                </a:cubicBezTo>
                <a:cubicBezTo>
                  <a:pt x="815" y="550"/>
                  <a:pt x="815" y="550"/>
                  <a:pt x="815" y="550"/>
                </a:cubicBezTo>
                <a:cubicBezTo>
                  <a:pt x="816" y="551"/>
                  <a:pt x="816" y="551"/>
                  <a:pt x="816" y="551"/>
                </a:cubicBezTo>
                <a:cubicBezTo>
                  <a:pt x="818" y="551"/>
                  <a:pt x="818" y="551"/>
                  <a:pt x="818" y="551"/>
                </a:cubicBezTo>
                <a:cubicBezTo>
                  <a:pt x="818" y="552"/>
                  <a:pt x="818" y="552"/>
                  <a:pt x="818" y="552"/>
                </a:cubicBezTo>
                <a:cubicBezTo>
                  <a:pt x="817" y="554"/>
                  <a:pt x="817" y="554"/>
                  <a:pt x="817" y="554"/>
                </a:cubicBezTo>
                <a:cubicBezTo>
                  <a:pt x="814" y="557"/>
                  <a:pt x="814" y="557"/>
                  <a:pt x="814" y="557"/>
                </a:cubicBezTo>
                <a:cubicBezTo>
                  <a:pt x="812" y="558"/>
                  <a:pt x="812" y="558"/>
                  <a:pt x="812" y="558"/>
                </a:cubicBezTo>
                <a:cubicBezTo>
                  <a:pt x="816" y="557"/>
                  <a:pt x="816" y="557"/>
                  <a:pt x="816" y="557"/>
                </a:cubicBezTo>
                <a:cubicBezTo>
                  <a:pt x="817" y="556"/>
                  <a:pt x="817" y="556"/>
                  <a:pt x="817" y="556"/>
                </a:cubicBezTo>
                <a:cubicBezTo>
                  <a:pt x="818" y="555"/>
                  <a:pt x="818" y="555"/>
                  <a:pt x="818" y="555"/>
                </a:cubicBezTo>
                <a:cubicBezTo>
                  <a:pt x="821" y="555"/>
                  <a:pt x="821" y="555"/>
                  <a:pt x="821" y="555"/>
                </a:cubicBezTo>
                <a:cubicBezTo>
                  <a:pt x="822" y="556"/>
                  <a:pt x="822" y="556"/>
                  <a:pt x="822" y="556"/>
                </a:cubicBezTo>
                <a:cubicBezTo>
                  <a:pt x="822" y="557"/>
                  <a:pt x="822" y="557"/>
                  <a:pt x="822" y="557"/>
                </a:cubicBezTo>
                <a:cubicBezTo>
                  <a:pt x="820" y="558"/>
                  <a:pt x="820" y="558"/>
                  <a:pt x="820" y="558"/>
                </a:cubicBezTo>
                <a:cubicBezTo>
                  <a:pt x="819" y="559"/>
                  <a:pt x="819" y="559"/>
                  <a:pt x="819" y="559"/>
                </a:cubicBezTo>
                <a:cubicBezTo>
                  <a:pt x="820" y="560"/>
                  <a:pt x="820" y="560"/>
                  <a:pt x="820" y="560"/>
                </a:cubicBezTo>
                <a:cubicBezTo>
                  <a:pt x="822" y="560"/>
                  <a:pt x="822" y="560"/>
                  <a:pt x="822" y="560"/>
                </a:cubicBezTo>
                <a:cubicBezTo>
                  <a:pt x="823" y="562"/>
                  <a:pt x="823" y="562"/>
                  <a:pt x="823" y="562"/>
                </a:cubicBezTo>
                <a:cubicBezTo>
                  <a:pt x="822" y="562"/>
                  <a:pt x="822" y="562"/>
                  <a:pt x="822" y="562"/>
                </a:cubicBezTo>
                <a:cubicBezTo>
                  <a:pt x="820" y="563"/>
                  <a:pt x="820" y="563"/>
                  <a:pt x="820" y="563"/>
                </a:cubicBezTo>
                <a:cubicBezTo>
                  <a:pt x="819" y="564"/>
                  <a:pt x="819" y="564"/>
                  <a:pt x="819" y="564"/>
                </a:cubicBezTo>
                <a:cubicBezTo>
                  <a:pt x="820" y="564"/>
                  <a:pt x="820" y="564"/>
                  <a:pt x="820" y="564"/>
                </a:cubicBezTo>
                <a:cubicBezTo>
                  <a:pt x="821" y="566"/>
                  <a:pt x="821" y="566"/>
                  <a:pt x="821" y="566"/>
                </a:cubicBezTo>
                <a:cubicBezTo>
                  <a:pt x="820" y="566"/>
                  <a:pt x="820" y="566"/>
                  <a:pt x="820" y="566"/>
                </a:cubicBezTo>
                <a:cubicBezTo>
                  <a:pt x="821" y="567"/>
                  <a:pt x="821" y="567"/>
                  <a:pt x="821" y="567"/>
                </a:cubicBezTo>
                <a:cubicBezTo>
                  <a:pt x="822" y="567"/>
                  <a:pt x="822" y="567"/>
                  <a:pt x="822" y="567"/>
                </a:cubicBezTo>
                <a:cubicBezTo>
                  <a:pt x="821" y="568"/>
                  <a:pt x="821" y="568"/>
                  <a:pt x="821" y="568"/>
                </a:cubicBezTo>
                <a:cubicBezTo>
                  <a:pt x="822" y="569"/>
                  <a:pt x="822" y="569"/>
                  <a:pt x="822" y="569"/>
                </a:cubicBezTo>
                <a:cubicBezTo>
                  <a:pt x="823" y="570"/>
                  <a:pt x="823" y="570"/>
                  <a:pt x="823" y="570"/>
                </a:cubicBezTo>
                <a:cubicBezTo>
                  <a:pt x="823" y="573"/>
                  <a:pt x="823" y="573"/>
                  <a:pt x="823" y="573"/>
                </a:cubicBezTo>
                <a:cubicBezTo>
                  <a:pt x="823" y="574"/>
                  <a:pt x="823" y="574"/>
                  <a:pt x="823" y="574"/>
                </a:cubicBezTo>
                <a:cubicBezTo>
                  <a:pt x="824" y="572"/>
                  <a:pt x="824" y="572"/>
                  <a:pt x="824" y="572"/>
                </a:cubicBezTo>
                <a:cubicBezTo>
                  <a:pt x="824" y="570"/>
                  <a:pt x="824" y="570"/>
                  <a:pt x="824" y="570"/>
                </a:cubicBezTo>
                <a:cubicBezTo>
                  <a:pt x="825" y="569"/>
                  <a:pt x="825" y="569"/>
                  <a:pt x="825" y="569"/>
                </a:cubicBezTo>
                <a:cubicBezTo>
                  <a:pt x="827" y="571"/>
                  <a:pt x="827" y="571"/>
                  <a:pt x="827" y="571"/>
                </a:cubicBezTo>
                <a:cubicBezTo>
                  <a:pt x="827" y="573"/>
                  <a:pt x="827" y="573"/>
                  <a:pt x="827" y="573"/>
                </a:cubicBezTo>
                <a:cubicBezTo>
                  <a:pt x="828" y="574"/>
                  <a:pt x="828" y="574"/>
                  <a:pt x="828" y="574"/>
                </a:cubicBezTo>
                <a:cubicBezTo>
                  <a:pt x="828" y="575"/>
                  <a:pt x="828" y="575"/>
                  <a:pt x="828" y="575"/>
                </a:cubicBezTo>
                <a:cubicBezTo>
                  <a:pt x="826" y="576"/>
                  <a:pt x="826" y="576"/>
                  <a:pt x="826" y="576"/>
                </a:cubicBezTo>
                <a:cubicBezTo>
                  <a:pt x="826" y="577"/>
                  <a:pt x="826" y="577"/>
                  <a:pt x="826" y="577"/>
                </a:cubicBezTo>
                <a:cubicBezTo>
                  <a:pt x="829" y="577"/>
                  <a:pt x="829" y="577"/>
                  <a:pt x="829" y="577"/>
                </a:cubicBezTo>
                <a:cubicBezTo>
                  <a:pt x="830" y="576"/>
                  <a:pt x="830" y="576"/>
                  <a:pt x="830" y="576"/>
                </a:cubicBezTo>
                <a:cubicBezTo>
                  <a:pt x="830" y="578"/>
                  <a:pt x="830" y="578"/>
                  <a:pt x="830" y="578"/>
                </a:cubicBezTo>
                <a:cubicBezTo>
                  <a:pt x="831" y="576"/>
                  <a:pt x="831" y="576"/>
                  <a:pt x="831" y="576"/>
                </a:cubicBezTo>
                <a:cubicBezTo>
                  <a:pt x="831" y="575"/>
                  <a:pt x="831" y="575"/>
                  <a:pt x="831" y="575"/>
                </a:cubicBezTo>
                <a:cubicBezTo>
                  <a:pt x="832" y="575"/>
                  <a:pt x="832" y="575"/>
                  <a:pt x="832" y="575"/>
                </a:cubicBezTo>
                <a:cubicBezTo>
                  <a:pt x="833" y="577"/>
                  <a:pt x="833" y="577"/>
                  <a:pt x="833" y="577"/>
                </a:cubicBezTo>
                <a:cubicBezTo>
                  <a:pt x="833" y="579"/>
                  <a:pt x="833" y="579"/>
                  <a:pt x="833" y="579"/>
                </a:cubicBezTo>
                <a:cubicBezTo>
                  <a:pt x="831" y="580"/>
                  <a:pt x="831" y="580"/>
                  <a:pt x="831" y="580"/>
                </a:cubicBezTo>
                <a:cubicBezTo>
                  <a:pt x="831" y="582"/>
                  <a:pt x="831" y="582"/>
                  <a:pt x="831" y="582"/>
                </a:cubicBezTo>
                <a:cubicBezTo>
                  <a:pt x="831" y="582"/>
                  <a:pt x="831" y="582"/>
                  <a:pt x="831" y="582"/>
                </a:cubicBezTo>
                <a:cubicBezTo>
                  <a:pt x="832" y="584"/>
                  <a:pt x="832" y="584"/>
                  <a:pt x="832" y="584"/>
                </a:cubicBezTo>
                <a:cubicBezTo>
                  <a:pt x="835" y="583"/>
                  <a:pt x="835" y="583"/>
                  <a:pt x="835" y="583"/>
                </a:cubicBezTo>
                <a:cubicBezTo>
                  <a:pt x="836" y="583"/>
                  <a:pt x="836" y="583"/>
                  <a:pt x="836" y="583"/>
                </a:cubicBezTo>
                <a:cubicBezTo>
                  <a:pt x="837" y="583"/>
                  <a:pt x="837" y="583"/>
                  <a:pt x="837" y="583"/>
                </a:cubicBezTo>
                <a:cubicBezTo>
                  <a:pt x="835" y="585"/>
                  <a:pt x="835" y="585"/>
                  <a:pt x="835" y="585"/>
                </a:cubicBezTo>
                <a:cubicBezTo>
                  <a:pt x="835" y="586"/>
                  <a:pt x="835" y="586"/>
                  <a:pt x="835" y="586"/>
                </a:cubicBezTo>
                <a:cubicBezTo>
                  <a:pt x="832" y="586"/>
                  <a:pt x="832" y="586"/>
                  <a:pt x="832" y="586"/>
                </a:cubicBezTo>
                <a:cubicBezTo>
                  <a:pt x="834" y="588"/>
                  <a:pt x="834" y="588"/>
                  <a:pt x="834" y="588"/>
                </a:cubicBezTo>
                <a:cubicBezTo>
                  <a:pt x="835" y="590"/>
                  <a:pt x="835" y="590"/>
                  <a:pt x="835" y="590"/>
                </a:cubicBezTo>
                <a:cubicBezTo>
                  <a:pt x="834" y="592"/>
                  <a:pt x="834" y="592"/>
                  <a:pt x="834" y="592"/>
                </a:cubicBezTo>
                <a:cubicBezTo>
                  <a:pt x="836" y="592"/>
                  <a:pt x="836" y="592"/>
                  <a:pt x="836" y="592"/>
                </a:cubicBezTo>
                <a:cubicBezTo>
                  <a:pt x="836" y="595"/>
                  <a:pt x="836" y="595"/>
                  <a:pt x="836" y="595"/>
                </a:cubicBezTo>
                <a:cubicBezTo>
                  <a:pt x="839" y="600"/>
                  <a:pt x="839" y="600"/>
                  <a:pt x="839" y="600"/>
                </a:cubicBezTo>
                <a:cubicBezTo>
                  <a:pt x="839" y="600"/>
                  <a:pt x="839" y="600"/>
                  <a:pt x="839" y="600"/>
                </a:cubicBezTo>
                <a:cubicBezTo>
                  <a:pt x="838" y="601"/>
                  <a:pt x="838" y="601"/>
                  <a:pt x="838" y="601"/>
                </a:cubicBezTo>
                <a:cubicBezTo>
                  <a:pt x="838" y="604"/>
                  <a:pt x="838" y="604"/>
                  <a:pt x="838" y="604"/>
                </a:cubicBezTo>
                <a:cubicBezTo>
                  <a:pt x="836" y="607"/>
                  <a:pt x="836" y="607"/>
                  <a:pt x="836" y="607"/>
                </a:cubicBezTo>
                <a:cubicBezTo>
                  <a:pt x="837" y="609"/>
                  <a:pt x="837" y="609"/>
                  <a:pt x="837" y="609"/>
                </a:cubicBezTo>
                <a:cubicBezTo>
                  <a:pt x="836" y="610"/>
                  <a:pt x="836" y="610"/>
                  <a:pt x="836" y="610"/>
                </a:cubicBezTo>
                <a:cubicBezTo>
                  <a:pt x="833" y="607"/>
                  <a:pt x="833" y="607"/>
                  <a:pt x="833" y="607"/>
                </a:cubicBezTo>
                <a:cubicBezTo>
                  <a:pt x="832" y="604"/>
                  <a:pt x="832" y="604"/>
                  <a:pt x="832" y="604"/>
                </a:cubicBezTo>
                <a:cubicBezTo>
                  <a:pt x="833" y="602"/>
                  <a:pt x="833" y="602"/>
                  <a:pt x="833" y="602"/>
                </a:cubicBezTo>
                <a:cubicBezTo>
                  <a:pt x="832" y="598"/>
                  <a:pt x="832" y="598"/>
                  <a:pt x="832" y="598"/>
                </a:cubicBezTo>
                <a:cubicBezTo>
                  <a:pt x="832" y="601"/>
                  <a:pt x="832" y="601"/>
                  <a:pt x="832" y="601"/>
                </a:cubicBezTo>
                <a:cubicBezTo>
                  <a:pt x="831" y="605"/>
                  <a:pt x="831" y="605"/>
                  <a:pt x="831" y="605"/>
                </a:cubicBezTo>
                <a:cubicBezTo>
                  <a:pt x="833" y="609"/>
                  <a:pt x="833" y="609"/>
                  <a:pt x="833" y="609"/>
                </a:cubicBezTo>
                <a:cubicBezTo>
                  <a:pt x="833" y="613"/>
                  <a:pt x="833" y="613"/>
                  <a:pt x="833" y="613"/>
                </a:cubicBezTo>
                <a:cubicBezTo>
                  <a:pt x="832" y="614"/>
                  <a:pt x="832" y="614"/>
                  <a:pt x="832" y="614"/>
                </a:cubicBezTo>
                <a:cubicBezTo>
                  <a:pt x="833" y="617"/>
                  <a:pt x="833" y="617"/>
                  <a:pt x="833" y="617"/>
                </a:cubicBezTo>
                <a:cubicBezTo>
                  <a:pt x="832" y="618"/>
                  <a:pt x="832" y="618"/>
                  <a:pt x="832" y="618"/>
                </a:cubicBezTo>
                <a:cubicBezTo>
                  <a:pt x="830" y="617"/>
                  <a:pt x="830" y="617"/>
                  <a:pt x="830" y="617"/>
                </a:cubicBezTo>
                <a:cubicBezTo>
                  <a:pt x="829" y="615"/>
                  <a:pt x="829" y="615"/>
                  <a:pt x="829" y="615"/>
                </a:cubicBezTo>
                <a:cubicBezTo>
                  <a:pt x="827" y="615"/>
                  <a:pt x="827" y="615"/>
                  <a:pt x="827" y="615"/>
                </a:cubicBezTo>
                <a:cubicBezTo>
                  <a:pt x="829" y="620"/>
                  <a:pt x="829" y="620"/>
                  <a:pt x="829" y="620"/>
                </a:cubicBezTo>
                <a:cubicBezTo>
                  <a:pt x="828" y="623"/>
                  <a:pt x="828" y="623"/>
                  <a:pt x="828" y="623"/>
                </a:cubicBezTo>
                <a:cubicBezTo>
                  <a:pt x="829" y="623"/>
                  <a:pt x="829" y="623"/>
                  <a:pt x="829" y="623"/>
                </a:cubicBezTo>
                <a:cubicBezTo>
                  <a:pt x="829" y="625"/>
                  <a:pt x="829" y="625"/>
                  <a:pt x="829" y="625"/>
                </a:cubicBezTo>
                <a:cubicBezTo>
                  <a:pt x="827" y="625"/>
                  <a:pt x="827" y="625"/>
                  <a:pt x="827" y="625"/>
                </a:cubicBezTo>
                <a:cubicBezTo>
                  <a:pt x="826" y="623"/>
                  <a:pt x="826" y="623"/>
                  <a:pt x="826" y="623"/>
                </a:cubicBezTo>
                <a:cubicBezTo>
                  <a:pt x="825" y="619"/>
                  <a:pt x="825" y="619"/>
                  <a:pt x="825" y="619"/>
                </a:cubicBezTo>
                <a:cubicBezTo>
                  <a:pt x="826" y="618"/>
                  <a:pt x="826" y="618"/>
                  <a:pt x="826" y="618"/>
                </a:cubicBezTo>
                <a:cubicBezTo>
                  <a:pt x="826" y="616"/>
                  <a:pt x="826" y="616"/>
                  <a:pt x="826" y="616"/>
                </a:cubicBezTo>
                <a:cubicBezTo>
                  <a:pt x="824" y="617"/>
                  <a:pt x="824" y="617"/>
                  <a:pt x="824" y="617"/>
                </a:cubicBezTo>
                <a:cubicBezTo>
                  <a:pt x="823" y="618"/>
                  <a:pt x="823" y="618"/>
                  <a:pt x="823" y="618"/>
                </a:cubicBezTo>
                <a:cubicBezTo>
                  <a:pt x="822" y="616"/>
                  <a:pt x="822" y="616"/>
                  <a:pt x="822" y="616"/>
                </a:cubicBezTo>
                <a:cubicBezTo>
                  <a:pt x="822" y="613"/>
                  <a:pt x="822" y="613"/>
                  <a:pt x="822" y="613"/>
                </a:cubicBezTo>
                <a:cubicBezTo>
                  <a:pt x="821" y="613"/>
                  <a:pt x="821" y="613"/>
                  <a:pt x="821" y="613"/>
                </a:cubicBezTo>
                <a:cubicBezTo>
                  <a:pt x="820" y="615"/>
                  <a:pt x="820" y="615"/>
                  <a:pt x="820" y="615"/>
                </a:cubicBezTo>
                <a:cubicBezTo>
                  <a:pt x="820" y="614"/>
                  <a:pt x="820" y="614"/>
                  <a:pt x="820" y="614"/>
                </a:cubicBezTo>
                <a:cubicBezTo>
                  <a:pt x="820" y="613"/>
                  <a:pt x="820" y="613"/>
                  <a:pt x="820" y="613"/>
                </a:cubicBezTo>
                <a:cubicBezTo>
                  <a:pt x="819" y="611"/>
                  <a:pt x="819" y="611"/>
                  <a:pt x="819" y="611"/>
                </a:cubicBezTo>
                <a:cubicBezTo>
                  <a:pt x="818" y="610"/>
                  <a:pt x="818" y="610"/>
                  <a:pt x="818" y="610"/>
                </a:cubicBezTo>
                <a:cubicBezTo>
                  <a:pt x="818" y="611"/>
                  <a:pt x="818" y="611"/>
                  <a:pt x="818" y="611"/>
                </a:cubicBezTo>
                <a:cubicBezTo>
                  <a:pt x="818" y="612"/>
                  <a:pt x="818" y="612"/>
                  <a:pt x="818" y="612"/>
                </a:cubicBezTo>
                <a:cubicBezTo>
                  <a:pt x="818" y="614"/>
                  <a:pt x="818" y="614"/>
                  <a:pt x="818" y="614"/>
                </a:cubicBezTo>
                <a:cubicBezTo>
                  <a:pt x="816" y="613"/>
                  <a:pt x="816" y="613"/>
                  <a:pt x="816" y="613"/>
                </a:cubicBezTo>
                <a:cubicBezTo>
                  <a:pt x="815" y="612"/>
                  <a:pt x="815" y="612"/>
                  <a:pt x="815" y="612"/>
                </a:cubicBezTo>
                <a:cubicBezTo>
                  <a:pt x="815" y="611"/>
                  <a:pt x="815" y="611"/>
                  <a:pt x="815" y="611"/>
                </a:cubicBezTo>
                <a:cubicBezTo>
                  <a:pt x="815" y="608"/>
                  <a:pt x="815" y="608"/>
                  <a:pt x="815" y="608"/>
                </a:cubicBezTo>
                <a:cubicBezTo>
                  <a:pt x="814" y="605"/>
                  <a:pt x="814" y="605"/>
                  <a:pt x="814" y="605"/>
                </a:cubicBezTo>
                <a:cubicBezTo>
                  <a:pt x="814" y="603"/>
                  <a:pt x="814" y="603"/>
                  <a:pt x="814" y="603"/>
                </a:cubicBezTo>
                <a:cubicBezTo>
                  <a:pt x="813" y="605"/>
                  <a:pt x="813" y="605"/>
                  <a:pt x="813" y="605"/>
                </a:cubicBezTo>
                <a:cubicBezTo>
                  <a:pt x="813" y="609"/>
                  <a:pt x="813" y="609"/>
                  <a:pt x="813" y="609"/>
                </a:cubicBezTo>
                <a:cubicBezTo>
                  <a:pt x="814" y="611"/>
                  <a:pt x="814" y="611"/>
                  <a:pt x="814" y="611"/>
                </a:cubicBezTo>
                <a:cubicBezTo>
                  <a:pt x="813" y="613"/>
                  <a:pt x="813" y="613"/>
                  <a:pt x="813" y="613"/>
                </a:cubicBezTo>
                <a:cubicBezTo>
                  <a:pt x="811" y="609"/>
                  <a:pt x="811" y="609"/>
                  <a:pt x="811" y="609"/>
                </a:cubicBezTo>
                <a:cubicBezTo>
                  <a:pt x="809" y="607"/>
                  <a:pt x="809" y="607"/>
                  <a:pt x="809" y="607"/>
                </a:cubicBezTo>
                <a:cubicBezTo>
                  <a:pt x="809" y="606"/>
                  <a:pt x="809" y="606"/>
                  <a:pt x="809" y="606"/>
                </a:cubicBezTo>
                <a:cubicBezTo>
                  <a:pt x="808" y="606"/>
                  <a:pt x="808" y="606"/>
                  <a:pt x="808" y="606"/>
                </a:cubicBezTo>
                <a:cubicBezTo>
                  <a:pt x="807" y="602"/>
                  <a:pt x="807" y="602"/>
                  <a:pt x="807" y="602"/>
                </a:cubicBezTo>
                <a:cubicBezTo>
                  <a:pt x="805" y="601"/>
                  <a:pt x="805" y="601"/>
                  <a:pt x="805" y="601"/>
                </a:cubicBezTo>
                <a:cubicBezTo>
                  <a:pt x="805" y="600"/>
                  <a:pt x="805" y="600"/>
                  <a:pt x="805" y="600"/>
                </a:cubicBezTo>
                <a:cubicBezTo>
                  <a:pt x="804" y="598"/>
                  <a:pt x="804" y="598"/>
                  <a:pt x="804" y="598"/>
                </a:cubicBezTo>
                <a:cubicBezTo>
                  <a:pt x="803" y="598"/>
                  <a:pt x="803" y="598"/>
                  <a:pt x="803" y="598"/>
                </a:cubicBezTo>
                <a:cubicBezTo>
                  <a:pt x="803" y="600"/>
                  <a:pt x="803" y="600"/>
                  <a:pt x="803" y="600"/>
                </a:cubicBezTo>
                <a:cubicBezTo>
                  <a:pt x="804" y="602"/>
                  <a:pt x="804" y="602"/>
                  <a:pt x="804" y="602"/>
                </a:cubicBezTo>
                <a:cubicBezTo>
                  <a:pt x="804" y="604"/>
                  <a:pt x="804" y="604"/>
                  <a:pt x="804" y="604"/>
                </a:cubicBezTo>
                <a:cubicBezTo>
                  <a:pt x="803" y="603"/>
                  <a:pt x="803" y="603"/>
                  <a:pt x="803" y="603"/>
                </a:cubicBezTo>
                <a:cubicBezTo>
                  <a:pt x="803" y="602"/>
                  <a:pt x="803" y="602"/>
                  <a:pt x="803" y="602"/>
                </a:cubicBezTo>
                <a:cubicBezTo>
                  <a:pt x="802" y="601"/>
                  <a:pt x="802" y="601"/>
                  <a:pt x="802" y="601"/>
                </a:cubicBezTo>
                <a:cubicBezTo>
                  <a:pt x="799" y="599"/>
                  <a:pt x="799" y="599"/>
                  <a:pt x="799" y="599"/>
                </a:cubicBezTo>
                <a:cubicBezTo>
                  <a:pt x="798" y="596"/>
                  <a:pt x="798" y="596"/>
                  <a:pt x="798" y="596"/>
                </a:cubicBezTo>
                <a:cubicBezTo>
                  <a:pt x="797" y="594"/>
                  <a:pt x="797" y="594"/>
                  <a:pt x="797" y="594"/>
                </a:cubicBezTo>
                <a:cubicBezTo>
                  <a:pt x="795" y="593"/>
                  <a:pt x="795" y="593"/>
                  <a:pt x="795" y="593"/>
                </a:cubicBezTo>
                <a:cubicBezTo>
                  <a:pt x="794" y="595"/>
                  <a:pt x="794" y="595"/>
                  <a:pt x="794" y="595"/>
                </a:cubicBezTo>
                <a:cubicBezTo>
                  <a:pt x="792" y="594"/>
                  <a:pt x="792" y="594"/>
                  <a:pt x="792" y="594"/>
                </a:cubicBezTo>
                <a:cubicBezTo>
                  <a:pt x="792" y="596"/>
                  <a:pt x="792" y="596"/>
                  <a:pt x="792" y="596"/>
                </a:cubicBezTo>
                <a:cubicBezTo>
                  <a:pt x="793" y="599"/>
                  <a:pt x="793" y="599"/>
                  <a:pt x="793" y="599"/>
                </a:cubicBezTo>
                <a:cubicBezTo>
                  <a:pt x="796" y="602"/>
                  <a:pt x="796" y="602"/>
                  <a:pt x="796" y="602"/>
                </a:cubicBezTo>
                <a:cubicBezTo>
                  <a:pt x="796" y="603"/>
                  <a:pt x="796" y="603"/>
                  <a:pt x="796" y="603"/>
                </a:cubicBezTo>
                <a:cubicBezTo>
                  <a:pt x="797" y="605"/>
                  <a:pt x="797" y="605"/>
                  <a:pt x="797" y="605"/>
                </a:cubicBezTo>
                <a:cubicBezTo>
                  <a:pt x="797" y="608"/>
                  <a:pt x="797" y="608"/>
                  <a:pt x="797" y="608"/>
                </a:cubicBezTo>
                <a:cubicBezTo>
                  <a:pt x="798" y="607"/>
                  <a:pt x="798" y="607"/>
                  <a:pt x="798" y="607"/>
                </a:cubicBezTo>
                <a:cubicBezTo>
                  <a:pt x="801" y="608"/>
                  <a:pt x="801" y="608"/>
                  <a:pt x="801" y="608"/>
                </a:cubicBezTo>
                <a:cubicBezTo>
                  <a:pt x="802" y="610"/>
                  <a:pt x="802" y="610"/>
                  <a:pt x="802" y="610"/>
                </a:cubicBezTo>
                <a:cubicBezTo>
                  <a:pt x="801" y="611"/>
                  <a:pt x="801" y="611"/>
                  <a:pt x="801" y="611"/>
                </a:cubicBezTo>
                <a:cubicBezTo>
                  <a:pt x="802" y="611"/>
                  <a:pt x="802" y="611"/>
                  <a:pt x="802" y="611"/>
                </a:cubicBezTo>
                <a:cubicBezTo>
                  <a:pt x="804" y="611"/>
                  <a:pt x="804" y="611"/>
                  <a:pt x="804" y="611"/>
                </a:cubicBezTo>
                <a:cubicBezTo>
                  <a:pt x="803" y="613"/>
                  <a:pt x="803" y="613"/>
                  <a:pt x="803" y="613"/>
                </a:cubicBezTo>
                <a:cubicBezTo>
                  <a:pt x="805" y="613"/>
                  <a:pt x="805" y="613"/>
                  <a:pt x="805" y="613"/>
                </a:cubicBezTo>
                <a:cubicBezTo>
                  <a:pt x="806" y="615"/>
                  <a:pt x="806" y="615"/>
                  <a:pt x="806" y="615"/>
                </a:cubicBezTo>
                <a:cubicBezTo>
                  <a:pt x="807" y="617"/>
                  <a:pt x="807" y="617"/>
                  <a:pt x="807" y="617"/>
                </a:cubicBezTo>
                <a:cubicBezTo>
                  <a:pt x="807" y="619"/>
                  <a:pt x="807" y="619"/>
                  <a:pt x="807" y="619"/>
                </a:cubicBezTo>
                <a:cubicBezTo>
                  <a:pt x="808" y="619"/>
                  <a:pt x="808" y="619"/>
                  <a:pt x="808" y="619"/>
                </a:cubicBezTo>
                <a:cubicBezTo>
                  <a:pt x="810" y="620"/>
                  <a:pt x="810" y="620"/>
                  <a:pt x="810" y="620"/>
                </a:cubicBezTo>
                <a:cubicBezTo>
                  <a:pt x="810" y="622"/>
                  <a:pt x="810" y="622"/>
                  <a:pt x="810" y="622"/>
                </a:cubicBezTo>
                <a:cubicBezTo>
                  <a:pt x="808" y="624"/>
                  <a:pt x="808" y="624"/>
                  <a:pt x="808" y="624"/>
                </a:cubicBezTo>
                <a:cubicBezTo>
                  <a:pt x="810" y="624"/>
                  <a:pt x="810" y="624"/>
                  <a:pt x="810" y="624"/>
                </a:cubicBezTo>
                <a:cubicBezTo>
                  <a:pt x="810" y="626"/>
                  <a:pt x="810" y="626"/>
                  <a:pt x="810" y="626"/>
                </a:cubicBezTo>
                <a:cubicBezTo>
                  <a:pt x="810" y="627"/>
                  <a:pt x="810" y="627"/>
                  <a:pt x="810" y="627"/>
                </a:cubicBezTo>
                <a:cubicBezTo>
                  <a:pt x="812" y="625"/>
                  <a:pt x="812" y="625"/>
                  <a:pt x="812" y="625"/>
                </a:cubicBezTo>
                <a:cubicBezTo>
                  <a:pt x="813" y="626"/>
                  <a:pt x="813" y="626"/>
                  <a:pt x="813" y="626"/>
                </a:cubicBezTo>
                <a:cubicBezTo>
                  <a:pt x="813" y="628"/>
                  <a:pt x="813" y="628"/>
                  <a:pt x="813" y="628"/>
                </a:cubicBezTo>
                <a:cubicBezTo>
                  <a:pt x="813" y="629"/>
                  <a:pt x="813" y="629"/>
                  <a:pt x="813" y="629"/>
                </a:cubicBezTo>
                <a:cubicBezTo>
                  <a:pt x="814" y="629"/>
                  <a:pt x="814" y="629"/>
                  <a:pt x="814" y="629"/>
                </a:cubicBezTo>
                <a:cubicBezTo>
                  <a:pt x="815" y="630"/>
                  <a:pt x="815" y="630"/>
                  <a:pt x="815" y="630"/>
                </a:cubicBezTo>
                <a:cubicBezTo>
                  <a:pt x="814" y="631"/>
                  <a:pt x="814" y="631"/>
                  <a:pt x="814" y="631"/>
                </a:cubicBezTo>
                <a:cubicBezTo>
                  <a:pt x="813" y="631"/>
                  <a:pt x="813" y="631"/>
                  <a:pt x="813" y="631"/>
                </a:cubicBezTo>
                <a:cubicBezTo>
                  <a:pt x="812" y="632"/>
                  <a:pt x="812" y="632"/>
                  <a:pt x="812" y="632"/>
                </a:cubicBezTo>
                <a:cubicBezTo>
                  <a:pt x="813" y="634"/>
                  <a:pt x="813" y="634"/>
                  <a:pt x="813" y="634"/>
                </a:cubicBezTo>
                <a:cubicBezTo>
                  <a:pt x="814" y="635"/>
                  <a:pt x="814" y="635"/>
                  <a:pt x="814" y="635"/>
                </a:cubicBezTo>
                <a:cubicBezTo>
                  <a:pt x="814" y="637"/>
                  <a:pt x="814" y="637"/>
                  <a:pt x="814" y="637"/>
                </a:cubicBezTo>
                <a:cubicBezTo>
                  <a:pt x="813" y="637"/>
                  <a:pt x="813" y="637"/>
                  <a:pt x="813" y="637"/>
                </a:cubicBezTo>
                <a:close/>
                <a:moveTo>
                  <a:pt x="609" y="577"/>
                </a:moveTo>
                <a:cubicBezTo>
                  <a:pt x="609" y="577"/>
                  <a:pt x="610" y="577"/>
                  <a:pt x="610" y="577"/>
                </a:cubicBezTo>
                <a:cubicBezTo>
                  <a:pt x="611" y="575"/>
                  <a:pt x="611" y="575"/>
                  <a:pt x="611" y="575"/>
                </a:cubicBezTo>
                <a:cubicBezTo>
                  <a:pt x="612" y="574"/>
                  <a:pt x="612" y="574"/>
                  <a:pt x="612" y="574"/>
                </a:cubicBezTo>
                <a:cubicBezTo>
                  <a:pt x="613" y="575"/>
                  <a:pt x="613" y="575"/>
                  <a:pt x="613" y="575"/>
                </a:cubicBezTo>
                <a:cubicBezTo>
                  <a:pt x="614" y="576"/>
                  <a:pt x="614" y="576"/>
                  <a:pt x="614" y="576"/>
                </a:cubicBezTo>
                <a:cubicBezTo>
                  <a:pt x="616" y="576"/>
                  <a:pt x="616" y="576"/>
                  <a:pt x="616" y="576"/>
                </a:cubicBezTo>
                <a:cubicBezTo>
                  <a:pt x="617" y="575"/>
                  <a:pt x="617" y="575"/>
                  <a:pt x="617" y="575"/>
                </a:cubicBezTo>
                <a:cubicBezTo>
                  <a:pt x="618" y="575"/>
                  <a:pt x="618" y="575"/>
                  <a:pt x="618" y="575"/>
                </a:cubicBezTo>
                <a:cubicBezTo>
                  <a:pt x="620" y="576"/>
                  <a:pt x="620" y="576"/>
                  <a:pt x="620" y="576"/>
                </a:cubicBezTo>
                <a:cubicBezTo>
                  <a:pt x="620" y="578"/>
                  <a:pt x="620" y="578"/>
                  <a:pt x="620" y="578"/>
                </a:cubicBezTo>
                <a:cubicBezTo>
                  <a:pt x="618" y="580"/>
                  <a:pt x="618" y="580"/>
                  <a:pt x="618" y="580"/>
                </a:cubicBezTo>
                <a:cubicBezTo>
                  <a:pt x="619" y="582"/>
                  <a:pt x="619" y="582"/>
                  <a:pt x="619" y="582"/>
                </a:cubicBezTo>
                <a:cubicBezTo>
                  <a:pt x="617" y="584"/>
                  <a:pt x="617" y="584"/>
                  <a:pt x="617" y="584"/>
                </a:cubicBezTo>
                <a:cubicBezTo>
                  <a:pt x="617" y="587"/>
                  <a:pt x="617" y="587"/>
                  <a:pt x="617" y="587"/>
                </a:cubicBezTo>
                <a:cubicBezTo>
                  <a:pt x="618" y="588"/>
                  <a:pt x="618" y="588"/>
                  <a:pt x="618" y="588"/>
                </a:cubicBezTo>
                <a:cubicBezTo>
                  <a:pt x="619" y="588"/>
                  <a:pt x="619" y="588"/>
                  <a:pt x="619" y="588"/>
                </a:cubicBezTo>
                <a:cubicBezTo>
                  <a:pt x="620" y="588"/>
                  <a:pt x="620" y="588"/>
                  <a:pt x="620" y="588"/>
                </a:cubicBezTo>
                <a:cubicBezTo>
                  <a:pt x="622" y="588"/>
                  <a:pt x="622" y="588"/>
                  <a:pt x="622" y="588"/>
                </a:cubicBezTo>
                <a:cubicBezTo>
                  <a:pt x="623" y="587"/>
                  <a:pt x="623" y="587"/>
                  <a:pt x="623" y="587"/>
                </a:cubicBezTo>
                <a:cubicBezTo>
                  <a:pt x="625" y="587"/>
                  <a:pt x="625" y="587"/>
                  <a:pt x="625" y="587"/>
                </a:cubicBezTo>
                <a:cubicBezTo>
                  <a:pt x="626" y="586"/>
                  <a:pt x="626" y="586"/>
                  <a:pt x="626" y="586"/>
                </a:cubicBezTo>
                <a:cubicBezTo>
                  <a:pt x="627" y="585"/>
                  <a:pt x="627" y="585"/>
                  <a:pt x="627" y="585"/>
                </a:cubicBezTo>
                <a:cubicBezTo>
                  <a:pt x="629" y="585"/>
                  <a:pt x="629" y="585"/>
                  <a:pt x="629" y="585"/>
                </a:cubicBezTo>
                <a:cubicBezTo>
                  <a:pt x="631" y="584"/>
                  <a:pt x="631" y="584"/>
                  <a:pt x="631" y="584"/>
                </a:cubicBezTo>
                <a:cubicBezTo>
                  <a:pt x="632" y="581"/>
                  <a:pt x="632" y="581"/>
                  <a:pt x="632" y="581"/>
                </a:cubicBezTo>
                <a:cubicBezTo>
                  <a:pt x="633" y="580"/>
                  <a:pt x="633" y="580"/>
                  <a:pt x="633" y="580"/>
                </a:cubicBezTo>
                <a:cubicBezTo>
                  <a:pt x="635" y="578"/>
                  <a:pt x="635" y="578"/>
                  <a:pt x="635" y="578"/>
                </a:cubicBezTo>
                <a:cubicBezTo>
                  <a:pt x="636" y="578"/>
                  <a:pt x="636" y="578"/>
                  <a:pt x="636" y="578"/>
                </a:cubicBezTo>
                <a:cubicBezTo>
                  <a:pt x="637" y="579"/>
                  <a:pt x="637" y="579"/>
                  <a:pt x="637" y="579"/>
                </a:cubicBezTo>
                <a:cubicBezTo>
                  <a:pt x="639" y="577"/>
                  <a:pt x="639" y="577"/>
                  <a:pt x="639" y="577"/>
                </a:cubicBezTo>
                <a:cubicBezTo>
                  <a:pt x="640" y="577"/>
                  <a:pt x="640" y="577"/>
                  <a:pt x="640" y="577"/>
                </a:cubicBezTo>
                <a:cubicBezTo>
                  <a:pt x="641" y="577"/>
                  <a:pt x="641" y="577"/>
                  <a:pt x="641" y="577"/>
                </a:cubicBezTo>
                <a:cubicBezTo>
                  <a:pt x="642" y="574"/>
                  <a:pt x="642" y="574"/>
                  <a:pt x="642" y="574"/>
                </a:cubicBezTo>
                <a:cubicBezTo>
                  <a:pt x="642" y="571"/>
                  <a:pt x="642" y="571"/>
                  <a:pt x="642" y="571"/>
                </a:cubicBezTo>
                <a:cubicBezTo>
                  <a:pt x="644" y="569"/>
                  <a:pt x="644" y="569"/>
                  <a:pt x="644" y="569"/>
                </a:cubicBezTo>
                <a:cubicBezTo>
                  <a:pt x="645" y="568"/>
                  <a:pt x="645" y="568"/>
                  <a:pt x="645" y="568"/>
                </a:cubicBezTo>
                <a:cubicBezTo>
                  <a:pt x="646" y="568"/>
                  <a:pt x="646" y="568"/>
                  <a:pt x="646" y="568"/>
                </a:cubicBezTo>
                <a:cubicBezTo>
                  <a:pt x="647" y="569"/>
                  <a:pt x="647" y="569"/>
                  <a:pt x="647" y="569"/>
                </a:cubicBezTo>
                <a:cubicBezTo>
                  <a:pt x="648" y="568"/>
                  <a:pt x="648" y="568"/>
                  <a:pt x="648" y="568"/>
                </a:cubicBezTo>
                <a:cubicBezTo>
                  <a:pt x="650" y="567"/>
                  <a:pt x="650" y="567"/>
                  <a:pt x="650" y="567"/>
                </a:cubicBezTo>
                <a:cubicBezTo>
                  <a:pt x="651" y="568"/>
                  <a:pt x="651" y="568"/>
                  <a:pt x="651" y="568"/>
                </a:cubicBezTo>
                <a:cubicBezTo>
                  <a:pt x="651" y="570"/>
                  <a:pt x="651" y="570"/>
                  <a:pt x="651" y="570"/>
                </a:cubicBezTo>
                <a:cubicBezTo>
                  <a:pt x="650" y="571"/>
                  <a:pt x="650" y="571"/>
                  <a:pt x="650" y="571"/>
                </a:cubicBezTo>
                <a:cubicBezTo>
                  <a:pt x="649" y="572"/>
                  <a:pt x="649" y="572"/>
                  <a:pt x="649" y="572"/>
                </a:cubicBezTo>
                <a:cubicBezTo>
                  <a:pt x="651" y="573"/>
                  <a:pt x="651" y="573"/>
                  <a:pt x="651" y="573"/>
                </a:cubicBezTo>
                <a:cubicBezTo>
                  <a:pt x="654" y="573"/>
                  <a:pt x="654" y="573"/>
                  <a:pt x="654" y="573"/>
                </a:cubicBezTo>
                <a:cubicBezTo>
                  <a:pt x="656" y="574"/>
                  <a:pt x="656" y="574"/>
                  <a:pt x="656" y="574"/>
                </a:cubicBezTo>
                <a:cubicBezTo>
                  <a:pt x="656" y="576"/>
                  <a:pt x="656" y="576"/>
                  <a:pt x="656" y="576"/>
                </a:cubicBezTo>
                <a:cubicBezTo>
                  <a:pt x="655" y="578"/>
                  <a:pt x="655" y="578"/>
                  <a:pt x="655" y="578"/>
                </a:cubicBezTo>
                <a:cubicBezTo>
                  <a:pt x="653" y="578"/>
                  <a:pt x="653" y="578"/>
                  <a:pt x="653" y="578"/>
                </a:cubicBezTo>
                <a:cubicBezTo>
                  <a:pt x="653" y="581"/>
                  <a:pt x="653" y="581"/>
                  <a:pt x="653" y="581"/>
                </a:cubicBezTo>
                <a:cubicBezTo>
                  <a:pt x="655" y="582"/>
                  <a:pt x="655" y="582"/>
                  <a:pt x="655" y="582"/>
                </a:cubicBezTo>
                <a:cubicBezTo>
                  <a:pt x="656" y="581"/>
                  <a:pt x="656" y="581"/>
                  <a:pt x="656" y="581"/>
                </a:cubicBezTo>
                <a:cubicBezTo>
                  <a:pt x="657" y="581"/>
                  <a:pt x="657" y="581"/>
                  <a:pt x="657" y="581"/>
                </a:cubicBezTo>
                <a:cubicBezTo>
                  <a:pt x="658" y="582"/>
                  <a:pt x="658" y="582"/>
                  <a:pt x="658" y="582"/>
                </a:cubicBezTo>
                <a:cubicBezTo>
                  <a:pt x="659" y="582"/>
                  <a:pt x="659" y="582"/>
                  <a:pt x="659" y="582"/>
                </a:cubicBezTo>
                <a:cubicBezTo>
                  <a:pt x="660" y="583"/>
                  <a:pt x="660" y="583"/>
                  <a:pt x="660" y="583"/>
                </a:cubicBezTo>
                <a:cubicBezTo>
                  <a:pt x="662" y="583"/>
                  <a:pt x="662" y="583"/>
                  <a:pt x="662" y="583"/>
                </a:cubicBezTo>
                <a:cubicBezTo>
                  <a:pt x="664" y="585"/>
                  <a:pt x="664" y="585"/>
                  <a:pt x="664" y="585"/>
                </a:cubicBezTo>
                <a:cubicBezTo>
                  <a:pt x="665" y="585"/>
                  <a:pt x="665" y="585"/>
                  <a:pt x="665" y="585"/>
                </a:cubicBezTo>
                <a:cubicBezTo>
                  <a:pt x="668" y="586"/>
                  <a:pt x="668" y="586"/>
                  <a:pt x="668" y="586"/>
                </a:cubicBezTo>
                <a:cubicBezTo>
                  <a:pt x="669" y="586"/>
                  <a:pt x="669" y="586"/>
                  <a:pt x="669" y="586"/>
                </a:cubicBezTo>
                <a:cubicBezTo>
                  <a:pt x="670" y="583"/>
                  <a:pt x="670" y="583"/>
                  <a:pt x="670" y="583"/>
                </a:cubicBezTo>
                <a:cubicBezTo>
                  <a:pt x="672" y="583"/>
                  <a:pt x="672" y="583"/>
                  <a:pt x="672" y="583"/>
                </a:cubicBezTo>
                <a:cubicBezTo>
                  <a:pt x="674" y="581"/>
                  <a:pt x="674" y="581"/>
                  <a:pt x="674" y="581"/>
                </a:cubicBezTo>
                <a:cubicBezTo>
                  <a:pt x="676" y="580"/>
                  <a:pt x="676" y="580"/>
                  <a:pt x="676" y="580"/>
                </a:cubicBezTo>
                <a:cubicBezTo>
                  <a:pt x="676" y="579"/>
                  <a:pt x="676" y="579"/>
                  <a:pt x="676" y="579"/>
                </a:cubicBezTo>
                <a:cubicBezTo>
                  <a:pt x="675" y="579"/>
                  <a:pt x="675" y="579"/>
                  <a:pt x="675" y="579"/>
                </a:cubicBezTo>
                <a:cubicBezTo>
                  <a:pt x="673" y="577"/>
                  <a:pt x="673" y="577"/>
                  <a:pt x="673" y="577"/>
                </a:cubicBezTo>
                <a:cubicBezTo>
                  <a:pt x="675" y="577"/>
                  <a:pt x="675" y="577"/>
                  <a:pt x="675" y="577"/>
                </a:cubicBezTo>
                <a:cubicBezTo>
                  <a:pt x="676" y="575"/>
                  <a:pt x="676" y="575"/>
                  <a:pt x="676" y="575"/>
                </a:cubicBezTo>
                <a:cubicBezTo>
                  <a:pt x="674" y="575"/>
                  <a:pt x="674" y="575"/>
                  <a:pt x="674" y="575"/>
                </a:cubicBezTo>
                <a:cubicBezTo>
                  <a:pt x="673" y="573"/>
                  <a:pt x="673" y="573"/>
                  <a:pt x="673" y="573"/>
                </a:cubicBezTo>
                <a:cubicBezTo>
                  <a:pt x="672" y="573"/>
                  <a:pt x="672" y="573"/>
                  <a:pt x="672" y="573"/>
                </a:cubicBezTo>
                <a:cubicBezTo>
                  <a:pt x="672" y="575"/>
                  <a:pt x="672" y="575"/>
                  <a:pt x="672" y="575"/>
                </a:cubicBezTo>
                <a:cubicBezTo>
                  <a:pt x="672" y="575"/>
                  <a:pt x="672" y="575"/>
                  <a:pt x="672" y="575"/>
                </a:cubicBezTo>
                <a:cubicBezTo>
                  <a:pt x="671" y="575"/>
                  <a:pt x="671" y="575"/>
                  <a:pt x="671" y="575"/>
                </a:cubicBezTo>
                <a:cubicBezTo>
                  <a:pt x="668" y="574"/>
                  <a:pt x="668" y="574"/>
                  <a:pt x="668" y="574"/>
                </a:cubicBezTo>
                <a:cubicBezTo>
                  <a:pt x="668" y="572"/>
                  <a:pt x="668" y="572"/>
                  <a:pt x="668" y="572"/>
                </a:cubicBezTo>
                <a:cubicBezTo>
                  <a:pt x="667" y="573"/>
                  <a:pt x="667" y="573"/>
                  <a:pt x="667" y="573"/>
                </a:cubicBezTo>
                <a:cubicBezTo>
                  <a:pt x="666" y="574"/>
                  <a:pt x="666" y="574"/>
                  <a:pt x="666" y="574"/>
                </a:cubicBezTo>
                <a:cubicBezTo>
                  <a:pt x="662" y="574"/>
                  <a:pt x="662" y="574"/>
                  <a:pt x="662" y="574"/>
                </a:cubicBezTo>
                <a:cubicBezTo>
                  <a:pt x="661" y="573"/>
                  <a:pt x="661" y="573"/>
                  <a:pt x="661" y="573"/>
                </a:cubicBezTo>
                <a:cubicBezTo>
                  <a:pt x="663" y="571"/>
                  <a:pt x="663" y="571"/>
                  <a:pt x="663" y="571"/>
                </a:cubicBezTo>
                <a:cubicBezTo>
                  <a:pt x="664" y="572"/>
                  <a:pt x="664" y="572"/>
                  <a:pt x="664" y="572"/>
                </a:cubicBezTo>
                <a:cubicBezTo>
                  <a:pt x="666" y="570"/>
                  <a:pt x="666" y="570"/>
                  <a:pt x="666" y="570"/>
                </a:cubicBezTo>
                <a:cubicBezTo>
                  <a:pt x="666" y="569"/>
                  <a:pt x="666" y="569"/>
                  <a:pt x="666" y="569"/>
                </a:cubicBezTo>
                <a:cubicBezTo>
                  <a:pt x="665" y="568"/>
                  <a:pt x="665" y="568"/>
                  <a:pt x="665" y="568"/>
                </a:cubicBezTo>
                <a:cubicBezTo>
                  <a:pt x="665" y="565"/>
                  <a:pt x="665" y="565"/>
                  <a:pt x="665" y="565"/>
                </a:cubicBezTo>
                <a:cubicBezTo>
                  <a:pt x="666" y="564"/>
                  <a:pt x="666" y="564"/>
                  <a:pt x="666" y="564"/>
                </a:cubicBezTo>
                <a:cubicBezTo>
                  <a:pt x="666" y="563"/>
                  <a:pt x="666" y="563"/>
                  <a:pt x="666" y="563"/>
                </a:cubicBezTo>
                <a:cubicBezTo>
                  <a:pt x="665" y="561"/>
                  <a:pt x="665" y="561"/>
                  <a:pt x="665" y="561"/>
                </a:cubicBezTo>
                <a:cubicBezTo>
                  <a:pt x="665" y="560"/>
                  <a:pt x="665" y="560"/>
                  <a:pt x="665" y="560"/>
                </a:cubicBezTo>
                <a:cubicBezTo>
                  <a:pt x="661" y="556"/>
                  <a:pt x="661" y="556"/>
                  <a:pt x="661" y="556"/>
                </a:cubicBezTo>
                <a:cubicBezTo>
                  <a:pt x="658" y="555"/>
                  <a:pt x="658" y="555"/>
                  <a:pt x="658" y="555"/>
                </a:cubicBezTo>
                <a:cubicBezTo>
                  <a:pt x="658" y="554"/>
                  <a:pt x="658" y="554"/>
                  <a:pt x="658" y="554"/>
                </a:cubicBezTo>
                <a:cubicBezTo>
                  <a:pt x="657" y="551"/>
                  <a:pt x="657" y="551"/>
                  <a:pt x="657" y="551"/>
                </a:cubicBezTo>
                <a:cubicBezTo>
                  <a:pt x="656" y="551"/>
                  <a:pt x="656" y="551"/>
                  <a:pt x="656" y="551"/>
                </a:cubicBezTo>
                <a:cubicBezTo>
                  <a:pt x="655" y="550"/>
                  <a:pt x="655" y="550"/>
                  <a:pt x="655" y="550"/>
                </a:cubicBezTo>
                <a:cubicBezTo>
                  <a:pt x="655" y="547"/>
                  <a:pt x="655" y="547"/>
                  <a:pt x="655" y="547"/>
                </a:cubicBezTo>
                <a:cubicBezTo>
                  <a:pt x="655" y="545"/>
                  <a:pt x="655" y="545"/>
                  <a:pt x="655" y="545"/>
                </a:cubicBezTo>
                <a:cubicBezTo>
                  <a:pt x="652" y="545"/>
                  <a:pt x="652" y="545"/>
                  <a:pt x="652" y="545"/>
                </a:cubicBezTo>
                <a:cubicBezTo>
                  <a:pt x="648" y="543"/>
                  <a:pt x="648" y="543"/>
                  <a:pt x="648" y="543"/>
                </a:cubicBezTo>
                <a:cubicBezTo>
                  <a:pt x="647" y="541"/>
                  <a:pt x="647" y="541"/>
                  <a:pt x="647" y="541"/>
                </a:cubicBezTo>
                <a:cubicBezTo>
                  <a:pt x="648" y="540"/>
                  <a:pt x="648" y="540"/>
                  <a:pt x="648" y="540"/>
                </a:cubicBezTo>
                <a:cubicBezTo>
                  <a:pt x="648" y="539"/>
                  <a:pt x="648" y="539"/>
                  <a:pt x="648" y="539"/>
                </a:cubicBezTo>
                <a:cubicBezTo>
                  <a:pt x="646" y="537"/>
                  <a:pt x="646" y="537"/>
                  <a:pt x="646" y="537"/>
                </a:cubicBezTo>
                <a:cubicBezTo>
                  <a:pt x="645" y="535"/>
                  <a:pt x="645" y="535"/>
                  <a:pt x="645" y="535"/>
                </a:cubicBezTo>
                <a:cubicBezTo>
                  <a:pt x="645" y="535"/>
                  <a:pt x="645" y="535"/>
                  <a:pt x="645" y="535"/>
                </a:cubicBezTo>
                <a:cubicBezTo>
                  <a:pt x="642" y="538"/>
                  <a:pt x="642" y="538"/>
                  <a:pt x="642" y="538"/>
                </a:cubicBezTo>
                <a:cubicBezTo>
                  <a:pt x="642" y="540"/>
                  <a:pt x="642" y="540"/>
                  <a:pt x="642" y="540"/>
                </a:cubicBezTo>
                <a:cubicBezTo>
                  <a:pt x="641" y="541"/>
                  <a:pt x="641" y="541"/>
                  <a:pt x="641" y="541"/>
                </a:cubicBezTo>
                <a:cubicBezTo>
                  <a:pt x="639" y="540"/>
                  <a:pt x="639" y="540"/>
                  <a:pt x="639" y="540"/>
                </a:cubicBezTo>
                <a:cubicBezTo>
                  <a:pt x="640" y="537"/>
                  <a:pt x="640" y="537"/>
                  <a:pt x="640" y="537"/>
                </a:cubicBezTo>
                <a:cubicBezTo>
                  <a:pt x="639" y="535"/>
                  <a:pt x="639" y="535"/>
                  <a:pt x="639" y="535"/>
                </a:cubicBezTo>
                <a:cubicBezTo>
                  <a:pt x="639" y="534"/>
                  <a:pt x="639" y="534"/>
                  <a:pt x="639" y="534"/>
                </a:cubicBezTo>
                <a:cubicBezTo>
                  <a:pt x="640" y="534"/>
                  <a:pt x="640" y="534"/>
                  <a:pt x="640" y="534"/>
                </a:cubicBezTo>
                <a:cubicBezTo>
                  <a:pt x="642" y="534"/>
                  <a:pt x="642" y="534"/>
                  <a:pt x="642" y="534"/>
                </a:cubicBezTo>
                <a:cubicBezTo>
                  <a:pt x="641" y="532"/>
                  <a:pt x="641" y="532"/>
                  <a:pt x="641" y="532"/>
                </a:cubicBezTo>
                <a:cubicBezTo>
                  <a:pt x="642" y="530"/>
                  <a:pt x="642" y="530"/>
                  <a:pt x="642" y="530"/>
                </a:cubicBezTo>
                <a:cubicBezTo>
                  <a:pt x="641" y="528"/>
                  <a:pt x="641" y="528"/>
                  <a:pt x="641" y="528"/>
                </a:cubicBezTo>
                <a:cubicBezTo>
                  <a:pt x="639" y="529"/>
                  <a:pt x="639" y="529"/>
                  <a:pt x="639" y="529"/>
                </a:cubicBezTo>
                <a:cubicBezTo>
                  <a:pt x="639" y="527"/>
                  <a:pt x="639" y="527"/>
                  <a:pt x="639" y="527"/>
                </a:cubicBezTo>
                <a:cubicBezTo>
                  <a:pt x="641" y="525"/>
                  <a:pt x="641" y="525"/>
                  <a:pt x="641" y="525"/>
                </a:cubicBezTo>
                <a:cubicBezTo>
                  <a:pt x="640" y="524"/>
                  <a:pt x="640" y="524"/>
                  <a:pt x="640" y="524"/>
                </a:cubicBezTo>
                <a:cubicBezTo>
                  <a:pt x="635" y="526"/>
                  <a:pt x="635" y="526"/>
                  <a:pt x="635" y="526"/>
                </a:cubicBezTo>
                <a:cubicBezTo>
                  <a:pt x="633" y="528"/>
                  <a:pt x="633" y="528"/>
                  <a:pt x="633" y="528"/>
                </a:cubicBezTo>
                <a:cubicBezTo>
                  <a:pt x="631" y="533"/>
                  <a:pt x="631" y="533"/>
                  <a:pt x="631" y="533"/>
                </a:cubicBezTo>
                <a:cubicBezTo>
                  <a:pt x="629" y="536"/>
                  <a:pt x="629" y="536"/>
                  <a:pt x="629" y="536"/>
                </a:cubicBezTo>
                <a:cubicBezTo>
                  <a:pt x="628" y="538"/>
                  <a:pt x="628" y="538"/>
                  <a:pt x="628" y="538"/>
                </a:cubicBezTo>
                <a:cubicBezTo>
                  <a:pt x="627" y="540"/>
                  <a:pt x="627" y="540"/>
                  <a:pt x="627" y="540"/>
                </a:cubicBezTo>
                <a:cubicBezTo>
                  <a:pt x="627" y="541"/>
                  <a:pt x="627" y="541"/>
                  <a:pt x="627" y="541"/>
                </a:cubicBezTo>
                <a:cubicBezTo>
                  <a:pt x="624" y="545"/>
                  <a:pt x="624" y="545"/>
                  <a:pt x="624" y="545"/>
                </a:cubicBezTo>
                <a:cubicBezTo>
                  <a:pt x="625" y="547"/>
                  <a:pt x="625" y="547"/>
                  <a:pt x="625" y="547"/>
                </a:cubicBezTo>
                <a:cubicBezTo>
                  <a:pt x="624" y="548"/>
                  <a:pt x="624" y="548"/>
                  <a:pt x="624" y="548"/>
                </a:cubicBezTo>
                <a:cubicBezTo>
                  <a:pt x="623" y="550"/>
                  <a:pt x="623" y="550"/>
                  <a:pt x="623" y="550"/>
                </a:cubicBezTo>
                <a:cubicBezTo>
                  <a:pt x="623" y="552"/>
                  <a:pt x="623" y="552"/>
                  <a:pt x="623" y="552"/>
                </a:cubicBezTo>
                <a:cubicBezTo>
                  <a:pt x="620" y="554"/>
                  <a:pt x="620" y="554"/>
                  <a:pt x="620" y="554"/>
                </a:cubicBezTo>
                <a:cubicBezTo>
                  <a:pt x="619" y="557"/>
                  <a:pt x="619" y="557"/>
                  <a:pt x="619" y="557"/>
                </a:cubicBezTo>
                <a:cubicBezTo>
                  <a:pt x="619" y="560"/>
                  <a:pt x="619" y="560"/>
                  <a:pt x="619" y="560"/>
                </a:cubicBezTo>
                <a:cubicBezTo>
                  <a:pt x="618" y="561"/>
                  <a:pt x="618" y="561"/>
                  <a:pt x="618" y="561"/>
                </a:cubicBezTo>
                <a:cubicBezTo>
                  <a:pt x="619" y="565"/>
                  <a:pt x="619" y="565"/>
                  <a:pt x="619" y="565"/>
                </a:cubicBezTo>
                <a:cubicBezTo>
                  <a:pt x="617" y="566"/>
                  <a:pt x="617" y="566"/>
                  <a:pt x="617" y="566"/>
                </a:cubicBezTo>
                <a:cubicBezTo>
                  <a:pt x="614" y="566"/>
                  <a:pt x="614" y="566"/>
                  <a:pt x="614" y="566"/>
                </a:cubicBezTo>
                <a:cubicBezTo>
                  <a:pt x="610" y="568"/>
                  <a:pt x="610" y="568"/>
                  <a:pt x="610" y="568"/>
                </a:cubicBezTo>
                <a:cubicBezTo>
                  <a:pt x="610" y="570"/>
                  <a:pt x="610" y="570"/>
                  <a:pt x="610" y="570"/>
                </a:cubicBezTo>
                <a:cubicBezTo>
                  <a:pt x="609" y="574"/>
                  <a:pt x="609" y="574"/>
                  <a:pt x="609" y="574"/>
                </a:cubicBezTo>
                <a:cubicBezTo>
                  <a:pt x="609" y="577"/>
                  <a:pt x="609" y="577"/>
                  <a:pt x="609" y="577"/>
                </a:cubicBezTo>
                <a:close/>
                <a:moveTo>
                  <a:pt x="629" y="612"/>
                </a:moveTo>
                <a:cubicBezTo>
                  <a:pt x="629" y="613"/>
                  <a:pt x="630" y="613"/>
                  <a:pt x="630" y="613"/>
                </a:cubicBezTo>
                <a:cubicBezTo>
                  <a:pt x="631" y="613"/>
                  <a:pt x="631" y="613"/>
                  <a:pt x="631" y="613"/>
                </a:cubicBezTo>
                <a:cubicBezTo>
                  <a:pt x="633" y="610"/>
                  <a:pt x="633" y="610"/>
                  <a:pt x="633" y="610"/>
                </a:cubicBezTo>
                <a:cubicBezTo>
                  <a:pt x="634" y="610"/>
                  <a:pt x="634" y="610"/>
                  <a:pt x="634" y="610"/>
                </a:cubicBezTo>
                <a:cubicBezTo>
                  <a:pt x="636" y="610"/>
                  <a:pt x="636" y="610"/>
                  <a:pt x="636" y="610"/>
                </a:cubicBezTo>
                <a:cubicBezTo>
                  <a:pt x="636" y="611"/>
                  <a:pt x="636" y="611"/>
                  <a:pt x="636" y="611"/>
                </a:cubicBezTo>
                <a:cubicBezTo>
                  <a:pt x="638" y="612"/>
                  <a:pt x="638" y="612"/>
                  <a:pt x="638" y="612"/>
                </a:cubicBezTo>
                <a:cubicBezTo>
                  <a:pt x="641" y="609"/>
                  <a:pt x="641" y="609"/>
                  <a:pt x="641" y="609"/>
                </a:cubicBezTo>
                <a:cubicBezTo>
                  <a:pt x="643" y="608"/>
                  <a:pt x="643" y="608"/>
                  <a:pt x="643" y="608"/>
                </a:cubicBezTo>
                <a:cubicBezTo>
                  <a:pt x="645" y="607"/>
                  <a:pt x="645" y="607"/>
                  <a:pt x="645" y="607"/>
                </a:cubicBezTo>
                <a:cubicBezTo>
                  <a:pt x="647" y="604"/>
                  <a:pt x="647" y="604"/>
                  <a:pt x="647" y="604"/>
                </a:cubicBezTo>
                <a:cubicBezTo>
                  <a:pt x="649" y="604"/>
                  <a:pt x="649" y="604"/>
                  <a:pt x="649" y="604"/>
                </a:cubicBezTo>
                <a:cubicBezTo>
                  <a:pt x="652" y="602"/>
                  <a:pt x="652" y="602"/>
                  <a:pt x="652" y="602"/>
                </a:cubicBezTo>
                <a:cubicBezTo>
                  <a:pt x="652" y="600"/>
                  <a:pt x="652" y="600"/>
                  <a:pt x="652" y="600"/>
                </a:cubicBezTo>
                <a:cubicBezTo>
                  <a:pt x="654" y="598"/>
                  <a:pt x="654" y="598"/>
                  <a:pt x="654" y="598"/>
                </a:cubicBezTo>
                <a:cubicBezTo>
                  <a:pt x="653" y="597"/>
                  <a:pt x="653" y="597"/>
                  <a:pt x="653" y="597"/>
                </a:cubicBezTo>
                <a:cubicBezTo>
                  <a:pt x="651" y="597"/>
                  <a:pt x="651" y="597"/>
                  <a:pt x="651" y="597"/>
                </a:cubicBezTo>
                <a:cubicBezTo>
                  <a:pt x="650" y="597"/>
                  <a:pt x="650" y="597"/>
                  <a:pt x="650" y="597"/>
                </a:cubicBezTo>
                <a:cubicBezTo>
                  <a:pt x="648" y="597"/>
                  <a:pt x="648" y="597"/>
                  <a:pt x="648" y="597"/>
                </a:cubicBezTo>
                <a:cubicBezTo>
                  <a:pt x="646" y="597"/>
                  <a:pt x="646" y="597"/>
                  <a:pt x="646" y="597"/>
                </a:cubicBezTo>
                <a:cubicBezTo>
                  <a:pt x="645" y="597"/>
                  <a:pt x="645" y="597"/>
                  <a:pt x="645" y="597"/>
                </a:cubicBezTo>
                <a:cubicBezTo>
                  <a:pt x="644" y="597"/>
                  <a:pt x="644" y="597"/>
                  <a:pt x="644" y="597"/>
                </a:cubicBezTo>
                <a:cubicBezTo>
                  <a:pt x="642" y="599"/>
                  <a:pt x="642" y="599"/>
                  <a:pt x="642" y="599"/>
                </a:cubicBezTo>
                <a:cubicBezTo>
                  <a:pt x="640" y="598"/>
                  <a:pt x="640" y="598"/>
                  <a:pt x="640" y="598"/>
                </a:cubicBezTo>
                <a:cubicBezTo>
                  <a:pt x="640" y="596"/>
                  <a:pt x="640" y="596"/>
                  <a:pt x="640" y="596"/>
                </a:cubicBezTo>
                <a:cubicBezTo>
                  <a:pt x="639" y="596"/>
                  <a:pt x="639" y="596"/>
                  <a:pt x="639" y="596"/>
                </a:cubicBezTo>
                <a:cubicBezTo>
                  <a:pt x="637" y="597"/>
                  <a:pt x="637" y="597"/>
                  <a:pt x="637" y="597"/>
                </a:cubicBezTo>
                <a:cubicBezTo>
                  <a:pt x="634" y="600"/>
                  <a:pt x="634" y="600"/>
                  <a:pt x="634" y="600"/>
                </a:cubicBezTo>
                <a:cubicBezTo>
                  <a:pt x="634" y="601"/>
                  <a:pt x="634" y="601"/>
                  <a:pt x="634" y="601"/>
                </a:cubicBezTo>
                <a:cubicBezTo>
                  <a:pt x="633" y="603"/>
                  <a:pt x="633" y="603"/>
                  <a:pt x="633" y="603"/>
                </a:cubicBezTo>
                <a:cubicBezTo>
                  <a:pt x="629" y="604"/>
                  <a:pt x="629" y="604"/>
                  <a:pt x="629" y="604"/>
                </a:cubicBezTo>
                <a:cubicBezTo>
                  <a:pt x="628" y="605"/>
                  <a:pt x="628" y="605"/>
                  <a:pt x="628" y="605"/>
                </a:cubicBezTo>
                <a:cubicBezTo>
                  <a:pt x="629" y="606"/>
                  <a:pt x="629" y="606"/>
                  <a:pt x="629" y="606"/>
                </a:cubicBezTo>
                <a:cubicBezTo>
                  <a:pt x="630" y="608"/>
                  <a:pt x="630" y="608"/>
                  <a:pt x="630" y="608"/>
                </a:cubicBezTo>
                <a:cubicBezTo>
                  <a:pt x="629" y="610"/>
                  <a:pt x="629" y="610"/>
                  <a:pt x="629" y="610"/>
                </a:cubicBezTo>
                <a:cubicBezTo>
                  <a:pt x="629" y="612"/>
                  <a:pt x="629" y="612"/>
                  <a:pt x="629" y="612"/>
                </a:cubicBezTo>
                <a:close/>
                <a:moveTo>
                  <a:pt x="826" y="628"/>
                </a:moveTo>
                <a:cubicBezTo>
                  <a:pt x="827" y="629"/>
                  <a:pt x="827" y="629"/>
                  <a:pt x="827" y="629"/>
                </a:cubicBezTo>
                <a:cubicBezTo>
                  <a:pt x="829" y="629"/>
                  <a:pt x="829" y="629"/>
                  <a:pt x="829" y="629"/>
                </a:cubicBezTo>
                <a:cubicBezTo>
                  <a:pt x="831" y="631"/>
                  <a:pt x="831" y="631"/>
                  <a:pt x="831" y="631"/>
                </a:cubicBezTo>
                <a:cubicBezTo>
                  <a:pt x="832" y="630"/>
                  <a:pt x="832" y="630"/>
                  <a:pt x="832" y="630"/>
                </a:cubicBezTo>
                <a:cubicBezTo>
                  <a:pt x="832" y="629"/>
                  <a:pt x="832" y="629"/>
                  <a:pt x="832" y="629"/>
                </a:cubicBezTo>
                <a:cubicBezTo>
                  <a:pt x="833" y="628"/>
                  <a:pt x="833" y="628"/>
                  <a:pt x="833" y="628"/>
                </a:cubicBezTo>
                <a:cubicBezTo>
                  <a:pt x="833" y="626"/>
                  <a:pt x="833" y="626"/>
                  <a:pt x="833" y="626"/>
                </a:cubicBezTo>
                <a:cubicBezTo>
                  <a:pt x="832" y="626"/>
                  <a:pt x="832" y="626"/>
                  <a:pt x="832" y="626"/>
                </a:cubicBezTo>
                <a:cubicBezTo>
                  <a:pt x="830" y="627"/>
                  <a:pt x="830" y="627"/>
                  <a:pt x="830" y="627"/>
                </a:cubicBezTo>
                <a:cubicBezTo>
                  <a:pt x="828" y="627"/>
                  <a:pt x="828" y="627"/>
                  <a:pt x="828" y="627"/>
                </a:cubicBezTo>
                <a:cubicBezTo>
                  <a:pt x="826" y="628"/>
                  <a:pt x="826" y="628"/>
                  <a:pt x="826" y="628"/>
                </a:cubicBezTo>
                <a:close/>
                <a:moveTo>
                  <a:pt x="765" y="612"/>
                </a:moveTo>
                <a:cubicBezTo>
                  <a:pt x="765" y="613"/>
                  <a:pt x="765" y="613"/>
                  <a:pt x="765" y="613"/>
                </a:cubicBezTo>
                <a:cubicBezTo>
                  <a:pt x="768" y="613"/>
                  <a:pt x="768" y="613"/>
                  <a:pt x="768" y="613"/>
                </a:cubicBezTo>
                <a:cubicBezTo>
                  <a:pt x="768" y="615"/>
                  <a:pt x="768" y="615"/>
                  <a:pt x="768" y="615"/>
                </a:cubicBezTo>
                <a:cubicBezTo>
                  <a:pt x="768" y="615"/>
                  <a:pt x="768" y="615"/>
                  <a:pt x="768" y="615"/>
                </a:cubicBezTo>
                <a:cubicBezTo>
                  <a:pt x="768" y="617"/>
                  <a:pt x="768" y="617"/>
                  <a:pt x="768" y="617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72" y="618"/>
                  <a:pt x="772" y="618"/>
                  <a:pt x="772" y="618"/>
                </a:cubicBezTo>
                <a:cubicBezTo>
                  <a:pt x="772" y="618"/>
                  <a:pt x="772" y="618"/>
                  <a:pt x="772" y="618"/>
                </a:cubicBezTo>
                <a:cubicBezTo>
                  <a:pt x="773" y="617"/>
                  <a:pt x="773" y="617"/>
                  <a:pt x="773" y="617"/>
                </a:cubicBezTo>
                <a:cubicBezTo>
                  <a:pt x="773" y="616"/>
                  <a:pt x="773" y="616"/>
                  <a:pt x="773" y="616"/>
                </a:cubicBezTo>
                <a:cubicBezTo>
                  <a:pt x="771" y="614"/>
                  <a:pt x="771" y="614"/>
                  <a:pt x="771" y="614"/>
                </a:cubicBezTo>
                <a:cubicBezTo>
                  <a:pt x="770" y="614"/>
                  <a:pt x="770" y="614"/>
                  <a:pt x="770" y="614"/>
                </a:cubicBezTo>
                <a:cubicBezTo>
                  <a:pt x="769" y="613"/>
                  <a:pt x="769" y="613"/>
                  <a:pt x="769" y="613"/>
                </a:cubicBezTo>
                <a:cubicBezTo>
                  <a:pt x="767" y="612"/>
                  <a:pt x="767" y="612"/>
                  <a:pt x="767" y="612"/>
                </a:cubicBezTo>
                <a:cubicBezTo>
                  <a:pt x="765" y="612"/>
                  <a:pt x="765" y="612"/>
                  <a:pt x="765" y="612"/>
                </a:cubicBezTo>
                <a:cubicBezTo>
                  <a:pt x="765" y="612"/>
                  <a:pt x="765" y="612"/>
                  <a:pt x="765" y="612"/>
                </a:cubicBezTo>
                <a:close/>
                <a:moveTo>
                  <a:pt x="824" y="644"/>
                </a:moveTo>
                <a:cubicBezTo>
                  <a:pt x="821" y="642"/>
                  <a:pt x="821" y="642"/>
                  <a:pt x="821" y="642"/>
                </a:cubicBezTo>
                <a:cubicBezTo>
                  <a:pt x="821" y="641"/>
                  <a:pt x="821" y="641"/>
                  <a:pt x="821" y="641"/>
                </a:cubicBezTo>
                <a:cubicBezTo>
                  <a:pt x="820" y="640"/>
                  <a:pt x="820" y="640"/>
                  <a:pt x="820" y="640"/>
                </a:cubicBezTo>
                <a:cubicBezTo>
                  <a:pt x="820" y="639"/>
                  <a:pt x="820" y="639"/>
                  <a:pt x="820" y="639"/>
                </a:cubicBezTo>
                <a:cubicBezTo>
                  <a:pt x="822" y="638"/>
                  <a:pt x="822" y="638"/>
                  <a:pt x="822" y="638"/>
                </a:cubicBezTo>
                <a:cubicBezTo>
                  <a:pt x="823" y="639"/>
                  <a:pt x="823" y="639"/>
                  <a:pt x="823" y="639"/>
                </a:cubicBezTo>
                <a:cubicBezTo>
                  <a:pt x="823" y="640"/>
                  <a:pt x="823" y="640"/>
                  <a:pt x="823" y="640"/>
                </a:cubicBezTo>
                <a:cubicBezTo>
                  <a:pt x="824" y="642"/>
                  <a:pt x="824" y="642"/>
                  <a:pt x="824" y="642"/>
                </a:cubicBezTo>
                <a:cubicBezTo>
                  <a:pt x="824" y="644"/>
                  <a:pt x="824" y="644"/>
                  <a:pt x="824" y="644"/>
                </a:cubicBezTo>
                <a:cubicBezTo>
                  <a:pt x="824" y="644"/>
                  <a:pt x="824" y="644"/>
                  <a:pt x="824" y="644"/>
                </a:cubicBezTo>
                <a:close/>
                <a:moveTo>
                  <a:pt x="821" y="651"/>
                </a:moveTo>
                <a:cubicBezTo>
                  <a:pt x="821" y="650"/>
                  <a:pt x="821" y="650"/>
                  <a:pt x="821" y="650"/>
                </a:cubicBezTo>
                <a:cubicBezTo>
                  <a:pt x="820" y="649"/>
                  <a:pt x="820" y="649"/>
                  <a:pt x="820" y="649"/>
                </a:cubicBezTo>
                <a:cubicBezTo>
                  <a:pt x="819" y="648"/>
                  <a:pt x="819" y="648"/>
                  <a:pt x="819" y="648"/>
                </a:cubicBezTo>
                <a:cubicBezTo>
                  <a:pt x="818" y="648"/>
                  <a:pt x="818" y="648"/>
                  <a:pt x="818" y="648"/>
                </a:cubicBezTo>
                <a:cubicBezTo>
                  <a:pt x="816" y="646"/>
                  <a:pt x="816" y="646"/>
                  <a:pt x="816" y="646"/>
                </a:cubicBezTo>
                <a:cubicBezTo>
                  <a:pt x="816" y="645"/>
                  <a:pt x="816" y="645"/>
                  <a:pt x="816" y="645"/>
                </a:cubicBezTo>
                <a:cubicBezTo>
                  <a:pt x="818" y="645"/>
                  <a:pt x="818" y="645"/>
                  <a:pt x="818" y="645"/>
                </a:cubicBezTo>
                <a:cubicBezTo>
                  <a:pt x="819" y="644"/>
                  <a:pt x="819" y="644"/>
                  <a:pt x="819" y="644"/>
                </a:cubicBezTo>
                <a:cubicBezTo>
                  <a:pt x="822" y="645"/>
                  <a:pt x="822" y="645"/>
                  <a:pt x="822" y="645"/>
                </a:cubicBezTo>
                <a:cubicBezTo>
                  <a:pt x="825" y="646"/>
                  <a:pt x="825" y="646"/>
                  <a:pt x="825" y="646"/>
                </a:cubicBezTo>
                <a:cubicBezTo>
                  <a:pt x="825" y="647"/>
                  <a:pt x="825" y="647"/>
                  <a:pt x="825" y="647"/>
                </a:cubicBezTo>
                <a:cubicBezTo>
                  <a:pt x="824" y="648"/>
                  <a:pt x="824" y="648"/>
                  <a:pt x="824" y="648"/>
                </a:cubicBezTo>
                <a:cubicBezTo>
                  <a:pt x="823" y="649"/>
                  <a:pt x="823" y="649"/>
                  <a:pt x="823" y="649"/>
                </a:cubicBezTo>
                <a:cubicBezTo>
                  <a:pt x="822" y="650"/>
                  <a:pt x="822" y="650"/>
                  <a:pt x="822" y="650"/>
                </a:cubicBezTo>
                <a:cubicBezTo>
                  <a:pt x="822" y="651"/>
                  <a:pt x="822" y="651"/>
                  <a:pt x="822" y="651"/>
                </a:cubicBezTo>
                <a:cubicBezTo>
                  <a:pt x="821" y="651"/>
                  <a:pt x="821" y="651"/>
                  <a:pt x="821" y="651"/>
                </a:cubicBezTo>
                <a:close/>
                <a:moveTo>
                  <a:pt x="761" y="688"/>
                </a:moveTo>
                <a:cubicBezTo>
                  <a:pt x="760" y="689"/>
                  <a:pt x="760" y="689"/>
                  <a:pt x="760" y="689"/>
                </a:cubicBezTo>
                <a:cubicBezTo>
                  <a:pt x="761" y="689"/>
                  <a:pt x="761" y="689"/>
                  <a:pt x="761" y="689"/>
                </a:cubicBezTo>
                <a:cubicBezTo>
                  <a:pt x="761" y="688"/>
                  <a:pt x="761" y="688"/>
                  <a:pt x="761" y="688"/>
                </a:cubicBezTo>
                <a:close/>
                <a:moveTo>
                  <a:pt x="762" y="689"/>
                </a:moveTo>
                <a:cubicBezTo>
                  <a:pt x="761" y="690"/>
                  <a:pt x="761" y="690"/>
                  <a:pt x="761" y="690"/>
                </a:cubicBezTo>
                <a:cubicBezTo>
                  <a:pt x="762" y="690"/>
                  <a:pt x="762" y="690"/>
                  <a:pt x="762" y="690"/>
                </a:cubicBezTo>
                <a:cubicBezTo>
                  <a:pt x="762" y="689"/>
                  <a:pt x="762" y="689"/>
                  <a:pt x="762" y="689"/>
                </a:cubicBezTo>
                <a:close/>
                <a:moveTo>
                  <a:pt x="763" y="688"/>
                </a:moveTo>
                <a:cubicBezTo>
                  <a:pt x="763" y="689"/>
                  <a:pt x="763" y="689"/>
                  <a:pt x="763" y="689"/>
                </a:cubicBezTo>
                <a:cubicBezTo>
                  <a:pt x="763" y="691"/>
                  <a:pt x="763" y="691"/>
                  <a:pt x="763" y="691"/>
                </a:cubicBezTo>
                <a:cubicBezTo>
                  <a:pt x="763" y="693"/>
                  <a:pt x="763" y="693"/>
                  <a:pt x="763" y="693"/>
                </a:cubicBezTo>
                <a:cubicBezTo>
                  <a:pt x="764" y="692"/>
                  <a:pt x="764" y="692"/>
                  <a:pt x="764" y="692"/>
                </a:cubicBezTo>
                <a:cubicBezTo>
                  <a:pt x="764" y="690"/>
                  <a:pt x="764" y="690"/>
                  <a:pt x="764" y="690"/>
                </a:cubicBezTo>
                <a:cubicBezTo>
                  <a:pt x="763" y="688"/>
                  <a:pt x="763" y="688"/>
                  <a:pt x="763" y="688"/>
                </a:cubicBezTo>
                <a:close/>
                <a:moveTo>
                  <a:pt x="779" y="670"/>
                </a:moveTo>
                <a:cubicBezTo>
                  <a:pt x="779" y="669"/>
                  <a:pt x="779" y="669"/>
                  <a:pt x="779" y="669"/>
                </a:cubicBezTo>
                <a:cubicBezTo>
                  <a:pt x="780" y="666"/>
                  <a:pt x="780" y="666"/>
                  <a:pt x="780" y="666"/>
                </a:cubicBezTo>
                <a:cubicBezTo>
                  <a:pt x="781" y="665"/>
                  <a:pt x="781" y="665"/>
                  <a:pt x="781" y="665"/>
                </a:cubicBezTo>
                <a:cubicBezTo>
                  <a:pt x="781" y="664"/>
                  <a:pt x="781" y="664"/>
                  <a:pt x="781" y="664"/>
                </a:cubicBezTo>
                <a:cubicBezTo>
                  <a:pt x="784" y="662"/>
                  <a:pt x="784" y="662"/>
                  <a:pt x="784" y="662"/>
                </a:cubicBezTo>
                <a:cubicBezTo>
                  <a:pt x="786" y="662"/>
                  <a:pt x="786" y="662"/>
                  <a:pt x="786" y="662"/>
                </a:cubicBezTo>
                <a:cubicBezTo>
                  <a:pt x="787" y="663"/>
                  <a:pt x="787" y="663"/>
                  <a:pt x="787" y="663"/>
                </a:cubicBezTo>
                <a:cubicBezTo>
                  <a:pt x="786" y="664"/>
                  <a:pt x="786" y="664"/>
                  <a:pt x="786" y="664"/>
                </a:cubicBezTo>
                <a:cubicBezTo>
                  <a:pt x="787" y="664"/>
                  <a:pt x="787" y="664"/>
                  <a:pt x="787" y="664"/>
                </a:cubicBezTo>
                <a:cubicBezTo>
                  <a:pt x="787" y="666"/>
                  <a:pt x="787" y="666"/>
                  <a:pt x="787" y="666"/>
                </a:cubicBezTo>
                <a:cubicBezTo>
                  <a:pt x="785" y="667"/>
                  <a:pt x="785" y="667"/>
                  <a:pt x="785" y="667"/>
                </a:cubicBezTo>
                <a:cubicBezTo>
                  <a:pt x="784" y="668"/>
                  <a:pt x="784" y="668"/>
                  <a:pt x="784" y="668"/>
                </a:cubicBezTo>
                <a:cubicBezTo>
                  <a:pt x="783" y="668"/>
                  <a:pt x="783" y="668"/>
                  <a:pt x="783" y="668"/>
                </a:cubicBezTo>
                <a:cubicBezTo>
                  <a:pt x="780" y="670"/>
                  <a:pt x="780" y="670"/>
                  <a:pt x="780" y="670"/>
                </a:cubicBezTo>
                <a:cubicBezTo>
                  <a:pt x="779" y="670"/>
                  <a:pt x="779" y="670"/>
                  <a:pt x="779" y="670"/>
                </a:cubicBezTo>
                <a:close/>
                <a:moveTo>
                  <a:pt x="726" y="610"/>
                </a:moveTo>
                <a:cubicBezTo>
                  <a:pt x="728" y="611"/>
                  <a:pt x="728" y="611"/>
                  <a:pt x="728" y="611"/>
                </a:cubicBezTo>
                <a:cubicBezTo>
                  <a:pt x="730" y="613"/>
                  <a:pt x="730" y="613"/>
                  <a:pt x="730" y="613"/>
                </a:cubicBezTo>
                <a:cubicBezTo>
                  <a:pt x="732" y="613"/>
                  <a:pt x="732" y="613"/>
                  <a:pt x="732" y="613"/>
                </a:cubicBezTo>
                <a:cubicBezTo>
                  <a:pt x="734" y="614"/>
                  <a:pt x="734" y="614"/>
                  <a:pt x="734" y="614"/>
                </a:cubicBezTo>
                <a:cubicBezTo>
                  <a:pt x="733" y="613"/>
                  <a:pt x="733" y="613"/>
                  <a:pt x="733" y="613"/>
                </a:cubicBezTo>
                <a:cubicBezTo>
                  <a:pt x="731" y="612"/>
                  <a:pt x="731" y="612"/>
                  <a:pt x="731" y="612"/>
                </a:cubicBezTo>
                <a:cubicBezTo>
                  <a:pt x="729" y="610"/>
                  <a:pt x="729" y="610"/>
                  <a:pt x="729" y="610"/>
                </a:cubicBezTo>
                <a:cubicBezTo>
                  <a:pt x="727" y="609"/>
                  <a:pt x="727" y="609"/>
                  <a:pt x="727" y="609"/>
                </a:cubicBezTo>
                <a:cubicBezTo>
                  <a:pt x="726" y="610"/>
                  <a:pt x="726" y="610"/>
                  <a:pt x="726" y="610"/>
                </a:cubicBezTo>
                <a:close/>
                <a:moveTo>
                  <a:pt x="708" y="593"/>
                </a:moveTo>
                <a:cubicBezTo>
                  <a:pt x="709" y="594"/>
                  <a:pt x="709" y="594"/>
                  <a:pt x="709" y="594"/>
                </a:cubicBezTo>
                <a:cubicBezTo>
                  <a:pt x="710" y="594"/>
                  <a:pt x="710" y="594"/>
                  <a:pt x="710" y="594"/>
                </a:cubicBezTo>
                <a:cubicBezTo>
                  <a:pt x="711" y="594"/>
                  <a:pt x="711" y="594"/>
                  <a:pt x="711" y="594"/>
                </a:cubicBezTo>
                <a:cubicBezTo>
                  <a:pt x="712" y="594"/>
                  <a:pt x="712" y="594"/>
                  <a:pt x="712" y="594"/>
                </a:cubicBezTo>
                <a:cubicBezTo>
                  <a:pt x="712" y="593"/>
                  <a:pt x="712" y="593"/>
                  <a:pt x="712" y="593"/>
                </a:cubicBezTo>
                <a:cubicBezTo>
                  <a:pt x="713" y="593"/>
                  <a:pt x="713" y="593"/>
                  <a:pt x="713" y="593"/>
                </a:cubicBezTo>
                <a:cubicBezTo>
                  <a:pt x="713" y="592"/>
                  <a:pt x="713" y="592"/>
                  <a:pt x="713" y="592"/>
                </a:cubicBezTo>
                <a:cubicBezTo>
                  <a:pt x="712" y="591"/>
                  <a:pt x="712" y="591"/>
                  <a:pt x="712" y="591"/>
                </a:cubicBezTo>
                <a:cubicBezTo>
                  <a:pt x="713" y="590"/>
                  <a:pt x="713" y="590"/>
                  <a:pt x="713" y="590"/>
                </a:cubicBezTo>
                <a:cubicBezTo>
                  <a:pt x="713" y="590"/>
                  <a:pt x="713" y="590"/>
                  <a:pt x="713" y="590"/>
                </a:cubicBezTo>
                <a:cubicBezTo>
                  <a:pt x="711" y="588"/>
                  <a:pt x="711" y="588"/>
                  <a:pt x="711" y="588"/>
                </a:cubicBezTo>
                <a:cubicBezTo>
                  <a:pt x="709" y="588"/>
                  <a:pt x="709" y="588"/>
                  <a:pt x="709" y="588"/>
                </a:cubicBezTo>
                <a:cubicBezTo>
                  <a:pt x="709" y="587"/>
                  <a:pt x="709" y="587"/>
                  <a:pt x="709" y="587"/>
                </a:cubicBezTo>
                <a:cubicBezTo>
                  <a:pt x="708" y="586"/>
                  <a:pt x="708" y="586"/>
                  <a:pt x="708" y="586"/>
                </a:cubicBezTo>
                <a:cubicBezTo>
                  <a:pt x="707" y="586"/>
                  <a:pt x="707" y="586"/>
                  <a:pt x="707" y="586"/>
                </a:cubicBezTo>
                <a:cubicBezTo>
                  <a:pt x="706" y="586"/>
                  <a:pt x="706" y="586"/>
                  <a:pt x="706" y="586"/>
                </a:cubicBezTo>
                <a:cubicBezTo>
                  <a:pt x="704" y="586"/>
                  <a:pt x="704" y="586"/>
                  <a:pt x="704" y="586"/>
                </a:cubicBezTo>
                <a:cubicBezTo>
                  <a:pt x="704" y="587"/>
                  <a:pt x="704" y="587"/>
                  <a:pt x="704" y="587"/>
                </a:cubicBezTo>
                <a:cubicBezTo>
                  <a:pt x="704" y="588"/>
                  <a:pt x="704" y="588"/>
                  <a:pt x="704" y="588"/>
                </a:cubicBezTo>
                <a:cubicBezTo>
                  <a:pt x="705" y="588"/>
                  <a:pt x="705" y="588"/>
                  <a:pt x="705" y="588"/>
                </a:cubicBezTo>
                <a:cubicBezTo>
                  <a:pt x="706" y="589"/>
                  <a:pt x="706" y="589"/>
                  <a:pt x="706" y="589"/>
                </a:cubicBezTo>
                <a:cubicBezTo>
                  <a:pt x="707" y="590"/>
                  <a:pt x="707" y="590"/>
                  <a:pt x="707" y="590"/>
                </a:cubicBezTo>
                <a:cubicBezTo>
                  <a:pt x="708" y="591"/>
                  <a:pt x="708" y="591"/>
                  <a:pt x="708" y="591"/>
                </a:cubicBezTo>
                <a:cubicBezTo>
                  <a:pt x="708" y="593"/>
                  <a:pt x="708" y="593"/>
                  <a:pt x="708" y="593"/>
                </a:cubicBezTo>
                <a:close/>
                <a:moveTo>
                  <a:pt x="695" y="599"/>
                </a:moveTo>
                <a:cubicBezTo>
                  <a:pt x="697" y="599"/>
                  <a:pt x="697" y="599"/>
                  <a:pt x="697" y="599"/>
                </a:cubicBezTo>
                <a:cubicBezTo>
                  <a:pt x="698" y="598"/>
                  <a:pt x="698" y="598"/>
                  <a:pt x="698" y="598"/>
                </a:cubicBezTo>
                <a:cubicBezTo>
                  <a:pt x="700" y="598"/>
                  <a:pt x="700" y="598"/>
                  <a:pt x="700" y="598"/>
                </a:cubicBezTo>
                <a:cubicBezTo>
                  <a:pt x="701" y="597"/>
                  <a:pt x="701" y="597"/>
                  <a:pt x="701" y="597"/>
                </a:cubicBezTo>
                <a:cubicBezTo>
                  <a:pt x="701" y="596"/>
                  <a:pt x="701" y="596"/>
                  <a:pt x="701" y="596"/>
                </a:cubicBezTo>
                <a:cubicBezTo>
                  <a:pt x="701" y="595"/>
                  <a:pt x="701" y="595"/>
                  <a:pt x="701" y="595"/>
                </a:cubicBezTo>
                <a:cubicBezTo>
                  <a:pt x="701" y="592"/>
                  <a:pt x="701" y="592"/>
                  <a:pt x="701" y="592"/>
                </a:cubicBezTo>
                <a:cubicBezTo>
                  <a:pt x="700" y="591"/>
                  <a:pt x="700" y="591"/>
                  <a:pt x="700" y="591"/>
                </a:cubicBezTo>
                <a:cubicBezTo>
                  <a:pt x="697" y="591"/>
                  <a:pt x="697" y="591"/>
                  <a:pt x="697" y="591"/>
                </a:cubicBezTo>
                <a:cubicBezTo>
                  <a:pt x="696" y="590"/>
                  <a:pt x="696" y="590"/>
                  <a:pt x="696" y="590"/>
                </a:cubicBezTo>
                <a:cubicBezTo>
                  <a:pt x="694" y="588"/>
                  <a:pt x="694" y="588"/>
                  <a:pt x="694" y="588"/>
                </a:cubicBezTo>
                <a:cubicBezTo>
                  <a:pt x="694" y="589"/>
                  <a:pt x="694" y="589"/>
                  <a:pt x="694" y="589"/>
                </a:cubicBezTo>
                <a:cubicBezTo>
                  <a:pt x="692" y="589"/>
                  <a:pt x="692" y="589"/>
                  <a:pt x="692" y="589"/>
                </a:cubicBezTo>
                <a:cubicBezTo>
                  <a:pt x="690" y="589"/>
                  <a:pt x="690" y="589"/>
                  <a:pt x="690" y="589"/>
                </a:cubicBezTo>
                <a:cubicBezTo>
                  <a:pt x="690" y="590"/>
                  <a:pt x="690" y="590"/>
                  <a:pt x="690" y="590"/>
                </a:cubicBezTo>
                <a:cubicBezTo>
                  <a:pt x="690" y="592"/>
                  <a:pt x="690" y="592"/>
                  <a:pt x="690" y="592"/>
                </a:cubicBezTo>
                <a:cubicBezTo>
                  <a:pt x="692" y="593"/>
                  <a:pt x="692" y="593"/>
                  <a:pt x="692" y="593"/>
                </a:cubicBezTo>
                <a:cubicBezTo>
                  <a:pt x="693" y="596"/>
                  <a:pt x="693" y="596"/>
                  <a:pt x="693" y="596"/>
                </a:cubicBezTo>
                <a:cubicBezTo>
                  <a:pt x="694" y="596"/>
                  <a:pt x="694" y="596"/>
                  <a:pt x="694" y="596"/>
                </a:cubicBezTo>
                <a:cubicBezTo>
                  <a:pt x="694" y="598"/>
                  <a:pt x="694" y="598"/>
                  <a:pt x="694" y="598"/>
                </a:cubicBezTo>
                <a:cubicBezTo>
                  <a:pt x="695" y="599"/>
                  <a:pt x="695" y="599"/>
                  <a:pt x="695" y="599"/>
                </a:cubicBezTo>
                <a:close/>
                <a:moveTo>
                  <a:pt x="693" y="610"/>
                </a:moveTo>
                <a:cubicBezTo>
                  <a:pt x="693" y="610"/>
                  <a:pt x="694" y="609"/>
                  <a:pt x="694" y="609"/>
                </a:cubicBezTo>
                <a:cubicBezTo>
                  <a:pt x="691" y="608"/>
                  <a:pt x="691" y="608"/>
                  <a:pt x="691" y="608"/>
                </a:cubicBezTo>
                <a:cubicBezTo>
                  <a:pt x="691" y="609"/>
                  <a:pt x="691" y="609"/>
                  <a:pt x="691" y="609"/>
                </a:cubicBezTo>
                <a:cubicBezTo>
                  <a:pt x="691" y="609"/>
                  <a:pt x="691" y="609"/>
                  <a:pt x="691" y="609"/>
                </a:cubicBezTo>
                <a:cubicBezTo>
                  <a:pt x="693" y="610"/>
                  <a:pt x="693" y="610"/>
                  <a:pt x="693" y="610"/>
                </a:cubicBezTo>
                <a:close/>
                <a:moveTo>
                  <a:pt x="666" y="628"/>
                </a:moveTo>
                <a:cubicBezTo>
                  <a:pt x="667" y="629"/>
                  <a:pt x="667" y="629"/>
                  <a:pt x="667" y="629"/>
                </a:cubicBezTo>
                <a:cubicBezTo>
                  <a:pt x="668" y="628"/>
                  <a:pt x="668" y="628"/>
                  <a:pt x="668" y="628"/>
                </a:cubicBezTo>
                <a:cubicBezTo>
                  <a:pt x="668" y="627"/>
                  <a:pt x="668" y="627"/>
                  <a:pt x="668" y="627"/>
                </a:cubicBezTo>
                <a:cubicBezTo>
                  <a:pt x="669" y="625"/>
                  <a:pt x="669" y="625"/>
                  <a:pt x="669" y="625"/>
                </a:cubicBezTo>
                <a:cubicBezTo>
                  <a:pt x="669" y="624"/>
                  <a:pt x="669" y="624"/>
                  <a:pt x="669" y="624"/>
                </a:cubicBezTo>
                <a:cubicBezTo>
                  <a:pt x="668" y="624"/>
                  <a:pt x="668" y="624"/>
                  <a:pt x="668" y="624"/>
                </a:cubicBezTo>
                <a:cubicBezTo>
                  <a:pt x="669" y="623"/>
                  <a:pt x="669" y="623"/>
                  <a:pt x="669" y="623"/>
                </a:cubicBezTo>
                <a:cubicBezTo>
                  <a:pt x="671" y="621"/>
                  <a:pt x="671" y="621"/>
                  <a:pt x="671" y="621"/>
                </a:cubicBezTo>
                <a:cubicBezTo>
                  <a:pt x="672" y="619"/>
                  <a:pt x="672" y="619"/>
                  <a:pt x="672" y="619"/>
                </a:cubicBezTo>
                <a:cubicBezTo>
                  <a:pt x="673" y="619"/>
                  <a:pt x="673" y="619"/>
                  <a:pt x="673" y="619"/>
                </a:cubicBezTo>
                <a:cubicBezTo>
                  <a:pt x="674" y="618"/>
                  <a:pt x="674" y="618"/>
                  <a:pt x="674" y="618"/>
                </a:cubicBezTo>
                <a:cubicBezTo>
                  <a:pt x="674" y="617"/>
                  <a:pt x="674" y="617"/>
                  <a:pt x="674" y="617"/>
                </a:cubicBezTo>
                <a:cubicBezTo>
                  <a:pt x="674" y="616"/>
                  <a:pt x="674" y="616"/>
                  <a:pt x="674" y="616"/>
                </a:cubicBezTo>
                <a:cubicBezTo>
                  <a:pt x="675" y="615"/>
                  <a:pt x="675" y="615"/>
                  <a:pt x="675" y="615"/>
                </a:cubicBezTo>
                <a:cubicBezTo>
                  <a:pt x="676" y="613"/>
                  <a:pt x="676" y="613"/>
                  <a:pt x="676" y="613"/>
                </a:cubicBezTo>
                <a:cubicBezTo>
                  <a:pt x="675" y="612"/>
                  <a:pt x="675" y="612"/>
                  <a:pt x="675" y="612"/>
                </a:cubicBezTo>
                <a:cubicBezTo>
                  <a:pt x="675" y="610"/>
                  <a:pt x="675" y="610"/>
                  <a:pt x="675" y="610"/>
                </a:cubicBezTo>
                <a:cubicBezTo>
                  <a:pt x="675" y="610"/>
                  <a:pt x="675" y="610"/>
                  <a:pt x="675" y="610"/>
                </a:cubicBezTo>
                <a:cubicBezTo>
                  <a:pt x="673" y="610"/>
                  <a:pt x="673" y="610"/>
                  <a:pt x="673" y="610"/>
                </a:cubicBezTo>
                <a:cubicBezTo>
                  <a:pt x="672" y="610"/>
                  <a:pt x="672" y="610"/>
                  <a:pt x="672" y="610"/>
                </a:cubicBezTo>
                <a:cubicBezTo>
                  <a:pt x="671" y="609"/>
                  <a:pt x="671" y="609"/>
                  <a:pt x="671" y="609"/>
                </a:cubicBezTo>
                <a:cubicBezTo>
                  <a:pt x="670" y="608"/>
                  <a:pt x="670" y="608"/>
                  <a:pt x="670" y="608"/>
                </a:cubicBezTo>
                <a:cubicBezTo>
                  <a:pt x="669" y="610"/>
                  <a:pt x="669" y="610"/>
                  <a:pt x="669" y="610"/>
                </a:cubicBezTo>
                <a:cubicBezTo>
                  <a:pt x="667" y="612"/>
                  <a:pt x="667" y="612"/>
                  <a:pt x="667" y="612"/>
                </a:cubicBezTo>
                <a:cubicBezTo>
                  <a:pt x="666" y="612"/>
                  <a:pt x="666" y="612"/>
                  <a:pt x="666" y="612"/>
                </a:cubicBezTo>
                <a:cubicBezTo>
                  <a:pt x="665" y="614"/>
                  <a:pt x="665" y="614"/>
                  <a:pt x="665" y="614"/>
                </a:cubicBezTo>
                <a:cubicBezTo>
                  <a:pt x="664" y="616"/>
                  <a:pt x="664" y="616"/>
                  <a:pt x="664" y="616"/>
                </a:cubicBezTo>
                <a:cubicBezTo>
                  <a:pt x="665" y="618"/>
                  <a:pt x="665" y="618"/>
                  <a:pt x="665" y="618"/>
                </a:cubicBezTo>
                <a:cubicBezTo>
                  <a:pt x="663" y="618"/>
                  <a:pt x="663" y="618"/>
                  <a:pt x="663" y="618"/>
                </a:cubicBezTo>
                <a:cubicBezTo>
                  <a:pt x="663" y="620"/>
                  <a:pt x="663" y="620"/>
                  <a:pt x="663" y="620"/>
                </a:cubicBezTo>
                <a:cubicBezTo>
                  <a:pt x="663" y="622"/>
                  <a:pt x="663" y="622"/>
                  <a:pt x="663" y="622"/>
                </a:cubicBezTo>
                <a:cubicBezTo>
                  <a:pt x="662" y="623"/>
                  <a:pt x="662" y="623"/>
                  <a:pt x="662" y="623"/>
                </a:cubicBezTo>
                <a:cubicBezTo>
                  <a:pt x="663" y="624"/>
                  <a:pt x="663" y="624"/>
                  <a:pt x="663" y="624"/>
                </a:cubicBezTo>
                <a:cubicBezTo>
                  <a:pt x="664" y="625"/>
                  <a:pt x="664" y="625"/>
                  <a:pt x="664" y="625"/>
                </a:cubicBezTo>
                <a:cubicBezTo>
                  <a:pt x="665" y="626"/>
                  <a:pt x="665" y="626"/>
                  <a:pt x="665" y="626"/>
                </a:cubicBezTo>
                <a:cubicBezTo>
                  <a:pt x="666" y="627"/>
                  <a:pt x="666" y="627"/>
                  <a:pt x="666" y="627"/>
                </a:cubicBezTo>
                <a:cubicBezTo>
                  <a:pt x="666" y="628"/>
                  <a:pt x="666" y="628"/>
                  <a:pt x="666" y="628"/>
                </a:cubicBezTo>
                <a:close/>
                <a:moveTo>
                  <a:pt x="642" y="731"/>
                </a:moveTo>
                <a:cubicBezTo>
                  <a:pt x="642" y="732"/>
                  <a:pt x="642" y="732"/>
                  <a:pt x="642" y="732"/>
                </a:cubicBezTo>
                <a:cubicBezTo>
                  <a:pt x="643" y="731"/>
                  <a:pt x="643" y="731"/>
                  <a:pt x="643" y="731"/>
                </a:cubicBezTo>
                <a:cubicBezTo>
                  <a:pt x="642" y="730"/>
                  <a:pt x="642" y="730"/>
                  <a:pt x="642" y="730"/>
                </a:cubicBezTo>
                <a:cubicBezTo>
                  <a:pt x="642" y="731"/>
                  <a:pt x="642" y="731"/>
                  <a:pt x="642" y="731"/>
                </a:cubicBezTo>
                <a:close/>
                <a:moveTo>
                  <a:pt x="643" y="741"/>
                </a:moveTo>
                <a:cubicBezTo>
                  <a:pt x="645" y="739"/>
                  <a:pt x="645" y="739"/>
                  <a:pt x="645" y="739"/>
                </a:cubicBezTo>
                <a:cubicBezTo>
                  <a:pt x="645" y="737"/>
                  <a:pt x="645" y="737"/>
                  <a:pt x="645" y="737"/>
                </a:cubicBezTo>
                <a:cubicBezTo>
                  <a:pt x="646" y="737"/>
                  <a:pt x="646" y="737"/>
                  <a:pt x="646" y="737"/>
                </a:cubicBezTo>
                <a:cubicBezTo>
                  <a:pt x="646" y="740"/>
                  <a:pt x="646" y="740"/>
                  <a:pt x="646" y="740"/>
                </a:cubicBezTo>
                <a:cubicBezTo>
                  <a:pt x="644" y="741"/>
                  <a:pt x="644" y="741"/>
                  <a:pt x="644" y="741"/>
                </a:cubicBezTo>
                <a:cubicBezTo>
                  <a:pt x="644" y="741"/>
                  <a:pt x="643" y="741"/>
                  <a:pt x="643" y="741"/>
                </a:cubicBezTo>
                <a:close/>
                <a:moveTo>
                  <a:pt x="629" y="738"/>
                </a:moveTo>
                <a:cubicBezTo>
                  <a:pt x="630" y="735"/>
                  <a:pt x="630" y="735"/>
                  <a:pt x="630" y="735"/>
                </a:cubicBezTo>
                <a:cubicBezTo>
                  <a:pt x="632" y="735"/>
                  <a:pt x="632" y="735"/>
                  <a:pt x="632" y="735"/>
                </a:cubicBezTo>
                <a:cubicBezTo>
                  <a:pt x="632" y="735"/>
                  <a:pt x="632" y="735"/>
                  <a:pt x="632" y="735"/>
                </a:cubicBezTo>
                <a:cubicBezTo>
                  <a:pt x="633" y="735"/>
                  <a:pt x="633" y="735"/>
                  <a:pt x="633" y="735"/>
                </a:cubicBezTo>
                <a:cubicBezTo>
                  <a:pt x="635" y="734"/>
                  <a:pt x="635" y="734"/>
                  <a:pt x="635" y="734"/>
                </a:cubicBezTo>
                <a:cubicBezTo>
                  <a:pt x="636" y="733"/>
                  <a:pt x="636" y="733"/>
                  <a:pt x="636" y="733"/>
                </a:cubicBezTo>
                <a:cubicBezTo>
                  <a:pt x="635" y="735"/>
                  <a:pt x="635" y="735"/>
                  <a:pt x="635" y="735"/>
                </a:cubicBezTo>
                <a:cubicBezTo>
                  <a:pt x="631" y="738"/>
                  <a:pt x="631" y="738"/>
                  <a:pt x="631" y="738"/>
                </a:cubicBezTo>
                <a:cubicBezTo>
                  <a:pt x="630" y="738"/>
                  <a:pt x="630" y="738"/>
                  <a:pt x="630" y="738"/>
                </a:cubicBezTo>
                <a:cubicBezTo>
                  <a:pt x="629" y="738"/>
                  <a:pt x="629" y="738"/>
                  <a:pt x="629" y="738"/>
                </a:cubicBezTo>
                <a:close/>
                <a:moveTo>
                  <a:pt x="639" y="742"/>
                </a:moveTo>
                <a:cubicBezTo>
                  <a:pt x="642" y="738"/>
                  <a:pt x="642" y="738"/>
                  <a:pt x="642" y="738"/>
                </a:cubicBezTo>
                <a:cubicBezTo>
                  <a:pt x="642" y="737"/>
                  <a:pt x="642" y="737"/>
                  <a:pt x="642" y="737"/>
                </a:cubicBezTo>
                <a:cubicBezTo>
                  <a:pt x="643" y="737"/>
                  <a:pt x="643" y="737"/>
                  <a:pt x="643" y="737"/>
                </a:cubicBezTo>
                <a:cubicBezTo>
                  <a:pt x="643" y="738"/>
                  <a:pt x="643" y="738"/>
                  <a:pt x="643" y="738"/>
                </a:cubicBezTo>
                <a:cubicBezTo>
                  <a:pt x="640" y="742"/>
                  <a:pt x="640" y="742"/>
                  <a:pt x="640" y="742"/>
                </a:cubicBezTo>
                <a:cubicBezTo>
                  <a:pt x="639" y="744"/>
                  <a:pt x="639" y="744"/>
                  <a:pt x="639" y="744"/>
                </a:cubicBezTo>
                <a:cubicBezTo>
                  <a:pt x="640" y="743"/>
                  <a:pt x="640" y="743"/>
                  <a:pt x="640" y="743"/>
                </a:cubicBezTo>
                <a:cubicBezTo>
                  <a:pt x="643" y="739"/>
                  <a:pt x="643" y="739"/>
                  <a:pt x="643" y="739"/>
                </a:cubicBezTo>
                <a:cubicBezTo>
                  <a:pt x="644" y="738"/>
                  <a:pt x="644" y="738"/>
                  <a:pt x="644" y="738"/>
                </a:cubicBezTo>
                <a:cubicBezTo>
                  <a:pt x="644" y="736"/>
                  <a:pt x="644" y="736"/>
                  <a:pt x="644" y="736"/>
                </a:cubicBezTo>
                <a:cubicBezTo>
                  <a:pt x="643" y="735"/>
                  <a:pt x="643" y="735"/>
                  <a:pt x="643" y="735"/>
                </a:cubicBezTo>
                <a:cubicBezTo>
                  <a:pt x="643" y="735"/>
                  <a:pt x="643" y="735"/>
                  <a:pt x="643" y="735"/>
                </a:cubicBezTo>
                <a:cubicBezTo>
                  <a:pt x="643" y="733"/>
                  <a:pt x="643" y="733"/>
                  <a:pt x="643" y="733"/>
                </a:cubicBezTo>
                <a:cubicBezTo>
                  <a:pt x="641" y="732"/>
                  <a:pt x="641" y="732"/>
                  <a:pt x="641" y="732"/>
                </a:cubicBezTo>
                <a:cubicBezTo>
                  <a:pt x="640" y="733"/>
                  <a:pt x="640" y="733"/>
                  <a:pt x="640" y="733"/>
                </a:cubicBezTo>
                <a:cubicBezTo>
                  <a:pt x="639" y="737"/>
                  <a:pt x="639" y="737"/>
                  <a:pt x="639" y="737"/>
                </a:cubicBezTo>
                <a:cubicBezTo>
                  <a:pt x="637" y="738"/>
                  <a:pt x="637" y="738"/>
                  <a:pt x="637" y="738"/>
                </a:cubicBezTo>
                <a:cubicBezTo>
                  <a:pt x="636" y="740"/>
                  <a:pt x="636" y="740"/>
                  <a:pt x="636" y="740"/>
                </a:cubicBezTo>
                <a:cubicBezTo>
                  <a:pt x="636" y="738"/>
                  <a:pt x="636" y="738"/>
                  <a:pt x="636" y="738"/>
                </a:cubicBezTo>
                <a:cubicBezTo>
                  <a:pt x="638" y="736"/>
                  <a:pt x="638" y="736"/>
                  <a:pt x="638" y="736"/>
                </a:cubicBezTo>
                <a:cubicBezTo>
                  <a:pt x="639" y="734"/>
                  <a:pt x="639" y="734"/>
                  <a:pt x="639" y="734"/>
                </a:cubicBezTo>
                <a:cubicBezTo>
                  <a:pt x="638" y="733"/>
                  <a:pt x="638" y="733"/>
                  <a:pt x="638" y="733"/>
                </a:cubicBezTo>
                <a:cubicBezTo>
                  <a:pt x="637" y="734"/>
                  <a:pt x="637" y="734"/>
                  <a:pt x="637" y="734"/>
                </a:cubicBezTo>
                <a:cubicBezTo>
                  <a:pt x="635" y="737"/>
                  <a:pt x="635" y="737"/>
                  <a:pt x="635" y="737"/>
                </a:cubicBezTo>
                <a:cubicBezTo>
                  <a:pt x="632" y="740"/>
                  <a:pt x="632" y="740"/>
                  <a:pt x="632" y="740"/>
                </a:cubicBezTo>
                <a:cubicBezTo>
                  <a:pt x="632" y="741"/>
                  <a:pt x="632" y="741"/>
                  <a:pt x="632" y="741"/>
                </a:cubicBezTo>
                <a:cubicBezTo>
                  <a:pt x="630" y="743"/>
                  <a:pt x="630" y="743"/>
                  <a:pt x="630" y="743"/>
                </a:cubicBezTo>
                <a:cubicBezTo>
                  <a:pt x="631" y="745"/>
                  <a:pt x="631" y="745"/>
                  <a:pt x="631" y="745"/>
                </a:cubicBezTo>
                <a:cubicBezTo>
                  <a:pt x="632" y="745"/>
                  <a:pt x="632" y="745"/>
                  <a:pt x="632" y="745"/>
                </a:cubicBezTo>
                <a:cubicBezTo>
                  <a:pt x="634" y="742"/>
                  <a:pt x="634" y="742"/>
                  <a:pt x="634" y="742"/>
                </a:cubicBezTo>
                <a:cubicBezTo>
                  <a:pt x="635" y="741"/>
                  <a:pt x="635" y="741"/>
                  <a:pt x="635" y="741"/>
                </a:cubicBezTo>
                <a:cubicBezTo>
                  <a:pt x="635" y="743"/>
                  <a:pt x="635" y="743"/>
                  <a:pt x="635" y="743"/>
                </a:cubicBezTo>
                <a:cubicBezTo>
                  <a:pt x="633" y="745"/>
                  <a:pt x="633" y="745"/>
                  <a:pt x="633" y="745"/>
                </a:cubicBezTo>
                <a:cubicBezTo>
                  <a:pt x="634" y="746"/>
                  <a:pt x="634" y="746"/>
                  <a:pt x="634" y="746"/>
                </a:cubicBezTo>
                <a:cubicBezTo>
                  <a:pt x="636" y="745"/>
                  <a:pt x="636" y="745"/>
                  <a:pt x="636" y="745"/>
                </a:cubicBezTo>
                <a:cubicBezTo>
                  <a:pt x="637" y="745"/>
                  <a:pt x="637" y="745"/>
                  <a:pt x="637" y="745"/>
                </a:cubicBezTo>
                <a:cubicBezTo>
                  <a:pt x="637" y="745"/>
                  <a:pt x="639" y="742"/>
                  <a:pt x="639" y="742"/>
                </a:cubicBezTo>
                <a:close/>
                <a:moveTo>
                  <a:pt x="636" y="742"/>
                </a:moveTo>
                <a:cubicBezTo>
                  <a:pt x="637" y="741"/>
                  <a:pt x="637" y="741"/>
                  <a:pt x="637" y="741"/>
                </a:cubicBezTo>
                <a:cubicBezTo>
                  <a:pt x="640" y="737"/>
                  <a:pt x="640" y="737"/>
                  <a:pt x="640" y="737"/>
                </a:cubicBezTo>
                <a:cubicBezTo>
                  <a:pt x="639" y="740"/>
                  <a:pt x="639" y="740"/>
                  <a:pt x="639" y="740"/>
                </a:cubicBezTo>
                <a:cubicBezTo>
                  <a:pt x="637" y="742"/>
                  <a:pt x="637" y="742"/>
                  <a:pt x="637" y="742"/>
                </a:cubicBezTo>
                <a:cubicBezTo>
                  <a:pt x="636" y="742"/>
                  <a:pt x="636" y="742"/>
                  <a:pt x="636" y="742"/>
                </a:cubicBezTo>
                <a:close/>
                <a:moveTo>
                  <a:pt x="801" y="910"/>
                </a:moveTo>
                <a:cubicBezTo>
                  <a:pt x="800" y="909"/>
                  <a:pt x="800" y="909"/>
                  <a:pt x="800" y="909"/>
                </a:cubicBezTo>
                <a:cubicBezTo>
                  <a:pt x="800" y="909"/>
                  <a:pt x="800" y="909"/>
                  <a:pt x="800" y="909"/>
                </a:cubicBezTo>
                <a:cubicBezTo>
                  <a:pt x="800" y="908"/>
                  <a:pt x="800" y="908"/>
                  <a:pt x="800" y="908"/>
                </a:cubicBezTo>
                <a:cubicBezTo>
                  <a:pt x="801" y="907"/>
                  <a:pt x="801" y="907"/>
                  <a:pt x="801" y="907"/>
                </a:cubicBezTo>
                <a:cubicBezTo>
                  <a:pt x="803" y="905"/>
                  <a:pt x="803" y="905"/>
                  <a:pt x="803" y="905"/>
                </a:cubicBezTo>
                <a:cubicBezTo>
                  <a:pt x="803" y="905"/>
                  <a:pt x="803" y="905"/>
                  <a:pt x="803" y="905"/>
                </a:cubicBezTo>
                <a:cubicBezTo>
                  <a:pt x="803" y="905"/>
                  <a:pt x="803" y="905"/>
                  <a:pt x="803" y="905"/>
                </a:cubicBezTo>
                <a:cubicBezTo>
                  <a:pt x="803" y="905"/>
                  <a:pt x="803" y="905"/>
                  <a:pt x="803" y="905"/>
                </a:cubicBezTo>
                <a:cubicBezTo>
                  <a:pt x="800" y="907"/>
                  <a:pt x="800" y="907"/>
                  <a:pt x="800" y="907"/>
                </a:cubicBezTo>
                <a:cubicBezTo>
                  <a:pt x="799" y="909"/>
                  <a:pt x="799" y="909"/>
                  <a:pt x="799" y="909"/>
                </a:cubicBezTo>
                <a:cubicBezTo>
                  <a:pt x="800" y="910"/>
                  <a:pt x="800" y="910"/>
                  <a:pt x="800" y="910"/>
                </a:cubicBezTo>
                <a:cubicBezTo>
                  <a:pt x="801" y="910"/>
                  <a:pt x="801" y="910"/>
                  <a:pt x="801" y="910"/>
                </a:cubicBezTo>
                <a:cubicBezTo>
                  <a:pt x="801" y="910"/>
                  <a:pt x="801" y="910"/>
                  <a:pt x="801" y="910"/>
                </a:cubicBezTo>
                <a:close/>
                <a:moveTo>
                  <a:pt x="861" y="920"/>
                </a:moveTo>
                <a:cubicBezTo>
                  <a:pt x="861" y="919"/>
                  <a:pt x="861" y="919"/>
                  <a:pt x="861" y="919"/>
                </a:cubicBezTo>
                <a:cubicBezTo>
                  <a:pt x="861" y="917"/>
                  <a:pt x="861" y="917"/>
                  <a:pt x="861" y="917"/>
                </a:cubicBezTo>
                <a:cubicBezTo>
                  <a:pt x="861" y="916"/>
                  <a:pt x="861" y="916"/>
                  <a:pt x="861" y="916"/>
                </a:cubicBezTo>
                <a:cubicBezTo>
                  <a:pt x="860" y="914"/>
                  <a:pt x="860" y="914"/>
                  <a:pt x="860" y="914"/>
                </a:cubicBezTo>
                <a:cubicBezTo>
                  <a:pt x="861" y="913"/>
                  <a:pt x="861" y="913"/>
                  <a:pt x="861" y="913"/>
                </a:cubicBezTo>
                <a:cubicBezTo>
                  <a:pt x="862" y="912"/>
                  <a:pt x="862" y="912"/>
                  <a:pt x="862" y="912"/>
                </a:cubicBezTo>
                <a:cubicBezTo>
                  <a:pt x="862" y="913"/>
                  <a:pt x="862" y="913"/>
                  <a:pt x="862" y="913"/>
                </a:cubicBezTo>
                <a:cubicBezTo>
                  <a:pt x="862" y="914"/>
                  <a:pt x="862" y="914"/>
                  <a:pt x="862" y="914"/>
                </a:cubicBezTo>
                <a:cubicBezTo>
                  <a:pt x="862" y="915"/>
                  <a:pt x="862" y="915"/>
                  <a:pt x="862" y="915"/>
                </a:cubicBezTo>
                <a:cubicBezTo>
                  <a:pt x="861" y="916"/>
                  <a:pt x="861" y="916"/>
                  <a:pt x="861" y="916"/>
                </a:cubicBezTo>
                <a:cubicBezTo>
                  <a:pt x="861" y="917"/>
                  <a:pt x="861" y="917"/>
                  <a:pt x="861" y="917"/>
                </a:cubicBezTo>
                <a:cubicBezTo>
                  <a:pt x="862" y="918"/>
                  <a:pt x="862" y="918"/>
                  <a:pt x="862" y="918"/>
                </a:cubicBezTo>
                <a:cubicBezTo>
                  <a:pt x="863" y="919"/>
                  <a:pt x="863" y="919"/>
                  <a:pt x="863" y="919"/>
                </a:cubicBezTo>
                <a:cubicBezTo>
                  <a:pt x="862" y="920"/>
                  <a:pt x="862" y="920"/>
                  <a:pt x="862" y="920"/>
                </a:cubicBezTo>
                <a:cubicBezTo>
                  <a:pt x="861" y="920"/>
                  <a:pt x="861" y="920"/>
                  <a:pt x="861" y="920"/>
                </a:cubicBezTo>
                <a:close/>
                <a:moveTo>
                  <a:pt x="863" y="922"/>
                </a:moveTo>
                <a:cubicBezTo>
                  <a:pt x="864" y="920"/>
                  <a:pt x="864" y="920"/>
                  <a:pt x="864" y="920"/>
                </a:cubicBezTo>
                <a:cubicBezTo>
                  <a:pt x="865" y="920"/>
                  <a:pt x="865" y="920"/>
                  <a:pt x="865" y="920"/>
                </a:cubicBezTo>
                <a:cubicBezTo>
                  <a:pt x="865" y="921"/>
                  <a:pt x="865" y="921"/>
                  <a:pt x="865" y="921"/>
                </a:cubicBezTo>
                <a:cubicBezTo>
                  <a:pt x="864" y="922"/>
                  <a:pt x="864" y="922"/>
                  <a:pt x="864" y="922"/>
                </a:cubicBezTo>
                <a:cubicBezTo>
                  <a:pt x="863" y="922"/>
                  <a:pt x="863" y="922"/>
                  <a:pt x="863" y="922"/>
                </a:cubicBezTo>
                <a:close/>
                <a:moveTo>
                  <a:pt x="887" y="836"/>
                </a:moveTo>
                <a:cubicBezTo>
                  <a:pt x="888" y="834"/>
                  <a:pt x="888" y="834"/>
                  <a:pt x="888" y="834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89" y="834"/>
                  <a:pt x="889" y="834"/>
                  <a:pt x="889" y="834"/>
                </a:cubicBezTo>
                <a:cubicBezTo>
                  <a:pt x="889" y="836"/>
                  <a:pt x="889" y="836"/>
                  <a:pt x="889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8" y="836"/>
                  <a:pt x="887" y="836"/>
                  <a:pt x="887" y="836"/>
                </a:cubicBezTo>
                <a:close/>
                <a:moveTo>
                  <a:pt x="880" y="854"/>
                </a:moveTo>
                <a:cubicBezTo>
                  <a:pt x="880" y="855"/>
                  <a:pt x="880" y="855"/>
                  <a:pt x="880" y="855"/>
                </a:cubicBezTo>
                <a:cubicBezTo>
                  <a:pt x="881" y="855"/>
                  <a:pt x="881" y="855"/>
                  <a:pt x="881" y="855"/>
                </a:cubicBezTo>
                <a:cubicBezTo>
                  <a:pt x="881" y="855"/>
                  <a:pt x="881" y="855"/>
                  <a:pt x="881" y="855"/>
                </a:cubicBezTo>
                <a:cubicBezTo>
                  <a:pt x="882" y="855"/>
                  <a:pt x="882" y="855"/>
                  <a:pt x="882" y="855"/>
                </a:cubicBezTo>
                <a:cubicBezTo>
                  <a:pt x="882" y="853"/>
                  <a:pt x="882" y="853"/>
                  <a:pt x="882" y="853"/>
                </a:cubicBezTo>
                <a:cubicBezTo>
                  <a:pt x="881" y="853"/>
                  <a:pt x="881" y="853"/>
                  <a:pt x="881" y="853"/>
                </a:cubicBezTo>
                <a:cubicBezTo>
                  <a:pt x="880" y="854"/>
                  <a:pt x="880" y="854"/>
                  <a:pt x="880" y="854"/>
                </a:cubicBezTo>
                <a:close/>
                <a:moveTo>
                  <a:pt x="892" y="874"/>
                </a:moveTo>
                <a:cubicBezTo>
                  <a:pt x="892" y="872"/>
                  <a:pt x="892" y="872"/>
                  <a:pt x="892" y="872"/>
                </a:cubicBezTo>
                <a:cubicBezTo>
                  <a:pt x="892" y="871"/>
                  <a:pt x="892" y="871"/>
                  <a:pt x="892" y="871"/>
                </a:cubicBezTo>
                <a:cubicBezTo>
                  <a:pt x="893" y="871"/>
                  <a:pt x="893" y="871"/>
                  <a:pt x="893" y="871"/>
                </a:cubicBezTo>
                <a:cubicBezTo>
                  <a:pt x="893" y="872"/>
                  <a:pt x="893" y="872"/>
                  <a:pt x="893" y="872"/>
                </a:cubicBezTo>
                <a:cubicBezTo>
                  <a:pt x="894" y="871"/>
                  <a:pt x="894" y="871"/>
                  <a:pt x="894" y="871"/>
                </a:cubicBezTo>
                <a:cubicBezTo>
                  <a:pt x="895" y="872"/>
                  <a:pt x="895" y="872"/>
                  <a:pt x="895" y="872"/>
                </a:cubicBezTo>
                <a:cubicBezTo>
                  <a:pt x="895" y="873"/>
                  <a:pt x="895" y="873"/>
                  <a:pt x="895" y="873"/>
                </a:cubicBezTo>
                <a:cubicBezTo>
                  <a:pt x="894" y="874"/>
                  <a:pt x="894" y="874"/>
                  <a:pt x="894" y="874"/>
                </a:cubicBezTo>
                <a:cubicBezTo>
                  <a:pt x="894" y="874"/>
                  <a:pt x="892" y="874"/>
                  <a:pt x="892" y="874"/>
                </a:cubicBezTo>
                <a:close/>
                <a:moveTo>
                  <a:pt x="887" y="874"/>
                </a:moveTo>
                <a:cubicBezTo>
                  <a:pt x="888" y="874"/>
                  <a:pt x="888" y="874"/>
                  <a:pt x="888" y="874"/>
                </a:cubicBezTo>
                <a:cubicBezTo>
                  <a:pt x="889" y="874"/>
                  <a:pt x="889" y="874"/>
                  <a:pt x="889" y="874"/>
                </a:cubicBezTo>
                <a:cubicBezTo>
                  <a:pt x="889" y="873"/>
                  <a:pt x="889" y="873"/>
                  <a:pt x="889" y="873"/>
                </a:cubicBezTo>
                <a:cubicBezTo>
                  <a:pt x="889" y="872"/>
                  <a:pt x="889" y="872"/>
                  <a:pt x="889" y="872"/>
                </a:cubicBezTo>
                <a:cubicBezTo>
                  <a:pt x="890" y="872"/>
                  <a:pt x="890" y="872"/>
                  <a:pt x="890" y="872"/>
                </a:cubicBezTo>
                <a:cubicBezTo>
                  <a:pt x="890" y="873"/>
                  <a:pt x="890" y="873"/>
                  <a:pt x="890" y="873"/>
                </a:cubicBezTo>
                <a:cubicBezTo>
                  <a:pt x="889" y="875"/>
                  <a:pt x="889" y="875"/>
                  <a:pt x="889" y="875"/>
                </a:cubicBezTo>
                <a:cubicBezTo>
                  <a:pt x="887" y="876"/>
                  <a:pt x="887" y="876"/>
                  <a:pt x="887" y="876"/>
                </a:cubicBezTo>
                <a:cubicBezTo>
                  <a:pt x="886" y="875"/>
                  <a:pt x="886" y="875"/>
                  <a:pt x="886" y="875"/>
                </a:cubicBezTo>
                <a:cubicBezTo>
                  <a:pt x="886" y="874"/>
                  <a:pt x="886" y="874"/>
                  <a:pt x="886" y="874"/>
                </a:cubicBezTo>
                <a:cubicBezTo>
                  <a:pt x="887" y="874"/>
                  <a:pt x="887" y="874"/>
                  <a:pt x="887" y="874"/>
                </a:cubicBezTo>
                <a:close/>
                <a:moveTo>
                  <a:pt x="867" y="905"/>
                </a:moveTo>
                <a:cubicBezTo>
                  <a:pt x="868" y="904"/>
                  <a:pt x="868" y="904"/>
                  <a:pt x="868" y="904"/>
                </a:cubicBezTo>
                <a:cubicBezTo>
                  <a:pt x="868" y="905"/>
                  <a:pt x="868" y="905"/>
                  <a:pt x="868" y="905"/>
                </a:cubicBezTo>
                <a:cubicBezTo>
                  <a:pt x="868" y="905"/>
                  <a:pt x="868" y="905"/>
                  <a:pt x="868" y="905"/>
                </a:cubicBezTo>
                <a:cubicBezTo>
                  <a:pt x="867" y="905"/>
                  <a:pt x="867" y="905"/>
                  <a:pt x="867" y="905"/>
                </a:cubicBezTo>
                <a:close/>
                <a:moveTo>
                  <a:pt x="893" y="898"/>
                </a:moveTo>
                <a:cubicBezTo>
                  <a:pt x="893" y="899"/>
                  <a:pt x="893" y="899"/>
                  <a:pt x="893" y="899"/>
                </a:cubicBezTo>
                <a:cubicBezTo>
                  <a:pt x="894" y="899"/>
                  <a:pt x="894" y="899"/>
                  <a:pt x="894" y="899"/>
                </a:cubicBezTo>
                <a:cubicBezTo>
                  <a:pt x="896" y="899"/>
                  <a:pt x="896" y="899"/>
                  <a:pt x="896" y="899"/>
                </a:cubicBezTo>
                <a:cubicBezTo>
                  <a:pt x="896" y="899"/>
                  <a:pt x="896" y="899"/>
                  <a:pt x="896" y="899"/>
                </a:cubicBezTo>
                <a:cubicBezTo>
                  <a:pt x="894" y="898"/>
                  <a:pt x="894" y="898"/>
                  <a:pt x="894" y="898"/>
                </a:cubicBezTo>
                <a:cubicBezTo>
                  <a:pt x="893" y="898"/>
                  <a:pt x="893" y="898"/>
                  <a:pt x="893" y="898"/>
                </a:cubicBezTo>
                <a:close/>
                <a:moveTo>
                  <a:pt x="865" y="851"/>
                </a:moveTo>
                <a:cubicBezTo>
                  <a:pt x="864" y="853"/>
                  <a:pt x="864" y="853"/>
                  <a:pt x="864" y="853"/>
                </a:cubicBezTo>
                <a:cubicBezTo>
                  <a:pt x="862" y="854"/>
                  <a:pt x="862" y="854"/>
                  <a:pt x="862" y="854"/>
                </a:cubicBezTo>
                <a:cubicBezTo>
                  <a:pt x="861" y="855"/>
                  <a:pt x="861" y="855"/>
                  <a:pt x="861" y="855"/>
                </a:cubicBezTo>
                <a:cubicBezTo>
                  <a:pt x="861" y="856"/>
                  <a:pt x="861" y="856"/>
                  <a:pt x="861" y="856"/>
                </a:cubicBezTo>
                <a:cubicBezTo>
                  <a:pt x="861" y="857"/>
                  <a:pt x="861" y="857"/>
                  <a:pt x="861" y="857"/>
                </a:cubicBezTo>
                <a:cubicBezTo>
                  <a:pt x="860" y="857"/>
                  <a:pt x="860" y="857"/>
                  <a:pt x="860" y="857"/>
                </a:cubicBezTo>
                <a:cubicBezTo>
                  <a:pt x="860" y="858"/>
                  <a:pt x="860" y="858"/>
                  <a:pt x="860" y="858"/>
                </a:cubicBezTo>
                <a:cubicBezTo>
                  <a:pt x="861" y="859"/>
                  <a:pt x="861" y="859"/>
                  <a:pt x="861" y="859"/>
                </a:cubicBezTo>
                <a:cubicBezTo>
                  <a:pt x="860" y="859"/>
                  <a:pt x="860" y="859"/>
                  <a:pt x="860" y="859"/>
                </a:cubicBezTo>
                <a:cubicBezTo>
                  <a:pt x="858" y="859"/>
                  <a:pt x="858" y="859"/>
                  <a:pt x="858" y="859"/>
                </a:cubicBezTo>
                <a:cubicBezTo>
                  <a:pt x="857" y="861"/>
                  <a:pt x="857" y="861"/>
                  <a:pt x="857" y="861"/>
                </a:cubicBezTo>
                <a:cubicBezTo>
                  <a:pt x="857" y="862"/>
                  <a:pt x="857" y="862"/>
                  <a:pt x="857" y="862"/>
                </a:cubicBezTo>
                <a:cubicBezTo>
                  <a:pt x="857" y="862"/>
                  <a:pt x="857" y="862"/>
                  <a:pt x="857" y="862"/>
                </a:cubicBezTo>
                <a:cubicBezTo>
                  <a:pt x="858" y="862"/>
                  <a:pt x="858" y="862"/>
                  <a:pt x="858" y="862"/>
                </a:cubicBezTo>
                <a:cubicBezTo>
                  <a:pt x="857" y="863"/>
                  <a:pt x="857" y="863"/>
                  <a:pt x="857" y="863"/>
                </a:cubicBezTo>
                <a:cubicBezTo>
                  <a:pt x="856" y="863"/>
                  <a:pt x="856" y="863"/>
                  <a:pt x="856" y="863"/>
                </a:cubicBezTo>
                <a:cubicBezTo>
                  <a:pt x="854" y="865"/>
                  <a:pt x="854" y="865"/>
                  <a:pt x="854" y="865"/>
                </a:cubicBezTo>
                <a:cubicBezTo>
                  <a:pt x="854" y="867"/>
                  <a:pt x="854" y="867"/>
                  <a:pt x="854" y="867"/>
                </a:cubicBezTo>
                <a:cubicBezTo>
                  <a:pt x="851" y="871"/>
                  <a:pt x="851" y="871"/>
                  <a:pt x="851" y="871"/>
                </a:cubicBezTo>
                <a:cubicBezTo>
                  <a:pt x="851" y="872"/>
                  <a:pt x="851" y="872"/>
                  <a:pt x="851" y="872"/>
                </a:cubicBezTo>
                <a:cubicBezTo>
                  <a:pt x="852" y="873"/>
                  <a:pt x="852" y="873"/>
                  <a:pt x="852" y="873"/>
                </a:cubicBezTo>
                <a:cubicBezTo>
                  <a:pt x="852" y="874"/>
                  <a:pt x="852" y="874"/>
                  <a:pt x="852" y="874"/>
                </a:cubicBezTo>
                <a:cubicBezTo>
                  <a:pt x="851" y="874"/>
                  <a:pt x="851" y="874"/>
                  <a:pt x="851" y="874"/>
                </a:cubicBezTo>
                <a:cubicBezTo>
                  <a:pt x="851" y="873"/>
                  <a:pt x="851" y="873"/>
                  <a:pt x="851" y="873"/>
                </a:cubicBezTo>
                <a:cubicBezTo>
                  <a:pt x="850" y="874"/>
                  <a:pt x="850" y="874"/>
                  <a:pt x="850" y="874"/>
                </a:cubicBezTo>
                <a:cubicBezTo>
                  <a:pt x="848" y="875"/>
                  <a:pt x="848" y="875"/>
                  <a:pt x="848" y="875"/>
                </a:cubicBezTo>
                <a:cubicBezTo>
                  <a:pt x="847" y="876"/>
                  <a:pt x="847" y="876"/>
                  <a:pt x="847" y="876"/>
                </a:cubicBezTo>
                <a:cubicBezTo>
                  <a:pt x="847" y="877"/>
                  <a:pt x="847" y="877"/>
                  <a:pt x="847" y="877"/>
                </a:cubicBezTo>
                <a:cubicBezTo>
                  <a:pt x="849" y="877"/>
                  <a:pt x="849" y="877"/>
                  <a:pt x="849" y="877"/>
                </a:cubicBezTo>
                <a:cubicBezTo>
                  <a:pt x="849" y="878"/>
                  <a:pt x="849" y="878"/>
                  <a:pt x="849" y="878"/>
                </a:cubicBezTo>
                <a:cubicBezTo>
                  <a:pt x="849" y="879"/>
                  <a:pt x="849" y="879"/>
                  <a:pt x="849" y="879"/>
                </a:cubicBezTo>
                <a:cubicBezTo>
                  <a:pt x="848" y="880"/>
                  <a:pt x="848" y="880"/>
                  <a:pt x="848" y="880"/>
                </a:cubicBezTo>
                <a:cubicBezTo>
                  <a:pt x="847" y="881"/>
                  <a:pt x="847" y="881"/>
                  <a:pt x="847" y="881"/>
                </a:cubicBezTo>
                <a:cubicBezTo>
                  <a:pt x="844" y="881"/>
                  <a:pt x="844" y="881"/>
                  <a:pt x="844" y="881"/>
                </a:cubicBezTo>
                <a:cubicBezTo>
                  <a:pt x="844" y="881"/>
                  <a:pt x="844" y="881"/>
                  <a:pt x="844" y="881"/>
                </a:cubicBezTo>
                <a:cubicBezTo>
                  <a:pt x="844" y="882"/>
                  <a:pt x="844" y="882"/>
                  <a:pt x="844" y="882"/>
                </a:cubicBezTo>
                <a:cubicBezTo>
                  <a:pt x="842" y="884"/>
                  <a:pt x="842" y="884"/>
                  <a:pt x="842" y="884"/>
                </a:cubicBezTo>
                <a:cubicBezTo>
                  <a:pt x="841" y="886"/>
                  <a:pt x="841" y="886"/>
                  <a:pt x="841" y="886"/>
                </a:cubicBezTo>
                <a:cubicBezTo>
                  <a:pt x="840" y="888"/>
                  <a:pt x="840" y="888"/>
                  <a:pt x="840" y="888"/>
                </a:cubicBezTo>
                <a:cubicBezTo>
                  <a:pt x="839" y="888"/>
                  <a:pt x="839" y="888"/>
                  <a:pt x="839" y="888"/>
                </a:cubicBezTo>
                <a:cubicBezTo>
                  <a:pt x="839" y="886"/>
                  <a:pt x="839" y="886"/>
                  <a:pt x="839" y="886"/>
                </a:cubicBezTo>
                <a:cubicBezTo>
                  <a:pt x="838" y="888"/>
                  <a:pt x="838" y="888"/>
                  <a:pt x="838" y="888"/>
                </a:cubicBezTo>
                <a:cubicBezTo>
                  <a:pt x="837" y="886"/>
                  <a:pt x="837" y="886"/>
                  <a:pt x="837" y="886"/>
                </a:cubicBezTo>
                <a:cubicBezTo>
                  <a:pt x="838" y="885"/>
                  <a:pt x="838" y="885"/>
                  <a:pt x="838" y="885"/>
                </a:cubicBezTo>
                <a:cubicBezTo>
                  <a:pt x="839" y="884"/>
                  <a:pt x="839" y="884"/>
                  <a:pt x="839" y="884"/>
                </a:cubicBezTo>
                <a:cubicBezTo>
                  <a:pt x="840" y="883"/>
                  <a:pt x="840" y="883"/>
                  <a:pt x="840" y="883"/>
                </a:cubicBezTo>
                <a:cubicBezTo>
                  <a:pt x="839" y="884"/>
                  <a:pt x="839" y="884"/>
                  <a:pt x="839" y="884"/>
                </a:cubicBezTo>
                <a:cubicBezTo>
                  <a:pt x="837" y="885"/>
                  <a:pt x="837" y="885"/>
                  <a:pt x="837" y="885"/>
                </a:cubicBezTo>
                <a:cubicBezTo>
                  <a:pt x="834" y="887"/>
                  <a:pt x="834" y="887"/>
                  <a:pt x="834" y="887"/>
                </a:cubicBezTo>
                <a:cubicBezTo>
                  <a:pt x="833" y="890"/>
                  <a:pt x="833" y="890"/>
                  <a:pt x="833" y="890"/>
                </a:cubicBezTo>
                <a:cubicBezTo>
                  <a:pt x="834" y="890"/>
                  <a:pt x="834" y="890"/>
                  <a:pt x="834" y="890"/>
                </a:cubicBezTo>
                <a:cubicBezTo>
                  <a:pt x="836" y="889"/>
                  <a:pt x="836" y="889"/>
                  <a:pt x="836" y="889"/>
                </a:cubicBezTo>
                <a:cubicBezTo>
                  <a:pt x="839" y="889"/>
                  <a:pt x="839" y="889"/>
                  <a:pt x="839" y="889"/>
                </a:cubicBezTo>
                <a:cubicBezTo>
                  <a:pt x="842" y="889"/>
                  <a:pt x="842" y="889"/>
                  <a:pt x="842" y="889"/>
                </a:cubicBezTo>
                <a:cubicBezTo>
                  <a:pt x="840" y="890"/>
                  <a:pt x="840" y="890"/>
                  <a:pt x="840" y="890"/>
                </a:cubicBezTo>
                <a:cubicBezTo>
                  <a:pt x="838" y="893"/>
                  <a:pt x="838" y="893"/>
                  <a:pt x="838" y="893"/>
                </a:cubicBezTo>
                <a:cubicBezTo>
                  <a:pt x="837" y="895"/>
                  <a:pt x="837" y="895"/>
                  <a:pt x="837" y="895"/>
                </a:cubicBezTo>
                <a:cubicBezTo>
                  <a:pt x="834" y="897"/>
                  <a:pt x="834" y="897"/>
                  <a:pt x="834" y="897"/>
                </a:cubicBezTo>
                <a:cubicBezTo>
                  <a:pt x="832" y="899"/>
                  <a:pt x="832" y="899"/>
                  <a:pt x="832" y="899"/>
                </a:cubicBezTo>
                <a:cubicBezTo>
                  <a:pt x="830" y="899"/>
                  <a:pt x="830" y="899"/>
                  <a:pt x="830" y="899"/>
                </a:cubicBezTo>
                <a:cubicBezTo>
                  <a:pt x="830" y="900"/>
                  <a:pt x="830" y="900"/>
                  <a:pt x="830" y="900"/>
                </a:cubicBezTo>
                <a:cubicBezTo>
                  <a:pt x="830" y="901"/>
                  <a:pt x="830" y="901"/>
                  <a:pt x="830" y="901"/>
                </a:cubicBezTo>
                <a:cubicBezTo>
                  <a:pt x="830" y="903"/>
                  <a:pt x="830" y="903"/>
                  <a:pt x="830" y="903"/>
                </a:cubicBezTo>
                <a:cubicBezTo>
                  <a:pt x="830" y="904"/>
                  <a:pt x="830" y="904"/>
                  <a:pt x="830" y="904"/>
                </a:cubicBezTo>
                <a:cubicBezTo>
                  <a:pt x="831" y="904"/>
                  <a:pt x="831" y="904"/>
                  <a:pt x="831" y="904"/>
                </a:cubicBezTo>
                <a:cubicBezTo>
                  <a:pt x="834" y="905"/>
                  <a:pt x="834" y="905"/>
                  <a:pt x="834" y="905"/>
                </a:cubicBezTo>
                <a:cubicBezTo>
                  <a:pt x="836" y="905"/>
                  <a:pt x="836" y="905"/>
                  <a:pt x="836" y="905"/>
                </a:cubicBezTo>
                <a:cubicBezTo>
                  <a:pt x="838" y="903"/>
                  <a:pt x="838" y="903"/>
                  <a:pt x="838" y="903"/>
                </a:cubicBezTo>
                <a:cubicBezTo>
                  <a:pt x="840" y="903"/>
                  <a:pt x="840" y="903"/>
                  <a:pt x="840" y="903"/>
                </a:cubicBezTo>
                <a:cubicBezTo>
                  <a:pt x="842" y="902"/>
                  <a:pt x="842" y="902"/>
                  <a:pt x="842" y="902"/>
                </a:cubicBezTo>
                <a:cubicBezTo>
                  <a:pt x="842" y="901"/>
                  <a:pt x="842" y="901"/>
                  <a:pt x="842" y="901"/>
                </a:cubicBezTo>
                <a:cubicBezTo>
                  <a:pt x="842" y="901"/>
                  <a:pt x="842" y="901"/>
                  <a:pt x="842" y="901"/>
                </a:cubicBezTo>
                <a:cubicBezTo>
                  <a:pt x="841" y="903"/>
                  <a:pt x="841" y="903"/>
                  <a:pt x="841" y="903"/>
                </a:cubicBezTo>
                <a:cubicBezTo>
                  <a:pt x="844" y="904"/>
                  <a:pt x="844" y="904"/>
                  <a:pt x="844" y="904"/>
                </a:cubicBezTo>
                <a:cubicBezTo>
                  <a:pt x="846" y="903"/>
                  <a:pt x="846" y="903"/>
                  <a:pt x="846" y="903"/>
                </a:cubicBezTo>
                <a:cubicBezTo>
                  <a:pt x="847" y="904"/>
                  <a:pt x="847" y="904"/>
                  <a:pt x="847" y="904"/>
                </a:cubicBezTo>
                <a:cubicBezTo>
                  <a:pt x="850" y="904"/>
                  <a:pt x="850" y="904"/>
                  <a:pt x="850" y="904"/>
                </a:cubicBezTo>
                <a:cubicBezTo>
                  <a:pt x="852" y="904"/>
                  <a:pt x="852" y="904"/>
                  <a:pt x="852" y="904"/>
                </a:cubicBezTo>
                <a:cubicBezTo>
                  <a:pt x="852" y="905"/>
                  <a:pt x="852" y="905"/>
                  <a:pt x="852" y="905"/>
                </a:cubicBezTo>
                <a:cubicBezTo>
                  <a:pt x="853" y="906"/>
                  <a:pt x="853" y="906"/>
                  <a:pt x="853" y="906"/>
                </a:cubicBezTo>
                <a:cubicBezTo>
                  <a:pt x="855" y="906"/>
                  <a:pt x="855" y="906"/>
                  <a:pt x="855" y="906"/>
                </a:cubicBezTo>
                <a:cubicBezTo>
                  <a:pt x="856" y="905"/>
                  <a:pt x="856" y="905"/>
                  <a:pt x="856" y="905"/>
                </a:cubicBezTo>
                <a:cubicBezTo>
                  <a:pt x="856" y="906"/>
                  <a:pt x="856" y="906"/>
                  <a:pt x="856" y="906"/>
                </a:cubicBezTo>
                <a:cubicBezTo>
                  <a:pt x="858" y="906"/>
                  <a:pt x="858" y="906"/>
                  <a:pt x="858" y="906"/>
                </a:cubicBezTo>
                <a:cubicBezTo>
                  <a:pt x="859" y="905"/>
                  <a:pt x="859" y="905"/>
                  <a:pt x="859" y="905"/>
                </a:cubicBezTo>
                <a:cubicBezTo>
                  <a:pt x="859" y="905"/>
                  <a:pt x="859" y="905"/>
                  <a:pt x="859" y="905"/>
                </a:cubicBezTo>
                <a:cubicBezTo>
                  <a:pt x="861" y="905"/>
                  <a:pt x="861" y="905"/>
                  <a:pt x="861" y="905"/>
                </a:cubicBezTo>
                <a:cubicBezTo>
                  <a:pt x="861" y="905"/>
                  <a:pt x="861" y="905"/>
                  <a:pt x="861" y="905"/>
                </a:cubicBezTo>
                <a:cubicBezTo>
                  <a:pt x="862" y="905"/>
                  <a:pt x="862" y="905"/>
                  <a:pt x="862" y="905"/>
                </a:cubicBezTo>
                <a:cubicBezTo>
                  <a:pt x="863" y="904"/>
                  <a:pt x="863" y="904"/>
                  <a:pt x="863" y="904"/>
                </a:cubicBezTo>
                <a:cubicBezTo>
                  <a:pt x="864" y="904"/>
                  <a:pt x="864" y="904"/>
                  <a:pt x="864" y="904"/>
                </a:cubicBezTo>
                <a:cubicBezTo>
                  <a:pt x="865" y="905"/>
                  <a:pt x="865" y="905"/>
                  <a:pt x="865" y="905"/>
                </a:cubicBezTo>
                <a:cubicBezTo>
                  <a:pt x="866" y="904"/>
                  <a:pt x="866" y="904"/>
                  <a:pt x="866" y="904"/>
                </a:cubicBezTo>
                <a:cubicBezTo>
                  <a:pt x="865" y="903"/>
                  <a:pt x="865" y="903"/>
                  <a:pt x="865" y="903"/>
                </a:cubicBezTo>
                <a:cubicBezTo>
                  <a:pt x="866" y="901"/>
                  <a:pt x="866" y="901"/>
                  <a:pt x="866" y="901"/>
                </a:cubicBezTo>
                <a:cubicBezTo>
                  <a:pt x="866" y="902"/>
                  <a:pt x="866" y="902"/>
                  <a:pt x="866" y="902"/>
                </a:cubicBezTo>
                <a:cubicBezTo>
                  <a:pt x="867" y="900"/>
                  <a:pt x="867" y="900"/>
                  <a:pt x="867" y="900"/>
                </a:cubicBezTo>
                <a:cubicBezTo>
                  <a:pt x="868" y="900"/>
                  <a:pt x="868" y="900"/>
                  <a:pt x="868" y="900"/>
                </a:cubicBezTo>
                <a:cubicBezTo>
                  <a:pt x="867" y="901"/>
                  <a:pt x="867" y="901"/>
                  <a:pt x="867" y="901"/>
                </a:cubicBezTo>
                <a:cubicBezTo>
                  <a:pt x="867" y="903"/>
                  <a:pt x="867" y="903"/>
                  <a:pt x="867" y="903"/>
                </a:cubicBezTo>
                <a:cubicBezTo>
                  <a:pt x="867" y="904"/>
                  <a:pt x="867" y="904"/>
                  <a:pt x="867" y="904"/>
                </a:cubicBezTo>
                <a:cubicBezTo>
                  <a:pt x="868" y="902"/>
                  <a:pt x="868" y="902"/>
                  <a:pt x="868" y="902"/>
                </a:cubicBezTo>
                <a:cubicBezTo>
                  <a:pt x="869" y="901"/>
                  <a:pt x="869" y="901"/>
                  <a:pt x="869" y="901"/>
                </a:cubicBezTo>
                <a:cubicBezTo>
                  <a:pt x="870" y="901"/>
                  <a:pt x="870" y="901"/>
                  <a:pt x="870" y="901"/>
                </a:cubicBezTo>
                <a:cubicBezTo>
                  <a:pt x="870" y="902"/>
                  <a:pt x="870" y="902"/>
                  <a:pt x="870" y="902"/>
                </a:cubicBezTo>
                <a:cubicBezTo>
                  <a:pt x="869" y="904"/>
                  <a:pt x="869" y="904"/>
                  <a:pt x="869" y="904"/>
                </a:cubicBezTo>
                <a:cubicBezTo>
                  <a:pt x="869" y="904"/>
                  <a:pt x="869" y="904"/>
                  <a:pt x="869" y="904"/>
                </a:cubicBezTo>
                <a:cubicBezTo>
                  <a:pt x="870" y="904"/>
                  <a:pt x="870" y="904"/>
                  <a:pt x="870" y="904"/>
                </a:cubicBezTo>
                <a:cubicBezTo>
                  <a:pt x="871" y="904"/>
                  <a:pt x="871" y="904"/>
                  <a:pt x="871" y="904"/>
                </a:cubicBezTo>
                <a:cubicBezTo>
                  <a:pt x="871" y="904"/>
                  <a:pt x="871" y="904"/>
                  <a:pt x="871" y="904"/>
                </a:cubicBezTo>
                <a:cubicBezTo>
                  <a:pt x="868" y="906"/>
                  <a:pt x="868" y="906"/>
                  <a:pt x="868" y="906"/>
                </a:cubicBezTo>
                <a:cubicBezTo>
                  <a:pt x="866" y="907"/>
                  <a:pt x="866" y="907"/>
                  <a:pt x="866" y="907"/>
                </a:cubicBezTo>
                <a:cubicBezTo>
                  <a:pt x="867" y="907"/>
                  <a:pt x="867" y="907"/>
                  <a:pt x="867" y="907"/>
                </a:cubicBezTo>
                <a:cubicBezTo>
                  <a:pt x="867" y="907"/>
                  <a:pt x="867" y="907"/>
                  <a:pt x="867" y="907"/>
                </a:cubicBezTo>
                <a:cubicBezTo>
                  <a:pt x="869" y="907"/>
                  <a:pt x="869" y="907"/>
                  <a:pt x="869" y="907"/>
                </a:cubicBezTo>
                <a:cubicBezTo>
                  <a:pt x="869" y="908"/>
                  <a:pt x="869" y="908"/>
                  <a:pt x="869" y="908"/>
                </a:cubicBezTo>
                <a:cubicBezTo>
                  <a:pt x="871" y="908"/>
                  <a:pt x="871" y="908"/>
                  <a:pt x="871" y="908"/>
                </a:cubicBezTo>
                <a:cubicBezTo>
                  <a:pt x="871" y="908"/>
                  <a:pt x="871" y="908"/>
                  <a:pt x="871" y="908"/>
                </a:cubicBezTo>
                <a:cubicBezTo>
                  <a:pt x="872" y="908"/>
                  <a:pt x="872" y="908"/>
                  <a:pt x="872" y="908"/>
                </a:cubicBezTo>
                <a:cubicBezTo>
                  <a:pt x="874" y="907"/>
                  <a:pt x="874" y="907"/>
                  <a:pt x="874" y="907"/>
                </a:cubicBezTo>
                <a:cubicBezTo>
                  <a:pt x="874" y="906"/>
                  <a:pt x="874" y="906"/>
                  <a:pt x="874" y="906"/>
                </a:cubicBezTo>
                <a:cubicBezTo>
                  <a:pt x="874" y="904"/>
                  <a:pt x="874" y="904"/>
                  <a:pt x="874" y="904"/>
                </a:cubicBezTo>
                <a:cubicBezTo>
                  <a:pt x="875" y="905"/>
                  <a:pt x="875" y="905"/>
                  <a:pt x="875" y="905"/>
                </a:cubicBezTo>
                <a:cubicBezTo>
                  <a:pt x="877" y="905"/>
                  <a:pt x="877" y="905"/>
                  <a:pt x="877" y="905"/>
                </a:cubicBezTo>
                <a:cubicBezTo>
                  <a:pt x="878" y="906"/>
                  <a:pt x="878" y="906"/>
                  <a:pt x="878" y="906"/>
                </a:cubicBezTo>
                <a:cubicBezTo>
                  <a:pt x="879" y="906"/>
                  <a:pt x="879" y="906"/>
                  <a:pt x="879" y="906"/>
                </a:cubicBezTo>
                <a:cubicBezTo>
                  <a:pt x="880" y="905"/>
                  <a:pt x="880" y="905"/>
                  <a:pt x="880" y="905"/>
                </a:cubicBezTo>
                <a:cubicBezTo>
                  <a:pt x="882" y="906"/>
                  <a:pt x="882" y="906"/>
                  <a:pt x="882" y="906"/>
                </a:cubicBezTo>
                <a:cubicBezTo>
                  <a:pt x="881" y="906"/>
                  <a:pt x="881" y="906"/>
                  <a:pt x="881" y="906"/>
                </a:cubicBezTo>
                <a:cubicBezTo>
                  <a:pt x="880" y="907"/>
                  <a:pt x="880" y="907"/>
                  <a:pt x="880" y="907"/>
                </a:cubicBezTo>
                <a:cubicBezTo>
                  <a:pt x="878" y="908"/>
                  <a:pt x="878" y="908"/>
                  <a:pt x="878" y="908"/>
                </a:cubicBezTo>
                <a:cubicBezTo>
                  <a:pt x="876" y="908"/>
                  <a:pt x="876" y="908"/>
                  <a:pt x="876" y="908"/>
                </a:cubicBezTo>
                <a:cubicBezTo>
                  <a:pt x="875" y="910"/>
                  <a:pt x="875" y="910"/>
                  <a:pt x="875" y="910"/>
                </a:cubicBezTo>
                <a:cubicBezTo>
                  <a:pt x="875" y="911"/>
                  <a:pt x="875" y="911"/>
                  <a:pt x="875" y="911"/>
                </a:cubicBezTo>
                <a:cubicBezTo>
                  <a:pt x="874" y="911"/>
                  <a:pt x="874" y="911"/>
                  <a:pt x="874" y="911"/>
                </a:cubicBezTo>
                <a:cubicBezTo>
                  <a:pt x="874" y="912"/>
                  <a:pt x="874" y="912"/>
                  <a:pt x="874" y="912"/>
                </a:cubicBezTo>
                <a:cubicBezTo>
                  <a:pt x="873" y="912"/>
                  <a:pt x="873" y="912"/>
                  <a:pt x="873" y="912"/>
                </a:cubicBezTo>
                <a:cubicBezTo>
                  <a:pt x="872" y="912"/>
                  <a:pt x="872" y="912"/>
                  <a:pt x="872" y="912"/>
                </a:cubicBezTo>
                <a:cubicBezTo>
                  <a:pt x="871" y="913"/>
                  <a:pt x="871" y="913"/>
                  <a:pt x="871" y="913"/>
                </a:cubicBezTo>
                <a:cubicBezTo>
                  <a:pt x="870" y="914"/>
                  <a:pt x="870" y="914"/>
                  <a:pt x="870" y="914"/>
                </a:cubicBezTo>
                <a:cubicBezTo>
                  <a:pt x="868" y="914"/>
                  <a:pt x="868" y="914"/>
                  <a:pt x="868" y="914"/>
                </a:cubicBezTo>
                <a:cubicBezTo>
                  <a:pt x="867" y="916"/>
                  <a:pt x="867" y="916"/>
                  <a:pt x="867" y="916"/>
                </a:cubicBezTo>
                <a:cubicBezTo>
                  <a:pt x="866" y="917"/>
                  <a:pt x="866" y="917"/>
                  <a:pt x="866" y="917"/>
                </a:cubicBezTo>
                <a:cubicBezTo>
                  <a:pt x="867" y="917"/>
                  <a:pt x="867" y="917"/>
                  <a:pt x="867" y="917"/>
                </a:cubicBezTo>
                <a:cubicBezTo>
                  <a:pt x="867" y="918"/>
                  <a:pt x="867" y="918"/>
                  <a:pt x="867" y="918"/>
                </a:cubicBezTo>
                <a:cubicBezTo>
                  <a:pt x="869" y="918"/>
                  <a:pt x="869" y="918"/>
                  <a:pt x="869" y="918"/>
                </a:cubicBezTo>
                <a:cubicBezTo>
                  <a:pt x="869" y="917"/>
                  <a:pt x="869" y="917"/>
                  <a:pt x="869" y="917"/>
                </a:cubicBezTo>
                <a:cubicBezTo>
                  <a:pt x="870" y="916"/>
                  <a:pt x="870" y="916"/>
                  <a:pt x="870" y="916"/>
                </a:cubicBezTo>
                <a:cubicBezTo>
                  <a:pt x="871" y="917"/>
                  <a:pt x="871" y="917"/>
                  <a:pt x="871" y="917"/>
                </a:cubicBezTo>
                <a:cubicBezTo>
                  <a:pt x="871" y="918"/>
                  <a:pt x="871" y="918"/>
                  <a:pt x="871" y="918"/>
                </a:cubicBezTo>
                <a:cubicBezTo>
                  <a:pt x="872" y="918"/>
                  <a:pt x="872" y="918"/>
                  <a:pt x="872" y="918"/>
                </a:cubicBezTo>
                <a:cubicBezTo>
                  <a:pt x="874" y="918"/>
                  <a:pt x="874" y="918"/>
                  <a:pt x="874" y="918"/>
                </a:cubicBezTo>
                <a:cubicBezTo>
                  <a:pt x="875" y="917"/>
                  <a:pt x="875" y="917"/>
                  <a:pt x="875" y="917"/>
                </a:cubicBezTo>
                <a:cubicBezTo>
                  <a:pt x="875" y="915"/>
                  <a:pt x="875" y="915"/>
                  <a:pt x="875" y="915"/>
                </a:cubicBezTo>
                <a:cubicBezTo>
                  <a:pt x="876" y="915"/>
                  <a:pt x="876" y="915"/>
                  <a:pt x="876" y="915"/>
                </a:cubicBezTo>
                <a:cubicBezTo>
                  <a:pt x="877" y="914"/>
                  <a:pt x="877" y="914"/>
                  <a:pt x="877" y="914"/>
                </a:cubicBezTo>
                <a:cubicBezTo>
                  <a:pt x="877" y="912"/>
                  <a:pt x="877" y="912"/>
                  <a:pt x="877" y="912"/>
                </a:cubicBezTo>
                <a:cubicBezTo>
                  <a:pt x="878" y="912"/>
                  <a:pt x="878" y="912"/>
                  <a:pt x="878" y="912"/>
                </a:cubicBezTo>
                <a:cubicBezTo>
                  <a:pt x="880" y="910"/>
                  <a:pt x="880" y="910"/>
                  <a:pt x="880" y="910"/>
                </a:cubicBezTo>
                <a:cubicBezTo>
                  <a:pt x="881" y="909"/>
                  <a:pt x="881" y="909"/>
                  <a:pt x="881" y="909"/>
                </a:cubicBezTo>
                <a:cubicBezTo>
                  <a:pt x="882" y="910"/>
                  <a:pt x="882" y="910"/>
                  <a:pt x="882" y="910"/>
                </a:cubicBezTo>
                <a:cubicBezTo>
                  <a:pt x="883" y="910"/>
                  <a:pt x="883" y="910"/>
                  <a:pt x="883" y="910"/>
                </a:cubicBezTo>
                <a:cubicBezTo>
                  <a:pt x="882" y="910"/>
                  <a:pt x="882" y="910"/>
                  <a:pt x="882" y="910"/>
                </a:cubicBezTo>
                <a:cubicBezTo>
                  <a:pt x="883" y="910"/>
                  <a:pt x="883" y="910"/>
                  <a:pt x="883" y="910"/>
                </a:cubicBezTo>
                <a:cubicBezTo>
                  <a:pt x="884" y="910"/>
                  <a:pt x="884" y="910"/>
                  <a:pt x="884" y="910"/>
                </a:cubicBezTo>
                <a:cubicBezTo>
                  <a:pt x="885" y="907"/>
                  <a:pt x="885" y="907"/>
                  <a:pt x="885" y="907"/>
                </a:cubicBezTo>
                <a:cubicBezTo>
                  <a:pt x="886" y="904"/>
                  <a:pt x="886" y="904"/>
                  <a:pt x="886" y="904"/>
                </a:cubicBezTo>
                <a:cubicBezTo>
                  <a:pt x="886" y="902"/>
                  <a:pt x="886" y="902"/>
                  <a:pt x="886" y="902"/>
                </a:cubicBezTo>
                <a:cubicBezTo>
                  <a:pt x="887" y="901"/>
                  <a:pt x="887" y="901"/>
                  <a:pt x="887" y="901"/>
                </a:cubicBezTo>
                <a:cubicBezTo>
                  <a:pt x="888" y="902"/>
                  <a:pt x="888" y="902"/>
                  <a:pt x="888" y="902"/>
                </a:cubicBezTo>
                <a:cubicBezTo>
                  <a:pt x="888" y="902"/>
                  <a:pt x="888" y="902"/>
                  <a:pt x="888" y="902"/>
                </a:cubicBezTo>
                <a:cubicBezTo>
                  <a:pt x="889" y="903"/>
                  <a:pt x="889" y="903"/>
                  <a:pt x="889" y="903"/>
                </a:cubicBezTo>
                <a:cubicBezTo>
                  <a:pt x="890" y="903"/>
                  <a:pt x="890" y="903"/>
                  <a:pt x="890" y="903"/>
                </a:cubicBezTo>
                <a:cubicBezTo>
                  <a:pt x="890" y="906"/>
                  <a:pt x="890" y="906"/>
                  <a:pt x="890" y="906"/>
                </a:cubicBezTo>
                <a:cubicBezTo>
                  <a:pt x="890" y="907"/>
                  <a:pt x="890" y="907"/>
                  <a:pt x="890" y="907"/>
                </a:cubicBezTo>
                <a:cubicBezTo>
                  <a:pt x="890" y="909"/>
                  <a:pt x="890" y="909"/>
                  <a:pt x="890" y="909"/>
                </a:cubicBezTo>
                <a:cubicBezTo>
                  <a:pt x="890" y="910"/>
                  <a:pt x="890" y="910"/>
                  <a:pt x="890" y="910"/>
                </a:cubicBezTo>
                <a:cubicBezTo>
                  <a:pt x="890" y="911"/>
                  <a:pt x="890" y="911"/>
                  <a:pt x="890" y="911"/>
                </a:cubicBezTo>
                <a:cubicBezTo>
                  <a:pt x="888" y="913"/>
                  <a:pt x="888" y="913"/>
                  <a:pt x="888" y="913"/>
                </a:cubicBezTo>
                <a:cubicBezTo>
                  <a:pt x="887" y="916"/>
                  <a:pt x="887" y="916"/>
                  <a:pt x="887" y="916"/>
                </a:cubicBezTo>
                <a:cubicBezTo>
                  <a:pt x="887" y="918"/>
                  <a:pt x="887" y="918"/>
                  <a:pt x="887" y="918"/>
                </a:cubicBezTo>
                <a:cubicBezTo>
                  <a:pt x="886" y="918"/>
                  <a:pt x="886" y="918"/>
                  <a:pt x="886" y="918"/>
                </a:cubicBezTo>
                <a:cubicBezTo>
                  <a:pt x="886" y="920"/>
                  <a:pt x="886" y="920"/>
                  <a:pt x="886" y="920"/>
                </a:cubicBezTo>
                <a:cubicBezTo>
                  <a:pt x="887" y="920"/>
                  <a:pt x="887" y="920"/>
                  <a:pt x="887" y="920"/>
                </a:cubicBezTo>
                <a:cubicBezTo>
                  <a:pt x="889" y="919"/>
                  <a:pt x="889" y="919"/>
                  <a:pt x="889" y="919"/>
                </a:cubicBezTo>
                <a:cubicBezTo>
                  <a:pt x="890" y="916"/>
                  <a:pt x="890" y="916"/>
                  <a:pt x="890" y="916"/>
                </a:cubicBezTo>
                <a:cubicBezTo>
                  <a:pt x="891" y="916"/>
                  <a:pt x="891" y="916"/>
                  <a:pt x="891" y="916"/>
                </a:cubicBezTo>
                <a:cubicBezTo>
                  <a:pt x="893" y="914"/>
                  <a:pt x="893" y="914"/>
                  <a:pt x="893" y="914"/>
                </a:cubicBezTo>
                <a:cubicBezTo>
                  <a:pt x="894" y="913"/>
                  <a:pt x="894" y="913"/>
                  <a:pt x="894" y="913"/>
                </a:cubicBezTo>
                <a:cubicBezTo>
                  <a:pt x="894" y="914"/>
                  <a:pt x="894" y="914"/>
                  <a:pt x="894" y="914"/>
                </a:cubicBezTo>
                <a:cubicBezTo>
                  <a:pt x="896" y="913"/>
                  <a:pt x="896" y="913"/>
                  <a:pt x="896" y="913"/>
                </a:cubicBezTo>
                <a:cubicBezTo>
                  <a:pt x="896" y="914"/>
                  <a:pt x="896" y="914"/>
                  <a:pt x="896" y="914"/>
                </a:cubicBezTo>
                <a:cubicBezTo>
                  <a:pt x="895" y="915"/>
                  <a:pt x="895" y="915"/>
                  <a:pt x="895" y="915"/>
                </a:cubicBezTo>
                <a:cubicBezTo>
                  <a:pt x="893" y="917"/>
                  <a:pt x="893" y="917"/>
                  <a:pt x="893" y="917"/>
                </a:cubicBezTo>
                <a:cubicBezTo>
                  <a:pt x="893" y="918"/>
                  <a:pt x="893" y="918"/>
                  <a:pt x="893" y="918"/>
                </a:cubicBezTo>
                <a:cubicBezTo>
                  <a:pt x="892" y="920"/>
                  <a:pt x="892" y="920"/>
                  <a:pt x="892" y="920"/>
                </a:cubicBezTo>
                <a:cubicBezTo>
                  <a:pt x="893" y="921"/>
                  <a:pt x="893" y="921"/>
                  <a:pt x="893" y="921"/>
                </a:cubicBezTo>
                <a:cubicBezTo>
                  <a:pt x="893" y="923"/>
                  <a:pt x="893" y="923"/>
                  <a:pt x="893" y="923"/>
                </a:cubicBezTo>
                <a:cubicBezTo>
                  <a:pt x="894" y="924"/>
                  <a:pt x="894" y="924"/>
                  <a:pt x="894" y="924"/>
                </a:cubicBezTo>
                <a:cubicBezTo>
                  <a:pt x="895" y="922"/>
                  <a:pt x="895" y="922"/>
                  <a:pt x="895" y="922"/>
                </a:cubicBezTo>
                <a:cubicBezTo>
                  <a:pt x="896" y="921"/>
                  <a:pt x="896" y="921"/>
                  <a:pt x="896" y="921"/>
                </a:cubicBezTo>
                <a:cubicBezTo>
                  <a:pt x="896" y="921"/>
                  <a:pt x="897" y="921"/>
                  <a:pt x="897" y="921"/>
                </a:cubicBezTo>
                <a:cubicBezTo>
                  <a:pt x="897" y="921"/>
                  <a:pt x="898" y="923"/>
                  <a:pt x="898" y="923"/>
                </a:cubicBezTo>
                <a:cubicBezTo>
                  <a:pt x="899" y="923"/>
                  <a:pt x="899" y="923"/>
                  <a:pt x="899" y="923"/>
                </a:cubicBezTo>
                <a:cubicBezTo>
                  <a:pt x="900" y="922"/>
                  <a:pt x="900" y="922"/>
                  <a:pt x="900" y="922"/>
                </a:cubicBezTo>
                <a:cubicBezTo>
                  <a:pt x="900" y="921"/>
                  <a:pt x="900" y="921"/>
                  <a:pt x="900" y="921"/>
                </a:cubicBezTo>
                <a:cubicBezTo>
                  <a:pt x="901" y="921"/>
                  <a:pt x="901" y="921"/>
                  <a:pt x="901" y="921"/>
                </a:cubicBezTo>
                <a:cubicBezTo>
                  <a:pt x="902" y="919"/>
                  <a:pt x="902" y="919"/>
                  <a:pt x="902" y="919"/>
                </a:cubicBezTo>
                <a:cubicBezTo>
                  <a:pt x="902" y="918"/>
                  <a:pt x="902" y="918"/>
                  <a:pt x="902" y="918"/>
                </a:cubicBezTo>
                <a:cubicBezTo>
                  <a:pt x="902" y="918"/>
                  <a:pt x="902" y="918"/>
                  <a:pt x="902" y="918"/>
                </a:cubicBezTo>
                <a:cubicBezTo>
                  <a:pt x="902" y="917"/>
                  <a:pt x="902" y="917"/>
                  <a:pt x="902" y="917"/>
                </a:cubicBezTo>
                <a:cubicBezTo>
                  <a:pt x="902" y="915"/>
                  <a:pt x="902" y="915"/>
                  <a:pt x="902" y="915"/>
                </a:cubicBezTo>
                <a:cubicBezTo>
                  <a:pt x="902" y="913"/>
                  <a:pt x="902" y="913"/>
                  <a:pt x="902" y="913"/>
                </a:cubicBezTo>
                <a:cubicBezTo>
                  <a:pt x="904" y="911"/>
                  <a:pt x="904" y="911"/>
                  <a:pt x="904" y="911"/>
                </a:cubicBezTo>
                <a:cubicBezTo>
                  <a:pt x="906" y="909"/>
                  <a:pt x="906" y="909"/>
                  <a:pt x="906" y="909"/>
                </a:cubicBezTo>
                <a:cubicBezTo>
                  <a:pt x="905" y="905"/>
                  <a:pt x="905" y="905"/>
                  <a:pt x="905" y="905"/>
                </a:cubicBezTo>
                <a:cubicBezTo>
                  <a:pt x="905" y="904"/>
                  <a:pt x="905" y="904"/>
                  <a:pt x="905" y="904"/>
                </a:cubicBezTo>
                <a:cubicBezTo>
                  <a:pt x="905" y="904"/>
                  <a:pt x="905" y="904"/>
                  <a:pt x="905" y="904"/>
                </a:cubicBezTo>
                <a:cubicBezTo>
                  <a:pt x="905" y="905"/>
                  <a:pt x="905" y="905"/>
                  <a:pt x="905" y="905"/>
                </a:cubicBezTo>
                <a:cubicBezTo>
                  <a:pt x="904" y="907"/>
                  <a:pt x="904" y="907"/>
                  <a:pt x="904" y="907"/>
                </a:cubicBezTo>
                <a:cubicBezTo>
                  <a:pt x="902" y="908"/>
                  <a:pt x="902" y="908"/>
                  <a:pt x="902" y="908"/>
                </a:cubicBezTo>
                <a:cubicBezTo>
                  <a:pt x="901" y="909"/>
                  <a:pt x="901" y="909"/>
                  <a:pt x="901" y="909"/>
                </a:cubicBezTo>
                <a:cubicBezTo>
                  <a:pt x="900" y="910"/>
                  <a:pt x="900" y="910"/>
                  <a:pt x="900" y="910"/>
                </a:cubicBezTo>
                <a:cubicBezTo>
                  <a:pt x="899" y="908"/>
                  <a:pt x="899" y="908"/>
                  <a:pt x="899" y="908"/>
                </a:cubicBezTo>
                <a:cubicBezTo>
                  <a:pt x="899" y="906"/>
                  <a:pt x="899" y="906"/>
                  <a:pt x="899" y="906"/>
                </a:cubicBezTo>
                <a:cubicBezTo>
                  <a:pt x="899" y="905"/>
                  <a:pt x="899" y="905"/>
                  <a:pt x="899" y="905"/>
                </a:cubicBezTo>
                <a:cubicBezTo>
                  <a:pt x="901" y="903"/>
                  <a:pt x="901" y="903"/>
                  <a:pt x="901" y="903"/>
                </a:cubicBezTo>
                <a:cubicBezTo>
                  <a:pt x="902" y="902"/>
                  <a:pt x="902" y="902"/>
                  <a:pt x="902" y="902"/>
                </a:cubicBezTo>
                <a:cubicBezTo>
                  <a:pt x="903" y="900"/>
                  <a:pt x="903" y="900"/>
                  <a:pt x="903" y="900"/>
                </a:cubicBezTo>
                <a:cubicBezTo>
                  <a:pt x="904" y="900"/>
                  <a:pt x="904" y="900"/>
                  <a:pt x="904" y="900"/>
                </a:cubicBezTo>
                <a:cubicBezTo>
                  <a:pt x="905" y="900"/>
                  <a:pt x="905" y="900"/>
                  <a:pt x="905" y="900"/>
                </a:cubicBezTo>
                <a:cubicBezTo>
                  <a:pt x="904" y="899"/>
                  <a:pt x="904" y="899"/>
                  <a:pt x="904" y="899"/>
                </a:cubicBezTo>
                <a:cubicBezTo>
                  <a:pt x="903" y="900"/>
                  <a:pt x="903" y="900"/>
                  <a:pt x="903" y="900"/>
                </a:cubicBezTo>
                <a:cubicBezTo>
                  <a:pt x="903" y="900"/>
                  <a:pt x="903" y="900"/>
                  <a:pt x="903" y="900"/>
                </a:cubicBezTo>
                <a:cubicBezTo>
                  <a:pt x="901" y="901"/>
                  <a:pt x="901" y="901"/>
                  <a:pt x="901" y="901"/>
                </a:cubicBezTo>
                <a:cubicBezTo>
                  <a:pt x="900" y="901"/>
                  <a:pt x="900" y="901"/>
                  <a:pt x="900" y="901"/>
                </a:cubicBezTo>
                <a:cubicBezTo>
                  <a:pt x="898" y="902"/>
                  <a:pt x="898" y="902"/>
                  <a:pt x="898" y="902"/>
                </a:cubicBezTo>
                <a:cubicBezTo>
                  <a:pt x="898" y="904"/>
                  <a:pt x="898" y="904"/>
                  <a:pt x="898" y="904"/>
                </a:cubicBezTo>
                <a:cubicBezTo>
                  <a:pt x="895" y="905"/>
                  <a:pt x="895" y="905"/>
                  <a:pt x="895" y="905"/>
                </a:cubicBezTo>
                <a:cubicBezTo>
                  <a:pt x="895" y="906"/>
                  <a:pt x="895" y="906"/>
                  <a:pt x="895" y="906"/>
                </a:cubicBezTo>
                <a:cubicBezTo>
                  <a:pt x="894" y="907"/>
                  <a:pt x="894" y="907"/>
                  <a:pt x="894" y="907"/>
                </a:cubicBezTo>
                <a:cubicBezTo>
                  <a:pt x="892" y="906"/>
                  <a:pt x="892" y="906"/>
                  <a:pt x="892" y="906"/>
                </a:cubicBezTo>
                <a:cubicBezTo>
                  <a:pt x="892" y="905"/>
                  <a:pt x="892" y="905"/>
                  <a:pt x="892" y="905"/>
                </a:cubicBezTo>
                <a:cubicBezTo>
                  <a:pt x="892" y="903"/>
                  <a:pt x="892" y="903"/>
                  <a:pt x="892" y="903"/>
                </a:cubicBezTo>
                <a:cubicBezTo>
                  <a:pt x="891" y="902"/>
                  <a:pt x="891" y="902"/>
                  <a:pt x="891" y="902"/>
                </a:cubicBezTo>
                <a:cubicBezTo>
                  <a:pt x="892" y="903"/>
                  <a:pt x="892" y="903"/>
                  <a:pt x="892" y="903"/>
                </a:cubicBezTo>
                <a:cubicBezTo>
                  <a:pt x="893" y="903"/>
                  <a:pt x="893" y="903"/>
                  <a:pt x="893" y="903"/>
                </a:cubicBezTo>
                <a:cubicBezTo>
                  <a:pt x="895" y="901"/>
                  <a:pt x="895" y="901"/>
                  <a:pt x="895" y="901"/>
                </a:cubicBezTo>
                <a:cubicBezTo>
                  <a:pt x="894" y="901"/>
                  <a:pt x="894" y="901"/>
                  <a:pt x="894" y="901"/>
                </a:cubicBezTo>
                <a:cubicBezTo>
                  <a:pt x="892" y="900"/>
                  <a:pt x="892" y="900"/>
                  <a:pt x="892" y="900"/>
                </a:cubicBezTo>
                <a:cubicBezTo>
                  <a:pt x="893" y="900"/>
                  <a:pt x="893" y="900"/>
                  <a:pt x="893" y="900"/>
                </a:cubicBezTo>
                <a:cubicBezTo>
                  <a:pt x="895" y="900"/>
                  <a:pt x="895" y="900"/>
                  <a:pt x="895" y="900"/>
                </a:cubicBezTo>
                <a:cubicBezTo>
                  <a:pt x="893" y="900"/>
                  <a:pt x="893" y="900"/>
                  <a:pt x="893" y="900"/>
                </a:cubicBezTo>
                <a:cubicBezTo>
                  <a:pt x="892" y="899"/>
                  <a:pt x="892" y="899"/>
                  <a:pt x="892" y="899"/>
                </a:cubicBezTo>
                <a:cubicBezTo>
                  <a:pt x="892" y="898"/>
                  <a:pt x="892" y="898"/>
                  <a:pt x="892" y="898"/>
                </a:cubicBezTo>
                <a:cubicBezTo>
                  <a:pt x="893" y="897"/>
                  <a:pt x="893" y="897"/>
                  <a:pt x="893" y="897"/>
                </a:cubicBezTo>
                <a:cubicBezTo>
                  <a:pt x="895" y="897"/>
                  <a:pt x="895" y="897"/>
                  <a:pt x="895" y="897"/>
                </a:cubicBezTo>
                <a:cubicBezTo>
                  <a:pt x="895" y="897"/>
                  <a:pt x="895" y="897"/>
                  <a:pt x="895" y="897"/>
                </a:cubicBezTo>
                <a:cubicBezTo>
                  <a:pt x="897" y="895"/>
                  <a:pt x="897" y="895"/>
                  <a:pt x="897" y="895"/>
                </a:cubicBezTo>
                <a:cubicBezTo>
                  <a:pt x="898" y="893"/>
                  <a:pt x="898" y="893"/>
                  <a:pt x="898" y="893"/>
                </a:cubicBezTo>
                <a:cubicBezTo>
                  <a:pt x="900" y="893"/>
                  <a:pt x="900" y="893"/>
                  <a:pt x="900" y="893"/>
                </a:cubicBezTo>
                <a:cubicBezTo>
                  <a:pt x="900" y="894"/>
                  <a:pt x="900" y="894"/>
                  <a:pt x="900" y="894"/>
                </a:cubicBezTo>
                <a:cubicBezTo>
                  <a:pt x="903" y="893"/>
                  <a:pt x="903" y="893"/>
                  <a:pt x="903" y="893"/>
                </a:cubicBezTo>
                <a:cubicBezTo>
                  <a:pt x="903" y="891"/>
                  <a:pt x="903" y="891"/>
                  <a:pt x="903" y="891"/>
                </a:cubicBezTo>
                <a:cubicBezTo>
                  <a:pt x="903" y="889"/>
                  <a:pt x="903" y="889"/>
                  <a:pt x="903" y="889"/>
                </a:cubicBezTo>
                <a:cubicBezTo>
                  <a:pt x="903" y="888"/>
                  <a:pt x="903" y="888"/>
                  <a:pt x="903" y="888"/>
                </a:cubicBezTo>
                <a:cubicBezTo>
                  <a:pt x="901" y="890"/>
                  <a:pt x="901" y="890"/>
                  <a:pt x="901" y="890"/>
                </a:cubicBezTo>
                <a:cubicBezTo>
                  <a:pt x="900" y="890"/>
                  <a:pt x="900" y="890"/>
                  <a:pt x="900" y="890"/>
                </a:cubicBezTo>
                <a:cubicBezTo>
                  <a:pt x="900" y="890"/>
                  <a:pt x="900" y="890"/>
                  <a:pt x="900" y="890"/>
                </a:cubicBezTo>
                <a:cubicBezTo>
                  <a:pt x="898" y="889"/>
                  <a:pt x="898" y="889"/>
                  <a:pt x="898" y="889"/>
                </a:cubicBezTo>
                <a:cubicBezTo>
                  <a:pt x="898" y="890"/>
                  <a:pt x="898" y="890"/>
                  <a:pt x="898" y="890"/>
                </a:cubicBezTo>
                <a:cubicBezTo>
                  <a:pt x="898" y="892"/>
                  <a:pt x="898" y="892"/>
                  <a:pt x="898" y="892"/>
                </a:cubicBezTo>
                <a:cubicBezTo>
                  <a:pt x="897" y="893"/>
                  <a:pt x="897" y="893"/>
                  <a:pt x="897" y="893"/>
                </a:cubicBezTo>
                <a:cubicBezTo>
                  <a:pt x="896" y="893"/>
                  <a:pt x="896" y="893"/>
                  <a:pt x="896" y="893"/>
                </a:cubicBezTo>
                <a:cubicBezTo>
                  <a:pt x="895" y="894"/>
                  <a:pt x="895" y="894"/>
                  <a:pt x="895" y="894"/>
                </a:cubicBezTo>
                <a:cubicBezTo>
                  <a:pt x="893" y="894"/>
                  <a:pt x="893" y="894"/>
                  <a:pt x="893" y="894"/>
                </a:cubicBezTo>
                <a:cubicBezTo>
                  <a:pt x="893" y="896"/>
                  <a:pt x="893" y="896"/>
                  <a:pt x="893" y="896"/>
                </a:cubicBezTo>
                <a:cubicBezTo>
                  <a:pt x="892" y="896"/>
                  <a:pt x="892" y="896"/>
                  <a:pt x="892" y="896"/>
                </a:cubicBezTo>
                <a:cubicBezTo>
                  <a:pt x="893" y="895"/>
                  <a:pt x="893" y="895"/>
                  <a:pt x="893" y="895"/>
                </a:cubicBezTo>
                <a:cubicBezTo>
                  <a:pt x="893" y="894"/>
                  <a:pt x="893" y="894"/>
                  <a:pt x="893" y="894"/>
                </a:cubicBezTo>
                <a:cubicBezTo>
                  <a:pt x="892" y="894"/>
                  <a:pt x="892" y="894"/>
                  <a:pt x="892" y="894"/>
                </a:cubicBezTo>
                <a:cubicBezTo>
                  <a:pt x="891" y="894"/>
                  <a:pt x="891" y="894"/>
                  <a:pt x="891" y="894"/>
                </a:cubicBezTo>
                <a:cubicBezTo>
                  <a:pt x="892" y="893"/>
                  <a:pt x="892" y="893"/>
                  <a:pt x="892" y="893"/>
                </a:cubicBezTo>
                <a:cubicBezTo>
                  <a:pt x="893" y="892"/>
                  <a:pt x="893" y="892"/>
                  <a:pt x="893" y="892"/>
                </a:cubicBezTo>
                <a:cubicBezTo>
                  <a:pt x="894" y="892"/>
                  <a:pt x="894" y="892"/>
                  <a:pt x="894" y="892"/>
                </a:cubicBezTo>
                <a:cubicBezTo>
                  <a:pt x="893" y="891"/>
                  <a:pt x="893" y="891"/>
                  <a:pt x="893" y="891"/>
                </a:cubicBezTo>
                <a:cubicBezTo>
                  <a:pt x="894" y="890"/>
                  <a:pt x="894" y="890"/>
                  <a:pt x="894" y="890"/>
                </a:cubicBezTo>
                <a:cubicBezTo>
                  <a:pt x="895" y="888"/>
                  <a:pt x="895" y="888"/>
                  <a:pt x="895" y="888"/>
                </a:cubicBezTo>
                <a:cubicBezTo>
                  <a:pt x="894" y="888"/>
                  <a:pt x="894" y="888"/>
                  <a:pt x="894" y="888"/>
                </a:cubicBezTo>
                <a:cubicBezTo>
                  <a:pt x="893" y="889"/>
                  <a:pt x="893" y="889"/>
                  <a:pt x="893" y="889"/>
                </a:cubicBezTo>
                <a:cubicBezTo>
                  <a:pt x="893" y="888"/>
                  <a:pt x="893" y="888"/>
                  <a:pt x="893" y="888"/>
                </a:cubicBezTo>
                <a:cubicBezTo>
                  <a:pt x="894" y="886"/>
                  <a:pt x="894" y="886"/>
                  <a:pt x="894" y="886"/>
                </a:cubicBezTo>
                <a:cubicBezTo>
                  <a:pt x="893" y="886"/>
                  <a:pt x="893" y="886"/>
                  <a:pt x="893" y="886"/>
                </a:cubicBezTo>
                <a:cubicBezTo>
                  <a:pt x="891" y="887"/>
                  <a:pt x="891" y="887"/>
                  <a:pt x="891" y="887"/>
                </a:cubicBezTo>
                <a:cubicBezTo>
                  <a:pt x="889" y="886"/>
                  <a:pt x="889" y="886"/>
                  <a:pt x="889" y="886"/>
                </a:cubicBezTo>
                <a:cubicBezTo>
                  <a:pt x="891" y="886"/>
                  <a:pt x="891" y="886"/>
                  <a:pt x="891" y="886"/>
                </a:cubicBezTo>
                <a:cubicBezTo>
                  <a:pt x="892" y="886"/>
                  <a:pt x="892" y="886"/>
                  <a:pt x="892" y="886"/>
                </a:cubicBezTo>
                <a:cubicBezTo>
                  <a:pt x="894" y="885"/>
                  <a:pt x="894" y="885"/>
                  <a:pt x="894" y="885"/>
                </a:cubicBezTo>
                <a:cubicBezTo>
                  <a:pt x="896" y="885"/>
                  <a:pt x="896" y="885"/>
                  <a:pt x="896" y="885"/>
                </a:cubicBezTo>
                <a:cubicBezTo>
                  <a:pt x="896" y="884"/>
                  <a:pt x="896" y="884"/>
                  <a:pt x="896" y="884"/>
                </a:cubicBezTo>
                <a:cubicBezTo>
                  <a:pt x="898" y="883"/>
                  <a:pt x="898" y="883"/>
                  <a:pt x="898" y="883"/>
                </a:cubicBezTo>
                <a:cubicBezTo>
                  <a:pt x="899" y="883"/>
                  <a:pt x="899" y="883"/>
                  <a:pt x="899" y="883"/>
                </a:cubicBezTo>
                <a:cubicBezTo>
                  <a:pt x="899" y="881"/>
                  <a:pt x="899" y="881"/>
                  <a:pt x="899" y="881"/>
                </a:cubicBezTo>
                <a:cubicBezTo>
                  <a:pt x="900" y="880"/>
                  <a:pt x="900" y="880"/>
                  <a:pt x="900" y="880"/>
                </a:cubicBezTo>
                <a:cubicBezTo>
                  <a:pt x="900" y="879"/>
                  <a:pt x="900" y="879"/>
                  <a:pt x="900" y="879"/>
                </a:cubicBezTo>
                <a:cubicBezTo>
                  <a:pt x="899" y="878"/>
                  <a:pt x="899" y="878"/>
                  <a:pt x="899" y="878"/>
                </a:cubicBezTo>
                <a:cubicBezTo>
                  <a:pt x="897" y="876"/>
                  <a:pt x="897" y="876"/>
                  <a:pt x="897" y="876"/>
                </a:cubicBezTo>
                <a:cubicBezTo>
                  <a:pt x="895" y="876"/>
                  <a:pt x="895" y="876"/>
                  <a:pt x="895" y="876"/>
                </a:cubicBezTo>
                <a:cubicBezTo>
                  <a:pt x="893" y="877"/>
                  <a:pt x="893" y="877"/>
                  <a:pt x="893" y="877"/>
                </a:cubicBezTo>
                <a:cubicBezTo>
                  <a:pt x="892" y="877"/>
                  <a:pt x="892" y="877"/>
                  <a:pt x="892" y="877"/>
                </a:cubicBezTo>
                <a:cubicBezTo>
                  <a:pt x="891" y="878"/>
                  <a:pt x="891" y="878"/>
                  <a:pt x="891" y="878"/>
                </a:cubicBezTo>
                <a:cubicBezTo>
                  <a:pt x="891" y="879"/>
                  <a:pt x="891" y="879"/>
                  <a:pt x="891" y="879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2"/>
                  <a:pt x="889" y="882"/>
                  <a:pt x="889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90" y="879"/>
                  <a:pt x="890" y="879"/>
                  <a:pt x="890" y="879"/>
                </a:cubicBezTo>
                <a:cubicBezTo>
                  <a:pt x="889" y="879"/>
                  <a:pt x="889" y="879"/>
                  <a:pt x="889" y="879"/>
                </a:cubicBezTo>
                <a:cubicBezTo>
                  <a:pt x="890" y="877"/>
                  <a:pt x="890" y="877"/>
                  <a:pt x="890" y="877"/>
                </a:cubicBezTo>
                <a:cubicBezTo>
                  <a:pt x="891" y="876"/>
                  <a:pt x="891" y="876"/>
                  <a:pt x="891" y="876"/>
                </a:cubicBezTo>
                <a:cubicBezTo>
                  <a:pt x="890" y="876"/>
                  <a:pt x="890" y="876"/>
                  <a:pt x="890" y="876"/>
                </a:cubicBezTo>
                <a:cubicBezTo>
                  <a:pt x="888" y="877"/>
                  <a:pt x="888" y="877"/>
                  <a:pt x="888" y="877"/>
                </a:cubicBezTo>
                <a:cubicBezTo>
                  <a:pt x="888" y="878"/>
                  <a:pt x="888" y="878"/>
                  <a:pt x="888" y="878"/>
                </a:cubicBezTo>
                <a:cubicBezTo>
                  <a:pt x="886" y="879"/>
                  <a:pt x="886" y="879"/>
                  <a:pt x="886" y="879"/>
                </a:cubicBezTo>
                <a:cubicBezTo>
                  <a:pt x="886" y="878"/>
                  <a:pt x="886" y="878"/>
                  <a:pt x="886" y="878"/>
                </a:cubicBezTo>
                <a:cubicBezTo>
                  <a:pt x="885" y="879"/>
                  <a:pt x="885" y="879"/>
                  <a:pt x="885" y="879"/>
                </a:cubicBezTo>
                <a:cubicBezTo>
                  <a:pt x="884" y="879"/>
                  <a:pt x="884" y="879"/>
                  <a:pt x="884" y="879"/>
                </a:cubicBezTo>
                <a:cubicBezTo>
                  <a:pt x="883" y="879"/>
                  <a:pt x="883" y="879"/>
                  <a:pt x="883" y="879"/>
                </a:cubicBezTo>
                <a:cubicBezTo>
                  <a:pt x="881" y="880"/>
                  <a:pt x="881" y="880"/>
                  <a:pt x="881" y="880"/>
                </a:cubicBezTo>
                <a:cubicBezTo>
                  <a:pt x="881" y="882"/>
                  <a:pt x="881" y="882"/>
                  <a:pt x="881" y="882"/>
                </a:cubicBezTo>
                <a:cubicBezTo>
                  <a:pt x="879" y="883"/>
                  <a:pt x="879" y="883"/>
                  <a:pt x="879" y="883"/>
                </a:cubicBezTo>
                <a:cubicBezTo>
                  <a:pt x="880" y="882"/>
                  <a:pt x="880" y="882"/>
                  <a:pt x="880" y="882"/>
                </a:cubicBezTo>
                <a:cubicBezTo>
                  <a:pt x="881" y="879"/>
                  <a:pt x="881" y="879"/>
                  <a:pt x="881" y="879"/>
                </a:cubicBezTo>
                <a:cubicBezTo>
                  <a:pt x="882" y="877"/>
                  <a:pt x="882" y="877"/>
                  <a:pt x="882" y="877"/>
                </a:cubicBezTo>
                <a:cubicBezTo>
                  <a:pt x="882" y="876"/>
                  <a:pt x="882" y="876"/>
                  <a:pt x="882" y="876"/>
                </a:cubicBezTo>
                <a:cubicBezTo>
                  <a:pt x="880" y="877"/>
                  <a:pt x="880" y="877"/>
                  <a:pt x="880" y="877"/>
                </a:cubicBezTo>
                <a:cubicBezTo>
                  <a:pt x="880" y="878"/>
                  <a:pt x="880" y="878"/>
                  <a:pt x="880" y="878"/>
                </a:cubicBezTo>
                <a:cubicBezTo>
                  <a:pt x="878" y="880"/>
                  <a:pt x="878" y="880"/>
                  <a:pt x="878" y="880"/>
                </a:cubicBezTo>
                <a:cubicBezTo>
                  <a:pt x="878" y="879"/>
                  <a:pt x="878" y="879"/>
                  <a:pt x="878" y="879"/>
                </a:cubicBezTo>
                <a:cubicBezTo>
                  <a:pt x="879" y="878"/>
                  <a:pt x="879" y="878"/>
                  <a:pt x="879" y="878"/>
                </a:cubicBezTo>
                <a:cubicBezTo>
                  <a:pt x="879" y="877"/>
                  <a:pt x="879" y="877"/>
                  <a:pt x="879" y="877"/>
                </a:cubicBezTo>
                <a:cubicBezTo>
                  <a:pt x="879" y="876"/>
                  <a:pt x="879" y="876"/>
                  <a:pt x="879" y="876"/>
                </a:cubicBezTo>
                <a:cubicBezTo>
                  <a:pt x="877" y="876"/>
                  <a:pt x="877" y="876"/>
                  <a:pt x="877" y="876"/>
                </a:cubicBezTo>
                <a:cubicBezTo>
                  <a:pt x="875" y="878"/>
                  <a:pt x="875" y="878"/>
                  <a:pt x="875" y="878"/>
                </a:cubicBezTo>
                <a:cubicBezTo>
                  <a:pt x="875" y="878"/>
                  <a:pt x="875" y="878"/>
                  <a:pt x="875" y="878"/>
                </a:cubicBezTo>
                <a:cubicBezTo>
                  <a:pt x="874" y="876"/>
                  <a:pt x="874" y="876"/>
                  <a:pt x="874" y="876"/>
                </a:cubicBezTo>
                <a:cubicBezTo>
                  <a:pt x="873" y="876"/>
                  <a:pt x="873" y="876"/>
                  <a:pt x="873" y="876"/>
                </a:cubicBezTo>
                <a:cubicBezTo>
                  <a:pt x="872" y="877"/>
                  <a:pt x="872" y="877"/>
                  <a:pt x="872" y="877"/>
                </a:cubicBezTo>
                <a:cubicBezTo>
                  <a:pt x="871" y="877"/>
                  <a:pt x="871" y="877"/>
                  <a:pt x="871" y="877"/>
                </a:cubicBezTo>
                <a:cubicBezTo>
                  <a:pt x="871" y="877"/>
                  <a:pt x="871" y="877"/>
                  <a:pt x="871" y="877"/>
                </a:cubicBezTo>
                <a:cubicBezTo>
                  <a:pt x="873" y="875"/>
                  <a:pt x="873" y="875"/>
                  <a:pt x="873" y="875"/>
                </a:cubicBezTo>
                <a:cubicBezTo>
                  <a:pt x="874" y="873"/>
                  <a:pt x="874" y="873"/>
                  <a:pt x="874" y="873"/>
                </a:cubicBezTo>
                <a:cubicBezTo>
                  <a:pt x="874" y="872"/>
                  <a:pt x="874" y="872"/>
                  <a:pt x="874" y="872"/>
                </a:cubicBezTo>
                <a:cubicBezTo>
                  <a:pt x="874" y="872"/>
                  <a:pt x="874" y="872"/>
                  <a:pt x="874" y="872"/>
                </a:cubicBezTo>
                <a:cubicBezTo>
                  <a:pt x="873" y="872"/>
                  <a:pt x="873" y="872"/>
                  <a:pt x="873" y="872"/>
                </a:cubicBezTo>
                <a:cubicBezTo>
                  <a:pt x="871" y="873"/>
                  <a:pt x="871" y="873"/>
                  <a:pt x="871" y="873"/>
                </a:cubicBezTo>
                <a:cubicBezTo>
                  <a:pt x="872" y="872"/>
                  <a:pt x="872" y="872"/>
                  <a:pt x="872" y="872"/>
                </a:cubicBezTo>
                <a:cubicBezTo>
                  <a:pt x="874" y="870"/>
                  <a:pt x="874" y="870"/>
                  <a:pt x="874" y="870"/>
                </a:cubicBezTo>
                <a:cubicBezTo>
                  <a:pt x="876" y="870"/>
                  <a:pt x="876" y="870"/>
                  <a:pt x="876" y="870"/>
                </a:cubicBezTo>
                <a:cubicBezTo>
                  <a:pt x="877" y="870"/>
                  <a:pt x="877" y="870"/>
                  <a:pt x="877" y="870"/>
                </a:cubicBezTo>
                <a:cubicBezTo>
                  <a:pt x="878" y="869"/>
                  <a:pt x="878" y="869"/>
                  <a:pt x="878" y="869"/>
                </a:cubicBezTo>
                <a:cubicBezTo>
                  <a:pt x="879" y="868"/>
                  <a:pt x="879" y="868"/>
                  <a:pt x="879" y="868"/>
                </a:cubicBezTo>
                <a:cubicBezTo>
                  <a:pt x="880" y="867"/>
                  <a:pt x="880" y="867"/>
                  <a:pt x="880" y="867"/>
                </a:cubicBezTo>
                <a:cubicBezTo>
                  <a:pt x="879" y="867"/>
                  <a:pt x="879" y="867"/>
                  <a:pt x="879" y="867"/>
                </a:cubicBezTo>
                <a:cubicBezTo>
                  <a:pt x="877" y="868"/>
                  <a:pt x="877" y="868"/>
                  <a:pt x="877" y="868"/>
                </a:cubicBezTo>
                <a:cubicBezTo>
                  <a:pt x="876" y="868"/>
                  <a:pt x="876" y="868"/>
                  <a:pt x="876" y="868"/>
                </a:cubicBezTo>
                <a:cubicBezTo>
                  <a:pt x="874" y="866"/>
                  <a:pt x="874" y="866"/>
                  <a:pt x="874" y="866"/>
                </a:cubicBezTo>
                <a:cubicBezTo>
                  <a:pt x="873" y="866"/>
                  <a:pt x="873" y="866"/>
                  <a:pt x="873" y="866"/>
                </a:cubicBezTo>
                <a:cubicBezTo>
                  <a:pt x="872" y="867"/>
                  <a:pt x="872" y="867"/>
                  <a:pt x="872" y="867"/>
                </a:cubicBezTo>
                <a:cubicBezTo>
                  <a:pt x="873" y="865"/>
                  <a:pt x="873" y="865"/>
                  <a:pt x="873" y="865"/>
                </a:cubicBezTo>
                <a:cubicBezTo>
                  <a:pt x="873" y="864"/>
                  <a:pt x="873" y="864"/>
                  <a:pt x="873" y="864"/>
                </a:cubicBezTo>
                <a:cubicBezTo>
                  <a:pt x="873" y="864"/>
                  <a:pt x="873" y="864"/>
                  <a:pt x="873" y="864"/>
                </a:cubicBezTo>
                <a:cubicBezTo>
                  <a:pt x="872" y="864"/>
                  <a:pt x="872" y="864"/>
                  <a:pt x="872" y="864"/>
                </a:cubicBezTo>
                <a:cubicBezTo>
                  <a:pt x="870" y="865"/>
                  <a:pt x="870" y="865"/>
                  <a:pt x="870" y="865"/>
                </a:cubicBezTo>
                <a:cubicBezTo>
                  <a:pt x="870" y="867"/>
                  <a:pt x="870" y="867"/>
                  <a:pt x="870" y="867"/>
                </a:cubicBezTo>
                <a:cubicBezTo>
                  <a:pt x="868" y="868"/>
                  <a:pt x="868" y="868"/>
                  <a:pt x="868" y="868"/>
                </a:cubicBezTo>
                <a:cubicBezTo>
                  <a:pt x="867" y="869"/>
                  <a:pt x="867" y="869"/>
                  <a:pt x="867" y="869"/>
                </a:cubicBezTo>
                <a:cubicBezTo>
                  <a:pt x="866" y="871"/>
                  <a:pt x="866" y="871"/>
                  <a:pt x="866" y="871"/>
                </a:cubicBezTo>
                <a:cubicBezTo>
                  <a:pt x="865" y="872"/>
                  <a:pt x="865" y="872"/>
                  <a:pt x="865" y="872"/>
                </a:cubicBezTo>
                <a:cubicBezTo>
                  <a:pt x="863" y="873"/>
                  <a:pt x="863" y="873"/>
                  <a:pt x="863" y="873"/>
                </a:cubicBezTo>
                <a:cubicBezTo>
                  <a:pt x="863" y="871"/>
                  <a:pt x="863" y="871"/>
                  <a:pt x="863" y="871"/>
                </a:cubicBezTo>
                <a:cubicBezTo>
                  <a:pt x="864" y="870"/>
                  <a:pt x="864" y="870"/>
                  <a:pt x="864" y="870"/>
                </a:cubicBezTo>
                <a:cubicBezTo>
                  <a:pt x="865" y="868"/>
                  <a:pt x="865" y="868"/>
                  <a:pt x="865" y="868"/>
                </a:cubicBezTo>
                <a:cubicBezTo>
                  <a:pt x="865" y="867"/>
                  <a:pt x="865" y="867"/>
                  <a:pt x="865" y="867"/>
                </a:cubicBezTo>
                <a:cubicBezTo>
                  <a:pt x="866" y="865"/>
                  <a:pt x="866" y="865"/>
                  <a:pt x="866" y="865"/>
                </a:cubicBezTo>
                <a:cubicBezTo>
                  <a:pt x="867" y="863"/>
                  <a:pt x="867" y="863"/>
                  <a:pt x="867" y="863"/>
                </a:cubicBezTo>
                <a:cubicBezTo>
                  <a:pt x="867" y="862"/>
                  <a:pt x="867" y="862"/>
                  <a:pt x="867" y="862"/>
                </a:cubicBezTo>
                <a:cubicBezTo>
                  <a:pt x="869" y="861"/>
                  <a:pt x="869" y="861"/>
                  <a:pt x="869" y="861"/>
                </a:cubicBezTo>
                <a:cubicBezTo>
                  <a:pt x="869" y="860"/>
                  <a:pt x="869" y="860"/>
                  <a:pt x="869" y="860"/>
                </a:cubicBezTo>
                <a:cubicBezTo>
                  <a:pt x="870" y="858"/>
                  <a:pt x="870" y="858"/>
                  <a:pt x="870" y="858"/>
                </a:cubicBezTo>
                <a:cubicBezTo>
                  <a:pt x="872" y="857"/>
                  <a:pt x="872" y="857"/>
                  <a:pt x="872" y="857"/>
                </a:cubicBezTo>
                <a:cubicBezTo>
                  <a:pt x="873" y="856"/>
                  <a:pt x="873" y="856"/>
                  <a:pt x="873" y="856"/>
                </a:cubicBezTo>
                <a:cubicBezTo>
                  <a:pt x="874" y="855"/>
                  <a:pt x="874" y="855"/>
                  <a:pt x="874" y="855"/>
                </a:cubicBezTo>
                <a:cubicBezTo>
                  <a:pt x="874" y="855"/>
                  <a:pt x="874" y="855"/>
                  <a:pt x="874" y="855"/>
                </a:cubicBezTo>
                <a:cubicBezTo>
                  <a:pt x="874" y="854"/>
                  <a:pt x="874" y="854"/>
                  <a:pt x="874" y="854"/>
                </a:cubicBezTo>
                <a:cubicBezTo>
                  <a:pt x="875" y="852"/>
                  <a:pt x="875" y="852"/>
                  <a:pt x="875" y="852"/>
                </a:cubicBezTo>
                <a:cubicBezTo>
                  <a:pt x="876" y="851"/>
                  <a:pt x="876" y="851"/>
                  <a:pt x="876" y="851"/>
                </a:cubicBezTo>
                <a:cubicBezTo>
                  <a:pt x="875" y="852"/>
                  <a:pt x="875" y="852"/>
                  <a:pt x="875" y="852"/>
                </a:cubicBezTo>
                <a:cubicBezTo>
                  <a:pt x="875" y="853"/>
                  <a:pt x="875" y="853"/>
                  <a:pt x="875" y="853"/>
                </a:cubicBezTo>
                <a:cubicBezTo>
                  <a:pt x="876" y="854"/>
                  <a:pt x="876" y="854"/>
                  <a:pt x="876" y="854"/>
                </a:cubicBezTo>
                <a:cubicBezTo>
                  <a:pt x="877" y="852"/>
                  <a:pt x="877" y="852"/>
                  <a:pt x="877" y="852"/>
                </a:cubicBezTo>
                <a:cubicBezTo>
                  <a:pt x="879" y="850"/>
                  <a:pt x="879" y="850"/>
                  <a:pt x="879" y="850"/>
                </a:cubicBezTo>
                <a:cubicBezTo>
                  <a:pt x="880" y="848"/>
                  <a:pt x="880" y="848"/>
                  <a:pt x="880" y="848"/>
                </a:cubicBezTo>
                <a:cubicBezTo>
                  <a:pt x="879" y="847"/>
                  <a:pt x="879" y="847"/>
                  <a:pt x="879" y="847"/>
                </a:cubicBezTo>
                <a:cubicBezTo>
                  <a:pt x="878" y="847"/>
                  <a:pt x="878" y="847"/>
                  <a:pt x="878" y="847"/>
                </a:cubicBezTo>
                <a:cubicBezTo>
                  <a:pt x="877" y="848"/>
                  <a:pt x="877" y="848"/>
                  <a:pt x="877" y="848"/>
                </a:cubicBezTo>
                <a:cubicBezTo>
                  <a:pt x="877" y="846"/>
                  <a:pt x="877" y="846"/>
                  <a:pt x="877" y="846"/>
                </a:cubicBezTo>
                <a:cubicBezTo>
                  <a:pt x="876" y="846"/>
                  <a:pt x="876" y="846"/>
                  <a:pt x="876" y="846"/>
                </a:cubicBezTo>
                <a:cubicBezTo>
                  <a:pt x="877" y="845"/>
                  <a:pt x="877" y="845"/>
                  <a:pt x="877" y="845"/>
                </a:cubicBezTo>
                <a:cubicBezTo>
                  <a:pt x="878" y="844"/>
                  <a:pt x="878" y="844"/>
                  <a:pt x="878" y="844"/>
                </a:cubicBezTo>
                <a:cubicBezTo>
                  <a:pt x="880" y="845"/>
                  <a:pt x="880" y="845"/>
                  <a:pt x="880" y="845"/>
                </a:cubicBezTo>
                <a:cubicBezTo>
                  <a:pt x="882" y="846"/>
                  <a:pt x="882" y="846"/>
                  <a:pt x="882" y="846"/>
                </a:cubicBezTo>
                <a:cubicBezTo>
                  <a:pt x="883" y="845"/>
                  <a:pt x="883" y="845"/>
                  <a:pt x="883" y="845"/>
                </a:cubicBezTo>
                <a:cubicBezTo>
                  <a:pt x="883" y="844"/>
                  <a:pt x="883" y="844"/>
                  <a:pt x="883" y="844"/>
                </a:cubicBezTo>
                <a:cubicBezTo>
                  <a:pt x="884" y="841"/>
                  <a:pt x="884" y="841"/>
                  <a:pt x="884" y="841"/>
                </a:cubicBezTo>
                <a:cubicBezTo>
                  <a:pt x="882" y="841"/>
                  <a:pt x="882" y="841"/>
                  <a:pt x="882" y="841"/>
                </a:cubicBezTo>
                <a:cubicBezTo>
                  <a:pt x="881" y="842"/>
                  <a:pt x="881" y="842"/>
                  <a:pt x="881" y="842"/>
                </a:cubicBezTo>
                <a:cubicBezTo>
                  <a:pt x="881" y="842"/>
                  <a:pt x="881" y="842"/>
                  <a:pt x="881" y="842"/>
                </a:cubicBezTo>
                <a:cubicBezTo>
                  <a:pt x="880" y="842"/>
                  <a:pt x="880" y="842"/>
                  <a:pt x="880" y="842"/>
                </a:cubicBezTo>
                <a:cubicBezTo>
                  <a:pt x="880" y="841"/>
                  <a:pt x="880" y="841"/>
                  <a:pt x="880" y="841"/>
                </a:cubicBezTo>
                <a:cubicBezTo>
                  <a:pt x="880" y="840"/>
                  <a:pt x="880" y="840"/>
                  <a:pt x="880" y="840"/>
                </a:cubicBezTo>
                <a:cubicBezTo>
                  <a:pt x="878" y="841"/>
                  <a:pt x="878" y="841"/>
                  <a:pt x="878" y="841"/>
                </a:cubicBezTo>
                <a:cubicBezTo>
                  <a:pt x="877" y="842"/>
                  <a:pt x="877" y="842"/>
                  <a:pt x="877" y="842"/>
                </a:cubicBezTo>
                <a:cubicBezTo>
                  <a:pt x="876" y="842"/>
                  <a:pt x="876" y="842"/>
                  <a:pt x="876" y="842"/>
                </a:cubicBezTo>
                <a:cubicBezTo>
                  <a:pt x="875" y="843"/>
                  <a:pt x="875" y="843"/>
                  <a:pt x="875" y="843"/>
                </a:cubicBezTo>
                <a:cubicBezTo>
                  <a:pt x="873" y="844"/>
                  <a:pt x="873" y="844"/>
                  <a:pt x="873" y="844"/>
                </a:cubicBezTo>
                <a:cubicBezTo>
                  <a:pt x="871" y="844"/>
                  <a:pt x="871" y="844"/>
                  <a:pt x="871" y="844"/>
                </a:cubicBezTo>
                <a:cubicBezTo>
                  <a:pt x="870" y="846"/>
                  <a:pt x="870" y="846"/>
                  <a:pt x="870" y="846"/>
                </a:cubicBezTo>
                <a:cubicBezTo>
                  <a:pt x="868" y="847"/>
                  <a:pt x="868" y="847"/>
                  <a:pt x="868" y="847"/>
                </a:cubicBezTo>
                <a:cubicBezTo>
                  <a:pt x="867" y="849"/>
                  <a:pt x="867" y="849"/>
                  <a:pt x="867" y="849"/>
                </a:cubicBezTo>
                <a:cubicBezTo>
                  <a:pt x="866" y="849"/>
                  <a:pt x="866" y="849"/>
                  <a:pt x="866" y="849"/>
                </a:cubicBezTo>
                <a:cubicBezTo>
                  <a:pt x="865" y="849"/>
                  <a:pt x="865" y="849"/>
                  <a:pt x="865" y="849"/>
                </a:cubicBezTo>
                <a:cubicBezTo>
                  <a:pt x="865" y="850"/>
                  <a:pt x="865" y="850"/>
                  <a:pt x="865" y="850"/>
                </a:cubicBezTo>
                <a:cubicBezTo>
                  <a:pt x="865" y="850"/>
                  <a:pt x="865" y="850"/>
                  <a:pt x="865" y="850"/>
                </a:cubicBezTo>
                <a:cubicBezTo>
                  <a:pt x="865" y="851"/>
                  <a:pt x="865" y="851"/>
                  <a:pt x="865" y="851"/>
                </a:cubicBezTo>
                <a:close/>
                <a:moveTo>
                  <a:pt x="787" y="874"/>
                </a:moveTo>
                <a:cubicBezTo>
                  <a:pt x="788" y="874"/>
                  <a:pt x="788" y="874"/>
                  <a:pt x="788" y="874"/>
                </a:cubicBezTo>
                <a:cubicBezTo>
                  <a:pt x="793" y="878"/>
                  <a:pt x="793" y="878"/>
                  <a:pt x="793" y="878"/>
                </a:cubicBezTo>
                <a:cubicBezTo>
                  <a:pt x="796" y="878"/>
                  <a:pt x="796" y="878"/>
                  <a:pt x="796" y="878"/>
                </a:cubicBezTo>
                <a:cubicBezTo>
                  <a:pt x="799" y="878"/>
                  <a:pt x="799" y="878"/>
                  <a:pt x="799" y="878"/>
                </a:cubicBezTo>
                <a:cubicBezTo>
                  <a:pt x="801" y="880"/>
                  <a:pt x="801" y="880"/>
                  <a:pt x="801" y="880"/>
                </a:cubicBezTo>
                <a:cubicBezTo>
                  <a:pt x="802" y="880"/>
                  <a:pt x="802" y="880"/>
                  <a:pt x="802" y="880"/>
                </a:cubicBezTo>
                <a:cubicBezTo>
                  <a:pt x="805" y="881"/>
                  <a:pt x="805" y="881"/>
                  <a:pt x="805" y="881"/>
                </a:cubicBezTo>
                <a:cubicBezTo>
                  <a:pt x="807" y="880"/>
                  <a:pt x="807" y="880"/>
                  <a:pt x="807" y="880"/>
                </a:cubicBezTo>
                <a:cubicBezTo>
                  <a:pt x="808" y="878"/>
                  <a:pt x="808" y="878"/>
                  <a:pt x="808" y="878"/>
                </a:cubicBezTo>
                <a:cubicBezTo>
                  <a:pt x="806" y="877"/>
                  <a:pt x="806" y="877"/>
                  <a:pt x="806" y="877"/>
                </a:cubicBezTo>
                <a:cubicBezTo>
                  <a:pt x="806" y="876"/>
                  <a:pt x="806" y="876"/>
                  <a:pt x="806" y="876"/>
                </a:cubicBezTo>
                <a:cubicBezTo>
                  <a:pt x="804" y="875"/>
                  <a:pt x="804" y="875"/>
                  <a:pt x="804" y="875"/>
                </a:cubicBezTo>
                <a:cubicBezTo>
                  <a:pt x="803" y="874"/>
                  <a:pt x="803" y="874"/>
                  <a:pt x="803" y="874"/>
                </a:cubicBezTo>
                <a:cubicBezTo>
                  <a:pt x="801" y="872"/>
                  <a:pt x="801" y="872"/>
                  <a:pt x="801" y="872"/>
                </a:cubicBezTo>
                <a:cubicBezTo>
                  <a:pt x="798" y="870"/>
                  <a:pt x="798" y="870"/>
                  <a:pt x="798" y="870"/>
                </a:cubicBezTo>
                <a:cubicBezTo>
                  <a:pt x="797" y="870"/>
                  <a:pt x="797" y="870"/>
                  <a:pt x="797" y="870"/>
                </a:cubicBezTo>
                <a:cubicBezTo>
                  <a:pt x="795" y="867"/>
                  <a:pt x="795" y="867"/>
                  <a:pt x="795" y="867"/>
                </a:cubicBezTo>
                <a:cubicBezTo>
                  <a:pt x="792" y="866"/>
                  <a:pt x="792" y="866"/>
                  <a:pt x="792" y="866"/>
                </a:cubicBezTo>
                <a:cubicBezTo>
                  <a:pt x="789" y="866"/>
                  <a:pt x="789" y="866"/>
                  <a:pt x="789" y="866"/>
                </a:cubicBezTo>
                <a:cubicBezTo>
                  <a:pt x="783" y="864"/>
                  <a:pt x="783" y="864"/>
                  <a:pt x="783" y="864"/>
                </a:cubicBezTo>
                <a:cubicBezTo>
                  <a:pt x="781" y="863"/>
                  <a:pt x="781" y="863"/>
                  <a:pt x="781" y="863"/>
                </a:cubicBezTo>
                <a:cubicBezTo>
                  <a:pt x="778" y="864"/>
                  <a:pt x="778" y="864"/>
                  <a:pt x="778" y="864"/>
                </a:cubicBezTo>
                <a:cubicBezTo>
                  <a:pt x="779" y="867"/>
                  <a:pt x="779" y="867"/>
                  <a:pt x="779" y="867"/>
                </a:cubicBezTo>
                <a:cubicBezTo>
                  <a:pt x="782" y="868"/>
                  <a:pt x="782" y="868"/>
                  <a:pt x="782" y="868"/>
                </a:cubicBezTo>
                <a:cubicBezTo>
                  <a:pt x="786" y="871"/>
                  <a:pt x="786" y="871"/>
                  <a:pt x="786" y="871"/>
                </a:cubicBezTo>
                <a:cubicBezTo>
                  <a:pt x="786" y="873"/>
                  <a:pt x="786" y="873"/>
                  <a:pt x="786" y="873"/>
                </a:cubicBezTo>
                <a:cubicBezTo>
                  <a:pt x="787" y="874"/>
                  <a:pt x="787" y="874"/>
                  <a:pt x="787" y="874"/>
                </a:cubicBezTo>
                <a:close/>
                <a:moveTo>
                  <a:pt x="788" y="930"/>
                </a:moveTo>
                <a:cubicBezTo>
                  <a:pt x="785" y="928"/>
                  <a:pt x="785" y="928"/>
                  <a:pt x="785" y="928"/>
                </a:cubicBezTo>
                <a:cubicBezTo>
                  <a:pt x="784" y="926"/>
                  <a:pt x="784" y="926"/>
                  <a:pt x="784" y="926"/>
                </a:cubicBezTo>
                <a:cubicBezTo>
                  <a:pt x="779" y="925"/>
                  <a:pt x="779" y="925"/>
                  <a:pt x="779" y="925"/>
                </a:cubicBezTo>
                <a:cubicBezTo>
                  <a:pt x="777" y="924"/>
                  <a:pt x="777" y="924"/>
                  <a:pt x="777" y="924"/>
                </a:cubicBezTo>
                <a:cubicBezTo>
                  <a:pt x="777" y="923"/>
                  <a:pt x="777" y="923"/>
                  <a:pt x="777" y="923"/>
                </a:cubicBezTo>
                <a:cubicBezTo>
                  <a:pt x="776" y="922"/>
                  <a:pt x="776" y="922"/>
                  <a:pt x="776" y="922"/>
                </a:cubicBezTo>
                <a:cubicBezTo>
                  <a:pt x="775" y="922"/>
                  <a:pt x="775" y="922"/>
                  <a:pt x="775" y="922"/>
                </a:cubicBezTo>
                <a:cubicBezTo>
                  <a:pt x="774" y="920"/>
                  <a:pt x="774" y="920"/>
                  <a:pt x="774" y="920"/>
                </a:cubicBezTo>
                <a:cubicBezTo>
                  <a:pt x="773" y="920"/>
                  <a:pt x="773" y="920"/>
                  <a:pt x="773" y="920"/>
                </a:cubicBezTo>
                <a:cubicBezTo>
                  <a:pt x="773" y="918"/>
                  <a:pt x="773" y="918"/>
                  <a:pt x="773" y="918"/>
                </a:cubicBezTo>
                <a:cubicBezTo>
                  <a:pt x="772" y="917"/>
                  <a:pt x="772" y="917"/>
                  <a:pt x="772" y="917"/>
                </a:cubicBezTo>
                <a:cubicBezTo>
                  <a:pt x="770" y="917"/>
                  <a:pt x="770" y="917"/>
                  <a:pt x="770" y="917"/>
                </a:cubicBezTo>
                <a:cubicBezTo>
                  <a:pt x="770" y="916"/>
                  <a:pt x="770" y="916"/>
                  <a:pt x="770" y="916"/>
                </a:cubicBezTo>
                <a:cubicBezTo>
                  <a:pt x="771" y="914"/>
                  <a:pt x="771" y="914"/>
                  <a:pt x="771" y="914"/>
                </a:cubicBezTo>
                <a:cubicBezTo>
                  <a:pt x="775" y="911"/>
                  <a:pt x="775" y="911"/>
                  <a:pt x="775" y="911"/>
                </a:cubicBezTo>
                <a:cubicBezTo>
                  <a:pt x="776" y="913"/>
                  <a:pt x="776" y="913"/>
                  <a:pt x="776" y="913"/>
                </a:cubicBezTo>
                <a:cubicBezTo>
                  <a:pt x="774" y="915"/>
                  <a:pt x="774" y="915"/>
                  <a:pt x="774" y="915"/>
                </a:cubicBezTo>
                <a:cubicBezTo>
                  <a:pt x="774" y="916"/>
                  <a:pt x="774" y="916"/>
                  <a:pt x="774" y="916"/>
                </a:cubicBezTo>
                <a:cubicBezTo>
                  <a:pt x="775" y="917"/>
                  <a:pt x="775" y="917"/>
                  <a:pt x="775" y="917"/>
                </a:cubicBezTo>
                <a:cubicBezTo>
                  <a:pt x="775" y="919"/>
                  <a:pt x="775" y="919"/>
                  <a:pt x="775" y="919"/>
                </a:cubicBezTo>
                <a:cubicBezTo>
                  <a:pt x="777" y="920"/>
                  <a:pt x="777" y="920"/>
                  <a:pt x="777" y="920"/>
                </a:cubicBezTo>
                <a:cubicBezTo>
                  <a:pt x="777" y="918"/>
                  <a:pt x="777" y="918"/>
                  <a:pt x="777" y="918"/>
                </a:cubicBezTo>
                <a:cubicBezTo>
                  <a:pt x="779" y="918"/>
                  <a:pt x="779" y="918"/>
                  <a:pt x="779" y="918"/>
                </a:cubicBezTo>
                <a:cubicBezTo>
                  <a:pt x="782" y="921"/>
                  <a:pt x="782" y="921"/>
                  <a:pt x="782" y="921"/>
                </a:cubicBezTo>
                <a:cubicBezTo>
                  <a:pt x="783" y="921"/>
                  <a:pt x="783" y="921"/>
                  <a:pt x="783" y="921"/>
                </a:cubicBezTo>
                <a:cubicBezTo>
                  <a:pt x="785" y="922"/>
                  <a:pt x="785" y="922"/>
                  <a:pt x="785" y="922"/>
                </a:cubicBezTo>
                <a:cubicBezTo>
                  <a:pt x="788" y="922"/>
                  <a:pt x="788" y="922"/>
                  <a:pt x="788" y="922"/>
                </a:cubicBezTo>
                <a:cubicBezTo>
                  <a:pt x="789" y="921"/>
                  <a:pt x="789" y="921"/>
                  <a:pt x="789" y="921"/>
                </a:cubicBezTo>
                <a:cubicBezTo>
                  <a:pt x="791" y="921"/>
                  <a:pt x="791" y="921"/>
                  <a:pt x="791" y="921"/>
                </a:cubicBezTo>
                <a:cubicBezTo>
                  <a:pt x="795" y="922"/>
                  <a:pt x="795" y="922"/>
                  <a:pt x="795" y="922"/>
                </a:cubicBezTo>
                <a:cubicBezTo>
                  <a:pt x="794" y="922"/>
                  <a:pt x="794" y="922"/>
                  <a:pt x="794" y="922"/>
                </a:cubicBezTo>
                <a:cubicBezTo>
                  <a:pt x="791" y="923"/>
                  <a:pt x="791" y="923"/>
                  <a:pt x="791" y="923"/>
                </a:cubicBezTo>
                <a:cubicBezTo>
                  <a:pt x="790" y="925"/>
                  <a:pt x="790" y="925"/>
                  <a:pt x="790" y="925"/>
                </a:cubicBezTo>
                <a:cubicBezTo>
                  <a:pt x="791" y="927"/>
                  <a:pt x="791" y="927"/>
                  <a:pt x="791" y="927"/>
                </a:cubicBezTo>
                <a:cubicBezTo>
                  <a:pt x="790" y="929"/>
                  <a:pt x="790" y="929"/>
                  <a:pt x="790" y="929"/>
                </a:cubicBezTo>
                <a:cubicBezTo>
                  <a:pt x="788" y="930"/>
                  <a:pt x="788" y="930"/>
                  <a:pt x="788" y="930"/>
                </a:cubicBezTo>
                <a:close/>
                <a:moveTo>
                  <a:pt x="806" y="938"/>
                </a:moveTo>
                <a:cubicBezTo>
                  <a:pt x="805" y="936"/>
                  <a:pt x="805" y="936"/>
                  <a:pt x="805" y="936"/>
                </a:cubicBezTo>
                <a:cubicBezTo>
                  <a:pt x="801" y="934"/>
                  <a:pt x="801" y="934"/>
                  <a:pt x="801" y="934"/>
                </a:cubicBezTo>
                <a:cubicBezTo>
                  <a:pt x="801" y="931"/>
                  <a:pt x="801" y="931"/>
                  <a:pt x="801" y="931"/>
                </a:cubicBezTo>
                <a:cubicBezTo>
                  <a:pt x="800" y="929"/>
                  <a:pt x="800" y="929"/>
                  <a:pt x="800" y="929"/>
                </a:cubicBezTo>
                <a:cubicBezTo>
                  <a:pt x="801" y="928"/>
                  <a:pt x="801" y="928"/>
                  <a:pt x="801" y="928"/>
                </a:cubicBezTo>
                <a:cubicBezTo>
                  <a:pt x="804" y="926"/>
                  <a:pt x="804" y="926"/>
                  <a:pt x="804" y="926"/>
                </a:cubicBezTo>
                <a:cubicBezTo>
                  <a:pt x="807" y="922"/>
                  <a:pt x="807" y="922"/>
                  <a:pt x="807" y="922"/>
                </a:cubicBezTo>
                <a:cubicBezTo>
                  <a:pt x="808" y="921"/>
                  <a:pt x="808" y="921"/>
                  <a:pt x="808" y="921"/>
                </a:cubicBezTo>
                <a:cubicBezTo>
                  <a:pt x="809" y="918"/>
                  <a:pt x="809" y="918"/>
                  <a:pt x="809" y="918"/>
                </a:cubicBezTo>
                <a:cubicBezTo>
                  <a:pt x="812" y="916"/>
                  <a:pt x="812" y="916"/>
                  <a:pt x="812" y="916"/>
                </a:cubicBezTo>
                <a:cubicBezTo>
                  <a:pt x="813" y="914"/>
                  <a:pt x="813" y="914"/>
                  <a:pt x="813" y="914"/>
                </a:cubicBezTo>
                <a:cubicBezTo>
                  <a:pt x="815" y="914"/>
                  <a:pt x="815" y="914"/>
                  <a:pt x="815" y="914"/>
                </a:cubicBezTo>
                <a:cubicBezTo>
                  <a:pt x="815" y="915"/>
                  <a:pt x="815" y="915"/>
                  <a:pt x="815" y="915"/>
                </a:cubicBezTo>
                <a:cubicBezTo>
                  <a:pt x="814" y="916"/>
                  <a:pt x="814" y="916"/>
                  <a:pt x="814" y="916"/>
                </a:cubicBezTo>
                <a:cubicBezTo>
                  <a:pt x="816" y="917"/>
                  <a:pt x="816" y="917"/>
                  <a:pt x="816" y="917"/>
                </a:cubicBezTo>
                <a:cubicBezTo>
                  <a:pt x="816" y="918"/>
                  <a:pt x="816" y="918"/>
                  <a:pt x="816" y="918"/>
                </a:cubicBezTo>
                <a:cubicBezTo>
                  <a:pt x="813" y="923"/>
                  <a:pt x="813" y="923"/>
                  <a:pt x="813" y="923"/>
                </a:cubicBezTo>
                <a:cubicBezTo>
                  <a:pt x="812" y="924"/>
                  <a:pt x="812" y="924"/>
                  <a:pt x="812" y="924"/>
                </a:cubicBezTo>
                <a:cubicBezTo>
                  <a:pt x="814" y="925"/>
                  <a:pt x="814" y="925"/>
                  <a:pt x="814" y="925"/>
                </a:cubicBezTo>
                <a:cubicBezTo>
                  <a:pt x="815" y="927"/>
                  <a:pt x="815" y="927"/>
                  <a:pt x="815" y="927"/>
                </a:cubicBezTo>
                <a:cubicBezTo>
                  <a:pt x="814" y="929"/>
                  <a:pt x="814" y="929"/>
                  <a:pt x="814" y="929"/>
                </a:cubicBezTo>
                <a:cubicBezTo>
                  <a:pt x="815" y="930"/>
                  <a:pt x="815" y="930"/>
                  <a:pt x="815" y="930"/>
                </a:cubicBezTo>
                <a:cubicBezTo>
                  <a:pt x="816" y="929"/>
                  <a:pt x="816" y="929"/>
                  <a:pt x="816" y="929"/>
                </a:cubicBezTo>
                <a:cubicBezTo>
                  <a:pt x="816" y="927"/>
                  <a:pt x="816" y="927"/>
                  <a:pt x="816" y="927"/>
                </a:cubicBezTo>
                <a:cubicBezTo>
                  <a:pt x="818" y="926"/>
                  <a:pt x="818" y="926"/>
                  <a:pt x="818" y="926"/>
                </a:cubicBezTo>
                <a:cubicBezTo>
                  <a:pt x="820" y="927"/>
                  <a:pt x="820" y="927"/>
                  <a:pt x="820" y="927"/>
                </a:cubicBezTo>
                <a:cubicBezTo>
                  <a:pt x="821" y="930"/>
                  <a:pt x="821" y="930"/>
                  <a:pt x="821" y="930"/>
                </a:cubicBezTo>
                <a:cubicBezTo>
                  <a:pt x="821" y="931"/>
                  <a:pt x="821" y="931"/>
                  <a:pt x="821" y="931"/>
                </a:cubicBezTo>
                <a:cubicBezTo>
                  <a:pt x="819" y="932"/>
                  <a:pt x="819" y="932"/>
                  <a:pt x="819" y="932"/>
                </a:cubicBezTo>
                <a:cubicBezTo>
                  <a:pt x="818" y="933"/>
                  <a:pt x="818" y="933"/>
                  <a:pt x="818" y="933"/>
                </a:cubicBezTo>
                <a:cubicBezTo>
                  <a:pt x="814" y="933"/>
                  <a:pt x="814" y="933"/>
                  <a:pt x="814" y="933"/>
                </a:cubicBezTo>
                <a:cubicBezTo>
                  <a:pt x="811" y="936"/>
                  <a:pt x="811" y="936"/>
                  <a:pt x="811" y="936"/>
                </a:cubicBezTo>
                <a:cubicBezTo>
                  <a:pt x="809" y="936"/>
                  <a:pt x="809" y="936"/>
                  <a:pt x="809" y="936"/>
                </a:cubicBezTo>
                <a:cubicBezTo>
                  <a:pt x="808" y="935"/>
                  <a:pt x="808" y="935"/>
                  <a:pt x="808" y="935"/>
                </a:cubicBezTo>
                <a:cubicBezTo>
                  <a:pt x="807" y="935"/>
                  <a:pt x="807" y="935"/>
                  <a:pt x="807" y="935"/>
                </a:cubicBezTo>
                <a:cubicBezTo>
                  <a:pt x="806" y="937"/>
                  <a:pt x="806" y="937"/>
                  <a:pt x="806" y="937"/>
                </a:cubicBezTo>
                <a:cubicBezTo>
                  <a:pt x="806" y="938"/>
                  <a:pt x="806" y="938"/>
                  <a:pt x="806" y="938"/>
                </a:cubicBezTo>
                <a:close/>
                <a:moveTo>
                  <a:pt x="616" y="790"/>
                </a:moveTo>
                <a:cubicBezTo>
                  <a:pt x="617" y="793"/>
                  <a:pt x="617" y="793"/>
                  <a:pt x="617" y="793"/>
                </a:cubicBezTo>
                <a:cubicBezTo>
                  <a:pt x="617" y="794"/>
                  <a:pt x="617" y="794"/>
                  <a:pt x="617" y="794"/>
                </a:cubicBezTo>
                <a:cubicBezTo>
                  <a:pt x="618" y="793"/>
                  <a:pt x="618" y="793"/>
                  <a:pt x="618" y="793"/>
                </a:cubicBezTo>
                <a:cubicBezTo>
                  <a:pt x="618" y="790"/>
                  <a:pt x="618" y="790"/>
                  <a:pt x="618" y="790"/>
                </a:cubicBezTo>
                <a:cubicBezTo>
                  <a:pt x="617" y="790"/>
                  <a:pt x="617" y="790"/>
                  <a:pt x="617" y="790"/>
                </a:cubicBezTo>
                <a:cubicBezTo>
                  <a:pt x="616" y="790"/>
                  <a:pt x="616" y="790"/>
                  <a:pt x="616" y="790"/>
                </a:cubicBezTo>
                <a:close/>
                <a:moveTo>
                  <a:pt x="616" y="818"/>
                </a:moveTo>
                <a:cubicBezTo>
                  <a:pt x="617" y="816"/>
                  <a:pt x="617" y="816"/>
                  <a:pt x="617" y="816"/>
                </a:cubicBezTo>
                <a:cubicBezTo>
                  <a:pt x="619" y="816"/>
                  <a:pt x="619" y="816"/>
                  <a:pt x="619" y="816"/>
                </a:cubicBezTo>
                <a:cubicBezTo>
                  <a:pt x="619" y="815"/>
                  <a:pt x="619" y="815"/>
                  <a:pt x="619" y="815"/>
                </a:cubicBezTo>
                <a:cubicBezTo>
                  <a:pt x="620" y="817"/>
                  <a:pt x="620" y="817"/>
                  <a:pt x="620" y="817"/>
                </a:cubicBezTo>
                <a:cubicBezTo>
                  <a:pt x="617" y="818"/>
                  <a:pt x="617" y="818"/>
                  <a:pt x="617" y="818"/>
                </a:cubicBezTo>
                <a:cubicBezTo>
                  <a:pt x="616" y="818"/>
                  <a:pt x="616" y="818"/>
                  <a:pt x="616" y="818"/>
                </a:cubicBezTo>
                <a:close/>
                <a:moveTo>
                  <a:pt x="593" y="798"/>
                </a:moveTo>
                <a:cubicBezTo>
                  <a:pt x="596" y="795"/>
                  <a:pt x="596" y="795"/>
                  <a:pt x="596" y="795"/>
                </a:cubicBezTo>
                <a:cubicBezTo>
                  <a:pt x="598" y="796"/>
                  <a:pt x="598" y="796"/>
                  <a:pt x="598" y="796"/>
                </a:cubicBezTo>
                <a:cubicBezTo>
                  <a:pt x="598" y="794"/>
                  <a:pt x="598" y="794"/>
                  <a:pt x="598" y="794"/>
                </a:cubicBezTo>
                <a:cubicBezTo>
                  <a:pt x="599" y="793"/>
                  <a:pt x="599" y="793"/>
                  <a:pt x="599" y="793"/>
                </a:cubicBezTo>
                <a:cubicBezTo>
                  <a:pt x="602" y="793"/>
                  <a:pt x="602" y="793"/>
                  <a:pt x="602" y="793"/>
                </a:cubicBezTo>
                <a:cubicBezTo>
                  <a:pt x="602" y="794"/>
                  <a:pt x="602" y="794"/>
                  <a:pt x="602" y="794"/>
                </a:cubicBezTo>
                <a:cubicBezTo>
                  <a:pt x="604" y="794"/>
                  <a:pt x="604" y="794"/>
                  <a:pt x="604" y="794"/>
                </a:cubicBezTo>
                <a:cubicBezTo>
                  <a:pt x="607" y="796"/>
                  <a:pt x="607" y="796"/>
                  <a:pt x="607" y="796"/>
                </a:cubicBezTo>
                <a:cubicBezTo>
                  <a:pt x="607" y="799"/>
                  <a:pt x="607" y="799"/>
                  <a:pt x="607" y="799"/>
                </a:cubicBezTo>
                <a:cubicBezTo>
                  <a:pt x="608" y="800"/>
                  <a:pt x="608" y="800"/>
                  <a:pt x="608" y="800"/>
                </a:cubicBezTo>
                <a:cubicBezTo>
                  <a:pt x="608" y="802"/>
                  <a:pt x="608" y="802"/>
                  <a:pt x="608" y="802"/>
                </a:cubicBezTo>
                <a:cubicBezTo>
                  <a:pt x="602" y="801"/>
                  <a:pt x="602" y="801"/>
                  <a:pt x="602" y="801"/>
                </a:cubicBezTo>
                <a:cubicBezTo>
                  <a:pt x="600" y="799"/>
                  <a:pt x="600" y="799"/>
                  <a:pt x="600" y="799"/>
                </a:cubicBezTo>
                <a:cubicBezTo>
                  <a:pt x="598" y="799"/>
                  <a:pt x="598" y="799"/>
                  <a:pt x="598" y="799"/>
                </a:cubicBezTo>
                <a:cubicBezTo>
                  <a:pt x="598" y="801"/>
                  <a:pt x="598" y="801"/>
                  <a:pt x="598" y="801"/>
                </a:cubicBezTo>
                <a:cubicBezTo>
                  <a:pt x="598" y="802"/>
                  <a:pt x="598" y="802"/>
                  <a:pt x="598" y="802"/>
                </a:cubicBezTo>
                <a:cubicBezTo>
                  <a:pt x="597" y="800"/>
                  <a:pt x="597" y="800"/>
                  <a:pt x="597" y="800"/>
                </a:cubicBezTo>
                <a:cubicBezTo>
                  <a:pt x="596" y="799"/>
                  <a:pt x="596" y="799"/>
                  <a:pt x="596" y="799"/>
                </a:cubicBezTo>
                <a:cubicBezTo>
                  <a:pt x="594" y="799"/>
                  <a:pt x="594" y="799"/>
                  <a:pt x="594" y="799"/>
                </a:cubicBezTo>
                <a:cubicBezTo>
                  <a:pt x="593" y="798"/>
                  <a:pt x="593" y="798"/>
                  <a:pt x="593" y="798"/>
                </a:cubicBezTo>
                <a:close/>
                <a:moveTo>
                  <a:pt x="94" y="808"/>
                </a:moveTo>
                <a:cubicBezTo>
                  <a:pt x="96" y="810"/>
                  <a:pt x="96" y="810"/>
                  <a:pt x="96" y="810"/>
                </a:cubicBezTo>
                <a:cubicBezTo>
                  <a:pt x="99" y="814"/>
                  <a:pt x="99" y="814"/>
                  <a:pt x="99" y="814"/>
                </a:cubicBezTo>
                <a:cubicBezTo>
                  <a:pt x="98" y="815"/>
                  <a:pt x="98" y="815"/>
                  <a:pt x="98" y="815"/>
                </a:cubicBezTo>
                <a:cubicBezTo>
                  <a:pt x="94" y="812"/>
                  <a:pt x="94" y="812"/>
                  <a:pt x="94" y="812"/>
                </a:cubicBezTo>
                <a:cubicBezTo>
                  <a:pt x="94" y="808"/>
                  <a:pt x="94" y="808"/>
                  <a:pt x="94" y="808"/>
                </a:cubicBezTo>
                <a:close/>
                <a:moveTo>
                  <a:pt x="89" y="803"/>
                </a:moveTo>
                <a:cubicBezTo>
                  <a:pt x="89" y="799"/>
                  <a:pt x="89" y="799"/>
                  <a:pt x="89" y="799"/>
                </a:cubicBezTo>
                <a:cubicBezTo>
                  <a:pt x="91" y="799"/>
                  <a:pt x="91" y="799"/>
                  <a:pt x="91" y="799"/>
                </a:cubicBezTo>
                <a:cubicBezTo>
                  <a:pt x="89" y="803"/>
                  <a:pt x="89" y="803"/>
                  <a:pt x="89" y="803"/>
                </a:cubicBezTo>
                <a:close/>
                <a:moveTo>
                  <a:pt x="76" y="791"/>
                </a:moveTo>
                <a:cubicBezTo>
                  <a:pt x="79" y="793"/>
                  <a:pt x="79" y="793"/>
                  <a:pt x="79" y="793"/>
                </a:cubicBezTo>
                <a:cubicBezTo>
                  <a:pt x="79" y="791"/>
                  <a:pt x="79" y="791"/>
                  <a:pt x="79" y="791"/>
                </a:cubicBezTo>
                <a:cubicBezTo>
                  <a:pt x="76" y="791"/>
                  <a:pt x="76" y="791"/>
                  <a:pt x="76" y="791"/>
                </a:cubicBezTo>
                <a:close/>
                <a:moveTo>
                  <a:pt x="56" y="782"/>
                </a:moveTo>
                <a:cubicBezTo>
                  <a:pt x="57" y="786"/>
                  <a:pt x="57" y="786"/>
                  <a:pt x="57" y="786"/>
                </a:cubicBezTo>
                <a:cubicBezTo>
                  <a:pt x="58" y="786"/>
                  <a:pt x="58" y="786"/>
                  <a:pt x="58" y="786"/>
                </a:cubicBezTo>
                <a:cubicBezTo>
                  <a:pt x="59" y="789"/>
                  <a:pt x="59" y="789"/>
                  <a:pt x="59" y="789"/>
                </a:cubicBezTo>
                <a:cubicBezTo>
                  <a:pt x="65" y="789"/>
                  <a:pt x="65" y="789"/>
                  <a:pt x="65" y="789"/>
                </a:cubicBezTo>
                <a:cubicBezTo>
                  <a:pt x="62" y="791"/>
                  <a:pt x="62" y="791"/>
                  <a:pt x="62" y="791"/>
                </a:cubicBezTo>
                <a:cubicBezTo>
                  <a:pt x="59" y="791"/>
                  <a:pt x="59" y="791"/>
                  <a:pt x="59" y="791"/>
                </a:cubicBezTo>
                <a:cubicBezTo>
                  <a:pt x="57" y="793"/>
                  <a:pt x="57" y="793"/>
                  <a:pt x="57" y="793"/>
                </a:cubicBezTo>
                <a:cubicBezTo>
                  <a:pt x="59" y="794"/>
                  <a:pt x="59" y="794"/>
                  <a:pt x="59" y="794"/>
                </a:cubicBezTo>
                <a:cubicBezTo>
                  <a:pt x="58" y="797"/>
                  <a:pt x="58" y="797"/>
                  <a:pt x="58" y="797"/>
                </a:cubicBezTo>
                <a:cubicBezTo>
                  <a:pt x="58" y="798"/>
                  <a:pt x="58" y="798"/>
                  <a:pt x="58" y="798"/>
                </a:cubicBezTo>
                <a:cubicBezTo>
                  <a:pt x="61" y="797"/>
                  <a:pt x="61" y="797"/>
                  <a:pt x="61" y="797"/>
                </a:cubicBezTo>
                <a:cubicBezTo>
                  <a:pt x="61" y="799"/>
                  <a:pt x="61" y="799"/>
                  <a:pt x="61" y="799"/>
                </a:cubicBezTo>
                <a:cubicBezTo>
                  <a:pt x="64" y="799"/>
                  <a:pt x="64" y="799"/>
                  <a:pt x="64" y="799"/>
                </a:cubicBezTo>
                <a:cubicBezTo>
                  <a:pt x="64" y="801"/>
                  <a:pt x="64" y="801"/>
                  <a:pt x="64" y="801"/>
                </a:cubicBezTo>
                <a:cubicBezTo>
                  <a:pt x="67" y="803"/>
                  <a:pt x="67" y="803"/>
                  <a:pt x="67" y="803"/>
                </a:cubicBezTo>
                <a:cubicBezTo>
                  <a:pt x="69" y="802"/>
                  <a:pt x="69" y="802"/>
                  <a:pt x="69" y="802"/>
                </a:cubicBezTo>
                <a:cubicBezTo>
                  <a:pt x="66" y="806"/>
                  <a:pt x="66" y="806"/>
                  <a:pt x="66" y="806"/>
                </a:cubicBezTo>
                <a:cubicBezTo>
                  <a:pt x="67" y="808"/>
                  <a:pt x="67" y="808"/>
                  <a:pt x="67" y="808"/>
                </a:cubicBezTo>
                <a:cubicBezTo>
                  <a:pt x="69" y="808"/>
                  <a:pt x="69" y="808"/>
                  <a:pt x="69" y="808"/>
                </a:cubicBezTo>
                <a:cubicBezTo>
                  <a:pt x="69" y="806"/>
                  <a:pt x="69" y="806"/>
                  <a:pt x="69" y="806"/>
                </a:cubicBezTo>
                <a:cubicBezTo>
                  <a:pt x="73" y="805"/>
                  <a:pt x="73" y="805"/>
                  <a:pt x="73" y="805"/>
                </a:cubicBezTo>
                <a:cubicBezTo>
                  <a:pt x="72" y="808"/>
                  <a:pt x="72" y="808"/>
                  <a:pt x="72" y="808"/>
                </a:cubicBezTo>
                <a:cubicBezTo>
                  <a:pt x="70" y="810"/>
                  <a:pt x="70" y="810"/>
                  <a:pt x="70" y="810"/>
                </a:cubicBezTo>
                <a:cubicBezTo>
                  <a:pt x="70" y="812"/>
                  <a:pt x="70" y="812"/>
                  <a:pt x="70" y="812"/>
                </a:cubicBezTo>
                <a:cubicBezTo>
                  <a:pt x="71" y="811"/>
                  <a:pt x="71" y="811"/>
                  <a:pt x="71" y="811"/>
                </a:cubicBezTo>
                <a:cubicBezTo>
                  <a:pt x="72" y="814"/>
                  <a:pt x="72" y="814"/>
                  <a:pt x="72" y="814"/>
                </a:cubicBezTo>
                <a:cubicBezTo>
                  <a:pt x="76" y="814"/>
                  <a:pt x="76" y="814"/>
                  <a:pt x="76" y="814"/>
                </a:cubicBezTo>
                <a:cubicBezTo>
                  <a:pt x="76" y="816"/>
                  <a:pt x="76" y="816"/>
                  <a:pt x="76" y="816"/>
                </a:cubicBezTo>
                <a:cubicBezTo>
                  <a:pt x="77" y="816"/>
                  <a:pt x="77" y="816"/>
                  <a:pt x="77" y="816"/>
                </a:cubicBezTo>
                <a:cubicBezTo>
                  <a:pt x="78" y="818"/>
                  <a:pt x="78" y="818"/>
                  <a:pt x="78" y="818"/>
                </a:cubicBezTo>
                <a:cubicBezTo>
                  <a:pt x="77" y="820"/>
                  <a:pt x="77" y="820"/>
                  <a:pt x="77" y="820"/>
                </a:cubicBezTo>
                <a:cubicBezTo>
                  <a:pt x="80" y="823"/>
                  <a:pt x="80" y="823"/>
                  <a:pt x="80" y="823"/>
                </a:cubicBezTo>
                <a:cubicBezTo>
                  <a:pt x="82" y="821"/>
                  <a:pt x="82" y="821"/>
                  <a:pt x="82" y="821"/>
                </a:cubicBezTo>
                <a:cubicBezTo>
                  <a:pt x="83" y="822"/>
                  <a:pt x="83" y="822"/>
                  <a:pt x="83" y="822"/>
                </a:cubicBezTo>
                <a:cubicBezTo>
                  <a:pt x="85" y="822"/>
                  <a:pt x="85" y="822"/>
                  <a:pt x="85" y="822"/>
                </a:cubicBezTo>
                <a:cubicBezTo>
                  <a:pt x="82" y="826"/>
                  <a:pt x="82" y="826"/>
                  <a:pt x="82" y="826"/>
                </a:cubicBezTo>
                <a:cubicBezTo>
                  <a:pt x="87" y="831"/>
                  <a:pt x="87" y="831"/>
                  <a:pt x="87" y="831"/>
                </a:cubicBezTo>
                <a:cubicBezTo>
                  <a:pt x="88" y="831"/>
                  <a:pt x="88" y="831"/>
                  <a:pt x="88" y="831"/>
                </a:cubicBezTo>
                <a:cubicBezTo>
                  <a:pt x="89" y="833"/>
                  <a:pt x="89" y="833"/>
                  <a:pt x="89" y="833"/>
                </a:cubicBezTo>
                <a:cubicBezTo>
                  <a:pt x="97" y="837"/>
                  <a:pt x="97" y="837"/>
                  <a:pt x="97" y="837"/>
                </a:cubicBezTo>
                <a:cubicBezTo>
                  <a:pt x="98" y="836"/>
                  <a:pt x="98" y="836"/>
                  <a:pt x="98" y="836"/>
                </a:cubicBezTo>
                <a:cubicBezTo>
                  <a:pt x="100" y="837"/>
                  <a:pt x="100" y="837"/>
                  <a:pt x="100" y="837"/>
                </a:cubicBezTo>
                <a:cubicBezTo>
                  <a:pt x="98" y="830"/>
                  <a:pt x="98" y="830"/>
                  <a:pt x="98" y="830"/>
                </a:cubicBezTo>
                <a:cubicBezTo>
                  <a:pt x="99" y="827"/>
                  <a:pt x="99" y="827"/>
                  <a:pt x="99" y="827"/>
                </a:cubicBezTo>
                <a:cubicBezTo>
                  <a:pt x="98" y="825"/>
                  <a:pt x="98" y="825"/>
                  <a:pt x="98" y="825"/>
                </a:cubicBezTo>
                <a:cubicBezTo>
                  <a:pt x="98" y="821"/>
                  <a:pt x="98" y="821"/>
                  <a:pt x="98" y="821"/>
                </a:cubicBezTo>
                <a:cubicBezTo>
                  <a:pt x="96" y="818"/>
                  <a:pt x="96" y="818"/>
                  <a:pt x="96" y="818"/>
                </a:cubicBezTo>
                <a:cubicBezTo>
                  <a:pt x="91" y="814"/>
                  <a:pt x="91" y="814"/>
                  <a:pt x="91" y="814"/>
                </a:cubicBezTo>
                <a:cubicBezTo>
                  <a:pt x="90" y="807"/>
                  <a:pt x="90" y="807"/>
                  <a:pt x="90" y="807"/>
                </a:cubicBezTo>
                <a:cubicBezTo>
                  <a:pt x="87" y="803"/>
                  <a:pt x="87" y="803"/>
                  <a:pt x="87" y="803"/>
                </a:cubicBezTo>
                <a:cubicBezTo>
                  <a:pt x="87" y="798"/>
                  <a:pt x="87" y="798"/>
                  <a:pt x="87" y="798"/>
                </a:cubicBezTo>
                <a:cubicBezTo>
                  <a:pt x="86" y="797"/>
                  <a:pt x="86" y="797"/>
                  <a:pt x="86" y="797"/>
                </a:cubicBezTo>
                <a:cubicBezTo>
                  <a:pt x="83" y="797"/>
                  <a:pt x="83" y="797"/>
                  <a:pt x="83" y="797"/>
                </a:cubicBezTo>
                <a:cubicBezTo>
                  <a:pt x="79" y="794"/>
                  <a:pt x="79" y="794"/>
                  <a:pt x="79" y="794"/>
                </a:cubicBezTo>
                <a:cubicBezTo>
                  <a:pt x="77" y="794"/>
                  <a:pt x="77" y="794"/>
                  <a:pt x="77" y="794"/>
                </a:cubicBezTo>
                <a:cubicBezTo>
                  <a:pt x="74" y="793"/>
                  <a:pt x="74" y="793"/>
                  <a:pt x="74" y="793"/>
                </a:cubicBezTo>
                <a:cubicBezTo>
                  <a:pt x="73" y="791"/>
                  <a:pt x="73" y="791"/>
                  <a:pt x="73" y="791"/>
                </a:cubicBezTo>
                <a:cubicBezTo>
                  <a:pt x="69" y="789"/>
                  <a:pt x="69" y="789"/>
                  <a:pt x="69" y="789"/>
                </a:cubicBezTo>
                <a:cubicBezTo>
                  <a:pt x="67" y="787"/>
                  <a:pt x="67" y="787"/>
                  <a:pt x="67" y="787"/>
                </a:cubicBezTo>
                <a:cubicBezTo>
                  <a:pt x="67" y="785"/>
                  <a:pt x="67" y="785"/>
                  <a:pt x="67" y="785"/>
                </a:cubicBezTo>
                <a:cubicBezTo>
                  <a:pt x="64" y="785"/>
                  <a:pt x="64" y="785"/>
                  <a:pt x="64" y="785"/>
                </a:cubicBezTo>
                <a:cubicBezTo>
                  <a:pt x="62" y="782"/>
                  <a:pt x="62" y="782"/>
                  <a:pt x="62" y="782"/>
                </a:cubicBezTo>
                <a:cubicBezTo>
                  <a:pt x="60" y="782"/>
                  <a:pt x="60" y="782"/>
                  <a:pt x="60" y="782"/>
                </a:cubicBezTo>
                <a:cubicBezTo>
                  <a:pt x="59" y="782"/>
                  <a:pt x="59" y="782"/>
                  <a:pt x="59" y="782"/>
                </a:cubicBezTo>
                <a:cubicBezTo>
                  <a:pt x="56" y="782"/>
                  <a:pt x="56" y="782"/>
                  <a:pt x="56" y="782"/>
                </a:cubicBezTo>
                <a:close/>
                <a:moveTo>
                  <a:pt x="78" y="788"/>
                </a:moveTo>
                <a:cubicBezTo>
                  <a:pt x="79" y="787"/>
                  <a:pt x="79" y="787"/>
                  <a:pt x="79" y="787"/>
                </a:cubicBezTo>
                <a:cubicBezTo>
                  <a:pt x="80" y="787"/>
                  <a:pt x="80" y="787"/>
                  <a:pt x="80" y="787"/>
                </a:cubicBezTo>
                <a:cubicBezTo>
                  <a:pt x="81" y="788"/>
                  <a:pt x="81" y="788"/>
                  <a:pt x="81" y="788"/>
                </a:cubicBezTo>
                <a:cubicBezTo>
                  <a:pt x="80" y="789"/>
                  <a:pt x="80" y="789"/>
                  <a:pt x="80" y="789"/>
                </a:cubicBezTo>
                <a:cubicBezTo>
                  <a:pt x="77" y="789"/>
                  <a:pt x="77" y="789"/>
                  <a:pt x="77" y="789"/>
                </a:cubicBezTo>
                <a:cubicBezTo>
                  <a:pt x="78" y="788"/>
                  <a:pt x="78" y="788"/>
                  <a:pt x="78" y="788"/>
                </a:cubicBezTo>
                <a:close/>
                <a:moveTo>
                  <a:pt x="75" y="786"/>
                </a:moveTo>
                <a:cubicBezTo>
                  <a:pt x="77" y="784"/>
                  <a:pt x="77" y="784"/>
                  <a:pt x="77" y="784"/>
                </a:cubicBezTo>
                <a:cubicBezTo>
                  <a:pt x="78" y="786"/>
                  <a:pt x="78" y="786"/>
                  <a:pt x="78" y="786"/>
                </a:cubicBezTo>
                <a:cubicBezTo>
                  <a:pt x="75" y="786"/>
                  <a:pt x="75" y="786"/>
                  <a:pt x="75" y="786"/>
                </a:cubicBezTo>
                <a:close/>
                <a:moveTo>
                  <a:pt x="61" y="732"/>
                </a:moveTo>
                <a:cubicBezTo>
                  <a:pt x="61" y="735"/>
                  <a:pt x="61" y="735"/>
                  <a:pt x="61" y="735"/>
                </a:cubicBezTo>
                <a:cubicBezTo>
                  <a:pt x="63" y="734"/>
                  <a:pt x="63" y="734"/>
                  <a:pt x="63" y="734"/>
                </a:cubicBezTo>
                <a:cubicBezTo>
                  <a:pt x="61" y="732"/>
                  <a:pt x="61" y="732"/>
                  <a:pt x="61" y="732"/>
                </a:cubicBezTo>
                <a:close/>
                <a:moveTo>
                  <a:pt x="68" y="757"/>
                </a:moveTo>
                <a:cubicBezTo>
                  <a:pt x="68" y="755"/>
                  <a:pt x="68" y="755"/>
                  <a:pt x="68" y="755"/>
                </a:cubicBezTo>
                <a:cubicBezTo>
                  <a:pt x="69" y="754"/>
                  <a:pt x="69" y="754"/>
                  <a:pt x="69" y="754"/>
                </a:cubicBezTo>
                <a:cubicBezTo>
                  <a:pt x="69" y="755"/>
                  <a:pt x="69" y="755"/>
                  <a:pt x="69" y="755"/>
                </a:cubicBezTo>
                <a:cubicBezTo>
                  <a:pt x="69" y="757"/>
                  <a:pt x="69" y="757"/>
                  <a:pt x="69" y="757"/>
                </a:cubicBezTo>
                <a:cubicBezTo>
                  <a:pt x="68" y="757"/>
                  <a:pt x="68" y="757"/>
                  <a:pt x="68" y="757"/>
                </a:cubicBezTo>
                <a:close/>
                <a:moveTo>
                  <a:pt x="67" y="765"/>
                </a:moveTo>
                <a:cubicBezTo>
                  <a:pt x="66" y="766"/>
                  <a:pt x="66" y="766"/>
                  <a:pt x="66" y="766"/>
                </a:cubicBezTo>
                <a:cubicBezTo>
                  <a:pt x="66" y="769"/>
                  <a:pt x="66" y="769"/>
                  <a:pt x="66" y="769"/>
                </a:cubicBezTo>
                <a:cubicBezTo>
                  <a:pt x="67" y="770"/>
                  <a:pt x="67" y="770"/>
                  <a:pt x="67" y="770"/>
                </a:cubicBezTo>
                <a:cubicBezTo>
                  <a:pt x="68" y="767"/>
                  <a:pt x="68" y="767"/>
                  <a:pt x="68" y="767"/>
                </a:cubicBezTo>
                <a:cubicBezTo>
                  <a:pt x="67" y="765"/>
                  <a:pt x="67" y="765"/>
                  <a:pt x="67" y="765"/>
                </a:cubicBezTo>
                <a:close/>
                <a:moveTo>
                  <a:pt x="69" y="762"/>
                </a:moveTo>
                <a:cubicBezTo>
                  <a:pt x="71" y="759"/>
                  <a:pt x="71" y="759"/>
                  <a:pt x="71" y="759"/>
                </a:cubicBezTo>
                <a:cubicBezTo>
                  <a:pt x="70" y="758"/>
                  <a:pt x="70" y="758"/>
                  <a:pt x="70" y="758"/>
                </a:cubicBezTo>
                <a:cubicBezTo>
                  <a:pt x="67" y="759"/>
                  <a:pt x="67" y="759"/>
                  <a:pt x="67" y="759"/>
                </a:cubicBezTo>
                <a:cubicBezTo>
                  <a:pt x="66" y="762"/>
                  <a:pt x="66" y="762"/>
                  <a:pt x="66" y="762"/>
                </a:cubicBezTo>
                <a:cubicBezTo>
                  <a:pt x="68" y="762"/>
                  <a:pt x="68" y="762"/>
                  <a:pt x="68" y="762"/>
                </a:cubicBezTo>
                <a:cubicBezTo>
                  <a:pt x="68" y="762"/>
                  <a:pt x="69" y="762"/>
                  <a:pt x="69" y="762"/>
                </a:cubicBezTo>
                <a:close/>
                <a:moveTo>
                  <a:pt x="72" y="759"/>
                </a:moveTo>
                <a:cubicBezTo>
                  <a:pt x="74" y="755"/>
                  <a:pt x="74" y="755"/>
                  <a:pt x="74" y="755"/>
                </a:cubicBezTo>
                <a:cubicBezTo>
                  <a:pt x="76" y="755"/>
                  <a:pt x="76" y="755"/>
                  <a:pt x="76" y="755"/>
                </a:cubicBezTo>
                <a:cubicBezTo>
                  <a:pt x="78" y="753"/>
                  <a:pt x="78" y="753"/>
                  <a:pt x="78" y="753"/>
                </a:cubicBezTo>
                <a:cubicBezTo>
                  <a:pt x="81" y="752"/>
                  <a:pt x="81" y="752"/>
                  <a:pt x="81" y="752"/>
                </a:cubicBezTo>
                <a:cubicBezTo>
                  <a:pt x="81" y="753"/>
                  <a:pt x="81" y="753"/>
                  <a:pt x="81" y="753"/>
                </a:cubicBezTo>
                <a:cubicBezTo>
                  <a:pt x="77" y="757"/>
                  <a:pt x="77" y="757"/>
                  <a:pt x="77" y="757"/>
                </a:cubicBezTo>
                <a:cubicBezTo>
                  <a:pt x="76" y="757"/>
                  <a:pt x="76" y="757"/>
                  <a:pt x="76" y="757"/>
                </a:cubicBezTo>
                <a:cubicBezTo>
                  <a:pt x="73" y="759"/>
                  <a:pt x="73" y="759"/>
                  <a:pt x="73" y="759"/>
                </a:cubicBezTo>
                <a:cubicBezTo>
                  <a:pt x="72" y="759"/>
                  <a:pt x="72" y="759"/>
                  <a:pt x="72" y="759"/>
                </a:cubicBezTo>
                <a:close/>
                <a:moveTo>
                  <a:pt x="70" y="746"/>
                </a:moveTo>
                <a:cubicBezTo>
                  <a:pt x="70" y="743"/>
                  <a:pt x="70" y="743"/>
                  <a:pt x="70" y="743"/>
                </a:cubicBezTo>
                <a:cubicBezTo>
                  <a:pt x="71" y="741"/>
                  <a:pt x="71" y="741"/>
                  <a:pt x="71" y="741"/>
                </a:cubicBezTo>
                <a:cubicBezTo>
                  <a:pt x="72" y="744"/>
                  <a:pt x="72" y="744"/>
                  <a:pt x="72" y="744"/>
                </a:cubicBezTo>
                <a:cubicBezTo>
                  <a:pt x="71" y="745"/>
                  <a:pt x="71" y="745"/>
                  <a:pt x="71" y="745"/>
                </a:cubicBezTo>
                <a:cubicBezTo>
                  <a:pt x="71" y="746"/>
                  <a:pt x="71" y="746"/>
                  <a:pt x="71" y="746"/>
                </a:cubicBezTo>
                <a:cubicBezTo>
                  <a:pt x="70" y="746"/>
                  <a:pt x="70" y="746"/>
                  <a:pt x="70" y="746"/>
                </a:cubicBezTo>
                <a:close/>
                <a:moveTo>
                  <a:pt x="65" y="746"/>
                </a:moveTo>
                <a:cubicBezTo>
                  <a:pt x="67" y="747"/>
                  <a:pt x="67" y="747"/>
                  <a:pt x="67" y="747"/>
                </a:cubicBezTo>
                <a:cubicBezTo>
                  <a:pt x="68" y="745"/>
                  <a:pt x="68" y="745"/>
                  <a:pt x="68" y="745"/>
                </a:cubicBezTo>
                <a:cubicBezTo>
                  <a:pt x="68" y="744"/>
                  <a:pt x="68" y="744"/>
                  <a:pt x="68" y="744"/>
                </a:cubicBezTo>
                <a:cubicBezTo>
                  <a:pt x="65" y="746"/>
                  <a:pt x="65" y="746"/>
                  <a:pt x="65" y="746"/>
                </a:cubicBezTo>
                <a:close/>
                <a:moveTo>
                  <a:pt x="61" y="738"/>
                </a:moveTo>
                <a:cubicBezTo>
                  <a:pt x="61" y="743"/>
                  <a:pt x="61" y="743"/>
                  <a:pt x="61" y="743"/>
                </a:cubicBezTo>
                <a:cubicBezTo>
                  <a:pt x="62" y="744"/>
                  <a:pt x="62" y="744"/>
                  <a:pt x="62" y="744"/>
                </a:cubicBezTo>
                <a:cubicBezTo>
                  <a:pt x="62" y="746"/>
                  <a:pt x="62" y="746"/>
                  <a:pt x="62" y="746"/>
                </a:cubicBezTo>
                <a:cubicBezTo>
                  <a:pt x="64" y="743"/>
                  <a:pt x="64" y="743"/>
                  <a:pt x="64" y="743"/>
                </a:cubicBezTo>
                <a:cubicBezTo>
                  <a:pt x="63" y="740"/>
                  <a:pt x="63" y="740"/>
                  <a:pt x="63" y="740"/>
                </a:cubicBezTo>
                <a:cubicBezTo>
                  <a:pt x="61" y="738"/>
                  <a:pt x="61" y="738"/>
                  <a:pt x="61" y="738"/>
                </a:cubicBezTo>
                <a:close/>
                <a:moveTo>
                  <a:pt x="63" y="736"/>
                </a:moveTo>
                <a:cubicBezTo>
                  <a:pt x="65" y="736"/>
                  <a:pt x="65" y="736"/>
                  <a:pt x="65" y="736"/>
                </a:cubicBezTo>
                <a:cubicBezTo>
                  <a:pt x="64" y="738"/>
                  <a:pt x="64" y="738"/>
                  <a:pt x="64" y="738"/>
                </a:cubicBezTo>
                <a:cubicBezTo>
                  <a:pt x="64" y="740"/>
                  <a:pt x="64" y="740"/>
                  <a:pt x="64" y="740"/>
                </a:cubicBezTo>
                <a:cubicBezTo>
                  <a:pt x="66" y="740"/>
                  <a:pt x="66" y="740"/>
                  <a:pt x="66" y="740"/>
                </a:cubicBezTo>
                <a:cubicBezTo>
                  <a:pt x="69" y="738"/>
                  <a:pt x="69" y="738"/>
                  <a:pt x="69" y="738"/>
                </a:cubicBezTo>
                <a:cubicBezTo>
                  <a:pt x="67" y="741"/>
                  <a:pt x="67" y="741"/>
                  <a:pt x="67" y="741"/>
                </a:cubicBezTo>
                <a:cubicBezTo>
                  <a:pt x="68" y="743"/>
                  <a:pt x="68" y="743"/>
                  <a:pt x="68" y="743"/>
                </a:cubicBezTo>
                <a:cubicBezTo>
                  <a:pt x="70" y="740"/>
                  <a:pt x="70" y="740"/>
                  <a:pt x="70" y="740"/>
                </a:cubicBezTo>
                <a:cubicBezTo>
                  <a:pt x="71" y="735"/>
                  <a:pt x="71" y="735"/>
                  <a:pt x="71" y="735"/>
                </a:cubicBezTo>
                <a:cubicBezTo>
                  <a:pt x="68" y="733"/>
                  <a:pt x="68" y="733"/>
                  <a:pt x="68" y="733"/>
                </a:cubicBezTo>
                <a:cubicBezTo>
                  <a:pt x="65" y="734"/>
                  <a:pt x="65" y="734"/>
                  <a:pt x="65" y="734"/>
                </a:cubicBezTo>
                <a:cubicBezTo>
                  <a:pt x="63" y="736"/>
                  <a:pt x="63" y="736"/>
                  <a:pt x="63" y="736"/>
                </a:cubicBezTo>
                <a:close/>
                <a:moveTo>
                  <a:pt x="63" y="731"/>
                </a:moveTo>
                <a:cubicBezTo>
                  <a:pt x="65" y="732"/>
                  <a:pt x="65" y="732"/>
                  <a:pt x="65" y="732"/>
                </a:cubicBezTo>
                <a:cubicBezTo>
                  <a:pt x="65" y="731"/>
                  <a:pt x="65" y="731"/>
                  <a:pt x="65" y="731"/>
                </a:cubicBezTo>
                <a:cubicBezTo>
                  <a:pt x="64" y="730"/>
                  <a:pt x="64" y="730"/>
                  <a:pt x="64" y="730"/>
                </a:cubicBezTo>
                <a:cubicBezTo>
                  <a:pt x="63" y="731"/>
                  <a:pt x="63" y="731"/>
                  <a:pt x="63" y="731"/>
                </a:cubicBezTo>
                <a:close/>
                <a:moveTo>
                  <a:pt x="68" y="727"/>
                </a:moveTo>
                <a:cubicBezTo>
                  <a:pt x="68" y="724"/>
                  <a:pt x="68" y="724"/>
                  <a:pt x="68" y="724"/>
                </a:cubicBezTo>
                <a:cubicBezTo>
                  <a:pt x="71" y="722"/>
                  <a:pt x="71" y="722"/>
                  <a:pt x="71" y="722"/>
                </a:cubicBezTo>
                <a:cubicBezTo>
                  <a:pt x="72" y="723"/>
                  <a:pt x="72" y="723"/>
                  <a:pt x="72" y="723"/>
                </a:cubicBezTo>
                <a:cubicBezTo>
                  <a:pt x="71" y="725"/>
                  <a:pt x="71" y="725"/>
                  <a:pt x="71" y="725"/>
                </a:cubicBezTo>
                <a:cubicBezTo>
                  <a:pt x="69" y="726"/>
                  <a:pt x="69" y="726"/>
                  <a:pt x="69" y="726"/>
                </a:cubicBezTo>
                <a:cubicBezTo>
                  <a:pt x="68" y="727"/>
                  <a:pt x="68" y="727"/>
                  <a:pt x="68" y="727"/>
                </a:cubicBezTo>
                <a:close/>
                <a:moveTo>
                  <a:pt x="53" y="720"/>
                </a:moveTo>
                <a:cubicBezTo>
                  <a:pt x="58" y="726"/>
                  <a:pt x="58" y="726"/>
                  <a:pt x="58" y="726"/>
                </a:cubicBezTo>
                <a:cubicBezTo>
                  <a:pt x="60" y="729"/>
                  <a:pt x="60" y="729"/>
                  <a:pt x="60" y="729"/>
                </a:cubicBezTo>
                <a:cubicBezTo>
                  <a:pt x="59" y="731"/>
                  <a:pt x="59" y="731"/>
                  <a:pt x="59" y="731"/>
                </a:cubicBezTo>
                <a:cubicBezTo>
                  <a:pt x="57" y="730"/>
                  <a:pt x="57" y="730"/>
                  <a:pt x="57" y="730"/>
                </a:cubicBezTo>
                <a:cubicBezTo>
                  <a:pt x="57" y="728"/>
                  <a:pt x="57" y="728"/>
                  <a:pt x="57" y="728"/>
                </a:cubicBezTo>
                <a:cubicBezTo>
                  <a:pt x="53" y="724"/>
                  <a:pt x="53" y="724"/>
                  <a:pt x="53" y="724"/>
                </a:cubicBezTo>
                <a:cubicBezTo>
                  <a:pt x="52" y="721"/>
                  <a:pt x="52" y="721"/>
                  <a:pt x="52" y="721"/>
                </a:cubicBezTo>
                <a:cubicBezTo>
                  <a:pt x="52" y="721"/>
                  <a:pt x="53" y="720"/>
                  <a:pt x="53" y="720"/>
                </a:cubicBezTo>
                <a:close/>
                <a:moveTo>
                  <a:pt x="57" y="717"/>
                </a:moveTo>
                <a:cubicBezTo>
                  <a:pt x="58" y="720"/>
                  <a:pt x="58" y="720"/>
                  <a:pt x="58" y="720"/>
                </a:cubicBezTo>
                <a:cubicBezTo>
                  <a:pt x="60" y="723"/>
                  <a:pt x="60" y="723"/>
                  <a:pt x="60" y="723"/>
                </a:cubicBezTo>
                <a:cubicBezTo>
                  <a:pt x="60" y="727"/>
                  <a:pt x="60" y="727"/>
                  <a:pt x="60" y="727"/>
                </a:cubicBezTo>
                <a:cubicBezTo>
                  <a:pt x="62" y="729"/>
                  <a:pt x="62" y="729"/>
                  <a:pt x="62" y="729"/>
                </a:cubicBezTo>
                <a:cubicBezTo>
                  <a:pt x="63" y="725"/>
                  <a:pt x="63" y="725"/>
                  <a:pt x="63" y="725"/>
                </a:cubicBezTo>
                <a:cubicBezTo>
                  <a:pt x="60" y="720"/>
                  <a:pt x="60" y="720"/>
                  <a:pt x="60" y="720"/>
                </a:cubicBezTo>
                <a:cubicBezTo>
                  <a:pt x="59" y="717"/>
                  <a:pt x="59" y="717"/>
                  <a:pt x="59" y="717"/>
                </a:cubicBezTo>
                <a:cubicBezTo>
                  <a:pt x="58" y="716"/>
                  <a:pt x="58" y="716"/>
                  <a:pt x="58" y="716"/>
                </a:cubicBezTo>
                <a:cubicBezTo>
                  <a:pt x="57" y="717"/>
                  <a:pt x="57" y="717"/>
                  <a:pt x="57" y="717"/>
                </a:cubicBezTo>
                <a:close/>
                <a:moveTo>
                  <a:pt x="53" y="714"/>
                </a:moveTo>
                <a:cubicBezTo>
                  <a:pt x="57" y="714"/>
                  <a:pt x="57" y="714"/>
                  <a:pt x="57" y="714"/>
                </a:cubicBezTo>
                <a:cubicBezTo>
                  <a:pt x="57" y="715"/>
                  <a:pt x="57" y="715"/>
                  <a:pt x="57" y="715"/>
                </a:cubicBezTo>
                <a:cubicBezTo>
                  <a:pt x="59" y="715"/>
                  <a:pt x="59" y="715"/>
                  <a:pt x="59" y="715"/>
                </a:cubicBezTo>
                <a:cubicBezTo>
                  <a:pt x="60" y="712"/>
                  <a:pt x="60" y="712"/>
                  <a:pt x="60" y="712"/>
                </a:cubicBezTo>
                <a:cubicBezTo>
                  <a:pt x="58" y="711"/>
                  <a:pt x="58" y="711"/>
                  <a:pt x="58" y="711"/>
                </a:cubicBezTo>
                <a:cubicBezTo>
                  <a:pt x="55" y="712"/>
                  <a:pt x="55" y="712"/>
                  <a:pt x="55" y="712"/>
                </a:cubicBezTo>
                <a:cubicBezTo>
                  <a:pt x="53" y="714"/>
                  <a:pt x="53" y="714"/>
                  <a:pt x="53" y="714"/>
                </a:cubicBezTo>
                <a:close/>
                <a:moveTo>
                  <a:pt x="27" y="715"/>
                </a:moveTo>
                <a:cubicBezTo>
                  <a:pt x="27" y="711"/>
                  <a:pt x="27" y="711"/>
                  <a:pt x="27" y="711"/>
                </a:cubicBezTo>
                <a:cubicBezTo>
                  <a:pt x="31" y="705"/>
                  <a:pt x="31" y="705"/>
                  <a:pt x="31" y="705"/>
                </a:cubicBezTo>
                <a:cubicBezTo>
                  <a:pt x="35" y="706"/>
                  <a:pt x="35" y="706"/>
                  <a:pt x="35" y="706"/>
                </a:cubicBezTo>
                <a:cubicBezTo>
                  <a:pt x="34" y="709"/>
                  <a:pt x="34" y="709"/>
                  <a:pt x="34" y="709"/>
                </a:cubicBezTo>
                <a:cubicBezTo>
                  <a:pt x="35" y="708"/>
                  <a:pt x="35" y="708"/>
                  <a:pt x="35" y="708"/>
                </a:cubicBezTo>
                <a:cubicBezTo>
                  <a:pt x="37" y="707"/>
                  <a:pt x="37" y="707"/>
                  <a:pt x="37" y="707"/>
                </a:cubicBezTo>
                <a:cubicBezTo>
                  <a:pt x="39" y="708"/>
                  <a:pt x="39" y="708"/>
                  <a:pt x="39" y="708"/>
                </a:cubicBezTo>
                <a:cubicBezTo>
                  <a:pt x="39" y="709"/>
                  <a:pt x="39" y="709"/>
                  <a:pt x="39" y="709"/>
                </a:cubicBezTo>
                <a:cubicBezTo>
                  <a:pt x="38" y="712"/>
                  <a:pt x="38" y="712"/>
                  <a:pt x="38" y="712"/>
                </a:cubicBezTo>
                <a:cubicBezTo>
                  <a:pt x="36" y="714"/>
                  <a:pt x="36" y="714"/>
                  <a:pt x="36" y="714"/>
                </a:cubicBezTo>
                <a:cubicBezTo>
                  <a:pt x="32" y="716"/>
                  <a:pt x="32" y="716"/>
                  <a:pt x="32" y="716"/>
                </a:cubicBezTo>
                <a:cubicBezTo>
                  <a:pt x="33" y="717"/>
                  <a:pt x="33" y="717"/>
                  <a:pt x="33" y="717"/>
                </a:cubicBezTo>
                <a:cubicBezTo>
                  <a:pt x="33" y="718"/>
                  <a:pt x="33" y="718"/>
                  <a:pt x="33" y="718"/>
                </a:cubicBezTo>
                <a:cubicBezTo>
                  <a:pt x="36" y="718"/>
                  <a:pt x="36" y="718"/>
                  <a:pt x="36" y="718"/>
                </a:cubicBezTo>
                <a:cubicBezTo>
                  <a:pt x="38" y="714"/>
                  <a:pt x="38" y="714"/>
                  <a:pt x="38" y="714"/>
                </a:cubicBezTo>
                <a:cubicBezTo>
                  <a:pt x="41" y="710"/>
                  <a:pt x="41" y="710"/>
                  <a:pt x="41" y="710"/>
                </a:cubicBezTo>
                <a:cubicBezTo>
                  <a:pt x="45" y="708"/>
                  <a:pt x="45" y="708"/>
                  <a:pt x="45" y="708"/>
                </a:cubicBezTo>
                <a:cubicBezTo>
                  <a:pt x="46" y="709"/>
                  <a:pt x="46" y="709"/>
                  <a:pt x="46" y="709"/>
                </a:cubicBezTo>
                <a:cubicBezTo>
                  <a:pt x="41" y="714"/>
                  <a:pt x="41" y="714"/>
                  <a:pt x="41" y="714"/>
                </a:cubicBezTo>
                <a:cubicBezTo>
                  <a:pt x="40" y="717"/>
                  <a:pt x="40" y="717"/>
                  <a:pt x="40" y="717"/>
                </a:cubicBezTo>
                <a:cubicBezTo>
                  <a:pt x="38" y="720"/>
                  <a:pt x="38" y="720"/>
                  <a:pt x="38" y="720"/>
                </a:cubicBezTo>
                <a:cubicBezTo>
                  <a:pt x="38" y="724"/>
                  <a:pt x="38" y="724"/>
                  <a:pt x="38" y="724"/>
                </a:cubicBezTo>
                <a:cubicBezTo>
                  <a:pt x="35" y="726"/>
                  <a:pt x="35" y="726"/>
                  <a:pt x="35" y="726"/>
                </a:cubicBezTo>
                <a:cubicBezTo>
                  <a:pt x="33" y="726"/>
                  <a:pt x="33" y="726"/>
                  <a:pt x="33" y="726"/>
                </a:cubicBezTo>
                <a:cubicBezTo>
                  <a:pt x="31" y="728"/>
                  <a:pt x="31" y="728"/>
                  <a:pt x="31" y="728"/>
                </a:cubicBezTo>
                <a:cubicBezTo>
                  <a:pt x="33" y="728"/>
                  <a:pt x="33" y="728"/>
                  <a:pt x="33" y="728"/>
                </a:cubicBezTo>
                <a:cubicBezTo>
                  <a:pt x="35" y="727"/>
                  <a:pt x="35" y="727"/>
                  <a:pt x="35" y="727"/>
                </a:cubicBezTo>
                <a:cubicBezTo>
                  <a:pt x="37" y="728"/>
                  <a:pt x="37" y="728"/>
                  <a:pt x="37" y="728"/>
                </a:cubicBezTo>
                <a:cubicBezTo>
                  <a:pt x="38" y="731"/>
                  <a:pt x="38" y="731"/>
                  <a:pt x="38" y="731"/>
                </a:cubicBezTo>
                <a:cubicBezTo>
                  <a:pt x="34" y="731"/>
                  <a:pt x="34" y="731"/>
                  <a:pt x="34" y="731"/>
                </a:cubicBezTo>
                <a:cubicBezTo>
                  <a:pt x="33" y="734"/>
                  <a:pt x="33" y="734"/>
                  <a:pt x="33" y="734"/>
                </a:cubicBezTo>
                <a:cubicBezTo>
                  <a:pt x="34" y="736"/>
                  <a:pt x="34" y="736"/>
                  <a:pt x="34" y="736"/>
                </a:cubicBezTo>
                <a:cubicBezTo>
                  <a:pt x="33" y="740"/>
                  <a:pt x="33" y="740"/>
                  <a:pt x="33" y="740"/>
                </a:cubicBezTo>
                <a:cubicBezTo>
                  <a:pt x="35" y="744"/>
                  <a:pt x="35" y="744"/>
                  <a:pt x="35" y="744"/>
                </a:cubicBezTo>
                <a:cubicBezTo>
                  <a:pt x="35" y="747"/>
                  <a:pt x="35" y="747"/>
                  <a:pt x="35" y="747"/>
                </a:cubicBezTo>
                <a:cubicBezTo>
                  <a:pt x="37" y="747"/>
                  <a:pt x="37" y="747"/>
                  <a:pt x="37" y="747"/>
                </a:cubicBezTo>
                <a:cubicBezTo>
                  <a:pt x="38" y="748"/>
                  <a:pt x="38" y="748"/>
                  <a:pt x="38" y="748"/>
                </a:cubicBezTo>
                <a:cubicBezTo>
                  <a:pt x="37" y="750"/>
                  <a:pt x="37" y="750"/>
                  <a:pt x="37" y="750"/>
                </a:cubicBezTo>
                <a:cubicBezTo>
                  <a:pt x="34" y="750"/>
                  <a:pt x="34" y="750"/>
                  <a:pt x="34" y="750"/>
                </a:cubicBezTo>
                <a:cubicBezTo>
                  <a:pt x="30" y="742"/>
                  <a:pt x="30" y="742"/>
                  <a:pt x="30" y="742"/>
                </a:cubicBezTo>
                <a:cubicBezTo>
                  <a:pt x="30" y="738"/>
                  <a:pt x="30" y="738"/>
                  <a:pt x="30" y="738"/>
                </a:cubicBezTo>
                <a:cubicBezTo>
                  <a:pt x="30" y="737"/>
                  <a:pt x="30" y="737"/>
                  <a:pt x="30" y="737"/>
                </a:cubicBezTo>
                <a:cubicBezTo>
                  <a:pt x="27" y="736"/>
                  <a:pt x="27" y="736"/>
                  <a:pt x="27" y="736"/>
                </a:cubicBezTo>
                <a:cubicBezTo>
                  <a:pt x="27" y="734"/>
                  <a:pt x="27" y="734"/>
                  <a:pt x="27" y="734"/>
                </a:cubicBezTo>
                <a:cubicBezTo>
                  <a:pt x="28" y="732"/>
                  <a:pt x="28" y="732"/>
                  <a:pt x="28" y="732"/>
                </a:cubicBezTo>
                <a:cubicBezTo>
                  <a:pt x="31" y="732"/>
                  <a:pt x="31" y="732"/>
                  <a:pt x="31" y="732"/>
                </a:cubicBezTo>
                <a:cubicBezTo>
                  <a:pt x="28" y="730"/>
                  <a:pt x="28" y="730"/>
                  <a:pt x="28" y="730"/>
                </a:cubicBezTo>
                <a:cubicBezTo>
                  <a:pt x="27" y="729"/>
                  <a:pt x="27" y="729"/>
                  <a:pt x="27" y="729"/>
                </a:cubicBezTo>
                <a:cubicBezTo>
                  <a:pt x="28" y="727"/>
                  <a:pt x="28" y="727"/>
                  <a:pt x="28" y="727"/>
                </a:cubicBezTo>
                <a:cubicBezTo>
                  <a:pt x="26" y="725"/>
                  <a:pt x="26" y="725"/>
                  <a:pt x="26" y="725"/>
                </a:cubicBezTo>
                <a:cubicBezTo>
                  <a:pt x="27" y="723"/>
                  <a:pt x="27" y="723"/>
                  <a:pt x="27" y="723"/>
                </a:cubicBezTo>
                <a:cubicBezTo>
                  <a:pt x="29" y="724"/>
                  <a:pt x="29" y="724"/>
                  <a:pt x="29" y="724"/>
                </a:cubicBezTo>
                <a:cubicBezTo>
                  <a:pt x="30" y="724"/>
                  <a:pt x="30" y="724"/>
                  <a:pt x="30" y="724"/>
                </a:cubicBezTo>
                <a:cubicBezTo>
                  <a:pt x="30" y="722"/>
                  <a:pt x="30" y="722"/>
                  <a:pt x="30" y="722"/>
                </a:cubicBezTo>
                <a:cubicBezTo>
                  <a:pt x="28" y="720"/>
                  <a:pt x="28" y="720"/>
                  <a:pt x="28" y="720"/>
                </a:cubicBezTo>
                <a:cubicBezTo>
                  <a:pt x="26" y="720"/>
                  <a:pt x="26" y="720"/>
                  <a:pt x="26" y="720"/>
                </a:cubicBezTo>
                <a:cubicBezTo>
                  <a:pt x="26" y="718"/>
                  <a:pt x="26" y="718"/>
                  <a:pt x="26" y="718"/>
                </a:cubicBezTo>
                <a:cubicBezTo>
                  <a:pt x="27" y="715"/>
                  <a:pt x="27" y="715"/>
                  <a:pt x="27" y="715"/>
                </a:cubicBezTo>
                <a:close/>
                <a:moveTo>
                  <a:pt x="57" y="703"/>
                </a:moveTo>
                <a:cubicBezTo>
                  <a:pt x="56" y="700"/>
                  <a:pt x="56" y="700"/>
                  <a:pt x="56" y="700"/>
                </a:cubicBezTo>
                <a:cubicBezTo>
                  <a:pt x="58" y="699"/>
                  <a:pt x="58" y="699"/>
                  <a:pt x="58" y="699"/>
                </a:cubicBezTo>
                <a:cubicBezTo>
                  <a:pt x="58" y="701"/>
                  <a:pt x="58" y="701"/>
                  <a:pt x="58" y="701"/>
                </a:cubicBezTo>
                <a:cubicBezTo>
                  <a:pt x="57" y="703"/>
                  <a:pt x="57" y="703"/>
                  <a:pt x="57" y="703"/>
                </a:cubicBezTo>
                <a:close/>
                <a:moveTo>
                  <a:pt x="305" y="330"/>
                </a:moveTo>
                <a:cubicBezTo>
                  <a:pt x="307" y="332"/>
                  <a:pt x="307" y="332"/>
                  <a:pt x="307" y="332"/>
                </a:cubicBezTo>
                <a:cubicBezTo>
                  <a:pt x="308" y="331"/>
                  <a:pt x="308" y="331"/>
                  <a:pt x="308" y="331"/>
                </a:cubicBezTo>
                <a:cubicBezTo>
                  <a:pt x="308" y="330"/>
                  <a:pt x="308" y="330"/>
                  <a:pt x="308" y="330"/>
                </a:cubicBezTo>
                <a:cubicBezTo>
                  <a:pt x="309" y="329"/>
                  <a:pt x="309" y="329"/>
                  <a:pt x="309" y="329"/>
                </a:cubicBezTo>
                <a:cubicBezTo>
                  <a:pt x="307" y="329"/>
                  <a:pt x="307" y="329"/>
                  <a:pt x="307" y="329"/>
                </a:cubicBezTo>
                <a:cubicBezTo>
                  <a:pt x="305" y="330"/>
                  <a:pt x="305" y="330"/>
                  <a:pt x="305" y="330"/>
                </a:cubicBezTo>
                <a:close/>
                <a:moveTo>
                  <a:pt x="282" y="307"/>
                </a:moveTo>
                <a:cubicBezTo>
                  <a:pt x="284" y="308"/>
                  <a:pt x="284" y="308"/>
                  <a:pt x="284" y="308"/>
                </a:cubicBezTo>
                <a:cubicBezTo>
                  <a:pt x="286" y="306"/>
                  <a:pt x="286" y="306"/>
                  <a:pt x="286" y="306"/>
                </a:cubicBezTo>
                <a:cubicBezTo>
                  <a:pt x="286" y="304"/>
                  <a:pt x="286" y="304"/>
                  <a:pt x="286" y="304"/>
                </a:cubicBezTo>
                <a:cubicBezTo>
                  <a:pt x="283" y="305"/>
                  <a:pt x="283" y="305"/>
                  <a:pt x="283" y="305"/>
                </a:cubicBezTo>
                <a:cubicBezTo>
                  <a:pt x="282" y="307"/>
                  <a:pt x="282" y="307"/>
                  <a:pt x="282" y="307"/>
                </a:cubicBezTo>
                <a:close/>
                <a:moveTo>
                  <a:pt x="196" y="314"/>
                </a:moveTo>
                <a:cubicBezTo>
                  <a:pt x="197" y="315"/>
                  <a:pt x="197" y="315"/>
                  <a:pt x="197" y="315"/>
                </a:cubicBezTo>
                <a:cubicBezTo>
                  <a:pt x="199" y="313"/>
                  <a:pt x="199" y="313"/>
                  <a:pt x="199" y="313"/>
                </a:cubicBezTo>
                <a:cubicBezTo>
                  <a:pt x="198" y="313"/>
                  <a:pt x="198" y="313"/>
                  <a:pt x="198" y="313"/>
                </a:cubicBezTo>
                <a:cubicBezTo>
                  <a:pt x="198" y="313"/>
                  <a:pt x="196" y="314"/>
                  <a:pt x="196" y="314"/>
                </a:cubicBezTo>
                <a:close/>
                <a:moveTo>
                  <a:pt x="196" y="318"/>
                </a:moveTo>
                <a:cubicBezTo>
                  <a:pt x="195" y="317"/>
                  <a:pt x="195" y="317"/>
                  <a:pt x="195" y="317"/>
                </a:cubicBezTo>
                <a:cubicBezTo>
                  <a:pt x="196" y="317"/>
                  <a:pt x="196" y="317"/>
                  <a:pt x="196" y="317"/>
                </a:cubicBezTo>
                <a:cubicBezTo>
                  <a:pt x="197" y="318"/>
                  <a:pt x="197" y="318"/>
                  <a:pt x="197" y="318"/>
                </a:cubicBezTo>
                <a:cubicBezTo>
                  <a:pt x="196" y="318"/>
                  <a:pt x="196" y="318"/>
                  <a:pt x="196" y="318"/>
                </a:cubicBezTo>
                <a:close/>
                <a:moveTo>
                  <a:pt x="191" y="326"/>
                </a:moveTo>
                <a:cubicBezTo>
                  <a:pt x="192" y="330"/>
                  <a:pt x="192" y="330"/>
                  <a:pt x="192" y="330"/>
                </a:cubicBezTo>
                <a:cubicBezTo>
                  <a:pt x="190" y="332"/>
                  <a:pt x="190" y="332"/>
                  <a:pt x="190" y="332"/>
                </a:cubicBezTo>
                <a:cubicBezTo>
                  <a:pt x="191" y="334"/>
                  <a:pt x="191" y="334"/>
                  <a:pt x="191" y="334"/>
                </a:cubicBezTo>
                <a:cubicBezTo>
                  <a:pt x="193" y="334"/>
                  <a:pt x="193" y="334"/>
                  <a:pt x="193" y="334"/>
                </a:cubicBezTo>
                <a:cubicBezTo>
                  <a:pt x="195" y="333"/>
                  <a:pt x="195" y="333"/>
                  <a:pt x="195" y="333"/>
                </a:cubicBezTo>
                <a:cubicBezTo>
                  <a:pt x="197" y="332"/>
                  <a:pt x="197" y="332"/>
                  <a:pt x="197" y="332"/>
                </a:cubicBezTo>
                <a:cubicBezTo>
                  <a:pt x="205" y="326"/>
                  <a:pt x="205" y="326"/>
                  <a:pt x="205" y="326"/>
                </a:cubicBezTo>
                <a:cubicBezTo>
                  <a:pt x="209" y="324"/>
                  <a:pt x="209" y="324"/>
                  <a:pt x="209" y="324"/>
                </a:cubicBezTo>
                <a:cubicBezTo>
                  <a:pt x="210" y="321"/>
                  <a:pt x="210" y="321"/>
                  <a:pt x="210" y="321"/>
                </a:cubicBezTo>
                <a:cubicBezTo>
                  <a:pt x="209" y="322"/>
                  <a:pt x="209" y="322"/>
                  <a:pt x="209" y="322"/>
                </a:cubicBezTo>
                <a:cubicBezTo>
                  <a:pt x="207" y="320"/>
                  <a:pt x="207" y="320"/>
                  <a:pt x="207" y="320"/>
                </a:cubicBezTo>
                <a:cubicBezTo>
                  <a:pt x="207" y="316"/>
                  <a:pt x="207" y="316"/>
                  <a:pt x="207" y="316"/>
                </a:cubicBezTo>
                <a:cubicBezTo>
                  <a:pt x="205" y="317"/>
                  <a:pt x="205" y="317"/>
                  <a:pt x="205" y="317"/>
                </a:cubicBezTo>
                <a:cubicBezTo>
                  <a:pt x="204" y="320"/>
                  <a:pt x="204" y="320"/>
                  <a:pt x="204" y="320"/>
                </a:cubicBezTo>
                <a:cubicBezTo>
                  <a:pt x="201" y="320"/>
                  <a:pt x="201" y="320"/>
                  <a:pt x="201" y="320"/>
                </a:cubicBezTo>
                <a:cubicBezTo>
                  <a:pt x="202" y="322"/>
                  <a:pt x="202" y="322"/>
                  <a:pt x="202" y="322"/>
                </a:cubicBezTo>
                <a:cubicBezTo>
                  <a:pt x="200" y="322"/>
                  <a:pt x="200" y="322"/>
                  <a:pt x="200" y="322"/>
                </a:cubicBezTo>
                <a:cubicBezTo>
                  <a:pt x="199" y="323"/>
                  <a:pt x="199" y="323"/>
                  <a:pt x="199" y="323"/>
                </a:cubicBezTo>
                <a:cubicBezTo>
                  <a:pt x="198" y="325"/>
                  <a:pt x="198" y="325"/>
                  <a:pt x="198" y="325"/>
                </a:cubicBezTo>
                <a:cubicBezTo>
                  <a:pt x="197" y="323"/>
                  <a:pt x="197" y="323"/>
                  <a:pt x="197" y="323"/>
                </a:cubicBezTo>
                <a:cubicBezTo>
                  <a:pt x="198" y="322"/>
                  <a:pt x="198" y="322"/>
                  <a:pt x="198" y="322"/>
                </a:cubicBezTo>
                <a:cubicBezTo>
                  <a:pt x="196" y="320"/>
                  <a:pt x="196" y="320"/>
                  <a:pt x="196" y="320"/>
                </a:cubicBezTo>
                <a:cubicBezTo>
                  <a:pt x="195" y="322"/>
                  <a:pt x="195" y="322"/>
                  <a:pt x="195" y="322"/>
                </a:cubicBezTo>
                <a:cubicBezTo>
                  <a:pt x="194" y="322"/>
                  <a:pt x="194" y="322"/>
                  <a:pt x="194" y="322"/>
                </a:cubicBezTo>
                <a:cubicBezTo>
                  <a:pt x="193" y="324"/>
                  <a:pt x="193" y="324"/>
                  <a:pt x="193" y="324"/>
                </a:cubicBezTo>
                <a:cubicBezTo>
                  <a:pt x="191" y="326"/>
                  <a:pt x="191" y="326"/>
                  <a:pt x="191" y="326"/>
                </a:cubicBezTo>
                <a:close/>
                <a:moveTo>
                  <a:pt x="183" y="333"/>
                </a:moveTo>
                <a:cubicBezTo>
                  <a:pt x="183" y="331"/>
                  <a:pt x="183" y="331"/>
                  <a:pt x="183" y="331"/>
                </a:cubicBezTo>
                <a:cubicBezTo>
                  <a:pt x="183" y="326"/>
                  <a:pt x="183" y="326"/>
                  <a:pt x="183" y="326"/>
                </a:cubicBezTo>
                <a:cubicBezTo>
                  <a:pt x="181" y="329"/>
                  <a:pt x="181" y="329"/>
                  <a:pt x="181" y="329"/>
                </a:cubicBezTo>
                <a:cubicBezTo>
                  <a:pt x="180" y="331"/>
                  <a:pt x="180" y="331"/>
                  <a:pt x="180" y="331"/>
                </a:cubicBezTo>
                <a:cubicBezTo>
                  <a:pt x="179" y="332"/>
                  <a:pt x="179" y="332"/>
                  <a:pt x="179" y="332"/>
                </a:cubicBezTo>
                <a:cubicBezTo>
                  <a:pt x="180" y="332"/>
                  <a:pt x="180" y="332"/>
                  <a:pt x="180" y="332"/>
                </a:cubicBezTo>
                <a:cubicBezTo>
                  <a:pt x="180" y="332"/>
                  <a:pt x="182" y="333"/>
                  <a:pt x="183" y="333"/>
                </a:cubicBezTo>
                <a:close/>
                <a:moveTo>
                  <a:pt x="183" y="335"/>
                </a:moveTo>
                <a:cubicBezTo>
                  <a:pt x="185" y="334"/>
                  <a:pt x="185" y="334"/>
                  <a:pt x="185" y="334"/>
                </a:cubicBezTo>
                <a:cubicBezTo>
                  <a:pt x="185" y="333"/>
                  <a:pt x="185" y="333"/>
                  <a:pt x="185" y="333"/>
                </a:cubicBezTo>
                <a:cubicBezTo>
                  <a:pt x="184" y="330"/>
                  <a:pt x="184" y="330"/>
                  <a:pt x="184" y="330"/>
                </a:cubicBezTo>
                <a:cubicBezTo>
                  <a:pt x="185" y="325"/>
                  <a:pt x="185" y="325"/>
                  <a:pt x="185" y="325"/>
                </a:cubicBezTo>
                <a:cubicBezTo>
                  <a:pt x="186" y="324"/>
                  <a:pt x="186" y="324"/>
                  <a:pt x="186" y="324"/>
                </a:cubicBezTo>
                <a:cubicBezTo>
                  <a:pt x="187" y="325"/>
                  <a:pt x="187" y="325"/>
                  <a:pt x="187" y="325"/>
                </a:cubicBezTo>
                <a:cubicBezTo>
                  <a:pt x="188" y="323"/>
                  <a:pt x="188" y="323"/>
                  <a:pt x="188" y="323"/>
                </a:cubicBezTo>
                <a:cubicBezTo>
                  <a:pt x="189" y="323"/>
                  <a:pt x="189" y="323"/>
                  <a:pt x="189" y="323"/>
                </a:cubicBezTo>
                <a:cubicBezTo>
                  <a:pt x="190" y="325"/>
                  <a:pt x="190" y="325"/>
                  <a:pt x="190" y="325"/>
                </a:cubicBezTo>
                <a:cubicBezTo>
                  <a:pt x="190" y="331"/>
                  <a:pt x="190" y="331"/>
                  <a:pt x="190" y="331"/>
                </a:cubicBezTo>
                <a:cubicBezTo>
                  <a:pt x="188" y="333"/>
                  <a:pt x="188" y="333"/>
                  <a:pt x="188" y="333"/>
                </a:cubicBezTo>
                <a:cubicBezTo>
                  <a:pt x="189" y="335"/>
                  <a:pt x="189" y="335"/>
                  <a:pt x="189" y="335"/>
                </a:cubicBezTo>
                <a:cubicBezTo>
                  <a:pt x="186" y="337"/>
                  <a:pt x="186" y="337"/>
                  <a:pt x="186" y="337"/>
                </a:cubicBezTo>
                <a:cubicBezTo>
                  <a:pt x="183" y="335"/>
                  <a:pt x="183" y="335"/>
                  <a:pt x="183" y="335"/>
                </a:cubicBezTo>
                <a:close/>
                <a:moveTo>
                  <a:pt x="187" y="347"/>
                </a:moveTo>
                <a:cubicBezTo>
                  <a:pt x="188" y="345"/>
                  <a:pt x="188" y="345"/>
                  <a:pt x="188" y="345"/>
                </a:cubicBezTo>
                <a:cubicBezTo>
                  <a:pt x="187" y="341"/>
                  <a:pt x="187" y="341"/>
                  <a:pt x="187" y="341"/>
                </a:cubicBezTo>
                <a:cubicBezTo>
                  <a:pt x="187" y="338"/>
                  <a:pt x="187" y="338"/>
                  <a:pt x="187" y="338"/>
                </a:cubicBezTo>
                <a:cubicBezTo>
                  <a:pt x="184" y="338"/>
                  <a:pt x="184" y="338"/>
                  <a:pt x="184" y="338"/>
                </a:cubicBezTo>
                <a:cubicBezTo>
                  <a:pt x="181" y="334"/>
                  <a:pt x="181" y="334"/>
                  <a:pt x="181" y="334"/>
                </a:cubicBezTo>
                <a:cubicBezTo>
                  <a:pt x="180" y="335"/>
                  <a:pt x="180" y="335"/>
                  <a:pt x="180" y="335"/>
                </a:cubicBezTo>
                <a:cubicBezTo>
                  <a:pt x="180" y="336"/>
                  <a:pt x="180" y="336"/>
                  <a:pt x="180" y="336"/>
                </a:cubicBezTo>
                <a:cubicBezTo>
                  <a:pt x="184" y="340"/>
                  <a:pt x="184" y="340"/>
                  <a:pt x="184" y="340"/>
                </a:cubicBezTo>
                <a:cubicBezTo>
                  <a:pt x="181" y="340"/>
                  <a:pt x="181" y="340"/>
                  <a:pt x="181" y="340"/>
                </a:cubicBezTo>
                <a:cubicBezTo>
                  <a:pt x="181" y="341"/>
                  <a:pt x="181" y="341"/>
                  <a:pt x="181" y="341"/>
                </a:cubicBezTo>
                <a:cubicBezTo>
                  <a:pt x="183" y="343"/>
                  <a:pt x="183" y="343"/>
                  <a:pt x="183" y="343"/>
                </a:cubicBezTo>
                <a:cubicBezTo>
                  <a:pt x="187" y="347"/>
                  <a:pt x="187" y="347"/>
                  <a:pt x="187" y="347"/>
                </a:cubicBezTo>
                <a:close/>
                <a:moveTo>
                  <a:pt x="160" y="303"/>
                </a:moveTo>
                <a:cubicBezTo>
                  <a:pt x="161" y="306"/>
                  <a:pt x="161" y="306"/>
                  <a:pt x="161" y="306"/>
                </a:cubicBezTo>
                <a:cubicBezTo>
                  <a:pt x="163" y="306"/>
                  <a:pt x="163" y="306"/>
                  <a:pt x="163" y="306"/>
                </a:cubicBezTo>
                <a:cubicBezTo>
                  <a:pt x="165" y="307"/>
                  <a:pt x="165" y="307"/>
                  <a:pt x="165" y="307"/>
                </a:cubicBezTo>
                <a:cubicBezTo>
                  <a:pt x="166" y="306"/>
                  <a:pt x="166" y="306"/>
                  <a:pt x="166" y="306"/>
                </a:cubicBezTo>
                <a:cubicBezTo>
                  <a:pt x="164" y="303"/>
                  <a:pt x="164" y="303"/>
                  <a:pt x="164" y="303"/>
                </a:cubicBezTo>
                <a:cubicBezTo>
                  <a:pt x="161" y="302"/>
                  <a:pt x="161" y="302"/>
                  <a:pt x="161" y="302"/>
                </a:cubicBezTo>
                <a:cubicBezTo>
                  <a:pt x="160" y="303"/>
                  <a:pt x="160" y="303"/>
                  <a:pt x="160" y="303"/>
                </a:cubicBezTo>
                <a:close/>
                <a:moveTo>
                  <a:pt x="109" y="825"/>
                </a:moveTo>
                <a:cubicBezTo>
                  <a:pt x="109" y="825"/>
                  <a:pt x="109" y="825"/>
                  <a:pt x="109" y="825"/>
                </a:cubicBezTo>
                <a:cubicBezTo>
                  <a:pt x="107" y="824"/>
                  <a:pt x="107" y="824"/>
                  <a:pt x="107" y="824"/>
                </a:cubicBezTo>
                <a:cubicBezTo>
                  <a:pt x="106" y="820"/>
                  <a:pt x="106" y="820"/>
                  <a:pt x="106" y="820"/>
                </a:cubicBezTo>
                <a:cubicBezTo>
                  <a:pt x="108" y="815"/>
                  <a:pt x="108" y="815"/>
                  <a:pt x="108" y="815"/>
                </a:cubicBezTo>
                <a:cubicBezTo>
                  <a:pt x="109" y="812"/>
                  <a:pt x="109" y="812"/>
                  <a:pt x="109" y="812"/>
                </a:cubicBezTo>
                <a:cubicBezTo>
                  <a:pt x="108" y="814"/>
                  <a:pt x="108" y="814"/>
                  <a:pt x="108" y="814"/>
                </a:cubicBezTo>
                <a:cubicBezTo>
                  <a:pt x="105" y="815"/>
                  <a:pt x="105" y="815"/>
                  <a:pt x="105" y="815"/>
                </a:cubicBezTo>
                <a:cubicBezTo>
                  <a:pt x="102" y="816"/>
                  <a:pt x="102" y="816"/>
                  <a:pt x="102" y="816"/>
                </a:cubicBezTo>
                <a:cubicBezTo>
                  <a:pt x="100" y="813"/>
                  <a:pt x="100" y="813"/>
                  <a:pt x="100" y="813"/>
                </a:cubicBezTo>
                <a:cubicBezTo>
                  <a:pt x="100" y="811"/>
                  <a:pt x="100" y="811"/>
                  <a:pt x="100" y="811"/>
                </a:cubicBezTo>
                <a:cubicBezTo>
                  <a:pt x="101" y="811"/>
                  <a:pt x="101" y="811"/>
                  <a:pt x="101" y="811"/>
                </a:cubicBezTo>
                <a:cubicBezTo>
                  <a:pt x="102" y="813"/>
                  <a:pt x="102" y="813"/>
                  <a:pt x="102" y="813"/>
                </a:cubicBezTo>
                <a:cubicBezTo>
                  <a:pt x="103" y="813"/>
                  <a:pt x="103" y="813"/>
                  <a:pt x="103" y="813"/>
                </a:cubicBezTo>
                <a:cubicBezTo>
                  <a:pt x="103" y="812"/>
                  <a:pt x="103" y="812"/>
                  <a:pt x="103" y="812"/>
                </a:cubicBezTo>
                <a:cubicBezTo>
                  <a:pt x="102" y="810"/>
                  <a:pt x="102" y="810"/>
                  <a:pt x="102" y="810"/>
                </a:cubicBezTo>
                <a:cubicBezTo>
                  <a:pt x="101" y="808"/>
                  <a:pt x="101" y="808"/>
                  <a:pt x="101" y="808"/>
                </a:cubicBezTo>
                <a:cubicBezTo>
                  <a:pt x="100" y="808"/>
                  <a:pt x="100" y="808"/>
                  <a:pt x="100" y="808"/>
                </a:cubicBezTo>
                <a:cubicBezTo>
                  <a:pt x="98" y="809"/>
                  <a:pt x="98" y="809"/>
                  <a:pt x="98" y="809"/>
                </a:cubicBezTo>
                <a:cubicBezTo>
                  <a:pt x="95" y="808"/>
                  <a:pt x="95" y="808"/>
                  <a:pt x="95" y="808"/>
                </a:cubicBezTo>
                <a:cubicBezTo>
                  <a:pt x="94" y="804"/>
                  <a:pt x="94" y="804"/>
                  <a:pt x="94" y="804"/>
                </a:cubicBezTo>
                <a:cubicBezTo>
                  <a:pt x="94" y="803"/>
                  <a:pt x="94" y="803"/>
                  <a:pt x="94" y="803"/>
                </a:cubicBezTo>
                <a:cubicBezTo>
                  <a:pt x="97" y="801"/>
                  <a:pt x="97" y="801"/>
                  <a:pt x="97" y="801"/>
                </a:cubicBezTo>
                <a:cubicBezTo>
                  <a:pt x="98" y="798"/>
                  <a:pt x="98" y="798"/>
                  <a:pt x="98" y="798"/>
                </a:cubicBezTo>
                <a:cubicBezTo>
                  <a:pt x="100" y="797"/>
                  <a:pt x="100" y="797"/>
                  <a:pt x="100" y="797"/>
                </a:cubicBezTo>
                <a:cubicBezTo>
                  <a:pt x="99" y="796"/>
                  <a:pt x="99" y="796"/>
                  <a:pt x="99" y="796"/>
                </a:cubicBezTo>
                <a:cubicBezTo>
                  <a:pt x="97" y="797"/>
                  <a:pt x="97" y="797"/>
                  <a:pt x="97" y="797"/>
                </a:cubicBezTo>
                <a:cubicBezTo>
                  <a:pt x="94" y="797"/>
                  <a:pt x="94" y="797"/>
                  <a:pt x="94" y="797"/>
                </a:cubicBezTo>
                <a:cubicBezTo>
                  <a:pt x="94" y="796"/>
                  <a:pt x="94" y="796"/>
                  <a:pt x="94" y="796"/>
                </a:cubicBezTo>
                <a:cubicBezTo>
                  <a:pt x="95" y="794"/>
                  <a:pt x="95" y="794"/>
                  <a:pt x="95" y="794"/>
                </a:cubicBezTo>
                <a:cubicBezTo>
                  <a:pt x="97" y="791"/>
                  <a:pt x="97" y="791"/>
                  <a:pt x="97" y="791"/>
                </a:cubicBezTo>
                <a:cubicBezTo>
                  <a:pt x="98" y="787"/>
                  <a:pt x="98" y="787"/>
                  <a:pt x="98" y="787"/>
                </a:cubicBezTo>
                <a:cubicBezTo>
                  <a:pt x="98" y="786"/>
                  <a:pt x="98" y="786"/>
                  <a:pt x="98" y="786"/>
                </a:cubicBezTo>
                <a:cubicBezTo>
                  <a:pt x="98" y="784"/>
                  <a:pt x="98" y="784"/>
                  <a:pt x="98" y="784"/>
                </a:cubicBezTo>
                <a:cubicBezTo>
                  <a:pt x="97" y="785"/>
                  <a:pt x="97" y="785"/>
                  <a:pt x="97" y="785"/>
                </a:cubicBezTo>
                <a:cubicBezTo>
                  <a:pt x="96" y="787"/>
                  <a:pt x="96" y="787"/>
                  <a:pt x="96" y="787"/>
                </a:cubicBezTo>
                <a:cubicBezTo>
                  <a:pt x="96" y="791"/>
                  <a:pt x="96" y="791"/>
                  <a:pt x="96" y="791"/>
                </a:cubicBezTo>
                <a:cubicBezTo>
                  <a:pt x="93" y="795"/>
                  <a:pt x="93" y="795"/>
                  <a:pt x="93" y="795"/>
                </a:cubicBezTo>
                <a:cubicBezTo>
                  <a:pt x="92" y="795"/>
                  <a:pt x="92" y="795"/>
                  <a:pt x="92" y="795"/>
                </a:cubicBezTo>
                <a:cubicBezTo>
                  <a:pt x="90" y="794"/>
                  <a:pt x="90" y="794"/>
                  <a:pt x="90" y="794"/>
                </a:cubicBezTo>
                <a:cubicBezTo>
                  <a:pt x="89" y="794"/>
                  <a:pt x="89" y="794"/>
                  <a:pt x="89" y="794"/>
                </a:cubicBezTo>
                <a:cubicBezTo>
                  <a:pt x="89" y="792"/>
                  <a:pt x="89" y="792"/>
                  <a:pt x="89" y="792"/>
                </a:cubicBezTo>
                <a:cubicBezTo>
                  <a:pt x="90" y="791"/>
                  <a:pt x="90" y="791"/>
                  <a:pt x="90" y="791"/>
                </a:cubicBezTo>
                <a:cubicBezTo>
                  <a:pt x="90" y="790"/>
                  <a:pt x="90" y="790"/>
                  <a:pt x="90" y="790"/>
                </a:cubicBezTo>
                <a:cubicBezTo>
                  <a:pt x="88" y="791"/>
                  <a:pt x="88" y="791"/>
                  <a:pt x="88" y="791"/>
                </a:cubicBezTo>
                <a:cubicBezTo>
                  <a:pt x="86" y="793"/>
                  <a:pt x="86" y="793"/>
                  <a:pt x="86" y="793"/>
                </a:cubicBezTo>
                <a:cubicBezTo>
                  <a:pt x="86" y="793"/>
                  <a:pt x="86" y="793"/>
                  <a:pt x="86" y="793"/>
                </a:cubicBezTo>
                <a:cubicBezTo>
                  <a:pt x="85" y="792"/>
                  <a:pt x="85" y="792"/>
                  <a:pt x="85" y="792"/>
                </a:cubicBezTo>
                <a:cubicBezTo>
                  <a:pt x="84" y="792"/>
                  <a:pt x="84" y="792"/>
                  <a:pt x="84" y="792"/>
                </a:cubicBezTo>
                <a:cubicBezTo>
                  <a:pt x="83" y="793"/>
                  <a:pt x="83" y="793"/>
                  <a:pt x="83" y="793"/>
                </a:cubicBezTo>
                <a:cubicBezTo>
                  <a:pt x="81" y="792"/>
                  <a:pt x="81" y="792"/>
                  <a:pt x="81" y="792"/>
                </a:cubicBezTo>
                <a:cubicBezTo>
                  <a:pt x="81" y="791"/>
                  <a:pt x="81" y="791"/>
                  <a:pt x="81" y="791"/>
                </a:cubicBezTo>
                <a:cubicBezTo>
                  <a:pt x="83" y="789"/>
                  <a:pt x="83" y="789"/>
                  <a:pt x="83" y="789"/>
                </a:cubicBezTo>
                <a:cubicBezTo>
                  <a:pt x="85" y="789"/>
                  <a:pt x="85" y="789"/>
                  <a:pt x="85" y="789"/>
                </a:cubicBezTo>
                <a:cubicBezTo>
                  <a:pt x="87" y="788"/>
                  <a:pt x="87" y="788"/>
                  <a:pt x="87" y="788"/>
                </a:cubicBezTo>
                <a:cubicBezTo>
                  <a:pt x="91" y="786"/>
                  <a:pt x="91" y="786"/>
                  <a:pt x="91" y="786"/>
                </a:cubicBezTo>
                <a:cubicBezTo>
                  <a:pt x="92" y="784"/>
                  <a:pt x="92" y="784"/>
                  <a:pt x="92" y="784"/>
                </a:cubicBezTo>
                <a:cubicBezTo>
                  <a:pt x="92" y="781"/>
                  <a:pt x="92" y="781"/>
                  <a:pt x="92" y="781"/>
                </a:cubicBezTo>
                <a:cubicBezTo>
                  <a:pt x="91" y="783"/>
                  <a:pt x="91" y="783"/>
                  <a:pt x="91" y="783"/>
                </a:cubicBezTo>
                <a:cubicBezTo>
                  <a:pt x="89" y="785"/>
                  <a:pt x="89" y="785"/>
                  <a:pt x="89" y="785"/>
                </a:cubicBezTo>
                <a:cubicBezTo>
                  <a:pt x="88" y="787"/>
                  <a:pt x="88" y="787"/>
                  <a:pt x="88" y="787"/>
                </a:cubicBezTo>
                <a:cubicBezTo>
                  <a:pt x="86" y="788"/>
                  <a:pt x="86" y="788"/>
                  <a:pt x="86" y="788"/>
                </a:cubicBezTo>
                <a:cubicBezTo>
                  <a:pt x="83" y="787"/>
                  <a:pt x="83" y="787"/>
                  <a:pt x="83" y="787"/>
                </a:cubicBezTo>
                <a:cubicBezTo>
                  <a:pt x="82" y="785"/>
                  <a:pt x="82" y="785"/>
                  <a:pt x="82" y="785"/>
                </a:cubicBezTo>
                <a:cubicBezTo>
                  <a:pt x="80" y="785"/>
                  <a:pt x="80" y="785"/>
                  <a:pt x="80" y="785"/>
                </a:cubicBezTo>
                <a:cubicBezTo>
                  <a:pt x="80" y="784"/>
                  <a:pt x="80" y="784"/>
                  <a:pt x="80" y="784"/>
                </a:cubicBezTo>
                <a:cubicBezTo>
                  <a:pt x="82" y="784"/>
                  <a:pt x="82" y="784"/>
                  <a:pt x="82" y="784"/>
                </a:cubicBezTo>
                <a:cubicBezTo>
                  <a:pt x="81" y="783"/>
                  <a:pt x="81" y="783"/>
                  <a:pt x="81" y="783"/>
                </a:cubicBezTo>
                <a:cubicBezTo>
                  <a:pt x="78" y="783"/>
                  <a:pt x="78" y="783"/>
                  <a:pt x="78" y="783"/>
                </a:cubicBezTo>
                <a:cubicBezTo>
                  <a:pt x="76" y="782"/>
                  <a:pt x="76" y="782"/>
                  <a:pt x="76" y="782"/>
                </a:cubicBezTo>
                <a:cubicBezTo>
                  <a:pt x="74" y="783"/>
                  <a:pt x="74" y="783"/>
                  <a:pt x="74" y="783"/>
                </a:cubicBezTo>
                <a:cubicBezTo>
                  <a:pt x="74" y="784"/>
                  <a:pt x="74" y="784"/>
                  <a:pt x="74" y="784"/>
                </a:cubicBezTo>
                <a:cubicBezTo>
                  <a:pt x="71" y="782"/>
                  <a:pt x="71" y="782"/>
                  <a:pt x="71" y="782"/>
                </a:cubicBezTo>
                <a:cubicBezTo>
                  <a:pt x="70" y="780"/>
                  <a:pt x="70" y="780"/>
                  <a:pt x="70" y="780"/>
                </a:cubicBezTo>
                <a:cubicBezTo>
                  <a:pt x="71" y="779"/>
                  <a:pt x="71" y="779"/>
                  <a:pt x="71" y="779"/>
                </a:cubicBezTo>
                <a:cubicBezTo>
                  <a:pt x="72" y="780"/>
                  <a:pt x="72" y="780"/>
                  <a:pt x="72" y="780"/>
                </a:cubicBezTo>
                <a:cubicBezTo>
                  <a:pt x="75" y="781"/>
                  <a:pt x="75" y="781"/>
                  <a:pt x="75" y="781"/>
                </a:cubicBezTo>
                <a:cubicBezTo>
                  <a:pt x="78" y="781"/>
                  <a:pt x="78" y="781"/>
                  <a:pt x="78" y="781"/>
                </a:cubicBezTo>
                <a:cubicBezTo>
                  <a:pt x="78" y="779"/>
                  <a:pt x="78" y="779"/>
                  <a:pt x="78" y="779"/>
                </a:cubicBezTo>
                <a:cubicBezTo>
                  <a:pt x="77" y="779"/>
                  <a:pt x="77" y="779"/>
                  <a:pt x="77" y="779"/>
                </a:cubicBezTo>
                <a:cubicBezTo>
                  <a:pt x="74" y="779"/>
                  <a:pt x="74" y="779"/>
                  <a:pt x="74" y="779"/>
                </a:cubicBezTo>
                <a:cubicBezTo>
                  <a:pt x="73" y="779"/>
                  <a:pt x="73" y="779"/>
                  <a:pt x="73" y="779"/>
                </a:cubicBezTo>
                <a:cubicBezTo>
                  <a:pt x="73" y="778"/>
                  <a:pt x="73" y="778"/>
                  <a:pt x="73" y="778"/>
                </a:cubicBezTo>
                <a:cubicBezTo>
                  <a:pt x="75" y="779"/>
                  <a:pt x="75" y="779"/>
                  <a:pt x="75" y="779"/>
                </a:cubicBezTo>
                <a:cubicBezTo>
                  <a:pt x="78" y="778"/>
                  <a:pt x="78" y="778"/>
                  <a:pt x="78" y="778"/>
                </a:cubicBezTo>
                <a:cubicBezTo>
                  <a:pt x="78" y="777"/>
                  <a:pt x="78" y="777"/>
                  <a:pt x="78" y="777"/>
                </a:cubicBezTo>
                <a:cubicBezTo>
                  <a:pt x="75" y="777"/>
                  <a:pt x="75" y="777"/>
                  <a:pt x="75" y="777"/>
                </a:cubicBezTo>
                <a:cubicBezTo>
                  <a:pt x="73" y="776"/>
                  <a:pt x="73" y="776"/>
                  <a:pt x="73" y="776"/>
                </a:cubicBezTo>
                <a:cubicBezTo>
                  <a:pt x="71" y="777"/>
                  <a:pt x="71" y="777"/>
                  <a:pt x="71" y="777"/>
                </a:cubicBezTo>
                <a:cubicBezTo>
                  <a:pt x="69" y="777"/>
                  <a:pt x="69" y="777"/>
                  <a:pt x="69" y="777"/>
                </a:cubicBezTo>
                <a:cubicBezTo>
                  <a:pt x="68" y="776"/>
                  <a:pt x="68" y="776"/>
                  <a:pt x="68" y="776"/>
                </a:cubicBezTo>
                <a:cubicBezTo>
                  <a:pt x="68" y="774"/>
                  <a:pt x="68" y="774"/>
                  <a:pt x="68" y="774"/>
                </a:cubicBezTo>
                <a:cubicBezTo>
                  <a:pt x="71" y="773"/>
                  <a:pt x="71" y="773"/>
                  <a:pt x="71" y="773"/>
                </a:cubicBezTo>
                <a:cubicBezTo>
                  <a:pt x="72" y="774"/>
                  <a:pt x="72" y="774"/>
                  <a:pt x="72" y="774"/>
                </a:cubicBezTo>
                <a:cubicBezTo>
                  <a:pt x="74" y="774"/>
                  <a:pt x="74" y="774"/>
                  <a:pt x="74" y="774"/>
                </a:cubicBezTo>
                <a:cubicBezTo>
                  <a:pt x="76" y="773"/>
                  <a:pt x="76" y="773"/>
                  <a:pt x="76" y="773"/>
                </a:cubicBezTo>
                <a:cubicBezTo>
                  <a:pt x="74" y="773"/>
                  <a:pt x="74" y="773"/>
                  <a:pt x="74" y="773"/>
                </a:cubicBezTo>
                <a:cubicBezTo>
                  <a:pt x="72" y="772"/>
                  <a:pt x="72" y="772"/>
                  <a:pt x="72" y="772"/>
                </a:cubicBezTo>
                <a:cubicBezTo>
                  <a:pt x="69" y="772"/>
                  <a:pt x="69" y="772"/>
                  <a:pt x="69" y="772"/>
                </a:cubicBezTo>
                <a:cubicBezTo>
                  <a:pt x="69" y="771"/>
                  <a:pt x="69" y="771"/>
                  <a:pt x="69" y="771"/>
                </a:cubicBezTo>
                <a:cubicBezTo>
                  <a:pt x="73" y="770"/>
                  <a:pt x="73" y="770"/>
                  <a:pt x="73" y="770"/>
                </a:cubicBezTo>
                <a:cubicBezTo>
                  <a:pt x="74" y="771"/>
                  <a:pt x="74" y="771"/>
                  <a:pt x="74" y="771"/>
                </a:cubicBezTo>
                <a:cubicBezTo>
                  <a:pt x="75" y="770"/>
                  <a:pt x="75" y="770"/>
                  <a:pt x="75" y="770"/>
                </a:cubicBezTo>
                <a:cubicBezTo>
                  <a:pt x="75" y="769"/>
                  <a:pt x="75" y="769"/>
                  <a:pt x="75" y="769"/>
                </a:cubicBezTo>
                <a:cubicBezTo>
                  <a:pt x="75" y="768"/>
                  <a:pt x="75" y="768"/>
                  <a:pt x="75" y="768"/>
                </a:cubicBezTo>
                <a:cubicBezTo>
                  <a:pt x="76" y="767"/>
                  <a:pt x="76" y="767"/>
                  <a:pt x="76" y="767"/>
                </a:cubicBezTo>
                <a:cubicBezTo>
                  <a:pt x="79" y="767"/>
                  <a:pt x="79" y="767"/>
                  <a:pt x="79" y="767"/>
                </a:cubicBezTo>
                <a:cubicBezTo>
                  <a:pt x="82" y="767"/>
                  <a:pt x="82" y="767"/>
                  <a:pt x="82" y="767"/>
                </a:cubicBezTo>
                <a:cubicBezTo>
                  <a:pt x="82" y="767"/>
                  <a:pt x="82" y="767"/>
                  <a:pt x="82" y="767"/>
                </a:cubicBezTo>
                <a:cubicBezTo>
                  <a:pt x="78" y="766"/>
                  <a:pt x="78" y="766"/>
                  <a:pt x="78" y="766"/>
                </a:cubicBezTo>
                <a:cubicBezTo>
                  <a:pt x="77" y="765"/>
                  <a:pt x="77" y="765"/>
                  <a:pt x="77" y="765"/>
                </a:cubicBezTo>
                <a:cubicBezTo>
                  <a:pt x="76" y="764"/>
                  <a:pt x="76" y="764"/>
                  <a:pt x="76" y="764"/>
                </a:cubicBezTo>
                <a:cubicBezTo>
                  <a:pt x="75" y="766"/>
                  <a:pt x="75" y="766"/>
                  <a:pt x="75" y="766"/>
                </a:cubicBezTo>
                <a:cubicBezTo>
                  <a:pt x="73" y="767"/>
                  <a:pt x="73" y="767"/>
                  <a:pt x="73" y="767"/>
                </a:cubicBezTo>
                <a:cubicBezTo>
                  <a:pt x="71" y="769"/>
                  <a:pt x="71" y="769"/>
                  <a:pt x="71" y="769"/>
                </a:cubicBezTo>
                <a:cubicBezTo>
                  <a:pt x="70" y="768"/>
                  <a:pt x="70" y="768"/>
                  <a:pt x="70" y="768"/>
                </a:cubicBezTo>
                <a:cubicBezTo>
                  <a:pt x="71" y="766"/>
                  <a:pt x="71" y="766"/>
                  <a:pt x="71" y="766"/>
                </a:cubicBezTo>
                <a:cubicBezTo>
                  <a:pt x="70" y="764"/>
                  <a:pt x="70" y="764"/>
                  <a:pt x="70" y="764"/>
                </a:cubicBezTo>
                <a:cubicBezTo>
                  <a:pt x="71" y="762"/>
                  <a:pt x="71" y="762"/>
                  <a:pt x="71" y="762"/>
                </a:cubicBezTo>
                <a:cubicBezTo>
                  <a:pt x="74" y="761"/>
                  <a:pt x="74" y="761"/>
                  <a:pt x="74" y="761"/>
                </a:cubicBezTo>
                <a:cubicBezTo>
                  <a:pt x="75" y="759"/>
                  <a:pt x="75" y="759"/>
                  <a:pt x="75" y="759"/>
                </a:cubicBezTo>
                <a:cubicBezTo>
                  <a:pt x="81" y="755"/>
                  <a:pt x="81" y="755"/>
                  <a:pt x="81" y="755"/>
                </a:cubicBezTo>
                <a:cubicBezTo>
                  <a:pt x="83" y="754"/>
                  <a:pt x="83" y="754"/>
                  <a:pt x="83" y="754"/>
                </a:cubicBezTo>
                <a:cubicBezTo>
                  <a:pt x="84" y="756"/>
                  <a:pt x="84" y="756"/>
                  <a:pt x="84" y="756"/>
                </a:cubicBezTo>
                <a:cubicBezTo>
                  <a:pt x="84" y="759"/>
                  <a:pt x="84" y="759"/>
                  <a:pt x="84" y="759"/>
                </a:cubicBezTo>
                <a:cubicBezTo>
                  <a:pt x="85" y="761"/>
                  <a:pt x="85" y="761"/>
                  <a:pt x="85" y="761"/>
                </a:cubicBezTo>
                <a:cubicBezTo>
                  <a:pt x="86" y="760"/>
                  <a:pt x="86" y="760"/>
                  <a:pt x="86" y="760"/>
                </a:cubicBezTo>
                <a:cubicBezTo>
                  <a:pt x="85" y="757"/>
                  <a:pt x="85" y="757"/>
                  <a:pt x="85" y="757"/>
                </a:cubicBezTo>
                <a:cubicBezTo>
                  <a:pt x="85" y="754"/>
                  <a:pt x="85" y="754"/>
                  <a:pt x="85" y="754"/>
                </a:cubicBezTo>
                <a:cubicBezTo>
                  <a:pt x="87" y="753"/>
                  <a:pt x="87" y="753"/>
                  <a:pt x="87" y="753"/>
                </a:cubicBezTo>
                <a:cubicBezTo>
                  <a:pt x="90" y="753"/>
                  <a:pt x="90" y="753"/>
                  <a:pt x="90" y="753"/>
                </a:cubicBezTo>
                <a:cubicBezTo>
                  <a:pt x="88" y="752"/>
                  <a:pt x="88" y="752"/>
                  <a:pt x="88" y="752"/>
                </a:cubicBezTo>
                <a:cubicBezTo>
                  <a:pt x="85" y="752"/>
                  <a:pt x="85" y="752"/>
                  <a:pt x="85" y="752"/>
                </a:cubicBezTo>
                <a:cubicBezTo>
                  <a:pt x="84" y="753"/>
                  <a:pt x="84" y="753"/>
                  <a:pt x="84" y="753"/>
                </a:cubicBezTo>
                <a:cubicBezTo>
                  <a:pt x="82" y="751"/>
                  <a:pt x="82" y="751"/>
                  <a:pt x="82" y="751"/>
                </a:cubicBezTo>
                <a:cubicBezTo>
                  <a:pt x="83" y="750"/>
                  <a:pt x="83" y="750"/>
                  <a:pt x="83" y="750"/>
                </a:cubicBezTo>
                <a:cubicBezTo>
                  <a:pt x="85" y="749"/>
                  <a:pt x="85" y="749"/>
                  <a:pt x="85" y="749"/>
                </a:cubicBezTo>
                <a:cubicBezTo>
                  <a:pt x="88" y="747"/>
                  <a:pt x="88" y="747"/>
                  <a:pt x="88" y="747"/>
                </a:cubicBezTo>
                <a:cubicBezTo>
                  <a:pt x="90" y="744"/>
                  <a:pt x="90" y="744"/>
                  <a:pt x="90" y="744"/>
                </a:cubicBezTo>
                <a:cubicBezTo>
                  <a:pt x="89" y="742"/>
                  <a:pt x="89" y="742"/>
                  <a:pt x="89" y="742"/>
                </a:cubicBezTo>
                <a:cubicBezTo>
                  <a:pt x="88" y="743"/>
                  <a:pt x="88" y="743"/>
                  <a:pt x="88" y="743"/>
                </a:cubicBezTo>
                <a:cubicBezTo>
                  <a:pt x="88" y="745"/>
                  <a:pt x="88" y="745"/>
                  <a:pt x="88" y="745"/>
                </a:cubicBezTo>
                <a:cubicBezTo>
                  <a:pt x="86" y="747"/>
                  <a:pt x="86" y="747"/>
                  <a:pt x="86" y="747"/>
                </a:cubicBezTo>
                <a:cubicBezTo>
                  <a:pt x="83" y="747"/>
                  <a:pt x="83" y="747"/>
                  <a:pt x="83" y="747"/>
                </a:cubicBezTo>
                <a:cubicBezTo>
                  <a:pt x="81" y="750"/>
                  <a:pt x="81" y="750"/>
                  <a:pt x="81" y="750"/>
                </a:cubicBezTo>
                <a:cubicBezTo>
                  <a:pt x="78" y="752"/>
                  <a:pt x="78" y="752"/>
                  <a:pt x="78" y="752"/>
                </a:cubicBezTo>
                <a:cubicBezTo>
                  <a:pt x="74" y="754"/>
                  <a:pt x="74" y="754"/>
                  <a:pt x="74" y="754"/>
                </a:cubicBezTo>
                <a:cubicBezTo>
                  <a:pt x="72" y="751"/>
                  <a:pt x="72" y="751"/>
                  <a:pt x="72" y="751"/>
                </a:cubicBezTo>
                <a:cubicBezTo>
                  <a:pt x="73" y="750"/>
                  <a:pt x="73" y="750"/>
                  <a:pt x="73" y="750"/>
                </a:cubicBezTo>
                <a:cubicBezTo>
                  <a:pt x="75" y="750"/>
                  <a:pt x="75" y="750"/>
                  <a:pt x="75" y="750"/>
                </a:cubicBezTo>
                <a:cubicBezTo>
                  <a:pt x="73" y="749"/>
                  <a:pt x="73" y="749"/>
                  <a:pt x="73" y="749"/>
                </a:cubicBezTo>
                <a:cubicBezTo>
                  <a:pt x="70" y="751"/>
                  <a:pt x="70" y="751"/>
                  <a:pt x="70" y="751"/>
                </a:cubicBezTo>
                <a:cubicBezTo>
                  <a:pt x="68" y="749"/>
                  <a:pt x="68" y="749"/>
                  <a:pt x="68" y="749"/>
                </a:cubicBezTo>
                <a:cubicBezTo>
                  <a:pt x="69" y="748"/>
                  <a:pt x="69" y="748"/>
                  <a:pt x="69" y="748"/>
                </a:cubicBezTo>
                <a:cubicBezTo>
                  <a:pt x="72" y="746"/>
                  <a:pt x="72" y="746"/>
                  <a:pt x="72" y="746"/>
                </a:cubicBezTo>
                <a:cubicBezTo>
                  <a:pt x="74" y="745"/>
                  <a:pt x="74" y="745"/>
                  <a:pt x="74" y="745"/>
                </a:cubicBezTo>
                <a:cubicBezTo>
                  <a:pt x="76" y="746"/>
                  <a:pt x="76" y="746"/>
                  <a:pt x="76" y="746"/>
                </a:cubicBezTo>
                <a:cubicBezTo>
                  <a:pt x="77" y="745"/>
                  <a:pt x="77" y="745"/>
                  <a:pt x="77" y="745"/>
                </a:cubicBezTo>
                <a:cubicBezTo>
                  <a:pt x="77" y="744"/>
                  <a:pt x="77" y="744"/>
                  <a:pt x="77" y="744"/>
                </a:cubicBezTo>
                <a:cubicBezTo>
                  <a:pt x="75" y="743"/>
                  <a:pt x="75" y="743"/>
                  <a:pt x="75" y="743"/>
                </a:cubicBezTo>
                <a:cubicBezTo>
                  <a:pt x="76" y="742"/>
                  <a:pt x="76" y="742"/>
                  <a:pt x="76" y="742"/>
                </a:cubicBezTo>
                <a:cubicBezTo>
                  <a:pt x="77" y="740"/>
                  <a:pt x="77" y="740"/>
                  <a:pt x="77" y="740"/>
                </a:cubicBezTo>
                <a:cubicBezTo>
                  <a:pt x="76" y="740"/>
                  <a:pt x="76" y="740"/>
                  <a:pt x="76" y="740"/>
                </a:cubicBezTo>
                <a:cubicBezTo>
                  <a:pt x="74" y="741"/>
                  <a:pt x="74" y="741"/>
                  <a:pt x="74" y="741"/>
                </a:cubicBezTo>
                <a:cubicBezTo>
                  <a:pt x="73" y="741"/>
                  <a:pt x="73" y="741"/>
                  <a:pt x="73" y="741"/>
                </a:cubicBezTo>
                <a:cubicBezTo>
                  <a:pt x="72" y="739"/>
                  <a:pt x="72" y="739"/>
                  <a:pt x="72" y="739"/>
                </a:cubicBezTo>
                <a:cubicBezTo>
                  <a:pt x="72" y="734"/>
                  <a:pt x="72" y="734"/>
                  <a:pt x="72" y="734"/>
                </a:cubicBezTo>
                <a:cubicBezTo>
                  <a:pt x="71" y="732"/>
                  <a:pt x="71" y="732"/>
                  <a:pt x="71" y="732"/>
                </a:cubicBezTo>
                <a:cubicBezTo>
                  <a:pt x="70" y="730"/>
                  <a:pt x="70" y="730"/>
                  <a:pt x="70" y="730"/>
                </a:cubicBezTo>
                <a:cubicBezTo>
                  <a:pt x="71" y="728"/>
                  <a:pt x="71" y="728"/>
                  <a:pt x="71" y="728"/>
                </a:cubicBezTo>
                <a:cubicBezTo>
                  <a:pt x="74" y="728"/>
                  <a:pt x="74" y="728"/>
                  <a:pt x="74" y="728"/>
                </a:cubicBezTo>
                <a:cubicBezTo>
                  <a:pt x="77" y="730"/>
                  <a:pt x="77" y="730"/>
                  <a:pt x="77" y="730"/>
                </a:cubicBezTo>
                <a:cubicBezTo>
                  <a:pt x="80" y="729"/>
                  <a:pt x="80" y="729"/>
                  <a:pt x="80" y="729"/>
                </a:cubicBezTo>
                <a:cubicBezTo>
                  <a:pt x="82" y="731"/>
                  <a:pt x="82" y="731"/>
                  <a:pt x="82" y="731"/>
                </a:cubicBezTo>
                <a:cubicBezTo>
                  <a:pt x="81" y="729"/>
                  <a:pt x="81" y="729"/>
                  <a:pt x="81" y="729"/>
                </a:cubicBezTo>
                <a:cubicBezTo>
                  <a:pt x="79" y="729"/>
                  <a:pt x="79" y="729"/>
                  <a:pt x="79" y="729"/>
                </a:cubicBezTo>
                <a:cubicBezTo>
                  <a:pt x="77" y="729"/>
                  <a:pt x="77" y="729"/>
                  <a:pt x="77" y="729"/>
                </a:cubicBezTo>
                <a:cubicBezTo>
                  <a:pt x="76" y="727"/>
                  <a:pt x="76" y="727"/>
                  <a:pt x="76" y="727"/>
                </a:cubicBezTo>
                <a:cubicBezTo>
                  <a:pt x="74" y="725"/>
                  <a:pt x="74" y="725"/>
                  <a:pt x="74" y="725"/>
                </a:cubicBezTo>
                <a:cubicBezTo>
                  <a:pt x="73" y="724"/>
                  <a:pt x="73" y="724"/>
                  <a:pt x="73" y="724"/>
                </a:cubicBezTo>
                <a:cubicBezTo>
                  <a:pt x="75" y="722"/>
                  <a:pt x="75" y="722"/>
                  <a:pt x="75" y="722"/>
                </a:cubicBezTo>
                <a:cubicBezTo>
                  <a:pt x="76" y="721"/>
                  <a:pt x="76" y="721"/>
                  <a:pt x="76" y="721"/>
                </a:cubicBezTo>
                <a:cubicBezTo>
                  <a:pt x="77" y="719"/>
                  <a:pt x="77" y="719"/>
                  <a:pt x="77" y="719"/>
                </a:cubicBezTo>
                <a:cubicBezTo>
                  <a:pt x="77" y="716"/>
                  <a:pt x="77" y="716"/>
                  <a:pt x="77" y="716"/>
                </a:cubicBezTo>
                <a:cubicBezTo>
                  <a:pt x="76" y="717"/>
                  <a:pt x="76" y="717"/>
                  <a:pt x="76" y="717"/>
                </a:cubicBezTo>
                <a:cubicBezTo>
                  <a:pt x="74" y="719"/>
                  <a:pt x="74" y="719"/>
                  <a:pt x="74" y="719"/>
                </a:cubicBezTo>
                <a:cubicBezTo>
                  <a:pt x="72" y="721"/>
                  <a:pt x="72" y="721"/>
                  <a:pt x="72" y="721"/>
                </a:cubicBezTo>
                <a:cubicBezTo>
                  <a:pt x="68" y="722"/>
                  <a:pt x="68" y="722"/>
                  <a:pt x="68" y="722"/>
                </a:cubicBezTo>
                <a:cubicBezTo>
                  <a:pt x="66" y="724"/>
                  <a:pt x="66" y="724"/>
                  <a:pt x="66" y="724"/>
                </a:cubicBezTo>
                <a:cubicBezTo>
                  <a:pt x="66" y="726"/>
                  <a:pt x="66" y="726"/>
                  <a:pt x="66" y="726"/>
                </a:cubicBezTo>
                <a:cubicBezTo>
                  <a:pt x="65" y="725"/>
                  <a:pt x="65" y="725"/>
                  <a:pt x="65" y="725"/>
                </a:cubicBezTo>
                <a:cubicBezTo>
                  <a:pt x="63" y="722"/>
                  <a:pt x="63" y="722"/>
                  <a:pt x="63" y="722"/>
                </a:cubicBezTo>
                <a:cubicBezTo>
                  <a:pt x="62" y="718"/>
                  <a:pt x="62" y="718"/>
                  <a:pt x="62" y="718"/>
                </a:cubicBezTo>
                <a:cubicBezTo>
                  <a:pt x="62" y="712"/>
                  <a:pt x="62" y="712"/>
                  <a:pt x="62" y="712"/>
                </a:cubicBezTo>
                <a:cubicBezTo>
                  <a:pt x="63" y="708"/>
                  <a:pt x="63" y="708"/>
                  <a:pt x="63" y="708"/>
                </a:cubicBezTo>
                <a:cubicBezTo>
                  <a:pt x="63" y="707"/>
                  <a:pt x="63" y="707"/>
                  <a:pt x="63" y="707"/>
                </a:cubicBezTo>
                <a:cubicBezTo>
                  <a:pt x="61" y="706"/>
                  <a:pt x="61" y="706"/>
                  <a:pt x="61" y="706"/>
                </a:cubicBezTo>
                <a:cubicBezTo>
                  <a:pt x="61" y="703"/>
                  <a:pt x="61" y="703"/>
                  <a:pt x="61" y="703"/>
                </a:cubicBezTo>
                <a:cubicBezTo>
                  <a:pt x="62" y="702"/>
                  <a:pt x="62" y="702"/>
                  <a:pt x="62" y="702"/>
                </a:cubicBezTo>
                <a:cubicBezTo>
                  <a:pt x="63" y="703"/>
                  <a:pt x="63" y="703"/>
                  <a:pt x="63" y="703"/>
                </a:cubicBezTo>
                <a:cubicBezTo>
                  <a:pt x="65" y="703"/>
                  <a:pt x="65" y="703"/>
                  <a:pt x="65" y="703"/>
                </a:cubicBezTo>
                <a:cubicBezTo>
                  <a:pt x="64" y="701"/>
                  <a:pt x="64" y="701"/>
                  <a:pt x="64" y="701"/>
                </a:cubicBezTo>
                <a:cubicBezTo>
                  <a:pt x="67" y="699"/>
                  <a:pt x="67" y="699"/>
                  <a:pt x="67" y="699"/>
                </a:cubicBezTo>
                <a:cubicBezTo>
                  <a:pt x="68" y="696"/>
                  <a:pt x="68" y="696"/>
                  <a:pt x="68" y="696"/>
                </a:cubicBezTo>
                <a:cubicBezTo>
                  <a:pt x="70" y="695"/>
                  <a:pt x="70" y="695"/>
                  <a:pt x="70" y="695"/>
                </a:cubicBezTo>
                <a:cubicBezTo>
                  <a:pt x="72" y="696"/>
                  <a:pt x="72" y="696"/>
                  <a:pt x="72" y="696"/>
                </a:cubicBezTo>
                <a:cubicBezTo>
                  <a:pt x="74" y="694"/>
                  <a:pt x="74" y="694"/>
                  <a:pt x="74" y="694"/>
                </a:cubicBezTo>
                <a:cubicBezTo>
                  <a:pt x="72" y="694"/>
                  <a:pt x="72" y="694"/>
                  <a:pt x="72" y="694"/>
                </a:cubicBezTo>
                <a:cubicBezTo>
                  <a:pt x="72" y="693"/>
                  <a:pt x="72" y="693"/>
                  <a:pt x="72" y="693"/>
                </a:cubicBezTo>
                <a:cubicBezTo>
                  <a:pt x="75" y="690"/>
                  <a:pt x="75" y="690"/>
                  <a:pt x="75" y="690"/>
                </a:cubicBezTo>
                <a:cubicBezTo>
                  <a:pt x="77" y="688"/>
                  <a:pt x="77" y="688"/>
                  <a:pt x="77" y="688"/>
                </a:cubicBezTo>
                <a:cubicBezTo>
                  <a:pt x="80" y="686"/>
                  <a:pt x="80" y="686"/>
                  <a:pt x="80" y="686"/>
                </a:cubicBezTo>
                <a:cubicBezTo>
                  <a:pt x="80" y="684"/>
                  <a:pt x="80" y="684"/>
                  <a:pt x="80" y="684"/>
                </a:cubicBezTo>
                <a:cubicBezTo>
                  <a:pt x="79" y="684"/>
                  <a:pt x="79" y="684"/>
                  <a:pt x="79" y="684"/>
                </a:cubicBezTo>
                <a:cubicBezTo>
                  <a:pt x="78" y="683"/>
                  <a:pt x="78" y="683"/>
                  <a:pt x="78" y="683"/>
                </a:cubicBezTo>
                <a:cubicBezTo>
                  <a:pt x="75" y="685"/>
                  <a:pt x="75" y="685"/>
                  <a:pt x="75" y="685"/>
                </a:cubicBezTo>
                <a:cubicBezTo>
                  <a:pt x="75" y="688"/>
                  <a:pt x="75" y="688"/>
                  <a:pt x="75" y="688"/>
                </a:cubicBezTo>
                <a:cubicBezTo>
                  <a:pt x="71" y="693"/>
                  <a:pt x="71" y="693"/>
                  <a:pt x="71" y="693"/>
                </a:cubicBezTo>
                <a:cubicBezTo>
                  <a:pt x="70" y="693"/>
                  <a:pt x="70" y="693"/>
                  <a:pt x="70" y="693"/>
                </a:cubicBezTo>
                <a:cubicBezTo>
                  <a:pt x="70" y="691"/>
                  <a:pt x="70" y="691"/>
                  <a:pt x="70" y="691"/>
                </a:cubicBezTo>
                <a:cubicBezTo>
                  <a:pt x="73" y="687"/>
                  <a:pt x="73" y="687"/>
                  <a:pt x="73" y="687"/>
                </a:cubicBezTo>
                <a:cubicBezTo>
                  <a:pt x="73" y="683"/>
                  <a:pt x="73" y="683"/>
                  <a:pt x="73" y="683"/>
                </a:cubicBezTo>
                <a:cubicBezTo>
                  <a:pt x="76" y="678"/>
                  <a:pt x="76" y="678"/>
                  <a:pt x="76" y="678"/>
                </a:cubicBezTo>
                <a:cubicBezTo>
                  <a:pt x="77" y="675"/>
                  <a:pt x="77" y="675"/>
                  <a:pt x="77" y="675"/>
                </a:cubicBezTo>
                <a:cubicBezTo>
                  <a:pt x="77" y="675"/>
                  <a:pt x="77" y="675"/>
                  <a:pt x="77" y="675"/>
                </a:cubicBezTo>
                <a:cubicBezTo>
                  <a:pt x="77" y="674"/>
                  <a:pt x="77" y="674"/>
                  <a:pt x="77" y="674"/>
                </a:cubicBezTo>
                <a:cubicBezTo>
                  <a:pt x="77" y="672"/>
                  <a:pt x="77" y="672"/>
                  <a:pt x="77" y="672"/>
                </a:cubicBezTo>
                <a:cubicBezTo>
                  <a:pt x="78" y="671"/>
                  <a:pt x="78" y="671"/>
                  <a:pt x="78" y="671"/>
                </a:cubicBezTo>
                <a:cubicBezTo>
                  <a:pt x="78" y="670"/>
                  <a:pt x="78" y="670"/>
                  <a:pt x="78" y="670"/>
                </a:cubicBezTo>
                <a:cubicBezTo>
                  <a:pt x="78" y="669"/>
                  <a:pt x="78" y="669"/>
                  <a:pt x="78" y="669"/>
                </a:cubicBezTo>
                <a:cubicBezTo>
                  <a:pt x="78" y="668"/>
                  <a:pt x="78" y="668"/>
                  <a:pt x="78" y="668"/>
                </a:cubicBezTo>
                <a:cubicBezTo>
                  <a:pt x="76" y="667"/>
                  <a:pt x="76" y="667"/>
                  <a:pt x="76" y="667"/>
                </a:cubicBezTo>
                <a:cubicBezTo>
                  <a:pt x="76" y="665"/>
                  <a:pt x="76" y="665"/>
                  <a:pt x="76" y="665"/>
                </a:cubicBezTo>
                <a:cubicBezTo>
                  <a:pt x="75" y="663"/>
                  <a:pt x="75" y="663"/>
                  <a:pt x="75" y="663"/>
                </a:cubicBezTo>
                <a:cubicBezTo>
                  <a:pt x="72" y="661"/>
                  <a:pt x="72" y="661"/>
                  <a:pt x="72" y="661"/>
                </a:cubicBezTo>
                <a:cubicBezTo>
                  <a:pt x="71" y="660"/>
                  <a:pt x="71" y="660"/>
                  <a:pt x="71" y="660"/>
                </a:cubicBezTo>
                <a:cubicBezTo>
                  <a:pt x="70" y="658"/>
                  <a:pt x="70" y="658"/>
                  <a:pt x="70" y="658"/>
                </a:cubicBezTo>
                <a:cubicBezTo>
                  <a:pt x="68" y="655"/>
                  <a:pt x="68" y="655"/>
                  <a:pt x="68" y="655"/>
                </a:cubicBezTo>
                <a:cubicBezTo>
                  <a:pt x="66" y="654"/>
                  <a:pt x="66" y="654"/>
                  <a:pt x="66" y="654"/>
                </a:cubicBezTo>
                <a:cubicBezTo>
                  <a:pt x="64" y="654"/>
                  <a:pt x="64" y="654"/>
                  <a:pt x="64" y="654"/>
                </a:cubicBezTo>
                <a:cubicBezTo>
                  <a:pt x="64" y="653"/>
                  <a:pt x="64" y="653"/>
                  <a:pt x="64" y="653"/>
                </a:cubicBezTo>
                <a:cubicBezTo>
                  <a:pt x="65" y="652"/>
                  <a:pt x="65" y="652"/>
                  <a:pt x="65" y="652"/>
                </a:cubicBezTo>
                <a:cubicBezTo>
                  <a:pt x="65" y="650"/>
                  <a:pt x="65" y="650"/>
                  <a:pt x="65" y="650"/>
                </a:cubicBezTo>
                <a:cubicBezTo>
                  <a:pt x="64" y="649"/>
                  <a:pt x="64" y="649"/>
                  <a:pt x="64" y="649"/>
                </a:cubicBezTo>
                <a:cubicBezTo>
                  <a:pt x="63" y="648"/>
                  <a:pt x="63" y="648"/>
                  <a:pt x="63" y="648"/>
                </a:cubicBezTo>
                <a:cubicBezTo>
                  <a:pt x="64" y="647"/>
                  <a:pt x="64" y="647"/>
                  <a:pt x="64" y="647"/>
                </a:cubicBezTo>
                <a:cubicBezTo>
                  <a:pt x="65" y="646"/>
                  <a:pt x="65" y="646"/>
                  <a:pt x="65" y="646"/>
                </a:cubicBezTo>
                <a:cubicBezTo>
                  <a:pt x="65" y="645"/>
                  <a:pt x="65" y="645"/>
                  <a:pt x="65" y="645"/>
                </a:cubicBezTo>
                <a:cubicBezTo>
                  <a:pt x="64" y="644"/>
                  <a:pt x="64" y="644"/>
                  <a:pt x="64" y="644"/>
                </a:cubicBezTo>
                <a:cubicBezTo>
                  <a:pt x="62" y="644"/>
                  <a:pt x="62" y="644"/>
                  <a:pt x="62" y="644"/>
                </a:cubicBezTo>
                <a:cubicBezTo>
                  <a:pt x="62" y="643"/>
                  <a:pt x="62" y="643"/>
                  <a:pt x="62" y="643"/>
                </a:cubicBezTo>
                <a:cubicBezTo>
                  <a:pt x="64" y="642"/>
                  <a:pt x="64" y="642"/>
                  <a:pt x="64" y="642"/>
                </a:cubicBezTo>
                <a:cubicBezTo>
                  <a:pt x="64" y="633"/>
                  <a:pt x="64" y="633"/>
                  <a:pt x="64" y="633"/>
                </a:cubicBezTo>
                <a:cubicBezTo>
                  <a:pt x="64" y="624"/>
                  <a:pt x="64" y="624"/>
                  <a:pt x="64" y="624"/>
                </a:cubicBezTo>
                <a:cubicBezTo>
                  <a:pt x="65" y="617"/>
                  <a:pt x="65" y="617"/>
                  <a:pt x="65" y="617"/>
                </a:cubicBezTo>
                <a:cubicBezTo>
                  <a:pt x="64" y="615"/>
                  <a:pt x="64" y="615"/>
                  <a:pt x="64" y="615"/>
                </a:cubicBezTo>
                <a:cubicBezTo>
                  <a:pt x="64" y="613"/>
                  <a:pt x="64" y="613"/>
                  <a:pt x="64" y="613"/>
                </a:cubicBezTo>
                <a:cubicBezTo>
                  <a:pt x="65" y="610"/>
                  <a:pt x="65" y="610"/>
                  <a:pt x="65" y="610"/>
                </a:cubicBezTo>
                <a:cubicBezTo>
                  <a:pt x="65" y="608"/>
                  <a:pt x="65" y="608"/>
                  <a:pt x="65" y="608"/>
                </a:cubicBezTo>
                <a:cubicBezTo>
                  <a:pt x="63" y="606"/>
                  <a:pt x="63" y="606"/>
                  <a:pt x="63" y="606"/>
                </a:cubicBezTo>
                <a:cubicBezTo>
                  <a:pt x="63" y="602"/>
                  <a:pt x="63" y="602"/>
                  <a:pt x="63" y="602"/>
                </a:cubicBezTo>
                <a:cubicBezTo>
                  <a:pt x="60" y="599"/>
                  <a:pt x="60" y="599"/>
                  <a:pt x="60" y="599"/>
                </a:cubicBezTo>
                <a:cubicBezTo>
                  <a:pt x="59" y="594"/>
                  <a:pt x="59" y="594"/>
                  <a:pt x="59" y="594"/>
                </a:cubicBezTo>
                <a:cubicBezTo>
                  <a:pt x="60" y="592"/>
                  <a:pt x="60" y="592"/>
                  <a:pt x="60" y="592"/>
                </a:cubicBezTo>
                <a:cubicBezTo>
                  <a:pt x="58" y="585"/>
                  <a:pt x="58" y="585"/>
                  <a:pt x="58" y="585"/>
                </a:cubicBezTo>
                <a:cubicBezTo>
                  <a:pt x="58" y="584"/>
                  <a:pt x="58" y="584"/>
                  <a:pt x="58" y="584"/>
                </a:cubicBezTo>
                <a:cubicBezTo>
                  <a:pt x="60" y="580"/>
                  <a:pt x="60" y="580"/>
                  <a:pt x="60" y="580"/>
                </a:cubicBezTo>
                <a:cubicBezTo>
                  <a:pt x="59" y="578"/>
                  <a:pt x="59" y="578"/>
                  <a:pt x="59" y="578"/>
                </a:cubicBezTo>
                <a:cubicBezTo>
                  <a:pt x="59" y="576"/>
                  <a:pt x="59" y="576"/>
                  <a:pt x="59" y="576"/>
                </a:cubicBezTo>
                <a:cubicBezTo>
                  <a:pt x="57" y="574"/>
                  <a:pt x="57" y="574"/>
                  <a:pt x="57" y="574"/>
                </a:cubicBezTo>
                <a:cubicBezTo>
                  <a:pt x="53" y="574"/>
                  <a:pt x="53" y="574"/>
                  <a:pt x="53" y="574"/>
                </a:cubicBezTo>
                <a:cubicBezTo>
                  <a:pt x="49" y="576"/>
                  <a:pt x="49" y="576"/>
                  <a:pt x="49" y="576"/>
                </a:cubicBezTo>
                <a:cubicBezTo>
                  <a:pt x="48" y="576"/>
                  <a:pt x="48" y="576"/>
                  <a:pt x="48" y="576"/>
                </a:cubicBezTo>
                <a:cubicBezTo>
                  <a:pt x="43" y="578"/>
                  <a:pt x="43" y="578"/>
                  <a:pt x="43" y="578"/>
                </a:cubicBezTo>
                <a:cubicBezTo>
                  <a:pt x="41" y="580"/>
                  <a:pt x="41" y="580"/>
                  <a:pt x="41" y="580"/>
                </a:cubicBezTo>
                <a:cubicBezTo>
                  <a:pt x="37" y="585"/>
                  <a:pt x="37" y="585"/>
                  <a:pt x="37" y="585"/>
                </a:cubicBezTo>
                <a:cubicBezTo>
                  <a:pt x="34" y="587"/>
                  <a:pt x="34" y="587"/>
                  <a:pt x="34" y="587"/>
                </a:cubicBezTo>
                <a:cubicBezTo>
                  <a:pt x="30" y="588"/>
                  <a:pt x="30" y="588"/>
                  <a:pt x="30" y="588"/>
                </a:cubicBezTo>
                <a:cubicBezTo>
                  <a:pt x="26" y="588"/>
                  <a:pt x="26" y="588"/>
                  <a:pt x="26" y="588"/>
                </a:cubicBezTo>
                <a:cubicBezTo>
                  <a:pt x="25" y="589"/>
                  <a:pt x="25" y="589"/>
                  <a:pt x="25" y="589"/>
                </a:cubicBezTo>
                <a:cubicBezTo>
                  <a:pt x="25" y="587"/>
                  <a:pt x="25" y="587"/>
                  <a:pt x="25" y="587"/>
                </a:cubicBezTo>
                <a:cubicBezTo>
                  <a:pt x="27" y="583"/>
                  <a:pt x="27" y="583"/>
                  <a:pt x="27" y="583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2" y="566"/>
                  <a:pt x="22" y="566"/>
                  <a:pt x="22" y="566"/>
                </a:cubicBezTo>
                <a:cubicBezTo>
                  <a:pt x="20" y="560"/>
                  <a:pt x="20" y="560"/>
                  <a:pt x="20" y="560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2" y="551"/>
                  <a:pt x="22" y="551"/>
                  <a:pt x="22" y="551"/>
                </a:cubicBezTo>
                <a:cubicBezTo>
                  <a:pt x="16" y="551"/>
                  <a:pt x="16" y="551"/>
                  <a:pt x="16" y="551"/>
                </a:cubicBezTo>
                <a:cubicBezTo>
                  <a:pt x="11" y="553"/>
                  <a:pt x="11" y="553"/>
                  <a:pt x="11" y="553"/>
                </a:cubicBezTo>
                <a:cubicBezTo>
                  <a:pt x="8" y="552"/>
                  <a:pt x="8" y="552"/>
                  <a:pt x="8" y="552"/>
                </a:cubicBezTo>
                <a:cubicBezTo>
                  <a:pt x="0" y="552"/>
                  <a:pt x="0" y="552"/>
                  <a:pt x="0" y="552"/>
                </a:cubicBezTo>
                <a:cubicBezTo>
                  <a:pt x="142" y="294"/>
                  <a:pt x="142" y="294"/>
                  <a:pt x="142" y="294"/>
                </a:cubicBezTo>
                <a:cubicBezTo>
                  <a:pt x="142" y="295"/>
                  <a:pt x="142" y="295"/>
                  <a:pt x="142" y="295"/>
                </a:cubicBezTo>
                <a:cubicBezTo>
                  <a:pt x="144" y="295"/>
                  <a:pt x="144" y="295"/>
                  <a:pt x="144" y="295"/>
                </a:cubicBezTo>
                <a:cubicBezTo>
                  <a:pt x="151" y="300"/>
                  <a:pt x="151" y="300"/>
                  <a:pt x="151" y="300"/>
                </a:cubicBezTo>
                <a:cubicBezTo>
                  <a:pt x="153" y="300"/>
                  <a:pt x="153" y="300"/>
                  <a:pt x="153" y="300"/>
                </a:cubicBezTo>
                <a:cubicBezTo>
                  <a:pt x="155" y="302"/>
                  <a:pt x="155" y="302"/>
                  <a:pt x="155" y="302"/>
                </a:cubicBezTo>
                <a:cubicBezTo>
                  <a:pt x="156" y="304"/>
                  <a:pt x="156" y="304"/>
                  <a:pt x="156" y="304"/>
                </a:cubicBezTo>
                <a:cubicBezTo>
                  <a:pt x="157" y="304"/>
                  <a:pt x="157" y="304"/>
                  <a:pt x="157" y="304"/>
                </a:cubicBezTo>
                <a:cubicBezTo>
                  <a:pt x="159" y="306"/>
                  <a:pt x="159" y="306"/>
                  <a:pt x="159" y="306"/>
                </a:cubicBezTo>
                <a:cubicBezTo>
                  <a:pt x="159" y="308"/>
                  <a:pt x="159" y="308"/>
                  <a:pt x="159" y="308"/>
                </a:cubicBezTo>
                <a:cubicBezTo>
                  <a:pt x="162" y="311"/>
                  <a:pt x="162" y="311"/>
                  <a:pt x="162" y="311"/>
                </a:cubicBezTo>
                <a:cubicBezTo>
                  <a:pt x="161" y="312"/>
                  <a:pt x="161" y="312"/>
                  <a:pt x="161" y="312"/>
                </a:cubicBezTo>
                <a:cubicBezTo>
                  <a:pt x="162" y="313"/>
                  <a:pt x="162" y="313"/>
                  <a:pt x="162" y="313"/>
                </a:cubicBezTo>
                <a:cubicBezTo>
                  <a:pt x="161" y="316"/>
                  <a:pt x="161" y="316"/>
                  <a:pt x="161" y="316"/>
                </a:cubicBezTo>
                <a:cubicBezTo>
                  <a:pt x="162" y="318"/>
                  <a:pt x="162" y="318"/>
                  <a:pt x="162" y="318"/>
                </a:cubicBezTo>
                <a:cubicBezTo>
                  <a:pt x="163" y="319"/>
                  <a:pt x="163" y="319"/>
                  <a:pt x="163" y="319"/>
                </a:cubicBezTo>
                <a:cubicBezTo>
                  <a:pt x="164" y="318"/>
                  <a:pt x="164" y="318"/>
                  <a:pt x="164" y="318"/>
                </a:cubicBezTo>
                <a:cubicBezTo>
                  <a:pt x="164" y="318"/>
                  <a:pt x="164" y="318"/>
                  <a:pt x="164" y="318"/>
                </a:cubicBezTo>
                <a:cubicBezTo>
                  <a:pt x="164" y="322"/>
                  <a:pt x="164" y="322"/>
                  <a:pt x="164" y="322"/>
                </a:cubicBezTo>
                <a:cubicBezTo>
                  <a:pt x="165" y="326"/>
                  <a:pt x="165" y="326"/>
                  <a:pt x="165" y="326"/>
                </a:cubicBezTo>
                <a:cubicBezTo>
                  <a:pt x="169" y="330"/>
                  <a:pt x="169" y="330"/>
                  <a:pt x="169" y="330"/>
                </a:cubicBezTo>
                <a:cubicBezTo>
                  <a:pt x="171" y="331"/>
                  <a:pt x="171" y="331"/>
                  <a:pt x="171" y="331"/>
                </a:cubicBezTo>
                <a:cubicBezTo>
                  <a:pt x="172" y="331"/>
                  <a:pt x="172" y="331"/>
                  <a:pt x="172" y="331"/>
                </a:cubicBezTo>
                <a:cubicBezTo>
                  <a:pt x="174" y="332"/>
                  <a:pt x="174" y="332"/>
                  <a:pt x="174" y="332"/>
                </a:cubicBezTo>
                <a:cubicBezTo>
                  <a:pt x="174" y="334"/>
                  <a:pt x="174" y="334"/>
                  <a:pt x="174" y="334"/>
                </a:cubicBezTo>
                <a:cubicBezTo>
                  <a:pt x="176" y="335"/>
                  <a:pt x="176" y="335"/>
                  <a:pt x="176" y="335"/>
                </a:cubicBezTo>
                <a:cubicBezTo>
                  <a:pt x="176" y="334"/>
                  <a:pt x="176" y="334"/>
                  <a:pt x="176" y="334"/>
                </a:cubicBezTo>
                <a:cubicBezTo>
                  <a:pt x="179" y="338"/>
                  <a:pt x="179" y="338"/>
                  <a:pt x="179" y="338"/>
                </a:cubicBezTo>
                <a:cubicBezTo>
                  <a:pt x="179" y="341"/>
                  <a:pt x="179" y="341"/>
                  <a:pt x="179" y="341"/>
                </a:cubicBezTo>
                <a:cubicBezTo>
                  <a:pt x="181" y="342"/>
                  <a:pt x="181" y="342"/>
                  <a:pt x="181" y="342"/>
                </a:cubicBezTo>
                <a:cubicBezTo>
                  <a:pt x="182" y="344"/>
                  <a:pt x="182" y="344"/>
                  <a:pt x="182" y="344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86" y="348"/>
                  <a:pt x="186" y="348"/>
                  <a:pt x="186" y="348"/>
                </a:cubicBezTo>
                <a:cubicBezTo>
                  <a:pt x="186" y="349"/>
                  <a:pt x="186" y="349"/>
                  <a:pt x="186" y="349"/>
                </a:cubicBezTo>
                <a:cubicBezTo>
                  <a:pt x="187" y="350"/>
                  <a:pt x="187" y="350"/>
                  <a:pt x="187" y="350"/>
                </a:cubicBezTo>
                <a:cubicBezTo>
                  <a:pt x="187" y="352"/>
                  <a:pt x="187" y="352"/>
                  <a:pt x="187" y="352"/>
                </a:cubicBezTo>
                <a:cubicBezTo>
                  <a:pt x="185" y="354"/>
                  <a:pt x="185" y="354"/>
                  <a:pt x="185" y="354"/>
                </a:cubicBezTo>
                <a:cubicBezTo>
                  <a:pt x="183" y="357"/>
                  <a:pt x="183" y="357"/>
                  <a:pt x="183" y="357"/>
                </a:cubicBezTo>
                <a:cubicBezTo>
                  <a:pt x="188" y="352"/>
                  <a:pt x="188" y="352"/>
                  <a:pt x="188" y="352"/>
                </a:cubicBezTo>
                <a:cubicBezTo>
                  <a:pt x="190" y="351"/>
                  <a:pt x="190" y="351"/>
                  <a:pt x="190" y="351"/>
                </a:cubicBezTo>
                <a:cubicBezTo>
                  <a:pt x="191" y="352"/>
                  <a:pt x="191" y="352"/>
                  <a:pt x="191" y="352"/>
                </a:cubicBezTo>
                <a:cubicBezTo>
                  <a:pt x="192" y="348"/>
                  <a:pt x="192" y="348"/>
                  <a:pt x="192" y="348"/>
                </a:cubicBezTo>
                <a:cubicBezTo>
                  <a:pt x="191" y="342"/>
                  <a:pt x="191" y="342"/>
                  <a:pt x="191" y="342"/>
                </a:cubicBezTo>
                <a:cubicBezTo>
                  <a:pt x="192" y="338"/>
                  <a:pt x="192" y="338"/>
                  <a:pt x="192" y="338"/>
                </a:cubicBezTo>
                <a:cubicBezTo>
                  <a:pt x="193" y="335"/>
                  <a:pt x="193" y="335"/>
                  <a:pt x="193" y="335"/>
                </a:cubicBezTo>
                <a:cubicBezTo>
                  <a:pt x="197" y="334"/>
                  <a:pt x="197" y="334"/>
                  <a:pt x="197" y="334"/>
                </a:cubicBezTo>
                <a:cubicBezTo>
                  <a:pt x="200" y="332"/>
                  <a:pt x="200" y="332"/>
                  <a:pt x="200" y="332"/>
                </a:cubicBezTo>
                <a:cubicBezTo>
                  <a:pt x="202" y="331"/>
                  <a:pt x="202" y="331"/>
                  <a:pt x="202" y="331"/>
                </a:cubicBezTo>
                <a:cubicBezTo>
                  <a:pt x="204" y="330"/>
                  <a:pt x="204" y="330"/>
                  <a:pt x="204" y="330"/>
                </a:cubicBezTo>
                <a:cubicBezTo>
                  <a:pt x="206" y="328"/>
                  <a:pt x="206" y="328"/>
                  <a:pt x="206" y="328"/>
                </a:cubicBezTo>
                <a:cubicBezTo>
                  <a:pt x="207" y="328"/>
                  <a:pt x="207" y="328"/>
                  <a:pt x="207" y="328"/>
                </a:cubicBezTo>
                <a:cubicBezTo>
                  <a:pt x="209" y="327"/>
                  <a:pt x="209" y="327"/>
                  <a:pt x="209" y="327"/>
                </a:cubicBezTo>
                <a:cubicBezTo>
                  <a:pt x="212" y="327"/>
                  <a:pt x="212" y="327"/>
                  <a:pt x="212" y="327"/>
                </a:cubicBezTo>
                <a:cubicBezTo>
                  <a:pt x="212" y="328"/>
                  <a:pt x="212" y="328"/>
                  <a:pt x="212" y="328"/>
                </a:cubicBezTo>
                <a:cubicBezTo>
                  <a:pt x="215" y="328"/>
                  <a:pt x="215" y="328"/>
                  <a:pt x="215" y="328"/>
                </a:cubicBezTo>
                <a:cubicBezTo>
                  <a:pt x="216" y="328"/>
                  <a:pt x="216" y="328"/>
                  <a:pt x="216" y="328"/>
                </a:cubicBezTo>
                <a:cubicBezTo>
                  <a:pt x="219" y="325"/>
                  <a:pt x="219" y="325"/>
                  <a:pt x="219" y="325"/>
                </a:cubicBezTo>
                <a:cubicBezTo>
                  <a:pt x="220" y="322"/>
                  <a:pt x="220" y="322"/>
                  <a:pt x="220" y="322"/>
                </a:cubicBezTo>
                <a:cubicBezTo>
                  <a:pt x="222" y="322"/>
                  <a:pt x="222" y="322"/>
                  <a:pt x="222" y="322"/>
                </a:cubicBezTo>
                <a:cubicBezTo>
                  <a:pt x="224" y="323"/>
                  <a:pt x="224" y="323"/>
                  <a:pt x="224" y="323"/>
                </a:cubicBezTo>
                <a:cubicBezTo>
                  <a:pt x="225" y="322"/>
                  <a:pt x="225" y="322"/>
                  <a:pt x="225" y="322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27" y="321"/>
                  <a:pt x="227" y="321"/>
                  <a:pt x="227" y="321"/>
                </a:cubicBezTo>
                <a:cubicBezTo>
                  <a:pt x="228" y="322"/>
                  <a:pt x="228" y="322"/>
                  <a:pt x="228" y="322"/>
                </a:cubicBezTo>
                <a:cubicBezTo>
                  <a:pt x="235" y="321"/>
                  <a:pt x="235" y="321"/>
                  <a:pt x="235" y="321"/>
                </a:cubicBezTo>
                <a:cubicBezTo>
                  <a:pt x="240" y="320"/>
                  <a:pt x="240" y="320"/>
                  <a:pt x="240" y="320"/>
                </a:cubicBezTo>
                <a:cubicBezTo>
                  <a:pt x="242" y="318"/>
                  <a:pt x="242" y="318"/>
                  <a:pt x="242" y="318"/>
                </a:cubicBezTo>
                <a:cubicBezTo>
                  <a:pt x="244" y="318"/>
                  <a:pt x="244" y="318"/>
                  <a:pt x="244" y="318"/>
                </a:cubicBezTo>
                <a:cubicBezTo>
                  <a:pt x="245" y="320"/>
                  <a:pt x="245" y="320"/>
                  <a:pt x="245" y="320"/>
                </a:cubicBezTo>
                <a:cubicBezTo>
                  <a:pt x="246" y="319"/>
                  <a:pt x="246" y="319"/>
                  <a:pt x="246" y="319"/>
                </a:cubicBezTo>
                <a:cubicBezTo>
                  <a:pt x="247" y="317"/>
                  <a:pt x="247" y="317"/>
                  <a:pt x="247" y="317"/>
                </a:cubicBezTo>
                <a:cubicBezTo>
                  <a:pt x="251" y="315"/>
                  <a:pt x="251" y="315"/>
                  <a:pt x="251" y="315"/>
                </a:cubicBezTo>
                <a:cubicBezTo>
                  <a:pt x="254" y="315"/>
                  <a:pt x="254" y="315"/>
                  <a:pt x="254" y="315"/>
                </a:cubicBezTo>
                <a:cubicBezTo>
                  <a:pt x="255" y="316"/>
                  <a:pt x="255" y="316"/>
                  <a:pt x="255" y="316"/>
                </a:cubicBezTo>
                <a:cubicBezTo>
                  <a:pt x="256" y="316"/>
                  <a:pt x="256" y="316"/>
                  <a:pt x="256" y="316"/>
                </a:cubicBezTo>
                <a:cubicBezTo>
                  <a:pt x="256" y="317"/>
                  <a:pt x="256" y="317"/>
                  <a:pt x="256" y="317"/>
                </a:cubicBezTo>
                <a:cubicBezTo>
                  <a:pt x="258" y="317"/>
                  <a:pt x="258" y="317"/>
                  <a:pt x="258" y="317"/>
                </a:cubicBezTo>
                <a:cubicBezTo>
                  <a:pt x="259" y="315"/>
                  <a:pt x="259" y="315"/>
                  <a:pt x="259" y="315"/>
                </a:cubicBezTo>
                <a:cubicBezTo>
                  <a:pt x="259" y="314"/>
                  <a:pt x="259" y="314"/>
                  <a:pt x="259" y="314"/>
                </a:cubicBezTo>
                <a:cubicBezTo>
                  <a:pt x="261" y="315"/>
                  <a:pt x="261" y="315"/>
                  <a:pt x="261" y="315"/>
                </a:cubicBezTo>
                <a:cubicBezTo>
                  <a:pt x="261" y="317"/>
                  <a:pt x="261" y="317"/>
                  <a:pt x="261" y="317"/>
                </a:cubicBezTo>
                <a:cubicBezTo>
                  <a:pt x="262" y="318"/>
                  <a:pt x="262" y="318"/>
                  <a:pt x="262" y="318"/>
                </a:cubicBezTo>
                <a:cubicBezTo>
                  <a:pt x="261" y="320"/>
                  <a:pt x="261" y="320"/>
                  <a:pt x="261" y="320"/>
                </a:cubicBezTo>
                <a:cubicBezTo>
                  <a:pt x="260" y="320"/>
                  <a:pt x="260" y="320"/>
                  <a:pt x="260" y="320"/>
                </a:cubicBezTo>
                <a:cubicBezTo>
                  <a:pt x="260" y="322"/>
                  <a:pt x="260" y="322"/>
                  <a:pt x="260" y="322"/>
                </a:cubicBezTo>
                <a:cubicBezTo>
                  <a:pt x="254" y="323"/>
                  <a:pt x="254" y="323"/>
                  <a:pt x="254" y="323"/>
                </a:cubicBezTo>
                <a:cubicBezTo>
                  <a:pt x="249" y="325"/>
                  <a:pt x="249" y="325"/>
                  <a:pt x="249" y="325"/>
                </a:cubicBezTo>
                <a:cubicBezTo>
                  <a:pt x="248" y="327"/>
                  <a:pt x="248" y="327"/>
                  <a:pt x="248" y="327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3" y="327"/>
                  <a:pt x="243" y="327"/>
                  <a:pt x="243" y="327"/>
                </a:cubicBezTo>
                <a:cubicBezTo>
                  <a:pt x="241" y="329"/>
                  <a:pt x="241" y="329"/>
                  <a:pt x="241" y="329"/>
                </a:cubicBezTo>
                <a:cubicBezTo>
                  <a:pt x="240" y="329"/>
                  <a:pt x="240" y="329"/>
                  <a:pt x="240" y="329"/>
                </a:cubicBezTo>
                <a:cubicBezTo>
                  <a:pt x="239" y="327"/>
                  <a:pt x="239" y="327"/>
                  <a:pt x="239" y="327"/>
                </a:cubicBezTo>
                <a:cubicBezTo>
                  <a:pt x="235" y="329"/>
                  <a:pt x="235" y="329"/>
                  <a:pt x="235" y="329"/>
                </a:cubicBezTo>
                <a:cubicBezTo>
                  <a:pt x="232" y="329"/>
                  <a:pt x="232" y="329"/>
                  <a:pt x="232" y="329"/>
                </a:cubicBezTo>
                <a:cubicBezTo>
                  <a:pt x="231" y="329"/>
                  <a:pt x="231" y="329"/>
                  <a:pt x="231" y="329"/>
                </a:cubicBezTo>
                <a:cubicBezTo>
                  <a:pt x="227" y="329"/>
                  <a:pt x="227" y="329"/>
                  <a:pt x="227" y="329"/>
                </a:cubicBezTo>
                <a:cubicBezTo>
                  <a:pt x="224" y="330"/>
                  <a:pt x="224" y="330"/>
                  <a:pt x="224" y="330"/>
                </a:cubicBezTo>
                <a:cubicBezTo>
                  <a:pt x="222" y="333"/>
                  <a:pt x="222" y="333"/>
                  <a:pt x="222" y="333"/>
                </a:cubicBezTo>
                <a:cubicBezTo>
                  <a:pt x="217" y="335"/>
                  <a:pt x="217" y="335"/>
                  <a:pt x="217" y="335"/>
                </a:cubicBezTo>
                <a:cubicBezTo>
                  <a:pt x="216" y="334"/>
                  <a:pt x="216" y="334"/>
                  <a:pt x="216" y="334"/>
                </a:cubicBezTo>
                <a:cubicBezTo>
                  <a:pt x="213" y="336"/>
                  <a:pt x="213" y="336"/>
                  <a:pt x="213" y="336"/>
                </a:cubicBezTo>
                <a:cubicBezTo>
                  <a:pt x="213" y="338"/>
                  <a:pt x="213" y="338"/>
                  <a:pt x="213" y="338"/>
                </a:cubicBezTo>
                <a:cubicBezTo>
                  <a:pt x="211" y="339"/>
                  <a:pt x="211" y="339"/>
                  <a:pt x="211" y="339"/>
                </a:cubicBezTo>
                <a:cubicBezTo>
                  <a:pt x="210" y="338"/>
                  <a:pt x="210" y="338"/>
                  <a:pt x="210" y="338"/>
                </a:cubicBezTo>
                <a:cubicBezTo>
                  <a:pt x="207" y="340"/>
                  <a:pt x="207" y="340"/>
                  <a:pt x="207" y="340"/>
                </a:cubicBezTo>
                <a:cubicBezTo>
                  <a:pt x="206" y="342"/>
                  <a:pt x="206" y="342"/>
                  <a:pt x="206" y="342"/>
                </a:cubicBezTo>
                <a:cubicBezTo>
                  <a:pt x="204" y="342"/>
                  <a:pt x="204" y="342"/>
                  <a:pt x="204" y="342"/>
                </a:cubicBezTo>
                <a:cubicBezTo>
                  <a:pt x="203" y="344"/>
                  <a:pt x="203" y="344"/>
                  <a:pt x="203" y="344"/>
                </a:cubicBezTo>
                <a:cubicBezTo>
                  <a:pt x="205" y="347"/>
                  <a:pt x="205" y="347"/>
                  <a:pt x="205" y="347"/>
                </a:cubicBezTo>
                <a:cubicBezTo>
                  <a:pt x="208" y="348"/>
                  <a:pt x="208" y="348"/>
                  <a:pt x="208" y="348"/>
                </a:cubicBezTo>
                <a:cubicBezTo>
                  <a:pt x="205" y="345"/>
                  <a:pt x="205" y="345"/>
                  <a:pt x="205" y="345"/>
                </a:cubicBezTo>
                <a:cubicBezTo>
                  <a:pt x="205" y="345"/>
                  <a:pt x="205" y="345"/>
                  <a:pt x="205" y="345"/>
                </a:cubicBezTo>
                <a:cubicBezTo>
                  <a:pt x="208" y="345"/>
                  <a:pt x="208" y="345"/>
                  <a:pt x="208" y="345"/>
                </a:cubicBezTo>
                <a:cubicBezTo>
                  <a:pt x="209" y="344"/>
                  <a:pt x="209" y="344"/>
                  <a:pt x="209" y="344"/>
                </a:cubicBezTo>
                <a:cubicBezTo>
                  <a:pt x="211" y="345"/>
                  <a:pt x="211" y="345"/>
                  <a:pt x="211" y="345"/>
                </a:cubicBezTo>
                <a:cubicBezTo>
                  <a:pt x="210" y="343"/>
                  <a:pt x="210" y="343"/>
                  <a:pt x="210" y="343"/>
                </a:cubicBezTo>
                <a:cubicBezTo>
                  <a:pt x="213" y="340"/>
                  <a:pt x="213" y="340"/>
                  <a:pt x="213" y="340"/>
                </a:cubicBezTo>
                <a:cubicBezTo>
                  <a:pt x="217" y="339"/>
                  <a:pt x="217" y="339"/>
                  <a:pt x="217" y="339"/>
                </a:cubicBezTo>
                <a:cubicBezTo>
                  <a:pt x="220" y="339"/>
                  <a:pt x="220" y="339"/>
                  <a:pt x="220" y="339"/>
                </a:cubicBezTo>
                <a:cubicBezTo>
                  <a:pt x="226" y="335"/>
                  <a:pt x="226" y="335"/>
                  <a:pt x="226" y="335"/>
                </a:cubicBezTo>
                <a:cubicBezTo>
                  <a:pt x="226" y="333"/>
                  <a:pt x="226" y="333"/>
                  <a:pt x="226" y="333"/>
                </a:cubicBezTo>
                <a:cubicBezTo>
                  <a:pt x="228" y="332"/>
                  <a:pt x="228" y="332"/>
                  <a:pt x="228" y="332"/>
                </a:cubicBezTo>
                <a:cubicBezTo>
                  <a:pt x="230" y="334"/>
                  <a:pt x="230" y="334"/>
                  <a:pt x="230" y="334"/>
                </a:cubicBezTo>
                <a:cubicBezTo>
                  <a:pt x="232" y="333"/>
                  <a:pt x="232" y="333"/>
                  <a:pt x="232" y="333"/>
                </a:cubicBezTo>
                <a:cubicBezTo>
                  <a:pt x="233" y="332"/>
                  <a:pt x="233" y="332"/>
                  <a:pt x="233" y="332"/>
                </a:cubicBezTo>
                <a:cubicBezTo>
                  <a:pt x="234" y="333"/>
                  <a:pt x="234" y="333"/>
                  <a:pt x="234" y="333"/>
                </a:cubicBezTo>
                <a:cubicBezTo>
                  <a:pt x="237" y="331"/>
                  <a:pt x="237" y="331"/>
                  <a:pt x="237" y="331"/>
                </a:cubicBezTo>
                <a:cubicBezTo>
                  <a:pt x="238" y="332"/>
                  <a:pt x="238" y="332"/>
                  <a:pt x="238" y="332"/>
                </a:cubicBezTo>
                <a:cubicBezTo>
                  <a:pt x="235" y="336"/>
                  <a:pt x="235" y="336"/>
                  <a:pt x="235" y="336"/>
                </a:cubicBezTo>
                <a:cubicBezTo>
                  <a:pt x="236" y="338"/>
                  <a:pt x="236" y="338"/>
                  <a:pt x="236" y="338"/>
                </a:cubicBezTo>
                <a:cubicBezTo>
                  <a:pt x="238" y="334"/>
                  <a:pt x="238" y="334"/>
                  <a:pt x="238" y="334"/>
                </a:cubicBezTo>
                <a:cubicBezTo>
                  <a:pt x="242" y="333"/>
                  <a:pt x="242" y="333"/>
                  <a:pt x="242" y="333"/>
                </a:cubicBezTo>
                <a:cubicBezTo>
                  <a:pt x="249" y="328"/>
                  <a:pt x="249" y="328"/>
                  <a:pt x="249" y="328"/>
                </a:cubicBezTo>
                <a:cubicBezTo>
                  <a:pt x="253" y="328"/>
                  <a:pt x="253" y="328"/>
                  <a:pt x="253" y="328"/>
                </a:cubicBezTo>
                <a:cubicBezTo>
                  <a:pt x="256" y="326"/>
                  <a:pt x="256" y="326"/>
                  <a:pt x="256" y="326"/>
                </a:cubicBezTo>
                <a:cubicBezTo>
                  <a:pt x="260" y="326"/>
                  <a:pt x="260" y="326"/>
                  <a:pt x="260" y="326"/>
                </a:cubicBezTo>
                <a:cubicBezTo>
                  <a:pt x="262" y="325"/>
                  <a:pt x="262" y="325"/>
                  <a:pt x="262" y="325"/>
                </a:cubicBezTo>
                <a:cubicBezTo>
                  <a:pt x="264" y="325"/>
                  <a:pt x="264" y="325"/>
                  <a:pt x="264" y="325"/>
                </a:cubicBezTo>
                <a:cubicBezTo>
                  <a:pt x="264" y="327"/>
                  <a:pt x="264" y="327"/>
                  <a:pt x="264" y="327"/>
                </a:cubicBezTo>
                <a:cubicBezTo>
                  <a:pt x="260" y="328"/>
                  <a:pt x="260" y="328"/>
                  <a:pt x="260" y="328"/>
                </a:cubicBezTo>
                <a:cubicBezTo>
                  <a:pt x="260" y="330"/>
                  <a:pt x="260" y="330"/>
                  <a:pt x="260" y="330"/>
                </a:cubicBezTo>
                <a:cubicBezTo>
                  <a:pt x="262" y="332"/>
                  <a:pt x="262" y="332"/>
                  <a:pt x="262" y="332"/>
                </a:cubicBezTo>
                <a:cubicBezTo>
                  <a:pt x="265" y="328"/>
                  <a:pt x="265" y="328"/>
                  <a:pt x="265" y="328"/>
                </a:cubicBezTo>
                <a:cubicBezTo>
                  <a:pt x="271" y="326"/>
                  <a:pt x="271" y="326"/>
                  <a:pt x="271" y="326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2" y="324"/>
                  <a:pt x="272" y="324"/>
                  <a:pt x="272" y="324"/>
                </a:cubicBezTo>
                <a:cubicBezTo>
                  <a:pt x="274" y="322"/>
                  <a:pt x="274" y="322"/>
                  <a:pt x="274" y="322"/>
                </a:cubicBezTo>
                <a:cubicBezTo>
                  <a:pt x="276" y="323"/>
                  <a:pt x="276" y="323"/>
                  <a:pt x="276" y="323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0"/>
                  <a:pt x="277" y="320"/>
                  <a:pt x="277" y="320"/>
                </a:cubicBezTo>
                <a:cubicBezTo>
                  <a:pt x="279" y="321"/>
                  <a:pt x="279" y="321"/>
                  <a:pt x="279" y="321"/>
                </a:cubicBezTo>
                <a:cubicBezTo>
                  <a:pt x="281" y="322"/>
                  <a:pt x="281" y="322"/>
                  <a:pt x="281" y="322"/>
                </a:cubicBezTo>
                <a:cubicBezTo>
                  <a:pt x="281" y="318"/>
                  <a:pt x="281" y="318"/>
                  <a:pt x="281" y="318"/>
                </a:cubicBezTo>
                <a:cubicBezTo>
                  <a:pt x="280" y="316"/>
                  <a:pt x="280" y="316"/>
                  <a:pt x="280" y="316"/>
                </a:cubicBezTo>
                <a:cubicBezTo>
                  <a:pt x="281" y="314"/>
                  <a:pt x="281" y="314"/>
                  <a:pt x="281" y="314"/>
                </a:cubicBezTo>
                <a:cubicBezTo>
                  <a:pt x="280" y="313"/>
                  <a:pt x="280" y="313"/>
                  <a:pt x="280" y="313"/>
                </a:cubicBezTo>
                <a:cubicBezTo>
                  <a:pt x="282" y="310"/>
                  <a:pt x="282" y="310"/>
                  <a:pt x="282" y="310"/>
                </a:cubicBezTo>
                <a:cubicBezTo>
                  <a:pt x="286" y="308"/>
                  <a:pt x="286" y="308"/>
                  <a:pt x="286" y="308"/>
                </a:cubicBezTo>
                <a:cubicBezTo>
                  <a:pt x="286" y="311"/>
                  <a:pt x="286" y="311"/>
                  <a:pt x="286" y="311"/>
                </a:cubicBezTo>
                <a:cubicBezTo>
                  <a:pt x="286" y="321"/>
                  <a:pt x="286" y="321"/>
                  <a:pt x="286" y="321"/>
                </a:cubicBezTo>
                <a:cubicBezTo>
                  <a:pt x="285" y="323"/>
                  <a:pt x="285" y="323"/>
                  <a:pt x="285" y="323"/>
                </a:cubicBezTo>
                <a:cubicBezTo>
                  <a:pt x="285" y="331"/>
                  <a:pt x="285" y="331"/>
                  <a:pt x="285" y="331"/>
                </a:cubicBezTo>
                <a:cubicBezTo>
                  <a:pt x="283" y="335"/>
                  <a:pt x="283" y="335"/>
                  <a:pt x="283" y="335"/>
                </a:cubicBezTo>
                <a:cubicBezTo>
                  <a:pt x="283" y="346"/>
                  <a:pt x="283" y="346"/>
                  <a:pt x="283" y="346"/>
                </a:cubicBezTo>
                <a:cubicBezTo>
                  <a:pt x="284" y="349"/>
                  <a:pt x="284" y="349"/>
                  <a:pt x="284" y="349"/>
                </a:cubicBezTo>
                <a:cubicBezTo>
                  <a:pt x="287" y="350"/>
                  <a:pt x="287" y="350"/>
                  <a:pt x="287" y="350"/>
                </a:cubicBezTo>
                <a:cubicBezTo>
                  <a:pt x="288" y="354"/>
                  <a:pt x="288" y="354"/>
                  <a:pt x="288" y="354"/>
                </a:cubicBezTo>
                <a:cubicBezTo>
                  <a:pt x="292" y="351"/>
                  <a:pt x="292" y="351"/>
                  <a:pt x="292" y="351"/>
                </a:cubicBezTo>
                <a:cubicBezTo>
                  <a:pt x="291" y="350"/>
                  <a:pt x="291" y="350"/>
                  <a:pt x="291" y="350"/>
                </a:cubicBezTo>
                <a:cubicBezTo>
                  <a:pt x="289" y="350"/>
                  <a:pt x="289" y="350"/>
                  <a:pt x="289" y="350"/>
                </a:cubicBezTo>
                <a:cubicBezTo>
                  <a:pt x="288" y="348"/>
                  <a:pt x="288" y="348"/>
                  <a:pt x="288" y="348"/>
                </a:cubicBezTo>
                <a:cubicBezTo>
                  <a:pt x="290" y="347"/>
                  <a:pt x="290" y="347"/>
                  <a:pt x="290" y="347"/>
                </a:cubicBezTo>
                <a:cubicBezTo>
                  <a:pt x="293" y="348"/>
                  <a:pt x="293" y="348"/>
                  <a:pt x="293" y="348"/>
                </a:cubicBezTo>
                <a:cubicBezTo>
                  <a:pt x="293" y="345"/>
                  <a:pt x="293" y="345"/>
                  <a:pt x="293" y="345"/>
                </a:cubicBezTo>
                <a:cubicBezTo>
                  <a:pt x="292" y="344"/>
                  <a:pt x="292" y="344"/>
                  <a:pt x="292" y="344"/>
                </a:cubicBezTo>
                <a:cubicBezTo>
                  <a:pt x="294" y="342"/>
                  <a:pt x="294" y="342"/>
                  <a:pt x="294" y="342"/>
                </a:cubicBezTo>
                <a:cubicBezTo>
                  <a:pt x="297" y="342"/>
                  <a:pt x="297" y="342"/>
                  <a:pt x="297" y="342"/>
                </a:cubicBezTo>
                <a:cubicBezTo>
                  <a:pt x="298" y="344"/>
                  <a:pt x="298" y="344"/>
                  <a:pt x="298" y="344"/>
                </a:cubicBezTo>
                <a:cubicBezTo>
                  <a:pt x="300" y="343"/>
                  <a:pt x="300" y="343"/>
                  <a:pt x="300" y="343"/>
                </a:cubicBezTo>
                <a:cubicBezTo>
                  <a:pt x="297" y="338"/>
                  <a:pt x="297" y="338"/>
                  <a:pt x="297" y="338"/>
                </a:cubicBezTo>
                <a:cubicBezTo>
                  <a:pt x="300" y="338"/>
                  <a:pt x="300" y="338"/>
                  <a:pt x="300" y="338"/>
                </a:cubicBezTo>
                <a:cubicBezTo>
                  <a:pt x="304" y="336"/>
                  <a:pt x="304" y="336"/>
                  <a:pt x="304" y="336"/>
                </a:cubicBezTo>
                <a:cubicBezTo>
                  <a:pt x="304" y="334"/>
                  <a:pt x="304" y="334"/>
                  <a:pt x="304" y="334"/>
                </a:cubicBezTo>
                <a:cubicBezTo>
                  <a:pt x="307" y="333"/>
                  <a:pt x="307" y="333"/>
                  <a:pt x="307" y="333"/>
                </a:cubicBezTo>
                <a:cubicBezTo>
                  <a:pt x="307" y="336"/>
                  <a:pt x="307" y="336"/>
                  <a:pt x="307" y="336"/>
                </a:cubicBezTo>
                <a:cubicBezTo>
                  <a:pt x="307" y="338"/>
                  <a:pt x="307" y="338"/>
                  <a:pt x="307" y="338"/>
                </a:cubicBezTo>
                <a:cubicBezTo>
                  <a:pt x="305" y="340"/>
                  <a:pt x="305" y="340"/>
                  <a:pt x="305" y="340"/>
                </a:cubicBezTo>
                <a:cubicBezTo>
                  <a:pt x="305" y="341"/>
                  <a:pt x="305" y="341"/>
                  <a:pt x="305" y="341"/>
                </a:cubicBezTo>
                <a:cubicBezTo>
                  <a:pt x="303" y="343"/>
                  <a:pt x="303" y="343"/>
                  <a:pt x="303" y="343"/>
                </a:cubicBezTo>
                <a:cubicBezTo>
                  <a:pt x="303" y="344"/>
                  <a:pt x="303" y="344"/>
                  <a:pt x="303" y="344"/>
                </a:cubicBezTo>
                <a:cubicBezTo>
                  <a:pt x="304" y="345"/>
                  <a:pt x="304" y="345"/>
                  <a:pt x="304" y="345"/>
                </a:cubicBezTo>
                <a:cubicBezTo>
                  <a:pt x="305" y="345"/>
                  <a:pt x="305" y="345"/>
                  <a:pt x="305" y="345"/>
                </a:cubicBezTo>
                <a:cubicBezTo>
                  <a:pt x="306" y="346"/>
                  <a:pt x="306" y="346"/>
                  <a:pt x="306" y="346"/>
                </a:cubicBezTo>
                <a:cubicBezTo>
                  <a:pt x="306" y="347"/>
                  <a:pt x="306" y="347"/>
                  <a:pt x="306" y="347"/>
                </a:cubicBezTo>
                <a:cubicBezTo>
                  <a:pt x="304" y="348"/>
                  <a:pt x="304" y="348"/>
                  <a:pt x="304" y="348"/>
                </a:cubicBezTo>
                <a:cubicBezTo>
                  <a:pt x="301" y="350"/>
                  <a:pt x="301" y="350"/>
                  <a:pt x="301" y="350"/>
                </a:cubicBezTo>
                <a:cubicBezTo>
                  <a:pt x="300" y="350"/>
                  <a:pt x="300" y="350"/>
                  <a:pt x="300" y="350"/>
                </a:cubicBezTo>
                <a:cubicBezTo>
                  <a:pt x="299" y="351"/>
                  <a:pt x="299" y="351"/>
                  <a:pt x="299" y="351"/>
                </a:cubicBezTo>
                <a:cubicBezTo>
                  <a:pt x="297" y="354"/>
                  <a:pt x="297" y="354"/>
                  <a:pt x="297" y="354"/>
                </a:cubicBezTo>
                <a:cubicBezTo>
                  <a:pt x="299" y="355"/>
                  <a:pt x="299" y="355"/>
                  <a:pt x="299" y="355"/>
                </a:cubicBezTo>
                <a:cubicBezTo>
                  <a:pt x="302" y="355"/>
                  <a:pt x="302" y="355"/>
                  <a:pt x="302" y="355"/>
                </a:cubicBezTo>
                <a:cubicBezTo>
                  <a:pt x="304" y="357"/>
                  <a:pt x="304" y="357"/>
                  <a:pt x="304" y="357"/>
                </a:cubicBezTo>
                <a:cubicBezTo>
                  <a:pt x="307" y="357"/>
                  <a:pt x="307" y="357"/>
                  <a:pt x="307" y="357"/>
                </a:cubicBezTo>
                <a:cubicBezTo>
                  <a:pt x="309" y="355"/>
                  <a:pt x="309" y="355"/>
                  <a:pt x="309" y="355"/>
                </a:cubicBezTo>
                <a:cubicBezTo>
                  <a:pt x="311" y="354"/>
                  <a:pt x="311" y="354"/>
                  <a:pt x="311" y="354"/>
                </a:cubicBezTo>
                <a:cubicBezTo>
                  <a:pt x="314" y="350"/>
                  <a:pt x="314" y="350"/>
                  <a:pt x="314" y="350"/>
                </a:cubicBezTo>
                <a:cubicBezTo>
                  <a:pt x="316" y="347"/>
                  <a:pt x="316" y="347"/>
                  <a:pt x="316" y="347"/>
                </a:cubicBezTo>
                <a:cubicBezTo>
                  <a:pt x="319" y="346"/>
                  <a:pt x="319" y="346"/>
                  <a:pt x="319" y="346"/>
                </a:cubicBezTo>
                <a:cubicBezTo>
                  <a:pt x="321" y="348"/>
                  <a:pt x="321" y="348"/>
                  <a:pt x="321" y="348"/>
                </a:cubicBezTo>
                <a:cubicBezTo>
                  <a:pt x="323" y="348"/>
                  <a:pt x="323" y="348"/>
                  <a:pt x="323" y="348"/>
                </a:cubicBezTo>
                <a:cubicBezTo>
                  <a:pt x="325" y="350"/>
                  <a:pt x="325" y="350"/>
                  <a:pt x="325" y="350"/>
                </a:cubicBezTo>
                <a:cubicBezTo>
                  <a:pt x="327" y="350"/>
                  <a:pt x="327" y="350"/>
                  <a:pt x="327" y="350"/>
                </a:cubicBezTo>
                <a:cubicBezTo>
                  <a:pt x="330" y="352"/>
                  <a:pt x="330" y="352"/>
                  <a:pt x="330" y="352"/>
                </a:cubicBezTo>
                <a:cubicBezTo>
                  <a:pt x="332" y="352"/>
                  <a:pt x="332" y="352"/>
                  <a:pt x="332" y="352"/>
                </a:cubicBezTo>
                <a:cubicBezTo>
                  <a:pt x="332" y="354"/>
                  <a:pt x="332" y="354"/>
                  <a:pt x="332" y="354"/>
                </a:cubicBezTo>
                <a:cubicBezTo>
                  <a:pt x="334" y="360"/>
                  <a:pt x="334" y="360"/>
                  <a:pt x="334" y="360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7" y="367"/>
                  <a:pt x="337" y="367"/>
                  <a:pt x="337" y="367"/>
                </a:cubicBezTo>
                <a:cubicBezTo>
                  <a:pt x="347" y="374"/>
                  <a:pt x="347" y="374"/>
                  <a:pt x="347" y="374"/>
                </a:cubicBezTo>
                <a:cubicBezTo>
                  <a:pt x="348" y="376"/>
                  <a:pt x="348" y="376"/>
                  <a:pt x="348" y="376"/>
                </a:cubicBezTo>
                <a:cubicBezTo>
                  <a:pt x="351" y="378"/>
                  <a:pt x="351" y="378"/>
                  <a:pt x="351" y="378"/>
                </a:cubicBezTo>
                <a:cubicBezTo>
                  <a:pt x="355" y="381"/>
                  <a:pt x="355" y="381"/>
                  <a:pt x="355" y="381"/>
                </a:cubicBezTo>
                <a:cubicBezTo>
                  <a:pt x="356" y="381"/>
                  <a:pt x="356" y="381"/>
                  <a:pt x="356" y="381"/>
                </a:cubicBezTo>
                <a:cubicBezTo>
                  <a:pt x="359" y="383"/>
                  <a:pt x="359" y="383"/>
                  <a:pt x="359" y="383"/>
                </a:cubicBezTo>
                <a:cubicBezTo>
                  <a:pt x="359" y="385"/>
                  <a:pt x="359" y="385"/>
                  <a:pt x="359" y="385"/>
                </a:cubicBezTo>
                <a:cubicBezTo>
                  <a:pt x="361" y="386"/>
                  <a:pt x="361" y="386"/>
                  <a:pt x="361" y="386"/>
                </a:cubicBezTo>
                <a:cubicBezTo>
                  <a:pt x="362" y="385"/>
                  <a:pt x="362" y="385"/>
                  <a:pt x="362" y="385"/>
                </a:cubicBezTo>
                <a:cubicBezTo>
                  <a:pt x="363" y="387"/>
                  <a:pt x="363" y="387"/>
                  <a:pt x="363" y="387"/>
                </a:cubicBezTo>
                <a:cubicBezTo>
                  <a:pt x="367" y="389"/>
                  <a:pt x="367" y="389"/>
                  <a:pt x="367" y="389"/>
                </a:cubicBezTo>
                <a:cubicBezTo>
                  <a:pt x="369" y="389"/>
                  <a:pt x="369" y="389"/>
                  <a:pt x="369" y="389"/>
                </a:cubicBezTo>
                <a:cubicBezTo>
                  <a:pt x="369" y="391"/>
                  <a:pt x="369" y="391"/>
                  <a:pt x="369" y="391"/>
                </a:cubicBezTo>
                <a:cubicBezTo>
                  <a:pt x="370" y="393"/>
                  <a:pt x="370" y="393"/>
                  <a:pt x="370" y="393"/>
                </a:cubicBezTo>
                <a:cubicBezTo>
                  <a:pt x="371" y="391"/>
                  <a:pt x="371" y="391"/>
                  <a:pt x="371" y="391"/>
                </a:cubicBezTo>
                <a:cubicBezTo>
                  <a:pt x="370" y="390"/>
                  <a:pt x="370" y="390"/>
                  <a:pt x="370" y="390"/>
                </a:cubicBezTo>
                <a:cubicBezTo>
                  <a:pt x="371" y="388"/>
                  <a:pt x="371" y="388"/>
                  <a:pt x="371" y="388"/>
                </a:cubicBezTo>
                <a:cubicBezTo>
                  <a:pt x="368" y="387"/>
                  <a:pt x="368" y="387"/>
                  <a:pt x="368" y="387"/>
                </a:cubicBezTo>
                <a:cubicBezTo>
                  <a:pt x="368" y="385"/>
                  <a:pt x="368" y="385"/>
                  <a:pt x="368" y="385"/>
                </a:cubicBezTo>
                <a:cubicBezTo>
                  <a:pt x="372" y="387"/>
                  <a:pt x="372" y="387"/>
                  <a:pt x="372" y="387"/>
                </a:cubicBezTo>
                <a:cubicBezTo>
                  <a:pt x="373" y="389"/>
                  <a:pt x="373" y="389"/>
                  <a:pt x="373" y="389"/>
                </a:cubicBezTo>
                <a:cubicBezTo>
                  <a:pt x="374" y="389"/>
                  <a:pt x="374" y="389"/>
                  <a:pt x="374" y="389"/>
                </a:cubicBezTo>
                <a:cubicBezTo>
                  <a:pt x="374" y="387"/>
                  <a:pt x="374" y="387"/>
                  <a:pt x="374" y="387"/>
                </a:cubicBezTo>
                <a:cubicBezTo>
                  <a:pt x="375" y="387"/>
                  <a:pt x="375" y="387"/>
                  <a:pt x="375" y="387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9" y="392"/>
                  <a:pt x="379" y="392"/>
                  <a:pt x="379" y="392"/>
                </a:cubicBezTo>
                <a:cubicBezTo>
                  <a:pt x="381" y="392"/>
                  <a:pt x="381" y="392"/>
                  <a:pt x="381" y="392"/>
                </a:cubicBezTo>
                <a:cubicBezTo>
                  <a:pt x="382" y="395"/>
                  <a:pt x="382" y="395"/>
                  <a:pt x="382" y="395"/>
                </a:cubicBezTo>
                <a:cubicBezTo>
                  <a:pt x="383" y="398"/>
                  <a:pt x="383" y="398"/>
                  <a:pt x="383" y="398"/>
                </a:cubicBezTo>
                <a:cubicBezTo>
                  <a:pt x="384" y="401"/>
                  <a:pt x="384" y="401"/>
                  <a:pt x="384" y="401"/>
                </a:cubicBezTo>
                <a:cubicBezTo>
                  <a:pt x="385" y="403"/>
                  <a:pt x="385" y="403"/>
                  <a:pt x="385" y="403"/>
                </a:cubicBezTo>
                <a:cubicBezTo>
                  <a:pt x="384" y="406"/>
                  <a:pt x="384" y="406"/>
                  <a:pt x="384" y="406"/>
                </a:cubicBezTo>
                <a:cubicBezTo>
                  <a:pt x="383" y="408"/>
                  <a:pt x="383" y="408"/>
                  <a:pt x="383" y="408"/>
                </a:cubicBezTo>
                <a:cubicBezTo>
                  <a:pt x="381" y="411"/>
                  <a:pt x="381" y="411"/>
                  <a:pt x="381" y="411"/>
                </a:cubicBezTo>
                <a:cubicBezTo>
                  <a:pt x="376" y="409"/>
                  <a:pt x="376" y="409"/>
                  <a:pt x="376" y="409"/>
                </a:cubicBezTo>
                <a:cubicBezTo>
                  <a:pt x="373" y="409"/>
                  <a:pt x="373" y="409"/>
                  <a:pt x="373" y="409"/>
                </a:cubicBezTo>
                <a:cubicBezTo>
                  <a:pt x="373" y="410"/>
                  <a:pt x="373" y="410"/>
                  <a:pt x="373" y="410"/>
                </a:cubicBezTo>
                <a:cubicBezTo>
                  <a:pt x="372" y="410"/>
                  <a:pt x="372" y="410"/>
                  <a:pt x="372" y="410"/>
                </a:cubicBezTo>
                <a:cubicBezTo>
                  <a:pt x="369" y="409"/>
                  <a:pt x="369" y="409"/>
                  <a:pt x="369" y="409"/>
                </a:cubicBezTo>
                <a:cubicBezTo>
                  <a:pt x="367" y="409"/>
                  <a:pt x="367" y="409"/>
                  <a:pt x="367" y="409"/>
                </a:cubicBezTo>
                <a:cubicBezTo>
                  <a:pt x="367" y="411"/>
                  <a:pt x="367" y="411"/>
                  <a:pt x="367" y="411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5"/>
                  <a:pt x="365" y="415"/>
                  <a:pt x="365" y="415"/>
                </a:cubicBezTo>
                <a:cubicBezTo>
                  <a:pt x="362" y="415"/>
                  <a:pt x="362" y="415"/>
                  <a:pt x="362" y="415"/>
                </a:cubicBezTo>
                <a:cubicBezTo>
                  <a:pt x="360" y="415"/>
                  <a:pt x="360" y="415"/>
                  <a:pt x="360" y="415"/>
                </a:cubicBezTo>
                <a:cubicBezTo>
                  <a:pt x="361" y="417"/>
                  <a:pt x="361" y="417"/>
                  <a:pt x="361" y="417"/>
                </a:cubicBezTo>
                <a:cubicBezTo>
                  <a:pt x="364" y="418"/>
                  <a:pt x="364" y="418"/>
                  <a:pt x="364" y="418"/>
                </a:cubicBezTo>
                <a:cubicBezTo>
                  <a:pt x="364" y="420"/>
                  <a:pt x="364" y="420"/>
                  <a:pt x="364" y="420"/>
                </a:cubicBezTo>
                <a:cubicBezTo>
                  <a:pt x="366" y="422"/>
                  <a:pt x="366" y="422"/>
                  <a:pt x="366" y="422"/>
                </a:cubicBezTo>
                <a:cubicBezTo>
                  <a:pt x="368" y="421"/>
                  <a:pt x="368" y="421"/>
                  <a:pt x="368" y="421"/>
                </a:cubicBezTo>
                <a:cubicBezTo>
                  <a:pt x="371" y="423"/>
                  <a:pt x="371" y="423"/>
                  <a:pt x="371" y="423"/>
                </a:cubicBezTo>
                <a:cubicBezTo>
                  <a:pt x="371" y="426"/>
                  <a:pt x="371" y="426"/>
                  <a:pt x="371" y="426"/>
                </a:cubicBezTo>
                <a:cubicBezTo>
                  <a:pt x="374" y="426"/>
                  <a:pt x="374" y="426"/>
                  <a:pt x="374" y="426"/>
                </a:cubicBezTo>
                <a:cubicBezTo>
                  <a:pt x="378" y="428"/>
                  <a:pt x="378" y="428"/>
                  <a:pt x="378" y="428"/>
                </a:cubicBezTo>
                <a:cubicBezTo>
                  <a:pt x="382" y="428"/>
                  <a:pt x="382" y="428"/>
                  <a:pt x="382" y="428"/>
                </a:cubicBezTo>
                <a:cubicBezTo>
                  <a:pt x="387" y="430"/>
                  <a:pt x="387" y="430"/>
                  <a:pt x="387" y="430"/>
                </a:cubicBezTo>
                <a:cubicBezTo>
                  <a:pt x="390" y="431"/>
                  <a:pt x="390" y="431"/>
                  <a:pt x="390" y="431"/>
                </a:cubicBezTo>
                <a:cubicBezTo>
                  <a:pt x="390" y="429"/>
                  <a:pt x="390" y="429"/>
                  <a:pt x="390" y="429"/>
                </a:cubicBezTo>
                <a:cubicBezTo>
                  <a:pt x="391" y="429"/>
                  <a:pt x="391" y="429"/>
                  <a:pt x="391" y="429"/>
                </a:cubicBezTo>
                <a:cubicBezTo>
                  <a:pt x="394" y="430"/>
                  <a:pt x="394" y="430"/>
                  <a:pt x="394" y="430"/>
                </a:cubicBezTo>
                <a:cubicBezTo>
                  <a:pt x="393" y="432"/>
                  <a:pt x="393" y="432"/>
                  <a:pt x="393" y="432"/>
                </a:cubicBezTo>
                <a:cubicBezTo>
                  <a:pt x="397" y="429"/>
                  <a:pt x="397" y="429"/>
                  <a:pt x="397" y="429"/>
                </a:cubicBezTo>
                <a:cubicBezTo>
                  <a:pt x="398" y="431"/>
                  <a:pt x="398" y="431"/>
                  <a:pt x="398" y="431"/>
                </a:cubicBezTo>
                <a:cubicBezTo>
                  <a:pt x="400" y="431"/>
                  <a:pt x="400" y="431"/>
                  <a:pt x="400" y="431"/>
                </a:cubicBezTo>
                <a:cubicBezTo>
                  <a:pt x="401" y="429"/>
                  <a:pt x="401" y="429"/>
                  <a:pt x="401" y="429"/>
                </a:cubicBezTo>
                <a:cubicBezTo>
                  <a:pt x="402" y="429"/>
                  <a:pt x="402" y="429"/>
                  <a:pt x="402" y="429"/>
                </a:cubicBezTo>
                <a:cubicBezTo>
                  <a:pt x="402" y="430"/>
                  <a:pt x="402" y="430"/>
                  <a:pt x="402" y="430"/>
                </a:cubicBezTo>
                <a:cubicBezTo>
                  <a:pt x="404" y="431"/>
                  <a:pt x="404" y="431"/>
                  <a:pt x="404" y="431"/>
                </a:cubicBezTo>
                <a:cubicBezTo>
                  <a:pt x="407" y="428"/>
                  <a:pt x="407" y="428"/>
                  <a:pt x="407" y="428"/>
                </a:cubicBezTo>
                <a:cubicBezTo>
                  <a:pt x="414" y="426"/>
                  <a:pt x="414" y="426"/>
                  <a:pt x="414" y="426"/>
                </a:cubicBezTo>
                <a:cubicBezTo>
                  <a:pt x="416" y="426"/>
                  <a:pt x="416" y="426"/>
                  <a:pt x="416" y="426"/>
                </a:cubicBezTo>
                <a:cubicBezTo>
                  <a:pt x="416" y="428"/>
                  <a:pt x="416" y="428"/>
                  <a:pt x="416" y="428"/>
                </a:cubicBezTo>
                <a:cubicBezTo>
                  <a:pt x="415" y="429"/>
                  <a:pt x="415" y="429"/>
                  <a:pt x="415" y="429"/>
                </a:cubicBezTo>
                <a:cubicBezTo>
                  <a:pt x="415" y="430"/>
                  <a:pt x="415" y="430"/>
                  <a:pt x="415" y="430"/>
                </a:cubicBezTo>
                <a:cubicBezTo>
                  <a:pt x="417" y="430"/>
                  <a:pt x="417" y="430"/>
                  <a:pt x="417" y="430"/>
                </a:cubicBezTo>
                <a:cubicBezTo>
                  <a:pt x="417" y="433"/>
                  <a:pt x="417" y="433"/>
                  <a:pt x="417" y="433"/>
                </a:cubicBezTo>
                <a:cubicBezTo>
                  <a:pt x="416" y="434"/>
                  <a:pt x="416" y="434"/>
                  <a:pt x="416" y="434"/>
                </a:cubicBezTo>
                <a:cubicBezTo>
                  <a:pt x="417" y="436"/>
                  <a:pt x="417" y="436"/>
                  <a:pt x="417" y="436"/>
                </a:cubicBezTo>
                <a:cubicBezTo>
                  <a:pt x="418" y="436"/>
                  <a:pt x="418" y="436"/>
                  <a:pt x="418" y="436"/>
                </a:cubicBezTo>
                <a:cubicBezTo>
                  <a:pt x="419" y="435"/>
                  <a:pt x="419" y="435"/>
                  <a:pt x="419" y="435"/>
                </a:cubicBezTo>
                <a:cubicBezTo>
                  <a:pt x="421" y="436"/>
                  <a:pt x="421" y="436"/>
                  <a:pt x="421" y="436"/>
                </a:cubicBezTo>
                <a:cubicBezTo>
                  <a:pt x="420" y="438"/>
                  <a:pt x="420" y="438"/>
                  <a:pt x="420" y="438"/>
                </a:cubicBezTo>
                <a:cubicBezTo>
                  <a:pt x="419" y="442"/>
                  <a:pt x="419" y="442"/>
                  <a:pt x="419" y="442"/>
                </a:cubicBezTo>
                <a:cubicBezTo>
                  <a:pt x="419" y="445"/>
                  <a:pt x="419" y="445"/>
                  <a:pt x="419" y="445"/>
                </a:cubicBezTo>
                <a:cubicBezTo>
                  <a:pt x="420" y="445"/>
                  <a:pt x="420" y="445"/>
                  <a:pt x="420" y="445"/>
                </a:cubicBezTo>
                <a:cubicBezTo>
                  <a:pt x="422" y="443"/>
                  <a:pt x="422" y="443"/>
                  <a:pt x="422" y="443"/>
                </a:cubicBezTo>
                <a:cubicBezTo>
                  <a:pt x="422" y="440"/>
                  <a:pt x="422" y="440"/>
                  <a:pt x="422" y="440"/>
                </a:cubicBezTo>
                <a:cubicBezTo>
                  <a:pt x="423" y="439"/>
                  <a:pt x="423" y="439"/>
                  <a:pt x="423" y="439"/>
                </a:cubicBezTo>
                <a:cubicBezTo>
                  <a:pt x="424" y="439"/>
                  <a:pt x="424" y="439"/>
                  <a:pt x="424" y="439"/>
                </a:cubicBezTo>
                <a:cubicBezTo>
                  <a:pt x="423" y="442"/>
                  <a:pt x="423" y="442"/>
                  <a:pt x="423" y="442"/>
                </a:cubicBezTo>
                <a:cubicBezTo>
                  <a:pt x="422" y="446"/>
                  <a:pt x="422" y="446"/>
                  <a:pt x="422" y="446"/>
                </a:cubicBezTo>
                <a:cubicBezTo>
                  <a:pt x="420" y="449"/>
                  <a:pt x="420" y="449"/>
                  <a:pt x="420" y="449"/>
                </a:cubicBezTo>
                <a:cubicBezTo>
                  <a:pt x="420" y="453"/>
                  <a:pt x="420" y="453"/>
                  <a:pt x="420" y="453"/>
                </a:cubicBezTo>
                <a:cubicBezTo>
                  <a:pt x="421" y="456"/>
                  <a:pt x="421" y="456"/>
                  <a:pt x="421" y="456"/>
                </a:cubicBezTo>
                <a:cubicBezTo>
                  <a:pt x="422" y="460"/>
                  <a:pt x="422" y="460"/>
                  <a:pt x="422" y="460"/>
                </a:cubicBezTo>
                <a:cubicBezTo>
                  <a:pt x="421" y="463"/>
                  <a:pt x="421" y="463"/>
                  <a:pt x="421" y="463"/>
                </a:cubicBezTo>
                <a:cubicBezTo>
                  <a:pt x="423" y="465"/>
                  <a:pt x="423" y="465"/>
                  <a:pt x="423" y="465"/>
                </a:cubicBezTo>
                <a:cubicBezTo>
                  <a:pt x="423" y="466"/>
                  <a:pt x="423" y="466"/>
                  <a:pt x="423" y="466"/>
                </a:cubicBezTo>
                <a:cubicBezTo>
                  <a:pt x="422" y="468"/>
                  <a:pt x="422" y="468"/>
                  <a:pt x="422" y="468"/>
                </a:cubicBezTo>
                <a:cubicBezTo>
                  <a:pt x="423" y="470"/>
                  <a:pt x="423" y="470"/>
                  <a:pt x="423" y="470"/>
                </a:cubicBezTo>
                <a:cubicBezTo>
                  <a:pt x="425" y="473"/>
                  <a:pt x="425" y="473"/>
                  <a:pt x="425" y="473"/>
                </a:cubicBezTo>
                <a:cubicBezTo>
                  <a:pt x="425" y="481"/>
                  <a:pt x="425" y="481"/>
                  <a:pt x="425" y="481"/>
                </a:cubicBezTo>
                <a:cubicBezTo>
                  <a:pt x="425" y="473"/>
                  <a:pt x="425" y="473"/>
                  <a:pt x="425" y="473"/>
                </a:cubicBezTo>
                <a:cubicBezTo>
                  <a:pt x="424" y="467"/>
                  <a:pt x="424" y="467"/>
                  <a:pt x="424" y="467"/>
                </a:cubicBezTo>
                <a:cubicBezTo>
                  <a:pt x="425" y="462"/>
                  <a:pt x="425" y="462"/>
                  <a:pt x="425" y="462"/>
                </a:cubicBezTo>
                <a:cubicBezTo>
                  <a:pt x="427" y="457"/>
                  <a:pt x="427" y="457"/>
                  <a:pt x="427" y="457"/>
                </a:cubicBezTo>
                <a:cubicBezTo>
                  <a:pt x="429" y="457"/>
                  <a:pt x="429" y="457"/>
                  <a:pt x="429" y="457"/>
                </a:cubicBezTo>
                <a:cubicBezTo>
                  <a:pt x="429" y="459"/>
                  <a:pt x="429" y="459"/>
                  <a:pt x="429" y="459"/>
                </a:cubicBezTo>
                <a:cubicBezTo>
                  <a:pt x="428" y="459"/>
                  <a:pt x="428" y="459"/>
                  <a:pt x="428" y="459"/>
                </a:cubicBezTo>
                <a:cubicBezTo>
                  <a:pt x="428" y="461"/>
                  <a:pt x="428" y="461"/>
                  <a:pt x="428" y="461"/>
                </a:cubicBezTo>
                <a:cubicBezTo>
                  <a:pt x="429" y="462"/>
                  <a:pt x="429" y="462"/>
                  <a:pt x="429" y="462"/>
                </a:cubicBezTo>
                <a:cubicBezTo>
                  <a:pt x="430" y="461"/>
                  <a:pt x="430" y="461"/>
                  <a:pt x="430" y="461"/>
                </a:cubicBezTo>
                <a:cubicBezTo>
                  <a:pt x="431" y="462"/>
                  <a:pt x="431" y="462"/>
                  <a:pt x="431" y="462"/>
                </a:cubicBezTo>
                <a:cubicBezTo>
                  <a:pt x="432" y="461"/>
                  <a:pt x="432" y="461"/>
                  <a:pt x="432" y="461"/>
                </a:cubicBezTo>
                <a:cubicBezTo>
                  <a:pt x="432" y="458"/>
                  <a:pt x="432" y="458"/>
                  <a:pt x="432" y="458"/>
                </a:cubicBezTo>
                <a:cubicBezTo>
                  <a:pt x="431" y="456"/>
                  <a:pt x="431" y="456"/>
                  <a:pt x="431" y="456"/>
                </a:cubicBezTo>
                <a:cubicBezTo>
                  <a:pt x="430" y="455"/>
                  <a:pt x="430" y="455"/>
                  <a:pt x="430" y="455"/>
                </a:cubicBezTo>
                <a:cubicBezTo>
                  <a:pt x="433" y="454"/>
                  <a:pt x="433" y="454"/>
                  <a:pt x="433" y="454"/>
                </a:cubicBezTo>
                <a:cubicBezTo>
                  <a:pt x="433" y="453"/>
                  <a:pt x="433" y="453"/>
                  <a:pt x="433" y="453"/>
                </a:cubicBezTo>
                <a:cubicBezTo>
                  <a:pt x="431" y="451"/>
                  <a:pt x="431" y="451"/>
                  <a:pt x="431" y="451"/>
                </a:cubicBezTo>
                <a:cubicBezTo>
                  <a:pt x="431" y="449"/>
                  <a:pt x="431" y="449"/>
                  <a:pt x="431" y="449"/>
                </a:cubicBezTo>
                <a:cubicBezTo>
                  <a:pt x="432" y="445"/>
                  <a:pt x="432" y="445"/>
                  <a:pt x="432" y="445"/>
                </a:cubicBezTo>
                <a:cubicBezTo>
                  <a:pt x="435" y="439"/>
                  <a:pt x="435" y="439"/>
                  <a:pt x="435" y="439"/>
                </a:cubicBezTo>
                <a:cubicBezTo>
                  <a:pt x="434" y="437"/>
                  <a:pt x="434" y="437"/>
                  <a:pt x="434" y="437"/>
                </a:cubicBezTo>
                <a:cubicBezTo>
                  <a:pt x="434" y="435"/>
                  <a:pt x="434" y="435"/>
                  <a:pt x="434" y="435"/>
                </a:cubicBezTo>
                <a:cubicBezTo>
                  <a:pt x="436" y="434"/>
                  <a:pt x="436" y="434"/>
                  <a:pt x="436" y="434"/>
                </a:cubicBezTo>
                <a:cubicBezTo>
                  <a:pt x="439" y="433"/>
                  <a:pt x="439" y="433"/>
                  <a:pt x="439" y="433"/>
                </a:cubicBezTo>
                <a:cubicBezTo>
                  <a:pt x="439" y="432"/>
                  <a:pt x="439" y="432"/>
                  <a:pt x="439" y="432"/>
                </a:cubicBezTo>
                <a:cubicBezTo>
                  <a:pt x="440" y="431"/>
                  <a:pt x="440" y="431"/>
                  <a:pt x="440" y="431"/>
                </a:cubicBezTo>
                <a:cubicBezTo>
                  <a:pt x="442" y="431"/>
                  <a:pt x="442" y="431"/>
                  <a:pt x="442" y="431"/>
                </a:cubicBezTo>
                <a:cubicBezTo>
                  <a:pt x="443" y="432"/>
                  <a:pt x="443" y="432"/>
                  <a:pt x="443" y="432"/>
                </a:cubicBezTo>
                <a:cubicBezTo>
                  <a:pt x="445" y="431"/>
                  <a:pt x="445" y="431"/>
                  <a:pt x="445" y="431"/>
                </a:cubicBezTo>
                <a:cubicBezTo>
                  <a:pt x="446" y="429"/>
                  <a:pt x="446" y="429"/>
                  <a:pt x="446" y="429"/>
                </a:cubicBezTo>
                <a:cubicBezTo>
                  <a:pt x="447" y="429"/>
                  <a:pt x="447" y="429"/>
                  <a:pt x="447" y="429"/>
                </a:cubicBezTo>
                <a:cubicBezTo>
                  <a:pt x="447" y="431"/>
                  <a:pt x="447" y="431"/>
                  <a:pt x="447" y="431"/>
                </a:cubicBezTo>
                <a:cubicBezTo>
                  <a:pt x="449" y="430"/>
                  <a:pt x="449" y="430"/>
                  <a:pt x="449" y="430"/>
                </a:cubicBezTo>
                <a:cubicBezTo>
                  <a:pt x="451" y="430"/>
                  <a:pt x="451" y="430"/>
                  <a:pt x="451" y="430"/>
                </a:cubicBezTo>
                <a:cubicBezTo>
                  <a:pt x="453" y="427"/>
                  <a:pt x="453" y="427"/>
                  <a:pt x="453" y="427"/>
                </a:cubicBezTo>
                <a:cubicBezTo>
                  <a:pt x="454" y="427"/>
                  <a:pt x="454" y="427"/>
                  <a:pt x="454" y="427"/>
                </a:cubicBezTo>
                <a:cubicBezTo>
                  <a:pt x="455" y="429"/>
                  <a:pt x="455" y="429"/>
                  <a:pt x="455" y="429"/>
                </a:cubicBezTo>
                <a:cubicBezTo>
                  <a:pt x="456" y="429"/>
                  <a:pt x="456" y="429"/>
                  <a:pt x="456" y="429"/>
                </a:cubicBezTo>
                <a:cubicBezTo>
                  <a:pt x="456" y="432"/>
                  <a:pt x="456" y="432"/>
                  <a:pt x="456" y="432"/>
                </a:cubicBezTo>
                <a:cubicBezTo>
                  <a:pt x="456" y="429"/>
                  <a:pt x="456" y="429"/>
                  <a:pt x="456" y="429"/>
                </a:cubicBezTo>
                <a:cubicBezTo>
                  <a:pt x="456" y="427"/>
                  <a:pt x="456" y="427"/>
                  <a:pt x="456" y="427"/>
                </a:cubicBezTo>
                <a:cubicBezTo>
                  <a:pt x="458" y="423"/>
                  <a:pt x="458" y="423"/>
                  <a:pt x="458" y="423"/>
                </a:cubicBezTo>
                <a:cubicBezTo>
                  <a:pt x="459" y="423"/>
                  <a:pt x="459" y="423"/>
                  <a:pt x="459" y="423"/>
                </a:cubicBezTo>
                <a:cubicBezTo>
                  <a:pt x="460" y="424"/>
                  <a:pt x="460" y="424"/>
                  <a:pt x="460" y="424"/>
                </a:cubicBezTo>
                <a:cubicBezTo>
                  <a:pt x="462" y="424"/>
                  <a:pt x="462" y="424"/>
                  <a:pt x="462" y="424"/>
                </a:cubicBezTo>
                <a:cubicBezTo>
                  <a:pt x="464" y="423"/>
                  <a:pt x="464" y="423"/>
                  <a:pt x="464" y="423"/>
                </a:cubicBezTo>
                <a:cubicBezTo>
                  <a:pt x="465" y="424"/>
                  <a:pt x="465" y="424"/>
                  <a:pt x="465" y="424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7" y="419"/>
                  <a:pt x="467" y="419"/>
                  <a:pt x="467" y="419"/>
                </a:cubicBezTo>
                <a:cubicBezTo>
                  <a:pt x="469" y="418"/>
                  <a:pt x="469" y="418"/>
                  <a:pt x="469" y="418"/>
                </a:cubicBezTo>
                <a:cubicBezTo>
                  <a:pt x="466" y="418"/>
                  <a:pt x="466" y="418"/>
                  <a:pt x="466" y="418"/>
                </a:cubicBezTo>
                <a:cubicBezTo>
                  <a:pt x="466" y="417"/>
                  <a:pt x="466" y="417"/>
                  <a:pt x="466" y="417"/>
                </a:cubicBezTo>
                <a:cubicBezTo>
                  <a:pt x="464" y="417"/>
                  <a:pt x="464" y="417"/>
                  <a:pt x="464" y="417"/>
                </a:cubicBezTo>
                <a:cubicBezTo>
                  <a:pt x="459" y="419"/>
                  <a:pt x="459" y="419"/>
                  <a:pt x="459" y="419"/>
                </a:cubicBezTo>
                <a:cubicBezTo>
                  <a:pt x="458" y="419"/>
                  <a:pt x="458" y="419"/>
                  <a:pt x="458" y="419"/>
                </a:cubicBezTo>
                <a:cubicBezTo>
                  <a:pt x="457" y="420"/>
                  <a:pt x="457" y="420"/>
                  <a:pt x="457" y="420"/>
                </a:cubicBezTo>
                <a:cubicBezTo>
                  <a:pt x="455" y="420"/>
                  <a:pt x="455" y="420"/>
                  <a:pt x="455" y="420"/>
                </a:cubicBezTo>
                <a:cubicBezTo>
                  <a:pt x="455" y="422"/>
                  <a:pt x="455" y="422"/>
                  <a:pt x="455" y="422"/>
                </a:cubicBezTo>
                <a:cubicBezTo>
                  <a:pt x="455" y="423"/>
                  <a:pt x="455" y="423"/>
                  <a:pt x="455" y="423"/>
                </a:cubicBezTo>
                <a:cubicBezTo>
                  <a:pt x="453" y="421"/>
                  <a:pt x="453" y="421"/>
                  <a:pt x="453" y="421"/>
                </a:cubicBezTo>
                <a:cubicBezTo>
                  <a:pt x="453" y="419"/>
                  <a:pt x="453" y="419"/>
                  <a:pt x="453" y="419"/>
                </a:cubicBezTo>
                <a:cubicBezTo>
                  <a:pt x="451" y="420"/>
                  <a:pt x="451" y="420"/>
                  <a:pt x="451" y="420"/>
                </a:cubicBezTo>
                <a:cubicBezTo>
                  <a:pt x="451" y="422"/>
                  <a:pt x="451" y="422"/>
                  <a:pt x="451" y="422"/>
                </a:cubicBezTo>
                <a:cubicBezTo>
                  <a:pt x="449" y="423"/>
                  <a:pt x="449" y="423"/>
                  <a:pt x="449" y="423"/>
                </a:cubicBezTo>
                <a:cubicBezTo>
                  <a:pt x="447" y="421"/>
                  <a:pt x="447" y="421"/>
                  <a:pt x="447" y="421"/>
                </a:cubicBezTo>
                <a:cubicBezTo>
                  <a:pt x="445" y="421"/>
                  <a:pt x="445" y="421"/>
                  <a:pt x="445" y="421"/>
                </a:cubicBezTo>
                <a:cubicBezTo>
                  <a:pt x="445" y="420"/>
                  <a:pt x="445" y="420"/>
                  <a:pt x="445" y="420"/>
                </a:cubicBezTo>
                <a:cubicBezTo>
                  <a:pt x="443" y="420"/>
                  <a:pt x="443" y="420"/>
                  <a:pt x="443" y="420"/>
                </a:cubicBezTo>
                <a:cubicBezTo>
                  <a:pt x="443" y="422"/>
                  <a:pt x="443" y="422"/>
                  <a:pt x="443" y="422"/>
                </a:cubicBezTo>
                <a:cubicBezTo>
                  <a:pt x="445" y="424"/>
                  <a:pt x="445" y="424"/>
                  <a:pt x="445" y="424"/>
                </a:cubicBezTo>
                <a:cubicBezTo>
                  <a:pt x="445" y="425"/>
                  <a:pt x="445" y="425"/>
                  <a:pt x="445" y="425"/>
                </a:cubicBezTo>
                <a:cubicBezTo>
                  <a:pt x="442" y="426"/>
                  <a:pt x="442" y="426"/>
                  <a:pt x="442" y="426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38" y="424"/>
                  <a:pt x="438" y="424"/>
                  <a:pt x="438" y="424"/>
                </a:cubicBezTo>
                <a:cubicBezTo>
                  <a:pt x="438" y="423"/>
                  <a:pt x="438" y="423"/>
                  <a:pt x="438" y="423"/>
                </a:cubicBezTo>
                <a:cubicBezTo>
                  <a:pt x="439" y="422"/>
                  <a:pt x="439" y="422"/>
                  <a:pt x="439" y="422"/>
                </a:cubicBezTo>
                <a:cubicBezTo>
                  <a:pt x="440" y="419"/>
                  <a:pt x="440" y="419"/>
                  <a:pt x="440" y="419"/>
                </a:cubicBezTo>
                <a:cubicBezTo>
                  <a:pt x="439" y="419"/>
                  <a:pt x="439" y="419"/>
                  <a:pt x="439" y="419"/>
                </a:cubicBezTo>
                <a:cubicBezTo>
                  <a:pt x="437" y="420"/>
                  <a:pt x="437" y="420"/>
                  <a:pt x="437" y="420"/>
                </a:cubicBezTo>
                <a:cubicBezTo>
                  <a:pt x="436" y="419"/>
                  <a:pt x="436" y="419"/>
                  <a:pt x="436" y="419"/>
                </a:cubicBezTo>
                <a:cubicBezTo>
                  <a:pt x="437" y="417"/>
                  <a:pt x="437" y="417"/>
                  <a:pt x="437" y="417"/>
                </a:cubicBezTo>
                <a:cubicBezTo>
                  <a:pt x="439" y="416"/>
                  <a:pt x="439" y="416"/>
                  <a:pt x="439" y="416"/>
                </a:cubicBezTo>
                <a:cubicBezTo>
                  <a:pt x="442" y="412"/>
                  <a:pt x="442" y="412"/>
                  <a:pt x="442" y="412"/>
                </a:cubicBezTo>
                <a:cubicBezTo>
                  <a:pt x="444" y="412"/>
                  <a:pt x="444" y="412"/>
                  <a:pt x="444" y="412"/>
                </a:cubicBezTo>
                <a:cubicBezTo>
                  <a:pt x="447" y="412"/>
                  <a:pt x="447" y="412"/>
                  <a:pt x="447" y="412"/>
                </a:cubicBezTo>
                <a:cubicBezTo>
                  <a:pt x="456" y="412"/>
                  <a:pt x="456" y="412"/>
                  <a:pt x="456" y="412"/>
                </a:cubicBezTo>
                <a:cubicBezTo>
                  <a:pt x="462" y="410"/>
                  <a:pt x="462" y="410"/>
                  <a:pt x="462" y="410"/>
                </a:cubicBezTo>
                <a:cubicBezTo>
                  <a:pt x="464" y="410"/>
                  <a:pt x="464" y="410"/>
                  <a:pt x="464" y="410"/>
                </a:cubicBezTo>
                <a:cubicBezTo>
                  <a:pt x="467" y="409"/>
                  <a:pt x="467" y="409"/>
                  <a:pt x="467" y="409"/>
                </a:cubicBezTo>
                <a:cubicBezTo>
                  <a:pt x="468" y="411"/>
                  <a:pt x="468" y="411"/>
                  <a:pt x="468" y="411"/>
                </a:cubicBezTo>
                <a:cubicBezTo>
                  <a:pt x="469" y="412"/>
                  <a:pt x="469" y="412"/>
                  <a:pt x="469" y="412"/>
                </a:cubicBezTo>
                <a:cubicBezTo>
                  <a:pt x="470" y="412"/>
                  <a:pt x="470" y="412"/>
                  <a:pt x="470" y="412"/>
                </a:cubicBezTo>
                <a:cubicBezTo>
                  <a:pt x="471" y="414"/>
                  <a:pt x="471" y="414"/>
                  <a:pt x="471" y="414"/>
                </a:cubicBezTo>
                <a:cubicBezTo>
                  <a:pt x="471" y="419"/>
                  <a:pt x="471" y="419"/>
                  <a:pt x="471" y="419"/>
                </a:cubicBezTo>
                <a:cubicBezTo>
                  <a:pt x="470" y="421"/>
                  <a:pt x="470" y="421"/>
                  <a:pt x="470" y="421"/>
                </a:cubicBezTo>
                <a:cubicBezTo>
                  <a:pt x="471" y="422"/>
                  <a:pt x="471" y="422"/>
                  <a:pt x="471" y="422"/>
                </a:cubicBezTo>
                <a:cubicBezTo>
                  <a:pt x="471" y="423"/>
                  <a:pt x="471" y="423"/>
                  <a:pt x="471" y="423"/>
                </a:cubicBezTo>
                <a:cubicBezTo>
                  <a:pt x="469" y="424"/>
                  <a:pt x="469" y="424"/>
                  <a:pt x="469" y="424"/>
                </a:cubicBezTo>
                <a:cubicBezTo>
                  <a:pt x="469" y="425"/>
                  <a:pt x="469" y="425"/>
                  <a:pt x="469" y="425"/>
                </a:cubicBezTo>
                <a:cubicBezTo>
                  <a:pt x="470" y="425"/>
                  <a:pt x="470" y="425"/>
                  <a:pt x="470" y="425"/>
                </a:cubicBezTo>
                <a:cubicBezTo>
                  <a:pt x="471" y="430"/>
                  <a:pt x="471" y="430"/>
                  <a:pt x="471" y="430"/>
                </a:cubicBezTo>
                <a:cubicBezTo>
                  <a:pt x="473" y="430"/>
                  <a:pt x="473" y="430"/>
                  <a:pt x="473" y="430"/>
                </a:cubicBezTo>
                <a:cubicBezTo>
                  <a:pt x="474" y="431"/>
                  <a:pt x="474" y="431"/>
                  <a:pt x="474" y="431"/>
                </a:cubicBezTo>
                <a:cubicBezTo>
                  <a:pt x="474" y="432"/>
                  <a:pt x="474" y="432"/>
                  <a:pt x="474" y="432"/>
                </a:cubicBezTo>
                <a:cubicBezTo>
                  <a:pt x="472" y="434"/>
                  <a:pt x="472" y="434"/>
                  <a:pt x="472" y="434"/>
                </a:cubicBezTo>
                <a:cubicBezTo>
                  <a:pt x="472" y="435"/>
                  <a:pt x="472" y="435"/>
                  <a:pt x="472" y="435"/>
                </a:cubicBezTo>
                <a:cubicBezTo>
                  <a:pt x="471" y="437"/>
                  <a:pt x="471" y="437"/>
                  <a:pt x="471" y="437"/>
                </a:cubicBezTo>
                <a:cubicBezTo>
                  <a:pt x="473" y="437"/>
                  <a:pt x="473" y="437"/>
                  <a:pt x="473" y="437"/>
                </a:cubicBezTo>
                <a:cubicBezTo>
                  <a:pt x="475" y="438"/>
                  <a:pt x="475" y="438"/>
                  <a:pt x="475" y="438"/>
                </a:cubicBezTo>
                <a:cubicBezTo>
                  <a:pt x="476" y="439"/>
                  <a:pt x="476" y="439"/>
                  <a:pt x="476" y="439"/>
                </a:cubicBezTo>
                <a:cubicBezTo>
                  <a:pt x="477" y="439"/>
                  <a:pt x="477" y="439"/>
                  <a:pt x="477" y="439"/>
                </a:cubicBezTo>
                <a:cubicBezTo>
                  <a:pt x="479" y="440"/>
                  <a:pt x="479" y="440"/>
                  <a:pt x="479" y="440"/>
                </a:cubicBezTo>
                <a:cubicBezTo>
                  <a:pt x="481" y="440"/>
                  <a:pt x="481" y="440"/>
                  <a:pt x="481" y="440"/>
                </a:cubicBezTo>
                <a:cubicBezTo>
                  <a:pt x="483" y="439"/>
                  <a:pt x="483" y="439"/>
                  <a:pt x="483" y="439"/>
                </a:cubicBezTo>
                <a:cubicBezTo>
                  <a:pt x="484" y="440"/>
                  <a:pt x="484" y="440"/>
                  <a:pt x="484" y="440"/>
                </a:cubicBezTo>
                <a:cubicBezTo>
                  <a:pt x="484" y="441"/>
                  <a:pt x="484" y="441"/>
                  <a:pt x="484" y="441"/>
                </a:cubicBezTo>
                <a:cubicBezTo>
                  <a:pt x="485" y="442"/>
                  <a:pt x="485" y="442"/>
                  <a:pt x="485" y="442"/>
                </a:cubicBezTo>
                <a:cubicBezTo>
                  <a:pt x="486" y="442"/>
                  <a:pt x="486" y="442"/>
                  <a:pt x="486" y="442"/>
                </a:cubicBezTo>
                <a:cubicBezTo>
                  <a:pt x="487" y="443"/>
                  <a:pt x="487" y="443"/>
                  <a:pt x="487" y="443"/>
                </a:cubicBezTo>
                <a:cubicBezTo>
                  <a:pt x="486" y="444"/>
                  <a:pt x="486" y="444"/>
                  <a:pt x="486" y="444"/>
                </a:cubicBezTo>
                <a:cubicBezTo>
                  <a:pt x="486" y="446"/>
                  <a:pt x="486" y="446"/>
                  <a:pt x="486" y="446"/>
                </a:cubicBezTo>
                <a:cubicBezTo>
                  <a:pt x="487" y="446"/>
                  <a:pt x="487" y="446"/>
                  <a:pt x="487" y="446"/>
                </a:cubicBezTo>
                <a:cubicBezTo>
                  <a:pt x="488" y="448"/>
                  <a:pt x="488" y="448"/>
                  <a:pt x="488" y="448"/>
                </a:cubicBezTo>
                <a:cubicBezTo>
                  <a:pt x="491" y="451"/>
                  <a:pt x="491" y="451"/>
                  <a:pt x="491" y="451"/>
                </a:cubicBezTo>
                <a:cubicBezTo>
                  <a:pt x="491" y="453"/>
                  <a:pt x="491" y="453"/>
                  <a:pt x="491" y="453"/>
                </a:cubicBezTo>
                <a:cubicBezTo>
                  <a:pt x="494" y="451"/>
                  <a:pt x="494" y="451"/>
                  <a:pt x="494" y="451"/>
                </a:cubicBezTo>
                <a:cubicBezTo>
                  <a:pt x="495" y="452"/>
                  <a:pt x="495" y="452"/>
                  <a:pt x="495" y="452"/>
                </a:cubicBezTo>
                <a:cubicBezTo>
                  <a:pt x="495" y="454"/>
                  <a:pt x="495" y="454"/>
                  <a:pt x="495" y="454"/>
                </a:cubicBezTo>
                <a:cubicBezTo>
                  <a:pt x="496" y="454"/>
                  <a:pt x="496" y="454"/>
                  <a:pt x="496" y="454"/>
                </a:cubicBezTo>
                <a:cubicBezTo>
                  <a:pt x="498" y="456"/>
                  <a:pt x="498" y="456"/>
                  <a:pt x="498" y="456"/>
                </a:cubicBezTo>
                <a:cubicBezTo>
                  <a:pt x="501" y="455"/>
                  <a:pt x="501" y="455"/>
                  <a:pt x="501" y="455"/>
                </a:cubicBezTo>
                <a:cubicBezTo>
                  <a:pt x="505" y="455"/>
                  <a:pt x="505" y="455"/>
                  <a:pt x="505" y="455"/>
                </a:cubicBezTo>
                <a:cubicBezTo>
                  <a:pt x="506" y="453"/>
                  <a:pt x="506" y="453"/>
                  <a:pt x="506" y="453"/>
                </a:cubicBezTo>
                <a:cubicBezTo>
                  <a:pt x="509" y="451"/>
                  <a:pt x="509" y="451"/>
                  <a:pt x="509" y="451"/>
                </a:cubicBezTo>
                <a:cubicBezTo>
                  <a:pt x="510" y="451"/>
                  <a:pt x="510" y="451"/>
                  <a:pt x="510" y="451"/>
                </a:cubicBezTo>
                <a:cubicBezTo>
                  <a:pt x="511" y="453"/>
                  <a:pt x="511" y="453"/>
                  <a:pt x="511" y="453"/>
                </a:cubicBezTo>
                <a:cubicBezTo>
                  <a:pt x="516" y="452"/>
                  <a:pt x="516" y="452"/>
                  <a:pt x="516" y="452"/>
                </a:cubicBezTo>
                <a:cubicBezTo>
                  <a:pt x="520" y="455"/>
                  <a:pt x="520" y="455"/>
                  <a:pt x="520" y="455"/>
                </a:cubicBezTo>
                <a:cubicBezTo>
                  <a:pt x="521" y="456"/>
                  <a:pt x="521" y="456"/>
                  <a:pt x="521" y="456"/>
                </a:cubicBezTo>
                <a:cubicBezTo>
                  <a:pt x="523" y="458"/>
                  <a:pt x="523" y="458"/>
                  <a:pt x="523" y="458"/>
                </a:cubicBezTo>
                <a:cubicBezTo>
                  <a:pt x="524" y="457"/>
                  <a:pt x="524" y="457"/>
                  <a:pt x="524" y="457"/>
                </a:cubicBezTo>
                <a:cubicBezTo>
                  <a:pt x="529" y="456"/>
                  <a:pt x="529" y="456"/>
                  <a:pt x="529" y="456"/>
                </a:cubicBezTo>
                <a:cubicBezTo>
                  <a:pt x="530" y="458"/>
                  <a:pt x="530" y="458"/>
                  <a:pt x="530" y="458"/>
                </a:cubicBezTo>
                <a:cubicBezTo>
                  <a:pt x="532" y="457"/>
                  <a:pt x="532" y="457"/>
                  <a:pt x="532" y="457"/>
                </a:cubicBezTo>
                <a:cubicBezTo>
                  <a:pt x="531" y="455"/>
                  <a:pt x="531" y="455"/>
                  <a:pt x="531" y="455"/>
                </a:cubicBezTo>
                <a:cubicBezTo>
                  <a:pt x="529" y="452"/>
                  <a:pt x="529" y="452"/>
                  <a:pt x="529" y="452"/>
                </a:cubicBezTo>
                <a:cubicBezTo>
                  <a:pt x="529" y="449"/>
                  <a:pt x="529" y="449"/>
                  <a:pt x="529" y="449"/>
                </a:cubicBezTo>
                <a:cubicBezTo>
                  <a:pt x="530" y="448"/>
                  <a:pt x="530" y="448"/>
                  <a:pt x="530" y="448"/>
                </a:cubicBezTo>
                <a:cubicBezTo>
                  <a:pt x="531" y="448"/>
                  <a:pt x="531" y="448"/>
                  <a:pt x="531" y="448"/>
                </a:cubicBezTo>
                <a:cubicBezTo>
                  <a:pt x="532" y="452"/>
                  <a:pt x="532" y="452"/>
                  <a:pt x="532" y="452"/>
                </a:cubicBezTo>
                <a:cubicBezTo>
                  <a:pt x="533" y="455"/>
                  <a:pt x="533" y="455"/>
                  <a:pt x="533" y="455"/>
                </a:cubicBezTo>
                <a:cubicBezTo>
                  <a:pt x="536" y="459"/>
                  <a:pt x="536" y="459"/>
                  <a:pt x="536" y="459"/>
                </a:cubicBezTo>
                <a:cubicBezTo>
                  <a:pt x="538" y="461"/>
                  <a:pt x="538" y="461"/>
                  <a:pt x="538" y="461"/>
                </a:cubicBezTo>
                <a:cubicBezTo>
                  <a:pt x="539" y="464"/>
                  <a:pt x="539" y="464"/>
                  <a:pt x="539" y="464"/>
                </a:cubicBezTo>
                <a:cubicBezTo>
                  <a:pt x="539" y="458"/>
                  <a:pt x="539" y="458"/>
                  <a:pt x="539" y="458"/>
                </a:cubicBezTo>
                <a:cubicBezTo>
                  <a:pt x="538" y="457"/>
                  <a:pt x="538" y="457"/>
                  <a:pt x="538" y="457"/>
                </a:cubicBezTo>
                <a:cubicBezTo>
                  <a:pt x="534" y="455"/>
                  <a:pt x="534" y="455"/>
                  <a:pt x="534" y="455"/>
                </a:cubicBezTo>
                <a:cubicBezTo>
                  <a:pt x="534" y="452"/>
                  <a:pt x="534" y="452"/>
                  <a:pt x="534" y="452"/>
                </a:cubicBezTo>
                <a:cubicBezTo>
                  <a:pt x="532" y="447"/>
                  <a:pt x="532" y="447"/>
                  <a:pt x="532" y="447"/>
                </a:cubicBezTo>
                <a:cubicBezTo>
                  <a:pt x="533" y="445"/>
                  <a:pt x="533" y="445"/>
                  <a:pt x="533" y="445"/>
                </a:cubicBezTo>
                <a:cubicBezTo>
                  <a:pt x="534" y="446"/>
                  <a:pt x="534" y="446"/>
                  <a:pt x="534" y="446"/>
                </a:cubicBezTo>
                <a:cubicBezTo>
                  <a:pt x="534" y="447"/>
                  <a:pt x="534" y="447"/>
                  <a:pt x="534" y="447"/>
                </a:cubicBezTo>
                <a:cubicBezTo>
                  <a:pt x="535" y="448"/>
                  <a:pt x="535" y="448"/>
                  <a:pt x="535" y="448"/>
                </a:cubicBezTo>
                <a:cubicBezTo>
                  <a:pt x="536" y="447"/>
                  <a:pt x="536" y="447"/>
                  <a:pt x="536" y="447"/>
                </a:cubicBezTo>
                <a:cubicBezTo>
                  <a:pt x="536" y="445"/>
                  <a:pt x="536" y="445"/>
                  <a:pt x="536" y="445"/>
                </a:cubicBezTo>
                <a:cubicBezTo>
                  <a:pt x="535" y="443"/>
                  <a:pt x="535" y="443"/>
                  <a:pt x="535" y="443"/>
                </a:cubicBezTo>
                <a:cubicBezTo>
                  <a:pt x="536" y="442"/>
                  <a:pt x="536" y="442"/>
                  <a:pt x="536" y="442"/>
                </a:cubicBezTo>
                <a:cubicBezTo>
                  <a:pt x="535" y="441"/>
                  <a:pt x="535" y="441"/>
                  <a:pt x="535" y="441"/>
                </a:cubicBezTo>
                <a:cubicBezTo>
                  <a:pt x="536" y="439"/>
                  <a:pt x="536" y="439"/>
                  <a:pt x="536" y="439"/>
                </a:cubicBezTo>
                <a:cubicBezTo>
                  <a:pt x="538" y="439"/>
                  <a:pt x="538" y="439"/>
                  <a:pt x="538" y="439"/>
                </a:cubicBezTo>
                <a:cubicBezTo>
                  <a:pt x="539" y="441"/>
                  <a:pt x="539" y="441"/>
                  <a:pt x="539" y="441"/>
                </a:cubicBezTo>
                <a:cubicBezTo>
                  <a:pt x="539" y="443"/>
                  <a:pt x="539" y="443"/>
                  <a:pt x="539" y="443"/>
                </a:cubicBezTo>
                <a:cubicBezTo>
                  <a:pt x="540" y="443"/>
                  <a:pt x="540" y="443"/>
                  <a:pt x="540" y="443"/>
                </a:cubicBezTo>
                <a:cubicBezTo>
                  <a:pt x="540" y="442"/>
                  <a:pt x="540" y="442"/>
                  <a:pt x="540" y="442"/>
                </a:cubicBezTo>
                <a:cubicBezTo>
                  <a:pt x="543" y="441"/>
                  <a:pt x="543" y="441"/>
                  <a:pt x="543" y="441"/>
                </a:cubicBezTo>
                <a:cubicBezTo>
                  <a:pt x="544" y="439"/>
                  <a:pt x="544" y="439"/>
                  <a:pt x="544" y="439"/>
                </a:cubicBezTo>
                <a:cubicBezTo>
                  <a:pt x="546" y="439"/>
                  <a:pt x="546" y="439"/>
                  <a:pt x="546" y="439"/>
                </a:cubicBezTo>
                <a:cubicBezTo>
                  <a:pt x="547" y="441"/>
                  <a:pt x="547" y="441"/>
                  <a:pt x="547" y="441"/>
                </a:cubicBezTo>
                <a:cubicBezTo>
                  <a:pt x="546" y="442"/>
                  <a:pt x="546" y="442"/>
                  <a:pt x="546" y="442"/>
                </a:cubicBezTo>
                <a:cubicBezTo>
                  <a:pt x="546" y="443"/>
                  <a:pt x="546" y="443"/>
                  <a:pt x="546" y="443"/>
                </a:cubicBezTo>
                <a:cubicBezTo>
                  <a:pt x="547" y="442"/>
                  <a:pt x="547" y="442"/>
                  <a:pt x="547" y="442"/>
                </a:cubicBezTo>
                <a:cubicBezTo>
                  <a:pt x="548" y="442"/>
                  <a:pt x="548" y="442"/>
                  <a:pt x="548" y="442"/>
                </a:cubicBezTo>
                <a:cubicBezTo>
                  <a:pt x="550" y="443"/>
                  <a:pt x="550" y="443"/>
                  <a:pt x="550" y="443"/>
                </a:cubicBezTo>
                <a:cubicBezTo>
                  <a:pt x="549" y="446"/>
                  <a:pt x="549" y="446"/>
                  <a:pt x="549" y="446"/>
                </a:cubicBezTo>
                <a:cubicBezTo>
                  <a:pt x="549" y="447"/>
                  <a:pt x="549" y="447"/>
                  <a:pt x="549" y="447"/>
                </a:cubicBezTo>
                <a:cubicBezTo>
                  <a:pt x="550" y="449"/>
                  <a:pt x="550" y="449"/>
                  <a:pt x="550" y="449"/>
                </a:cubicBezTo>
                <a:cubicBezTo>
                  <a:pt x="552" y="449"/>
                  <a:pt x="552" y="449"/>
                  <a:pt x="552" y="449"/>
                </a:cubicBezTo>
                <a:cubicBezTo>
                  <a:pt x="554" y="449"/>
                  <a:pt x="554" y="449"/>
                  <a:pt x="554" y="449"/>
                </a:cubicBezTo>
                <a:cubicBezTo>
                  <a:pt x="553" y="451"/>
                  <a:pt x="553" y="451"/>
                  <a:pt x="553" y="451"/>
                </a:cubicBezTo>
                <a:cubicBezTo>
                  <a:pt x="550" y="453"/>
                  <a:pt x="550" y="453"/>
                  <a:pt x="550" y="453"/>
                </a:cubicBezTo>
                <a:cubicBezTo>
                  <a:pt x="550" y="453"/>
                  <a:pt x="550" y="453"/>
                  <a:pt x="550" y="453"/>
                </a:cubicBezTo>
                <a:cubicBezTo>
                  <a:pt x="551" y="454"/>
                  <a:pt x="551" y="454"/>
                  <a:pt x="551" y="454"/>
                </a:cubicBezTo>
                <a:cubicBezTo>
                  <a:pt x="554" y="452"/>
                  <a:pt x="554" y="452"/>
                  <a:pt x="554" y="452"/>
                </a:cubicBezTo>
                <a:cubicBezTo>
                  <a:pt x="556" y="450"/>
                  <a:pt x="556" y="450"/>
                  <a:pt x="556" y="450"/>
                </a:cubicBezTo>
                <a:cubicBezTo>
                  <a:pt x="559" y="449"/>
                  <a:pt x="559" y="449"/>
                  <a:pt x="559" y="449"/>
                </a:cubicBezTo>
                <a:cubicBezTo>
                  <a:pt x="561" y="449"/>
                  <a:pt x="561" y="449"/>
                  <a:pt x="561" y="449"/>
                </a:cubicBezTo>
                <a:cubicBezTo>
                  <a:pt x="561" y="450"/>
                  <a:pt x="561" y="450"/>
                  <a:pt x="561" y="450"/>
                </a:cubicBezTo>
                <a:cubicBezTo>
                  <a:pt x="559" y="451"/>
                  <a:pt x="559" y="451"/>
                  <a:pt x="559" y="451"/>
                </a:cubicBezTo>
                <a:cubicBezTo>
                  <a:pt x="558" y="452"/>
                  <a:pt x="558" y="452"/>
                  <a:pt x="558" y="452"/>
                </a:cubicBezTo>
                <a:cubicBezTo>
                  <a:pt x="558" y="455"/>
                  <a:pt x="558" y="455"/>
                  <a:pt x="558" y="455"/>
                </a:cubicBezTo>
                <a:cubicBezTo>
                  <a:pt x="554" y="457"/>
                  <a:pt x="554" y="457"/>
                  <a:pt x="554" y="457"/>
                </a:cubicBezTo>
                <a:cubicBezTo>
                  <a:pt x="554" y="459"/>
                  <a:pt x="554" y="459"/>
                  <a:pt x="554" y="459"/>
                </a:cubicBezTo>
                <a:cubicBezTo>
                  <a:pt x="550" y="462"/>
                  <a:pt x="550" y="462"/>
                  <a:pt x="550" y="462"/>
                </a:cubicBezTo>
                <a:cubicBezTo>
                  <a:pt x="550" y="464"/>
                  <a:pt x="550" y="464"/>
                  <a:pt x="550" y="464"/>
                </a:cubicBezTo>
                <a:cubicBezTo>
                  <a:pt x="549" y="465"/>
                  <a:pt x="549" y="465"/>
                  <a:pt x="549" y="465"/>
                </a:cubicBezTo>
                <a:cubicBezTo>
                  <a:pt x="549" y="463"/>
                  <a:pt x="549" y="463"/>
                  <a:pt x="549" y="463"/>
                </a:cubicBezTo>
                <a:cubicBezTo>
                  <a:pt x="547" y="465"/>
                  <a:pt x="547" y="465"/>
                  <a:pt x="547" y="465"/>
                </a:cubicBezTo>
                <a:cubicBezTo>
                  <a:pt x="546" y="469"/>
                  <a:pt x="546" y="469"/>
                  <a:pt x="546" y="469"/>
                </a:cubicBezTo>
                <a:cubicBezTo>
                  <a:pt x="546" y="471"/>
                  <a:pt x="546" y="471"/>
                  <a:pt x="546" y="471"/>
                </a:cubicBezTo>
                <a:cubicBezTo>
                  <a:pt x="548" y="470"/>
                  <a:pt x="548" y="470"/>
                  <a:pt x="548" y="470"/>
                </a:cubicBezTo>
                <a:cubicBezTo>
                  <a:pt x="550" y="469"/>
                  <a:pt x="550" y="469"/>
                  <a:pt x="550" y="469"/>
                </a:cubicBezTo>
                <a:cubicBezTo>
                  <a:pt x="550" y="472"/>
                  <a:pt x="550" y="472"/>
                  <a:pt x="550" y="472"/>
                </a:cubicBezTo>
                <a:cubicBezTo>
                  <a:pt x="547" y="473"/>
                  <a:pt x="547" y="473"/>
                  <a:pt x="547" y="473"/>
                </a:cubicBezTo>
                <a:cubicBezTo>
                  <a:pt x="547" y="475"/>
                  <a:pt x="547" y="475"/>
                  <a:pt x="547" y="475"/>
                </a:cubicBezTo>
                <a:cubicBezTo>
                  <a:pt x="550" y="474"/>
                  <a:pt x="550" y="474"/>
                  <a:pt x="550" y="474"/>
                </a:cubicBezTo>
                <a:cubicBezTo>
                  <a:pt x="552" y="472"/>
                  <a:pt x="552" y="472"/>
                  <a:pt x="552" y="472"/>
                </a:cubicBezTo>
                <a:cubicBezTo>
                  <a:pt x="554" y="472"/>
                  <a:pt x="554" y="472"/>
                  <a:pt x="554" y="472"/>
                </a:cubicBezTo>
                <a:cubicBezTo>
                  <a:pt x="552" y="475"/>
                  <a:pt x="552" y="475"/>
                  <a:pt x="552" y="475"/>
                </a:cubicBezTo>
                <a:cubicBezTo>
                  <a:pt x="550" y="476"/>
                  <a:pt x="550" y="476"/>
                  <a:pt x="550" y="476"/>
                </a:cubicBezTo>
                <a:cubicBezTo>
                  <a:pt x="552" y="477"/>
                  <a:pt x="552" y="477"/>
                  <a:pt x="552" y="477"/>
                </a:cubicBezTo>
                <a:cubicBezTo>
                  <a:pt x="554" y="476"/>
                  <a:pt x="554" y="476"/>
                  <a:pt x="554" y="476"/>
                </a:cubicBezTo>
                <a:cubicBezTo>
                  <a:pt x="553" y="479"/>
                  <a:pt x="553" y="479"/>
                  <a:pt x="553" y="479"/>
                </a:cubicBezTo>
                <a:cubicBezTo>
                  <a:pt x="553" y="481"/>
                  <a:pt x="553" y="481"/>
                  <a:pt x="553" y="481"/>
                </a:cubicBezTo>
                <a:cubicBezTo>
                  <a:pt x="551" y="482"/>
                  <a:pt x="551" y="482"/>
                  <a:pt x="551" y="482"/>
                </a:cubicBezTo>
                <a:cubicBezTo>
                  <a:pt x="548" y="481"/>
                  <a:pt x="548" y="481"/>
                  <a:pt x="548" y="481"/>
                </a:cubicBezTo>
                <a:cubicBezTo>
                  <a:pt x="547" y="479"/>
                  <a:pt x="547" y="479"/>
                  <a:pt x="547" y="479"/>
                </a:cubicBezTo>
                <a:cubicBezTo>
                  <a:pt x="544" y="480"/>
                  <a:pt x="544" y="480"/>
                  <a:pt x="544" y="480"/>
                </a:cubicBezTo>
                <a:cubicBezTo>
                  <a:pt x="543" y="477"/>
                  <a:pt x="543" y="477"/>
                  <a:pt x="543" y="477"/>
                </a:cubicBezTo>
                <a:cubicBezTo>
                  <a:pt x="542" y="477"/>
                  <a:pt x="542" y="477"/>
                  <a:pt x="542" y="477"/>
                </a:cubicBezTo>
                <a:cubicBezTo>
                  <a:pt x="541" y="481"/>
                  <a:pt x="541" y="481"/>
                  <a:pt x="541" y="481"/>
                </a:cubicBezTo>
                <a:cubicBezTo>
                  <a:pt x="543" y="483"/>
                  <a:pt x="543" y="483"/>
                  <a:pt x="543" y="483"/>
                </a:cubicBezTo>
                <a:cubicBezTo>
                  <a:pt x="544" y="486"/>
                  <a:pt x="544" y="486"/>
                  <a:pt x="544" y="486"/>
                </a:cubicBezTo>
                <a:cubicBezTo>
                  <a:pt x="543" y="491"/>
                  <a:pt x="543" y="491"/>
                  <a:pt x="543" y="491"/>
                </a:cubicBezTo>
                <a:cubicBezTo>
                  <a:pt x="545" y="487"/>
                  <a:pt x="545" y="487"/>
                  <a:pt x="545" y="487"/>
                </a:cubicBezTo>
                <a:cubicBezTo>
                  <a:pt x="544" y="483"/>
                  <a:pt x="544" y="483"/>
                  <a:pt x="544" y="483"/>
                </a:cubicBezTo>
                <a:cubicBezTo>
                  <a:pt x="546" y="481"/>
                  <a:pt x="546" y="481"/>
                  <a:pt x="546" y="481"/>
                </a:cubicBezTo>
                <a:cubicBezTo>
                  <a:pt x="547" y="483"/>
                  <a:pt x="547" y="483"/>
                  <a:pt x="547" y="483"/>
                </a:cubicBezTo>
                <a:cubicBezTo>
                  <a:pt x="550" y="483"/>
                  <a:pt x="550" y="483"/>
                  <a:pt x="550" y="483"/>
                </a:cubicBezTo>
                <a:cubicBezTo>
                  <a:pt x="552" y="485"/>
                  <a:pt x="552" y="485"/>
                  <a:pt x="552" y="485"/>
                </a:cubicBezTo>
                <a:cubicBezTo>
                  <a:pt x="554" y="483"/>
                  <a:pt x="554" y="483"/>
                  <a:pt x="554" y="483"/>
                </a:cubicBezTo>
                <a:cubicBezTo>
                  <a:pt x="554" y="480"/>
                  <a:pt x="554" y="480"/>
                  <a:pt x="554" y="480"/>
                </a:cubicBezTo>
                <a:cubicBezTo>
                  <a:pt x="557" y="480"/>
                  <a:pt x="557" y="480"/>
                  <a:pt x="557" y="480"/>
                </a:cubicBezTo>
                <a:cubicBezTo>
                  <a:pt x="559" y="477"/>
                  <a:pt x="559" y="477"/>
                  <a:pt x="559" y="477"/>
                </a:cubicBezTo>
                <a:cubicBezTo>
                  <a:pt x="562" y="477"/>
                  <a:pt x="562" y="477"/>
                  <a:pt x="562" y="477"/>
                </a:cubicBezTo>
                <a:cubicBezTo>
                  <a:pt x="563" y="475"/>
                  <a:pt x="563" y="475"/>
                  <a:pt x="563" y="475"/>
                </a:cubicBezTo>
                <a:cubicBezTo>
                  <a:pt x="561" y="476"/>
                  <a:pt x="561" y="476"/>
                  <a:pt x="561" y="476"/>
                </a:cubicBezTo>
                <a:cubicBezTo>
                  <a:pt x="559" y="476"/>
                  <a:pt x="559" y="476"/>
                  <a:pt x="559" y="476"/>
                </a:cubicBezTo>
                <a:cubicBezTo>
                  <a:pt x="558" y="478"/>
                  <a:pt x="558" y="478"/>
                  <a:pt x="558" y="478"/>
                </a:cubicBezTo>
                <a:cubicBezTo>
                  <a:pt x="556" y="478"/>
                  <a:pt x="556" y="478"/>
                  <a:pt x="556" y="478"/>
                </a:cubicBezTo>
                <a:cubicBezTo>
                  <a:pt x="555" y="478"/>
                  <a:pt x="555" y="478"/>
                  <a:pt x="555" y="478"/>
                </a:cubicBezTo>
                <a:cubicBezTo>
                  <a:pt x="557" y="476"/>
                  <a:pt x="557" y="476"/>
                  <a:pt x="557" y="476"/>
                </a:cubicBezTo>
                <a:cubicBezTo>
                  <a:pt x="558" y="474"/>
                  <a:pt x="558" y="474"/>
                  <a:pt x="558" y="474"/>
                </a:cubicBezTo>
                <a:cubicBezTo>
                  <a:pt x="557" y="473"/>
                  <a:pt x="557" y="473"/>
                  <a:pt x="557" y="473"/>
                </a:cubicBezTo>
                <a:cubicBezTo>
                  <a:pt x="557" y="471"/>
                  <a:pt x="557" y="471"/>
                  <a:pt x="557" y="471"/>
                </a:cubicBezTo>
                <a:cubicBezTo>
                  <a:pt x="559" y="468"/>
                  <a:pt x="559" y="468"/>
                  <a:pt x="559" y="468"/>
                </a:cubicBezTo>
                <a:cubicBezTo>
                  <a:pt x="559" y="466"/>
                  <a:pt x="559" y="466"/>
                  <a:pt x="559" y="466"/>
                </a:cubicBezTo>
                <a:cubicBezTo>
                  <a:pt x="557" y="465"/>
                  <a:pt x="557" y="465"/>
                  <a:pt x="557" y="465"/>
                </a:cubicBezTo>
                <a:cubicBezTo>
                  <a:pt x="558" y="464"/>
                  <a:pt x="558" y="464"/>
                  <a:pt x="558" y="464"/>
                </a:cubicBezTo>
                <a:cubicBezTo>
                  <a:pt x="560" y="460"/>
                  <a:pt x="560" y="460"/>
                  <a:pt x="560" y="460"/>
                </a:cubicBezTo>
                <a:cubicBezTo>
                  <a:pt x="561" y="457"/>
                  <a:pt x="561" y="457"/>
                  <a:pt x="561" y="457"/>
                </a:cubicBezTo>
                <a:cubicBezTo>
                  <a:pt x="563" y="455"/>
                  <a:pt x="563" y="455"/>
                  <a:pt x="563" y="455"/>
                </a:cubicBezTo>
                <a:cubicBezTo>
                  <a:pt x="564" y="456"/>
                  <a:pt x="564" y="456"/>
                  <a:pt x="564" y="456"/>
                </a:cubicBezTo>
                <a:cubicBezTo>
                  <a:pt x="564" y="457"/>
                  <a:pt x="564" y="457"/>
                  <a:pt x="564" y="457"/>
                </a:cubicBezTo>
                <a:cubicBezTo>
                  <a:pt x="565" y="457"/>
                  <a:pt x="565" y="457"/>
                  <a:pt x="565" y="457"/>
                </a:cubicBezTo>
                <a:cubicBezTo>
                  <a:pt x="566" y="455"/>
                  <a:pt x="566" y="455"/>
                  <a:pt x="566" y="455"/>
                </a:cubicBezTo>
                <a:cubicBezTo>
                  <a:pt x="567" y="456"/>
                  <a:pt x="567" y="456"/>
                  <a:pt x="567" y="456"/>
                </a:cubicBezTo>
                <a:cubicBezTo>
                  <a:pt x="568" y="456"/>
                  <a:pt x="568" y="456"/>
                  <a:pt x="568" y="456"/>
                </a:cubicBezTo>
                <a:cubicBezTo>
                  <a:pt x="569" y="457"/>
                  <a:pt x="569" y="457"/>
                  <a:pt x="569" y="457"/>
                </a:cubicBezTo>
                <a:cubicBezTo>
                  <a:pt x="571" y="457"/>
                  <a:pt x="571" y="457"/>
                  <a:pt x="571" y="457"/>
                </a:cubicBezTo>
                <a:cubicBezTo>
                  <a:pt x="572" y="455"/>
                  <a:pt x="572" y="455"/>
                  <a:pt x="572" y="455"/>
                </a:cubicBezTo>
                <a:cubicBezTo>
                  <a:pt x="578" y="453"/>
                  <a:pt x="578" y="453"/>
                  <a:pt x="578" y="453"/>
                </a:cubicBezTo>
                <a:cubicBezTo>
                  <a:pt x="579" y="451"/>
                  <a:pt x="579" y="451"/>
                  <a:pt x="579" y="451"/>
                </a:cubicBezTo>
                <a:cubicBezTo>
                  <a:pt x="579" y="449"/>
                  <a:pt x="579" y="449"/>
                  <a:pt x="579" y="449"/>
                </a:cubicBezTo>
                <a:cubicBezTo>
                  <a:pt x="580" y="449"/>
                  <a:pt x="580" y="449"/>
                  <a:pt x="580" y="449"/>
                </a:cubicBezTo>
                <a:cubicBezTo>
                  <a:pt x="583" y="446"/>
                  <a:pt x="583" y="446"/>
                  <a:pt x="583" y="446"/>
                </a:cubicBezTo>
                <a:cubicBezTo>
                  <a:pt x="586" y="446"/>
                  <a:pt x="586" y="446"/>
                  <a:pt x="586" y="446"/>
                </a:cubicBezTo>
                <a:cubicBezTo>
                  <a:pt x="588" y="444"/>
                  <a:pt x="588" y="444"/>
                  <a:pt x="588" y="444"/>
                </a:cubicBezTo>
                <a:cubicBezTo>
                  <a:pt x="587" y="443"/>
                  <a:pt x="587" y="443"/>
                  <a:pt x="587" y="443"/>
                </a:cubicBezTo>
                <a:cubicBezTo>
                  <a:pt x="588" y="439"/>
                  <a:pt x="588" y="439"/>
                  <a:pt x="588" y="439"/>
                </a:cubicBezTo>
                <a:cubicBezTo>
                  <a:pt x="590" y="437"/>
                  <a:pt x="590" y="437"/>
                  <a:pt x="590" y="437"/>
                </a:cubicBezTo>
                <a:cubicBezTo>
                  <a:pt x="590" y="434"/>
                  <a:pt x="590" y="434"/>
                  <a:pt x="590" y="434"/>
                </a:cubicBezTo>
                <a:cubicBezTo>
                  <a:pt x="589" y="433"/>
                  <a:pt x="589" y="433"/>
                  <a:pt x="589" y="433"/>
                </a:cubicBezTo>
                <a:cubicBezTo>
                  <a:pt x="588" y="434"/>
                  <a:pt x="588" y="434"/>
                  <a:pt x="588" y="434"/>
                </a:cubicBezTo>
                <a:cubicBezTo>
                  <a:pt x="586" y="435"/>
                  <a:pt x="586" y="435"/>
                  <a:pt x="586" y="435"/>
                </a:cubicBezTo>
                <a:cubicBezTo>
                  <a:pt x="586" y="436"/>
                  <a:pt x="586" y="436"/>
                  <a:pt x="586" y="436"/>
                </a:cubicBezTo>
                <a:cubicBezTo>
                  <a:pt x="585" y="438"/>
                  <a:pt x="585" y="438"/>
                  <a:pt x="585" y="438"/>
                </a:cubicBezTo>
                <a:cubicBezTo>
                  <a:pt x="583" y="438"/>
                  <a:pt x="583" y="438"/>
                  <a:pt x="583" y="438"/>
                </a:cubicBezTo>
                <a:cubicBezTo>
                  <a:pt x="582" y="437"/>
                  <a:pt x="582" y="437"/>
                  <a:pt x="582" y="437"/>
                </a:cubicBezTo>
                <a:cubicBezTo>
                  <a:pt x="580" y="437"/>
                  <a:pt x="580" y="437"/>
                  <a:pt x="580" y="437"/>
                </a:cubicBezTo>
                <a:cubicBezTo>
                  <a:pt x="580" y="436"/>
                  <a:pt x="580" y="436"/>
                  <a:pt x="580" y="436"/>
                </a:cubicBezTo>
                <a:cubicBezTo>
                  <a:pt x="581" y="433"/>
                  <a:pt x="581" y="433"/>
                  <a:pt x="581" y="433"/>
                </a:cubicBezTo>
                <a:cubicBezTo>
                  <a:pt x="583" y="433"/>
                  <a:pt x="583" y="433"/>
                  <a:pt x="583" y="433"/>
                </a:cubicBezTo>
                <a:cubicBezTo>
                  <a:pt x="584" y="431"/>
                  <a:pt x="584" y="431"/>
                  <a:pt x="584" y="431"/>
                </a:cubicBezTo>
                <a:cubicBezTo>
                  <a:pt x="587" y="430"/>
                  <a:pt x="587" y="430"/>
                  <a:pt x="587" y="430"/>
                </a:cubicBezTo>
                <a:cubicBezTo>
                  <a:pt x="588" y="428"/>
                  <a:pt x="588" y="428"/>
                  <a:pt x="588" y="428"/>
                </a:cubicBezTo>
                <a:cubicBezTo>
                  <a:pt x="586" y="427"/>
                  <a:pt x="586" y="427"/>
                  <a:pt x="586" y="427"/>
                </a:cubicBezTo>
                <a:cubicBezTo>
                  <a:pt x="588" y="425"/>
                  <a:pt x="588" y="425"/>
                  <a:pt x="588" y="425"/>
                </a:cubicBezTo>
                <a:cubicBezTo>
                  <a:pt x="591" y="424"/>
                  <a:pt x="591" y="424"/>
                  <a:pt x="591" y="424"/>
                </a:cubicBezTo>
                <a:cubicBezTo>
                  <a:pt x="594" y="425"/>
                  <a:pt x="594" y="425"/>
                  <a:pt x="594" y="425"/>
                </a:cubicBezTo>
                <a:cubicBezTo>
                  <a:pt x="592" y="426"/>
                  <a:pt x="592" y="426"/>
                  <a:pt x="592" y="426"/>
                </a:cubicBezTo>
                <a:cubicBezTo>
                  <a:pt x="591" y="429"/>
                  <a:pt x="591" y="429"/>
                  <a:pt x="591" y="429"/>
                </a:cubicBezTo>
                <a:cubicBezTo>
                  <a:pt x="592" y="429"/>
                  <a:pt x="592" y="429"/>
                  <a:pt x="592" y="429"/>
                </a:cubicBezTo>
                <a:cubicBezTo>
                  <a:pt x="595" y="428"/>
                  <a:pt x="595" y="428"/>
                  <a:pt x="595" y="428"/>
                </a:cubicBezTo>
                <a:cubicBezTo>
                  <a:pt x="597" y="423"/>
                  <a:pt x="597" y="423"/>
                  <a:pt x="597" y="423"/>
                </a:cubicBezTo>
                <a:cubicBezTo>
                  <a:pt x="597" y="421"/>
                  <a:pt x="597" y="421"/>
                  <a:pt x="597" y="421"/>
                </a:cubicBezTo>
                <a:cubicBezTo>
                  <a:pt x="594" y="421"/>
                  <a:pt x="594" y="421"/>
                  <a:pt x="594" y="421"/>
                </a:cubicBezTo>
                <a:cubicBezTo>
                  <a:pt x="592" y="421"/>
                  <a:pt x="592" y="421"/>
                  <a:pt x="592" y="421"/>
                </a:cubicBezTo>
                <a:cubicBezTo>
                  <a:pt x="591" y="420"/>
                  <a:pt x="591" y="420"/>
                  <a:pt x="591" y="420"/>
                </a:cubicBezTo>
                <a:cubicBezTo>
                  <a:pt x="587" y="419"/>
                  <a:pt x="587" y="419"/>
                  <a:pt x="587" y="419"/>
                </a:cubicBezTo>
                <a:cubicBezTo>
                  <a:pt x="586" y="415"/>
                  <a:pt x="586" y="415"/>
                  <a:pt x="586" y="415"/>
                </a:cubicBezTo>
                <a:cubicBezTo>
                  <a:pt x="587" y="413"/>
                  <a:pt x="587" y="413"/>
                  <a:pt x="587" y="413"/>
                </a:cubicBezTo>
                <a:cubicBezTo>
                  <a:pt x="585" y="415"/>
                  <a:pt x="585" y="415"/>
                  <a:pt x="585" y="415"/>
                </a:cubicBezTo>
                <a:cubicBezTo>
                  <a:pt x="584" y="415"/>
                  <a:pt x="584" y="415"/>
                  <a:pt x="584" y="415"/>
                </a:cubicBezTo>
                <a:cubicBezTo>
                  <a:pt x="582" y="413"/>
                  <a:pt x="582" y="413"/>
                  <a:pt x="582" y="413"/>
                </a:cubicBezTo>
                <a:cubicBezTo>
                  <a:pt x="580" y="412"/>
                  <a:pt x="580" y="412"/>
                  <a:pt x="580" y="412"/>
                </a:cubicBezTo>
                <a:cubicBezTo>
                  <a:pt x="579" y="409"/>
                  <a:pt x="579" y="409"/>
                  <a:pt x="579" y="409"/>
                </a:cubicBezTo>
                <a:cubicBezTo>
                  <a:pt x="578" y="409"/>
                  <a:pt x="578" y="409"/>
                  <a:pt x="578" y="409"/>
                </a:cubicBezTo>
                <a:cubicBezTo>
                  <a:pt x="577" y="409"/>
                  <a:pt x="577" y="409"/>
                  <a:pt x="577" y="409"/>
                </a:cubicBezTo>
                <a:cubicBezTo>
                  <a:pt x="576" y="407"/>
                  <a:pt x="576" y="407"/>
                  <a:pt x="576" y="407"/>
                </a:cubicBezTo>
                <a:cubicBezTo>
                  <a:pt x="575" y="406"/>
                  <a:pt x="575" y="406"/>
                  <a:pt x="575" y="406"/>
                </a:cubicBezTo>
                <a:cubicBezTo>
                  <a:pt x="576" y="404"/>
                  <a:pt x="576" y="404"/>
                  <a:pt x="576" y="404"/>
                </a:cubicBezTo>
                <a:cubicBezTo>
                  <a:pt x="576" y="402"/>
                  <a:pt x="576" y="402"/>
                  <a:pt x="576" y="402"/>
                </a:cubicBezTo>
                <a:cubicBezTo>
                  <a:pt x="575" y="400"/>
                  <a:pt x="575" y="400"/>
                  <a:pt x="575" y="400"/>
                </a:cubicBezTo>
                <a:cubicBezTo>
                  <a:pt x="576" y="394"/>
                  <a:pt x="576" y="394"/>
                  <a:pt x="576" y="394"/>
                </a:cubicBezTo>
                <a:cubicBezTo>
                  <a:pt x="577" y="392"/>
                  <a:pt x="577" y="392"/>
                  <a:pt x="577" y="392"/>
                </a:cubicBezTo>
                <a:cubicBezTo>
                  <a:pt x="582" y="388"/>
                  <a:pt x="582" y="388"/>
                  <a:pt x="582" y="388"/>
                </a:cubicBezTo>
                <a:cubicBezTo>
                  <a:pt x="584" y="387"/>
                  <a:pt x="584" y="387"/>
                  <a:pt x="584" y="387"/>
                </a:cubicBezTo>
                <a:cubicBezTo>
                  <a:pt x="586" y="387"/>
                  <a:pt x="586" y="387"/>
                  <a:pt x="586" y="387"/>
                </a:cubicBezTo>
                <a:cubicBezTo>
                  <a:pt x="586" y="386"/>
                  <a:pt x="586" y="386"/>
                  <a:pt x="586" y="386"/>
                </a:cubicBezTo>
                <a:cubicBezTo>
                  <a:pt x="588" y="385"/>
                  <a:pt x="588" y="385"/>
                  <a:pt x="588" y="385"/>
                </a:cubicBezTo>
                <a:cubicBezTo>
                  <a:pt x="588" y="383"/>
                  <a:pt x="588" y="383"/>
                  <a:pt x="588" y="383"/>
                </a:cubicBezTo>
                <a:cubicBezTo>
                  <a:pt x="587" y="383"/>
                  <a:pt x="587" y="383"/>
                  <a:pt x="587" y="383"/>
                </a:cubicBezTo>
                <a:cubicBezTo>
                  <a:pt x="585" y="385"/>
                  <a:pt x="585" y="385"/>
                  <a:pt x="585" y="385"/>
                </a:cubicBezTo>
                <a:cubicBezTo>
                  <a:pt x="584" y="384"/>
                  <a:pt x="584" y="384"/>
                  <a:pt x="584" y="384"/>
                </a:cubicBezTo>
                <a:cubicBezTo>
                  <a:pt x="584" y="382"/>
                  <a:pt x="584" y="382"/>
                  <a:pt x="584" y="382"/>
                </a:cubicBezTo>
                <a:cubicBezTo>
                  <a:pt x="583" y="380"/>
                  <a:pt x="583" y="380"/>
                  <a:pt x="583" y="380"/>
                </a:cubicBezTo>
                <a:cubicBezTo>
                  <a:pt x="583" y="377"/>
                  <a:pt x="583" y="377"/>
                  <a:pt x="583" y="377"/>
                </a:cubicBezTo>
                <a:cubicBezTo>
                  <a:pt x="586" y="374"/>
                  <a:pt x="586" y="374"/>
                  <a:pt x="586" y="374"/>
                </a:cubicBezTo>
                <a:cubicBezTo>
                  <a:pt x="588" y="370"/>
                  <a:pt x="588" y="370"/>
                  <a:pt x="588" y="370"/>
                </a:cubicBezTo>
                <a:cubicBezTo>
                  <a:pt x="590" y="369"/>
                  <a:pt x="590" y="369"/>
                  <a:pt x="590" y="369"/>
                </a:cubicBezTo>
                <a:cubicBezTo>
                  <a:pt x="591" y="366"/>
                  <a:pt x="591" y="366"/>
                  <a:pt x="591" y="366"/>
                </a:cubicBezTo>
                <a:cubicBezTo>
                  <a:pt x="593" y="366"/>
                  <a:pt x="593" y="366"/>
                  <a:pt x="593" y="366"/>
                </a:cubicBezTo>
                <a:cubicBezTo>
                  <a:pt x="595" y="363"/>
                  <a:pt x="595" y="363"/>
                  <a:pt x="595" y="363"/>
                </a:cubicBezTo>
                <a:cubicBezTo>
                  <a:pt x="598" y="362"/>
                  <a:pt x="598" y="362"/>
                  <a:pt x="598" y="362"/>
                </a:cubicBezTo>
                <a:cubicBezTo>
                  <a:pt x="599" y="363"/>
                  <a:pt x="599" y="363"/>
                  <a:pt x="599" y="363"/>
                </a:cubicBezTo>
                <a:cubicBezTo>
                  <a:pt x="598" y="366"/>
                  <a:pt x="598" y="366"/>
                  <a:pt x="598" y="366"/>
                </a:cubicBezTo>
                <a:cubicBezTo>
                  <a:pt x="600" y="367"/>
                  <a:pt x="600" y="367"/>
                  <a:pt x="600" y="367"/>
                </a:cubicBezTo>
                <a:cubicBezTo>
                  <a:pt x="599" y="369"/>
                  <a:pt x="599" y="369"/>
                  <a:pt x="599" y="369"/>
                </a:cubicBezTo>
                <a:cubicBezTo>
                  <a:pt x="602" y="368"/>
                  <a:pt x="602" y="368"/>
                  <a:pt x="602" y="368"/>
                </a:cubicBezTo>
                <a:cubicBezTo>
                  <a:pt x="602" y="366"/>
                  <a:pt x="602" y="366"/>
                  <a:pt x="602" y="366"/>
                </a:cubicBezTo>
                <a:cubicBezTo>
                  <a:pt x="605" y="362"/>
                  <a:pt x="605" y="362"/>
                  <a:pt x="605" y="362"/>
                </a:cubicBezTo>
                <a:cubicBezTo>
                  <a:pt x="605" y="361"/>
                  <a:pt x="605" y="361"/>
                  <a:pt x="605" y="361"/>
                </a:cubicBezTo>
                <a:cubicBezTo>
                  <a:pt x="603" y="360"/>
                  <a:pt x="603" y="360"/>
                  <a:pt x="603" y="360"/>
                </a:cubicBezTo>
                <a:cubicBezTo>
                  <a:pt x="601" y="360"/>
                  <a:pt x="601" y="360"/>
                  <a:pt x="601" y="360"/>
                </a:cubicBezTo>
                <a:cubicBezTo>
                  <a:pt x="599" y="357"/>
                  <a:pt x="599" y="357"/>
                  <a:pt x="599" y="357"/>
                </a:cubicBezTo>
                <a:cubicBezTo>
                  <a:pt x="601" y="355"/>
                  <a:pt x="601" y="355"/>
                  <a:pt x="601" y="355"/>
                </a:cubicBezTo>
                <a:cubicBezTo>
                  <a:pt x="605" y="355"/>
                  <a:pt x="605" y="355"/>
                  <a:pt x="605" y="355"/>
                </a:cubicBezTo>
                <a:cubicBezTo>
                  <a:pt x="606" y="354"/>
                  <a:pt x="606" y="354"/>
                  <a:pt x="606" y="354"/>
                </a:cubicBezTo>
                <a:cubicBezTo>
                  <a:pt x="609" y="352"/>
                  <a:pt x="609" y="352"/>
                  <a:pt x="609" y="352"/>
                </a:cubicBezTo>
                <a:cubicBezTo>
                  <a:pt x="609" y="350"/>
                  <a:pt x="609" y="350"/>
                  <a:pt x="609" y="350"/>
                </a:cubicBezTo>
                <a:cubicBezTo>
                  <a:pt x="611" y="349"/>
                  <a:pt x="611" y="349"/>
                  <a:pt x="611" y="349"/>
                </a:cubicBezTo>
                <a:cubicBezTo>
                  <a:pt x="613" y="350"/>
                  <a:pt x="613" y="350"/>
                  <a:pt x="613" y="350"/>
                </a:cubicBezTo>
                <a:cubicBezTo>
                  <a:pt x="617" y="351"/>
                  <a:pt x="617" y="351"/>
                  <a:pt x="617" y="351"/>
                </a:cubicBezTo>
                <a:cubicBezTo>
                  <a:pt x="618" y="353"/>
                  <a:pt x="618" y="353"/>
                  <a:pt x="618" y="353"/>
                </a:cubicBezTo>
                <a:cubicBezTo>
                  <a:pt x="617" y="354"/>
                  <a:pt x="617" y="354"/>
                  <a:pt x="617" y="354"/>
                </a:cubicBezTo>
                <a:cubicBezTo>
                  <a:pt x="619" y="355"/>
                  <a:pt x="619" y="355"/>
                  <a:pt x="619" y="355"/>
                </a:cubicBezTo>
                <a:cubicBezTo>
                  <a:pt x="620" y="357"/>
                  <a:pt x="620" y="357"/>
                  <a:pt x="620" y="357"/>
                </a:cubicBezTo>
                <a:cubicBezTo>
                  <a:pt x="622" y="358"/>
                  <a:pt x="622" y="358"/>
                  <a:pt x="622" y="358"/>
                </a:cubicBezTo>
                <a:cubicBezTo>
                  <a:pt x="621" y="360"/>
                  <a:pt x="621" y="360"/>
                  <a:pt x="621" y="360"/>
                </a:cubicBezTo>
                <a:cubicBezTo>
                  <a:pt x="620" y="361"/>
                  <a:pt x="620" y="361"/>
                  <a:pt x="620" y="361"/>
                </a:cubicBezTo>
                <a:cubicBezTo>
                  <a:pt x="621" y="363"/>
                  <a:pt x="621" y="363"/>
                  <a:pt x="621" y="363"/>
                </a:cubicBezTo>
                <a:cubicBezTo>
                  <a:pt x="620" y="365"/>
                  <a:pt x="620" y="365"/>
                  <a:pt x="620" y="365"/>
                </a:cubicBezTo>
                <a:cubicBezTo>
                  <a:pt x="622" y="367"/>
                  <a:pt x="622" y="367"/>
                  <a:pt x="622" y="367"/>
                </a:cubicBezTo>
                <a:cubicBezTo>
                  <a:pt x="623" y="369"/>
                  <a:pt x="623" y="369"/>
                  <a:pt x="623" y="369"/>
                </a:cubicBezTo>
                <a:cubicBezTo>
                  <a:pt x="623" y="373"/>
                  <a:pt x="623" y="373"/>
                  <a:pt x="623" y="373"/>
                </a:cubicBezTo>
                <a:cubicBezTo>
                  <a:pt x="624" y="374"/>
                  <a:pt x="624" y="374"/>
                  <a:pt x="624" y="374"/>
                </a:cubicBezTo>
                <a:cubicBezTo>
                  <a:pt x="624" y="375"/>
                  <a:pt x="624" y="375"/>
                  <a:pt x="624" y="375"/>
                </a:cubicBezTo>
                <a:cubicBezTo>
                  <a:pt x="622" y="377"/>
                  <a:pt x="622" y="377"/>
                  <a:pt x="622" y="377"/>
                </a:cubicBezTo>
                <a:cubicBezTo>
                  <a:pt x="622" y="379"/>
                  <a:pt x="622" y="379"/>
                  <a:pt x="622" y="379"/>
                </a:cubicBezTo>
                <a:cubicBezTo>
                  <a:pt x="620" y="382"/>
                  <a:pt x="620" y="382"/>
                  <a:pt x="620" y="382"/>
                </a:cubicBezTo>
                <a:cubicBezTo>
                  <a:pt x="620" y="385"/>
                  <a:pt x="620" y="385"/>
                  <a:pt x="620" y="385"/>
                </a:cubicBezTo>
                <a:cubicBezTo>
                  <a:pt x="619" y="386"/>
                  <a:pt x="619" y="386"/>
                  <a:pt x="619" y="386"/>
                </a:cubicBezTo>
                <a:cubicBezTo>
                  <a:pt x="620" y="388"/>
                  <a:pt x="620" y="388"/>
                  <a:pt x="620" y="388"/>
                </a:cubicBezTo>
                <a:cubicBezTo>
                  <a:pt x="619" y="391"/>
                  <a:pt x="619" y="391"/>
                  <a:pt x="619" y="391"/>
                </a:cubicBezTo>
                <a:cubicBezTo>
                  <a:pt x="622" y="393"/>
                  <a:pt x="622" y="393"/>
                  <a:pt x="622" y="393"/>
                </a:cubicBezTo>
                <a:cubicBezTo>
                  <a:pt x="622" y="395"/>
                  <a:pt x="622" y="395"/>
                  <a:pt x="622" y="395"/>
                </a:cubicBezTo>
                <a:cubicBezTo>
                  <a:pt x="621" y="396"/>
                  <a:pt x="621" y="396"/>
                  <a:pt x="621" y="396"/>
                </a:cubicBezTo>
                <a:cubicBezTo>
                  <a:pt x="622" y="398"/>
                  <a:pt x="622" y="398"/>
                  <a:pt x="622" y="398"/>
                </a:cubicBezTo>
                <a:cubicBezTo>
                  <a:pt x="621" y="401"/>
                  <a:pt x="621" y="401"/>
                  <a:pt x="621" y="401"/>
                </a:cubicBezTo>
                <a:cubicBezTo>
                  <a:pt x="621" y="402"/>
                  <a:pt x="621" y="402"/>
                  <a:pt x="621" y="402"/>
                </a:cubicBezTo>
                <a:cubicBezTo>
                  <a:pt x="623" y="403"/>
                  <a:pt x="623" y="403"/>
                  <a:pt x="623" y="403"/>
                </a:cubicBezTo>
                <a:cubicBezTo>
                  <a:pt x="624" y="405"/>
                  <a:pt x="624" y="405"/>
                  <a:pt x="624" y="405"/>
                </a:cubicBezTo>
                <a:cubicBezTo>
                  <a:pt x="624" y="407"/>
                  <a:pt x="624" y="407"/>
                  <a:pt x="624" y="407"/>
                </a:cubicBezTo>
                <a:cubicBezTo>
                  <a:pt x="622" y="409"/>
                  <a:pt x="622" y="409"/>
                  <a:pt x="622" y="409"/>
                </a:cubicBezTo>
                <a:cubicBezTo>
                  <a:pt x="621" y="408"/>
                  <a:pt x="621" y="408"/>
                  <a:pt x="621" y="408"/>
                </a:cubicBezTo>
                <a:cubicBezTo>
                  <a:pt x="619" y="408"/>
                  <a:pt x="619" y="408"/>
                  <a:pt x="619" y="408"/>
                </a:cubicBezTo>
                <a:cubicBezTo>
                  <a:pt x="617" y="406"/>
                  <a:pt x="617" y="406"/>
                  <a:pt x="617" y="406"/>
                </a:cubicBezTo>
                <a:cubicBezTo>
                  <a:pt x="618" y="403"/>
                  <a:pt x="618" y="403"/>
                  <a:pt x="618" y="403"/>
                </a:cubicBezTo>
                <a:cubicBezTo>
                  <a:pt x="615" y="404"/>
                  <a:pt x="615" y="404"/>
                  <a:pt x="615" y="404"/>
                </a:cubicBezTo>
                <a:cubicBezTo>
                  <a:pt x="614" y="407"/>
                  <a:pt x="614" y="407"/>
                  <a:pt x="614" y="407"/>
                </a:cubicBezTo>
                <a:cubicBezTo>
                  <a:pt x="612" y="408"/>
                  <a:pt x="612" y="408"/>
                  <a:pt x="612" y="408"/>
                </a:cubicBezTo>
                <a:cubicBezTo>
                  <a:pt x="612" y="409"/>
                  <a:pt x="612" y="409"/>
                  <a:pt x="612" y="409"/>
                </a:cubicBezTo>
                <a:cubicBezTo>
                  <a:pt x="615" y="408"/>
                  <a:pt x="615" y="408"/>
                  <a:pt x="615" y="408"/>
                </a:cubicBezTo>
                <a:cubicBezTo>
                  <a:pt x="617" y="410"/>
                  <a:pt x="617" y="410"/>
                  <a:pt x="617" y="410"/>
                </a:cubicBezTo>
                <a:cubicBezTo>
                  <a:pt x="616" y="411"/>
                  <a:pt x="616" y="411"/>
                  <a:pt x="616" y="411"/>
                </a:cubicBezTo>
                <a:cubicBezTo>
                  <a:pt x="610" y="416"/>
                  <a:pt x="610" y="416"/>
                  <a:pt x="610" y="416"/>
                </a:cubicBezTo>
                <a:cubicBezTo>
                  <a:pt x="608" y="416"/>
                  <a:pt x="608" y="416"/>
                  <a:pt x="608" y="416"/>
                </a:cubicBezTo>
                <a:cubicBezTo>
                  <a:pt x="608" y="417"/>
                  <a:pt x="608" y="417"/>
                  <a:pt x="608" y="417"/>
                </a:cubicBezTo>
                <a:cubicBezTo>
                  <a:pt x="606" y="418"/>
                  <a:pt x="606" y="418"/>
                  <a:pt x="606" y="418"/>
                </a:cubicBezTo>
                <a:cubicBezTo>
                  <a:pt x="606" y="420"/>
                  <a:pt x="606" y="420"/>
                  <a:pt x="606" y="420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9" y="421"/>
                  <a:pt x="609" y="421"/>
                  <a:pt x="609" y="421"/>
                </a:cubicBezTo>
                <a:cubicBezTo>
                  <a:pt x="611" y="421"/>
                  <a:pt x="611" y="421"/>
                  <a:pt x="611" y="421"/>
                </a:cubicBezTo>
                <a:cubicBezTo>
                  <a:pt x="611" y="424"/>
                  <a:pt x="611" y="424"/>
                  <a:pt x="611" y="424"/>
                </a:cubicBezTo>
                <a:cubicBezTo>
                  <a:pt x="613" y="426"/>
                  <a:pt x="613" y="426"/>
                  <a:pt x="613" y="426"/>
                </a:cubicBezTo>
                <a:cubicBezTo>
                  <a:pt x="616" y="425"/>
                  <a:pt x="616" y="425"/>
                  <a:pt x="616" y="425"/>
                </a:cubicBezTo>
                <a:cubicBezTo>
                  <a:pt x="617" y="423"/>
                  <a:pt x="617" y="423"/>
                  <a:pt x="617" y="423"/>
                </a:cubicBezTo>
                <a:cubicBezTo>
                  <a:pt x="619" y="423"/>
                  <a:pt x="619" y="423"/>
                  <a:pt x="619" y="423"/>
                </a:cubicBezTo>
                <a:cubicBezTo>
                  <a:pt x="620" y="424"/>
                  <a:pt x="620" y="424"/>
                  <a:pt x="620" y="424"/>
                </a:cubicBezTo>
                <a:cubicBezTo>
                  <a:pt x="618" y="425"/>
                  <a:pt x="618" y="425"/>
                  <a:pt x="618" y="425"/>
                </a:cubicBezTo>
                <a:cubicBezTo>
                  <a:pt x="618" y="425"/>
                  <a:pt x="618" y="425"/>
                  <a:pt x="618" y="425"/>
                </a:cubicBezTo>
                <a:cubicBezTo>
                  <a:pt x="621" y="426"/>
                  <a:pt x="621" y="426"/>
                  <a:pt x="621" y="426"/>
                </a:cubicBezTo>
                <a:cubicBezTo>
                  <a:pt x="622" y="428"/>
                  <a:pt x="622" y="428"/>
                  <a:pt x="622" y="428"/>
                </a:cubicBezTo>
                <a:cubicBezTo>
                  <a:pt x="624" y="426"/>
                  <a:pt x="624" y="426"/>
                  <a:pt x="624" y="426"/>
                </a:cubicBezTo>
                <a:cubicBezTo>
                  <a:pt x="626" y="427"/>
                  <a:pt x="626" y="427"/>
                  <a:pt x="626" y="427"/>
                </a:cubicBezTo>
                <a:cubicBezTo>
                  <a:pt x="624" y="429"/>
                  <a:pt x="624" y="429"/>
                  <a:pt x="624" y="429"/>
                </a:cubicBezTo>
                <a:cubicBezTo>
                  <a:pt x="622" y="429"/>
                  <a:pt x="622" y="429"/>
                  <a:pt x="622" y="429"/>
                </a:cubicBezTo>
                <a:cubicBezTo>
                  <a:pt x="620" y="432"/>
                  <a:pt x="620" y="432"/>
                  <a:pt x="620" y="432"/>
                </a:cubicBezTo>
                <a:cubicBezTo>
                  <a:pt x="619" y="432"/>
                  <a:pt x="619" y="432"/>
                  <a:pt x="619" y="432"/>
                </a:cubicBezTo>
                <a:cubicBezTo>
                  <a:pt x="618" y="430"/>
                  <a:pt x="618" y="430"/>
                  <a:pt x="618" y="430"/>
                </a:cubicBezTo>
                <a:cubicBezTo>
                  <a:pt x="617" y="430"/>
                  <a:pt x="617" y="430"/>
                  <a:pt x="617" y="430"/>
                </a:cubicBezTo>
                <a:cubicBezTo>
                  <a:pt x="616" y="429"/>
                  <a:pt x="616" y="429"/>
                  <a:pt x="616" y="429"/>
                </a:cubicBezTo>
                <a:cubicBezTo>
                  <a:pt x="616" y="430"/>
                  <a:pt x="616" y="430"/>
                  <a:pt x="616" y="430"/>
                </a:cubicBezTo>
                <a:cubicBezTo>
                  <a:pt x="617" y="433"/>
                  <a:pt x="617" y="433"/>
                  <a:pt x="617" y="433"/>
                </a:cubicBezTo>
                <a:cubicBezTo>
                  <a:pt x="617" y="434"/>
                  <a:pt x="617" y="434"/>
                  <a:pt x="617" y="434"/>
                </a:cubicBezTo>
                <a:cubicBezTo>
                  <a:pt x="620" y="438"/>
                  <a:pt x="620" y="438"/>
                  <a:pt x="620" y="438"/>
                </a:cubicBezTo>
                <a:cubicBezTo>
                  <a:pt x="619" y="441"/>
                  <a:pt x="619" y="441"/>
                  <a:pt x="619" y="441"/>
                </a:cubicBezTo>
                <a:cubicBezTo>
                  <a:pt x="620" y="441"/>
                  <a:pt x="620" y="441"/>
                  <a:pt x="620" y="441"/>
                </a:cubicBezTo>
                <a:cubicBezTo>
                  <a:pt x="619" y="444"/>
                  <a:pt x="619" y="444"/>
                  <a:pt x="619" y="444"/>
                </a:cubicBezTo>
                <a:cubicBezTo>
                  <a:pt x="618" y="445"/>
                  <a:pt x="618" y="445"/>
                  <a:pt x="618" y="445"/>
                </a:cubicBezTo>
                <a:cubicBezTo>
                  <a:pt x="618" y="447"/>
                  <a:pt x="618" y="447"/>
                  <a:pt x="618" y="447"/>
                </a:cubicBezTo>
                <a:cubicBezTo>
                  <a:pt x="617" y="450"/>
                  <a:pt x="617" y="450"/>
                  <a:pt x="617" y="450"/>
                </a:cubicBezTo>
                <a:cubicBezTo>
                  <a:pt x="615" y="453"/>
                  <a:pt x="615" y="453"/>
                  <a:pt x="615" y="453"/>
                </a:cubicBezTo>
                <a:cubicBezTo>
                  <a:pt x="616" y="454"/>
                  <a:pt x="616" y="454"/>
                  <a:pt x="616" y="454"/>
                </a:cubicBezTo>
                <a:cubicBezTo>
                  <a:pt x="616" y="456"/>
                  <a:pt x="616" y="456"/>
                  <a:pt x="616" y="456"/>
                </a:cubicBezTo>
                <a:cubicBezTo>
                  <a:pt x="614" y="457"/>
                  <a:pt x="614" y="457"/>
                  <a:pt x="614" y="457"/>
                </a:cubicBezTo>
                <a:cubicBezTo>
                  <a:pt x="614" y="459"/>
                  <a:pt x="614" y="459"/>
                  <a:pt x="614" y="459"/>
                </a:cubicBezTo>
                <a:cubicBezTo>
                  <a:pt x="616" y="459"/>
                  <a:pt x="616" y="459"/>
                  <a:pt x="616" y="459"/>
                </a:cubicBezTo>
                <a:cubicBezTo>
                  <a:pt x="618" y="457"/>
                  <a:pt x="618" y="457"/>
                  <a:pt x="618" y="457"/>
                </a:cubicBezTo>
                <a:cubicBezTo>
                  <a:pt x="619" y="455"/>
                  <a:pt x="619" y="455"/>
                  <a:pt x="619" y="455"/>
                </a:cubicBezTo>
                <a:cubicBezTo>
                  <a:pt x="622" y="453"/>
                  <a:pt x="622" y="453"/>
                  <a:pt x="622" y="453"/>
                </a:cubicBezTo>
                <a:cubicBezTo>
                  <a:pt x="622" y="452"/>
                  <a:pt x="622" y="452"/>
                  <a:pt x="622" y="452"/>
                </a:cubicBezTo>
                <a:cubicBezTo>
                  <a:pt x="622" y="452"/>
                  <a:pt x="622" y="452"/>
                  <a:pt x="622" y="452"/>
                </a:cubicBezTo>
                <a:cubicBezTo>
                  <a:pt x="623" y="450"/>
                  <a:pt x="623" y="450"/>
                  <a:pt x="623" y="450"/>
                </a:cubicBezTo>
                <a:cubicBezTo>
                  <a:pt x="625" y="451"/>
                  <a:pt x="625" y="451"/>
                  <a:pt x="625" y="451"/>
                </a:cubicBezTo>
                <a:cubicBezTo>
                  <a:pt x="626" y="450"/>
                  <a:pt x="626" y="450"/>
                  <a:pt x="626" y="450"/>
                </a:cubicBezTo>
                <a:cubicBezTo>
                  <a:pt x="626" y="446"/>
                  <a:pt x="626" y="446"/>
                  <a:pt x="626" y="446"/>
                </a:cubicBezTo>
                <a:cubicBezTo>
                  <a:pt x="626" y="443"/>
                  <a:pt x="626" y="443"/>
                  <a:pt x="626" y="443"/>
                </a:cubicBezTo>
                <a:cubicBezTo>
                  <a:pt x="629" y="441"/>
                  <a:pt x="629" y="441"/>
                  <a:pt x="629" y="441"/>
                </a:cubicBezTo>
                <a:cubicBezTo>
                  <a:pt x="632" y="436"/>
                  <a:pt x="632" y="436"/>
                  <a:pt x="632" y="436"/>
                </a:cubicBezTo>
                <a:cubicBezTo>
                  <a:pt x="633" y="434"/>
                  <a:pt x="633" y="434"/>
                  <a:pt x="633" y="434"/>
                </a:cubicBezTo>
                <a:cubicBezTo>
                  <a:pt x="634" y="434"/>
                  <a:pt x="634" y="434"/>
                  <a:pt x="634" y="434"/>
                </a:cubicBezTo>
                <a:cubicBezTo>
                  <a:pt x="635" y="435"/>
                  <a:pt x="635" y="435"/>
                  <a:pt x="635" y="435"/>
                </a:cubicBezTo>
                <a:cubicBezTo>
                  <a:pt x="636" y="437"/>
                  <a:pt x="636" y="437"/>
                  <a:pt x="636" y="437"/>
                </a:cubicBezTo>
                <a:cubicBezTo>
                  <a:pt x="638" y="441"/>
                  <a:pt x="638" y="441"/>
                  <a:pt x="638" y="441"/>
                </a:cubicBezTo>
                <a:cubicBezTo>
                  <a:pt x="638" y="444"/>
                  <a:pt x="638" y="444"/>
                  <a:pt x="638" y="444"/>
                </a:cubicBezTo>
                <a:cubicBezTo>
                  <a:pt x="640" y="447"/>
                  <a:pt x="640" y="447"/>
                  <a:pt x="640" y="447"/>
                </a:cubicBezTo>
                <a:cubicBezTo>
                  <a:pt x="640" y="450"/>
                  <a:pt x="640" y="450"/>
                  <a:pt x="640" y="450"/>
                </a:cubicBezTo>
                <a:cubicBezTo>
                  <a:pt x="639" y="452"/>
                  <a:pt x="639" y="452"/>
                  <a:pt x="639" y="452"/>
                </a:cubicBezTo>
                <a:cubicBezTo>
                  <a:pt x="640" y="457"/>
                  <a:pt x="640" y="457"/>
                  <a:pt x="640" y="457"/>
                </a:cubicBezTo>
                <a:cubicBezTo>
                  <a:pt x="639" y="459"/>
                  <a:pt x="639" y="459"/>
                  <a:pt x="639" y="459"/>
                </a:cubicBezTo>
                <a:cubicBezTo>
                  <a:pt x="637" y="460"/>
                  <a:pt x="637" y="460"/>
                  <a:pt x="637" y="460"/>
                </a:cubicBezTo>
                <a:cubicBezTo>
                  <a:pt x="635" y="459"/>
                  <a:pt x="635" y="459"/>
                  <a:pt x="635" y="459"/>
                </a:cubicBezTo>
                <a:cubicBezTo>
                  <a:pt x="634" y="460"/>
                  <a:pt x="634" y="460"/>
                  <a:pt x="634" y="460"/>
                </a:cubicBezTo>
                <a:cubicBezTo>
                  <a:pt x="633" y="462"/>
                  <a:pt x="633" y="462"/>
                  <a:pt x="633" y="462"/>
                </a:cubicBezTo>
                <a:cubicBezTo>
                  <a:pt x="634" y="465"/>
                  <a:pt x="634" y="465"/>
                  <a:pt x="634" y="465"/>
                </a:cubicBezTo>
                <a:cubicBezTo>
                  <a:pt x="632" y="467"/>
                  <a:pt x="632" y="467"/>
                  <a:pt x="632" y="467"/>
                </a:cubicBezTo>
                <a:cubicBezTo>
                  <a:pt x="631" y="470"/>
                  <a:pt x="631" y="470"/>
                  <a:pt x="631" y="470"/>
                </a:cubicBezTo>
                <a:cubicBezTo>
                  <a:pt x="632" y="472"/>
                  <a:pt x="632" y="472"/>
                  <a:pt x="632" y="472"/>
                </a:cubicBezTo>
                <a:cubicBezTo>
                  <a:pt x="632" y="476"/>
                  <a:pt x="632" y="476"/>
                  <a:pt x="632" y="476"/>
                </a:cubicBezTo>
                <a:cubicBezTo>
                  <a:pt x="634" y="484"/>
                  <a:pt x="634" y="484"/>
                  <a:pt x="634" y="484"/>
                </a:cubicBezTo>
                <a:cubicBezTo>
                  <a:pt x="635" y="488"/>
                  <a:pt x="635" y="488"/>
                  <a:pt x="635" y="488"/>
                </a:cubicBezTo>
                <a:cubicBezTo>
                  <a:pt x="635" y="490"/>
                  <a:pt x="635" y="490"/>
                  <a:pt x="635" y="490"/>
                </a:cubicBezTo>
                <a:cubicBezTo>
                  <a:pt x="637" y="492"/>
                  <a:pt x="637" y="492"/>
                  <a:pt x="637" y="492"/>
                </a:cubicBezTo>
                <a:cubicBezTo>
                  <a:pt x="638" y="492"/>
                  <a:pt x="638" y="492"/>
                  <a:pt x="638" y="492"/>
                </a:cubicBezTo>
                <a:cubicBezTo>
                  <a:pt x="638" y="489"/>
                  <a:pt x="638" y="489"/>
                  <a:pt x="638" y="489"/>
                </a:cubicBezTo>
                <a:cubicBezTo>
                  <a:pt x="637" y="488"/>
                  <a:pt x="637" y="488"/>
                  <a:pt x="637" y="488"/>
                </a:cubicBezTo>
                <a:cubicBezTo>
                  <a:pt x="639" y="486"/>
                  <a:pt x="639" y="486"/>
                  <a:pt x="639" y="486"/>
                </a:cubicBezTo>
                <a:cubicBezTo>
                  <a:pt x="640" y="486"/>
                  <a:pt x="640" y="486"/>
                  <a:pt x="640" y="486"/>
                </a:cubicBezTo>
                <a:cubicBezTo>
                  <a:pt x="642" y="489"/>
                  <a:pt x="642" y="489"/>
                  <a:pt x="642" y="489"/>
                </a:cubicBezTo>
                <a:cubicBezTo>
                  <a:pt x="643" y="489"/>
                  <a:pt x="643" y="489"/>
                  <a:pt x="643" y="489"/>
                </a:cubicBezTo>
                <a:cubicBezTo>
                  <a:pt x="643" y="486"/>
                  <a:pt x="643" y="486"/>
                  <a:pt x="643" y="486"/>
                </a:cubicBezTo>
                <a:cubicBezTo>
                  <a:pt x="645" y="484"/>
                  <a:pt x="645" y="484"/>
                  <a:pt x="645" y="484"/>
                </a:cubicBezTo>
                <a:cubicBezTo>
                  <a:pt x="645" y="480"/>
                  <a:pt x="645" y="480"/>
                  <a:pt x="645" y="480"/>
                </a:cubicBezTo>
                <a:cubicBezTo>
                  <a:pt x="647" y="479"/>
                  <a:pt x="647" y="479"/>
                  <a:pt x="647" y="479"/>
                </a:cubicBezTo>
                <a:cubicBezTo>
                  <a:pt x="650" y="476"/>
                  <a:pt x="650" y="476"/>
                  <a:pt x="650" y="476"/>
                </a:cubicBezTo>
                <a:cubicBezTo>
                  <a:pt x="651" y="476"/>
                  <a:pt x="651" y="476"/>
                  <a:pt x="651" y="476"/>
                </a:cubicBezTo>
                <a:cubicBezTo>
                  <a:pt x="652" y="474"/>
                  <a:pt x="652" y="474"/>
                  <a:pt x="652" y="474"/>
                </a:cubicBezTo>
                <a:cubicBezTo>
                  <a:pt x="656" y="471"/>
                  <a:pt x="656" y="471"/>
                  <a:pt x="656" y="471"/>
                </a:cubicBezTo>
                <a:cubicBezTo>
                  <a:pt x="659" y="466"/>
                  <a:pt x="659" y="466"/>
                  <a:pt x="659" y="466"/>
                </a:cubicBezTo>
                <a:cubicBezTo>
                  <a:pt x="661" y="461"/>
                  <a:pt x="661" y="461"/>
                  <a:pt x="661" y="461"/>
                </a:cubicBezTo>
                <a:cubicBezTo>
                  <a:pt x="663" y="456"/>
                  <a:pt x="663" y="456"/>
                  <a:pt x="663" y="456"/>
                </a:cubicBezTo>
                <a:cubicBezTo>
                  <a:pt x="665" y="455"/>
                  <a:pt x="665" y="455"/>
                  <a:pt x="665" y="455"/>
                </a:cubicBezTo>
                <a:cubicBezTo>
                  <a:pt x="667" y="457"/>
                  <a:pt x="667" y="457"/>
                  <a:pt x="667" y="457"/>
                </a:cubicBezTo>
                <a:cubicBezTo>
                  <a:pt x="669" y="456"/>
                  <a:pt x="669" y="456"/>
                  <a:pt x="669" y="456"/>
                </a:cubicBezTo>
                <a:cubicBezTo>
                  <a:pt x="670" y="457"/>
                  <a:pt x="670" y="457"/>
                  <a:pt x="670" y="457"/>
                </a:cubicBezTo>
                <a:cubicBezTo>
                  <a:pt x="672" y="456"/>
                  <a:pt x="672" y="456"/>
                  <a:pt x="672" y="456"/>
                </a:cubicBezTo>
                <a:cubicBezTo>
                  <a:pt x="672" y="455"/>
                  <a:pt x="672" y="455"/>
                  <a:pt x="672" y="455"/>
                </a:cubicBezTo>
                <a:cubicBezTo>
                  <a:pt x="671" y="455"/>
                  <a:pt x="671" y="455"/>
                  <a:pt x="671" y="455"/>
                </a:cubicBezTo>
                <a:cubicBezTo>
                  <a:pt x="669" y="453"/>
                  <a:pt x="669" y="453"/>
                  <a:pt x="669" y="453"/>
                </a:cubicBezTo>
                <a:cubicBezTo>
                  <a:pt x="670" y="451"/>
                  <a:pt x="670" y="451"/>
                  <a:pt x="670" y="451"/>
                </a:cubicBezTo>
                <a:cubicBezTo>
                  <a:pt x="673" y="451"/>
                  <a:pt x="673" y="451"/>
                  <a:pt x="673" y="451"/>
                </a:cubicBezTo>
                <a:cubicBezTo>
                  <a:pt x="674" y="452"/>
                  <a:pt x="674" y="452"/>
                  <a:pt x="674" y="452"/>
                </a:cubicBezTo>
                <a:cubicBezTo>
                  <a:pt x="675" y="451"/>
                  <a:pt x="675" y="451"/>
                  <a:pt x="675" y="451"/>
                </a:cubicBezTo>
                <a:cubicBezTo>
                  <a:pt x="677" y="452"/>
                  <a:pt x="677" y="452"/>
                  <a:pt x="677" y="452"/>
                </a:cubicBezTo>
                <a:cubicBezTo>
                  <a:pt x="678" y="451"/>
                  <a:pt x="678" y="451"/>
                  <a:pt x="678" y="451"/>
                </a:cubicBezTo>
                <a:cubicBezTo>
                  <a:pt x="677" y="449"/>
                  <a:pt x="677" y="449"/>
                  <a:pt x="677" y="449"/>
                </a:cubicBezTo>
                <a:cubicBezTo>
                  <a:pt x="676" y="448"/>
                  <a:pt x="676" y="448"/>
                  <a:pt x="676" y="448"/>
                </a:cubicBezTo>
                <a:cubicBezTo>
                  <a:pt x="674" y="446"/>
                  <a:pt x="674" y="446"/>
                  <a:pt x="674" y="446"/>
                </a:cubicBezTo>
                <a:cubicBezTo>
                  <a:pt x="673" y="446"/>
                  <a:pt x="673" y="446"/>
                  <a:pt x="673" y="446"/>
                </a:cubicBezTo>
                <a:cubicBezTo>
                  <a:pt x="673" y="443"/>
                  <a:pt x="673" y="443"/>
                  <a:pt x="673" y="443"/>
                </a:cubicBezTo>
                <a:cubicBezTo>
                  <a:pt x="675" y="441"/>
                  <a:pt x="675" y="441"/>
                  <a:pt x="675" y="441"/>
                </a:cubicBezTo>
                <a:cubicBezTo>
                  <a:pt x="675" y="439"/>
                  <a:pt x="675" y="439"/>
                  <a:pt x="675" y="439"/>
                </a:cubicBezTo>
                <a:cubicBezTo>
                  <a:pt x="677" y="439"/>
                  <a:pt x="677" y="439"/>
                  <a:pt x="677" y="439"/>
                </a:cubicBezTo>
                <a:cubicBezTo>
                  <a:pt x="675" y="437"/>
                  <a:pt x="675" y="437"/>
                  <a:pt x="675" y="437"/>
                </a:cubicBezTo>
                <a:cubicBezTo>
                  <a:pt x="676" y="435"/>
                  <a:pt x="676" y="435"/>
                  <a:pt x="676" y="435"/>
                </a:cubicBezTo>
                <a:cubicBezTo>
                  <a:pt x="677" y="433"/>
                  <a:pt x="677" y="433"/>
                  <a:pt x="677" y="433"/>
                </a:cubicBezTo>
                <a:cubicBezTo>
                  <a:pt x="677" y="432"/>
                  <a:pt x="677" y="432"/>
                  <a:pt x="677" y="432"/>
                </a:cubicBezTo>
                <a:cubicBezTo>
                  <a:pt x="676" y="432"/>
                  <a:pt x="676" y="432"/>
                  <a:pt x="676" y="432"/>
                </a:cubicBezTo>
                <a:cubicBezTo>
                  <a:pt x="679" y="432"/>
                  <a:pt x="679" y="432"/>
                  <a:pt x="679" y="432"/>
                </a:cubicBezTo>
                <a:cubicBezTo>
                  <a:pt x="680" y="430"/>
                  <a:pt x="680" y="430"/>
                  <a:pt x="680" y="430"/>
                </a:cubicBezTo>
                <a:cubicBezTo>
                  <a:pt x="678" y="428"/>
                  <a:pt x="678" y="428"/>
                  <a:pt x="678" y="428"/>
                </a:cubicBezTo>
                <a:cubicBezTo>
                  <a:pt x="677" y="427"/>
                  <a:pt x="677" y="427"/>
                  <a:pt x="677" y="427"/>
                </a:cubicBezTo>
                <a:cubicBezTo>
                  <a:pt x="680" y="428"/>
                  <a:pt x="680" y="428"/>
                  <a:pt x="680" y="428"/>
                </a:cubicBezTo>
                <a:cubicBezTo>
                  <a:pt x="681" y="429"/>
                  <a:pt x="681" y="429"/>
                  <a:pt x="681" y="429"/>
                </a:cubicBezTo>
                <a:cubicBezTo>
                  <a:pt x="682" y="430"/>
                  <a:pt x="682" y="430"/>
                  <a:pt x="682" y="430"/>
                </a:cubicBezTo>
                <a:cubicBezTo>
                  <a:pt x="684" y="428"/>
                  <a:pt x="684" y="428"/>
                  <a:pt x="684" y="428"/>
                </a:cubicBezTo>
                <a:cubicBezTo>
                  <a:pt x="688" y="429"/>
                  <a:pt x="688" y="429"/>
                  <a:pt x="688" y="429"/>
                </a:cubicBezTo>
                <a:cubicBezTo>
                  <a:pt x="691" y="431"/>
                  <a:pt x="691" y="431"/>
                  <a:pt x="691" y="431"/>
                </a:cubicBezTo>
                <a:cubicBezTo>
                  <a:pt x="691" y="432"/>
                  <a:pt x="691" y="432"/>
                  <a:pt x="691" y="432"/>
                </a:cubicBezTo>
                <a:cubicBezTo>
                  <a:pt x="692" y="434"/>
                  <a:pt x="692" y="434"/>
                  <a:pt x="692" y="434"/>
                </a:cubicBezTo>
                <a:cubicBezTo>
                  <a:pt x="697" y="436"/>
                  <a:pt x="697" y="436"/>
                  <a:pt x="697" y="436"/>
                </a:cubicBezTo>
                <a:cubicBezTo>
                  <a:pt x="699" y="435"/>
                  <a:pt x="699" y="435"/>
                  <a:pt x="699" y="435"/>
                </a:cubicBezTo>
                <a:cubicBezTo>
                  <a:pt x="702" y="436"/>
                  <a:pt x="702" y="436"/>
                  <a:pt x="702" y="436"/>
                </a:cubicBezTo>
                <a:cubicBezTo>
                  <a:pt x="705" y="438"/>
                  <a:pt x="705" y="438"/>
                  <a:pt x="705" y="438"/>
                </a:cubicBezTo>
                <a:cubicBezTo>
                  <a:pt x="705" y="439"/>
                  <a:pt x="705" y="439"/>
                  <a:pt x="705" y="439"/>
                </a:cubicBezTo>
                <a:cubicBezTo>
                  <a:pt x="703" y="440"/>
                  <a:pt x="703" y="440"/>
                  <a:pt x="703" y="440"/>
                </a:cubicBezTo>
                <a:cubicBezTo>
                  <a:pt x="705" y="441"/>
                  <a:pt x="705" y="441"/>
                  <a:pt x="705" y="441"/>
                </a:cubicBezTo>
                <a:cubicBezTo>
                  <a:pt x="703" y="442"/>
                  <a:pt x="703" y="442"/>
                  <a:pt x="703" y="442"/>
                </a:cubicBezTo>
                <a:cubicBezTo>
                  <a:pt x="702" y="441"/>
                  <a:pt x="702" y="441"/>
                  <a:pt x="702" y="441"/>
                </a:cubicBezTo>
                <a:cubicBezTo>
                  <a:pt x="700" y="440"/>
                  <a:pt x="700" y="440"/>
                  <a:pt x="700" y="440"/>
                </a:cubicBezTo>
                <a:cubicBezTo>
                  <a:pt x="700" y="442"/>
                  <a:pt x="700" y="442"/>
                  <a:pt x="700" y="442"/>
                </a:cubicBezTo>
                <a:cubicBezTo>
                  <a:pt x="705" y="445"/>
                  <a:pt x="705" y="445"/>
                  <a:pt x="705" y="445"/>
                </a:cubicBezTo>
                <a:cubicBezTo>
                  <a:pt x="706" y="448"/>
                  <a:pt x="706" y="448"/>
                  <a:pt x="706" y="448"/>
                </a:cubicBezTo>
                <a:cubicBezTo>
                  <a:pt x="703" y="448"/>
                  <a:pt x="703" y="448"/>
                  <a:pt x="703" y="448"/>
                </a:cubicBezTo>
                <a:cubicBezTo>
                  <a:pt x="705" y="449"/>
                  <a:pt x="705" y="449"/>
                  <a:pt x="705" y="449"/>
                </a:cubicBezTo>
                <a:cubicBezTo>
                  <a:pt x="707" y="448"/>
                  <a:pt x="707" y="448"/>
                  <a:pt x="707" y="448"/>
                </a:cubicBezTo>
                <a:cubicBezTo>
                  <a:pt x="710" y="449"/>
                  <a:pt x="710" y="449"/>
                  <a:pt x="710" y="449"/>
                </a:cubicBezTo>
                <a:cubicBezTo>
                  <a:pt x="711" y="451"/>
                  <a:pt x="711" y="451"/>
                  <a:pt x="711" y="451"/>
                </a:cubicBezTo>
                <a:cubicBezTo>
                  <a:pt x="713" y="451"/>
                  <a:pt x="713" y="451"/>
                  <a:pt x="713" y="451"/>
                </a:cubicBezTo>
                <a:cubicBezTo>
                  <a:pt x="713" y="452"/>
                  <a:pt x="713" y="452"/>
                  <a:pt x="713" y="452"/>
                </a:cubicBezTo>
                <a:cubicBezTo>
                  <a:pt x="711" y="455"/>
                  <a:pt x="711" y="455"/>
                  <a:pt x="711" y="455"/>
                </a:cubicBezTo>
                <a:cubicBezTo>
                  <a:pt x="708" y="458"/>
                  <a:pt x="708" y="458"/>
                  <a:pt x="708" y="458"/>
                </a:cubicBezTo>
                <a:cubicBezTo>
                  <a:pt x="705" y="458"/>
                  <a:pt x="705" y="458"/>
                  <a:pt x="705" y="458"/>
                </a:cubicBezTo>
                <a:cubicBezTo>
                  <a:pt x="704" y="459"/>
                  <a:pt x="704" y="459"/>
                  <a:pt x="704" y="459"/>
                </a:cubicBezTo>
                <a:cubicBezTo>
                  <a:pt x="707" y="459"/>
                  <a:pt x="707" y="459"/>
                  <a:pt x="707" y="459"/>
                </a:cubicBezTo>
                <a:cubicBezTo>
                  <a:pt x="708" y="460"/>
                  <a:pt x="708" y="460"/>
                  <a:pt x="708" y="460"/>
                </a:cubicBezTo>
                <a:cubicBezTo>
                  <a:pt x="708" y="461"/>
                  <a:pt x="708" y="461"/>
                  <a:pt x="708" y="461"/>
                </a:cubicBezTo>
                <a:cubicBezTo>
                  <a:pt x="709" y="461"/>
                  <a:pt x="709" y="461"/>
                  <a:pt x="709" y="461"/>
                </a:cubicBezTo>
                <a:cubicBezTo>
                  <a:pt x="710" y="462"/>
                  <a:pt x="710" y="462"/>
                  <a:pt x="710" y="462"/>
                </a:cubicBezTo>
                <a:cubicBezTo>
                  <a:pt x="709" y="464"/>
                  <a:pt x="709" y="464"/>
                  <a:pt x="709" y="464"/>
                </a:cubicBezTo>
                <a:cubicBezTo>
                  <a:pt x="709" y="465"/>
                  <a:pt x="709" y="465"/>
                  <a:pt x="709" y="465"/>
                </a:cubicBezTo>
                <a:cubicBezTo>
                  <a:pt x="707" y="467"/>
                  <a:pt x="707" y="467"/>
                  <a:pt x="707" y="467"/>
                </a:cubicBezTo>
                <a:cubicBezTo>
                  <a:pt x="703" y="468"/>
                  <a:pt x="703" y="468"/>
                  <a:pt x="703" y="468"/>
                </a:cubicBezTo>
                <a:cubicBezTo>
                  <a:pt x="701" y="468"/>
                  <a:pt x="701" y="468"/>
                  <a:pt x="701" y="468"/>
                </a:cubicBezTo>
                <a:cubicBezTo>
                  <a:pt x="700" y="470"/>
                  <a:pt x="700" y="470"/>
                  <a:pt x="700" y="470"/>
                </a:cubicBezTo>
                <a:cubicBezTo>
                  <a:pt x="698" y="469"/>
                  <a:pt x="698" y="469"/>
                  <a:pt x="698" y="469"/>
                </a:cubicBezTo>
                <a:cubicBezTo>
                  <a:pt x="697" y="467"/>
                  <a:pt x="697" y="467"/>
                  <a:pt x="697" y="467"/>
                </a:cubicBezTo>
                <a:cubicBezTo>
                  <a:pt x="694" y="467"/>
                  <a:pt x="694" y="467"/>
                  <a:pt x="694" y="467"/>
                </a:cubicBezTo>
                <a:cubicBezTo>
                  <a:pt x="694" y="465"/>
                  <a:pt x="694" y="465"/>
                  <a:pt x="694" y="465"/>
                </a:cubicBezTo>
                <a:cubicBezTo>
                  <a:pt x="692" y="466"/>
                  <a:pt x="692" y="466"/>
                  <a:pt x="692" y="466"/>
                </a:cubicBezTo>
                <a:cubicBezTo>
                  <a:pt x="692" y="467"/>
                  <a:pt x="692" y="467"/>
                  <a:pt x="692" y="467"/>
                </a:cubicBezTo>
                <a:cubicBezTo>
                  <a:pt x="691" y="468"/>
                  <a:pt x="691" y="468"/>
                  <a:pt x="691" y="468"/>
                </a:cubicBezTo>
                <a:cubicBezTo>
                  <a:pt x="693" y="469"/>
                  <a:pt x="693" y="469"/>
                  <a:pt x="693" y="469"/>
                </a:cubicBezTo>
                <a:cubicBezTo>
                  <a:pt x="695" y="470"/>
                  <a:pt x="695" y="470"/>
                  <a:pt x="695" y="470"/>
                </a:cubicBezTo>
                <a:cubicBezTo>
                  <a:pt x="694" y="472"/>
                  <a:pt x="694" y="472"/>
                  <a:pt x="694" y="472"/>
                </a:cubicBezTo>
                <a:cubicBezTo>
                  <a:pt x="692" y="473"/>
                  <a:pt x="692" y="473"/>
                  <a:pt x="692" y="473"/>
                </a:cubicBezTo>
                <a:cubicBezTo>
                  <a:pt x="694" y="473"/>
                  <a:pt x="694" y="473"/>
                  <a:pt x="694" y="473"/>
                </a:cubicBezTo>
                <a:cubicBezTo>
                  <a:pt x="693" y="475"/>
                  <a:pt x="693" y="475"/>
                  <a:pt x="693" y="475"/>
                </a:cubicBezTo>
                <a:cubicBezTo>
                  <a:pt x="693" y="477"/>
                  <a:pt x="693" y="477"/>
                  <a:pt x="693" y="477"/>
                </a:cubicBezTo>
                <a:cubicBezTo>
                  <a:pt x="694" y="477"/>
                  <a:pt x="694" y="477"/>
                  <a:pt x="694" y="477"/>
                </a:cubicBezTo>
                <a:cubicBezTo>
                  <a:pt x="695" y="475"/>
                  <a:pt x="695" y="475"/>
                  <a:pt x="695" y="475"/>
                </a:cubicBezTo>
                <a:cubicBezTo>
                  <a:pt x="696" y="476"/>
                  <a:pt x="696" y="476"/>
                  <a:pt x="696" y="476"/>
                </a:cubicBezTo>
                <a:cubicBezTo>
                  <a:pt x="696" y="477"/>
                  <a:pt x="696" y="477"/>
                  <a:pt x="696" y="477"/>
                </a:cubicBezTo>
                <a:cubicBezTo>
                  <a:pt x="693" y="478"/>
                  <a:pt x="693" y="478"/>
                  <a:pt x="693" y="478"/>
                </a:cubicBezTo>
                <a:cubicBezTo>
                  <a:pt x="692" y="481"/>
                  <a:pt x="692" y="481"/>
                  <a:pt x="692" y="481"/>
                </a:cubicBezTo>
                <a:cubicBezTo>
                  <a:pt x="692" y="483"/>
                  <a:pt x="692" y="483"/>
                  <a:pt x="692" y="483"/>
                </a:cubicBezTo>
                <a:cubicBezTo>
                  <a:pt x="695" y="485"/>
                  <a:pt x="695" y="485"/>
                  <a:pt x="695" y="485"/>
                </a:cubicBezTo>
                <a:cubicBezTo>
                  <a:pt x="695" y="487"/>
                  <a:pt x="695" y="487"/>
                  <a:pt x="695" y="487"/>
                </a:cubicBezTo>
                <a:cubicBezTo>
                  <a:pt x="697" y="492"/>
                  <a:pt x="697" y="492"/>
                  <a:pt x="697" y="492"/>
                </a:cubicBezTo>
                <a:cubicBezTo>
                  <a:pt x="697" y="495"/>
                  <a:pt x="697" y="495"/>
                  <a:pt x="697" y="495"/>
                </a:cubicBezTo>
                <a:cubicBezTo>
                  <a:pt x="696" y="496"/>
                  <a:pt x="696" y="496"/>
                  <a:pt x="696" y="496"/>
                </a:cubicBezTo>
                <a:cubicBezTo>
                  <a:pt x="696" y="498"/>
                  <a:pt x="696" y="498"/>
                  <a:pt x="696" y="498"/>
                </a:cubicBezTo>
                <a:cubicBezTo>
                  <a:pt x="692" y="500"/>
                  <a:pt x="692" y="500"/>
                  <a:pt x="692" y="500"/>
                </a:cubicBezTo>
                <a:cubicBezTo>
                  <a:pt x="693" y="503"/>
                  <a:pt x="693" y="503"/>
                  <a:pt x="693" y="503"/>
                </a:cubicBezTo>
                <a:cubicBezTo>
                  <a:pt x="692" y="504"/>
                  <a:pt x="692" y="504"/>
                  <a:pt x="692" y="504"/>
                </a:cubicBezTo>
                <a:cubicBezTo>
                  <a:pt x="690" y="503"/>
                  <a:pt x="690" y="503"/>
                  <a:pt x="690" y="503"/>
                </a:cubicBezTo>
                <a:cubicBezTo>
                  <a:pt x="686" y="503"/>
                  <a:pt x="686" y="503"/>
                  <a:pt x="686" y="503"/>
                </a:cubicBezTo>
                <a:cubicBezTo>
                  <a:pt x="684" y="505"/>
                  <a:pt x="684" y="505"/>
                  <a:pt x="684" y="505"/>
                </a:cubicBezTo>
                <a:cubicBezTo>
                  <a:pt x="684" y="507"/>
                  <a:pt x="684" y="507"/>
                  <a:pt x="684" y="507"/>
                </a:cubicBezTo>
                <a:cubicBezTo>
                  <a:pt x="681" y="509"/>
                  <a:pt x="681" y="509"/>
                  <a:pt x="681" y="509"/>
                </a:cubicBezTo>
                <a:cubicBezTo>
                  <a:pt x="680" y="510"/>
                  <a:pt x="680" y="510"/>
                  <a:pt x="680" y="510"/>
                </a:cubicBezTo>
                <a:cubicBezTo>
                  <a:pt x="678" y="510"/>
                  <a:pt x="678" y="510"/>
                  <a:pt x="678" y="510"/>
                </a:cubicBezTo>
                <a:cubicBezTo>
                  <a:pt x="675" y="514"/>
                  <a:pt x="675" y="514"/>
                  <a:pt x="675" y="514"/>
                </a:cubicBezTo>
                <a:cubicBezTo>
                  <a:pt x="673" y="514"/>
                  <a:pt x="673" y="514"/>
                  <a:pt x="673" y="514"/>
                </a:cubicBezTo>
                <a:cubicBezTo>
                  <a:pt x="671" y="514"/>
                  <a:pt x="671" y="514"/>
                  <a:pt x="671" y="514"/>
                </a:cubicBezTo>
                <a:cubicBezTo>
                  <a:pt x="670" y="516"/>
                  <a:pt x="670" y="516"/>
                  <a:pt x="670" y="516"/>
                </a:cubicBezTo>
                <a:cubicBezTo>
                  <a:pt x="664" y="518"/>
                  <a:pt x="664" y="518"/>
                  <a:pt x="664" y="518"/>
                </a:cubicBezTo>
                <a:cubicBezTo>
                  <a:pt x="663" y="517"/>
                  <a:pt x="663" y="517"/>
                  <a:pt x="663" y="517"/>
                </a:cubicBezTo>
                <a:cubicBezTo>
                  <a:pt x="664" y="515"/>
                  <a:pt x="664" y="515"/>
                  <a:pt x="664" y="515"/>
                </a:cubicBezTo>
                <a:cubicBezTo>
                  <a:pt x="663" y="512"/>
                  <a:pt x="663" y="512"/>
                  <a:pt x="663" y="512"/>
                </a:cubicBezTo>
                <a:cubicBezTo>
                  <a:pt x="662" y="511"/>
                  <a:pt x="662" y="511"/>
                  <a:pt x="662" y="511"/>
                </a:cubicBezTo>
                <a:cubicBezTo>
                  <a:pt x="662" y="509"/>
                  <a:pt x="662" y="509"/>
                  <a:pt x="662" y="509"/>
                </a:cubicBezTo>
                <a:cubicBezTo>
                  <a:pt x="663" y="509"/>
                  <a:pt x="663" y="509"/>
                  <a:pt x="663" y="509"/>
                </a:cubicBezTo>
                <a:cubicBezTo>
                  <a:pt x="663" y="507"/>
                  <a:pt x="663" y="507"/>
                  <a:pt x="663" y="507"/>
                </a:cubicBezTo>
                <a:cubicBezTo>
                  <a:pt x="665" y="503"/>
                  <a:pt x="665" y="503"/>
                  <a:pt x="665" y="503"/>
                </a:cubicBezTo>
                <a:cubicBezTo>
                  <a:pt x="663" y="506"/>
                  <a:pt x="663" y="506"/>
                  <a:pt x="663" y="506"/>
                </a:cubicBezTo>
                <a:cubicBezTo>
                  <a:pt x="662" y="506"/>
                  <a:pt x="662" y="506"/>
                  <a:pt x="662" y="506"/>
                </a:cubicBezTo>
                <a:cubicBezTo>
                  <a:pt x="661" y="501"/>
                  <a:pt x="661" y="501"/>
                  <a:pt x="661" y="501"/>
                </a:cubicBezTo>
                <a:cubicBezTo>
                  <a:pt x="660" y="501"/>
                  <a:pt x="660" y="501"/>
                  <a:pt x="660" y="501"/>
                </a:cubicBezTo>
                <a:cubicBezTo>
                  <a:pt x="659" y="498"/>
                  <a:pt x="659" y="498"/>
                  <a:pt x="659" y="498"/>
                </a:cubicBezTo>
                <a:cubicBezTo>
                  <a:pt x="657" y="500"/>
                  <a:pt x="657" y="500"/>
                  <a:pt x="657" y="500"/>
                </a:cubicBezTo>
                <a:cubicBezTo>
                  <a:pt x="656" y="499"/>
                  <a:pt x="656" y="499"/>
                  <a:pt x="656" y="499"/>
                </a:cubicBezTo>
                <a:cubicBezTo>
                  <a:pt x="654" y="499"/>
                  <a:pt x="654" y="499"/>
                  <a:pt x="654" y="499"/>
                </a:cubicBezTo>
                <a:cubicBezTo>
                  <a:pt x="651" y="502"/>
                  <a:pt x="651" y="502"/>
                  <a:pt x="651" y="502"/>
                </a:cubicBezTo>
                <a:cubicBezTo>
                  <a:pt x="653" y="503"/>
                  <a:pt x="653" y="503"/>
                  <a:pt x="653" y="503"/>
                </a:cubicBezTo>
                <a:cubicBezTo>
                  <a:pt x="656" y="501"/>
                  <a:pt x="656" y="501"/>
                  <a:pt x="656" y="501"/>
                </a:cubicBezTo>
                <a:cubicBezTo>
                  <a:pt x="657" y="501"/>
                  <a:pt x="657" y="501"/>
                  <a:pt x="657" y="501"/>
                </a:cubicBezTo>
                <a:cubicBezTo>
                  <a:pt x="657" y="503"/>
                  <a:pt x="657" y="503"/>
                  <a:pt x="657" y="503"/>
                </a:cubicBezTo>
                <a:cubicBezTo>
                  <a:pt x="659" y="504"/>
                  <a:pt x="659" y="504"/>
                  <a:pt x="659" y="504"/>
                </a:cubicBezTo>
                <a:cubicBezTo>
                  <a:pt x="660" y="508"/>
                  <a:pt x="660" y="508"/>
                  <a:pt x="660" y="508"/>
                </a:cubicBezTo>
                <a:cubicBezTo>
                  <a:pt x="660" y="511"/>
                  <a:pt x="660" y="511"/>
                  <a:pt x="660" y="511"/>
                </a:cubicBezTo>
                <a:cubicBezTo>
                  <a:pt x="661" y="512"/>
                  <a:pt x="661" y="512"/>
                  <a:pt x="661" y="512"/>
                </a:cubicBezTo>
                <a:cubicBezTo>
                  <a:pt x="661" y="515"/>
                  <a:pt x="661" y="515"/>
                  <a:pt x="661" y="515"/>
                </a:cubicBezTo>
                <a:cubicBezTo>
                  <a:pt x="660" y="517"/>
                  <a:pt x="660" y="517"/>
                  <a:pt x="660" y="517"/>
                </a:cubicBezTo>
                <a:cubicBezTo>
                  <a:pt x="661" y="518"/>
                  <a:pt x="661" y="518"/>
                  <a:pt x="661" y="518"/>
                </a:cubicBezTo>
                <a:cubicBezTo>
                  <a:pt x="661" y="520"/>
                  <a:pt x="661" y="520"/>
                  <a:pt x="661" y="520"/>
                </a:cubicBezTo>
                <a:cubicBezTo>
                  <a:pt x="660" y="520"/>
                  <a:pt x="660" y="520"/>
                  <a:pt x="660" y="520"/>
                </a:cubicBezTo>
                <a:cubicBezTo>
                  <a:pt x="656" y="517"/>
                  <a:pt x="656" y="517"/>
                  <a:pt x="656" y="517"/>
                </a:cubicBezTo>
                <a:cubicBezTo>
                  <a:pt x="656" y="515"/>
                  <a:pt x="656" y="515"/>
                  <a:pt x="656" y="515"/>
                </a:cubicBezTo>
                <a:cubicBezTo>
                  <a:pt x="654" y="514"/>
                  <a:pt x="654" y="514"/>
                  <a:pt x="654" y="514"/>
                </a:cubicBezTo>
                <a:cubicBezTo>
                  <a:pt x="653" y="512"/>
                  <a:pt x="653" y="512"/>
                  <a:pt x="653" y="512"/>
                </a:cubicBezTo>
                <a:cubicBezTo>
                  <a:pt x="652" y="514"/>
                  <a:pt x="652" y="514"/>
                  <a:pt x="652" y="514"/>
                </a:cubicBezTo>
                <a:cubicBezTo>
                  <a:pt x="654" y="516"/>
                  <a:pt x="654" y="516"/>
                  <a:pt x="654" y="516"/>
                </a:cubicBezTo>
                <a:cubicBezTo>
                  <a:pt x="654" y="518"/>
                  <a:pt x="654" y="518"/>
                  <a:pt x="654" y="518"/>
                </a:cubicBezTo>
                <a:cubicBezTo>
                  <a:pt x="651" y="517"/>
                  <a:pt x="651" y="517"/>
                  <a:pt x="651" y="517"/>
                </a:cubicBezTo>
                <a:cubicBezTo>
                  <a:pt x="649" y="516"/>
                  <a:pt x="649" y="516"/>
                  <a:pt x="649" y="516"/>
                </a:cubicBezTo>
                <a:cubicBezTo>
                  <a:pt x="649" y="515"/>
                  <a:pt x="649" y="515"/>
                  <a:pt x="649" y="515"/>
                </a:cubicBezTo>
                <a:cubicBezTo>
                  <a:pt x="647" y="516"/>
                  <a:pt x="647" y="516"/>
                  <a:pt x="647" y="516"/>
                </a:cubicBezTo>
                <a:cubicBezTo>
                  <a:pt x="647" y="514"/>
                  <a:pt x="647" y="514"/>
                  <a:pt x="647" y="514"/>
                </a:cubicBezTo>
                <a:cubicBezTo>
                  <a:pt x="648" y="511"/>
                  <a:pt x="648" y="511"/>
                  <a:pt x="648" y="511"/>
                </a:cubicBezTo>
                <a:cubicBezTo>
                  <a:pt x="649" y="510"/>
                  <a:pt x="649" y="510"/>
                  <a:pt x="649" y="510"/>
                </a:cubicBezTo>
                <a:cubicBezTo>
                  <a:pt x="647" y="509"/>
                  <a:pt x="647" y="509"/>
                  <a:pt x="647" y="509"/>
                </a:cubicBezTo>
                <a:cubicBezTo>
                  <a:pt x="647" y="508"/>
                  <a:pt x="647" y="508"/>
                  <a:pt x="647" y="508"/>
                </a:cubicBezTo>
                <a:cubicBezTo>
                  <a:pt x="644" y="510"/>
                  <a:pt x="644" y="510"/>
                  <a:pt x="644" y="510"/>
                </a:cubicBezTo>
                <a:cubicBezTo>
                  <a:pt x="641" y="510"/>
                  <a:pt x="641" y="510"/>
                  <a:pt x="641" y="510"/>
                </a:cubicBezTo>
                <a:cubicBezTo>
                  <a:pt x="639" y="508"/>
                  <a:pt x="639" y="508"/>
                  <a:pt x="639" y="508"/>
                </a:cubicBezTo>
                <a:cubicBezTo>
                  <a:pt x="637" y="508"/>
                  <a:pt x="637" y="508"/>
                  <a:pt x="637" y="508"/>
                </a:cubicBezTo>
                <a:cubicBezTo>
                  <a:pt x="634" y="507"/>
                  <a:pt x="634" y="507"/>
                  <a:pt x="634" y="507"/>
                </a:cubicBezTo>
                <a:cubicBezTo>
                  <a:pt x="634" y="509"/>
                  <a:pt x="634" y="509"/>
                  <a:pt x="634" y="509"/>
                </a:cubicBezTo>
                <a:cubicBezTo>
                  <a:pt x="634" y="510"/>
                  <a:pt x="634" y="510"/>
                  <a:pt x="634" y="510"/>
                </a:cubicBezTo>
                <a:cubicBezTo>
                  <a:pt x="633" y="511"/>
                  <a:pt x="633" y="511"/>
                  <a:pt x="633" y="511"/>
                </a:cubicBezTo>
                <a:cubicBezTo>
                  <a:pt x="633" y="513"/>
                  <a:pt x="633" y="513"/>
                  <a:pt x="633" y="513"/>
                </a:cubicBezTo>
                <a:cubicBezTo>
                  <a:pt x="635" y="515"/>
                  <a:pt x="635" y="515"/>
                  <a:pt x="635" y="515"/>
                </a:cubicBezTo>
                <a:cubicBezTo>
                  <a:pt x="638" y="515"/>
                  <a:pt x="638" y="515"/>
                  <a:pt x="638" y="515"/>
                </a:cubicBezTo>
                <a:cubicBezTo>
                  <a:pt x="639" y="518"/>
                  <a:pt x="639" y="518"/>
                  <a:pt x="639" y="518"/>
                </a:cubicBezTo>
                <a:cubicBezTo>
                  <a:pt x="637" y="521"/>
                  <a:pt x="637" y="521"/>
                  <a:pt x="637" y="521"/>
                </a:cubicBezTo>
                <a:cubicBezTo>
                  <a:pt x="635" y="522"/>
                  <a:pt x="635" y="522"/>
                  <a:pt x="635" y="522"/>
                </a:cubicBezTo>
                <a:cubicBezTo>
                  <a:pt x="630" y="526"/>
                  <a:pt x="630" y="526"/>
                  <a:pt x="630" y="526"/>
                </a:cubicBezTo>
                <a:cubicBezTo>
                  <a:pt x="627" y="529"/>
                  <a:pt x="627" y="529"/>
                  <a:pt x="627" y="529"/>
                </a:cubicBezTo>
                <a:cubicBezTo>
                  <a:pt x="624" y="532"/>
                  <a:pt x="624" y="532"/>
                  <a:pt x="624" y="532"/>
                </a:cubicBezTo>
                <a:cubicBezTo>
                  <a:pt x="623" y="532"/>
                  <a:pt x="623" y="532"/>
                  <a:pt x="623" y="532"/>
                </a:cubicBezTo>
                <a:cubicBezTo>
                  <a:pt x="621" y="533"/>
                  <a:pt x="621" y="533"/>
                  <a:pt x="621" y="533"/>
                </a:cubicBezTo>
                <a:cubicBezTo>
                  <a:pt x="620" y="536"/>
                  <a:pt x="620" y="536"/>
                  <a:pt x="620" y="536"/>
                </a:cubicBezTo>
                <a:cubicBezTo>
                  <a:pt x="618" y="537"/>
                  <a:pt x="618" y="537"/>
                  <a:pt x="618" y="537"/>
                </a:cubicBezTo>
                <a:cubicBezTo>
                  <a:pt x="610" y="535"/>
                  <a:pt x="610" y="535"/>
                  <a:pt x="610" y="535"/>
                </a:cubicBezTo>
                <a:cubicBezTo>
                  <a:pt x="608" y="533"/>
                  <a:pt x="608" y="533"/>
                  <a:pt x="608" y="533"/>
                </a:cubicBezTo>
                <a:cubicBezTo>
                  <a:pt x="607" y="530"/>
                  <a:pt x="607" y="530"/>
                  <a:pt x="607" y="530"/>
                </a:cubicBezTo>
                <a:cubicBezTo>
                  <a:pt x="603" y="528"/>
                  <a:pt x="603" y="528"/>
                  <a:pt x="603" y="528"/>
                </a:cubicBezTo>
                <a:cubicBezTo>
                  <a:pt x="604" y="527"/>
                  <a:pt x="604" y="527"/>
                  <a:pt x="604" y="527"/>
                </a:cubicBezTo>
                <a:cubicBezTo>
                  <a:pt x="605" y="527"/>
                  <a:pt x="605" y="527"/>
                  <a:pt x="605" y="527"/>
                </a:cubicBezTo>
                <a:cubicBezTo>
                  <a:pt x="606" y="526"/>
                  <a:pt x="606" y="526"/>
                  <a:pt x="606" y="526"/>
                </a:cubicBezTo>
                <a:cubicBezTo>
                  <a:pt x="605" y="525"/>
                  <a:pt x="605" y="525"/>
                  <a:pt x="605" y="525"/>
                </a:cubicBezTo>
                <a:cubicBezTo>
                  <a:pt x="602" y="524"/>
                  <a:pt x="602" y="524"/>
                  <a:pt x="602" y="524"/>
                </a:cubicBezTo>
                <a:cubicBezTo>
                  <a:pt x="600" y="520"/>
                  <a:pt x="600" y="520"/>
                  <a:pt x="600" y="520"/>
                </a:cubicBezTo>
                <a:cubicBezTo>
                  <a:pt x="597" y="517"/>
                  <a:pt x="597" y="517"/>
                  <a:pt x="597" y="517"/>
                </a:cubicBezTo>
                <a:cubicBezTo>
                  <a:pt x="592" y="517"/>
                  <a:pt x="592" y="517"/>
                  <a:pt x="592" y="517"/>
                </a:cubicBezTo>
                <a:cubicBezTo>
                  <a:pt x="588" y="515"/>
                  <a:pt x="588" y="515"/>
                  <a:pt x="588" y="515"/>
                </a:cubicBezTo>
                <a:cubicBezTo>
                  <a:pt x="583" y="515"/>
                  <a:pt x="583" y="515"/>
                  <a:pt x="583" y="515"/>
                </a:cubicBezTo>
                <a:cubicBezTo>
                  <a:pt x="580" y="514"/>
                  <a:pt x="580" y="514"/>
                  <a:pt x="580" y="514"/>
                </a:cubicBezTo>
                <a:cubicBezTo>
                  <a:pt x="580" y="516"/>
                  <a:pt x="580" y="516"/>
                  <a:pt x="580" y="516"/>
                </a:cubicBezTo>
                <a:cubicBezTo>
                  <a:pt x="582" y="517"/>
                  <a:pt x="582" y="517"/>
                  <a:pt x="582" y="517"/>
                </a:cubicBezTo>
                <a:cubicBezTo>
                  <a:pt x="583" y="516"/>
                  <a:pt x="583" y="516"/>
                  <a:pt x="583" y="516"/>
                </a:cubicBezTo>
                <a:cubicBezTo>
                  <a:pt x="584" y="516"/>
                  <a:pt x="584" y="516"/>
                  <a:pt x="584" y="516"/>
                </a:cubicBezTo>
                <a:cubicBezTo>
                  <a:pt x="590" y="518"/>
                  <a:pt x="590" y="518"/>
                  <a:pt x="590" y="518"/>
                </a:cubicBezTo>
                <a:cubicBezTo>
                  <a:pt x="595" y="518"/>
                  <a:pt x="595" y="518"/>
                  <a:pt x="595" y="518"/>
                </a:cubicBezTo>
                <a:cubicBezTo>
                  <a:pt x="596" y="519"/>
                  <a:pt x="596" y="519"/>
                  <a:pt x="596" y="519"/>
                </a:cubicBezTo>
                <a:cubicBezTo>
                  <a:pt x="596" y="520"/>
                  <a:pt x="596" y="520"/>
                  <a:pt x="596" y="520"/>
                </a:cubicBezTo>
                <a:cubicBezTo>
                  <a:pt x="595" y="520"/>
                  <a:pt x="595" y="520"/>
                  <a:pt x="595" y="520"/>
                </a:cubicBezTo>
                <a:cubicBezTo>
                  <a:pt x="594" y="521"/>
                  <a:pt x="594" y="521"/>
                  <a:pt x="594" y="521"/>
                </a:cubicBezTo>
                <a:cubicBezTo>
                  <a:pt x="595" y="522"/>
                  <a:pt x="595" y="522"/>
                  <a:pt x="595" y="522"/>
                </a:cubicBezTo>
                <a:cubicBezTo>
                  <a:pt x="595" y="526"/>
                  <a:pt x="595" y="526"/>
                  <a:pt x="595" y="526"/>
                </a:cubicBezTo>
                <a:cubicBezTo>
                  <a:pt x="596" y="526"/>
                  <a:pt x="596" y="526"/>
                  <a:pt x="596" y="526"/>
                </a:cubicBezTo>
                <a:cubicBezTo>
                  <a:pt x="599" y="531"/>
                  <a:pt x="599" y="531"/>
                  <a:pt x="599" y="531"/>
                </a:cubicBezTo>
                <a:cubicBezTo>
                  <a:pt x="600" y="535"/>
                  <a:pt x="600" y="535"/>
                  <a:pt x="600" y="535"/>
                </a:cubicBezTo>
                <a:cubicBezTo>
                  <a:pt x="605" y="536"/>
                  <a:pt x="605" y="536"/>
                  <a:pt x="605" y="536"/>
                </a:cubicBezTo>
                <a:cubicBezTo>
                  <a:pt x="610" y="537"/>
                  <a:pt x="610" y="537"/>
                  <a:pt x="610" y="537"/>
                </a:cubicBezTo>
                <a:cubicBezTo>
                  <a:pt x="618" y="540"/>
                  <a:pt x="618" y="540"/>
                  <a:pt x="618" y="540"/>
                </a:cubicBezTo>
                <a:cubicBezTo>
                  <a:pt x="619" y="542"/>
                  <a:pt x="619" y="542"/>
                  <a:pt x="619" y="542"/>
                </a:cubicBezTo>
                <a:cubicBezTo>
                  <a:pt x="618" y="543"/>
                  <a:pt x="618" y="543"/>
                  <a:pt x="618" y="543"/>
                </a:cubicBezTo>
                <a:cubicBezTo>
                  <a:pt x="615" y="545"/>
                  <a:pt x="615" y="545"/>
                  <a:pt x="615" y="545"/>
                </a:cubicBezTo>
                <a:cubicBezTo>
                  <a:pt x="613" y="546"/>
                  <a:pt x="613" y="546"/>
                  <a:pt x="613" y="546"/>
                </a:cubicBezTo>
                <a:cubicBezTo>
                  <a:pt x="609" y="551"/>
                  <a:pt x="609" y="551"/>
                  <a:pt x="609" y="551"/>
                </a:cubicBezTo>
                <a:cubicBezTo>
                  <a:pt x="609" y="550"/>
                  <a:pt x="609" y="550"/>
                  <a:pt x="609" y="550"/>
                </a:cubicBezTo>
                <a:cubicBezTo>
                  <a:pt x="608" y="551"/>
                  <a:pt x="608" y="551"/>
                  <a:pt x="608" y="551"/>
                </a:cubicBezTo>
                <a:cubicBezTo>
                  <a:pt x="607" y="552"/>
                  <a:pt x="607" y="552"/>
                  <a:pt x="607" y="552"/>
                </a:cubicBezTo>
                <a:cubicBezTo>
                  <a:pt x="599" y="560"/>
                  <a:pt x="599" y="560"/>
                  <a:pt x="599" y="560"/>
                </a:cubicBezTo>
                <a:cubicBezTo>
                  <a:pt x="596" y="562"/>
                  <a:pt x="596" y="562"/>
                  <a:pt x="596" y="562"/>
                </a:cubicBezTo>
                <a:cubicBezTo>
                  <a:pt x="594" y="565"/>
                  <a:pt x="594" y="565"/>
                  <a:pt x="594" y="565"/>
                </a:cubicBezTo>
                <a:cubicBezTo>
                  <a:pt x="592" y="566"/>
                  <a:pt x="592" y="566"/>
                  <a:pt x="592" y="566"/>
                </a:cubicBezTo>
                <a:cubicBezTo>
                  <a:pt x="591" y="565"/>
                  <a:pt x="591" y="565"/>
                  <a:pt x="591" y="565"/>
                </a:cubicBezTo>
                <a:cubicBezTo>
                  <a:pt x="589" y="565"/>
                  <a:pt x="589" y="565"/>
                  <a:pt x="589" y="565"/>
                </a:cubicBezTo>
                <a:cubicBezTo>
                  <a:pt x="589" y="566"/>
                  <a:pt x="589" y="566"/>
                  <a:pt x="589" y="566"/>
                </a:cubicBezTo>
                <a:cubicBezTo>
                  <a:pt x="586" y="563"/>
                  <a:pt x="586" y="563"/>
                  <a:pt x="586" y="563"/>
                </a:cubicBezTo>
                <a:cubicBezTo>
                  <a:pt x="584" y="562"/>
                  <a:pt x="584" y="562"/>
                  <a:pt x="584" y="562"/>
                </a:cubicBezTo>
                <a:cubicBezTo>
                  <a:pt x="583" y="564"/>
                  <a:pt x="583" y="564"/>
                  <a:pt x="583" y="564"/>
                </a:cubicBezTo>
                <a:cubicBezTo>
                  <a:pt x="582" y="562"/>
                  <a:pt x="582" y="562"/>
                  <a:pt x="582" y="562"/>
                </a:cubicBezTo>
                <a:cubicBezTo>
                  <a:pt x="581" y="562"/>
                  <a:pt x="581" y="562"/>
                  <a:pt x="581" y="562"/>
                </a:cubicBezTo>
                <a:cubicBezTo>
                  <a:pt x="583" y="559"/>
                  <a:pt x="583" y="559"/>
                  <a:pt x="583" y="559"/>
                </a:cubicBezTo>
                <a:cubicBezTo>
                  <a:pt x="582" y="559"/>
                  <a:pt x="582" y="559"/>
                  <a:pt x="582" y="559"/>
                </a:cubicBezTo>
                <a:cubicBezTo>
                  <a:pt x="582" y="557"/>
                  <a:pt x="582" y="557"/>
                  <a:pt x="582" y="557"/>
                </a:cubicBezTo>
                <a:cubicBezTo>
                  <a:pt x="579" y="559"/>
                  <a:pt x="579" y="559"/>
                  <a:pt x="579" y="559"/>
                </a:cubicBezTo>
                <a:cubicBezTo>
                  <a:pt x="577" y="564"/>
                  <a:pt x="577" y="564"/>
                  <a:pt x="577" y="564"/>
                </a:cubicBezTo>
                <a:cubicBezTo>
                  <a:pt x="577" y="561"/>
                  <a:pt x="577" y="561"/>
                  <a:pt x="577" y="561"/>
                </a:cubicBezTo>
                <a:cubicBezTo>
                  <a:pt x="576" y="558"/>
                  <a:pt x="576" y="558"/>
                  <a:pt x="576" y="558"/>
                </a:cubicBezTo>
                <a:cubicBezTo>
                  <a:pt x="575" y="561"/>
                  <a:pt x="575" y="561"/>
                  <a:pt x="575" y="561"/>
                </a:cubicBezTo>
                <a:cubicBezTo>
                  <a:pt x="576" y="562"/>
                  <a:pt x="576" y="562"/>
                  <a:pt x="576" y="562"/>
                </a:cubicBezTo>
                <a:cubicBezTo>
                  <a:pt x="576" y="567"/>
                  <a:pt x="576" y="567"/>
                  <a:pt x="576" y="567"/>
                </a:cubicBezTo>
                <a:cubicBezTo>
                  <a:pt x="573" y="571"/>
                  <a:pt x="573" y="571"/>
                  <a:pt x="573" y="571"/>
                </a:cubicBezTo>
                <a:cubicBezTo>
                  <a:pt x="571" y="571"/>
                  <a:pt x="571" y="571"/>
                  <a:pt x="571" y="571"/>
                </a:cubicBezTo>
                <a:cubicBezTo>
                  <a:pt x="571" y="569"/>
                  <a:pt x="571" y="569"/>
                  <a:pt x="571" y="569"/>
                </a:cubicBezTo>
                <a:cubicBezTo>
                  <a:pt x="569" y="566"/>
                  <a:pt x="569" y="566"/>
                  <a:pt x="569" y="566"/>
                </a:cubicBezTo>
                <a:cubicBezTo>
                  <a:pt x="568" y="568"/>
                  <a:pt x="568" y="568"/>
                  <a:pt x="568" y="568"/>
                </a:cubicBezTo>
                <a:cubicBezTo>
                  <a:pt x="570" y="570"/>
                  <a:pt x="570" y="570"/>
                  <a:pt x="570" y="570"/>
                </a:cubicBezTo>
                <a:cubicBezTo>
                  <a:pt x="568" y="571"/>
                  <a:pt x="568" y="571"/>
                  <a:pt x="568" y="571"/>
                </a:cubicBezTo>
                <a:cubicBezTo>
                  <a:pt x="567" y="574"/>
                  <a:pt x="567" y="574"/>
                  <a:pt x="567" y="574"/>
                </a:cubicBezTo>
                <a:cubicBezTo>
                  <a:pt x="566" y="573"/>
                  <a:pt x="566" y="573"/>
                  <a:pt x="566" y="573"/>
                </a:cubicBezTo>
                <a:cubicBezTo>
                  <a:pt x="564" y="572"/>
                  <a:pt x="564" y="572"/>
                  <a:pt x="564" y="572"/>
                </a:cubicBezTo>
                <a:cubicBezTo>
                  <a:pt x="563" y="570"/>
                  <a:pt x="563" y="570"/>
                  <a:pt x="563" y="570"/>
                </a:cubicBezTo>
                <a:cubicBezTo>
                  <a:pt x="561" y="569"/>
                  <a:pt x="561" y="569"/>
                  <a:pt x="561" y="569"/>
                </a:cubicBezTo>
                <a:cubicBezTo>
                  <a:pt x="559" y="566"/>
                  <a:pt x="559" y="566"/>
                  <a:pt x="559" y="566"/>
                </a:cubicBezTo>
                <a:cubicBezTo>
                  <a:pt x="554" y="564"/>
                  <a:pt x="554" y="564"/>
                  <a:pt x="554" y="564"/>
                </a:cubicBezTo>
                <a:cubicBezTo>
                  <a:pt x="550" y="561"/>
                  <a:pt x="550" y="561"/>
                  <a:pt x="550" y="561"/>
                </a:cubicBezTo>
                <a:cubicBezTo>
                  <a:pt x="548" y="558"/>
                  <a:pt x="548" y="558"/>
                  <a:pt x="548" y="558"/>
                </a:cubicBezTo>
                <a:cubicBezTo>
                  <a:pt x="546" y="557"/>
                  <a:pt x="546" y="557"/>
                  <a:pt x="546" y="557"/>
                </a:cubicBezTo>
                <a:cubicBezTo>
                  <a:pt x="543" y="554"/>
                  <a:pt x="543" y="554"/>
                  <a:pt x="543" y="554"/>
                </a:cubicBezTo>
                <a:cubicBezTo>
                  <a:pt x="542" y="553"/>
                  <a:pt x="542" y="553"/>
                  <a:pt x="542" y="553"/>
                </a:cubicBezTo>
                <a:cubicBezTo>
                  <a:pt x="542" y="556"/>
                  <a:pt x="542" y="556"/>
                  <a:pt x="542" y="556"/>
                </a:cubicBezTo>
                <a:cubicBezTo>
                  <a:pt x="539" y="556"/>
                  <a:pt x="539" y="556"/>
                  <a:pt x="539" y="556"/>
                </a:cubicBezTo>
                <a:cubicBezTo>
                  <a:pt x="541" y="559"/>
                  <a:pt x="541" y="559"/>
                  <a:pt x="541" y="559"/>
                </a:cubicBezTo>
                <a:cubicBezTo>
                  <a:pt x="543" y="561"/>
                  <a:pt x="543" y="561"/>
                  <a:pt x="543" y="561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43" y="558"/>
                  <a:pt x="543" y="558"/>
                  <a:pt x="543" y="558"/>
                </a:cubicBezTo>
                <a:cubicBezTo>
                  <a:pt x="543" y="557"/>
                  <a:pt x="543" y="557"/>
                  <a:pt x="543" y="557"/>
                </a:cubicBezTo>
                <a:cubicBezTo>
                  <a:pt x="544" y="557"/>
                  <a:pt x="544" y="557"/>
                  <a:pt x="544" y="557"/>
                </a:cubicBezTo>
                <a:cubicBezTo>
                  <a:pt x="549" y="562"/>
                  <a:pt x="549" y="562"/>
                  <a:pt x="549" y="562"/>
                </a:cubicBezTo>
                <a:cubicBezTo>
                  <a:pt x="553" y="565"/>
                  <a:pt x="553" y="565"/>
                  <a:pt x="553" y="565"/>
                </a:cubicBezTo>
                <a:cubicBezTo>
                  <a:pt x="554" y="566"/>
                  <a:pt x="554" y="566"/>
                  <a:pt x="554" y="566"/>
                </a:cubicBezTo>
                <a:cubicBezTo>
                  <a:pt x="551" y="568"/>
                  <a:pt x="551" y="568"/>
                  <a:pt x="551" y="568"/>
                </a:cubicBezTo>
                <a:cubicBezTo>
                  <a:pt x="548" y="569"/>
                  <a:pt x="548" y="569"/>
                  <a:pt x="548" y="569"/>
                </a:cubicBezTo>
                <a:cubicBezTo>
                  <a:pt x="546" y="568"/>
                  <a:pt x="546" y="568"/>
                  <a:pt x="546" y="568"/>
                </a:cubicBezTo>
                <a:cubicBezTo>
                  <a:pt x="547" y="570"/>
                  <a:pt x="547" y="570"/>
                  <a:pt x="547" y="570"/>
                </a:cubicBezTo>
                <a:cubicBezTo>
                  <a:pt x="547" y="570"/>
                  <a:pt x="547" y="570"/>
                  <a:pt x="547" y="570"/>
                </a:cubicBezTo>
                <a:cubicBezTo>
                  <a:pt x="548" y="570"/>
                  <a:pt x="548" y="570"/>
                  <a:pt x="548" y="570"/>
                </a:cubicBezTo>
                <a:cubicBezTo>
                  <a:pt x="553" y="569"/>
                  <a:pt x="553" y="569"/>
                  <a:pt x="553" y="569"/>
                </a:cubicBezTo>
                <a:cubicBezTo>
                  <a:pt x="556" y="567"/>
                  <a:pt x="556" y="567"/>
                  <a:pt x="556" y="567"/>
                </a:cubicBezTo>
                <a:cubicBezTo>
                  <a:pt x="557" y="567"/>
                  <a:pt x="557" y="567"/>
                  <a:pt x="557" y="567"/>
                </a:cubicBezTo>
                <a:cubicBezTo>
                  <a:pt x="558" y="568"/>
                  <a:pt x="558" y="568"/>
                  <a:pt x="558" y="568"/>
                </a:cubicBezTo>
                <a:cubicBezTo>
                  <a:pt x="559" y="571"/>
                  <a:pt x="559" y="571"/>
                  <a:pt x="559" y="571"/>
                </a:cubicBezTo>
                <a:cubicBezTo>
                  <a:pt x="563" y="577"/>
                  <a:pt x="563" y="577"/>
                  <a:pt x="563" y="577"/>
                </a:cubicBezTo>
                <a:cubicBezTo>
                  <a:pt x="563" y="582"/>
                  <a:pt x="563" y="582"/>
                  <a:pt x="563" y="582"/>
                </a:cubicBezTo>
                <a:cubicBezTo>
                  <a:pt x="560" y="586"/>
                  <a:pt x="560" y="586"/>
                  <a:pt x="560" y="586"/>
                </a:cubicBezTo>
                <a:cubicBezTo>
                  <a:pt x="558" y="586"/>
                  <a:pt x="558" y="586"/>
                  <a:pt x="558" y="586"/>
                </a:cubicBezTo>
                <a:cubicBezTo>
                  <a:pt x="556" y="587"/>
                  <a:pt x="556" y="587"/>
                  <a:pt x="556" y="587"/>
                </a:cubicBezTo>
                <a:cubicBezTo>
                  <a:pt x="553" y="587"/>
                  <a:pt x="553" y="587"/>
                  <a:pt x="553" y="587"/>
                </a:cubicBezTo>
                <a:cubicBezTo>
                  <a:pt x="551" y="585"/>
                  <a:pt x="551" y="585"/>
                  <a:pt x="551" y="585"/>
                </a:cubicBezTo>
                <a:cubicBezTo>
                  <a:pt x="546" y="584"/>
                  <a:pt x="546" y="584"/>
                  <a:pt x="546" y="584"/>
                </a:cubicBezTo>
                <a:cubicBezTo>
                  <a:pt x="543" y="580"/>
                  <a:pt x="543" y="580"/>
                  <a:pt x="543" y="580"/>
                </a:cubicBezTo>
                <a:cubicBezTo>
                  <a:pt x="542" y="576"/>
                  <a:pt x="542" y="576"/>
                  <a:pt x="542" y="576"/>
                </a:cubicBezTo>
                <a:cubicBezTo>
                  <a:pt x="540" y="575"/>
                  <a:pt x="540" y="575"/>
                  <a:pt x="540" y="575"/>
                </a:cubicBezTo>
                <a:cubicBezTo>
                  <a:pt x="539" y="576"/>
                  <a:pt x="539" y="576"/>
                  <a:pt x="539" y="576"/>
                </a:cubicBezTo>
                <a:cubicBezTo>
                  <a:pt x="540" y="577"/>
                  <a:pt x="540" y="577"/>
                  <a:pt x="540" y="577"/>
                </a:cubicBezTo>
                <a:cubicBezTo>
                  <a:pt x="540" y="580"/>
                  <a:pt x="540" y="580"/>
                  <a:pt x="540" y="580"/>
                </a:cubicBezTo>
                <a:cubicBezTo>
                  <a:pt x="542" y="582"/>
                  <a:pt x="542" y="582"/>
                  <a:pt x="542" y="582"/>
                </a:cubicBezTo>
                <a:cubicBezTo>
                  <a:pt x="543" y="587"/>
                  <a:pt x="543" y="587"/>
                  <a:pt x="543" y="587"/>
                </a:cubicBezTo>
                <a:cubicBezTo>
                  <a:pt x="546" y="591"/>
                  <a:pt x="546" y="591"/>
                  <a:pt x="546" y="591"/>
                </a:cubicBezTo>
                <a:cubicBezTo>
                  <a:pt x="544" y="593"/>
                  <a:pt x="544" y="593"/>
                  <a:pt x="544" y="593"/>
                </a:cubicBezTo>
                <a:cubicBezTo>
                  <a:pt x="543" y="592"/>
                  <a:pt x="543" y="592"/>
                  <a:pt x="543" y="592"/>
                </a:cubicBezTo>
                <a:cubicBezTo>
                  <a:pt x="541" y="592"/>
                  <a:pt x="541" y="592"/>
                  <a:pt x="541" y="592"/>
                </a:cubicBezTo>
                <a:cubicBezTo>
                  <a:pt x="540" y="589"/>
                  <a:pt x="540" y="589"/>
                  <a:pt x="540" y="589"/>
                </a:cubicBezTo>
                <a:cubicBezTo>
                  <a:pt x="540" y="591"/>
                  <a:pt x="540" y="591"/>
                  <a:pt x="540" y="591"/>
                </a:cubicBezTo>
                <a:cubicBezTo>
                  <a:pt x="539" y="591"/>
                  <a:pt x="539" y="591"/>
                  <a:pt x="539" y="591"/>
                </a:cubicBezTo>
                <a:cubicBezTo>
                  <a:pt x="539" y="593"/>
                  <a:pt x="539" y="593"/>
                  <a:pt x="539" y="593"/>
                </a:cubicBezTo>
                <a:cubicBezTo>
                  <a:pt x="541" y="594"/>
                  <a:pt x="541" y="594"/>
                  <a:pt x="541" y="594"/>
                </a:cubicBezTo>
                <a:cubicBezTo>
                  <a:pt x="542" y="595"/>
                  <a:pt x="542" y="595"/>
                  <a:pt x="542" y="595"/>
                </a:cubicBezTo>
                <a:cubicBezTo>
                  <a:pt x="538" y="594"/>
                  <a:pt x="538" y="594"/>
                  <a:pt x="538" y="594"/>
                </a:cubicBezTo>
                <a:cubicBezTo>
                  <a:pt x="537" y="593"/>
                  <a:pt x="537" y="593"/>
                  <a:pt x="537" y="593"/>
                </a:cubicBezTo>
                <a:cubicBezTo>
                  <a:pt x="537" y="595"/>
                  <a:pt x="537" y="595"/>
                  <a:pt x="537" y="595"/>
                </a:cubicBezTo>
                <a:cubicBezTo>
                  <a:pt x="538" y="597"/>
                  <a:pt x="538" y="597"/>
                  <a:pt x="538" y="597"/>
                </a:cubicBezTo>
                <a:cubicBezTo>
                  <a:pt x="538" y="599"/>
                  <a:pt x="538" y="599"/>
                  <a:pt x="538" y="599"/>
                </a:cubicBezTo>
                <a:cubicBezTo>
                  <a:pt x="536" y="601"/>
                  <a:pt x="536" y="601"/>
                  <a:pt x="536" y="601"/>
                </a:cubicBezTo>
                <a:cubicBezTo>
                  <a:pt x="536" y="598"/>
                  <a:pt x="536" y="598"/>
                  <a:pt x="536" y="598"/>
                </a:cubicBezTo>
                <a:cubicBezTo>
                  <a:pt x="534" y="598"/>
                  <a:pt x="534" y="598"/>
                  <a:pt x="534" y="598"/>
                </a:cubicBezTo>
                <a:cubicBezTo>
                  <a:pt x="535" y="599"/>
                  <a:pt x="535" y="599"/>
                  <a:pt x="535" y="599"/>
                </a:cubicBezTo>
                <a:cubicBezTo>
                  <a:pt x="535" y="601"/>
                  <a:pt x="535" y="601"/>
                  <a:pt x="535" y="601"/>
                </a:cubicBezTo>
                <a:cubicBezTo>
                  <a:pt x="534" y="600"/>
                  <a:pt x="534" y="600"/>
                  <a:pt x="534" y="600"/>
                </a:cubicBezTo>
                <a:cubicBezTo>
                  <a:pt x="531" y="600"/>
                  <a:pt x="531" y="600"/>
                  <a:pt x="531" y="600"/>
                </a:cubicBezTo>
                <a:cubicBezTo>
                  <a:pt x="530" y="601"/>
                  <a:pt x="530" y="601"/>
                  <a:pt x="530" y="601"/>
                </a:cubicBezTo>
                <a:cubicBezTo>
                  <a:pt x="526" y="603"/>
                  <a:pt x="526" y="603"/>
                  <a:pt x="526" y="603"/>
                </a:cubicBezTo>
                <a:cubicBezTo>
                  <a:pt x="528" y="604"/>
                  <a:pt x="528" y="604"/>
                  <a:pt x="528" y="604"/>
                </a:cubicBezTo>
                <a:cubicBezTo>
                  <a:pt x="528" y="606"/>
                  <a:pt x="528" y="606"/>
                  <a:pt x="528" y="606"/>
                </a:cubicBezTo>
                <a:cubicBezTo>
                  <a:pt x="527" y="606"/>
                  <a:pt x="527" y="606"/>
                  <a:pt x="527" y="606"/>
                </a:cubicBezTo>
                <a:cubicBezTo>
                  <a:pt x="527" y="605"/>
                  <a:pt x="527" y="605"/>
                  <a:pt x="527" y="605"/>
                </a:cubicBezTo>
                <a:cubicBezTo>
                  <a:pt x="524" y="603"/>
                  <a:pt x="524" y="603"/>
                  <a:pt x="524" y="603"/>
                </a:cubicBezTo>
                <a:cubicBezTo>
                  <a:pt x="522" y="603"/>
                  <a:pt x="522" y="603"/>
                  <a:pt x="522" y="603"/>
                </a:cubicBezTo>
                <a:cubicBezTo>
                  <a:pt x="522" y="604"/>
                  <a:pt x="522" y="604"/>
                  <a:pt x="522" y="604"/>
                </a:cubicBezTo>
                <a:cubicBezTo>
                  <a:pt x="521" y="605"/>
                  <a:pt x="521" y="605"/>
                  <a:pt x="521" y="605"/>
                </a:cubicBezTo>
                <a:cubicBezTo>
                  <a:pt x="524" y="607"/>
                  <a:pt x="524" y="607"/>
                  <a:pt x="524" y="607"/>
                </a:cubicBezTo>
                <a:cubicBezTo>
                  <a:pt x="523" y="609"/>
                  <a:pt x="523" y="609"/>
                  <a:pt x="523" y="609"/>
                </a:cubicBezTo>
                <a:cubicBezTo>
                  <a:pt x="523" y="610"/>
                  <a:pt x="523" y="610"/>
                  <a:pt x="523" y="610"/>
                </a:cubicBezTo>
                <a:cubicBezTo>
                  <a:pt x="520" y="610"/>
                  <a:pt x="520" y="610"/>
                  <a:pt x="520" y="610"/>
                </a:cubicBezTo>
                <a:cubicBezTo>
                  <a:pt x="518" y="613"/>
                  <a:pt x="518" y="613"/>
                  <a:pt x="518" y="613"/>
                </a:cubicBezTo>
                <a:cubicBezTo>
                  <a:pt x="515" y="615"/>
                  <a:pt x="515" y="615"/>
                  <a:pt x="515" y="615"/>
                </a:cubicBezTo>
                <a:cubicBezTo>
                  <a:pt x="517" y="616"/>
                  <a:pt x="517" y="616"/>
                  <a:pt x="517" y="616"/>
                </a:cubicBezTo>
                <a:cubicBezTo>
                  <a:pt x="516" y="618"/>
                  <a:pt x="516" y="618"/>
                  <a:pt x="516" y="618"/>
                </a:cubicBezTo>
                <a:cubicBezTo>
                  <a:pt x="514" y="618"/>
                  <a:pt x="514" y="618"/>
                  <a:pt x="514" y="618"/>
                </a:cubicBezTo>
                <a:cubicBezTo>
                  <a:pt x="513" y="619"/>
                  <a:pt x="513" y="619"/>
                  <a:pt x="513" y="619"/>
                </a:cubicBezTo>
                <a:cubicBezTo>
                  <a:pt x="513" y="621"/>
                  <a:pt x="513" y="621"/>
                  <a:pt x="513" y="621"/>
                </a:cubicBezTo>
                <a:cubicBezTo>
                  <a:pt x="511" y="622"/>
                  <a:pt x="511" y="622"/>
                  <a:pt x="511" y="622"/>
                </a:cubicBezTo>
                <a:cubicBezTo>
                  <a:pt x="508" y="626"/>
                  <a:pt x="508" y="626"/>
                  <a:pt x="508" y="626"/>
                </a:cubicBezTo>
                <a:cubicBezTo>
                  <a:pt x="505" y="627"/>
                  <a:pt x="505" y="627"/>
                  <a:pt x="505" y="627"/>
                </a:cubicBezTo>
                <a:cubicBezTo>
                  <a:pt x="505" y="629"/>
                  <a:pt x="505" y="629"/>
                  <a:pt x="505" y="629"/>
                </a:cubicBezTo>
                <a:cubicBezTo>
                  <a:pt x="503" y="631"/>
                  <a:pt x="503" y="631"/>
                  <a:pt x="503" y="631"/>
                </a:cubicBezTo>
                <a:cubicBezTo>
                  <a:pt x="500" y="630"/>
                  <a:pt x="500" y="630"/>
                  <a:pt x="500" y="630"/>
                </a:cubicBezTo>
                <a:cubicBezTo>
                  <a:pt x="500" y="631"/>
                  <a:pt x="500" y="631"/>
                  <a:pt x="500" y="631"/>
                </a:cubicBezTo>
                <a:cubicBezTo>
                  <a:pt x="501" y="634"/>
                  <a:pt x="501" y="634"/>
                  <a:pt x="501" y="634"/>
                </a:cubicBezTo>
                <a:cubicBezTo>
                  <a:pt x="499" y="636"/>
                  <a:pt x="499" y="636"/>
                  <a:pt x="499" y="636"/>
                </a:cubicBezTo>
                <a:cubicBezTo>
                  <a:pt x="498" y="641"/>
                  <a:pt x="498" y="641"/>
                  <a:pt x="498" y="641"/>
                </a:cubicBezTo>
                <a:cubicBezTo>
                  <a:pt x="496" y="643"/>
                  <a:pt x="496" y="643"/>
                  <a:pt x="496" y="643"/>
                </a:cubicBezTo>
                <a:cubicBezTo>
                  <a:pt x="495" y="646"/>
                  <a:pt x="495" y="646"/>
                  <a:pt x="495" y="646"/>
                </a:cubicBezTo>
                <a:cubicBezTo>
                  <a:pt x="493" y="647"/>
                  <a:pt x="493" y="647"/>
                  <a:pt x="493" y="647"/>
                </a:cubicBezTo>
                <a:cubicBezTo>
                  <a:pt x="492" y="652"/>
                  <a:pt x="492" y="652"/>
                  <a:pt x="492" y="652"/>
                </a:cubicBezTo>
                <a:cubicBezTo>
                  <a:pt x="493" y="653"/>
                  <a:pt x="493" y="653"/>
                  <a:pt x="493" y="653"/>
                </a:cubicBezTo>
                <a:cubicBezTo>
                  <a:pt x="493" y="657"/>
                  <a:pt x="493" y="657"/>
                  <a:pt x="493" y="657"/>
                </a:cubicBezTo>
                <a:cubicBezTo>
                  <a:pt x="490" y="660"/>
                  <a:pt x="490" y="660"/>
                  <a:pt x="490" y="660"/>
                </a:cubicBezTo>
                <a:cubicBezTo>
                  <a:pt x="490" y="662"/>
                  <a:pt x="490" y="662"/>
                  <a:pt x="490" y="662"/>
                </a:cubicBezTo>
                <a:cubicBezTo>
                  <a:pt x="487" y="663"/>
                  <a:pt x="487" y="663"/>
                  <a:pt x="487" y="663"/>
                </a:cubicBezTo>
                <a:cubicBezTo>
                  <a:pt x="486" y="664"/>
                  <a:pt x="486" y="664"/>
                  <a:pt x="486" y="664"/>
                </a:cubicBezTo>
                <a:cubicBezTo>
                  <a:pt x="489" y="665"/>
                  <a:pt x="489" y="665"/>
                  <a:pt x="489" y="665"/>
                </a:cubicBezTo>
                <a:cubicBezTo>
                  <a:pt x="489" y="667"/>
                  <a:pt x="489" y="667"/>
                  <a:pt x="489" y="667"/>
                </a:cubicBezTo>
                <a:cubicBezTo>
                  <a:pt x="489" y="669"/>
                  <a:pt x="489" y="669"/>
                  <a:pt x="489" y="669"/>
                </a:cubicBezTo>
                <a:cubicBezTo>
                  <a:pt x="490" y="670"/>
                  <a:pt x="490" y="670"/>
                  <a:pt x="490" y="670"/>
                </a:cubicBezTo>
                <a:cubicBezTo>
                  <a:pt x="490" y="674"/>
                  <a:pt x="490" y="674"/>
                  <a:pt x="490" y="674"/>
                </a:cubicBezTo>
                <a:cubicBezTo>
                  <a:pt x="491" y="674"/>
                  <a:pt x="491" y="674"/>
                  <a:pt x="491" y="674"/>
                </a:cubicBezTo>
                <a:cubicBezTo>
                  <a:pt x="489" y="680"/>
                  <a:pt x="489" y="680"/>
                  <a:pt x="489" y="680"/>
                </a:cubicBezTo>
                <a:cubicBezTo>
                  <a:pt x="485" y="683"/>
                  <a:pt x="485" y="683"/>
                  <a:pt x="485" y="683"/>
                </a:cubicBezTo>
                <a:cubicBezTo>
                  <a:pt x="479" y="684"/>
                  <a:pt x="479" y="684"/>
                  <a:pt x="479" y="684"/>
                </a:cubicBezTo>
                <a:cubicBezTo>
                  <a:pt x="478" y="687"/>
                  <a:pt x="478" y="687"/>
                  <a:pt x="478" y="687"/>
                </a:cubicBezTo>
                <a:cubicBezTo>
                  <a:pt x="481" y="684"/>
                  <a:pt x="481" y="684"/>
                  <a:pt x="481" y="684"/>
                </a:cubicBezTo>
                <a:cubicBezTo>
                  <a:pt x="487" y="683"/>
                  <a:pt x="487" y="683"/>
                  <a:pt x="487" y="683"/>
                </a:cubicBezTo>
                <a:cubicBezTo>
                  <a:pt x="491" y="678"/>
                  <a:pt x="491" y="678"/>
                  <a:pt x="491" y="678"/>
                </a:cubicBezTo>
                <a:cubicBezTo>
                  <a:pt x="494" y="672"/>
                  <a:pt x="494" y="672"/>
                  <a:pt x="494" y="672"/>
                </a:cubicBezTo>
                <a:cubicBezTo>
                  <a:pt x="501" y="672"/>
                  <a:pt x="501" y="672"/>
                  <a:pt x="501" y="672"/>
                </a:cubicBezTo>
                <a:cubicBezTo>
                  <a:pt x="503" y="673"/>
                  <a:pt x="503" y="673"/>
                  <a:pt x="503" y="673"/>
                </a:cubicBezTo>
                <a:cubicBezTo>
                  <a:pt x="503" y="675"/>
                  <a:pt x="503" y="675"/>
                  <a:pt x="503" y="675"/>
                </a:cubicBezTo>
                <a:cubicBezTo>
                  <a:pt x="502" y="678"/>
                  <a:pt x="502" y="678"/>
                  <a:pt x="502" y="678"/>
                </a:cubicBezTo>
                <a:cubicBezTo>
                  <a:pt x="502" y="681"/>
                  <a:pt x="502" y="681"/>
                  <a:pt x="502" y="681"/>
                </a:cubicBezTo>
                <a:cubicBezTo>
                  <a:pt x="504" y="684"/>
                  <a:pt x="504" y="684"/>
                  <a:pt x="504" y="684"/>
                </a:cubicBezTo>
                <a:cubicBezTo>
                  <a:pt x="504" y="689"/>
                  <a:pt x="504" y="689"/>
                  <a:pt x="504" y="689"/>
                </a:cubicBezTo>
                <a:cubicBezTo>
                  <a:pt x="502" y="694"/>
                  <a:pt x="502" y="694"/>
                  <a:pt x="502" y="694"/>
                </a:cubicBezTo>
                <a:cubicBezTo>
                  <a:pt x="503" y="696"/>
                  <a:pt x="503" y="696"/>
                  <a:pt x="503" y="696"/>
                </a:cubicBezTo>
                <a:cubicBezTo>
                  <a:pt x="504" y="700"/>
                  <a:pt x="504" y="700"/>
                  <a:pt x="504" y="700"/>
                </a:cubicBezTo>
                <a:cubicBezTo>
                  <a:pt x="503" y="703"/>
                  <a:pt x="503" y="703"/>
                  <a:pt x="503" y="703"/>
                </a:cubicBezTo>
                <a:cubicBezTo>
                  <a:pt x="496" y="710"/>
                  <a:pt x="496" y="710"/>
                  <a:pt x="496" y="710"/>
                </a:cubicBezTo>
                <a:cubicBezTo>
                  <a:pt x="492" y="711"/>
                  <a:pt x="492" y="711"/>
                  <a:pt x="492" y="711"/>
                </a:cubicBezTo>
                <a:cubicBezTo>
                  <a:pt x="489" y="711"/>
                  <a:pt x="489" y="711"/>
                  <a:pt x="489" y="711"/>
                </a:cubicBezTo>
                <a:cubicBezTo>
                  <a:pt x="492" y="712"/>
                  <a:pt x="492" y="712"/>
                  <a:pt x="492" y="712"/>
                </a:cubicBezTo>
                <a:cubicBezTo>
                  <a:pt x="496" y="712"/>
                  <a:pt x="496" y="712"/>
                  <a:pt x="496" y="712"/>
                </a:cubicBezTo>
                <a:cubicBezTo>
                  <a:pt x="505" y="709"/>
                  <a:pt x="505" y="709"/>
                  <a:pt x="505" y="709"/>
                </a:cubicBezTo>
                <a:cubicBezTo>
                  <a:pt x="513" y="706"/>
                  <a:pt x="513" y="706"/>
                  <a:pt x="513" y="706"/>
                </a:cubicBezTo>
                <a:cubicBezTo>
                  <a:pt x="518" y="706"/>
                  <a:pt x="518" y="706"/>
                  <a:pt x="518" y="706"/>
                </a:cubicBezTo>
                <a:cubicBezTo>
                  <a:pt x="523" y="710"/>
                  <a:pt x="523" y="710"/>
                  <a:pt x="523" y="710"/>
                </a:cubicBezTo>
                <a:cubicBezTo>
                  <a:pt x="527" y="713"/>
                  <a:pt x="527" y="713"/>
                  <a:pt x="527" y="713"/>
                </a:cubicBezTo>
                <a:cubicBezTo>
                  <a:pt x="532" y="714"/>
                  <a:pt x="532" y="714"/>
                  <a:pt x="532" y="714"/>
                </a:cubicBezTo>
                <a:cubicBezTo>
                  <a:pt x="533" y="716"/>
                  <a:pt x="533" y="716"/>
                  <a:pt x="533" y="716"/>
                </a:cubicBezTo>
                <a:cubicBezTo>
                  <a:pt x="536" y="716"/>
                  <a:pt x="536" y="716"/>
                  <a:pt x="536" y="716"/>
                </a:cubicBezTo>
                <a:cubicBezTo>
                  <a:pt x="540" y="720"/>
                  <a:pt x="540" y="720"/>
                  <a:pt x="540" y="720"/>
                </a:cubicBezTo>
                <a:cubicBezTo>
                  <a:pt x="542" y="721"/>
                  <a:pt x="542" y="721"/>
                  <a:pt x="542" y="721"/>
                </a:cubicBezTo>
                <a:cubicBezTo>
                  <a:pt x="543" y="725"/>
                  <a:pt x="543" y="725"/>
                  <a:pt x="543" y="725"/>
                </a:cubicBezTo>
                <a:cubicBezTo>
                  <a:pt x="546" y="726"/>
                  <a:pt x="546" y="726"/>
                  <a:pt x="546" y="726"/>
                </a:cubicBezTo>
                <a:cubicBezTo>
                  <a:pt x="546" y="728"/>
                  <a:pt x="546" y="728"/>
                  <a:pt x="546" y="728"/>
                </a:cubicBezTo>
                <a:cubicBezTo>
                  <a:pt x="547" y="730"/>
                  <a:pt x="547" y="730"/>
                  <a:pt x="547" y="730"/>
                </a:cubicBezTo>
                <a:cubicBezTo>
                  <a:pt x="549" y="734"/>
                  <a:pt x="549" y="734"/>
                  <a:pt x="549" y="734"/>
                </a:cubicBezTo>
                <a:cubicBezTo>
                  <a:pt x="549" y="735"/>
                  <a:pt x="549" y="735"/>
                  <a:pt x="549" y="735"/>
                </a:cubicBezTo>
                <a:cubicBezTo>
                  <a:pt x="550" y="734"/>
                  <a:pt x="550" y="734"/>
                  <a:pt x="550" y="734"/>
                </a:cubicBezTo>
                <a:cubicBezTo>
                  <a:pt x="552" y="736"/>
                  <a:pt x="552" y="736"/>
                  <a:pt x="552" y="736"/>
                </a:cubicBezTo>
                <a:cubicBezTo>
                  <a:pt x="557" y="739"/>
                  <a:pt x="557" y="739"/>
                  <a:pt x="557" y="739"/>
                </a:cubicBezTo>
                <a:cubicBezTo>
                  <a:pt x="558" y="739"/>
                  <a:pt x="558" y="739"/>
                  <a:pt x="558" y="739"/>
                </a:cubicBezTo>
                <a:cubicBezTo>
                  <a:pt x="562" y="742"/>
                  <a:pt x="562" y="742"/>
                  <a:pt x="562" y="742"/>
                </a:cubicBezTo>
                <a:cubicBezTo>
                  <a:pt x="564" y="743"/>
                  <a:pt x="564" y="743"/>
                  <a:pt x="564" y="743"/>
                </a:cubicBezTo>
                <a:cubicBezTo>
                  <a:pt x="568" y="746"/>
                  <a:pt x="568" y="746"/>
                  <a:pt x="568" y="746"/>
                </a:cubicBezTo>
                <a:cubicBezTo>
                  <a:pt x="568" y="748"/>
                  <a:pt x="568" y="748"/>
                  <a:pt x="568" y="748"/>
                </a:cubicBezTo>
                <a:cubicBezTo>
                  <a:pt x="571" y="751"/>
                  <a:pt x="571" y="751"/>
                  <a:pt x="571" y="751"/>
                </a:cubicBezTo>
                <a:cubicBezTo>
                  <a:pt x="571" y="752"/>
                  <a:pt x="571" y="752"/>
                  <a:pt x="571" y="752"/>
                </a:cubicBezTo>
                <a:cubicBezTo>
                  <a:pt x="572" y="753"/>
                  <a:pt x="572" y="753"/>
                  <a:pt x="572" y="753"/>
                </a:cubicBezTo>
                <a:cubicBezTo>
                  <a:pt x="576" y="753"/>
                  <a:pt x="576" y="753"/>
                  <a:pt x="576" y="753"/>
                </a:cubicBezTo>
                <a:cubicBezTo>
                  <a:pt x="577" y="754"/>
                  <a:pt x="577" y="754"/>
                  <a:pt x="577" y="754"/>
                </a:cubicBezTo>
                <a:cubicBezTo>
                  <a:pt x="580" y="753"/>
                  <a:pt x="580" y="753"/>
                  <a:pt x="580" y="753"/>
                </a:cubicBezTo>
                <a:cubicBezTo>
                  <a:pt x="585" y="753"/>
                  <a:pt x="585" y="753"/>
                  <a:pt x="585" y="753"/>
                </a:cubicBezTo>
                <a:cubicBezTo>
                  <a:pt x="586" y="754"/>
                  <a:pt x="586" y="754"/>
                  <a:pt x="586" y="754"/>
                </a:cubicBezTo>
                <a:cubicBezTo>
                  <a:pt x="587" y="754"/>
                  <a:pt x="587" y="754"/>
                  <a:pt x="587" y="754"/>
                </a:cubicBezTo>
                <a:cubicBezTo>
                  <a:pt x="591" y="755"/>
                  <a:pt x="591" y="755"/>
                  <a:pt x="591" y="755"/>
                </a:cubicBezTo>
                <a:cubicBezTo>
                  <a:pt x="595" y="756"/>
                  <a:pt x="595" y="756"/>
                  <a:pt x="595" y="756"/>
                </a:cubicBezTo>
                <a:cubicBezTo>
                  <a:pt x="598" y="755"/>
                  <a:pt x="598" y="755"/>
                  <a:pt x="598" y="755"/>
                </a:cubicBezTo>
                <a:cubicBezTo>
                  <a:pt x="600" y="755"/>
                  <a:pt x="600" y="755"/>
                  <a:pt x="600" y="755"/>
                </a:cubicBezTo>
                <a:cubicBezTo>
                  <a:pt x="600" y="756"/>
                  <a:pt x="600" y="756"/>
                  <a:pt x="600" y="756"/>
                </a:cubicBezTo>
                <a:cubicBezTo>
                  <a:pt x="600" y="756"/>
                  <a:pt x="600" y="756"/>
                  <a:pt x="600" y="756"/>
                </a:cubicBezTo>
                <a:cubicBezTo>
                  <a:pt x="602" y="756"/>
                  <a:pt x="602" y="756"/>
                  <a:pt x="602" y="756"/>
                </a:cubicBezTo>
                <a:cubicBezTo>
                  <a:pt x="602" y="759"/>
                  <a:pt x="602" y="759"/>
                  <a:pt x="602" y="759"/>
                </a:cubicBezTo>
                <a:cubicBezTo>
                  <a:pt x="599" y="765"/>
                  <a:pt x="599" y="765"/>
                  <a:pt x="599" y="765"/>
                </a:cubicBezTo>
                <a:cubicBezTo>
                  <a:pt x="599" y="767"/>
                  <a:pt x="599" y="767"/>
                  <a:pt x="599" y="767"/>
                </a:cubicBezTo>
                <a:cubicBezTo>
                  <a:pt x="597" y="770"/>
                  <a:pt x="597" y="770"/>
                  <a:pt x="597" y="770"/>
                </a:cubicBezTo>
                <a:cubicBezTo>
                  <a:pt x="595" y="773"/>
                  <a:pt x="595" y="773"/>
                  <a:pt x="595" y="773"/>
                </a:cubicBezTo>
                <a:cubicBezTo>
                  <a:pt x="596" y="776"/>
                  <a:pt x="596" y="776"/>
                  <a:pt x="596" y="776"/>
                </a:cubicBezTo>
                <a:cubicBezTo>
                  <a:pt x="596" y="776"/>
                  <a:pt x="596" y="776"/>
                  <a:pt x="596" y="776"/>
                </a:cubicBezTo>
                <a:cubicBezTo>
                  <a:pt x="597" y="782"/>
                  <a:pt x="597" y="782"/>
                  <a:pt x="597" y="782"/>
                </a:cubicBezTo>
                <a:cubicBezTo>
                  <a:pt x="593" y="787"/>
                  <a:pt x="593" y="787"/>
                  <a:pt x="593" y="787"/>
                </a:cubicBezTo>
                <a:cubicBezTo>
                  <a:pt x="593" y="789"/>
                  <a:pt x="593" y="789"/>
                  <a:pt x="593" y="789"/>
                </a:cubicBezTo>
                <a:cubicBezTo>
                  <a:pt x="592" y="792"/>
                  <a:pt x="592" y="792"/>
                  <a:pt x="592" y="792"/>
                </a:cubicBezTo>
                <a:cubicBezTo>
                  <a:pt x="590" y="794"/>
                  <a:pt x="590" y="794"/>
                  <a:pt x="590" y="794"/>
                </a:cubicBezTo>
                <a:cubicBezTo>
                  <a:pt x="589" y="799"/>
                  <a:pt x="589" y="799"/>
                  <a:pt x="589" y="799"/>
                </a:cubicBezTo>
                <a:cubicBezTo>
                  <a:pt x="590" y="801"/>
                  <a:pt x="590" y="801"/>
                  <a:pt x="590" y="801"/>
                </a:cubicBezTo>
                <a:cubicBezTo>
                  <a:pt x="592" y="803"/>
                  <a:pt x="592" y="803"/>
                  <a:pt x="592" y="803"/>
                </a:cubicBezTo>
                <a:cubicBezTo>
                  <a:pt x="592" y="806"/>
                  <a:pt x="592" y="806"/>
                  <a:pt x="592" y="806"/>
                </a:cubicBezTo>
                <a:cubicBezTo>
                  <a:pt x="594" y="807"/>
                  <a:pt x="594" y="807"/>
                  <a:pt x="594" y="807"/>
                </a:cubicBezTo>
                <a:cubicBezTo>
                  <a:pt x="596" y="809"/>
                  <a:pt x="596" y="809"/>
                  <a:pt x="596" y="809"/>
                </a:cubicBezTo>
                <a:cubicBezTo>
                  <a:pt x="595" y="811"/>
                  <a:pt x="595" y="811"/>
                  <a:pt x="595" y="811"/>
                </a:cubicBezTo>
                <a:cubicBezTo>
                  <a:pt x="595" y="812"/>
                  <a:pt x="595" y="812"/>
                  <a:pt x="595" y="812"/>
                </a:cubicBezTo>
                <a:cubicBezTo>
                  <a:pt x="595" y="813"/>
                  <a:pt x="595" y="813"/>
                  <a:pt x="595" y="813"/>
                </a:cubicBezTo>
                <a:cubicBezTo>
                  <a:pt x="597" y="814"/>
                  <a:pt x="597" y="814"/>
                  <a:pt x="597" y="814"/>
                </a:cubicBezTo>
                <a:cubicBezTo>
                  <a:pt x="600" y="816"/>
                  <a:pt x="600" y="816"/>
                  <a:pt x="600" y="816"/>
                </a:cubicBezTo>
                <a:cubicBezTo>
                  <a:pt x="601" y="816"/>
                  <a:pt x="601" y="816"/>
                  <a:pt x="601" y="816"/>
                </a:cubicBezTo>
                <a:cubicBezTo>
                  <a:pt x="601" y="817"/>
                  <a:pt x="601" y="817"/>
                  <a:pt x="601" y="817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603" y="823"/>
                  <a:pt x="603" y="823"/>
                  <a:pt x="603" y="823"/>
                </a:cubicBezTo>
                <a:cubicBezTo>
                  <a:pt x="604" y="825"/>
                  <a:pt x="604" y="825"/>
                  <a:pt x="604" y="825"/>
                </a:cubicBezTo>
                <a:cubicBezTo>
                  <a:pt x="603" y="828"/>
                  <a:pt x="603" y="828"/>
                  <a:pt x="603" y="828"/>
                </a:cubicBezTo>
                <a:cubicBezTo>
                  <a:pt x="598" y="833"/>
                  <a:pt x="598" y="833"/>
                  <a:pt x="598" y="833"/>
                </a:cubicBezTo>
                <a:cubicBezTo>
                  <a:pt x="602" y="831"/>
                  <a:pt x="602" y="831"/>
                  <a:pt x="602" y="831"/>
                </a:cubicBezTo>
                <a:cubicBezTo>
                  <a:pt x="605" y="829"/>
                  <a:pt x="605" y="829"/>
                  <a:pt x="605" y="829"/>
                </a:cubicBezTo>
                <a:cubicBezTo>
                  <a:pt x="608" y="830"/>
                  <a:pt x="608" y="830"/>
                  <a:pt x="608" y="830"/>
                </a:cubicBezTo>
                <a:cubicBezTo>
                  <a:pt x="610" y="832"/>
                  <a:pt x="610" y="832"/>
                  <a:pt x="610" y="832"/>
                </a:cubicBezTo>
                <a:cubicBezTo>
                  <a:pt x="612" y="832"/>
                  <a:pt x="612" y="832"/>
                  <a:pt x="612" y="832"/>
                </a:cubicBezTo>
                <a:cubicBezTo>
                  <a:pt x="613" y="830"/>
                  <a:pt x="613" y="830"/>
                  <a:pt x="613" y="830"/>
                </a:cubicBezTo>
                <a:cubicBezTo>
                  <a:pt x="613" y="828"/>
                  <a:pt x="613" y="828"/>
                  <a:pt x="613" y="828"/>
                </a:cubicBezTo>
                <a:cubicBezTo>
                  <a:pt x="617" y="823"/>
                  <a:pt x="617" y="823"/>
                  <a:pt x="617" y="823"/>
                </a:cubicBezTo>
                <a:cubicBezTo>
                  <a:pt x="618" y="823"/>
                  <a:pt x="618" y="823"/>
                  <a:pt x="618" y="823"/>
                </a:cubicBezTo>
                <a:cubicBezTo>
                  <a:pt x="617" y="825"/>
                  <a:pt x="617" y="825"/>
                  <a:pt x="617" y="825"/>
                </a:cubicBezTo>
                <a:cubicBezTo>
                  <a:pt x="618" y="826"/>
                  <a:pt x="618" y="826"/>
                  <a:pt x="618" y="826"/>
                </a:cubicBezTo>
                <a:cubicBezTo>
                  <a:pt x="619" y="826"/>
                  <a:pt x="619" y="826"/>
                  <a:pt x="619" y="826"/>
                </a:cubicBezTo>
                <a:cubicBezTo>
                  <a:pt x="620" y="831"/>
                  <a:pt x="620" y="831"/>
                  <a:pt x="620" y="831"/>
                </a:cubicBezTo>
                <a:cubicBezTo>
                  <a:pt x="620" y="834"/>
                  <a:pt x="620" y="834"/>
                  <a:pt x="620" y="834"/>
                </a:cubicBezTo>
                <a:cubicBezTo>
                  <a:pt x="622" y="836"/>
                  <a:pt x="622" y="836"/>
                  <a:pt x="622" y="836"/>
                </a:cubicBezTo>
                <a:cubicBezTo>
                  <a:pt x="627" y="837"/>
                  <a:pt x="627" y="837"/>
                  <a:pt x="627" y="837"/>
                </a:cubicBezTo>
                <a:cubicBezTo>
                  <a:pt x="624" y="835"/>
                  <a:pt x="624" y="835"/>
                  <a:pt x="624" y="835"/>
                </a:cubicBezTo>
                <a:cubicBezTo>
                  <a:pt x="622" y="833"/>
                  <a:pt x="622" y="833"/>
                  <a:pt x="622" y="833"/>
                </a:cubicBezTo>
                <a:cubicBezTo>
                  <a:pt x="622" y="830"/>
                  <a:pt x="622" y="830"/>
                  <a:pt x="622" y="830"/>
                </a:cubicBezTo>
                <a:cubicBezTo>
                  <a:pt x="622" y="826"/>
                  <a:pt x="622" y="826"/>
                  <a:pt x="622" y="826"/>
                </a:cubicBezTo>
                <a:cubicBezTo>
                  <a:pt x="623" y="824"/>
                  <a:pt x="623" y="824"/>
                  <a:pt x="623" y="824"/>
                </a:cubicBezTo>
                <a:cubicBezTo>
                  <a:pt x="622" y="823"/>
                  <a:pt x="622" y="823"/>
                  <a:pt x="622" y="823"/>
                </a:cubicBezTo>
                <a:cubicBezTo>
                  <a:pt x="622" y="821"/>
                  <a:pt x="622" y="821"/>
                  <a:pt x="622" y="821"/>
                </a:cubicBezTo>
                <a:cubicBezTo>
                  <a:pt x="623" y="821"/>
                  <a:pt x="623" y="821"/>
                  <a:pt x="623" y="821"/>
                </a:cubicBezTo>
                <a:cubicBezTo>
                  <a:pt x="624" y="821"/>
                  <a:pt x="624" y="821"/>
                  <a:pt x="624" y="821"/>
                </a:cubicBezTo>
                <a:cubicBezTo>
                  <a:pt x="625" y="817"/>
                  <a:pt x="625" y="817"/>
                  <a:pt x="625" y="817"/>
                </a:cubicBezTo>
                <a:cubicBezTo>
                  <a:pt x="628" y="814"/>
                  <a:pt x="628" y="814"/>
                  <a:pt x="628" y="814"/>
                </a:cubicBezTo>
                <a:cubicBezTo>
                  <a:pt x="627" y="813"/>
                  <a:pt x="627" y="813"/>
                  <a:pt x="627" y="813"/>
                </a:cubicBezTo>
                <a:cubicBezTo>
                  <a:pt x="627" y="810"/>
                  <a:pt x="627" y="810"/>
                  <a:pt x="627" y="810"/>
                </a:cubicBezTo>
                <a:cubicBezTo>
                  <a:pt x="626" y="809"/>
                  <a:pt x="626" y="809"/>
                  <a:pt x="626" y="809"/>
                </a:cubicBezTo>
                <a:cubicBezTo>
                  <a:pt x="626" y="806"/>
                  <a:pt x="626" y="806"/>
                  <a:pt x="626" y="806"/>
                </a:cubicBezTo>
                <a:cubicBezTo>
                  <a:pt x="628" y="804"/>
                  <a:pt x="628" y="804"/>
                  <a:pt x="628" y="804"/>
                </a:cubicBezTo>
                <a:cubicBezTo>
                  <a:pt x="627" y="802"/>
                  <a:pt x="627" y="802"/>
                  <a:pt x="627" y="802"/>
                </a:cubicBezTo>
                <a:cubicBezTo>
                  <a:pt x="627" y="801"/>
                  <a:pt x="627" y="801"/>
                  <a:pt x="627" y="801"/>
                </a:cubicBezTo>
                <a:cubicBezTo>
                  <a:pt x="626" y="800"/>
                  <a:pt x="626" y="800"/>
                  <a:pt x="626" y="800"/>
                </a:cubicBezTo>
                <a:cubicBezTo>
                  <a:pt x="625" y="799"/>
                  <a:pt x="625" y="799"/>
                  <a:pt x="625" y="799"/>
                </a:cubicBezTo>
                <a:cubicBezTo>
                  <a:pt x="627" y="793"/>
                  <a:pt x="627" y="793"/>
                  <a:pt x="627" y="793"/>
                </a:cubicBezTo>
                <a:cubicBezTo>
                  <a:pt x="627" y="791"/>
                  <a:pt x="627" y="791"/>
                  <a:pt x="627" y="791"/>
                </a:cubicBezTo>
                <a:cubicBezTo>
                  <a:pt x="627" y="787"/>
                  <a:pt x="627" y="787"/>
                  <a:pt x="627" y="787"/>
                </a:cubicBezTo>
                <a:cubicBezTo>
                  <a:pt x="629" y="785"/>
                  <a:pt x="629" y="785"/>
                  <a:pt x="629" y="785"/>
                </a:cubicBezTo>
                <a:cubicBezTo>
                  <a:pt x="628" y="783"/>
                  <a:pt x="628" y="783"/>
                  <a:pt x="628" y="783"/>
                </a:cubicBezTo>
                <a:cubicBezTo>
                  <a:pt x="629" y="782"/>
                  <a:pt x="629" y="782"/>
                  <a:pt x="629" y="782"/>
                </a:cubicBezTo>
                <a:cubicBezTo>
                  <a:pt x="628" y="780"/>
                  <a:pt x="628" y="780"/>
                  <a:pt x="628" y="780"/>
                </a:cubicBezTo>
                <a:cubicBezTo>
                  <a:pt x="630" y="779"/>
                  <a:pt x="630" y="779"/>
                  <a:pt x="630" y="779"/>
                </a:cubicBezTo>
                <a:cubicBezTo>
                  <a:pt x="629" y="779"/>
                  <a:pt x="629" y="779"/>
                  <a:pt x="629" y="779"/>
                </a:cubicBezTo>
                <a:cubicBezTo>
                  <a:pt x="628" y="777"/>
                  <a:pt x="628" y="777"/>
                  <a:pt x="628" y="777"/>
                </a:cubicBezTo>
                <a:cubicBezTo>
                  <a:pt x="629" y="776"/>
                  <a:pt x="629" y="776"/>
                  <a:pt x="629" y="776"/>
                </a:cubicBezTo>
                <a:cubicBezTo>
                  <a:pt x="628" y="775"/>
                  <a:pt x="628" y="775"/>
                  <a:pt x="628" y="775"/>
                </a:cubicBezTo>
                <a:cubicBezTo>
                  <a:pt x="628" y="772"/>
                  <a:pt x="628" y="772"/>
                  <a:pt x="628" y="772"/>
                </a:cubicBezTo>
                <a:cubicBezTo>
                  <a:pt x="627" y="770"/>
                  <a:pt x="627" y="770"/>
                  <a:pt x="627" y="770"/>
                </a:cubicBezTo>
                <a:cubicBezTo>
                  <a:pt x="627" y="768"/>
                  <a:pt x="627" y="768"/>
                  <a:pt x="627" y="768"/>
                </a:cubicBezTo>
                <a:cubicBezTo>
                  <a:pt x="626" y="767"/>
                  <a:pt x="626" y="767"/>
                  <a:pt x="626" y="767"/>
                </a:cubicBezTo>
                <a:cubicBezTo>
                  <a:pt x="629" y="765"/>
                  <a:pt x="629" y="765"/>
                  <a:pt x="629" y="765"/>
                </a:cubicBezTo>
                <a:cubicBezTo>
                  <a:pt x="634" y="764"/>
                  <a:pt x="634" y="764"/>
                  <a:pt x="634" y="764"/>
                </a:cubicBezTo>
                <a:cubicBezTo>
                  <a:pt x="636" y="762"/>
                  <a:pt x="636" y="762"/>
                  <a:pt x="636" y="762"/>
                </a:cubicBezTo>
                <a:cubicBezTo>
                  <a:pt x="639" y="763"/>
                  <a:pt x="639" y="763"/>
                  <a:pt x="639" y="763"/>
                </a:cubicBezTo>
                <a:cubicBezTo>
                  <a:pt x="641" y="762"/>
                  <a:pt x="641" y="762"/>
                  <a:pt x="641" y="762"/>
                </a:cubicBezTo>
                <a:cubicBezTo>
                  <a:pt x="645" y="759"/>
                  <a:pt x="645" y="759"/>
                  <a:pt x="645" y="759"/>
                </a:cubicBezTo>
                <a:cubicBezTo>
                  <a:pt x="653" y="756"/>
                  <a:pt x="653" y="756"/>
                  <a:pt x="653" y="756"/>
                </a:cubicBezTo>
                <a:cubicBezTo>
                  <a:pt x="653" y="755"/>
                  <a:pt x="653" y="755"/>
                  <a:pt x="653" y="755"/>
                </a:cubicBezTo>
                <a:cubicBezTo>
                  <a:pt x="655" y="754"/>
                  <a:pt x="655" y="754"/>
                  <a:pt x="655" y="754"/>
                </a:cubicBezTo>
                <a:cubicBezTo>
                  <a:pt x="660" y="751"/>
                  <a:pt x="660" y="751"/>
                  <a:pt x="660" y="751"/>
                </a:cubicBezTo>
                <a:cubicBezTo>
                  <a:pt x="661" y="749"/>
                  <a:pt x="661" y="749"/>
                  <a:pt x="661" y="749"/>
                </a:cubicBezTo>
                <a:cubicBezTo>
                  <a:pt x="663" y="748"/>
                  <a:pt x="663" y="748"/>
                  <a:pt x="663" y="748"/>
                </a:cubicBezTo>
                <a:cubicBezTo>
                  <a:pt x="667" y="743"/>
                  <a:pt x="667" y="743"/>
                  <a:pt x="667" y="743"/>
                </a:cubicBezTo>
                <a:cubicBezTo>
                  <a:pt x="668" y="743"/>
                  <a:pt x="668" y="743"/>
                  <a:pt x="668" y="743"/>
                </a:cubicBezTo>
                <a:cubicBezTo>
                  <a:pt x="669" y="744"/>
                  <a:pt x="669" y="744"/>
                  <a:pt x="669" y="744"/>
                </a:cubicBezTo>
                <a:cubicBezTo>
                  <a:pt x="672" y="744"/>
                  <a:pt x="672" y="744"/>
                  <a:pt x="672" y="744"/>
                </a:cubicBezTo>
                <a:cubicBezTo>
                  <a:pt x="674" y="742"/>
                  <a:pt x="674" y="742"/>
                  <a:pt x="674" y="742"/>
                </a:cubicBezTo>
                <a:cubicBezTo>
                  <a:pt x="672" y="739"/>
                  <a:pt x="672" y="739"/>
                  <a:pt x="672" y="739"/>
                </a:cubicBezTo>
                <a:cubicBezTo>
                  <a:pt x="671" y="736"/>
                  <a:pt x="671" y="736"/>
                  <a:pt x="671" y="736"/>
                </a:cubicBezTo>
                <a:cubicBezTo>
                  <a:pt x="670" y="737"/>
                  <a:pt x="670" y="737"/>
                  <a:pt x="670" y="737"/>
                </a:cubicBezTo>
                <a:cubicBezTo>
                  <a:pt x="669" y="740"/>
                  <a:pt x="669" y="740"/>
                  <a:pt x="669" y="740"/>
                </a:cubicBezTo>
                <a:cubicBezTo>
                  <a:pt x="668" y="740"/>
                  <a:pt x="668" y="740"/>
                  <a:pt x="668" y="740"/>
                </a:cubicBezTo>
                <a:cubicBezTo>
                  <a:pt x="669" y="737"/>
                  <a:pt x="669" y="737"/>
                  <a:pt x="669" y="737"/>
                </a:cubicBezTo>
                <a:cubicBezTo>
                  <a:pt x="671" y="731"/>
                  <a:pt x="671" y="731"/>
                  <a:pt x="671" y="731"/>
                </a:cubicBezTo>
                <a:cubicBezTo>
                  <a:pt x="672" y="730"/>
                  <a:pt x="672" y="730"/>
                  <a:pt x="672" y="730"/>
                </a:cubicBezTo>
                <a:cubicBezTo>
                  <a:pt x="672" y="726"/>
                  <a:pt x="672" y="726"/>
                  <a:pt x="672" y="726"/>
                </a:cubicBezTo>
                <a:cubicBezTo>
                  <a:pt x="673" y="723"/>
                  <a:pt x="673" y="723"/>
                  <a:pt x="673" y="723"/>
                </a:cubicBezTo>
                <a:cubicBezTo>
                  <a:pt x="671" y="719"/>
                  <a:pt x="671" y="719"/>
                  <a:pt x="671" y="719"/>
                </a:cubicBezTo>
                <a:cubicBezTo>
                  <a:pt x="671" y="712"/>
                  <a:pt x="671" y="712"/>
                  <a:pt x="671" y="712"/>
                </a:cubicBezTo>
                <a:cubicBezTo>
                  <a:pt x="670" y="705"/>
                  <a:pt x="670" y="705"/>
                  <a:pt x="670" y="705"/>
                </a:cubicBezTo>
                <a:cubicBezTo>
                  <a:pt x="667" y="700"/>
                  <a:pt x="667" y="700"/>
                  <a:pt x="667" y="700"/>
                </a:cubicBezTo>
                <a:cubicBezTo>
                  <a:pt x="664" y="698"/>
                  <a:pt x="664" y="698"/>
                  <a:pt x="664" y="698"/>
                </a:cubicBezTo>
                <a:cubicBezTo>
                  <a:pt x="663" y="695"/>
                  <a:pt x="663" y="695"/>
                  <a:pt x="663" y="695"/>
                </a:cubicBezTo>
                <a:cubicBezTo>
                  <a:pt x="661" y="694"/>
                  <a:pt x="661" y="694"/>
                  <a:pt x="661" y="694"/>
                </a:cubicBezTo>
                <a:cubicBezTo>
                  <a:pt x="660" y="693"/>
                  <a:pt x="660" y="693"/>
                  <a:pt x="660" y="693"/>
                </a:cubicBezTo>
                <a:cubicBezTo>
                  <a:pt x="661" y="688"/>
                  <a:pt x="661" y="688"/>
                  <a:pt x="661" y="688"/>
                </a:cubicBezTo>
                <a:cubicBezTo>
                  <a:pt x="664" y="687"/>
                  <a:pt x="664" y="687"/>
                  <a:pt x="664" y="687"/>
                </a:cubicBezTo>
                <a:cubicBezTo>
                  <a:pt x="670" y="680"/>
                  <a:pt x="670" y="680"/>
                  <a:pt x="670" y="680"/>
                </a:cubicBezTo>
                <a:cubicBezTo>
                  <a:pt x="672" y="680"/>
                  <a:pt x="672" y="680"/>
                  <a:pt x="672" y="680"/>
                </a:cubicBezTo>
                <a:cubicBezTo>
                  <a:pt x="674" y="678"/>
                  <a:pt x="674" y="678"/>
                  <a:pt x="674" y="678"/>
                </a:cubicBezTo>
                <a:cubicBezTo>
                  <a:pt x="674" y="676"/>
                  <a:pt x="674" y="676"/>
                  <a:pt x="674" y="676"/>
                </a:cubicBezTo>
                <a:cubicBezTo>
                  <a:pt x="673" y="676"/>
                  <a:pt x="673" y="676"/>
                  <a:pt x="673" y="676"/>
                </a:cubicBezTo>
                <a:cubicBezTo>
                  <a:pt x="673" y="675"/>
                  <a:pt x="673" y="675"/>
                  <a:pt x="673" y="675"/>
                </a:cubicBezTo>
                <a:cubicBezTo>
                  <a:pt x="675" y="671"/>
                  <a:pt x="675" y="671"/>
                  <a:pt x="675" y="671"/>
                </a:cubicBezTo>
                <a:cubicBezTo>
                  <a:pt x="677" y="671"/>
                  <a:pt x="677" y="671"/>
                  <a:pt x="677" y="671"/>
                </a:cubicBezTo>
                <a:cubicBezTo>
                  <a:pt x="678" y="674"/>
                  <a:pt x="678" y="674"/>
                  <a:pt x="678" y="674"/>
                </a:cubicBezTo>
                <a:cubicBezTo>
                  <a:pt x="680" y="675"/>
                  <a:pt x="680" y="675"/>
                  <a:pt x="680" y="675"/>
                </a:cubicBezTo>
                <a:cubicBezTo>
                  <a:pt x="679" y="674"/>
                  <a:pt x="679" y="674"/>
                  <a:pt x="679" y="674"/>
                </a:cubicBezTo>
                <a:cubicBezTo>
                  <a:pt x="679" y="671"/>
                  <a:pt x="679" y="671"/>
                  <a:pt x="679" y="671"/>
                </a:cubicBezTo>
                <a:cubicBezTo>
                  <a:pt x="682" y="670"/>
                  <a:pt x="682" y="670"/>
                  <a:pt x="682" y="670"/>
                </a:cubicBezTo>
                <a:cubicBezTo>
                  <a:pt x="684" y="665"/>
                  <a:pt x="684" y="665"/>
                  <a:pt x="684" y="665"/>
                </a:cubicBezTo>
                <a:cubicBezTo>
                  <a:pt x="684" y="664"/>
                  <a:pt x="684" y="664"/>
                  <a:pt x="684" y="664"/>
                </a:cubicBezTo>
                <a:cubicBezTo>
                  <a:pt x="680" y="664"/>
                  <a:pt x="680" y="664"/>
                  <a:pt x="680" y="664"/>
                </a:cubicBezTo>
                <a:cubicBezTo>
                  <a:pt x="680" y="663"/>
                  <a:pt x="680" y="663"/>
                  <a:pt x="680" y="663"/>
                </a:cubicBezTo>
                <a:cubicBezTo>
                  <a:pt x="682" y="660"/>
                  <a:pt x="682" y="660"/>
                  <a:pt x="682" y="660"/>
                </a:cubicBezTo>
                <a:cubicBezTo>
                  <a:pt x="681" y="659"/>
                  <a:pt x="681" y="659"/>
                  <a:pt x="681" y="659"/>
                </a:cubicBezTo>
                <a:cubicBezTo>
                  <a:pt x="680" y="657"/>
                  <a:pt x="680" y="657"/>
                  <a:pt x="680" y="657"/>
                </a:cubicBezTo>
                <a:cubicBezTo>
                  <a:pt x="682" y="655"/>
                  <a:pt x="682" y="655"/>
                  <a:pt x="682" y="655"/>
                </a:cubicBezTo>
                <a:cubicBezTo>
                  <a:pt x="684" y="654"/>
                  <a:pt x="684" y="654"/>
                  <a:pt x="684" y="654"/>
                </a:cubicBezTo>
                <a:cubicBezTo>
                  <a:pt x="682" y="654"/>
                  <a:pt x="682" y="654"/>
                  <a:pt x="682" y="654"/>
                </a:cubicBezTo>
                <a:cubicBezTo>
                  <a:pt x="682" y="652"/>
                  <a:pt x="682" y="652"/>
                  <a:pt x="682" y="652"/>
                </a:cubicBezTo>
                <a:cubicBezTo>
                  <a:pt x="683" y="649"/>
                  <a:pt x="683" y="649"/>
                  <a:pt x="683" y="649"/>
                </a:cubicBezTo>
                <a:cubicBezTo>
                  <a:pt x="684" y="648"/>
                  <a:pt x="684" y="648"/>
                  <a:pt x="684" y="648"/>
                </a:cubicBezTo>
                <a:cubicBezTo>
                  <a:pt x="683" y="648"/>
                  <a:pt x="683" y="648"/>
                  <a:pt x="683" y="648"/>
                </a:cubicBezTo>
                <a:cubicBezTo>
                  <a:pt x="679" y="648"/>
                  <a:pt x="679" y="648"/>
                  <a:pt x="679" y="648"/>
                </a:cubicBezTo>
                <a:cubicBezTo>
                  <a:pt x="678" y="647"/>
                  <a:pt x="678" y="647"/>
                  <a:pt x="678" y="647"/>
                </a:cubicBezTo>
                <a:cubicBezTo>
                  <a:pt x="678" y="646"/>
                  <a:pt x="678" y="646"/>
                  <a:pt x="678" y="646"/>
                </a:cubicBezTo>
                <a:cubicBezTo>
                  <a:pt x="683" y="641"/>
                  <a:pt x="683" y="641"/>
                  <a:pt x="683" y="641"/>
                </a:cubicBezTo>
                <a:cubicBezTo>
                  <a:pt x="686" y="637"/>
                  <a:pt x="686" y="637"/>
                  <a:pt x="686" y="637"/>
                </a:cubicBezTo>
                <a:cubicBezTo>
                  <a:pt x="687" y="634"/>
                  <a:pt x="687" y="634"/>
                  <a:pt x="687" y="634"/>
                </a:cubicBezTo>
                <a:cubicBezTo>
                  <a:pt x="689" y="634"/>
                  <a:pt x="689" y="634"/>
                  <a:pt x="689" y="634"/>
                </a:cubicBezTo>
                <a:cubicBezTo>
                  <a:pt x="690" y="633"/>
                  <a:pt x="690" y="633"/>
                  <a:pt x="690" y="633"/>
                </a:cubicBezTo>
                <a:cubicBezTo>
                  <a:pt x="690" y="630"/>
                  <a:pt x="690" y="630"/>
                  <a:pt x="690" y="630"/>
                </a:cubicBezTo>
                <a:cubicBezTo>
                  <a:pt x="688" y="630"/>
                  <a:pt x="688" y="630"/>
                  <a:pt x="688" y="630"/>
                </a:cubicBezTo>
                <a:cubicBezTo>
                  <a:pt x="688" y="629"/>
                  <a:pt x="688" y="629"/>
                  <a:pt x="688" y="629"/>
                </a:cubicBezTo>
                <a:cubicBezTo>
                  <a:pt x="687" y="628"/>
                  <a:pt x="687" y="628"/>
                  <a:pt x="687" y="628"/>
                </a:cubicBezTo>
                <a:cubicBezTo>
                  <a:pt x="685" y="626"/>
                  <a:pt x="685" y="626"/>
                  <a:pt x="685" y="626"/>
                </a:cubicBezTo>
                <a:cubicBezTo>
                  <a:pt x="685" y="621"/>
                  <a:pt x="685" y="621"/>
                  <a:pt x="685" y="621"/>
                </a:cubicBezTo>
                <a:cubicBezTo>
                  <a:pt x="687" y="618"/>
                  <a:pt x="687" y="618"/>
                  <a:pt x="687" y="618"/>
                </a:cubicBezTo>
                <a:cubicBezTo>
                  <a:pt x="687" y="615"/>
                  <a:pt x="687" y="615"/>
                  <a:pt x="687" y="615"/>
                </a:cubicBezTo>
                <a:cubicBezTo>
                  <a:pt x="689" y="613"/>
                  <a:pt x="689" y="613"/>
                  <a:pt x="689" y="613"/>
                </a:cubicBezTo>
                <a:cubicBezTo>
                  <a:pt x="690" y="614"/>
                  <a:pt x="690" y="614"/>
                  <a:pt x="690" y="614"/>
                </a:cubicBezTo>
                <a:cubicBezTo>
                  <a:pt x="692" y="614"/>
                  <a:pt x="692" y="614"/>
                  <a:pt x="692" y="614"/>
                </a:cubicBezTo>
                <a:cubicBezTo>
                  <a:pt x="692" y="613"/>
                  <a:pt x="692" y="613"/>
                  <a:pt x="692" y="613"/>
                </a:cubicBezTo>
                <a:cubicBezTo>
                  <a:pt x="693" y="611"/>
                  <a:pt x="693" y="611"/>
                  <a:pt x="693" y="611"/>
                </a:cubicBezTo>
                <a:cubicBezTo>
                  <a:pt x="695" y="611"/>
                  <a:pt x="695" y="611"/>
                  <a:pt x="695" y="611"/>
                </a:cubicBezTo>
                <a:cubicBezTo>
                  <a:pt x="696" y="610"/>
                  <a:pt x="696" y="610"/>
                  <a:pt x="696" y="610"/>
                </a:cubicBezTo>
                <a:cubicBezTo>
                  <a:pt x="698" y="611"/>
                  <a:pt x="698" y="611"/>
                  <a:pt x="698" y="611"/>
                </a:cubicBezTo>
                <a:cubicBezTo>
                  <a:pt x="702" y="611"/>
                  <a:pt x="702" y="611"/>
                  <a:pt x="702" y="611"/>
                </a:cubicBezTo>
                <a:cubicBezTo>
                  <a:pt x="706" y="614"/>
                  <a:pt x="706" y="614"/>
                  <a:pt x="706" y="614"/>
                </a:cubicBezTo>
                <a:cubicBezTo>
                  <a:pt x="711" y="617"/>
                  <a:pt x="711" y="617"/>
                  <a:pt x="711" y="617"/>
                </a:cubicBezTo>
                <a:cubicBezTo>
                  <a:pt x="714" y="617"/>
                  <a:pt x="714" y="617"/>
                  <a:pt x="714" y="617"/>
                </a:cubicBezTo>
                <a:cubicBezTo>
                  <a:pt x="714" y="619"/>
                  <a:pt x="714" y="619"/>
                  <a:pt x="714" y="619"/>
                </a:cubicBezTo>
                <a:cubicBezTo>
                  <a:pt x="710" y="620"/>
                  <a:pt x="710" y="620"/>
                  <a:pt x="710" y="620"/>
                </a:cubicBezTo>
                <a:cubicBezTo>
                  <a:pt x="714" y="620"/>
                  <a:pt x="714" y="620"/>
                  <a:pt x="714" y="620"/>
                </a:cubicBezTo>
                <a:cubicBezTo>
                  <a:pt x="718" y="617"/>
                  <a:pt x="718" y="617"/>
                  <a:pt x="718" y="617"/>
                </a:cubicBezTo>
                <a:cubicBezTo>
                  <a:pt x="720" y="618"/>
                  <a:pt x="720" y="618"/>
                  <a:pt x="720" y="618"/>
                </a:cubicBezTo>
                <a:cubicBezTo>
                  <a:pt x="721" y="619"/>
                  <a:pt x="721" y="619"/>
                  <a:pt x="721" y="619"/>
                </a:cubicBezTo>
                <a:cubicBezTo>
                  <a:pt x="723" y="619"/>
                  <a:pt x="723" y="619"/>
                  <a:pt x="723" y="619"/>
                </a:cubicBezTo>
                <a:cubicBezTo>
                  <a:pt x="725" y="622"/>
                  <a:pt x="725" y="622"/>
                  <a:pt x="725" y="622"/>
                </a:cubicBezTo>
                <a:cubicBezTo>
                  <a:pt x="725" y="619"/>
                  <a:pt x="725" y="619"/>
                  <a:pt x="725" y="619"/>
                </a:cubicBezTo>
                <a:cubicBezTo>
                  <a:pt x="728" y="620"/>
                  <a:pt x="728" y="620"/>
                  <a:pt x="728" y="620"/>
                </a:cubicBezTo>
                <a:cubicBezTo>
                  <a:pt x="729" y="619"/>
                  <a:pt x="729" y="619"/>
                  <a:pt x="729" y="619"/>
                </a:cubicBezTo>
                <a:cubicBezTo>
                  <a:pt x="731" y="619"/>
                  <a:pt x="731" y="619"/>
                  <a:pt x="731" y="619"/>
                </a:cubicBezTo>
                <a:cubicBezTo>
                  <a:pt x="734" y="617"/>
                  <a:pt x="734" y="617"/>
                  <a:pt x="734" y="617"/>
                </a:cubicBezTo>
                <a:cubicBezTo>
                  <a:pt x="738" y="620"/>
                  <a:pt x="738" y="620"/>
                  <a:pt x="738" y="620"/>
                </a:cubicBezTo>
                <a:cubicBezTo>
                  <a:pt x="738" y="622"/>
                  <a:pt x="738" y="622"/>
                  <a:pt x="738" y="622"/>
                </a:cubicBezTo>
                <a:cubicBezTo>
                  <a:pt x="741" y="625"/>
                  <a:pt x="741" y="625"/>
                  <a:pt x="741" y="625"/>
                </a:cubicBezTo>
                <a:cubicBezTo>
                  <a:pt x="743" y="625"/>
                  <a:pt x="743" y="625"/>
                  <a:pt x="743" y="625"/>
                </a:cubicBezTo>
                <a:cubicBezTo>
                  <a:pt x="743" y="629"/>
                  <a:pt x="743" y="629"/>
                  <a:pt x="743" y="629"/>
                </a:cubicBezTo>
                <a:cubicBezTo>
                  <a:pt x="742" y="631"/>
                  <a:pt x="742" y="631"/>
                  <a:pt x="742" y="631"/>
                </a:cubicBezTo>
                <a:cubicBezTo>
                  <a:pt x="742" y="632"/>
                  <a:pt x="742" y="632"/>
                  <a:pt x="742" y="632"/>
                </a:cubicBezTo>
                <a:cubicBezTo>
                  <a:pt x="743" y="631"/>
                  <a:pt x="743" y="631"/>
                  <a:pt x="743" y="631"/>
                </a:cubicBezTo>
                <a:cubicBezTo>
                  <a:pt x="746" y="634"/>
                  <a:pt x="746" y="634"/>
                  <a:pt x="746" y="634"/>
                </a:cubicBezTo>
                <a:cubicBezTo>
                  <a:pt x="747" y="636"/>
                  <a:pt x="747" y="636"/>
                  <a:pt x="747" y="636"/>
                </a:cubicBezTo>
                <a:cubicBezTo>
                  <a:pt x="745" y="637"/>
                  <a:pt x="745" y="637"/>
                  <a:pt x="745" y="637"/>
                </a:cubicBezTo>
                <a:cubicBezTo>
                  <a:pt x="747" y="638"/>
                  <a:pt x="747" y="638"/>
                  <a:pt x="747" y="638"/>
                </a:cubicBezTo>
                <a:cubicBezTo>
                  <a:pt x="749" y="637"/>
                  <a:pt x="749" y="637"/>
                  <a:pt x="749" y="637"/>
                </a:cubicBezTo>
                <a:cubicBezTo>
                  <a:pt x="751" y="640"/>
                  <a:pt x="751" y="640"/>
                  <a:pt x="751" y="640"/>
                </a:cubicBezTo>
                <a:cubicBezTo>
                  <a:pt x="751" y="641"/>
                  <a:pt x="751" y="641"/>
                  <a:pt x="751" y="641"/>
                </a:cubicBezTo>
                <a:cubicBezTo>
                  <a:pt x="749" y="640"/>
                  <a:pt x="749" y="640"/>
                  <a:pt x="749" y="640"/>
                </a:cubicBezTo>
                <a:cubicBezTo>
                  <a:pt x="748" y="642"/>
                  <a:pt x="748" y="642"/>
                  <a:pt x="748" y="642"/>
                </a:cubicBezTo>
                <a:cubicBezTo>
                  <a:pt x="746" y="642"/>
                  <a:pt x="746" y="642"/>
                  <a:pt x="746" y="642"/>
                </a:cubicBezTo>
                <a:cubicBezTo>
                  <a:pt x="749" y="645"/>
                  <a:pt x="749" y="645"/>
                  <a:pt x="749" y="645"/>
                </a:cubicBezTo>
                <a:cubicBezTo>
                  <a:pt x="749" y="647"/>
                  <a:pt x="749" y="647"/>
                  <a:pt x="749" y="647"/>
                </a:cubicBezTo>
                <a:cubicBezTo>
                  <a:pt x="751" y="645"/>
                  <a:pt x="751" y="645"/>
                  <a:pt x="751" y="645"/>
                </a:cubicBezTo>
                <a:cubicBezTo>
                  <a:pt x="751" y="647"/>
                  <a:pt x="751" y="647"/>
                  <a:pt x="751" y="647"/>
                </a:cubicBezTo>
                <a:cubicBezTo>
                  <a:pt x="753" y="646"/>
                  <a:pt x="753" y="646"/>
                  <a:pt x="753" y="646"/>
                </a:cubicBezTo>
                <a:cubicBezTo>
                  <a:pt x="757" y="649"/>
                  <a:pt x="757" y="649"/>
                  <a:pt x="757" y="649"/>
                </a:cubicBezTo>
                <a:cubicBezTo>
                  <a:pt x="758" y="649"/>
                  <a:pt x="758" y="649"/>
                  <a:pt x="758" y="649"/>
                </a:cubicBezTo>
                <a:cubicBezTo>
                  <a:pt x="759" y="650"/>
                  <a:pt x="759" y="650"/>
                  <a:pt x="759" y="650"/>
                </a:cubicBezTo>
                <a:cubicBezTo>
                  <a:pt x="762" y="649"/>
                  <a:pt x="762" y="649"/>
                  <a:pt x="762" y="649"/>
                </a:cubicBezTo>
                <a:cubicBezTo>
                  <a:pt x="765" y="650"/>
                  <a:pt x="765" y="650"/>
                  <a:pt x="765" y="650"/>
                </a:cubicBezTo>
                <a:cubicBezTo>
                  <a:pt x="764" y="654"/>
                  <a:pt x="764" y="654"/>
                  <a:pt x="764" y="654"/>
                </a:cubicBezTo>
                <a:cubicBezTo>
                  <a:pt x="765" y="656"/>
                  <a:pt x="765" y="656"/>
                  <a:pt x="765" y="656"/>
                </a:cubicBezTo>
                <a:cubicBezTo>
                  <a:pt x="768" y="654"/>
                  <a:pt x="768" y="654"/>
                  <a:pt x="768" y="654"/>
                </a:cubicBezTo>
                <a:cubicBezTo>
                  <a:pt x="769" y="650"/>
                  <a:pt x="769" y="650"/>
                  <a:pt x="769" y="650"/>
                </a:cubicBezTo>
                <a:cubicBezTo>
                  <a:pt x="771" y="650"/>
                  <a:pt x="771" y="650"/>
                  <a:pt x="771" y="650"/>
                </a:cubicBezTo>
                <a:cubicBezTo>
                  <a:pt x="771" y="654"/>
                  <a:pt x="771" y="654"/>
                  <a:pt x="771" y="654"/>
                </a:cubicBezTo>
                <a:cubicBezTo>
                  <a:pt x="770" y="659"/>
                  <a:pt x="770" y="659"/>
                  <a:pt x="770" y="659"/>
                </a:cubicBezTo>
                <a:cubicBezTo>
                  <a:pt x="767" y="659"/>
                  <a:pt x="767" y="659"/>
                  <a:pt x="767" y="659"/>
                </a:cubicBezTo>
                <a:cubicBezTo>
                  <a:pt x="765" y="663"/>
                  <a:pt x="765" y="663"/>
                  <a:pt x="765" y="663"/>
                </a:cubicBezTo>
                <a:cubicBezTo>
                  <a:pt x="765" y="669"/>
                  <a:pt x="765" y="669"/>
                  <a:pt x="765" y="669"/>
                </a:cubicBezTo>
                <a:cubicBezTo>
                  <a:pt x="764" y="671"/>
                  <a:pt x="764" y="671"/>
                  <a:pt x="764" y="671"/>
                </a:cubicBezTo>
                <a:cubicBezTo>
                  <a:pt x="764" y="668"/>
                  <a:pt x="764" y="668"/>
                  <a:pt x="764" y="668"/>
                </a:cubicBezTo>
                <a:cubicBezTo>
                  <a:pt x="763" y="669"/>
                  <a:pt x="763" y="669"/>
                  <a:pt x="763" y="669"/>
                </a:cubicBezTo>
                <a:cubicBezTo>
                  <a:pt x="762" y="673"/>
                  <a:pt x="762" y="673"/>
                  <a:pt x="762" y="673"/>
                </a:cubicBezTo>
                <a:cubicBezTo>
                  <a:pt x="757" y="672"/>
                  <a:pt x="757" y="672"/>
                  <a:pt x="757" y="672"/>
                </a:cubicBezTo>
                <a:cubicBezTo>
                  <a:pt x="750" y="670"/>
                  <a:pt x="750" y="670"/>
                  <a:pt x="750" y="670"/>
                </a:cubicBezTo>
                <a:cubicBezTo>
                  <a:pt x="756" y="673"/>
                  <a:pt x="756" y="673"/>
                  <a:pt x="756" y="673"/>
                </a:cubicBezTo>
                <a:cubicBezTo>
                  <a:pt x="760" y="674"/>
                  <a:pt x="760" y="674"/>
                  <a:pt x="760" y="674"/>
                </a:cubicBezTo>
                <a:cubicBezTo>
                  <a:pt x="764" y="677"/>
                  <a:pt x="764" y="677"/>
                  <a:pt x="764" y="677"/>
                </a:cubicBezTo>
                <a:cubicBezTo>
                  <a:pt x="763" y="681"/>
                  <a:pt x="763" y="681"/>
                  <a:pt x="763" y="681"/>
                </a:cubicBezTo>
                <a:cubicBezTo>
                  <a:pt x="761" y="684"/>
                  <a:pt x="761" y="684"/>
                  <a:pt x="761" y="684"/>
                </a:cubicBezTo>
                <a:cubicBezTo>
                  <a:pt x="761" y="686"/>
                  <a:pt x="761" y="686"/>
                  <a:pt x="761" y="686"/>
                </a:cubicBezTo>
                <a:cubicBezTo>
                  <a:pt x="758" y="689"/>
                  <a:pt x="758" y="689"/>
                  <a:pt x="758" y="689"/>
                </a:cubicBezTo>
                <a:cubicBezTo>
                  <a:pt x="759" y="689"/>
                  <a:pt x="759" y="689"/>
                  <a:pt x="759" y="689"/>
                </a:cubicBezTo>
                <a:cubicBezTo>
                  <a:pt x="762" y="694"/>
                  <a:pt x="762" y="694"/>
                  <a:pt x="762" y="694"/>
                </a:cubicBezTo>
                <a:cubicBezTo>
                  <a:pt x="764" y="695"/>
                  <a:pt x="764" y="695"/>
                  <a:pt x="764" y="695"/>
                </a:cubicBezTo>
                <a:cubicBezTo>
                  <a:pt x="763" y="695"/>
                  <a:pt x="763" y="695"/>
                  <a:pt x="763" y="695"/>
                </a:cubicBezTo>
                <a:cubicBezTo>
                  <a:pt x="759" y="693"/>
                  <a:pt x="759" y="693"/>
                  <a:pt x="759" y="693"/>
                </a:cubicBezTo>
                <a:cubicBezTo>
                  <a:pt x="762" y="697"/>
                  <a:pt x="762" y="697"/>
                  <a:pt x="762" y="697"/>
                </a:cubicBezTo>
                <a:cubicBezTo>
                  <a:pt x="764" y="699"/>
                  <a:pt x="764" y="699"/>
                  <a:pt x="764" y="699"/>
                </a:cubicBezTo>
                <a:cubicBezTo>
                  <a:pt x="765" y="699"/>
                  <a:pt x="765" y="699"/>
                  <a:pt x="765" y="699"/>
                </a:cubicBezTo>
                <a:cubicBezTo>
                  <a:pt x="764" y="696"/>
                  <a:pt x="764" y="696"/>
                  <a:pt x="764" y="696"/>
                </a:cubicBezTo>
                <a:cubicBezTo>
                  <a:pt x="766" y="696"/>
                  <a:pt x="766" y="696"/>
                  <a:pt x="766" y="696"/>
                </a:cubicBezTo>
                <a:cubicBezTo>
                  <a:pt x="768" y="698"/>
                  <a:pt x="768" y="698"/>
                  <a:pt x="768" y="698"/>
                </a:cubicBezTo>
                <a:cubicBezTo>
                  <a:pt x="770" y="701"/>
                  <a:pt x="770" y="701"/>
                  <a:pt x="770" y="701"/>
                </a:cubicBezTo>
                <a:cubicBezTo>
                  <a:pt x="769" y="703"/>
                  <a:pt x="769" y="703"/>
                  <a:pt x="769" y="703"/>
                </a:cubicBezTo>
                <a:cubicBezTo>
                  <a:pt x="769" y="706"/>
                  <a:pt x="769" y="706"/>
                  <a:pt x="769" y="706"/>
                </a:cubicBezTo>
                <a:cubicBezTo>
                  <a:pt x="767" y="710"/>
                  <a:pt x="767" y="710"/>
                  <a:pt x="767" y="710"/>
                </a:cubicBezTo>
                <a:cubicBezTo>
                  <a:pt x="766" y="713"/>
                  <a:pt x="766" y="713"/>
                  <a:pt x="766" y="713"/>
                </a:cubicBezTo>
                <a:cubicBezTo>
                  <a:pt x="764" y="715"/>
                  <a:pt x="764" y="715"/>
                  <a:pt x="764" y="715"/>
                </a:cubicBezTo>
                <a:cubicBezTo>
                  <a:pt x="767" y="714"/>
                  <a:pt x="767" y="714"/>
                  <a:pt x="767" y="714"/>
                </a:cubicBezTo>
                <a:cubicBezTo>
                  <a:pt x="770" y="707"/>
                  <a:pt x="770" y="707"/>
                  <a:pt x="770" y="707"/>
                </a:cubicBezTo>
                <a:cubicBezTo>
                  <a:pt x="773" y="704"/>
                  <a:pt x="773" y="704"/>
                  <a:pt x="773" y="704"/>
                </a:cubicBezTo>
                <a:cubicBezTo>
                  <a:pt x="774" y="705"/>
                  <a:pt x="774" y="705"/>
                  <a:pt x="774" y="705"/>
                </a:cubicBezTo>
                <a:cubicBezTo>
                  <a:pt x="774" y="707"/>
                  <a:pt x="774" y="707"/>
                  <a:pt x="774" y="707"/>
                </a:cubicBezTo>
                <a:cubicBezTo>
                  <a:pt x="774" y="712"/>
                  <a:pt x="774" y="712"/>
                  <a:pt x="774" y="712"/>
                </a:cubicBezTo>
                <a:cubicBezTo>
                  <a:pt x="773" y="713"/>
                  <a:pt x="773" y="713"/>
                  <a:pt x="773" y="713"/>
                </a:cubicBezTo>
                <a:cubicBezTo>
                  <a:pt x="773" y="715"/>
                  <a:pt x="773" y="715"/>
                  <a:pt x="773" y="715"/>
                </a:cubicBezTo>
                <a:cubicBezTo>
                  <a:pt x="772" y="717"/>
                  <a:pt x="772" y="717"/>
                  <a:pt x="772" y="717"/>
                </a:cubicBezTo>
                <a:cubicBezTo>
                  <a:pt x="775" y="714"/>
                  <a:pt x="775" y="714"/>
                  <a:pt x="775" y="714"/>
                </a:cubicBezTo>
                <a:cubicBezTo>
                  <a:pt x="776" y="711"/>
                  <a:pt x="776" y="711"/>
                  <a:pt x="776" y="711"/>
                </a:cubicBezTo>
                <a:cubicBezTo>
                  <a:pt x="778" y="709"/>
                  <a:pt x="778" y="709"/>
                  <a:pt x="778" y="709"/>
                </a:cubicBezTo>
                <a:cubicBezTo>
                  <a:pt x="780" y="709"/>
                  <a:pt x="780" y="709"/>
                  <a:pt x="780" y="709"/>
                </a:cubicBezTo>
                <a:cubicBezTo>
                  <a:pt x="782" y="707"/>
                  <a:pt x="782" y="707"/>
                  <a:pt x="782" y="707"/>
                </a:cubicBezTo>
                <a:cubicBezTo>
                  <a:pt x="784" y="707"/>
                  <a:pt x="784" y="707"/>
                  <a:pt x="784" y="707"/>
                </a:cubicBezTo>
                <a:cubicBezTo>
                  <a:pt x="785" y="708"/>
                  <a:pt x="785" y="708"/>
                  <a:pt x="785" y="708"/>
                </a:cubicBezTo>
                <a:cubicBezTo>
                  <a:pt x="786" y="707"/>
                  <a:pt x="786" y="707"/>
                  <a:pt x="786" y="707"/>
                </a:cubicBezTo>
                <a:cubicBezTo>
                  <a:pt x="788" y="707"/>
                  <a:pt x="788" y="707"/>
                  <a:pt x="788" y="707"/>
                </a:cubicBezTo>
                <a:cubicBezTo>
                  <a:pt x="788" y="704"/>
                  <a:pt x="788" y="704"/>
                  <a:pt x="788" y="704"/>
                </a:cubicBezTo>
                <a:cubicBezTo>
                  <a:pt x="790" y="702"/>
                  <a:pt x="790" y="702"/>
                  <a:pt x="790" y="702"/>
                </a:cubicBezTo>
                <a:cubicBezTo>
                  <a:pt x="793" y="700"/>
                  <a:pt x="793" y="700"/>
                  <a:pt x="793" y="700"/>
                </a:cubicBezTo>
                <a:cubicBezTo>
                  <a:pt x="795" y="701"/>
                  <a:pt x="795" y="701"/>
                  <a:pt x="795" y="701"/>
                </a:cubicBezTo>
                <a:cubicBezTo>
                  <a:pt x="795" y="705"/>
                  <a:pt x="795" y="705"/>
                  <a:pt x="795" y="705"/>
                </a:cubicBezTo>
                <a:cubicBezTo>
                  <a:pt x="795" y="708"/>
                  <a:pt x="795" y="708"/>
                  <a:pt x="795" y="708"/>
                </a:cubicBezTo>
                <a:cubicBezTo>
                  <a:pt x="797" y="704"/>
                  <a:pt x="797" y="704"/>
                  <a:pt x="797" y="704"/>
                </a:cubicBezTo>
                <a:cubicBezTo>
                  <a:pt x="796" y="700"/>
                  <a:pt x="796" y="700"/>
                  <a:pt x="796" y="700"/>
                </a:cubicBezTo>
                <a:cubicBezTo>
                  <a:pt x="797" y="700"/>
                  <a:pt x="797" y="700"/>
                  <a:pt x="797" y="700"/>
                </a:cubicBezTo>
                <a:cubicBezTo>
                  <a:pt x="797" y="699"/>
                  <a:pt x="797" y="699"/>
                  <a:pt x="797" y="699"/>
                </a:cubicBezTo>
                <a:cubicBezTo>
                  <a:pt x="799" y="697"/>
                  <a:pt x="799" y="697"/>
                  <a:pt x="799" y="697"/>
                </a:cubicBezTo>
                <a:cubicBezTo>
                  <a:pt x="801" y="696"/>
                  <a:pt x="801" y="696"/>
                  <a:pt x="801" y="696"/>
                </a:cubicBezTo>
                <a:cubicBezTo>
                  <a:pt x="801" y="693"/>
                  <a:pt x="801" y="693"/>
                  <a:pt x="801" y="693"/>
                </a:cubicBezTo>
                <a:cubicBezTo>
                  <a:pt x="803" y="692"/>
                  <a:pt x="803" y="692"/>
                  <a:pt x="803" y="692"/>
                </a:cubicBezTo>
                <a:cubicBezTo>
                  <a:pt x="805" y="690"/>
                  <a:pt x="805" y="690"/>
                  <a:pt x="805" y="690"/>
                </a:cubicBezTo>
                <a:cubicBezTo>
                  <a:pt x="805" y="688"/>
                  <a:pt x="805" y="688"/>
                  <a:pt x="805" y="688"/>
                </a:cubicBezTo>
                <a:cubicBezTo>
                  <a:pt x="807" y="688"/>
                  <a:pt x="807" y="688"/>
                  <a:pt x="807" y="688"/>
                </a:cubicBezTo>
                <a:cubicBezTo>
                  <a:pt x="809" y="690"/>
                  <a:pt x="809" y="690"/>
                  <a:pt x="809" y="690"/>
                </a:cubicBezTo>
                <a:cubicBezTo>
                  <a:pt x="809" y="689"/>
                  <a:pt x="809" y="689"/>
                  <a:pt x="809" y="689"/>
                </a:cubicBezTo>
                <a:cubicBezTo>
                  <a:pt x="808" y="687"/>
                  <a:pt x="808" y="687"/>
                  <a:pt x="808" y="687"/>
                </a:cubicBezTo>
                <a:cubicBezTo>
                  <a:pt x="806" y="687"/>
                  <a:pt x="806" y="687"/>
                  <a:pt x="806" y="687"/>
                </a:cubicBezTo>
                <a:cubicBezTo>
                  <a:pt x="806" y="685"/>
                  <a:pt x="806" y="685"/>
                  <a:pt x="806" y="685"/>
                </a:cubicBezTo>
                <a:cubicBezTo>
                  <a:pt x="807" y="681"/>
                  <a:pt x="807" y="681"/>
                  <a:pt x="807" y="681"/>
                </a:cubicBezTo>
                <a:cubicBezTo>
                  <a:pt x="808" y="681"/>
                  <a:pt x="808" y="681"/>
                  <a:pt x="808" y="681"/>
                </a:cubicBezTo>
                <a:cubicBezTo>
                  <a:pt x="810" y="682"/>
                  <a:pt x="810" y="682"/>
                  <a:pt x="810" y="682"/>
                </a:cubicBezTo>
                <a:cubicBezTo>
                  <a:pt x="810" y="680"/>
                  <a:pt x="810" y="680"/>
                  <a:pt x="810" y="680"/>
                </a:cubicBezTo>
                <a:cubicBezTo>
                  <a:pt x="811" y="679"/>
                  <a:pt x="811" y="679"/>
                  <a:pt x="811" y="679"/>
                </a:cubicBezTo>
                <a:cubicBezTo>
                  <a:pt x="811" y="677"/>
                  <a:pt x="811" y="677"/>
                  <a:pt x="811" y="677"/>
                </a:cubicBezTo>
                <a:cubicBezTo>
                  <a:pt x="814" y="674"/>
                  <a:pt x="814" y="674"/>
                  <a:pt x="814" y="674"/>
                </a:cubicBezTo>
                <a:cubicBezTo>
                  <a:pt x="815" y="672"/>
                  <a:pt x="815" y="672"/>
                  <a:pt x="815" y="672"/>
                </a:cubicBezTo>
                <a:cubicBezTo>
                  <a:pt x="815" y="670"/>
                  <a:pt x="815" y="670"/>
                  <a:pt x="815" y="670"/>
                </a:cubicBezTo>
                <a:cubicBezTo>
                  <a:pt x="817" y="668"/>
                  <a:pt x="817" y="668"/>
                  <a:pt x="817" y="668"/>
                </a:cubicBezTo>
                <a:cubicBezTo>
                  <a:pt x="819" y="667"/>
                  <a:pt x="819" y="667"/>
                  <a:pt x="819" y="667"/>
                </a:cubicBezTo>
                <a:cubicBezTo>
                  <a:pt x="820" y="668"/>
                  <a:pt x="820" y="668"/>
                  <a:pt x="820" y="668"/>
                </a:cubicBezTo>
                <a:cubicBezTo>
                  <a:pt x="818" y="670"/>
                  <a:pt x="818" y="670"/>
                  <a:pt x="818" y="670"/>
                </a:cubicBezTo>
                <a:cubicBezTo>
                  <a:pt x="820" y="669"/>
                  <a:pt x="820" y="669"/>
                  <a:pt x="820" y="669"/>
                </a:cubicBezTo>
                <a:cubicBezTo>
                  <a:pt x="821" y="670"/>
                  <a:pt x="821" y="670"/>
                  <a:pt x="821" y="670"/>
                </a:cubicBezTo>
                <a:cubicBezTo>
                  <a:pt x="820" y="671"/>
                  <a:pt x="820" y="671"/>
                  <a:pt x="820" y="671"/>
                </a:cubicBezTo>
                <a:cubicBezTo>
                  <a:pt x="819" y="672"/>
                  <a:pt x="819" y="672"/>
                  <a:pt x="819" y="672"/>
                </a:cubicBezTo>
                <a:cubicBezTo>
                  <a:pt x="821" y="673"/>
                  <a:pt x="821" y="673"/>
                  <a:pt x="821" y="673"/>
                </a:cubicBezTo>
                <a:cubicBezTo>
                  <a:pt x="820" y="675"/>
                  <a:pt x="820" y="675"/>
                  <a:pt x="820" y="675"/>
                </a:cubicBezTo>
                <a:cubicBezTo>
                  <a:pt x="818" y="676"/>
                  <a:pt x="818" y="676"/>
                  <a:pt x="818" y="676"/>
                </a:cubicBezTo>
                <a:cubicBezTo>
                  <a:pt x="818" y="676"/>
                  <a:pt x="818" y="676"/>
                  <a:pt x="818" y="676"/>
                </a:cubicBezTo>
                <a:cubicBezTo>
                  <a:pt x="820" y="677"/>
                  <a:pt x="820" y="677"/>
                  <a:pt x="820" y="677"/>
                </a:cubicBezTo>
                <a:cubicBezTo>
                  <a:pt x="821" y="677"/>
                  <a:pt x="821" y="677"/>
                  <a:pt x="821" y="677"/>
                </a:cubicBezTo>
                <a:cubicBezTo>
                  <a:pt x="820" y="679"/>
                  <a:pt x="820" y="679"/>
                  <a:pt x="820" y="679"/>
                </a:cubicBezTo>
                <a:cubicBezTo>
                  <a:pt x="820" y="680"/>
                  <a:pt x="820" y="680"/>
                  <a:pt x="820" y="680"/>
                </a:cubicBezTo>
                <a:cubicBezTo>
                  <a:pt x="822" y="680"/>
                  <a:pt x="822" y="680"/>
                  <a:pt x="822" y="680"/>
                </a:cubicBezTo>
                <a:cubicBezTo>
                  <a:pt x="822" y="682"/>
                  <a:pt x="822" y="682"/>
                  <a:pt x="822" y="682"/>
                </a:cubicBezTo>
                <a:cubicBezTo>
                  <a:pt x="820" y="683"/>
                  <a:pt x="820" y="683"/>
                  <a:pt x="820" y="683"/>
                </a:cubicBezTo>
                <a:cubicBezTo>
                  <a:pt x="821" y="685"/>
                  <a:pt x="821" y="685"/>
                  <a:pt x="821" y="685"/>
                </a:cubicBezTo>
                <a:cubicBezTo>
                  <a:pt x="823" y="687"/>
                  <a:pt x="823" y="687"/>
                  <a:pt x="823" y="687"/>
                </a:cubicBezTo>
                <a:cubicBezTo>
                  <a:pt x="823" y="690"/>
                  <a:pt x="823" y="690"/>
                  <a:pt x="823" y="690"/>
                </a:cubicBezTo>
                <a:cubicBezTo>
                  <a:pt x="822" y="691"/>
                  <a:pt x="822" y="691"/>
                  <a:pt x="822" y="691"/>
                </a:cubicBezTo>
                <a:cubicBezTo>
                  <a:pt x="821" y="690"/>
                  <a:pt x="821" y="690"/>
                  <a:pt x="821" y="690"/>
                </a:cubicBezTo>
                <a:cubicBezTo>
                  <a:pt x="819" y="691"/>
                  <a:pt x="819" y="691"/>
                  <a:pt x="819" y="691"/>
                </a:cubicBezTo>
                <a:cubicBezTo>
                  <a:pt x="821" y="692"/>
                  <a:pt x="821" y="692"/>
                  <a:pt x="821" y="692"/>
                </a:cubicBezTo>
                <a:cubicBezTo>
                  <a:pt x="822" y="694"/>
                  <a:pt x="822" y="694"/>
                  <a:pt x="822" y="694"/>
                </a:cubicBezTo>
                <a:cubicBezTo>
                  <a:pt x="823" y="694"/>
                  <a:pt x="823" y="694"/>
                  <a:pt x="823" y="694"/>
                </a:cubicBezTo>
                <a:cubicBezTo>
                  <a:pt x="824" y="692"/>
                  <a:pt x="824" y="692"/>
                  <a:pt x="824" y="692"/>
                </a:cubicBezTo>
                <a:cubicBezTo>
                  <a:pt x="824" y="694"/>
                  <a:pt x="824" y="694"/>
                  <a:pt x="824" y="694"/>
                </a:cubicBezTo>
                <a:cubicBezTo>
                  <a:pt x="826" y="695"/>
                  <a:pt x="826" y="695"/>
                  <a:pt x="826" y="695"/>
                </a:cubicBezTo>
                <a:cubicBezTo>
                  <a:pt x="824" y="698"/>
                  <a:pt x="824" y="698"/>
                  <a:pt x="824" y="698"/>
                </a:cubicBezTo>
                <a:cubicBezTo>
                  <a:pt x="822" y="699"/>
                  <a:pt x="822" y="699"/>
                  <a:pt x="822" y="699"/>
                </a:cubicBezTo>
                <a:cubicBezTo>
                  <a:pt x="819" y="698"/>
                  <a:pt x="819" y="698"/>
                  <a:pt x="819" y="698"/>
                </a:cubicBezTo>
                <a:cubicBezTo>
                  <a:pt x="818" y="700"/>
                  <a:pt x="818" y="700"/>
                  <a:pt x="818" y="700"/>
                </a:cubicBezTo>
                <a:cubicBezTo>
                  <a:pt x="820" y="701"/>
                  <a:pt x="820" y="701"/>
                  <a:pt x="820" y="701"/>
                </a:cubicBezTo>
                <a:cubicBezTo>
                  <a:pt x="826" y="699"/>
                  <a:pt x="826" y="699"/>
                  <a:pt x="826" y="699"/>
                </a:cubicBezTo>
                <a:cubicBezTo>
                  <a:pt x="828" y="700"/>
                  <a:pt x="828" y="700"/>
                  <a:pt x="828" y="700"/>
                </a:cubicBezTo>
                <a:cubicBezTo>
                  <a:pt x="827" y="702"/>
                  <a:pt x="827" y="702"/>
                  <a:pt x="827" y="702"/>
                </a:cubicBezTo>
                <a:cubicBezTo>
                  <a:pt x="825" y="704"/>
                  <a:pt x="825" y="704"/>
                  <a:pt x="825" y="704"/>
                </a:cubicBezTo>
                <a:cubicBezTo>
                  <a:pt x="826" y="705"/>
                  <a:pt x="826" y="705"/>
                  <a:pt x="826" y="705"/>
                </a:cubicBezTo>
                <a:cubicBezTo>
                  <a:pt x="828" y="704"/>
                  <a:pt x="828" y="704"/>
                  <a:pt x="828" y="704"/>
                </a:cubicBezTo>
                <a:cubicBezTo>
                  <a:pt x="828" y="707"/>
                  <a:pt x="828" y="707"/>
                  <a:pt x="828" y="707"/>
                </a:cubicBezTo>
                <a:cubicBezTo>
                  <a:pt x="826" y="709"/>
                  <a:pt x="826" y="709"/>
                  <a:pt x="826" y="709"/>
                </a:cubicBezTo>
                <a:cubicBezTo>
                  <a:pt x="823" y="709"/>
                  <a:pt x="823" y="709"/>
                  <a:pt x="823" y="709"/>
                </a:cubicBezTo>
                <a:cubicBezTo>
                  <a:pt x="821" y="708"/>
                  <a:pt x="821" y="708"/>
                  <a:pt x="821" y="708"/>
                </a:cubicBezTo>
                <a:cubicBezTo>
                  <a:pt x="820" y="710"/>
                  <a:pt x="820" y="710"/>
                  <a:pt x="820" y="710"/>
                </a:cubicBezTo>
                <a:cubicBezTo>
                  <a:pt x="820" y="711"/>
                  <a:pt x="820" y="711"/>
                  <a:pt x="820" y="711"/>
                </a:cubicBezTo>
                <a:cubicBezTo>
                  <a:pt x="820" y="713"/>
                  <a:pt x="820" y="713"/>
                  <a:pt x="820" y="713"/>
                </a:cubicBezTo>
                <a:cubicBezTo>
                  <a:pt x="823" y="712"/>
                  <a:pt x="823" y="712"/>
                  <a:pt x="823" y="712"/>
                </a:cubicBezTo>
                <a:cubicBezTo>
                  <a:pt x="827" y="712"/>
                  <a:pt x="827" y="712"/>
                  <a:pt x="827" y="712"/>
                </a:cubicBezTo>
                <a:cubicBezTo>
                  <a:pt x="829" y="711"/>
                  <a:pt x="829" y="711"/>
                  <a:pt x="829" y="711"/>
                </a:cubicBezTo>
                <a:cubicBezTo>
                  <a:pt x="830" y="712"/>
                  <a:pt x="830" y="712"/>
                  <a:pt x="830" y="712"/>
                </a:cubicBezTo>
                <a:cubicBezTo>
                  <a:pt x="829" y="713"/>
                  <a:pt x="829" y="713"/>
                  <a:pt x="829" y="713"/>
                </a:cubicBezTo>
                <a:cubicBezTo>
                  <a:pt x="829" y="714"/>
                  <a:pt x="829" y="714"/>
                  <a:pt x="829" y="714"/>
                </a:cubicBezTo>
                <a:cubicBezTo>
                  <a:pt x="827" y="716"/>
                  <a:pt x="827" y="716"/>
                  <a:pt x="827" y="716"/>
                </a:cubicBezTo>
                <a:cubicBezTo>
                  <a:pt x="824" y="716"/>
                  <a:pt x="824" y="716"/>
                  <a:pt x="824" y="716"/>
                </a:cubicBezTo>
                <a:cubicBezTo>
                  <a:pt x="821" y="720"/>
                  <a:pt x="821" y="720"/>
                  <a:pt x="821" y="720"/>
                </a:cubicBezTo>
                <a:cubicBezTo>
                  <a:pt x="825" y="718"/>
                  <a:pt x="825" y="718"/>
                  <a:pt x="825" y="718"/>
                </a:cubicBezTo>
                <a:cubicBezTo>
                  <a:pt x="827" y="718"/>
                  <a:pt x="827" y="718"/>
                  <a:pt x="827" y="718"/>
                </a:cubicBezTo>
                <a:cubicBezTo>
                  <a:pt x="829" y="718"/>
                  <a:pt x="829" y="718"/>
                  <a:pt x="829" y="718"/>
                </a:cubicBezTo>
                <a:cubicBezTo>
                  <a:pt x="831" y="718"/>
                  <a:pt x="831" y="718"/>
                  <a:pt x="831" y="718"/>
                </a:cubicBezTo>
                <a:cubicBezTo>
                  <a:pt x="831" y="720"/>
                  <a:pt x="831" y="720"/>
                  <a:pt x="831" y="720"/>
                </a:cubicBezTo>
                <a:cubicBezTo>
                  <a:pt x="829" y="720"/>
                  <a:pt x="829" y="720"/>
                  <a:pt x="829" y="720"/>
                </a:cubicBezTo>
                <a:cubicBezTo>
                  <a:pt x="827" y="722"/>
                  <a:pt x="827" y="722"/>
                  <a:pt x="827" y="722"/>
                </a:cubicBezTo>
                <a:cubicBezTo>
                  <a:pt x="826" y="724"/>
                  <a:pt x="826" y="724"/>
                  <a:pt x="826" y="724"/>
                </a:cubicBezTo>
                <a:cubicBezTo>
                  <a:pt x="828" y="723"/>
                  <a:pt x="828" y="723"/>
                  <a:pt x="828" y="723"/>
                </a:cubicBezTo>
                <a:cubicBezTo>
                  <a:pt x="830" y="724"/>
                  <a:pt x="830" y="724"/>
                  <a:pt x="830" y="724"/>
                </a:cubicBezTo>
                <a:cubicBezTo>
                  <a:pt x="831" y="722"/>
                  <a:pt x="831" y="722"/>
                  <a:pt x="831" y="722"/>
                </a:cubicBezTo>
                <a:cubicBezTo>
                  <a:pt x="833" y="724"/>
                  <a:pt x="833" y="724"/>
                  <a:pt x="833" y="724"/>
                </a:cubicBezTo>
                <a:cubicBezTo>
                  <a:pt x="835" y="728"/>
                  <a:pt x="835" y="728"/>
                  <a:pt x="835" y="728"/>
                </a:cubicBezTo>
                <a:cubicBezTo>
                  <a:pt x="832" y="730"/>
                  <a:pt x="832" y="730"/>
                  <a:pt x="832" y="730"/>
                </a:cubicBezTo>
                <a:cubicBezTo>
                  <a:pt x="830" y="730"/>
                  <a:pt x="830" y="730"/>
                  <a:pt x="830" y="730"/>
                </a:cubicBezTo>
                <a:cubicBezTo>
                  <a:pt x="829" y="731"/>
                  <a:pt x="829" y="731"/>
                  <a:pt x="829" y="731"/>
                </a:cubicBezTo>
                <a:cubicBezTo>
                  <a:pt x="827" y="731"/>
                  <a:pt x="827" y="731"/>
                  <a:pt x="827" y="731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0" y="732"/>
                  <a:pt x="830" y="732"/>
                </a:cubicBezTo>
                <a:cubicBezTo>
                  <a:pt x="831" y="733"/>
                  <a:pt x="831" y="733"/>
                  <a:pt x="831" y="733"/>
                </a:cubicBezTo>
                <a:cubicBezTo>
                  <a:pt x="834" y="733"/>
                  <a:pt x="834" y="733"/>
                  <a:pt x="834" y="733"/>
                </a:cubicBezTo>
                <a:cubicBezTo>
                  <a:pt x="835" y="734"/>
                  <a:pt x="835" y="734"/>
                  <a:pt x="835" y="734"/>
                </a:cubicBezTo>
                <a:cubicBezTo>
                  <a:pt x="834" y="736"/>
                  <a:pt x="834" y="736"/>
                  <a:pt x="834" y="736"/>
                </a:cubicBezTo>
                <a:cubicBezTo>
                  <a:pt x="833" y="737"/>
                  <a:pt x="833" y="737"/>
                  <a:pt x="833" y="737"/>
                </a:cubicBezTo>
                <a:cubicBezTo>
                  <a:pt x="835" y="738"/>
                  <a:pt x="835" y="738"/>
                  <a:pt x="835" y="738"/>
                </a:cubicBezTo>
                <a:cubicBezTo>
                  <a:pt x="837" y="737"/>
                  <a:pt x="837" y="737"/>
                  <a:pt x="837" y="737"/>
                </a:cubicBezTo>
                <a:cubicBezTo>
                  <a:pt x="839" y="739"/>
                  <a:pt x="839" y="739"/>
                  <a:pt x="839" y="739"/>
                </a:cubicBezTo>
                <a:cubicBezTo>
                  <a:pt x="838" y="742"/>
                  <a:pt x="838" y="742"/>
                  <a:pt x="838" y="742"/>
                </a:cubicBezTo>
                <a:cubicBezTo>
                  <a:pt x="836" y="743"/>
                  <a:pt x="836" y="743"/>
                  <a:pt x="836" y="743"/>
                </a:cubicBezTo>
                <a:cubicBezTo>
                  <a:pt x="834" y="745"/>
                  <a:pt x="834" y="745"/>
                  <a:pt x="834" y="745"/>
                </a:cubicBezTo>
                <a:cubicBezTo>
                  <a:pt x="832" y="744"/>
                  <a:pt x="832" y="744"/>
                  <a:pt x="832" y="744"/>
                </a:cubicBezTo>
                <a:cubicBezTo>
                  <a:pt x="831" y="745"/>
                  <a:pt x="831" y="745"/>
                  <a:pt x="831" y="745"/>
                </a:cubicBezTo>
                <a:cubicBezTo>
                  <a:pt x="833" y="746"/>
                  <a:pt x="833" y="746"/>
                  <a:pt x="833" y="746"/>
                </a:cubicBezTo>
                <a:cubicBezTo>
                  <a:pt x="833" y="748"/>
                  <a:pt x="833" y="748"/>
                  <a:pt x="833" y="748"/>
                </a:cubicBezTo>
                <a:cubicBezTo>
                  <a:pt x="831" y="748"/>
                  <a:pt x="831" y="748"/>
                  <a:pt x="831" y="748"/>
                </a:cubicBezTo>
                <a:cubicBezTo>
                  <a:pt x="828" y="746"/>
                  <a:pt x="828" y="746"/>
                  <a:pt x="828" y="746"/>
                </a:cubicBezTo>
                <a:cubicBezTo>
                  <a:pt x="824" y="746"/>
                  <a:pt x="824" y="746"/>
                  <a:pt x="824" y="746"/>
                </a:cubicBezTo>
                <a:cubicBezTo>
                  <a:pt x="827" y="748"/>
                  <a:pt x="827" y="748"/>
                  <a:pt x="827" y="748"/>
                </a:cubicBezTo>
                <a:cubicBezTo>
                  <a:pt x="827" y="750"/>
                  <a:pt x="827" y="750"/>
                  <a:pt x="827" y="750"/>
                </a:cubicBezTo>
                <a:cubicBezTo>
                  <a:pt x="830" y="753"/>
                  <a:pt x="830" y="753"/>
                  <a:pt x="830" y="753"/>
                </a:cubicBezTo>
                <a:cubicBezTo>
                  <a:pt x="831" y="754"/>
                  <a:pt x="831" y="754"/>
                  <a:pt x="831" y="754"/>
                </a:cubicBezTo>
                <a:cubicBezTo>
                  <a:pt x="831" y="755"/>
                  <a:pt x="831" y="755"/>
                  <a:pt x="831" y="755"/>
                </a:cubicBezTo>
                <a:cubicBezTo>
                  <a:pt x="828" y="756"/>
                  <a:pt x="828" y="756"/>
                  <a:pt x="828" y="756"/>
                </a:cubicBezTo>
                <a:cubicBezTo>
                  <a:pt x="827" y="757"/>
                  <a:pt x="827" y="757"/>
                  <a:pt x="827" y="757"/>
                </a:cubicBezTo>
                <a:cubicBezTo>
                  <a:pt x="824" y="757"/>
                  <a:pt x="824" y="757"/>
                  <a:pt x="824" y="757"/>
                </a:cubicBezTo>
                <a:cubicBezTo>
                  <a:pt x="828" y="758"/>
                  <a:pt x="828" y="758"/>
                  <a:pt x="828" y="758"/>
                </a:cubicBezTo>
                <a:cubicBezTo>
                  <a:pt x="829" y="758"/>
                  <a:pt x="829" y="758"/>
                  <a:pt x="829" y="758"/>
                </a:cubicBezTo>
                <a:cubicBezTo>
                  <a:pt x="830" y="757"/>
                  <a:pt x="830" y="757"/>
                  <a:pt x="830" y="757"/>
                </a:cubicBezTo>
                <a:cubicBezTo>
                  <a:pt x="833" y="756"/>
                  <a:pt x="833" y="756"/>
                  <a:pt x="833" y="756"/>
                </a:cubicBezTo>
                <a:cubicBezTo>
                  <a:pt x="834" y="756"/>
                  <a:pt x="834" y="756"/>
                  <a:pt x="834" y="756"/>
                </a:cubicBezTo>
                <a:cubicBezTo>
                  <a:pt x="834" y="758"/>
                  <a:pt x="834" y="758"/>
                  <a:pt x="834" y="758"/>
                </a:cubicBezTo>
                <a:cubicBezTo>
                  <a:pt x="835" y="759"/>
                  <a:pt x="835" y="759"/>
                  <a:pt x="835" y="759"/>
                </a:cubicBezTo>
                <a:cubicBezTo>
                  <a:pt x="834" y="760"/>
                  <a:pt x="834" y="760"/>
                  <a:pt x="834" y="760"/>
                </a:cubicBezTo>
                <a:cubicBezTo>
                  <a:pt x="836" y="760"/>
                  <a:pt x="836" y="760"/>
                  <a:pt x="836" y="760"/>
                </a:cubicBezTo>
                <a:cubicBezTo>
                  <a:pt x="836" y="761"/>
                  <a:pt x="836" y="761"/>
                  <a:pt x="836" y="761"/>
                </a:cubicBezTo>
                <a:cubicBezTo>
                  <a:pt x="836" y="763"/>
                  <a:pt x="836" y="763"/>
                  <a:pt x="836" y="763"/>
                </a:cubicBezTo>
                <a:cubicBezTo>
                  <a:pt x="836" y="764"/>
                  <a:pt x="836" y="764"/>
                  <a:pt x="836" y="764"/>
                </a:cubicBezTo>
                <a:cubicBezTo>
                  <a:pt x="839" y="762"/>
                  <a:pt x="839" y="762"/>
                  <a:pt x="839" y="762"/>
                </a:cubicBezTo>
                <a:cubicBezTo>
                  <a:pt x="839" y="763"/>
                  <a:pt x="839" y="763"/>
                  <a:pt x="839" y="763"/>
                </a:cubicBezTo>
                <a:cubicBezTo>
                  <a:pt x="841" y="763"/>
                  <a:pt x="841" y="763"/>
                  <a:pt x="841" y="763"/>
                </a:cubicBezTo>
                <a:cubicBezTo>
                  <a:pt x="841" y="766"/>
                  <a:pt x="841" y="766"/>
                  <a:pt x="841" y="766"/>
                </a:cubicBezTo>
                <a:cubicBezTo>
                  <a:pt x="840" y="768"/>
                  <a:pt x="840" y="768"/>
                  <a:pt x="840" y="768"/>
                </a:cubicBezTo>
                <a:cubicBezTo>
                  <a:pt x="840" y="769"/>
                  <a:pt x="840" y="769"/>
                  <a:pt x="840" y="769"/>
                </a:cubicBezTo>
                <a:cubicBezTo>
                  <a:pt x="841" y="769"/>
                  <a:pt x="841" y="769"/>
                  <a:pt x="841" y="769"/>
                </a:cubicBezTo>
                <a:cubicBezTo>
                  <a:pt x="844" y="765"/>
                  <a:pt x="844" y="765"/>
                  <a:pt x="844" y="765"/>
                </a:cubicBezTo>
                <a:cubicBezTo>
                  <a:pt x="844" y="766"/>
                  <a:pt x="844" y="766"/>
                  <a:pt x="844" y="766"/>
                </a:cubicBezTo>
                <a:cubicBezTo>
                  <a:pt x="844" y="768"/>
                  <a:pt x="844" y="768"/>
                  <a:pt x="844" y="768"/>
                </a:cubicBezTo>
                <a:cubicBezTo>
                  <a:pt x="845" y="769"/>
                  <a:pt x="845" y="769"/>
                  <a:pt x="845" y="769"/>
                </a:cubicBezTo>
                <a:cubicBezTo>
                  <a:pt x="842" y="771"/>
                  <a:pt x="842" y="771"/>
                  <a:pt x="842" y="771"/>
                </a:cubicBezTo>
                <a:cubicBezTo>
                  <a:pt x="839" y="776"/>
                  <a:pt x="839" y="776"/>
                  <a:pt x="839" y="776"/>
                </a:cubicBezTo>
                <a:cubicBezTo>
                  <a:pt x="836" y="778"/>
                  <a:pt x="836" y="778"/>
                  <a:pt x="836" y="778"/>
                </a:cubicBezTo>
                <a:cubicBezTo>
                  <a:pt x="834" y="777"/>
                  <a:pt x="834" y="777"/>
                  <a:pt x="834" y="777"/>
                </a:cubicBezTo>
                <a:cubicBezTo>
                  <a:pt x="836" y="778"/>
                  <a:pt x="836" y="778"/>
                  <a:pt x="836" y="778"/>
                </a:cubicBezTo>
                <a:cubicBezTo>
                  <a:pt x="838" y="778"/>
                  <a:pt x="838" y="778"/>
                  <a:pt x="838" y="778"/>
                </a:cubicBezTo>
                <a:cubicBezTo>
                  <a:pt x="843" y="773"/>
                  <a:pt x="843" y="773"/>
                  <a:pt x="843" y="773"/>
                </a:cubicBezTo>
                <a:cubicBezTo>
                  <a:pt x="845" y="773"/>
                  <a:pt x="845" y="773"/>
                  <a:pt x="845" y="773"/>
                </a:cubicBezTo>
                <a:cubicBezTo>
                  <a:pt x="845" y="775"/>
                  <a:pt x="845" y="775"/>
                  <a:pt x="845" y="775"/>
                </a:cubicBezTo>
                <a:cubicBezTo>
                  <a:pt x="843" y="776"/>
                  <a:pt x="843" y="776"/>
                  <a:pt x="843" y="776"/>
                </a:cubicBezTo>
                <a:cubicBezTo>
                  <a:pt x="842" y="778"/>
                  <a:pt x="842" y="778"/>
                  <a:pt x="842" y="778"/>
                </a:cubicBezTo>
                <a:cubicBezTo>
                  <a:pt x="843" y="779"/>
                  <a:pt x="843" y="779"/>
                  <a:pt x="843" y="779"/>
                </a:cubicBezTo>
                <a:cubicBezTo>
                  <a:pt x="845" y="776"/>
                  <a:pt x="845" y="776"/>
                  <a:pt x="845" y="776"/>
                </a:cubicBezTo>
                <a:cubicBezTo>
                  <a:pt x="847" y="774"/>
                  <a:pt x="847" y="774"/>
                  <a:pt x="847" y="774"/>
                </a:cubicBezTo>
                <a:cubicBezTo>
                  <a:pt x="850" y="773"/>
                  <a:pt x="850" y="773"/>
                  <a:pt x="850" y="773"/>
                </a:cubicBezTo>
                <a:cubicBezTo>
                  <a:pt x="850" y="774"/>
                  <a:pt x="850" y="774"/>
                  <a:pt x="850" y="774"/>
                </a:cubicBezTo>
                <a:cubicBezTo>
                  <a:pt x="848" y="775"/>
                  <a:pt x="848" y="775"/>
                  <a:pt x="848" y="775"/>
                </a:cubicBezTo>
                <a:cubicBezTo>
                  <a:pt x="847" y="776"/>
                  <a:pt x="847" y="776"/>
                  <a:pt x="847" y="776"/>
                </a:cubicBezTo>
                <a:cubicBezTo>
                  <a:pt x="848" y="777"/>
                  <a:pt x="848" y="777"/>
                  <a:pt x="848" y="777"/>
                </a:cubicBezTo>
                <a:cubicBezTo>
                  <a:pt x="851" y="775"/>
                  <a:pt x="851" y="775"/>
                  <a:pt x="851" y="775"/>
                </a:cubicBezTo>
                <a:cubicBezTo>
                  <a:pt x="852" y="776"/>
                  <a:pt x="852" y="776"/>
                  <a:pt x="852" y="776"/>
                </a:cubicBezTo>
                <a:cubicBezTo>
                  <a:pt x="849" y="779"/>
                  <a:pt x="849" y="779"/>
                  <a:pt x="849" y="779"/>
                </a:cubicBezTo>
                <a:cubicBezTo>
                  <a:pt x="847" y="781"/>
                  <a:pt x="847" y="781"/>
                  <a:pt x="847" y="781"/>
                </a:cubicBezTo>
                <a:cubicBezTo>
                  <a:pt x="848" y="781"/>
                  <a:pt x="848" y="781"/>
                  <a:pt x="848" y="781"/>
                </a:cubicBezTo>
                <a:cubicBezTo>
                  <a:pt x="850" y="780"/>
                  <a:pt x="850" y="780"/>
                  <a:pt x="850" y="780"/>
                </a:cubicBezTo>
                <a:cubicBezTo>
                  <a:pt x="855" y="776"/>
                  <a:pt x="855" y="776"/>
                  <a:pt x="855" y="776"/>
                </a:cubicBezTo>
                <a:cubicBezTo>
                  <a:pt x="856" y="776"/>
                  <a:pt x="856" y="776"/>
                  <a:pt x="856" y="776"/>
                </a:cubicBezTo>
                <a:cubicBezTo>
                  <a:pt x="854" y="777"/>
                  <a:pt x="854" y="777"/>
                  <a:pt x="854" y="777"/>
                </a:cubicBezTo>
                <a:cubicBezTo>
                  <a:pt x="854" y="778"/>
                  <a:pt x="854" y="778"/>
                  <a:pt x="854" y="778"/>
                </a:cubicBezTo>
                <a:cubicBezTo>
                  <a:pt x="858" y="776"/>
                  <a:pt x="858" y="776"/>
                  <a:pt x="858" y="776"/>
                </a:cubicBezTo>
                <a:cubicBezTo>
                  <a:pt x="857" y="777"/>
                  <a:pt x="857" y="777"/>
                  <a:pt x="857" y="777"/>
                </a:cubicBezTo>
                <a:cubicBezTo>
                  <a:pt x="857" y="781"/>
                  <a:pt x="857" y="781"/>
                  <a:pt x="857" y="781"/>
                </a:cubicBezTo>
                <a:cubicBezTo>
                  <a:pt x="856" y="781"/>
                  <a:pt x="856" y="781"/>
                  <a:pt x="856" y="781"/>
                </a:cubicBezTo>
                <a:cubicBezTo>
                  <a:pt x="856" y="783"/>
                  <a:pt x="856" y="783"/>
                  <a:pt x="856" y="783"/>
                </a:cubicBezTo>
                <a:cubicBezTo>
                  <a:pt x="859" y="783"/>
                  <a:pt x="859" y="783"/>
                  <a:pt x="859" y="783"/>
                </a:cubicBezTo>
                <a:cubicBezTo>
                  <a:pt x="861" y="784"/>
                  <a:pt x="861" y="784"/>
                  <a:pt x="861" y="784"/>
                </a:cubicBezTo>
                <a:cubicBezTo>
                  <a:pt x="863" y="782"/>
                  <a:pt x="863" y="782"/>
                  <a:pt x="863" y="782"/>
                </a:cubicBezTo>
                <a:cubicBezTo>
                  <a:pt x="867" y="781"/>
                  <a:pt x="867" y="781"/>
                  <a:pt x="867" y="781"/>
                </a:cubicBezTo>
                <a:cubicBezTo>
                  <a:pt x="868" y="782"/>
                  <a:pt x="868" y="782"/>
                  <a:pt x="868" y="782"/>
                </a:cubicBezTo>
                <a:cubicBezTo>
                  <a:pt x="867" y="784"/>
                  <a:pt x="867" y="784"/>
                  <a:pt x="867" y="784"/>
                </a:cubicBezTo>
                <a:cubicBezTo>
                  <a:pt x="866" y="784"/>
                  <a:pt x="866" y="784"/>
                  <a:pt x="866" y="784"/>
                </a:cubicBezTo>
                <a:cubicBezTo>
                  <a:pt x="865" y="785"/>
                  <a:pt x="865" y="785"/>
                  <a:pt x="865" y="785"/>
                </a:cubicBezTo>
                <a:cubicBezTo>
                  <a:pt x="871" y="787"/>
                  <a:pt x="871" y="787"/>
                  <a:pt x="871" y="787"/>
                </a:cubicBezTo>
                <a:cubicBezTo>
                  <a:pt x="873" y="789"/>
                  <a:pt x="873" y="789"/>
                  <a:pt x="873" y="789"/>
                </a:cubicBezTo>
                <a:cubicBezTo>
                  <a:pt x="869" y="789"/>
                  <a:pt x="869" y="789"/>
                  <a:pt x="869" y="789"/>
                </a:cubicBezTo>
                <a:cubicBezTo>
                  <a:pt x="869" y="790"/>
                  <a:pt x="869" y="790"/>
                  <a:pt x="869" y="790"/>
                </a:cubicBezTo>
                <a:cubicBezTo>
                  <a:pt x="864" y="791"/>
                  <a:pt x="864" y="791"/>
                  <a:pt x="864" y="791"/>
                </a:cubicBezTo>
                <a:cubicBezTo>
                  <a:pt x="863" y="790"/>
                  <a:pt x="863" y="790"/>
                  <a:pt x="863" y="790"/>
                </a:cubicBezTo>
                <a:cubicBezTo>
                  <a:pt x="860" y="792"/>
                  <a:pt x="860" y="792"/>
                  <a:pt x="860" y="792"/>
                </a:cubicBezTo>
                <a:cubicBezTo>
                  <a:pt x="858" y="794"/>
                  <a:pt x="858" y="794"/>
                  <a:pt x="858" y="794"/>
                </a:cubicBezTo>
                <a:cubicBezTo>
                  <a:pt x="853" y="794"/>
                  <a:pt x="853" y="794"/>
                  <a:pt x="853" y="794"/>
                </a:cubicBezTo>
                <a:cubicBezTo>
                  <a:pt x="847" y="795"/>
                  <a:pt x="847" y="795"/>
                  <a:pt x="847" y="795"/>
                </a:cubicBezTo>
                <a:cubicBezTo>
                  <a:pt x="846" y="797"/>
                  <a:pt x="846" y="797"/>
                  <a:pt x="846" y="797"/>
                </a:cubicBezTo>
                <a:cubicBezTo>
                  <a:pt x="851" y="796"/>
                  <a:pt x="851" y="796"/>
                  <a:pt x="851" y="796"/>
                </a:cubicBezTo>
                <a:cubicBezTo>
                  <a:pt x="855" y="794"/>
                  <a:pt x="855" y="794"/>
                  <a:pt x="855" y="794"/>
                </a:cubicBezTo>
                <a:cubicBezTo>
                  <a:pt x="857" y="795"/>
                  <a:pt x="857" y="795"/>
                  <a:pt x="857" y="795"/>
                </a:cubicBezTo>
                <a:cubicBezTo>
                  <a:pt x="857" y="796"/>
                  <a:pt x="857" y="796"/>
                  <a:pt x="857" y="796"/>
                </a:cubicBezTo>
                <a:cubicBezTo>
                  <a:pt x="853" y="797"/>
                  <a:pt x="853" y="797"/>
                  <a:pt x="853" y="797"/>
                </a:cubicBezTo>
                <a:cubicBezTo>
                  <a:pt x="848" y="797"/>
                  <a:pt x="848" y="797"/>
                  <a:pt x="848" y="797"/>
                </a:cubicBezTo>
                <a:cubicBezTo>
                  <a:pt x="844" y="800"/>
                  <a:pt x="844" y="800"/>
                  <a:pt x="844" y="800"/>
                </a:cubicBezTo>
                <a:cubicBezTo>
                  <a:pt x="843" y="801"/>
                  <a:pt x="843" y="801"/>
                  <a:pt x="843" y="801"/>
                </a:cubicBezTo>
                <a:cubicBezTo>
                  <a:pt x="840" y="801"/>
                  <a:pt x="840" y="801"/>
                  <a:pt x="840" y="801"/>
                </a:cubicBezTo>
                <a:cubicBezTo>
                  <a:pt x="839" y="803"/>
                  <a:pt x="839" y="803"/>
                  <a:pt x="839" y="803"/>
                </a:cubicBezTo>
                <a:cubicBezTo>
                  <a:pt x="839" y="805"/>
                  <a:pt x="839" y="805"/>
                  <a:pt x="839" y="805"/>
                </a:cubicBezTo>
                <a:cubicBezTo>
                  <a:pt x="834" y="802"/>
                  <a:pt x="834" y="802"/>
                  <a:pt x="834" y="802"/>
                </a:cubicBezTo>
                <a:cubicBezTo>
                  <a:pt x="832" y="797"/>
                  <a:pt x="832" y="797"/>
                  <a:pt x="832" y="797"/>
                </a:cubicBezTo>
                <a:cubicBezTo>
                  <a:pt x="832" y="799"/>
                  <a:pt x="832" y="799"/>
                  <a:pt x="832" y="799"/>
                </a:cubicBezTo>
                <a:cubicBezTo>
                  <a:pt x="831" y="801"/>
                  <a:pt x="831" y="801"/>
                  <a:pt x="831" y="801"/>
                </a:cubicBezTo>
                <a:cubicBezTo>
                  <a:pt x="833" y="801"/>
                  <a:pt x="833" y="801"/>
                  <a:pt x="833" y="801"/>
                </a:cubicBezTo>
                <a:cubicBezTo>
                  <a:pt x="833" y="802"/>
                  <a:pt x="833" y="802"/>
                  <a:pt x="833" y="802"/>
                </a:cubicBezTo>
                <a:cubicBezTo>
                  <a:pt x="838" y="806"/>
                  <a:pt x="838" y="806"/>
                  <a:pt x="838" y="806"/>
                </a:cubicBezTo>
                <a:cubicBezTo>
                  <a:pt x="838" y="808"/>
                  <a:pt x="838" y="808"/>
                  <a:pt x="838" y="808"/>
                </a:cubicBezTo>
                <a:cubicBezTo>
                  <a:pt x="836" y="808"/>
                  <a:pt x="836" y="808"/>
                  <a:pt x="836" y="808"/>
                </a:cubicBezTo>
                <a:cubicBezTo>
                  <a:pt x="835" y="809"/>
                  <a:pt x="835" y="809"/>
                  <a:pt x="835" y="809"/>
                </a:cubicBezTo>
                <a:cubicBezTo>
                  <a:pt x="836" y="811"/>
                  <a:pt x="836" y="811"/>
                  <a:pt x="836" y="811"/>
                </a:cubicBezTo>
                <a:cubicBezTo>
                  <a:pt x="837" y="811"/>
                  <a:pt x="837" y="811"/>
                  <a:pt x="837" y="811"/>
                </a:cubicBezTo>
                <a:cubicBezTo>
                  <a:pt x="838" y="810"/>
                  <a:pt x="838" y="810"/>
                  <a:pt x="838" y="810"/>
                </a:cubicBezTo>
                <a:cubicBezTo>
                  <a:pt x="839" y="810"/>
                  <a:pt x="839" y="810"/>
                  <a:pt x="839" y="810"/>
                </a:cubicBezTo>
                <a:cubicBezTo>
                  <a:pt x="841" y="806"/>
                  <a:pt x="841" y="806"/>
                  <a:pt x="841" y="806"/>
                </a:cubicBezTo>
                <a:cubicBezTo>
                  <a:pt x="845" y="806"/>
                  <a:pt x="845" y="806"/>
                  <a:pt x="845" y="806"/>
                </a:cubicBezTo>
                <a:cubicBezTo>
                  <a:pt x="847" y="804"/>
                  <a:pt x="847" y="804"/>
                  <a:pt x="847" y="804"/>
                </a:cubicBezTo>
                <a:cubicBezTo>
                  <a:pt x="849" y="804"/>
                  <a:pt x="849" y="804"/>
                  <a:pt x="849" y="804"/>
                </a:cubicBezTo>
                <a:cubicBezTo>
                  <a:pt x="850" y="801"/>
                  <a:pt x="850" y="801"/>
                  <a:pt x="850" y="801"/>
                </a:cubicBezTo>
                <a:cubicBezTo>
                  <a:pt x="853" y="799"/>
                  <a:pt x="853" y="799"/>
                  <a:pt x="853" y="799"/>
                </a:cubicBezTo>
                <a:cubicBezTo>
                  <a:pt x="855" y="798"/>
                  <a:pt x="855" y="798"/>
                  <a:pt x="855" y="798"/>
                </a:cubicBezTo>
                <a:cubicBezTo>
                  <a:pt x="859" y="797"/>
                  <a:pt x="859" y="797"/>
                  <a:pt x="859" y="797"/>
                </a:cubicBezTo>
                <a:cubicBezTo>
                  <a:pt x="862" y="797"/>
                  <a:pt x="862" y="797"/>
                  <a:pt x="862" y="797"/>
                </a:cubicBezTo>
                <a:cubicBezTo>
                  <a:pt x="865" y="797"/>
                  <a:pt x="865" y="797"/>
                  <a:pt x="865" y="797"/>
                </a:cubicBezTo>
                <a:cubicBezTo>
                  <a:pt x="864" y="796"/>
                  <a:pt x="864" y="796"/>
                  <a:pt x="864" y="796"/>
                </a:cubicBezTo>
                <a:cubicBezTo>
                  <a:pt x="861" y="796"/>
                  <a:pt x="861" y="796"/>
                  <a:pt x="861" y="796"/>
                </a:cubicBezTo>
                <a:cubicBezTo>
                  <a:pt x="860" y="795"/>
                  <a:pt x="860" y="795"/>
                  <a:pt x="860" y="795"/>
                </a:cubicBezTo>
                <a:cubicBezTo>
                  <a:pt x="862" y="795"/>
                  <a:pt x="862" y="795"/>
                  <a:pt x="862" y="795"/>
                </a:cubicBezTo>
                <a:cubicBezTo>
                  <a:pt x="867" y="794"/>
                  <a:pt x="867" y="794"/>
                  <a:pt x="867" y="794"/>
                </a:cubicBezTo>
                <a:cubicBezTo>
                  <a:pt x="871" y="795"/>
                  <a:pt x="871" y="795"/>
                  <a:pt x="871" y="795"/>
                </a:cubicBezTo>
                <a:cubicBezTo>
                  <a:pt x="873" y="799"/>
                  <a:pt x="873" y="799"/>
                  <a:pt x="873" y="799"/>
                </a:cubicBezTo>
                <a:cubicBezTo>
                  <a:pt x="873" y="801"/>
                  <a:pt x="873" y="801"/>
                  <a:pt x="873" y="801"/>
                </a:cubicBezTo>
                <a:cubicBezTo>
                  <a:pt x="870" y="804"/>
                  <a:pt x="870" y="804"/>
                  <a:pt x="870" y="804"/>
                </a:cubicBezTo>
                <a:cubicBezTo>
                  <a:pt x="869" y="804"/>
                  <a:pt x="869" y="804"/>
                  <a:pt x="869" y="804"/>
                </a:cubicBezTo>
                <a:cubicBezTo>
                  <a:pt x="867" y="806"/>
                  <a:pt x="867" y="806"/>
                  <a:pt x="867" y="806"/>
                </a:cubicBezTo>
                <a:cubicBezTo>
                  <a:pt x="870" y="806"/>
                  <a:pt x="870" y="806"/>
                  <a:pt x="870" y="806"/>
                </a:cubicBezTo>
                <a:cubicBezTo>
                  <a:pt x="871" y="808"/>
                  <a:pt x="871" y="808"/>
                  <a:pt x="871" y="808"/>
                </a:cubicBezTo>
                <a:cubicBezTo>
                  <a:pt x="872" y="807"/>
                  <a:pt x="872" y="807"/>
                  <a:pt x="872" y="807"/>
                </a:cubicBezTo>
                <a:cubicBezTo>
                  <a:pt x="873" y="805"/>
                  <a:pt x="873" y="805"/>
                  <a:pt x="873" y="805"/>
                </a:cubicBezTo>
                <a:cubicBezTo>
                  <a:pt x="876" y="803"/>
                  <a:pt x="876" y="803"/>
                  <a:pt x="876" y="803"/>
                </a:cubicBezTo>
                <a:cubicBezTo>
                  <a:pt x="879" y="803"/>
                  <a:pt x="879" y="803"/>
                  <a:pt x="879" y="803"/>
                </a:cubicBezTo>
                <a:cubicBezTo>
                  <a:pt x="880" y="804"/>
                  <a:pt x="880" y="804"/>
                  <a:pt x="880" y="804"/>
                </a:cubicBezTo>
                <a:cubicBezTo>
                  <a:pt x="879" y="804"/>
                  <a:pt x="879" y="804"/>
                  <a:pt x="879" y="804"/>
                </a:cubicBezTo>
                <a:cubicBezTo>
                  <a:pt x="878" y="806"/>
                  <a:pt x="878" y="806"/>
                  <a:pt x="878" y="806"/>
                </a:cubicBezTo>
                <a:cubicBezTo>
                  <a:pt x="882" y="806"/>
                  <a:pt x="882" y="806"/>
                  <a:pt x="882" y="806"/>
                </a:cubicBezTo>
                <a:cubicBezTo>
                  <a:pt x="885" y="807"/>
                  <a:pt x="885" y="807"/>
                  <a:pt x="885" y="807"/>
                </a:cubicBezTo>
                <a:cubicBezTo>
                  <a:pt x="885" y="809"/>
                  <a:pt x="885" y="809"/>
                  <a:pt x="885" y="809"/>
                </a:cubicBezTo>
                <a:cubicBezTo>
                  <a:pt x="883" y="808"/>
                  <a:pt x="883" y="808"/>
                  <a:pt x="883" y="808"/>
                </a:cubicBezTo>
                <a:cubicBezTo>
                  <a:pt x="882" y="808"/>
                  <a:pt x="882" y="808"/>
                  <a:pt x="882" y="808"/>
                </a:cubicBezTo>
                <a:cubicBezTo>
                  <a:pt x="882" y="810"/>
                  <a:pt x="882" y="810"/>
                  <a:pt x="882" y="810"/>
                </a:cubicBezTo>
                <a:cubicBezTo>
                  <a:pt x="886" y="811"/>
                  <a:pt x="886" y="811"/>
                  <a:pt x="886" y="811"/>
                </a:cubicBezTo>
                <a:cubicBezTo>
                  <a:pt x="886" y="813"/>
                  <a:pt x="886" y="813"/>
                  <a:pt x="886" y="813"/>
                </a:cubicBezTo>
                <a:cubicBezTo>
                  <a:pt x="885" y="815"/>
                  <a:pt x="885" y="815"/>
                  <a:pt x="885" y="815"/>
                </a:cubicBezTo>
                <a:cubicBezTo>
                  <a:pt x="883" y="814"/>
                  <a:pt x="883" y="814"/>
                  <a:pt x="883" y="814"/>
                </a:cubicBezTo>
                <a:cubicBezTo>
                  <a:pt x="881" y="816"/>
                  <a:pt x="881" y="816"/>
                  <a:pt x="881" y="816"/>
                </a:cubicBezTo>
                <a:cubicBezTo>
                  <a:pt x="884" y="817"/>
                  <a:pt x="884" y="817"/>
                  <a:pt x="884" y="817"/>
                </a:cubicBezTo>
                <a:cubicBezTo>
                  <a:pt x="883" y="819"/>
                  <a:pt x="883" y="819"/>
                  <a:pt x="883" y="819"/>
                </a:cubicBezTo>
                <a:cubicBezTo>
                  <a:pt x="882" y="820"/>
                  <a:pt x="882" y="820"/>
                  <a:pt x="882" y="820"/>
                </a:cubicBezTo>
                <a:cubicBezTo>
                  <a:pt x="881" y="822"/>
                  <a:pt x="881" y="822"/>
                  <a:pt x="881" y="822"/>
                </a:cubicBezTo>
                <a:cubicBezTo>
                  <a:pt x="879" y="823"/>
                  <a:pt x="879" y="823"/>
                  <a:pt x="879" y="823"/>
                </a:cubicBezTo>
                <a:cubicBezTo>
                  <a:pt x="876" y="821"/>
                  <a:pt x="876" y="821"/>
                  <a:pt x="876" y="821"/>
                </a:cubicBezTo>
                <a:cubicBezTo>
                  <a:pt x="877" y="823"/>
                  <a:pt x="877" y="823"/>
                  <a:pt x="877" y="823"/>
                </a:cubicBezTo>
                <a:cubicBezTo>
                  <a:pt x="881" y="825"/>
                  <a:pt x="881" y="825"/>
                  <a:pt x="881" y="825"/>
                </a:cubicBezTo>
                <a:cubicBezTo>
                  <a:pt x="883" y="824"/>
                  <a:pt x="883" y="824"/>
                  <a:pt x="883" y="824"/>
                </a:cubicBezTo>
                <a:cubicBezTo>
                  <a:pt x="884" y="826"/>
                  <a:pt x="884" y="826"/>
                  <a:pt x="884" y="826"/>
                </a:cubicBezTo>
                <a:cubicBezTo>
                  <a:pt x="883" y="827"/>
                  <a:pt x="883" y="827"/>
                  <a:pt x="883" y="827"/>
                </a:cubicBezTo>
                <a:cubicBezTo>
                  <a:pt x="880" y="827"/>
                  <a:pt x="880" y="827"/>
                  <a:pt x="880" y="827"/>
                </a:cubicBezTo>
                <a:cubicBezTo>
                  <a:pt x="879" y="827"/>
                  <a:pt x="879" y="827"/>
                  <a:pt x="879" y="827"/>
                </a:cubicBezTo>
                <a:cubicBezTo>
                  <a:pt x="881" y="828"/>
                  <a:pt x="881" y="828"/>
                  <a:pt x="881" y="828"/>
                </a:cubicBezTo>
                <a:cubicBezTo>
                  <a:pt x="883" y="827"/>
                  <a:pt x="883" y="827"/>
                  <a:pt x="883" y="827"/>
                </a:cubicBezTo>
                <a:cubicBezTo>
                  <a:pt x="884" y="828"/>
                  <a:pt x="884" y="828"/>
                  <a:pt x="884" y="828"/>
                </a:cubicBezTo>
                <a:cubicBezTo>
                  <a:pt x="883" y="831"/>
                  <a:pt x="883" y="831"/>
                  <a:pt x="883" y="831"/>
                </a:cubicBezTo>
                <a:cubicBezTo>
                  <a:pt x="883" y="833"/>
                  <a:pt x="883" y="833"/>
                  <a:pt x="883" y="833"/>
                </a:cubicBezTo>
                <a:cubicBezTo>
                  <a:pt x="881" y="833"/>
                  <a:pt x="881" y="833"/>
                  <a:pt x="881" y="833"/>
                </a:cubicBezTo>
                <a:cubicBezTo>
                  <a:pt x="880" y="835"/>
                  <a:pt x="880" y="835"/>
                  <a:pt x="880" y="835"/>
                </a:cubicBezTo>
                <a:cubicBezTo>
                  <a:pt x="877" y="837"/>
                  <a:pt x="877" y="837"/>
                  <a:pt x="877" y="837"/>
                </a:cubicBezTo>
                <a:cubicBezTo>
                  <a:pt x="874" y="837"/>
                  <a:pt x="874" y="837"/>
                  <a:pt x="874" y="837"/>
                </a:cubicBezTo>
                <a:cubicBezTo>
                  <a:pt x="872" y="839"/>
                  <a:pt x="872" y="839"/>
                  <a:pt x="872" y="839"/>
                </a:cubicBezTo>
                <a:cubicBezTo>
                  <a:pt x="871" y="839"/>
                  <a:pt x="871" y="839"/>
                  <a:pt x="871" y="839"/>
                </a:cubicBezTo>
                <a:cubicBezTo>
                  <a:pt x="869" y="841"/>
                  <a:pt x="869" y="841"/>
                  <a:pt x="869" y="841"/>
                </a:cubicBezTo>
                <a:cubicBezTo>
                  <a:pt x="867" y="841"/>
                  <a:pt x="867" y="841"/>
                  <a:pt x="867" y="841"/>
                </a:cubicBezTo>
                <a:cubicBezTo>
                  <a:pt x="867" y="843"/>
                  <a:pt x="867" y="843"/>
                  <a:pt x="867" y="843"/>
                </a:cubicBezTo>
                <a:cubicBezTo>
                  <a:pt x="865" y="843"/>
                  <a:pt x="865" y="843"/>
                  <a:pt x="865" y="843"/>
                </a:cubicBezTo>
                <a:cubicBezTo>
                  <a:pt x="863" y="842"/>
                  <a:pt x="863" y="842"/>
                  <a:pt x="863" y="842"/>
                </a:cubicBezTo>
                <a:cubicBezTo>
                  <a:pt x="862" y="843"/>
                  <a:pt x="862" y="843"/>
                  <a:pt x="862" y="843"/>
                </a:cubicBezTo>
                <a:cubicBezTo>
                  <a:pt x="860" y="843"/>
                  <a:pt x="860" y="843"/>
                  <a:pt x="860" y="843"/>
                </a:cubicBezTo>
                <a:cubicBezTo>
                  <a:pt x="859" y="842"/>
                  <a:pt x="859" y="842"/>
                  <a:pt x="859" y="842"/>
                </a:cubicBezTo>
                <a:cubicBezTo>
                  <a:pt x="857" y="844"/>
                  <a:pt x="857" y="844"/>
                  <a:pt x="857" y="844"/>
                </a:cubicBezTo>
                <a:cubicBezTo>
                  <a:pt x="854" y="843"/>
                  <a:pt x="854" y="843"/>
                  <a:pt x="854" y="843"/>
                </a:cubicBezTo>
                <a:cubicBezTo>
                  <a:pt x="853" y="841"/>
                  <a:pt x="853" y="841"/>
                  <a:pt x="853" y="841"/>
                </a:cubicBezTo>
                <a:cubicBezTo>
                  <a:pt x="852" y="842"/>
                  <a:pt x="852" y="842"/>
                  <a:pt x="852" y="842"/>
                </a:cubicBezTo>
                <a:cubicBezTo>
                  <a:pt x="852" y="844"/>
                  <a:pt x="852" y="844"/>
                  <a:pt x="852" y="844"/>
                </a:cubicBezTo>
                <a:cubicBezTo>
                  <a:pt x="850" y="844"/>
                  <a:pt x="850" y="844"/>
                  <a:pt x="850" y="844"/>
                </a:cubicBezTo>
                <a:cubicBezTo>
                  <a:pt x="848" y="844"/>
                  <a:pt x="848" y="844"/>
                  <a:pt x="848" y="844"/>
                </a:cubicBezTo>
                <a:cubicBezTo>
                  <a:pt x="847" y="845"/>
                  <a:pt x="847" y="845"/>
                  <a:pt x="847" y="845"/>
                </a:cubicBezTo>
                <a:cubicBezTo>
                  <a:pt x="848" y="845"/>
                  <a:pt x="848" y="845"/>
                  <a:pt x="848" y="845"/>
                </a:cubicBezTo>
                <a:cubicBezTo>
                  <a:pt x="847" y="847"/>
                  <a:pt x="847" y="847"/>
                  <a:pt x="847" y="847"/>
                </a:cubicBezTo>
                <a:cubicBezTo>
                  <a:pt x="846" y="848"/>
                  <a:pt x="846" y="848"/>
                  <a:pt x="846" y="848"/>
                </a:cubicBezTo>
                <a:cubicBezTo>
                  <a:pt x="844" y="848"/>
                  <a:pt x="844" y="848"/>
                  <a:pt x="844" y="848"/>
                </a:cubicBezTo>
                <a:cubicBezTo>
                  <a:pt x="844" y="850"/>
                  <a:pt x="844" y="850"/>
                  <a:pt x="844" y="850"/>
                </a:cubicBezTo>
                <a:cubicBezTo>
                  <a:pt x="842" y="854"/>
                  <a:pt x="842" y="854"/>
                  <a:pt x="842" y="854"/>
                </a:cubicBezTo>
                <a:cubicBezTo>
                  <a:pt x="840" y="853"/>
                  <a:pt x="840" y="853"/>
                  <a:pt x="840" y="853"/>
                </a:cubicBezTo>
                <a:cubicBezTo>
                  <a:pt x="840" y="854"/>
                  <a:pt x="840" y="854"/>
                  <a:pt x="840" y="854"/>
                </a:cubicBezTo>
                <a:cubicBezTo>
                  <a:pt x="838" y="856"/>
                  <a:pt x="838" y="856"/>
                  <a:pt x="838" y="856"/>
                </a:cubicBezTo>
                <a:cubicBezTo>
                  <a:pt x="836" y="858"/>
                  <a:pt x="836" y="858"/>
                  <a:pt x="836" y="858"/>
                </a:cubicBezTo>
                <a:cubicBezTo>
                  <a:pt x="835" y="858"/>
                  <a:pt x="835" y="858"/>
                  <a:pt x="835" y="858"/>
                </a:cubicBezTo>
                <a:cubicBezTo>
                  <a:pt x="834" y="858"/>
                  <a:pt x="834" y="858"/>
                  <a:pt x="834" y="858"/>
                </a:cubicBezTo>
                <a:cubicBezTo>
                  <a:pt x="831" y="858"/>
                  <a:pt x="831" y="858"/>
                  <a:pt x="831" y="858"/>
                </a:cubicBezTo>
                <a:cubicBezTo>
                  <a:pt x="831" y="860"/>
                  <a:pt x="831" y="860"/>
                  <a:pt x="831" y="860"/>
                </a:cubicBezTo>
                <a:cubicBezTo>
                  <a:pt x="828" y="861"/>
                  <a:pt x="828" y="861"/>
                  <a:pt x="828" y="861"/>
                </a:cubicBezTo>
                <a:cubicBezTo>
                  <a:pt x="827" y="860"/>
                  <a:pt x="827" y="860"/>
                  <a:pt x="827" y="860"/>
                </a:cubicBezTo>
                <a:cubicBezTo>
                  <a:pt x="823" y="860"/>
                  <a:pt x="823" y="860"/>
                  <a:pt x="823" y="860"/>
                </a:cubicBezTo>
                <a:cubicBezTo>
                  <a:pt x="822" y="859"/>
                  <a:pt x="822" y="859"/>
                  <a:pt x="822" y="859"/>
                </a:cubicBezTo>
                <a:cubicBezTo>
                  <a:pt x="819" y="860"/>
                  <a:pt x="819" y="860"/>
                  <a:pt x="819" y="860"/>
                </a:cubicBezTo>
                <a:cubicBezTo>
                  <a:pt x="818" y="860"/>
                  <a:pt x="818" y="860"/>
                  <a:pt x="818" y="860"/>
                </a:cubicBezTo>
                <a:cubicBezTo>
                  <a:pt x="812" y="862"/>
                  <a:pt x="812" y="862"/>
                  <a:pt x="812" y="862"/>
                </a:cubicBezTo>
                <a:cubicBezTo>
                  <a:pt x="810" y="861"/>
                  <a:pt x="810" y="861"/>
                  <a:pt x="810" y="861"/>
                </a:cubicBezTo>
                <a:cubicBezTo>
                  <a:pt x="811" y="860"/>
                  <a:pt x="811" y="860"/>
                  <a:pt x="811" y="860"/>
                </a:cubicBezTo>
                <a:cubicBezTo>
                  <a:pt x="809" y="859"/>
                  <a:pt x="809" y="859"/>
                  <a:pt x="809" y="859"/>
                </a:cubicBezTo>
                <a:cubicBezTo>
                  <a:pt x="807" y="860"/>
                  <a:pt x="807" y="860"/>
                  <a:pt x="807" y="860"/>
                </a:cubicBezTo>
                <a:cubicBezTo>
                  <a:pt x="805" y="860"/>
                  <a:pt x="805" y="860"/>
                  <a:pt x="805" y="860"/>
                </a:cubicBezTo>
                <a:cubicBezTo>
                  <a:pt x="801" y="859"/>
                  <a:pt x="801" y="859"/>
                  <a:pt x="801" y="859"/>
                </a:cubicBezTo>
                <a:cubicBezTo>
                  <a:pt x="800" y="859"/>
                  <a:pt x="800" y="859"/>
                  <a:pt x="800" y="859"/>
                </a:cubicBezTo>
                <a:cubicBezTo>
                  <a:pt x="797" y="859"/>
                  <a:pt x="797" y="859"/>
                  <a:pt x="797" y="859"/>
                </a:cubicBezTo>
                <a:cubicBezTo>
                  <a:pt x="795" y="857"/>
                  <a:pt x="795" y="857"/>
                  <a:pt x="795" y="857"/>
                </a:cubicBezTo>
                <a:cubicBezTo>
                  <a:pt x="794" y="857"/>
                  <a:pt x="794" y="857"/>
                  <a:pt x="794" y="857"/>
                </a:cubicBezTo>
                <a:cubicBezTo>
                  <a:pt x="792" y="859"/>
                  <a:pt x="792" y="859"/>
                  <a:pt x="792" y="859"/>
                </a:cubicBezTo>
                <a:cubicBezTo>
                  <a:pt x="789" y="858"/>
                  <a:pt x="789" y="858"/>
                  <a:pt x="789" y="858"/>
                </a:cubicBezTo>
                <a:cubicBezTo>
                  <a:pt x="786" y="856"/>
                  <a:pt x="786" y="856"/>
                  <a:pt x="786" y="856"/>
                </a:cubicBezTo>
                <a:cubicBezTo>
                  <a:pt x="784" y="858"/>
                  <a:pt x="784" y="858"/>
                  <a:pt x="784" y="858"/>
                </a:cubicBezTo>
                <a:cubicBezTo>
                  <a:pt x="782" y="858"/>
                  <a:pt x="782" y="858"/>
                  <a:pt x="782" y="858"/>
                </a:cubicBezTo>
                <a:cubicBezTo>
                  <a:pt x="780" y="856"/>
                  <a:pt x="780" y="856"/>
                  <a:pt x="780" y="856"/>
                </a:cubicBezTo>
                <a:cubicBezTo>
                  <a:pt x="777" y="858"/>
                  <a:pt x="777" y="858"/>
                  <a:pt x="777" y="858"/>
                </a:cubicBezTo>
                <a:cubicBezTo>
                  <a:pt x="776" y="857"/>
                  <a:pt x="776" y="857"/>
                  <a:pt x="776" y="857"/>
                </a:cubicBezTo>
                <a:cubicBezTo>
                  <a:pt x="774" y="857"/>
                  <a:pt x="774" y="857"/>
                  <a:pt x="774" y="857"/>
                </a:cubicBezTo>
                <a:cubicBezTo>
                  <a:pt x="771" y="856"/>
                  <a:pt x="771" y="856"/>
                  <a:pt x="771" y="856"/>
                </a:cubicBezTo>
                <a:cubicBezTo>
                  <a:pt x="766" y="857"/>
                  <a:pt x="766" y="857"/>
                  <a:pt x="766" y="857"/>
                </a:cubicBezTo>
                <a:cubicBezTo>
                  <a:pt x="763" y="856"/>
                  <a:pt x="763" y="856"/>
                  <a:pt x="763" y="856"/>
                </a:cubicBezTo>
                <a:cubicBezTo>
                  <a:pt x="760" y="854"/>
                  <a:pt x="760" y="854"/>
                  <a:pt x="760" y="854"/>
                </a:cubicBezTo>
                <a:cubicBezTo>
                  <a:pt x="758" y="855"/>
                  <a:pt x="758" y="855"/>
                  <a:pt x="758" y="855"/>
                </a:cubicBezTo>
                <a:cubicBezTo>
                  <a:pt x="757" y="856"/>
                  <a:pt x="757" y="856"/>
                  <a:pt x="757" y="856"/>
                </a:cubicBezTo>
                <a:cubicBezTo>
                  <a:pt x="758" y="857"/>
                  <a:pt x="758" y="857"/>
                  <a:pt x="758" y="857"/>
                </a:cubicBezTo>
                <a:cubicBezTo>
                  <a:pt x="757" y="858"/>
                  <a:pt x="757" y="858"/>
                  <a:pt x="757" y="858"/>
                </a:cubicBezTo>
                <a:cubicBezTo>
                  <a:pt x="755" y="859"/>
                  <a:pt x="755" y="859"/>
                  <a:pt x="755" y="859"/>
                </a:cubicBezTo>
                <a:cubicBezTo>
                  <a:pt x="751" y="863"/>
                  <a:pt x="751" y="863"/>
                  <a:pt x="751" y="863"/>
                </a:cubicBezTo>
                <a:cubicBezTo>
                  <a:pt x="748" y="864"/>
                  <a:pt x="748" y="864"/>
                  <a:pt x="748" y="864"/>
                </a:cubicBezTo>
                <a:cubicBezTo>
                  <a:pt x="748" y="866"/>
                  <a:pt x="748" y="866"/>
                  <a:pt x="748" y="866"/>
                </a:cubicBezTo>
                <a:cubicBezTo>
                  <a:pt x="747" y="867"/>
                  <a:pt x="747" y="867"/>
                  <a:pt x="747" y="867"/>
                </a:cubicBezTo>
                <a:cubicBezTo>
                  <a:pt x="746" y="870"/>
                  <a:pt x="746" y="870"/>
                  <a:pt x="746" y="870"/>
                </a:cubicBezTo>
                <a:cubicBezTo>
                  <a:pt x="745" y="872"/>
                  <a:pt x="745" y="872"/>
                  <a:pt x="745" y="872"/>
                </a:cubicBezTo>
                <a:cubicBezTo>
                  <a:pt x="741" y="872"/>
                  <a:pt x="741" y="872"/>
                  <a:pt x="741" y="872"/>
                </a:cubicBezTo>
                <a:cubicBezTo>
                  <a:pt x="739" y="873"/>
                  <a:pt x="739" y="873"/>
                  <a:pt x="739" y="873"/>
                </a:cubicBezTo>
                <a:cubicBezTo>
                  <a:pt x="735" y="873"/>
                  <a:pt x="735" y="873"/>
                  <a:pt x="735" y="873"/>
                </a:cubicBezTo>
                <a:cubicBezTo>
                  <a:pt x="733" y="876"/>
                  <a:pt x="733" y="876"/>
                  <a:pt x="733" y="876"/>
                </a:cubicBezTo>
                <a:cubicBezTo>
                  <a:pt x="732" y="876"/>
                  <a:pt x="732" y="876"/>
                  <a:pt x="732" y="876"/>
                </a:cubicBezTo>
                <a:cubicBezTo>
                  <a:pt x="731" y="876"/>
                  <a:pt x="731" y="876"/>
                  <a:pt x="731" y="876"/>
                </a:cubicBezTo>
                <a:cubicBezTo>
                  <a:pt x="729" y="877"/>
                  <a:pt x="729" y="877"/>
                  <a:pt x="729" y="877"/>
                </a:cubicBezTo>
                <a:cubicBezTo>
                  <a:pt x="728" y="879"/>
                  <a:pt x="728" y="879"/>
                  <a:pt x="728" y="879"/>
                </a:cubicBezTo>
                <a:cubicBezTo>
                  <a:pt x="725" y="880"/>
                  <a:pt x="725" y="880"/>
                  <a:pt x="725" y="880"/>
                </a:cubicBezTo>
                <a:cubicBezTo>
                  <a:pt x="723" y="882"/>
                  <a:pt x="723" y="882"/>
                  <a:pt x="723" y="882"/>
                </a:cubicBezTo>
                <a:cubicBezTo>
                  <a:pt x="722" y="883"/>
                  <a:pt x="722" y="883"/>
                  <a:pt x="722" y="883"/>
                </a:cubicBezTo>
                <a:cubicBezTo>
                  <a:pt x="721" y="883"/>
                  <a:pt x="721" y="883"/>
                  <a:pt x="721" y="883"/>
                </a:cubicBezTo>
                <a:cubicBezTo>
                  <a:pt x="718" y="888"/>
                  <a:pt x="718" y="888"/>
                  <a:pt x="718" y="888"/>
                </a:cubicBezTo>
                <a:cubicBezTo>
                  <a:pt x="713" y="890"/>
                  <a:pt x="713" y="890"/>
                  <a:pt x="713" y="890"/>
                </a:cubicBezTo>
                <a:cubicBezTo>
                  <a:pt x="712" y="894"/>
                  <a:pt x="712" y="894"/>
                  <a:pt x="712" y="894"/>
                </a:cubicBezTo>
                <a:cubicBezTo>
                  <a:pt x="709" y="896"/>
                  <a:pt x="709" y="896"/>
                  <a:pt x="709" y="896"/>
                </a:cubicBezTo>
                <a:cubicBezTo>
                  <a:pt x="706" y="899"/>
                  <a:pt x="706" y="899"/>
                  <a:pt x="706" y="899"/>
                </a:cubicBezTo>
                <a:cubicBezTo>
                  <a:pt x="703" y="900"/>
                  <a:pt x="703" y="900"/>
                  <a:pt x="703" y="900"/>
                </a:cubicBezTo>
                <a:cubicBezTo>
                  <a:pt x="702" y="903"/>
                  <a:pt x="702" y="903"/>
                  <a:pt x="702" y="903"/>
                </a:cubicBezTo>
                <a:cubicBezTo>
                  <a:pt x="701" y="905"/>
                  <a:pt x="701" y="905"/>
                  <a:pt x="701" y="905"/>
                </a:cubicBezTo>
                <a:cubicBezTo>
                  <a:pt x="695" y="909"/>
                  <a:pt x="695" y="909"/>
                  <a:pt x="695" y="909"/>
                </a:cubicBezTo>
                <a:cubicBezTo>
                  <a:pt x="695" y="910"/>
                  <a:pt x="695" y="910"/>
                  <a:pt x="695" y="910"/>
                </a:cubicBezTo>
                <a:cubicBezTo>
                  <a:pt x="688" y="913"/>
                  <a:pt x="688" y="913"/>
                  <a:pt x="688" y="913"/>
                </a:cubicBezTo>
                <a:cubicBezTo>
                  <a:pt x="685" y="914"/>
                  <a:pt x="685" y="914"/>
                  <a:pt x="685" y="914"/>
                </a:cubicBezTo>
                <a:cubicBezTo>
                  <a:pt x="688" y="914"/>
                  <a:pt x="688" y="914"/>
                  <a:pt x="688" y="914"/>
                </a:cubicBezTo>
                <a:cubicBezTo>
                  <a:pt x="694" y="911"/>
                  <a:pt x="694" y="911"/>
                  <a:pt x="694" y="911"/>
                </a:cubicBezTo>
                <a:cubicBezTo>
                  <a:pt x="699" y="909"/>
                  <a:pt x="699" y="909"/>
                  <a:pt x="699" y="909"/>
                </a:cubicBezTo>
                <a:cubicBezTo>
                  <a:pt x="703" y="906"/>
                  <a:pt x="703" y="906"/>
                  <a:pt x="703" y="906"/>
                </a:cubicBezTo>
                <a:cubicBezTo>
                  <a:pt x="707" y="902"/>
                  <a:pt x="707" y="902"/>
                  <a:pt x="707" y="902"/>
                </a:cubicBezTo>
                <a:cubicBezTo>
                  <a:pt x="709" y="899"/>
                  <a:pt x="709" y="899"/>
                  <a:pt x="709" y="899"/>
                </a:cubicBezTo>
                <a:cubicBezTo>
                  <a:pt x="711" y="898"/>
                  <a:pt x="711" y="898"/>
                  <a:pt x="711" y="898"/>
                </a:cubicBezTo>
                <a:cubicBezTo>
                  <a:pt x="718" y="893"/>
                  <a:pt x="718" y="893"/>
                  <a:pt x="718" y="893"/>
                </a:cubicBezTo>
                <a:cubicBezTo>
                  <a:pt x="726" y="887"/>
                  <a:pt x="726" y="887"/>
                  <a:pt x="726" y="887"/>
                </a:cubicBezTo>
                <a:cubicBezTo>
                  <a:pt x="731" y="883"/>
                  <a:pt x="731" y="883"/>
                  <a:pt x="731" y="883"/>
                </a:cubicBezTo>
                <a:cubicBezTo>
                  <a:pt x="735" y="883"/>
                  <a:pt x="735" y="883"/>
                  <a:pt x="735" y="883"/>
                </a:cubicBezTo>
                <a:cubicBezTo>
                  <a:pt x="738" y="881"/>
                  <a:pt x="738" y="881"/>
                  <a:pt x="738" y="881"/>
                </a:cubicBezTo>
                <a:cubicBezTo>
                  <a:pt x="744" y="880"/>
                  <a:pt x="744" y="880"/>
                  <a:pt x="744" y="880"/>
                </a:cubicBezTo>
                <a:cubicBezTo>
                  <a:pt x="752" y="877"/>
                  <a:pt x="752" y="877"/>
                  <a:pt x="752" y="877"/>
                </a:cubicBezTo>
                <a:cubicBezTo>
                  <a:pt x="754" y="877"/>
                  <a:pt x="754" y="877"/>
                  <a:pt x="754" y="877"/>
                </a:cubicBezTo>
                <a:cubicBezTo>
                  <a:pt x="757" y="876"/>
                  <a:pt x="757" y="876"/>
                  <a:pt x="757" y="876"/>
                </a:cubicBezTo>
                <a:cubicBezTo>
                  <a:pt x="765" y="876"/>
                  <a:pt x="765" y="876"/>
                  <a:pt x="765" y="876"/>
                </a:cubicBezTo>
                <a:cubicBezTo>
                  <a:pt x="769" y="878"/>
                  <a:pt x="769" y="878"/>
                  <a:pt x="769" y="878"/>
                </a:cubicBezTo>
                <a:cubicBezTo>
                  <a:pt x="774" y="881"/>
                  <a:pt x="774" y="881"/>
                  <a:pt x="774" y="881"/>
                </a:cubicBezTo>
                <a:cubicBezTo>
                  <a:pt x="774" y="882"/>
                  <a:pt x="774" y="882"/>
                  <a:pt x="774" y="882"/>
                </a:cubicBezTo>
                <a:cubicBezTo>
                  <a:pt x="771" y="881"/>
                  <a:pt x="771" y="881"/>
                  <a:pt x="771" y="881"/>
                </a:cubicBezTo>
                <a:cubicBezTo>
                  <a:pt x="771" y="882"/>
                  <a:pt x="771" y="882"/>
                  <a:pt x="771" y="882"/>
                </a:cubicBezTo>
                <a:cubicBezTo>
                  <a:pt x="771" y="882"/>
                  <a:pt x="771" y="882"/>
                  <a:pt x="771" y="882"/>
                </a:cubicBezTo>
                <a:cubicBezTo>
                  <a:pt x="772" y="882"/>
                  <a:pt x="772" y="882"/>
                  <a:pt x="772" y="882"/>
                </a:cubicBezTo>
                <a:cubicBezTo>
                  <a:pt x="775" y="883"/>
                  <a:pt x="775" y="883"/>
                  <a:pt x="775" y="883"/>
                </a:cubicBezTo>
                <a:cubicBezTo>
                  <a:pt x="776" y="885"/>
                  <a:pt x="776" y="885"/>
                  <a:pt x="776" y="885"/>
                </a:cubicBezTo>
                <a:cubicBezTo>
                  <a:pt x="775" y="885"/>
                  <a:pt x="775" y="885"/>
                  <a:pt x="775" y="885"/>
                </a:cubicBezTo>
                <a:cubicBezTo>
                  <a:pt x="776" y="886"/>
                  <a:pt x="776" y="886"/>
                  <a:pt x="776" y="886"/>
                </a:cubicBezTo>
                <a:cubicBezTo>
                  <a:pt x="774" y="890"/>
                  <a:pt x="774" y="890"/>
                  <a:pt x="774" y="890"/>
                </a:cubicBezTo>
                <a:cubicBezTo>
                  <a:pt x="771" y="891"/>
                  <a:pt x="771" y="891"/>
                  <a:pt x="771" y="891"/>
                </a:cubicBezTo>
                <a:cubicBezTo>
                  <a:pt x="769" y="893"/>
                  <a:pt x="769" y="893"/>
                  <a:pt x="769" y="893"/>
                </a:cubicBezTo>
                <a:cubicBezTo>
                  <a:pt x="767" y="893"/>
                  <a:pt x="767" y="893"/>
                  <a:pt x="767" y="893"/>
                </a:cubicBezTo>
                <a:cubicBezTo>
                  <a:pt x="764" y="896"/>
                  <a:pt x="764" y="896"/>
                  <a:pt x="764" y="896"/>
                </a:cubicBezTo>
                <a:cubicBezTo>
                  <a:pt x="761" y="896"/>
                  <a:pt x="761" y="896"/>
                  <a:pt x="761" y="896"/>
                </a:cubicBezTo>
                <a:cubicBezTo>
                  <a:pt x="759" y="894"/>
                  <a:pt x="759" y="894"/>
                  <a:pt x="759" y="894"/>
                </a:cubicBezTo>
                <a:cubicBezTo>
                  <a:pt x="756" y="893"/>
                  <a:pt x="756" y="893"/>
                  <a:pt x="756" y="893"/>
                </a:cubicBezTo>
                <a:cubicBezTo>
                  <a:pt x="755" y="894"/>
                  <a:pt x="755" y="894"/>
                  <a:pt x="755" y="894"/>
                </a:cubicBezTo>
                <a:cubicBezTo>
                  <a:pt x="752" y="895"/>
                  <a:pt x="752" y="895"/>
                  <a:pt x="752" y="895"/>
                </a:cubicBezTo>
                <a:cubicBezTo>
                  <a:pt x="749" y="894"/>
                  <a:pt x="749" y="894"/>
                  <a:pt x="749" y="894"/>
                </a:cubicBezTo>
                <a:cubicBezTo>
                  <a:pt x="746" y="896"/>
                  <a:pt x="746" y="896"/>
                  <a:pt x="746" y="896"/>
                </a:cubicBezTo>
                <a:cubicBezTo>
                  <a:pt x="749" y="895"/>
                  <a:pt x="749" y="895"/>
                  <a:pt x="749" y="895"/>
                </a:cubicBezTo>
                <a:cubicBezTo>
                  <a:pt x="753" y="896"/>
                  <a:pt x="753" y="896"/>
                  <a:pt x="753" y="896"/>
                </a:cubicBezTo>
                <a:cubicBezTo>
                  <a:pt x="758" y="897"/>
                  <a:pt x="758" y="897"/>
                  <a:pt x="758" y="897"/>
                </a:cubicBezTo>
                <a:cubicBezTo>
                  <a:pt x="758" y="899"/>
                  <a:pt x="758" y="899"/>
                  <a:pt x="758" y="899"/>
                </a:cubicBezTo>
                <a:cubicBezTo>
                  <a:pt x="759" y="901"/>
                  <a:pt x="759" y="901"/>
                  <a:pt x="759" y="901"/>
                </a:cubicBezTo>
                <a:cubicBezTo>
                  <a:pt x="762" y="900"/>
                  <a:pt x="762" y="900"/>
                  <a:pt x="762" y="900"/>
                </a:cubicBezTo>
                <a:cubicBezTo>
                  <a:pt x="764" y="898"/>
                  <a:pt x="764" y="898"/>
                  <a:pt x="764" y="898"/>
                </a:cubicBezTo>
                <a:cubicBezTo>
                  <a:pt x="767" y="898"/>
                  <a:pt x="767" y="898"/>
                  <a:pt x="767" y="898"/>
                </a:cubicBezTo>
                <a:cubicBezTo>
                  <a:pt x="767" y="899"/>
                  <a:pt x="767" y="899"/>
                  <a:pt x="767" y="899"/>
                </a:cubicBezTo>
                <a:cubicBezTo>
                  <a:pt x="769" y="899"/>
                  <a:pt x="769" y="899"/>
                  <a:pt x="769" y="899"/>
                </a:cubicBezTo>
                <a:cubicBezTo>
                  <a:pt x="770" y="900"/>
                  <a:pt x="770" y="900"/>
                  <a:pt x="770" y="900"/>
                </a:cubicBezTo>
                <a:cubicBezTo>
                  <a:pt x="767" y="902"/>
                  <a:pt x="767" y="902"/>
                  <a:pt x="767" y="902"/>
                </a:cubicBezTo>
                <a:cubicBezTo>
                  <a:pt x="764" y="908"/>
                  <a:pt x="764" y="908"/>
                  <a:pt x="764" y="908"/>
                </a:cubicBezTo>
                <a:cubicBezTo>
                  <a:pt x="763" y="909"/>
                  <a:pt x="763" y="909"/>
                  <a:pt x="763" y="909"/>
                </a:cubicBezTo>
                <a:cubicBezTo>
                  <a:pt x="761" y="910"/>
                  <a:pt x="761" y="910"/>
                  <a:pt x="761" y="910"/>
                </a:cubicBezTo>
                <a:cubicBezTo>
                  <a:pt x="766" y="910"/>
                  <a:pt x="766" y="910"/>
                  <a:pt x="766" y="910"/>
                </a:cubicBezTo>
                <a:cubicBezTo>
                  <a:pt x="766" y="911"/>
                  <a:pt x="766" y="911"/>
                  <a:pt x="766" y="911"/>
                </a:cubicBezTo>
                <a:cubicBezTo>
                  <a:pt x="764" y="914"/>
                  <a:pt x="764" y="914"/>
                  <a:pt x="764" y="914"/>
                </a:cubicBezTo>
                <a:cubicBezTo>
                  <a:pt x="766" y="915"/>
                  <a:pt x="766" y="915"/>
                  <a:pt x="766" y="915"/>
                </a:cubicBezTo>
                <a:cubicBezTo>
                  <a:pt x="766" y="918"/>
                  <a:pt x="766" y="918"/>
                  <a:pt x="766" y="918"/>
                </a:cubicBezTo>
                <a:cubicBezTo>
                  <a:pt x="766" y="921"/>
                  <a:pt x="766" y="921"/>
                  <a:pt x="766" y="921"/>
                </a:cubicBezTo>
                <a:cubicBezTo>
                  <a:pt x="767" y="922"/>
                  <a:pt x="767" y="922"/>
                  <a:pt x="767" y="922"/>
                </a:cubicBezTo>
                <a:cubicBezTo>
                  <a:pt x="768" y="925"/>
                  <a:pt x="768" y="925"/>
                  <a:pt x="768" y="925"/>
                </a:cubicBezTo>
                <a:cubicBezTo>
                  <a:pt x="771" y="925"/>
                  <a:pt x="771" y="925"/>
                  <a:pt x="771" y="925"/>
                </a:cubicBezTo>
                <a:cubicBezTo>
                  <a:pt x="772" y="926"/>
                  <a:pt x="772" y="926"/>
                  <a:pt x="772" y="926"/>
                </a:cubicBezTo>
                <a:cubicBezTo>
                  <a:pt x="775" y="926"/>
                  <a:pt x="775" y="926"/>
                  <a:pt x="775" y="926"/>
                </a:cubicBezTo>
                <a:cubicBezTo>
                  <a:pt x="775" y="928"/>
                  <a:pt x="775" y="928"/>
                  <a:pt x="775" y="928"/>
                </a:cubicBezTo>
                <a:cubicBezTo>
                  <a:pt x="772" y="929"/>
                  <a:pt x="772" y="929"/>
                  <a:pt x="772" y="929"/>
                </a:cubicBezTo>
                <a:cubicBezTo>
                  <a:pt x="775" y="931"/>
                  <a:pt x="775" y="931"/>
                  <a:pt x="775" y="931"/>
                </a:cubicBezTo>
                <a:cubicBezTo>
                  <a:pt x="779" y="931"/>
                  <a:pt x="779" y="931"/>
                  <a:pt x="779" y="931"/>
                </a:cubicBezTo>
                <a:cubicBezTo>
                  <a:pt x="781" y="932"/>
                  <a:pt x="781" y="932"/>
                  <a:pt x="781" y="932"/>
                </a:cubicBezTo>
                <a:cubicBezTo>
                  <a:pt x="782" y="931"/>
                  <a:pt x="782" y="931"/>
                  <a:pt x="782" y="931"/>
                </a:cubicBezTo>
                <a:cubicBezTo>
                  <a:pt x="786" y="933"/>
                  <a:pt x="786" y="933"/>
                  <a:pt x="786" y="933"/>
                </a:cubicBezTo>
                <a:cubicBezTo>
                  <a:pt x="786" y="934"/>
                  <a:pt x="786" y="934"/>
                  <a:pt x="786" y="934"/>
                </a:cubicBezTo>
                <a:cubicBezTo>
                  <a:pt x="791" y="935"/>
                  <a:pt x="791" y="935"/>
                  <a:pt x="791" y="935"/>
                </a:cubicBezTo>
                <a:cubicBezTo>
                  <a:pt x="791" y="933"/>
                  <a:pt x="791" y="933"/>
                  <a:pt x="791" y="933"/>
                </a:cubicBezTo>
                <a:cubicBezTo>
                  <a:pt x="795" y="931"/>
                  <a:pt x="795" y="931"/>
                  <a:pt x="795" y="931"/>
                </a:cubicBezTo>
                <a:cubicBezTo>
                  <a:pt x="795" y="933"/>
                  <a:pt x="795" y="933"/>
                  <a:pt x="795" y="933"/>
                </a:cubicBezTo>
                <a:cubicBezTo>
                  <a:pt x="795" y="934"/>
                  <a:pt x="795" y="934"/>
                  <a:pt x="795" y="934"/>
                </a:cubicBezTo>
                <a:cubicBezTo>
                  <a:pt x="798" y="934"/>
                  <a:pt x="798" y="934"/>
                  <a:pt x="798" y="934"/>
                </a:cubicBezTo>
                <a:cubicBezTo>
                  <a:pt x="802" y="936"/>
                  <a:pt x="802" y="936"/>
                  <a:pt x="802" y="936"/>
                </a:cubicBezTo>
                <a:cubicBezTo>
                  <a:pt x="802" y="938"/>
                  <a:pt x="802" y="938"/>
                  <a:pt x="802" y="938"/>
                </a:cubicBezTo>
                <a:cubicBezTo>
                  <a:pt x="800" y="938"/>
                  <a:pt x="800" y="938"/>
                  <a:pt x="800" y="938"/>
                </a:cubicBezTo>
                <a:cubicBezTo>
                  <a:pt x="799" y="938"/>
                  <a:pt x="799" y="938"/>
                  <a:pt x="799" y="938"/>
                </a:cubicBezTo>
                <a:cubicBezTo>
                  <a:pt x="801" y="940"/>
                  <a:pt x="801" y="940"/>
                  <a:pt x="801" y="940"/>
                </a:cubicBezTo>
                <a:cubicBezTo>
                  <a:pt x="804" y="940"/>
                  <a:pt x="804" y="940"/>
                  <a:pt x="804" y="940"/>
                </a:cubicBezTo>
                <a:cubicBezTo>
                  <a:pt x="805" y="941"/>
                  <a:pt x="805" y="941"/>
                  <a:pt x="805" y="941"/>
                </a:cubicBezTo>
                <a:cubicBezTo>
                  <a:pt x="803" y="942"/>
                  <a:pt x="803" y="942"/>
                  <a:pt x="803" y="942"/>
                </a:cubicBezTo>
                <a:cubicBezTo>
                  <a:pt x="801" y="941"/>
                  <a:pt x="801" y="941"/>
                  <a:pt x="801" y="941"/>
                </a:cubicBezTo>
                <a:cubicBezTo>
                  <a:pt x="799" y="941"/>
                  <a:pt x="799" y="941"/>
                  <a:pt x="799" y="941"/>
                </a:cubicBezTo>
                <a:cubicBezTo>
                  <a:pt x="796" y="942"/>
                  <a:pt x="796" y="942"/>
                  <a:pt x="796" y="942"/>
                </a:cubicBezTo>
                <a:cubicBezTo>
                  <a:pt x="790" y="945"/>
                  <a:pt x="790" y="945"/>
                  <a:pt x="790" y="945"/>
                </a:cubicBezTo>
                <a:cubicBezTo>
                  <a:pt x="788" y="946"/>
                  <a:pt x="788" y="946"/>
                  <a:pt x="788" y="946"/>
                </a:cubicBezTo>
                <a:cubicBezTo>
                  <a:pt x="784" y="947"/>
                  <a:pt x="784" y="947"/>
                  <a:pt x="784" y="947"/>
                </a:cubicBezTo>
                <a:cubicBezTo>
                  <a:pt x="780" y="948"/>
                  <a:pt x="780" y="948"/>
                  <a:pt x="780" y="948"/>
                </a:cubicBezTo>
                <a:cubicBezTo>
                  <a:pt x="776" y="950"/>
                  <a:pt x="776" y="950"/>
                  <a:pt x="776" y="950"/>
                </a:cubicBezTo>
                <a:cubicBezTo>
                  <a:pt x="774" y="950"/>
                  <a:pt x="774" y="950"/>
                  <a:pt x="774" y="950"/>
                </a:cubicBezTo>
                <a:cubicBezTo>
                  <a:pt x="774" y="951"/>
                  <a:pt x="774" y="951"/>
                  <a:pt x="774" y="951"/>
                </a:cubicBezTo>
                <a:cubicBezTo>
                  <a:pt x="771" y="950"/>
                  <a:pt x="771" y="950"/>
                  <a:pt x="771" y="950"/>
                </a:cubicBezTo>
                <a:cubicBezTo>
                  <a:pt x="770" y="948"/>
                  <a:pt x="770" y="948"/>
                  <a:pt x="770" y="948"/>
                </a:cubicBezTo>
                <a:cubicBezTo>
                  <a:pt x="769" y="948"/>
                  <a:pt x="769" y="948"/>
                  <a:pt x="769" y="948"/>
                </a:cubicBezTo>
                <a:cubicBezTo>
                  <a:pt x="768" y="949"/>
                  <a:pt x="768" y="949"/>
                  <a:pt x="768" y="949"/>
                </a:cubicBezTo>
                <a:cubicBezTo>
                  <a:pt x="767" y="949"/>
                  <a:pt x="767" y="949"/>
                  <a:pt x="767" y="949"/>
                </a:cubicBezTo>
                <a:cubicBezTo>
                  <a:pt x="765" y="952"/>
                  <a:pt x="765" y="952"/>
                  <a:pt x="765" y="952"/>
                </a:cubicBezTo>
                <a:cubicBezTo>
                  <a:pt x="766" y="953"/>
                  <a:pt x="766" y="953"/>
                  <a:pt x="766" y="953"/>
                </a:cubicBezTo>
                <a:cubicBezTo>
                  <a:pt x="762" y="956"/>
                  <a:pt x="762" y="956"/>
                  <a:pt x="762" y="956"/>
                </a:cubicBezTo>
                <a:cubicBezTo>
                  <a:pt x="759" y="960"/>
                  <a:pt x="759" y="960"/>
                  <a:pt x="759" y="960"/>
                </a:cubicBezTo>
                <a:cubicBezTo>
                  <a:pt x="756" y="961"/>
                  <a:pt x="756" y="961"/>
                  <a:pt x="756" y="961"/>
                </a:cubicBezTo>
                <a:cubicBezTo>
                  <a:pt x="754" y="963"/>
                  <a:pt x="754" y="963"/>
                  <a:pt x="754" y="963"/>
                </a:cubicBezTo>
                <a:cubicBezTo>
                  <a:pt x="752" y="963"/>
                  <a:pt x="752" y="963"/>
                  <a:pt x="752" y="963"/>
                </a:cubicBezTo>
                <a:cubicBezTo>
                  <a:pt x="751" y="963"/>
                  <a:pt x="751" y="963"/>
                  <a:pt x="751" y="963"/>
                </a:cubicBezTo>
                <a:cubicBezTo>
                  <a:pt x="751" y="966"/>
                  <a:pt x="751" y="966"/>
                  <a:pt x="751" y="966"/>
                </a:cubicBezTo>
                <a:cubicBezTo>
                  <a:pt x="750" y="966"/>
                  <a:pt x="750" y="966"/>
                  <a:pt x="750" y="966"/>
                </a:cubicBezTo>
                <a:cubicBezTo>
                  <a:pt x="749" y="965"/>
                  <a:pt x="749" y="965"/>
                  <a:pt x="749" y="965"/>
                </a:cubicBezTo>
                <a:cubicBezTo>
                  <a:pt x="747" y="966"/>
                  <a:pt x="747" y="966"/>
                  <a:pt x="747" y="966"/>
                </a:cubicBezTo>
                <a:cubicBezTo>
                  <a:pt x="746" y="965"/>
                  <a:pt x="746" y="965"/>
                  <a:pt x="746" y="965"/>
                </a:cubicBezTo>
                <a:cubicBezTo>
                  <a:pt x="745" y="962"/>
                  <a:pt x="745" y="962"/>
                  <a:pt x="745" y="962"/>
                </a:cubicBezTo>
                <a:cubicBezTo>
                  <a:pt x="744" y="961"/>
                  <a:pt x="744" y="961"/>
                  <a:pt x="744" y="961"/>
                </a:cubicBezTo>
                <a:cubicBezTo>
                  <a:pt x="743" y="962"/>
                  <a:pt x="743" y="962"/>
                  <a:pt x="743" y="962"/>
                </a:cubicBezTo>
                <a:cubicBezTo>
                  <a:pt x="742" y="960"/>
                  <a:pt x="742" y="960"/>
                  <a:pt x="742" y="960"/>
                </a:cubicBezTo>
                <a:cubicBezTo>
                  <a:pt x="742" y="957"/>
                  <a:pt x="742" y="957"/>
                  <a:pt x="742" y="957"/>
                </a:cubicBezTo>
                <a:cubicBezTo>
                  <a:pt x="742" y="955"/>
                  <a:pt x="742" y="955"/>
                  <a:pt x="742" y="955"/>
                </a:cubicBezTo>
                <a:cubicBezTo>
                  <a:pt x="744" y="951"/>
                  <a:pt x="744" y="951"/>
                  <a:pt x="744" y="951"/>
                </a:cubicBezTo>
                <a:cubicBezTo>
                  <a:pt x="747" y="948"/>
                  <a:pt x="747" y="948"/>
                  <a:pt x="747" y="948"/>
                </a:cubicBezTo>
                <a:cubicBezTo>
                  <a:pt x="747" y="946"/>
                  <a:pt x="747" y="946"/>
                  <a:pt x="747" y="946"/>
                </a:cubicBezTo>
                <a:cubicBezTo>
                  <a:pt x="752" y="944"/>
                  <a:pt x="752" y="944"/>
                  <a:pt x="752" y="944"/>
                </a:cubicBezTo>
                <a:cubicBezTo>
                  <a:pt x="757" y="943"/>
                  <a:pt x="757" y="943"/>
                  <a:pt x="757" y="943"/>
                </a:cubicBezTo>
                <a:cubicBezTo>
                  <a:pt x="761" y="940"/>
                  <a:pt x="761" y="940"/>
                  <a:pt x="761" y="940"/>
                </a:cubicBezTo>
                <a:cubicBezTo>
                  <a:pt x="765" y="939"/>
                  <a:pt x="765" y="939"/>
                  <a:pt x="765" y="939"/>
                </a:cubicBezTo>
                <a:cubicBezTo>
                  <a:pt x="766" y="939"/>
                  <a:pt x="766" y="939"/>
                  <a:pt x="766" y="939"/>
                </a:cubicBezTo>
                <a:cubicBezTo>
                  <a:pt x="767" y="942"/>
                  <a:pt x="767" y="942"/>
                  <a:pt x="767" y="942"/>
                </a:cubicBezTo>
                <a:cubicBezTo>
                  <a:pt x="768" y="943"/>
                  <a:pt x="768" y="943"/>
                  <a:pt x="768" y="943"/>
                </a:cubicBezTo>
                <a:cubicBezTo>
                  <a:pt x="768" y="942"/>
                  <a:pt x="768" y="942"/>
                  <a:pt x="768" y="942"/>
                </a:cubicBezTo>
                <a:cubicBezTo>
                  <a:pt x="768" y="940"/>
                  <a:pt x="768" y="940"/>
                  <a:pt x="768" y="940"/>
                </a:cubicBezTo>
                <a:cubicBezTo>
                  <a:pt x="771" y="940"/>
                  <a:pt x="771" y="940"/>
                  <a:pt x="771" y="940"/>
                </a:cubicBezTo>
                <a:cubicBezTo>
                  <a:pt x="774" y="939"/>
                  <a:pt x="774" y="939"/>
                  <a:pt x="774" y="939"/>
                </a:cubicBezTo>
                <a:cubicBezTo>
                  <a:pt x="777" y="938"/>
                  <a:pt x="777" y="938"/>
                  <a:pt x="777" y="938"/>
                </a:cubicBezTo>
                <a:cubicBezTo>
                  <a:pt x="773" y="938"/>
                  <a:pt x="773" y="938"/>
                  <a:pt x="773" y="938"/>
                </a:cubicBezTo>
                <a:cubicBezTo>
                  <a:pt x="768" y="938"/>
                  <a:pt x="768" y="938"/>
                  <a:pt x="768" y="938"/>
                </a:cubicBezTo>
                <a:cubicBezTo>
                  <a:pt x="766" y="937"/>
                  <a:pt x="766" y="937"/>
                  <a:pt x="766" y="937"/>
                </a:cubicBezTo>
                <a:cubicBezTo>
                  <a:pt x="764" y="937"/>
                  <a:pt x="764" y="937"/>
                  <a:pt x="764" y="937"/>
                </a:cubicBezTo>
                <a:cubicBezTo>
                  <a:pt x="762" y="939"/>
                  <a:pt x="762" y="939"/>
                  <a:pt x="762" y="939"/>
                </a:cubicBezTo>
                <a:cubicBezTo>
                  <a:pt x="759" y="938"/>
                  <a:pt x="759" y="938"/>
                  <a:pt x="759" y="938"/>
                </a:cubicBezTo>
                <a:cubicBezTo>
                  <a:pt x="762" y="935"/>
                  <a:pt x="762" y="935"/>
                  <a:pt x="762" y="935"/>
                </a:cubicBezTo>
                <a:cubicBezTo>
                  <a:pt x="764" y="934"/>
                  <a:pt x="764" y="934"/>
                  <a:pt x="764" y="934"/>
                </a:cubicBezTo>
                <a:cubicBezTo>
                  <a:pt x="767" y="932"/>
                  <a:pt x="767" y="932"/>
                  <a:pt x="767" y="932"/>
                </a:cubicBezTo>
                <a:cubicBezTo>
                  <a:pt x="767" y="930"/>
                  <a:pt x="767" y="930"/>
                  <a:pt x="767" y="930"/>
                </a:cubicBezTo>
                <a:cubicBezTo>
                  <a:pt x="765" y="931"/>
                  <a:pt x="765" y="931"/>
                  <a:pt x="765" y="931"/>
                </a:cubicBezTo>
                <a:cubicBezTo>
                  <a:pt x="765" y="930"/>
                  <a:pt x="765" y="930"/>
                  <a:pt x="765" y="930"/>
                </a:cubicBezTo>
                <a:cubicBezTo>
                  <a:pt x="762" y="933"/>
                  <a:pt x="762" y="933"/>
                  <a:pt x="762" y="933"/>
                </a:cubicBezTo>
                <a:cubicBezTo>
                  <a:pt x="760" y="934"/>
                  <a:pt x="760" y="934"/>
                  <a:pt x="760" y="934"/>
                </a:cubicBezTo>
                <a:cubicBezTo>
                  <a:pt x="758" y="937"/>
                  <a:pt x="758" y="937"/>
                  <a:pt x="758" y="937"/>
                </a:cubicBezTo>
                <a:cubicBezTo>
                  <a:pt x="755" y="937"/>
                  <a:pt x="755" y="937"/>
                  <a:pt x="755" y="937"/>
                </a:cubicBezTo>
                <a:cubicBezTo>
                  <a:pt x="754" y="938"/>
                  <a:pt x="754" y="938"/>
                  <a:pt x="754" y="938"/>
                </a:cubicBezTo>
                <a:cubicBezTo>
                  <a:pt x="748" y="940"/>
                  <a:pt x="748" y="940"/>
                  <a:pt x="748" y="940"/>
                </a:cubicBezTo>
                <a:cubicBezTo>
                  <a:pt x="747" y="939"/>
                  <a:pt x="747" y="939"/>
                  <a:pt x="747" y="939"/>
                </a:cubicBezTo>
                <a:cubicBezTo>
                  <a:pt x="748" y="938"/>
                  <a:pt x="748" y="938"/>
                  <a:pt x="748" y="938"/>
                </a:cubicBezTo>
                <a:cubicBezTo>
                  <a:pt x="747" y="938"/>
                  <a:pt x="747" y="938"/>
                  <a:pt x="747" y="938"/>
                </a:cubicBezTo>
                <a:cubicBezTo>
                  <a:pt x="749" y="935"/>
                  <a:pt x="749" y="935"/>
                  <a:pt x="749" y="935"/>
                </a:cubicBezTo>
                <a:cubicBezTo>
                  <a:pt x="747" y="938"/>
                  <a:pt x="747" y="938"/>
                  <a:pt x="747" y="938"/>
                </a:cubicBezTo>
                <a:cubicBezTo>
                  <a:pt x="745" y="940"/>
                  <a:pt x="745" y="940"/>
                  <a:pt x="745" y="940"/>
                </a:cubicBezTo>
                <a:cubicBezTo>
                  <a:pt x="742" y="941"/>
                  <a:pt x="742" y="941"/>
                  <a:pt x="742" y="941"/>
                </a:cubicBezTo>
                <a:cubicBezTo>
                  <a:pt x="741" y="940"/>
                  <a:pt x="741" y="940"/>
                  <a:pt x="741" y="940"/>
                </a:cubicBezTo>
                <a:cubicBezTo>
                  <a:pt x="739" y="941"/>
                  <a:pt x="739" y="941"/>
                  <a:pt x="739" y="941"/>
                </a:cubicBezTo>
                <a:cubicBezTo>
                  <a:pt x="738" y="941"/>
                  <a:pt x="738" y="941"/>
                  <a:pt x="738" y="941"/>
                </a:cubicBezTo>
                <a:cubicBezTo>
                  <a:pt x="737" y="939"/>
                  <a:pt x="737" y="939"/>
                  <a:pt x="737" y="939"/>
                </a:cubicBezTo>
                <a:cubicBezTo>
                  <a:pt x="735" y="940"/>
                  <a:pt x="735" y="940"/>
                  <a:pt x="735" y="940"/>
                </a:cubicBezTo>
                <a:cubicBezTo>
                  <a:pt x="731" y="939"/>
                  <a:pt x="731" y="939"/>
                  <a:pt x="731" y="939"/>
                </a:cubicBezTo>
                <a:cubicBezTo>
                  <a:pt x="731" y="939"/>
                  <a:pt x="731" y="939"/>
                  <a:pt x="731" y="939"/>
                </a:cubicBezTo>
                <a:cubicBezTo>
                  <a:pt x="730" y="938"/>
                  <a:pt x="730" y="938"/>
                  <a:pt x="730" y="938"/>
                </a:cubicBezTo>
                <a:cubicBezTo>
                  <a:pt x="731" y="937"/>
                  <a:pt x="731" y="937"/>
                  <a:pt x="731" y="937"/>
                </a:cubicBezTo>
                <a:cubicBezTo>
                  <a:pt x="731" y="936"/>
                  <a:pt x="731" y="936"/>
                  <a:pt x="731" y="936"/>
                </a:cubicBezTo>
                <a:cubicBezTo>
                  <a:pt x="731" y="935"/>
                  <a:pt x="731" y="935"/>
                  <a:pt x="731" y="935"/>
                </a:cubicBezTo>
                <a:cubicBezTo>
                  <a:pt x="731" y="933"/>
                  <a:pt x="731" y="933"/>
                  <a:pt x="731" y="933"/>
                </a:cubicBezTo>
                <a:cubicBezTo>
                  <a:pt x="730" y="931"/>
                  <a:pt x="730" y="931"/>
                  <a:pt x="730" y="931"/>
                </a:cubicBezTo>
                <a:cubicBezTo>
                  <a:pt x="729" y="930"/>
                  <a:pt x="729" y="930"/>
                  <a:pt x="729" y="930"/>
                </a:cubicBezTo>
                <a:cubicBezTo>
                  <a:pt x="728" y="930"/>
                  <a:pt x="728" y="930"/>
                  <a:pt x="728" y="930"/>
                </a:cubicBezTo>
                <a:cubicBezTo>
                  <a:pt x="729" y="928"/>
                  <a:pt x="729" y="928"/>
                  <a:pt x="729" y="928"/>
                </a:cubicBezTo>
                <a:cubicBezTo>
                  <a:pt x="732" y="912"/>
                  <a:pt x="732" y="912"/>
                  <a:pt x="732" y="912"/>
                </a:cubicBezTo>
                <a:cubicBezTo>
                  <a:pt x="731" y="908"/>
                  <a:pt x="731" y="908"/>
                  <a:pt x="731" y="908"/>
                </a:cubicBezTo>
                <a:cubicBezTo>
                  <a:pt x="727" y="904"/>
                  <a:pt x="727" y="904"/>
                  <a:pt x="727" y="904"/>
                </a:cubicBezTo>
                <a:cubicBezTo>
                  <a:pt x="726" y="905"/>
                  <a:pt x="726" y="905"/>
                  <a:pt x="726" y="905"/>
                </a:cubicBezTo>
                <a:cubicBezTo>
                  <a:pt x="722" y="904"/>
                  <a:pt x="722" y="904"/>
                  <a:pt x="722" y="904"/>
                </a:cubicBezTo>
                <a:cubicBezTo>
                  <a:pt x="720" y="905"/>
                  <a:pt x="720" y="905"/>
                  <a:pt x="720" y="905"/>
                </a:cubicBezTo>
                <a:cubicBezTo>
                  <a:pt x="718" y="903"/>
                  <a:pt x="718" y="903"/>
                  <a:pt x="718" y="903"/>
                </a:cubicBezTo>
                <a:cubicBezTo>
                  <a:pt x="716" y="902"/>
                  <a:pt x="716" y="902"/>
                  <a:pt x="716" y="902"/>
                </a:cubicBezTo>
                <a:cubicBezTo>
                  <a:pt x="716" y="902"/>
                  <a:pt x="716" y="902"/>
                  <a:pt x="716" y="902"/>
                </a:cubicBezTo>
                <a:cubicBezTo>
                  <a:pt x="714" y="904"/>
                  <a:pt x="714" y="904"/>
                  <a:pt x="714" y="904"/>
                </a:cubicBezTo>
                <a:cubicBezTo>
                  <a:pt x="713" y="906"/>
                  <a:pt x="713" y="906"/>
                  <a:pt x="713" y="906"/>
                </a:cubicBezTo>
                <a:cubicBezTo>
                  <a:pt x="708" y="911"/>
                  <a:pt x="708" y="911"/>
                  <a:pt x="708" y="911"/>
                </a:cubicBezTo>
                <a:cubicBezTo>
                  <a:pt x="706" y="914"/>
                  <a:pt x="706" y="914"/>
                  <a:pt x="706" y="914"/>
                </a:cubicBezTo>
                <a:cubicBezTo>
                  <a:pt x="706" y="916"/>
                  <a:pt x="706" y="916"/>
                  <a:pt x="706" y="916"/>
                </a:cubicBezTo>
                <a:cubicBezTo>
                  <a:pt x="703" y="918"/>
                  <a:pt x="703" y="918"/>
                  <a:pt x="703" y="918"/>
                </a:cubicBezTo>
                <a:cubicBezTo>
                  <a:pt x="703" y="920"/>
                  <a:pt x="703" y="920"/>
                  <a:pt x="703" y="920"/>
                </a:cubicBezTo>
                <a:cubicBezTo>
                  <a:pt x="702" y="923"/>
                  <a:pt x="702" y="923"/>
                  <a:pt x="702" y="923"/>
                </a:cubicBezTo>
                <a:cubicBezTo>
                  <a:pt x="699" y="927"/>
                  <a:pt x="699" y="927"/>
                  <a:pt x="699" y="927"/>
                </a:cubicBezTo>
                <a:cubicBezTo>
                  <a:pt x="697" y="927"/>
                  <a:pt x="697" y="927"/>
                  <a:pt x="697" y="927"/>
                </a:cubicBezTo>
                <a:cubicBezTo>
                  <a:pt x="693" y="932"/>
                  <a:pt x="693" y="932"/>
                  <a:pt x="693" y="932"/>
                </a:cubicBezTo>
                <a:cubicBezTo>
                  <a:pt x="693" y="933"/>
                  <a:pt x="693" y="933"/>
                  <a:pt x="693" y="933"/>
                </a:cubicBezTo>
                <a:cubicBezTo>
                  <a:pt x="691" y="934"/>
                  <a:pt x="691" y="934"/>
                  <a:pt x="691" y="934"/>
                </a:cubicBezTo>
                <a:cubicBezTo>
                  <a:pt x="689" y="934"/>
                  <a:pt x="689" y="934"/>
                  <a:pt x="689" y="934"/>
                </a:cubicBezTo>
                <a:cubicBezTo>
                  <a:pt x="687" y="934"/>
                  <a:pt x="687" y="934"/>
                  <a:pt x="687" y="934"/>
                </a:cubicBezTo>
                <a:cubicBezTo>
                  <a:pt x="686" y="935"/>
                  <a:pt x="686" y="935"/>
                  <a:pt x="686" y="935"/>
                </a:cubicBezTo>
                <a:cubicBezTo>
                  <a:pt x="685" y="935"/>
                  <a:pt x="685" y="935"/>
                  <a:pt x="685" y="935"/>
                </a:cubicBezTo>
                <a:cubicBezTo>
                  <a:pt x="683" y="938"/>
                  <a:pt x="683" y="938"/>
                  <a:pt x="683" y="938"/>
                </a:cubicBezTo>
                <a:cubicBezTo>
                  <a:pt x="647" y="937"/>
                  <a:pt x="647" y="937"/>
                  <a:pt x="647" y="937"/>
                </a:cubicBezTo>
                <a:cubicBezTo>
                  <a:pt x="643" y="938"/>
                  <a:pt x="643" y="938"/>
                  <a:pt x="643" y="938"/>
                </a:cubicBezTo>
                <a:cubicBezTo>
                  <a:pt x="641" y="940"/>
                  <a:pt x="641" y="940"/>
                  <a:pt x="641" y="940"/>
                </a:cubicBezTo>
                <a:cubicBezTo>
                  <a:pt x="638" y="941"/>
                  <a:pt x="638" y="941"/>
                  <a:pt x="638" y="941"/>
                </a:cubicBezTo>
                <a:cubicBezTo>
                  <a:pt x="635" y="943"/>
                  <a:pt x="635" y="943"/>
                  <a:pt x="635" y="943"/>
                </a:cubicBezTo>
                <a:cubicBezTo>
                  <a:pt x="630" y="948"/>
                  <a:pt x="630" y="948"/>
                  <a:pt x="630" y="948"/>
                </a:cubicBezTo>
                <a:cubicBezTo>
                  <a:pt x="626" y="949"/>
                  <a:pt x="626" y="949"/>
                  <a:pt x="626" y="949"/>
                </a:cubicBezTo>
                <a:cubicBezTo>
                  <a:pt x="624" y="950"/>
                  <a:pt x="624" y="950"/>
                  <a:pt x="624" y="950"/>
                </a:cubicBezTo>
                <a:cubicBezTo>
                  <a:pt x="614" y="958"/>
                  <a:pt x="614" y="958"/>
                  <a:pt x="614" y="958"/>
                </a:cubicBezTo>
                <a:cubicBezTo>
                  <a:pt x="591" y="965"/>
                  <a:pt x="591" y="965"/>
                  <a:pt x="591" y="965"/>
                </a:cubicBezTo>
                <a:cubicBezTo>
                  <a:pt x="590" y="971"/>
                  <a:pt x="590" y="971"/>
                  <a:pt x="590" y="971"/>
                </a:cubicBezTo>
                <a:cubicBezTo>
                  <a:pt x="585" y="972"/>
                  <a:pt x="585" y="972"/>
                  <a:pt x="585" y="972"/>
                </a:cubicBezTo>
                <a:cubicBezTo>
                  <a:pt x="543" y="984"/>
                  <a:pt x="543" y="984"/>
                  <a:pt x="543" y="984"/>
                </a:cubicBezTo>
                <a:cubicBezTo>
                  <a:pt x="541" y="980"/>
                  <a:pt x="541" y="980"/>
                  <a:pt x="541" y="980"/>
                </a:cubicBezTo>
                <a:cubicBezTo>
                  <a:pt x="543" y="977"/>
                  <a:pt x="543" y="977"/>
                  <a:pt x="543" y="977"/>
                </a:cubicBezTo>
                <a:cubicBezTo>
                  <a:pt x="548" y="975"/>
                  <a:pt x="548" y="975"/>
                  <a:pt x="548" y="975"/>
                </a:cubicBezTo>
                <a:cubicBezTo>
                  <a:pt x="550" y="972"/>
                  <a:pt x="550" y="972"/>
                  <a:pt x="550" y="972"/>
                </a:cubicBezTo>
                <a:cubicBezTo>
                  <a:pt x="551" y="970"/>
                  <a:pt x="551" y="970"/>
                  <a:pt x="551" y="970"/>
                </a:cubicBezTo>
                <a:cubicBezTo>
                  <a:pt x="552" y="967"/>
                  <a:pt x="552" y="967"/>
                  <a:pt x="552" y="967"/>
                </a:cubicBezTo>
                <a:cubicBezTo>
                  <a:pt x="553" y="950"/>
                  <a:pt x="553" y="950"/>
                  <a:pt x="553" y="950"/>
                </a:cubicBezTo>
                <a:cubicBezTo>
                  <a:pt x="545" y="913"/>
                  <a:pt x="545" y="913"/>
                  <a:pt x="545" y="913"/>
                </a:cubicBezTo>
                <a:cubicBezTo>
                  <a:pt x="538" y="907"/>
                  <a:pt x="538" y="907"/>
                  <a:pt x="538" y="907"/>
                </a:cubicBezTo>
                <a:cubicBezTo>
                  <a:pt x="535" y="903"/>
                  <a:pt x="535" y="903"/>
                  <a:pt x="535" y="903"/>
                </a:cubicBezTo>
                <a:cubicBezTo>
                  <a:pt x="486" y="880"/>
                  <a:pt x="486" y="880"/>
                  <a:pt x="486" y="880"/>
                </a:cubicBezTo>
                <a:cubicBezTo>
                  <a:pt x="484" y="879"/>
                  <a:pt x="484" y="879"/>
                  <a:pt x="484" y="879"/>
                </a:cubicBezTo>
                <a:cubicBezTo>
                  <a:pt x="481" y="878"/>
                  <a:pt x="481" y="878"/>
                  <a:pt x="481" y="878"/>
                </a:cubicBezTo>
                <a:cubicBezTo>
                  <a:pt x="480" y="877"/>
                  <a:pt x="480" y="877"/>
                  <a:pt x="480" y="877"/>
                </a:cubicBezTo>
                <a:cubicBezTo>
                  <a:pt x="474" y="877"/>
                  <a:pt x="474" y="877"/>
                  <a:pt x="474" y="877"/>
                </a:cubicBezTo>
                <a:cubicBezTo>
                  <a:pt x="473" y="875"/>
                  <a:pt x="473" y="875"/>
                  <a:pt x="473" y="875"/>
                </a:cubicBezTo>
                <a:cubicBezTo>
                  <a:pt x="472" y="873"/>
                  <a:pt x="472" y="873"/>
                  <a:pt x="472" y="873"/>
                </a:cubicBezTo>
                <a:cubicBezTo>
                  <a:pt x="470" y="875"/>
                  <a:pt x="470" y="875"/>
                  <a:pt x="470" y="875"/>
                </a:cubicBezTo>
                <a:cubicBezTo>
                  <a:pt x="466" y="875"/>
                  <a:pt x="466" y="875"/>
                  <a:pt x="466" y="875"/>
                </a:cubicBezTo>
                <a:cubicBezTo>
                  <a:pt x="464" y="874"/>
                  <a:pt x="464" y="874"/>
                  <a:pt x="464" y="874"/>
                </a:cubicBezTo>
                <a:cubicBezTo>
                  <a:pt x="462" y="872"/>
                  <a:pt x="462" y="872"/>
                  <a:pt x="462" y="872"/>
                </a:cubicBezTo>
                <a:cubicBezTo>
                  <a:pt x="460" y="871"/>
                  <a:pt x="460" y="871"/>
                  <a:pt x="460" y="871"/>
                </a:cubicBezTo>
                <a:cubicBezTo>
                  <a:pt x="456" y="870"/>
                  <a:pt x="456" y="870"/>
                  <a:pt x="456" y="870"/>
                </a:cubicBezTo>
                <a:cubicBezTo>
                  <a:pt x="454" y="867"/>
                  <a:pt x="454" y="867"/>
                  <a:pt x="454" y="867"/>
                </a:cubicBezTo>
                <a:cubicBezTo>
                  <a:pt x="453" y="867"/>
                  <a:pt x="453" y="867"/>
                  <a:pt x="453" y="867"/>
                </a:cubicBezTo>
                <a:cubicBezTo>
                  <a:pt x="450" y="865"/>
                  <a:pt x="450" y="865"/>
                  <a:pt x="450" y="865"/>
                </a:cubicBezTo>
                <a:cubicBezTo>
                  <a:pt x="448" y="865"/>
                  <a:pt x="448" y="865"/>
                  <a:pt x="448" y="865"/>
                </a:cubicBezTo>
                <a:cubicBezTo>
                  <a:pt x="446" y="865"/>
                  <a:pt x="446" y="865"/>
                  <a:pt x="446" y="865"/>
                </a:cubicBezTo>
                <a:cubicBezTo>
                  <a:pt x="444" y="865"/>
                  <a:pt x="444" y="865"/>
                  <a:pt x="444" y="865"/>
                </a:cubicBezTo>
                <a:cubicBezTo>
                  <a:pt x="443" y="866"/>
                  <a:pt x="443" y="866"/>
                  <a:pt x="443" y="866"/>
                </a:cubicBezTo>
                <a:cubicBezTo>
                  <a:pt x="441" y="864"/>
                  <a:pt x="441" y="864"/>
                  <a:pt x="441" y="864"/>
                </a:cubicBezTo>
                <a:cubicBezTo>
                  <a:pt x="439" y="863"/>
                  <a:pt x="439" y="863"/>
                  <a:pt x="439" y="863"/>
                </a:cubicBezTo>
                <a:cubicBezTo>
                  <a:pt x="438" y="863"/>
                  <a:pt x="438" y="863"/>
                  <a:pt x="438" y="863"/>
                </a:cubicBezTo>
                <a:cubicBezTo>
                  <a:pt x="436" y="862"/>
                  <a:pt x="436" y="862"/>
                  <a:pt x="436" y="862"/>
                </a:cubicBezTo>
                <a:cubicBezTo>
                  <a:pt x="435" y="861"/>
                  <a:pt x="435" y="861"/>
                  <a:pt x="435" y="861"/>
                </a:cubicBezTo>
                <a:cubicBezTo>
                  <a:pt x="434" y="860"/>
                  <a:pt x="434" y="860"/>
                  <a:pt x="434" y="860"/>
                </a:cubicBezTo>
                <a:cubicBezTo>
                  <a:pt x="434" y="859"/>
                  <a:pt x="434" y="859"/>
                  <a:pt x="434" y="859"/>
                </a:cubicBezTo>
                <a:cubicBezTo>
                  <a:pt x="431" y="857"/>
                  <a:pt x="431" y="857"/>
                  <a:pt x="431" y="857"/>
                </a:cubicBezTo>
                <a:cubicBezTo>
                  <a:pt x="428" y="857"/>
                  <a:pt x="428" y="857"/>
                  <a:pt x="428" y="857"/>
                </a:cubicBezTo>
                <a:cubicBezTo>
                  <a:pt x="426" y="856"/>
                  <a:pt x="426" y="856"/>
                  <a:pt x="426" y="856"/>
                </a:cubicBezTo>
                <a:lnTo>
                  <a:pt x="109" y="8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6" name="Freeform 10"/>
          <p:cNvSpPr>
            <a:spLocks noEditPoints="1"/>
          </p:cNvSpPr>
          <p:nvPr/>
        </p:nvSpPr>
        <p:spPr bwMode="auto">
          <a:xfrm>
            <a:off x="4971369" y="1400629"/>
            <a:ext cx="2674938" cy="2044700"/>
          </a:xfrm>
          <a:custGeom>
            <a:avLst/>
            <a:gdLst>
              <a:gd name="T0" fmla="*/ 2341079 w 657"/>
              <a:gd name="T1" fmla="*/ 1645535 h 502"/>
              <a:gd name="T2" fmla="*/ 2630151 w 657"/>
              <a:gd name="T3" fmla="*/ 346214 h 502"/>
              <a:gd name="T4" fmla="*/ 2459151 w 657"/>
              <a:gd name="T5" fmla="*/ 260679 h 502"/>
              <a:gd name="T6" fmla="*/ 2345150 w 657"/>
              <a:gd name="T7" fmla="*/ 126266 h 502"/>
              <a:gd name="T8" fmla="*/ 2218936 w 657"/>
              <a:gd name="T9" fmla="*/ 81462 h 502"/>
              <a:gd name="T10" fmla="*/ 2096792 w 657"/>
              <a:gd name="T11" fmla="*/ 28512 h 502"/>
              <a:gd name="T12" fmla="*/ 1881006 w 657"/>
              <a:gd name="T13" fmla="*/ 105901 h 502"/>
              <a:gd name="T14" fmla="*/ 1632648 w 657"/>
              <a:gd name="T15" fmla="*/ 452115 h 502"/>
              <a:gd name="T16" fmla="*/ 1600076 w 657"/>
              <a:gd name="T17" fmla="*/ 549870 h 502"/>
              <a:gd name="T18" fmla="*/ 1518648 w 657"/>
              <a:gd name="T19" fmla="*/ 488773 h 502"/>
              <a:gd name="T20" fmla="*/ 1343576 w 657"/>
              <a:gd name="T21" fmla="*/ 623185 h 502"/>
              <a:gd name="T22" fmla="*/ 1425004 w 657"/>
              <a:gd name="T23" fmla="*/ 741306 h 502"/>
              <a:gd name="T24" fmla="*/ 1457576 w 657"/>
              <a:gd name="T25" fmla="*/ 871645 h 502"/>
              <a:gd name="T26" fmla="*/ 1172575 w 657"/>
              <a:gd name="T27" fmla="*/ 969400 h 502"/>
              <a:gd name="T28" fmla="*/ 1172575 w 657"/>
              <a:gd name="T29" fmla="*/ 1099739 h 502"/>
              <a:gd name="T30" fmla="*/ 1131861 w 657"/>
              <a:gd name="T31" fmla="*/ 1254517 h 502"/>
              <a:gd name="T32" fmla="*/ 1164432 w 657"/>
              <a:gd name="T33" fmla="*/ 1352272 h 502"/>
              <a:gd name="T34" fmla="*/ 1258075 w 657"/>
              <a:gd name="T35" fmla="*/ 1409295 h 502"/>
              <a:gd name="T36" fmla="*/ 1237718 w 657"/>
              <a:gd name="T37" fmla="*/ 1543708 h 502"/>
              <a:gd name="T38" fmla="*/ 1009717 w 657"/>
              <a:gd name="T39" fmla="*/ 1674047 h 502"/>
              <a:gd name="T40" fmla="*/ 948646 w 657"/>
              <a:gd name="T41" fmla="*/ 1743290 h 502"/>
              <a:gd name="T42" fmla="*/ 1095218 w 657"/>
              <a:gd name="T43" fmla="*/ 1702559 h 502"/>
              <a:gd name="T44" fmla="*/ 1237718 w 657"/>
              <a:gd name="T45" fmla="*/ 1629243 h 502"/>
              <a:gd name="T46" fmla="*/ 1425004 w 657"/>
              <a:gd name="T47" fmla="*/ 1519269 h 502"/>
              <a:gd name="T48" fmla="*/ 1551219 w 657"/>
              <a:gd name="T49" fmla="*/ 1380783 h 502"/>
              <a:gd name="T50" fmla="*/ 1787363 w 657"/>
              <a:gd name="T51" fmla="*/ 1238225 h 502"/>
              <a:gd name="T52" fmla="*/ 1608219 w 657"/>
              <a:gd name="T53" fmla="*/ 1421515 h 502"/>
              <a:gd name="T54" fmla="*/ 1730363 w 657"/>
              <a:gd name="T55" fmla="*/ 1397076 h 502"/>
              <a:gd name="T56" fmla="*/ 1844363 w 657"/>
              <a:gd name="T57" fmla="*/ 1327833 h 502"/>
              <a:gd name="T58" fmla="*/ 1897292 w 657"/>
              <a:gd name="T59" fmla="*/ 1376710 h 502"/>
              <a:gd name="T60" fmla="*/ 2064221 w 657"/>
              <a:gd name="T61" fmla="*/ 1470392 h 502"/>
              <a:gd name="T62" fmla="*/ 2182293 w 657"/>
              <a:gd name="T63" fmla="*/ 1560000 h 502"/>
              <a:gd name="T64" fmla="*/ 2235221 w 657"/>
              <a:gd name="T65" fmla="*/ 1612951 h 502"/>
              <a:gd name="T66" fmla="*/ 2304436 w 657"/>
              <a:gd name="T67" fmla="*/ 1633316 h 502"/>
              <a:gd name="T68" fmla="*/ 2316650 w 657"/>
              <a:gd name="T69" fmla="*/ 1812533 h 502"/>
              <a:gd name="T70" fmla="*/ 2365507 w 657"/>
              <a:gd name="T71" fmla="*/ 1938799 h 502"/>
              <a:gd name="T72" fmla="*/ 2263721 w 657"/>
              <a:gd name="T73" fmla="*/ 2003969 h 502"/>
              <a:gd name="T74" fmla="*/ 2239293 w 657"/>
              <a:gd name="T75" fmla="*/ 2008042 h 502"/>
              <a:gd name="T76" fmla="*/ 2263721 w 657"/>
              <a:gd name="T77" fmla="*/ 1914361 h 502"/>
              <a:gd name="T78" fmla="*/ 2275936 w 657"/>
              <a:gd name="T79" fmla="*/ 2032481 h 502"/>
              <a:gd name="T80" fmla="*/ 2320722 w 657"/>
              <a:gd name="T81" fmla="*/ 1930653 h 502"/>
              <a:gd name="T82" fmla="*/ 2308507 w 657"/>
              <a:gd name="T83" fmla="*/ 1861410 h 502"/>
              <a:gd name="T84" fmla="*/ 2255579 w 657"/>
              <a:gd name="T85" fmla="*/ 1873629 h 502"/>
              <a:gd name="T86" fmla="*/ 2231150 w 657"/>
              <a:gd name="T87" fmla="*/ 1796240 h 502"/>
              <a:gd name="T88" fmla="*/ 2292222 w 657"/>
              <a:gd name="T89" fmla="*/ 1788094 h 502"/>
              <a:gd name="T90" fmla="*/ 2210793 w 657"/>
              <a:gd name="T91" fmla="*/ 1763656 h 502"/>
              <a:gd name="T92" fmla="*/ 1237718 w 657"/>
              <a:gd name="T93" fmla="*/ 928669 h 502"/>
              <a:gd name="T94" fmla="*/ 1942078 w 657"/>
              <a:gd name="T95" fmla="*/ 1441880 h 502"/>
              <a:gd name="T96" fmla="*/ 1795506 w 657"/>
              <a:gd name="T97" fmla="*/ 1429661 h 502"/>
              <a:gd name="T98" fmla="*/ 1013789 w 657"/>
              <a:gd name="T99" fmla="*/ 765744 h 502"/>
              <a:gd name="T100" fmla="*/ 1030075 w 657"/>
              <a:gd name="T101" fmla="*/ 1173055 h 502"/>
              <a:gd name="T102" fmla="*/ 1502362 w 657"/>
              <a:gd name="T103" fmla="*/ 1502977 h 502"/>
              <a:gd name="T104" fmla="*/ 1429076 w 657"/>
              <a:gd name="T105" fmla="*/ 1564073 h 502"/>
              <a:gd name="T106" fmla="*/ 1453505 w 657"/>
              <a:gd name="T107" fmla="*/ 1588512 h 502"/>
              <a:gd name="T108" fmla="*/ 1355790 w 657"/>
              <a:gd name="T109" fmla="*/ 1669974 h 502"/>
              <a:gd name="T110" fmla="*/ 1042289 w 657"/>
              <a:gd name="T111" fmla="*/ 1759582 h 502"/>
              <a:gd name="T112" fmla="*/ 32572 w 657"/>
              <a:gd name="T113" fmla="*/ 1930653 h 502"/>
              <a:gd name="T114" fmla="*/ 248358 w 657"/>
              <a:gd name="T115" fmla="*/ 1930653 h 502"/>
              <a:gd name="T116" fmla="*/ 468216 w 657"/>
              <a:gd name="T117" fmla="*/ 1910287 h 502"/>
              <a:gd name="T118" fmla="*/ 671788 w 657"/>
              <a:gd name="T119" fmla="*/ 1841045 h 502"/>
              <a:gd name="T120" fmla="*/ 769502 w 657"/>
              <a:gd name="T121" fmla="*/ 1820679 h 502"/>
              <a:gd name="T122" fmla="*/ 810217 w 657"/>
              <a:gd name="T123" fmla="*/ 1759582 h 5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57" h="502">
                <a:moveTo>
                  <a:pt x="592" y="480"/>
                </a:moveTo>
                <a:cubicBezTo>
                  <a:pt x="592" y="479"/>
                  <a:pt x="592" y="479"/>
                  <a:pt x="592" y="479"/>
                </a:cubicBezTo>
                <a:cubicBezTo>
                  <a:pt x="592" y="477"/>
                  <a:pt x="592" y="477"/>
                  <a:pt x="592" y="477"/>
                </a:cubicBezTo>
                <a:cubicBezTo>
                  <a:pt x="593" y="476"/>
                  <a:pt x="593" y="476"/>
                  <a:pt x="593" y="476"/>
                </a:cubicBezTo>
                <a:cubicBezTo>
                  <a:pt x="593" y="475"/>
                  <a:pt x="593" y="475"/>
                  <a:pt x="593" y="475"/>
                </a:cubicBezTo>
                <a:cubicBezTo>
                  <a:pt x="593" y="474"/>
                  <a:pt x="593" y="474"/>
                  <a:pt x="593" y="474"/>
                </a:cubicBezTo>
                <a:cubicBezTo>
                  <a:pt x="593" y="473"/>
                  <a:pt x="593" y="473"/>
                  <a:pt x="593" y="473"/>
                </a:cubicBezTo>
                <a:cubicBezTo>
                  <a:pt x="591" y="472"/>
                  <a:pt x="591" y="472"/>
                  <a:pt x="591" y="472"/>
                </a:cubicBezTo>
                <a:cubicBezTo>
                  <a:pt x="591" y="470"/>
                  <a:pt x="591" y="470"/>
                  <a:pt x="591" y="470"/>
                </a:cubicBezTo>
                <a:cubicBezTo>
                  <a:pt x="590" y="468"/>
                  <a:pt x="590" y="468"/>
                  <a:pt x="590" y="468"/>
                </a:cubicBezTo>
                <a:cubicBezTo>
                  <a:pt x="587" y="466"/>
                  <a:pt x="587" y="466"/>
                  <a:pt x="587" y="466"/>
                </a:cubicBezTo>
                <a:cubicBezTo>
                  <a:pt x="586" y="465"/>
                  <a:pt x="586" y="465"/>
                  <a:pt x="586" y="465"/>
                </a:cubicBezTo>
                <a:cubicBezTo>
                  <a:pt x="585" y="463"/>
                  <a:pt x="585" y="463"/>
                  <a:pt x="585" y="463"/>
                </a:cubicBezTo>
                <a:cubicBezTo>
                  <a:pt x="583" y="460"/>
                  <a:pt x="583" y="460"/>
                  <a:pt x="583" y="460"/>
                </a:cubicBezTo>
                <a:cubicBezTo>
                  <a:pt x="581" y="459"/>
                  <a:pt x="581" y="459"/>
                  <a:pt x="581" y="459"/>
                </a:cubicBezTo>
                <a:cubicBezTo>
                  <a:pt x="579" y="459"/>
                  <a:pt x="579" y="459"/>
                  <a:pt x="579" y="459"/>
                </a:cubicBezTo>
                <a:cubicBezTo>
                  <a:pt x="579" y="458"/>
                  <a:pt x="579" y="458"/>
                  <a:pt x="579" y="458"/>
                </a:cubicBezTo>
                <a:cubicBezTo>
                  <a:pt x="580" y="457"/>
                  <a:pt x="580" y="457"/>
                  <a:pt x="580" y="457"/>
                </a:cubicBezTo>
                <a:cubicBezTo>
                  <a:pt x="580" y="455"/>
                  <a:pt x="580" y="455"/>
                  <a:pt x="580" y="455"/>
                </a:cubicBezTo>
                <a:cubicBezTo>
                  <a:pt x="579" y="454"/>
                  <a:pt x="579" y="454"/>
                  <a:pt x="579" y="454"/>
                </a:cubicBezTo>
                <a:cubicBezTo>
                  <a:pt x="578" y="453"/>
                  <a:pt x="578" y="453"/>
                  <a:pt x="578" y="453"/>
                </a:cubicBezTo>
                <a:cubicBezTo>
                  <a:pt x="579" y="452"/>
                  <a:pt x="579" y="452"/>
                  <a:pt x="579" y="452"/>
                </a:cubicBezTo>
                <a:cubicBezTo>
                  <a:pt x="580" y="451"/>
                  <a:pt x="580" y="451"/>
                  <a:pt x="580" y="451"/>
                </a:cubicBezTo>
                <a:cubicBezTo>
                  <a:pt x="580" y="450"/>
                  <a:pt x="580" y="450"/>
                  <a:pt x="580" y="450"/>
                </a:cubicBezTo>
                <a:cubicBezTo>
                  <a:pt x="579" y="449"/>
                  <a:pt x="579" y="449"/>
                  <a:pt x="579" y="449"/>
                </a:cubicBezTo>
                <a:cubicBezTo>
                  <a:pt x="577" y="449"/>
                  <a:pt x="577" y="449"/>
                  <a:pt x="577" y="449"/>
                </a:cubicBezTo>
                <a:cubicBezTo>
                  <a:pt x="577" y="448"/>
                  <a:pt x="577" y="448"/>
                  <a:pt x="577" y="448"/>
                </a:cubicBezTo>
                <a:cubicBezTo>
                  <a:pt x="579" y="447"/>
                  <a:pt x="579" y="447"/>
                  <a:pt x="579" y="447"/>
                </a:cubicBezTo>
                <a:cubicBezTo>
                  <a:pt x="579" y="438"/>
                  <a:pt x="579" y="438"/>
                  <a:pt x="579" y="438"/>
                </a:cubicBezTo>
                <a:cubicBezTo>
                  <a:pt x="579" y="429"/>
                  <a:pt x="579" y="429"/>
                  <a:pt x="579" y="429"/>
                </a:cubicBezTo>
                <a:cubicBezTo>
                  <a:pt x="580" y="422"/>
                  <a:pt x="580" y="422"/>
                  <a:pt x="580" y="422"/>
                </a:cubicBezTo>
                <a:cubicBezTo>
                  <a:pt x="579" y="420"/>
                  <a:pt x="579" y="420"/>
                  <a:pt x="579" y="420"/>
                </a:cubicBezTo>
                <a:cubicBezTo>
                  <a:pt x="579" y="418"/>
                  <a:pt x="579" y="418"/>
                  <a:pt x="579" y="418"/>
                </a:cubicBezTo>
                <a:cubicBezTo>
                  <a:pt x="580" y="415"/>
                  <a:pt x="580" y="415"/>
                  <a:pt x="580" y="415"/>
                </a:cubicBezTo>
                <a:cubicBezTo>
                  <a:pt x="580" y="413"/>
                  <a:pt x="580" y="413"/>
                  <a:pt x="580" y="413"/>
                </a:cubicBezTo>
                <a:cubicBezTo>
                  <a:pt x="578" y="411"/>
                  <a:pt x="578" y="411"/>
                  <a:pt x="578" y="411"/>
                </a:cubicBezTo>
                <a:cubicBezTo>
                  <a:pt x="578" y="407"/>
                  <a:pt x="578" y="407"/>
                  <a:pt x="578" y="407"/>
                </a:cubicBezTo>
                <a:cubicBezTo>
                  <a:pt x="575" y="404"/>
                  <a:pt x="575" y="404"/>
                  <a:pt x="575" y="404"/>
                </a:cubicBezTo>
                <a:cubicBezTo>
                  <a:pt x="574" y="399"/>
                  <a:pt x="574" y="399"/>
                  <a:pt x="574" y="399"/>
                </a:cubicBezTo>
                <a:cubicBezTo>
                  <a:pt x="575" y="397"/>
                  <a:pt x="575" y="397"/>
                  <a:pt x="575" y="397"/>
                </a:cubicBezTo>
                <a:cubicBezTo>
                  <a:pt x="573" y="390"/>
                  <a:pt x="573" y="390"/>
                  <a:pt x="573" y="390"/>
                </a:cubicBezTo>
                <a:cubicBezTo>
                  <a:pt x="573" y="389"/>
                  <a:pt x="573" y="389"/>
                  <a:pt x="573" y="389"/>
                </a:cubicBezTo>
                <a:cubicBezTo>
                  <a:pt x="575" y="385"/>
                  <a:pt x="575" y="385"/>
                  <a:pt x="575" y="385"/>
                </a:cubicBezTo>
                <a:cubicBezTo>
                  <a:pt x="574" y="383"/>
                  <a:pt x="574" y="383"/>
                  <a:pt x="574" y="383"/>
                </a:cubicBezTo>
                <a:cubicBezTo>
                  <a:pt x="574" y="381"/>
                  <a:pt x="574" y="381"/>
                  <a:pt x="574" y="381"/>
                </a:cubicBezTo>
                <a:cubicBezTo>
                  <a:pt x="572" y="379"/>
                  <a:pt x="572" y="379"/>
                  <a:pt x="572" y="379"/>
                </a:cubicBezTo>
                <a:cubicBezTo>
                  <a:pt x="568" y="379"/>
                  <a:pt x="568" y="379"/>
                  <a:pt x="568" y="379"/>
                </a:cubicBezTo>
                <a:cubicBezTo>
                  <a:pt x="564" y="381"/>
                  <a:pt x="564" y="381"/>
                  <a:pt x="564" y="381"/>
                </a:cubicBezTo>
                <a:cubicBezTo>
                  <a:pt x="563" y="381"/>
                  <a:pt x="563" y="381"/>
                  <a:pt x="563" y="381"/>
                </a:cubicBezTo>
                <a:cubicBezTo>
                  <a:pt x="558" y="383"/>
                  <a:pt x="558" y="383"/>
                  <a:pt x="558" y="383"/>
                </a:cubicBezTo>
                <a:cubicBezTo>
                  <a:pt x="556" y="385"/>
                  <a:pt x="556" y="385"/>
                  <a:pt x="556" y="385"/>
                </a:cubicBezTo>
                <a:cubicBezTo>
                  <a:pt x="552" y="390"/>
                  <a:pt x="552" y="390"/>
                  <a:pt x="552" y="390"/>
                </a:cubicBezTo>
                <a:cubicBezTo>
                  <a:pt x="549" y="392"/>
                  <a:pt x="549" y="392"/>
                  <a:pt x="549" y="392"/>
                </a:cubicBezTo>
                <a:cubicBezTo>
                  <a:pt x="545" y="393"/>
                  <a:pt x="545" y="393"/>
                  <a:pt x="545" y="393"/>
                </a:cubicBezTo>
                <a:cubicBezTo>
                  <a:pt x="541" y="393"/>
                  <a:pt x="541" y="393"/>
                  <a:pt x="541" y="393"/>
                </a:cubicBezTo>
                <a:cubicBezTo>
                  <a:pt x="540" y="394"/>
                  <a:pt x="540" y="394"/>
                  <a:pt x="540" y="394"/>
                </a:cubicBezTo>
                <a:cubicBezTo>
                  <a:pt x="540" y="392"/>
                  <a:pt x="540" y="392"/>
                  <a:pt x="540" y="392"/>
                </a:cubicBezTo>
                <a:cubicBezTo>
                  <a:pt x="542" y="388"/>
                  <a:pt x="542" y="388"/>
                  <a:pt x="542" y="388"/>
                </a:cubicBezTo>
                <a:cubicBezTo>
                  <a:pt x="541" y="385"/>
                  <a:pt x="541" y="385"/>
                  <a:pt x="541" y="385"/>
                </a:cubicBezTo>
                <a:cubicBezTo>
                  <a:pt x="537" y="371"/>
                  <a:pt x="537" y="371"/>
                  <a:pt x="537" y="371"/>
                </a:cubicBezTo>
                <a:cubicBezTo>
                  <a:pt x="535" y="365"/>
                  <a:pt x="535" y="365"/>
                  <a:pt x="535" y="365"/>
                </a:cubicBezTo>
                <a:cubicBezTo>
                  <a:pt x="534" y="362"/>
                  <a:pt x="534" y="362"/>
                  <a:pt x="534" y="362"/>
                </a:cubicBezTo>
                <a:cubicBezTo>
                  <a:pt x="537" y="356"/>
                  <a:pt x="537" y="356"/>
                  <a:pt x="537" y="356"/>
                </a:cubicBezTo>
                <a:cubicBezTo>
                  <a:pt x="531" y="356"/>
                  <a:pt x="531" y="356"/>
                  <a:pt x="531" y="356"/>
                </a:cubicBezTo>
                <a:cubicBezTo>
                  <a:pt x="526" y="358"/>
                  <a:pt x="526" y="358"/>
                  <a:pt x="526" y="358"/>
                </a:cubicBezTo>
                <a:cubicBezTo>
                  <a:pt x="523" y="357"/>
                  <a:pt x="523" y="357"/>
                  <a:pt x="523" y="357"/>
                </a:cubicBezTo>
                <a:cubicBezTo>
                  <a:pt x="515" y="357"/>
                  <a:pt x="515" y="357"/>
                  <a:pt x="515" y="357"/>
                </a:cubicBezTo>
                <a:cubicBezTo>
                  <a:pt x="657" y="99"/>
                  <a:pt x="657" y="99"/>
                  <a:pt x="657" y="99"/>
                </a:cubicBezTo>
                <a:cubicBezTo>
                  <a:pt x="656" y="98"/>
                  <a:pt x="656" y="98"/>
                  <a:pt x="656" y="98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2" y="97"/>
                  <a:pt x="652" y="97"/>
                  <a:pt x="652" y="97"/>
                </a:cubicBezTo>
                <a:cubicBezTo>
                  <a:pt x="651" y="96"/>
                  <a:pt x="651" y="96"/>
                  <a:pt x="651" y="96"/>
                </a:cubicBezTo>
                <a:cubicBezTo>
                  <a:pt x="650" y="91"/>
                  <a:pt x="650" y="91"/>
                  <a:pt x="650" y="91"/>
                </a:cubicBezTo>
                <a:cubicBezTo>
                  <a:pt x="648" y="88"/>
                  <a:pt x="648" y="88"/>
                  <a:pt x="648" y="88"/>
                </a:cubicBezTo>
                <a:cubicBezTo>
                  <a:pt x="647" y="87"/>
                  <a:pt x="647" y="87"/>
                  <a:pt x="647" y="87"/>
                </a:cubicBezTo>
                <a:cubicBezTo>
                  <a:pt x="646" y="85"/>
                  <a:pt x="646" y="85"/>
                  <a:pt x="646" y="85"/>
                </a:cubicBezTo>
                <a:cubicBezTo>
                  <a:pt x="645" y="82"/>
                  <a:pt x="645" y="82"/>
                  <a:pt x="645" y="82"/>
                </a:cubicBezTo>
                <a:cubicBezTo>
                  <a:pt x="644" y="81"/>
                  <a:pt x="644" y="81"/>
                  <a:pt x="644" y="81"/>
                </a:cubicBezTo>
                <a:cubicBezTo>
                  <a:pt x="639" y="80"/>
                  <a:pt x="639" y="80"/>
                  <a:pt x="639" y="80"/>
                </a:cubicBezTo>
                <a:cubicBezTo>
                  <a:pt x="639" y="81"/>
                  <a:pt x="639" y="81"/>
                  <a:pt x="639" y="81"/>
                </a:cubicBezTo>
                <a:cubicBezTo>
                  <a:pt x="635" y="81"/>
                  <a:pt x="635" y="81"/>
                  <a:pt x="635" y="81"/>
                </a:cubicBezTo>
                <a:cubicBezTo>
                  <a:pt x="632" y="81"/>
                  <a:pt x="632" y="81"/>
                  <a:pt x="632" y="81"/>
                </a:cubicBezTo>
                <a:cubicBezTo>
                  <a:pt x="631" y="80"/>
                  <a:pt x="631" y="80"/>
                  <a:pt x="631" y="80"/>
                </a:cubicBezTo>
                <a:cubicBezTo>
                  <a:pt x="630" y="81"/>
                  <a:pt x="630" y="81"/>
                  <a:pt x="630" y="81"/>
                </a:cubicBezTo>
                <a:cubicBezTo>
                  <a:pt x="629" y="80"/>
                  <a:pt x="629" y="80"/>
                  <a:pt x="629" y="80"/>
                </a:cubicBezTo>
                <a:cubicBezTo>
                  <a:pt x="628" y="81"/>
                  <a:pt x="628" y="81"/>
                  <a:pt x="628" y="81"/>
                </a:cubicBezTo>
                <a:cubicBezTo>
                  <a:pt x="626" y="81"/>
                  <a:pt x="626" y="81"/>
                  <a:pt x="626" y="81"/>
                </a:cubicBezTo>
                <a:cubicBezTo>
                  <a:pt x="626" y="80"/>
                  <a:pt x="626" y="80"/>
                  <a:pt x="626" y="80"/>
                </a:cubicBezTo>
                <a:cubicBezTo>
                  <a:pt x="627" y="80"/>
                  <a:pt x="627" y="80"/>
                  <a:pt x="627" y="80"/>
                </a:cubicBezTo>
                <a:cubicBezTo>
                  <a:pt x="628" y="79"/>
                  <a:pt x="628" y="79"/>
                  <a:pt x="628" y="79"/>
                </a:cubicBezTo>
                <a:cubicBezTo>
                  <a:pt x="625" y="77"/>
                  <a:pt x="625" y="77"/>
                  <a:pt x="625" y="77"/>
                </a:cubicBezTo>
                <a:cubicBezTo>
                  <a:pt x="624" y="78"/>
                  <a:pt x="624" y="78"/>
                  <a:pt x="624" y="78"/>
                </a:cubicBezTo>
                <a:cubicBezTo>
                  <a:pt x="622" y="77"/>
                  <a:pt x="622" y="77"/>
                  <a:pt x="622" y="77"/>
                </a:cubicBezTo>
                <a:cubicBezTo>
                  <a:pt x="623" y="76"/>
                  <a:pt x="623" y="76"/>
                  <a:pt x="623" y="76"/>
                </a:cubicBezTo>
                <a:cubicBezTo>
                  <a:pt x="624" y="76"/>
                  <a:pt x="624" y="76"/>
                  <a:pt x="624" y="76"/>
                </a:cubicBezTo>
                <a:cubicBezTo>
                  <a:pt x="623" y="75"/>
                  <a:pt x="623" y="75"/>
                  <a:pt x="623" y="75"/>
                </a:cubicBezTo>
                <a:cubicBezTo>
                  <a:pt x="622" y="75"/>
                  <a:pt x="622" y="75"/>
                  <a:pt x="622" y="75"/>
                </a:cubicBezTo>
                <a:cubicBezTo>
                  <a:pt x="620" y="75"/>
                  <a:pt x="620" y="75"/>
                  <a:pt x="620" y="75"/>
                </a:cubicBezTo>
                <a:cubicBezTo>
                  <a:pt x="620" y="73"/>
                  <a:pt x="620" y="73"/>
                  <a:pt x="620" y="73"/>
                </a:cubicBezTo>
                <a:cubicBezTo>
                  <a:pt x="618" y="72"/>
                  <a:pt x="618" y="72"/>
                  <a:pt x="618" y="72"/>
                </a:cubicBezTo>
                <a:cubicBezTo>
                  <a:pt x="615" y="69"/>
                  <a:pt x="615" y="69"/>
                  <a:pt x="615" y="69"/>
                </a:cubicBezTo>
                <a:cubicBezTo>
                  <a:pt x="614" y="69"/>
                  <a:pt x="614" y="69"/>
                  <a:pt x="614" y="69"/>
                </a:cubicBezTo>
                <a:cubicBezTo>
                  <a:pt x="613" y="68"/>
                  <a:pt x="613" y="68"/>
                  <a:pt x="613" y="68"/>
                </a:cubicBezTo>
                <a:cubicBezTo>
                  <a:pt x="612" y="68"/>
                  <a:pt x="612" y="68"/>
                  <a:pt x="612" y="68"/>
                </a:cubicBezTo>
                <a:cubicBezTo>
                  <a:pt x="611" y="70"/>
                  <a:pt x="611" y="70"/>
                  <a:pt x="611" y="70"/>
                </a:cubicBezTo>
                <a:cubicBezTo>
                  <a:pt x="611" y="69"/>
                  <a:pt x="611" y="69"/>
                  <a:pt x="611" y="69"/>
                </a:cubicBezTo>
                <a:cubicBezTo>
                  <a:pt x="610" y="68"/>
                  <a:pt x="610" y="68"/>
                  <a:pt x="610" y="68"/>
                </a:cubicBezTo>
                <a:cubicBezTo>
                  <a:pt x="609" y="67"/>
                  <a:pt x="609" y="67"/>
                  <a:pt x="609" y="67"/>
                </a:cubicBezTo>
                <a:cubicBezTo>
                  <a:pt x="607" y="69"/>
                  <a:pt x="607" y="69"/>
                  <a:pt x="607" y="69"/>
                </a:cubicBezTo>
                <a:cubicBezTo>
                  <a:pt x="606" y="68"/>
                  <a:pt x="606" y="68"/>
                  <a:pt x="606" y="68"/>
                </a:cubicBezTo>
                <a:cubicBezTo>
                  <a:pt x="606" y="67"/>
                  <a:pt x="606" y="67"/>
                  <a:pt x="606" y="67"/>
                </a:cubicBezTo>
                <a:cubicBezTo>
                  <a:pt x="607" y="66"/>
                  <a:pt x="607" y="66"/>
                  <a:pt x="607" y="66"/>
                </a:cubicBezTo>
                <a:cubicBezTo>
                  <a:pt x="606" y="65"/>
                  <a:pt x="606" y="65"/>
                  <a:pt x="606" y="65"/>
                </a:cubicBezTo>
                <a:cubicBezTo>
                  <a:pt x="604" y="64"/>
                  <a:pt x="604" y="64"/>
                  <a:pt x="604" y="64"/>
                </a:cubicBezTo>
                <a:cubicBezTo>
                  <a:pt x="603" y="65"/>
                  <a:pt x="603" y="65"/>
                  <a:pt x="603" y="65"/>
                </a:cubicBezTo>
                <a:cubicBezTo>
                  <a:pt x="603" y="63"/>
                  <a:pt x="603" y="63"/>
                  <a:pt x="603" y="63"/>
                </a:cubicBezTo>
                <a:cubicBezTo>
                  <a:pt x="603" y="63"/>
                  <a:pt x="603" y="63"/>
                  <a:pt x="603" y="63"/>
                </a:cubicBezTo>
                <a:cubicBezTo>
                  <a:pt x="601" y="61"/>
                  <a:pt x="601" y="61"/>
                  <a:pt x="601" y="61"/>
                </a:cubicBezTo>
                <a:cubicBezTo>
                  <a:pt x="599" y="59"/>
                  <a:pt x="599" y="59"/>
                  <a:pt x="599" y="59"/>
                </a:cubicBezTo>
                <a:cubicBezTo>
                  <a:pt x="600" y="58"/>
                  <a:pt x="600" y="58"/>
                  <a:pt x="600" y="58"/>
                </a:cubicBezTo>
                <a:cubicBezTo>
                  <a:pt x="599" y="58"/>
                  <a:pt x="599" y="58"/>
                  <a:pt x="599" y="58"/>
                </a:cubicBezTo>
                <a:cubicBezTo>
                  <a:pt x="597" y="57"/>
                  <a:pt x="597" y="57"/>
                  <a:pt x="597" y="57"/>
                </a:cubicBezTo>
                <a:cubicBezTo>
                  <a:pt x="596" y="58"/>
                  <a:pt x="596" y="58"/>
                  <a:pt x="596" y="58"/>
                </a:cubicBezTo>
                <a:cubicBezTo>
                  <a:pt x="592" y="62"/>
                  <a:pt x="592" y="62"/>
                  <a:pt x="592" y="62"/>
                </a:cubicBezTo>
                <a:cubicBezTo>
                  <a:pt x="587" y="65"/>
                  <a:pt x="587" y="65"/>
                  <a:pt x="587" y="65"/>
                </a:cubicBezTo>
                <a:cubicBezTo>
                  <a:pt x="591" y="62"/>
                  <a:pt x="591" y="62"/>
                  <a:pt x="591" y="62"/>
                </a:cubicBezTo>
                <a:cubicBezTo>
                  <a:pt x="594" y="58"/>
                  <a:pt x="594" y="58"/>
                  <a:pt x="594" y="58"/>
                </a:cubicBezTo>
                <a:cubicBezTo>
                  <a:pt x="597" y="55"/>
                  <a:pt x="597" y="55"/>
                  <a:pt x="597" y="55"/>
                </a:cubicBezTo>
                <a:cubicBezTo>
                  <a:pt x="597" y="52"/>
                  <a:pt x="597" y="52"/>
                  <a:pt x="597" y="52"/>
                </a:cubicBezTo>
                <a:cubicBezTo>
                  <a:pt x="596" y="51"/>
                  <a:pt x="596" y="51"/>
                  <a:pt x="596" y="51"/>
                </a:cubicBezTo>
                <a:cubicBezTo>
                  <a:pt x="592" y="49"/>
                  <a:pt x="592" y="49"/>
                  <a:pt x="592" y="49"/>
                </a:cubicBezTo>
                <a:cubicBezTo>
                  <a:pt x="589" y="49"/>
                  <a:pt x="589" y="49"/>
                  <a:pt x="589" y="49"/>
                </a:cubicBezTo>
                <a:cubicBezTo>
                  <a:pt x="586" y="50"/>
                  <a:pt x="586" y="50"/>
                  <a:pt x="586" y="50"/>
                </a:cubicBezTo>
                <a:cubicBezTo>
                  <a:pt x="584" y="50"/>
                  <a:pt x="584" y="50"/>
                  <a:pt x="584" y="50"/>
                </a:cubicBezTo>
                <a:cubicBezTo>
                  <a:pt x="583" y="51"/>
                  <a:pt x="583" y="51"/>
                  <a:pt x="583" y="51"/>
                </a:cubicBezTo>
                <a:cubicBezTo>
                  <a:pt x="580" y="51"/>
                  <a:pt x="580" y="51"/>
                  <a:pt x="580" y="51"/>
                </a:cubicBezTo>
                <a:cubicBezTo>
                  <a:pt x="577" y="55"/>
                  <a:pt x="577" y="55"/>
                  <a:pt x="577" y="55"/>
                </a:cubicBezTo>
                <a:cubicBezTo>
                  <a:pt x="574" y="57"/>
                  <a:pt x="574" y="57"/>
                  <a:pt x="574" y="57"/>
                </a:cubicBezTo>
                <a:cubicBezTo>
                  <a:pt x="576" y="54"/>
                  <a:pt x="576" y="54"/>
                  <a:pt x="576" y="54"/>
                </a:cubicBezTo>
                <a:cubicBezTo>
                  <a:pt x="576" y="51"/>
                  <a:pt x="576" y="51"/>
                  <a:pt x="576" y="51"/>
                </a:cubicBezTo>
                <a:cubicBezTo>
                  <a:pt x="576" y="48"/>
                  <a:pt x="576" y="48"/>
                  <a:pt x="576" y="48"/>
                </a:cubicBezTo>
                <a:cubicBezTo>
                  <a:pt x="576" y="46"/>
                  <a:pt x="576" y="46"/>
                  <a:pt x="576" y="46"/>
                </a:cubicBezTo>
                <a:cubicBezTo>
                  <a:pt x="572" y="44"/>
                  <a:pt x="572" y="44"/>
                  <a:pt x="572" y="44"/>
                </a:cubicBezTo>
                <a:cubicBezTo>
                  <a:pt x="572" y="43"/>
                  <a:pt x="572" y="43"/>
                  <a:pt x="572" y="43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76" y="42"/>
                  <a:pt x="576" y="42"/>
                  <a:pt x="576" y="42"/>
                </a:cubicBezTo>
                <a:cubicBezTo>
                  <a:pt x="576" y="41"/>
                  <a:pt x="576" y="41"/>
                  <a:pt x="576" y="41"/>
                </a:cubicBezTo>
                <a:cubicBezTo>
                  <a:pt x="570" y="38"/>
                  <a:pt x="570" y="38"/>
                  <a:pt x="570" y="38"/>
                </a:cubicBezTo>
                <a:cubicBezTo>
                  <a:pt x="570" y="36"/>
                  <a:pt x="570" y="36"/>
                  <a:pt x="570" y="36"/>
                </a:cubicBezTo>
                <a:cubicBezTo>
                  <a:pt x="571" y="34"/>
                  <a:pt x="571" y="34"/>
                  <a:pt x="571" y="34"/>
                </a:cubicBezTo>
                <a:cubicBezTo>
                  <a:pt x="574" y="33"/>
                  <a:pt x="574" y="33"/>
                  <a:pt x="574" y="33"/>
                </a:cubicBezTo>
                <a:cubicBezTo>
                  <a:pt x="576" y="31"/>
                  <a:pt x="576" y="31"/>
                  <a:pt x="576" y="31"/>
                </a:cubicBezTo>
                <a:cubicBezTo>
                  <a:pt x="575" y="29"/>
                  <a:pt x="575" y="29"/>
                  <a:pt x="575" y="29"/>
                </a:cubicBezTo>
                <a:cubicBezTo>
                  <a:pt x="573" y="27"/>
                  <a:pt x="573" y="27"/>
                  <a:pt x="573" y="27"/>
                </a:cubicBezTo>
                <a:cubicBezTo>
                  <a:pt x="572" y="27"/>
                  <a:pt x="572" y="27"/>
                  <a:pt x="572" y="27"/>
                </a:cubicBezTo>
                <a:cubicBezTo>
                  <a:pt x="571" y="27"/>
                  <a:pt x="571" y="27"/>
                  <a:pt x="571" y="27"/>
                </a:cubicBezTo>
                <a:cubicBezTo>
                  <a:pt x="570" y="26"/>
                  <a:pt x="570" y="26"/>
                  <a:pt x="570" y="26"/>
                </a:cubicBezTo>
                <a:cubicBezTo>
                  <a:pt x="568" y="25"/>
                  <a:pt x="568" y="25"/>
                  <a:pt x="568" y="25"/>
                </a:cubicBezTo>
                <a:cubicBezTo>
                  <a:pt x="566" y="25"/>
                  <a:pt x="566" y="25"/>
                  <a:pt x="566" y="25"/>
                </a:cubicBezTo>
                <a:cubicBezTo>
                  <a:pt x="563" y="24"/>
                  <a:pt x="563" y="24"/>
                  <a:pt x="563" y="24"/>
                </a:cubicBezTo>
                <a:cubicBezTo>
                  <a:pt x="562" y="23"/>
                  <a:pt x="562" y="23"/>
                  <a:pt x="562" y="23"/>
                </a:cubicBezTo>
                <a:cubicBezTo>
                  <a:pt x="560" y="24"/>
                  <a:pt x="560" y="24"/>
                  <a:pt x="560" y="24"/>
                </a:cubicBezTo>
                <a:cubicBezTo>
                  <a:pt x="557" y="24"/>
                  <a:pt x="557" y="24"/>
                  <a:pt x="557" y="24"/>
                </a:cubicBezTo>
                <a:cubicBezTo>
                  <a:pt x="556" y="26"/>
                  <a:pt x="556" y="26"/>
                  <a:pt x="556" y="26"/>
                </a:cubicBezTo>
                <a:cubicBezTo>
                  <a:pt x="556" y="27"/>
                  <a:pt x="556" y="27"/>
                  <a:pt x="556" y="27"/>
                </a:cubicBezTo>
                <a:cubicBezTo>
                  <a:pt x="555" y="25"/>
                  <a:pt x="555" y="25"/>
                  <a:pt x="555" y="25"/>
                </a:cubicBezTo>
                <a:cubicBezTo>
                  <a:pt x="555" y="23"/>
                  <a:pt x="555" y="23"/>
                  <a:pt x="555" y="23"/>
                </a:cubicBezTo>
                <a:cubicBezTo>
                  <a:pt x="556" y="22"/>
                  <a:pt x="556" y="22"/>
                  <a:pt x="556" y="22"/>
                </a:cubicBezTo>
                <a:cubicBezTo>
                  <a:pt x="556" y="20"/>
                  <a:pt x="556" y="20"/>
                  <a:pt x="556" y="20"/>
                </a:cubicBezTo>
                <a:cubicBezTo>
                  <a:pt x="557" y="19"/>
                  <a:pt x="557" y="19"/>
                  <a:pt x="557" y="19"/>
                </a:cubicBezTo>
                <a:cubicBezTo>
                  <a:pt x="558" y="18"/>
                  <a:pt x="558" y="18"/>
                  <a:pt x="558" y="18"/>
                </a:cubicBezTo>
                <a:cubicBezTo>
                  <a:pt x="559" y="16"/>
                  <a:pt x="559" y="16"/>
                  <a:pt x="559" y="16"/>
                </a:cubicBezTo>
                <a:cubicBezTo>
                  <a:pt x="559" y="14"/>
                  <a:pt x="559" y="14"/>
                  <a:pt x="559" y="14"/>
                </a:cubicBezTo>
                <a:cubicBezTo>
                  <a:pt x="559" y="12"/>
                  <a:pt x="559" y="12"/>
                  <a:pt x="559" y="12"/>
                </a:cubicBezTo>
                <a:cubicBezTo>
                  <a:pt x="558" y="12"/>
                  <a:pt x="558" y="12"/>
                  <a:pt x="558" y="12"/>
                </a:cubicBezTo>
                <a:cubicBezTo>
                  <a:pt x="555" y="15"/>
                  <a:pt x="555" y="15"/>
                  <a:pt x="555" y="15"/>
                </a:cubicBezTo>
                <a:cubicBezTo>
                  <a:pt x="554" y="17"/>
                  <a:pt x="554" y="17"/>
                  <a:pt x="554" y="17"/>
                </a:cubicBezTo>
                <a:cubicBezTo>
                  <a:pt x="554" y="17"/>
                  <a:pt x="554" y="17"/>
                  <a:pt x="554" y="17"/>
                </a:cubicBezTo>
                <a:cubicBezTo>
                  <a:pt x="552" y="16"/>
                  <a:pt x="552" y="16"/>
                  <a:pt x="552" y="16"/>
                </a:cubicBezTo>
                <a:cubicBezTo>
                  <a:pt x="550" y="17"/>
                  <a:pt x="550" y="17"/>
                  <a:pt x="550" y="17"/>
                </a:cubicBezTo>
                <a:cubicBezTo>
                  <a:pt x="549" y="18"/>
                  <a:pt x="549" y="18"/>
                  <a:pt x="549" y="18"/>
                </a:cubicBezTo>
                <a:cubicBezTo>
                  <a:pt x="550" y="20"/>
                  <a:pt x="550" y="20"/>
                  <a:pt x="550" y="20"/>
                </a:cubicBezTo>
                <a:cubicBezTo>
                  <a:pt x="548" y="22"/>
                  <a:pt x="548" y="22"/>
                  <a:pt x="548" y="22"/>
                </a:cubicBezTo>
                <a:cubicBezTo>
                  <a:pt x="547" y="22"/>
                  <a:pt x="547" y="22"/>
                  <a:pt x="547" y="22"/>
                </a:cubicBezTo>
                <a:cubicBezTo>
                  <a:pt x="546" y="21"/>
                  <a:pt x="546" y="21"/>
                  <a:pt x="546" y="21"/>
                </a:cubicBezTo>
                <a:cubicBezTo>
                  <a:pt x="545" y="24"/>
                  <a:pt x="545" y="24"/>
                  <a:pt x="545" y="24"/>
                </a:cubicBezTo>
                <a:cubicBezTo>
                  <a:pt x="545" y="27"/>
                  <a:pt x="545" y="27"/>
                  <a:pt x="545" y="27"/>
                </a:cubicBezTo>
                <a:cubicBezTo>
                  <a:pt x="544" y="24"/>
                  <a:pt x="544" y="24"/>
                  <a:pt x="544" y="24"/>
                </a:cubicBezTo>
                <a:cubicBezTo>
                  <a:pt x="544" y="22"/>
                  <a:pt x="544" y="22"/>
                  <a:pt x="544" y="22"/>
                </a:cubicBezTo>
                <a:cubicBezTo>
                  <a:pt x="545" y="20"/>
                  <a:pt x="545" y="20"/>
                  <a:pt x="545" y="20"/>
                </a:cubicBezTo>
                <a:cubicBezTo>
                  <a:pt x="544" y="19"/>
                  <a:pt x="544" y="19"/>
                  <a:pt x="544" y="19"/>
                </a:cubicBezTo>
                <a:cubicBezTo>
                  <a:pt x="542" y="21"/>
                  <a:pt x="542" y="21"/>
                  <a:pt x="542" y="21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40" y="23"/>
                  <a:pt x="540" y="23"/>
                  <a:pt x="540" y="23"/>
                </a:cubicBezTo>
                <a:cubicBezTo>
                  <a:pt x="541" y="20"/>
                  <a:pt x="541" y="20"/>
                  <a:pt x="541" y="20"/>
                </a:cubicBezTo>
                <a:cubicBezTo>
                  <a:pt x="540" y="17"/>
                  <a:pt x="540" y="17"/>
                  <a:pt x="540" y="17"/>
                </a:cubicBezTo>
                <a:cubicBezTo>
                  <a:pt x="538" y="17"/>
                  <a:pt x="538" y="17"/>
                  <a:pt x="538" y="17"/>
                </a:cubicBezTo>
                <a:cubicBezTo>
                  <a:pt x="538" y="16"/>
                  <a:pt x="538" y="16"/>
                  <a:pt x="538" y="16"/>
                </a:cubicBezTo>
                <a:cubicBezTo>
                  <a:pt x="541" y="14"/>
                  <a:pt x="541" y="14"/>
                  <a:pt x="541" y="14"/>
                </a:cubicBezTo>
                <a:cubicBezTo>
                  <a:pt x="543" y="13"/>
                  <a:pt x="543" y="13"/>
                  <a:pt x="543" y="13"/>
                </a:cubicBezTo>
                <a:cubicBezTo>
                  <a:pt x="546" y="15"/>
                  <a:pt x="546" y="15"/>
                  <a:pt x="546" y="15"/>
                </a:cubicBezTo>
                <a:cubicBezTo>
                  <a:pt x="549" y="14"/>
                  <a:pt x="549" y="14"/>
                  <a:pt x="549" y="14"/>
                </a:cubicBezTo>
                <a:cubicBezTo>
                  <a:pt x="551" y="13"/>
                  <a:pt x="551" y="13"/>
                  <a:pt x="551" y="13"/>
                </a:cubicBezTo>
                <a:cubicBezTo>
                  <a:pt x="554" y="11"/>
                  <a:pt x="554" y="11"/>
                  <a:pt x="554" y="11"/>
                </a:cubicBezTo>
                <a:cubicBezTo>
                  <a:pt x="554" y="10"/>
                  <a:pt x="554" y="10"/>
                  <a:pt x="554" y="10"/>
                </a:cubicBezTo>
                <a:cubicBezTo>
                  <a:pt x="555" y="8"/>
                  <a:pt x="555" y="8"/>
                  <a:pt x="555" y="8"/>
                </a:cubicBezTo>
                <a:cubicBezTo>
                  <a:pt x="554" y="7"/>
                  <a:pt x="554" y="7"/>
                  <a:pt x="554" y="7"/>
                </a:cubicBezTo>
                <a:cubicBezTo>
                  <a:pt x="551" y="6"/>
                  <a:pt x="551" y="6"/>
                  <a:pt x="551" y="6"/>
                </a:cubicBezTo>
                <a:cubicBezTo>
                  <a:pt x="550" y="6"/>
                  <a:pt x="550" y="6"/>
                  <a:pt x="550" y="6"/>
                </a:cubicBezTo>
                <a:cubicBezTo>
                  <a:pt x="550" y="4"/>
                  <a:pt x="550" y="4"/>
                  <a:pt x="550" y="4"/>
                </a:cubicBezTo>
                <a:cubicBezTo>
                  <a:pt x="549" y="3"/>
                  <a:pt x="549" y="3"/>
                  <a:pt x="549" y="3"/>
                </a:cubicBezTo>
                <a:cubicBezTo>
                  <a:pt x="549" y="3"/>
                  <a:pt x="549" y="3"/>
                  <a:pt x="549" y="3"/>
                </a:cubicBezTo>
                <a:cubicBezTo>
                  <a:pt x="549" y="2"/>
                  <a:pt x="549" y="2"/>
                  <a:pt x="549" y="2"/>
                </a:cubicBezTo>
                <a:cubicBezTo>
                  <a:pt x="550" y="1"/>
                  <a:pt x="550" y="1"/>
                  <a:pt x="550" y="1"/>
                </a:cubicBezTo>
                <a:cubicBezTo>
                  <a:pt x="551" y="1"/>
                  <a:pt x="551" y="1"/>
                  <a:pt x="551" y="1"/>
                </a:cubicBezTo>
                <a:cubicBezTo>
                  <a:pt x="550" y="0"/>
                  <a:pt x="550" y="0"/>
                  <a:pt x="550" y="0"/>
                </a:cubicBezTo>
                <a:cubicBezTo>
                  <a:pt x="545" y="3"/>
                  <a:pt x="545" y="3"/>
                  <a:pt x="545" y="3"/>
                </a:cubicBezTo>
                <a:cubicBezTo>
                  <a:pt x="544" y="4"/>
                  <a:pt x="544" y="4"/>
                  <a:pt x="544" y="4"/>
                </a:cubicBezTo>
                <a:cubicBezTo>
                  <a:pt x="541" y="4"/>
                  <a:pt x="541" y="4"/>
                  <a:pt x="541" y="4"/>
                </a:cubicBezTo>
                <a:cubicBezTo>
                  <a:pt x="538" y="5"/>
                  <a:pt x="538" y="5"/>
                  <a:pt x="538" y="5"/>
                </a:cubicBezTo>
                <a:cubicBezTo>
                  <a:pt x="533" y="10"/>
                  <a:pt x="533" y="10"/>
                  <a:pt x="533" y="10"/>
                </a:cubicBezTo>
                <a:cubicBezTo>
                  <a:pt x="530" y="11"/>
                  <a:pt x="530" y="11"/>
                  <a:pt x="530" y="11"/>
                </a:cubicBezTo>
                <a:cubicBezTo>
                  <a:pt x="524" y="11"/>
                  <a:pt x="524" y="11"/>
                  <a:pt x="524" y="11"/>
                </a:cubicBezTo>
                <a:cubicBezTo>
                  <a:pt x="521" y="9"/>
                  <a:pt x="521" y="9"/>
                  <a:pt x="521" y="9"/>
                </a:cubicBezTo>
                <a:cubicBezTo>
                  <a:pt x="520" y="8"/>
                  <a:pt x="520" y="8"/>
                  <a:pt x="520" y="8"/>
                </a:cubicBezTo>
                <a:cubicBezTo>
                  <a:pt x="519" y="9"/>
                  <a:pt x="519" y="9"/>
                  <a:pt x="519" y="9"/>
                </a:cubicBezTo>
                <a:cubicBezTo>
                  <a:pt x="518" y="9"/>
                  <a:pt x="518" y="9"/>
                  <a:pt x="518" y="9"/>
                </a:cubicBezTo>
                <a:cubicBezTo>
                  <a:pt x="515" y="7"/>
                  <a:pt x="515" y="7"/>
                  <a:pt x="515" y="7"/>
                </a:cubicBezTo>
                <a:cubicBezTo>
                  <a:pt x="513" y="8"/>
                  <a:pt x="513" y="8"/>
                  <a:pt x="513" y="8"/>
                </a:cubicBezTo>
                <a:cubicBezTo>
                  <a:pt x="512" y="10"/>
                  <a:pt x="512" y="10"/>
                  <a:pt x="512" y="10"/>
                </a:cubicBezTo>
                <a:cubicBezTo>
                  <a:pt x="511" y="10"/>
                  <a:pt x="511" y="10"/>
                  <a:pt x="511" y="10"/>
                </a:cubicBezTo>
                <a:cubicBezTo>
                  <a:pt x="511" y="8"/>
                  <a:pt x="511" y="8"/>
                  <a:pt x="511" y="8"/>
                </a:cubicBezTo>
                <a:cubicBezTo>
                  <a:pt x="511" y="7"/>
                  <a:pt x="511" y="7"/>
                  <a:pt x="511" y="7"/>
                </a:cubicBezTo>
                <a:cubicBezTo>
                  <a:pt x="513" y="6"/>
                  <a:pt x="513" y="6"/>
                  <a:pt x="513" y="6"/>
                </a:cubicBezTo>
                <a:cubicBezTo>
                  <a:pt x="512" y="5"/>
                  <a:pt x="512" y="5"/>
                  <a:pt x="512" y="5"/>
                </a:cubicBezTo>
                <a:cubicBezTo>
                  <a:pt x="509" y="5"/>
                  <a:pt x="509" y="5"/>
                  <a:pt x="509" y="5"/>
                </a:cubicBezTo>
                <a:cubicBezTo>
                  <a:pt x="505" y="8"/>
                  <a:pt x="505" y="8"/>
                  <a:pt x="505" y="8"/>
                </a:cubicBezTo>
                <a:cubicBezTo>
                  <a:pt x="501" y="10"/>
                  <a:pt x="501" y="10"/>
                  <a:pt x="501" y="10"/>
                </a:cubicBezTo>
                <a:cubicBezTo>
                  <a:pt x="500" y="12"/>
                  <a:pt x="500" y="12"/>
                  <a:pt x="500" y="12"/>
                </a:cubicBezTo>
                <a:cubicBezTo>
                  <a:pt x="501" y="14"/>
                  <a:pt x="501" y="14"/>
                  <a:pt x="501" y="14"/>
                </a:cubicBezTo>
                <a:cubicBezTo>
                  <a:pt x="504" y="15"/>
                  <a:pt x="504" y="15"/>
                  <a:pt x="504" y="15"/>
                </a:cubicBezTo>
                <a:cubicBezTo>
                  <a:pt x="502" y="16"/>
                  <a:pt x="502" y="16"/>
                  <a:pt x="502" y="16"/>
                </a:cubicBezTo>
                <a:cubicBezTo>
                  <a:pt x="499" y="16"/>
                  <a:pt x="499" y="16"/>
                  <a:pt x="499" y="16"/>
                </a:cubicBezTo>
                <a:cubicBezTo>
                  <a:pt x="496" y="19"/>
                  <a:pt x="496" y="19"/>
                  <a:pt x="496" y="19"/>
                </a:cubicBezTo>
                <a:cubicBezTo>
                  <a:pt x="493" y="24"/>
                  <a:pt x="493" y="24"/>
                  <a:pt x="493" y="24"/>
                </a:cubicBezTo>
                <a:cubicBezTo>
                  <a:pt x="492" y="29"/>
                  <a:pt x="492" y="29"/>
                  <a:pt x="492" y="29"/>
                </a:cubicBezTo>
                <a:cubicBezTo>
                  <a:pt x="491" y="29"/>
                  <a:pt x="491" y="29"/>
                  <a:pt x="491" y="29"/>
                </a:cubicBezTo>
                <a:cubicBezTo>
                  <a:pt x="490" y="28"/>
                  <a:pt x="490" y="28"/>
                  <a:pt x="490" y="28"/>
                </a:cubicBezTo>
                <a:cubicBezTo>
                  <a:pt x="491" y="24"/>
                  <a:pt x="491" y="24"/>
                  <a:pt x="491" y="24"/>
                </a:cubicBezTo>
                <a:cubicBezTo>
                  <a:pt x="495" y="18"/>
                  <a:pt x="495" y="18"/>
                  <a:pt x="495" y="18"/>
                </a:cubicBezTo>
                <a:cubicBezTo>
                  <a:pt x="495" y="17"/>
                  <a:pt x="495" y="17"/>
                  <a:pt x="495" y="17"/>
                </a:cubicBezTo>
                <a:cubicBezTo>
                  <a:pt x="494" y="17"/>
                  <a:pt x="494" y="17"/>
                  <a:pt x="494" y="17"/>
                </a:cubicBezTo>
                <a:cubicBezTo>
                  <a:pt x="487" y="19"/>
                  <a:pt x="487" y="19"/>
                  <a:pt x="487" y="19"/>
                </a:cubicBezTo>
                <a:cubicBezTo>
                  <a:pt x="485" y="19"/>
                  <a:pt x="485" y="19"/>
                  <a:pt x="485" y="19"/>
                </a:cubicBezTo>
                <a:cubicBezTo>
                  <a:pt x="483" y="18"/>
                  <a:pt x="483" y="18"/>
                  <a:pt x="483" y="18"/>
                </a:cubicBezTo>
                <a:cubicBezTo>
                  <a:pt x="481" y="16"/>
                  <a:pt x="481" y="16"/>
                  <a:pt x="481" y="16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7" y="15"/>
                  <a:pt x="477" y="15"/>
                  <a:pt x="477" y="15"/>
                </a:cubicBezTo>
                <a:cubicBezTo>
                  <a:pt x="477" y="16"/>
                  <a:pt x="477" y="16"/>
                  <a:pt x="477" y="16"/>
                </a:cubicBezTo>
                <a:cubicBezTo>
                  <a:pt x="481" y="18"/>
                  <a:pt x="481" y="18"/>
                  <a:pt x="481" y="18"/>
                </a:cubicBezTo>
                <a:cubicBezTo>
                  <a:pt x="482" y="19"/>
                  <a:pt x="482" y="19"/>
                  <a:pt x="482" y="19"/>
                </a:cubicBezTo>
                <a:cubicBezTo>
                  <a:pt x="481" y="20"/>
                  <a:pt x="481" y="20"/>
                  <a:pt x="481" y="20"/>
                </a:cubicBezTo>
                <a:cubicBezTo>
                  <a:pt x="477" y="19"/>
                  <a:pt x="477" y="19"/>
                  <a:pt x="477" y="19"/>
                </a:cubicBezTo>
                <a:cubicBezTo>
                  <a:pt x="473" y="19"/>
                  <a:pt x="473" y="19"/>
                  <a:pt x="473" y="19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2" y="26"/>
                  <a:pt x="462" y="26"/>
                  <a:pt x="462" y="26"/>
                </a:cubicBezTo>
                <a:cubicBezTo>
                  <a:pt x="455" y="30"/>
                  <a:pt x="455" y="30"/>
                  <a:pt x="455" y="30"/>
                </a:cubicBezTo>
                <a:cubicBezTo>
                  <a:pt x="450" y="33"/>
                  <a:pt x="450" y="33"/>
                  <a:pt x="450" y="33"/>
                </a:cubicBezTo>
                <a:cubicBezTo>
                  <a:pt x="445" y="38"/>
                  <a:pt x="445" y="38"/>
                  <a:pt x="445" y="38"/>
                </a:cubicBezTo>
                <a:cubicBezTo>
                  <a:pt x="439" y="43"/>
                  <a:pt x="439" y="43"/>
                  <a:pt x="439" y="43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33" y="45"/>
                  <a:pt x="433" y="45"/>
                  <a:pt x="433" y="45"/>
                </a:cubicBezTo>
                <a:cubicBezTo>
                  <a:pt x="429" y="47"/>
                  <a:pt x="429" y="47"/>
                  <a:pt x="429" y="47"/>
                </a:cubicBezTo>
                <a:cubicBezTo>
                  <a:pt x="427" y="48"/>
                  <a:pt x="427" y="48"/>
                  <a:pt x="427" y="48"/>
                </a:cubicBezTo>
                <a:cubicBezTo>
                  <a:pt x="422" y="50"/>
                  <a:pt x="422" y="50"/>
                  <a:pt x="422" y="50"/>
                </a:cubicBezTo>
                <a:cubicBezTo>
                  <a:pt x="419" y="50"/>
                  <a:pt x="419" y="50"/>
                  <a:pt x="419" y="50"/>
                </a:cubicBezTo>
                <a:cubicBezTo>
                  <a:pt x="417" y="49"/>
                  <a:pt x="417" y="49"/>
                  <a:pt x="417" y="49"/>
                </a:cubicBezTo>
                <a:cubicBezTo>
                  <a:pt x="413" y="49"/>
                  <a:pt x="413" y="49"/>
                  <a:pt x="413" y="49"/>
                </a:cubicBezTo>
                <a:cubicBezTo>
                  <a:pt x="410" y="46"/>
                  <a:pt x="410" y="46"/>
                  <a:pt x="410" y="46"/>
                </a:cubicBezTo>
                <a:cubicBezTo>
                  <a:pt x="408" y="45"/>
                  <a:pt x="408" y="45"/>
                  <a:pt x="408" y="45"/>
                </a:cubicBezTo>
                <a:cubicBezTo>
                  <a:pt x="404" y="43"/>
                  <a:pt x="404" y="43"/>
                  <a:pt x="404" y="43"/>
                </a:cubicBezTo>
                <a:cubicBezTo>
                  <a:pt x="402" y="44"/>
                  <a:pt x="402" y="44"/>
                  <a:pt x="402" y="44"/>
                </a:cubicBezTo>
                <a:cubicBezTo>
                  <a:pt x="400" y="46"/>
                  <a:pt x="400" y="46"/>
                  <a:pt x="400" y="46"/>
                </a:cubicBezTo>
                <a:cubicBezTo>
                  <a:pt x="395" y="51"/>
                  <a:pt x="395" y="51"/>
                  <a:pt x="395" y="51"/>
                </a:cubicBezTo>
                <a:cubicBezTo>
                  <a:pt x="394" y="54"/>
                  <a:pt x="394" y="54"/>
                  <a:pt x="394" y="54"/>
                </a:cubicBezTo>
                <a:cubicBezTo>
                  <a:pt x="392" y="56"/>
                  <a:pt x="392" y="56"/>
                  <a:pt x="392" y="56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89" y="59"/>
                  <a:pt x="389" y="59"/>
                  <a:pt x="389" y="59"/>
                </a:cubicBezTo>
                <a:cubicBezTo>
                  <a:pt x="387" y="58"/>
                  <a:pt x="387" y="58"/>
                  <a:pt x="387" y="58"/>
                </a:cubicBezTo>
                <a:cubicBezTo>
                  <a:pt x="386" y="59"/>
                  <a:pt x="386" y="59"/>
                  <a:pt x="386" y="59"/>
                </a:cubicBezTo>
                <a:cubicBezTo>
                  <a:pt x="388" y="64"/>
                  <a:pt x="388" y="64"/>
                  <a:pt x="388" y="64"/>
                </a:cubicBezTo>
                <a:cubicBezTo>
                  <a:pt x="391" y="75"/>
                  <a:pt x="391" y="75"/>
                  <a:pt x="391" y="75"/>
                </a:cubicBezTo>
                <a:cubicBezTo>
                  <a:pt x="394" y="83"/>
                  <a:pt x="394" y="83"/>
                  <a:pt x="394" y="83"/>
                </a:cubicBezTo>
                <a:cubicBezTo>
                  <a:pt x="395" y="90"/>
                  <a:pt x="395" y="90"/>
                  <a:pt x="395" y="90"/>
                </a:cubicBezTo>
                <a:cubicBezTo>
                  <a:pt x="394" y="97"/>
                  <a:pt x="394" y="97"/>
                  <a:pt x="394" y="97"/>
                </a:cubicBezTo>
                <a:cubicBezTo>
                  <a:pt x="392" y="102"/>
                  <a:pt x="392" y="102"/>
                  <a:pt x="392" y="102"/>
                </a:cubicBezTo>
                <a:cubicBezTo>
                  <a:pt x="389" y="105"/>
                  <a:pt x="389" y="105"/>
                  <a:pt x="389" y="105"/>
                </a:cubicBezTo>
                <a:cubicBezTo>
                  <a:pt x="389" y="107"/>
                  <a:pt x="389" y="107"/>
                  <a:pt x="389" y="107"/>
                </a:cubicBezTo>
                <a:cubicBezTo>
                  <a:pt x="394" y="112"/>
                  <a:pt x="394" y="112"/>
                  <a:pt x="394" y="112"/>
                </a:cubicBezTo>
                <a:cubicBezTo>
                  <a:pt x="397" y="113"/>
                  <a:pt x="397" y="113"/>
                  <a:pt x="397" y="113"/>
                </a:cubicBezTo>
                <a:cubicBezTo>
                  <a:pt x="396" y="111"/>
                  <a:pt x="396" y="111"/>
                  <a:pt x="396" y="111"/>
                </a:cubicBezTo>
                <a:cubicBezTo>
                  <a:pt x="398" y="112"/>
                  <a:pt x="398" y="112"/>
                  <a:pt x="398" y="112"/>
                </a:cubicBezTo>
                <a:cubicBezTo>
                  <a:pt x="400" y="111"/>
                  <a:pt x="400" y="111"/>
                  <a:pt x="400" y="111"/>
                </a:cubicBezTo>
                <a:cubicBezTo>
                  <a:pt x="401" y="111"/>
                  <a:pt x="401" y="111"/>
                  <a:pt x="401" y="111"/>
                </a:cubicBezTo>
                <a:cubicBezTo>
                  <a:pt x="400" y="112"/>
                  <a:pt x="400" y="112"/>
                  <a:pt x="400" y="112"/>
                </a:cubicBezTo>
                <a:cubicBezTo>
                  <a:pt x="399" y="114"/>
                  <a:pt x="399" y="114"/>
                  <a:pt x="399" y="114"/>
                </a:cubicBezTo>
                <a:cubicBezTo>
                  <a:pt x="405" y="118"/>
                  <a:pt x="405" y="118"/>
                  <a:pt x="405" y="118"/>
                </a:cubicBezTo>
                <a:cubicBezTo>
                  <a:pt x="404" y="119"/>
                  <a:pt x="404" y="119"/>
                  <a:pt x="404" y="119"/>
                </a:cubicBezTo>
                <a:cubicBezTo>
                  <a:pt x="401" y="119"/>
                  <a:pt x="401" y="119"/>
                  <a:pt x="401" y="119"/>
                </a:cubicBezTo>
                <a:cubicBezTo>
                  <a:pt x="401" y="121"/>
                  <a:pt x="401" y="121"/>
                  <a:pt x="401" y="121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401" y="130"/>
                  <a:pt x="401" y="130"/>
                  <a:pt x="401" y="130"/>
                </a:cubicBezTo>
                <a:cubicBezTo>
                  <a:pt x="402" y="131"/>
                  <a:pt x="402" y="131"/>
                  <a:pt x="402" y="131"/>
                </a:cubicBezTo>
                <a:cubicBezTo>
                  <a:pt x="404" y="129"/>
                  <a:pt x="404" y="129"/>
                  <a:pt x="404" y="129"/>
                </a:cubicBezTo>
                <a:cubicBezTo>
                  <a:pt x="406" y="129"/>
                  <a:pt x="406" y="129"/>
                  <a:pt x="406" y="129"/>
                </a:cubicBezTo>
                <a:cubicBezTo>
                  <a:pt x="408" y="129"/>
                  <a:pt x="408" y="129"/>
                  <a:pt x="408" y="129"/>
                </a:cubicBezTo>
                <a:cubicBezTo>
                  <a:pt x="409" y="131"/>
                  <a:pt x="409" y="131"/>
                  <a:pt x="409" y="131"/>
                </a:cubicBezTo>
                <a:cubicBezTo>
                  <a:pt x="412" y="130"/>
                  <a:pt x="412" y="130"/>
                  <a:pt x="412" y="130"/>
                </a:cubicBezTo>
                <a:cubicBezTo>
                  <a:pt x="416" y="131"/>
                  <a:pt x="416" y="131"/>
                  <a:pt x="416" y="131"/>
                </a:cubicBezTo>
                <a:cubicBezTo>
                  <a:pt x="419" y="133"/>
                  <a:pt x="419" y="133"/>
                  <a:pt x="419" y="133"/>
                </a:cubicBezTo>
                <a:cubicBezTo>
                  <a:pt x="416" y="135"/>
                  <a:pt x="416" y="135"/>
                  <a:pt x="416" y="135"/>
                </a:cubicBezTo>
                <a:cubicBezTo>
                  <a:pt x="417" y="137"/>
                  <a:pt x="417" y="137"/>
                  <a:pt x="417" y="137"/>
                </a:cubicBezTo>
                <a:cubicBezTo>
                  <a:pt x="416" y="140"/>
                  <a:pt x="416" y="140"/>
                  <a:pt x="416" y="140"/>
                </a:cubicBezTo>
                <a:cubicBezTo>
                  <a:pt x="412" y="140"/>
                  <a:pt x="412" y="140"/>
                  <a:pt x="412" y="140"/>
                </a:cubicBezTo>
                <a:cubicBezTo>
                  <a:pt x="412" y="139"/>
                  <a:pt x="412" y="139"/>
                  <a:pt x="412" y="139"/>
                </a:cubicBezTo>
                <a:cubicBezTo>
                  <a:pt x="410" y="137"/>
                  <a:pt x="410" y="137"/>
                  <a:pt x="410" y="137"/>
                </a:cubicBezTo>
                <a:cubicBezTo>
                  <a:pt x="409" y="138"/>
                  <a:pt x="409" y="138"/>
                  <a:pt x="409" y="138"/>
                </a:cubicBezTo>
                <a:cubicBezTo>
                  <a:pt x="405" y="138"/>
                  <a:pt x="405" y="138"/>
                  <a:pt x="405" y="138"/>
                </a:cubicBezTo>
                <a:cubicBezTo>
                  <a:pt x="404" y="136"/>
                  <a:pt x="404" y="136"/>
                  <a:pt x="404" y="136"/>
                </a:cubicBezTo>
                <a:cubicBezTo>
                  <a:pt x="403" y="133"/>
                  <a:pt x="403" y="133"/>
                  <a:pt x="403" y="133"/>
                </a:cubicBezTo>
                <a:cubicBezTo>
                  <a:pt x="401" y="132"/>
                  <a:pt x="401" y="132"/>
                  <a:pt x="401" y="132"/>
                </a:cubicBezTo>
                <a:cubicBezTo>
                  <a:pt x="400" y="132"/>
                  <a:pt x="400" y="132"/>
                  <a:pt x="400" y="132"/>
                </a:cubicBezTo>
                <a:cubicBezTo>
                  <a:pt x="397" y="130"/>
                  <a:pt x="397" y="130"/>
                  <a:pt x="397" y="130"/>
                </a:cubicBezTo>
                <a:cubicBezTo>
                  <a:pt x="397" y="126"/>
                  <a:pt x="397" y="126"/>
                  <a:pt x="397" y="126"/>
                </a:cubicBezTo>
                <a:cubicBezTo>
                  <a:pt x="400" y="119"/>
                  <a:pt x="400" y="119"/>
                  <a:pt x="400" y="119"/>
                </a:cubicBezTo>
                <a:cubicBezTo>
                  <a:pt x="399" y="117"/>
                  <a:pt x="399" y="117"/>
                  <a:pt x="399" y="117"/>
                </a:cubicBezTo>
                <a:cubicBezTo>
                  <a:pt x="398" y="117"/>
                  <a:pt x="398" y="117"/>
                  <a:pt x="398" y="117"/>
                </a:cubicBezTo>
                <a:cubicBezTo>
                  <a:pt x="396" y="119"/>
                  <a:pt x="396" y="119"/>
                  <a:pt x="396" y="119"/>
                </a:cubicBezTo>
                <a:cubicBezTo>
                  <a:pt x="396" y="126"/>
                  <a:pt x="396" y="126"/>
                  <a:pt x="396" y="126"/>
                </a:cubicBezTo>
                <a:cubicBezTo>
                  <a:pt x="395" y="131"/>
                  <a:pt x="395" y="131"/>
                  <a:pt x="395" y="131"/>
                </a:cubicBezTo>
                <a:cubicBezTo>
                  <a:pt x="393" y="133"/>
                  <a:pt x="393" y="133"/>
                  <a:pt x="393" y="133"/>
                </a:cubicBezTo>
                <a:cubicBezTo>
                  <a:pt x="393" y="135"/>
                  <a:pt x="393" y="135"/>
                  <a:pt x="393" y="135"/>
                </a:cubicBezTo>
                <a:cubicBezTo>
                  <a:pt x="394" y="133"/>
                  <a:pt x="394" y="133"/>
                  <a:pt x="394" y="133"/>
                </a:cubicBezTo>
                <a:cubicBezTo>
                  <a:pt x="396" y="133"/>
                  <a:pt x="396" y="133"/>
                  <a:pt x="396" y="133"/>
                </a:cubicBezTo>
                <a:cubicBezTo>
                  <a:pt x="397" y="134"/>
                  <a:pt x="397" y="134"/>
                  <a:pt x="397" y="134"/>
                </a:cubicBezTo>
                <a:cubicBezTo>
                  <a:pt x="400" y="134"/>
                  <a:pt x="400" y="134"/>
                  <a:pt x="400" y="134"/>
                </a:cubicBezTo>
                <a:cubicBezTo>
                  <a:pt x="401" y="137"/>
                  <a:pt x="401" y="137"/>
                  <a:pt x="401" y="137"/>
                </a:cubicBezTo>
                <a:cubicBezTo>
                  <a:pt x="401" y="141"/>
                  <a:pt x="401" y="141"/>
                  <a:pt x="401" y="141"/>
                </a:cubicBezTo>
                <a:cubicBezTo>
                  <a:pt x="399" y="144"/>
                  <a:pt x="399" y="144"/>
                  <a:pt x="399" y="144"/>
                </a:cubicBezTo>
                <a:cubicBezTo>
                  <a:pt x="395" y="145"/>
                  <a:pt x="395" y="145"/>
                  <a:pt x="395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8" y="140"/>
                  <a:pt x="398" y="140"/>
                  <a:pt x="398" y="140"/>
                </a:cubicBezTo>
                <a:cubicBezTo>
                  <a:pt x="397" y="139"/>
                  <a:pt x="397" y="139"/>
                  <a:pt x="397" y="139"/>
                </a:cubicBezTo>
                <a:cubicBezTo>
                  <a:pt x="396" y="138"/>
                  <a:pt x="396" y="138"/>
                  <a:pt x="396" y="138"/>
                </a:cubicBezTo>
                <a:cubicBezTo>
                  <a:pt x="394" y="139"/>
                  <a:pt x="394" y="139"/>
                  <a:pt x="394" y="139"/>
                </a:cubicBezTo>
                <a:cubicBezTo>
                  <a:pt x="390" y="142"/>
                  <a:pt x="390" y="142"/>
                  <a:pt x="390" y="142"/>
                </a:cubicBezTo>
                <a:cubicBezTo>
                  <a:pt x="390" y="144"/>
                  <a:pt x="390" y="144"/>
                  <a:pt x="390" y="144"/>
                </a:cubicBezTo>
                <a:cubicBezTo>
                  <a:pt x="388" y="145"/>
                  <a:pt x="388" y="145"/>
                  <a:pt x="388" y="145"/>
                </a:cubicBezTo>
                <a:cubicBezTo>
                  <a:pt x="386" y="146"/>
                  <a:pt x="386" y="146"/>
                  <a:pt x="386" y="146"/>
                </a:cubicBezTo>
                <a:cubicBezTo>
                  <a:pt x="385" y="144"/>
                  <a:pt x="385" y="144"/>
                  <a:pt x="385" y="144"/>
                </a:cubicBezTo>
                <a:cubicBezTo>
                  <a:pt x="384" y="143"/>
                  <a:pt x="384" y="143"/>
                  <a:pt x="384" y="143"/>
                </a:cubicBezTo>
                <a:cubicBezTo>
                  <a:pt x="381" y="143"/>
                  <a:pt x="381" y="143"/>
                  <a:pt x="381" y="143"/>
                </a:cubicBezTo>
                <a:cubicBezTo>
                  <a:pt x="380" y="143"/>
                  <a:pt x="380" y="143"/>
                  <a:pt x="380" y="143"/>
                </a:cubicBezTo>
                <a:cubicBezTo>
                  <a:pt x="379" y="140"/>
                  <a:pt x="379" y="140"/>
                  <a:pt x="379" y="140"/>
                </a:cubicBezTo>
                <a:cubicBezTo>
                  <a:pt x="378" y="140"/>
                  <a:pt x="378" y="140"/>
                  <a:pt x="378" y="140"/>
                </a:cubicBezTo>
                <a:cubicBezTo>
                  <a:pt x="376" y="140"/>
                  <a:pt x="376" y="140"/>
                  <a:pt x="376" y="140"/>
                </a:cubicBezTo>
                <a:cubicBezTo>
                  <a:pt x="374" y="140"/>
                  <a:pt x="374" y="140"/>
                  <a:pt x="374" y="140"/>
                </a:cubicBezTo>
                <a:cubicBezTo>
                  <a:pt x="374" y="138"/>
                  <a:pt x="374" y="138"/>
                  <a:pt x="374" y="138"/>
                </a:cubicBezTo>
                <a:cubicBezTo>
                  <a:pt x="372" y="137"/>
                  <a:pt x="372" y="137"/>
                  <a:pt x="372" y="137"/>
                </a:cubicBezTo>
                <a:cubicBezTo>
                  <a:pt x="371" y="138"/>
                  <a:pt x="371" y="138"/>
                  <a:pt x="371" y="138"/>
                </a:cubicBezTo>
                <a:cubicBezTo>
                  <a:pt x="369" y="138"/>
                  <a:pt x="369" y="138"/>
                  <a:pt x="369" y="138"/>
                </a:cubicBezTo>
                <a:cubicBezTo>
                  <a:pt x="369" y="135"/>
                  <a:pt x="369" y="135"/>
                  <a:pt x="369" y="135"/>
                </a:cubicBezTo>
                <a:cubicBezTo>
                  <a:pt x="368" y="133"/>
                  <a:pt x="368" y="133"/>
                  <a:pt x="368" y="133"/>
                </a:cubicBezTo>
                <a:cubicBezTo>
                  <a:pt x="368" y="132"/>
                  <a:pt x="368" y="132"/>
                  <a:pt x="368" y="132"/>
                </a:cubicBezTo>
                <a:cubicBezTo>
                  <a:pt x="371" y="131"/>
                  <a:pt x="371" y="131"/>
                  <a:pt x="371" y="131"/>
                </a:cubicBezTo>
                <a:cubicBezTo>
                  <a:pt x="373" y="127"/>
                  <a:pt x="373" y="127"/>
                  <a:pt x="373" y="127"/>
                </a:cubicBezTo>
                <a:cubicBezTo>
                  <a:pt x="375" y="127"/>
                  <a:pt x="375" y="127"/>
                  <a:pt x="375" y="127"/>
                </a:cubicBezTo>
                <a:cubicBezTo>
                  <a:pt x="376" y="125"/>
                  <a:pt x="376" y="125"/>
                  <a:pt x="376" y="125"/>
                </a:cubicBezTo>
                <a:cubicBezTo>
                  <a:pt x="376" y="124"/>
                  <a:pt x="376" y="124"/>
                  <a:pt x="376" y="124"/>
                </a:cubicBezTo>
                <a:cubicBezTo>
                  <a:pt x="373" y="120"/>
                  <a:pt x="373" y="120"/>
                  <a:pt x="373" y="120"/>
                </a:cubicBezTo>
                <a:cubicBezTo>
                  <a:pt x="371" y="120"/>
                  <a:pt x="371" y="120"/>
                  <a:pt x="371" y="120"/>
                </a:cubicBezTo>
                <a:cubicBezTo>
                  <a:pt x="368" y="119"/>
                  <a:pt x="368" y="119"/>
                  <a:pt x="368" y="119"/>
                </a:cubicBezTo>
                <a:cubicBezTo>
                  <a:pt x="365" y="122"/>
                  <a:pt x="365" y="122"/>
                  <a:pt x="365" y="122"/>
                </a:cubicBezTo>
                <a:cubicBezTo>
                  <a:pt x="362" y="122"/>
                  <a:pt x="362" y="122"/>
                  <a:pt x="362" y="122"/>
                </a:cubicBezTo>
                <a:cubicBezTo>
                  <a:pt x="360" y="120"/>
                  <a:pt x="360" y="120"/>
                  <a:pt x="360" y="120"/>
                </a:cubicBezTo>
                <a:cubicBezTo>
                  <a:pt x="358" y="120"/>
                  <a:pt x="358" y="120"/>
                  <a:pt x="358" y="120"/>
                </a:cubicBezTo>
                <a:cubicBezTo>
                  <a:pt x="351" y="123"/>
                  <a:pt x="351" y="123"/>
                  <a:pt x="351" y="123"/>
                </a:cubicBezTo>
                <a:cubicBezTo>
                  <a:pt x="350" y="125"/>
                  <a:pt x="350" y="125"/>
                  <a:pt x="350" y="125"/>
                </a:cubicBezTo>
                <a:cubicBezTo>
                  <a:pt x="352" y="126"/>
                  <a:pt x="352" y="126"/>
                  <a:pt x="352" y="126"/>
                </a:cubicBezTo>
                <a:cubicBezTo>
                  <a:pt x="354" y="128"/>
                  <a:pt x="354" y="128"/>
                  <a:pt x="354" y="128"/>
                </a:cubicBezTo>
                <a:cubicBezTo>
                  <a:pt x="354" y="129"/>
                  <a:pt x="354" y="129"/>
                  <a:pt x="354" y="129"/>
                </a:cubicBezTo>
                <a:cubicBezTo>
                  <a:pt x="352" y="129"/>
                  <a:pt x="352" y="129"/>
                  <a:pt x="352" y="129"/>
                </a:cubicBezTo>
                <a:cubicBezTo>
                  <a:pt x="350" y="129"/>
                  <a:pt x="350" y="129"/>
                  <a:pt x="350" y="129"/>
                </a:cubicBezTo>
                <a:cubicBezTo>
                  <a:pt x="349" y="127"/>
                  <a:pt x="349" y="127"/>
                  <a:pt x="349" y="127"/>
                </a:cubicBezTo>
                <a:cubicBezTo>
                  <a:pt x="347" y="127"/>
                  <a:pt x="347" y="127"/>
                  <a:pt x="347" y="127"/>
                </a:cubicBezTo>
                <a:cubicBezTo>
                  <a:pt x="342" y="126"/>
                  <a:pt x="342" y="126"/>
                  <a:pt x="342" y="126"/>
                </a:cubicBezTo>
                <a:cubicBezTo>
                  <a:pt x="338" y="127"/>
                  <a:pt x="338" y="127"/>
                  <a:pt x="338" y="127"/>
                </a:cubicBezTo>
                <a:cubicBezTo>
                  <a:pt x="336" y="128"/>
                  <a:pt x="336" y="128"/>
                  <a:pt x="336" y="128"/>
                </a:cubicBezTo>
                <a:cubicBezTo>
                  <a:pt x="336" y="129"/>
                  <a:pt x="336" y="129"/>
                  <a:pt x="336" y="129"/>
                </a:cubicBezTo>
                <a:cubicBezTo>
                  <a:pt x="333" y="129"/>
                  <a:pt x="333" y="129"/>
                  <a:pt x="333" y="129"/>
                </a:cubicBezTo>
                <a:cubicBezTo>
                  <a:pt x="333" y="129"/>
                  <a:pt x="333" y="129"/>
                  <a:pt x="333" y="129"/>
                </a:cubicBezTo>
                <a:cubicBezTo>
                  <a:pt x="331" y="129"/>
                  <a:pt x="331" y="129"/>
                  <a:pt x="331" y="129"/>
                </a:cubicBezTo>
                <a:cubicBezTo>
                  <a:pt x="328" y="131"/>
                  <a:pt x="328" y="131"/>
                  <a:pt x="328" y="131"/>
                </a:cubicBezTo>
                <a:cubicBezTo>
                  <a:pt x="328" y="132"/>
                  <a:pt x="328" y="132"/>
                  <a:pt x="328" y="132"/>
                </a:cubicBezTo>
                <a:cubicBezTo>
                  <a:pt x="326" y="133"/>
                  <a:pt x="326" y="133"/>
                  <a:pt x="326" y="133"/>
                </a:cubicBezTo>
                <a:cubicBezTo>
                  <a:pt x="322" y="134"/>
                  <a:pt x="322" y="134"/>
                  <a:pt x="322" y="134"/>
                </a:cubicBezTo>
                <a:cubicBezTo>
                  <a:pt x="319" y="136"/>
                  <a:pt x="319" y="136"/>
                  <a:pt x="319" y="136"/>
                </a:cubicBezTo>
                <a:cubicBezTo>
                  <a:pt x="318" y="136"/>
                  <a:pt x="318" y="136"/>
                  <a:pt x="318" y="136"/>
                </a:cubicBezTo>
                <a:cubicBezTo>
                  <a:pt x="319" y="135"/>
                  <a:pt x="319" y="135"/>
                  <a:pt x="319" y="135"/>
                </a:cubicBezTo>
                <a:cubicBezTo>
                  <a:pt x="319" y="134"/>
                  <a:pt x="319" y="134"/>
                  <a:pt x="319" y="134"/>
                </a:cubicBezTo>
                <a:cubicBezTo>
                  <a:pt x="317" y="135"/>
                  <a:pt x="317" y="135"/>
                  <a:pt x="317" y="135"/>
                </a:cubicBezTo>
                <a:cubicBezTo>
                  <a:pt x="315" y="138"/>
                  <a:pt x="315" y="138"/>
                  <a:pt x="315" y="138"/>
                </a:cubicBezTo>
                <a:cubicBezTo>
                  <a:pt x="315" y="138"/>
                  <a:pt x="315" y="138"/>
                  <a:pt x="315" y="138"/>
                </a:cubicBezTo>
                <a:cubicBezTo>
                  <a:pt x="318" y="143"/>
                  <a:pt x="318" y="143"/>
                  <a:pt x="318" y="143"/>
                </a:cubicBezTo>
                <a:cubicBezTo>
                  <a:pt x="322" y="148"/>
                  <a:pt x="322" y="148"/>
                  <a:pt x="322" y="148"/>
                </a:cubicBezTo>
                <a:cubicBezTo>
                  <a:pt x="325" y="148"/>
                  <a:pt x="325" y="148"/>
                  <a:pt x="325" y="148"/>
                </a:cubicBezTo>
                <a:cubicBezTo>
                  <a:pt x="328" y="152"/>
                  <a:pt x="328" y="152"/>
                  <a:pt x="328" y="152"/>
                </a:cubicBezTo>
                <a:cubicBezTo>
                  <a:pt x="330" y="153"/>
                  <a:pt x="330" y="153"/>
                  <a:pt x="330" y="153"/>
                </a:cubicBezTo>
                <a:cubicBezTo>
                  <a:pt x="331" y="156"/>
                  <a:pt x="331" y="156"/>
                  <a:pt x="331" y="156"/>
                </a:cubicBezTo>
                <a:cubicBezTo>
                  <a:pt x="334" y="157"/>
                  <a:pt x="334" y="157"/>
                  <a:pt x="334" y="157"/>
                </a:cubicBezTo>
                <a:cubicBezTo>
                  <a:pt x="337" y="158"/>
                  <a:pt x="337" y="158"/>
                  <a:pt x="337" y="158"/>
                </a:cubicBezTo>
                <a:cubicBezTo>
                  <a:pt x="336" y="159"/>
                  <a:pt x="336" y="159"/>
                  <a:pt x="336" y="159"/>
                </a:cubicBezTo>
                <a:cubicBezTo>
                  <a:pt x="332" y="159"/>
                  <a:pt x="332" y="159"/>
                  <a:pt x="332" y="159"/>
                </a:cubicBezTo>
                <a:cubicBezTo>
                  <a:pt x="331" y="157"/>
                  <a:pt x="331" y="157"/>
                  <a:pt x="331" y="157"/>
                </a:cubicBezTo>
                <a:cubicBezTo>
                  <a:pt x="328" y="155"/>
                  <a:pt x="328" y="155"/>
                  <a:pt x="328" y="155"/>
                </a:cubicBezTo>
                <a:cubicBezTo>
                  <a:pt x="327" y="153"/>
                  <a:pt x="327" y="153"/>
                  <a:pt x="327" y="153"/>
                </a:cubicBezTo>
                <a:cubicBezTo>
                  <a:pt x="325" y="154"/>
                  <a:pt x="325" y="154"/>
                  <a:pt x="325" y="154"/>
                </a:cubicBezTo>
                <a:cubicBezTo>
                  <a:pt x="323" y="156"/>
                  <a:pt x="323" y="156"/>
                  <a:pt x="323" y="156"/>
                </a:cubicBezTo>
                <a:cubicBezTo>
                  <a:pt x="321" y="156"/>
                  <a:pt x="321" y="156"/>
                  <a:pt x="321" y="156"/>
                </a:cubicBezTo>
                <a:cubicBezTo>
                  <a:pt x="320" y="154"/>
                  <a:pt x="320" y="154"/>
                  <a:pt x="320" y="154"/>
                </a:cubicBezTo>
                <a:cubicBezTo>
                  <a:pt x="322" y="152"/>
                  <a:pt x="322" y="152"/>
                  <a:pt x="322" y="152"/>
                </a:cubicBezTo>
                <a:cubicBezTo>
                  <a:pt x="322" y="151"/>
                  <a:pt x="322" y="151"/>
                  <a:pt x="322" y="151"/>
                </a:cubicBezTo>
                <a:cubicBezTo>
                  <a:pt x="320" y="151"/>
                  <a:pt x="320" y="151"/>
                  <a:pt x="320" y="151"/>
                </a:cubicBezTo>
                <a:cubicBezTo>
                  <a:pt x="318" y="154"/>
                  <a:pt x="318" y="154"/>
                  <a:pt x="318" y="154"/>
                </a:cubicBezTo>
                <a:cubicBezTo>
                  <a:pt x="318" y="158"/>
                  <a:pt x="318" y="158"/>
                  <a:pt x="318" y="158"/>
                </a:cubicBezTo>
                <a:cubicBezTo>
                  <a:pt x="319" y="159"/>
                  <a:pt x="319" y="159"/>
                  <a:pt x="319" y="159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7" y="164"/>
                  <a:pt x="317" y="164"/>
                  <a:pt x="317" y="164"/>
                </a:cubicBezTo>
                <a:cubicBezTo>
                  <a:pt x="315" y="167"/>
                  <a:pt x="315" y="167"/>
                  <a:pt x="315" y="167"/>
                </a:cubicBezTo>
                <a:cubicBezTo>
                  <a:pt x="314" y="170"/>
                  <a:pt x="314" y="170"/>
                  <a:pt x="314" y="170"/>
                </a:cubicBezTo>
                <a:cubicBezTo>
                  <a:pt x="314" y="173"/>
                  <a:pt x="314" y="173"/>
                  <a:pt x="314" y="173"/>
                </a:cubicBezTo>
                <a:cubicBezTo>
                  <a:pt x="319" y="178"/>
                  <a:pt x="319" y="178"/>
                  <a:pt x="319" y="178"/>
                </a:cubicBezTo>
                <a:cubicBezTo>
                  <a:pt x="323" y="180"/>
                  <a:pt x="323" y="180"/>
                  <a:pt x="323" y="180"/>
                </a:cubicBezTo>
                <a:cubicBezTo>
                  <a:pt x="325" y="183"/>
                  <a:pt x="325" y="183"/>
                  <a:pt x="325" y="183"/>
                </a:cubicBezTo>
                <a:cubicBezTo>
                  <a:pt x="327" y="183"/>
                  <a:pt x="327" y="183"/>
                  <a:pt x="327" y="183"/>
                </a:cubicBezTo>
                <a:cubicBezTo>
                  <a:pt x="330" y="180"/>
                  <a:pt x="330" y="180"/>
                  <a:pt x="330" y="180"/>
                </a:cubicBezTo>
                <a:cubicBezTo>
                  <a:pt x="333" y="179"/>
                  <a:pt x="333" y="179"/>
                  <a:pt x="333" y="179"/>
                </a:cubicBezTo>
                <a:cubicBezTo>
                  <a:pt x="336" y="181"/>
                  <a:pt x="336" y="181"/>
                  <a:pt x="336" y="181"/>
                </a:cubicBezTo>
                <a:cubicBezTo>
                  <a:pt x="342" y="182"/>
                  <a:pt x="342" y="182"/>
                  <a:pt x="342" y="182"/>
                </a:cubicBezTo>
                <a:cubicBezTo>
                  <a:pt x="344" y="183"/>
                  <a:pt x="344" y="183"/>
                  <a:pt x="344" y="183"/>
                </a:cubicBezTo>
                <a:cubicBezTo>
                  <a:pt x="345" y="186"/>
                  <a:pt x="345" y="186"/>
                  <a:pt x="345" y="186"/>
                </a:cubicBezTo>
                <a:cubicBezTo>
                  <a:pt x="346" y="187"/>
                  <a:pt x="346" y="187"/>
                  <a:pt x="346" y="187"/>
                </a:cubicBezTo>
                <a:cubicBezTo>
                  <a:pt x="347" y="185"/>
                  <a:pt x="347" y="185"/>
                  <a:pt x="347" y="185"/>
                </a:cubicBezTo>
                <a:cubicBezTo>
                  <a:pt x="347" y="182"/>
                  <a:pt x="347" y="182"/>
                  <a:pt x="347" y="182"/>
                </a:cubicBezTo>
                <a:cubicBezTo>
                  <a:pt x="348" y="181"/>
                  <a:pt x="348" y="181"/>
                  <a:pt x="348" y="181"/>
                </a:cubicBezTo>
                <a:cubicBezTo>
                  <a:pt x="350" y="182"/>
                  <a:pt x="350" y="182"/>
                  <a:pt x="350" y="182"/>
                </a:cubicBezTo>
                <a:cubicBezTo>
                  <a:pt x="350" y="183"/>
                  <a:pt x="350" y="183"/>
                  <a:pt x="350" y="183"/>
                </a:cubicBezTo>
                <a:cubicBezTo>
                  <a:pt x="347" y="186"/>
                  <a:pt x="347" y="186"/>
                  <a:pt x="347" y="186"/>
                </a:cubicBezTo>
                <a:cubicBezTo>
                  <a:pt x="348" y="189"/>
                  <a:pt x="348" y="189"/>
                  <a:pt x="348" y="189"/>
                </a:cubicBezTo>
                <a:cubicBezTo>
                  <a:pt x="349" y="189"/>
                  <a:pt x="349" y="189"/>
                  <a:pt x="349" y="189"/>
                </a:cubicBezTo>
                <a:cubicBezTo>
                  <a:pt x="352" y="186"/>
                  <a:pt x="352" y="186"/>
                  <a:pt x="352" y="186"/>
                </a:cubicBezTo>
                <a:cubicBezTo>
                  <a:pt x="353" y="184"/>
                  <a:pt x="353" y="184"/>
                  <a:pt x="353" y="184"/>
                </a:cubicBezTo>
                <a:cubicBezTo>
                  <a:pt x="357" y="184"/>
                  <a:pt x="357" y="184"/>
                  <a:pt x="357" y="184"/>
                </a:cubicBezTo>
                <a:cubicBezTo>
                  <a:pt x="362" y="181"/>
                  <a:pt x="362" y="181"/>
                  <a:pt x="362" y="181"/>
                </a:cubicBezTo>
                <a:cubicBezTo>
                  <a:pt x="365" y="180"/>
                  <a:pt x="365" y="180"/>
                  <a:pt x="365" y="180"/>
                </a:cubicBezTo>
                <a:cubicBezTo>
                  <a:pt x="367" y="178"/>
                  <a:pt x="367" y="178"/>
                  <a:pt x="367" y="178"/>
                </a:cubicBezTo>
                <a:cubicBezTo>
                  <a:pt x="368" y="178"/>
                  <a:pt x="368" y="178"/>
                  <a:pt x="368" y="178"/>
                </a:cubicBezTo>
                <a:cubicBezTo>
                  <a:pt x="368" y="179"/>
                  <a:pt x="368" y="179"/>
                  <a:pt x="368" y="179"/>
                </a:cubicBezTo>
                <a:cubicBezTo>
                  <a:pt x="370" y="180"/>
                  <a:pt x="370" y="180"/>
                  <a:pt x="370" y="180"/>
                </a:cubicBezTo>
                <a:cubicBezTo>
                  <a:pt x="374" y="177"/>
                  <a:pt x="374" y="177"/>
                  <a:pt x="374" y="177"/>
                </a:cubicBezTo>
                <a:cubicBezTo>
                  <a:pt x="377" y="177"/>
                  <a:pt x="377" y="177"/>
                  <a:pt x="377" y="177"/>
                </a:cubicBezTo>
                <a:cubicBezTo>
                  <a:pt x="378" y="176"/>
                  <a:pt x="378" y="176"/>
                  <a:pt x="378" y="176"/>
                </a:cubicBezTo>
                <a:cubicBezTo>
                  <a:pt x="377" y="178"/>
                  <a:pt x="377" y="178"/>
                  <a:pt x="377" y="178"/>
                </a:cubicBezTo>
                <a:cubicBezTo>
                  <a:pt x="374" y="180"/>
                  <a:pt x="374" y="180"/>
                  <a:pt x="374" y="180"/>
                </a:cubicBezTo>
                <a:cubicBezTo>
                  <a:pt x="374" y="181"/>
                  <a:pt x="374" y="181"/>
                  <a:pt x="374" y="181"/>
                </a:cubicBezTo>
                <a:cubicBezTo>
                  <a:pt x="376" y="181"/>
                  <a:pt x="376" y="181"/>
                  <a:pt x="376" y="181"/>
                </a:cubicBezTo>
                <a:cubicBezTo>
                  <a:pt x="374" y="185"/>
                  <a:pt x="374" y="185"/>
                  <a:pt x="374" y="185"/>
                </a:cubicBezTo>
                <a:cubicBezTo>
                  <a:pt x="370" y="186"/>
                  <a:pt x="370" y="186"/>
                  <a:pt x="370" y="186"/>
                </a:cubicBezTo>
                <a:cubicBezTo>
                  <a:pt x="369" y="185"/>
                  <a:pt x="369" y="185"/>
                  <a:pt x="369" y="185"/>
                </a:cubicBezTo>
                <a:cubicBezTo>
                  <a:pt x="367" y="185"/>
                  <a:pt x="367" y="185"/>
                  <a:pt x="367" y="185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64" y="188"/>
                  <a:pt x="364" y="188"/>
                  <a:pt x="364" y="188"/>
                </a:cubicBezTo>
                <a:cubicBezTo>
                  <a:pt x="367" y="188"/>
                  <a:pt x="367" y="188"/>
                  <a:pt x="367" y="188"/>
                </a:cubicBezTo>
                <a:cubicBezTo>
                  <a:pt x="369" y="190"/>
                  <a:pt x="369" y="190"/>
                  <a:pt x="369" y="190"/>
                </a:cubicBezTo>
                <a:cubicBezTo>
                  <a:pt x="368" y="193"/>
                  <a:pt x="368" y="193"/>
                  <a:pt x="368" y="193"/>
                </a:cubicBezTo>
                <a:cubicBezTo>
                  <a:pt x="364" y="198"/>
                  <a:pt x="364" y="198"/>
                  <a:pt x="364" y="198"/>
                </a:cubicBezTo>
                <a:cubicBezTo>
                  <a:pt x="364" y="200"/>
                  <a:pt x="364" y="200"/>
                  <a:pt x="364" y="200"/>
                </a:cubicBezTo>
                <a:cubicBezTo>
                  <a:pt x="363" y="202"/>
                  <a:pt x="363" y="202"/>
                  <a:pt x="363" y="202"/>
                </a:cubicBezTo>
                <a:cubicBezTo>
                  <a:pt x="362" y="204"/>
                  <a:pt x="362" y="204"/>
                  <a:pt x="362" y="204"/>
                </a:cubicBezTo>
                <a:cubicBezTo>
                  <a:pt x="363" y="205"/>
                  <a:pt x="363" y="205"/>
                  <a:pt x="363" y="205"/>
                </a:cubicBezTo>
                <a:cubicBezTo>
                  <a:pt x="363" y="207"/>
                  <a:pt x="363" y="207"/>
                  <a:pt x="363" y="207"/>
                </a:cubicBezTo>
                <a:cubicBezTo>
                  <a:pt x="362" y="209"/>
                  <a:pt x="362" y="209"/>
                  <a:pt x="362" y="209"/>
                </a:cubicBezTo>
                <a:cubicBezTo>
                  <a:pt x="360" y="212"/>
                  <a:pt x="360" y="212"/>
                  <a:pt x="360" y="212"/>
                </a:cubicBezTo>
                <a:cubicBezTo>
                  <a:pt x="358" y="214"/>
                  <a:pt x="358" y="214"/>
                  <a:pt x="358" y="214"/>
                </a:cubicBezTo>
                <a:cubicBezTo>
                  <a:pt x="356" y="213"/>
                  <a:pt x="356" y="213"/>
                  <a:pt x="356" y="213"/>
                </a:cubicBezTo>
                <a:cubicBezTo>
                  <a:pt x="354" y="214"/>
                  <a:pt x="354" y="214"/>
                  <a:pt x="354" y="214"/>
                </a:cubicBezTo>
                <a:cubicBezTo>
                  <a:pt x="352" y="216"/>
                  <a:pt x="352" y="216"/>
                  <a:pt x="352" y="216"/>
                </a:cubicBezTo>
                <a:cubicBezTo>
                  <a:pt x="350" y="217"/>
                  <a:pt x="350" y="217"/>
                  <a:pt x="350" y="217"/>
                </a:cubicBezTo>
                <a:cubicBezTo>
                  <a:pt x="347" y="217"/>
                  <a:pt x="347" y="217"/>
                  <a:pt x="347" y="217"/>
                </a:cubicBezTo>
                <a:cubicBezTo>
                  <a:pt x="344" y="215"/>
                  <a:pt x="344" y="215"/>
                  <a:pt x="344" y="215"/>
                </a:cubicBezTo>
                <a:cubicBezTo>
                  <a:pt x="342" y="215"/>
                  <a:pt x="342" y="215"/>
                  <a:pt x="342" y="215"/>
                </a:cubicBezTo>
                <a:cubicBezTo>
                  <a:pt x="341" y="214"/>
                  <a:pt x="341" y="214"/>
                  <a:pt x="341" y="214"/>
                </a:cubicBezTo>
                <a:cubicBezTo>
                  <a:pt x="340" y="212"/>
                  <a:pt x="340" y="212"/>
                  <a:pt x="340" y="212"/>
                </a:cubicBezTo>
                <a:cubicBezTo>
                  <a:pt x="339" y="212"/>
                  <a:pt x="339" y="212"/>
                  <a:pt x="339" y="212"/>
                </a:cubicBezTo>
                <a:cubicBezTo>
                  <a:pt x="336" y="215"/>
                  <a:pt x="336" y="215"/>
                  <a:pt x="336" y="215"/>
                </a:cubicBezTo>
                <a:cubicBezTo>
                  <a:pt x="334" y="217"/>
                  <a:pt x="334" y="217"/>
                  <a:pt x="334" y="217"/>
                </a:cubicBezTo>
                <a:cubicBezTo>
                  <a:pt x="332" y="219"/>
                  <a:pt x="332" y="219"/>
                  <a:pt x="332" y="219"/>
                </a:cubicBezTo>
                <a:cubicBezTo>
                  <a:pt x="327" y="221"/>
                  <a:pt x="327" y="221"/>
                  <a:pt x="327" y="221"/>
                </a:cubicBezTo>
                <a:cubicBezTo>
                  <a:pt x="325" y="222"/>
                  <a:pt x="325" y="222"/>
                  <a:pt x="325" y="222"/>
                </a:cubicBezTo>
                <a:cubicBezTo>
                  <a:pt x="323" y="223"/>
                  <a:pt x="323" y="223"/>
                  <a:pt x="323" y="223"/>
                </a:cubicBezTo>
                <a:cubicBezTo>
                  <a:pt x="321" y="222"/>
                  <a:pt x="321" y="222"/>
                  <a:pt x="321" y="222"/>
                </a:cubicBezTo>
                <a:cubicBezTo>
                  <a:pt x="317" y="222"/>
                  <a:pt x="317" y="222"/>
                  <a:pt x="317" y="222"/>
                </a:cubicBezTo>
                <a:cubicBezTo>
                  <a:pt x="314" y="224"/>
                  <a:pt x="314" y="224"/>
                  <a:pt x="314" y="224"/>
                </a:cubicBezTo>
                <a:cubicBezTo>
                  <a:pt x="311" y="224"/>
                  <a:pt x="311" y="224"/>
                  <a:pt x="311" y="224"/>
                </a:cubicBezTo>
                <a:cubicBezTo>
                  <a:pt x="310" y="226"/>
                  <a:pt x="310" y="226"/>
                  <a:pt x="310" y="226"/>
                </a:cubicBezTo>
                <a:cubicBezTo>
                  <a:pt x="310" y="229"/>
                  <a:pt x="310" y="229"/>
                  <a:pt x="310" y="229"/>
                </a:cubicBezTo>
                <a:cubicBezTo>
                  <a:pt x="308" y="233"/>
                  <a:pt x="308" y="233"/>
                  <a:pt x="308" y="233"/>
                </a:cubicBezTo>
                <a:cubicBezTo>
                  <a:pt x="306" y="235"/>
                  <a:pt x="306" y="235"/>
                  <a:pt x="306" y="235"/>
                </a:cubicBezTo>
                <a:cubicBezTo>
                  <a:pt x="306" y="233"/>
                  <a:pt x="306" y="233"/>
                  <a:pt x="306" y="233"/>
                </a:cubicBezTo>
                <a:cubicBezTo>
                  <a:pt x="303" y="230"/>
                  <a:pt x="303" y="230"/>
                  <a:pt x="303" y="230"/>
                </a:cubicBezTo>
                <a:cubicBezTo>
                  <a:pt x="300" y="230"/>
                  <a:pt x="300" y="230"/>
                  <a:pt x="300" y="230"/>
                </a:cubicBezTo>
                <a:cubicBezTo>
                  <a:pt x="298" y="231"/>
                  <a:pt x="298" y="231"/>
                  <a:pt x="298" y="231"/>
                </a:cubicBezTo>
                <a:cubicBezTo>
                  <a:pt x="299" y="232"/>
                  <a:pt x="299" y="232"/>
                  <a:pt x="299" y="232"/>
                </a:cubicBezTo>
                <a:cubicBezTo>
                  <a:pt x="300" y="234"/>
                  <a:pt x="300" y="234"/>
                  <a:pt x="300" y="234"/>
                </a:cubicBezTo>
                <a:cubicBezTo>
                  <a:pt x="299" y="236"/>
                  <a:pt x="299" y="236"/>
                  <a:pt x="299" y="236"/>
                </a:cubicBezTo>
                <a:cubicBezTo>
                  <a:pt x="298" y="236"/>
                  <a:pt x="298" y="236"/>
                  <a:pt x="298" y="236"/>
                </a:cubicBezTo>
                <a:cubicBezTo>
                  <a:pt x="297" y="233"/>
                  <a:pt x="297" y="233"/>
                  <a:pt x="297" y="233"/>
                </a:cubicBezTo>
                <a:cubicBezTo>
                  <a:pt x="295" y="231"/>
                  <a:pt x="295" y="231"/>
                  <a:pt x="295" y="231"/>
                </a:cubicBezTo>
                <a:cubicBezTo>
                  <a:pt x="294" y="231"/>
                  <a:pt x="294" y="231"/>
                  <a:pt x="294" y="231"/>
                </a:cubicBezTo>
                <a:cubicBezTo>
                  <a:pt x="290" y="235"/>
                  <a:pt x="290" y="235"/>
                  <a:pt x="290" y="235"/>
                </a:cubicBezTo>
                <a:cubicBezTo>
                  <a:pt x="289" y="238"/>
                  <a:pt x="289" y="238"/>
                  <a:pt x="289" y="238"/>
                </a:cubicBezTo>
                <a:cubicBezTo>
                  <a:pt x="288" y="238"/>
                  <a:pt x="288" y="238"/>
                  <a:pt x="288" y="238"/>
                </a:cubicBezTo>
                <a:cubicBezTo>
                  <a:pt x="286" y="238"/>
                  <a:pt x="286" y="238"/>
                  <a:pt x="286" y="238"/>
                </a:cubicBezTo>
                <a:cubicBezTo>
                  <a:pt x="281" y="243"/>
                  <a:pt x="281" y="243"/>
                  <a:pt x="281" y="243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79" y="248"/>
                  <a:pt x="279" y="248"/>
                  <a:pt x="279" y="248"/>
                </a:cubicBezTo>
                <a:cubicBezTo>
                  <a:pt x="276" y="248"/>
                  <a:pt x="276" y="248"/>
                  <a:pt x="276" y="248"/>
                </a:cubicBezTo>
                <a:cubicBezTo>
                  <a:pt x="274" y="247"/>
                  <a:pt x="274" y="247"/>
                  <a:pt x="274" y="247"/>
                </a:cubicBezTo>
                <a:cubicBezTo>
                  <a:pt x="273" y="248"/>
                  <a:pt x="273" y="248"/>
                  <a:pt x="273" y="248"/>
                </a:cubicBezTo>
                <a:cubicBezTo>
                  <a:pt x="276" y="251"/>
                  <a:pt x="276" y="251"/>
                  <a:pt x="276" y="251"/>
                </a:cubicBezTo>
                <a:cubicBezTo>
                  <a:pt x="275" y="253"/>
                  <a:pt x="275" y="253"/>
                  <a:pt x="275" y="253"/>
                </a:cubicBezTo>
                <a:cubicBezTo>
                  <a:pt x="274" y="253"/>
                  <a:pt x="274" y="253"/>
                  <a:pt x="274" y="253"/>
                </a:cubicBezTo>
                <a:cubicBezTo>
                  <a:pt x="272" y="251"/>
                  <a:pt x="272" y="251"/>
                  <a:pt x="272" y="251"/>
                </a:cubicBezTo>
                <a:cubicBezTo>
                  <a:pt x="271" y="251"/>
                  <a:pt x="271" y="251"/>
                  <a:pt x="271" y="251"/>
                </a:cubicBezTo>
                <a:cubicBezTo>
                  <a:pt x="270" y="253"/>
                  <a:pt x="270" y="253"/>
                  <a:pt x="270" y="253"/>
                </a:cubicBezTo>
                <a:cubicBezTo>
                  <a:pt x="267" y="257"/>
                  <a:pt x="267" y="257"/>
                  <a:pt x="267" y="257"/>
                </a:cubicBezTo>
                <a:cubicBezTo>
                  <a:pt x="267" y="258"/>
                  <a:pt x="267" y="258"/>
                  <a:pt x="267" y="258"/>
                </a:cubicBezTo>
                <a:cubicBezTo>
                  <a:pt x="269" y="261"/>
                  <a:pt x="269" y="261"/>
                  <a:pt x="269" y="261"/>
                </a:cubicBezTo>
                <a:cubicBezTo>
                  <a:pt x="270" y="264"/>
                  <a:pt x="270" y="264"/>
                  <a:pt x="270" y="264"/>
                </a:cubicBezTo>
                <a:cubicBezTo>
                  <a:pt x="269" y="266"/>
                  <a:pt x="269" y="266"/>
                  <a:pt x="269" y="266"/>
                </a:cubicBezTo>
                <a:cubicBezTo>
                  <a:pt x="268" y="268"/>
                  <a:pt x="268" y="268"/>
                  <a:pt x="268" y="268"/>
                </a:cubicBezTo>
                <a:cubicBezTo>
                  <a:pt x="269" y="270"/>
                  <a:pt x="269" y="270"/>
                  <a:pt x="269" y="270"/>
                </a:cubicBezTo>
                <a:cubicBezTo>
                  <a:pt x="270" y="270"/>
                  <a:pt x="270" y="270"/>
                  <a:pt x="270" y="270"/>
                </a:cubicBezTo>
                <a:cubicBezTo>
                  <a:pt x="272" y="268"/>
                  <a:pt x="272" y="268"/>
                  <a:pt x="272" y="268"/>
                </a:cubicBezTo>
                <a:cubicBezTo>
                  <a:pt x="272" y="269"/>
                  <a:pt x="272" y="269"/>
                  <a:pt x="272" y="269"/>
                </a:cubicBezTo>
                <a:cubicBezTo>
                  <a:pt x="273" y="273"/>
                  <a:pt x="273" y="273"/>
                  <a:pt x="273" y="273"/>
                </a:cubicBezTo>
                <a:cubicBezTo>
                  <a:pt x="271" y="274"/>
                  <a:pt x="271" y="274"/>
                  <a:pt x="271" y="274"/>
                </a:cubicBezTo>
                <a:cubicBezTo>
                  <a:pt x="270" y="275"/>
                  <a:pt x="270" y="275"/>
                  <a:pt x="270" y="275"/>
                </a:cubicBezTo>
                <a:cubicBezTo>
                  <a:pt x="271" y="276"/>
                  <a:pt x="271" y="276"/>
                  <a:pt x="271" y="276"/>
                </a:cubicBezTo>
                <a:cubicBezTo>
                  <a:pt x="273" y="275"/>
                  <a:pt x="273" y="275"/>
                  <a:pt x="273" y="275"/>
                </a:cubicBezTo>
                <a:cubicBezTo>
                  <a:pt x="274" y="274"/>
                  <a:pt x="274" y="274"/>
                  <a:pt x="274" y="274"/>
                </a:cubicBezTo>
                <a:cubicBezTo>
                  <a:pt x="275" y="274"/>
                  <a:pt x="275" y="274"/>
                  <a:pt x="275" y="274"/>
                </a:cubicBezTo>
                <a:cubicBezTo>
                  <a:pt x="276" y="275"/>
                  <a:pt x="276" y="275"/>
                  <a:pt x="276" y="275"/>
                </a:cubicBezTo>
                <a:cubicBezTo>
                  <a:pt x="276" y="277"/>
                  <a:pt x="276" y="277"/>
                  <a:pt x="276" y="277"/>
                </a:cubicBezTo>
                <a:cubicBezTo>
                  <a:pt x="279" y="277"/>
                  <a:pt x="279" y="277"/>
                  <a:pt x="279" y="277"/>
                </a:cubicBezTo>
                <a:cubicBezTo>
                  <a:pt x="281" y="278"/>
                  <a:pt x="281" y="278"/>
                  <a:pt x="281" y="278"/>
                </a:cubicBezTo>
                <a:cubicBezTo>
                  <a:pt x="283" y="278"/>
                  <a:pt x="283" y="278"/>
                  <a:pt x="283" y="278"/>
                </a:cubicBezTo>
                <a:cubicBezTo>
                  <a:pt x="285" y="276"/>
                  <a:pt x="285" y="276"/>
                  <a:pt x="285" y="276"/>
                </a:cubicBezTo>
                <a:cubicBezTo>
                  <a:pt x="286" y="272"/>
                  <a:pt x="286" y="272"/>
                  <a:pt x="286" y="272"/>
                </a:cubicBezTo>
                <a:cubicBezTo>
                  <a:pt x="288" y="270"/>
                  <a:pt x="288" y="270"/>
                  <a:pt x="288" y="270"/>
                </a:cubicBezTo>
                <a:cubicBezTo>
                  <a:pt x="292" y="270"/>
                  <a:pt x="292" y="270"/>
                  <a:pt x="292" y="270"/>
                </a:cubicBezTo>
                <a:cubicBezTo>
                  <a:pt x="294" y="269"/>
                  <a:pt x="294" y="269"/>
                  <a:pt x="294" y="269"/>
                </a:cubicBezTo>
                <a:cubicBezTo>
                  <a:pt x="292" y="271"/>
                  <a:pt x="292" y="271"/>
                  <a:pt x="292" y="271"/>
                </a:cubicBezTo>
                <a:cubicBezTo>
                  <a:pt x="290" y="272"/>
                  <a:pt x="290" y="272"/>
                  <a:pt x="290" y="272"/>
                </a:cubicBezTo>
                <a:cubicBezTo>
                  <a:pt x="286" y="275"/>
                  <a:pt x="286" y="275"/>
                  <a:pt x="286" y="275"/>
                </a:cubicBezTo>
                <a:cubicBezTo>
                  <a:pt x="286" y="278"/>
                  <a:pt x="286" y="278"/>
                  <a:pt x="286" y="278"/>
                </a:cubicBezTo>
                <a:cubicBezTo>
                  <a:pt x="284" y="279"/>
                  <a:pt x="284" y="279"/>
                  <a:pt x="284" y="279"/>
                </a:cubicBezTo>
                <a:cubicBezTo>
                  <a:pt x="287" y="282"/>
                  <a:pt x="287" y="282"/>
                  <a:pt x="287" y="282"/>
                </a:cubicBezTo>
                <a:cubicBezTo>
                  <a:pt x="287" y="284"/>
                  <a:pt x="287" y="284"/>
                  <a:pt x="287" y="284"/>
                </a:cubicBezTo>
                <a:cubicBezTo>
                  <a:pt x="284" y="284"/>
                  <a:pt x="284" y="284"/>
                  <a:pt x="284" y="284"/>
                </a:cubicBezTo>
                <a:cubicBezTo>
                  <a:pt x="282" y="283"/>
                  <a:pt x="282" y="283"/>
                  <a:pt x="282" y="283"/>
                </a:cubicBezTo>
                <a:cubicBezTo>
                  <a:pt x="282" y="282"/>
                  <a:pt x="282" y="282"/>
                  <a:pt x="282" y="282"/>
                </a:cubicBezTo>
                <a:cubicBezTo>
                  <a:pt x="281" y="281"/>
                  <a:pt x="281" y="281"/>
                  <a:pt x="281" y="281"/>
                </a:cubicBezTo>
                <a:cubicBezTo>
                  <a:pt x="279" y="281"/>
                  <a:pt x="279" y="281"/>
                  <a:pt x="279" y="281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5" y="278"/>
                  <a:pt x="275" y="278"/>
                  <a:pt x="275" y="278"/>
                </a:cubicBezTo>
                <a:cubicBezTo>
                  <a:pt x="273" y="277"/>
                  <a:pt x="273" y="277"/>
                  <a:pt x="273" y="277"/>
                </a:cubicBezTo>
                <a:cubicBezTo>
                  <a:pt x="272" y="278"/>
                  <a:pt x="272" y="278"/>
                  <a:pt x="272" y="278"/>
                </a:cubicBezTo>
                <a:cubicBezTo>
                  <a:pt x="270" y="278"/>
                  <a:pt x="270" y="278"/>
                  <a:pt x="270" y="278"/>
                </a:cubicBezTo>
                <a:cubicBezTo>
                  <a:pt x="269" y="280"/>
                  <a:pt x="269" y="280"/>
                  <a:pt x="269" y="280"/>
                </a:cubicBezTo>
                <a:cubicBezTo>
                  <a:pt x="267" y="282"/>
                  <a:pt x="267" y="282"/>
                  <a:pt x="267" y="282"/>
                </a:cubicBezTo>
                <a:cubicBezTo>
                  <a:pt x="265" y="281"/>
                  <a:pt x="265" y="281"/>
                  <a:pt x="265" y="281"/>
                </a:cubicBezTo>
                <a:cubicBezTo>
                  <a:pt x="264" y="283"/>
                  <a:pt x="264" y="283"/>
                  <a:pt x="264" y="283"/>
                </a:cubicBezTo>
                <a:cubicBezTo>
                  <a:pt x="265" y="285"/>
                  <a:pt x="265" y="285"/>
                  <a:pt x="265" y="285"/>
                </a:cubicBezTo>
                <a:cubicBezTo>
                  <a:pt x="267" y="285"/>
                  <a:pt x="267" y="285"/>
                  <a:pt x="267" y="285"/>
                </a:cubicBezTo>
                <a:cubicBezTo>
                  <a:pt x="265" y="287"/>
                  <a:pt x="265" y="287"/>
                  <a:pt x="265" y="287"/>
                </a:cubicBezTo>
                <a:cubicBezTo>
                  <a:pt x="265" y="290"/>
                  <a:pt x="265" y="290"/>
                  <a:pt x="265" y="290"/>
                </a:cubicBezTo>
                <a:cubicBezTo>
                  <a:pt x="265" y="292"/>
                  <a:pt x="265" y="292"/>
                  <a:pt x="265" y="292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7" y="296"/>
                  <a:pt x="267" y="296"/>
                  <a:pt x="267" y="296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268" y="300"/>
                  <a:pt x="268" y="300"/>
                  <a:pt x="268" y="300"/>
                </a:cubicBezTo>
                <a:cubicBezTo>
                  <a:pt x="270" y="302"/>
                  <a:pt x="270" y="302"/>
                  <a:pt x="270" y="302"/>
                </a:cubicBezTo>
                <a:cubicBezTo>
                  <a:pt x="270" y="303"/>
                  <a:pt x="270" y="303"/>
                  <a:pt x="270" y="303"/>
                </a:cubicBezTo>
                <a:cubicBezTo>
                  <a:pt x="267" y="303"/>
                  <a:pt x="267" y="303"/>
                  <a:pt x="267" y="303"/>
                </a:cubicBezTo>
                <a:cubicBezTo>
                  <a:pt x="266" y="304"/>
                  <a:pt x="266" y="304"/>
                  <a:pt x="266" y="304"/>
                </a:cubicBezTo>
                <a:cubicBezTo>
                  <a:pt x="274" y="308"/>
                  <a:pt x="274" y="308"/>
                  <a:pt x="274" y="308"/>
                </a:cubicBezTo>
                <a:cubicBezTo>
                  <a:pt x="278" y="308"/>
                  <a:pt x="278" y="308"/>
                  <a:pt x="278" y="308"/>
                </a:cubicBezTo>
                <a:cubicBezTo>
                  <a:pt x="281" y="306"/>
                  <a:pt x="281" y="306"/>
                  <a:pt x="281" y="306"/>
                </a:cubicBezTo>
                <a:cubicBezTo>
                  <a:pt x="283" y="306"/>
                  <a:pt x="283" y="306"/>
                  <a:pt x="283" y="306"/>
                </a:cubicBezTo>
                <a:cubicBezTo>
                  <a:pt x="284" y="306"/>
                  <a:pt x="284" y="306"/>
                  <a:pt x="284" y="306"/>
                </a:cubicBezTo>
                <a:cubicBezTo>
                  <a:pt x="286" y="306"/>
                  <a:pt x="286" y="306"/>
                  <a:pt x="286" y="306"/>
                </a:cubicBezTo>
                <a:cubicBezTo>
                  <a:pt x="289" y="302"/>
                  <a:pt x="289" y="302"/>
                  <a:pt x="289" y="302"/>
                </a:cubicBezTo>
                <a:cubicBezTo>
                  <a:pt x="289" y="300"/>
                  <a:pt x="289" y="300"/>
                  <a:pt x="289" y="300"/>
                </a:cubicBezTo>
                <a:cubicBezTo>
                  <a:pt x="288" y="298"/>
                  <a:pt x="288" y="298"/>
                  <a:pt x="288" y="298"/>
                </a:cubicBezTo>
                <a:cubicBezTo>
                  <a:pt x="288" y="297"/>
                  <a:pt x="288" y="297"/>
                  <a:pt x="288" y="297"/>
                </a:cubicBezTo>
                <a:cubicBezTo>
                  <a:pt x="291" y="295"/>
                  <a:pt x="291" y="295"/>
                  <a:pt x="291" y="295"/>
                </a:cubicBezTo>
                <a:cubicBezTo>
                  <a:pt x="295" y="293"/>
                  <a:pt x="295" y="293"/>
                  <a:pt x="295" y="293"/>
                </a:cubicBezTo>
                <a:cubicBezTo>
                  <a:pt x="300" y="289"/>
                  <a:pt x="300" y="289"/>
                  <a:pt x="300" y="289"/>
                </a:cubicBezTo>
                <a:cubicBezTo>
                  <a:pt x="302" y="290"/>
                  <a:pt x="302" y="290"/>
                  <a:pt x="302" y="290"/>
                </a:cubicBezTo>
                <a:cubicBezTo>
                  <a:pt x="300" y="290"/>
                  <a:pt x="300" y="290"/>
                  <a:pt x="300" y="290"/>
                </a:cubicBezTo>
                <a:cubicBezTo>
                  <a:pt x="295" y="295"/>
                  <a:pt x="295" y="295"/>
                  <a:pt x="295" y="295"/>
                </a:cubicBezTo>
                <a:cubicBezTo>
                  <a:pt x="292" y="297"/>
                  <a:pt x="292" y="297"/>
                  <a:pt x="292" y="297"/>
                </a:cubicBezTo>
                <a:cubicBezTo>
                  <a:pt x="292" y="298"/>
                  <a:pt x="292" y="298"/>
                  <a:pt x="292" y="298"/>
                </a:cubicBezTo>
                <a:cubicBezTo>
                  <a:pt x="294" y="300"/>
                  <a:pt x="294" y="300"/>
                  <a:pt x="294" y="300"/>
                </a:cubicBezTo>
                <a:cubicBezTo>
                  <a:pt x="294" y="301"/>
                  <a:pt x="294" y="301"/>
                  <a:pt x="294" y="301"/>
                </a:cubicBezTo>
                <a:cubicBezTo>
                  <a:pt x="292" y="305"/>
                  <a:pt x="292" y="305"/>
                  <a:pt x="292" y="305"/>
                </a:cubicBezTo>
                <a:cubicBezTo>
                  <a:pt x="289" y="306"/>
                  <a:pt x="289" y="306"/>
                  <a:pt x="289" y="306"/>
                </a:cubicBezTo>
                <a:cubicBezTo>
                  <a:pt x="289" y="309"/>
                  <a:pt x="289" y="309"/>
                  <a:pt x="289" y="309"/>
                </a:cubicBezTo>
                <a:cubicBezTo>
                  <a:pt x="289" y="312"/>
                  <a:pt x="289" y="312"/>
                  <a:pt x="289" y="312"/>
                </a:cubicBezTo>
                <a:cubicBezTo>
                  <a:pt x="288" y="314"/>
                  <a:pt x="288" y="314"/>
                  <a:pt x="288" y="314"/>
                </a:cubicBezTo>
                <a:cubicBezTo>
                  <a:pt x="289" y="316"/>
                  <a:pt x="289" y="316"/>
                  <a:pt x="289" y="316"/>
                </a:cubicBezTo>
                <a:cubicBezTo>
                  <a:pt x="288" y="318"/>
                  <a:pt x="288" y="318"/>
                  <a:pt x="288" y="318"/>
                </a:cubicBezTo>
                <a:cubicBezTo>
                  <a:pt x="289" y="320"/>
                  <a:pt x="289" y="320"/>
                  <a:pt x="289" y="320"/>
                </a:cubicBezTo>
                <a:cubicBezTo>
                  <a:pt x="285" y="321"/>
                  <a:pt x="285" y="321"/>
                  <a:pt x="285" y="321"/>
                </a:cubicBezTo>
                <a:cubicBezTo>
                  <a:pt x="284" y="323"/>
                  <a:pt x="284" y="323"/>
                  <a:pt x="284" y="323"/>
                </a:cubicBezTo>
                <a:cubicBezTo>
                  <a:pt x="283" y="325"/>
                  <a:pt x="283" y="325"/>
                  <a:pt x="283" y="325"/>
                </a:cubicBezTo>
                <a:cubicBezTo>
                  <a:pt x="282" y="324"/>
                  <a:pt x="282" y="324"/>
                  <a:pt x="282" y="324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282" y="327"/>
                  <a:pt x="282" y="327"/>
                  <a:pt x="282" y="327"/>
                </a:cubicBezTo>
                <a:cubicBezTo>
                  <a:pt x="282" y="330"/>
                  <a:pt x="282" y="330"/>
                  <a:pt x="282" y="330"/>
                </a:cubicBezTo>
                <a:cubicBezTo>
                  <a:pt x="283" y="330"/>
                  <a:pt x="283" y="330"/>
                  <a:pt x="283" y="330"/>
                </a:cubicBezTo>
                <a:cubicBezTo>
                  <a:pt x="286" y="329"/>
                  <a:pt x="286" y="329"/>
                  <a:pt x="286" y="329"/>
                </a:cubicBezTo>
                <a:cubicBezTo>
                  <a:pt x="287" y="329"/>
                  <a:pt x="287" y="329"/>
                  <a:pt x="287" y="329"/>
                </a:cubicBezTo>
                <a:cubicBezTo>
                  <a:pt x="288" y="331"/>
                  <a:pt x="288" y="331"/>
                  <a:pt x="288" y="331"/>
                </a:cubicBezTo>
                <a:cubicBezTo>
                  <a:pt x="286" y="332"/>
                  <a:pt x="286" y="332"/>
                  <a:pt x="286" y="332"/>
                </a:cubicBezTo>
                <a:cubicBezTo>
                  <a:pt x="284" y="332"/>
                  <a:pt x="284" y="332"/>
                  <a:pt x="284" y="332"/>
                </a:cubicBezTo>
                <a:cubicBezTo>
                  <a:pt x="283" y="333"/>
                  <a:pt x="283" y="333"/>
                  <a:pt x="283" y="333"/>
                </a:cubicBezTo>
                <a:cubicBezTo>
                  <a:pt x="283" y="335"/>
                  <a:pt x="283" y="335"/>
                  <a:pt x="283" y="335"/>
                </a:cubicBezTo>
                <a:cubicBezTo>
                  <a:pt x="283" y="336"/>
                  <a:pt x="283" y="336"/>
                  <a:pt x="283" y="336"/>
                </a:cubicBezTo>
                <a:cubicBezTo>
                  <a:pt x="283" y="337"/>
                  <a:pt x="283" y="337"/>
                  <a:pt x="283" y="337"/>
                </a:cubicBezTo>
                <a:cubicBezTo>
                  <a:pt x="282" y="338"/>
                  <a:pt x="282" y="338"/>
                  <a:pt x="282" y="338"/>
                </a:cubicBezTo>
                <a:cubicBezTo>
                  <a:pt x="280" y="339"/>
                  <a:pt x="280" y="339"/>
                  <a:pt x="280" y="339"/>
                </a:cubicBezTo>
                <a:cubicBezTo>
                  <a:pt x="278" y="340"/>
                  <a:pt x="278" y="340"/>
                  <a:pt x="278" y="340"/>
                </a:cubicBezTo>
                <a:cubicBezTo>
                  <a:pt x="276" y="340"/>
                  <a:pt x="276" y="340"/>
                  <a:pt x="276" y="340"/>
                </a:cubicBezTo>
                <a:cubicBezTo>
                  <a:pt x="275" y="340"/>
                  <a:pt x="275" y="340"/>
                  <a:pt x="275" y="340"/>
                </a:cubicBezTo>
                <a:cubicBezTo>
                  <a:pt x="277" y="342"/>
                  <a:pt x="277" y="342"/>
                  <a:pt x="277" y="342"/>
                </a:cubicBezTo>
                <a:cubicBezTo>
                  <a:pt x="279" y="342"/>
                  <a:pt x="279" y="342"/>
                  <a:pt x="279" y="342"/>
                </a:cubicBezTo>
                <a:cubicBezTo>
                  <a:pt x="281" y="343"/>
                  <a:pt x="281" y="343"/>
                  <a:pt x="281" y="343"/>
                </a:cubicBezTo>
                <a:cubicBezTo>
                  <a:pt x="283" y="340"/>
                  <a:pt x="283" y="340"/>
                  <a:pt x="283" y="340"/>
                </a:cubicBezTo>
                <a:cubicBezTo>
                  <a:pt x="288" y="337"/>
                  <a:pt x="288" y="337"/>
                  <a:pt x="288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91" y="338"/>
                  <a:pt x="291" y="338"/>
                  <a:pt x="291" y="338"/>
                </a:cubicBezTo>
                <a:cubicBezTo>
                  <a:pt x="293" y="336"/>
                  <a:pt x="293" y="336"/>
                  <a:pt x="293" y="336"/>
                </a:cubicBezTo>
                <a:cubicBezTo>
                  <a:pt x="297" y="334"/>
                  <a:pt x="297" y="334"/>
                  <a:pt x="297" y="334"/>
                </a:cubicBezTo>
                <a:cubicBezTo>
                  <a:pt x="296" y="336"/>
                  <a:pt x="296" y="336"/>
                  <a:pt x="296" y="336"/>
                </a:cubicBezTo>
                <a:cubicBezTo>
                  <a:pt x="295" y="337"/>
                  <a:pt x="295" y="337"/>
                  <a:pt x="295" y="337"/>
                </a:cubicBezTo>
                <a:cubicBezTo>
                  <a:pt x="295" y="338"/>
                  <a:pt x="295" y="338"/>
                  <a:pt x="295" y="338"/>
                </a:cubicBezTo>
                <a:cubicBezTo>
                  <a:pt x="296" y="339"/>
                  <a:pt x="296" y="339"/>
                  <a:pt x="296" y="339"/>
                </a:cubicBezTo>
                <a:cubicBezTo>
                  <a:pt x="297" y="341"/>
                  <a:pt x="297" y="341"/>
                  <a:pt x="297" y="341"/>
                </a:cubicBezTo>
                <a:cubicBezTo>
                  <a:pt x="297" y="342"/>
                  <a:pt x="297" y="342"/>
                  <a:pt x="297" y="342"/>
                </a:cubicBezTo>
                <a:cubicBezTo>
                  <a:pt x="298" y="343"/>
                  <a:pt x="298" y="343"/>
                  <a:pt x="298" y="343"/>
                </a:cubicBezTo>
                <a:cubicBezTo>
                  <a:pt x="300" y="342"/>
                  <a:pt x="300" y="342"/>
                  <a:pt x="300" y="342"/>
                </a:cubicBezTo>
                <a:cubicBezTo>
                  <a:pt x="301" y="340"/>
                  <a:pt x="301" y="340"/>
                  <a:pt x="301" y="340"/>
                </a:cubicBezTo>
                <a:cubicBezTo>
                  <a:pt x="302" y="341"/>
                  <a:pt x="302" y="341"/>
                  <a:pt x="302" y="341"/>
                </a:cubicBezTo>
                <a:cubicBezTo>
                  <a:pt x="302" y="342"/>
                  <a:pt x="302" y="342"/>
                  <a:pt x="302" y="342"/>
                </a:cubicBezTo>
                <a:cubicBezTo>
                  <a:pt x="303" y="345"/>
                  <a:pt x="303" y="345"/>
                  <a:pt x="303" y="345"/>
                </a:cubicBezTo>
                <a:cubicBezTo>
                  <a:pt x="304" y="349"/>
                  <a:pt x="304" y="349"/>
                  <a:pt x="304" y="349"/>
                </a:cubicBezTo>
                <a:cubicBezTo>
                  <a:pt x="303" y="351"/>
                  <a:pt x="303" y="351"/>
                  <a:pt x="303" y="351"/>
                </a:cubicBezTo>
                <a:cubicBezTo>
                  <a:pt x="304" y="354"/>
                  <a:pt x="304" y="354"/>
                  <a:pt x="304" y="354"/>
                </a:cubicBezTo>
                <a:cubicBezTo>
                  <a:pt x="306" y="355"/>
                  <a:pt x="306" y="355"/>
                  <a:pt x="306" y="355"/>
                </a:cubicBezTo>
                <a:cubicBezTo>
                  <a:pt x="307" y="352"/>
                  <a:pt x="307" y="352"/>
                  <a:pt x="307" y="352"/>
                </a:cubicBezTo>
                <a:cubicBezTo>
                  <a:pt x="307" y="349"/>
                  <a:pt x="307" y="349"/>
                  <a:pt x="307" y="349"/>
                </a:cubicBezTo>
                <a:cubicBezTo>
                  <a:pt x="309" y="346"/>
                  <a:pt x="309" y="346"/>
                  <a:pt x="309" y="346"/>
                </a:cubicBezTo>
                <a:cubicBezTo>
                  <a:pt x="309" y="344"/>
                  <a:pt x="309" y="344"/>
                  <a:pt x="309" y="344"/>
                </a:cubicBezTo>
                <a:cubicBezTo>
                  <a:pt x="312" y="341"/>
                  <a:pt x="312" y="341"/>
                  <a:pt x="312" y="341"/>
                </a:cubicBezTo>
                <a:cubicBezTo>
                  <a:pt x="313" y="341"/>
                  <a:pt x="313" y="341"/>
                  <a:pt x="313" y="341"/>
                </a:cubicBezTo>
                <a:cubicBezTo>
                  <a:pt x="315" y="340"/>
                  <a:pt x="315" y="340"/>
                  <a:pt x="315" y="340"/>
                </a:cubicBezTo>
                <a:cubicBezTo>
                  <a:pt x="319" y="339"/>
                  <a:pt x="319" y="339"/>
                  <a:pt x="319" y="339"/>
                </a:cubicBezTo>
                <a:cubicBezTo>
                  <a:pt x="316" y="341"/>
                  <a:pt x="316" y="341"/>
                  <a:pt x="316" y="341"/>
                </a:cubicBezTo>
                <a:cubicBezTo>
                  <a:pt x="312" y="345"/>
                  <a:pt x="312" y="345"/>
                  <a:pt x="312" y="345"/>
                </a:cubicBezTo>
                <a:cubicBezTo>
                  <a:pt x="312" y="346"/>
                  <a:pt x="312" y="346"/>
                  <a:pt x="312" y="346"/>
                </a:cubicBezTo>
                <a:cubicBezTo>
                  <a:pt x="315" y="349"/>
                  <a:pt x="315" y="349"/>
                  <a:pt x="315" y="349"/>
                </a:cubicBezTo>
                <a:cubicBezTo>
                  <a:pt x="317" y="350"/>
                  <a:pt x="317" y="350"/>
                  <a:pt x="317" y="350"/>
                </a:cubicBezTo>
                <a:cubicBezTo>
                  <a:pt x="320" y="348"/>
                  <a:pt x="320" y="348"/>
                  <a:pt x="320" y="348"/>
                </a:cubicBezTo>
                <a:cubicBezTo>
                  <a:pt x="325" y="347"/>
                  <a:pt x="325" y="347"/>
                  <a:pt x="325" y="347"/>
                </a:cubicBezTo>
                <a:cubicBezTo>
                  <a:pt x="327" y="345"/>
                  <a:pt x="327" y="345"/>
                  <a:pt x="327" y="345"/>
                </a:cubicBezTo>
                <a:cubicBezTo>
                  <a:pt x="329" y="345"/>
                  <a:pt x="329" y="345"/>
                  <a:pt x="329" y="345"/>
                </a:cubicBezTo>
                <a:cubicBezTo>
                  <a:pt x="333" y="343"/>
                  <a:pt x="333" y="343"/>
                  <a:pt x="333" y="343"/>
                </a:cubicBezTo>
                <a:cubicBezTo>
                  <a:pt x="334" y="343"/>
                  <a:pt x="334" y="343"/>
                  <a:pt x="334" y="343"/>
                </a:cubicBezTo>
                <a:cubicBezTo>
                  <a:pt x="333" y="344"/>
                  <a:pt x="333" y="344"/>
                  <a:pt x="333" y="344"/>
                </a:cubicBezTo>
                <a:cubicBezTo>
                  <a:pt x="330" y="347"/>
                  <a:pt x="330" y="347"/>
                  <a:pt x="330" y="347"/>
                </a:cubicBezTo>
                <a:cubicBezTo>
                  <a:pt x="330" y="348"/>
                  <a:pt x="330" y="348"/>
                  <a:pt x="330" y="348"/>
                </a:cubicBezTo>
                <a:cubicBezTo>
                  <a:pt x="329" y="350"/>
                  <a:pt x="329" y="350"/>
                  <a:pt x="329" y="350"/>
                </a:cubicBezTo>
                <a:cubicBezTo>
                  <a:pt x="322" y="354"/>
                  <a:pt x="322" y="354"/>
                  <a:pt x="322" y="354"/>
                </a:cubicBezTo>
                <a:cubicBezTo>
                  <a:pt x="319" y="356"/>
                  <a:pt x="319" y="356"/>
                  <a:pt x="319" y="356"/>
                </a:cubicBezTo>
                <a:cubicBezTo>
                  <a:pt x="317" y="360"/>
                  <a:pt x="317" y="360"/>
                  <a:pt x="317" y="360"/>
                </a:cubicBezTo>
                <a:cubicBezTo>
                  <a:pt x="316" y="362"/>
                  <a:pt x="316" y="362"/>
                  <a:pt x="316" y="362"/>
                </a:cubicBezTo>
                <a:cubicBezTo>
                  <a:pt x="317" y="364"/>
                  <a:pt x="317" y="364"/>
                  <a:pt x="317" y="364"/>
                </a:cubicBezTo>
                <a:cubicBezTo>
                  <a:pt x="320" y="366"/>
                  <a:pt x="320" y="366"/>
                  <a:pt x="320" y="366"/>
                </a:cubicBezTo>
                <a:cubicBezTo>
                  <a:pt x="316" y="365"/>
                  <a:pt x="316" y="365"/>
                  <a:pt x="316" y="365"/>
                </a:cubicBezTo>
                <a:cubicBezTo>
                  <a:pt x="314" y="366"/>
                  <a:pt x="314" y="366"/>
                  <a:pt x="314" y="366"/>
                </a:cubicBezTo>
                <a:cubicBezTo>
                  <a:pt x="312" y="369"/>
                  <a:pt x="312" y="369"/>
                  <a:pt x="312" y="369"/>
                </a:cubicBezTo>
                <a:cubicBezTo>
                  <a:pt x="311" y="372"/>
                  <a:pt x="311" y="372"/>
                  <a:pt x="311" y="372"/>
                </a:cubicBezTo>
                <a:cubicBezTo>
                  <a:pt x="308" y="375"/>
                  <a:pt x="308" y="375"/>
                  <a:pt x="308" y="375"/>
                </a:cubicBezTo>
                <a:cubicBezTo>
                  <a:pt x="307" y="377"/>
                  <a:pt x="307" y="377"/>
                  <a:pt x="307" y="377"/>
                </a:cubicBezTo>
                <a:cubicBezTo>
                  <a:pt x="307" y="379"/>
                  <a:pt x="307" y="379"/>
                  <a:pt x="307" y="379"/>
                </a:cubicBezTo>
                <a:cubicBezTo>
                  <a:pt x="308" y="380"/>
                  <a:pt x="308" y="380"/>
                  <a:pt x="308" y="380"/>
                </a:cubicBezTo>
                <a:cubicBezTo>
                  <a:pt x="308" y="381"/>
                  <a:pt x="308" y="381"/>
                  <a:pt x="308" y="381"/>
                </a:cubicBezTo>
                <a:cubicBezTo>
                  <a:pt x="306" y="381"/>
                  <a:pt x="306" y="381"/>
                  <a:pt x="306" y="381"/>
                </a:cubicBezTo>
                <a:cubicBezTo>
                  <a:pt x="305" y="379"/>
                  <a:pt x="305" y="379"/>
                  <a:pt x="305" y="379"/>
                </a:cubicBezTo>
                <a:cubicBezTo>
                  <a:pt x="304" y="379"/>
                  <a:pt x="304" y="379"/>
                  <a:pt x="304" y="379"/>
                </a:cubicBezTo>
                <a:cubicBezTo>
                  <a:pt x="302" y="381"/>
                  <a:pt x="302" y="381"/>
                  <a:pt x="302" y="381"/>
                </a:cubicBezTo>
                <a:cubicBezTo>
                  <a:pt x="299" y="383"/>
                  <a:pt x="299" y="383"/>
                  <a:pt x="299" y="383"/>
                </a:cubicBezTo>
                <a:cubicBezTo>
                  <a:pt x="300" y="385"/>
                  <a:pt x="300" y="385"/>
                  <a:pt x="300" y="385"/>
                </a:cubicBezTo>
                <a:cubicBezTo>
                  <a:pt x="299" y="386"/>
                  <a:pt x="299" y="386"/>
                  <a:pt x="299" y="386"/>
                </a:cubicBezTo>
                <a:cubicBezTo>
                  <a:pt x="297" y="386"/>
                  <a:pt x="297" y="386"/>
                  <a:pt x="297" y="386"/>
                </a:cubicBezTo>
                <a:cubicBezTo>
                  <a:pt x="296" y="385"/>
                  <a:pt x="296" y="385"/>
                  <a:pt x="296" y="385"/>
                </a:cubicBezTo>
                <a:cubicBezTo>
                  <a:pt x="295" y="386"/>
                  <a:pt x="295" y="386"/>
                  <a:pt x="295" y="386"/>
                </a:cubicBezTo>
                <a:cubicBezTo>
                  <a:pt x="290" y="390"/>
                  <a:pt x="290" y="390"/>
                  <a:pt x="290" y="390"/>
                </a:cubicBezTo>
                <a:cubicBezTo>
                  <a:pt x="288" y="393"/>
                  <a:pt x="288" y="393"/>
                  <a:pt x="288" y="393"/>
                </a:cubicBezTo>
                <a:cubicBezTo>
                  <a:pt x="289" y="394"/>
                  <a:pt x="289" y="394"/>
                  <a:pt x="289" y="394"/>
                </a:cubicBezTo>
                <a:cubicBezTo>
                  <a:pt x="288" y="395"/>
                  <a:pt x="288" y="395"/>
                  <a:pt x="288" y="395"/>
                </a:cubicBezTo>
                <a:cubicBezTo>
                  <a:pt x="286" y="394"/>
                  <a:pt x="286" y="394"/>
                  <a:pt x="286" y="394"/>
                </a:cubicBezTo>
                <a:cubicBezTo>
                  <a:pt x="286" y="392"/>
                  <a:pt x="286" y="392"/>
                  <a:pt x="286" y="392"/>
                </a:cubicBezTo>
                <a:cubicBezTo>
                  <a:pt x="282" y="393"/>
                  <a:pt x="282" y="393"/>
                  <a:pt x="282" y="393"/>
                </a:cubicBezTo>
                <a:cubicBezTo>
                  <a:pt x="280" y="395"/>
                  <a:pt x="280" y="395"/>
                  <a:pt x="280" y="395"/>
                </a:cubicBezTo>
                <a:cubicBezTo>
                  <a:pt x="277" y="396"/>
                  <a:pt x="277" y="396"/>
                  <a:pt x="277" y="396"/>
                </a:cubicBezTo>
                <a:cubicBezTo>
                  <a:pt x="277" y="398"/>
                  <a:pt x="277" y="398"/>
                  <a:pt x="277" y="398"/>
                </a:cubicBezTo>
                <a:cubicBezTo>
                  <a:pt x="275" y="399"/>
                  <a:pt x="275" y="399"/>
                  <a:pt x="275" y="399"/>
                </a:cubicBezTo>
                <a:cubicBezTo>
                  <a:pt x="272" y="399"/>
                  <a:pt x="272" y="399"/>
                  <a:pt x="272" y="399"/>
                </a:cubicBezTo>
                <a:cubicBezTo>
                  <a:pt x="268" y="402"/>
                  <a:pt x="268" y="402"/>
                  <a:pt x="268" y="402"/>
                </a:cubicBezTo>
                <a:cubicBezTo>
                  <a:pt x="263" y="404"/>
                  <a:pt x="263" y="404"/>
                  <a:pt x="263" y="404"/>
                </a:cubicBezTo>
                <a:cubicBezTo>
                  <a:pt x="259" y="407"/>
                  <a:pt x="259" y="407"/>
                  <a:pt x="259" y="407"/>
                </a:cubicBezTo>
                <a:cubicBezTo>
                  <a:pt x="257" y="410"/>
                  <a:pt x="257" y="410"/>
                  <a:pt x="257" y="410"/>
                </a:cubicBezTo>
                <a:cubicBezTo>
                  <a:pt x="257" y="412"/>
                  <a:pt x="257" y="412"/>
                  <a:pt x="257" y="412"/>
                </a:cubicBezTo>
                <a:cubicBezTo>
                  <a:pt x="258" y="414"/>
                  <a:pt x="258" y="414"/>
                  <a:pt x="258" y="414"/>
                </a:cubicBezTo>
                <a:cubicBezTo>
                  <a:pt x="258" y="415"/>
                  <a:pt x="258" y="415"/>
                  <a:pt x="258" y="415"/>
                </a:cubicBezTo>
                <a:cubicBezTo>
                  <a:pt x="257" y="416"/>
                  <a:pt x="257" y="416"/>
                  <a:pt x="257" y="416"/>
                </a:cubicBezTo>
                <a:cubicBezTo>
                  <a:pt x="256" y="414"/>
                  <a:pt x="256" y="414"/>
                  <a:pt x="256" y="414"/>
                </a:cubicBezTo>
                <a:cubicBezTo>
                  <a:pt x="255" y="414"/>
                  <a:pt x="255" y="414"/>
                  <a:pt x="255" y="414"/>
                </a:cubicBezTo>
                <a:cubicBezTo>
                  <a:pt x="254" y="415"/>
                  <a:pt x="254" y="415"/>
                  <a:pt x="254" y="415"/>
                </a:cubicBezTo>
                <a:cubicBezTo>
                  <a:pt x="254" y="417"/>
                  <a:pt x="254" y="417"/>
                  <a:pt x="254" y="417"/>
                </a:cubicBezTo>
                <a:cubicBezTo>
                  <a:pt x="253" y="417"/>
                  <a:pt x="253" y="417"/>
                  <a:pt x="253" y="417"/>
                </a:cubicBezTo>
                <a:cubicBezTo>
                  <a:pt x="252" y="416"/>
                  <a:pt x="252" y="416"/>
                  <a:pt x="252" y="416"/>
                </a:cubicBezTo>
                <a:cubicBezTo>
                  <a:pt x="252" y="414"/>
                  <a:pt x="252" y="414"/>
                  <a:pt x="252" y="414"/>
                </a:cubicBezTo>
                <a:cubicBezTo>
                  <a:pt x="253" y="412"/>
                  <a:pt x="253" y="412"/>
                  <a:pt x="253" y="412"/>
                </a:cubicBezTo>
                <a:cubicBezTo>
                  <a:pt x="251" y="411"/>
                  <a:pt x="251" y="411"/>
                  <a:pt x="251" y="411"/>
                </a:cubicBezTo>
                <a:cubicBezTo>
                  <a:pt x="249" y="411"/>
                  <a:pt x="249" y="411"/>
                  <a:pt x="249" y="411"/>
                </a:cubicBezTo>
                <a:cubicBezTo>
                  <a:pt x="248" y="411"/>
                  <a:pt x="248" y="411"/>
                  <a:pt x="248" y="411"/>
                </a:cubicBezTo>
                <a:cubicBezTo>
                  <a:pt x="245" y="411"/>
                  <a:pt x="245" y="411"/>
                  <a:pt x="245" y="411"/>
                </a:cubicBezTo>
                <a:cubicBezTo>
                  <a:pt x="242" y="412"/>
                  <a:pt x="242" y="412"/>
                  <a:pt x="242" y="412"/>
                </a:cubicBezTo>
                <a:cubicBezTo>
                  <a:pt x="239" y="413"/>
                  <a:pt x="239" y="413"/>
                  <a:pt x="239" y="413"/>
                </a:cubicBezTo>
                <a:cubicBezTo>
                  <a:pt x="238" y="415"/>
                  <a:pt x="238" y="415"/>
                  <a:pt x="238" y="415"/>
                </a:cubicBezTo>
                <a:cubicBezTo>
                  <a:pt x="235" y="416"/>
                  <a:pt x="235" y="416"/>
                  <a:pt x="235" y="416"/>
                </a:cubicBezTo>
                <a:cubicBezTo>
                  <a:pt x="232" y="418"/>
                  <a:pt x="232" y="418"/>
                  <a:pt x="232" y="418"/>
                </a:cubicBezTo>
                <a:cubicBezTo>
                  <a:pt x="229" y="421"/>
                  <a:pt x="229" y="421"/>
                  <a:pt x="229" y="421"/>
                </a:cubicBezTo>
                <a:cubicBezTo>
                  <a:pt x="230" y="422"/>
                  <a:pt x="230" y="422"/>
                  <a:pt x="230" y="422"/>
                </a:cubicBezTo>
                <a:cubicBezTo>
                  <a:pt x="229" y="423"/>
                  <a:pt x="229" y="423"/>
                  <a:pt x="229" y="423"/>
                </a:cubicBezTo>
                <a:cubicBezTo>
                  <a:pt x="228" y="423"/>
                  <a:pt x="228" y="423"/>
                  <a:pt x="228" y="423"/>
                </a:cubicBezTo>
                <a:cubicBezTo>
                  <a:pt x="225" y="424"/>
                  <a:pt x="225" y="424"/>
                  <a:pt x="225" y="424"/>
                </a:cubicBezTo>
                <a:cubicBezTo>
                  <a:pt x="223" y="425"/>
                  <a:pt x="223" y="425"/>
                  <a:pt x="223" y="425"/>
                </a:cubicBezTo>
                <a:cubicBezTo>
                  <a:pt x="223" y="427"/>
                  <a:pt x="223" y="427"/>
                  <a:pt x="223" y="427"/>
                </a:cubicBezTo>
                <a:cubicBezTo>
                  <a:pt x="222" y="427"/>
                  <a:pt x="222" y="427"/>
                  <a:pt x="222" y="427"/>
                </a:cubicBezTo>
                <a:cubicBezTo>
                  <a:pt x="220" y="426"/>
                  <a:pt x="220" y="426"/>
                  <a:pt x="220" y="426"/>
                </a:cubicBezTo>
                <a:cubicBezTo>
                  <a:pt x="217" y="427"/>
                  <a:pt x="217" y="427"/>
                  <a:pt x="217" y="427"/>
                </a:cubicBezTo>
                <a:cubicBezTo>
                  <a:pt x="216" y="429"/>
                  <a:pt x="216" y="429"/>
                  <a:pt x="216" y="429"/>
                </a:cubicBezTo>
                <a:cubicBezTo>
                  <a:pt x="216" y="431"/>
                  <a:pt x="216" y="431"/>
                  <a:pt x="216" y="431"/>
                </a:cubicBezTo>
                <a:cubicBezTo>
                  <a:pt x="216" y="433"/>
                  <a:pt x="216" y="433"/>
                  <a:pt x="216" y="433"/>
                </a:cubicBezTo>
                <a:cubicBezTo>
                  <a:pt x="218" y="432"/>
                  <a:pt x="218" y="432"/>
                  <a:pt x="218" y="432"/>
                </a:cubicBezTo>
                <a:cubicBezTo>
                  <a:pt x="219" y="430"/>
                  <a:pt x="219" y="430"/>
                  <a:pt x="219" y="430"/>
                </a:cubicBezTo>
                <a:cubicBezTo>
                  <a:pt x="218" y="429"/>
                  <a:pt x="218" y="429"/>
                  <a:pt x="218" y="429"/>
                </a:cubicBezTo>
                <a:cubicBezTo>
                  <a:pt x="220" y="428"/>
                  <a:pt x="220" y="428"/>
                  <a:pt x="220" y="428"/>
                </a:cubicBezTo>
                <a:cubicBezTo>
                  <a:pt x="221" y="429"/>
                  <a:pt x="221" y="429"/>
                  <a:pt x="221" y="429"/>
                </a:cubicBezTo>
                <a:cubicBezTo>
                  <a:pt x="221" y="431"/>
                  <a:pt x="221" y="431"/>
                  <a:pt x="221" y="431"/>
                </a:cubicBezTo>
                <a:cubicBezTo>
                  <a:pt x="221" y="431"/>
                  <a:pt x="221" y="431"/>
                  <a:pt x="221" y="431"/>
                </a:cubicBezTo>
                <a:cubicBezTo>
                  <a:pt x="223" y="431"/>
                  <a:pt x="223" y="431"/>
                  <a:pt x="223" y="431"/>
                </a:cubicBezTo>
                <a:cubicBezTo>
                  <a:pt x="225" y="428"/>
                  <a:pt x="225" y="428"/>
                  <a:pt x="225" y="428"/>
                </a:cubicBezTo>
                <a:cubicBezTo>
                  <a:pt x="226" y="427"/>
                  <a:pt x="226" y="427"/>
                  <a:pt x="226" y="427"/>
                </a:cubicBezTo>
                <a:cubicBezTo>
                  <a:pt x="227" y="429"/>
                  <a:pt x="227" y="429"/>
                  <a:pt x="227" y="429"/>
                </a:cubicBezTo>
                <a:cubicBezTo>
                  <a:pt x="227" y="430"/>
                  <a:pt x="227" y="430"/>
                  <a:pt x="227" y="430"/>
                </a:cubicBezTo>
                <a:cubicBezTo>
                  <a:pt x="227" y="431"/>
                  <a:pt x="227" y="431"/>
                  <a:pt x="227" y="431"/>
                </a:cubicBezTo>
                <a:cubicBezTo>
                  <a:pt x="229" y="431"/>
                  <a:pt x="229" y="431"/>
                  <a:pt x="229" y="431"/>
                </a:cubicBezTo>
                <a:cubicBezTo>
                  <a:pt x="230" y="429"/>
                  <a:pt x="230" y="429"/>
                  <a:pt x="230" y="429"/>
                </a:cubicBezTo>
                <a:cubicBezTo>
                  <a:pt x="231" y="430"/>
                  <a:pt x="231" y="430"/>
                  <a:pt x="231" y="430"/>
                </a:cubicBezTo>
                <a:cubicBezTo>
                  <a:pt x="231" y="430"/>
                  <a:pt x="231" y="430"/>
                  <a:pt x="231" y="430"/>
                </a:cubicBezTo>
                <a:cubicBezTo>
                  <a:pt x="232" y="429"/>
                  <a:pt x="232" y="429"/>
                  <a:pt x="232" y="429"/>
                </a:cubicBezTo>
                <a:cubicBezTo>
                  <a:pt x="233" y="428"/>
                  <a:pt x="233" y="428"/>
                  <a:pt x="233" y="428"/>
                </a:cubicBezTo>
                <a:cubicBezTo>
                  <a:pt x="236" y="428"/>
                  <a:pt x="236" y="428"/>
                  <a:pt x="236" y="428"/>
                </a:cubicBezTo>
                <a:cubicBezTo>
                  <a:pt x="238" y="426"/>
                  <a:pt x="238" y="426"/>
                  <a:pt x="238" y="426"/>
                </a:cubicBezTo>
                <a:cubicBezTo>
                  <a:pt x="239" y="424"/>
                  <a:pt x="239" y="424"/>
                  <a:pt x="239" y="424"/>
                </a:cubicBezTo>
                <a:cubicBezTo>
                  <a:pt x="239" y="422"/>
                  <a:pt x="239" y="422"/>
                  <a:pt x="239" y="422"/>
                </a:cubicBezTo>
                <a:cubicBezTo>
                  <a:pt x="241" y="420"/>
                  <a:pt x="241" y="420"/>
                  <a:pt x="241" y="420"/>
                </a:cubicBezTo>
                <a:cubicBezTo>
                  <a:pt x="243" y="418"/>
                  <a:pt x="243" y="418"/>
                  <a:pt x="243" y="418"/>
                </a:cubicBezTo>
                <a:cubicBezTo>
                  <a:pt x="244" y="418"/>
                  <a:pt x="244" y="418"/>
                  <a:pt x="244" y="418"/>
                </a:cubicBezTo>
                <a:cubicBezTo>
                  <a:pt x="247" y="420"/>
                  <a:pt x="247" y="420"/>
                  <a:pt x="247" y="420"/>
                </a:cubicBezTo>
                <a:cubicBezTo>
                  <a:pt x="246" y="421"/>
                  <a:pt x="246" y="421"/>
                  <a:pt x="246" y="421"/>
                </a:cubicBezTo>
                <a:cubicBezTo>
                  <a:pt x="244" y="421"/>
                  <a:pt x="244" y="421"/>
                  <a:pt x="244" y="421"/>
                </a:cubicBezTo>
                <a:cubicBezTo>
                  <a:pt x="243" y="423"/>
                  <a:pt x="243" y="423"/>
                  <a:pt x="243" y="423"/>
                </a:cubicBezTo>
                <a:cubicBezTo>
                  <a:pt x="243" y="426"/>
                  <a:pt x="243" y="426"/>
                  <a:pt x="243" y="426"/>
                </a:cubicBezTo>
                <a:cubicBezTo>
                  <a:pt x="243" y="426"/>
                  <a:pt x="243" y="426"/>
                  <a:pt x="243" y="426"/>
                </a:cubicBezTo>
                <a:cubicBezTo>
                  <a:pt x="247" y="424"/>
                  <a:pt x="247" y="424"/>
                  <a:pt x="247" y="424"/>
                </a:cubicBezTo>
                <a:cubicBezTo>
                  <a:pt x="247" y="422"/>
                  <a:pt x="247" y="422"/>
                  <a:pt x="247" y="422"/>
                </a:cubicBezTo>
                <a:cubicBezTo>
                  <a:pt x="249" y="421"/>
                  <a:pt x="249" y="421"/>
                  <a:pt x="249" y="421"/>
                </a:cubicBezTo>
                <a:cubicBezTo>
                  <a:pt x="249" y="422"/>
                  <a:pt x="249" y="422"/>
                  <a:pt x="249" y="422"/>
                </a:cubicBezTo>
                <a:cubicBezTo>
                  <a:pt x="250" y="421"/>
                  <a:pt x="250" y="421"/>
                  <a:pt x="250" y="421"/>
                </a:cubicBezTo>
                <a:cubicBezTo>
                  <a:pt x="251" y="421"/>
                  <a:pt x="251" y="421"/>
                  <a:pt x="251" y="421"/>
                </a:cubicBezTo>
                <a:cubicBezTo>
                  <a:pt x="252" y="423"/>
                  <a:pt x="252" y="423"/>
                  <a:pt x="252" y="423"/>
                </a:cubicBezTo>
                <a:cubicBezTo>
                  <a:pt x="251" y="424"/>
                  <a:pt x="251" y="424"/>
                  <a:pt x="251" y="424"/>
                </a:cubicBezTo>
                <a:cubicBezTo>
                  <a:pt x="252" y="424"/>
                  <a:pt x="252" y="424"/>
                  <a:pt x="252" y="424"/>
                </a:cubicBezTo>
                <a:cubicBezTo>
                  <a:pt x="254" y="422"/>
                  <a:pt x="254" y="422"/>
                  <a:pt x="254" y="422"/>
                </a:cubicBezTo>
                <a:cubicBezTo>
                  <a:pt x="255" y="422"/>
                  <a:pt x="255" y="422"/>
                  <a:pt x="255" y="422"/>
                </a:cubicBezTo>
                <a:cubicBezTo>
                  <a:pt x="257" y="421"/>
                  <a:pt x="257" y="421"/>
                  <a:pt x="257" y="421"/>
                </a:cubicBezTo>
                <a:cubicBezTo>
                  <a:pt x="259" y="421"/>
                  <a:pt x="259" y="421"/>
                  <a:pt x="259" y="421"/>
                </a:cubicBezTo>
                <a:cubicBezTo>
                  <a:pt x="262" y="417"/>
                  <a:pt x="262" y="417"/>
                  <a:pt x="262" y="417"/>
                </a:cubicBezTo>
                <a:cubicBezTo>
                  <a:pt x="264" y="416"/>
                  <a:pt x="264" y="416"/>
                  <a:pt x="264" y="416"/>
                </a:cubicBezTo>
                <a:cubicBezTo>
                  <a:pt x="265" y="417"/>
                  <a:pt x="265" y="417"/>
                  <a:pt x="265" y="417"/>
                </a:cubicBezTo>
                <a:cubicBezTo>
                  <a:pt x="265" y="418"/>
                  <a:pt x="265" y="418"/>
                  <a:pt x="265" y="418"/>
                </a:cubicBezTo>
                <a:cubicBezTo>
                  <a:pt x="264" y="420"/>
                  <a:pt x="264" y="420"/>
                  <a:pt x="264" y="420"/>
                </a:cubicBezTo>
                <a:cubicBezTo>
                  <a:pt x="262" y="423"/>
                  <a:pt x="262" y="423"/>
                  <a:pt x="262" y="423"/>
                </a:cubicBezTo>
                <a:cubicBezTo>
                  <a:pt x="262" y="424"/>
                  <a:pt x="262" y="424"/>
                  <a:pt x="262" y="424"/>
                </a:cubicBezTo>
                <a:cubicBezTo>
                  <a:pt x="263" y="424"/>
                  <a:pt x="263" y="424"/>
                  <a:pt x="263" y="424"/>
                </a:cubicBezTo>
                <a:cubicBezTo>
                  <a:pt x="267" y="421"/>
                  <a:pt x="267" y="421"/>
                  <a:pt x="267" y="421"/>
                </a:cubicBezTo>
                <a:cubicBezTo>
                  <a:pt x="267" y="417"/>
                  <a:pt x="267" y="417"/>
                  <a:pt x="267" y="417"/>
                </a:cubicBezTo>
                <a:cubicBezTo>
                  <a:pt x="267" y="416"/>
                  <a:pt x="267" y="416"/>
                  <a:pt x="267" y="416"/>
                </a:cubicBezTo>
                <a:cubicBezTo>
                  <a:pt x="269" y="418"/>
                  <a:pt x="269" y="418"/>
                  <a:pt x="269" y="418"/>
                </a:cubicBezTo>
                <a:cubicBezTo>
                  <a:pt x="270" y="417"/>
                  <a:pt x="270" y="417"/>
                  <a:pt x="270" y="417"/>
                </a:cubicBezTo>
                <a:cubicBezTo>
                  <a:pt x="272" y="417"/>
                  <a:pt x="272" y="417"/>
                  <a:pt x="272" y="417"/>
                </a:cubicBezTo>
                <a:cubicBezTo>
                  <a:pt x="274" y="417"/>
                  <a:pt x="274" y="417"/>
                  <a:pt x="274" y="417"/>
                </a:cubicBezTo>
                <a:cubicBezTo>
                  <a:pt x="277" y="414"/>
                  <a:pt x="277" y="414"/>
                  <a:pt x="277" y="414"/>
                </a:cubicBezTo>
                <a:cubicBezTo>
                  <a:pt x="277" y="414"/>
                  <a:pt x="277" y="414"/>
                  <a:pt x="277" y="414"/>
                </a:cubicBezTo>
                <a:cubicBezTo>
                  <a:pt x="278" y="415"/>
                  <a:pt x="278" y="415"/>
                  <a:pt x="278" y="415"/>
                </a:cubicBezTo>
                <a:cubicBezTo>
                  <a:pt x="279" y="412"/>
                  <a:pt x="279" y="412"/>
                  <a:pt x="279" y="412"/>
                </a:cubicBezTo>
                <a:cubicBezTo>
                  <a:pt x="280" y="411"/>
                  <a:pt x="280" y="411"/>
                  <a:pt x="280" y="411"/>
                </a:cubicBezTo>
                <a:cubicBezTo>
                  <a:pt x="281" y="412"/>
                  <a:pt x="281" y="412"/>
                  <a:pt x="281" y="412"/>
                </a:cubicBezTo>
                <a:cubicBezTo>
                  <a:pt x="281" y="413"/>
                  <a:pt x="281" y="413"/>
                  <a:pt x="281" y="413"/>
                </a:cubicBezTo>
                <a:cubicBezTo>
                  <a:pt x="281" y="415"/>
                  <a:pt x="281" y="415"/>
                  <a:pt x="281" y="415"/>
                </a:cubicBezTo>
                <a:cubicBezTo>
                  <a:pt x="282" y="415"/>
                  <a:pt x="282" y="415"/>
                  <a:pt x="282" y="415"/>
                </a:cubicBezTo>
                <a:cubicBezTo>
                  <a:pt x="284" y="413"/>
                  <a:pt x="284" y="413"/>
                  <a:pt x="284" y="413"/>
                </a:cubicBezTo>
                <a:cubicBezTo>
                  <a:pt x="283" y="412"/>
                  <a:pt x="283" y="412"/>
                  <a:pt x="283" y="412"/>
                </a:cubicBezTo>
                <a:cubicBezTo>
                  <a:pt x="285" y="411"/>
                  <a:pt x="285" y="411"/>
                  <a:pt x="285" y="411"/>
                </a:cubicBezTo>
                <a:cubicBezTo>
                  <a:pt x="285" y="410"/>
                  <a:pt x="285" y="410"/>
                  <a:pt x="285" y="410"/>
                </a:cubicBezTo>
                <a:cubicBezTo>
                  <a:pt x="281" y="410"/>
                  <a:pt x="281" y="410"/>
                  <a:pt x="281" y="410"/>
                </a:cubicBezTo>
                <a:cubicBezTo>
                  <a:pt x="280" y="409"/>
                  <a:pt x="280" y="409"/>
                  <a:pt x="280" y="409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287" y="406"/>
                  <a:pt x="287" y="406"/>
                  <a:pt x="287" y="406"/>
                </a:cubicBezTo>
                <a:cubicBezTo>
                  <a:pt x="292" y="406"/>
                  <a:pt x="292" y="406"/>
                  <a:pt x="292" y="406"/>
                </a:cubicBezTo>
                <a:cubicBezTo>
                  <a:pt x="293" y="405"/>
                  <a:pt x="293" y="405"/>
                  <a:pt x="293" y="405"/>
                </a:cubicBezTo>
                <a:cubicBezTo>
                  <a:pt x="293" y="403"/>
                  <a:pt x="293" y="403"/>
                  <a:pt x="293" y="403"/>
                </a:cubicBezTo>
                <a:cubicBezTo>
                  <a:pt x="292" y="403"/>
                  <a:pt x="292" y="403"/>
                  <a:pt x="292" y="403"/>
                </a:cubicBezTo>
                <a:cubicBezTo>
                  <a:pt x="293" y="402"/>
                  <a:pt x="293" y="402"/>
                  <a:pt x="293" y="402"/>
                </a:cubicBezTo>
                <a:cubicBezTo>
                  <a:pt x="295" y="402"/>
                  <a:pt x="295" y="402"/>
                  <a:pt x="295" y="402"/>
                </a:cubicBezTo>
                <a:cubicBezTo>
                  <a:pt x="296" y="401"/>
                  <a:pt x="296" y="401"/>
                  <a:pt x="296" y="401"/>
                </a:cubicBezTo>
                <a:cubicBezTo>
                  <a:pt x="297" y="401"/>
                  <a:pt x="297" y="401"/>
                  <a:pt x="297" y="401"/>
                </a:cubicBezTo>
                <a:cubicBezTo>
                  <a:pt x="298" y="403"/>
                  <a:pt x="298" y="403"/>
                  <a:pt x="298" y="403"/>
                </a:cubicBezTo>
                <a:cubicBezTo>
                  <a:pt x="299" y="403"/>
                  <a:pt x="299" y="403"/>
                  <a:pt x="299" y="403"/>
                </a:cubicBezTo>
                <a:cubicBezTo>
                  <a:pt x="300" y="402"/>
                  <a:pt x="300" y="402"/>
                  <a:pt x="300" y="402"/>
                </a:cubicBezTo>
                <a:cubicBezTo>
                  <a:pt x="300" y="401"/>
                  <a:pt x="300" y="401"/>
                  <a:pt x="300" y="401"/>
                </a:cubicBezTo>
                <a:cubicBezTo>
                  <a:pt x="301" y="399"/>
                  <a:pt x="301" y="399"/>
                  <a:pt x="301" y="399"/>
                </a:cubicBezTo>
                <a:cubicBezTo>
                  <a:pt x="301" y="397"/>
                  <a:pt x="301" y="397"/>
                  <a:pt x="301" y="397"/>
                </a:cubicBezTo>
                <a:cubicBezTo>
                  <a:pt x="302" y="396"/>
                  <a:pt x="302" y="396"/>
                  <a:pt x="302" y="396"/>
                </a:cubicBezTo>
                <a:cubicBezTo>
                  <a:pt x="303" y="397"/>
                  <a:pt x="303" y="397"/>
                  <a:pt x="303" y="397"/>
                </a:cubicBezTo>
                <a:cubicBezTo>
                  <a:pt x="303" y="399"/>
                  <a:pt x="303" y="399"/>
                  <a:pt x="303" y="399"/>
                </a:cubicBezTo>
                <a:cubicBezTo>
                  <a:pt x="304" y="400"/>
                  <a:pt x="304" y="400"/>
                  <a:pt x="304" y="400"/>
                </a:cubicBezTo>
                <a:cubicBezTo>
                  <a:pt x="307" y="398"/>
                  <a:pt x="307" y="398"/>
                  <a:pt x="307" y="398"/>
                </a:cubicBezTo>
                <a:cubicBezTo>
                  <a:pt x="309" y="396"/>
                  <a:pt x="309" y="396"/>
                  <a:pt x="309" y="396"/>
                </a:cubicBezTo>
                <a:cubicBezTo>
                  <a:pt x="310" y="396"/>
                  <a:pt x="310" y="396"/>
                  <a:pt x="310" y="396"/>
                </a:cubicBezTo>
                <a:cubicBezTo>
                  <a:pt x="312" y="394"/>
                  <a:pt x="312" y="394"/>
                  <a:pt x="312" y="394"/>
                </a:cubicBezTo>
                <a:cubicBezTo>
                  <a:pt x="312" y="394"/>
                  <a:pt x="312" y="394"/>
                  <a:pt x="312" y="394"/>
                </a:cubicBezTo>
                <a:cubicBezTo>
                  <a:pt x="314" y="395"/>
                  <a:pt x="314" y="395"/>
                  <a:pt x="314" y="395"/>
                </a:cubicBezTo>
                <a:cubicBezTo>
                  <a:pt x="316" y="395"/>
                  <a:pt x="316" y="395"/>
                  <a:pt x="316" y="395"/>
                </a:cubicBezTo>
                <a:cubicBezTo>
                  <a:pt x="318" y="391"/>
                  <a:pt x="318" y="391"/>
                  <a:pt x="318" y="391"/>
                </a:cubicBezTo>
                <a:cubicBezTo>
                  <a:pt x="318" y="390"/>
                  <a:pt x="318" y="390"/>
                  <a:pt x="318" y="390"/>
                </a:cubicBezTo>
                <a:cubicBezTo>
                  <a:pt x="317" y="389"/>
                  <a:pt x="317" y="389"/>
                  <a:pt x="317" y="389"/>
                </a:cubicBezTo>
                <a:cubicBezTo>
                  <a:pt x="316" y="390"/>
                  <a:pt x="316" y="390"/>
                  <a:pt x="316" y="390"/>
                </a:cubicBezTo>
                <a:cubicBezTo>
                  <a:pt x="315" y="389"/>
                  <a:pt x="315" y="389"/>
                  <a:pt x="315" y="389"/>
                </a:cubicBezTo>
                <a:cubicBezTo>
                  <a:pt x="319" y="387"/>
                  <a:pt x="319" y="387"/>
                  <a:pt x="319" y="387"/>
                </a:cubicBezTo>
                <a:cubicBezTo>
                  <a:pt x="321" y="386"/>
                  <a:pt x="321" y="386"/>
                  <a:pt x="321" y="386"/>
                </a:cubicBezTo>
                <a:cubicBezTo>
                  <a:pt x="323" y="384"/>
                  <a:pt x="323" y="384"/>
                  <a:pt x="323" y="384"/>
                </a:cubicBezTo>
                <a:cubicBezTo>
                  <a:pt x="324" y="384"/>
                  <a:pt x="324" y="384"/>
                  <a:pt x="324" y="384"/>
                </a:cubicBezTo>
                <a:cubicBezTo>
                  <a:pt x="324" y="385"/>
                  <a:pt x="324" y="385"/>
                  <a:pt x="324" y="385"/>
                </a:cubicBezTo>
                <a:cubicBezTo>
                  <a:pt x="327" y="382"/>
                  <a:pt x="327" y="382"/>
                  <a:pt x="327" y="382"/>
                </a:cubicBezTo>
                <a:cubicBezTo>
                  <a:pt x="329" y="381"/>
                  <a:pt x="329" y="381"/>
                  <a:pt x="329" y="381"/>
                </a:cubicBezTo>
                <a:cubicBezTo>
                  <a:pt x="330" y="380"/>
                  <a:pt x="330" y="380"/>
                  <a:pt x="330" y="380"/>
                </a:cubicBezTo>
                <a:cubicBezTo>
                  <a:pt x="331" y="379"/>
                  <a:pt x="331" y="379"/>
                  <a:pt x="331" y="379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4" y="378"/>
                  <a:pt x="334" y="378"/>
                  <a:pt x="334" y="378"/>
                </a:cubicBezTo>
                <a:cubicBezTo>
                  <a:pt x="334" y="379"/>
                  <a:pt x="334" y="379"/>
                  <a:pt x="334" y="379"/>
                </a:cubicBezTo>
                <a:cubicBezTo>
                  <a:pt x="336" y="380"/>
                  <a:pt x="336" y="380"/>
                  <a:pt x="336" y="380"/>
                </a:cubicBezTo>
                <a:cubicBezTo>
                  <a:pt x="336" y="378"/>
                  <a:pt x="336" y="378"/>
                  <a:pt x="336" y="378"/>
                </a:cubicBezTo>
                <a:cubicBezTo>
                  <a:pt x="338" y="378"/>
                  <a:pt x="338" y="378"/>
                  <a:pt x="338" y="378"/>
                </a:cubicBezTo>
                <a:cubicBezTo>
                  <a:pt x="339" y="377"/>
                  <a:pt x="339" y="377"/>
                  <a:pt x="339" y="377"/>
                </a:cubicBezTo>
                <a:cubicBezTo>
                  <a:pt x="339" y="376"/>
                  <a:pt x="339" y="376"/>
                  <a:pt x="339" y="376"/>
                </a:cubicBezTo>
                <a:cubicBezTo>
                  <a:pt x="341" y="375"/>
                  <a:pt x="341" y="375"/>
                  <a:pt x="341" y="375"/>
                </a:cubicBezTo>
                <a:cubicBezTo>
                  <a:pt x="342" y="374"/>
                  <a:pt x="342" y="374"/>
                  <a:pt x="342" y="374"/>
                </a:cubicBezTo>
                <a:cubicBezTo>
                  <a:pt x="342" y="375"/>
                  <a:pt x="342" y="375"/>
                  <a:pt x="342" y="375"/>
                </a:cubicBezTo>
                <a:cubicBezTo>
                  <a:pt x="346" y="375"/>
                  <a:pt x="346" y="375"/>
                  <a:pt x="346" y="375"/>
                </a:cubicBezTo>
                <a:cubicBezTo>
                  <a:pt x="347" y="373"/>
                  <a:pt x="347" y="373"/>
                  <a:pt x="347" y="373"/>
                </a:cubicBezTo>
                <a:cubicBezTo>
                  <a:pt x="348" y="373"/>
                  <a:pt x="348" y="373"/>
                  <a:pt x="348" y="373"/>
                </a:cubicBezTo>
                <a:cubicBezTo>
                  <a:pt x="348" y="374"/>
                  <a:pt x="348" y="374"/>
                  <a:pt x="348" y="374"/>
                </a:cubicBezTo>
                <a:cubicBezTo>
                  <a:pt x="349" y="374"/>
                  <a:pt x="349" y="374"/>
                  <a:pt x="349" y="374"/>
                </a:cubicBezTo>
                <a:cubicBezTo>
                  <a:pt x="350" y="373"/>
                  <a:pt x="350" y="373"/>
                  <a:pt x="350" y="373"/>
                </a:cubicBezTo>
                <a:cubicBezTo>
                  <a:pt x="351" y="374"/>
                  <a:pt x="351" y="374"/>
                  <a:pt x="351" y="374"/>
                </a:cubicBezTo>
                <a:cubicBezTo>
                  <a:pt x="352" y="373"/>
                  <a:pt x="352" y="373"/>
                  <a:pt x="352" y="373"/>
                </a:cubicBezTo>
                <a:cubicBezTo>
                  <a:pt x="353" y="370"/>
                  <a:pt x="353" y="370"/>
                  <a:pt x="353" y="370"/>
                </a:cubicBezTo>
                <a:cubicBezTo>
                  <a:pt x="352" y="370"/>
                  <a:pt x="352" y="370"/>
                  <a:pt x="352" y="370"/>
                </a:cubicBezTo>
                <a:cubicBezTo>
                  <a:pt x="351" y="370"/>
                  <a:pt x="351" y="370"/>
                  <a:pt x="351" y="370"/>
                </a:cubicBezTo>
                <a:cubicBezTo>
                  <a:pt x="352" y="369"/>
                  <a:pt x="352" y="369"/>
                  <a:pt x="352" y="369"/>
                </a:cubicBezTo>
                <a:cubicBezTo>
                  <a:pt x="354" y="367"/>
                  <a:pt x="354" y="367"/>
                  <a:pt x="354" y="367"/>
                </a:cubicBezTo>
                <a:cubicBezTo>
                  <a:pt x="355" y="367"/>
                  <a:pt x="355" y="367"/>
                  <a:pt x="355" y="367"/>
                </a:cubicBezTo>
                <a:cubicBezTo>
                  <a:pt x="356" y="367"/>
                  <a:pt x="356" y="367"/>
                  <a:pt x="356" y="367"/>
                </a:cubicBezTo>
                <a:cubicBezTo>
                  <a:pt x="357" y="367"/>
                  <a:pt x="357" y="367"/>
                  <a:pt x="357" y="367"/>
                </a:cubicBezTo>
                <a:cubicBezTo>
                  <a:pt x="356" y="365"/>
                  <a:pt x="356" y="365"/>
                  <a:pt x="356" y="365"/>
                </a:cubicBezTo>
                <a:cubicBezTo>
                  <a:pt x="354" y="365"/>
                  <a:pt x="354" y="365"/>
                  <a:pt x="354" y="365"/>
                </a:cubicBezTo>
                <a:cubicBezTo>
                  <a:pt x="355" y="364"/>
                  <a:pt x="355" y="364"/>
                  <a:pt x="355" y="364"/>
                </a:cubicBezTo>
                <a:cubicBezTo>
                  <a:pt x="358" y="365"/>
                  <a:pt x="358" y="365"/>
                  <a:pt x="358" y="365"/>
                </a:cubicBezTo>
                <a:cubicBezTo>
                  <a:pt x="360" y="362"/>
                  <a:pt x="360" y="362"/>
                  <a:pt x="360" y="362"/>
                </a:cubicBezTo>
                <a:cubicBezTo>
                  <a:pt x="363" y="362"/>
                  <a:pt x="363" y="362"/>
                  <a:pt x="363" y="362"/>
                </a:cubicBezTo>
                <a:cubicBezTo>
                  <a:pt x="366" y="360"/>
                  <a:pt x="366" y="360"/>
                  <a:pt x="366" y="360"/>
                </a:cubicBezTo>
                <a:cubicBezTo>
                  <a:pt x="367" y="360"/>
                  <a:pt x="367" y="360"/>
                  <a:pt x="367" y="360"/>
                </a:cubicBezTo>
                <a:cubicBezTo>
                  <a:pt x="370" y="357"/>
                  <a:pt x="370" y="357"/>
                  <a:pt x="370" y="357"/>
                </a:cubicBezTo>
                <a:cubicBezTo>
                  <a:pt x="370" y="353"/>
                  <a:pt x="370" y="353"/>
                  <a:pt x="370" y="353"/>
                </a:cubicBezTo>
                <a:cubicBezTo>
                  <a:pt x="369" y="353"/>
                  <a:pt x="369" y="353"/>
                  <a:pt x="369" y="353"/>
                </a:cubicBezTo>
                <a:cubicBezTo>
                  <a:pt x="369" y="353"/>
                  <a:pt x="369" y="353"/>
                  <a:pt x="369" y="353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6" y="349"/>
                  <a:pt x="366" y="349"/>
                  <a:pt x="366" y="349"/>
                </a:cubicBezTo>
                <a:cubicBezTo>
                  <a:pt x="363" y="349"/>
                  <a:pt x="363" y="349"/>
                  <a:pt x="363" y="349"/>
                </a:cubicBezTo>
                <a:cubicBezTo>
                  <a:pt x="364" y="347"/>
                  <a:pt x="364" y="347"/>
                  <a:pt x="364" y="347"/>
                </a:cubicBezTo>
                <a:cubicBezTo>
                  <a:pt x="364" y="345"/>
                  <a:pt x="364" y="345"/>
                  <a:pt x="364" y="345"/>
                </a:cubicBezTo>
                <a:cubicBezTo>
                  <a:pt x="367" y="343"/>
                  <a:pt x="367" y="343"/>
                  <a:pt x="367" y="343"/>
                </a:cubicBezTo>
                <a:cubicBezTo>
                  <a:pt x="367" y="342"/>
                  <a:pt x="367" y="342"/>
                  <a:pt x="367" y="342"/>
                </a:cubicBezTo>
                <a:cubicBezTo>
                  <a:pt x="369" y="342"/>
                  <a:pt x="369" y="342"/>
                  <a:pt x="369" y="342"/>
                </a:cubicBezTo>
                <a:cubicBezTo>
                  <a:pt x="370" y="340"/>
                  <a:pt x="370" y="340"/>
                  <a:pt x="370" y="340"/>
                </a:cubicBezTo>
                <a:cubicBezTo>
                  <a:pt x="369" y="340"/>
                  <a:pt x="369" y="340"/>
                  <a:pt x="369" y="340"/>
                </a:cubicBezTo>
                <a:cubicBezTo>
                  <a:pt x="370" y="339"/>
                  <a:pt x="370" y="339"/>
                  <a:pt x="370" y="339"/>
                </a:cubicBezTo>
                <a:cubicBezTo>
                  <a:pt x="373" y="340"/>
                  <a:pt x="373" y="340"/>
                  <a:pt x="373" y="340"/>
                </a:cubicBezTo>
                <a:cubicBezTo>
                  <a:pt x="376" y="337"/>
                  <a:pt x="376" y="337"/>
                  <a:pt x="376" y="337"/>
                </a:cubicBezTo>
                <a:cubicBezTo>
                  <a:pt x="378" y="339"/>
                  <a:pt x="378" y="339"/>
                  <a:pt x="378" y="339"/>
                </a:cubicBezTo>
                <a:cubicBezTo>
                  <a:pt x="381" y="338"/>
                  <a:pt x="381" y="338"/>
                  <a:pt x="381" y="338"/>
                </a:cubicBezTo>
                <a:cubicBezTo>
                  <a:pt x="381" y="339"/>
                  <a:pt x="381" y="339"/>
                  <a:pt x="381" y="339"/>
                </a:cubicBezTo>
                <a:cubicBezTo>
                  <a:pt x="381" y="341"/>
                  <a:pt x="381" y="341"/>
                  <a:pt x="381" y="341"/>
                </a:cubicBezTo>
                <a:cubicBezTo>
                  <a:pt x="383" y="341"/>
                  <a:pt x="383" y="341"/>
                  <a:pt x="383" y="341"/>
                </a:cubicBezTo>
                <a:cubicBezTo>
                  <a:pt x="385" y="338"/>
                  <a:pt x="385" y="338"/>
                  <a:pt x="385" y="338"/>
                </a:cubicBezTo>
                <a:cubicBezTo>
                  <a:pt x="385" y="337"/>
                  <a:pt x="385" y="337"/>
                  <a:pt x="385" y="337"/>
                </a:cubicBezTo>
                <a:cubicBezTo>
                  <a:pt x="384" y="336"/>
                  <a:pt x="384" y="336"/>
                  <a:pt x="384" y="336"/>
                </a:cubicBezTo>
                <a:cubicBezTo>
                  <a:pt x="383" y="335"/>
                  <a:pt x="383" y="335"/>
                  <a:pt x="383" y="335"/>
                </a:cubicBezTo>
                <a:cubicBezTo>
                  <a:pt x="384" y="335"/>
                  <a:pt x="384" y="335"/>
                  <a:pt x="384" y="335"/>
                </a:cubicBezTo>
                <a:cubicBezTo>
                  <a:pt x="387" y="335"/>
                  <a:pt x="387" y="335"/>
                  <a:pt x="387" y="335"/>
                </a:cubicBezTo>
                <a:cubicBezTo>
                  <a:pt x="391" y="334"/>
                  <a:pt x="391" y="334"/>
                  <a:pt x="391" y="334"/>
                </a:cubicBezTo>
                <a:cubicBezTo>
                  <a:pt x="392" y="331"/>
                  <a:pt x="392" y="331"/>
                  <a:pt x="392" y="331"/>
                </a:cubicBezTo>
                <a:cubicBezTo>
                  <a:pt x="391" y="328"/>
                  <a:pt x="391" y="328"/>
                  <a:pt x="391" y="328"/>
                </a:cubicBezTo>
                <a:cubicBezTo>
                  <a:pt x="387" y="326"/>
                  <a:pt x="387" y="326"/>
                  <a:pt x="387" y="326"/>
                </a:cubicBezTo>
                <a:cubicBezTo>
                  <a:pt x="386" y="326"/>
                  <a:pt x="386" y="326"/>
                  <a:pt x="386" y="326"/>
                </a:cubicBezTo>
                <a:cubicBezTo>
                  <a:pt x="385" y="327"/>
                  <a:pt x="385" y="327"/>
                  <a:pt x="385" y="327"/>
                </a:cubicBezTo>
                <a:cubicBezTo>
                  <a:pt x="385" y="326"/>
                  <a:pt x="385" y="326"/>
                  <a:pt x="385" y="326"/>
                </a:cubicBezTo>
                <a:cubicBezTo>
                  <a:pt x="386" y="325"/>
                  <a:pt x="386" y="325"/>
                  <a:pt x="386" y="325"/>
                </a:cubicBezTo>
                <a:cubicBezTo>
                  <a:pt x="389" y="325"/>
                  <a:pt x="389" y="325"/>
                  <a:pt x="389" y="325"/>
                </a:cubicBezTo>
                <a:cubicBezTo>
                  <a:pt x="391" y="326"/>
                  <a:pt x="391" y="326"/>
                  <a:pt x="391" y="326"/>
                </a:cubicBezTo>
                <a:cubicBezTo>
                  <a:pt x="394" y="326"/>
                  <a:pt x="394" y="326"/>
                  <a:pt x="394" y="326"/>
                </a:cubicBezTo>
                <a:cubicBezTo>
                  <a:pt x="397" y="324"/>
                  <a:pt x="397" y="324"/>
                  <a:pt x="397" y="324"/>
                </a:cubicBezTo>
                <a:cubicBezTo>
                  <a:pt x="397" y="323"/>
                  <a:pt x="397" y="323"/>
                  <a:pt x="397" y="323"/>
                </a:cubicBezTo>
                <a:cubicBezTo>
                  <a:pt x="402" y="320"/>
                  <a:pt x="402" y="320"/>
                  <a:pt x="402" y="320"/>
                </a:cubicBezTo>
                <a:cubicBezTo>
                  <a:pt x="405" y="317"/>
                  <a:pt x="405" y="317"/>
                  <a:pt x="405" y="317"/>
                </a:cubicBezTo>
                <a:cubicBezTo>
                  <a:pt x="408" y="317"/>
                  <a:pt x="408" y="317"/>
                  <a:pt x="408" y="317"/>
                </a:cubicBezTo>
                <a:cubicBezTo>
                  <a:pt x="409" y="316"/>
                  <a:pt x="409" y="316"/>
                  <a:pt x="409" y="316"/>
                </a:cubicBezTo>
                <a:cubicBezTo>
                  <a:pt x="409" y="314"/>
                  <a:pt x="409" y="314"/>
                  <a:pt x="409" y="314"/>
                </a:cubicBezTo>
                <a:cubicBezTo>
                  <a:pt x="414" y="311"/>
                  <a:pt x="414" y="311"/>
                  <a:pt x="414" y="311"/>
                </a:cubicBezTo>
                <a:cubicBezTo>
                  <a:pt x="418" y="310"/>
                  <a:pt x="418" y="310"/>
                  <a:pt x="418" y="310"/>
                </a:cubicBezTo>
                <a:cubicBezTo>
                  <a:pt x="423" y="306"/>
                  <a:pt x="423" y="306"/>
                  <a:pt x="423" y="306"/>
                </a:cubicBezTo>
                <a:cubicBezTo>
                  <a:pt x="427" y="305"/>
                  <a:pt x="427" y="305"/>
                  <a:pt x="427" y="305"/>
                </a:cubicBezTo>
                <a:cubicBezTo>
                  <a:pt x="431" y="300"/>
                  <a:pt x="431" y="300"/>
                  <a:pt x="431" y="300"/>
                </a:cubicBezTo>
                <a:cubicBezTo>
                  <a:pt x="430" y="303"/>
                  <a:pt x="430" y="303"/>
                  <a:pt x="430" y="303"/>
                </a:cubicBezTo>
                <a:cubicBezTo>
                  <a:pt x="430" y="306"/>
                  <a:pt x="430" y="306"/>
                  <a:pt x="430" y="306"/>
                </a:cubicBezTo>
                <a:cubicBezTo>
                  <a:pt x="431" y="307"/>
                  <a:pt x="431" y="307"/>
                  <a:pt x="431" y="307"/>
                </a:cubicBezTo>
                <a:cubicBezTo>
                  <a:pt x="433" y="307"/>
                  <a:pt x="433" y="307"/>
                  <a:pt x="433" y="307"/>
                </a:cubicBezTo>
                <a:cubicBezTo>
                  <a:pt x="434" y="308"/>
                  <a:pt x="434" y="308"/>
                  <a:pt x="434" y="308"/>
                </a:cubicBezTo>
                <a:cubicBezTo>
                  <a:pt x="437" y="305"/>
                  <a:pt x="437" y="305"/>
                  <a:pt x="437" y="305"/>
                </a:cubicBezTo>
                <a:cubicBezTo>
                  <a:pt x="439" y="304"/>
                  <a:pt x="439" y="304"/>
                  <a:pt x="439" y="304"/>
                </a:cubicBezTo>
                <a:cubicBezTo>
                  <a:pt x="444" y="302"/>
                  <a:pt x="444" y="302"/>
                  <a:pt x="444" y="302"/>
                </a:cubicBezTo>
                <a:cubicBezTo>
                  <a:pt x="446" y="300"/>
                  <a:pt x="446" y="300"/>
                  <a:pt x="446" y="300"/>
                </a:cubicBezTo>
                <a:cubicBezTo>
                  <a:pt x="445" y="303"/>
                  <a:pt x="445" y="303"/>
                  <a:pt x="445" y="303"/>
                </a:cubicBezTo>
                <a:cubicBezTo>
                  <a:pt x="441" y="305"/>
                  <a:pt x="441" y="305"/>
                  <a:pt x="441" y="305"/>
                </a:cubicBezTo>
                <a:cubicBezTo>
                  <a:pt x="438" y="306"/>
                  <a:pt x="438" y="306"/>
                  <a:pt x="438" y="306"/>
                </a:cubicBezTo>
                <a:cubicBezTo>
                  <a:pt x="433" y="311"/>
                  <a:pt x="433" y="311"/>
                  <a:pt x="433" y="311"/>
                </a:cubicBezTo>
                <a:cubicBezTo>
                  <a:pt x="432" y="313"/>
                  <a:pt x="432" y="313"/>
                  <a:pt x="432" y="313"/>
                </a:cubicBezTo>
                <a:cubicBezTo>
                  <a:pt x="435" y="317"/>
                  <a:pt x="435" y="317"/>
                  <a:pt x="435" y="317"/>
                </a:cubicBezTo>
                <a:cubicBezTo>
                  <a:pt x="436" y="320"/>
                  <a:pt x="436" y="320"/>
                  <a:pt x="436" y="320"/>
                </a:cubicBezTo>
                <a:cubicBezTo>
                  <a:pt x="433" y="318"/>
                  <a:pt x="433" y="318"/>
                  <a:pt x="433" y="318"/>
                </a:cubicBezTo>
                <a:cubicBezTo>
                  <a:pt x="431" y="318"/>
                  <a:pt x="431" y="318"/>
                  <a:pt x="431" y="318"/>
                </a:cubicBezTo>
                <a:cubicBezTo>
                  <a:pt x="430" y="318"/>
                  <a:pt x="430" y="318"/>
                  <a:pt x="430" y="318"/>
                </a:cubicBezTo>
                <a:cubicBezTo>
                  <a:pt x="428" y="318"/>
                  <a:pt x="428" y="318"/>
                  <a:pt x="428" y="318"/>
                </a:cubicBezTo>
                <a:cubicBezTo>
                  <a:pt x="426" y="316"/>
                  <a:pt x="426" y="316"/>
                  <a:pt x="426" y="316"/>
                </a:cubicBezTo>
                <a:cubicBezTo>
                  <a:pt x="425" y="313"/>
                  <a:pt x="425" y="313"/>
                  <a:pt x="425" y="313"/>
                </a:cubicBezTo>
                <a:cubicBezTo>
                  <a:pt x="421" y="315"/>
                  <a:pt x="421" y="315"/>
                  <a:pt x="421" y="315"/>
                </a:cubicBezTo>
                <a:cubicBezTo>
                  <a:pt x="419" y="315"/>
                  <a:pt x="419" y="315"/>
                  <a:pt x="419" y="315"/>
                </a:cubicBezTo>
                <a:cubicBezTo>
                  <a:pt x="416" y="318"/>
                  <a:pt x="416" y="318"/>
                  <a:pt x="416" y="318"/>
                </a:cubicBezTo>
                <a:cubicBezTo>
                  <a:pt x="412" y="318"/>
                  <a:pt x="412" y="318"/>
                  <a:pt x="412" y="318"/>
                </a:cubicBezTo>
                <a:cubicBezTo>
                  <a:pt x="410" y="320"/>
                  <a:pt x="410" y="320"/>
                  <a:pt x="410" y="320"/>
                </a:cubicBezTo>
                <a:cubicBezTo>
                  <a:pt x="410" y="322"/>
                  <a:pt x="410" y="322"/>
                  <a:pt x="410" y="322"/>
                </a:cubicBezTo>
                <a:cubicBezTo>
                  <a:pt x="410" y="324"/>
                  <a:pt x="410" y="324"/>
                  <a:pt x="410" y="324"/>
                </a:cubicBezTo>
                <a:cubicBezTo>
                  <a:pt x="408" y="327"/>
                  <a:pt x="408" y="327"/>
                  <a:pt x="408" y="327"/>
                </a:cubicBezTo>
                <a:cubicBezTo>
                  <a:pt x="406" y="329"/>
                  <a:pt x="406" y="329"/>
                  <a:pt x="406" y="329"/>
                </a:cubicBezTo>
                <a:cubicBezTo>
                  <a:pt x="404" y="332"/>
                  <a:pt x="404" y="332"/>
                  <a:pt x="404" y="332"/>
                </a:cubicBezTo>
                <a:cubicBezTo>
                  <a:pt x="397" y="339"/>
                  <a:pt x="397" y="339"/>
                  <a:pt x="397" y="339"/>
                </a:cubicBezTo>
                <a:cubicBezTo>
                  <a:pt x="396" y="341"/>
                  <a:pt x="396" y="341"/>
                  <a:pt x="396" y="341"/>
                </a:cubicBezTo>
                <a:cubicBezTo>
                  <a:pt x="396" y="343"/>
                  <a:pt x="396" y="343"/>
                  <a:pt x="396" y="343"/>
                </a:cubicBezTo>
                <a:cubicBezTo>
                  <a:pt x="398" y="346"/>
                  <a:pt x="398" y="346"/>
                  <a:pt x="398" y="346"/>
                </a:cubicBezTo>
                <a:cubicBezTo>
                  <a:pt x="399" y="344"/>
                  <a:pt x="399" y="344"/>
                  <a:pt x="399" y="344"/>
                </a:cubicBezTo>
                <a:cubicBezTo>
                  <a:pt x="401" y="344"/>
                  <a:pt x="401" y="344"/>
                  <a:pt x="401" y="344"/>
                </a:cubicBezTo>
                <a:cubicBezTo>
                  <a:pt x="403" y="343"/>
                  <a:pt x="403" y="343"/>
                  <a:pt x="403" y="343"/>
                </a:cubicBezTo>
                <a:cubicBezTo>
                  <a:pt x="405" y="343"/>
                  <a:pt x="405" y="343"/>
                  <a:pt x="405" y="343"/>
                </a:cubicBezTo>
                <a:cubicBezTo>
                  <a:pt x="405" y="344"/>
                  <a:pt x="405" y="344"/>
                  <a:pt x="405" y="344"/>
                </a:cubicBezTo>
                <a:cubicBezTo>
                  <a:pt x="401" y="348"/>
                  <a:pt x="401" y="348"/>
                  <a:pt x="401" y="348"/>
                </a:cubicBezTo>
                <a:cubicBezTo>
                  <a:pt x="399" y="348"/>
                  <a:pt x="399" y="348"/>
                  <a:pt x="399" y="348"/>
                </a:cubicBezTo>
                <a:cubicBezTo>
                  <a:pt x="397" y="350"/>
                  <a:pt x="397" y="350"/>
                  <a:pt x="397" y="350"/>
                </a:cubicBezTo>
                <a:cubicBezTo>
                  <a:pt x="395" y="349"/>
                  <a:pt x="395" y="349"/>
                  <a:pt x="395" y="349"/>
                </a:cubicBezTo>
                <a:cubicBezTo>
                  <a:pt x="393" y="349"/>
                  <a:pt x="393" y="349"/>
                  <a:pt x="393" y="349"/>
                </a:cubicBezTo>
                <a:cubicBezTo>
                  <a:pt x="391" y="350"/>
                  <a:pt x="391" y="350"/>
                  <a:pt x="391" y="350"/>
                </a:cubicBezTo>
                <a:cubicBezTo>
                  <a:pt x="391" y="352"/>
                  <a:pt x="391" y="352"/>
                  <a:pt x="391" y="352"/>
                </a:cubicBezTo>
                <a:cubicBezTo>
                  <a:pt x="390" y="351"/>
                  <a:pt x="390" y="351"/>
                  <a:pt x="390" y="351"/>
                </a:cubicBezTo>
                <a:cubicBezTo>
                  <a:pt x="388" y="352"/>
                  <a:pt x="388" y="352"/>
                  <a:pt x="388" y="352"/>
                </a:cubicBezTo>
                <a:cubicBezTo>
                  <a:pt x="388" y="355"/>
                  <a:pt x="388" y="355"/>
                  <a:pt x="388" y="355"/>
                </a:cubicBezTo>
                <a:cubicBezTo>
                  <a:pt x="391" y="358"/>
                  <a:pt x="391" y="358"/>
                  <a:pt x="391" y="358"/>
                </a:cubicBezTo>
                <a:cubicBezTo>
                  <a:pt x="392" y="358"/>
                  <a:pt x="392" y="358"/>
                  <a:pt x="392" y="358"/>
                </a:cubicBezTo>
                <a:cubicBezTo>
                  <a:pt x="394" y="356"/>
                  <a:pt x="394" y="356"/>
                  <a:pt x="394" y="356"/>
                </a:cubicBezTo>
                <a:cubicBezTo>
                  <a:pt x="395" y="358"/>
                  <a:pt x="395" y="358"/>
                  <a:pt x="395" y="358"/>
                </a:cubicBezTo>
                <a:cubicBezTo>
                  <a:pt x="396" y="355"/>
                  <a:pt x="396" y="355"/>
                  <a:pt x="396" y="355"/>
                </a:cubicBezTo>
                <a:cubicBezTo>
                  <a:pt x="398" y="355"/>
                  <a:pt x="398" y="355"/>
                  <a:pt x="398" y="355"/>
                </a:cubicBezTo>
                <a:cubicBezTo>
                  <a:pt x="397" y="357"/>
                  <a:pt x="397" y="357"/>
                  <a:pt x="397" y="357"/>
                </a:cubicBezTo>
                <a:cubicBezTo>
                  <a:pt x="399" y="356"/>
                  <a:pt x="399" y="356"/>
                  <a:pt x="399" y="356"/>
                </a:cubicBezTo>
                <a:cubicBezTo>
                  <a:pt x="399" y="355"/>
                  <a:pt x="399" y="355"/>
                  <a:pt x="399" y="355"/>
                </a:cubicBezTo>
                <a:cubicBezTo>
                  <a:pt x="401" y="354"/>
                  <a:pt x="401" y="354"/>
                  <a:pt x="401" y="354"/>
                </a:cubicBezTo>
                <a:cubicBezTo>
                  <a:pt x="404" y="352"/>
                  <a:pt x="404" y="352"/>
                  <a:pt x="404" y="352"/>
                </a:cubicBezTo>
                <a:cubicBezTo>
                  <a:pt x="404" y="349"/>
                  <a:pt x="404" y="349"/>
                  <a:pt x="404" y="349"/>
                </a:cubicBezTo>
                <a:cubicBezTo>
                  <a:pt x="406" y="348"/>
                  <a:pt x="406" y="348"/>
                  <a:pt x="406" y="348"/>
                </a:cubicBezTo>
                <a:cubicBezTo>
                  <a:pt x="406" y="349"/>
                  <a:pt x="406" y="349"/>
                  <a:pt x="406" y="349"/>
                </a:cubicBezTo>
                <a:cubicBezTo>
                  <a:pt x="405" y="350"/>
                  <a:pt x="405" y="350"/>
                  <a:pt x="405" y="350"/>
                </a:cubicBezTo>
                <a:cubicBezTo>
                  <a:pt x="406" y="352"/>
                  <a:pt x="406" y="352"/>
                  <a:pt x="406" y="352"/>
                </a:cubicBezTo>
                <a:cubicBezTo>
                  <a:pt x="409" y="352"/>
                  <a:pt x="409" y="352"/>
                  <a:pt x="409" y="352"/>
                </a:cubicBezTo>
                <a:cubicBezTo>
                  <a:pt x="412" y="349"/>
                  <a:pt x="412" y="349"/>
                  <a:pt x="412" y="349"/>
                </a:cubicBezTo>
                <a:cubicBezTo>
                  <a:pt x="415" y="349"/>
                  <a:pt x="415" y="349"/>
                  <a:pt x="415" y="349"/>
                </a:cubicBezTo>
                <a:cubicBezTo>
                  <a:pt x="416" y="350"/>
                  <a:pt x="416" y="350"/>
                  <a:pt x="416" y="350"/>
                </a:cubicBezTo>
                <a:cubicBezTo>
                  <a:pt x="417" y="349"/>
                  <a:pt x="417" y="349"/>
                  <a:pt x="417" y="349"/>
                </a:cubicBezTo>
                <a:cubicBezTo>
                  <a:pt x="418" y="345"/>
                  <a:pt x="418" y="345"/>
                  <a:pt x="418" y="345"/>
                </a:cubicBezTo>
                <a:cubicBezTo>
                  <a:pt x="421" y="343"/>
                  <a:pt x="421" y="343"/>
                  <a:pt x="421" y="343"/>
                </a:cubicBezTo>
                <a:cubicBezTo>
                  <a:pt x="422" y="343"/>
                  <a:pt x="422" y="343"/>
                  <a:pt x="422" y="343"/>
                </a:cubicBezTo>
                <a:cubicBezTo>
                  <a:pt x="419" y="346"/>
                  <a:pt x="419" y="346"/>
                  <a:pt x="419" y="346"/>
                </a:cubicBezTo>
                <a:cubicBezTo>
                  <a:pt x="419" y="348"/>
                  <a:pt x="419" y="348"/>
                  <a:pt x="419" y="348"/>
                </a:cubicBezTo>
                <a:cubicBezTo>
                  <a:pt x="421" y="347"/>
                  <a:pt x="421" y="347"/>
                  <a:pt x="421" y="347"/>
                </a:cubicBezTo>
                <a:cubicBezTo>
                  <a:pt x="423" y="344"/>
                  <a:pt x="423" y="344"/>
                  <a:pt x="423" y="344"/>
                </a:cubicBezTo>
                <a:cubicBezTo>
                  <a:pt x="425" y="339"/>
                  <a:pt x="425" y="339"/>
                  <a:pt x="425" y="339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27" y="340"/>
                  <a:pt x="427" y="340"/>
                  <a:pt x="427" y="340"/>
                </a:cubicBezTo>
                <a:cubicBezTo>
                  <a:pt x="425" y="343"/>
                  <a:pt x="425" y="343"/>
                  <a:pt x="425" y="343"/>
                </a:cubicBezTo>
                <a:cubicBezTo>
                  <a:pt x="425" y="344"/>
                  <a:pt x="425" y="344"/>
                  <a:pt x="425" y="344"/>
                </a:cubicBezTo>
                <a:cubicBezTo>
                  <a:pt x="428" y="341"/>
                  <a:pt x="428" y="341"/>
                  <a:pt x="428" y="341"/>
                </a:cubicBezTo>
                <a:cubicBezTo>
                  <a:pt x="429" y="343"/>
                  <a:pt x="429" y="343"/>
                  <a:pt x="429" y="343"/>
                </a:cubicBezTo>
                <a:cubicBezTo>
                  <a:pt x="429" y="344"/>
                  <a:pt x="429" y="344"/>
                  <a:pt x="429" y="344"/>
                </a:cubicBezTo>
                <a:cubicBezTo>
                  <a:pt x="431" y="345"/>
                  <a:pt x="431" y="345"/>
                  <a:pt x="431" y="345"/>
                </a:cubicBezTo>
                <a:cubicBezTo>
                  <a:pt x="433" y="345"/>
                  <a:pt x="433" y="345"/>
                  <a:pt x="433" y="345"/>
                </a:cubicBezTo>
                <a:cubicBezTo>
                  <a:pt x="434" y="344"/>
                  <a:pt x="434" y="344"/>
                  <a:pt x="434" y="344"/>
                </a:cubicBezTo>
                <a:cubicBezTo>
                  <a:pt x="436" y="341"/>
                  <a:pt x="436" y="341"/>
                  <a:pt x="436" y="341"/>
                </a:cubicBezTo>
                <a:cubicBezTo>
                  <a:pt x="439" y="341"/>
                  <a:pt x="439" y="341"/>
                  <a:pt x="439" y="341"/>
                </a:cubicBezTo>
                <a:cubicBezTo>
                  <a:pt x="441" y="339"/>
                  <a:pt x="441" y="339"/>
                  <a:pt x="441" y="339"/>
                </a:cubicBezTo>
                <a:cubicBezTo>
                  <a:pt x="439" y="339"/>
                  <a:pt x="439" y="339"/>
                  <a:pt x="439" y="339"/>
                </a:cubicBezTo>
                <a:cubicBezTo>
                  <a:pt x="440" y="336"/>
                  <a:pt x="440" y="336"/>
                  <a:pt x="440" y="336"/>
                </a:cubicBezTo>
                <a:cubicBezTo>
                  <a:pt x="445" y="334"/>
                  <a:pt x="445" y="334"/>
                  <a:pt x="445" y="334"/>
                </a:cubicBezTo>
                <a:cubicBezTo>
                  <a:pt x="445" y="333"/>
                  <a:pt x="445" y="333"/>
                  <a:pt x="445" y="333"/>
                </a:cubicBezTo>
                <a:cubicBezTo>
                  <a:pt x="445" y="330"/>
                  <a:pt x="445" y="330"/>
                  <a:pt x="445" y="330"/>
                </a:cubicBezTo>
                <a:cubicBezTo>
                  <a:pt x="443" y="331"/>
                  <a:pt x="443" y="331"/>
                  <a:pt x="443" y="331"/>
                </a:cubicBezTo>
                <a:cubicBezTo>
                  <a:pt x="442" y="330"/>
                  <a:pt x="442" y="330"/>
                  <a:pt x="442" y="330"/>
                </a:cubicBezTo>
                <a:cubicBezTo>
                  <a:pt x="439" y="329"/>
                  <a:pt x="439" y="329"/>
                  <a:pt x="439" y="329"/>
                </a:cubicBezTo>
                <a:cubicBezTo>
                  <a:pt x="440" y="328"/>
                  <a:pt x="440" y="328"/>
                  <a:pt x="440" y="328"/>
                </a:cubicBezTo>
                <a:cubicBezTo>
                  <a:pt x="442" y="328"/>
                  <a:pt x="442" y="328"/>
                  <a:pt x="442" y="328"/>
                </a:cubicBezTo>
                <a:cubicBezTo>
                  <a:pt x="444" y="328"/>
                  <a:pt x="444" y="328"/>
                  <a:pt x="444" y="328"/>
                </a:cubicBezTo>
                <a:cubicBezTo>
                  <a:pt x="445" y="327"/>
                  <a:pt x="445" y="327"/>
                  <a:pt x="445" y="327"/>
                </a:cubicBezTo>
                <a:cubicBezTo>
                  <a:pt x="445" y="325"/>
                  <a:pt x="445" y="325"/>
                  <a:pt x="445" y="325"/>
                </a:cubicBezTo>
                <a:cubicBezTo>
                  <a:pt x="443" y="326"/>
                  <a:pt x="443" y="326"/>
                  <a:pt x="443" y="326"/>
                </a:cubicBezTo>
                <a:cubicBezTo>
                  <a:pt x="440" y="324"/>
                  <a:pt x="440" y="324"/>
                  <a:pt x="440" y="324"/>
                </a:cubicBezTo>
                <a:cubicBezTo>
                  <a:pt x="440" y="322"/>
                  <a:pt x="440" y="322"/>
                  <a:pt x="440" y="322"/>
                </a:cubicBezTo>
                <a:cubicBezTo>
                  <a:pt x="443" y="322"/>
                  <a:pt x="443" y="322"/>
                  <a:pt x="443" y="322"/>
                </a:cubicBezTo>
                <a:cubicBezTo>
                  <a:pt x="445" y="321"/>
                  <a:pt x="445" y="321"/>
                  <a:pt x="445" y="321"/>
                </a:cubicBezTo>
                <a:cubicBezTo>
                  <a:pt x="446" y="322"/>
                  <a:pt x="446" y="322"/>
                  <a:pt x="446" y="322"/>
                </a:cubicBezTo>
                <a:cubicBezTo>
                  <a:pt x="446" y="320"/>
                  <a:pt x="446" y="320"/>
                  <a:pt x="446" y="320"/>
                </a:cubicBezTo>
                <a:cubicBezTo>
                  <a:pt x="445" y="318"/>
                  <a:pt x="445" y="318"/>
                  <a:pt x="445" y="318"/>
                </a:cubicBezTo>
                <a:cubicBezTo>
                  <a:pt x="449" y="316"/>
                  <a:pt x="449" y="316"/>
                  <a:pt x="449" y="316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53" y="317"/>
                  <a:pt x="453" y="317"/>
                  <a:pt x="453" y="317"/>
                </a:cubicBezTo>
                <a:cubicBezTo>
                  <a:pt x="456" y="317"/>
                  <a:pt x="456" y="317"/>
                  <a:pt x="456" y="317"/>
                </a:cubicBezTo>
                <a:cubicBezTo>
                  <a:pt x="452" y="320"/>
                  <a:pt x="452" y="320"/>
                  <a:pt x="452" y="320"/>
                </a:cubicBezTo>
                <a:cubicBezTo>
                  <a:pt x="452" y="322"/>
                  <a:pt x="452" y="322"/>
                  <a:pt x="452" y="322"/>
                </a:cubicBezTo>
                <a:cubicBezTo>
                  <a:pt x="453" y="326"/>
                  <a:pt x="453" y="326"/>
                  <a:pt x="453" y="326"/>
                </a:cubicBezTo>
                <a:cubicBezTo>
                  <a:pt x="454" y="326"/>
                  <a:pt x="454" y="326"/>
                  <a:pt x="454" y="326"/>
                </a:cubicBezTo>
                <a:cubicBezTo>
                  <a:pt x="455" y="321"/>
                  <a:pt x="455" y="321"/>
                  <a:pt x="455" y="321"/>
                </a:cubicBezTo>
                <a:cubicBezTo>
                  <a:pt x="457" y="320"/>
                  <a:pt x="457" y="320"/>
                  <a:pt x="457" y="320"/>
                </a:cubicBezTo>
                <a:cubicBezTo>
                  <a:pt x="458" y="320"/>
                  <a:pt x="458" y="320"/>
                  <a:pt x="458" y="320"/>
                </a:cubicBezTo>
                <a:cubicBezTo>
                  <a:pt x="458" y="322"/>
                  <a:pt x="458" y="322"/>
                  <a:pt x="458" y="322"/>
                </a:cubicBezTo>
                <a:cubicBezTo>
                  <a:pt x="456" y="324"/>
                  <a:pt x="456" y="324"/>
                  <a:pt x="456" y="324"/>
                </a:cubicBezTo>
                <a:cubicBezTo>
                  <a:pt x="457" y="325"/>
                  <a:pt x="457" y="325"/>
                  <a:pt x="457" y="325"/>
                </a:cubicBezTo>
                <a:cubicBezTo>
                  <a:pt x="460" y="323"/>
                  <a:pt x="460" y="323"/>
                  <a:pt x="460" y="323"/>
                </a:cubicBezTo>
                <a:cubicBezTo>
                  <a:pt x="460" y="322"/>
                  <a:pt x="460" y="322"/>
                  <a:pt x="460" y="322"/>
                </a:cubicBezTo>
                <a:cubicBezTo>
                  <a:pt x="462" y="323"/>
                  <a:pt x="462" y="323"/>
                  <a:pt x="462" y="323"/>
                </a:cubicBezTo>
                <a:cubicBezTo>
                  <a:pt x="465" y="321"/>
                  <a:pt x="465" y="321"/>
                  <a:pt x="465" y="321"/>
                </a:cubicBezTo>
                <a:cubicBezTo>
                  <a:pt x="466" y="321"/>
                  <a:pt x="466" y="321"/>
                  <a:pt x="466" y="321"/>
                </a:cubicBezTo>
                <a:cubicBezTo>
                  <a:pt x="468" y="320"/>
                  <a:pt x="468" y="320"/>
                  <a:pt x="468" y="320"/>
                </a:cubicBezTo>
                <a:cubicBezTo>
                  <a:pt x="471" y="319"/>
                  <a:pt x="471" y="319"/>
                  <a:pt x="471" y="319"/>
                </a:cubicBezTo>
                <a:cubicBezTo>
                  <a:pt x="473" y="320"/>
                  <a:pt x="473" y="320"/>
                  <a:pt x="473" y="320"/>
                </a:cubicBezTo>
                <a:cubicBezTo>
                  <a:pt x="472" y="321"/>
                  <a:pt x="472" y="321"/>
                  <a:pt x="472" y="321"/>
                </a:cubicBezTo>
                <a:cubicBezTo>
                  <a:pt x="470" y="321"/>
                  <a:pt x="470" y="321"/>
                  <a:pt x="470" y="321"/>
                </a:cubicBezTo>
                <a:cubicBezTo>
                  <a:pt x="467" y="323"/>
                  <a:pt x="467" y="323"/>
                  <a:pt x="467" y="323"/>
                </a:cubicBezTo>
                <a:cubicBezTo>
                  <a:pt x="465" y="323"/>
                  <a:pt x="465" y="323"/>
                  <a:pt x="465" y="323"/>
                </a:cubicBezTo>
                <a:cubicBezTo>
                  <a:pt x="464" y="325"/>
                  <a:pt x="464" y="325"/>
                  <a:pt x="464" y="325"/>
                </a:cubicBezTo>
                <a:cubicBezTo>
                  <a:pt x="465" y="326"/>
                  <a:pt x="465" y="326"/>
                  <a:pt x="465" y="326"/>
                </a:cubicBezTo>
                <a:cubicBezTo>
                  <a:pt x="470" y="327"/>
                  <a:pt x="470" y="327"/>
                  <a:pt x="470" y="327"/>
                </a:cubicBezTo>
                <a:cubicBezTo>
                  <a:pt x="471" y="329"/>
                  <a:pt x="471" y="329"/>
                  <a:pt x="471" y="329"/>
                </a:cubicBezTo>
                <a:cubicBezTo>
                  <a:pt x="471" y="330"/>
                  <a:pt x="471" y="330"/>
                  <a:pt x="471" y="330"/>
                </a:cubicBezTo>
                <a:cubicBezTo>
                  <a:pt x="468" y="328"/>
                  <a:pt x="468" y="328"/>
                  <a:pt x="468" y="328"/>
                </a:cubicBezTo>
                <a:cubicBezTo>
                  <a:pt x="465" y="328"/>
                  <a:pt x="465" y="328"/>
                  <a:pt x="465" y="328"/>
                </a:cubicBezTo>
                <a:cubicBezTo>
                  <a:pt x="463" y="328"/>
                  <a:pt x="463" y="328"/>
                  <a:pt x="463" y="328"/>
                </a:cubicBezTo>
                <a:cubicBezTo>
                  <a:pt x="463" y="331"/>
                  <a:pt x="463" y="331"/>
                  <a:pt x="463" y="331"/>
                </a:cubicBezTo>
                <a:cubicBezTo>
                  <a:pt x="465" y="331"/>
                  <a:pt x="465" y="331"/>
                  <a:pt x="465" y="331"/>
                </a:cubicBezTo>
                <a:cubicBezTo>
                  <a:pt x="467" y="330"/>
                  <a:pt x="467" y="330"/>
                  <a:pt x="467" y="330"/>
                </a:cubicBezTo>
                <a:cubicBezTo>
                  <a:pt x="469" y="331"/>
                  <a:pt x="469" y="331"/>
                  <a:pt x="469" y="331"/>
                </a:cubicBezTo>
                <a:cubicBezTo>
                  <a:pt x="467" y="332"/>
                  <a:pt x="467" y="332"/>
                  <a:pt x="467" y="332"/>
                </a:cubicBezTo>
                <a:cubicBezTo>
                  <a:pt x="465" y="332"/>
                  <a:pt x="465" y="332"/>
                  <a:pt x="465" y="332"/>
                </a:cubicBezTo>
                <a:cubicBezTo>
                  <a:pt x="465" y="334"/>
                  <a:pt x="465" y="334"/>
                  <a:pt x="465" y="334"/>
                </a:cubicBezTo>
                <a:cubicBezTo>
                  <a:pt x="469" y="335"/>
                  <a:pt x="469" y="335"/>
                  <a:pt x="469" y="335"/>
                </a:cubicBezTo>
                <a:cubicBezTo>
                  <a:pt x="470" y="336"/>
                  <a:pt x="470" y="336"/>
                  <a:pt x="470" y="336"/>
                </a:cubicBezTo>
                <a:cubicBezTo>
                  <a:pt x="468" y="337"/>
                  <a:pt x="468" y="337"/>
                  <a:pt x="468" y="337"/>
                </a:cubicBezTo>
                <a:cubicBezTo>
                  <a:pt x="466" y="338"/>
                  <a:pt x="466" y="338"/>
                  <a:pt x="466" y="338"/>
                </a:cubicBezTo>
                <a:cubicBezTo>
                  <a:pt x="466" y="339"/>
                  <a:pt x="466" y="339"/>
                  <a:pt x="466" y="339"/>
                </a:cubicBezTo>
                <a:cubicBezTo>
                  <a:pt x="469" y="339"/>
                  <a:pt x="469" y="339"/>
                  <a:pt x="469" y="339"/>
                </a:cubicBezTo>
                <a:cubicBezTo>
                  <a:pt x="471" y="338"/>
                  <a:pt x="471" y="338"/>
                  <a:pt x="471" y="338"/>
                </a:cubicBezTo>
                <a:cubicBezTo>
                  <a:pt x="473" y="340"/>
                  <a:pt x="473" y="340"/>
                  <a:pt x="473" y="340"/>
                </a:cubicBezTo>
                <a:cubicBezTo>
                  <a:pt x="475" y="341"/>
                  <a:pt x="475" y="341"/>
                  <a:pt x="475" y="341"/>
                </a:cubicBezTo>
                <a:cubicBezTo>
                  <a:pt x="479" y="339"/>
                  <a:pt x="479" y="339"/>
                  <a:pt x="479" y="339"/>
                </a:cubicBezTo>
                <a:cubicBezTo>
                  <a:pt x="480" y="341"/>
                  <a:pt x="480" y="341"/>
                  <a:pt x="480" y="341"/>
                </a:cubicBezTo>
                <a:cubicBezTo>
                  <a:pt x="480" y="342"/>
                  <a:pt x="480" y="342"/>
                  <a:pt x="480" y="342"/>
                </a:cubicBezTo>
                <a:cubicBezTo>
                  <a:pt x="478" y="343"/>
                  <a:pt x="478" y="343"/>
                  <a:pt x="478" y="343"/>
                </a:cubicBezTo>
                <a:cubicBezTo>
                  <a:pt x="479" y="344"/>
                  <a:pt x="479" y="344"/>
                  <a:pt x="479" y="344"/>
                </a:cubicBezTo>
                <a:cubicBezTo>
                  <a:pt x="480" y="345"/>
                  <a:pt x="480" y="345"/>
                  <a:pt x="480" y="345"/>
                </a:cubicBezTo>
                <a:cubicBezTo>
                  <a:pt x="480" y="346"/>
                  <a:pt x="480" y="346"/>
                  <a:pt x="480" y="346"/>
                </a:cubicBezTo>
                <a:cubicBezTo>
                  <a:pt x="482" y="347"/>
                  <a:pt x="482" y="347"/>
                  <a:pt x="482" y="347"/>
                </a:cubicBezTo>
                <a:cubicBezTo>
                  <a:pt x="483" y="345"/>
                  <a:pt x="483" y="345"/>
                  <a:pt x="483" y="345"/>
                </a:cubicBezTo>
                <a:cubicBezTo>
                  <a:pt x="483" y="344"/>
                  <a:pt x="483" y="344"/>
                  <a:pt x="483" y="344"/>
                </a:cubicBezTo>
                <a:cubicBezTo>
                  <a:pt x="483" y="342"/>
                  <a:pt x="483" y="342"/>
                  <a:pt x="483" y="342"/>
                </a:cubicBezTo>
                <a:cubicBezTo>
                  <a:pt x="486" y="343"/>
                  <a:pt x="486" y="343"/>
                  <a:pt x="486" y="343"/>
                </a:cubicBezTo>
                <a:cubicBezTo>
                  <a:pt x="485" y="345"/>
                  <a:pt x="485" y="345"/>
                  <a:pt x="485" y="345"/>
                </a:cubicBezTo>
                <a:cubicBezTo>
                  <a:pt x="485" y="346"/>
                  <a:pt x="485" y="346"/>
                  <a:pt x="485" y="346"/>
                </a:cubicBezTo>
                <a:cubicBezTo>
                  <a:pt x="482" y="349"/>
                  <a:pt x="482" y="349"/>
                  <a:pt x="482" y="349"/>
                </a:cubicBezTo>
                <a:cubicBezTo>
                  <a:pt x="484" y="352"/>
                  <a:pt x="484" y="352"/>
                  <a:pt x="484" y="352"/>
                </a:cubicBezTo>
                <a:cubicBezTo>
                  <a:pt x="483" y="352"/>
                  <a:pt x="483" y="352"/>
                  <a:pt x="483" y="352"/>
                </a:cubicBezTo>
                <a:cubicBezTo>
                  <a:pt x="482" y="352"/>
                  <a:pt x="482" y="352"/>
                  <a:pt x="482" y="352"/>
                </a:cubicBezTo>
                <a:cubicBezTo>
                  <a:pt x="480" y="352"/>
                  <a:pt x="480" y="352"/>
                  <a:pt x="480" y="352"/>
                </a:cubicBezTo>
                <a:cubicBezTo>
                  <a:pt x="481" y="354"/>
                  <a:pt x="481" y="354"/>
                  <a:pt x="481" y="354"/>
                </a:cubicBezTo>
                <a:cubicBezTo>
                  <a:pt x="487" y="355"/>
                  <a:pt x="487" y="355"/>
                  <a:pt x="487" y="355"/>
                </a:cubicBezTo>
                <a:cubicBezTo>
                  <a:pt x="489" y="354"/>
                  <a:pt x="489" y="354"/>
                  <a:pt x="489" y="354"/>
                </a:cubicBezTo>
                <a:cubicBezTo>
                  <a:pt x="490" y="355"/>
                  <a:pt x="490" y="355"/>
                  <a:pt x="490" y="355"/>
                </a:cubicBezTo>
                <a:cubicBezTo>
                  <a:pt x="493" y="354"/>
                  <a:pt x="493" y="354"/>
                  <a:pt x="493" y="354"/>
                </a:cubicBezTo>
                <a:cubicBezTo>
                  <a:pt x="496" y="355"/>
                  <a:pt x="496" y="355"/>
                  <a:pt x="496" y="355"/>
                </a:cubicBezTo>
                <a:cubicBezTo>
                  <a:pt x="499" y="354"/>
                  <a:pt x="499" y="354"/>
                  <a:pt x="499" y="354"/>
                </a:cubicBezTo>
                <a:cubicBezTo>
                  <a:pt x="500" y="354"/>
                  <a:pt x="500" y="354"/>
                  <a:pt x="500" y="354"/>
                </a:cubicBezTo>
                <a:cubicBezTo>
                  <a:pt x="500" y="356"/>
                  <a:pt x="500" y="356"/>
                  <a:pt x="500" y="356"/>
                </a:cubicBezTo>
                <a:cubicBezTo>
                  <a:pt x="501" y="356"/>
                  <a:pt x="501" y="356"/>
                  <a:pt x="501" y="356"/>
                </a:cubicBezTo>
                <a:cubicBezTo>
                  <a:pt x="503" y="358"/>
                  <a:pt x="503" y="358"/>
                  <a:pt x="503" y="358"/>
                </a:cubicBezTo>
                <a:cubicBezTo>
                  <a:pt x="505" y="360"/>
                  <a:pt x="505" y="360"/>
                  <a:pt x="505" y="360"/>
                </a:cubicBezTo>
                <a:cubicBezTo>
                  <a:pt x="505" y="361"/>
                  <a:pt x="505" y="361"/>
                  <a:pt x="505" y="361"/>
                </a:cubicBezTo>
                <a:cubicBezTo>
                  <a:pt x="507" y="361"/>
                  <a:pt x="507" y="361"/>
                  <a:pt x="507" y="361"/>
                </a:cubicBezTo>
                <a:cubicBezTo>
                  <a:pt x="511" y="359"/>
                  <a:pt x="511" y="359"/>
                  <a:pt x="511" y="359"/>
                </a:cubicBezTo>
                <a:cubicBezTo>
                  <a:pt x="511" y="359"/>
                  <a:pt x="511" y="359"/>
                  <a:pt x="511" y="359"/>
                </a:cubicBezTo>
                <a:cubicBezTo>
                  <a:pt x="513" y="359"/>
                  <a:pt x="513" y="359"/>
                  <a:pt x="513" y="359"/>
                </a:cubicBezTo>
                <a:cubicBezTo>
                  <a:pt x="512" y="361"/>
                  <a:pt x="512" y="361"/>
                  <a:pt x="512" y="361"/>
                </a:cubicBezTo>
                <a:cubicBezTo>
                  <a:pt x="511" y="363"/>
                  <a:pt x="511" y="363"/>
                  <a:pt x="511" y="363"/>
                </a:cubicBezTo>
                <a:cubicBezTo>
                  <a:pt x="508" y="363"/>
                  <a:pt x="508" y="363"/>
                  <a:pt x="508" y="363"/>
                </a:cubicBezTo>
                <a:cubicBezTo>
                  <a:pt x="509" y="364"/>
                  <a:pt x="509" y="364"/>
                  <a:pt x="509" y="364"/>
                </a:cubicBezTo>
                <a:cubicBezTo>
                  <a:pt x="512" y="365"/>
                  <a:pt x="512" y="365"/>
                  <a:pt x="512" y="365"/>
                </a:cubicBezTo>
                <a:cubicBezTo>
                  <a:pt x="513" y="367"/>
                  <a:pt x="513" y="367"/>
                  <a:pt x="513" y="367"/>
                </a:cubicBezTo>
                <a:cubicBezTo>
                  <a:pt x="514" y="369"/>
                  <a:pt x="514" y="369"/>
                  <a:pt x="514" y="369"/>
                </a:cubicBezTo>
                <a:cubicBezTo>
                  <a:pt x="518" y="370"/>
                  <a:pt x="518" y="370"/>
                  <a:pt x="518" y="370"/>
                </a:cubicBezTo>
                <a:cubicBezTo>
                  <a:pt x="523" y="369"/>
                  <a:pt x="523" y="369"/>
                  <a:pt x="523" y="369"/>
                </a:cubicBezTo>
                <a:cubicBezTo>
                  <a:pt x="524" y="368"/>
                  <a:pt x="524" y="368"/>
                  <a:pt x="524" y="368"/>
                </a:cubicBezTo>
                <a:cubicBezTo>
                  <a:pt x="525" y="369"/>
                  <a:pt x="525" y="369"/>
                  <a:pt x="525" y="369"/>
                </a:cubicBezTo>
                <a:cubicBezTo>
                  <a:pt x="526" y="368"/>
                  <a:pt x="526" y="368"/>
                  <a:pt x="526" y="368"/>
                </a:cubicBezTo>
                <a:cubicBezTo>
                  <a:pt x="530" y="365"/>
                  <a:pt x="530" y="365"/>
                  <a:pt x="530" y="365"/>
                </a:cubicBezTo>
                <a:cubicBezTo>
                  <a:pt x="531" y="365"/>
                  <a:pt x="531" y="365"/>
                  <a:pt x="531" y="365"/>
                </a:cubicBezTo>
                <a:cubicBezTo>
                  <a:pt x="530" y="367"/>
                  <a:pt x="530" y="367"/>
                  <a:pt x="530" y="367"/>
                </a:cubicBezTo>
                <a:cubicBezTo>
                  <a:pt x="528" y="369"/>
                  <a:pt x="528" y="369"/>
                  <a:pt x="528" y="369"/>
                </a:cubicBezTo>
                <a:cubicBezTo>
                  <a:pt x="527" y="373"/>
                  <a:pt x="527" y="373"/>
                  <a:pt x="527" y="373"/>
                </a:cubicBezTo>
                <a:cubicBezTo>
                  <a:pt x="526" y="375"/>
                  <a:pt x="526" y="375"/>
                  <a:pt x="526" y="375"/>
                </a:cubicBezTo>
                <a:cubicBezTo>
                  <a:pt x="525" y="376"/>
                  <a:pt x="525" y="376"/>
                  <a:pt x="525" y="376"/>
                </a:cubicBezTo>
                <a:cubicBezTo>
                  <a:pt x="522" y="374"/>
                  <a:pt x="522" y="374"/>
                  <a:pt x="522" y="374"/>
                </a:cubicBezTo>
                <a:cubicBezTo>
                  <a:pt x="521" y="375"/>
                  <a:pt x="521" y="375"/>
                  <a:pt x="521" y="375"/>
                </a:cubicBezTo>
                <a:cubicBezTo>
                  <a:pt x="523" y="377"/>
                  <a:pt x="523" y="377"/>
                  <a:pt x="523" y="377"/>
                </a:cubicBezTo>
                <a:cubicBezTo>
                  <a:pt x="523" y="380"/>
                  <a:pt x="523" y="380"/>
                  <a:pt x="523" y="380"/>
                </a:cubicBezTo>
                <a:cubicBezTo>
                  <a:pt x="525" y="381"/>
                  <a:pt x="525" y="381"/>
                  <a:pt x="525" y="381"/>
                </a:cubicBezTo>
                <a:cubicBezTo>
                  <a:pt x="527" y="380"/>
                  <a:pt x="527" y="380"/>
                  <a:pt x="527" y="380"/>
                </a:cubicBezTo>
                <a:cubicBezTo>
                  <a:pt x="528" y="381"/>
                  <a:pt x="528" y="381"/>
                  <a:pt x="528" y="381"/>
                </a:cubicBezTo>
                <a:cubicBezTo>
                  <a:pt x="528" y="383"/>
                  <a:pt x="528" y="383"/>
                  <a:pt x="528" y="383"/>
                </a:cubicBezTo>
                <a:cubicBezTo>
                  <a:pt x="526" y="383"/>
                  <a:pt x="526" y="383"/>
                  <a:pt x="526" y="383"/>
                </a:cubicBezTo>
                <a:cubicBezTo>
                  <a:pt x="526" y="384"/>
                  <a:pt x="526" y="384"/>
                  <a:pt x="526" y="384"/>
                </a:cubicBezTo>
                <a:cubicBezTo>
                  <a:pt x="530" y="387"/>
                  <a:pt x="530" y="387"/>
                  <a:pt x="530" y="387"/>
                </a:cubicBezTo>
                <a:cubicBezTo>
                  <a:pt x="531" y="386"/>
                  <a:pt x="531" y="386"/>
                  <a:pt x="531" y="386"/>
                </a:cubicBezTo>
                <a:cubicBezTo>
                  <a:pt x="534" y="387"/>
                  <a:pt x="534" y="387"/>
                  <a:pt x="534" y="387"/>
                </a:cubicBezTo>
                <a:cubicBezTo>
                  <a:pt x="535" y="384"/>
                  <a:pt x="535" y="384"/>
                  <a:pt x="535" y="384"/>
                </a:cubicBezTo>
                <a:cubicBezTo>
                  <a:pt x="538" y="379"/>
                  <a:pt x="538" y="379"/>
                  <a:pt x="538" y="379"/>
                </a:cubicBezTo>
                <a:cubicBezTo>
                  <a:pt x="536" y="383"/>
                  <a:pt x="536" y="383"/>
                  <a:pt x="536" y="383"/>
                </a:cubicBezTo>
                <a:cubicBezTo>
                  <a:pt x="536" y="386"/>
                  <a:pt x="536" y="386"/>
                  <a:pt x="536" y="386"/>
                </a:cubicBezTo>
                <a:cubicBezTo>
                  <a:pt x="536" y="388"/>
                  <a:pt x="536" y="388"/>
                  <a:pt x="536" y="388"/>
                </a:cubicBezTo>
                <a:cubicBezTo>
                  <a:pt x="534" y="388"/>
                  <a:pt x="534" y="388"/>
                  <a:pt x="534" y="388"/>
                </a:cubicBezTo>
                <a:cubicBezTo>
                  <a:pt x="533" y="390"/>
                  <a:pt x="533" y="390"/>
                  <a:pt x="533" y="390"/>
                </a:cubicBezTo>
                <a:cubicBezTo>
                  <a:pt x="533" y="392"/>
                  <a:pt x="533" y="392"/>
                  <a:pt x="533" y="392"/>
                </a:cubicBezTo>
                <a:cubicBezTo>
                  <a:pt x="535" y="393"/>
                  <a:pt x="535" y="393"/>
                  <a:pt x="535" y="393"/>
                </a:cubicBezTo>
                <a:cubicBezTo>
                  <a:pt x="534" y="394"/>
                  <a:pt x="534" y="394"/>
                  <a:pt x="534" y="394"/>
                </a:cubicBezTo>
                <a:cubicBezTo>
                  <a:pt x="534" y="400"/>
                  <a:pt x="534" y="400"/>
                  <a:pt x="534" y="400"/>
                </a:cubicBezTo>
                <a:cubicBezTo>
                  <a:pt x="535" y="401"/>
                  <a:pt x="535" y="401"/>
                  <a:pt x="535" y="401"/>
                </a:cubicBezTo>
                <a:cubicBezTo>
                  <a:pt x="537" y="401"/>
                  <a:pt x="537" y="401"/>
                  <a:pt x="537" y="401"/>
                </a:cubicBezTo>
                <a:cubicBezTo>
                  <a:pt x="536" y="403"/>
                  <a:pt x="536" y="403"/>
                  <a:pt x="536" y="403"/>
                </a:cubicBezTo>
                <a:cubicBezTo>
                  <a:pt x="537" y="405"/>
                  <a:pt x="537" y="405"/>
                  <a:pt x="537" y="405"/>
                </a:cubicBezTo>
                <a:cubicBezTo>
                  <a:pt x="540" y="409"/>
                  <a:pt x="540" y="409"/>
                  <a:pt x="540" y="409"/>
                </a:cubicBezTo>
                <a:cubicBezTo>
                  <a:pt x="542" y="410"/>
                  <a:pt x="542" y="410"/>
                  <a:pt x="542" y="410"/>
                </a:cubicBezTo>
                <a:cubicBezTo>
                  <a:pt x="542" y="411"/>
                  <a:pt x="542" y="411"/>
                  <a:pt x="542" y="411"/>
                </a:cubicBezTo>
                <a:cubicBezTo>
                  <a:pt x="543" y="410"/>
                  <a:pt x="543" y="410"/>
                  <a:pt x="543" y="410"/>
                </a:cubicBezTo>
                <a:cubicBezTo>
                  <a:pt x="545" y="412"/>
                  <a:pt x="545" y="412"/>
                  <a:pt x="545" y="412"/>
                </a:cubicBezTo>
                <a:cubicBezTo>
                  <a:pt x="546" y="411"/>
                  <a:pt x="546" y="411"/>
                  <a:pt x="546" y="411"/>
                </a:cubicBezTo>
                <a:cubicBezTo>
                  <a:pt x="546" y="410"/>
                  <a:pt x="546" y="410"/>
                  <a:pt x="546" y="410"/>
                </a:cubicBezTo>
                <a:cubicBezTo>
                  <a:pt x="546" y="409"/>
                  <a:pt x="546" y="409"/>
                  <a:pt x="546" y="409"/>
                </a:cubicBezTo>
                <a:cubicBezTo>
                  <a:pt x="547" y="410"/>
                  <a:pt x="547" y="410"/>
                  <a:pt x="547" y="410"/>
                </a:cubicBezTo>
                <a:cubicBezTo>
                  <a:pt x="549" y="411"/>
                  <a:pt x="549" y="411"/>
                  <a:pt x="549" y="411"/>
                </a:cubicBezTo>
                <a:cubicBezTo>
                  <a:pt x="550" y="409"/>
                  <a:pt x="550" y="409"/>
                  <a:pt x="550" y="409"/>
                </a:cubicBezTo>
                <a:cubicBezTo>
                  <a:pt x="548" y="405"/>
                  <a:pt x="548" y="405"/>
                  <a:pt x="548" y="405"/>
                </a:cubicBezTo>
                <a:cubicBezTo>
                  <a:pt x="547" y="405"/>
                  <a:pt x="547" y="405"/>
                  <a:pt x="547" y="405"/>
                </a:cubicBezTo>
                <a:cubicBezTo>
                  <a:pt x="546" y="406"/>
                  <a:pt x="546" y="406"/>
                  <a:pt x="546" y="406"/>
                </a:cubicBezTo>
                <a:cubicBezTo>
                  <a:pt x="545" y="405"/>
                  <a:pt x="545" y="405"/>
                  <a:pt x="545" y="405"/>
                </a:cubicBezTo>
                <a:cubicBezTo>
                  <a:pt x="547" y="403"/>
                  <a:pt x="547" y="403"/>
                  <a:pt x="547" y="403"/>
                </a:cubicBezTo>
                <a:cubicBezTo>
                  <a:pt x="547" y="401"/>
                  <a:pt x="547" y="401"/>
                  <a:pt x="547" y="401"/>
                </a:cubicBezTo>
                <a:cubicBezTo>
                  <a:pt x="546" y="400"/>
                  <a:pt x="546" y="400"/>
                  <a:pt x="546" y="400"/>
                </a:cubicBezTo>
                <a:cubicBezTo>
                  <a:pt x="544" y="399"/>
                  <a:pt x="544" y="399"/>
                  <a:pt x="544" y="399"/>
                </a:cubicBezTo>
                <a:cubicBezTo>
                  <a:pt x="544" y="398"/>
                  <a:pt x="544" y="398"/>
                  <a:pt x="544" y="398"/>
                </a:cubicBezTo>
                <a:cubicBezTo>
                  <a:pt x="545" y="397"/>
                  <a:pt x="545" y="397"/>
                  <a:pt x="545" y="397"/>
                </a:cubicBezTo>
                <a:cubicBezTo>
                  <a:pt x="545" y="394"/>
                  <a:pt x="545" y="394"/>
                  <a:pt x="545" y="394"/>
                </a:cubicBezTo>
                <a:cubicBezTo>
                  <a:pt x="547" y="394"/>
                  <a:pt x="547" y="394"/>
                  <a:pt x="547" y="394"/>
                </a:cubicBezTo>
                <a:cubicBezTo>
                  <a:pt x="547" y="397"/>
                  <a:pt x="547" y="397"/>
                  <a:pt x="547" y="397"/>
                </a:cubicBezTo>
                <a:cubicBezTo>
                  <a:pt x="548" y="398"/>
                  <a:pt x="548" y="398"/>
                  <a:pt x="548" y="398"/>
                </a:cubicBezTo>
                <a:cubicBezTo>
                  <a:pt x="549" y="396"/>
                  <a:pt x="549" y="396"/>
                  <a:pt x="549" y="396"/>
                </a:cubicBezTo>
                <a:cubicBezTo>
                  <a:pt x="550" y="397"/>
                  <a:pt x="550" y="397"/>
                  <a:pt x="550" y="397"/>
                </a:cubicBezTo>
                <a:cubicBezTo>
                  <a:pt x="551" y="399"/>
                  <a:pt x="551" y="399"/>
                  <a:pt x="551" y="399"/>
                </a:cubicBezTo>
                <a:cubicBezTo>
                  <a:pt x="550" y="401"/>
                  <a:pt x="550" y="401"/>
                  <a:pt x="550" y="401"/>
                </a:cubicBezTo>
                <a:cubicBezTo>
                  <a:pt x="551" y="403"/>
                  <a:pt x="551" y="403"/>
                  <a:pt x="551" y="403"/>
                </a:cubicBezTo>
                <a:cubicBezTo>
                  <a:pt x="552" y="403"/>
                  <a:pt x="552" y="403"/>
                  <a:pt x="552" y="403"/>
                </a:cubicBezTo>
                <a:cubicBezTo>
                  <a:pt x="554" y="401"/>
                  <a:pt x="554" y="401"/>
                  <a:pt x="554" y="401"/>
                </a:cubicBezTo>
                <a:cubicBezTo>
                  <a:pt x="555" y="401"/>
                  <a:pt x="555" y="401"/>
                  <a:pt x="555" y="401"/>
                </a:cubicBezTo>
                <a:cubicBezTo>
                  <a:pt x="554" y="403"/>
                  <a:pt x="554" y="403"/>
                  <a:pt x="554" y="403"/>
                </a:cubicBezTo>
                <a:cubicBezTo>
                  <a:pt x="553" y="405"/>
                  <a:pt x="553" y="405"/>
                  <a:pt x="553" y="405"/>
                </a:cubicBezTo>
                <a:cubicBezTo>
                  <a:pt x="553" y="407"/>
                  <a:pt x="553" y="407"/>
                  <a:pt x="553" y="407"/>
                </a:cubicBezTo>
                <a:cubicBezTo>
                  <a:pt x="553" y="409"/>
                  <a:pt x="553" y="409"/>
                  <a:pt x="553" y="409"/>
                </a:cubicBezTo>
                <a:cubicBezTo>
                  <a:pt x="552" y="411"/>
                  <a:pt x="552" y="411"/>
                  <a:pt x="552" y="411"/>
                </a:cubicBezTo>
                <a:cubicBezTo>
                  <a:pt x="553" y="413"/>
                  <a:pt x="553" y="413"/>
                  <a:pt x="553" y="413"/>
                </a:cubicBezTo>
                <a:cubicBezTo>
                  <a:pt x="556" y="413"/>
                  <a:pt x="556" y="413"/>
                  <a:pt x="556" y="413"/>
                </a:cubicBezTo>
                <a:cubicBezTo>
                  <a:pt x="556" y="412"/>
                  <a:pt x="556" y="412"/>
                  <a:pt x="556" y="412"/>
                </a:cubicBezTo>
                <a:cubicBezTo>
                  <a:pt x="557" y="410"/>
                  <a:pt x="557" y="410"/>
                  <a:pt x="557" y="410"/>
                </a:cubicBezTo>
                <a:cubicBezTo>
                  <a:pt x="557" y="412"/>
                  <a:pt x="557" y="412"/>
                  <a:pt x="557" y="412"/>
                </a:cubicBezTo>
                <a:cubicBezTo>
                  <a:pt x="557" y="413"/>
                  <a:pt x="557" y="413"/>
                  <a:pt x="557" y="413"/>
                </a:cubicBezTo>
                <a:cubicBezTo>
                  <a:pt x="558" y="416"/>
                  <a:pt x="558" y="416"/>
                  <a:pt x="558" y="416"/>
                </a:cubicBezTo>
                <a:cubicBezTo>
                  <a:pt x="559" y="417"/>
                  <a:pt x="559" y="417"/>
                  <a:pt x="559" y="417"/>
                </a:cubicBezTo>
                <a:cubicBezTo>
                  <a:pt x="561" y="413"/>
                  <a:pt x="561" y="413"/>
                  <a:pt x="561" y="413"/>
                </a:cubicBezTo>
                <a:cubicBezTo>
                  <a:pt x="561" y="410"/>
                  <a:pt x="561" y="410"/>
                  <a:pt x="561" y="410"/>
                </a:cubicBezTo>
                <a:cubicBezTo>
                  <a:pt x="562" y="408"/>
                  <a:pt x="562" y="408"/>
                  <a:pt x="562" y="408"/>
                </a:cubicBezTo>
                <a:cubicBezTo>
                  <a:pt x="563" y="402"/>
                  <a:pt x="563" y="402"/>
                  <a:pt x="563" y="402"/>
                </a:cubicBezTo>
                <a:cubicBezTo>
                  <a:pt x="565" y="397"/>
                  <a:pt x="565" y="397"/>
                  <a:pt x="565" y="397"/>
                </a:cubicBezTo>
                <a:cubicBezTo>
                  <a:pt x="565" y="392"/>
                  <a:pt x="565" y="392"/>
                  <a:pt x="565" y="392"/>
                </a:cubicBezTo>
                <a:cubicBezTo>
                  <a:pt x="564" y="389"/>
                  <a:pt x="564" y="389"/>
                  <a:pt x="564" y="389"/>
                </a:cubicBezTo>
                <a:cubicBezTo>
                  <a:pt x="563" y="387"/>
                  <a:pt x="563" y="387"/>
                  <a:pt x="563" y="387"/>
                </a:cubicBezTo>
                <a:cubicBezTo>
                  <a:pt x="563" y="386"/>
                  <a:pt x="563" y="386"/>
                  <a:pt x="563" y="386"/>
                </a:cubicBezTo>
                <a:cubicBezTo>
                  <a:pt x="564" y="387"/>
                  <a:pt x="564" y="387"/>
                  <a:pt x="564" y="387"/>
                </a:cubicBezTo>
                <a:cubicBezTo>
                  <a:pt x="565" y="390"/>
                  <a:pt x="565" y="390"/>
                  <a:pt x="565" y="390"/>
                </a:cubicBezTo>
                <a:cubicBezTo>
                  <a:pt x="567" y="390"/>
                  <a:pt x="567" y="390"/>
                  <a:pt x="567" y="390"/>
                </a:cubicBezTo>
                <a:cubicBezTo>
                  <a:pt x="568" y="387"/>
                  <a:pt x="568" y="387"/>
                  <a:pt x="568" y="387"/>
                </a:cubicBezTo>
                <a:cubicBezTo>
                  <a:pt x="570" y="385"/>
                  <a:pt x="570" y="385"/>
                  <a:pt x="570" y="385"/>
                </a:cubicBezTo>
                <a:cubicBezTo>
                  <a:pt x="569" y="389"/>
                  <a:pt x="569" y="389"/>
                  <a:pt x="569" y="389"/>
                </a:cubicBezTo>
                <a:cubicBezTo>
                  <a:pt x="568" y="393"/>
                  <a:pt x="568" y="393"/>
                  <a:pt x="568" y="393"/>
                </a:cubicBezTo>
                <a:cubicBezTo>
                  <a:pt x="568" y="396"/>
                  <a:pt x="568" y="396"/>
                  <a:pt x="568" y="396"/>
                </a:cubicBezTo>
                <a:cubicBezTo>
                  <a:pt x="566" y="401"/>
                  <a:pt x="566" y="401"/>
                  <a:pt x="566" y="401"/>
                </a:cubicBezTo>
                <a:cubicBezTo>
                  <a:pt x="566" y="404"/>
                  <a:pt x="566" y="404"/>
                  <a:pt x="566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5" y="407"/>
                  <a:pt x="565" y="407"/>
                  <a:pt x="565" y="407"/>
                </a:cubicBezTo>
                <a:cubicBezTo>
                  <a:pt x="565" y="410"/>
                  <a:pt x="565" y="410"/>
                  <a:pt x="565" y="410"/>
                </a:cubicBezTo>
                <a:cubicBezTo>
                  <a:pt x="565" y="412"/>
                  <a:pt x="565" y="412"/>
                  <a:pt x="565" y="412"/>
                </a:cubicBezTo>
                <a:cubicBezTo>
                  <a:pt x="566" y="415"/>
                  <a:pt x="566" y="415"/>
                  <a:pt x="566" y="415"/>
                </a:cubicBezTo>
                <a:cubicBezTo>
                  <a:pt x="568" y="417"/>
                  <a:pt x="568" y="417"/>
                  <a:pt x="568" y="417"/>
                </a:cubicBezTo>
                <a:cubicBezTo>
                  <a:pt x="568" y="420"/>
                  <a:pt x="568" y="420"/>
                  <a:pt x="568" y="420"/>
                </a:cubicBezTo>
                <a:cubicBezTo>
                  <a:pt x="570" y="420"/>
                  <a:pt x="570" y="420"/>
                  <a:pt x="570" y="420"/>
                </a:cubicBezTo>
                <a:cubicBezTo>
                  <a:pt x="570" y="422"/>
                  <a:pt x="570" y="422"/>
                  <a:pt x="570" y="422"/>
                </a:cubicBezTo>
                <a:cubicBezTo>
                  <a:pt x="571" y="424"/>
                  <a:pt x="571" y="424"/>
                  <a:pt x="571" y="424"/>
                </a:cubicBezTo>
                <a:cubicBezTo>
                  <a:pt x="573" y="423"/>
                  <a:pt x="573" y="423"/>
                  <a:pt x="573" y="423"/>
                </a:cubicBezTo>
                <a:cubicBezTo>
                  <a:pt x="574" y="424"/>
                  <a:pt x="574" y="424"/>
                  <a:pt x="574" y="424"/>
                </a:cubicBezTo>
                <a:cubicBezTo>
                  <a:pt x="576" y="423"/>
                  <a:pt x="576" y="423"/>
                  <a:pt x="576" y="423"/>
                </a:cubicBezTo>
                <a:cubicBezTo>
                  <a:pt x="579" y="423"/>
                  <a:pt x="579" y="423"/>
                  <a:pt x="579" y="423"/>
                </a:cubicBezTo>
                <a:cubicBezTo>
                  <a:pt x="579" y="423"/>
                  <a:pt x="579" y="423"/>
                  <a:pt x="579" y="423"/>
                </a:cubicBezTo>
                <a:cubicBezTo>
                  <a:pt x="576" y="425"/>
                  <a:pt x="576" y="425"/>
                  <a:pt x="576" y="425"/>
                </a:cubicBezTo>
                <a:cubicBezTo>
                  <a:pt x="575" y="426"/>
                  <a:pt x="575" y="426"/>
                  <a:pt x="575" y="426"/>
                </a:cubicBezTo>
                <a:cubicBezTo>
                  <a:pt x="575" y="427"/>
                  <a:pt x="575" y="427"/>
                  <a:pt x="575" y="427"/>
                </a:cubicBezTo>
                <a:cubicBezTo>
                  <a:pt x="576" y="428"/>
                  <a:pt x="576" y="428"/>
                  <a:pt x="576" y="428"/>
                </a:cubicBezTo>
                <a:cubicBezTo>
                  <a:pt x="575" y="429"/>
                  <a:pt x="575" y="429"/>
                  <a:pt x="575" y="429"/>
                </a:cubicBezTo>
                <a:cubicBezTo>
                  <a:pt x="573" y="429"/>
                  <a:pt x="573" y="429"/>
                  <a:pt x="573" y="429"/>
                </a:cubicBezTo>
                <a:cubicBezTo>
                  <a:pt x="573" y="431"/>
                  <a:pt x="573" y="431"/>
                  <a:pt x="573" y="431"/>
                </a:cubicBezTo>
                <a:cubicBezTo>
                  <a:pt x="575" y="433"/>
                  <a:pt x="575" y="433"/>
                  <a:pt x="575" y="433"/>
                </a:cubicBezTo>
                <a:cubicBezTo>
                  <a:pt x="575" y="436"/>
                  <a:pt x="575" y="436"/>
                  <a:pt x="575" y="436"/>
                </a:cubicBezTo>
                <a:cubicBezTo>
                  <a:pt x="574" y="436"/>
                  <a:pt x="574" y="436"/>
                  <a:pt x="574" y="436"/>
                </a:cubicBezTo>
                <a:cubicBezTo>
                  <a:pt x="572" y="435"/>
                  <a:pt x="572" y="435"/>
                  <a:pt x="572" y="435"/>
                </a:cubicBezTo>
                <a:cubicBezTo>
                  <a:pt x="571" y="433"/>
                  <a:pt x="571" y="433"/>
                  <a:pt x="571" y="433"/>
                </a:cubicBezTo>
                <a:cubicBezTo>
                  <a:pt x="571" y="434"/>
                  <a:pt x="571" y="434"/>
                  <a:pt x="571" y="434"/>
                </a:cubicBezTo>
                <a:cubicBezTo>
                  <a:pt x="571" y="435"/>
                  <a:pt x="571" y="435"/>
                  <a:pt x="571" y="435"/>
                </a:cubicBezTo>
                <a:cubicBezTo>
                  <a:pt x="570" y="437"/>
                  <a:pt x="570" y="437"/>
                  <a:pt x="570" y="437"/>
                </a:cubicBezTo>
                <a:cubicBezTo>
                  <a:pt x="570" y="440"/>
                  <a:pt x="570" y="440"/>
                  <a:pt x="570" y="440"/>
                </a:cubicBezTo>
                <a:cubicBezTo>
                  <a:pt x="571" y="441"/>
                  <a:pt x="571" y="441"/>
                  <a:pt x="571" y="441"/>
                </a:cubicBezTo>
                <a:cubicBezTo>
                  <a:pt x="570" y="442"/>
                  <a:pt x="570" y="442"/>
                  <a:pt x="570" y="442"/>
                </a:cubicBezTo>
                <a:cubicBezTo>
                  <a:pt x="568" y="442"/>
                  <a:pt x="568" y="442"/>
                  <a:pt x="568" y="442"/>
                </a:cubicBezTo>
                <a:cubicBezTo>
                  <a:pt x="567" y="444"/>
                  <a:pt x="567" y="444"/>
                  <a:pt x="567" y="444"/>
                </a:cubicBezTo>
                <a:cubicBezTo>
                  <a:pt x="568" y="445"/>
                  <a:pt x="568" y="445"/>
                  <a:pt x="568" y="445"/>
                </a:cubicBezTo>
                <a:cubicBezTo>
                  <a:pt x="569" y="445"/>
                  <a:pt x="569" y="445"/>
                  <a:pt x="569" y="445"/>
                </a:cubicBezTo>
                <a:cubicBezTo>
                  <a:pt x="570" y="445"/>
                  <a:pt x="570" y="445"/>
                  <a:pt x="570" y="445"/>
                </a:cubicBezTo>
                <a:cubicBezTo>
                  <a:pt x="571" y="447"/>
                  <a:pt x="571" y="447"/>
                  <a:pt x="571" y="447"/>
                </a:cubicBezTo>
                <a:cubicBezTo>
                  <a:pt x="573" y="449"/>
                  <a:pt x="573" y="449"/>
                  <a:pt x="573" y="449"/>
                </a:cubicBezTo>
                <a:cubicBezTo>
                  <a:pt x="574" y="448"/>
                  <a:pt x="574" y="448"/>
                  <a:pt x="574" y="448"/>
                </a:cubicBezTo>
                <a:cubicBezTo>
                  <a:pt x="575" y="449"/>
                  <a:pt x="575" y="449"/>
                  <a:pt x="575" y="449"/>
                </a:cubicBezTo>
                <a:cubicBezTo>
                  <a:pt x="575" y="450"/>
                  <a:pt x="575" y="450"/>
                  <a:pt x="575" y="450"/>
                </a:cubicBezTo>
                <a:cubicBezTo>
                  <a:pt x="574" y="450"/>
                  <a:pt x="574" y="450"/>
                  <a:pt x="574" y="450"/>
                </a:cubicBezTo>
                <a:cubicBezTo>
                  <a:pt x="573" y="451"/>
                  <a:pt x="573" y="451"/>
                  <a:pt x="573" y="451"/>
                </a:cubicBezTo>
                <a:cubicBezTo>
                  <a:pt x="573" y="452"/>
                  <a:pt x="573" y="452"/>
                  <a:pt x="573" y="452"/>
                </a:cubicBezTo>
                <a:cubicBezTo>
                  <a:pt x="575" y="453"/>
                  <a:pt x="575" y="453"/>
                  <a:pt x="575" y="453"/>
                </a:cubicBezTo>
                <a:cubicBezTo>
                  <a:pt x="576" y="455"/>
                  <a:pt x="576" y="455"/>
                  <a:pt x="576" y="455"/>
                </a:cubicBezTo>
                <a:cubicBezTo>
                  <a:pt x="578" y="457"/>
                  <a:pt x="578" y="457"/>
                  <a:pt x="578" y="457"/>
                </a:cubicBezTo>
                <a:cubicBezTo>
                  <a:pt x="579" y="457"/>
                  <a:pt x="579" y="457"/>
                  <a:pt x="579" y="457"/>
                </a:cubicBezTo>
                <a:cubicBezTo>
                  <a:pt x="577" y="458"/>
                  <a:pt x="577" y="458"/>
                  <a:pt x="577" y="458"/>
                </a:cubicBezTo>
                <a:cubicBezTo>
                  <a:pt x="576" y="458"/>
                  <a:pt x="576" y="458"/>
                  <a:pt x="576" y="458"/>
                </a:cubicBezTo>
                <a:cubicBezTo>
                  <a:pt x="575" y="460"/>
                  <a:pt x="575" y="460"/>
                  <a:pt x="575" y="460"/>
                </a:cubicBezTo>
                <a:cubicBezTo>
                  <a:pt x="575" y="462"/>
                  <a:pt x="575" y="462"/>
                  <a:pt x="575" y="462"/>
                </a:cubicBezTo>
                <a:cubicBezTo>
                  <a:pt x="577" y="466"/>
                  <a:pt x="577" y="466"/>
                  <a:pt x="577" y="466"/>
                </a:cubicBezTo>
                <a:cubicBezTo>
                  <a:pt x="579" y="467"/>
                  <a:pt x="579" y="467"/>
                  <a:pt x="579" y="467"/>
                </a:cubicBezTo>
                <a:cubicBezTo>
                  <a:pt x="581" y="467"/>
                  <a:pt x="581" y="467"/>
                  <a:pt x="581" y="467"/>
                </a:cubicBezTo>
                <a:cubicBezTo>
                  <a:pt x="583" y="468"/>
                  <a:pt x="583" y="468"/>
                  <a:pt x="583" y="468"/>
                </a:cubicBezTo>
                <a:cubicBezTo>
                  <a:pt x="580" y="469"/>
                  <a:pt x="580" y="469"/>
                  <a:pt x="580" y="469"/>
                </a:cubicBezTo>
                <a:cubicBezTo>
                  <a:pt x="578" y="468"/>
                  <a:pt x="578" y="468"/>
                  <a:pt x="578" y="468"/>
                </a:cubicBezTo>
                <a:cubicBezTo>
                  <a:pt x="576" y="469"/>
                  <a:pt x="576" y="469"/>
                  <a:pt x="576" y="469"/>
                </a:cubicBezTo>
                <a:cubicBezTo>
                  <a:pt x="574" y="472"/>
                  <a:pt x="574" y="472"/>
                  <a:pt x="574" y="472"/>
                </a:cubicBezTo>
                <a:cubicBezTo>
                  <a:pt x="571" y="476"/>
                  <a:pt x="571" y="476"/>
                  <a:pt x="571" y="476"/>
                </a:cubicBezTo>
                <a:cubicBezTo>
                  <a:pt x="568" y="478"/>
                  <a:pt x="568" y="478"/>
                  <a:pt x="568" y="478"/>
                </a:cubicBezTo>
                <a:cubicBezTo>
                  <a:pt x="568" y="481"/>
                  <a:pt x="568" y="481"/>
                  <a:pt x="568" y="481"/>
                </a:cubicBezTo>
                <a:cubicBezTo>
                  <a:pt x="569" y="483"/>
                  <a:pt x="569" y="483"/>
                  <a:pt x="569" y="483"/>
                </a:cubicBezTo>
                <a:cubicBezTo>
                  <a:pt x="572" y="481"/>
                  <a:pt x="572" y="481"/>
                  <a:pt x="572" y="481"/>
                </a:cubicBezTo>
                <a:cubicBezTo>
                  <a:pt x="573" y="477"/>
                  <a:pt x="573" y="477"/>
                  <a:pt x="573" y="477"/>
                </a:cubicBezTo>
                <a:cubicBezTo>
                  <a:pt x="573" y="476"/>
                  <a:pt x="573" y="476"/>
                  <a:pt x="573" y="476"/>
                </a:cubicBezTo>
                <a:cubicBezTo>
                  <a:pt x="575" y="476"/>
                  <a:pt x="575" y="476"/>
                  <a:pt x="575" y="476"/>
                </a:cubicBezTo>
                <a:cubicBezTo>
                  <a:pt x="578" y="473"/>
                  <a:pt x="578" y="473"/>
                  <a:pt x="578" y="473"/>
                </a:cubicBezTo>
                <a:cubicBezTo>
                  <a:pt x="578" y="474"/>
                  <a:pt x="578" y="474"/>
                  <a:pt x="578" y="474"/>
                </a:cubicBezTo>
                <a:cubicBezTo>
                  <a:pt x="580" y="474"/>
                  <a:pt x="580" y="474"/>
                  <a:pt x="580" y="474"/>
                </a:cubicBezTo>
                <a:cubicBezTo>
                  <a:pt x="583" y="473"/>
                  <a:pt x="583" y="473"/>
                  <a:pt x="583" y="473"/>
                </a:cubicBezTo>
                <a:cubicBezTo>
                  <a:pt x="581" y="476"/>
                  <a:pt x="581" y="476"/>
                  <a:pt x="581" y="476"/>
                </a:cubicBezTo>
                <a:cubicBezTo>
                  <a:pt x="582" y="476"/>
                  <a:pt x="582" y="476"/>
                  <a:pt x="582" y="476"/>
                </a:cubicBezTo>
                <a:cubicBezTo>
                  <a:pt x="585" y="476"/>
                  <a:pt x="585" y="476"/>
                  <a:pt x="585" y="476"/>
                </a:cubicBezTo>
                <a:cubicBezTo>
                  <a:pt x="585" y="477"/>
                  <a:pt x="585" y="477"/>
                  <a:pt x="585" y="477"/>
                </a:cubicBezTo>
                <a:cubicBezTo>
                  <a:pt x="582" y="480"/>
                  <a:pt x="582" y="480"/>
                  <a:pt x="582" y="480"/>
                </a:cubicBezTo>
                <a:cubicBezTo>
                  <a:pt x="582" y="482"/>
                  <a:pt x="582" y="482"/>
                  <a:pt x="582" y="482"/>
                </a:cubicBezTo>
                <a:cubicBezTo>
                  <a:pt x="583" y="483"/>
                  <a:pt x="583" y="483"/>
                  <a:pt x="583" y="483"/>
                </a:cubicBezTo>
                <a:cubicBezTo>
                  <a:pt x="581" y="486"/>
                  <a:pt x="581" y="486"/>
                  <a:pt x="581" y="486"/>
                </a:cubicBezTo>
                <a:cubicBezTo>
                  <a:pt x="580" y="488"/>
                  <a:pt x="580" y="488"/>
                  <a:pt x="580" y="488"/>
                </a:cubicBezTo>
                <a:cubicBezTo>
                  <a:pt x="581" y="489"/>
                  <a:pt x="581" y="489"/>
                  <a:pt x="581" y="489"/>
                </a:cubicBezTo>
                <a:cubicBezTo>
                  <a:pt x="581" y="490"/>
                  <a:pt x="581" y="490"/>
                  <a:pt x="581" y="490"/>
                </a:cubicBezTo>
                <a:cubicBezTo>
                  <a:pt x="580" y="490"/>
                  <a:pt x="580" y="490"/>
                  <a:pt x="580" y="490"/>
                </a:cubicBezTo>
                <a:cubicBezTo>
                  <a:pt x="577" y="490"/>
                  <a:pt x="577" y="490"/>
                  <a:pt x="577" y="490"/>
                </a:cubicBezTo>
                <a:cubicBezTo>
                  <a:pt x="576" y="492"/>
                  <a:pt x="576" y="492"/>
                  <a:pt x="576" y="492"/>
                </a:cubicBezTo>
                <a:cubicBezTo>
                  <a:pt x="576" y="493"/>
                  <a:pt x="576" y="493"/>
                  <a:pt x="576" y="493"/>
                </a:cubicBezTo>
                <a:cubicBezTo>
                  <a:pt x="578" y="493"/>
                  <a:pt x="578" y="493"/>
                  <a:pt x="578" y="493"/>
                </a:cubicBezTo>
                <a:cubicBezTo>
                  <a:pt x="579" y="493"/>
                  <a:pt x="579" y="493"/>
                  <a:pt x="579" y="493"/>
                </a:cubicBezTo>
                <a:cubicBezTo>
                  <a:pt x="581" y="493"/>
                  <a:pt x="581" y="493"/>
                  <a:pt x="581" y="493"/>
                </a:cubicBezTo>
                <a:cubicBezTo>
                  <a:pt x="581" y="494"/>
                  <a:pt x="581" y="494"/>
                  <a:pt x="581" y="494"/>
                </a:cubicBezTo>
                <a:cubicBezTo>
                  <a:pt x="579" y="495"/>
                  <a:pt x="579" y="495"/>
                  <a:pt x="579" y="495"/>
                </a:cubicBezTo>
                <a:cubicBezTo>
                  <a:pt x="578" y="495"/>
                  <a:pt x="578" y="495"/>
                  <a:pt x="578" y="495"/>
                </a:cubicBezTo>
                <a:cubicBezTo>
                  <a:pt x="576" y="495"/>
                  <a:pt x="576" y="495"/>
                  <a:pt x="576" y="495"/>
                </a:cubicBezTo>
                <a:cubicBezTo>
                  <a:pt x="575" y="496"/>
                  <a:pt x="575" y="496"/>
                  <a:pt x="575" y="496"/>
                </a:cubicBezTo>
                <a:cubicBezTo>
                  <a:pt x="575" y="499"/>
                  <a:pt x="575" y="499"/>
                  <a:pt x="575" y="499"/>
                </a:cubicBezTo>
                <a:cubicBezTo>
                  <a:pt x="576" y="502"/>
                  <a:pt x="576" y="502"/>
                  <a:pt x="576" y="502"/>
                </a:cubicBezTo>
                <a:cubicBezTo>
                  <a:pt x="577" y="501"/>
                  <a:pt x="577" y="501"/>
                  <a:pt x="577" y="501"/>
                </a:cubicBezTo>
                <a:cubicBezTo>
                  <a:pt x="578" y="499"/>
                  <a:pt x="578" y="499"/>
                  <a:pt x="578" y="499"/>
                </a:cubicBezTo>
                <a:cubicBezTo>
                  <a:pt x="579" y="499"/>
                  <a:pt x="579" y="499"/>
                  <a:pt x="579" y="499"/>
                </a:cubicBezTo>
                <a:cubicBezTo>
                  <a:pt x="582" y="498"/>
                  <a:pt x="582" y="498"/>
                  <a:pt x="582" y="498"/>
                </a:cubicBezTo>
                <a:cubicBezTo>
                  <a:pt x="585" y="495"/>
                  <a:pt x="585" y="495"/>
                  <a:pt x="585" y="495"/>
                </a:cubicBezTo>
                <a:cubicBezTo>
                  <a:pt x="587" y="491"/>
                  <a:pt x="587" y="491"/>
                  <a:pt x="587" y="491"/>
                </a:cubicBezTo>
                <a:cubicBezTo>
                  <a:pt x="588" y="486"/>
                  <a:pt x="588" y="486"/>
                  <a:pt x="588" y="486"/>
                </a:cubicBezTo>
                <a:cubicBezTo>
                  <a:pt x="591" y="480"/>
                  <a:pt x="591" y="480"/>
                  <a:pt x="591" y="480"/>
                </a:cubicBezTo>
                <a:cubicBezTo>
                  <a:pt x="592" y="480"/>
                  <a:pt x="592" y="480"/>
                  <a:pt x="592" y="480"/>
                </a:cubicBezTo>
                <a:cubicBezTo>
                  <a:pt x="592" y="480"/>
                  <a:pt x="592" y="480"/>
                  <a:pt x="592" y="480"/>
                </a:cubicBezTo>
                <a:close/>
                <a:moveTo>
                  <a:pt x="556" y="493"/>
                </a:moveTo>
                <a:cubicBezTo>
                  <a:pt x="555" y="492"/>
                  <a:pt x="555" y="492"/>
                  <a:pt x="555" y="492"/>
                </a:cubicBezTo>
                <a:cubicBezTo>
                  <a:pt x="555" y="490"/>
                  <a:pt x="555" y="490"/>
                  <a:pt x="555" y="490"/>
                </a:cubicBezTo>
                <a:cubicBezTo>
                  <a:pt x="556" y="492"/>
                  <a:pt x="556" y="492"/>
                  <a:pt x="556" y="492"/>
                </a:cubicBezTo>
                <a:cubicBezTo>
                  <a:pt x="556" y="493"/>
                  <a:pt x="556" y="493"/>
                  <a:pt x="556" y="493"/>
                </a:cubicBezTo>
                <a:close/>
                <a:moveTo>
                  <a:pt x="569" y="497"/>
                </a:moveTo>
                <a:cubicBezTo>
                  <a:pt x="571" y="496"/>
                  <a:pt x="571" y="496"/>
                  <a:pt x="571" y="496"/>
                </a:cubicBezTo>
                <a:cubicBezTo>
                  <a:pt x="573" y="497"/>
                  <a:pt x="573" y="497"/>
                  <a:pt x="573" y="497"/>
                </a:cubicBezTo>
                <a:cubicBezTo>
                  <a:pt x="571" y="499"/>
                  <a:pt x="571" y="499"/>
                  <a:pt x="571" y="499"/>
                </a:cubicBezTo>
                <a:cubicBezTo>
                  <a:pt x="569" y="497"/>
                  <a:pt x="569" y="497"/>
                  <a:pt x="569" y="497"/>
                </a:cubicBezTo>
                <a:close/>
                <a:moveTo>
                  <a:pt x="570" y="491"/>
                </a:moveTo>
                <a:cubicBezTo>
                  <a:pt x="572" y="490"/>
                  <a:pt x="572" y="490"/>
                  <a:pt x="572" y="490"/>
                </a:cubicBezTo>
                <a:cubicBezTo>
                  <a:pt x="573" y="493"/>
                  <a:pt x="573" y="493"/>
                  <a:pt x="573" y="493"/>
                </a:cubicBezTo>
                <a:cubicBezTo>
                  <a:pt x="571" y="495"/>
                  <a:pt x="571" y="495"/>
                  <a:pt x="571" y="495"/>
                </a:cubicBezTo>
                <a:cubicBezTo>
                  <a:pt x="569" y="494"/>
                  <a:pt x="569" y="494"/>
                  <a:pt x="569" y="494"/>
                </a:cubicBezTo>
                <a:cubicBezTo>
                  <a:pt x="570" y="492"/>
                  <a:pt x="570" y="492"/>
                  <a:pt x="570" y="492"/>
                </a:cubicBezTo>
                <a:cubicBezTo>
                  <a:pt x="570" y="491"/>
                  <a:pt x="570" y="491"/>
                  <a:pt x="570" y="491"/>
                </a:cubicBezTo>
                <a:close/>
                <a:moveTo>
                  <a:pt x="569" y="485"/>
                </a:moveTo>
                <a:cubicBezTo>
                  <a:pt x="571" y="488"/>
                  <a:pt x="571" y="488"/>
                  <a:pt x="571" y="488"/>
                </a:cubicBezTo>
                <a:cubicBezTo>
                  <a:pt x="569" y="490"/>
                  <a:pt x="569" y="490"/>
                  <a:pt x="569" y="490"/>
                </a:cubicBezTo>
                <a:cubicBezTo>
                  <a:pt x="569" y="488"/>
                  <a:pt x="569" y="488"/>
                  <a:pt x="569" y="488"/>
                </a:cubicBezTo>
                <a:cubicBezTo>
                  <a:pt x="568" y="486"/>
                  <a:pt x="568" y="486"/>
                  <a:pt x="568" y="486"/>
                </a:cubicBezTo>
                <a:cubicBezTo>
                  <a:pt x="569" y="485"/>
                  <a:pt x="569" y="485"/>
                  <a:pt x="569" y="485"/>
                </a:cubicBezTo>
                <a:close/>
                <a:moveTo>
                  <a:pt x="572" y="485"/>
                </a:moveTo>
                <a:cubicBezTo>
                  <a:pt x="574" y="483"/>
                  <a:pt x="574" y="483"/>
                  <a:pt x="574" y="483"/>
                </a:cubicBezTo>
                <a:cubicBezTo>
                  <a:pt x="574" y="482"/>
                  <a:pt x="574" y="482"/>
                  <a:pt x="574" y="482"/>
                </a:cubicBezTo>
                <a:cubicBezTo>
                  <a:pt x="575" y="478"/>
                  <a:pt x="575" y="478"/>
                  <a:pt x="575" y="478"/>
                </a:cubicBezTo>
                <a:cubicBezTo>
                  <a:pt x="577" y="477"/>
                  <a:pt x="577" y="477"/>
                  <a:pt x="577" y="477"/>
                </a:cubicBezTo>
                <a:cubicBezTo>
                  <a:pt x="577" y="476"/>
                  <a:pt x="577" y="476"/>
                  <a:pt x="577" y="476"/>
                </a:cubicBezTo>
                <a:cubicBezTo>
                  <a:pt x="580" y="476"/>
                  <a:pt x="580" y="476"/>
                  <a:pt x="580" y="476"/>
                </a:cubicBezTo>
                <a:cubicBezTo>
                  <a:pt x="581" y="479"/>
                  <a:pt x="581" y="479"/>
                  <a:pt x="581" y="479"/>
                </a:cubicBezTo>
                <a:cubicBezTo>
                  <a:pt x="580" y="481"/>
                  <a:pt x="580" y="481"/>
                  <a:pt x="580" y="481"/>
                </a:cubicBezTo>
                <a:cubicBezTo>
                  <a:pt x="581" y="483"/>
                  <a:pt x="581" y="483"/>
                  <a:pt x="581" y="483"/>
                </a:cubicBezTo>
                <a:cubicBezTo>
                  <a:pt x="578" y="488"/>
                  <a:pt x="578" y="488"/>
                  <a:pt x="578" y="488"/>
                </a:cubicBezTo>
                <a:cubicBezTo>
                  <a:pt x="574" y="491"/>
                  <a:pt x="574" y="491"/>
                  <a:pt x="574" y="491"/>
                </a:cubicBezTo>
                <a:cubicBezTo>
                  <a:pt x="573" y="490"/>
                  <a:pt x="573" y="490"/>
                  <a:pt x="573" y="490"/>
                </a:cubicBezTo>
                <a:cubicBezTo>
                  <a:pt x="575" y="487"/>
                  <a:pt x="575" y="487"/>
                  <a:pt x="575" y="487"/>
                </a:cubicBezTo>
                <a:cubicBezTo>
                  <a:pt x="577" y="485"/>
                  <a:pt x="577" y="485"/>
                  <a:pt x="577" y="485"/>
                </a:cubicBezTo>
                <a:cubicBezTo>
                  <a:pt x="577" y="484"/>
                  <a:pt x="577" y="484"/>
                  <a:pt x="577" y="484"/>
                </a:cubicBezTo>
                <a:cubicBezTo>
                  <a:pt x="572" y="486"/>
                  <a:pt x="572" y="486"/>
                  <a:pt x="572" y="486"/>
                </a:cubicBezTo>
                <a:cubicBezTo>
                  <a:pt x="572" y="485"/>
                  <a:pt x="572" y="485"/>
                  <a:pt x="572" y="485"/>
                </a:cubicBezTo>
                <a:close/>
                <a:moveTo>
                  <a:pt x="550" y="493"/>
                </a:moveTo>
                <a:cubicBezTo>
                  <a:pt x="551" y="492"/>
                  <a:pt x="551" y="492"/>
                  <a:pt x="551" y="492"/>
                </a:cubicBezTo>
                <a:cubicBezTo>
                  <a:pt x="553" y="493"/>
                  <a:pt x="553" y="493"/>
                  <a:pt x="553" y="493"/>
                </a:cubicBezTo>
                <a:cubicBezTo>
                  <a:pt x="552" y="495"/>
                  <a:pt x="552" y="495"/>
                  <a:pt x="552" y="495"/>
                </a:cubicBezTo>
                <a:cubicBezTo>
                  <a:pt x="554" y="497"/>
                  <a:pt x="554" y="497"/>
                  <a:pt x="554" y="497"/>
                </a:cubicBezTo>
                <a:cubicBezTo>
                  <a:pt x="552" y="500"/>
                  <a:pt x="552" y="500"/>
                  <a:pt x="552" y="500"/>
                </a:cubicBezTo>
                <a:cubicBezTo>
                  <a:pt x="551" y="499"/>
                  <a:pt x="551" y="499"/>
                  <a:pt x="551" y="499"/>
                </a:cubicBezTo>
                <a:cubicBezTo>
                  <a:pt x="551" y="497"/>
                  <a:pt x="551" y="497"/>
                  <a:pt x="551" y="497"/>
                </a:cubicBezTo>
                <a:cubicBezTo>
                  <a:pt x="549" y="494"/>
                  <a:pt x="549" y="494"/>
                  <a:pt x="549" y="494"/>
                </a:cubicBezTo>
                <a:cubicBezTo>
                  <a:pt x="550" y="493"/>
                  <a:pt x="550" y="493"/>
                  <a:pt x="550" y="493"/>
                </a:cubicBezTo>
                <a:close/>
                <a:moveTo>
                  <a:pt x="550" y="489"/>
                </a:moveTo>
                <a:cubicBezTo>
                  <a:pt x="552" y="489"/>
                  <a:pt x="552" y="489"/>
                  <a:pt x="552" y="489"/>
                </a:cubicBezTo>
                <a:cubicBezTo>
                  <a:pt x="553" y="489"/>
                  <a:pt x="553" y="489"/>
                  <a:pt x="553" y="489"/>
                </a:cubicBezTo>
                <a:cubicBezTo>
                  <a:pt x="553" y="491"/>
                  <a:pt x="553" y="491"/>
                  <a:pt x="553" y="491"/>
                </a:cubicBezTo>
                <a:cubicBezTo>
                  <a:pt x="551" y="491"/>
                  <a:pt x="551" y="491"/>
                  <a:pt x="551" y="491"/>
                </a:cubicBezTo>
                <a:cubicBezTo>
                  <a:pt x="550" y="489"/>
                  <a:pt x="550" y="489"/>
                  <a:pt x="550" y="489"/>
                </a:cubicBezTo>
                <a:close/>
                <a:moveTo>
                  <a:pt x="549" y="487"/>
                </a:moveTo>
                <a:cubicBezTo>
                  <a:pt x="551" y="485"/>
                  <a:pt x="551" y="485"/>
                  <a:pt x="551" y="485"/>
                </a:cubicBezTo>
                <a:cubicBezTo>
                  <a:pt x="551" y="487"/>
                  <a:pt x="551" y="487"/>
                  <a:pt x="551" y="487"/>
                </a:cubicBezTo>
                <a:cubicBezTo>
                  <a:pt x="549" y="487"/>
                  <a:pt x="549" y="487"/>
                  <a:pt x="549" y="487"/>
                </a:cubicBezTo>
                <a:close/>
                <a:moveTo>
                  <a:pt x="548" y="483"/>
                </a:moveTo>
                <a:cubicBezTo>
                  <a:pt x="550" y="484"/>
                  <a:pt x="550" y="484"/>
                  <a:pt x="550" y="484"/>
                </a:cubicBezTo>
                <a:cubicBezTo>
                  <a:pt x="547" y="486"/>
                  <a:pt x="547" y="486"/>
                  <a:pt x="547" y="486"/>
                </a:cubicBezTo>
                <a:cubicBezTo>
                  <a:pt x="548" y="483"/>
                  <a:pt x="548" y="483"/>
                  <a:pt x="548" y="483"/>
                </a:cubicBezTo>
                <a:close/>
                <a:moveTo>
                  <a:pt x="547" y="472"/>
                </a:moveTo>
                <a:cubicBezTo>
                  <a:pt x="546" y="470"/>
                  <a:pt x="546" y="470"/>
                  <a:pt x="546" y="470"/>
                </a:cubicBezTo>
                <a:cubicBezTo>
                  <a:pt x="548" y="470"/>
                  <a:pt x="548" y="470"/>
                  <a:pt x="548" y="470"/>
                </a:cubicBezTo>
                <a:cubicBezTo>
                  <a:pt x="547" y="472"/>
                  <a:pt x="547" y="472"/>
                  <a:pt x="547" y="472"/>
                </a:cubicBezTo>
                <a:close/>
                <a:moveTo>
                  <a:pt x="553" y="475"/>
                </a:moveTo>
                <a:cubicBezTo>
                  <a:pt x="554" y="474"/>
                  <a:pt x="554" y="474"/>
                  <a:pt x="554" y="474"/>
                </a:cubicBezTo>
                <a:cubicBezTo>
                  <a:pt x="555" y="475"/>
                  <a:pt x="555" y="475"/>
                  <a:pt x="555" y="475"/>
                </a:cubicBezTo>
                <a:cubicBezTo>
                  <a:pt x="554" y="476"/>
                  <a:pt x="554" y="476"/>
                  <a:pt x="554" y="476"/>
                </a:cubicBezTo>
                <a:cubicBezTo>
                  <a:pt x="553" y="475"/>
                  <a:pt x="553" y="475"/>
                  <a:pt x="553" y="475"/>
                </a:cubicBezTo>
                <a:close/>
                <a:moveTo>
                  <a:pt x="553" y="471"/>
                </a:moveTo>
                <a:cubicBezTo>
                  <a:pt x="555" y="468"/>
                  <a:pt x="555" y="468"/>
                  <a:pt x="555" y="468"/>
                </a:cubicBezTo>
                <a:cubicBezTo>
                  <a:pt x="557" y="467"/>
                  <a:pt x="557" y="467"/>
                  <a:pt x="557" y="467"/>
                </a:cubicBezTo>
                <a:cubicBezTo>
                  <a:pt x="559" y="469"/>
                  <a:pt x="559" y="469"/>
                  <a:pt x="559" y="469"/>
                </a:cubicBezTo>
                <a:cubicBezTo>
                  <a:pt x="557" y="470"/>
                  <a:pt x="557" y="470"/>
                  <a:pt x="557" y="470"/>
                </a:cubicBezTo>
                <a:cubicBezTo>
                  <a:pt x="556" y="470"/>
                  <a:pt x="556" y="470"/>
                  <a:pt x="556" y="470"/>
                </a:cubicBezTo>
                <a:cubicBezTo>
                  <a:pt x="554" y="471"/>
                  <a:pt x="554" y="471"/>
                  <a:pt x="554" y="471"/>
                </a:cubicBezTo>
                <a:cubicBezTo>
                  <a:pt x="553" y="471"/>
                  <a:pt x="553" y="471"/>
                  <a:pt x="553" y="471"/>
                </a:cubicBezTo>
                <a:close/>
                <a:moveTo>
                  <a:pt x="559" y="473"/>
                </a:moveTo>
                <a:cubicBezTo>
                  <a:pt x="560" y="469"/>
                  <a:pt x="560" y="469"/>
                  <a:pt x="560" y="469"/>
                </a:cubicBezTo>
                <a:cubicBezTo>
                  <a:pt x="559" y="467"/>
                  <a:pt x="559" y="467"/>
                  <a:pt x="559" y="467"/>
                </a:cubicBezTo>
                <a:cubicBezTo>
                  <a:pt x="558" y="465"/>
                  <a:pt x="558" y="465"/>
                  <a:pt x="558" y="465"/>
                </a:cubicBezTo>
                <a:cubicBezTo>
                  <a:pt x="559" y="464"/>
                  <a:pt x="559" y="464"/>
                  <a:pt x="559" y="464"/>
                </a:cubicBezTo>
                <a:cubicBezTo>
                  <a:pt x="561" y="464"/>
                  <a:pt x="561" y="464"/>
                  <a:pt x="561" y="464"/>
                </a:cubicBezTo>
                <a:cubicBezTo>
                  <a:pt x="563" y="467"/>
                  <a:pt x="563" y="467"/>
                  <a:pt x="563" y="467"/>
                </a:cubicBezTo>
                <a:cubicBezTo>
                  <a:pt x="561" y="469"/>
                  <a:pt x="561" y="469"/>
                  <a:pt x="561" y="469"/>
                </a:cubicBezTo>
                <a:cubicBezTo>
                  <a:pt x="561" y="470"/>
                  <a:pt x="561" y="470"/>
                  <a:pt x="561" y="470"/>
                </a:cubicBezTo>
                <a:cubicBezTo>
                  <a:pt x="562" y="472"/>
                  <a:pt x="562" y="472"/>
                  <a:pt x="562" y="472"/>
                </a:cubicBezTo>
                <a:cubicBezTo>
                  <a:pt x="563" y="472"/>
                  <a:pt x="563" y="472"/>
                  <a:pt x="563" y="472"/>
                </a:cubicBezTo>
                <a:cubicBezTo>
                  <a:pt x="565" y="473"/>
                  <a:pt x="565" y="473"/>
                  <a:pt x="565" y="473"/>
                </a:cubicBezTo>
                <a:cubicBezTo>
                  <a:pt x="565" y="477"/>
                  <a:pt x="565" y="477"/>
                  <a:pt x="565" y="477"/>
                </a:cubicBezTo>
                <a:cubicBezTo>
                  <a:pt x="564" y="477"/>
                  <a:pt x="564" y="477"/>
                  <a:pt x="564" y="477"/>
                </a:cubicBezTo>
                <a:cubicBezTo>
                  <a:pt x="566" y="479"/>
                  <a:pt x="566" y="479"/>
                  <a:pt x="566" y="479"/>
                </a:cubicBezTo>
                <a:cubicBezTo>
                  <a:pt x="566" y="481"/>
                  <a:pt x="566" y="481"/>
                  <a:pt x="566" y="481"/>
                </a:cubicBezTo>
                <a:cubicBezTo>
                  <a:pt x="564" y="481"/>
                  <a:pt x="564" y="481"/>
                  <a:pt x="564" y="481"/>
                </a:cubicBezTo>
                <a:cubicBezTo>
                  <a:pt x="563" y="480"/>
                  <a:pt x="563" y="480"/>
                  <a:pt x="563" y="480"/>
                </a:cubicBezTo>
                <a:cubicBezTo>
                  <a:pt x="562" y="483"/>
                  <a:pt x="562" y="483"/>
                  <a:pt x="562" y="483"/>
                </a:cubicBezTo>
                <a:cubicBezTo>
                  <a:pt x="565" y="485"/>
                  <a:pt x="565" y="485"/>
                  <a:pt x="565" y="485"/>
                </a:cubicBezTo>
                <a:cubicBezTo>
                  <a:pt x="566" y="487"/>
                  <a:pt x="566" y="487"/>
                  <a:pt x="566" y="487"/>
                </a:cubicBezTo>
                <a:cubicBezTo>
                  <a:pt x="564" y="488"/>
                  <a:pt x="564" y="488"/>
                  <a:pt x="564" y="488"/>
                </a:cubicBezTo>
                <a:cubicBezTo>
                  <a:pt x="564" y="489"/>
                  <a:pt x="564" y="489"/>
                  <a:pt x="564" y="489"/>
                </a:cubicBezTo>
                <a:cubicBezTo>
                  <a:pt x="565" y="489"/>
                  <a:pt x="565" y="489"/>
                  <a:pt x="565" y="489"/>
                </a:cubicBezTo>
                <a:cubicBezTo>
                  <a:pt x="566" y="489"/>
                  <a:pt x="566" y="489"/>
                  <a:pt x="566" y="489"/>
                </a:cubicBezTo>
                <a:cubicBezTo>
                  <a:pt x="566" y="491"/>
                  <a:pt x="566" y="491"/>
                  <a:pt x="566" y="491"/>
                </a:cubicBezTo>
                <a:cubicBezTo>
                  <a:pt x="564" y="493"/>
                  <a:pt x="564" y="493"/>
                  <a:pt x="564" y="493"/>
                </a:cubicBezTo>
                <a:cubicBezTo>
                  <a:pt x="563" y="493"/>
                  <a:pt x="563" y="493"/>
                  <a:pt x="563" y="493"/>
                </a:cubicBezTo>
                <a:cubicBezTo>
                  <a:pt x="562" y="495"/>
                  <a:pt x="562" y="495"/>
                  <a:pt x="562" y="495"/>
                </a:cubicBezTo>
                <a:cubicBezTo>
                  <a:pt x="563" y="495"/>
                  <a:pt x="563" y="495"/>
                  <a:pt x="563" y="495"/>
                </a:cubicBezTo>
                <a:cubicBezTo>
                  <a:pt x="564" y="496"/>
                  <a:pt x="564" y="496"/>
                  <a:pt x="564" y="496"/>
                </a:cubicBezTo>
                <a:cubicBezTo>
                  <a:pt x="563" y="497"/>
                  <a:pt x="563" y="497"/>
                  <a:pt x="563" y="497"/>
                </a:cubicBezTo>
                <a:cubicBezTo>
                  <a:pt x="564" y="499"/>
                  <a:pt x="564" y="499"/>
                  <a:pt x="564" y="499"/>
                </a:cubicBezTo>
                <a:cubicBezTo>
                  <a:pt x="562" y="500"/>
                  <a:pt x="562" y="500"/>
                  <a:pt x="562" y="500"/>
                </a:cubicBezTo>
                <a:cubicBezTo>
                  <a:pt x="560" y="500"/>
                  <a:pt x="560" y="500"/>
                  <a:pt x="560" y="500"/>
                </a:cubicBezTo>
                <a:cubicBezTo>
                  <a:pt x="559" y="499"/>
                  <a:pt x="559" y="499"/>
                  <a:pt x="559" y="499"/>
                </a:cubicBezTo>
                <a:cubicBezTo>
                  <a:pt x="560" y="497"/>
                  <a:pt x="560" y="497"/>
                  <a:pt x="560" y="497"/>
                </a:cubicBezTo>
                <a:cubicBezTo>
                  <a:pt x="557" y="495"/>
                  <a:pt x="557" y="495"/>
                  <a:pt x="557" y="495"/>
                </a:cubicBezTo>
                <a:cubicBezTo>
                  <a:pt x="558" y="494"/>
                  <a:pt x="558" y="494"/>
                  <a:pt x="558" y="494"/>
                </a:cubicBezTo>
                <a:cubicBezTo>
                  <a:pt x="559" y="492"/>
                  <a:pt x="559" y="492"/>
                  <a:pt x="559" y="492"/>
                </a:cubicBezTo>
                <a:cubicBezTo>
                  <a:pt x="558" y="491"/>
                  <a:pt x="558" y="491"/>
                  <a:pt x="558" y="491"/>
                </a:cubicBezTo>
                <a:cubicBezTo>
                  <a:pt x="559" y="489"/>
                  <a:pt x="559" y="489"/>
                  <a:pt x="559" y="489"/>
                </a:cubicBezTo>
                <a:cubicBezTo>
                  <a:pt x="560" y="488"/>
                  <a:pt x="560" y="488"/>
                  <a:pt x="560" y="488"/>
                </a:cubicBezTo>
                <a:cubicBezTo>
                  <a:pt x="559" y="487"/>
                  <a:pt x="559" y="487"/>
                  <a:pt x="559" y="487"/>
                </a:cubicBezTo>
                <a:cubicBezTo>
                  <a:pt x="558" y="487"/>
                  <a:pt x="558" y="487"/>
                  <a:pt x="558" y="487"/>
                </a:cubicBezTo>
                <a:cubicBezTo>
                  <a:pt x="557" y="489"/>
                  <a:pt x="557" y="489"/>
                  <a:pt x="557" y="489"/>
                </a:cubicBezTo>
                <a:cubicBezTo>
                  <a:pt x="556" y="488"/>
                  <a:pt x="556" y="488"/>
                  <a:pt x="556" y="488"/>
                </a:cubicBezTo>
                <a:cubicBezTo>
                  <a:pt x="554" y="488"/>
                  <a:pt x="554" y="488"/>
                  <a:pt x="554" y="488"/>
                </a:cubicBezTo>
                <a:cubicBezTo>
                  <a:pt x="554" y="486"/>
                  <a:pt x="554" y="486"/>
                  <a:pt x="554" y="486"/>
                </a:cubicBezTo>
                <a:cubicBezTo>
                  <a:pt x="554" y="485"/>
                  <a:pt x="554" y="485"/>
                  <a:pt x="554" y="485"/>
                </a:cubicBezTo>
                <a:cubicBezTo>
                  <a:pt x="556" y="485"/>
                  <a:pt x="556" y="485"/>
                  <a:pt x="556" y="485"/>
                </a:cubicBezTo>
                <a:cubicBezTo>
                  <a:pt x="556" y="483"/>
                  <a:pt x="556" y="483"/>
                  <a:pt x="556" y="483"/>
                </a:cubicBezTo>
                <a:cubicBezTo>
                  <a:pt x="556" y="482"/>
                  <a:pt x="556" y="482"/>
                  <a:pt x="556" y="482"/>
                </a:cubicBezTo>
                <a:cubicBezTo>
                  <a:pt x="559" y="480"/>
                  <a:pt x="559" y="480"/>
                  <a:pt x="559" y="480"/>
                </a:cubicBezTo>
                <a:cubicBezTo>
                  <a:pt x="559" y="479"/>
                  <a:pt x="559" y="479"/>
                  <a:pt x="559" y="479"/>
                </a:cubicBezTo>
                <a:cubicBezTo>
                  <a:pt x="557" y="479"/>
                  <a:pt x="557" y="479"/>
                  <a:pt x="557" y="479"/>
                </a:cubicBezTo>
                <a:cubicBezTo>
                  <a:pt x="556" y="479"/>
                  <a:pt x="556" y="479"/>
                  <a:pt x="556" y="479"/>
                </a:cubicBezTo>
                <a:cubicBezTo>
                  <a:pt x="555" y="478"/>
                  <a:pt x="555" y="478"/>
                  <a:pt x="555" y="478"/>
                </a:cubicBezTo>
                <a:cubicBezTo>
                  <a:pt x="556" y="477"/>
                  <a:pt x="556" y="477"/>
                  <a:pt x="556" y="477"/>
                </a:cubicBezTo>
                <a:cubicBezTo>
                  <a:pt x="558" y="477"/>
                  <a:pt x="558" y="477"/>
                  <a:pt x="558" y="477"/>
                </a:cubicBezTo>
                <a:cubicBezTo>
                  <a:pt x="559" y="474"/>
                  <a:pt x="559" y="474"/>
                  <a:pt x="559" y="474"/>
                </a:cubicBezTo>
                <a:cubicBezTo>
                  <a:pt x="559" y="473"/>
                  <a:pt x="559" y="473"/>
                  <a:pt x="559" y="473"/>
                </a:cubicBezTo>
                <a:close/>
                <a:moveTo>
                  <a:pt x="573" y="470"/>
                </a:moveTo>
                <a:cubicBezTo>
                  <a:pt x="572" y="468"/>
                  <a:pt x="572" y="468"/>
                  <a:pt x="572" y="468"/>
                </a:cubicBezTo>
                <a:cubicBezTo>
                  <a:pt x="573" y="467"/>
                  <a:pt x="573" y="467"/>
                  <a:pt x="573" y="467"/>
                </a:cubicBezTo>
                <a:cubicBezTo>
                  <a:pt x="574" y="465"/>
                  <a:pt x="574" y="465"/>
                  <a:pt x="574" y="465"/>
                </a:cubicBezTo>
                <a:cubicBezTo>
                  <a:pt x="575" y="466"/>
                  <a:pt x="575" y="466"/>
                  <a:pt x="575" y="466"/>
                </a:cubicBezTo>
                <a:cubicBezTo>
                  <a:pt x="575" y="469"/>
                  <a:pt x="575" y="469"/>
                  <a:pt x="575" y="469"/>
                </a:cubicBezTo>
                <a:cubicBezTo>
                  <a:pt x="573" y="470"/>
                  <a:pt x="573" y="470"/>
                  <a:pt x="573" y="470"/>
                </a:cubicBezTo>
                <a:close/>
                <a:moveTo>
                  <a:pt x="569" y="473"/>
                </a:moveTo>
                <a:cubicBezTo>
                  <a:pt x="570" y="470"/>
                  <a:pt x="570" y="470"/>
                  <a:pt x="570" y="470"/>
                </a:cubicBezTo>
                <a:cubicBezTo>
                  <a:pt x="572" y="470"/>
                  <a:pt x="572" y="470"/>
                  <a:pt x="572" y="470"/>
                </a:cubicBezTo>
                <a:cubicBezTo>
                  <a:pt x="572" y="472"/>
                  <a:pt x="572" y="472"/>
                  <a:pt x="572" y="472"/>
                </a:cubicBezTo>
                <a:cubicBezTo>
                  <a:pt x="570" y="474"/>
                  <a:pt x="570" y="474"/>
                  <a:pt x="570" y="474"/>
                </a:cubicBezTo>
                <a:cubicBezTo>
                  <a:pt x="569" y="473"/>
                  <a:pt x="569" y="473"/>
                  <a:pt x="569" y="473"/>
                </a:cubicBezTo>
                <a:close/>
                <a:moveTo>
                  <a:pt x="567" y="471"/>
                </a:moveTo>
                <a:cubicBezTo>
                  <a:pt x="567" y="469"/>
                  <a:pt x="567" y="469"/>
                  <a:pt x="567" y="469"/>
                </a:cubicBezTo>
                <a:cubicBezTo>
                  <a:pt x="571" y="466"/>
                  <a:pt x="571" y="466"/>
                  <a:pt x="571" y="466"/>
                </a:cubicBezTo>
                <a:cubicBezTo>
                  <a:pt x="571" y="468"/>
                  <a:pt x="571" y="468"/>
                  <a:pt x="571" y="468"/>
                </a:cubicBezTo>
                <a:cubicBezTo>
                  <a:pt x="570" y="469"/>
                  <a:pt x="570" y="469"/>
                  <a:pt x="570" y="469"/>
                </a:cubicBezTo>
                <a:cubicBezTo>
                  <a:pt x="569" y="471"/>
                  <a:pt x="569" y="471"/>
                  <a:pt x="569" y="471"/>
                </a:cubicBezTo>
                <a:cubicBezTo>
                  <a:pt x="567" y="471"/>
                  <a:pt x="567" y="471"/>
                  <a:pt x="567" y="471"/>
                </a:cubicBezTo>
                <a:close/>
                <a:moveTo>
                  <a:pt x="564" y="464"/>
                </a:moveTo>
                <a:cubicBezTo>
                  <a:pt x="567" y="462"/>
                  <a:pt x="567" y="462"/>
                  <a:pt x="567" y="462"/>
                </a:cubicBezTo>
                <a:cubicBezTo>
                  <a:pt x="570" y="463"/>
                  <a:pt x="570" y="463"/>
                  <a:pt x="570" y="463"/>
                </a:cubicBezTo>
                <a:cubicBezTo>
                  <a:pt x="570" y="464"/>
                  <a:pt x="570" y="464"/>
                  <a:pt x="570" y="464"/>
                </a:cubicBezTo>
                <a:cubicBezTo>
                  <a:pt x="568" y="467"/>
                  <a:pt x="568" y="467"/>
                  <a:pt x="568" y="467"/>
                </a:cubicBezTo>
                <a:cubicBezTo>
                  <a:pt x="566" y="466"/>
                  <a:pt x="566" y="466"/>
                  <a:pt x="566" y="466"/>
                </a:cubicBezTo>
                <a:cubicBezTo>
                  <a:pt x="564" y="464"/>
                  <a:pt x="564" y="464"/>
                  <a:pt x="564" y="464"/>
                </a:cubicBezTo>
                <a:close/>
                <a:moveTo>
                  <a:pt x="568" y="459"/>
                </a:moveTo>
                <a:cubicBezTo>
                  <a:pt x="570" y="455"/>
                  <a:pt x="570" y="455"/>
                  <a:pt x="570" y="455"/>
                </a:cubicBezTo>
                <a:cubicBezTo>
                  <a:pt x="572" y="454"/>
                  <a:pt x="572" y="454"/>
                  <a:pt x="572" y="454"/>
                </a:cubicBezTo>
                <a:cubicBezTo>
                  <a:pt x="573" y="458"/>
                  <a:pt x="573" y="458"/>
                  <a:pt x="573" y="458"/>
                </a:cubicBezTo>
                <a:cubicBezTo>
                  <a:pt x="572" y="460"/>
                  <a:pt x="572" y="460"/>
                  <a:pt x="572" y="460"/>
                </a:cubicBezTo>
                <a:cubicBezTo>
                  <a:pt x="569" y="461"/>
                  <a:pt x="569" y="461"/>
                  <a:pt x="569" y="461"/>
                </a:cubicBezTo>
                <a:cubicBezTo>
                  <a:pt x="568" y="460"/>
                  <a:pt x="568" y="460"/>
                  <a:pt x="568" y="460"/>
                </a:cubicBezTo>
                <a:cubicBezTo>
                  <a:pt x="568" y="459"/>
                  <a:pt x="568" y="459"/>
                  <a:pt x="568" y="459"/>
                </a:cubicBezTo>
                <a:close/>
                <a:moveTo>
                  <a:pt x="560" y="462"/>
                </a:moveTo>
                <a:cubicBezTo>
                  <a:pt x="560" y="459"/>
                  <a:pt x="560" y="459"/>
                  <a:pt x="560" y="459"/>
                </a:cubicBezTo>
                <a:cubicBezTo>
                  <a:pt x="561" y="453"/>
                  <a:pt x="561" y="453"/>
                  <a:pt x="561" y="453"/>
                </a:cubicBezTo>
                <a:cubicBezTo>
                  <a:pt x="563" y="452"/>
                  <a:pt x="563" y="452"/>
                  <a:pt x="563" y="452"/>
                </a:cubicBezTo>
                <a:cubicBezTo>
                  <a:pt x="560" y="451"/>
                  <a:pt x="560" y="451"/>
                  <a:pt x="560" y="451"/>
                </a:cubicBezTo>
                <a:cubicBezTo>
                  <a:pt x="561" y="449"/>
                  <a:pt x="561" y="449"/>
                  <a:pt x="561" y="449"/>
                </a:cubicBezTo>
                <a:cubicBezTo>
                  <a:pt x="560" y="447"/>
                  <a:pt x="560" y="447"/>
                  <a:pt x="560" y="447"/>
                </a:cubicBezTo>
                <a:cubicBezTo>
                  <a:pt x="560" y="446"/>
                  <a:pt x="560" y="446"/>
                  <a:pt x="560" y="446"/>
                </a:cubicBezTo>
                <a:cubicBezTo>
                  <a:pt x="563" y="446"/>
                  <a:pt x="563" y="446"/>
                  <a:pt x="563" y="446"/>
                </a:cubicBezTo>
                <a:cubicBezTo>
                  <a:pt x="566" y="448"/>
                  <a:pt x="566" y="448"/>
                  <a:pt x="566" y="448"/>
                </a:cubicBezTo>
                <a:cubicBezTo>
                  <a:pt x="568" y="448"/>
                  <a:pt x="568" y="448"/>
                  <a:pt x="568" y="448"/>
                </a:cubicBezTo>
                <a:cubicBezTo>
                  <a:pt x="570" y="450"/>
                  <a:pt x="570" y="450"/>
                  <a:pt x="570" y="450"/>
                </a:cubicBezTo>
                <a:cubicBezTo>
                  <a:pt x="570" y="454"/>
                  <a:pt x="570" y="454"/>
                  <a:pt x="570" y="454"/>
                </a:cubicBezTo>
                <a:cubicBezTo>
                  <a:pt x="568" y="457"/>
                  <a:pt x="568" y="457"/>
                  <a:pt x="568" y="457"/>
                </a:cubicBezTo>
                <a:cubicBezTo>
                  <a:pt x="567" y="457"/>
                  <a:pt x="567" y="457"/>
                  <a:pt x="567" y="457"/>
                </a:cubicBezTo>
                <a:cubicBezTo>
                  <a:pt x="566" y="454"/>
                  <a:pt x="566" y="454"/>
                  <a:pt x="566" y="454"/>
                </a:cubicBezTo>
                <a:cubicBezTo>
                  <a:pt x="565" y="454"/>
                  <a:pt x="565" y="454"/>
                  <a:pt x="565" y="454"/>
                </a:cubicBezTo>
                <a:cubicBezTo>
                  <a:pt x="565" y="457"/>
                  <a:pt x="565" y="457"/>
                  <a:pt x="565" y="457"/>
                </a:cubicBezTo>
                <a:cubicBezTo>
                  <a:pt x="564" y="458"/>
                  <a:pt x="564" y="458"/>
                  <a:pt x="564" y="458"/>
                </a:cubicBezTo>
                <a:cubicBezTo>
                  <a:pt x="565" y="460"/>
                  <a:pt x="565" y="460"/>
                  <a:pt x="565" y="460"/>
                </a:cubicBezTo>
                <a:cubicBezTo>
                  <a:pt x="564" y="461"/>
                  <a:pt x="564" y="461"/>
                  <a:pt x="564" y="461"/>
                </a:cubicBezTo>
                <a:cubicBezTo>
                  <a:pt x="563" y="460"/>
                  <a:pt x="563" y="460"/>
                  <a:pt x="563" y="460"/>
                </a:cubicBezTo>
                <a:cubicBezTo>
                  <a:pt x="561" y="462"/>
                  <a:pt x="561" y="462"/>
                  <a:pt x="561" y="462"/>
                </a:cubicBezTo>
                <a:cubicBezTo>
                  <a:pt x="560" y="462"/>
                  <a:pt x="560" y="462"/>
                  <a:pt x="560" y="462"/>
                </a:cubicBezTo>
                <a:close/>
                <a:moveTo>
                  <a:pt x="554" y="458"/>
                </a:moveTo>
                <a:cubicBezTo>
                  <a:pt x="552" y="457"/>
                  <a:pt x="552" y="457"/>
                  <a:pt x="552" y="457"/>
                </a:cubicBezTo>
                <a:cubicBezTo>
                  <a:pt x="553" y="454"/>
                  <a:pt x="553" y="454"/>
                  <a:pt x="553" y="454"/>
                </a:cubicBezTo>
                <a:cubicBezTo>
                  <a:pt x="552" y="453"/>
                  <a:pt x="552" y="453"/>
                  <a:pt x="552" y="453"/>
                </a:cubicBezTo>
                <a:cubicBezTo>
                  <a:pt x="553" y="451"/>
                  <a:pt x="553" y="451"/>
                  <a:pt x="553" y="451"/>
                </a:cubicBezTo>
                <a:cubicBezTo>
                  <a:pt x="553" y="449"/>
                  <a:pt x="553" y="449"/>
                  <a:pt x="553" y="449"/>
                </a:cubicBezTo>
                <a:cubicBezTo>
                  <a:pt x="556" y="450"/>
                  <a:pt x="556" y="450"/>
                  <a:pt x="556" y="450"/>
                </a:cubicBezTo>
                <a:cubicBezTo>
                  <a:pt x="556" y="448"/>
                  <a:pt x="556" y="448"/>
                  <a:pt x="556" y="448"/>
                </a:cubicBezTo>
                <a:cubicBezTo>
                  <a:pt x="557" y="448"/>
                  <a:pt x="557" y="448"/>
                  <a:pt x="557" y="448"/>
                </a:cubicBezTo>
                <a:cubicBezTo>
                  <a:pt x="559" y="451"/>
                  <a:pt x="559" y="451"/>
                  <a:pt x="559" y="451"/>
                </a:cubicBezTo>
                <a:cubicBezTo>
                  <a:pt x="558" y="453"/>
                  <a:pt x="558" y="453"/>
                  <a:pt x="558" y="453"/>
                </a:cubicBezTo>
                <a:cubicBezTo>
                  <a:pt x="558" y="454"/>
                  <a:pt x="558" y="454"/>
                  <a:pt x="558" y="454"/>
                </a:cubicBezTo>
                <a:cubicBezTo>
                  <a:pt x="559" y="453"/>
                  <a:pt x="559" y="453"/>
                  <a:pt x="559" y="453"/>
                </a:cubicBezTo>
                <a:cubicBezTo>
                  <a:pt x="560" y="454"/>
                  <a:pt x="560" y="454"/>
                  <a:pt x="560" y="454"/>
                </a:cubicBezTo>
                <a:cubicBezTo>
                  <a:pt x="558" y="459"/>
                  <a:pt x="558" y="459"/>
                  <a:pt x="558" y="459"/>
                </a:cubicBezTo>
                <a:cubicBezTo>
                  <a:pt x="555" y="463"/>
                  <a:pt x="555" y="463"/>
                  <a:pt x="555" y="463"/>
                </a:cubicBezTo>
                <a:cubicBezTo>
                  <a:pt x="555" y="465"/>
                  <a:pt x="555" y="465"/>
                  <a:pt x="555" y="465"/>
                </a:cubicBezTo>
                <a:cubicBezTo>
                  <a:pt x="553" y="466"/>
                  <a:pt x="553" y="466"/>
                  <a:pt x="553" y="466"/>
                </a:cubicBezTo>
                <a:cubicBezTo>
                  <a:pt x="551" y="467"/>
                  <a:pt x="551" y="467"/>
                  <a:pt x="551" y="467"/>
                </a:cubicBezTo>
                <a:cubicBezTo>
                  <a:pt x="552" y="465"/>
                  <a:pt x="552" y="465"/>
                  <a:pt x="552" y="465"/>
                </a:cubicBezTo>
                <a:cubicBezTo>
                  <a:pt x="551" y="464"/>
                  <a:pt x="551" y="464"/>
                  <a:pt x="551" y="464"/>
                </a:cubicBezTo>
                <a:cubicBezTo>
                  <a:pt x="550" y="468"/>
                  <a:pt x="550" y="468"/>
                  <a:pt x="550" y="468"/>
                </a:cubicBezTo>
                <a:cubicBezTo>
                  <a:pt x="549" y="467"/>
                  <a:pt x="549" y="467"/>
                  <a:pt x="549" y="467"/>
                </a:cubicBezTo>
                <a:cubicBezTo>
                  <a:pt x="549" y="465"/>
                  <a:pt x="549" y="465"/>
                  <a:pt x="549" y="465"/>
                </a:cubicBezTo>
                <a:cubicBezTo>
                  <a:pt x="550" y="463"/>
                  <a:pt x="550" y="463"/>
                  <a:pt x="550" y="463"/>
                </a:cubicBezTo>
                <a:cubicBezTo>
                  <a:pt x="550" y="462"/>
                  <a:pt x="550" y="462"/>
                  <a:pt x="550" y="462"/>
                </a:cubicBezTo>
                <a:cubicBezTo>
                  <a:pt x="551" y="460"/>
                  <a:pt x="551" y="460"/>
                  <a:pt x="551" y="460"/>
                </a:cubicBezTo>
                <a:cubicBezTo>
                  <a:pt x="552" y="461"/>
                  <a:pt x="552" y="461"/>
                  <a:pt x="552" y="461"/>
                </a:cubicBezTo>
                <a:cubicBezTo>
                  <a:pt x="554" y="460"/>
                  <a:pt x="554" y="460"/>
                  <a:pt x="554" y="460"/>
                </a:cubicBezTo>
                <a:cubicBezTo>
                  <a:pt x="554" y="458"/>
                  <a:pt x="554" y="458"/>
                  <a:pt x="554" y="458"/>
                </a:cubicBezTo>
                <a:close/>
                <a:moveTo>
                  <a:pt x="552" y="437"/>
                </a:moveTo>
                <a:cubicBezTo>
                  <a:pt x="554" y="437"/>
                  <a:pt x="554" y="437"/>
                  <a:pt x="554" y="437"/>
                </a:cubicBezTo>
                <a:cubicBezTo>
                  <a:pt x="553" y="439"/>
                  <a:pt x="553" y="439"/>
                  <a:pt x="553" y="439"/>
                </a:cubicBezTo>
                <a:cubicBezTo>
                  <a:pt x="552" y="437"/>
                  <a:pt x="552" y="437"/>
                  <a:pt x="552" y="437"/>
                </a:cubicBezTo>
                <a:close/>
                <a:moveTo>
                  <a:pt x="546" y="438"/>
                </a:moveTo>
                <a:cubicBezTo>
                  <a:pt x="548" y="437"/>
                  <a:pt x="548" y="437"/>
                  <a:pt x="548" y="437"/>
                </a:cubicBezTo>
                <a:cubicBezTo>
                  <a:pt x="549" y="436"/>
                  <a:pt x="549" y="436"/>
                  <a:pt x="549" y="436"/>
                </a:cubicBezTo>
                <a:cubicBezTo>
                  <a:pt x="551" y="436"/>
                  <a:pt x="551" y="436"/>
                  <a:pt x="551" y="436"/>
                </a:cubicBezTo>
                <a:cubicBezTo>
                  <a:pt x="552" y="439"/>
                  <a:pt x="552" y="439"/>
                  <a:pt x="552" y="439"/>
                </a:cubicBezTo>
                <a:cubicBezTo>
                  <a:pt x="552" y="444"/>
                  <a:pt x="552" y="444"/>
                  <a:pt x="552" y="444"/>
                </a:cubicBezTo>
                <a:cubicBezTo>
                  <a:pt x="551" y="448"/>
                  <a:pt x="551" y="448"/>
                  <a:pt x="551" y="448"/>
                </a:cubicBezTo>
                <a:cubicBezTo>
                  <a:pt x="550" y="449"/>
                  <a:pt x="550" y="449"/>
                  <a:pt x="550" y="449"/>
                </a:cubicBezTo>
                <a:cubicBezTo>
                  <a:pt x="550" y="453"/>
                  <a:pt x="550" y="453"/>
                  <a:pt x="550" y="453"/>
                </a:cubicBezTo>
                <a:cubicBezTo>
                  <a:pt x="548" y="454"/>
                  <a:pt x="548" y="454"/>
                  <a:pt x="548" y="454"/>
                </a:cubicBezTo>
                <a:cubicBezTo>
                  <a:pt x="547" y="458"/>
                  <a:pt x="547" y="458"/>
                  <a:pt x="547" y="458"/>
                </a:cubicBezTo>
                <a:cubicBezTo>
                  <a:pt x="547" y="461"/>
                  <a:pt x="547" y="461"/>
                  <a:pt x="547" y="461"/>
                </a:cubicBezTo>
                <a:cubicBezTo>
                  <a:pt x="546" y="462"/>
                  <a:pt x="546" y="462"/>
                  <a:pt x="546" y="462"/>
                </a:cubicBezTo>
                <a:cubicBezTo>
                  <a:pt x="545" y="463"/>
                  <a:pt x="545" y="463"/>
                  <a:pt x="545" y="463"/>
                </a:cubicBezTo>
                <a:cubicBezTo>
                  <a:pt x="545" y="461"/>
                  <a:pt x="545" y="461"/>
                  <a:pt x="545" y="461"/>
                </a:cubicBezTo>
                <a:cubicBezTo>
                  <a:pt x="545" y="459"/>
                  <a:pt x="545" y="459"/>
                  <a:pt x="545" y="459"/>
                </a:cubicBezTo>
                <a:cubicBezTo>
                  <a:pt x="544" y="459"/>
                  <a:pt x="544" y="459"/>
                  <a:pt x="544" y="459"/>
                </a:cubicBezTo>
                <a:cubicBezTo>
                  <a:pt x="543" y="455"/>
                  <a:pt x="543" y="455"/>
                  <a:pt x="543" y="455"/>
                </a:cubicBezTo>
                <a:cubicBezTo>
                  <a:pt x="544" y="453"/>
                  <a:pt x="544" y="453"/>
                  <a:pt x="544" y="453"/>
                </a:cubicBezTo>
                <a:cubicBezTo>
                  <a:pt x="546" y="453"/>
                  <a:pt x="546" y="453"/>
                  <a:pt x="546" y="453"/>
                </a:cubicBezTo>
                <a:cubicBezTo>
                  <a:pt x="547" y="452"/>
                  <a:pt x="547" y="452"/>
                  <a:pt x="547" y="452"/>
                </a:cubicBezTo>
                <a:cubicBezTo>
                  <a:pt x="547" y="451"/>
                  <a:pt x="547" y="451"/>
                  <a:pt x="547" y="451"/>
                </a:cubicBezTo>
                <a:cubicBezTo>
                  <a:pt x="546" y="452"/>
                  <a:pt x="546" y="452"/>
                  <a:pt x="546" y="452"/>
                </a:cubicBezTo>
                <a:cubicBezTo>
                  <a:pt x="544" y="452"/>
                  <a:pt x="544" y="452"/>
                  <a:pt x="544" y="452"/>
                </a:cubicBezTo>
                <a:cubicBezTo>
                  <a:pt x="544" y="450"/>
                  <a:pt x="544" y="450"/>
                  <a:pt x="544" y="450"/>
                </a:cubicBezTo>
                <a:cubicBezTo>
                  <a:pt x="545" y="450"/>
                  <a:pt x="545" y="450"/>
                  <a:pt x="545" y="450"/>
                </a:cubicBezTo>
                <a:cubicBezTo>
                  <a:pt x="546" y="449"/>
                  <a:pt x="546" y="449"/>
                  <a:pt x="546" y="449"/>
                </a:cubicBezTo>
                <a:cubicBezTo>
                  <a:pt x="543" y="448"/>
                  <a:pt x="543" y="448"/>
                  <a:pt x="543" y="448"/>
                </a:cubicBezTo>
                <a:cubicBezTo>
                  <a:pt x="543" y="447"/>
                  <a:pt x="543" y="447"/>
                  <a:pt x="543" y="447"/>
                </a:cubicBezTo>
                <a:cubicBezTo>
                  <a:pt x="545" y="446"/>
                  <a:pt x="545" y="446"/>
                  <a:pt x="545" y="446"/>
                </a:cubicBezTo>
                <a:cubicBezTo>
                  <a:pt x="547" y="445"/>
                  <a:pt x="547" y="445"/>
                  <a:pt x="547" y="445"/>
                </a:cubicBezTo>
                <a:cubicBezTo>
                  <a:pt x="547" y="442"/>
                  <a:pt x="547" y="442"/>
                  <a:pt x="547" y="442"/>
                </a:cubicBezTo>
                <a:cubicBezTo>
                  <a:pt x="548" y="441"/>
                  <a:pt x="548" y="441"/>
                  <a:pt x="548" y="441"/>
                </a:cubicBezTo>
                <a:cubicBezTo>
                  <a:pt x="547" y="439"/>
                  <a:pt x="547" y="439"/>
                  <a:pt x="547" y="439"/>
                </a:cubicBezTo>
                <a:cubicBezTo>
                  <a:pt x="546" y="438"/>
                  <a:pt x="546" y="438"/>
                  <a:pt x="546" y="438"/>
                </a:cubicBezTo>
                <a:close/>
                <a:moveTo>
                  <a:pt x="542" y="438"/>
                </a:moveTo>
                <a:cubicBezTo>
                  <a:pt x="543" y="437"/>
                  <a:pt x="543" y="437"/>
                  <a:pt x="543" y="437"/>
                </a:cubicBezTo>
                <a:cubicBezTo>
                  <a:pt x="544" y="439"/>
                  <a:pt x="544" y="439"/>
                  <a:pt x="544" y="439"/>
                </a:cubicBezTo>
                <a:cubicBezTo>
                  <a:pt x="543" y="440"/>
                  <a:pt x="543" y="440"/>
                  <a:pt x="543" y="440"/>
                </a:cubicBezTo>
                <a:cubicBezTo>
                  <a:pt x="543" y="443"/>
                  <a:pt x="543" y="443"/>
                  <a:pt x="543" y="443"/>
                </a:cubicBezTo>
                <a:cubicBezTo>
                  <a:pt x="541" y="444"/>
                  <a:pt x="541" y="444"/>
                  <a:pt x="541" y="444"/>
                </a:cubicBezTo>
                <a:cubicBezTo>
                  <a:pt x="541" y="442"/>
                  <a:pt x="541" y="442"/>
                  <a:pt x="541" y="442"/>
                </a:cubicBezTo>
                <a:cubicBezTo>
                  <a:pt x="542" y="441"/>
                  <a:pt x="542" y="441"/>
                  <a:pt x="542" y="441"/>
                </a:cubicBezTo>
                <a:cubicBezTo>
                  <a:pt x="542" y="440"/>
                  <a:pt x="542" y="440"/>
                  <a:pt x="542" y="440"/>
                </a:cubicBezTo>
                <a:cubicBezTo>
                  <a:pt x="542" y="438"/>
                  <a:pt x="542" y="438"/>
                  <a:pt x="542" y="438"/>
                </a:cubicBezTo>
                <a:close/>
                <a:moveTo>
                  <a:pt x="553" y="444"/>
                </a:moveTo>
                <a:cubicBezTo>
                  <a:pt x="555" y="441"/>
                  <a:pt x="555" y="441"/>
                  <a:pt x="555" y="441"/>
                </a:cubicBezTo>
                <a:cubicBezTo>
                  <a:pt x="555" y="439"/>
                  <a:pt x="555" y="439"/>
                  <a:pt x="555" y="439"/>
                </a:cubicBezTo>
                <a:cubicBezTo>
                  <a:pt x="556" y="437"/>
                  <a:pt x="556" y="437"/>
                  <a:pt x="556" y="437"/>
                </a:cubicBezTo>
                <a:cubicBezTo>
                  <a:pt x="559" y="437"/>
                  <a:pt x="559" y="437"/>
                  <a:pt x="559" y="437"/>
                </a:cubicBezTo>
                <a:cubicBezTo>
                  <a:pt x="558" y="436"/>
                  <a:pt x="558" y="436"/>
                  <a:pt x="558" y="436"/>
                </a:cubicBezTo>
                <a:cubicBezTo>
                  <a:pt x="559" y="434"/>
                  <a:pt x="559" y="434"/>
                  <a:pt x="559" y="434"/>
                </a:cubicBezTo>
                <a:cubicBezTo>
                  <a:pt x="557" y="433"/>
                  <a:pt x="557" y="433"/>
                  <a:pt x="557" y="433"/>
                </a:cubicBezTo>
                <a:cubicBezTo>
                  <a:pt x="558" y="429"/>
                  <a:pt x="558" y="429"/>
                  <a:pt x="558" y="429"/>
                </a:cubicBezTo>
                <a:cubicBezTo>
                  <a:pt x="560" y="426"/>
                  <a:pt x="560" y="426"/>
                  <a:pt x="560" y="426"/>
                </a:cubicBezTo>
                <a:cubicBezTo>
                  <a:pt x="561" y="418"/>
                  <a:pt x="561" y="418"/>
                  <a:pt x="561" y="418"/>
                </a:cubicBezTo>
                <a:cubicBezTo>
                  <a:pt x="562" y="415"/>
                  <a:pt x="562" y="415"/>
                  <a:pt x="562" y="415"/>
                </a:cubicBezTo>
                <a:cubicBezTo>
                  <a:pt x="563" y="416"/>
                  <a:pt x="563" y="416"/>
                  <a:pt x="563" y="416"/>
                </a:cubicBezTo>
                <a:cubicBezTo>
                  <a:pt x="563" y="419"/>
                  <a:pt x="563" y="419"/>
                  <a:pt x="563" y="419"/>
                </a:cubicBezTo>
                <a:cubicBezTo>
                  <a:pt x="566" y="421"/>
                  <a:pt x="566" y="421"/>
                  <a:pt x="566" y="421"/>
                </a:cubicBezTo>
                <a:cubicBezTo>
                  <a:pt x="568" y="423"/>
                  <a:pt x="568" y="423"/>
                  <a:pt x="568" y="423"/>
                </a:cubicBezTo>
                <a:cubicBezTo>
                  <a:pt x="568" y="431"/>
                  <a:pt x="568" y="431"/>
                  <a:pt x="568" y="431"/>
                </a:cubicBezTo>
                <a:cubicBezTo>
                  <a:pt x="567" y="435"/>
                  <a:pt x="567" y="435"/>
                  <a:pt x="567" y="435"/>
                </a:cubicBezTo>
                <a:cubicBezTo>
                  <a:pt x="566" y="434"/>
                  <a:pt x="566" y="434"/>
                  <a:pt x="566" y="434"/>
                </a:cubicBezTo>
                <a:cubicBezTo>
                  <a:pt x="567" y="429"/>
                  <a:pt x="567" y="429"/>
                  <a:pt x="567" y="429"/>
                </a:cubicBezTo>
                <a:cubicBezTo>
                  <a:pt x="566" y="424"/>
                  <a:pt x="566" y="424"/>
                  <a:pt x="566" y="424"/>
                </a:cubicBezTo>
                <a:cubicBezTo>
                  <a:pt x="565" y="426"/>
                  <a:pt x="565" y="426"/>
                  <a:pt x="565" y="426"/>
                </a:cubicBezTo>
                <a:cubicBezTo>
                  <a:pt x="565" y="434"/>
                  <a:pt x="565" y="434"/>
                  <a:pt x="565" y="434"/>
                </a:cubicBezTo>
                <a:cubicBezTo>
                  <a:pt x="564" y="436"/>
                  <a:pt x="564" y="436"/>
                  <a:pt x="564" y="436"/>
                </a:cubicBezTo>
                <a:cubicBezTo>
                  <a:pt x="564" y="438"/>
                  <a:pt x="564" y="438"/>
                  <a:pt x="564" y="438"/>
                </a:cubicBezTo>
                <a:cubicBezTo>
                  <a:pt x="563" y="439"/>
                  <a:pt x="563" y="439"/>
                  <a:pt x="563" y="439"/>
                </a:cubicBezTo>
                <a:cubicBezTo>
                  <a:pt x="561" y="438"/>
                  <a:pt x="561" y="438"/>
                  <a:pt x="561" y="438"/>
                </a:cubicBezTo>
                <a:cubicBezTo>
                  <a:pt x="560" y="442"/>
                  <a:pt x="560" y="442"/>
                  <a:pt x="560" y="442"/>
                </a:cubicBezTo>
                <a:cubicBezTo>
                  <a:pt x="557" y="444"/>
                  <a:pt x="557" y="444"/>
                  <a:pt x="557" y="444"/>
                </a:cubicBezTo>
                <a:cubicBezTo>
                  <a:pt x="555" y="446"/>
                  <a:pt x="555" y="446"/>
                  <a:pt x="555" y="446"/>
                </a:cubicBezTo>
                <a:cubicBezTo>
                  <a:pt x="553" y="444"/>
                  <a:pt x="553" y="444"/>
                  <a:pt x="553" y="444"/>
                </a:cubicBezTo>
                <a:close/>
                <a:moveTo>
                  <a:pt x="547" y="416"/>
                </a:moveTo>
                <a:cubicBezTo>
                  <a:pt x="551" y="415"/>
                  <a:pt x="551" y="415"/>
                  <a:pt x="551" y="415"/>
                </a:cubicBezTo>
                <a:cubicBezTo>
                  <a:pt x="553" y="417"/>
                  <a:pt x="553" y="417"/>
                  <a:pt x="553" y="417"/>
                </a:cubicBezTo>
                <a:cubicBezTo>
                  <a:pt x="553" y="419"/>
                  <a:pt x="553" y="419"/>
                  <a:pt x="553" y="419"/>
                </a:cubicBezTo>
                <a:cubicBezTo>
                  <a:pt x="552" y="420"/>
                  <a:pt x="552" y="420"/>
                  <a:pt x="552" y="420"/>
                </a:cubicBezTo>
                <a:cubicBezTo>
                  <a:pt x="553" y="422"/>
                  <a:pt x="553" y="422"/>
                  <a:pt x="553" y="422"/>
                </a:cubicBezTo>
                <a:cubicBezTo>
                  <a:pt x="554" y="420"/>
                  <a:pt x="554" y="420"/>
                  <a:pt x="554" y="420"/>
                </a:cubicBezTo>
                <a:cubicBezTo>
                  <a:pt x="556" y="420"/>
                  <a:pt x="556" y="420"/>
                  <a:pt x="556" y="420"/>
                </a:cubicBezTo>
                <a:cubicBezTo>
                  <a:pt x="558" y="422"/>
                  <a:pt x="558" y="422"/>
                  <a:pt x="558" y="422"/>
                </a:cubicBezTo>
                <a:cubicBezTo>
                  <a:pt x="558" y="423"/>
                  <a:pt x="558" y="423"/>
                  <a:pt x="558" y="423"/>
                </a:cubicBezTo>
                <a:cubicBezTo>
                  <a:pt x="556" y="424"/>
                  <a:pt x="556" y="424"/>
                  <a:pt x="556" y="424"/>
                </a:cubicBezTo>
                <a:cubicBezTo>
                  <a:pt x="557" y="426"/>
                  <a:pt x="557" y="426"/>
                  <a:pt x="557" y="426"/>
                </a:cubicBezTo>
                <a:cubicBezTo>
                  <a:pt x="555" y="427"/>
                  <a:pt x="555" y="427"/>
                  <a:pt x="555" y="427"/>
                </a:cubicBezTo>
                <a:cubicBezTo>
                  <a:pt x="554" y="426"/>
                  <a:pt x="554" y="426"/>
                  <a:pt x="554" y="426"/>
                </a:cubicBezTo>
                <a:cubicBezTo>
                  <a:pt x="552" y="424"/>
                  <a:pt x="552" y="424"/>
                  <a:pt x="552" y="424"/>
                </a:cubicBezTo>
                <a:cubicBezTo>
                  <a:pt x="549" y="421"/>
                  <a:pt x="549" y="421"/>
                  <a:pt x="549" y="421"/>
                </a:cubicBezTo>
                <a:cubicBezTo>
                  <a:pt x="549" y="422"/>
                  <a:pt x="549" y="422"/>
                  <a:pt x="549" y="422"/>
                </a:cubicBezTo>
                <a:cubicBezTo>
                  <a:pt x="552" y="426"/>
                  <a:pt x="552" y="426"/>
                  <a:pt x="552" y="426"/>
                </a:cubicBezTo>
                <a:cubicBezTo>
                  <a:pt x="552" y="428"/>
                  <a:pt x="552" y="428"/>
                  <a:pt x="552" y="428"/>
                </a:cubicBezTo>
                <a:cubicBezTo>
                  <a:pt x="554" y="429"/>
                  <a:pt x="554" y="429"/>
                  <a:pt x="554" y="429"/>
                </a:cubicBezTo>
                <a:cubicBezTo>
                  <a:pt x="556" y="431"/>
                  <a:pt x="556" y="431"/>
                  <a:pt x="556" y="431"/>
                </a:cubicBezTo>
                <a:cubicBezTo>
                  <a:pt x="554" y="432"/>
                  <a:pt x="554" y="432"/>
                  <a:pt x="554" y="432"/>
                </a:cubicBezTo>
                <a:cubicBezTo>
                  <a:pt x="554" y="435"/>
                  <a:pt x="554" y="435"/>
                  <a:pt x="554" y="435"/>
                </a:cubicBezTo>
                <a:cubicBezTo>
                  <a:pt x="553" y="436"/>
                  <a:pt x="553" y="436"/>
                  <a:pt x="553" y="436"/>
                </a:cubicBezTo>
                <a:cubicBezTo>
                  <a:pt x="550" y="433"/>
                  <a:pt x="550" y="433"/>
                  <a:pt x="550" y="433"/>
                </a:cubicBezTo>
                <a:cubicBezTo>
                  <a:pt x="550" y="431"/>
                  <a:pt x="550" y="431"/>
                  <a:pt x="550" y="431"/>
                </a:cubicBezTo>
                <a:cubicBezTo>
                  <a:pt x="547" y="425"/>
                  <a:pt x="547" y="425"/>
                  <a:pt x="547" y="425"/>
                </a:cubicBezTo>
                <a:cubicBezTo>
                  <a:pt x="547" y="428"/>
                  <a:pt x="547" y="428"/>
                  <a:pt x="547" y="428"/>
                </a:cubicBezTo>
                <a:cubicBezTo>
                  <a:pt x="548" y="431"/>
                  <a:pt x="548" y="431"/>
                  <a:pt x="548" y="431"/>
                </a:cubicBezTo>
                <a:cubicBezTo>
                  <a:pt x="548" y="434"/>
                  <a:pt x="548" y="434"/>
                  <a:pt x="548" y="434"/>
                </a:cubicBezTo>
                <a:cubicBezTo>
                  <a:pt x="547" y="436"/>
                  <a:pt x="547" y="436"/>
                  <a:pt x="547" y="436"/>
                </a:cubicBezTo>
                <a:cubicBezTo>
                  <a:pt x="545" y="436"/>
                  <a:pt x="545" y="436"/>
                  <a:pt x="545" y="436"/>
                </a:cubicBezTo>
                <a:cubicBezTo>
                  <a:pt x="543" y="433"/>
                  <a:pt x="543" y="433"/>
                  <a:pt x="543" y="433"/>
                </a:cubicBezTo>
                <a:cubicBezTo>
                  <a:pt x="544" y="431"/>
                  <a:pt x="544" y="431"/>
                  <a:pt x="544" y="431"/>
                </a:cubicBezTo>
                <a:cubicBezTo>
                  <a:pt x="543" y="430"/>
                  <a:pt x="543" y="430"/>
                  <a:pt x="543" y="430"/>
                </a:cubicBezTo>
                <a:cubicBezTo>
                  <a:pt x="543" y="428"/>
                  <a:pt x="543" y="428"/>
                  <a:pt x="543" y="428"/>
                </a:cubicBezTo>
                <a:cubicBezTo>
                  <a:pt x="542" y="424"/>
                  <a:pt x="542" y="424"/>
                  <a:pt x="542" y="424"/>
                </a:cubicBezTo>
                <a:cubicBezTo>
                  <a:pt x="543" y="422"/>
                  <a:pt x="543" y="422"/>
                  <a:pt x="543" y="422"/>
                </a:cubicBezTo>
                <a:cubicBezTo>
                  <a:pt x="544" y="423"/>
                  <a:pt x="544" y="423"/>
                  <a:pt x="544" y="423"/>
                </a:cubicBezTo>
                <a:cubicBezTo>
                  <a:pt x="545" y="422"/>
                  <a:pt x="545" y="422"/>
                  <a:pt x="545" y="422"/>
                </a:cubicBezTo>
                <a:cubicBezTo>
                  <a:pt x="544" y="421"/>
                  <a:pt x="544" y="421"/>
                  <a:pt x="544" y="421"/>
                </a:cubicBezTo>
                <a:cubicBezTo>
                  <a:pt x="543" y="418"/>
                  <a:pt x="543" y="418"/>
                  <a:pt x="543" y="418"/>
                </a:cubicBezTo>
                <a:cubicBezTo>
                  <a:pt x="545" y="415"/>
                  <a:pt x="545" y="415"/>
                  <a:pt x="545" y="415"/>
                </a:cubicBezTo>
                <a:cubicBezTo>
                  <a:pt x="546" y="418"/>
                  <a:pt x="546" y="418"/>
                  <a:pt x="546" y="418"/>
                </a:cubicBezTo>
                <a:cubicBezTo>
                  <a:pt x="547" y="417"/>
                  <a:pt x="547" y="417"/>
                  <a:pt x="547" y="417"/>
                </a:cubicBezTo>
                <a:cubicBezTo>
                  <a:pt x="547" y="416"/>
                  <a:pt x="547" y="416"/>
                  <a:pt x="547" y="416"/>
                </a:cubicBezTo>
                <a:close/>
                <a:moveTo>
                  <a:pt x="548" y="413"/>
                </a:moveTo>
                <a:cubicBezTo>
                  <a:pt x="550" y="412"/>
                  <a:pt x="550" y="412"/>
                  <a:pt x="550" y="412"/>
                </a:cubicBezTo>
                <a:cubicBezTo>
                  <a:pt x="551" y="413"/>
                  <a:pt x="551" y="413"/>
                  <a:pt x="551" y="413"/>
                </a:cubicBezTo>
                <a:cubicBezTo>
                  <a:pt x="549" y="414"/>
                  <a:pt x="549" y="414"/>
                  <a:pt x="549" y="414"/>
                </a:cubicBezTo>
                <a:cubicBezTo>
                  <a:pt x="548" y="413"/>
                  <a:pt x="548" y="413"/>
                  <a:pt x="548" y="413"/>
                </a:cubicBezTo>
                <a:close/>
                <a:moveTo>
                  <a:pt x="183" y="263"/>
                </a:moveTo>
                <a:cubicBezTo>
                  <a:pt x="182" y="262"/>
                  <a:pt x="182" y="262"/>
                  <a:pt x="182" y="262"/>
                </a:cubicBezTo>
                <a:cubicBezTo>
                  <a:pt x="183" y="261"/>
                  <a:pt x="183" y="261"/>
                  <a:pt x="183" y="261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3" y="263"/>
                  <a:pt x="183" y="263"/>
                  <a:pt x="183" y="263"/>
                </a:cubicBezTo>
                <a:close/>
                <a:moveTo>
                  <a:pt x="182" y="264"/>
                </a:moveTo>
                <a:cubicBezTo>
                  <a:pt x="184" y="265"/>
                  <a:pt x="184" y="265"/>
                  <a:pt x="184" y="265"/>
                </a:cubicBezTo>
                <a:cubicBezTo>
                  <a:pt x="184" y="267"/>
                  <a:pt x="184" y="267"/>
                  <a:pt x="184" y="267"/>
                </a:cubicBezTo>
                <a:cubicBezTo>
                  <a:pt x="187" y="271"/>
                  <a:pt x="187" y="271"/>
                  <a:pt x="187" y="271"/>
                </a:cubicBezTo>
                <a:cubicBezTo>
                  <a:pt x="187" y="273"/>
                  <a:pt x="187" y="273"/>
                  <a:pt x="187" y="273"/>
                </a:cubicBezTo>
                <a:cubicBezTo>
                  <a:pt x="182" y="269"/>
                  <a:pt x="182" y="269"/>
                  <a:pt x="182" y="269"/>
                </a:cubicBezTo>
                <a:cubicBezTo>
                  <a:pt x="182" y="267"/>
                  <a:pt x="182" y="267"/>
                  <a:pt x="182" y="267"/>
                </a:cubicBezTo>
                <a:cubicBezTo>
                  <a:pt x="181" y="265"/>
                  <a:pt x="181" y="265"/>
                  <a:pt x="181" y="265"/>
                </a:cubicBezTo>
                <a:cubicBezTo>
                  <a:pt x="181" y="265"/>
                  <a:pt x="182" y="264"/>
                  <a:pt x="182" y="264"/>
                </a:cubicBezTo>
                <a:close/>
                <a:moveTo>
                  <a:pt x="309" y="223"/>
                </a:moveTo>
                <a:cubicBezTo>
                  <a:pt x="308" y="226"/>
                  <a:pt x="308" y="226"/>
                  <a:pt x="308" y="226"/>
                </a:cubicBezTo>
                <a:cubicBezTo>
                  <a:pt x="307" y="231"/>
                  <a:pt x="307" y="231"/>
                  <a:pt x="307" y="231"/>
                </a:cubicBezTo>
                <a:cubicBezTo>
                  <a:pt x="306" y="230"/>
                  <a:pt x="306" y="230"/>
                  <a:pt x="306" y="230"/>
                </a:cubicBezTo>
                <a:cubicBezTo>
                  <a:pt x="306" y="229"/>
                  <a:pt x="306" y="229"/>
                  <a:pt x="306" y="229"/>
                </a:cubicBezTo>
                <a:cubicBezTo>
                  <a:pt x="304" y="228"/>
                  <a:pt x="304" y="228"/>
                  <a:pt x="304" y="228"/>
                </a:cubicBezTo>
                <a:cubicBezTo>
                  <a:pt x="301" y="228"/>
                  <a:pt x="301" y="228"/>
                  <a:pt x="301" y="228"/>
                </a:cubicBezTo>
                <a:cubicBezTo>
                  <a:pt x="299" y="227"/>
                  <a:pt x="299" y="227"/>
                  <a:pt x="299" y="227"/>
                </a:cubicBezTo>
                <a:cubicBezTo>
                  <a:pt x="299" y="225"/>
                  <a:pt x="299" y="225"/>
                  <a:pt x="299" y="225"/>
                </a:cubicBezTo>
                <a:cubicBezTo>
                  <a:pt x="305" y="219"/>
                  <a:pt x="305" y="219"/>
                  <a:pt x="305" y="219"/>
                </a:cubicBezTo>
                <a:cubicBezTo>
                  <a:pt x="308" y="217"/>
                  <a:pt x="308" y="217"/>
                  <a:pt x="308" y="217"/>
                </a:cubicBezTo>
                <a:cubicBezTo>
                  <a:pt x="309" y="218"/>
                  <a:pt x="309" y="218"/>
                  <a:pt x="309" y="218"/>
                </a:cubicBezTo>
                <a:cubicBezTo>
                  <a:pt x="309" y="223"/>
                  <a:pt x="309" y="223"/>
                  <a:pt x="309" y="223"/>
                </a:cubicBezTo>
                <a:close/>
                <a:moveTo>
                  <a:pt x="311" y="223"/>
                </a:moveTo>
                <a:cubicBezTo>
                  <a:pt x="311" y="223"/>
                  <a:pt x="312" y="222"/>
                  <a:pt x="312" y="222"/>
                </a:cubicBezTo>
                <a:cubicBezTo>
                  <a:pt x="313" y="220"/>
                  <a:pt x="313" y="220"/>
                  <a:pt x="313" y="220"/>
                </a:cubicBezTo>
                <a:cubicBezTo>
                  <a:pt x="311" y="219"/>
                  <a:pt x="311" y="219"/>
                  <a:pt x="311" y="219"/>
                </a:cubicBezTo>
                <a:cubicBezTo>
                  <a:pt x="311" y="217"/>
                  <a:pt x="311" y="217"/>
                  <a:pt x="311" y="217"/>
                </a:cubicBezTo>
                <a:cubicBezTo>
                  <a:pt x="309" y="215"/>
                  <a:pt x="309" y="215"/>
                  <a:pt x="309" y="215"/>
                </a:cubicBezTo>
                <a:cubicBezTo>
                  <a:pt x="311" y="214"/>
                  <a:pt x="311" y="214"/>
                  <a:pt x="311" y="214"/>
                </a:cubicBezTo>
                <a:cubicBezTo>
                  <a:pt x="316" y="214"/>
                  <a:pt x="316" y="214"/>
                  <a:pt x="316" y="214"/>
                </a:cubicBezTo>
                <a:cubicBezTo>
                  <a:pt x="320" y="216"/>
                  <a:pt x="320" y="216"/>
                  <a:pt x="320" y="216"/>
                </a:cubicBezTo>
                <a:cubicBezTo>
                  <a:pt x="320" y="218"/>
                  <a:pt x="320" y="218"/>
                  <a:pt x="320" y="218"/>
                </a:cubicBezTo>
                <a:cubicBezTo>
                  <a:pt x="318" y="219"/>
                  <a:pt x="318" y="219"/>
                  <a:pt x="318" y="219"/>
                </a:cubicBezTo>
                <a:cubicBezTo>
                  <a:pt x="313" y="224"/>
                  <a:pt x="313" y="224"/>
                  <a:pt x="313" y="224"/>
                </a:cubicBezTo>
                <a:cubicBezTo>
                  <a:pt x="311" y="223"/>
                  <a:pt x="311" y="223"/>
                  <a:pt x="311" y="223"/>
                </a:cubicBezTo>
                <a:close/>
                <a:moveTo>
                  <a:pt x="335" y="208"/>
                </a:moveTo>
                <a:cubicBezTo>
                  <a:pt x="336" y="207"/>
                  <a:pt x="336" y="207"/>
                  <a:pt x="336" y="207"/>
                </a:cubicBezTo>
                <a:cubicBezTo>
                  <a:pt x="339" y="207"/>
                  <a:pt x="339" y="207"/>
                  <a:pt x="339" y="207"/>
                </a:cubicBezTo>
                <a:cubicBezTo>
                  <a:pt x="340" y="208"/>
                  <a:pt x="340" y="208"/>
                  <a:pt x="340" y="208"/>
                </a:cubicBezTo>
                <a:cubicBezTo>
                  <a:pt x="339" y="210"/>
                  <a:pt x="339" y="210"/>
                  <a:pt x="339" y="210"/>
                </a:cubicBezTo>
                <a:cubicBezTo>
                  <a:pt x="338" y="210"/>
                  <a:pt x="338" y="210"/>
                  <a:pt x="338" y="210"/>
                </a:cubicBezTo>
                <a:cubicBezTo>
                  <a:pt x="335" y="208"/>
                  <a:pt x="335" y="208"/>
                  <a:pt x="335" y="208"/>
                </a:cubicBezTo>
                <a:close/>
                <a:moveTo>
                  <a:pt x="459" y="325"/>
                </a:moveTo>
                <a:cubicBezTo>
                  <a:pt x="460" y="324"/>
                  <a:pt x="460" y="324"/>
                  <a:pt x="460" y="324"/>
                </a:cubicBezTo>
                <a:cubicBezTo>
                  <a:pt x="462" y="325"/>
                  <a:pt x="462" y="325"/>
                  <a:pt x="462" y="325"/>
                </a:cubicBezTo>
                <a:cubicBezTo>
                  <a:pt x="461" y="326"/>
                  <a:pt x="461" y="326"/>
                  <a:pt x="461" y="326"/>
                </a:cubicBezTo>
                <a:cubicBezTo>
                  <a:pt x="459" y="325"/>
                  <a:pt x="459" y="325"/>
                  <a:pt x="459" y="325"/>
                </a:cubicBezTo>
                <a:close/>
                <a:moveTo>
                  <a:pt x="447" y="362"/>
                </a:moveTo>
                <a:cubicBezTo>
                  <a:pt x="450" y="360"/>
                  <a:pt x="450" y="360"/>
                  <a:pt x="450" y="360"/>
                </a:cubicBezTo>
                <a:cubicBezTo>
                  <a:pt x="451" y="362"/>
                  <a:pt x="451" y="362"/>
                  <a:pt x="451" y="362"/>
                </a:cubicBezTo>
                <a:cubicBezTo>
                  <a:pt x="447" y="362"/>
                  <a:pt x="447" y="362"/>
                  <a:pt x="447" y="362"/>
                </a:cubicBezTo>
                <a:close/>
                <a:moveTo>
                  <a:pt x="474" y="355"/>
                </a:moveTo>
                <a:cubicBezTo>
                  <a:pt x="477" y="354"/>
                  <a:pt x="477" y="354"/>
                  <a:pt x="477" y="354"/>
                </a:cubicBezTo>
                <a:cubicBezTo>
                  <a:pt x="479" y="354"/>
                  <a:pt x="479" y="354"/>
                  <a:pt x="479" y="354"/>
                </a:cubicBezTo>
                <a:cubicBezTo>
                  <a:pt x="476" y="357"/>
                  <a:pt x="476" y="357"/>
                  <a:pt x="476" y="357"/>
                </a:cubicBezTo>
                <a:cubicBezTo>
                  <a:pt x="474" y="357"/>
                  <a:pt x="474" y="357"/>
                  <a:pt x="474" y="357"/>
                </a:cubicBezTo>
                <a:cubicBezTo>
                  <a:pt x="474" y="355"/>
                  <a:pt x="474" y="355"/>
                  <a:pt x="474" y="355"/>
                </a:cubicBezTo>
                <a:close/>
                <a:moveTo>
                  <a:pt x="455" y="330"/>
                </a:moveTo>
                <a:cubicBezTo>
                  <a:pt x="455" y="329"/>
                  <a:pt x="455" y="329"/>
                  <a:pt x="455" y="329"/>
                </a:cubicBezTo>
                <a:cubicBezTo>
                  <a:pt x="457" y="329"/>
                  <a:pt x="457" y="329"/>
                  <a:pt x="457" y="329"/>
                </a:cubicBezTo>
                <a:cubicBezTo>
                  <a:pt x="457" y="331"/>
                  <a:pt x="457" y="331"/>
                  <a:pt x="457" y="331"/>
                </a:cubicBezTo>
                <a:cubicBezTo>
                  <a:pt x="455" y="330"/>
                  <a:pt x="455" y="330"/>
                  <a:pt x="455" y="330"/>
                </a:cubicBezTo>
                <a:close/>
                <a:moveTo>
                  <a:pt x="458" y="340"/>
                </a:moveTo>
                <a:cubicBezTo>
                  <a:pt x="458" y="336"/>
                  <a:pt x="458" y="336"/>
                  <a:pt x="458" y="336"/>
                </a:cubicBezTo>
                <a:cubicBezTo>
                  <a:pt x="459" y="335"/>
                  <a:pt x="459" y="335"/>
                  <a:pt x="459" y="335"/>
                </a:cubicBezTo>
                <a:cubicBezTo>
                  <a:pt x="461" y="336"/>
                  <a:pt x="461" y="336"/>
                  <a:pt x="461" y="336"/>
                </a:cubicBezTo>
                <a:cubicBezTo>
                  <a:pt x="461" y="338"/>
                  <a:pt x="461" y="338"/>
                  <a:pt x="461" y="338"/>
                </a:cubicBezTo>
                <a:cubicBezTo>
                  <a:pt x="462" y="338"/>
                  <a:pt x="462" y="338"/>
                  <a:pt x="462" y="338"/>
                </a:cubicBezTo>
                <a:cubicBezTo>
                  <a:pt x="463" y="340"/>
                  <a:pt x="463" y="340"/>
                  <a:pt x="463" y="340"/>
                </a:cubicBezTo>
                <a:cubicBezTo>
                  <a:pt x="461" y="341"/>
                  <a:pt x="461" y="341"/>
                  <a:pt x="461" y="341"/>
                </a:cubicBezTo>
                <a:cubicBezTo>
                  <a:pt x="458" y="340"/>
                  <a:pt x="458" y="340"/>
                  <a:pt x="458" y="340"/>
                </a:cubicBezTo>
                <a:close/>
                <a:moveTo>
                  <a:pt x="438" y="350"/>
                </a:moveTo>
                <a:cubicBezTo>
                  <a:pt x="440" y="350"/>
                  <a:pt x="440" y="350"/>
                  <a:pt x="440" y="350"/>
                </a:cubicBezTo>
                <a:cubicBezTo>
                  <a:pt x="441" y="349"/>
                  <a:pt x="441" y="349"/>
                  <a:pt x="441" y="349"/>
                </a:cubicBezTo>
                <a:cubicBezTo>
                  <a:pt x="441" y="348"/>
                  <a:pt x="441" y="348"/>
                  <a:pt x="441" y="348"/>
                </a:cubicBezTo>
                <a:cubicBezTo>
                  <a:pt x="446" y="344"/>
                  <a:pt x="446" y="344"/>
                  <a:pt x="446" y="344"/>
                </a:cubicBezTo>
                <a:cubicBezTo>
                  <a:pt x="448" y="343"/>
                  <a:pt x="448" y="343"/>
                  <a:pt x="448" y="343"/>
                </a:cubicBezTo>
                <a:cubicBezTo>
                  <a:pt x="450" y="340"/>
                  <a:pt x="450" y="340"/>
                  <a:pt x="450" y="340"/>
                </a:cubicBezTo>
                <a:cubicBezTo>
                  <a:pt x="451" y="340"/>
                  <a:pt x="451" y="340"/>
                  <a:pt x="451" y="340"/>
                </a:cubicBezTo>
                <a:cubicBezTo>
                  <a:pt x="454" y="337"/>
                  <a:pt x="454" y="337"/>
                  <a:pt x="454" y="337"/>
                </a:cubicBezTo>
                <a:cubicBezTo>
                  <a:pt x="454" y="338"/>
                  <a:pt x="454" y="338"/>
                  <a:pt x="454" y="338"/>
                </a:cubicBezTo>
                <a:cubicBezTo>
                  <a:pt x="454" y="340"/>
                  <a:pt x="454" y="340"/>
                  <a:pt x="454" y="340"/>
                </a:cubicBezTo>
                <a:cubicBezTo>
                  <a:pt x="455" y="341"/>
                  <a:pt x="455" y="341"/>
                  <a:pt x="455" y="341"/>
                </a:cubicBezTo>
                <a:cubicBezTo>
                  <a:pt x="453" y="342"/>
                  <a:pt x="453" y="342"/>
                  <a:pt x="453" y="342"/>
                </a:cubicBezTo>
                <a:cubicBezTo>
                  <a:pt x="451" y="343"/>
                  <a:pt x="451" y="343"/>
                  <a:pt x="451" y="343"/>
                </a:cubicBezTo>
                <a:cubicBezTo>
                  <a:pt x="447" y="347"/>
                  <a:pt x="447" y="347"/>
                  <a:pt x="447" y="347"/>
                </a:cubicBezTo>
                <a:cubicBezTo>
                  <a:pt x="445" y="348"/>
                  <a:pt x="445" y="348"/>
                  <a:pt x="445" y="348"/>
                </a:cubicBezTo>
                <a:cubicBezTo>
                  <a:pt x="445" y="349"/>
                  <a:pt x="445" y="349"/>
                  <a:pt x="445" y="349"/>
                </a:cubicBezTo>
                <a:cubicBezTo>
                  <a:pt x="445" y="351"/>
                  <a:pt x="445" y="351"/>
                  <a:pt x="445" y="351"/>
                </a:cubicBezTo>
                <a:cubicBezTo>
                  <a:pt x="442" y="350"/>
                  <a:pt x="442" y="350"/>
                  <a:pt x="442" y="350"/>
                </a:cubicBezTo>
                <a:cubicBezTo>
                  <a:pt x="441" y="351"/>
                  <a:pt x="441" y="351"/>
                  <a:pt x="441" y="351"/>
                </a:cubicBezTo>
                <a:cubicBezTo>
                  <a:pt x="438" y="351"/>
                  <a:pt x="438" y="351"/>
                  <a:pt x="438" y="351"/>
                </a:cubicBezTo>
                <a:cubicBezTo>
                  <a:pt x="438" y="350"/>
                  <a:pt x="438" y="350"/>
                  <a:pt x="438" y="350"/>
                </a:cubicBezTo>
                <a:close/>
                <a:moveTo>
                  <a:pt x="438" y="345"/>
                </a:moveTo>
                <a:cubicBezTo>
                  <a:pt x="441" y="343"/>
                  <a:pt x="441" y="343"/>
                  <a:pt x="441" y="343"/>
                </a:cubicBezTo>
                <a:cubicBezTo>
                  <a:pt x="441" y="345"/>
                  <a:pt x="441" y="345"/>
                  <a:pt x="441" y="345"/>
                </a:cubicBezTo>
                <a:cubicBezTo>
                  <a:pt x="439" y="346"/>
                  <a:pt x="439" y="346"/>
                  <a:pt x="439" y="346"/>
                </a:cubicBezTo>
                <a:cubicBezTo>
                  <a:pt x="439" y="346"/>
                  <a:pt x="438" y="345"/>
                  <a:pt x="438" y="345"/>
                </a:cubicBezTo>
                <a:close/>
                <a:moveTo>
                  <a:pt x="444" y="339"/>
                </a:moveTo>
                <a:cubicBezTo>
                  <a:pt x="447" y="336"/>
                  <a:pt x="447" y="336"/>
                  <a:pt x="447" y="336"/>
                </a:cubicBezTo>
                <a:cubicBezTo>
                  <a:pt x="447" y="334"/>
                  <a:pt x="447" y="334"/>
                  <a:pt x="447" y="334"/>
                </a:cubicBezTo>
                <a:cubicBezTo>
                  <a:pt x="449" y="333"/>
                  <a:pt x="449" y="333"/>
                  <a:pt x="449" y="333"/>
                </a:cubicBezTo>
                <a:cubicBezTo>
                  <a:pt x="450" y="333"/>
                  <a:pt x="450" y="333"/>
                  <a:pt x="450" y="333"/>
                </a:cubicBezTo>
                <a:cubicBezTo>
                  <a:pt x="451" y="334"/>
                  <a:pt x="451" y="334"/>
                  <a:pt x="451" y="334"/>
                </a:cubicBezTo>
                <a:cubicBezTo>
                  <a:pt x="449" y="336"/>
                  <a:pt x="449" y="336"/>
                  <a:pt x="449" y="336"/>
                </a:cubicBezTo>
                <a:cubicBezTo>
                  <a:pt x="448" y="337"/>
                  <a:pt x="448" y="337"/>
                  <a:pt x="448" y="337"/>
                </a:cubicBezTo>
                <a:cubicBezTo>
                  <a:pt x="446" y="339"/>
                  <a:pt x="446" y="339"/>
                  <a:pt x="446" y="339"/>
                </a:cubicBezTo>
                <a:cubicBezTo>
                  <a:pt x="445" y="341"/>
                  <a:pt x="445" y="341"/>
                  <a:pt x="445" y="341"/>
                </a:cubicBezTo>
                <a:cubicBezTo>
                  <a:pt x="444" y="341"/>
                  <a:pt x="444" y="341"/>
                  <a:pt x="444" y="341"/>
                </a:cubicBezTo>
                <a:cubicBezTo>
                  <a:pt x="444" y="339"/>
                  <a:pt x="444" y="339"/>
                  <a:pt x="444" y="339"/>
                </a:cubicBezTo>
                <a:close/>
                <a:moveTo>
                  <a:pt x="447" y="324"/>
                </a:moveTo>
                <a:cubicBezTo>
                  <a:pt x="449" y="322"/>
                  <a:pt x="449" y="322"/>
                  <a:pt x="449" y="322"/>
                </a:cubicBezTo>
                <a:cubicBezTo>
                  <a:pt x="450" y="323"/>
                  <a:pt x="450" y="323"/>
                  <a:pt x="450" y="323"/>
                </a:cubicBezTo>
                <a:cubicBezTo>
                  <a:pt x="450" y="324"/>
                  <a:pt x="450" y="324"/>
                  <a:pt x="450" y="324"/>
                </a:cubicBezTo>
                <a:cubicBezTo>
                  <a:pt x="450" y="325"/>
                  <a:pt x="450" y="325"/>
                  <a:pt x="450" y="325"/>
                </a:cubicBezTo>
                <a:cubicBezTo>
                  <a:pt x="449" y="327"/>
                  <a:pt x="449" y="327"/>
                  <a:pt x="449" y="327"/>
                </a:cubicBezTo>
                <a:cubicBezTo>
                  <a:pt x="447" y="324"/>
                  <a:pt x="447" y="324"/>
                  <a:pt x="447" y="324"/>
                </a:cubicBezTo>
                <a:close/>
                <a:moveTo>
                  <a:pt x="300" y="154"/>
                </a:moveTo>
                <a:cubicBezTo>
                  <a:pt x="300" y="154"/>
                  <a:pt x="302" y="153"/>
                  <a:pt x="302" y="153"/>
                </a:cubicBezTo>
                <a:cubicBezTo>
                  <a:pt x="304" y="154"/>
                  <a:pt x="304" y="154"/>
                  <a:pt x="304" y="154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0" y="154"/>
                  <a:pt x="300" y="154"/>
                  <a:pt x="300" y="154"/>
                </a:cubicBezTo>
                <a:close/>
                <a:moveTo>
                  <a:pt x="253" y="205"/>
                </a:moveTo>
                <a:cubicBezTo>
                  <a:pt x="255" y="202"/>
                  <a:pt x="255" y="202"/>
                  <a:pt x="255" y="202"/>
                </a:cubicBezTo>
                <a:cubicBezTo>
                  <a:pt x="254" y="199"/>
                  <a:pt x="254" y="199"/>
                  <a:pt x="254" y="199"/>
                </a:cubicBezTo>
                <a:cubicBezTo>
                  <a:pt x="252" y="198"/>
                  <a:pt x="252" y="198"/>
                  <a:pt x="252" y="198"/>
                </a:cubicBezTo>
                <a:cubicBezTo>
                  <a:pt x="252" y="194"/>
                  <a:pt x="252" y="194"/>
                  <a:pt x="252" y="194"/>
                </a:cubicBezTo>
                <a:cubicBezTo>
                  <a:pt x="251" y="190"/>
                  <a:pt x="251" y="190"/>
                  <a:pt x="251" y="190"/>
                </a:cubicBezTo>
                <a:cubicBezTo>
                  <a:pt x="249" y="188"/>
                  <a:pt x="249" y="188"/>
                  <a:pt x="249" y="188"/>
                </a:cubicBezTo>
                <a:cubicBezTo>
                  <a:pt x="245" y="188"/>
                  <a:pt x="245" y="188"/>
                  <a:pt x="245" y="188"/>
                </a:cubicBezTo>
                <a:cubicBezTo>
                  <a:pt x="244" y="190"/>
                  <a:pt x="244" y="190"/>
                  <a:pt x="244" y="190"/>
                </a:cubicBezTo>
                <a:cubicBezTo>
                  <a:pt x="241" y="190"/>
                  <a:pt x="241" y="190"/>
                  <a:pt x="241" y="190"/>
                </a:cubicBezTo>
                <a:cubicBezTo>
                  <a:pt x="239" y="187"/>
                  <a:pt x="239" y="187"/>
                  <a:pt x="239" y="187"/>
                </a:cubicBezTo>
                <a:cubicBezTo>
                  <a:pt x="239" y="184"/>
                  <a:pt x="239" y="184"/>
                  <a:pt x="239" y="184"/>
                </a:cubicBezTo>
                <a:cubicBezTo>
                  <a:pt x="245" y="179"/>
                  <a:pt x="245" y="179"/>
                  <a:pt x="245" y="179"/>
                </a:cubicBezTo>
                <a:cubicBezTo>
                  <a:pt x="247" y="174"/>
                  <a:pt x="247" y="174"/>
                  <a:pt x="247" y="174"/>
                </a:cubicBezTo>
                <a:cubicBezTo>
                  <a:pt x="248" y="174"/>
                  <a:pt x="248" y="174"/>
                  <a:pt x="248" y="174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47" y="181"/>
                  <a:pt x="247" y="181"/>
                  <a:pt x="247" y="181"/>
                </a:cubicBezTo>
                <a:cubicBezTo>
                  <a:pt x="250" y="182"/>
                  <a:pt x="250" y="182"/>
                  <a:pt x="250" y="182"/>
                </a:cubicBezTo>
                <a:cubicBezTo>
                  <a:pt x="250" y="183"/>
                  <a:pt x="250" y="183"/>
                  <a:pt x="250" y="183"/>
                </a:cubicBezTo>
                <a:cubicBezTo>
                  <a:pt x="253" y="184"/>
                  <a:pt x="253" y="184"/>
                  <a:pt x="253" y="184"/>
                </a:cubicBezTo>
                <a:cubicBezTo>
                  <a:pt x="254" y="183"/>
                  <a:pt x="254" y="183"/>
                  <a:pt x="254" y="183"/>
                </a:cubicBezTo>
                <a:cubicBezTo>
                  <a:pt x="259" y="183"/>
                  <a:pt x="259" y="183"/>
                  <a:pt x="259" y="183"/>
                </a:cubicBezTo>
                <a:cubicBezTo>
                  <a:pt x="261" y="185"/>
                  <a:pt x="261" y="185"/>
                  <a:pt x="261" y="185"/>
                </a:cubicBezTo>
                <a:cubicBezTo>
                  <a:pt x="261" y="187"/>
                  <a:pt x="261" y="187"/>
                  <a:pt x="261" y="187"/>
                </a:cubicBezTo>
                <a:cubicBezTo>
                  <a:pt x="259" y="188"/>
                  <a:pt x="259" y="188"/>
                  <a:pt x="259" y="188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3" y="193"/>
                  <a:pt x="263" y="193"/>
                  <a:pt x="263" y="193"/>
                </a:cubicBezTo>
                <a:cubicBezTo>
                  <a:pt x="263" y="195"/>
                  <a:pt x="263" y="195"/>
                  <a:pt x="263" y="195"/>
                </a:cubicBezTo>
                <a:cubicBezTo>
                  <a:pt x="268" y="200"/>
                  <a:pt x="268" y="200"/>
                  <a:pt x="268" y="200"/>
                </a:cubicBezTo>
                <a:cubicBezTo>
                  <a:pt x="268" y="202"/>
                  <a:pt x="268" y="202"/>
                  <a:pt x="268" y="202"/>
                </a:cubicBezTo>
                <a:cubicBezTo>
                  <a:pt x="266" y="203"/>
                  <a:pt x="266" y="203"/>
                  <a:pt x="266" y="203"/>
                </a:cubicBezTo>
                <a:cubicBezTo>
                  <a:pt x="263" y="201"/>
                  <a:pt x="263" y="201"/>
                  <a:pt x="263" y="201"/>
                </a:cubicBezTo>
                <a:cubicBezTo>
                  <a:pt x="262" y="202"/>
                  <a:pt x="262" y="202"/>
                  <a:pt x="262" y="202"/>
                </a:cubicBezTo>
                <a:cubicBezTo>
                  <a:pt x="261" y="203"/>
                  <a:pt x="261" y="203"/>
                  <a:pt x="261" y="203"/>
                </a:cubicBezTo>
                <a:cubicBezTo>
                  <a:pt x="258" y="203"/>
                  <a:pt x="258" y="203"/>
                  <a:pt x="258" y="203"/>
                </a:cubicBezTo>
                <a:cubicBezTo>
                  <a:pt x="255" y="206"/>
                  <a:pt x="255" y="206"/>
                  <a:pt x="255" y="206"/>
                </a:cubicBezTo>
                <a:cubicBezTo>
                  <a:pt x="253" y="205"/>
                  <a:pt x="253" y="205"/>
                  <a:pt x="253" y="205"/>
                </a:cubicBezTo>
                <a:close/>
                <a:moveTo>
                  <a:pt x="237" y="288"/>
                </a:moveTo>
                <a:cubicBezTo>
                  <a:pt x="239" y="288"/>
                  <a:pt x="239" y="288"/>
                  <a:pt x="239" y="288"/>
                </a:cubicBezTo>
                <a:cubicBezTo>
                  <a:pt x="242" y="289"/>
                  <a:pt x="242" y="289"/>
                  <a:pt x="242" y="289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7" y="289"/>
                  <a:pt x="247" y="289"/>
                  <a:pt x="247" y="289"/>
                </a:cubicBezTo>
                <a:cubicBezTo>
                  <a:pt x="250" y="287"/>
                  <a:pt x="250" y="287"/>
                  <a:pt x="250" y="287"/>
                </a:cubicBezTo>
                <a:cubicBezTo>
                  <a:pt x="253" y="286"/>
                  <a:pt x="253" y="286"/>
                  <a:pt x="253" y="286"/>
                </a:cubicBezTo>
                <a:cubicBezTo>
                  <a:pt x="253" y="288"/>
                  <a:pt x="253" y="288"/>
                  <a:pt x="253" y="288"/>
                </a:cubicBezTo>
                <a:cubicBezTo>
                  <a:pt x="255" y="290"/>
                  <a:pt x="255" y="290"/>
                  <a:pt x="255" y="290"/>
                </a:cubicBezTo>
                <a:cubicBezTo>
                  <a:pt x="256" y="292"/>
                  <a:pt x="256" y="292"/>
                  <a:pt x="256" y="292"/>
                </a:cubicBezTo>
                <a:cubicBezTo>
                  <a:pt x="253" y="295"/>
                  <a:pt x="253" y="295"/>
                  <a:pt x="253" y="295"/>
                </a:cubicBezTo>
                <a:cubicBezTo>
                  <a:pt x="253" y="298"/>
                  <a:pt x="253" y="298"/>
                  <a:pt x="253" y="298"/>
                </a:cubicBezTo>
                <a:cubicBezTo>
                  <a:pt x="249" y="298"/>
                  <a:pt x="249" y="298"/>
                  <a:pt x="249" y="298"/>
                </a:cubicBezTo>
                <a:cubicBezTo>
                  <a:pt x="247" y="297"/>
                  <a:pt x="247" y="297"/>
                  <a:pt x="247" y="297"/>
                </a:cubicBezTo>
                <a:cubicBezTo>
                  <a:pt x="245" y="299"/>
                  <a:pt x="245" y="299"/>
                  <a:pt x="245" y="299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38" y="292"/>
                  <a:pt x="238" y="292"/>
                  <a:pt x="238" y="292"/>
                </a:cubicBezTo>
                <a:cubicBezTo>
                  <a:pt x="237" y="288"/>
                  <a:pt x="237" y="288"/>
                  <a:pt x="237" y="288"/>
                </a:cubicBezTo>
                <a:close/>
                <a:moveTo>
                  <a:pt x="399" y="325"/>
                </a:moveTo>
                <a:cubicBezTo>
                  <a:pt x="402" y="322"/>
                  <a:pt x="402" y="322"/>
                  <a:pt x="402" y="322"/>
                </a:cubicBezTo>
                <a:cubicBezTo>
                  <a:pt x="404" y="322"/>
                  <a:pt x="404" y="322"/>
                  <a:pt x="404" y="322"/>
                </a:cubicBezTo>
                <a:cubicBezTo>
                  <a:pt x="404" y="323"/>
                  <a:pt x="404" y="323"/>
                  <a:pt x="404" y="323"/>
                </a:cubicBezTo>
                <a:cubicBezTo>
                  <a:pt x="401" y="326"/>
                  <a:pt x="401" y="326"/>
                  <a:pt x="401" y="326"/>
                </a:cubicBezTo>
                <a:cubicBezTo>
                  <a:pt x="399" y="325"/>
                  <a:pt x="399" y="325"/>
                  <a:pt x="399" y="325"/>
                </a:cubicBezTo>
                <a:close/>
                <a:moveTo>
                  <a:pt x="373" y="343"/>
                </a:moveTo>
                <a:cubicBezTo>
                  <a:pt x="375" y="342"/>
                  <a:pt x="375" y="342"/>
                  <a:pt x="375" y="342"/>
                </a:cubicBezTo>
                <a:cubicBezTo>
                  <a:pt x="377" y="343"/>
                  <a:pt x="377" y="343"/>
                  <a:pt x="377" y="343"/>
                </a:cubicBezTo>
                <a:cubicBezTo>
                  <a:pt x="375" y="344"/>
                  <a:pt x="375" y="344"/>
                  <a:pt x="375" y="344"/>
                </a:cubicBezTo>
                <a:cubicBezTo>
                  <a:pt x="373" y="343"/>
                  <a:pt x="373" y="343"/>
                  <a:pt x="373" y="343"/>
                </a:cubicBezTo>
                <a:close/>
                <a:moveTo>
                  <a:pt x="373" y="363"/>
                </a:moveTo>
                <a:cubicBezTo>
                  <a:pt x="374" y="363"/>
                  <a:pt x="374" y="363"/>
                  <a:pt x="374" y="363"/>
                </a:cubicBezTo>
                <a:cubicBezTo>
                  <a:pt x="376" y="363"/>
                  <a:pt x="376" y="363"/>
                  <a:pt x="376" y="363"/>
                </a:cubicBezTo>
                <a:cubicBezTo>
                  <a:pt x="376" y="365"/>
                  <a:pt x="376" y="365"/>
                  <a:pt x="376" y="365"/>
                </a:cubicBezTo>
                <a:cubicBezTo>
                  <a:pt x="374" y="367"/>
                  <a:pt x="374" y="367"/>
                  <a:pt x="374" y="367"/>
                </a:cubicBezTo>
                <a:cubicBezTo>
                  <a:pt x="372" y="365"/>
                  <a:pt x="372" y="365"/>
                  <a:pt x="372" y="365"/>
                </a:cubicBezTo>
                <a:cubicBezTo>
                  <a:pt x="373" y="363"/>
                  <a:pt x="373" y="363"/>
                  <a:pt x="373" y="363"/>
                </a:cubicBezTo>
                <a:close/>
                <a:moveTo>
                  <a:pt x="363" y="375"/>
                </a:moveTo>
                <a:cubicBezTo>
                  <a:pt x="363" y="374"/>
                  <a:pt x="363" y="374"/>
                  <a:pt x="363" y="374"/>
                </a:cubicBezTo>
                <a:cubicBezTo>
                  <a:pt x="364" y="373"/>
                  <a:pt x="364" y="373"/>
                  <a:pt x="364" y="373"/>
                </a:cubicBezTo>
                <a:cubicBezTo>
                  <a:pt x="365" y="374"/>
                  <a:pt x="365" y="374"/>
                  <a:pt x="365" y="374"/>
                </a:cubicBezTo>
                <a:cubicBezTo>
                  <a:pt x="366" y="373"/>
                  <a:pt x="366" y="373"/>
                  <a:pt x="366" y="373"/>
                </a:cubicBezTo>
                <a:cubicBezTo>
                  <a:pt x="368" y="373"/>
                  <a:pt x="368" y="373"/>
                  <a:pt x="368" y="373"/>
                </a:cubicBezTo>
                <a:cubicBezTo>
                  <a:pt x="369" y="371"/>
                  <a:pt x="369" y="371"/>
                  <a:pt x="369" y="371"/>
                </a:cubicBezTo>
                <a:cubicBezTo>
                  <a:pt x="368" y="370"/>
                  <a:pt x="368" y="370"/>
                  <a:pt x="368" y="370"/>
                </a:cubicBezTo>
                <a:cubicBezTo>
                  <a:pt x="369" y="369"/>
                  <a:pt x="369" y="369"/>
                  <a:pt x="369" y="369"/>
                </a:cubicBezTo>
                <a:cubicBezTo>
                  <a:pt x="371" y="368"/>
                  <a:pt x="371" y="368"/>
                  <a:pt x="371" y="368"/>
                </a:cubicBezTo>
                <a:cubicBezTo>
                  <a:pt x="373" y="368"/>
                  <a:pt x="373" y="368"/>
                  <a:pt x="373" y="368"/>
                </a:cubicBezTo>
                <a:cubicBezTo>
                  <a:pt x="372" y="371"/>
                  <a:pt x="372" y="371"/>
                  <a:pt x="372" y="371"/>
                </a:cubicBezTo>
                <a:cubicBezTo>
                  <a:pt x="373" y="371"/>
                  <a:pt x="373" y="371"/>
                  <a:pt x="373" y="371"/>
                </a:cubicBezTo>
                <a:cubicBezTo>
                  <a:pt x="374" y="370"/>
                  <a:pt x="374" y="370"/>
                  <a:pt x="374" y="370"/>
                </a:cubicBezTo>
                <a:cubicBezTo>
                  <a:pt x="376" y="369"/>
                  <a:pt x="376" y="369"/>
                  <a:pt x="376" y="369"/>
                </a:cubicBezTo>
                <a:cubicBezTo>
                  <a:pt x="377" y="371"/>
                  <a:pt x="377" y="371"/>
                  <a:pt x="377" y="371"/>
                </a:cubicBezTo>
                <a:cubicBezTo>
                  <a:pt x="375" y="372"/>
                  <a:pt x="375" y="372"/>
                  <a:pt x="375" y="372"/>
                </a:cubicBezTo>
                <a:cubicBezTo>
                  <a:pt x="374" y="374"/>
                  <a:pt x="374" y="374"/>
                  <a:pt x="374" y="374"/>
                </a:cubicBezTo>
                <a:cubicBezTo>
                  <a:pt x="376" y="374"/>
                  <a:pt x="376" y="374"/>
                  <a:pt x="376" y="374"/>
                </a:cubicBezTo>
                <a:cubicBezTo>
                  <a:pt x="377" y="376"/>
                  <a:pt x="377" y="376"/>
                  <a:pt x="377" y="376"/>
                </a:cubicBezTo>
                <a:cubicBezTo>
                  <a:pt x="375" y="376"/>
                  <a:pt x="375" y="376"/>
                  <a:pt x="375" y="376"/>
                </a:cubicBezTo>
                <a:cubicBezTo>
                  <a:pt x="374" y="375"/>
                  <a:pt x="374" y="375"/>
                  <a:pt x="374" y="375"/>
                </a:cubicBezTo>
                <a:cubicBezTo>
                  <a:pt x="372" y="377"/>
                  <a:pt x="372" y="377"/>
                  <a:pt x="372" y="377"/>
                </a:cubicBezTo>
                <a:cubicBezTo>
                  <a:pt x="370" y="377"/>
                  <a:pt x="370" y="377"/>
                  <a:pt x="370" y="377"/>
                </a:cubicBezTo>
                <a:cubicBezTo>
                  <a:pt x="370" y="376"/>
                  <a:pt x="370" y="376"/>
                  <a:pt x="370" y="376"/>
                </a:cubicBezTo>
                <a:cubicBezTo>
                  <a:pt x="368" y="378"/>
                  <a:pt x="368" y="378"/>
                  <a:pt x="368" y="378"/>
                </a:cubicBezTo>
                <a:cubicBezTo>
                  <a:pt x="366" y="378"/>
                  <a:pt x="366" y="378"/>
                  <a:pt x="366" y="378"/>
                </a:cubicBezTo>
                <a:cubicBezTo>
                  <a:pt x="363" y="375"/>
                  <a:pt x="363" y="375"/>
                  <a:pt x="363" y="375"/>
                </a:cubicBezTo>
                <a:close/>
                <a:moveTo>
                  <a:pt x="338" y="401"/>
                </a:moveTo>
                <a:cubicBezTo>
                  <a:pt x="337" y="402"/>
                  <a:pt x="337" y="402"/>
                  <a:pt x="337" y="402"/>
                </a:cubicBezTo>
                <a:cubicBezTo>
                  <a:pt x="336" y="402"/>
                  <a:pt x="336" y="402"/>
                  <a:pt x="336" y="402"/>
                </a:cubicBezTo>
                <a:cubicBezTo>
                  <a:pt x="334" y="401"/>
                  <a:pt x="334" y="401"/>
                  <a:pt x="334" y="401"/>
                </a:cubicBezTo>
                <a:cubicBezTo>
                  <a:pt x="334" y="399"/>
                  <a:pt x="334" y="399"/>
                  <a:pt x="334" y="399"/>
                </a:cubicBezTo>
                <a:cubicBezTo>
                  <a:pt x="335" y="398"/>
                  <a:pt x="335" y="398"/>
                  <a:pt x="335" y="398"/>
                </a:cubicBezTo>
                <a:cubicBezTo>
                  <a:pt x="336" y="395"/>
                  <a:pt x="336" y="395"/>
                  <a:pt x="336" y="395"/>
                </a:cubicBezTo>
                <a:cubicBezTo>
                  <a:pt x="336" y="392"/>
                  <a:pt x="336" y="392"/>
                  <a:pt x="336" y="392"/>
                </a:cubicBezTo>
                <a:cubicBezTo>
                  <a:pt x="335" y="391"/>
                  <a:pt x="335" y="391"/>
                  <a:pt x="335" y="391"/>
                </a:cubicBezTo>
                <a:cubicBezTo>
                  <a:pt x="335" y="389"/>
                  <a:pt x="335" y="389"/>
                  <a:pt x="335" y="389"/>
                </a:cubicBezTo>
                <a:cubicBezTo>
                  <a:pt x="339" y="387"/>
                  <a:pt x="339" y="387"/>
                  <a:pt x="339" y="387"/>
                </a:cubicBezTo>
                <a:cubicBezTo>
                  <a:pt x="344" y="384"/>
                  <a:pt x="344" y="384"/>
                  <a:pt x="344" y="384"/>
                </a:cubicBezTo>
                <a:cubicBezTo>
                  <a:pt x="347" y="384"/>
                  <a:pt x="347" y="384"/>
                  <a:pt x="347" y="384"/>
                </a:cubicBezTo>
                <a:cubicBezTo>
                  <a:pt x="348" y="385"/>
                  <a:pt x="348" y="385"/>
                  <a:pt x="348" y="385"/>
                </a:cubicBezTo>
                <a:cubicBezTo>
                  <a:pt x="348" y="389"/>
                  <a:pt x="348" y="389"/>
                  <a:pt x="348" y="389"/>
                </a:cubicBezTo>
                <a:cubicBezTo>
                  <a:pt x="349" y="390"/>
                  <a:pt x="349" y="390"/>
                  <a:pt x="349" y="390"/>
                </a:cubicBezTo>
                <a:cubicBezTo>
                  <a:pt x="351" y="387"/>
                  <a:pt x="351" y="387"/>
                  <a:pt x="351" y="387"/>
                </a:cubicBezTo>
                <a:cubicBezTo>
                  <a:pt x="350" y="385"/>
                  <a:pt x="350" y="385"/>
                  <a:pt x="350" y="385"/>
                </a:cubicBezTo>
                <a:cubicBezTo>
                  <a:pt x="351" y="384"/>
                  <a:pt x="351" y="384"/>
                  <a:pt x="351" y="384"/>
                </a:cubicBezTo>
                <a:cubicBezTo>
                  <a:pt x="352" y="386"/>
                  <a:pt x="352" y="386"/>
                  <a:pt x="352" y="386"/>
                </a:cubicBezTo>
                <a:cubicBezTo>
                  <a:pt x="353" y="384"/>
                  <a:pt x="353" y="384"/>
                  <a:pt x="353" y="384"/>
                </a:cubicBezTo>
                <a:cubicBezTo>
                  <a:pt x="351" y="382"/>
                  <a:pt x="351" y="382"/>
                  <a:pt x="351" y="382"/>
                </a:cubicBezTo>
                <a:cubicBezTo>
                  <a:pt x="350" y="381"/>
                  <a:pt x="350" y="381"/>
                  <a:pt x="350" y="381"/>
                </a:cubicBezTo>
                <a:cubicBezTo>
                  <a:pt x="353" y="379"/>
                  <a:pt x="353" y="379"/>
                  <a:pt x="353" y="379"/>
                </a:cubicBezTo>
                <a:cubicBezTo>
                  <a:pt x="354" y="378"/>
                  <a:pt x="354" y="378"/>
                  <a:pt x="354" y="378"/>
                </a:cubicBezTo>
                <a:cubicBezTo>
                  <a:pt x="356" y="380"/>
                  <a:pt x="356" y="380"/>
                  <a:pt x="356" y="380"/>
                </a:cubicBezTo>
                <a:cubicBezTo>
                  <a:pt x="356" y="382"/>
                  <a:pt x="356" y="382"/>
                  <a:pt x="356" y="382"/>
                </a:cubicBezTo>
                <a:cubicBezTo>
                  <a:pt x="355" y="383"/>
                  <a:pt x="355" y="383"/>
                  <a:pt x="355" y="383"/>
                </a:cubicBezTo>
                <a:cubicBezTo>
                  <a:pt x="355" y="385"/>
                  <a:pt x="355" y="385"/>
                  <a:pt x="355" y="385"/>
                </a:cubicBezTo>
                <a:cubicBezTo>
                  <a:pt x="356" y="385"/>
                  <a:pt x="356" y="385"/>
                  <a:pt x="356" y="385"/>
                </a:cubicBezTo>
                <a:cubicBezTo>
                  <a:pt x="357" y="383"/>
                  <a:pt x="357" y="383"/>
                  <a:pt x="357" y="383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0" y="383"/>
                  <a:pt x="360" y="383"/>
                  <a:pt x="360" y="383"/>
                </a:cubicBezTo>
                <a:cubicBezTo>
                  <a:pt x="360" y="381"/>
                  <a:pt x="360" y="381"/>
                  <a:pt x="360" y="381"/>
                </a:cubicBezTo>
                <a:cubicBezTo>
                  <a:pt x="359" y="379"/>
                  <a:pt x="359" y="379"/>
                  <a:pt x="359" y="379"/>
                </a:cubicBezTo>
                <a:cubicBezTo>
                  <a:pt x="361" y="378"/>
                  <a:pt x="361" y="378"/>
                  <a:pt x="361" y="378"/>
                </a:cubicBezTo>
                <a:cubicBezTo>
                  <a:pt x="363" y="380"/>
                  <a:pt x="363" y="380"/>
                  <a:pt x="363" y="380"/>
                </a:cubicBezTo>
                <a:cubicBezTo>
                  <a:pt x="363" y="382"/>
                  <a:pt x="363" y="382"/>
                  <a:pt x="363" y="382"/>
                </a:cubicBezTo>
                <a:cubicBezTo>
                  <a:pt x="362" y="382"/>
                  <a:pt x="362" y="382"/>
                  <a:pt x="362" y="382"/>
                </a:cubicBezTo>
                <a:cubicBezTo>
                  <a:pt x="362" y="383"/>
                  <a:pt x="362" y="383"/>
                  <a:pt x="362" y="383"/>
                </a:cubicBezTo>
                <a:cubicBezTo>
                  <a:pt x="363" y="384"/>
                  <a:pt x="363" y="384"/>
                  <a:pt x="363" y="384"/>
                </a:cubicBezTo>
                <a:cubicBezTo>
                  <a:pt x="365" y="381"/>
                  <a:pt x="365" y="381"/>
                  <a:pt x="365" y="381"/>
                </a:cubicBezTo>
                <a:cubicBezTo>
                  <a:pt x="367" y="381"/>
                  <a:pt x="367" y="381"/>
                  <a:pt x="367" y="381"/>
                </a:cubicBezTo>
                <a:cubicBezTo>
                  <a:pt x="369" y="381"/>
                  <a:pt x="369" y="381"/>
                  <a:pt x="369" y="381"/>
                </a:cubicBezTo>
                <a:cubicBezTo>
                  <a:pt x="370" y="384"/>
                  <a:pt x="370" y="384"/>
                  <a:pt x="370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6" y="384"/>
                  <a:pt x="366" y="384"/>
                  <a:pt x="366" y="384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67" y="386"/>
                  <a:pt x="367" y="386"/>
                  <a:pt x="367" y="386"/>
                </a:cubicBezTo>
                <a:cubicBezTo>
                  <a:pt x="367" y="388"/>
                  <a:pt x="367" y="388"/>
                  <a:pt x="367" y="388"/>
                </a:cubicBezTo>
                <a:cubicBezTo>
                  <a:pt x="366" y="391"/>
                  <a:pt x="366" y="391"/>
                  <a:pt x="366" y="391"/>
                </a:cubicBezTo>
                <a:cubicBezTo>
                  <a:pt x="364" y="390"/>
                  <a:pt x="364" y="390"/>
                  <a:pt x="364" y="390"/>
                </a:cubicBezTo>
                <a:cubicBezTo>
                  <a:pt x="363" y="389"/>
                  <a:pt x="363" y="389"/>
                  <a:pt x="363" y="389"/>
                </a:cubicBezTo>
                <a:cubicBezTo>
                  <a:pt x="362" y="390"/>
                  <a:pt x="362" y="390"/>
                  <a:pt x="362" y="390"/>
                </a:cubicBezTo>
                <a:cubicBezTo>
                  <a:pt x="360" y="389"/>
                  <a:pt x="360" y="389"/>
                  <a:pt x="360" y="389"/>
                </a:cubicBezTo>
                <a:cubicBezTo>
                  <a:pt x="358" y="389"/>
                  <a:pt x="358" y="389"/>
                  <a:pt x="358" y="389"/>
                </a:cubicBezTo>
                <a:cubicBezTo>
                  <a:pt x="357" y="390"/>
                  <a:pt x="357" y="390"/>
                  <a:pt x="357" y="390"/>
                </a:cubicBezTo>
                <a:cubicBezTo>
                  <a:pt x="360" y="391"/>
                  <a:pt x="360" y="391"/>
                  <a:pt x="360" y="391"/>
                </a:cubicBezTo>
                <a:cubicBezTo>
                  <a:pt x="361" y="393"/>
                  <a:pt x="361" y="393"/>
                  <a:pt x="361" y="393"/>
                </a:cubicBezTo>
                <a:cubicBezTo>
                  <a:pt x="359" y="396"/>
                  <a:pt x="359" y="396"/>
                  <a:pt x="359" y="396"/>
                </a:cubicBezTo>
                <a:cubicBezTo>
                  <a:pt x="357" y="395"/>
                  <a:pt x="357" y="395"/>
                  <a:pt x="357" y="395"/>
                </a:cubicBezTo>
                <a:cubicBezTo>
                  <a:pt x="356" y="393"/>
                  <a:pt x="356" y="393"/>
                  <a:pt x="356" y="393"/>
                </a:cubicBezTo>
                <a:cubicBezTo>
                  <a:pt x="353" y="393"/>
                  <a:pt x="353" y="393"/>
                  <a:pt x="353" y="393"/>
                </a:cubicBezTo>
                <a:cubicBezTo>
                  <a:pt x="351" y="393"/>
                  <a:pt x="351" y="393"/>
                  <a:pt x="351" y="393"/>
                </a:cubicBezTo>
                <a:cubicBezTo>
                  <a:pt x="354" y="395"/>
                  <a:pt x="354" y="395"/>
                  <a:pt x="354" y="395"/>
                </a:cubicBezTo>
                <a:cubicBezTo>
                  <a:pt x="354" y="396"/>
                  <a:pt x="354" y="396"/>
                  <a:pt x="354" y="396"/>
                </a:cubicBezTo>
                <a:cubicBezTo>
                  <a:pt x="353" y="397"/>
                  <a:pt x="353" y="397"/>
                  <a:pt x="353" y="397"/>
                </a:cubicBezTo>
                <a:cubicBezTo>
                  <a:pt x="351" y="397"/>
                  <a:pt x="351" y="397"/>
                  <a:pt x="351" y="397"/>
                </a:cubicBezTo>
                <a:cubicBezTo>
                  <a:pt x="349" y="397"/>
                  <a:pt x="349" y="397"/>
                  <a:pt x="349" y="397"/>
                </a:cubicBezTo>
                <a:cubicBezTo>
                  <a:pt x="348" y="397"/>
                  <a:pt x="348" y="397"/>
                  <a:pt x="348" y="397"/>
                </a:cubicBezTo>
                <a:cubicBezTo>
                  <a:pt x="346" y="400"/>
                  <a:pt x="346" y="400"/>
                  <a:pt x="346" y="400"/>
                </a:cubicBezTo>
                <a:cubicBezTo>
                  <a:pt x="345" y="400"/>
                  <a:pt x="345" y="400"/>
                  <a:pt x="345" y="400"/>
                </a:cubicBezTo>
                <a:cubicBezTo>
                  <a:pt x="344" y="401"/>
                  <a:pt x="344" y="401"/>
                  <a:pt x="344" y="401"/>
                </a:cubicBezTo>
                <a:cubicBezTo>
                  <a:pt x="345" y="402"/>
                  <a:pt x="345" y="402"/>
                  <a:pt x="345" y="402"/>
                </a:cubicBezTo>
                <a:cubicBezTo>
                  <a:pt x="342" y="404"/>
                  <a:pt x="342" y="404"/>
                  <a:pt x="342" y="404"/>
                </a:cubicBezTo>
                <a:cubicBezTo>
                  <a:pt x="342" y="405"/>
                  <a:pt x="342" y="405"/>
                  <a:pt x="342" y="405"/>
                </a:cubicBezTo>
                <a:cubicBezTo>
                  <a:pt x="340" y="406"/>
                  <a:pt x="340" y="406"/>
                  <a:pt x="340" y="406"/>
                </a:cubicBezTo>
                <a:cubicBezTo>
                  <a:pt x="339" y="408"/>
                  <a:pt x="339" y="408"/>
                  <a:pt x="339" y="408"/>
                </a:cubicBezTo>
                <a:cubicBezTo>
                  <a:pt x="337" y="407"/>
                  <a:pt x="337" y="407"/>
                  <a:pt x="337" y="407"/>
                </a:cubicBezTo>
                <a:cubicBezTo>
                  <a:pt x="337" y="406"/>
                  <a:pt x="337" y="406"/>
                  <a:pt x="337" y="406"/>
                </a:cubicBezTo>
                <a:cubicBezTo>
                  <a:pt x="341" y="403"/>
                  <a:pt x="341" y="403"/>
                  <a:pt x="341" y="403"/>
                </a:cubicBezTo>
                <a:cubicBezTo>
                  <a:pt x="341" y="401"/>
                  <a:pt x="341" y="401"/>
                  <a:pt x="341" y="401"/>
                </a:cubicBezTo>
                <a:cubicBezTo>
                  <a:pt x="343" y="399"/>
                  <a:pt x="343" y="399"/>
                  <a:pt x="343" y="399"/>
                </a:cubicBezTo>
                <a:cubicBezTo>
                  <a:pt x="342" y="399"/>
                  <a:pt x="342" y="399"/>
                  <a:pt x="342" y="399"/>
                </a:cubicBezTo>
                <a:cubicBezTo>
                  <a:pt x="340" y="400"/>
                  <a:pt x="340" y="400"/>
                  <a:pt x="340" y="400"/>
                </a:cubicBezTo>
                <a:cubicBezTo>
                  <a:pt x="339" y="400"/>
                  <a:pt x="339" y="400"/>
                  <a:pt x="339" y="400"/>
                </a:cubicBezTo>
                <a:cubicBezTo>
                  <a:pt x="340" y="398"/>
                  <a:pt x="340" y="398"/>
                  <a:pt x="340" y="398"/>
                </a:cubicBezTo>
                <a:cubicBezTo>
                  <a:pt x="337" y="398"/>
                  <a:pt x="337" y="398"/>
                  <a:pt x="337" y="398"/>
                </a:cubicBezTo>
                <a:cubicBezTo>
                  <a:pt x="336" y="400"/>
                  <a:pt x="336" y="400"/>
                  <a:pt x="336" y="400"/>
                </a:cubicBezTo>
                <a:cubicBezTo>
                  <a:pt x="337" y="400"/>
                  <a:pt x="337" y="400"/>
                  <a:pt x="337" y="400"/>
                </a:cubicBezTo>
                <a:cubicBezTo>
                  <a:pt x="338" y="401"/>
                  <a:pt x="338" y="401"/>
                  <a:pt x="338" y="401"/>
                </a:cubicBezTo>
                <a:close/>
                <a:moveTo>
                  <a:pt x="333" y="410"/>
                </a:moveTo>
                <a:cubicBezTo>
                  <a:pt x="335" y="410"/>
                  <a:pt x="335" y="410"/>
                  <a:pt x="335" y="410"/>
                </a:cubicBezTo>
                <a:cubicBezTo>
                  <a:pt x="334" y="411"/>
                  <a:pt x="334" y="411"/>
                  <a:pt x="334" y="411"/>
                </a:cubicBezTo>
                <a:cubicBezTo>
                  <a:pt x="333" y="410"/>
                  <a:pt x="333" y="410"/>
                  <a:pt x="333" y="410"/>
                </a:cubicBezTo>
                <a:close/>
                <a:moveTo>
                  <a:pt x="326" y="413"/>
                </a:moveTo>
                <a:cubicBezTo>
                  <a:pt x="328" y="410"/>
                  <a:pt x="328" y="410"/>
                  <a:pt x="328" y="410"/>
                </a:cubicBezTo>
                <a:cubicBezTo>
                  <a:pt x="333" y="408"/>
                  <a:pt x="333" y="408"/>
                  <a:pt x="333" y="408"/>
                </a:cubicBezTo>
                <a:cubicBezTo>
                  <a:pt x="328" y="413"/>
                  <a:pt x="328" y="413"/>
                  <a:pt x="328" y="413"/>
                </a:cubicBezTo>
                <a:cubicBezTo>
                  <a:pt x="326" y="413"/>
                  <a:pt x="326" y="413"/>
                  <a:pt x="326" y="413"/>
                </a:cubicBezTo>
                <a:close/>
                <a:moveTo>
                  <a:pt x="309" y="427"/>
                </a:moveTo>
                <a:cubicBezTo>
                  <a:pt x="308" y="427"/>
                  <a:pt x="308" y="427"/>
                  <a:pt x="308" y="427"/>
                </a:cubicBezTo>
                <a:cubicBezTo>
                  <a:pt x="309" y="425"/>
                  <a:pt x="309" y="425"/>
                  <a:pt x="309" y="425"/>
                </a:cubicBezTo>
                <a:cubicBezTo>
                  <a:pt x="311" y="424"/>
                  <a:pt x="311" y="424"/>
                  <a:pt x="311" y="424"/>
                </a:cubicBezTo>
                <a:cubicBezTo>
                  <a:pt x="311" y="426"/>
                  <a:pt x="311" y="426"/>
                  <a:pt x="311" y="426"/>
                </a:cubicBezTo>
                <a:cubicBezTo>
                  <a:pt x="309" y="427"/>
                  <a:pt x="309" y="427"/>
                  <a:pt x="309" y="427"/>
                </a:cubicBezTo>
                <a:close/>
                <a:moveTo>
                  <a:pt x="300" y="405"/>
                </a:moveTo>
                <a:cubicBezTo>
                  <a:pt x="303" y="405"/>
                  <a:pt x="303" y="405"/>
                  <a:pt x="303" y="405"/>
                </a:cubicBezTo>
                <a:cubicBezTo>
                  <a:pt x="304" y="406"/>
                  <a:pt x="304" y="406"/>
                  <a:pt x="304" y="406"/>
                </a:cubicBezTo>
                <a:cubicBezTo>
                  <a:pt x="302" y="407"/>
                  <a:pt x="302" y="407"/>
                  <a:pt x="302" y="407"/>
                </a:cubicBezTo>
                <a:cubicBezTo>
                  <a:pt x="300" y="405"/>
                  <a:pt x="300" y="405"/>
                  <a:pt x="300" y="405"/>
                </a:cubicBezTo>
                <a:close/>
                <a:moveTo>
                  <a:pt x="253" y="426"/>
                </a:moveTo>
                <a:cubicBezTo>
                  <a:pt x="253" y="426"/>
                  <a:pt x="254" y="426"/>
                  <a:pt x="254" y="426"/>
                </a:cubicBezTo>
                <a:cubicBezTo>
                  <a:pt x="255" y="427"/>
                  <a:pt x="255" y="427"/>
                  <a:pt x="255" y="427"/>
                </a:cubicBezTo>
                <a:cubicBezTo>
                  <a:pt x="253" y="426"/>
                  <a:pt x="253" y="426"/>
                  <a:pt x="253" y="426"/>
                </a:cubicBezTo>
                <a:close/>
                <a:moveTo>
                  <a:pt x="250" y="427"/>
                </a:moveTo>
                <a:cubicBezTo>
                  <a:pt x="252" y="428"/>
                  <a:pt x="252" y="428"/>
                  <a:pt x="252" y="428"/>
                </a:cubicBezTo>
                <a:cubicBezTo>
                  <a:pt x="250" y="429"/>
                  <a:pt x="250" y="429"/>
                  <a:pt x="250" y="429"/>
                </a:cubicBezTo>
                <a:cubicBezTo>
                  <a:pt x="250" y="427"/>
                  <a:pt x="250" y="427"/>
                  <a:pt x="250" y="427"/>
                </a:cubicBezTo>
                <a:close/>
                <a:moveTo>
                  <a:pt x="261" y="436"/>
                </a:moveTo>
                <a:cubicBezTo>
                  <a:pt x="261" y="438"/>
                  <a:pt x="261" y="438"/>
                  <a:pt x="261" y="438"/>
                </a:cubicBezTo>
                <a:cubicBezTo>
                  <a:pt x="260" y="439"/>
                  <a:pt x="260" y="439"/>
                  <a:pt x="260" y="439"/>
                </a:cubicBezTo>
                <a:cubicBezTo>
                  <a:pt x="260" y="438"/>
                  <a:pt x="260" y="438"/>
                  <a:pt x="260" y="438"/>
                </a:cubicBezTo>
                <a:cubicBezTo>
                  <a:pt x="261" y="436"/>
                  <a:pt x="261" y="436"/>
                  <a:pt x="261" y="436"/>
                </a:cubicBezTo>
                <a:close/>
                <a:moveTo>
                  <a:pt x="259" y="435"/>
                </a:moveTo>
                <a:cubicBezTo>
                  <a:pt x="260" y="432"/>
                  <a:pt x="260" y="432"/>
                  <a:pt x="260" y="432"/>
                </a:cubicBezTo>
                <a:cubicBezTo>
                  <a:pt x="260" y="435"/>
                  <a:pt x="260" y="435"/>
                  <a:pt x="260" y="435"/>
                </a:cubicBezTo>
                <a:cubicBezTo>
                  <a:pt x="260" y="435"/>
                  <a:pt x="259" y="435"/>
                  <a:pt x="259" y="435"/>
                </a:cubicBezTo>
                <a:close/>
                <a:moveTo>
                  <a:pt x="249" y="438"/>
                </a:moveTo>
                <a:cubicBezTo>
                  <a:pt x="250" y="435"/>
                  <a:pt x="250" y="435"/>
                  <a:pt x="250" y="435"/>
                </a:cubicBezTo>
                <a:cubicBezTo>
                  <a:pt x="253" y="433"/>
                  <a:pt x="253" y="433"/>
                  <a:pt x="253" y="433"/>
                </a:cubicBezTo>
                <a:cubicBezTo>
                  <a:pt x="253" y="432"/>
                  <a:pt x="253" y="432"/>
                  <a:pt x="253" y="432"/>
                </a:cubicBezTo>
                <a:cubicBezTo>
                  <a:pt x="256" y="432"/>
                  <a:pt x="256" y="432"/>
                  <a:pt x="256" y="432"/>
                </a:cubicBezTo>
                <a:cubicBezTo>
                  <a:pt x="254" y="433"/>
                  <a:pt x="254" y="433"/>
                  <a:pt x="254" y="433"/>
                </a:cubicBezTo>
                <a:cubicBezTo>
                  <a:pt x="254" y="435"/>
                  <a:pt x="254" y="435"/>
                  <a:pt x="254" y="435"/>
                </a:cubicBezTo>
                <a:cubicBezTo>
                  <a:pt x="251" y="437"/>
                  <a:pt x="251" y="437"/>
                  <a:pt x="251" y="437"/>
                </a:cubicBezTo>
                <a:cubicBezTo>
                  <a:pt x="249" y="438"/>
                  <a:pt x="249" y="438"/>
                  <a:pt x="249" y="438"/>
                </a:cubicBezTo>
                <a:close/>
                <a:moveTo>
                  <a:pt x="246" y="431"/>
                </a:moveTo>
                <a:cubicBezTo>
                  <a:pt x="245" y="429"/>
                  <a:pt x="245" y="429"/>
                  <a:pt x="245" y="429"/>
                </a:cubicBezTo>
                <a:cubicBezTo>
                  <a:pt x="245" y="427"/>
                  <a:pt x="245" y="427"/>
                  <a:pt x="245" y="427"/>
                </a:cubicBezTo>
                <a:cubicBezTo>
                  <a:pt x="247" y="426"/>
                  <a:pt x="247" y="426"/>
                  <a:pt x="247" y="426"/>
                </a:cubicBezTo>
                <a:cubicBezTo>
                  <a:pt x="249" y="427"/>
                  <a:pt x="249" y="427"/>
                  <a:pt x="249" y="427"/>
                </a:cubicBezTo>
                <a:cubicBezTo>
                  <a:pt x="248" y="429"/>
                  <a:pt x="248" y="429"/>
                  <a:pt x="248" y="429"/>
                </a:cubicBezTo>
                <a:cubicBezTo>
                  <a:pt x="247" y="431"/>
                  <a:pt x="247" y="431"/>
                  <a:pt x="247" y="431"/>
                </a:cubicBezTo>
                <a:cubicBezTo>
                  <a:pt x="246" y="431"/>
                  <a:pt x="246" y="431"/>
                  <a:pt x="246" y="431"/>
                </a:cubicBezTo>
                <a:close/>
                <a:moveTo>
                  <a:pt x="234" y="429"/>
                </a:moveTo>
                <a:cubicBezTo>
                  <a:pt x="235" y="429"/>
                  <a:pt x="235" y="429"/>
                  <a:pt x="235" y="429"/>
                </a:cubicBezTo>
                <a:cubicBezTo>
                  <a:pt x="236" y="431"/>
                  <a:pt x="236" y="431"/>
                  <a:pt x="236" y="431"/>
                </a:cubicBezTo>
                <a:cubicBezTo>
                  <a:pt x="234" y="432"/>
                  <a:pt x="234" y="432"/>
                  <a:pt x="234" y="432"/>
                </a:cubicBezTo>
                <a:cubicBezTo>
                  <a:pt x="234" y="429"/>
                  <a:pt x="234" y="429"/>
                  <a:pt x="234" y="429"/>
                </a:cubicBezTo>
                <a:close/>
                <a:moveTo>
                  <a:pt x="226" y="435"/>
                </a:moveTo>
                <a:cubicBezTo>
                  <a:pt x="225" y="434"/>
                  <a:pt x="225" y="434"/>
                  <a:pt x="225" y="434"/>
                </a:cubicBezTo>
                <a:cubicBezTo>
                  <a:pt x="227" y="432"/>
                  <a:pt x="227" y="432"/>
                  <a:pt x="227" y="432"/>
                </a:cubicBezTo>
                <a:cubicBezTo>
                  <a:pt x="227" y="434"/>
                  <a:pt x="227" y="434"/>
                  <a:pt x="227" y="434"/>
                </a:cubicBezTo>
                <a:cubicBezTo>
                  <a:pt x="226" y="435"/>
                  <a:pt x="226" y="435"/>
                  <a:pt x="226" y="435"/>
                </a:cubicBezTo>
                <a:close/>
                <a:moveTo>
                  <a:pt x="217" y="441"/>
                </a:moveTo>
                <a:cubicBezTo>
                  <a:pt x="219" y="443"/>
                  <a:pt x="219" y="443"/>
                  <a:pt x="219" y="443"/>
                </a:cubicBezTo>
                <a:cubicBezTo>
                  <a:pt x="218" y="445"/>
                  <a:pt x="218" y="445"/>
                  <a:pt x="218" y="445"/>
                </a:cubicBezTo>
                <a:cubicBezTo>
                  <a:pt x="216" y="443"/>
                  <a:pt x="216" y="443"/>
                  <a:pt x="216" y="443"/>
                </a:cubicBezTo>
                <a:cubicBezTo>
                  <a:pt x="217" y="441"/>
                  <a:pt x="217" y="441"/>
                  <a:pt x="217" y="441"/>
                </a:cubicBezTo>
                <a:close/>
                <a:moveTo>
                  <a:pt x="2" y="483"/>
                </a:moveTo>
                <a:cubicBezTo>
                  <a:pt x="0" y="486"/>
                  <a:pt x="0" y="486"/>
                  <a:pt x="0" y="486"/>
                </a:cubicBezTo>
                <a:cubicBezTo>
                  <a:pt x="3" y="485"/>
                  <a:pt x="3" y="485"/>
                  <a:pt x="3" y="485"/>
                </a:cubicBezTo>
                <a:cubicBezTo>
                  <a:pt x="2" y="483"/>
                  <a:pt x="2" y="483"/>
                  <a:pt x="2" y="483"/>
                </a:cubicBezTo>
                <a:close/>
                <a:moveTo>
                  <a:pt x="3" y="478"/>
                </a:moveTo>
                <a:cubicBezTo>
                  <a:pt x="2" y="479"/>
                  <a:pt x="2" y="479"/>
                  <a:pt x="2" y="479"/>
                </a:cubicBezTo>
                <a:cubicBezTo>
                  <a:pt x="3" y="481"/>
                  <a:pt x="3" y="481"/>
                  <a:pt x="3" y="481"/>
                </a:cubicBezTo>
                <a:cubicBezTo>
                  <a:pt x="6" y="479"/>
                  <a:pt x="6" y="479"/>
                  <a:pt x="6" y="479"/>
                </a:cubicBezTo>
                <a:cubicBezTo>
                  <a:pt x="3" y="478"/>
                  <a:pt x="3" y="478"/>
                  <a:pt x="3" y="478"/>
                </a:cubicBezTo>
                <a:close/>
                <a:moveTo>
                  <a:pt x="6" y="472"/>
                </a:moveTo>
                <a:cubicBezTo>
                  <a:pt x="8" y="474"/>
                  <a:pt x="8" y="474"/>
                  <a:pt x="8" y="474"/>
                </a:cubicBezTo>
                <a:cubicBezTo>
                  <a:pt x="8" y="471"/>
                  <a:pt x="8" y="471"/>
                  <a:pt x="8" y="471"/>
                </a:cubicBezTo>
                <a:cubicBezTo>
                  <a:pt x="6" y="472"/>
                  <a:pt x="6" y="472"/>
                  <a:pt x="6" y="472"/>
                </a:cubicBezTo>
                <a:close/>
                <a:moveTo>
                  <a:pt x="22" y="474"/>
                </a:moveTo>
                <a:cubicBezTo>
                  <a:pt x="19" y="471"/>
                  <a:pt x="19" y="471"/>
                  <a:pt x="19" y="471"/>
                </a:cubicBezTo>
                <a:cubicBezTo>
                  <a:pt x="17" y="471"/>
                  <a:pt x="17" y="471"/>
                  <a:pt x="17" y="471"/>
                </a:cubicBezTo>
                <a:cubicBezTo>
                  <a:pt x="15" y="472"/>
                  <a:pt x="15" y="472"/>
                  <a:pt x="15" y="472"/>
                </a:cubicBezTo>
                <a:cubicBezTo>
                  <a:pt x="16" y="474"/>
                  <a:pt x="16" y="474"/>
                  <a:pt x="16" y="474"/>
                </a:cubicBezTo>
                <a:cubicBezTo>
                  <a:pt x="18" y="475"/>
                  <a:pt x="18" y="475"/>
                  <a:pt x="18" y="475"/>
                </a:cubicBezTo>
                <a:cubicBezTo>
                  <a:pt x="16" y="475"/>
                  <a:pt x="16" y="475"/>
                  <a:pt x="16" y="475"/>
                </a:cubicBezTo>
                <a:cubicBezTo>
                  <a:pt x="17" y="477"/>
                  <a:pt x="17" y="477"/>
                  <a:pt x="17" y="477"/>
                </a:cubicBezTo>
                <a:cubicBezTo>
                  <a:pt x="19" y="477"/>
                  <a:pt x="19" y="477"/>
                  <a:pt x="19" y="477"/>
                </a:cubicBezTo>
                <a:cubicBezTo>
                  <a:pt x="20" y="475"/>
                  <a:pt x="20" y="475"/>
                  <a:pt x="20" y="475"/>
                </a:cubicBezTo>
                <a:cubicBezTo>
                  <a:pt x="22" y="474"/>
                  <a:pt x="22" y="474"/>
                  <a:pt x="22" y="474"/>
                </a:cubicBezTo>
                <a:close/>
                <a:moveTo>
                  <a:pt x="23" y="479"/>
                </a:moveTo>
                <a:cubicBezTo>
                  <a:pt x="25" y="480"/>
                  <a:pt x="25" y="480"/>
                  <a:pt x="25" y="480"/>
                </a:cubicBezTo>
                <a:cubicBezTo>
                  <a:pt x="27" y="478"/>
                  <a:pt x="27" y="478"/>
                  <a:pt x="27" y="478"/>
                </a:cubicBezTo>
                <a:cubicBezTo>
                  <a:pt x="28" y="476"/>
                  <a:pt x="28" y="476"/>
                  <a:pt x="28" y="476"/>
                </a:cubicBezTo>
                <a:cubicBezTo>
                  <a:pt x="29" y="474"/>
                  <a:pt x="29" y="474"/>
                  <a:pt x="29" y="474"/>
                </a:cubicBezTo>
                <a:cubicBezTo>
                  <a:pt x="28" y="473"/>
                  <a:pt x="28" y="473"/>
                  <a:pt x="28" y="473"/>
                </a:cubicBezTo>
                <a:cubicBezTo>
                  <a:pt x="26" y="475"/>
                  <a:pt x="26" y="475"/>
                  <a:pt x="26" y="475"/>
                </a:cubicBezTo>
                <a:cubicBezTo>
                  <a:pt x="25" y="477"/>
                  <a:pt x="25" y="477"/>
                  <a:pt x="25" y="477"/>
                </a:cubicBezTo>
                <a:cubicBezTo>
                  <a:pt x="23" y="479"/>
                  <a:pt x="23" y="479"/>
                  <a:pt x="23" y="479"/>
                </a:cubicBezTo>
                <a:close/>
                <a:moveTo>
                  <a:pt x="36" y="477"/>
                </a:moveTo>
                <a:cubicBezTo>
                  <a:pt x="35" y="474"/>
                  <a:pt x="35" y="474"/>
                  <a:pt x="35" y="474"/>
                </a:cubicBezTo>
                <a:cubicBezTo>
                  <a:pt x="34" y="474"/>
                  <a:pt x="34" y="474"/>
                  <a:pt x="34" y="474"/>
                </a:cubicBezTo>
                <a:cubicBezTo>
                  <a:pt x="33" y="476"/>
                  <a:pt x="33" y="476"/>
                  <a:pt x="33" y="476"/>
                </a:cubicBezTo>
                <a:cubicBezTo>
                  <a:pt x="32" y="477"/>
                  <a:pt x="32" y="477"/>
                  <a:pt x="32" y="477"/>
                </a:cubicBezTo>
                <a:cubicBezTo>
                  <a:pt x="30" y="480"/>
                  <a:pt x="30" y="480"/>
                  <a:pt x="30" y="480"/>
                </a:cubicBezTo>
                <a:cubicBezTo>
                  <a:pt x="33" y="480"/>
                  <a:pt x="33" y="480"/>
                  <a:pt x="33" y="480"/>
                </a:cubicBezTo>
                <a:cubicBezTo>
                  <a:pt x="36" y="477"/>
                  <a:pt x="36" y="477"/>
                  <a:pt x="36" y="477"/>
                </a:cubicBezTo>
                <a:close/>
                <a:moveTo>
                  <a:pt x="65" y="476"/>
                </a:moveTo>
                <a:cubicBezTo>
                  <a:pt x="65" y="474"/>
                  <a:pt x="65" y="474"/>
                  <a:pt x="65" y="474"/>
                </a:cubicBezTo>
                <a:cubicBezTo>
                  <a:pt x="67" y="473"/>
                  <a:pt x="67" y="473"/>
                  <a:pt x="67" y="473"/>
                </a:cubicBezTo>
                <a:cubicBezTo>
                  <a:pt x="66" y="470"/>
                  <a:pt x="66" y="470"/>
                  <a:pt x="66" y="470"/>
                </a:cubicBezTo>
                <a:cubicBezTo>
                  <a:pt x="65" y="470"/>
                  <a:pt x="65" y="470"/>
                  <a:pt x="65" y="470"/>
                </a:cubicBezTo>
                <a:cubicBezTo>
                  <a:pt x="62" y="471"/>
                  <a:pt x="62" y="471"/>
                  <a:pt x="62" y="471"/>
                </a:cubicBezTo>
                <a:cubicBezTo>
                  <a:pt x="62" y="473"/>
                  <a:pt x="62" y="473"/>
                  <a:pt x="62" y="473"/>
                </a:cubicBezTo>
                <a:cubicBezTo>
                  <a:pt x="61" y="474"/>
                  <a:pt x="61" y="474"/>
                  <a:pt x="61" y="474"/>
                </a:cubicBezTo>
                <a:cubicBezTo>
                  <a:pt x="60" y="473"/>
                  <a:pt x="60" y="473"/>
                  <a:pt x="60" y="473"/>
                </a:cubicBezTo>
                <a:cubicBezTo>
                  <a:pt x="58" y="475"/>
                  <a:pt x="58" y="475"/>
                  <a:pt x="58" y="475"/>
                </a:cubicBezTo>
                <a:cubicBezTo>
                  <a:pt x="56" y="475"/>
                  <a:pt x="56" y="475"/>
                  <a:pt x="56" y="475"/>
                </a:cubicBezTo>
                <a:cubicBezTo>
                  <a:pt x="54" y="475"/>
                  <a:pt x="54" y="475"/>
                  <a:pt x="54" y="475"/>
                </a:cubicBezTo>
                <a:cubicBezTo>
                  <a:pt x="54" y="476"/>
                  <a:pt x="54" y="476"/>
                  <a:pt x="54" y="476"/>
                </a:cubicBezTo>
                <a:cubicBezTo>
                  <a:pt x="55" y="477"/>
                  <a:pt x="55" y="477"/>
                  <a:pt x="55" y="477"/>
                </a:cubicBezTo>
                <a:cubicBezTo>
                  <a:pt x="57" y="477"/>
                  <a:pt x="57" y="477"/>
                  <a:pt x="57" y="477"/>
                </a:cubicBezTo>
                <a:cubicBezTo>
                  <a:pt x="59" y="477"/>
                  <a:pt x="59" y="477"/>
                  <a:pt x="59" y="477"/>
                </a:cubicBezTo>
                <a:cubicBezTo>
                  <a:pt x="62" y="476"/>
                  <a:pt x="62" y="476"/>
                  <a:pt x="62" y="476"/>
                </a:cubicBezTo>
                <a:cubicBezTo>
                  <a:pt x="65" y="476"/>
                  <a:pt x="65" y="476"/>
                  <a:pt x="65" y="476"/>
                </a:cubicBezTo>
                <a:close/>
                <a:moveTo>
                  <a:pt x="69" y="477"/>
                </a:moveTo>
                <a:cubicBezTo>
                  <a:pt x="75" y="478"/>
                  <a:pt x="75" y="478"/>
                  <a:pt x="75" y="478"/>
                </a:cubicBezTo>
                <a:cubicBezTo>
                  <a:pt x="77" y="478"/>
                  <a:pt x="77" y="478"/>
                  <a:pt x="77" y="478"/>
                </a:cubicBezTo>
                <a:cubicBezTo>
                  <a:pt x="79" y="479"/>
                  <a:pt x="79" y="479"/>
                  <a:pt x="79" y="479"/>
                </a:cubicBezTo>
                <a:cubicBezTo>
                  <a:pt x="76" y="480"/>
                  <a:pt x="76" y="480"/>
                  <a:pt x="76" y="480"/>
                </a:cubicBezTo>
                <a:cubicBezTo>
                  <a:pt x="70" y="478"/>
                  <a:pt x="70" y="478"/>
                  <a:pt x="70" y="478"/>
                </a:cubicBezTo>
                <a:cubicBezTo>
                  <a:pt x="68" y="479"/>
                  <a:pt x="68" y="479"/>
                  <a:pt x="68" y="479"/>
                </a:cubicBezTo>
                <a:cubicBezTo>
                  <a:pt x="67" y="478"/>
                  <a:pt x="67" y="478"/>
                  <a:pt x="67" y="478"/>
                </a:cubicBezTo>
                <a:cubicBezTo>
                  <a:pt x="67" y="478"/>
                  <a:pt x="69" y="477"/>
                  <a:pt x="69" y="477"/>
                </a:cubicBezTo>
                <a:close/>
                <a:moveTo>
                  <a:pt x="89" y="474"/>
                </a:moveTo>
                <a:cubicBezTo>
                  <a:pt x="87" y="473"/>
                  <a:pt x="87" y="473"/>
                  <a:pt x="87" y="473"/>
                </a:cubicBezTo>
                <a:cubicBezTo>
                  <a:pt x="84" y="473"/>
                  <a:pt x="84" y="473"/>
                  <a:pt x="84" y="473"/>
                </a:cubicBezTo>
                <a:cubicBezTo>
                  <a:pt x="83" y="475"/>
                  <a:pt x="83" y="475"/>
                  <a:pt x="83" y="475"/>
                </a:cubicBezTo>
                <a:cubicBezTo>
                  <a:pt x="87" y="475"/>
                  <a:pt x="87" y="475"/>
                  <a:pt x="87" y="475"/>
                </a:cubicBezTo>
                <a:cubicBezTo>
                  <a:pt x="89" y="474"/>
                  <a:pt x="89" y="474"/>
                  <a:pt x="89" y="474"/>
                </a:cubicBezTo>
                <a:close/>
                <a:moveTo>
                  <a:pt x="103" y="473"/>
                </a:moveTo>
                <a:cubicBezTo>
                  <a:pt x="102" y="470"/>
                  <a:pt x="102" y="470"/>
                  <a:pt x="102" y="470"/>
                </a:cubicBezTo>
                <a:cubicBezTo>
                  <a:pt x="101" y="472"/>
                  <a:pt x="101" y="472"/>
                  <a:pt x="101" y="472"/>
                </a:cubicBezTo>
                <a:cubicBezTo>
                  <a:pt x="103" y="473"/>
                  <a:pt x="103" y="473"/>
                  <a:pt x="103" y="473"/>
                </a:cubicBezTo>
                <a:close/>
                <a:moveTo>
                  <a:pt x="112" y="469"/>
                </a:moveTo>
                <a:cubicBezTo>
                  <a:pt x="110" y="467"/>
                  <a:pt x="110" y="467"/>
                  <a:pt x="110" y="467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7" y="471"/>
                  <a:pt x="107" y="471"/>
                  <a:pt x="107" y="471"/>
                </a:cubicBezTo>
                <a:cubicBezTo>
                  <a:pt x="110" y="469"/>
                  <a:pt x="110" y="469"/>
                  <a:pt x="110" y="469"/>
                </a:cubicBezTo>
                <a:cubicBezTo>
                  <a:pt x="112" y="469"/>
                  <a:pt x="112" y="469"/>
                  <a:pt x="112" y="469"/>
                </a:cubicBezTo>
                <a:close/>
                <a:moveTo>
                  <a:pt x="118" y="469"/>
                </a:moveTo>
                <a:cubicBezTo>
                  <a:pt x="117" y="468"/>
                  <a:pt x="117" y="468"/>
                  <a:pt x="117" y="468"/>
                </a:cubicBezTo>
                <a:cubicBezTo>
                  <a:pt x="115" y="469"/>
                  <a:pt x="115" y="469"/>
                  <a:pt x="115" y="469"/>
                </a:cubicBezTo>
                <a:cubicBezTo>
                  <a:pt x="117" y="469"/>
                  <a:pt x="117" y="469"/>
                  <a:pt x="117" y="469"/>
                </a:cubicBezTo>
                <a:cubicBezTo>
                  <a:pt x="118" y="469"/>
                  <a:pt x="118" y="469"/>
                  <a:pt x="118" y="469"/>
                </a:cubicBezTo>
                <a:close/>
                <a:moveTo>
                  <a:pt x="119" y="465"/>
                </a:moveTo>
                <a:cubicBezTo>
                  <a:pt x="118" y="464"/>
                  <a:pt x="118" y="464"/>
                  <a:pt x="118" y="464"/>
                </a:cubicBezTo>
                <a:cubicBezTo>
                  <a:pt x="117" y="465"/>
                  <a:pt x="117" y="465"/>
                  <a:pt x="117" y="465"/>
                </a:cubicBezTo>
                <a:cubicBezTo>
                  <a:pt x="119" y="465"/>
                  <a:pt x="119" y="465"/>
                  <a:pt x="119" y="465"/>
                </a:cubicBezTo>
                <a:close/>
                <a:moveTo>
                  <a:pt x="119" y="467"/>
                </a:moveTo>
                <a:cubicBezTo>
                  <a:pt x="121" y="468"/>
                  <a:pt x="121" y="468"/>
                  <a:pt x="121" y="468"/>
                </a:cubicBezTo>
                <a:cubicBezTo>
                  <a:pt x="123" y="467"/>
                  <a:pt x="123" y="467"/>
                  <a:pt x="123" y="467"/>
                </a:cubicBezTo>
                <a:cubicBezTo>
                  <a:pt x="122" y="465"/>
                  <a:pt x="122" y="465"/>
                  <a:pt x="122" y="465"/>
                </a:cubicBezTo>
                <a:cubicBezTo>
                  <a:pt x="119" y="467"/>
                  <a:pt x="119" y="467"/>
                  <a:pt x="119" y="467"/>
                </a:cubicBezTo>
                <a:close/>
                <a:moveTo>
                  <a:pt x="148" y="453"/>
                </a:moveTo>
                <a:cubicBezTo>
                  <a:pt x="149" y="456"/>
                  <a:pt x="149" y="456"/>
                  <a:pt x="149" y="456"/>
                </a:cubicBezTo>
                <a:cubicBezTo>
                  <a:pt x="150" y="456"/>
                  <a:pt x="150" y="456"/>
                  <a:pt x="150" y="456"/>
                </a:cubicBezTo>
                <a:cubicBezTo>
                  <a:pt x="148" y="457"/>
                  <a:pt x="148" y="457"/>
                  <a:pt x="148" y="457"/>
                </a:cubicBezTo>
                <a:cubicBezTo>
                  <a:pt x="147" y="460"/>
                  <a:pt x="147" y="460"/>
                  <a:pt x="147" y="460"/>
                </a:cubicBezTo>
                <a:cubicBezTo>
                  <a:pt x="143" y="461"/>
                  <a:pt x="143" y="461"/>
                  <a:pt x="143" y="461"/>
                </a:cubicBezTo>
                <a:cubicBezTo>
                  <a:pt x="139" y="465"/>
                  <a:pt x="139" y="465"/>
                  <a:pt x="139" y="465"/>
                </a:cubicBezTo>
                <a:cubicBezTo>
                  <a:pt x="136" y="465"/>
                  <a:pt x="136" y="465"/>
                  <a:pt x="136" y="465"/>
                </a:cubicBezTo>
                <a:cubicBezTo>
                  <a:pt x="133" y="468"/>
                  <a:pt x="133" y="468"/>
                  <a:pt x="133" y="468"/>
                </a:cubicBezTo>
                <a:cubicBezTo>
                  <a:pt x="129" y="469"/>
                  <a:pt x="129" y="469"/>
                  <a:pt x="129" y="469"/>
                </a:cubicBezTo>
                <a:cubicBezTo>
                  <a:pt x="131" y="466"/>
                  <a:pt x="131" y="466"/>
                  <a:pt x="131" y="466"/>
                </a:cubicBezTo>
                <a:cubicBezTo>
                  <a:pt x="133" y="466"/>
                  <a:pt x="133" y="466"/>
                  <a:pt x="133" y="466"/>
                </a:cubicBezTo>
                <a:cubicBezTo>
                  <a:pt x="134" y="464"/>
                  <a:pt x="134" y="464"/>
                  <a:pt x="134" y="464"/>
                </a:cubicBezTo>
                <a:cubicBezTo>
                  <a:pt x="136" y="463"/>
                  <a:pt x="136" y="463"/>
                  <a:pt x="136" y="463"/>
                </a:cubicBezTo>
                <a:cubicBezTo>
                  <a:pt x="136" y="461"/>
                  <a:pt x="136" y="461"/>
                  <a:pt x="136" y="461"/>
                </a:cubicBezTo>
                <a:cubicBezTo>
                  <a:pt x="139" y="459"/>
                  <a:pt x="139" y="459"/>
                  <a:pt x="139" y="459"/>
                </a:cubicBezTo>
                <a:cubicBezTo>
                  <a:pt x="141" y="459"/>
                  <a:pt x="141" y="459"/>
                  <a:pt x="141" y="459"/>
                </a:cubicBezTo>
                <a:cubicBezTo>
                  <a:pt x="142" y="456"/>
                  <a:pt x="142" y="456"/>
                  <a:pt x="142" y="456"/>
                </a:cubicBezTo>
                <a:cubicBezTo>
                  <a:pt x="142" y="455"/>
                  <a:pt x="142" y="455"/>
                  <a:pt x="142" y="455"/>
                </a:cubicBezTo>
                <a:cubicBezTo>
                  <a:pt x="145" y="455"/>
                  <a:pt x="145" y="455"/>
                  <a:pt x="145" y="455"/>
                </a:cubicBezTo>
                <a:cubicBezTo>
                  <a:pt x="145" y="455"/>
                  <a:pt x="148" y="454"/>
                  <a:pt x="148" y="453"/>
                </a:cubicBezTo>
                <a:close/>
                <a:moveTo>
                  <a:pt x="168" y="445"/>
                </a:moveTo>
                <a:cubicBezTo>
                  <a:pt x="166" y="445"/>
                  <a:pt x="166" y="445"/>
                  <a:pt x="166" y="445"/>
                </a:cubicBezTo>
                <a:cubicBezTo>
                  <a:pt x="164" y="448"/>
                  <a:pt x="164" y="448"/>
                  <a:pt x="164" y="448"/>
                </a:cubicBezTo>
                <a:cubicBezTo>
                  <a:pt x="164" y="449"/>
                  <a:pt x="164" y="449"/>
                  <a:pt x="164" y="449"/>
                </a:cubicBezTo>
                <a:cubicBezTo>
                  <a:pt x="166" y="451"/>
                  <a:pt x="166" y="451"/>
                  <a:pt x="166" y="451"/>
                </a:cubicBezTo>
                <a:cubicBezTo>
                  <a:pt x="165" y="452"/>
                  <a:pt x="165" y="452"/>
                  <a:pt x="165" y="452"/>
                </a:cubicBezTo>
                <a:cubicBezTo>
                  <a:pt x="162" y="451"/>
                  <a:pt x="162" y="451"/>
                  <a:pt x="162" y="451"/>
                </a:cubicBezTo>
                <a:cubicBezTo>
                  <a:pt x="160" y="453"/>
                  <a:pt x="160" y="453"/>
                  <a:pt x="160" y="453"/>
                </a:cubicBezTo>
                <a:cubicBezTo>
                  <a:pt x="160" y="454"/>
                  <a:pt x="160" y="454"/>
                  <a:pt x="160" y="454"/>
                </a:cubicBezTo>
                <a:cubicBezTo>
                  <a:pt x="159" y="455"/>
                  <a:pt x="159" y="455"/>
                  <a:pt x="159" y="455"/>
                </a:cubicBezTo>
                <a:cubicBezTo>
                  <a:pt x="157" y="457"/>
                  <a:pt x="157" y="457"/>
                  <a:pt x="157" y="457"/>
                </a:cubicBezTo>
                <a:cubicBezTo>
                  <a:pt x="155" y="457"/>
                  <a:pt x="155" y="457"/>
                  <a:pt x="155" y="457"/>
                </a:cubicBezTo>
                <a:cubicBezTo>
                  <a:pt x="153" y="459"/>
                  <a:pt x="153" y="459"/>
                  <a:pt x="153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50" y="461"/>
                  <a:pt x="150" y="461"/>
                  <a:pt x="150" y="461"/>
                </a:cubicBezTo>
                <a:cubicBezTo>
                  <a:pt x="154" y="461"/>
                  <a:pt x="154" y="461"/>
                  <a:pt x="154" y="461"/>
                </a:cubicBezTo>
                <a:cubicBezTo>
                  <a:pt x="158" y="460"/>
                  <a:pt x="158" y="460"/>
                  <a:pt x="158" y="460"/>
                </a:cubicBezTo>
                <a:cubicBezTo>
                  <a:pt x="160" y="457"/>
                  <a:pt x="160" y="457"/>
                  <a:pt x="160" y="457"/>
                </a:cubicBezTo>
                <a:cubicBezTo>
                  <a:pt x="161" y="459"/>
                  <a:pt x="161" y="459"/>
                  <a:pt x="161" y="459"/>
                </a:cubicBezTo>
                <a:cubicBezTo>
                  <a:pt x="162" y="460"/>
                  <a:pt x="162" y="460"/>
                  <a:pt x="162" y="460"/>
                </a:cubicBezTo>
                <a:cubicBezTo>
                  <a:pt x="163" y="457"/>
                  <a:pt x="163" y="457"/>
                  <a:pt x="163" y="457"/>
                </a:cubicBezTo>
                <a:cubicBezTo>
                  <a:pt x="163" y="455"/>
                  <a:pt x="163" y="455"/>
                  <a:pt x="163" y="455"/>
                </a:cubicBezTo>
                <a:cubicBezTo>
                  <a:pt x="165" y="456"/>
                  <a:pt x="165" y="456"/>
                  <a:pt x="165" y="456"/>
                </a:cubicBezTo>
                <a:cubicBezTo>
                  <a:pt x="165" y="457"/>
                  <a:pt x="165" y="457"/>
                  <a:pt x="165" y="457"/>
                </a:cubicBezTo>
                <a:cubicBezTo>
                  <a:pt x="167" y="457"/>
                  <a:pt x="167" y="457"/>
                  <a:pt x="167" y="457"/>
                </a:cubicBezTo>
                <a:cubicBezTo>
                  <a:pt x="169" y="455"/>
                  <a:pt x="169" y="455"/>
                  <a:pt x="169" y="455"/>
                </a:cubicBezTo>
                <a:cubicBezTo>
                  <a:pt x="172" y="453"/>
                  <a:pt x="172" y="453"/>
                  <a:pt x="172" y="453"/>
                </a:cubicBezTo>
                <a:cubicBezTo>
                  <a:pt x="172" y="452"/>
                  <a:pt x="172" y="452"/>
                  <a:pt x="172" y="452"/>
                </a:cubicBezTo>
                <a:cubicBezTo>
                  <a:pt x="170" y="451"/>
                  <a:pt x="170" y="451"/>
                  <a:pt x="170" y="451"/>
                </a:cubicBezTo>
                <a:cubicBezTo>
                  <a:pt x="172" y="450"/>
                  <a:pt x="172" y="450"/>
                  <a:pt x="172" y="450"/>
                </a:cubicBezTo>
                <a:cubicBezTo>
                  <a:pt x="172" y="448"/>
                  <a:pt x="172" y="448"/>
                  <a:pt x="172" y="448"/>
                </a:cubicBezTo>
                <a:cubicBezTo>
                  <a:pt x="169" y="447"/>
                  <a:pt x="169" y="447"/>
                  <a:pt x="169" y="447"/>
                </a:cubicBezTo>
                <a:cubicBezTo>
                  <a:pt x="168" y="445"/>
                  <a:pt x="168" y="445"/>
                  <a:pt x="168" y="445"/>
                </a:cubicBezTo>
                <a:close/>
                <a:moveTo>
                  <a:pt x="176" y="449"/>
                </a:moveTo>
                <a:cubicBezTo>
                  <a:pt x="176" y="447"/>
                  <a:pt x="176" y="447"/>
                  <a:pt x="176" y="447"/>
                </a:cubicBezTo>
                <a:cubicBezTo>
                  <a:pt x="174" y="446"/>
                  <a:pt x="174" y="446"/>
                  <a:pt x="174" y="446"/>
                </a:cubicBezTo>
                <a:cubicBezTo>
                  <a:pt x="174" y="448"/>
                  <a:pt x="174" y="448"/>
                  <a:pt x="174" y="448"/>
                </a:cubicBezTo>
                <a:cubicBezTo>
                  <a:pt x="176" y="449"/>
                  <a:pt x="176" y="449"/>
                  <a:pt x="176" y="449"/>
                </a:cubicBezTo>
                <a:close/>
                <a:moveTo>
                  <a:pt x="188" y="447"/>
                </a:moveTo>
                <a:cubicBezTo>
                  <a:pt x="188" y="446"/>
                  <a:pt x="188" y="446"/>
                  <a:pt x="188" y="446"/>
                </a:cubicBezTo>
                <a:cubicBezTo>
                  <a:pt x="190" y="446"/>
                  <a:pt x="190" y="446"/>
                  <a:pt x="190" y="446"/>
                </a:cubicBezTo>
                <a:cubicBezTo>
                  <a:pt x="191" y="447"/>
                  <a:pt x="191" y="447"/>
                  <a:pt x="191" y="447"/>
                </a:cubicBezTo>
                <a:cubicBezTo>
                  <a:pt x="189" y="447"/>
                  <a:pt x="189" y="447"/>
                  <a:pt x="189" y="447"/>
                </a:cubicBezTo>
                <a:cubicBezTo>
                  <a:pt x="188" y="447"/>
                  <a:pt x="188" y="447"/>
                  <a:pt x="188" y="447"/>
                </a:cubicBezTo>
                <a:close/>
                <a:moveTo>
                  <a:pt x="184" y="447"/>
                </a:moveTo>
                <a:cubicBezTo>
                  <a:pt x="185" y="446"/>
                  <a:pt x="185" y="446"/>
                  <a:pt x="185" y="446"/>
                </a:cubicBezTo>
                <a:cubicBezTo>
                  <a:pt x="187" y="447"/>
                  <a:pt x="187" y="447"/>
                  <a:pt x="187" y="447"/>
                </a:cubicBezTo>
                <a:cubicBezTo>
                  <a:pt x="184" y="447"/>
                  <a:pt x="184" y="447"/>
                  <a:pt x="184" y="447"/>
                </a:cubicBezTo>
                <a:close/>
                <a:moveTo>
                  <a:pt x="183" y="445"/>
                </a:moveTo>
                <a:cubicBezTo>
                  <a:pt x="183" y="443"/>
                  <a:pt x="183" y="443"/>
                  <a:pt x="183" y="443"/>
                </a:cubicBezTo>
                <a:cubicBezTo>
                  <a:pt x="183" y="441"/>
                  <a:pt x="183" y="441"/>
                  <a:pt x="183" y="441"/>
                </a:cubicBezTo>
                <a:cubicBezTo>
                  <a:pt x="184" y="442"/>
                  <a:pt x="184" y="442"/>
                  <a:pt x="184" y="442"/>
                </a:cubicBezTo>
                <a:cubicBezTo>
                  <a:pt x="185" y="444"/>
                  <a:pt x="185" y="444"/>
                  <a:pt x="185" y="444"/>
                </a:cubicBezTo>
                <a:cubicBezTo>
                  <a:pt x="183" y="445"/>
                  <a:pt x="183" y="445"/>
                  <a:pt x="183" y="445"/>
                </a:cubicBezTo>
                <a:close/>
                <a:moveTo>
                  <a:pt x="179" y="443"/>
                </a:moveTo>
                <a:cubicBezTo>
                  <a:pt x="176" y="443"/>
                  <a:pt x="176" y="443"/>
                  <a:pt x="176" y="443"/>
                </a:cubicBezTo>
                <a:cubicBezTo>
                  <a:pt x="176" y="445"/>
                  <a:pt x="176" y="445"/>
                  <a:pt x="176" y="445"/>
                </a:cubicBezTo>
                <a:cubicBezTo>
                  <a:pt x="179" y="447"/>
                  <a:pt x="179" y="447"/>
                  <a:pt x="179" y="447"/>
                </a:cubicBezTo>
                <a:cubicBezTo>
                  <a:pt x="180" y="446"/>
                  <a:pt x="180" y="446"/>
                  <a:pt x="180" y="446"/>
                </a:cubicBezTo>
                <a:cubicBezTo>
                  <a:pt x="181" y="445"/>
                  <a:pt x="181" y="445"/>
                  <a:pt x="181" y="445"/>
                </a:cubicBezTo>
                <a:cubicBezTo>
                  <a:pt x="180" y="444"/>
                  <a:pt x="180" y="444"/>
                  <a:pt x="180" y="444"/>
                </a:cubicBezTo>
                <a:cubicBezTo>
                  <a:pt x="179" y="443"/>
                  <a:pt x="179" y="443"/>
                  <a:pt x="179" y="443"/>
                </a:cubicBezTo>
                <a:close/>
                <a:moveTo>
                  <a:pt x="291" y="343"/>
                </a:moveTo>
                <a:cubicBezTo>
                  <a:pt x="291" y="343"/>
                  <a:pt x="291" y="343"/>
                  <a:pt x="291" y="343"/>
                </a:cubicBezTo>
                <a:cubicBezTo>
                  <a:pt x="293" y="342"/>
                  <a:pt x="293" y="342"/>
                  <a:pt x="293" y="342"/>
                </a:cubicBezTo>
                <a:cubicBezTo>
                  <a:pt x="292" y="343"/>
                  <a:pt x="292" y="343"/>
                  <a:pt x="292" y="343"/>
                </a:cubicBezTo>
                <a:cubicBezTo>
                  <a:pt x="291" y="343"/>
                  <a:pt x="291" y="343"/>
                  <a:pt x="291" y="343"/>
                </a:cubicBezTo>
                <a:close/>
                <a:moveTo>
                  <a:pt x="286" y="345"/>
                </a:moveTo>
                <a:cubicBezTo>
                  <a:pt x="285" y="344"/>
                  <a:pt x="285" y="344"/>
                  <a:pt x="285" y="344"/>
                </a:cubicBezTo>
                <a:cubicBezTo>
                  <a:pt x="285" y="342"/>
                  <a:pt x="285" y="342"/>
                  <a:pt x="285" y="342"/>
                </a:cubicBezTo>
                <a:cubicBezTo>
                  <a:pt x="288" y="340"/>
                  <a:pt x="288" y="340"/>
                  <a:pt x="288" y="340"/>
                </a:cubicBezTo>
                <a:cubicBezTo>
                  <a:pt x="290" y="339"/>
                  <a:pt x="290" y="339"/>
                  <a:pt x="290" y="339"/>
                </a:cubicBezTo>
                <a:cubicBezTo>
                  <a:pt x="291" y="340"/>
                  <a:pt x="291" y="340"/>
                  <a:pt x="291" y="340"/>
                </a:cubicBezTo>
                <a:cubicBezTo>
                  <a:pt x="288" y="343"/>
                  <a:pt x="288" y="343"/>
                  <a:pt x="288" y="343"/>
                </a:cubicBezTo>
                <a:cubicBezTo>
                  <a:pt x="286" y="345"/>
                  <a:pt x="286" y="345"/>
                  <a:pt x="286" y="345"/>
                </a:cubicBezTo>
                <a:close/>
                <a:moveTo>
                  <a:pt x="193" y="437"/>
                </a:moveTo>
                <a:cubicBezTo>
                  <a:pt x="194" y="435"/>
                  <a:pt x="194" y="435"/>
                  <a:pt x="194" y="435"/>
                </a:cubicBezTo>
                <a:cubicBezTo>
                  <a:pt x="195" y="434"/>
                  <a:pt x="195" y="434"/>
                  <a:pt x="195" y="434"/>
                </a:cubicBezTo>
                <a:cubicBezTo>
                  <a:pt x="196" y="434"/>
                  <a:pt x="196" y="434"/>
                  <a:pt x="196" y="434"/>
                </a:cubicBezTo>
                <a:cubicBezTo>
                  <a:pt x="198" y="433"/>
                  <a:pt x="198" y="433"/>
                  <a:pt x="198" y="433"/>
                </a:cubicBezTo>
                <a:cubicBezTo>
                  <a:pt x="199" y="432"/>
                  <a:pt x="199" y="432"/>
                  <a:pt x="199" y="432"/>
                </a:cubicBezTo>
                <a:cubicBezTo>
                  <a:pt x="201" y="428"/>
                  <a:pt x="201" y="428"/>
                  <a:pt x="201" y="428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204" y="430"/>
                  <a:pt x="204" y="430"/>
                  <a:pt x="204" y="430"/>
                </a:cubicBezTo>
                <a:cubicBezTo>
                  <a:pt x="205" y="429"/>
                  <a:pt x="205" y="429"/>
                  <a:pt x="205" y="429"/>
                </a:cubicBezTo>
                <a:cubicBezTo>
                  <a:pt x="207" y="429"/>
                  <a:pt x="207" y="429"/>
                  <a:pt x="207" y="429"/>
                </a:cubicBezTo>
                <a:cubicBezTo>
                  <a:pt x="209" y="429"/>
                  <a:pt x="209" y="429"/>
                  <a:pt x="209" y="429"/>
                </a:cubicBezTo>
                <a:cubicBezTo>
                  <a:pt x="210" y="427"/>
                  <a:pt x="210" y="427"/>
                  <a:pt x="210" y="427"/>
                </a:cubicBezTo>
                <a:cubicBezTo>
                  <a:pt x="213" y="428"/>
                  <a:pt x="213" y="428"/>
                  <a:pt x="213" y="428"/>
                </a:cubicBezTo>
                <a:cubicBezTo>
                  <a:pt x="215" y="430"/>
                  <a:pt x="215" y="430"/>
                  <a:pt x="215" y="430"/>
                </a:cubicBezTo>
                <a:cubicBezTo>
                  <a:pt x="214" y="432"/>
                  <a:pt x="214" y="432"/>
                  <a:pt x="214" y="432"/>
                </a:cubicBezTo>
                <a:cubicBezTo>
                  <a:pt x="217" y="435"/>
                  <a:pt x="217" y="435"/>
                  <a:pt x="217" y="435"/>
                </a:cubicBezTo>
                <a:cubicBezTo>
                  <a:pt x="217" y="436"/>
                  <a:pt x="217" y="436"/>
                  <a:pt x="217" y="436"/>
                </a:cubicBezTo>
                <a:cubicBezTo>
                  <a:pt x="214" y="436"/>
                  <a:pt x="214" y="436"/>
                  <a:pt x="214" y="436"/>
                </a:cubicBezTo>
                <a:cubicBezTo>
                  <a:pt x="212" y="437"/>
                  <a:pt x="212" y="437"/>
                  <a:pt x="212" y="437"/>
                </a:cubicBezTo>
                <a:cubicBezTo>
                  <a:pt x="208" y="438"/>
                  <a:pt x="208" y="438"/>
                  <a:pt x="208" y="438"/>
                </a:cubicBezTo>
                <a:cubicBezTo>
                  <a:pt x="206" y="437"/>
                  <a:pt x="206" y="437"/>
                  <a:pt x="206" y="437"/>
                </a:cubicBezTo>
                <a:cubicBezTo>
                  <a:pt x="201" y="437"/>
                  <a:pt x="201" y="437"/>
                  <a:pt x="201" y="437"/>
                </a:cubicBezTo>
                <a:cubicBezTo>
                  <a:pt x="199" y="440"/>
                  <a:pt x="199" y="440"/>
                  <a:pt x="199" y="440"/>
                </a:cubicBezTo>
                <a:cubicBezTo>
                  <a:pt x="198" y="440"/>
                  <a:pt x="198" y="440"/>
                  <a:pt x="198" y="440"/>
                </a:cubicBezTo>
                <a:cubicBezTo>
                  <a:pt x="196" y="441"/>
                  <a:pt x="196" y="441"/>
                  <a:pt x="196" y="441"/>
                </a:cubicBezTo>
                <a:cubicBezTo>
                  <a:pt x="194" y="439"/>
                  <a:pt x="194" y="439"/>
                  <a:pt x="194" y="439"/>
                </a:cubicBezTo>
                <a:lnTo>
                  <a:pt x="193" y="43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9322707" y="5982154"/>
            <a:ext cx="114300" cy="44450"/>
          </a:xfrm>
          <a:custGeom>
            <a:avLst/>
            <a:gdLst>
              <a:gd name="T0" fmla="*/ 15875 w 72"/>
              <a:gd name="T1" fmla="*/ 3175 h 28"/>
              <a:gd name="T2" fmla="*/ 28575 w 72"/>
              <a:gd name="T3" fmla="*/ 3175 h 28"/>
              <a:gd name="T4" fmla="*/ 44450 w 72"/>
              <a:gd name="T5" fmla="*/ 0 h 28"/>
              <a:gd name="T6" fmla="*/ 80963 w 72"/>
              <a:gd name="T7" fmla="*/ 3175 h 28"/>
              <a:gd name="T8" fmla="*/ 93663 w 72"/>
              <a:gd name="T9" fmla="*/ 15875 h 28"/>
              <a:gd name="T10" fmla="*/ 106363 w 72"/>
              <a:gd name="T11" fmla="*/ 20638 h 28"/>
              <a:gd name="T12" fmla="*/ 114300 w 72"/>
              <a:gd name="T13" fmla="*/ 28575 h 28"/>
              <a:gd name="T14" fmla="*/ 114300 w 72"/>
              <a:gd name="T15" fmla="*/ 31750 h 28"/>
              <a:gd name="T16" fmla="*/ 98425 w 72"/>
              <a:gd name="T17" fmla="*/ 31750 h 28"/>
              <a:gd name="T18" fmla="*/ 90488 w 72"/>
              <a:gd name="T19" fmla="*/ 28575 h 28"/>
              <a:gd name="T20" fmla="*/ 85725 w 72"/>
              <a:gd name="T21" fmla="*/ 36513 h 28"/>
              <a:gd name="T22" fmla="*/ 80963 w 72"/>
              <a:gd name="T23" fmla="*/ 39688 h 28"/>
              <a:gd name="T24" fmla="*/ 77788 w 72"/>
              <a:gd name="T25" fmla="*/ 36513 h 28"/>
              <a:gd name="T26" fmla="*/ 69850 w 72"/>
              <a:gd name="T27" fmla="*/ 36513 h 28"/>
              <a:gd name="T28" fmla="*/ 69850 w 72"/>
              <a:gd name="T29" fmla="*/ 44450 h 28"/>
              <a:gd name="T30" fmla="*/ 57150 w 72"/>
              <a:gd name="T31" fmla="*/ 44450 h 28"/>
              <a:gd name="T32" fmla="*/ 49213 w 72"/>
              <a:gd name="T33" fmla="*/ 39688 h 28"/>
              <a:gd name="T34" fmla="*/ 36513 w 72"/>
              <a:gd name="T35" fmla="*/ 39688 h 28"/>
              <a:gd name="T36" fmla="*/ 28575 w 72"/>
              <a:gd name="T37" fmla="*/ 31750 h 28"/>
              <a:gd name="T38" fmla="*/ 23813 w 72"/>
              <a:gd name="T39" fmla="*/ 20638 h 28"/>
              <a:gd name="T40" fmla="*/ 15875 w 72"/>
              <a:gd name="T41" fmla="*/ 15875 h 28"/>
              <a:gd name="T42" fmla="*/ 12700 w 72"/>
              <a:gd name="T43" fmla="*/ 20638 h 28"/>
              <a:gd name="T44" fmla="*/ 0 w 72"/>
              <a:gd name="T45" fmla="*/ 11113 h 28"/>
              <a:gd name="T46" fmla="*/ 7938 w 72"/>
              <a:gd name="T47" fmla="*/ 3175 h 28"/>
              <a:gd name="T48" fmla="*/ 15875 w 72"/>
              <a:gd name="T49" fmla="*/ 3175 h 2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72" h="28">
                <a:moveTo>
                  <a:pt x="10" y="2"/>
                </a:moveTo>
                <a:lnTo>
                  <a:pt x="18" y="2"/>
                </a:lnTo>
                <a:lnTo>
                  <a:pt x="28" y="0"/>
                </a:lnTo>
                <a:lnTo>
                  <a:pt x="51" y="2"/>
                </a:lnTo>
                <a:lnTo>
                  <a:pt x="59" y="10"/>
                </a:lnTo>
                <a:lnTo>
                  <a:pt x="67" y="13"/>
                </a:lnTo>
                <a:lnTo>
                  <a:pt x="72" y="18"/>
                </a:lnTo>
                <a:lnTo>
                  <a:pt x="72" y="20"/>
                </a:lnTo>
                <a:lnTo>
                  <a:pt x="62" y="20"/>
                </a:lnTo>
                <a:lnTo>
                  <a:pt x="57" y="18"/>
                </a:lnTo>
                <a:lnTo>
                  <a:pt x="54" y="23"/>
                </a:lnTo>
                <a:lnTo>
                  <a:pt x="51" y="25"/>
                </a:lnTo>
                <a:lnTo>
                  <a:pt x="49" y="23"/>
                </a:lnTo>
                <a:lnTo>
                  <a:pt x="44" y="23"/>
                </a:lnTo>
                <a:lnTo>
                  <a:pt x="44" y="28"/>
                </a:lnTo>
                <a:lnTo>
                  <a:pt x="36" y="28"/>
                </a:lnTo>
                <a:lnTo>
                  <a:pt x="31" y="25"/>
                </a:lnTo>
                <a:lnTo>
                  <a:pt x="23" y="25"/>
                </a:lnTo>
                <a:lnTo>
                  <a:pt x="18" y="20"/>
                </a:lnTo>
                <a:lnTo>
                  <a:pt x="15" y="13"/>
                </a:lnTo>
                <a:lnTo>
                  <a:pt x="10" y="10"/>
                </a:lnTo>
                <a:lnTo>
                  <a:pt x="8" y="13"/>
                </a:lnTo>
                <a:lnTo>
                  <a:pt x="0" y="7"/>
                </a:lnTo>
                <a:lnTo>
                  <a:pt x="5" y="2"/>
                </a:lnTo>
                <a:lnTo>
                  <a:pt x="10" y="2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9522732" y="5891667"/>
            <a:ext cx="138112" cy="119062"/>
          </a:xfrm>
          <a:custGeom>
            <a:avLst/>
            <a:gdLst>
              <a:gd name="T0" fmla="*/ 113739 w 34"/>
              <a:gd name="T1" fmla="*/ 106746 h 29"/>
              <a:gd name="T2" fmla="*/ 129988 w 34"/>
              <a:gd name="T3" fmla="*/ 86218 h 29"/>
              <a:gd name="T4" fmla="*/ 125926 w 34"/>
              <a:gd name="T5" fmla="*/ 69796 h 29"/>
              <a:gd name="T6" fmla="*/ 134050 w 34"/>
              <a:gd name="T7" fmla="*/ 61584 h 29"/>
              <a:gd name="T8" fmla="*/ 134050 w 34"/>
              <a:gd name="T9" fmla="*/ 41056 h 29"/>
              <a:gd name="T10" fmla="*/ 138112 w 34"/>
              <a:gd name="T11" fmla="*/ 28739 h 29"/>
              <a:gd name="T12" fmla="*/ 125926 w 34"/>
              <a:gd name="T13" fmla="*/ 24634 h 29"/>
              <a:gd name="T14" fmla="*/ 109677 w 34"/>
              <a:gd name="T15" fmla="*/ 20528 h 29"/>
              <a:gd name="T16" fmla="*/ 81242 w 34"/>
              <a:gd name="T17" fmla="*/ 20528 h 29"/>
              <a:gd name="T18" fmla="*/ 56870 w 34"/>
              <a:gd name="T19" fmla="*/ 16422 h 29"/>
              <a:gd name="T20" fmla="*/ 60932 w 34"/>
              <a:gd name="T21" fmla="*/ 28739 h 29"/>
              <a:gd name="T22" fmla="*/ 85304 w 34"/>
              <a:gd name="T23" fmla="*/ 41056 h 29"/>
              <a:gd name="T24" fmla="*/ 85304 w 34"/>
              <a:gd name="T25" fmla="*/ 61584 h 29"/>
              <a:gd name="T26" fmla="*/ 101553 w 34"/>
              <a:gd name="T27" fmla="*/ 73901 h 29"/>
              <a:gd name="T28" fmla="*/ 109677 w 34"/>
              <a:gd name="T29" fmla="*/ 90324 h 29"/>
              <a:gd name="T30" fmla="*/ 85304 w 34"/>
              <a:gd name="T31" fmla="*/ 94429 h 29"/>
              <a:gd name="T32" fmla="*/ 64994 w 34"/>
              <a:gd name="T33" fmla="*/ 90324 h 29"/>
              <a:gd name="T34" fmla="*/ 40621 w 34"/>
              <a:gd name="T35" fmla="*/ 90324 h 29"/>
              <a:gd name="T36" fmla="*/ 36559 w 34"/>
              <a:gd name="T37" fmla="*/ 86218 h 29"/>
              <a:gd name="T38" fmla="*/ 12186 w 34"/>
              <a:gd name="T39" fmla="*/ 82112 h 29"/>
              <a:gd name="T40" fmla="*/ 0 w 34"/>
              <a:gd name="T41" fmla="*/ 94429 h 29"/>
              <a:gd name="T42" fmla="*/ 12186 w 34"/>
              <a:gd name="T43" fmla="*/ 102641 h 29"/>
              <a:gd name="T44" fmla="*/ 32497 w 34"/>
              <a:gd name="T45" fmla="*/ 119063 h 29"/>
              <a:gd name="T46" fmla="*/ 36559 w 34"/>
              <a:gd name="T47" fmla="*/ 106746 h 29"/>
              <a:gd name="T48" fmla="*/ 69056 w 34"/>
              <a:gd name="T49" fmla="*/ 110852 h 29"/>
              <a:gd name="T50" fmla="*/ 101553 w 34"/>
              <a:gd name="T51" fmla="*/ 106746 h 29"/>
              <a:gd name="T52" fmla="*/ 117801 w 34"/>
              <a:gd name="T53" fmla="*/ 110852 h 29"/>
              <a:gd name="T54" fmla="*/ 85304 w 34"/>
              <a:gd name="T55" fmla="*/ 0 h 29"/>
              <a:gd name="T56" fmla="*/ 85304 w 34"/>
              <a:gd name="T57" fmla="*/ 12317 h 29"/>
              <a:gd name="T58" fmla="*/ 60932 w 34"/>
              <a:gd name="T59" fmla="*/ 69796 h 29"/>
              <a:gd name="T60" fmla="*/ 77180 w 34"/>
              <a:gd name="T61" fmla="*/ 69796 h 29"/>
              <a:gd name="T62" fmla="*/ 64994 w 34"/>
              <a:gd name="T63" fmla="*/ 73901 h 2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4" h="29">
                <a:moveTo>
                  <a:pt x="29" y="27"/>
                </a:moveTo>
                <a:cubicBezTo>
                  <a:pt x="28" y="26"/>
                  <a:pt x="28" y="26"/>
                  <a:pt x="28" y="26"/>
                </a:cubicBezTo>
                <a:cubicBezTo>
                  <a:pt x="31" y="23"/>
                  <a:pt x="31" y="23"/>
                  <a:pt x="31" y="23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19"/>
                  <a:pt x="32" y="19"/>
                  <a:pt x="32" y="19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3" y="10"/>
                  <a:pt x="33" y="10"/>
                  <a:pt x="33" y="10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1" y="6"/>
                  <a:pt x="31" y="6"/>
                  <a:pt x="31" y="6"/>
                </a:cubicBezTo>
                <a:cubicBezTo>
                  <a:pt x="29" y="7"/>
                  <a:pt x="29" y="7"/>
                  <a:pt x="29" y="7"/>
                </a:cubicBezTo>
                <a:cubicBezTo>
                  <a:pt x="27" y="5"/>
                  <a:pt x="27" y="5"/>
                  <a:pt x="27" y="5"/>
                </a:cubicBezTo>
                <a:cubicBezTo>
                  <a:pt x="22" y="4"/>
                  <a:pt x="22" y="4"/>
                  <a:pt x="22" y="4"/>
                </a:cubicBezTo>
                <a:cubicBezTo>
                  <a:pt x="20" y="5"/>
                  <a:pt x="20" y="5"/>
                  <a:pt x="20" y="5"/>
                </a:cubicBezTo>
                <a:cubicBezTo>
                  <a:pt x="18" y="4"/>
                  <a:pt x="18" y="4"/>
                  <a:pt x="18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5" y="7"/>
                  <a:pt x="15" y="7"/>
                </a:cubicBezTo>
                <a:cubicBezTo>
                  <a:pt x="22" y="9"/>
                  <a:pt x="22" y="9"/>
                  <a:pt x="22" y="9"/>
                </a:cubicBezTo>
                <a:cubicBezTo>
                  <a:pt x="21" y="10"/>
                  <a:pt x="21" y="10"/>
                  <a:pt x="21" y="10"/>
                </a:cubicBezTo>
                <a:cubicBezTo>
                  <a:pt x="22" y="12"/>
                  <a:pt x="22" y="12"/>
                  <a:pt x="22" y="12"/>
                </a:cubicBezTo>
                <a:cubicBezTo>
                  <a:pt x="21" y="15"/>
                  <a:pt x="21" y="15"/>
                  <a:pt x="21" y="15"/>
                </a:cubicBezTo>
                <a:cubicBezTo>
                  <a:pt x="22" y="18"/>
                  <a:pt x="22" y="18"/>
                  <a:pt x="22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2"/>
                  <a:pt x="27" y="22"/>
                  <a:pt x="27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1" y="23"/>
                  <a:pt x="21" y="23"/>
                  <a:pt x="21" y="23"/>
                </a:cubicBezTo>
                <a:cubicBezTo>
                  <a:pt x="19" y="22"/>
                  <a:pt x="19" y="22"/>
                  <a:pt x="19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3" y="21"/>
                  <a:pt x="13" y="21"/>
                  <a:pt x="13" y="21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1"/>
                  <a:pt x="10" y="21"/>
                  <a:pt x="10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3" y="20"/>
                  <a:pt x="3" y="20"/>
                  <a:pt x="3" y="20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6" y="28"/>
                  <a:pt x="6" y="28"/>
                  <a:pt x="6" y="28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7"/>
                  <a:pt x="8" y="27"/>
                  <a:pt x="8" y="27"/>
                </a:cubicBezTo>
                <a:cubicBezTo>
                  <a:pt x="9" y="26"/>
                  <a:pt x="9" y="26"/>
                  <a:pt x="9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7" y="27"/>
                  <a:pt x="17" y="27"/>
                  <a:pt x="17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5" y="26"/>
                  <a:pt x="25" y="26"/>
                  <a:pt x="25" y="26"/>
                </a:cubicBezTo>
                <a:cubicBezTo>
                  <a:pt x="27" y="27"/>
                  <a:pt x="27" y="27"/>
                  <a:pt x="27" y="27"/>
                </a:cubicBezTo>
                <a:cubicBezTo>
                  <a:pt x="29" y="27"/>
                  <a:pt x="29" y="27"/>
                  <a:pt x="29" y="27"/>
                </a:cubicBezTo>
                <a:close/>
                <a:moveTo>
                  <a:pt x="19" y="1"/>
                </a:moveTo>
                <a:cubicBezTo>
                  <a:pt x="21" y="0"/>
                  <a:pt x="21" y="0"/>
                  <a:pt x="21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21" y="3"/>
                  <a:pt x="21" y="3"/>
                  <a:pt x="21" y="3"/>
                </a:cubicBezTo>
                <a:cubicBezTo>
                  <a:pt x="19" y="1"/>
                  <a:pt x="19" y="1"/>
                  <a:pt x="19" y="1"/>
                </a:cubicBezTo>
                <a:close/>
                <a:moveTo>
                  <a:pt x="15" y="17"/>
                </a:moveTo>
                <a:cubicBezTo>
                  <a:pt x="17" y="15"/>
                  <a:pt x="17" y="15"/>
                  <a:pt x="17" y="15"/>
                </a:cubicBezTo>
                <a:cubicBezTo>
                  <a:pt x="19" y="17"/>
                  <a:pt x="19" y="17"/>
                  <a:pt x="19" y="17"/>
                </a:cubicBezTo>
                <a:cubicBezTo>
                  <a:pt x="20" y="19"/>
                  <a:pt x="20" y="19"/>
                  <a:pt x="20" y="19"/>
                </a:cubicBezTo>
                <a:cubicBezTo>
                  <a:pt x="16" y="18"/>
                  <a:pt x="16" y="18"/>
                  <a:pt x="16" y="18"/>
                </a:cubicBezTo>
                <a:lnTo>
                  <a:pt x="15" y="1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9009969" y="5724979"/>
            <a:ext cx="528638" cy="192088"/>
          </a:xfrm>
          <a:custGeom>
            <a:avLst/>
            <a:gdLst>
              <a:gd name="T0" fmla="*/ 112712 w 333"/>
              <a:gd name="T1" fmla="*/ 73025 h 121"/>
              <a:gd name="T2" fmla="*/ 104775 w 333"/>
              <a:gd name="T3" fmla="*/ 98425 h 121"/>
              <a:gd name="T4" fmla="*/ 96837 w 333"/>
              <a:gd name="T5" fmla="*/ 90488 h 121"/>
              <a:gd name="T6" fmla="*/ 101600 w 333"/>
              <a:gd name="T7" fmla="*/ 85725 h 121"/>
              <a:gd name="T8" fmla="*/ 31750 w 333"/>
              <a:gd name="T9" fmla="*/ 52388 h 121"/>
              <a:gd name="T10" fmla="*/ 23812 w 333"/>
              <a:gd name="T11" fmla="*/ 61913 h 121"/>
              <a:gd name="T12" fmla="*/ 0 w 333"/>
              <a:gd name="T13" fmla="*/ 77788 h 121"/>
              <a:gd name="T14" fmla="*/ 23812 w 333"/>
              <a:gd name="T15" fmla="*/ 73025 h 121"/>
              <a:gd name="T16" fmla="*/ 44450 w 333"/>
              <a:gd name="T17" fmla="*/ 73025 h 121"/>
              <a:gd name="T18" fmla="*/ 73025 w 333"/>
              <a:gd name="T19" fmla="*/ 52388 h 121"/>
              <a:gd name="T20" fmla="*/ 104775 w 333"/>
              <a:gd name="T21" fmla="*/ 41275 h 121"/>
              <a:gd name="T22" fmla="*/ 130175 w 333"/>
              <a:gd name="T23" fmla="*/ 33338 h 121"/>
              <a:gd name="T24" fmla="*/ 169862 w 333"/>
              <a:gd name="T25" fmla="*/ 41275 h 121"/>
              <a:gd name="T26" fmla="*/ 146050 w 333"/>
              <a:gd name="T27" fmla="*/ 49213 h 121"/>
              <a:gd name="T28" fmla="*/ 187325 w 333"/>
              <a:gd name="T29" fmla="*/ 57150 h 121"/>
              <a:gd name="T30" fmla="*/ 219075 w 333"/>
              <a:gd name="T31" fmla="*/ 69850 h 121"/>
              <a:gd name="T32" fmla="*/ 234950 w 333"/>
              <a:gd name="T33" fmla="*/ 65088 h 121"/>
              <a:gd name="T34" fmla="*/ 263525 w 333"/>
              <a:gd name="T35" fmla="*/ 85725 h 121"/>
              <a:gd name="T36" fmla="*/ 288925 w 333"/>
              <a:gd name="T37" fmla="*/ 90488 h 121"/>
              <a:gd name="T38" fmla="*/ 317500 w 333"/>
              <a:gd name="T39" fmla="*/ 90488 h 121"/>
              <a:gd name="T40" fmla="*/ 349250 w 333"/>
              <a:gd name="T41" fmla="*/ 138113 h 121"/>
              <a:gd name="T42" fmla="*/ 382587 w 333"/>
              <a:gd name="T43" fmla="*/ 142875 h 121"/>
              <a:gd name="T44" fmla="*/ 390525 w 333"/>
              <a:gd name="T45" fmla="*/ 158750 h 121"/>
              <a:gd name="T46" fmla="*/ 361950 w 333"/>
              <a:gd name="T47" fmla="*/ 187325 h 121"/>
              <a:gd name="T48" fmla="*/ 398462 w 333"/>
              <a:gd name="T49" fmla="*/ 187325 h 121"/>
              <a:gd name="T50" fmla="*/ 450850 w 333"/>
              <a:gd name="T51" fmla="*/ 192088 h 121"/>
              <a:gd name="T52" fmla="*/ 487362 w 333"/>
              <a:gd name="T53" fmla="*/ 179388 h 121"/>
              <a:gd name="T54" fmla="*/ 523875 w 333"/>
              <a:gd name="T55" fmla="*/ 174625 h 121"/>
              <a:gd name="T56" fmla="*/ 515937 w 333"/>
              <a:gd name="T57" fmla="*/ 158750 h 121"/>
              <a:gd name="T58" fmla="*/ 463550 w 333"/>
              <a:gd name="T59" fmla="*/ 134938 h 121"/>
              <a:gd name="T60" fmla="*/ 463550 w 333"/>
              <a:gd name="T61" fmla="*/ 114300 h 121"/>
              <a:gd name="T62" fmla="*/ 439737 w 333"/>
              <a:gd name="T63" fmla="*/ 117475 h 121"/>
              <a:gd name="T64" fmla="*/ 411162 w 333"/>
              <a:gd name="T65" fmla="*/ 101600 h 121"/>
              <a:gd name="T66" fmla="*/ 385762 w 333"/>
              <a:gd name="T67" fmla="*/ 93663 h 121"/>
              <a:gd name="T68" fmla="*/ 377825 w 333"/>
              <a:gd name="T69" fmla="*/ 90488 h 121"/>
              <a:gd name="T70" fmla="*/ 341312 w 333"/>
              <a:gd name="T71" fmla="*/ 69850 h 121"/>
              <a:gd name="T72" fmla="*/ 288925 w 333"/>
              <a:gd name="T73" fmla="*/ 52388 h 121"/>
              <a:gd name="T74" fmla="*/ 263525 w 333"/>
              <a:gd name="T75" fmla="*/ 23813 h 121"/>
              <a:gd name="T76" fmla="*/ 215900 w 333"/>
              <a:gd name="T77" fmla="*/ 15875 h 121"/>
              <a:gd name="T78" fmla="*/ 177800 w 333"/>
              <a:gd name="T79" fmla="*/ 4763 h 121"/>
              <a:gd name="T80" fmla="*/ 125412 w 333"/>
              <a:gd name="T81" fmla="*/ 7938 h 121"/>
              <a:gd name="T82" fmla="*/ 68262 w 333"/>
              <a:gd name="T83" fmla="*/ 23813 h 121"/>
              <a:gd name="T84" fmla="*/ 31750 w 333"/>
              <a:gd name="T85" fmla="*/ 44450 h 12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33" h="121">
                <a:moveTo>
                  <a:pt x="64" y="49"/>
                </a:moveTo>
                <a:lnTo>
                  <a:pt x="66" y="46"/>
                </a:lnTo>
                <a:lnTo>
                  <a:pt x="71" y="46"/>
                </a:lnTo>
                <a:lnTo>
                  <a:pt x="77" y="54"/>
                </a:lnTo>
                <a:lnTo>
                  <a:pt x="77" y="59"/>
                </a:lnTo>
                <a:lnTo>
                  <a:pt x="66" y="62"/>
                </a:lnTo>
                <a:lnTo>
                  <a:pt x="59" y="59"/>
                </a:lnTo>
                <a:lnTo>
                  <a:pt x="59" y="57"/>
                </a:lnTo>
                <a:lnTo>
                  <a:pt x="61" y="57"/>
                </a:lnTo>
                <a:lnTo>
                  <a:pt x="64" y="59"/>
                </a:lnTo>
                <a:lnTo>
                  <a:pt x="69" y="57"/>
                </a:lnTo>
                <a:lnTo>
                  <a:pt x="64" y="54"/>
                </a:lnTo>
                <a:lnTo>
                  <a:pt x="64" y="49"/>
                </a:lnTo>
                <a:close/>
                <a:moveTo>
                  <a:pt x="20" y="33"/>
                </a:moveTo>
                <a:lnTo>
                  <a:pt x="23" y="39"/>
                </a:lnTo>
                <a:lnTo>
                  <a:pt x="20" y="41"/>
                </a:lnTo>
                <a:lnTo>
                  <a:pt x="15" y="39"/>
                </a:lnTo>
                <a:lnTo>
                  <a:pt x="5" y="46"/>
                </a:lnTo>
                <a:lnTo>
                  <a:pt x="0" y="44"/>
                </a:lnTo>
                <a:lnTo>
                  <a:pt x="0" y="49"/>
                </a:lnTo>
                <a:lnTo>
                  <a:pt x="5" y="51"/>
                </a:lnTo>
                <a:lnTo>
                  <a:pt x="12" y="44"/>
                </a:lnTo>
                <a:lnTo>
                  <a:pt x="15" y="46"/>
                </a:lnTo>
                <a:lnTo>
                  <a:pt x="15" y="51"/>
                </a:lnTo>
                <a:lnTo>
                  <a:pt x="23" y="46"/>
                </a:lnTo>
                <a:lnTo>
                  <a:pt x="28" y="46"/>
                </a:lnTo>
                <a:lnTo>
                  <a:pt x="33" y="36"/>
                </a:lnTo>
                <a:lnTo>
                  <a:pt x="43" y="39"/>
                </a:lnTo>
                <a:lnTo>
                  <a:pt x="46" y="33"/>
                </a:lnTo>
                <a:lnTo>
                  <a:pt x="48" y="39"/>
                </a:lnTo>
                <a:lnTo>
                  <a:pt x="56" y="36"/>
                </a:lnTo>
                <a:lnTo>
                  <a:pt x="66" y="26"/>
                </a:lnTo>
                <a:lnTo>
                  <a:pt x="71" y="23"/>
                </a:lnTo>
                <a:lnTo>
                  <a:pt x="74" y="21"/>
                </a:lnTo>
                <a:lnTo>
                  <a:pt x="82" y="21"/>
                </a:lnTo>
                <a:lnTo>
                  <a:pt x="89" y="21"/>
                </a:lnTo>
                <a:lnTo>
                  <a:pt x="102" y="23"/>
                </a:lnTo>
                <a:lnTo>
                  <a:pt x="107" y="26"/>
                </a:lnTo>
                <a:lnTo>
                  <a:pt x="102" y="28"/>
                </a:lnTo>
                <a:lnTo>
                  <a:pt x="95" y="28"/>
                </a:lnTo>
                <a:lnTo>
                  <a:pt x="92" y="31"/>
                </a:lnTo>
                <a:lnTo>
                  <a:pt x="95" y="36"/>
                </a:lnTo>
                <a:lnTo>
                  <a:pt x="115" y="39"/>
                </a:lnTo>
                <a:lnTo>
                  <a:pt x="118" y="36"/>
                </a:lnTo>
                <a:lnTo>
                  <a:pt x="123" y="36"/>
                </a:lnTo>
                <a:lnTo>
                  <a:pt x="128" y="41"/>
                </a:lnTo>
                <a:lnTo>
                  <a:pt x="138" y="44"/>
                </a:lnTo>
                <a:lnTo>
                  <a:pt x="141" y="41"/>
                </a:lnTo>
                <a:lnTo>
                  <a:pt x="143" y="39"/>
                </a:lnTo>
                <a:lnTo>
                  <a:pt x="148" y="41"/>
                </a:lnTo>
                <a:lnTo>
                  <a:pt x="148" y="46"/>
                </a:lnTo>
                <a:lnTo>
                  <a:pt x="159" y="54"/>
                </a:lnTo>
                <a:lnTo>
                  <a:pt x="166" y="54"/>
                </a:lnTo>
                <a:lnTo>
                  <a:pt x="171" y="51"/>
                </a:lnTo>
                <a:lnTo>
                  <a:pt x="177" y="57"/>
                </a:lnTo>
                <a:lnTo>
                  <a:pt x="182" y="57"/>
                </a:lnTo>
                <a:lnTo>
                  <a:pt x="187" y="59"/>
                </a:lnTo>
                <a:lnTo>
                  <a:pt x="195" y="54"/>
                </a:lnTo>
                <a:lnTo>
                  <a:pt x="200" y="57"/>
                </a:lnTo>
                <a:lnTo>
                  <a:pt x="205" y="74"/>
                </a:lnTo>
                <a:lnTo>
                  <a:pt x="215" y="87"/>
                </a:lnTo>
                <a:lnTo>
                  <a:pt x="220" y="87"/>
                </a:lnTo>
                <a:lnTo>
                  <a:pt x="220" y="85"/>
                </a:lnTo>
                <a:lnTo>
                  <a:pt x="228" y="90"/>
                </a:lnTo>
                <a:lnTo>
                  <a:pt x="241" y="90"/>
                </a:lnTo>
                <a:lnTo>
                  <a:pt x="241" y="92"/>
                </a:lnTo>
                <a:lnTo>
                  <a:pt x="246" y="95"/>
                </a:lnTo>
                <a:lnTo>
                  <a:pt x="246" y="100"/>
                </a:lnTo>
                <a:lnTo>
                  <a:pt x="238" y="103"/>
                </a:lnTo>
                <a:lnTo>
                  <a:pt x="228" y="113"/>
                </a:lnTo>
                <a:lnTo>
                  <a:pt x="228" y="118"/>
                </a:lnTo>
                <a:lnTo>
                  <a:pt x="238" y="121"/>
                </a:lnTo>
                <a:lnTo>
                  <a:pt x="246" y="116"/>
                </a:lnTo>
                <a:lnTo>
                  <a:pt x="251" y="118"/>
                </a:lnTo>
                <a:lnTo>
                  <a:pt x="266" y="116"/>
                </a:lnTo>
                <a:lnTo>
                  <a:pt x="274" y="116"/>
                </a:lnTo>
                <a:lnTo>
                  <a:pt x="284" y="121"/>
                </a:lnTo>
                <a:lnTo>
                  <a:pt x="302" y="116"/>
                </a:lnTo>
                <a:lnTo>
                  <a:pt x="302" y="113"/>
                </a:lnTo>
                <a:lnTo>
                  <a:pt x="307" y="113"/>
                </a:lnTo>
                <a:lnTo>
                  <a:pt x="312" y="110"/>
                </a:lnTo>
                <a:lnTo>
                  <a:pt x="323" y="110"/>
                </a:lnTo>
                <a:lnTo>
                  <a:pt x="330" y="110"/>
                </a:lnTo>
                <a:lnTo>
                  <a:pt x="333" y="103"/>
                </a:lnTo>
                <a:lnTo>
                  <a:pt x="330" y="100"/>
                </a:lnTo>
                <a:lnTo>
                  <a:pt x="325" y="100"/>
                </a:lnTo>
                <a:lnTo>
                  <a:pt x="320" y="90"/>
                </a:lnTo>
                <a:lnTo>
                  <a:pt x="307" y="85"/>
                </a:lnTo>
                <a:lnTo>
                  <a:pt x="292" y="85"/>
                </a:lnTo>
                <a:lnTo>
                  <a:pt x="287" y="85"/>
                </a:lnTo>
                <a:lnTo>
                  <a:pt x="289" y="80"/>
                </a:lnTo>
                <a:lnTo>
                  <a:pt x="292" y="72"/>
                </a:lnTo>
                <a:lnTo>
                  <a:pt x="289" y="72"/>
                </a:lnTo>
                <a:lnTo>
                  <a:pt x="284" y="74"/>
                </a:lnTo>
                <a:lnTo>
                  <a:pt x="277" y="74"/>
                </a:lnTo>
                <a:lnTo>
                  <a:pt x="266" y="64"/>
                </a:lnTo>
                <a:lnTo>
                  <a:pt x="264" y="67"/>
                </a:lnTo>
                <a:lnTo>
                  <a:pt x="259" y="64"/>
                </a:lnTo>
                <a:lnTo>
                  <a:pt x="251" y="57"/>
                </a:lnTo>
                <a:lnTo>
                  <a:pt x="246" y="62"/>
                </a:lnTo>
                <a:lnTo>
                  <a:pt x="243" y="59"/>
                </a:lnTo>
                <a:lnTo>
                  <a:pt x="243" y="57"/>
                </a:lnTo>
                <a:lnTo>
                  <a:pt x="241" y="54"/>
                </a:lnTo>
                <a:lnTo>
                  <a:pt x="238" y="57"/>
                </a:lnTo>
                <a:lnTo>
                  <a:pt x="236" y="54"/>
                </a:lnTo>
                <a:lnTo>
                  <a:pt x="223" y="51"/>
                </a:lnTo>
                <a:lnTo>
                  <a:pt x="215" y="44"/>
                </a:lnTo>
                <a:lnTo>
                  <a:pt x="207" y="39"/>
                </a:lnTo>
                <a:lnTo>
                  <a:pt x="200" y="33"/>
                </a:lnTo>
                <a:lnTo>
                  <a:pt x="182" y="33"/>
                </a:lnTo>
                <a:lnTo>
                  <a:pt x="177" y="28"/>
                </a:lnTo>
                <a:lnTo>
                  <a:pt x="174" y="23"/>
                </a:lnTo>
                <a:lnTo>
                  <a:pt x="166" y="15"/>
                </a:lnTo>
                <a:lnTo>
                  <a:pt x="161" y="15"/>
                </a:lnTo>
                <a:lnTo>
                  <a:pt x="159" y="13"/>
                </a:lnTo>
                <a:lnTo>
                  <a:pt x="136" y="10"/>
                </a:lnTo>
                <a:lnTo>
                  <a:pt x="128" y="13"/>
                </a:lnTo>
                <a:lnTo>
                  <a:pt x="118" y="10"/>
                </a:lnTo>
                <a:lnTo>
                  <a:pt x="112" y="3"/>
                </a:lnTo>
                <a:lnTo>
                  <a:pt x="97" y="0"/>
                </a:lnTo>
                <a:lnTo>
                  <a:pt x="84" y="0"/>
                </a:lnTo>
                <a:lnTo>
                  <a:pt x="79" y="5"/>
                </a:lnTo>
                <a:lnTo>
                  <a:pt x="61" y="8"/>
                </a:lnTo>
                <a:lnTo>
                  <a:pt x="48" y="10"/>
                </a:lnTo>
                <a:lnTo>
                  <a:pt x="43" y="15"/>
                </a:lnTo>
                <a:lnTo>
                  <a:pt x="30" y="18"/>
                </a:lnTo>
                <a:lnTo>
                  <a:pt x="25" y="23"/>
                </a:lnTo>
                <a:lnTo>
                  <a:pt x="20" y="28"/>
                </a:lnTo>
                <a:lnTo>
                  <a:pt x="20" y="33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0" name="Freeform 14"/>
          <p:cNvSpPr>
            <a:spLocks noEditPoints="1"/>
          </p:cNvSpPr>
          <p:nvPr/>
        </p:nvSpPr>
        <p:spPr bwMode="auto">
          <a:xfrm>
            <a:off x="9335407" y="5521779"/>
            <a:ext cx="284162" cy="333375"/>
          </a:xfrm>
          <a:custGeom>
            <a:avLst/>
            <a:gdLst>
              <a:gd name="T0" fmla="*/ 268287 w 179"/>
              <a:gd name="T1" fmla="*/ 296863 h 210"/>
              <a:gd name="T2" fmla="*/ 231775 w 179"/>
              <a:gd name="T3" fmla="*/ 333375 h 210"/>
              <a:gd name="T4" fmla="*/ 263525 w 179"/>
              <a:gd name="T5" fmla="*/ 309563 h 210"/>
              <a:gd name="T6" fmla="*/ 244475 w 179"/>
              <a:gd name="T7" fmla="*/ 312738 h 210"/>
              <a:gd name="T8" fmla="*/ 231775 w 179"/>
              <a:gd name="T9" fmla="*/ 333375 h 210"/>
              <a:gd name="T10" fmla="*/ 284162 w 179"/>
              <a:gd name="T11" fmla="*/ 255588 h 210"/>
              <a:gd name="T12" fmla="*/ 263525 w 179"/>
              <a:gd name="T13" fmla="*/ 255588 h 210"/>
              <a:gd name="T14" fmla="*/ 231775 w 179"/>
              <a:gd name="T15" fmla="*/ 227013 h 210"/>
              <a:gd name="T16" fmla="*/ 211137 w 179"/>
              <a:gd name="T17" fmla="*/ 252413 h 210"/>
              <a:gd name="T18" fmla="*/ 211137 w 179"/>
              <a:gd name="T19" fmla="*/ 255588 h 210"/>
              <a:gd name="T20" fmla="*/ 231775 w 179"/>
              <a:gd name="T21" fmla="*/ 227013 h 210"/>
              <a:gd name="T22" fmla="*/ 215900 w 179"/>
              <a:gd name="T23" fmla="*/ 227013 h 210"/>
              <a:gd name="T24" fmla="*/ 203200 w 179"/>
              <a:gd name="T25" fmla="*/ 227013 h 210"/>
              <a:gd name="T26" fmla="*/ 166687 w 179"/>
              <a:gd name="T27" fmla="*/ 182563 h 210"/>
              <a:gd name="T28" fmla="*/ 182562 w 179"/>
              <a:gd name="T29" fmla="*/ 223838 h 210"/>
              <a:gd name="T30" fmla="*/ 161925 w 179"/>
              <a:gd name="T31" fmla="*/ 203200 h 210"/>
              <a:gd name="T32" fmla="*/ 166687 w 179"/>
              <a:gd name="T33" fmla="*/ 182563 h 210"/>
              <a:gd name="T34" fmla="*/ 125412 w 179"/>
              <a:gd name="T35" fmla="*/ 187325 h 210"/>
              <a:gd name="T36" fmla="*/ 130175 w 179"/>
              <a:gd name="T37" fmla="*/ 179388 h 210"/>
              <a:gd name="T38" fmla="*/ 207962 w 179"/>
              <a:gd name="T39" fmla="*/ 171450 h 210"/>
              <a:gd name="T40" fmla="*/ 207962 w 179"/>
              <a:gd name="T41" fmla="*/ 153988 h 210"/>
              <a:gd name="T42" fmla="*/ 158750 w 179"/>
              <a:gd name="T43" fmla="*/ 142875 h 210"/>
              <a:gd name="T44" fmla="*/ 158750 w 179"/>
              <a:gd name="T45" fmla="*/ 166688 h 210"/>
              <a:gd name="T46" fmla="*/ 161925 w 179"/>
              <a:gd name="T47" fmla="*/ 146050 h 210"/>
              <a:gd name="T48" fmla="*/ 150812 w 179"/>
              <a:gd name="T49" fmla="*/ 130175 h 210"/>
              <a:gd name="T50" fmla="*/ 133350 w 179"/>
              <a:gd name="T51" fmla="*/ 104775 h 210"/>
              <a:gd name="T52" fmla="*/ 122237 w 179"/>
              <a:gd name="T53" fmla="*/ 117475 h 210"/>
              <a:gd name="T54" fmla="*/ 122237 w 179"/>
              <a:gd name="T55" fmla="*/ 96838 h 210"/>
              <a:gd name="T56" fmla="*/ 114300 w 179"/>
              <a:gd name="T57" fmla="*/ 85725 h 210"/>
              <a:gd name="T58" fmla="*/ 88900 w 179"/>
              <a:gd name="T59" fmla="*/ 11113 h 210"/>
              <a:gd name="T60" fmla="*/ 96837 w 179"/>
              <a:gd name="T61" fmla="*/ 36513 h 210"/>
              <a:gd name="T62" fmla="*/ 80962 w 179"/>
              <a:gd name="T63" fmla="*/ 60325 h 210"/>
              <a:gd name="T64" fmla="*/ 88900 w 179"/>
              <a:gd name="T65" fmla="*/ 28575 h 210"/>
              <a:gd name="T66" fmla="*/ 60325 w 179"/>
              <a:gd name="T67" fmla="*/ 0 h 210"/>
              <a:gd name="T68" fmla="*/ 11112 w 179"/>
              <a:gd name="T69" fmla="*/ 11113 h 210"/>
              <a:gd name="T70" fmla="*/ 49212 w 179"/>
              <a:gd name="T71" fmla="*/ 7938 h 210"/>
              <a:gd name="T72" fmla="*/ 39687 w 179"/>
              <a:gd name="T73" fmla="*/ 11113 h 210"/>
              <a:gd name="T74" fmla="*/ 0 w 179"/>
              <a:gd name="T75" fmla="*/ 11113 h 210"/>
              <a:gd name="T76" fmla="*/ 73025 w 179"/>
              <a:gd name="T77" fmla="*/ 96838 h 210"/>
              <a:gd name="T78" fmla="*/ 68262 w 179"/>
              <a:gd name="T79" fmla="*/ 109538 h 210"/>
              <a:gd name="T80" fmla="*/ 49212 w 179"/>
              <a:gd name="T81" fmla="*/ 153988 h 210"/>
              <a:gd name="T82" fmla="*/ 49212 w 179"/>
              <a:gd name="T83" fmla="*/ 153988 h 210"/>
              <a:gd name="T84" fmla="*/ 44450 w 179"/>
              <a:gd name="T85" fmla="*/ 150813 h 210"/>
              <a:gd name="T86" fmla="*/ 36512 w 179"/>
              <a:gd name="T87" fmla="*/ 153988 h 210"/>
              <a:gd name="T88" fmla="*/ 44450 w 179"/>
              <a:gd name="T89" fmla="*/ 117475 h 210"/>
              <a:gd name="T90" fmla="*/ 31750 w 179"/>
              <a:gd name="T91" fmla="*/ 117475 h 210"/>
              <a:gd name="T92" fmla="*/ 39687 w 179"/>
              <a:gd name="T93" fmla="*/ 133350 h 210"/>
              <a:gd name="T94" fmla="*/ 52387 w 179"/>
              <a:gd name="T95" fmla="*/ 153988 h 210"/>
              <a:gd name="T96" fmla="*/ 49212 w 179"/>
              <a:gd name="T97" fmla="*/ 182563 h 210"/>
              <a:gd name="T98" fmla="*/ 57150 w 179"/>
              <a:gd name="T99" fmla="*/ 166688 h 21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79" h="210">
                <a:moveTo>
                  <a:pt x="166" y="190"/>
                </a:moveTo>
                <a:lnTo>
                  <a:pt x="169" y="192"/>
                </a:lnTo>
                <a:lnTo>
                  <a:pt x="169" y="187"/>
                </a:lnTo>
                <a:lnTo>
                  <a:pt x="166" y="190"/>
                </a:lnTo>
                <a:close/>
                <a:moveTo>
                  <a:pt x="146" y="210"/>
                </a:moveTo>
                <a:lnTo>
                  <a:pt x="161" y="210"/>
                </a:lnTo>
                <a:lnTo>
                  <a:pt x="166" y="202"/>
                </a:lnTo>
                <a:lnTo>
                  <a:pt x="166" y="195"/>
                </a:lnTo>
                <a:lnTo>
                  <a:pt x="164" y="197"/>
                </a:lnTo>
                <a:lnTo>
                  <a:pt x="161" y="200"/>
                </a:lnTo>
                <a:lnTo>
                  <a:pt x="154" y="197"/>
                </a:lnTo>
                <a:lnTo>
                  <a:pt x="146" y="202"/>
                </a:lnTo>
                <a:lnTo>
                  <a:pt x="146" y="210"/>
                </a:lnTo>
                <a:close/>
                <a:moveTo>
                  <a:pt x="164" y="159"/>
                </a:moveTo>
                <a:lnTo>
                  <a:pt x="169" y="156"/>
                </a:lnTo>
                <a:lnTo>
                  <a:pt x="179" y="161"/>
                </a:lnTo>
                <a:lnTo>
                  <a:pt x="177" y="164"/>
                </a:lnTo>
                <a:lnTo>
                  <a:pt x="172" y="161"/>
                </a:lnTo>
                <a:lnTo>
                  <a:pt x="166" y="161"/>
                </a:lnTo>
                <a:lnTo>
                  <a:pt x="164" y="159"/>
                </a:lnTo>
                <a:close/>
                <a:moveTo>
                  <a:pt x="146" y="143"/>
                </a:moveTo>
                <a:lnTo>
                  <a:pt x="141" y="146"/>
                </a:lnTo>
                <a:lnTo>
                  <a:pt x="141" y="151"/>
                </a:lnTo>
                <a:lnTo>
                  <a:pt x="133" y="159"/>
                </a:lnTo>
                <a:lnTo>
                  <a:pt x="131" y="159"/>
                </a:lnTo>
                <a:lnTo>
                  <a:pt x="131" y="161"/>
                </a:lnTo>
                <a:lnTo>
                  <a:pt x="133" y="161"/>
                </a:lnTo>
                <a:lnTo>
                  <a:pt x="146" y="154"/>
                </a:lnTo>
                <a:lnTo>
                  <a:pt x="146" y="146"/>
                </a:lnTo>
                <a:lnTo>
                  <a:pt x="146" y="143"/>
                </a:lnTo>
                <a:close/>
                <a:moveTo>
                  <a:pt x="128" y="138"/>
                </a:moveTo>
                <a:lnTo>
                  <a:pt x="136" y="143"/>
                </a:lnTo>
                <a:lnTo>
                  <a:pt x="136" y="149"/>
                </a:lnTo>
                <a:lnTo>
                  <a:pt x="131" y="146"/>
                </a:lnTo>
                <a:lnTo>
                  <a:pt x="128" y="143"/>
                </a:lnTo>
                <a:lnTo>
                  <a:pt x="128" y="138"/>
                </a:lnTo>
                <a:close/>
                <a:moveTo>
                  <a:pt x="105" y="115"/>
                </a:moveTo>
                <a:lnTo>
                  <a:pt x="110" y="125"/>
                </a:lnTo>
                <a:lnTo>
                  <a:pt x="110" y="133"/>
                </a:lnTo>
                <a:lnTo>
                  <a:pt x="115" y="141"/>
                </a:lnTo>
                <a:lnTo>
                  <a:pt x="113" y="141"/>
                </a:lnTo>
                <a:lnTo>
                  <a:pt x="107" y="136"/>
                </a:lnTo>
                <a:lnTo>
                  <a:pt x="102" y="128"/>
                </a:lnTo>
                <a:lnTo>
                  <a:pt x="107" y="125"/>
                </a:lnTo>
                <a:lnTo>
                  <a:pt x="102" y="118"/>
                </a:lnTo>
                <a:lnTo>
                  <a:pt x="105" y="115"/>
                </a:lnTo>
                <a:close/>
                <a:moveTo>
                  <a:pt x="82" y="113"/>
                </a:moveTo>
                <a:lnTo>
                  <a:pt x="79" y="118"/>
                </a:lnTo>
                <a:lnTo>
                  <a:pt x="84" y="118"/>
                </a:lnTo>
                <a:lnTo>
                  <a:pt x="82" y="113"/>
                </a:lnTo>
                <a:close/>
                <a:moveTo>
                  <a:pt x="131" y="97"/>
                </a:moveTo>
                <a:lnTo>
                  <a:pt x="125" y="105"/>
                </a:lnTo>
                <a:lnTo>
                  <a:pt x="131" y="108"/>
                </a:lnTo>
                <a:lnTo>
                  <a:pt x="133" y="102"/>
                </a:lnTo>
                <a:lnTo>
                  <a:pt x="131" y="97"/>
                </a:lnTo>
                <a:close/>
                <a:moveTo>
                  <a:pt x="95" y="82"/>
                </a:moveTo>
                <a:lnTo>
                  <a:pt x="95" y="84"/>
                </a:lnTo>
                <a:lnTo>
                  <a:pt x="100" y="90"/>
                </a:lnTo>
                <a:lnTo>
                  <a:pt x="100" y="100"/>
                </a:lnTo>
                <a:lnTo>
                  <a:pt x="97" y="102"/>
                </a:lnTo>
                <a:lnTo>
                  <a:pt x="100" y="105"/>
                </a:lnTo>
                <a:lnTo>
                  <a:pt x="107" y="105"/>
                </a:lnTo>
                <a:lnTo>
                  <a:pt x="107" y="102"/>
                </a:lnTo>
                <a:lnTo>
                  <a:pt x="102" y="92"/>
                </a:lnTo>
                <a:lnTo>
                  <a:pt x="102" y="87"/>
                </a:lnTo>
                <a:lnTo>
                  <a:pt x="95" y="82"/>
                </a:lnTo>
                <a:close/>
                <a:moveTo>
                  <a:pt x="72" y="54"/>
                </a:moveTo>
                <a:lnTo>
                  <a:pt x="79" y="59"/>
                </a:lnTo>
                <a:lnTo>
                  <a:pt x="84" y="66"/>
                </a:lnTo>
                <a:lnTo>
                  <a:pt x="82" y="77"/>
                </a:lnTo>
                <a:lnTo>
                  <a:pt x="79" y="79"/>
                </a:lnTo>
                <a:lnTo>
                  <a:pt x="77" y="74"/>
                </a:lnTo>
                <a:lnTo>
                  <a:pt x="79" y="74"/>
                </a:lnTo>
                <a:lnTo>
                  <a:pt x="82" y="69"/>
                </a:lnTo>
                <a:lnTo>
                  <a:pt x="77" y="61"/>
                </a:lnTo>
                <a:lnTo>
                  <a:pt x="69" y="59"/>
                </a:lnTo>
                <a:lnTo>
                  <a:pt x="72" y="54"/>
                </a:lnTo>
                <a:close/>
                <a:moveTo>
                  <a:pt x="38" y="0"/>
                </a:moveTo>
                <a:lnTo>
                  <a:pt x="46" y="0"/>
                </a:lnTo>
                <a:lnTo>
                  <a:pt x="56" y="7"/>
                </a:lnTo>
                <a:lnTo>
                  <a:pt x="56" y="13"/>
                </a:lnTo>
                <a:lnTo>
                  <a:pt x="61" y="15"/>
                </a:lnTo>
                <a:lnTo>
                  <a:pt x="61" y="23"/>
                </a:lnTo>
                <a:lnTo>
                  <a:pt x="56" y="28"/>
                </a:lnTo>
                <a:lnTo>
                  <a:pt x="56" y="33"/>
                </a:lnTo>
                <a:lnTo>
                  <a:pt x="51" y="38"/>
                </a:lnTo>
                <a:lnTo>
                  <a:pt x="54" y="28"/>
                </a:lnTo>
                <a:lnTo>
                  <a:pt x="51" y="23"/>
                </a:lnTo>
                <a:lnTo>
                  <a:pt x="56" y="18"/>
                </a:lnTo>
                <a:lnTo>
                  <a:pt x="49" y="10"/>
                </a:lnTo>
                <a:lnTo>
                  <a:pt x="49" y="2"/>
                </a:lnTo>
                <a:lnTo>
                  <a:pt x="38" y="0"/>
                </a:lnTo>
                <a:close/>
                <a:moveTo>
                  <a:pt x="0" y="7"/>
                </a:moveTo>
                <a:lnTo>
                  <a:pt x="7" y="7"/>
                </a:lnTo>
                <a:lnTo>
                  <a:pt x="13" y="10"/>
                </a:lnTo>
                <a:lnTo>
                  <a:pt x="20" y="5"/>
                </a:lnTo>
                <a:lnTo>
                  <a:pt x="31" y="5"/>
                </a:lnTo>
                <a:lnTo>
                  <a:pt x="38" y="10"/>
                </a:lnTo>
                <a:lnTo>
                  <a:pt x="33" y="10"/>
                </a:lnTo>
                <a:lnTo>
                  <a:pt x="25" y="7"/>
                </a:lnTo>
                <a:lnTo>
                  <a:pt x="15" y="15"/>
                </a:lnTo>
                <a:lnTo>
                  <a:pt x="7" y="15"/>
                </a:lnTo>
                <a:lnTo>
                  <a:pt x="0" y="7"/>
                </a:lnTo>
                <a:close/>
                <a:moveTo>
                  <a:pt x="38" y="66"/>
                </a:moveTo>
                <a:lnTo>
                  <a:pt x="46" y="61"/>
                </a:lnTo>
                <a:lnTo>
                  <a:pt x="54" y="64"/>
                </a:lnTo>
                <a:lnTo>
                  <a:pt x="51" y="69"/>
                </a:lnTo>
                <a:lnTo>
                  <a:pt x="43" y="69"/>
                </a:lnTo>
                <a:lnTo>
                  <a:pt x="38" y="66"/>
                </a:lnTo>
                <a:close/>
                <a:moveTo>
                  <a:pt x="31" y="97"/>
                </a:moveTo>
                <a:lnTo>
                  <a:pt x="28" y="92"/>
                </a:lnTo>
                <a:lnTo>
                  <a:pt x="33" y="92"/>
                </a:lnTo>
                <a:lnTo>
                  <a:pt x="31" y="97"/>
                </a:lnTo>
                <a:close/>
                <a:moveTo>
                  <a:pt x="23" y="97"/>
                </a:moveTo>
                <a:lnTo>
                  <a:pt x="28" y="95"/>
                </a:lnTo>
                <a:lnTo>
                  <a:pt x="28" y="100"/>
                </a:lnTo>
                <a:lnTo>
                  <a:pt x="23" y="97"/>
                </a:lnTo>
                <a:close/>
                <a:moveTo>
                  <a:pt x="25" y="90"/>
                </a:moveTo>
                <a:lnTo>
                  <a:pt x="33" y="84"/>
                </a:lnTo>
                <a:lnTo>
                  <a:pt x="28" y="74"/>
                </a:lnTo>
                <a:lnTo>
                  <a:pt x="25" y="66"/>
                </a:lnTo>
                <a:lnTo>
                  <a:pt x="23" y="64"/>
                </a:lnTo>
                <a:lnTo>
                  <a:pt x="20" y="74"/>
                </a:lnTo>
                <a:lnTo>
                  <a:pt x="15" y="82"/>
                </a:lnTo>
                <a:lnTo>
                  <a:pt x="18" y="87"/>
                </a:lnTo>
                <a:lnTo>
                  <a:pt x="25" y="84"/>
                </a:lnTo>
                <a:lnTo>
                  <a:pt x="25" y="90"/>
                </a:lnTo>
                <a:close/>
                <a:moveTo>
                  <a:pt x="33" y="97"/>
                </a:moveTo>
                <a:lnTo>
                  <a:pt x="25" y="102"/>
                </a:lnTo>
                <a:lnTo>
                  <a:pt x="25" y="108"/>
                </a:lnTo>
                <a:lnTo>
                  <a:pt x="31" y="115"/>
                </a:lnTo>
                <a:lnTo>
                  <a:pt x="36" y="113"/>
                </a:lnTo>
                <a:lnTo>
                  <a:pt x="38" y="108"/>
                </a:lnTo>
                <a:lnTo>
                  <a:pt x="36" y="105"/>
                </a:lnTo>
                <a:lnTo>
                  <a:pt x="36" y="100"/>
                </a:lnTo>
                <a:lnTo>
                  <a:pt x="33" y="97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1" name="Freeform 15"/>
          <p:cNvSpPr>
            <a:spLocks noEditPoints="1"/>
          </p:cNvSpPr>
          <p:nvPr/>
        </p:nvSpPr>
        <p:spPr bwMode="auto">
          <a:xfrm>
            <a:off x="7263719" y="3961267"/>
            <a:ext cx="2816225" cy="1657350"/>
          </a:xfrm>
          <a:custGeom>
            <a:avLst/>
            <a:gdLst>
              <a:gd name="T0" fmla="*/ 1636015 w 692"/>
              <a:gd name="T1" fmla="*/ 162885 h 407"/>
              <a:gd name="T2" fmla="*/ 1981939 w 692"/>
              <a:gd name="T3" fmla="*/ 317625 h 407"/>
              <a:gd name="T4" fmla="*/ 2352280 w 692"/>
              <a:gd name="T5" fmla="*/ 504942 h 407"/>
              <a:gd name="T6" fmla="*/ 2649368 w 692"/>
              <a:gd name="T7" fmla="*/ 415356 h 407"/>
              <a:gd name="T8" fmla="*/ 2779598 w 692"/>
              <a:gd name="T9" fmla="*/ 337985 h 407"/>
              <a:gd name="T10" fmla="*/ 2804016 w 692"/>
              <a:gd name="T11" fmla="*/ 492726 h 407"/>
              <a:gd name="T12" fmla="*/ 2710413 w 692"/>
              <a:gd name="T13" fmla="*/ 517158 h 407"/>
              <a:gd name="T14" fmla="*/ 2629019 w 692"/>
              <a:gd name="T15" fmla="*/ 561952 h 407"/>
              <a:gd name="T16" fmla="*/ 2616810 w 692"/>
              <a:gd name="T17" fmla="*/ 659682 h 407"/>
              <a:gd name="T18" fmla="*/ 2555765 w 692"/>
              <a:gd name="T19" fmla="*/ 704476 h 407"/>
              <a:gd name="T20" fmla="*/ 2417395 w 692"/>
              <a:gd name="T21" fmla="*/ 761485 h 407"/>
              <a:gd name="T22" fmla="*/ 2364489 w 692"/>
              <a:gd name="T23" fmla="*/ 851072 h 407"/>
              <a:gd name="T24" fmla="*/ 2348211 w 692"/>
              <a:gd name="T25" fmla="*/ 871432 h 407"/>
              <a:gd name="T26" fmla="*/ 2303444 w 692"/>
              <a:gd name="T27" fmla="*/ 928442 h 407"/>
              <a:gd name="T28" fmla="*/ 2291235 w 692"/>
              <a:gd name="T29" fmla="*/ 834783 h 407"/>
              <a:gd name="T30" fmla="*/ 2279026 w 692"/>
              <a:gd name="T31" fmla="*/ 904009 h 407"/>
              <a:gd name="T32" fmla="*/ 2279026 w 692"/>
              <a:gd name="T33" fmla="*/ 936586 h 407"/>
              <a:gd name="T34" fmla="*/ 2250538 w 692"/>
              <a:gd name="T35" fmla="*/ 965091 h 407"/>
              <a:gd name="T36" fmla="*/ 2262747 w 692"/>
              <a:gd name="T37" fmla="*/ 1034317 h 407"/>
              <a:gd name="T38" fmla="*/ 2291235 w 692"/>
              <a:gd name="T39" fmla="*/ 1062821 h 407"/>
              <a:gd name="T40" fmla="*/ 2246468 w 692"/>
              <a:gd name="T41" fmla="*/ 1095398 h 407"/>
              <a:gd name="T42" fmla="*/ 2165075 w 692"/>
              <a:gd name="T43" fmla="*/ 1164624 h 407"/>
              <a:gd name="T44" fmla="*/ 2042984 w 692"/>
              <a:gd name="T45" fmla="*/ 1237922 h 407"/>
              <a:gd name="T46" fmla="*/ 1977869 w 692"/>
              <a:gd name="T47" fmla="*/ 1368230 h 407"/>
              <a:gd name="T48" fmla="*/ 2014496 w 692"/>
              <a:gd name="T49" fmla="*/ 1588124 h 407"/>
              <a:gd name="T50" fmla="*/ 1933102 w 692"/>
              <a:gd name="T51" fmla="*/ 1620701 h 407"/>
              <a:gd name="T52" fmla="*/ 1896475 w 692"/>
              <a:gd name="T53" fmla="*/ 1543331 h 407"/>
              <a:gd name="T54" fmla="*/ 1884266 w 692"/>
              <a:gd name="T55" fmla="*/ 1433384 h 407"/>
              <a:gd name="T56" fmla="*/ 1802872 w 692"/>
              <a:gd name="T57" fmla="*/ 1396735 h 407"/>
              <a:gd name="T58" fmla="*/ 1754036 w 692"/>
              <a:gd name="T59" fmla="*/ 1368230 h 407"/>
              <a:gd name="T60" fmla="*/ 1668573 w 692"/>
              <a:gd name="T61" fmla="*/ 1360086 h 407"/>
              <a:gd name="T62" fmla="*/ 1554621 w 692"/>
              <a:gd name="T63" fmla="*/ 1388591 h 407"/>
              <a:gd name="T64" fmla="*/ 1566830 w 692"/>
              <a:gd name="T65" fmla="*/ 1433384 h 407"/>
              <a:gd name="T66" fmla="*/ 1481367 w 692"/>
              <a:gd name="T67" fmla="*/ 1421167 h 407"/>
              <a:gd name="T68" fmla="*/ 1404043 w 692"/>
              <a:gd name="T69" fmla="*/ 1400807 h 407"/>
              <a:gd name="T70" fmla="*/ 1302301 w 692"/>
              <a:gd name="T71" fmla="*/ 1400807 h 407"/>
              <a:gd name="T72" fmla="*/ 1212767 w 692"/>
              <a:gd name="T73" fmla="*/ 1461889 h 407"/>
              <a:gd name="T74" fmla="*/ 1159861 w 692"/>
              <a:gd name="T75" fmla="*/ 1600340 h 407"/>
              <a:gd name="T76" fmla="*/ 1070328 w 692"/>
              <a:gd name="T77" fmla="*/ 1531114 h 407"/>
              <a:gd name="T78" fmla="*/ 1013353 w 692"/>
              <a:gd name="T79" fmla="*/ 1396735 h 407"/>
              <a:gd name="T80" fmla="*/ 923819 w 692"/>
              <a:gd name="T81" fmla="*/ 1400807 h 407"/>
              <a:gd name="T82" fmla="*/ 854635 w 692"/>
              <a:gd name="T83" fmla="*/ 1396735 h 407"/>
              <a:gd name="T84" fmla="*/ 818008 w 692"/>
              <a:gd name="T85" fmla="*/ 1335653 h 407"/>
              <a:gd name="T86" fmla="*/ 756962 w 692"/>
              <a:gd name="T87" fmla="*/ 1250139 h 407"/>
              <a:gd name="T88" fmla="*/ 199415 w 692"/>
              <a:gd name="T89" fmla="*/ 1095398 h 407"/>
              <a:gd name="T90" fmla="*/ 101742 w 692"/>
              <a:gd name="T91" fmla="*/ 1018028 h 407"/>
              <a:gd name="T92" fmla="*/ 69185 w 692"/>
              <a:gd name="T93" fmla="*/ 891793 h 407"/>
              <a:gd name="T94" fmla="*/ 65115 w 692"/>
              <a:gd name="T95" fmla="*/ 822567 h 407"/>
              <a:gd name="T96" fmla="*/ 48836 w 692"/>
              <a:gd name="T97" fmla="*/ 822567 h 407"/>
              <a:gd name="T98" fmla="*/ 12209 w 692"/>
              <a:gd name="T99" fmla="*/ 651538 h 407"/>
              <a:gd name="T100" fmla="*/ 36627 w 692"/>
              <a:gd name="T101" fmla="*/ 476437 h 407"/>
              <a:gd name="T102" fmla="*/ 122091 w 692"/>
              <a:gd name="T103" fmla="*/ 236183 h 407"/>
              <a:gd name="T104" fmla="*/ 130230 w 692"/>
              <a:gd name="T105" fmla="*/ 203606 h 407"/>
              <a:gd name="T106" fmla="*/ 142439 w 692"/>
              <a:gd name="T107" fmla="*/ 93659 h 407"/>
              <a:gd name="T108" fmla="*/ 211624 w 692"/>
              <a:gd name="T109" fmla="*/ 101803 h 407"/>
              <a:gd name="T110" fmla="*/ 215694 w 692"/>
              <a:gd name="T111" fmla="*/ 142524 h 407"/>
              <a:gd name="T112" fmla="*/ 260460 w 692"/>
              <a:gd name="T113" fmla="*/ 32577 h 407"/>
              <a:gd name="T114" fmla="*/ 2437744 w 692"/>
              <a:gd name="T115" fmla="*/ 745197 h 407"/>
              <a:gd name="T116" fmla="*/ 2494720 w 692"/>
              <a:gd name="T117" fmla="*/ 724836 h 407"/>
              <a:gd name="T118" fmla="*/ 248251 w 692"/>
              <a:gd name="T119" fmla="*/ 52937 h 407"/>
              <a:gd name="T120" fmla="*/ 1176140 w 692"/>
              <a:gd name="T121" fmla="*/ 1531114 h 40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92" h="407">
                <a:moveTo>
                  <a:pt x="61" y="0"/>
                </a:moveTo>
                <a:cubicBezTo>
                  <a:pt x="378" y="31"/>
                  <a:pt x="378" y="31"/>
                  <a:pt x="378" y="31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83" y="32"/>
                  <a:pt x="383" y="32"/>
                  <a:pt x="383" y="32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6" y="35"/>
                  <a:pt x="386" y="35"/>
                  <a:pt x="386" y="35"/>
                </a:cubicBezTo>
                <a:cubicBezTo>
                  <a:pt x="387" y="36"/>
                  <a:pt x="387" y="36"/>
                  <a:pt x="387" y="36"/>
                </a:cubicBezTo>
                <a:cubicBezTo>
                  <a:pt x="388" y="37"/>
                  <a:pt x="388" y="37"/>
                  <a:pt x="388" y="37"/>
                </a:cubicBezTo>
                <a:cubicBezTo>
                  <a:pt x="390" y="38"/>
                  <a:pt x="390" y="38"/>
                  <a:pt x="390" y="38"/>
                </a:cubicBezTo>
                <a:cubicBezTo>
                  <a:pt x="391" y="38"/>
                  <a:pt x="391" y="38"/>
                  <a:pt x="391" y="38"/>
                </a:cubicBezTo>
                <a:cubicBezTo>
                  <a:pt x="393" y="39"/>
                  <a:pt x="393" y="39"/>
                  <a:pt x="393" y="39"/>
                </a:cubicBezTo>
                <a:cubicBezTo>
                  <a:pt x="395" y="41"/>
                  <a:pt x="395" y="41"/>
                  <a:pt x="395" y="41"/>
                </a:cubicBezTo>
                <a:cubicBezTo>
                  <a:pt x="396" y="40"/>
                  <a:pt x="396" y="40"/>
                  <a:pt x="396" y="40"/>
                </a:cubicBezTo>
                <a:cubicBezTo>
                  <a:pt x="398" y="40"/>
                  <a:pt x="398" y="40"/>
                  <a:pt x="398" y="4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2" y="40"/>
                  <a:pt x="402" y="40"/>
                  <a:pt x="402" y="40"/>
                </a:cubicBezTo>
                <a:cubicBezTo>
                  <a:pt x="405" y="42"/>
                  <a:pt x="405" y="42"/>
                  <a:pt x="405" y="42"/>
                </a:cubicBezTo>
                <a:cubicBezTo>
                  <a:pt x="406" y="42"/>
                  <a:pt x="406" y="42"/>
                  <a:pt x="406" y="42"/>
                </a:cubicBezTo>
                <a:cubicBezTo>
                  <a:pt x="408" y="45"/>
                  <a:pt x="408" y="45"/>
                  <a:pt x="408" y="45"/>
                </a:cubicBezTo>
                <a:cubicBezTo>
                  <a:pt x="412" y="46"/>
                  <a:pt x="412" y="46"/>
                  <a:pt x="412" y="46"/>
                </a:cubicBezTo>
                <a:cubicBezTo>
                  <a:pt x="414" y="47"/>
                  <a:pt x="414" y="47"/>
                  <a:pt x="414" y="47"/>
                </a:cubicBezTo>
                <a:cubicBezTo>
                  <a:pt x="416" y="49"/>
                  <a:pt x="416" y="49"/>
                  <a:pt x="416" y="49"/>
                </a:cubicBezTo>
                <a:cubicBezTo>
                  <a:pt x="418" y="50"/>
                  <a:pt x="418" y="50"/>
                  <a:pt x="418" y="50"/>
                </a:cubicBezTo>
                <a:cubicBezTo>
                  <a:pt x="422" y="50"/>
                  <a:pt x="422" y="50"/>
                  <a:pt x="422" y="50"/>
                </a:cubicBezTo>
                <a:cubicBezTo>
                  <a:pt x="424" y="48"/>
                  <a:pt x="424" y="48"/>
                  <a:pt x="424" y="48"/>
                </a:cubicBezTo>
                <a:cubicBezTo>
                  <a:pt x="425" y="50"/>
                  <a:pt x="425" y="50"/>
                  <a:pt x="425" y="50"/>
                </a:cubicBezTo>
                <a:cubicBezTo>
                  <a:pt x="426" y="52"/>
                  <a:pt x="426" y="52"/>
                  <a:pt x="426" y="52"/>
                </a:cubicBezTo>
                <a:cubicBezTo>
                  <a:pt x="432" y="52"/>
                  <a:pt x="432" y="52"/>
                  <a:pt x="432" y="52"/>
                </a:cubicBezTo>
                <a:cubicBezTo>
                  <a:pt x="433" y="53"/>
                  <a:pt x="433" y="53"/>
                  <a:pt x="433" y="53"/>
                </a:cubicBezTo>
                <a:cubicBezTo>
                  <a:pt x="436" y="54"/>
                  <a:pt x="436" y="54"/>
                  <a:pt x="436" y="54"/>
                </a:cubicBezTo>
                <a:cubicBezTo>
                  <a:pt x="438" y="55"/>
                  <a:pt x="438" y="55"/>
                  <a:pt x="438" y="55"/>
                </a:cubicBezTo>
                <a:cubicBezTo>
                  <a:pt x="487" y="78"/>
                  <a:pt x="487" y="78"/>
                  <a:pt x="487" y="78"/>
                </a:cubicBezTo>
                <a:cubicBezTo>
                  <a:pt x="490" y="82"/>
                  <a:pt x="490" y="82"/>
                  <a:pt x="490" y="82"/>
                </a:cubicBezTo>
                <a:cubicBezTo>
                  <a:pt x="497" y="88"/>
                  <a:pt x="497" y="88"/>
                  <a:pt x="497" y="88"/>
                </a:cubicBezTo>
                <a:cubicBezTo>
                  <a:pt x="505" y="125"/>
                  <a:pt x="505" y="125"/>
                  <a:pt x="505" y="125"/>
                </a:cubicBezTo>
                <a:cubicBezTo>
                  <a:pt x="504" y="142"/>
                  <a:pt x="504" y="142"/>
                  <a:pt x="504" y="142"/>
                </a:cubicBezTo>
                <a:cubicBezTo>
                  <a:pt x="503" y="145"/>
                  <a:pt x="503" y="145"/>
                  <a:pt x="503" y="145"/>
                </a:cubicBezTo>
                <a:cubicBezTo>
                  <a:pt x="502" y="147"/>
                  <a:pt x="502" y="147"/>
                  <a:pt x="502" y="147"/>
                </a:cubicBezTo>
                <a:cubicBezTo>
                  <a:pt x="500" y="150"/>
                  <a:pt x="500" y="150"/>
                  <a:pt x="500" y="150"/>
                </a:cubicBezTo>
                <a:cubicBezTo>
                  <a:pt x="495" y="152"/>
                  <a:pt x="495" y="152"/>
                  <a:pt x="495" y="152"/>
                </a:cubicBezTo>
                <a:cubicBezTo>
                  <a:pt x="493" y="155"/>
                  <a:pt x="493" y="155"/>
                  <a:pt x="493" y="155"/>
                </a:cubicBezTo>
                <a:cubicBezTo>
                  <a:pt x="495" y="159"/>
                  <a:pt x="495" y="159"/>
                  <a:pt x="495" y="159"/>
                </a:cubicBezTo>
                <a:cubicBezTo>
                  <a:pt x="537" y="147"/>
                  <a:pt x="537" y="147"/>
                  <a:pt x="537" y="147"/>
                </a:cubicBezTo>
                <a:cubicBezTo>
                  <a:pt x="542" y="146"/>
                  <a:pt x="542" y="146"/>
                  <a:pt x="542" y="146"/>
                </a:cubicBezTo>
                <a:cubicBezTo>
                  <a:pt x="543" y="140"/>
                  <a:pt x="543" y="140"/>
                  <a:pt x="543" y="140"/>
                </a:cubicBezTo>
                <a:cubicBezTo>
                  <a:pt x="566" y="133"/>
                  <a:pt x="566" y="133"/>
                  <a:pt x="566" y="133"/>
                </a:cubicBezTo>
                <a:cubicBezTo>
                  <a:pt x="576" y="125"/>
                  <a:pt x="576" y="125"/>
                  <a:pt x="576" y="125"/>
                </a:cubicBezTo>
                <a:cubicBezTo>
                  <a:pt x="578" y="124"/>
                  <a:pt x="578" y="124"/>
                  <a:pt x="578" y="124"/>
                </a:cubicBezTo>
                <a:cubicBezTo>
                  <a:pt x="582" y="123"/>
                  <a:pt x="582" y="123"/>
                  <a:pt x="582" y="123"/>
                </a:cubicBezTo>
                <a:cubicBezTo>
                  <a:pt x="587" y="118"/>
                  <a:pt x="587" y="118"/>
                  <a:pt x="587" y="118"/>
                </a:cubicBezTo>
                <a:cubicBezTo>
                  <a:pt x="590" y="116"/>
                  <a:pt x="590" y="116"/>
                  <a:pt x="590" y="116"/>
                </a:cubicBezTo>
                <a:cubicBezTo>
                  <a:pt x="593" y="115"/>
                  <a:pt x="593" y="115"/>
                  <a:pt x="593" y="115"/>
                </a:cubicBezTo>
                <a:cubicBezTo>
                  <a:pt x="595" y="113"/>
                  <a:pt x="595" y="113"/>
                  <a:pt x="595" y="113"/>
                </a:cubicBezTo>
                <a:cubicBezTo>
                  <a:pt x="599" y="112"/>
                  <a:pt x="599" y="112"/>
                  <a:pt x="599" y="112"/>
                </a:cubicBezTo>
                <a:cubicBezTo>
                  <a:pt x="635" y="113"/>
                  <a:pt x="635" y="113"/>
                  <a:pt x="635" y="113"/>
                </a:cubicBezTo>
                <a:cubicBezTo>
                  <a:pt x="637" y="110"/>
                  <a:pt x="637" y="110"/>
                  <a:pt x="637" y="110"/>
                </a:cubicBezTo>
                <a:cubicBezTo>
                  <a:pt x="638" y="110"/>
                  <a:pt x="638" y="110"/>
                  <a:pt x="638" y="110"/>
                </a:cubicBezTo>
                <a:cubicBezTo>
                  <a:pt x="639" y="109"/>
                  <a:pt x="639" y="109"/>
                  <a:pt x="639" y="109"/>
                </a:cubicBezTo>
                <a:cubicBezTo>
                  <a:pt x="641" y="109"/>
                  <a:pt x="641" y="109"/>
                  <a:pt x="641" y="109"/>
                </a:cubicBezTo>
                <a:cubicBezTo>
                  <a:pt x="643" y="109"/>
                  <a:pt x="643" y="109"/>
                  <a:pt x="643" y="109"/>
                </a:cubicBezTo>
                <a:cubicBezTo>
                  <a:pt x="645" y="108"/>
                  <a:pt x="645" y="108"/>
                  <a:pt x="645" y="108"/>
                </a:cubicBezTo>
                <a:cubicBezTo>
                  <a:pt x="645" y="107"/>
                  <a:pt x="645" y="107"/>
                  <a:pt x="645" y="107"/>
                </a:cubicBezTo>
                <a:cubicBezTo>
                  <a:pt x="649" y="102"/>
                  <a:pt x="649" y="102"/>
                  <a:pt x="649" y="102"/>
                </a:cubicBezTo>
                <a:cubicBezTo>
                  <a:pt x="651" y="102"/>
                  <a:pt x="651" y="102"/>
                  <a:pt x="651" y="102"/>
                </a:cubicBezTo>
                <a:cubicBezTo>
                  <a:pt x="654" y="98"/>
                  <a:pt x="654" y="98"/>
                  <a:pt x="654" y="98"/>
                </a:cubicBezTo>
                <a:cubicBezTo>
                  <a:pt x="655" y="95"/>
                  <a:pt x="655" y="95"/>
                  <a:pt x="655" y="95"/>
                </a:cubicBezTo>
                <a:cubicBezTo>
                  <a:pt x="655" y="93"/>
                  <a:pt x="655" y="93"/>
                  <a:pt x="655" y="93"/>
                </a:cubicBezTo>
                <a:cubicBezTo>
                  <a:pt x="658" y="91"/>
                  <a:pt x="658" y="91"/>
                  <a:pt x="658" y="91"/>
                </a:cubicBezTo>
                <a:cubicBezTo>
                  <a:pt x="658" y="89"/>
                  <a:pt x="658" y="89"/>
                  <a:pt x="658" y="89"/>
                </a:cubicBezTo>
                <a:cubicBezTo>
                  <a:pt x="660" y="86"/>
                  <a:pt x="660" y="86"/>
                  <a:pt x="660" y="86"/>
                </a:cubicBezTo>
                <a:cubicBezTo>
                  <a:pt x="665" y="81"/>
                  <a:pt x="665" y="81"/>
                  <a:pt x="665" y="81"/>
                </a:cubicBezTo>
                <a:cubicBezTo>
                  <a:pt x="666" y="79"/>
                  <a:pt x="666" y="79"/>
                  <a:pt x="666" y="79"/>
                </a:cubicBezTo>
                <a:cubicBezTo>
                  <a:pt x="668" y="77"/>
                  <a:pt x="668" y="77"/>
                  <a:pt x="668" y="77"/>
                </a:cubicBezTo>
                <a:cubicBezTo>
                  <a:pt x="668" y="77"/>
                  <a:pt x="668" y="77"/>
                  <a:pt x="668" y="77"/>
                </a:cubicBezTo>
                <a:cubicBezTo>
                  <a:pt x="670" y="78"/>
                  <a:pt x="670" y="78"/>
                  <a:pt x="670" y="78"/>
                </a:cubicBezTo>
                <a:cubicBezTo>
                  <a:pt x="672" y="80"/>
                  <a:pt x="672" y="80"/>
                  <a:pt x="672" y="80"/>
                </a:cubicBezTo>
                <a:cubicBezTo>
                  <a:pt x="674" y="79"/>
                  <a:pt x="674" y="79"/>
                  <a:pt x="674" y="79"/>
                </a:cubicBezTo>
                <a:cubicBezTo>
                  <a:pt x="678" y="80"/>
                  <a:pt x="678" y="80"/>
                  <a:pt x="678" y="80"/>
                </a:cubicBezTo>
                <a:cubicBezTo>
                  <a:pt x="679" y="79"/>
                  <a:pt x="679" y="79"/>
                  <a:pt x="679" y="79"/>
                </a:cubicBezTo>
                <a:cubicBezTo>
                  <a:pt x="683" y="83"/>
                  <a:pt x="683" y="83"/>
                  <a:pt x="683" y="83"/>
                </a:cubicBezTo>
                <a:cubicBezTo>
                  <a:pt x="684" y="87"/>
                  <a:pt x="684" y="87"/>
                  <a:pt x="684" y="87"/>
                </a:cubicBezTo>
                <a:cubicBezTo>
                  <a:pt x="681" y="103"/>
                  <a:pt x="681" y="103"/>
                  <a:pt x="681" y="103"/>
                </a:cubicBezTo>
                <a:cubicBezTo>
                  <a:pt x="680" y="105"/>
                  <a:pt x="680" y="105"/>
                  <a:pt x="680" y="105"/>
                </a:cubicBezTo>
                <a:cubicBezTo>
                  <a:pt x="681" y="105"/>
                  <a:pt x="681" y="105"/>
                  <a:pt x="681" y="105"/>
                </a:cubicBezTo>
                <a:cubicBezTo>
                  <a:pt x="682" y="106"/>
                  <a:pt x="682" y="106"/>
                  <a:pt x="682" y="106"/>
                </a:cubicBezTo>
                <a:cubicBezTo>
                  <a:pt x="683" y="108"/>
                  <a:pt x="683" y="108"/>
                  <a:pt x="683" y="108"/>
                </a:cubicBezTo>
                <a:cubicBezTo>
                  <a:pt x="683" y="110"/>
                  <a:pt x="683" y="110"/>
                  <a:pt x="683" y="110"/>
                </a:cubicBezTo>
                <a:cubicBezTo>
                  <a:pt x="683" y="111"/>
                  <a:pt x="683" y="111"/>
                  <a:pt x="683" y="111"/>
                </a:cubicBezTo>
                <a:cubicBezTo>
                  <a:pt x="683" y="112"/>
                  <a:pt x="683" y="112"/>
                  <a:pt x="683" y="112"/>
                </a:cubicBezTo>
                <a:cubicBezTo>
                  <a:pt x="682" y="113"/>
                  <a:pt x="682" y="113"/>
                  <a:pt x="682" y="113"/>
                </a:cubicBezTo>
                <a:cubicBezTo>
                  <a:pt x="683" y="114"/>
                  <a:pt x="683" y="114"/>
                  <a:pt x="683" y="114"/>
                </a:cubicBezTo>
                <a:cubicBezTo>
                  <a:pt x="683" y="114"/>
                  <a:pt x="683" y="114"/>
                  <a:pt x="683" y="114"/>
                </a:cubicBezTo>
                <a:cubicBezTo>
                  <a:pt x="683" y="114"/>
                  <a:pt x="683" y="114"/>
                  <a:pt x="683" y="114"/>
                </a:cubicBezTo>
                <a:cubicBezTo>
                  <a:pt x="688" y="116"/>
                  <a:pt x="688" y="116"/>
                  <a:pt x="688" y="116"/>
                </a:cubicBezTo>
                <a:cubicBezTo>
                  <a:pt x="687" y="119"/>
                  <a:pt x="687" y="119"/>
                  <a:pt x="687" y="119"/>
                </a:cubicBezTo>
                <a:cubicBezTo>
                  <a:pt x="689" y="121"/>
                  <a:pt x="689" y="121"/>
                  <a:pt x="689" y="121"/>
                </a:cubicBezTo>
                <a:cubicBezTo>
                  <a:pt x="690" y="119"/>
                  <a:pt x="690" y="119"/>
                  <a:pt x="690" y="119"/>
                </a:cubicBezTo>
                <a:cubicBezTo>
                  <a:pt x="692" y="121"/>
                  <a:pt x="692" y="121"/>
                  <a:pt x="692" y="121"/>
                </a:cubicBezTo>
                <a:cubicBezTo>
                  <a:pt x="690" y="123"/>
                  <a:pt x="690" y="123"/>
                  <a:pt x="690" y="123"/>
                </a:cubicBezTo>
                <a:cubicBezTo>
                  <a:pt x="688" y="123"/>
                  <a:pt x="688" y="123"/>
                  <a:pt x="688" y="123"/>
                </a:cubicBezTo>
                <a:cubicBezTo>
                  <a:pt x="687" y="122"/>
                  <a:pt x="687" y="122"/>
                  <a:pt x="687" y="122"/>
                </a:cubicBezTo>
                <a:cubicBezTo>
                  <a:pt x="684" y="123"/>
                  <a:pt x="684" y="123"/>
                  <a:pt x="684" y="123"/>
                </a:cubicBezTo>
                <a:cubicBezTo>
                  <a:pt x="682" y="123"/>
                  <a:pt x="682" y="123"/>
                  <a:pt x="682" y="123"/>
                </a:cubicBezTo>
                <a:cubicBezTo>
                  <a:pt x="680" y="125"/>
                  <a:pt x="680" y="125"/>
                  <a:pt x="680" y="125"/>
                </a:cubicBezTo>
                <a:cubicBezTo>
                  <a:pt x="679" y="125"/>
                  <a:pt x="679" y="125"/>
                  <a:pt x="679" y="125"/>
                </a:cubicBezTo>
                <a:cubicBezTo>
                  <a:pt x="677" y="125"/>
                  <a:pt x="677" y="125"/>
                  <a:pt x="677" y="125"/>
                </a:cubicBezTo>
                <a:cubicBezTo>
                  <a:pt x="675" y="127"/>
                  <a:pt x="675" y="127"/>
                  <a:pt x="675" y="127"/>
                </a:cubicBezTo>
                <a:cubicBezTo>
                  <a:pt x="673" y="127"/>
                  <a:pt x="673" y="127"/>
                  <a:pt x="673" y="127"/>
                </a:cubicBezTo>
                <a:cubicBezTo>
                  <a:pt x="673" y="125"/>
                  <a:pt x="673" y="125"/>
                  <a:pt x="673" y="125"/>
                </a:cubicBezTo>
                <a:cubicBezTo>
                  <a:pt x="670" y="125"/>
                  <a:pt x="670" y="125"/>
                  <a:pt x="670" y="125"/>
                </a:cubicBezTo>
                <a:cubicBezTo>
                  <a:pt x="668" y="127"/>
                  <a:pt x="668" y="127"/>
                  <a:pt x="668" y="127"/>
                </a:cubicBezTo>
                <a:cubicBezTo>
                  <a:pt x="666" y="127"/>
                  <a:pt x="666" y="127"/>
                  <a:pt x="666" y="127"/>
                </a:cubicBezTo>
                <a:cubicBezTo>
                  <a:pt x="665" y="125"/>
                  <a:pt x="665" y="125"/>
                  <a:pt x="665" y="125"/>
                </a:cubicBezTo>
                <a:cubicBezTo>
                  <a:pt x="666" y="123"/>
                  <a:pt x="666" y="123"/>
                  <a:pt x="666" y="123"/>
                </a:cubicBezTo>
                <a:cubicBezTo>
                  <a:pt x="663" y="127"/>
                  <a:pt x="663" y="127"/>
                  <a:pt x="663" y="127"/>
                </a:cubicBezTo>
                <a:cubicBezTo>
                  <a:pt x="660" y="131"/>
                  <a:pt x="660" y="131"/>
                  <a:pt x="660" y="131"/>
                </a:cubicBezTo>
                <a:cubicBezTo>
                  <a:pt x="659" y="132"/>
                  <a:pt x="659" y="132"/>
                  <a:pt x="659" y="132"/>
                </a:cubicBezTo>
                <a:cubicBezTo>
                  <a:pt x="658" y="130"/>
                  <a:pt x="658" y="130"/>
                  <a:pt x="658" y="130"/>
                </a:cubicBezTo>
                <a:cubicBezTo>
                  <a:pt x="657" y="133"/>
                  <a:pt x="657" y="133"/>
                  <a:pt x="657" y="133"/>
                </a:cubicBezTo>
                <a:cubicBezTo>
                  <a:pt x="655" y="133"/>
                  <a:pt x="655" y="133"/>
                  <a:pt x="655" y="133"/>
                </a:cubicBezTo>
                <a:cubicBezTo>
                  <a:pt x="655" y="131"/>
                  <a:pt x="655" y="131"/>
                  <a:pt x="655" y="131"/>
                </a:cubicBezTo>
                <a:cubicBezTo>
                  <a:pt x="654" y="133"/>
                  <a:pt x="654" y="133"/>
                  <a:pt x="654" y="133"/>
                </a:cubicBezTo>
                <a:cubicBezTo>
                  <a:pt x="653" y="135"/>
                  <a:pt x="653" y="135"/>
                  <a:pt x="653" y="135"/>
                </a:cubicBezTo>
                <a:cubicBezTo>
                  <a:pt x="651" y="134"/>
                  <a:pt x="651" y="134"/>
                  <a:pt x="651" y="134"/>
                </a:cubicBezTo>
                <a:cubicBezTo>
                  <a:pt x="651" y="133"/>
                  <a:pt x="651" y="133"/>
                  <a:pt x="651" y="133"/>
                </a:cubicBezTo>
                <a:cubicBezTo>
                  <a:pt x="649" y="135"/>
                  <a:pt x="649" y="135"/>
                  <a:pt x="649" y="135"/>
                </a:cubicBezTo>
                <a:cubicBezTo>
                  <a:pt x="648" y="135"/>
                  <a:pt x="648" y="135"/>
                  <a:pt x="648" y="135"/>
                </a:cubicBezTo>
                <a:cubicBezTo>
                  <a:pt x="646" y="138"/>
                  <a:pt x="646" y="138"/>
                  <a:pt x="646" y="138"/>
                </a:cubicBezTo>
                <a:cubicBezTo>
                  <a:pt x="642" y="141"/>
                  <a:pt x="642" y="141"/>
                  <a:pt x="642" y="141"/>
                </a:cubicBezTo>
                <a:cubicBezTo>
                  <a:pt x="640" y="146"/>
                  <a:pt x="640" y="146"/>
                  <a:pt x="640" y="146"/>
                </a:cubicBezTo>
                <a:cubicBezTo>
                  <a:pt x="639" y="148"/>
                  <a:pt x="639" y="148"/>
                  <a:pt x="639" y="148"/>
                </a:cubicBezTo>
                <a:cubicBezTo>
                  <a:pt x="638" y="149"/>
                  <a:pt x="638" y="149"/>
                  <a:pt x="638" y="149"/>
                </a:cubicBezTo>
                <a:cubicBezTo>
                  <a:pt x="637" y="150"/>
                  <a:pt x="637" y="150"/>
                  <a:pt x="637" y="150"/>
                </a:cubicBezTo>
                <a:cubicBezTo>
                  <a:pt x="637" y="152"/>
                  <a:pt x="637" y="152"/>
                  <a:pt x="637" y="152"/>
                </a:cubicBezTo>
                <a:cubicBezTo>
                  <a:pt x="638" y="152"/>
                  <a:pt x="638" y="152"/>
                  <a:pt x="638" y="152"/>
                </a:cubicBezTo>
                <a:cubicBezTo>
                  <a:pt x="639" y="154"/>
                  <a:pt x="639" y="154"/>
                  <a:pt x="639" y="154"/>
                </a:cubicBezTo>
                <a:cubicBezTo>
                  <a:pt x="634" y="158"/>
                  <a:pt x="634" y="158"/>
                  <a:pt x="634" y="158"/>
                </a:cubicBezTo>
                <a:cubicBezTo>
                  <a:pt x="634" y="159"/>
                  <a:pt x="634" y="159"/>
                  <a:pt x="634" y="159"/>
                </a:cubicBezTo>
                <a:cubicBezTo>
                  <a:pt x="637" y="160"/>
                  <a:pt x="637" y="160"/>
                  <a:pt x="637" y="160"/>
                </a:cubicBezTo>
                <a:cubicBezTo>
                  <a:pt x="639" y="164"/>
                  <a:pt x="639" y="164"/>
                  <a:pt x="639" y="164"/>
                </a:cubicBezTo>
                <a:cubicBezTo>
                  <a:pt x="639" y="166"/>
                  <a:pt x="639" y="166"/>
                  <a:pt x="639" y="166"/>
                </a:cubicBezTo>
                <a:cubicBezTo>
                  <a:pt x="643" y="166"/>
                  <a:pt x="643" y="166"/>
                  <a:pt x="643" y="166"/>
                </a:cubicBezTo>
                <a:cubicBezTo>
                  <a:pt x="644" y="164"/>
                  <a:pt x="644" y="164"/>
                  <a:pt x="644" y="164"/>
                </a:cubicBezTo>
                <a:cubicBezTo>
                  <a:pt x="643" y="162"/>
                  <a:pt x="643" y="162"/>
                  <a:pt x="643" y="162"/>
                </a:cubicBezTo>
                <a:cubicBezTo>
                  <a:pt x="644" y="161"/>
                  <a:pt x="644" y="161"/>
                  <a:pt x="644" y="161"/>
                </a:cubicBezTo>
                <a:cubicBezTo>
                  <a:pt x="646" y="165"/>
                  <a:pt x="646" y="165"/>
                  <a:pt x="646" y="165"/>
                </a:cubicBezTo>
                <a:cubicBezTo>
                  <a:pt x="644" y="168"/>
                  <a:pt x="644" y="168"/>
                  <a:pt x="644" y="168"/>
                </a:cubicBezTo>
                <a:cubicBezTo>
                  <a:pt x="638" y="171"/>
                  <a:pt x="638" y="171"/>
                  <a:pt x="638" y="171"/>
                </a:cubicBezTo>
                <a:cubicBezTo>
                  <a:pt x="637" y="170"/>
                  <a:pt x="637" y="170"/>
                  <a:pt x="637" y="170"/>
                </a:cubicBezTo>
                <a:cubicBezTo>
                  <a:pt x="637" y="168"/>
                  <a:pt x="637" y="168"/>
                  <a:pt x="637" y="168"/>
                </a:cubicBezTo>
                <a:cubicBezTo>
                  <a:pt x="636" y="166"/>
                  <a:pt x="636" y="166"/>
                  <a:pt x="636" y="166"/>
                </a:cubicBezTo>
                <a:cubicBezTo>
                  <a:pt x="634" y="170"/>
                  <a:pt x="634" y="170"/>
                  <a:pt x="634" y="170"/>
                </a:cubicBezTo>
                <a:cubicBezTo>
                  <a:pt x="631" y="173"/>
                  <a:pt x="631" y="173"/>
                  <a:pt x="631" y="173"/>
                </a:cubicBezTo>
                <a:cubicBezTo>
                  <a:pt x="630" y="172"/>
                  <a:pt x="630" y="172"/>
                  <a:pt x="630" y="172"/>
                </a:cubicBezTo>
                <a:cubicBezTo>
                  <a:pt x="630" y="171"/>
                  <a:pt x="630" y="171"/>
                  <a:pt x="630" y="171"/>
                </a:cubicBezTo>
                <a:cubicBezTo>
                  <a:pt x="630" y="168"/>
                  <a:pt x="630" y="168"/>
                  <a:pt x="630" y="168"/>
                </a:cubicBezTo>
                <a:cubicBezTo>
                  <a:pt x="628" y="166"/>
                  <a:pt x="628" y="166"/>
                  <a:pt x="628" y="166"/>
                </a:cubicBezTo>
                <a:cubicBezTo>
                  <a:pt x="628" y="169"/>
                  <a:pt x="628" y="169"/>
                  <a:pt x="628" y="169"/>
                </a:cubicBezTo>
                <a:cubicBezTo>
                  <a:pt x="627" y="172"/>
                  <a:pt x="627" y="172"/>
                  <a:pt x="627" y="172"/>
                </a:cubicBezTo>
                <a:cubicBezTo>
                  <a:pt x="628" y="173"/>
                  <a:pt x="628" y="173"/>
                  <a:pt x="628" y="173"/>
                </a:cubicBezTo>
                <a:cubicBezTo>
                  <a:pt x="627" y="173"/>
                  <a:pt x="627" y="173"/>
                  <a:pt x="627" y="173"/>
                </a:cubicBezTo>
                <a:cubicBezTo>
                  <a:pt x="622" y="174"/>
                  <a:pt x="622" y="174"/>
                  <a:pt x="622" y="174"/>
                </a:cubicBezTo>
                <a:cubicBezTo>
                  <a:pt x="619" y="175"/>
                  <a:pt x="619" y="175"/>
                  <a:pt x="619" y="175"/>
                </a:cubicBezTo>
                <a:cubicBezTo>
                  <a:pt x="616" y="174"/>
                  <a:pt x="616" y="174"/>
                  <a:pt x="616" y="174"/>
                </a:cubicBezTo>
                <a:cubicBezTo>
                  <a:pt x="612" y="174"/>
                  <a:pt x="612" y="174"/>
                  <a:pt x="612" y="174"/>
                </a:cubicBezTo>
                <a:cubicBezTo>
                  <a:pt x="611" y="173"/>
                  <a:pt x="611" y="173"/>
                  <a:pt x="611" y="173"/>
                </a:cubicBezTo>
                <a:cubicBezTo>
                  <a:pt x="609" y="174"/>
                  <a:pt x="609" y="174"/>
                  <a:pt x="609" y="174"/>
                </a:cubicBezTo>
                <a:cubicBezTo>
                  <a:pt x="605" y="176"/>
                  <a:pt x="605" y="176"/>
                  <a:pt x="605" y="176"/>
                </a:cubicBezTo>
                <a:cubicBezTo>
                  <a:pt x="603" y="176"/>
                  <a:pt x="603" y="176"/>
                  <a:pt x="603" y="176"/>
                </a:cubicBezTo>
                <a:cubicBezTo>
                  <a:pt x="599" y="178"/>
                  <a:pt x="599" y="178"/>
                  <a:pt x="599" y="178"/>
                </a:cubicBezTo>
                <a:cubicBezTo>
                  <a:pt x="597" y="179"/>
                  <a:pt x="597" y="179"/>
                  <a:pt x="597" y="179"/>
                </a:cubicBezTo>
                <a:cubicBezTo>
                  <a:pt x="595" y="181"/>
                  <a:pt x="595" y="181"/>
                  <a:pt x="595" y="181"/>
                </a:cubicBezTo>
                <a:cubicBezTo>
                  <a:pt x="595" y="182"/>
                  <a:pt x="595" y="182"/>
                  <a:pt x="595" y="182"/>
                </a:cubicBezTo>
                <a:cubicBezTo>
                  <a:pt x="591" y="184"/>
                  <a:pt x="591" y="184"/>
                  <a:pt x="591" y="184"/>
                </a:cubicBezTo>
                <a:cubicBezTo>
                  <a:pt x="592" y="186"/>
                  <a:pt x="592" y="186"/>
                  <a:pt x="592" y="186"/>
                </a:cubicBezTo>
                <a:cubicBezTo>
                  <a:pt x="594" y="187"/>
                  <a:pt x="594" y="187"/>
                  <a:pt x="594" y="187"/>
                </a:cubicBezTo>
                <a:cubicBezTo>
                  <a:pt x="594" y="189"/>
                  <a:pt x="594" y="189"/>
                  <a:pt x="594" y="189"/>
                </a:cubicBezTo>
                <a:cubicBezTo>
                  <a:pt x="593" y="190"/>
                  <a:pt x="593" y="190"/>
                  <a:pt x="593" y="190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2" y="194"/>
                  <a:pt x="592" y="194"/>
                  <a:pt x="592" y="194"/>
                </a:cubicBezTo>
                <a:cubicBezTo>
                  <a:pt x="592" y="195"/>
                  <a:pt x="592" y="195"/>
                  <a:pt x="592" y="195"/>
                </a:cubicBezTo>
                <a:cubicBezTo>
                  <a:pt x="591" y="196"/>
                  <a:pt x="591" y="196"/>
                  <a:pt x="591" y="196"/>
                </a:cubicBezTo>
                <a:cubicBezTo>
                  <a:pt x="590" y="199"/>
                  <a:pt x="590" y="199"/>
                  <a:pt x="590" y="199"/>
                </a:cubicBezTo>
                <a:cubicBezTo>
                  <a:pt x="589" y="199"/>
                  <a:pt x="589" y="199"/>
                  <a:pt x="589" y="199"/>
                </a:cubicBezTo>
                <a:cubicBezTo>
                  <a:pt x="588" y="200"/>
                  <a:pt x="588" y="200"/>
                  <a:pt x="588" y="200"/>
                </a:cubicBezTo>
                <a:cubicBezTo>
                  <a:pt x="587" y="204"/>
                  <a:pt x="587" y="204"/>
                  <a:pt x="587" y="204"/>
                </a:cubicBezTo>
                <a:cubicBezTo>
                  <a:pt x="585" y="204"/>
                  <a:pt x="585" y="204"/>
                  <a:pt x="585" y="204"/>
                </a:cubicBezTo>
                <a:cubicBezTo>
                  <a:pt x="584" y="206"/>
                  <a:pt x="584" y="206"/>
                  <a:pt x="584" y="206"/>
                </a:cubicBezTo>
                <a:cubicBezTo>
                  <a:pt x="583" y="206"/>
                  <a:pt x="583" y="206"/>
                  <a:pt x="583" y="206"/>
                </a:cubicBezTo>
                <a:cubicBezTo>
                  <a:pt x="583" y="207"/>
                  <a:pt x="583" y="207"/>
                  <a:pt x="583" y="207"/>
                </a:cubicBezTo>
                <a:cubicBezTo>
                  <a:pt x="581" y="210"/>
                  <a:pt x="581" y="210"/>
                  <a:pt x="581" y="210"/>
                </a:cubicBezTo>
                <a:cubicBezTo>
                  <a:pt x="581" y="209"/>
                  <a:pt x="581" y="209"/>
                  <a:pt x="581" y="209"/>
                </a:cubicBezTo>
                <a:cubicBezTo>
                  <a:pt x="579" y="210"/>
                  <a:pt x="579" y="210"/>
                  <a:pt x="579" y="210"/>
                </a:cubicBezTo>
                <a:cubicBezTo>
                  <a:pt x="580" y="207"/>
                  <a:pt x="580" y="207"/>
                  <a:pt x="580" y="207"/>
                </a:cubicBezTo>
                <a:cubicBezTo>
                  <a:pt x="579" y="206"/>
                  <a:pt x="579" y="206"/>
                  <a:pt x="579" y="206"/>
                </a:cubicBezTo>
                <a:cubicBezTo>
                  <a:pt x="578" y="206"/>
                  <a:pt x="578" y="206"/>
                  <a:pt x="578" y="206"/>
                </a:cubicBezTo>
                <a:cubicBezTo>
                  <a:pt x="575" y="204"/>
                  <a:pt x="575" y="204"/>
                  <a:pt x="575" y="204"/>
                </a:cubicBezTo>
                <a:cubicBezTo>
                  <a:pt x="574" y="202"/>
                  <a:pt x="574" y="202"/>
                  <a:pt x="574" y="202"/>
                </a:cubicBezTo>
                <a:cubicBezTo>
                  <a:pt x="575" y="200"/>
                  <a:pt x="575" y="200"/>
                  <a:pt x="575" y="200"/>
                </a:cubicBezTo>
                <a:cubicBezTo>
                  <a:pt x="579" y="196"/>
                  <a:pt x="579" y="196"/>
                  <a:pt x="579" y="196"/>
                </a:cubicBezTo>
                <a:cubicBezTo>
                  <a:pt x="576" y="197"/>
                  <a:pt x="576" y="197"/>
                  <a:pt x="576" y="197"/>
                </a:cubicBezTo>
                <a:cubicBezTo>
                  <a:pt x="574" y="199"/>
                  <a:pt x="574" y="199"/>
                  <a:pt x="574" y="199"/>
                </a:cubicBezTo>
                <a:cubicBezTo>
                  <a:pt x="573" y="201"/>
                  <a:pt x="573" y="201"/>
                  <a:pt x="573" y="201"/>
                </a:cubicBezTo>
                <a:cubicBezTo>
                  <a:pt x="573" y="204"/>
                  <a:pt x="573" y="204"/>
                  <a:pt x="573" y="204"/>
                </a:cubicBezTo>
                <a:cubicBezTo>
                  <a:pt x="574" y="205"/>
                  <a:pt x="574" y="205"/>
                  <a:pt x="574" y="205"/>
                </a:cubicBezTo>
                <a:cubicBezTo>
                  <a:pt x="574" y="208"/>
                  <a:pt x="574" y="208"/>
                  <a:pt x="574" y="208"/>
                </a:cubicBezTo>
                <a:cubicBezTo>
                  <a:pt x="575" y="210"/>
                  <a:pt x="575" y="210"/>
                  <a:pt x="575" y="210"/>
                </a:cubicBezTo>
                <a:cubicBezTo>
                  <a:pt x="577" y="214"/>
                  <a:pt x="577" y="214"/>
                  <a:pt x="577" y="214"/>
                </a:cubicBezTo>
                <a:cubicBezTo>
                  <a:pt x="577" y="217"/>
                  <a:pt x="577" y="217"/>
                  <a:pt x="577" y="217"/>
                </a:cubicBezTo>
                <a:cubicBezTo>
                  <a:pt x="575" y="221"/>
                  <a:pt x="575" y="221"/>
                  <a:pt x="575" y="221"/>
                </a:cubicBezTo>
                <a:cubicBezTo>
                  <a:pt x="572" y="223"/>
                  <a:pt x="572" y="223"/>
                  <a:pt x="572" y="223"/>
                </a:cubicBezTo>
                <a:cubicBezTo>
                  <a:pt x="570" y="228"/>
                  <a:pt x="570" y="228"/>
                  <a:pt x="570" y="228"/>
                </a:cubicBezTo>
                <a:cubicBezTo>
                  <a:pt x="569" y="230"/>
                  <a:pt x="569" y="230"/>
                  <a:pt x="569" y="230"/>
                </a:cubicBezTo>
                <a:cubicBezTo>
                  <a:pt x="569" y="232"/>
                  <a:pt x="569" y="232"/>
                  <a:pt x="569" y="232"/>
                </a:cubicBezTo>
                <a:cubicBezTo>
                  <a:pt x="568" y="233"/>
                  <a:pt x="568" y="233"/>
                  <a:pt x="568" y="233"/>
                </a:cubicBezTo>
                <a:cubicBezTo>
                  <a:pt x="568" y="232"/>
                  <a:pt x="568" y="232"/>
                  <a:pt x="568" y="232"/>
                </a:cubicBezTo>
                <a:cubicBezTo>
                  <a:pt x="568" y="231"/>
                  <a:pt x="568" y="231"/>
                  <a:pt x="568" y="231"/>
                </a:cubicBezTo>
                <a:cubicBezTo>
                  <a:pt x="565" y="235"/>
                  <a:pt x="565" y="235"/>
                  <a:pt x="565" y="235"/>
                </a:cubicBezTo>
                <a:cubicBezTo>
                  <a:pt x="565" y="236"/>
                  <a:pt x="565" y="236"/>
                  <a:pt x="565" y="236"/>
                </a:cubicBezTo>
                <a:cubicBezTo>
                  <a:pt x="564" y="237"/>
                  <a:pt x="564" y="237"/>
                  <a:pt x="564" y="237"/>
                </a:cubicBezTo>
                <a:cubicBezTo>
                  <a:pt x="564" y="235"/>
                  <a:pt x="564" y="235"/>
                  <a:pt x="564" y="235"/>
                </a:cubicBezTo>
                <a:cubicBezTo>
                  <a:pt x="565" y="232"/>
                  <a:pt x="565" y="232"/>
                  <a:pt x="565" y="232"/>
                </a:cubicBezTo>
                <a:cubicBezTo>
                  <a:pt x="566" y="230"/>
                  <a:pt x="566" y="230"/>
                  <a:pt x="566" y="230"/>
                </a:cubicBezTo>
                <a:cubicBezTo>
                  <a:pt x="566" y="228"/>
                  <a:pt x="566" y="228"/>
                  <a:pt x="566" y="228"/>
                </a:cubicBezTo>
                <a:cubicBezTo>
                  <a:pt x="567" y="226"/>
                  <a:pt x="567" y="226"/>
                  <a:pt x="567" y="226"/>
                </a:cubicBezTo>
                <a:cubicBezTo>
                  <a:pt x="567" y="226"/>
                  <a:pt x="567" y="226"/>
                  <a:pt x="567" y="226"/>
                </a:cubicBezTo>
                <a:cubicBezTo>
                  <a:pt x="569" y="225"/>
                  <a:pt x="569" y="225"/>
                  <a:pt x="569" y="225"/>
                </a:cubicBezTo>
                <a:cubicBezTo>
                  <a:pt x="566" y="225"/>
                  <a:pt x="566" y="225"/>
                  <a:pt x="566" y="225"/>
                </a:cubicBezTo>
                <a:cubicBezTo>
                  <a:pt x="565" y="223"/>
                  <a:pt x="565" y="223"/>
                  <a:pt x="565" y="223"/>
                </a:cubicBezTo>
                <a:cubicBezTo>
                  <a:pt x="566" y="222"/>
                  <a:pt x="566" y="222"/>
                  <a:pt x="566" y="222"/>
                </a:cubicBezTo>
                <a:cubicBezTo>
                  <a:pt x="566" y="221"/>
                  <a:pt x="566" y="221"/>
                  <a:pt x="566" y="221"/>
                </a:cubicBezTo>
                <a:cubicBezTo>
                  <a:pt x="565" y="221"/>
                  <a:pt x="565" y="221"/>
                  <a:pt x="565" y="221"/>
                </a:cubicBezTo>
                <a:cubicBezTo>
                  <a:pt x="564" y="220"/>
                  <a:pt x="564" y="220"/>
                  <a:pt x="564" y="220"/>
                </a:cubicBezTo>
                <a:cubicBezTo>
                  <a:pt x="564" y="221"/>
                  <a:pt x="564" y="221"/>
                  <a:pt x="564" y="221"/>
                </a:cubicBezTo>
                <a:cubicBezTo>
                  <a:pt x="562" y="219"/>
                  <a:pt x="562" y="219"/>
                  <a:pt x="562" y="219"/>
                </a:cubicBezTo>
                <a:cubicBezTo>
                  <a:pt x="562" y="217"/>
                  <a:pt x="562" y="217"/>
                  <a:pt x="562" y="217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64" y="211"/>
                  <a:pt x="564" y="211"/>
                  <a:pt x="564" y="211"/>
                </a:cubicBezTo>
                <a:cubicBezTo>
                  <a:pt x="562" y="207"/>
                  <a:pt x="562" y="207"/>
                  <a:pt x="562" y="207"/>
                </a:cubicBezTo>
                <a:cubicBezTo>
                  <a:pt x="563" y="205"/>
                  <a:pt x="563" y="205"/>
                  <a:pt x="563" y="205"/>
                </a:cubicBezTo>
                <a:cubicBezTo>
                  <a:pt x="565" y="204"/>
                  <a:pt x="565" y="204"/>
                  <a:pt x="565" y="204"/>
                </a:cubicBezTo>
                <a:cubicBezTo>
                  <a:pt x="565" y="203"/>
                  <a:pt x="565" y="203"/>
                  <a:pt x="565" y="203"/>
                </a:cubicBezTo>
                <a:cubicBezTo>
                  <a:pt x="565" y="200"/>
                  <a:pt x="565" y="200"/>
                  <a:pt x="565" y="200"/>
                </a:cubicBezTo>
                <a:cubicBezTo>
                  <a:pt x="565" y="200"/>
                  <a:pt x="565" y="200"/>
                  <a:pt x="565" y="200"/>
                </a:cubicBezTo>
                <a:cubicBezTo>
                  <a:pt x="565" y="200"/>
                  <a:pt x="565" y="200"/>
                  <a:pt x="565" y="200"/>
                </a:cubicBezTo>
                <a:cubicBezTo>
                  <a:pt x="564" y="203"/>
                  <a:pt x="564" y="203"/>
                  <a:pt x="564" y="203"/>
                </a:cubicBezTo>
                <a:cubicBezTo>
                  <a:pt x="562" y="204"/>
                  <a:pt x="562" y="204"/>
                  <a:pt x="562" y="204"/>
                </a:cubicBezTo>
                <a:cubicBezTo>
                  <a:pt x="560" y="206"/>
                  <a:pt x="560" y="206"/>
                  <a:pt x="560" y="206"/>
                </a:cubicBezTo>
                <a:cubicBezTo>
                  <a:pt x="559" y="206"/>
                  <a:pt x="559" y="206"/>
                  <a:pt x="559" y="206"/>
                </a:cubicBezTo>
                <a:cubicBezTo>
                  <a:pt x="560" y="207"/>
                  <a:pt x="560" y="207"/>
                  <a:pt x="560" y="207"/>
                </a:cubicBezTo>
                <a:cubicBezTo>
                  <a:pt x="560" y="209"/>
                  <a:pt x="560" y="209"/>
                  <a:pt x="560" y="209"/>
                </a:cubicBezTo>
                <a:cubicBezTo>
                  <a:pt x="559" y="212"/>
                  <a:pt x="559" y="212"/>
                  <a:pt x="559" y="212"/>
                </a:cubicBezTo>
                <a:cubicBezTo>
                  <a:pt x="560" y="214"/>
                  <a:pt x="560" y="214"/>
                  <a:pt x="560" y="214"/>
                </a:cubicBezTo>
                <a:cubicBezTo>
                  <a:pt x="560" y="215"/>
                  <a:pt x="560" y="215"/>
                  <a:pt x="560" y="215"/>
                </a:cubicBezTo>
                <a:cubicBezTo>
                  <a:pt x="560" y="218"/>
                  <a:pt x="560" y="218"/>
                  <a:pt x="560" y="218"/>
                </a:cubicBezTo>
                <a:cubicBezTo>
                  <a:pt x="560" y="222"/>
                  <a:pt x="560" y="222"/>
                  <a:pt x="560" y="222"/>
                </a:cubicBezTo>
                <a:cubicBezTo>
                  <a:pt x="559" y="223"/>
                  <a:pt x="559" y="223"/>
                  <a:pt x="559" y="223"/>
                </a:cubicBezTo>
                <a:cubicBezTo>
                  <a:pt x="556" y="219"/>
                  <a:pt x="556" y="219"/>
                  <a:pt x="556" y="219"/>
                </a:cubicBezTo>
                <a:cubicBezTo>
                  <a:pt x="554" y="219"/>
                  <a:pt x="554" y="219"/>
                  <a:pt x="554" y="219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1" y="216"/>
                  <a:pt x="551" y="216"/>
                  <a:pt x="551" y="216"/>
                </a:cubicBezTo>
                <a:cubicBezTo>
                  <a:pt x="550" y="215"/>
                  <a:pt x="550" y="215"/>
                  <a:pt x="550" y="215"/>
                </a:cubicBezTo>
                <a:cubicBezTo>
                  <a:pt x="552" y="212"/>
                  <a:pt x="552" y="212"/>
                  <a:pt x="552" y="212"/>
                </a:cubicBezTo>
                <a:cubicBezTo>
                  <a:pt x="550" y="215"/>
                  <a:pt x="550" y="215"/>
                  <a:pt x="550" y="215"/>
                </a:cubicBezTo>
                <a:cubicBezTo>
                  <a:pt x="550" y="217"/>
                  <a:pt x="550" y="217"/>
                  <a:pt x="550" y="217"/>
                </a:cubicBezTo>
                <a:cubicBezTo>
                  <a:pt x="552" y="217"/>
                  <a:pt x="552" y="217"/>
                  <a:pt x="552" y="217"/>
                </a:cubicBezTo>
                <a:cubicBezTo>
                  <a:pt x="553" y="220"/>
                  <a:pt x="553" y="220"/>
                  <a:pt x="553" y="220"/>
                </a:cubicBezTo>
                <a:cubicBezTo>
                  <a:pt x="556" y="221"/>
                  <a:pt x="556" y="221"/>
                  <a:pt x="556" y="221"/>
                </a:cubicBezTo>
                <a:cubicBezTo>
                  <a:pt x="558" y="224"/>
                  <a:pt x="558" y="224"/>
                  <a:pt x="558" y="224"/>
                </a:cubicBezTo>
                <a:cubicBezTo>
                  <a:pt x="560" y="225"/>
                  <a:pt x="560" y="225"/>
                  <a:pt x="560" y="225"/>
                </a:cubicBezTo>
                <a:cubicBezTo>
                  <a:pt x="560" y="227"/>
                  <a:pt x="560" y="227"/>
                  <a:pt x="560" y="227"/>
                </a:cubicBezTo>
                <a:cubicBezTo>
                  <a:pt x="560" y="230"/>
                  <a:pt x="560" y="230"/>
                  <a:pt x="560" y="230"/>
                </a:cubicBezTo>
                <a:cubicBezTo>
                  <a:pt x="558" y="230"/>
                  <a:pt x="558" y="230"/>
                  <a:pt x="558" y="230"/>
                </a:cubicBezTo>
                <a:cubicBezTo>
                  <a:pt x="557" y="228"/>
                  <a:pt x="557" y="228"/>
                  <a:pt x="557" y="228"/>
                </a:cubicBezTo>
                <a:cubicBezTo>
                  <a:pt x="556" y="227"/>
                  <a:pt x="556" y="227"/>
                  <a:pt x="556" y="227"/>
                </a:cubicBezTo>
                <a:cubicBezTo>
                  <a:pt x="557" y="230"/>
                  <a:pt x="557" y="230"/>
                  <a:pt x="557" y="230"/>
                </a:cubicBezTo>
                <a:cubicBezTo>
                  <a:pt x="560" y="232"/>
                  <a:pt x="560" y="232"/>
                  <a:pt x="560" y="232"/>
                </a:cubicBezTo>
                <a:cubicBezTo>
                  <a:pt x="560" y="233"/>
                  <a:pt x="560" y="233"/>
                  <a:pt x="560" y="233"/>
                </a:cubicBezTo>
                <a:cubicBezTo>
                  <a:pt x="560" y="234"/>
                  <a:pt x="560" y="234"/>
                  <a:pt x="560" y="234"/>
                </a:cubicBezTo>
                <a:cubicBezTo>
                  <a:pt x="560" y="235"/>
                  <a:pt x="560" y="235"/>
                  <a:pt x="560" y="235"/>
                </a:cubicBezTo>
                <a:cubicBezTo>
                  <a:pt x="557" y="235"/>
                  <a:pt x="557" y="235"/>
                  <a:pt x="557" y="235"/>
                </a:cubicBezTo>
                <a:cubicBezTo>
                  <a:pt x="560" y="237"/>
                  <a:pt x="560" y="237"/>
                  <a:pt x="560" y="237"/>
                </a:cubicBezTo>
                <a:cubicBezTo>
                  <a:pt x="559" y="239"/>
                  <a:pt x="559" y="239"/>
                  <a:pt x="559" y="239"/>
                </a:cubicBezTo>
                <a:cubicBezTo>
                  <a:pt x="558" y="238"/>
                  <a:pt x="558" y="238"/>
                  <a:pt x="558" y="238"/>
                </a:cubicBezTo>
                <a:cubicBezTo>
                  <a:pt x="556" y="236"/>
                  <a:pt x="556" y="236"/>
                  <a:pt x="556" y="236"/>
                </a:cubicBezTo>
                <a:cubicBezTo>
                  <a:pt x="553" y="236"/>
                  <a:pt x="553" y="236"/>
                  <a:pt x="553" y="236"/>
                </a:cubicBezTo>
                <a:cubicBezTo>
                  <a:pt x="551" y="235"/>
                  <a:pt x="551" y="235"/>
                  <a:pt x="551" y="235"/>
                </a:cubicBezTo>
                <a:cubicBezTo>
                  <a:pt x="553" y="237"/>
                  <a:pt x="553" y="237"/>
                  <a:pt x="553" y="237"/>
                </a:cubicBezTo>
                <a:cubicBezTo>
                  <a:pt x="555" y="238"/>
                  <a:pt x="555" y="238"/>
                  <a:pt x="555" y="238"/>
                </a:cubicBezTo>
                <a:cubicBezTo>
                  <a:pt x="556" y="238"/>
                  <a:pt x="556" y="238"/>
                  <a:pt x="556" y="238"/>
                </a:cubicBezTo>
                <a:cubicBezTo>
                  <a:pt x="557" y="241"/>
                  <a:pt x="557" y="241"/>
                  <a:pt x="557" y="241"/>
                </a:cubicBezTo>
                <a:cubicBezTo>
                  <a:pt x="560" y="241"/>
                  <a:pt x="560" y="241"/>
                  <a:pt x="560" y="241"/>
                </a:cubicBezTo>
                <a:cubicBezTo>
                  <a:pt x="561" y="241"/>
                  <a:pt x="561" y="241"/>
                  <a:pt x="561" y="241"/>
                </a:cubicBezTo>
                <a:cubicBezTo>
                  <a:pt x="562" y="242"/>
                  <a:pt x="562" y="242"/>
                  <a:pt x="562" y="242"/>
                </a:cubicBezTo>
                <a:cubicBezTo>
                  <a:pt x="563" y="244"/>
                  <a:pt x="563" y="244"/>
                  <a:pt x="563" y="244"/>
                </a:cubicBezTo>
                <a:cubicBezTo>
                  <a:pt x="562" y="246"/>
                  <a:pt x="562" y="246"/>
                  <a:pt x="562" y="246"/>
                </a:cubicBezTo>
                <a:cubicBezTo>
                  <a:pt x="561" y="246"/>
                  <a:pt x="561" y="246"/>
                  <a:pt x="561" y="246"/>
                </a:cubicBezTo>
                <a:cubicBezTo>
                  <a:pt x="561" y="247"/>
                  <a:pt x="561" y="247"/>
                  <a:pt x="561" y="247"/>
                </a:cubicBezTo>
                <a:cubicBezTo>
                  <a:pt x="562" y="248"/>
                  <a:pt x="562" y="248"/>
                  <a:pt x="562" y="248"/>
                </a:cubicBezTo>
                <a:cubicBezTo>
                  <a:pt x="562" y="251"/>
                  <a:pt x="562" y="251"/>
                  <a:pt x="562" y="251"/>
                </a:cubicBezTo>
                <a:cubicBezTo>
                  <a:pt x="561" y="252"/>
                  <a:pt x="561" y="252"/>
                  <a:pt x="561" y="252"/>
                </a:cubicBezTo>
                <a:cubicBezTo>
                  <a:pt x="560" y="252"/>
                  <a:pt x="560" y="252"/>
                  <a:pt x="560" y="252"/>
                </a:cubicBezTo>
                <a:cubicBezTo>
                  <a:pt x="559" y="253"/>
                  <a:pt x="559" y="253"/>
                  <a:pt x="559" y="253"/>
                </a:cubicBezTo>
                <a:cubicBezTo>
                  <a:pt x="556" y="254"/>
                  <a:pt x="556" y="254"/>
                  <a:pt x="556" y="254"/>
                </a:cubicBezTo>
                <a:cubicBezTo>
                  <a:pt x="555" y="255"/>
                  <a:pt x="555" y="255"/>
                  <a:pt x="555" y="255"/>
                </a:cubicBezTo>
                <a:cubicBezTo>
                  <a:pt x="553" y="254"/>
                  <a:pt x="553" y="254"/>
                  <a:pt x="553" y="254"/>
                </a:cubicBezTo>
                <a:cubicBezTo>
                  <a:pt x="552" y="252"/>
                  <a:pt x="552" y="252"/>
                  <a:pt x="552" y="252"/>
                </a:cubicBezTo>
                <a:cubicBezTo>
                  <a:pt x="551" y="252"/>
                  <a:pt x="551" y="252"/>
                  <a:pt x="551" y="252"/>
                </a:cubicBezTo>
                <a:cubicBezTo>
                  <a:pt x="551" y="256"/>
                  <a:pt x="551" y="256"/>
                  <a:pt x="551" y="256"/>
                </a:cubicBezTo>
                <a:cubicBezTo>
                  <a:pt x="551" y="257"/>
                  <a:pt x="551" y="257"/>
                  <a:pt x="551" y="257"/>
                </a:cubicBezTo>
                <a:cubicBezTo>
                  <a:pt x="553" y="256"/>
                  <a:pt x="553" y="256"/>
                  <a:pt x="553" y="256"/>
                </a:cubicBezTo>
                <a:cubicBezTo>
                  <a:pt x="558" y="256"/>
                  <a:pt x="558" y="256"/>
                  <a:pt x="558" y="256"/>
                </a:cubicBezTo>
                <a:cubicBezTo>
                  <a:pt x="559" y="256"/>
                  <a:pt x="559" y="256"/>
                  <a:pt x="559" y="256"/>
                </a:cubicBezTo>
                <a:cubicBezTo>
                  <a:pt x="559" y="260"/>
                  <a:pt x="559" y="260"/>
                  <a:pt x="559" y="260"/>
                </a:cubicBezTo>
                <a:cubicBezTo>
                  <a:pt x="560" y="260"/>
                  <a:pt x="560" y="260"/>
                  <a:pt x="560" y="260"/>
                </a:cubicBezTo>
                <a:cubicBezTo>
                  <a:pt x="561" y="259"/>
                  <a:pt x="561" y="259"/>
                  <a:pt x="561" y="259"/>
                </a:cubicBezTo>
                <a:cubicBezTo>
                  <a:pt x="562" y="256"/>
                  <a:pt x="562" y="256"/>
                  <a:pt x="562" y="256"/>
                </a:cubicBezTo>
                <a:cubicBezTo>
                  <a:pt x="563" y="256"/>
                  <a:pt x="563" y="256"/>
                  <a:pt x="563" y="256"/>
                </a:cubicBezTo>
                <a:cubicBezTo>
                  <a:pt x="563" y="258"/>
                  <a:pt x="563" y="258"/>
                  <a:pt x="563" y="258"/>
                </a:cubicBezTo>
                <a:cubicBezTo>
                  <a:pt x="563" y="261"/>
                  <a:pt x="563" y="261"/>
                  <a:pt x="563" y="261"/>
                </a:cubicBezTo>
                <a:cubicBezTo>
                  <a:pt x="562" y="261"/>
                  <a:pt x="562" y="261"/>
                  <a:pt x="562" y="261"/>
                </a:cubicBezTo>
                <a:cubicBezTo>
                  <a:pt x="560" y="263"/>
                  <a:pt x="560" y="263"/>
                  <a:pt x="560" y="263"/>
                </a:cubicBezTo>
                <a:cubicBezTo>
                  <a:pt x="559" y="265"/>
                  <a:pt x="559" y="265"/>
                  <a:pt x="559" y="265"/>
                </a:cubicBezTo>
                <a:cubicBezTo>
                  <a:pt x="558" y="266"/>
                  <a:pt x="558" y="266"/>
                  <a:pt x="558" y="266"/>
                </a:cubicBezTo>
                <a:cubicBezTo>
                  <a:pt x="556" y="265"/>
                  <a:pt x="556" y="265"/>
                  <a:pt x="556" y="265"/>
                </a:cubicBezTo>
                <a:cubicBezTo>
                  <a:pt x="554" y="265"/>
                  <a:pt x="554" y="265"/>
                  <a:pt x="554" y="265"/>
                </a:cubicBezTo>
                <a:cubicBezTo>
                  <a:pt x="553" y="262"/>
                  <a:pt x="553" y="262"/>
                  <a:pt x="553" y="262"/>
                </a:cubicBezTo>
                <a:cubicBezTo>
                  <a:pt x="553" y="264"/>
                  <a:pt x="553" y="264"/>
                  <a:pt x="553" y="264"/>
                </a:cubicBezTo>
                <a:cubicBezTo>
                  <a:pt x="551" y="265"/>
                  <a:pt x="551" y="265"/>
                  <a:pt x="551" y="265"/>
                </a:cubicBezTo>
                <a:cubicBezTo>
                  <a:pt x="550" y="264"/>
                  <a:pt x="550" y="264"/>
                  <a:pt x="550" y="264"/>
                </a:cubicBezTo>
                <a:cubicBezTo>
                  <a:pt x="548" y="264"/>
                  <a:pt x="548" y="264"/>
                  <a:pt x="548" y="264"/>
                </a:cubicBezTo>
                <a:cubicBezTo>
                  <a:pt x="549" y="265"/>
                  <a:pt x="549" y="265"/>
                  <a:pt x="549" y="265"/>
                </a:cubicBezTo>
                <a:cubicBezTo>
                  <a:pt x="552" y="266"/>
                  <a:pt x="552" y="266"/>
                  <a:pt x="552" y="266"/>
                </a:cubicBezTo>
                <a:cubicBezTo>
                  <a:pt x="553" y="267"/>
                  <a:pt x="553" y="267"/>
                  <a:pt x="553" y="267"/>
                </a:cubicBezTo>
                <a:cubicBezTo>
                  <a:pt x="552" y="268"/>
                  <a:pt x="552" y="268"/>
                  <a:pt x="552" y="268"/>
                </a:cubicBezTo>
                <a:cubicBezTo>
                  <a:pt x="552" y="269"/>
                  <a:pt x="552" y="269"/>
                  <a:pt x="552" y="269"/>
                </a:cubicBezTo>
                <a:cubicBezTo>
                  <a:pt x="549" y="270"/>
                  <a:pt x="549" y="270"/>
                  <a:pt x="549" y="270"/>
                </a:cubicBezTo>
                <a:cubicBezTo>
                  <a:pt x="547" y="270"/>
                  <a:pt x="547" y="270"/>
                  <a:pt x="547" y="270"/>
                </a:cubicBezTo>
                <a:cubicBezTo>
                  <a:pt x="549" y="271"/>
                  <a:pt x="549" y="271"/>
                  <a:pt x="549" y="271"/>
                </a:cubicBezTo>
                <a:cubicBezTo>
                  <a:pt x="552" y="272"/>
                  <a:pt x="552" y="272"/>
                  <a:pt x="552" y="272"/>
                </a:cubicBezTo>
                <a:cubicBezTo>
                  <a:pt x="554" y="270"/>
                  <a:pt x="554" y="270"/>
                  <a:pt x="554" y="270"/>
                </a:cubicBezTo>
                <a:cubicBezTo>
                  <a:pt x="555" y="270"/>
                  <a:pt x="555" y="270"/>
                  <a:pt x="555" y="270"/>
                </a:cubicBezTo>
                <a:cubicBezTo>
                  <a:pt x="555" y="271"/>
                  <a:pt x="555" y="271"/>
                  <a:pt x="555" y="271"/>
                </a:cubicBezTo>
                <a:cubicBezTo>
                  <a:pt x="553" y="273"/>
                  <a:pt x="553" y="273"/>
                  <a:pt x="553" y="273"/>
                </a:cubicBezTo>
                <a:cubicBezTo>
                  <a:pt x="551" y="274"/>
                  <a:pt x="551" y="274"/>
                  <a:pt x="551" y="274"/>
                </a:cubicBezTo>
                <a:cubicBezTo>
                  <a:pt x="551" y="273"/>
                  <a:pt x="551" y="273"/>
                  <a:pt x="551" y="273"/>
                </a:cubicBezTo>
                <a:cubicBezTo>
                  <a:pt x="549" y="273"/>
                  <a:pt x="549" y="273"/>
                  <a:pt x="549" y="273"/>
                </a:cubicBezTo>
                <a:cubicBezTo>
                  <a:pt x="548" y="274"/>
                  <a:pt x="548" y="274"/>
                  <a:pt x="548" y="274"/>
                </a:cubicBezTo>
                <a:cubicBezTo>
                  <a:pt x="545" y="274"/>
                  <a:pt x="545" y="274"/>
                  <a:pt x="545" y="274"/>
                </a:cubicBezTo>
                <a:cubicBezTo>
                  <a:pt x="540" y="277"/>
                  <a:pt x="540" y="277"/>
                  <a:pt x="540" y="277"/>
                </a:cubicBezTo>
                <a:cubicBezTo>
                  <a:pt x="534" y="282"/>
                  <a:pt x="534" y="282"/>
                  <a:pt x="534" y="282"/>
                </a:cubicBezTo>
                <a:cubicBezTo>
                  <a:pt x="532" y="286"/>
                  <a:pt x="532" y="286"/>
                  <a:pt x="532" y="286"/>
                </a:cubicBezTo>
                <a:cubicBezTo>
                  <a:pt x="530" y="286"/>
                  <a:pt x="530" y="286"/>
                  <a:pt x="530" y="286"/>
                </a:cubicBezTo>
                <a:cubicBezTo>
                  <a:pt x="529" y="285"/>
                  <a:pt x="529" y="285"/>
                  <a:pt x="529" y="285"/>
                </a:cubicBezTo>
                <a:cubicBezTo>
                  <a:pt x="526" y="286"/>
                  <a:pt x="526" y="286"/>
                  <a:pt x="526" y="286"/>
                </a:cubicBezTo>
                <a:cubicBezTo>
                  <a:pt x="523" y="288"/>
                  <a:pt x="523" y="288"/>
                  <a:pt x="523" y="288"/>
                </a:cubicBezTo>
                <a:cubicBezTo>
                  <a:pt x="519" y="294"/>
                  <a:pt x="519" y="294"/>
                  <a:pt x="519" y="294"/>
                </a:cubicBezTo>
                <a:cubicBezTo>
                  <a:pt x="519" y="295"/>
                  <a:pt x="519" y="295"/>
                  <a:pt x="519" y="295"/>
                </a:cubicBezTo>
                <a:cubicBezTo>
                  <a:pt x="517" y="297"/>
                  <a:pt x="517" y="297"/>
                  <a:pt x="517" y="297"/>
                </a:cubicBezTo>
                <a:cubicBezTo>
                  <a:pt x="516" y="297"/>
                  <a:pt x="516" y="297"/>
                  <a:pt x="516" y="297"/>
                </a:cubicBezTo>
                <a:cubicBezTo>
                  <a:pt x="515" y="299"/>
                  <a:pt x="515" y="299"/>
                  <a:pt x="515" y="299"/>
                </a:cubicBezTo>
                <a:cubicBezTo>
                  <a:pt x="513" y="301"/>
                  <a:pt x="513" y="301"/>
                  <a:pt x="513" y="301"/>
                </a:cubicBezTo>
                <a:cubicBezTo>
                  <a:pt x="512" y="300"/>
                  <a:pt x="512" y="300"/>
                  <a:pt x="512" y="300"/>
                </a:cubicBezTo>
                <a:cubicBezTo>
                  <a:pt x="511" y="301"/>
                  <a:pt x="511" y="301"/>
                  <a:pt x="511" y="301"/>
                </a:cubicBezTo>
                <a:cubicBezTo>
                  <a:pt x="510" y="302"/>
                  <a:pt x="510" y="302"/>
                  <a:pt x="510" y="302"/>
                </a:cubicBezTo>
                <a:cubicBezTo>
                  <a:pt x="507" y="302"/>
                  <a:pt x="507" y="302"/>
                  <a:pt x="507" y="302"/>
                </a:cubicBezTo>
                <a:cubicBezTo>
                  <a:pt x="506" y="303"/>
                  <a:pt x="506" y="303"/>
                  <a:pt x="506" y="303"/>
                </a:cubicBezTo>
                <a:cubicBezTo>
                  <a:pt x="502" y="304"/>
                  <a:pt x="502" y="304"/>
                  <a:pt x="502" y="304"/>
                </a:cubicBezTo>
                <a:cubicBezTo>
                  <a:pt x="502" y="305"/>
                  <a:pt x="502" y="305"/>
                  <a:pt x="502" y="305"/>
                </a:cubicBezTo>
                <a:cubicBezTo>
                  <a:pt x="499" y="305"/>
                  <a:pt x="499" y="305"/>
                  <a:pt x="499" y="305"/>
                </a:cubicBezTo>
                <a:cubicBezTo>
                  <a:pt x="499" y="306"/>
                  <a:pt x="499" y="306"/>
                  <a:pt x="499" y="306"/>
                </a:cubicBezTo>
                <a:cubicBezTo>
                  <a:pt x="496" y="306"/>
                  <a:pt x="496" y="306"/>
                  <a:pt x="496" y="306"/>
                </a:cubicBezTo>
                <a:cubicBezTo>
                  <a:pt x="495" y="307"/>
                  <a:pt x="495" y="307"/>
                  <a:pt x="495" y="307"/>
                </a:cubicBezTo>
                <a:cubicBezTo>
                  <a:pt x="496" y="308"/>
                  <a:pt x="496" y="308"/>
                  <a:pt x="496" y="308"/>
                </a:cubicBezTo>
                <a:cubicBezTo>
                  <a:pt x="496" y="310"/>
                  <a:pt x="496" y="310"/>
                  <a:pt x="496" y="310"/>
                </a:cubicBezTo>
                <a:cubicBezTo>
                  <a:pt x="494" y="312"/>
                  <a:pt x="494" y="312"/>
                  <a:pt x="494" y="312"/>
                </a:cubicBezTo>
                <a:cubicBezTo>
                  <a:pt x="493" y="312"/>
                  <a:pt x="493" y="312"/>
                  <a:pt x="493" y="312"/>
                </a:cubicBezTo>
                <a:cubicBezTo>
                  <a:pt x="492" y="314"/>
                  <a:pt x="492" y="314"/>
                  <a:pt x="492" y="314"/>
                </a:cubicBezTo>
                <a:cubicBezTo>
                  <a:pt x="490" y="314"/>
                  <a:pt x="490" y="314"/>
                  <a:pt x="490" y="314"/>
                </a:cubicBezTo>
                <a:cubicBezTo>
                  <a:pt x="488" y="318"/>
                  <a:pt x="488" y="318"/>
                  <a:pt x="488" y="318"/>
                </a:cubicBezTo>
                <a:cubicBezTo>
                  <a:pt x="486" y="321"/>
                  <a:pt x="486" y="321"/>
                  <a:pt x="486" y="321"/>
                </a:cubicBezTo>
                <a:cubicBezTo>
                  <a:pt x="486" y="325"/>
                  <a:pt x="486" y="325"/>
                  <a:pt x="486" y="325"/>
                </a:cubicBezTo>
                <a:cubicBezTo>
                  <a:pt x="486" y="333"/>
                  <a:pt x="486" y="333"/>
                  <a:pt x="486" y="333"/>
                </a:cubicBezTo>
                <a:cubicBezTo>
                  <a:pt x="486" y="336"/>
                  <a:pt x="486" y="336"/>
                  <a:pt x="486" y="336"/>
                </a:cubicBezTo>
                <a:cubicBezTo>
                  <a:pt x="485" y="342"/>
                  <a:pt x="485" y="342"/>
                  <a:pt x="485" y="342"/>
                </a:cubicBezTo>
                <a:cubicBezTo>
                  <a:pt x="487" y="345"/>
                  <a:pt x="487" y="345"/>
                  <a:pt x="487" y="345"/>
                </a:cubicBezTo>
                <a:cubicBezTo>
                  <a:pt x="487" y="350"/>
                  <a:pt x="487" y="350"/>
                  <a:pt x="487" y="350"/>
                </a:cubicBezTo>
                <a:cubicBezTo>
                  <a:pt x="488" y="352"/>
                  <a:pt x="488" y="352"/>
                  <a:pt x="488" y="352"/>
                </a:cubicBezTo>
                <a:cubicBezTo>
                  <a:pt x="490" y="358"/>
                  <a:pt x="490" y="358"/>
                  <a:pt x="490" y="358"/>
                </a:cubicBezTo>
                <a:cubicBezTo>
                  <a:pt x="491" y="360"/>
                  <a:pt x="491" y="360"/>
                  <a:pt x="491" y="360"/>
                </a:cubicBezTo>
                <a:cubicBezTo>
                  <a:pt x="492" y="363"/>
                  <a:pt x="492" y="363"/>
                  <a:pt x="492" y="363"/>
                </a:cubicBezTo>
                <a:cubicBezTo>
                  <a:pt x="491" y="365"/>
                  <a:pt x="491" y="365"/>
                  <a:pt x="491" y="365"/>
                </a:cubicBezTo>
                <a:cubicBezTo>
                  <a:pt x="491" y="369"/>
                  <a:pt x="491" y="369"/>
                  <a:pt x="491" y="369"/>
                </a:cubicBezTo>
                <a:cubicBezTo>
                  <a:pt x="491" y="370"/>
                  <a:pt x="491" y="370"/>
                  <a:pt x="491" y="370"/>
                </a:cubicBezTo>
                <a:cubicBezTo>
                  <a:pt x="493" y="378"/>
                  <a:pt x="493" y="378"/>
                  <a:pt x="493" y="378"/>
                </a:cubicBezTo>
                <a:cubicBezTo>
                  <a:pt x="495" y="380"/>
                  <a:pt x="495" y="380"/>
                  <a:pt x="495" y="380"/>
                </a:cubicBezTo>
                <a:cubicBezTo>
                  <a:pt x="496" y="383"/>
                  <a:pt x="496" y="383"/>
                  <a:pt x="496" y="383"/>
                </a:cubicBezTo>
                <a:cubicBezTo>
                  <a:pt x="495" y="385"/>
                  <a:pt x="495" y="385"/>
                  <a:pt x="495" y="385"/>
                </a:cubicBezTo>
                <a:cubicBezTo>
                  <a:pt x="495" y="386"/>
                  <a:pt x="495" y="386"/>
                  <a:pt x="495" y="386"/>
                </a:cubicBezTo>
                <a:cubicBezTo>
                  <a:pt x="495" y="390"/>
                  <a:pt x="495" y="390"/>
                  <a:pt x="495" y="390"/>
                </a:cubicBezTo>
                <a:cubicBezTo>
                  <a:pt x="494" y="391"/>
                  <a:pt x="494" y="391"/>
                  <a:pt x="494" y="391"/>
                </a:cubicBezTo>
                <a:cubicBezTo>
                  <a:pt x="494" y="393"/>
                  <a:pt x="494" y="393"/>
                  <a:pt x="494" y="393"/>
                </a:cubicBezTo>
                <a:cubicBezTo>
                  <a:pt x="492" y="398"/>
                  <a:pt x="492" y="398"/>
                  <a:pt x="492" y="398"/>
                </a:cubicBezTo>
                <a:cubicBezTo>
                  <a:pt x="491" y="400"/>
                  <a:pt x="491" y="400"/>
                  <a:pt x="491" y="400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89" y="406"/>
                  <a:pt x="489" y="406"/>
                  <a:pt x="489" y="406"/>
                </a:cubicBezTo>
                <a:cubicBezTo>
                  <a:pt x="487" y="406"/>
                  <a:pt x="487" y="406"/>
                  <a:pt x="487" y="406"/>
                </a:cubicBezTo>
                <a:cubicBezTo>
                  <a:pt x="485" y="407"/>
                  <a:pt x="485" y="407"/>
                  <a:pt x="485" y="407"/>
                </a:cubicBezTo>
                <a:cubicBezTo>
                  <a:pt x="483" y="407"/>
                  <a:pt x="483" y="407"/>
                  <a:pt x="483" y="407"/>
                </a:cubicBezTo>
                <a:cubicBezTo>
                  <a:pt x="482" y="405"/>
                  <a:pt x="482" y="405"/>
                  <a:pt x="482" y="405"/>
                </a:cubicBezTo>
                <a:cubicBezTo>
                  <a:pt x="479" y="404"/>
                  <a:pt x="479" y="404"/>
                  <a:pt x="479" y="404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477" y="401"/>
                  <a:pt x="477" y="401"/>
                  <a:pt x="477" y="401"/>
                </a:cubicBezTo>
                <a:cubicBezTo>
                  <a:pt x="478" y="399"/>
                  <a:pt x="478" y="399"/>
                  <a:pt x="478" y="399"/>
                </a:cubicBezTo>
                <a:cubicBezTo>
                  <a:pt x="477" y="398"/>
                  <a:pt x="477" y="398"/>
                  <a:pt x="477" y="398"/>
                </a:cubicBezTo>
                <a:cubicBezTo>
                  <a:pt x="475" y="398"/>
                  <a:pt x="475" y="398"/>
                  <a:pt x="475" y="398"/>
                </a:cubicBezTo>
                <a:cubicBezTo>
                  <a:pt x="474" y="397"/>
                  <a:pt x="474" y="397"/>
                  <a:pt x="474" y="397"/>
                </a:cubicBezTo>
                <a:cubicBezTo>
                  <a:pt x="474" y="394"/>
                  <a:pt x="474" y="394"/>
                  <a:pt x="474" y="394"/>
                </a:cubicBezTo>
                <a:cubicBezTo>
                  <a:pt x="474" y="391"/>
                  <a:pt x="474" y="391"/>
                  <a:pt x="474" y="391"/>
                </a:cubicBezTo>
                <a:cubicBezTo>
                  <a:pt x="471" y="389"/>
                  <a:pt x="471" y="389"/>
                  <a:pt x="471" y="389"/>
                </a:cubicBezTo>
                <a:cubicBezTo>
                  <a:pt x="470" y="387"/>
                  <a:pt x="470" y="387"/>
                  <a:pt x="470" y="387"/>
                </a:cubicBezTo>
                <a:cubicBezTo>
                  <a:pt x="471" y="386"/>
                  <a:pt x="471" y="386"/>
                  <a:pt x="471" y="386"/>
                </a:cubicBezTo>
                <a:cubicBezTo>
                  <a:pt x="472" y="384"/>
                  <a:pt x="472" y="384"/>
                  <a:pt x="472" y="384"/>
                </a:cubicBezTo>
                <a:cubicBezTo>
                  <a:pt x="474" y="382"/>
                  <a:pt x="474" y="382"/>
                  <a:pt x="474" y="382"/>
                </a:cubicBezTo>
                <a:cubicBezTo>
                  <a:pt x="471" y="383"/>
                  <a:pt x="471" y="383"/>
                  <a:pt x="471" y="383"/>
                </a:cubicBezTo>
                <a:cubicBezTo>
                  <a:pt x="470" y="382"/>
                  <a:pt x="470" y="382"/>
                  <a:pt x="470" y="382"/>
                </a:cubicBezTo>
                <a:cubicBezTo>
                  <a:pt x="470" y="383"/>
                  <a:pt x="470" y="383"/>
                  <a:pt x="470" y="383"/>
                </a:cubicBezTo>
                <a:cubicBezTo>
                  <a:pt x="470" y="384"/>
                  <a:pt x="470" y="384"/>
                  <a:pt x="470" y="384"/>
                </a:cubicBezTo>
                <a:cubicBezTo>
                  <a:pt x="469" y="382"/>
                  <a:pt x="469" y="382"/>
                  <a:pt x="469" y="382"/>
                </a:cubicBezTo>
                <a:cubicBezTo>
                  <a:pt x="468" y="382"/>
                  <a:pt x="468" y="382"/>
                  <a:pt x="468" y="382"/>
                </a:cubicBezTo>
                <a:cubicBezTo>
                  <a:pt x="468" y="381"/>
                  <a:pt x="468" y="381"/>
                  <a:pt x="468" y="381"/>
                </a:cubicBezTo>
                <a:cubicBezTo>
                  <a:pt x="466" y="379"/>
                  <a:pt x="466" y="379"/>
                  <a:pt x="466" y="379"/>
                </a:cubicBezTo>
                <a:cubicBezTo>
                  <a:pt x="466" y="377"/>
                  <a:pt x="466" y="377"/>
                  <a:pt x="466" y="377"/>
                </a:cubicBezTo>
                <a:cubicBezTo>
                  <a:pt x="465" y="376"/>
                  <a:pt x="465" y="376"/>
                  <a:pt x="465" y="376"/>
                </a:cubicBezTo>
                <a:cubicBezTo>
                  <a:pt x="468" y="371"/>
                  <a:pt x="468" y="371"/>
                  <a:pt x="468" y="371"/>
                </a:cubicBezTo>
                <a:cubicBezTo>
                  <a:pt x="468" y="369"/>
                  <a:pt x="468" y="369"/>
                  <a:pt x="468" y="369"/>
                </a:cubicBezTo>
                <a:cubicBezTo>
                  <a:pt x="466" y="368"/>
                  <a:pt x="466" y="368"/>
                  <a:pt x="466" y="368"/>
                </a:cubicBezTo>
                <a:cubicBezTo>
                  <a:pt x="465" y="369"/>
                  <a:pt x="465" y="369"/>
                  <a:pt x="465" y="369"/>
                </a:cubicBezTo>
                <a:cubicBezTo>
                  <a:pt x="466" y="370"/>
                  <a:pt x="466" y="370"/>
                  <a:pt x="466" y="370"/>
                </a:cubicBezTo>
                <a:cubicBezTo>
                  <a:pt x="464" y="372"/>
                  <a:pt x="464" y="372"/>
                  <a:pt x="464" y="372"/>
                </a:cubicBezTo>
                <a:cubicBezTo>
                  <a:pt x="464" y="373"/>
                  <a:pt x="464" y="373"/>
                  <a:pt x="464" y="373"/>
                </a:cubicBezTo>
                <a:cubicBezTo>
                  <a:pt x="462" y="370"/>
                  <a:pt x="462" y="370"/>
                  <a:pt x="462" y="370"/>
                </a:cubicBezTo>
                <a:cubicBezTo>
                  <a:pt x="462" y="368"/>
                  <a:pt x="462" y="368"/>
                  <a:pt x="462" y="368"/>
                </a:cubicBezTo>
                <a:cubicBezTo>
                  <a:pt x="465" y="364"/>
                  <a:pt x="465" y="364"/>
                  <a:pt x="465" y="364"/>
                </a:cubicBezTo>
                <a:cubicBezTo>
                  <a:pt x="466" y="358"/>
                  <a:pt x="466" y="358"/>
                  <a:pt x="466" y="358"/>
                </a:cubicBezTo>
                <a:cubicBezTo>
                  <a:pt x="467" y="355"/>
                  <a:pt x="467" y="355"/>
                  <a:pt x="467" y="355"/>
                </a:cubicBezTo>
                <a:cubicBezTo>
                  <a:pt x="465" y="352"/>
                  <a:pt x="465" y="352"/>
                  <a:pt x="465" y="352"/>
                </a:cubicBezTo>
                <a:cubicBezTo>
                  <a:pt x="463" y="352"/>
                  <a:pt x="463" y="352"/>
                  <a:pt x="463" y="352"/>
                </a:cubicBezTo>
                <a:cubicBezTo>
                  <a:pt x="462" y="350"/>
                  <a:pt x="462" y="350"/>
                  <a:pt x="462" y="350"/>
                </a:cubicBezTo>
                <a:cubicBezTo>
                  <a:pt x="462" y="349"/>
                  <a:pt x="462" y="349"/>
                  <a:pt x="462" y="349"/>
                </a:cubicBezTo>
                <a:cubicBezTo>
                  <a:pt x="461" y="349"/>
                  <a:pt x="461" y="349"/>
                  <a:pt x="461" y="349"/>
                </a:cubicBezTo>
                <a:cubicBezTo>
                  <a:pt x="459" y="348"/>
                  <a:pt x="459" y="348"/>
                  <a:pt x="459" y="348"/>
                </a:cubicBezTo>
                <a:cubicBezTo>
                  <a:pt x="459" y="346"/>
                  <a:pt x="459" y="346"/>
                  <a:pt x="459" y="346"/>
                </a:cubicBezTo>
                <a:cubicBezTo>
                  <a:pt x="458" y="345"/>
                  <a:pt x="458" y="345"/>
                  <a:pt x="458" y="345"/>
                </a:cubicBezTo>
                <a:cubicBezTo>
                  <a:pt x="457" y="344"/>
                  <a:pt x="457" y="344"/>
                  <a:pt x="457" y="344"/>
                </a:cubicBezTo>
                <a:cubicBezTo>
                  <a:pt x="456" y="340"/>
                  <a:pt x="456" y="340"/>
                  <a:pt x="456" y="340"/>
                </a:cubicBezTo>
                <a:cubicBezTo>
                  <a:pt x="453" y="339"/>
                  <a:pt x="453" y="339"/>
                  <a:pt x="453" y="339"/>
                </a:cubicBezTo>
                <a:cubicBezTo>
                  <a:pt x="451" y="338"/>
                  <a:pt x="451" y="338"/>
                  <a:pt x="451" y="338"/>
                </a:cubicBezTo>
                <a:cubicBezTo>
                  <a:pt x="449" y="338"/>
                  <a:pt x="449" y="338"/>
                  <a:pt x="449" y="338"/>
                </a:cubicBezTo>
                <a:cubicBezTo>
                  <a:pt x="447" y="340"/>
                  <a:pt x="447" y="340"/>
                  <a:pt x="447" y="340"/>
                </a:cubicBezTo>
                <a:cubicBezTo>
                  <a:pt x="447" y="340"/>
                  <a:pt x="447" y="340"/>
                  <a:pt x="447" y="340"/>
                </a:cubicBezTo>
                <a:cubicBezTo>
                  <a:pt x="447" y="341"/>
                  <a:pt x="447" y="341"/>
                  <a:pt x="447" y="341"/>
                </a:cubicBezTo>
                <a:cubicBezTo>
                  <a:pt x="446" y="340"/>
                  <a:pt x="446" y="340"/>
                  <a:pt x="446" y="340"/>
                </a:cubicBezTo>
                <a:cubicBezTo>
                  <a:pt x="443" y="343"/>
                  <a:pt x="443" y="343"/>
                  <a:pt x="443" y="343"/>
                </a:cubicBezTo>
                <a:cubicBezTo>
                  <a:pt x="441" y="344"/>
                  <a:pt x="441" y="344"/>
                  <a:pt x="441" y="344"/>
                </a:cubicBezTo>
                <a:cubicBezTo>
                  <a:pt x="437" y="344"/>
                  <a:pt x="437" y="344"/>
                  <a:pt x="437" y="344"/>
                </a:cubicBezTo>
                <a:cubicBezTo>
                  <a:pt x="436" y="343"/>
                  <a:pt x="436" y="343"/>
                  <a:pt x="436" y="343"/>
                </a:cubicBezTo>
                <a:cubicBezTo>
                  <a:pt x="437" y="342"/>
                  <a:pt x="437" y="342"/>
                  <a:pt x="437" y="342"/>
                </a:cubicBezTo>
                <a:cubicBezTo>
                  <a:pt x="437" y="343"/>
                  <a:pt x="437" y="343"/>
                  <a:pt x="437" y="343"/>
                </a:cubicBezTo>
                <a:cubicBezTo>
                  <a:pt x="438" y="343"/>
                  <a:pt x="438" y="343"/>
                  <a:pt x="438" y="343"/>
                </a:cubicBezTo>
                <a:cubicBezTo>
                  <a:pt x="437" y="342"/>
                  <a:pt x="437" y="342"/>
                  <a:pt x="437" y="342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33" y="338"/>
                  <a:pt x="433" y="338"/>
                  <a:pt x="433" y="338"/>
                </a:cubicBezTo>
                <a:cubicBezTo>
                  <a:pt x="433" y="338"/>
                  <a:pt x="433" y="338"/>
                  <a:pt x="433" y="338"/>
                </a:cubicBezTo>
                <a:cubicBezTo>
                  <a:pt x="435" y="339"/>
                  <a:pt x="435" y="339"/>
                  <a:pt x="435" y="339"/>
                </a:cubicBezTo>
                <a:cubicBezTo>
                  <a:pt x="435" y="338"/>
                  <a:pt x="435" y="338"/>
                  <a:pt x="435" y="338"/>
                </a:cubicBezTo>
                <a:cubicBezTo>
                  <a:pt x="433" y="336"/>
                  <a:pt x="433" y="336"/>
                  <a:pt x="433" y="336"/>
                </a:cubicBezTo>
                <a:cubicBezTo>
                  <a:pt x="433" y="335"/>
                  <a:pt x="433" y="335"/>
                  <a:pt x="433" y="335"/>
                </a:cubicBezTo>
                <a:cubicBezTo>
                  <a:pt x="431" y="335"/>
                  <a:pt x="431" y="335"/>
                  <a:pt x="431" y="335"/>
                </a:cubicBezTo>
                <a:cubicBezTo>
                  <a:pt x="431" y="336"/>
                  <a:pt x="431" y="336"/>
                  <a:pt x="431" y="336"/>
                </a:cubicBezTo>
                <a:cubicBezTo>
                  <a:pt x="432" y="337"/>
                  <a:pt x="432" y="337"/>
                  <a:pt x="432" y="337"/>
                </a:cubicBezTo>
                <a:cubicBezTo>
                  <a:pt x="431" y="336"/>
                  <a:pt x="431" y="336"/>
                  <a:pt x="431" y="336"/>
                </a:cubicBezTo>
                <a:cubicBezTo>
                  <a:pt x="429" y="335"/>
                  <a:pt x="429" y="335"/>
                  <a:pt x="429" y="335"/>
                </a:cubicBezTo>
                <a:cubicBezTo>
                  <a:pt x="425" y="335"/>
                  <a:pt x="425" y="335"/>
                  <a:pt x="425" y="335"/>
                </a:cubicBezTo>
                <a:cubicBezTo>
                  <a:pt x="422" y="334"/>
                  <a:pt x="422" y="334"/>
                  <a:pt x="422" y="334"/>
                </a:cubicBezTo>
                <a:cubicBezTo>
                  <a:pt x="423" y="334"/>
                  <a:pt x="423" y="334"/>
                  <a:pt x="423" y="334"/>
                </a:cubicBezTo>
                <a:cubicBezTo>
                  <a:pt x="426" y="334"/>
                  <a:pt x="426" y="334"/>
                  <a:pt x="426" y="334"/>
                </a:cubicBezTo>
                <a:cubicBezTo>
                  <a:pt x="427" y="333"/>
                  <a:pt x="427" y="333"/>
                  <a:pt x="427" y="333"/>
                </a:cubicBezTo>
                <a:cubicBezTo>
                  <a:pt x="427" y="333"/>
                  <a:pt x="427" y="333"/>
                  <a:pt x="427" y="333"/>
                </a:cubicBezTo>
                <a:cubicBezTo>
                  <a:pt x="424" y="332"/>
                  <a:pt x="424" y="332"/>
                  <a:pt x="424" y="332"/>
                </a:cubicBezTo>
                <a:cubicBezTo>
                  <a:pt x="421" y="334"/>
                  <a:pt x="421" y="334"/>
                  <a:pt x="421" y="334"/>
                </a:cubicBezTo>
                <a:cubicBezTo>
                  <a:pt x="420" y="334"/>
                  <a:pt x="420" y="334"/>
                  <a:pt x="420" y="334"/>
                </a:cubicBezTo>
                <a:cubicBezTo>
                  <a:pt x="416" y="334"/>
                  <a:pt x="416" y="334"/>
                  <a:pt x="416" y="334"/>
                </a:cubicBezTo>
                <a:cubicBezTo>
                  <a:pt x="415" y="333"/>
                  <a:pt x="415" y="333"/>
                  <a:pt x="415" y="333"/>
                </a:cubicBezTo>
                <a:cubicBezTo>
                  <a:pt x="413" y="334"/>
                  <a:pt x="413" y="334"/>
                  <a:pt x="413" y="334"/>
                </a:cubicBezTo>
                <a:cubicBezTo>
                  <a:pt x="410" y="334"/>
                  <a:pt x="410" y="334"/>
                  <a:pt x="410" y="334"/>
                </a:cubicBezTo>
                <a:cubicBezTo>
                  <a:pt x="408" y="335"/>
                  <a:pt x="408" y="335"/>
                  <a:pt x="408" y="335"/>
                </a:cubicBezTo>
                <a:cubicBezTo>
                  <a:pt x="406" y="333"/>
                  <a:pt x="406" y="333"/>
                  <a:pt x="406" y="333"/>
                </a:cubicBezTo>
                <a:cubicBezTo>
                  <a:pt x="405" y="331"/>
                  <a:pt x="405" y="331"/>
                  <a:pt x="405" y="331"/>
                </a:cubicBezTo>
                <a:cubicBezTo>
                  <a:pt x="406" y="330"/>
                  <a:pt x="406" y="330"/>
                  <a:pt x="406" y="330"/>
                </a:cubicBezTo>
                <a:cubicBezTo>
                  <a:pt x="404" y="329"/>
                  <a:pt x="404" y="329"/>
                  <a:pt x="404" y="329"/>
                </a:cubicBezTo>
                <a:cubicBezTo>
                  <a:pt x="403" y="331"/>
                  <a:pt x="403" y="331"/>
                  <a:pt x="403" y="331"/>
                </a:cubicBezTo>
                <a:cubicBezTo>
                  <a:pt x="402" y="333"/>
                  <a:pt x="402" y="333"/>
                  <a:pt x="402" y="333"/>
                </a:cubicBezTo>
                <a:cubicBezTo>
                  <a:pt x="400" y="333"/>
                  <a:pt x="400" y="333"/>
                  <a:pt x="400" y="333"/>
                </a:cubicBezTo>
                <a:cubicBezTo>
                  <a:pt x="399" y="334"/>
                  <a:pt x="399" y="334"/>
                  <a:pt x="399" y="334"/>
                </a:cubicBezTo>
                <a:cubicBezTo>
                  <a:pt x="396" y="333"/>
                  <a:pt x="396" y="333"/>
                  <a:pt x="396" y="333"/>
                </a:cubicBezTo>
                <a:cubicBezTo>
                  <a:pt x="389" y="334"/>
                  <a:pt x="389" y="334"/>
                  <a:pt x="389" y="334"/>
                </a:cubicBezTo>
                <a:cubicBezTo>
                  <a:pt x="387" y="336"/>
                  <a:pt x="387" y="336"/>
                  <a:pt x="387" y="336"/>
                </a:cubicBezTo>
                <a:cubicBezTo>
                  <a:pt x="383" y="338"/>
                  <a:pt x="383" y="338"/>
                  <a:pt x="383" y="338"/>
                </a:cubicBezTo>
                <a:cubicBezTo>
                  <a:pt x="381" y="340"/>
                  <a:pt x="381" y="340"/>
                  <a:pt x="381" y="340"/>
                </a:cubicBezTo>
                <a:cubicBezTo>
                  <a:pt x="381" y="342"/>
                  <a:pt x="381" y="342"/>
                  <a:pt x="381" y="342"/>
                </a:cubicBezTo>
                <a:cubicBezTo>
                  <a:pt x="382" y="341"/>
                  <a:pt x="382" y="341"/>
                  <a:pt x="382" y="341"/>
                </a:cubicBezTo>
                <a:cubicBezTo>
                  <a:pt x="384" y="340"/>
                  <a:pt x="384" y="340"/>
                  <a:pt x="384" y="340"/>
                </a:cubicBezTo>
                <a:cubicBezTo>
                  <a:pt x="384" y="340"/>
                  <a:pt x="384" y="340"/>
                  <a:pt x="384" y="340"/>
                </a:cubicBezTo>
                <a:cubicBezTo>
                  <a:pt x="385" y="341"/>
                  <a:pt x="385" y="341"/>
                  <a:pt x="385" y="341"/>
                </a:cubicBezTo>
                <a:cubicBezTo>
                  <a:pt x="387" y="342"/>
                  <a:pt x="387" y="342"/>
                  <a:pt x="387" y="342"/>
                </a:cubicBezTo>
                <a:cubicBezTo>
                  <a:pt x="387" y="343"/>
                  <a:pt x="387" y="343"/>
                  <a:pt x="387" y="343"/>
                </a:cubicBezTo>
                <a:cubicBezTo>
                  <a:pt x="383" y="344"/>
                  <a:pt x="383" y="344"/>
                  <a:pt x="383" y="344"/>
                </a:cubicBezTo>
                <a:cubicBezTo>
                  <a:pt x="383" y="347"/>
                  <a:pt x="383" y="347"/>
                  <a:pt x="383" y="347"/>
                </a:cubicBezTo>
                <a:cubicBezTo>
                  <a:pt x="384" y="348"/>
                  <a:pt x="384" y="348"/>
                  <a:pt x="384" y="348"/>
                </a:cubicBezTo>
                <a:cubicBezTo>
                  <a:pt x="387" y="350"/>
                  <a:pt x="387" y="350"/>
                  <a:pt x="387" y="350"/>
                </a:cubicBezTo>
                <a:cubicBezTo>
                  <a:pt x="390" y="352"/>
                  <a:pt x="390" y="352"/>
                  <a:pt x="390" y="352"/>
                </a:cubicBezTo>
                <a:cubicBezTo>
                  <a:pt x="390" y="353"/>
                  <a:pt x="390" y="353"/>
                  <a:pt x="390" y="353"/>
                </a:cubicBezTo>
                <a:cubicBezTo>
                  <a:pt x="388" y="353"/>
                  <a:pt x="388" y="353"/>
                  <a:pt x="388" y="353"/>
                </a:cubicBezTo>
                <a:cubicBezTo>
                  <a:pt x="387" y="355"/>
                  <a:pt x="387" y="355"/>
                  <a:pt x="387" y="355"/>
                </a:cubicBezTo>
                <a:cubicBezTo>
                  <a:pt x="387" y="352"/>
                  <a:pt x="387" y="352"/>
                  <a:pt x="387" y="352"/>
                </a:cubicBezTo>
                <a:cubicBezTo>
                  <a:pt x="386" y="351"/>
                  <a:pt x="386" y="351"/>
                  <a:pt x="386" y="35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84" y="350"/>
                  <a:pt x="384" y="350"/>
                  <a:pt x="384" y="350"/>
                </a:cubicBezTo>
                <a:cubicBezTo>
                  <a:pt x="382" y="349"/>
                  <a:pt x="382" y="349"/>
                  <a:pt x="382" y="349"/>
                </a:cubicBezTo>
                <a:cubicBezTo>
                  <a:pt x="380" y="347"/>
                  <a:pt x="380" y="347"/>
                  <a:pt x="380" y="347"/>
                </a:cubicBezTo>
                <a:cubicBezTo>
                  <a:pt x="378" y="347"/>
                  <a:pt x="378" y="347"/>
                  <a:pt x="378" y="347"/>
                </a:cubicBezTo>
                <a:cubicBezTo>
                  <a:pt x="379" y="349"/>
                  <a:pt x="379" y="349"/>
                  <a:pt x="379" y="349"/>
                </a:cubicBezTo>
                <a:cubicBezTo>
                  <a:pt x="379" y="352"/>
                  <a:pt x="379" y="352"/>
                  <a:pt x="379" y="352"/>
                </a:cubicBezTo>
                <a:cubicBezTo>
                  <a:pt x="377" y="353"/>
                  <a:pt x="377" y="353"/>
                  <a:pt x="377" y="353"/>
                </a:cubicBezTo>
                <a:cubicBezTo>
                  <a:pt x="376" y="351"/>
                  <a:pt x="376" y="351"/>
                  <a:pt x="376" y="351"/>
                </a:cubicBezTo>
                <a:cubicBezTo>
                  <a:pt x="374" y="350"/>
                  <a:pt x="374" y="350"/>
                  <a:pt x="374" y="350"/>
                </a:cubicBezTo>
                <a:cubicBezTo>
                  <a:pt x="372" y="351"/>
                  <a:pt x="372" y="351"/>
                  <a:pt x="372" y="351"/>
                </a:cubicBezTo>
                <a:cubicBezTo>
                  <a:pt x="371" y="353"/>
                  <a:pt x="371" y="353"/>
                  <a:pt x="371" y="353"/>
                </a:cubicBezTo>
                <a:cubicBezTo>
                  <a:pt x="368" y="352"/>
                  <a:pt x="368" y="352"/>
                  <a:pt x="368" y="352"/>
                </a:cubicBezTo>
                <a:cubicBezTo>
                  <a:pt x="366" y="351"/>
                  <a:pt x="366" y="351"/>
                  <a:pt x="366" y="351"/>
                </a:cubicBezTo>
                <a:cubicBezTo>
                  <a:pt x="364" y="351"/>
                  <a:pt x="364" y="351"/>
                  <a:pt x="364" y="351"/>
                </a:cubicBezTo>
                <a:cubicBezTo>
                  <a:pt x="363" y="350"/>
                  <a:pt x="363" y="350"/>
                  <a:pt x="363" y="350"/>
                </a:cubicBezTo>
                <a:cubicBezTo>
                  <a:pt x="364" y="349"/>
                  <a:pt x="364" y="349"/>
                  <a:pt x="364" y="349"/>
                </a:cubicBezTo>
                <a:cubicBezTo>
                  <a:pt x="365" y="348"/>
                  <a:pt x="365" y="348"/>
                  <a:pt x="365" y="348"/>
                </a:cubicBezTo>
                <a:cubicBezTo>
                  <a:pt x="365" y="347"/>
                  <a:pt x="365" y="347"/>
                  <a:pt x="365" y="347"/>
                </a:cubicBezTo>
                <a:cubicBezTo>
                  <a:pt x="362" y="347"/>
                  <a:pt x="362" y="347"/>
                  <a:pt x="362" y="347"/>
                </a:cubicBezTo>
                <a:cubicBezTo>
                  <a:pt x="361" y="346"/>
                  <a:pt x="361" y="346"/>
                  <a:pt x="361" y="346"/>
                </a:cubicBezTo>
                <a:cubicBezTo>
                  <a:pt x="361" y="344"/>
                  <a:pt x="361" y="344"/>
                  <a:pt x="361" y="344"/>
                </a:cubicBezTo>
                <a:cubicBezTo>
                  <a:pt x="361" y="343"/>
                  <a:pt x="361" y="343"/>
                  <a:pt x="361" y="343"/>
                </a:cubicBezTo>
                <a:cubicBezTo>
                  <a:pt x="359" y="344"/>
                  <a:pt x="359" y="344"/>
                  <a:pt x="359" y="344"/>
                </a:cubicBezTo>
                <a:cubicBezTo>
                  <a:pt x="358" y="343"/>
                  <a:pt x="358" y="343"/>
                  <a:pt x="358" y="343"/>
                </a:cubicBezTo>
                <a:cubicBezTo>
                  <a:pt x="359" y="342"/>
                  <a:pt x="359" y="342"/>
                  <a:pt x="359" y="342"/>
                </a:cubicBezTo>
                <a:cubicBezTo>
                  <a:pt x="357" y="341"/>
                  <a:pt x="357" y="341"/>
                  <a:pt x="357" y="341"/>
                </a:cubicBezTo>
                <a:cubicBezTo>
                  <a:pt x="355" y="342"/>
                  <a:pt x="355" y="342"/>
                  <a:pt x="355" y="342"/>
                </a:cubicBezTo>
                <a:cubicBezTo>
                  <a:pt x="355" y="344"/>
                  <a:pt x="355" y="344"/>
                  <a:pt x="355" y="344"/>
                </a:cubicBezTo>
                <a:cubicBezTo>
                  <a:pt x="355" y="345"/>
                  <a:pt x="355" y="345"/>
                  <a:pt x="355" y="345"/>
                </a:cubicBezTo>
                <a:cubicBezTo>
                  <a:pt x="353" y="345"/>
                  <a:pt x="353" y="345"/>
                  <a:pt x="353" y="345"/>
                </a:cubicBezTo>
                <a:cubicBezTo>
                  <a:pt x="346" y="345"/>
                  <a:pt x="346" y="345"/>
                  <a:pt x="346" y="345"/>
                </a:cubicBezTo>
                <a:cubicBezTo>
                  <a:pt x="345" y="344"/>
                  <a:pt x="345" y="344"/>
                  <a:pt x="345" y="344"/>
                </a:cubicBezTo>
                <a:cubicBezTo>
                  <a:pt x="339" y="342"/>
                  <a:pt x="339" y="342"/>
                  <a:pt x="339" y="342"/>
                </a:cubicBezTo>
                <a:cubicBezTo>
                  <a:pt x="336" y="342"/>
                  <a:pt x="336" y="342"/>
                  <a:pt x="336" y="342"/>
                </a:cubicBezTo>
                <a:cubicBezTo>
                  <a:pt x="332" y="343"/>
                  <a:pt x="332" y="343"/>
                  <a:pt x="332" y="343"/>
                </a:cubicBezTo>
                <a:cubicBezTo>
                  <a:pt x="330" y="344"/>
                  <a:pt x="330" y="344"/>
                  <a:pt x="330" y="344"/>
                </a:cubicBezTo>
                <a:cubicBezTo>
                  <a:pt x="328" y="344"/>
                  <a:pt x="328" y="344"/>
                  <a:pt x="328" y="344"/>
                </a:cubicBezTo>
                <a:cubicBezTo>
                  <a:pt x="326" y="347"/>
                  <a:pt x="326" y="347"/>
                  <a:pt x="326" y="347"/>
                </a:cubicBezTo>
                <a:cubicBezTo>
                  <a:pt x="324" y="348"/>
                  <a:pt x="324" y="348"/>
                  <a:pt x="324" y="348"/>
                </a:cubicBezTo>
                <a:cubicBezTo>
                  <a:pt x="324" y="345"/>
                  <a:pt x="324" y="345"/>
                  <a:pt x="324" y="345"/>
                </a:cubicBezTo>
                <a:cubicBezTo>
                  <a:pt x="323" y="344"/>
                  <a:pt x="323" y="344"/>
                  <a:pt x="323" y="344"/>
                </a:cubicBezTo>
                <a:cubicBezTo>
                  <a:pt x="325" y="342"/>
                  <a:pt x="325" y="342"/>
                  <a:pt x="325" y="342"/>
                </a:cubicBezTo>
                <a:cubicBezTo>
                  <a:pt x="324" y="339"/>
                  <a:pt x="324" y="339"/>
                  <a:pt x="324" y="339"/>
                </a:cubicBezTo>
                <a:cubicBezTo>
                  <a:pt x="324" y="341"/>
                  <a:pt x="324" y="341"/>
                  <a:pt x="324" y="341"/>
                </a:cubicBezTo>
                <a:cubicBezTo>
                  <a:pt x="321" y="343"/>
                  <a:pt x="321" y="343"/>
                  <a:pt x="321" y="343"/>
                </a:cubicBezTo>
                <a:cubicBezTo>
                  <a:pt x="320" y="343"/>
                  <a:pt x="320" y="343"/>
                  <a:pt x="320" y="343"/>
                </a:cubicBezTo>
                <a:cubicBezTo>
                  <a:pt x="319" y="341"/>
                  <a:pt x="319" y="341"/>
                  <a:pt x="319" y="341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0" y="347"/>
                  <a:pt x="320" y="347"/>
                  <a:pt x="320" y="347"/>
                </a:cubicBezTo>
                <a:cubicBezTo>
                  <a:pt x="321" y="349"/>
                  <a:pt x="321" y="349"/>
                  <a:pt x="321" y="349"/>
                </a:cubicBezTo>
                <a:cubicBezTo>
                  <a:pt x="319" y="351"/>
                  <a:pt x="319" y="351"/>
                  <a:pt x="319" y="351"/>
                </a:cubicBezTo>
                <a:cubicBezTo>
                  <a:pt x="318" y="351"/>
                  <a:pt x="318" y="351"/>
                  <a:pt x="318" y="351"/>
                </a:cubicBezTo>
                <a:cubicBezTo>
                  <a:pt x="314" y="354"/>
                  <a:pt x="314" y="354"/>
                  <a:pt x="314" y="354"/>
                </a:cubicBezTo>
                <a:cubicBezTo>
                  <a:pt x="308" y="357"/>
                  <a:pt x="308" y="357"/>
                  <a:pt x="308" y="357"/>
                </a:cubicBezTo>
                <a:cubicBezTo>
                  <a:pt x="307" y="357"/>
                  <a:pt x="307" y="357"/>
                  <a:pt x="307" y="357"/>
                </a:cubicBezTo>
                <a:cubicBezTo>
                  <a:pt x="305" y="359"/>
                  <a:pt x="305" y="359"/>
                  <a:pt x="305" y="359"/>
                </a:cubicBezTo>
                <a:cubicBezTo>
                  <a:pt x="303" y="359"/>
                  <a:pt x="303" y="359"/>
                  <a:pt x="303" y="359"/>
                </a:cubicBezTo>
                <a:cubicBezTo>
                  <a:pt x="305" y="357"/>
                  <a:pt x="305" y="357"/>
                  <a:pt x="305" y="357"/>
                </a:cubicBezTo>
                <a:cubicBezTo>
                  <a:pt x="303" y="356"/>
                  <a:pt x="303" y="356"/>
                  <a:pt x="303" y="356"/>
                </a:cubicBezTo>
                <a:cubicBezTo>
                  <a:pt x="302" y="356"/>
                  <a:pt x="302" y="356"/>
                  <a:pt x="302" y="356"/>
                </a:cubicBezTo>
                <a:cubicBezTo>
                  <a:pt x="301" y="356"/>
                  <a:pt x="301" y="356"/>
                  <a:pt x="301" y="356"/>
                </a:cubicBezTo>
                <a:cubicBezTo>
                  <a:pt x="299" y="357"/>
                  <a:pt x="299" y="357"/>
                  <a:pt x="299" y="357"/>
                </a:cubicBezTo>
                <a:cubicBezTo>
                  <a:pt x="300" y="358"/>
                  <a:pt x="300" y="358"/>
                  <a:pt x="300" y="358"/>
                </a:cubicBezTo>
                <a:cubicBezTo>
                  <a:pt x="298" y="359"/>
                  <a:pt x="298" y="359"/>
                  <a:pt x="298" y="359"/>
                </a:cubicBezTo>
                <a:cubicBezTo>
                  <a:pt x="296" y="358"/>
                  <a:pt x="296" y="358"/>
                  <a:pt x="296" y="358"/>
                </a:cubicBezTo>
                <a:cubicBezTo>
                  <a:pt x="297" y="361"/>
                  <a:pt x="297" y="361"/>
                  <a:pt x="297" y="361"/>
                </a:cubicBezTo>
                <a:cubicBezTo>
                  <a:pt x="294" y="362"/>
                  <a:pt x="294" y="362"/>
                  <a:pt x="294" y="362"/>
                </a:cubicBezTo>
                <a:cubicBezTo>
                  <a:pt x="293" y="361"/>
                  <a:pt x="293" y="361"/>
                  <a:pt x="293" y="361"/>
                </a:cubicBezTo>
                <a:cubicBezTo>
                  <a:pt x="291" y="364"/>
                  <a:pt x="291" y="364"/>
                  <a:pt x="291" y="364"/>
                </a:cubicBezTo>
                <a:cubicBezTo>
                  <a:pt x="292" y="366"/>
                  <a:pt x="292" y="366"/>
                  <a:pt x="292" y="366"/>
                </a:cubicBezTo>
                <a:cubicBezTo>
                  <a:pt x="290" y="368"/>
                  <a:pt x="290" y="368"/>
                  <a:pt x="290" y="368"/>
                </a:cubicBezTo>
                <a:cubicBezTo>
                  <a:pt x="288" y="368"/>
                  <a:pt x="288" y="368"/>
                  <a:pt x="288" y="368"/>
                </a:cubicBezTo>
                <a:cubicBezTo>
                  <a:pt x="289" y="373"/>
                  <a:pt x="289" y="373"/>
                  <a:pt x="289" y="373"/>
                </a:cubicBezTo>
                <a:cubicBezTo>
                  <a:pt x="287" y="375"/>
                  <a:pt x="287" y="375"/>
                  <a:pt x="287" y="375"/>
                </a:cubicBezTo>
                <a:cubicBezTo>
                  <a:pt x="286" y="379"/>
                  <a:pt x="286" y="379"/>
                  <a:pt x="286" y="379"/>
                </a:cubicBezTo>
                <a:cubicBezTo>
                  <a:pt x="285" y="382"/>
                  <a:pt x="285" y="382"/>
                  <a:pt x="285" y="382"/>
                </a:cubicBezTo>
                <a:cubicBezTo>
                  <a:pt x="286" y="384"/>
                  <a:pt x="286" y="384"/>
                  <a:pt x="286" y="384"/>
                </a:cubicBezTo>
                <a:cubicBezTo>
                  <a:pt x="286" y="389"/>
                  <a:pt x="286" y="389"/>
                  <a:pt x="286" y="389"/>
                </a:cubicBezTo>
                <a:cubicBezTo>
                  <a:pt x="286" y="391"/>
                  <a:pt x="286" y="391"/>
                  <a:pt x="286" y="391"/>
                </a:cubicBezTo>
                <a:cubicBezTo>
                  <a:pt x="285" y="393"/>
                  <a:pt x="285" y="393"/>
                  <a:pt x="285" y="393"/>
                </a:cubicBezTo>
                <a:cubicBezTo>
                  <a:pt x="284" y="397"/>
                  <a:pt x="284" y="397"/>
                  <a:pt x="284" y="397"/>
                </a:cubicBezTo>
                <a:cubicBezTo>
                  <a:pt x="283" y="396"/>
                  <a:pt x="283" y="396"/>
                  <a:pt x="283" y="396"/>
                </a:cubicBezTo>
                <a:cubicBezTo>
                  <a:pt x="282" y="395"/>
                  <a:pt x="282" y="395"/>
                  <a:pt x="282" y="395"/>
                </a:cubicBezTo>
                <a:cubicBezTo>
                  <a:pt x="280" y="394"/>
                  <a:pt x="280" y="394"/>
                  <a:pt x="280" y="394"/>
                </a:cubicBezTo>
                <a:cubicBezTo>
                  <a:pt x="278" y="393"/>
                  <a:pt x="278" y="393"/>
                  <a:pt x="278" y="393"/>
                </a:cubicBezTo>
                <a:cubicBezTo>
                  <a:pt x="274" y="392"/>
                  <a:pt x="274" y="392"/>
                  <a:pt x="274" y="392"/>
                </a:cubicBezTo>
                <a:cubicBezTo>
                  <a:pt x="272" y="390"/>
                  <a:pt x="272" y="390"/>
                  <a:pt x="272" y="390"/>
                </a:cubicBezTo>
                <a:cubicBezTo>
                  <a:pt x="270" y="389"/>
                  <a:pt x="270" y="389"/>
                  <a:pt x="270" y="389"/>
                </a:cubicBezTo>
                <a:cubicBezTo>
                  <a:pt x="269" y="389"/>
                  <a:pt x="269" y="389"/>
                  <a:pt x="269" y="389"/>
                </a:cubicBezTo>
                <a:cubicBezTo>
                  <a:pt x="267" y="389"/>
                  <a:pt x="267" y="389"/>
                  <a:pt x="267" y="389"/>
                </a:cubicBezTo>
                <a:cubicBezTo>
                  <a:pt x="267" y="388"/>
                  <a:pt x="267" y="388"/>
                  <a:pt x="267" y="388"/>
                </a:cubicBezTo>
                <a:cubicBezTo>
                  <a:pt x="266" y="387"/>
                  <a:pt x="266" y="387"/>
                  <a:pt x="266" y="387"/>
                </a:cubicBezTo>
                <a:cubicBezTo>
                  <a:pt x="266" y="384"/>
                  <a:pt x="266" y="384"/>
                  <a:pt x="266" y="384"/>
                </a:cubicBezTo>
                <a:cubicBezTo>
                  <a:pt x="264" y="377"/>
                  <a:pt x="264" y="377"/>
                  <a:pt x="264" y="377"/>
                </a:cubicBezTo>
                <a:cubicBezTo>
                  <a:pt x="263" y="376"/>
                  <a:pt x="263" y="376"/>
                  <a:pt x="263" y="376"/>
                </a:cubicBezTo>
                <a:cubicBezTo>
                  <a:pt x="263" y="376"/>
                  <a:pt x="263" y="376"/>
                  <a:pt x="263" y="376"/>
                </a:cubicBezTo>
                <a:cubicBezTo>
                  <a:pt x="264" y="373"/>
                  <a:pt x="264" y="373"/>
                  <a:pt x="264" y="373"/>
                </a:cubicBezTo>
                <a:cubicBezTo>
                  <a:pt x="264" y="371"/>
                  <a:pt x="264" y="371"/>
                  <a:pt x="264" y="371"/>
                </a:cubicBezTo>
                <a:cubicBezTo>
                  <a:pt x="262" y="369"/>
                  <a:pt x="262" y="369"/>
                  <a:pt x="262" y="369"/>
                </a:cubicBezTo>
                <a:cubicBezTo>
                  <a:pt x="261" y="367"/>
                  <a:pt x="261" y="367"/>
                  <a:pt x="261" y="367"/>
                </a:cubicBezTo>
                <a:cubicBezTo>
                  <a:pt x="260" y="365"/>
                  <a:pt x="260" y="365"/>
                  <a:pt x="260" y="365"/>
                </a:cubicBezTo>
                <a:cubicBezTo>
                  <a:pt x="258" y="364"/>
                  <a:pt x="258" y="364"/>
                  <a:pt x="258" y="364"/>
                </a:cubicBezTo>
                <a:cubicBezTo>
                  <a:pt x="258" y="362"/>
                  <a:pt x="258" y="362"/>
                  <a:pt x="258" y="362"/>
                </a:cubicBezTo>
                <a:cubicBezTo>
                  <a:pt x="257" y="361"/>
                  <a:pt x="257" y="361"/>
                  <a:pt x="257" y="361"/>
                </a:cubicBezTo>
                <a:cubicBezTo>
                  <a:pt x="255" y="357"/>
                  <a:pt x="255" y="357"/>
                  <a:pt x="255" y="357"/>
                </a:cubicBezTo>
                <a:cubicBezTo>
                  <a:pt x="254" y="355"/>
                  <a:pt x="254" y="355"/>
                  <a:pt x="254" y="355"/>
                </a:cubicBezTo>
                <a:cubicBezTo>
                  <a:pt x="253" y="355"/>
                  <a:pt x="253" y="355"/>
                  <a:pt x="253" y="355"/>
                </a:cubicBezTo>
                <a:cubicBezTo>
                  <a:pt x="253" y="352"/>
                  <a:pt x="253" y="352"/>
                  <a:pt x="253" y="352"/>
                </a:cubicBezTo>
                <a:cubicBezTo>
                  <a:pt x="253" y="350"/>
                  <a:pt x="253" y="350"/>
                  <a:pt x="253" y="350"/>
                </a:cubicBezTo>
                <a:cubicBezTo>
                  <a:pt x="252" y="349"/>
                  <a:pt x="252" y="349"/>
                  <a:pt x="252" y="349"/>
                </a:cubicBezTo>
                <a:cubicBezTo>
                  <a:pt x="251" y="346"/>
                  <a:pt x="251" y="346"/>
                  <a:pt x="251" y="346"/>
                </a:cubicBezTo>
                <a:cubicBezTo>
                  <a:pt x="249" y="343"/>
                  <a:pt x="249" y="343"/>
                  <a:pt x="249" y="343"/>
                </a:cubicBezTo>
                <a:cubicBezTo>
                  <a:pt x="247" y="341"/>
                  <a:pt x="247" y="341"/>
                  <a:pt x="247" y="341"/>
                </a:cubicBezTo>
                <a:cubicBezTo>
                  <a:pt x="246" y="340"/>
                  <a:pt x="246" y="340"/>
                  <a:pt x="246" y="340"/>
                </a:cubicBezTo>
                <a:cubicBezTo>
                  <a:pt x="244" y="339"/>
                  <a:pt x="244" y="339"/>
                  <a:pt x="244" y="339"/>
                </a:cubicBezTo>
                <a:cubicBezTo>
                  <a:pt x="243" y="339"/>
                  <a:pt x="243" y="339"/>
                  <a:pt x="243" y="339"/>
                </a:cubicBezTo>
                <a:cubicBezTo>
                  <a:pt x="242" y="338"/>
                  <a:pt x="242" y="338"/>
                  <a:pt x="242" y="338"/>
                </a:cubicBezTo>
                <a:cubicBezTo>
                  <a:pt x="241" y="338"/>
                  <a:pt x="241" y="338"/>
                  <a:pt x="241" y="338"/>
                </a:cubicBezTo>
                <a:cubicBezTo>
                  <a:pt x="239" y="338"/>
                  <a:pt x="239" y="338"/>
                  <a:pt x="239" y="338"/>
                </a:cubicBezTo>
                <a:cubicBezTo>
                  <a:pt x="237" y="338"/>
                  <a:pt x="237" y="338"/>
                  <a:pt x="237" y="338"/>
                </a:cubicBezTo>
                <a:cubicBezTo>
                  <a:pt x="234" y="338"/>
                  <a:pt x="234" y="338"/>
                  <a:pt x="234" y="338"/>
                </a:cubicBezTo>
                <a:cubicBezTo>
                  <a:pt x="234" y="339"/>
                  <a:pt x="234" y="339"/>
                  <a:pt x="234" y="339"/>
                </a:cubicBezTo>
                <a:cubicBezTo>
                  <a:pt x="233" y="339"/>
                  <a:pt x="233" y="339"/>
                  <a:pt x="233" y="339"/>
                </a:cubicBezTo>
                <a:cubicBezTo>
                  <a:pt x="233" y="339"/>
                  <a:pt x="233" y="339"/>
                  <a:pt x="233" y="339"/>
                </a:cubicBezTo>
                <a:cubicBezTo>
                  <a:pt x="232" y="339"/>
                  <a:pt x="232" y="339"/>
                  <a:pt x="232" y="339"/>
                </a:cubicBezTo>
                <a:cubicBezTo>
                  <a:pt x="230" y="339"/>
                  <a:pt x="230" y="339"/>
                  <a:pt x="230" y="339"/>
                </a:cubicBezTo>
                <a:cubicBezTo>
                  <a:pt x="229" y="341"/>
                  <a:pt x="229" y="341"/>
                  <a:pt x="229" y="341"/>
                </a:cubicBezTo>
                <a:cubicBezTo>
                  <a:pt x="227" y="344"/>
                  <a:pt x="227" y="344"/>
                  <a:pt x="227" y="344"/>
                </a:cubicBezTo>
                <a:cubicBezTo>
                  <a:pt x="226" y="345"/>
                  <a:pt x="226" y="345"/>
                  <a:pt x="226" y="345"/>
                </a:cubicBezTo>
                <a:cubicBezTo>
                  <a:pt x="226" y="346"/>
                  <a:pt x="226" y="346"/>
                  <a:pt x="226" y="346"/>
                </a:cubicBezTo>
                <a:cubicBezTo>
                  <a:pt x="226" y="347"/>
                  <a:pt x="226" y="347"/>
                  <a:pt x="226" y="347"/>
                </a:cubicBezTo>
                <a:cubicBezTo>
                  <a:pt x="225" y="347"/>
                  <a:pt x="225" y="347"/>
                  <a:pt x="225" y="347"/>
                </a:cubicBezTo>
                <a:cubicBezTo>
                  <a:pt x="223" y="349"/>
                  <a:pt x="223" y="349"/>
                  <a:pt x="223" y="349"/>
                </a:cubicBezTo>
                <a:cubicBezTo>
                  <a:pt x="223" y="349"/>
                  <a:pt x="223" y="349"/>
                  <a:pt x="223" y="349"/>
                </a:cubicBezTo>
                <a:cubicBezTo>
                  <a:pt x="222" y="350"/>
                  <a:pt x="222" y="350"/>
                  <a:pt x="222" y="350"/>
                </a:cubicBezTo>
                <a:cubicBezTo>
                  <a:pt x="221" y="350"/>
                  <a:pt x="221" y="350"/>
                  <a:pt x="221" y="350"/>
                </a:cubicBezTo>
                <a:cubicBezTo>
                  <a:pt x="220" y="349"/>
                  <a:pt x="220" y="349"/>
                  <a:pt x="220" y="349"/>
                </a:cubicBezTo>
                <a:cubicBezTo>
                  <a:pt x="218" y="348"/>
                  <a:pt x="218" y="348"/>
                  <a:pt x="218" y="348"/>
                </a:cubicBezTo>
                <a:cubicBezTo>
                  <a:pt x="216" y="347"/>
                  <a:pt x="216" y="347"/>
                  <a:pt x="216" y="347"/>
                </a:cubicBezTo>
                <a:cubicBezTo>
                  <a:pt x="215" y="346"/>
                  <a:pt x="215" y="346"/>
                  <a:pt x="215" y="346"/>
                </a:cubicBezTo>
                <a:cubicBezTo>
                  <a:pt x="213" y="345"/>
                  <a:pt x="213" y="345"/>
                  <a:pt x="213" y="345"/>
                </a:cubicBezTo>
                <a:cubicBezTo>
                  <a:pt x="211" y="345"/>
                  <a:pt x="211" y="345"/>
                  <a:pt x="211" y="345"/>
                </a:cubicBezTo>
                <a:cubicBezTo>
                  <a:pt x="211" y="344"/>
                  <a:pt x="211" y="344"/>
                  <a:pt x="211" y="344"/>
                </a:cubicBezTo>
                <a:cubicBezTo>
                  <a:pt x="210" y="343"/>
                  <a:pt x="210" y="343"/>
                  <a:pt x="210" y="343"/>
                </a:cubicBezTo>
                <a:cubicBezTo>
                  <a:pt x="210" y="342"/>
                  <a:pt x="210" y="342"/>
                  <a:pt x="210" y="342"/>
                </a:cubicBezTo>
                <a:cubicBezTo>
                  <a:pt x="209" y="342"/>
                  <a:pt x="209" y="342"/>
                  <a:pt x="209" y="342"/>
                </a:cubicBezTo>
                <a:cubicBezTo>
                  <a:pt x="208" y="342"/>
                  <a:pt x="208" y="342"/>
                  <a:pt x="208" y="342"/>
                </a:cubicBezTo>
                <a:cubicBezTo>
                  <a:pt x="207" y="341"/>
                  <a:pt x="207" y="341"/>
                  <a:pt x="207" y="341"/>
                </a:cubicBezTo>
                <a:cubicBezTo>
                  <a:pt x="206" y="341"/>
                  <a:pt x="206" y="341"/>
                  <a:pt x="206" y="341"/>
                </a:cubicBezTo>
                <a:cubicBezTo>
                  <a:pt x="206" y="340"/>
                  <a:pt x="206" y="340"/>
                  <a:pt x="206" y="340"/>
                </a:cubicBezTo>
                <a:cubicBezTo>
                  <a:pt x="206" y="338"/>
                  <a:pt x="206" y="338"/>
                  <a:pt x="206" y="338"/>
                </a:cubicBezTo>
                <a:cubicBezTo>
                  <a:pt x="204" y="336"/>
                  <a:pt x="204" y="336"/>
                  <a:pt x="204" y="336"/>
                </a:cubicBezTo>
                <a:cubicBezTo>
                  <a:pt x="202" y="334"/>
                  <a:pt x="202" y="334"/>
                  <a:pt x="202" y="334"/>
                </a:cubicBezTo>
                <a:cubicBezTo>
                  <a:pt x="202" y="333"/>
                  <a:pt x="202" y="333"/>
                  <a:pt x="202" y="333"/>
                </a:cubicBezTo>
                <a:cubicBezTo>
                  <a:pt x="203" y="333"/>
                  <a:pt x="203" y="333"/>
                  <a:pt x="203" y="333"/>
                </a:cubicBezTo>
                <a:cubicBezTo>
                  <a:pt x="204" y="332"/>
                  <a:pt x="204" y="332"/>
                  <a:pt x="204" y="332"/>
                </a:cubicBezTo>
                <a:cubicBezTo>
                  <a:pt x="204" y="330"/>
                  <a:pt x="204" y="330"/>
                  <a:pt x="204" y="330"/>
                </a:cubicBezTo>
                <a:cubicBezTo>
                  <a:pt x="203" y="329"/>
                  <a:pt x="203" y="329"/>
                  <a:pt x="203" y="329"/>
                </a:cubicBezTo>
                <a:cubicBezTo>
                  <a:pt x="202" y="328"/>
                  <a:pt x="202" y="328"/>
                  <a:pt x="202" y="328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1" y="327"/>
                  <a:pt x="201" y="327"/>
                  <a:pt x="201" y="327"/>
                </a:cubicBezTo>
                <a:cubicBezTo>
                  <a:pt x="200" y="324"/>
                  <a:pt x="200" y="324"/>
                  <a:pt x="200" y="324"/>
                </a:cubicBezTo>
                <a:cubicBezTo>
                  <a:pt x="199" y="322"/>
                  <a:pt x="199" y="322"/>
                  <a:pt x="199" y="322"/>
                </a:cubicBezTo>
                <a:cubicBezTo>
                  <a:pt x="198" y="321"/>
                  <a:pt x="198" y="321"/>
                  <a:pt x="198" y="321"/>
                </a:cubicBezTo>
                <a:cubicBezTo>
                  <a:pt x="196" y="321"/>
                  <a:pt x="196" y="321"/>
                  <a:pt x="196" y="321"/>
                </a:cubicBezTo>
                <a:cubicBezTo>
                  <a:pt x="197" y="320"/>
                  <a:pt x="197" y="320"/>
                  <a:pt x="197" y="320"/>
                </a:cubicBezTo>
                <a:cubicBezTo>
                  <a:pt x="197" y="319"/>
                  <a:pt x="197" y="319"/>
                  <a:pt x="197" y="319"/>
                </a:cubicBezTo>
                <a:cubicBezTo>
                  <a:pt x="195" y="317"/>
                  <a:pt x="195" y="317"/>
                  <a:pt x="195" y="317"/>
                </a:cubicBezTo>
                <a:cubicBezTo>
                  <a:pt x="193" y="317"/>
                  <a:pt x="193" y="317"/>
                  <a:pt x="193" y="317"/>
                </a:cubicBezTo>
                <a:cubicBezTo>
                  <a:pt x="194" y="315"/>
                  <a:pt x="194" y="315"/>
                  <a:pt x="194" y="315"/>
                </a:cubicBezTo>
                <a:cubicBezTo>
                  <a:pt x="192" y="314"/>
                  <a:pt x="192" y="314"/>
                  <a:pt x="192" y="314"/>
                </a:cubicBezTo>
                <a:cubicBezTo>
                  <a:pt x="191" y="314"/>
                  <a:pt x="191" y="314"/>
                  <a:pt x="191" y="314"/>
                </a:cubicBezTo>
                <a:cubicBezTo>
                  <a:pt x="191" y="313"/>
                  <a:pt x="191" y="313"/>
                  <a:pt x="191" y="313"/>
                </a:cubicBezTo>
                <a:cubicBezTo>
                  <a:pt x="190" y="311"/>
                  <a:pt x="190" y="311"/>
                  <a:pt x="190" y="311"/>
                </a:cubicBezTo>
                <a:cubicBezTo>
                  <a:pt x="188" y="309"/>
                  <a:pt x="188" y="309"/>
                  <a:pt x="188" y="309"/>
                </a:cubicBezTo>
                <a:cubicBezTo>
                  <a:pt x="186" y="307"/>
                  <a:pt x="186" y="307"/>
                  <a:pt x="186" y="307"/>
                </a:cubicBezTo>
                <a:cubicBezTo>
                  <a:pt x="166" y="307"/>
                  <a:pt x="166" y="307"/>
                  <a:pt x="166" y="307"/>
                </a:cubicBezTo>
                <a:cubicBezTo>
                  <a:pt x="166" y="311"/>
                  <a:pt x="166" y="311"/>
                  <a:pt x="166" y="311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89" y="291"/>
                  <a:pt x="89" y="291"/>
                  <a:pt x="89" y="291"/>
                </a:cubicBezTo>
                <a:cubicBezTo>
                  <a:pt x="90" y="290"/>
                  <a:pt x="90" y="290"/>
                  <a:pt x="90" y="290"/>
                </a:cubicBezTo>
                <a:cubicBezTo>
                  <a:pt x="89" y="289"/>
                  <a:pt x="89" y="289"/>
                  <a:pt x="89" y="289"/>
                </a:cubicBezTo>
                <a:cubicBezTo>
                  <a:pt x="60" y="289"/>
                  <a:pt x="60" y="289"/>
                  <a:pt x="60" y="289"/>
                </a:cubicBezTo>
                <a:cubicBezTo>
                  <a:pt x="60" y="287"/>
                  <a:pt x="60" y="287"/>
                  <a:pt x="60" y="287"/>
                </a:cubicBezTo>
                <a:cubicBezTo>
                  <a:pt x="60" y="285"/>
                  <a:pt x="60" y="285"/>
                  <a:pt x="60" y="285"/>
                </a:cubicBezTo>
                <a:cubicBezTo>
                  <a:pt x="60" y="281"/>
                  <a:pt x="60" y="281"/>
                  <a:pt x="60" y="281"/>
                </a:cubicBezTo>
                <a:cubicBezTo>
                  <a:pt x="55" y="274"/>
                  <a:pt x="55" y="274"/>
                  <a:pt x="55" y="274"/>
                </a:cubicBezTo>
                <a:cubicBezTo>
                  <a:pt x="53" y="272"/>
                  <a:pt x="53" y="272"/>
                  <a:pt x="53" y="272"/>
                </a:cubicBezTo>
                <a:cubicBezTo>
                  <a:pt x="51" y="272"/>
                  <a:pt x="51" y="272"/>
                  <a:pt x="51" y="272"/>
                </a:cubicBezTo>
                <a:cubicBezTo>
                  <a:pt x="50" y="272"/>
                  <a:pt x="50" y="272"/>
                  <a:pt x="50" y="272"/>
                </a:cubicBezTo>
                <a:cubicBezTo>
                  <a:pt x="49" y="272"/>
                  <a:pt x="49" y="272"/>
                  <a:pt x="49" y="272"/>
                </a:cubicBezTo>
                <a:cubicBezTo>
                  <a:pt x="49" y="269"/>
                  <a:pt x="49" y="269"/>
                  <a:pt x="49" y="269"/>
                </a:cubicBezTo>
                <a:cubicBezTo>
                  <a:pt x="49" y="268"/>
                  <a:pt x="49" y="268"/>
                  <a:pt x="49" y="268"/>
                </a:cubicBezTo>
                <a:cubicBezTo>
                  <a:pt x="46" y="267"/>
                  <a:pt x="46" y="267"/>
                  <a:pt x="46" y="267"/>
                </a:cubicBezTo>
                <a:cubicBezTo>
                  <a:pt x="44" y="267"/>
                  <a:pt x="44" y="267"/>
                  <a:pt x="44" y="267"/>
                </a:cubicBezTo>
                <a:cubicBezTo>
                  <a:pt x="40" y="265"/>
                  <a:pt x="40" y="265"/>
                  <a:pt x="40" y="265"/>
                </a:cubicBezTo>
                <a:cubicBezTo>
                  <a:pt x="40" y="263"/>
                  <a:pt x="40" y="263"/>
                  <a:pt x="40" y="263"/>
                </a:cubicBezTo>
                <a:cubicBezTo>
                  <a:pt x="39" y="262"/>
                  <a:pt x="39" y="262"/>
                  <a:pt x="39" y="262"/>
                </a:cubicBezTo>
                <a:cubicBezTo>
                  <a:pt x="36" y="262"/>
                  <a:pt x="36" y="262"/>
                  <a:pt x="36" y="262"/>
                </a:cubicBezTo>
                <a:cubicBezTo>
                  <a:pt x="34" y="261"/>
                  <a:pt x="34" y="261"/>
                  <a:pt x="34" y="261"/>
                </a:cubicBezTo>
                <a:cubicBezTo>
                  <a:pt x="32" y="260"/>
                  <a:pt x="32" y="260"/>
                  <a:pt x="32" y="260"/>
                </a:cubicBezTo>
                <a:cubicBezTo>
                  <a:pt x="29" y="259"/>
                  <a:pt x="29" y="259"/>
                  <a:pt x="29" y="259"/>
                </a:cubicBezTo>
                <a:cubicBezTo>
                  <a:pt x="25" y="259"/>
                  <a:pt x="25" y="259"/>
                  <a:pt x="25" y="259"/>
                </a:cubicBezTo>
                <a:cubicBezTo>
                  <a:pt x="24" y="259"/>
                  <a:pt x="24" y="259"/>
                  <a:pt x="24" y="259"/>
                </a:cubicBezTo>
                <a:cubicBezTo>
                  <a:pt x="23" y="257"/>
                  <a:pt x="23" y="257"/>
                  <a:pt x="23" y="257"/>
                </a:cubicBezTo>
                <a:cubicBezTo>
                  <a:pt x="24" y="256"/>
                  <a:pt x="24" y="256"/>
                  <a:pt x="24" y="256"/>
                </a:cubicBezTo>
                <a:cubicBezTo>
                  <a:pt x="24" y="254"/>
                  <a:pt x="24" y="254"/>
                  <a:pt x="24" y="254"/>
                </a:cubicBezTo>
                <a:cubicBezTo>
                  <a:pt x="25" y="250"/>
                  <a:pt x="25" y="250"/>
                  <a:pt x="25" y="250"/>
                </a:cubicBezTo>
                <a:cubicBezTo>
                  <a:pt x="25" y="248"/>
                  <a:pt x="25" y="248"/>
                  <a:pt x="25" y="248"/>
                </a:cubicBezTo>
                <a:cubicBezTo>
                  <a:pt x="23" y="246"/>
                  <a:pt x="23" y="246"/>
                  <a:pt x="23" y="246"/>
                </a:cubicBezTo>
                <a:cubicBezTo>
                  <a:pt x="22" y="245"/>
                  <a:pt x="22" y="245"/>
                  <a:pt x="22" y="245"/>
                </a:cubicBezTo>
                <a:cubicBezTo>
                  <a:pt x="23" y="244"/>
                  <a:pt x="23" y="244"/>
                  <a:pt x="23" y="244"/>
                </a:cubicBezTo>
                <a:cubicBezTo>
                  <a:pt x="22" y="243"/>
                  <a:pt x="22" y="243"/>
                  <a:pt x="22" y="243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17" y="235"/>
                  <a:pt x="17" y="235"/>
                  <a:pt x="17" y="235"/>
                </a:cubicBezTo>
                <a:cubicBezTo>
                  <a:pt x="17" y="231"/>
                  <a:pt x="17" y="231"/>
                  <a:pt x="17" y="231"/>
                </a:cubicBezTo>
                <a:cubicBezTo>
                  <a:pt x="15" y="230"/>
                  <a:pt x="15" y="230"/>
                  <a:pt x="15" y="230"/>
                </a:cubicBezTo>
                <a:cubicBezTo>
                  <a:pt x="15" y="228"/>
                  <a:pt x="15" y="228"/>
                  <a:pt x="15" y="228"/>
                </a:cubicBezTo>
                <a:cubicBezTo>
                  <a:pt x="15" y="226"/>
                  <a:pt x="15" y="226"/>
                  <a:pt x="15" y="226"/>
                </a:cubicBezTo>
                <a:cubicBezTo>
                  <a:pt x="14" y="223"/>
                  <a:pt x="14" y="223"/>
                  <a:pt x="14" y="223"/>
                </a:cubicBezTo>
                <a:cubicBezTo>
                  <a:pt x="14" y="222"/>
                  <a:pt x="14" y="222"/>
                  <a:pt x="14" y="222"/>
                </a:cubicBezTo>
                <a:cubicBezTo>
                  <a:pt x="15" y="223"/>
                  <a:pt x="15" y="223"/>
                  <a:pt x="15" y="223"/>
                </a:cubicBezTo>
                <a:cubicBezTo>
                  <a:pt x="17" y="221"/>
                  <a:pt x="17" y="221"/>
                  <a:pt x="17" y="221"/>
                </a:cubicBezTo>
                <a:cubicBezTo>
                  <a:pt x="17" y="219"/>
                  <a:pt x="17" y="219"/>
                  <a:pt x="17" y="219"/>
                </a:cubicBezTo>
                <a:cubicBezTo>
                  <a:pt x="16" y="218"/>
                  <a:pt x="16" y="218"/>
                  <a:pt x="16" y="218"/>
                </a:cubicBezTo>
                <a:cubicBezTo>
                  <a:pt x="14" y="216"/>
                  <a:pt x="14" y="216"/>
                  <a:pt x="14" y="216"/>
                </a:cubicBezTo>
                <a:cubicBezTo>
                  <a:pt x="13" y="214"/>
                  <a:pt x="13" y="214"/>
                  <a:pt x="13" y="214"/>
                </a:cubicBezTo>
                <a:cubicBezTo>
                  <a:pt x="12" y="213"/>
                  <a:pt x="12" y="213"/>
                  <a:pt x="12" y="213"/>
                </a:cubicBezTo>
                <a:cubicBezTo>
                  <a:pt x="12" y="211"/>
                  <a:pt x="12" y="211"/>
                  <a:pt x="12" y="211"/>
                </a:cubicBezTo>
                <a:cubicBezTo>
                  <a:pt x="12" y="209"/>
                  <a:pt x="12" y="209"/>
                  <a:pt x="12" y="209"/>
                </a:cubicBezTo>
                <a:cubicBezTo>
                  <a:pt x="12" y="208"/>
                  <a:pt x="12" y="208"/>
                  <a:pt x="12" y="208"/>
                </a:cubicBezTo>
                <a:cubicBezTo>
                  <a:pt x="13" y="207"/>
                  <a:pt x="13" y="207"/>
                  <a:pt x="13" y="207"/>
                </a:cubicBezTo>
                <a:cubicBezTo>
                  <a:pt x="13" y="206"/>
                  <a:pt x="13" y="206"/>
                  <a:pt x="13" y="206"/>
                </a:cubicBezTo>
                <a:cubicBezTo>
                  <a:pt x="14" y="204"/>
                  <a:pt x="14" y="204"/>
                  <a:pt x="14" y="204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6" y="207"/>
                  <a:pt x="16" y="207"/>
                  <a:pt x="16" y="207"/>
                </a:cubicBezTo>
                <a:cubicBezTo>
                  <a:pt x="18" y="208"/>
                  <a:pt x="18" y="208"/>
                  <a:pt x="18" y="208"/>
                </a:cubicBezTo>
                <a:cubicBezTo>
                  <a:pt x="17" y="207"/>
                  <a:pt x="17" y="207"/>
                  <a:pt x="17" y="207"/>
                </a:cubicBezTo>
                <a:cubicBezTo>
                  <a:pt x="16" y="205"/>
                  <a:pt x="16" y="205"/>
                  <a:pt x="16" y="205"/>
                </a:cubicBezTo>
                <a:cubicBezTo>
                  <a:pt x="16" y="202"/>
                  <a:pt x="16" y="202"/>
                  <a:pt x="16" y="202"/>
                </a:cubicBezTo>
                <a:cubicBezTo>
                  <a:pt x="15" y="201"/>
                  <a:pt x="15" y="201"/>
                  <a:pt x="15" y="201"/>
                </a:cubicBezTo>
                <a:cubicBezTo>
                  <a:pt x="15" y="200"/>
                  <a:pt x="15" y="200"/>
                  <a:pt x="15" y="200"/>
                </a:cubicBezTo>
                <a:cubicBezTo>
                  <a:pt x="16" y="200"/>
                  <a:pt x="16" y="200"/>
                  <a:pt x="16" y="200"/>
                </a:cubicBezTo>
                <a:cubicBezTo>
                  <a:pt x="17" y="201"/>
                  <a:pt x="17" y="201"/>
                  <a:pt x="17" y="201"/>
                </a:cubicBezTo>
                <a:cubicBezTo>
                  <a:pt x="19" y="200"/>
                  <a:pt x="19" y="200"/>
                  <a:pt x="19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18" y="199"/>
                  <a:pt x="18" y="199"/>
                  <a:pt x="18" y="199"/>
                </a:cubicBezTo>
                <a:cubicBezTo>
                  <a:pt x="18" y="198"/>
                  <a:pt x="18" y="198"/>
                  <a:pt x="18" y="198"/>
                </a:cubicBezTo>
                <a:cubicBezTo>
                  <a:pt x="16" y="198"/>
                  <a:pt x="16" y="198"/>
                  <a:pt x="16" y="198"/>
                </a:cubicBezTo>
                <a:cubicBezTo>
                  <a:pt x="16" y="197"/>
                  <a:pt x="16" y="197"/>
                  <a:pt x="16" y="197"/>
                </a:cubicBezTo>
                <a:cubicBezTo>
                  <a:pt x="15" y="198"/>
                  <a:pt x="15" y="198"/>
                  <a:pt x="15" y="198"/>
                </a:cubicBezTo>
                <a:cubicBezTo>
                  <a:pt x="13" y="197"/>
                  <a:pt x="13" y="197"/>
                  <a:pt x="13" y="197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13" y="202"/>
                  <a:pt x="13" y="202"/>
                  <a:pt x="13" y="202"/>
                </a:cubicBezTo>
                <a:cubicBezTo>
                  <a:pt x="13" y="202"/>
                  <a:pt x="13" y="202"/>
                  <a:pt x="13" y="202"/>
                </a:cubicBezTo>
                <a:cubicBezTo>
                  <a:pt x="12" y="202"/>
                  <a:pt x="12" y="202"/>
                  <a:pt x="12" y="202"/>
                </a:cubicBezTo>
                <a:cubicBezTo>
                  <a:pt x="11" y="201"/>
                  <a:pt x="11" y="201"/>
                  <a:pt x="11" y="201"/>
                </a:cubicBezTo>
                <a:cubicBezTo>
                  <a:pt x="9" y="198"/>
                  <a:pt x="9" y="198"/>
                  <a:pt x="9" y="198"/>
                </a:cubicBezTo>
                <a:cubicBezTo>
                  <a:pt x="8" y="196"/>
                  <a:pt x="8" y="196"/>
                  <a:pt x="8" y="196"/>
                </a:cubicBezTo>
                <a:cubicBezTo>
                  <a:pt x="9" y="195"/>
                  <a:pt x="9" y="195"/>
                  <a:pt x="9" y="195"/>
                </a:cubicBezTo>
                <a:cubicBezTo>
                  <a:pt x="8" y="192"/>
                  <a:pt x="8" y="192"/>
                  <a:pt x="8" y="192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83"/>
                  <a:pt x="3" y="183"/>
                  <a:pt x="3" y="183"/>
                </a:cubicBezTo>
                <a:cubicBezTo>
                  <a:pt x="3" y="181"/>
                  <a:pt x="3" y="181"/>
                  <a:pt x="3" y="181"/>
                </a:cubicBezTo>
                <a:cubicBezTo>
                  <a:pt x="4" y="180"/>
                  <a:pt x="4" y="180"/>
                  <a:pt x="4" y="180"/>
                </a:cubicBezTo>
                <a:cubicBezTo>
                  <a:pt x="4" y="177"/>
                  <a:pt x="4" y="177"/>
                  <a:pt x="4" y="177"/>
                </a:cubicBezTo>
                <a:cubicBezTo>
                  <a:pt x="3" y="175"/>
                  <a:pt x="3" y="175"/>
                  <a:pt x="3" y="175"/>
                </a:cubicBezTo>
                <a:cubicBezTo>
                  <a:pt x="3" y="174"/>
                  <a:pt x="3" y="174"/>
                  <a:pt x="3" y="174"/>
                </a:cubicBezTo>
                <a:cubicBezTo>
                  <a:pt x="4" y="172"/>
                  <a:pt x="4" y="172"/>
                  <a:pt x="4" y="172"/>
                </a:cubicBezTo>
                <a:cubicBezTo>
                  <a:pt x="5" y="169"/>
                  <a:pt x="5" y="169"/>
                  <a:pt x="5" y="169"/>
                </a:cubicBezTo>
                <a:cubicBezTo>
                  <a:pt x="4" y="164"/>
                  <a:pt x="4" y="164"/>
                  <a:pt x="4" y="164"/>
                </a:cubicBezTo>
                <a:cubicBezTo>
                  <a:pt x="3" y="160"/>
                  <a:pt x="3" y="160"/>
                  <a:pt x="3" y="160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54"/>
                  <a:pt x="0" y="154"/>
                  <a:pt x="0" y="154"/>
                </a:cubicBezTo>
                <a:cubicBezTo>
                  <a:pt x="2" y="151"/>
                  <a:pt x="2" y="151"/>
                  <a:pt x="2" y="151"/>
                </a:cubicBezTo>
                <a:cubicBezTo>
                  <a:pt x="5" y="149"/>
                  <a:pt x="5" y="149"/>
                  <a:pt x="5" y="149"/>
                </a:cubicBezTo>
                <a:cubicBezTo>
                  <a:pt x="7" y="145"/>
                  <a:pt x="7" y="145"/>
                  <a:pt x="7" y="145"/>
                </a:cubicBezTo>
                <a:cubicBezTo>
                  <a:pt x="6" y="145"/>
                  <a:pt x="6" y="145"/>
                  <a:pt x="6" y="145"/>
                </a:cubicBezTo>
                <a:cubicBezTo>
                  <a:pt x="5" y="143"/>
                  <a:pt x="5" y="143"/>
                  <a:pt x="5" y="143"/>
                </a:cubicBezTo>
                <a:cubicBezTo>
                  <a:pt x="7" y="142"/>
                  <a:pt x="7" y="142"/>
                  <a:pt x="7" y="142"/>
                </a:cubicBezTo>
                <a:cubicBezTo>
                  <a:pt x="8" y="139"/>
                  <a:pt x="8" y="139"/>
                  <a:pt x="8" y="139"/>
                </a:cubicBezTo>
                <a:cubicBezTo>
                  <a:pt x="9" y="134"/>
                  <a:pt x="9" y="134"/>
                  <a:pt x="9" y="134"/>
                </a:cubicBezTo>
                <a:cubicBezTo>
                  <a:pt x="8" y="131"/>
                  <a:pt x="8" y="131"/>
                  <a:pt x="8" y="131"/>
                </a:cubicBezTo>
                <a:cubicBezTo>
                  <a:pt x="8" y="129"/>
                  <a:pt x="8" y="129"/>
                  <a:pt x="8" y="129"/>
                </a:cubicBezTo>
                <a:cubicBezTo>
                  <a:pt x="9" y="128"/>
                  <a:pt x="9" y="128"/>
                  <a:pt x="9" y="128"/>
                </a:cubicBezTo>
                <a:cubicBezTo>
                  <a:pt x="7" y="125"/>
                  <a:pt x="7" y="125"/>
                  <a:pt x="7" y="125"/>
                </a:cubicBezTo>
                <a:cubicBezTo>
                  <a:pt x="7" y="122"/>
                  <a:pt x="7" y="122"/>
                  <a:pt x="7" y="122"/>
                </a:cubicBezTo>
                <a:cubicBezTo>
                  <a:pt x="9" y="117"/>
                  <a:pt x="9" y="117"/>
                  <a:pt x="9" y="117"/>
                </a:cubicBezTo>
                <a:cubicBezTo>
                  <a:pt x="8" y="113"/>
                  <a:pt x="8" y="113"/>
                  <a:pt x="8" y="113"/>
                </a:cubicBezTo>
                <a:cubicBezTo>
                  <a:pt x="9" y="111"/>
                  <a:pt x="9" y="111"/>
                  <a:pt x="9" y="111"/>
                </a:cubicBezTo>
                <a:cubicBezTo>
                  <a:pt x="12" y="107"/>
                  <a:pt x="12" y="107"/>
                  <a:pt x="12" y="107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6" y="99"/>
                  <a:pt x="16" y="99"/>
                  <a:pt x="16" y="99"/>
                </a:cubicBezTo>
                <a:cubicBezTo>
                  <a:pt x="18" y="96"/>
                  <a:pt x="18" y="96"/>
                  <a:pt x="18" y="96"/>
                </a:cubicBezTo>
                <a:cubicBezTo>
                  <a:pt x="20" y="93"/>
                  <a:pt x="20" y="93"/>
                  <a:pt x="20" y="93"/>
                </a:cubicBezTo>
                <a:cubicBezTo>
                  <a:pt x="20" y="87"/>
                  <a:pt x="20" y="87"/>
                  <a:pt x="20" y="87"/>
                </a:cubicBezTo>
                <a:cubicBezTo>
                  <a:pt x="23" y="81"/>
                  <a:pt x="23" y="81"/>
                  <a:pt x="23" y="81"/>
                </a:cubicBezTo>
                <a:cubicBezTo>
                  <a:pt x="24" y="75"/>
                  <a:pt x="24" y="75"/>
                  <a:pt x="24" y="75"/>
                </a:cubicBezTo>
                <a:cubicBezTo>
                  <a:pt x="27" y="68"/>
                  <a:pt x="27" y="68"/>
                  <a:pt x="27" y="68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8"/>
                  <a:pt x="30" y="58"/>
                  <a:pt x="30" y="58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53"/>
                  <a:pt x="33" y="53"/>
                  <a:pt x="33" y="53"/>
                </a:cubicBezTo>
                <a:cubicBezTo>
                  <a:pt x="35" y="54"/>
                  <a:pt x="35" y="54"/>
                  <a:pt x="35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41" y="55"/>
                  <a:pt x="41" y="55"/>
                  <a:pt x="41" y="55"/>
                </a:cubicBezTo>
                <a:cubicBezTo>
                  <a:pt x="42" y="55"/>
                  <a:pt x="42" y="55"/>
                  <a:pt x="42" y="55"/>
                </a:cubicBezTo>
                <a:cubicBezTo>
                  <a:pt x="44" y="56"/>
                  <a:pt x="44" y="56"/>
                  <a:pt x="44" y="56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6"/>
                  <a:pt x="45" y="56"/>
                  <a:pt x="45" y="56"/>
                </a:cubicBezTo>
                <a:cubicBezTo>
                  <a:pt x="44" y="54"/>
                  <a:pt x="44" y="54"/>
                  <a:pt x="44" y="54"/>
                </a:cubicBezTo>
                <a:cubicBezTo>
                  <a:pt x="41" y="54"/>
                  <a:pt x="41" y="54"/>
                  <a:pt x="41" y="54"/>
                </a:cubicBezTo>
                <a:cubicBezTo>
                  <a:pt x="39" y="52"/>
                  <a:pt x="39" y="52"/>
                  <a:pt x="39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0"/>
                  <a:pt x="32" y="50"/>
                  <a:pt x="32" y="50"/>
                </a:cubicBezTo>
                <a:cubicBezTo>
                  <a:pt x="33" y="49"/>
                  <a:pt x="33" y="49"/>
                  <a:pt x="33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5"/>
                  <a:pt x="35" y="45"/>
                  <a:pt x="35" y="45"/>
                </a:cubicBezTo>
                <a:cubicBezTo>
                  <a:pt x="36" y="43"/>
                  <a:pt x="36" y="43"/>
                  <a:pt x="36" y="43"/>
                </a:cubicBezTo>
                <a:cubicBezTo>
                  <a:pt x="34" y="42"/>
                  <a:pt x="34" y="42"/>
                  <a:pt x="34" y="42"/>
                </a:cubicBezTo>
                <a:cubicBezTo>
                  <a:pt x="33" y="41"/>
                  <a:pt x="33" y="41"/>
                  <a:pt x="33" y="41"/>
                </a:cubicBezTo>
                <a:cubicBezTo>
                  <a:pt x="34" y="39"/>
                  <a:pt x="34" y="39"/>
                  <a:pt x="34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7"/>
                  <a:pt x="36" y="37"/>
                  <a:pt x="36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5"/>
                  <a:pt x="34" y="35"/>
                  <a:pt x="34" y="35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3"/>
                  <a:pt x="35" y="23"/>
                  <a:pt x="35" y="23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4" y="16"/>
                  <a:pt x="34" y="16"/>
                </a:cubicBezTo>
                <a:cubicBezTo>
                  <a:pt x="36" y="11"/>
                  <a:pt x="36" y="11"/>
                  <a:pt x="36" y="11"/>
                </a:cubicBezTo>
                <a:cubicBezTo>
                  <a:pt x="36" y="9"/>
                  <a:pt x="36" y="9"/>
                  <a:pt x="36" y="9"/>
                </a:cubicBezTo>
                <a:cubicBezTo>
                  <a:pt x="37" y="9"/>
                  <a:pt x="37" y="9"/>
                  <a:pt x="37" y="9"/>
                </a:cubicBezTo>
                <a:cubicBezTo>
                  <a:pt x="43" y="14"/>
                  <a:pt x="43" y="14"/>
                  <a:pt x="43" y="14"/>
                </a:cubicBezTo>
                <a:cubicBezTo>
                  <a:pt x="46" y="16"/>
                  <a:pt x="46" y="16"/>
                  <a:pt x="46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7"/>
                  <a:pt x="53" y="17"/>
                  <a:pt x="53" y="17"/>
                </a:cubicBezTo>
                <a:cubicBezTo>
                  <a:pt x="54" y="19"/>
                  <a:pt x="54" y="19"/>
                  <a:pt x="54" y="19"/>
                </a:cubicBezTo>
                <a:cubicBezTo>
                  <a:pt x="55" y="19"/>
                  <a:pt x="55" y="19"/>
                  <a:pt x="55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1"/>
                  <a:pt x="57" y="21"/>
                  <a:pt x="5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2" y="26"/>
                  <a:pt x="52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5" y="24"/>
                  <a:pt x="55" y="24"/>
                  <a:pt x="55" y="24"/>
                </a:cubicBezTo>
                <a:cubicBezTo>
                  <a:pt x="57" y="22"/>
                  <a:pt x="57" y="22"/>
                  <a:pt x="57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9" y="24"/>
                  <a:pt x="59" y="24"/>
                  <a:pt x="59" y="24"/>
                </a:cubicBezTo>
                <a:cubicBezTo>
                  <a:pt x="57" y="26"/>
                  <a:pt x="57" y="26"/>
                  <a:pt x="57" y="26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32"/>
                  <a:pt x="55" y="32"/>
                  <a:pt x="55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1"/>
                  <a:pt x="54" y="31"/>
                  <a:pt x="54" y="31"/>
                </a:cubicBezTo>
                <a:cubicBezTo>
                  <a:pt x="53" y="32"/>
                  <a:pt x="53" y="32"/>
                  <a:pt x="53" y="32"/>
                </a:cubicBezTo>
                <a:cubicBezTo>
                  <a:pt x="52" y="31"/>
                  <a:pt x="52" y="31"/>
                  <a:pt x="52" y="31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4"/>
                  <a:pt x="51" y="34"/>
                  <a:pt x="51" y="34"/>
                </a:cubicBezTo>
                <a:cubicBezTo>
                  <a:pt x="53" y="35"/>
                  <a:pt x="53" y="35"/>
                  <a:pt x="53" y="35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2"/>
                  <a:pt x="56" y="32"/>
                  <a:pt x="56" y="32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27"/>
                  <a:pt x="58" y="27"/>
                  <a:pt x="58" y="27"/>
                </a:cubicBezTo>
                <a:cubicBezTo>
                  <a:pt x="59" y="26"/>
                  <a:pt x="59" y="26"/>
                  <a:pt x="59" y="26"/>
                </a:cubicBezTo>
                <a:cubicBezTo>
                  <a:pt x="60" y="23"/>
                  <a:pt x="60" y="23"/>
                  <a:pt x="60" y="23"/>
                </a:cubicBezTo>
                <a:cubicBezTo>
                  <a:pt x="62" y="22"/>
                  <a:pt x="62" y="22"/>
                  <a:pt x="62" y="22"/>
                </a:cubicBezTo>
                <a:cubicBezTo>
                  <a:pt x="64" y="19"/>
                  <a:pt x="64" y="19"/>
                  <a:pt x="64" y="19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16"/>
                  <a:pt x="63" y="16"/>
                  <a:pt x="63" y="16"/>
                </a:cubicBezTo>
                <a:cubicBezTo>
                  <a:pt x="62" y="15"/>
                  <a:pt x="62" y="15"/>
                  <a:pt x="62" y="15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2" y="11"/>
                  <a:pt x="62" y="11"/>
                  <a:pt x="62" y="11"/>
                </a:cubicBezTo>
                <a:cubicBezTo>
                  <a:pt x="62" y="9"/>
                  <a:pt x="62" y="9"/>
                  <a:pt x="62" y="9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6"/>
                  <a:pt x="64" y="6"/>
                  <a:pt x="64" y="6"/>
                </a:cubicBezTo>
                <a:cubicBezTo>
                  <a:pt x="62" y="4"/>
                  <a:pt x="62" y="4"/>
                  <a:pt x="62" y="4"/>
                </a:cubicBezTo>
                <a:cubicBezTo>
                  <a:pt x="61" y="0"/>
                  <a:pt x="61" y="0"/>
                  <a:pt x="61" y="0"/>
                </a:cubicBezTo>
                <a:close/>
                <a:moveTo>
                  <a:pt x="635" y="173"/>
                </a:moveTo>
                <a:cubicBezTo>
                  <a:pt x="635" y="174"/>
                  <a:pt x="635" y="174"/>
                  <a:pt x="635" y="174"/>
                </a:cubicBezTo>
                <a:cubicBezTo>
                  <a:pt x="637" y="174"/>
                  <a:pt x="637" y="174"/>
                  <a:pt x="637" y="174"/>
                </a:cubicBezTo>
                <a:cubicBezTo>
                  <a:pt x="638" y="173"/>
                  <a:pt x="638" y="173"/>
                  <a:pt x="638" y="173"/>
                </a:cubicBezTo>
                <a:cubicBezTo>
                  <a:pt x="639" y="173"/>
                  <a:pt x="639" y="173"/>
                  <a:pt x="639" y="173"/>
                </a:cubicBezTo>
                <a:cubicBezTo>
                  <a:pt x="638" y="172"/>
                  <a:pt x="638" y="172"/>
                  <a:pt x="638" y="172"/>
                </a:cubicBezTo>
                <a:cubicBezTo>
                  <a:pt x="636" y="172"/>
                  <a:pt x="636" y="172"/>
                  <a:pt x="636" y="172"/>
                </a:cubicBezTo>
                <a:cubicBezTo>
                  <a:pt x="636" y="173"/>
                  <a:pt x="636" y="173"/>
                  <a:pt x="636" y="173"/>
                </a:cubicBezTo>
                <a:cubicBezTo>
                  <a:pt x="635" y="173"/>
                  <a:pt x="635" y="173"/>
                  <a:pt x="635" y="173"/>
                </a:cubicBezTo>
                <a:close/>
                <a:moveTo>
                  <a:pt x="598" y="183"/>
                </a:moveTo>
                <a:cubicBezTo>
                  <a:pt x="597" y="184"/>
                  <a:pt x="597" y="184"/>
                  <a:pt x="597" y="184"/>
                </a:cubicBezTo>
                <a:cubicBezTo>
                  <a:pt x="598" y="184"/>
                  <a:pt x="598" y="184"/>
                  <a:pt x="598" y="184"/>
                </a:cubicBezTo>
                <a:cubicBezTo>
                  <a:pt x="599" y="183"/>
                  <a:pt x="599" y="183"/>
                  <a:pt x="599" y="183"/>
                </a:cubicBezTo>
                <a:cubicBezTo>
                  <a:pt x="602" y="183"/>
                  <a:pt x="602" y="183"/>
                  <a:pt x="602" y="183"/>
                </a:cubicBezTo>
                <a:cubicBezTo>
                  <a:pt x="604" y="182"/>
                  <a:pt x="604" y="182"/>
                  <a:pt x="604" y="182"/>
                </a:cubicBezTo>
                <a:cubicBezTo>
                  <a:pt x="608" y="182"/>
                  <a:pt x="608" y="182"/>
                  <a:pt x="608" y="182"/>
                </a:cubicBezTo>
                <a:cubicBezTo>
                  <a:pt x="610" y="181"/>
                  <a:pt x="610" y="181"/>
                  <a:pt x="610" y="181"/>
                </a:cubicBezTo>
                <a:cubicBezTo>
                  <a:pt x="614" y="181"/>
                  <a:pt x="614" y="181"/>
                  <a:pt x="614" y="181"/>
                </a:cubicBezTo>
                <a:cubicBezTo>
                  <a:pt x="615" y="180"/>
                  <a:pt x="615" y="180"/>
                  <a:pt x="615" y="180"/>
                </a:cubicBezTo>
                <a:cubicBezTo>
                  <a:pt x="616" y="180"/>
                  <a:pt x="616" y="180"/>
                  <a:pt x="616" y="180"/>
                </a:cubicBezTo>
                <a:cubicBezTo>
                  <a:pt x="619" y="179"/>
                  <a:pt x="619" y="179"/>
                  <a:pt x="619" y="179"/>
                </a:cubicBezTo>
                <a:cubicBezTo>
                  <a:pt x="620" y="178"/>
                  <a:pt x="620" y="178"/>
                  <a:pt x="620" y="178"/>
                </a:cubicBezTo>
                <a:cubicBezTo>
                  <a:pt x="618" y="179"/>
                  <a:pt x="618" y="179"/>
                  <a:pt x="618" y="179"/>
                </a:cubicBezTo>
                <a:cubicBezTo>
                  <a:pt x="617" y="178"/>
                  <a:pt x="617" y="178"/>
                  <a:pt x="617" y="178"/>
                </a:cubicBezTo>
                <a:cubicBezTo>
                  <a:pt x="615" y="179"/>
                  <a:pt x="615" y="179"/>
                  <a:pt x="615" y="179"/>
                </a:cubicBezTo>
                <a:cubicBezTo>
                  <a:pt x="615" y="178"/>
                  <a:pt x="615" y="178"/>
                  <a:pt x="615" y="178"/>
                </a:cubicBezTo>
                <a:cubicBezTo>
                  <a:pt x="616" y="177"/>
                  <a:pt x="616" y="177"/>
                  <a:pt x="616" y="177"/>
                </a:cubicBezTo>
                <a:cubicBezTo>
                  <a:pt x="616" y="176"/>
                  <a:pt x="616" y="176"/>
                  <a:pt x="616" y="176"/>
                </a:cubicBezTo>
                <a:cubicBezTo>
                  <a:pt x="613" y="178"/>
                  <a:pt x="613" y="178"/>
                  <a:pt x="613" y="178"/>
                </a:cubicBezTo>
                <a:cubicBezTo>
                  <a:pt x="609" y="178"/>
                  <a:pt x="609" y="178"/>
                  <a:pt x="609" y="178"/>
                </a:cubicBezTo>
                <a:cubicBezTo>
                  <a:pt x="606" y="179"/>
                  <a:pt x="606" y="179"/>
                  <a:pt x="606" y="179"/>
                </a:cubicBezTo>
                <a:cubicBezTo>
                  <a:pt x="603" y="179"/>
                  <a:pt x="603" y="179"/>
                  <a:pt x="603" y="179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597" y="180"/>
                  <a:pt x="597" y="180"/>
                  <a:pt x="597" y="180"/>
                </a:cubicBezTo>
                <a:cubicBezTo>
                  <a:pt x="596" y="182"/>
                  <a:pt x="596" y="182"/>
                  <a:pt x="596" y="182"/>
                </a:cubicBezTo>
                <a:cubicBezTo>
                  <a:pt x="596" y="183"/>
                  <a:pt x="596" y="183"/>
                  <a:pt x="596" y="183"/>
                </a:cubicBezTo>
                <a:cubicBezTo>
                  <a:pt x="598" y="183"/>
                  <a:pt x="598" y="183"/>
                  <a:pt x="598" y="183"/>
                </a:cubicBezTo>
                <a:close/>
                <a:moveTo>
                  <a:pt x="61" y="12"/>
                </a:moveTo>
                <a:cubicBezTo>
                  <a:pt x="58" y="14"/>
                  <a:pt x="58" y="14"/>
                  <a:pt x="58" y="14"/>
                </a:cubicBezTo>
                <a:cubicBezTo>
                  <a:pt x="58" y="17"/>
                  <a:pt x="58" y="17"/>
                  <a:pt x="58" y="17"/>
                </a:cubicBezTo>
                <a:cubicBezTo>
                  <a:pt x="60" y="21"/>
                  <a:pt x="60" y="21"/>
                  <a:pt x="60" y="21"/>
                </a:cubicBezTo>
                <a:cubicBezTo>
                  <a:pt x="61" y="20"/>
                  <a:pt x="61" y="20"/>
                  <a:pt x="61" y="20"/>
                </a:cubicBezTo>
                <a:cubicBezTo>
                  <a:pt x="60" y="16"/>
                  <a:pt x="60" y="16"/>
                  <a:pt x="60" y="16"/>
                </a:cubicBezTo>
                <a:cubicBezTo>
                  <a:pt x="60" y="14"/>
                  <a:pt x="60" y="14"/>
                  <a:pt x="60" y="14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12"/>
                  <a:pt x="61" y="12"/>
                  <a:pt x="61" y="12"/>
                </a:cubicBezTo>
                <a:close/>
                <a:moveTo>
                  <a:pt x="292" y="368"/>
                </a:moveTo>
                <a:cubicBezTo>
                  <a:pt x="293" y="367"/>
                  <a:pt x="293" y="367"/>
                  <a:pt x="293" y="367"/>
                </a:cubicBezTo>
                <a:cubicBezTo>
                  <a:pt x="296" y="364"/>
                  <a:pt x="296" y="364"/>
                  <a:pt x="296" y="364"/>
                </a:cubicBezTo>
                <a:cubicBezTo>
                  <a:pt x="298" y="362"/>
                  <a:pt x="298" y="362"/>
                  <a:pt x="298" y="362"/>
                </a:cubicBezTo>
                <a:cubicBezTo>
                  <a:pt x="295" y="364"/>
                  <a:pt x="295" y="364"/>
                  <a:pt x="295" y="364"/>
                </a:cubicBezTo>
                <a:cubicBezTo>
                  <a:pt x="292" y="368"/>
                  <a:pt x="292" y="368"/>
                  <a:pt x="292" y="368"/>
                </a:cubicBezTo>
                <a:close/>
                <a:moveTo>
                  <a:pt x="290" y="375"/>
                </a:moveTo>
                <a:cubicBezTo>
                  <a:pt x="290" y="374"/>
                  <a:pt x="290" y="374"/>
                  <a:pt x="290" y="374"/>
                </a:cubicBezTo>
                <a:cubicBezTo>
                  <a:pt x="292" y="371"/>
                  <a:pt x="292" y="371"/>
                  <a:pt x="292" y="371"/>
                </a:cubicBezTo>
                <a:cubicBezTo>
                  <a:pt x="291" y="370"/>
                  <a:pt x="291" y="370"/>
                  <a:pt x="291" y="370"/>
                </a:cubicBezTo>
                <a:cubicBezTo>
                  <a:pt x="290" y="375"/>
                  <a:pt x="290" y="375"/>
                  <a:pt x="290" y="375"/>
                </a:cubicBezTo>
                <a:close/>
                <a:moveTo>
                  <a:pt x="289" y="391"/>
                </a:moveTo>
                <a:cubicBezTo>
                  <a:pt x="287" y="387"/>
                  <a:pt x="287" y="387"/>
                  <a:pt x="287" y="387"/>
                </a:cubicBezTo>
                <a:cubicBezTo>
                  <a:pt x="288" y="382"/>
                  <a:pt x="288" y="382"/>
                  <a:pt x="288" y="382"/>
                </a:cubicBezTo>
                <a:cubicBezTo>
                  <a:pt x="289" y="376"/>
                  <a:pt x="289" y="376"/>
                  <a:pt x="289" y="376"/>
                </a:cubicBezTo>
                <a:cubicBezTo>
                  <a:pt x="287" y="381"/>
                  <a:pt x="287" y="381"/>
                  <a:pt x="287" y="381"/>
                </a:cubicBezTo>
                <a:cubicBezTo>
                  <a:pt x="287" y="387"/>
                  <a:pt x="287" y="387"/>
                  <a:pt x="287" y="387"/>
                </a:cubicBezTo>
                <a:cubicBezTo>
                  <a:pt x="287" y="387"/>
                  <a:pt x="289" y="391"/>
                  <a:pt x="289" y="3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2" name="Freeform 16"/>
          <p:cNvSpPr>
            <a:spLocks/>
          </p:cNvSpPr>
          <p:nvPr/>
        </p:nvSpPr>
        <p:spPr bwMode="auto">
          <a:xfrm>
            <a:off x="9082994" y="6442529"/>
            <a:ext cx="276225" cy="125413"/>
          </a:xfrm>
          <a:custGeom>
            <a:avLst/>
            <a:gdLst>
              <a:gd name="T0" fmla="*/ 236538 w 174"/>
              <a:gd name="T1" fmla="*/ 109538 h 79"/>
              <a:gd name="T2" fmla="*/ 219075 w 174"/>
              <a:gd name="T3" fmla="*/ 80963 h 79"/>
              <a:gd name="T4" fmla="*/ 231775 w 174"/>
              <a:gd name="T5" fmla="*/ 65088 h 79"/>
              <a:gd name="T6" fmla="*/ 244475 w 174"/>
              <a:gd name="T7" fmla="*/ 60325 h 79"/>
              <a:gd name="T8" fmla="*/ 236538 w 174"/>
              <a:gd name="T9" fmla="*/ 52388 h 79"/>
              <a:gd name="T10" fmla="*/ 223838 w 174"/>
              <a:gd name="T11" fmla="*/ 65088 h 79"/>
              <a:gd name="T12" fmla="*/ 215900 w 174"/>
              <a:gd name="T13" fmla="*/ 52388 h 79"/>
              <a:gd name="T14" fmla="*/ 203200 w 174"/>
              <a:gd name="T15" fmla="*/ 36513 h 79"/>
              <a:gd name="T16" fmla="*/ 187325 w 174"/>
              <a:gd name="T17" fmla="*/ 23813 h 79"/>
              <a:gd name="T18" fmla="*/ 158750 w 174"/>
              <a:gd name="T19" fmla="*/ 36513 h 79"/>
              <a:gd name="T20" fmla="*/ 161925 w 174"/>
              <a:gd name="T21" fmla="*/ 49213 h 79"/>
              <a:gd name="T22" fmla="*/ 146050 w 174"/>
              <a:gd name="T23" fmla="*/ 65088 h 79"/>
              <a:gd name="T24" fmla="*/ 125413 w 174"/>
              <a:gd name="T25" fmla="*/ 73025 h 79"/>
              <a:gd name="T26" fmla="*/ 125413 w 174"/>
              <a:gd name="T27" fmla="*/ 85725 h 79"/>
              <a:gd name="T28" fmla="*/ 142875 w 174"/>
              <a:gd name="T29" fmla="*/ 96838 h 79"/>
              <a:gd name="T30" fmla="*/ 138113 w 174"/>
              <a:gd name="T31" fmla="*/ 109538 h 79"/>
              <a:gd name="T32" fmla="*/ 122238 w 174"/>
              <a:gd name="T33" fmla="*/ 114300 h 79"/>
              <a:gd name="T34" fmla="*/ 101600 w 174"/>
              <a:gd name="T35" fmla="*/ 122238 h 79"/>
              <a:gd name="T36" fmla="*/ 96838 w 174"/>
              <a:gd name="T37" fmla="*/ 109538 h 79"/>
              <a:gd name="T38" fmla="*/ 96838 w 174"/>
              <a:gd name="T39" fmla="*/ 93663 h 79"/>
              <a:gd name="T40" fmla="*/ 88900 w 174"/>
              <a:gd name="T41" fmla="*/ 88900 h 79"/>
              <a:gd name="T42" fmla="*/ 88900 w 174"/>
              <a:gd name="T43" fmla="*/ 96838 h 79"/>
              <a:gd name="T44" fmla="*/ 77788 w 174"/>
              <a:gd name="T45" fmla="*/ 104775 h 79"/>
              <a:gd name="T46" fmla="*/ 65088 w 174"/>
              <a:gd name="T47" fmla="*/ 85725 h 79"/>
              <a:gd name="T48" fmla="*/ 44450 w 174"/>
              <a:gd name="T49" fmla="*/ 73025 h 79"/>
              <a:gd name="T50" fmla="*/ 36513 w 174"/>
              <a:gd name="T51" fmla="*/ 65088 h 79"/>
              <a:gd name="T52" fmla="*/ 28575 w 174"/>
              <a:gd name="T53" fmla="*/ 65088 h 79"/>
              <a:gd name="T54" fmla="*/ 12700 w 174"/>
              <a:gd name="T55" fmla="*/ 65088 h 79"/>
              <a:gd name="T56" fmla="*/ 0 w 174"/>
              <a:gd name="T57" fmla="*/ 60325 h 79"/>
              <a:gd name="T58" fmla="*/ 3175 w 174"/>
              <a:gd name="T59" fmla="*/ 49213 h 79"/>
              <a:gd name="T60" fmla="*/ 3175 w 174"/>
              <a:gd name="T61" fmla="*/ 31750 h 79"/>
              <a:gd name="T62" fmla="*/ 0 w 174"/>
              <a:gd name="T63" fmla="*/ 23813 h 79"/>
              <a:gd name="T64" fmla="*/ 7938 w 174"/>
              <a:gd name="T65" fmla="*/ 7938 h 79"/>
              <a:gd name="T66" fmla="*/ 20638 w 174"/>
              <a:gd name="T67" fmla="*/ 3175 h 79"/>
              <a:gd name="T68" fmla="*/ 28575 w 174"/>
              <a:gd name="T69" fmla="*/ 15875 h 79"/>
              <a:gd name="T70" fmla="*/ 36513 w 174"/>
              <a:gd name="T71" fmla="*/ 20638 h 79"/>
              <a:gd name="T72" fmla="*/ 36513 w 174"/>
              <a:gd name="T73" fmla="*/ 23813 h 79"/>
              <a:gd name="T74" fmla="*/ 36513 w 174"/>
              <a:gd name="T75" fmla="*/ 28575 h 79"/>
              <a:gd name="T76" fmla="*/ 52388 w 174"/>
              <a:gd name="T77" fmla="*/ 31750 h 79"/>
              <a:gd name="T78" fmla="*/ 49213 w 174"/>
              <a:gd name="T79" fmla="*/ 23813 h 79"/>
              <a:gd name="T80" fmla="*/ 60325 w 174"/>
              <a:gd name="T81" fmla="*/ 23813 h 79"/>
              <a:gd name="T82" fmla="*/ 93663 w 174"/>
              <a:gd name="T83" fmla="*/ 36513 h 79"/>
              <a:gd name="T84" fmla="*/ 114300 w 174"/>
              <a:gd name="T85" fmla="*/ 28575 h 79"/>
              <a:gd name="T86" fmla="*/ 158750 w 174"/>
              <a:gd name="T87" fmla="*/ 7938 h 79"/>
              <a:gd name="T88" fmla="*/ 179388 w 174"/>
              <a:gd name="T89" fmla="*/ 0 h 79"/>
              <a:gd name="T90" fmla="*/ 187325 w 174"/>
              <a:gd name="T91" fmla="*/ 7938 h 79"/>
              <a:gd name="T92" fmla="*/ 215900 w 174"/>
              <a:gd name="T93" fmla="*/ 7938 h 79"/>
              <a:gd name="T94" fmla="*/ 247650 w 174"/>
              <a:gd name="T95" fmla="*/ 23813 h 79"/>
              <a:gd name="T96" fmla="*/ 260350 w 174"/>
              <a:gd name="T97" fmla="*/ 39688 h 79"/>
              <a:gd name="T98" fmla="*/ 273050 w 174"/>
              <a:gd name="T99" fmla="*/ 49213 h 79"/>
              <a:gd name="T100" fmla="*/ 273050 w 174"/>
              <a:gd name="T101" fmla="*/ 60325 h 79"/>
              <a:gd name="T102" fmla="*/ 268288 w 174"/>
              <a:gd name="T103" fmla="*/ 88900 h 79"/>
              <a:gd name="T104" fmla="*/ 260350 w 174"/>
              <a:gd name="T105" fmla="*/ 104775 h 79"/>
              <a:gd name="T106" fmla="*/ 247650 w 174"/>
              <a:gd name="T107" fmla="*/ 117475 h 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74" h="79">
                <a:moveTo>
                  <a:pt x="156" y="74"/>
                </a:moveTo>
                <a:lnTo>
                  <a:pt x="149" y="69"/>
                </a:lnTo>
                <a:lnTo>
                  <a:pt x="141" y="59"/>
                </a:lnTo>
                <a:lnTo>
                  <a:pt x="138" y="51"/>
                </a:lnTo>
                <a:lnTo>
                  <a:pt x="141" y="48"/>
                </a:lnTo>
                <a:lnTo>
                  <a:pt x="146" y="41"/>
                </a:lnTo>
                <a:lnTo>
                  <a:pt x="151" y="41"/>
                </a:lnTo>
                <a:lnTo>
                  <a:pt x="154" y="38"/>
                </a:lnTo>
                <a:lnTo>
                  <a:pt x="151" y="33"/>
                </a:lnTo>
                <a:lnTo>
                  <a:pt x="149" y="33"/>
                </a:lnTo>
                <a:lnTo>
                  <a:pt x="143" y="38"/>
                </a:lnTo>
                <a:lnTo>
                  <a:pt x="141" y="41"/>
                </a:lnTo>
                <a:lnTo>
                  <a:pt x="138" y="38"/>
                </a:lnTo>
                <a:lnTo>
                  <a:pt x="136" y="33"/>
                </a:lnTo>
                <a:lnTo>
                  <a:pt x="131" y="25"/>
                </a:lnTo>
                <a:lnTo>
                  <a:pt x="128" y="23"/>
                </a:lnTo>
                <a:lnTo>
                  <a:pt x="120" y="18"/>
                </a:lnTo>
                <a:lnTo>
                  <a:pt x="118" y="15"/>
                </a:lnTo>
                <a:lnTo>
                  <a:pt x="110" y="18"/>
                </a:lnTo>
                <a:lnTo>
                  <a:pt x="100" y="23"/>
                </a:lnTo>
                <a:lnTo>
                  <a:pt x="100" y="28"/>
                </a:lnTo>
                <a:lnTo>
                  <a:pt x="102" y="31"/>
                </a:lnTo>
                <a:lnTo>
                  <a:pt x="102" y="33"/>
                </a:lnTo>
                <a:lnTo>
                  <a:pt x="92" y="41"/>
                </a:lnTo>
                <a:lnTo>
                  <a:pt x="84" y="43"/>
                </a:lnTo>
                <a:lnTo>
                  <a:pt x="79" y="46"/>
                </a:lnTo>
                <a:lnTo>
                  <a:pt x="77" y="48"/>
                </a:lnTo>
                <a:lnTo>
                  <a:pt x="79" y="54"/>
                </a:lnTo>
                <a:lnTo>
                  <a:pt x="84" y="59"/>
                </a:lnTo>
                <a:lnTo>
                  <a:pt x="90" y="61"/>
                </a:lnTo>
                <a:lnTo>
                  <a:pt x="90" y="69"/>
                </a:lnTo>
                <a:lnTo>
                  <a:pt x="87" y="69"/>
                </a:lnTo>
                <a:lnTo>
                  <a:pt x="79" y="69"/>
                </a:lnTo>
                <a:lnTo>
                  <a:pt x="77" y="72"/>
                </a:lnTo>
                <a:lnTo>
                  <a:pt x="72" y="79"/>
                </a:lnTo>
                <a:lnTo>
                  <a:pt x="64" y="77"/>
                </a:lnTo>
                <a:lnTo>
                  <a:pt x="61" y="74"/>
                </a:lnTo>
                <a:lnTo>
                  <a:pt x="61" y="69"/>
                </a:lnTo>
                <a:lnTo>
                  <a:pt x="61" y="64"/>
                </a:lnTo>
                <a:lnTo>
                  <a:pt x="61" y="59"/>
                </a:lnTo>
                <a:lnTo>
                  <a:pt x="61" y="56"/>
                </a:lnTo>
                <a:lnTo>
                  <a:pt x="56" y="56"/>
                </a:lnTo>
                <a:lnTo>
                  <a:pt x="54" y="59"/>
                </a:lnTo>
                <a:lnTo>
                  <a:pt x="56" y="61"/>
                </a:lnTo>
                <a:lnTo>
                  <a:pt x="54" y="66"/>
                </a:lnTo>
                <a:lnTo>
                  <a:pt x="49" y="66"/>
                </a:lnTo>
                <a:lnTo>
                  <a:pt x="43" y="64"/>
                </a:lnTo>
                <a:lnTo>
                  <a:pt x="41" y="54"/>
                </a:lnTo>
                <a:lnTo>
                  <a:pt x="38" y="46"/>
                </a:lnTo>
                <a:lnTo>
                  <a:pt x="28" y="46"/>
                </a:lnTo>
                <a:lnTo>
                  <a:pt x="23" y="43"/>
                </a:lnTo>
                <a:lnTo>
                  <a:pt x="23" y="41"/>
                </a:lnTo>
                <a:lnTo>
                  <a:pt x="20" y="38"/>
                </a:lnTo>
                <a:lnTo>
                  <a:pt x="18" y="41"/>
                </a:lnTo>
                <a:lnTo>
                  <a:pt x="13" y="43"/>
                </a:lnTo>
                <a:lnTo>
                  <a:pt x="8" y="41"/>
                </a:lnTo>
                <a:lnTo>
                  <a:pt x="2" y="41"/>
                </a:lnTo>
                <a:lnTo>
                  <a:pt x="0" y="38"/>
                </a:lnTo>
                <a:lnTo>
                  <a:pt x="0" y="36"/>
                </a:lnTo>
                <a:lnTo>
                  <a:pt x="2" y="31"/>
                </a:lnTo>
                <a:lnTo>
                  <a:pt x="8" y="25"/>
                </a:lnTo>
                <a:lnTo>
                  <a:pt x="2" y="20"/>
                </a:lnTo>
                <a:lnTo>
                  <a:pt x="0" y="20"/>
                </a:lnTo>
                <a:lnTo>
                  <a:pt x="0" y="15"/>
                </a:lnTo>
                <a:lnTo>
                  <a:pt x="5" y="10"/>
                </a:lnTo>
                <a:lnTo>
                  <a:pt x="5" y="5"/>
                </a:lnTo>
                <a:lnTo>
                  <a:pt x="8" y="2"/>
                </a:lnTo>
                <a:lnTo>
                  <a:pt x="13" y="2"/>
                </a:lnTo>
                <a:lnTo>
                  <a:pt x="13" y="7"/>
                </a:lnTo>
                <a:lnTo>
                  <a:pt x="18" y="10"/>
                </a:lnTo>
                <a:lnTo>
                  <a:pt x="20" y="13"/>
                </a:lnTo>
                <a:lnTo>
                  <a:pt x="23" y="13"/>
                </a:lnTo>
                <a:lnTo>
                  <a:pt x="25" y="13"/>
                </a:lnTo>
                <a:lnTo>
                  <a:pt x="23" y="15"/>
                </a:lnTo>
                <a:lnTo>
                  <a:pt x="23" y="18"/>
                </a:lnTo>
                <a:lnTo>
                  <a:pt x="28" y="20"/>
                </a:lnTo>
                <a:lnTo>
                  <a:pt x="33" y="20"/>
                </a:lnTo>
                <a:lnTo>
                  <a:pt x="33" y="18"/>
                </a:lnTo>
                <a:lnTo>
                  <a:pt x="31" y="15"/>
                </a:lnTo>
                <a:lnTo>
                  <a:pt x="31" y="13"/>
                </a:lnTo>
                <a:lnTo>
                  <a:pt x="38" y="15"/>
                </a:lnTo>
                <a:lnTo>
                  <a:pt x="49" y="23"/>
                </a:lnTo>
                <a:lnTo>
                  <a:pt x="59" y="23"/>
                </a:lnTo>
                <a:lnTo>
                  <a:pt x="66" y="23"/>
                </a:lnTo>
                <a:lnTo>
                  <a:pt x="72" y="18"/>
                </a:lnTo>
                <a:lnTo>
                  <a:pt x="90" y="7"/>
                </a:lnTo>
                <a:lnTo>
                  <a:pt x="100" y="5"/>
                </a:lnTo>
                <a:lnTo>
                  <a:pt x="108" y="0"/>
                </a:lnTo>
                <a:lnTo>
                  <a:pt x="113" y="0"/>
                </a:lnTo>
                <a:lnTo>
                  <a:pt x="115" y="2"/>
                </a:lnTo>
                <a:lnTo>
                  <a:pt x="118" y="5"/>
                </a:lnTo>
                <a:lnTo>
                  <a:pt x="123" y="5"/>
                </a:lnTo>
                <a:lnTo>
                  <a:pt x="136" y="5"/>
                </a:lnTo>
                <a:lnTo>
                  <a:pt x="143" y="7"/>
                </a:lnTo>
                <a:lnTo>
                  <a:pt x="156" y="15"/>
                </a:lnTo>
                <a:lnTo>
                  <a:pt x="164" y="20"/>
                </a:lnTo>
                <a:lnTo>
                  <a:pt x="164" y="25"/>
                </a:lnTo>
                <a:lnTo>
                  <a:pt x="169" y="28"/>
                </a:lnTo>
                <a:lnTo>
                  <a:pt x="172" y="31"/>
                </a:lnTo>
                <a:lnTo>
                  <a:pt x="169" y="36"/>
                </a:lnTo>
                <a:lnTo>
                  <a:pt x="172" y="38"/>
                </a:lnTo>
                <a:lnTo>
                  <a:pt x="174" y="46"/>
                </a:lnTo>
                <a:lnTo>
                  <a:pt x="169" y="56"/>
                </a:lnTo>
                <a:lnTo>
                  <a:pt x="166" y="61"/>
                </a:lnTo>
                <a:lnTo>
                  <a:pt x="164" y="66"/>
                </a:lnTo>
                <a:lnTo>
                  <a:pt x="159" y="66"/>
                </a:lnTo>
                <a:lnTo>
                  <a:pt x="156" y="74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8936944" y="6359979"/>
            <a:ext cx="166688" cy="158750"/>
          </a:xfrm>
          <a:custGeom>
            <a:avLst/>
            <a:gdLst>
              <a:gd name="T0" fmla="*/ 146050 w 105"/>
              <a:gd name="T1" fmla="*/ 142875 h 100"/>
              <a:gd name="T2" fmla="*/ 149225 w 105"/>
              <a:gd name="T3" fmla="*/ 147638 h 100"/>
              <a:gd name="T4" fmla="*/ 149225 w 105"/>
              <a:gd name="T5" fmla="*/ 158750 h 100"/>
              <a:gd name="T6" fmla="*/ 138112 w 105"/>
              <a:gd name="T7" fmla="*/ 155575 h 100"/>
              <a:gd name="T8" fmla="*/ 133350 w 105"/>
              <a:gd name="T9" fmla="*/ 150813 h 100"/>
              <a:gd name="T10" fmla="*/ 125412 w 105"/>
              <a:gd name="T11" fmla="*/ 131763 h 100"/>
              <a:gd name="T12" fmla="*/ 112712 w 105"/>
              <a:gd name="T13" fmla="*/ 131763 h 100"/>
              <a:gd name="T14" fmla="*/ 125412 w 105"/>
              <a:gd name="T15" fmla="*/ 134938 h 100"/>
              <a:gd name="T16" fmla="*/ 125412 w 105"/>
              <a:gd name="T17" fmla="*/ 150813 h 100"/>
              <a:gd name="T18" fmla="*/ 117475 w 105"/>
              <a:gd name="T19" fmla="*/ 147638 h 100"/>
              <a:gd name="T20" fmla="*/ 101600 w 105"/>
              <a:gd name="T21" fmla="*/ 139700 h 100"/>
              <a:gd name="T22" fmla="*/ 104775 w 105"/>
              <a:gd name="T23" fmla="*/ 122238 h 100"/>
              <a:gd name="T24" fmla="*/ 92075 w 105"/>
              <a:gd name="T25" fmla="*/ 106363 h 100"/>
              <a:gd name="T26" fmla="*/ 76200 w 105"/>
              <a:gd name="T27" fmla="*/ 93663 h 100"/>
              <a:gd name="T28" fmla="*/ 65087 w 105"/>
              <a:gd name="T29" fmla="*/ 77788 h 100"/>
              <a:gd name="T30" fmla="*/ 52387 w 105"/>
              <a:gd name="T31" fmla="*/ 61913 h 100"/>
              <a:gd name="T32" fmla="*/ 36512 w 105"/>
              <a:gd name="T33" fmla="*/ 49213 h 100"/>
              <a:gd name="T34" fmla="*/ 36512 w 105"/>
              <a:gd name="T35" fmla="*/ 57150 h 100"/>
              <a:gd name="T36" fmla="*/ 47625 w 105"/>
              <a:gd name="T37" fmla="*/ 77788 h 100"/>
              <a:gd name="T38" fmla="*/ 39687 w 105"/>
              <a:gd name="T39" fmla="*/ 85725 h 100"/>
              <a:gd name="T40" fmla="*/ 26987 w 105"/>
              <a:gd name="T41" fmla="*/ 74613 h 100"/>
              <a:gd name="T42" fmla="*/ 0 w 105"/>
              <a:gd name="T43" fmla="*/ 61913 h 100"/>
              <a:gd name="T44" fmla="*/ 3175 w 105"/>
              <a:gd name="T45" fmla="*/ 41275 h 100"/>
              <a:gd name="T46" fmla="*/ 11112 w 105"/>
              <a:gd name="T47" fmla="*/ 25400 h 100"/>
              <a:gd name="T48" fmla="*/ 0 w 105"/>
              <a:gd name="T49" fmla="*/ 20638 h 100"/>
              <a:gd name="T50" fmla="*/ 3175 w 105"/>
              <a:gd name="T51" fmla="*/ 9525 h 100"/>
              <a:gd name="T52" fmla="*/ 7937 w 105"/>
              <a:gd name="T53" fmla="*/ 4763 h 100"/>
              <a:gd name="T54" fmla="*/ 23812 w 105"/>
              <a:gd name="T55" fmla="*/ 0 h 100"/>
              <a:gd name="T56" fmla="*/ 60325 w 105"/>
              <a:gd name="T57" fmla="*/ 9525 h 100"/>
              <a:gd name="T58" fmla="*/ 80962 w 105"/>
              <a:gd name="T59" fmla="*/ 12700 h 100"/>
              <a:gd name="T60" fmla="*/ 84137 w 105"/>
              <a:gd name="T61" fmla="*/ 20638 h 100"/>
              <a:gd name="T62" fmla="*/ 101600 w 105"/>
              <a:gd name="T63" fmla="*/ 25400 h 100"/>
              <a:gd name="T64" fmla="*/ 104775 w 105"/>
              <a:gd name="T65" fmla="*/ 28575 h 100"/>
              <a:gd name="T66" fmla="*/ 117475 w 105"/>
              <a:gd name="T67" fmla="*/ 25400 h 100"/>
              <a:gd name="T68" fmla="*/ 125412 w 105"/>
              <a:gd name="T69" fmla="*/ 33338 h 100"/>
              <a:gd name="T70" fmla="*/ 130175 w 105"/>
              <a:gd name="T71" fmla="*/ 53975 h 100"/>
              <a:gd name="T72" fmla="*/ 146050 w 105"/>
              <a:gd name="T73" fmla="*/ 69850 h 100"/>
              <a:gd name="T74" fmla="*/ 158750 w 105"/>
              <a:gd name="T75" fmla="*/ 82550 h 100"/>
              <a:gd name="T76" fmla="*/ 166687 w 105"/>
              <a:gd name="T77" fmla="*/ 85725 h 100"/>
              <a:gd name="T78" fmla="*/ 153987 w 105"/>
              <a:gd name="T79" fmla="*/ 90488 h 100"/>
              <a:gd name="T80" fmla="*/ 146050 w 105"/>
              <a:gd name="T81" fmla="*/ 106363 h 100"/>
              <a:gd name="T82" fmla="*/ 149225 w 105"/>
              <a:gd name="T83" fmla="*/ 114300 h 100"/>
              <a:gd name="T84" fmla="*/ 149225 w 105"/>
              <a:gd name="T85" fmla="*/ 131763 h 100"/>
              <a:gd name="T86" fmla="*/ 146050 w 105"/>
              <a:gd name="T87" fmla="*/ 142875 h 100"/>
              <a:gd name="T88" fmla="*/ 146050 w 105"/>
              <a:gd name="T89" fmla="*/ 142875 h 1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5" h="100">
                <a:moveTo>
                  <a:pt x="92" y="90"/>
                </a:moveTo>
                <a:lnTo>
                  <a:pt x="92" y="90"/>
                </a:lnTo>
                <a:lnTo>
                  <a:pt x="94" y="93"/>
                </a:lnTo>
                <a:lnTo>
                  <a:pt x="94" y="98"/>
                </a:lnTo>
                <a:lnTo>
                  <a:pt x="94" y="100"/>
                </a:lnTo>
                <a:lnTo>
                  <a:pt x="89" y="100"/>
                </a:lnTo>
                <a:lnTo>
                  <a:pt x="87" y="98"/>
                </a:lnTo>
                <a:lnTo>
                  <a:pt x="84" y="95"/>
                </a:lnTo>
                <a:lnTo>
                  <a:pt x="84" y="90"/>
                </a:lnTo>
                <a:lnTo>
                  <a:pt x="79" y="83"/>
                </a:lnTo>
                <a:lnTo>
                  <a:pt x="74" y="80"/>
                </a:lnTo>
                <a:lnTo>
                  <a:pt x="71" y="83"/>
                </a:lnTo>
                <a:lnTo>
                  <a:pt x="79" y="85"/>
                </a:lnTo>
                <a:lnTo>
                  <a:pt x="82" y="90"/>
                </a:lnTo>
                <a:lnTo>
                  <a:pt x="79" y="95"/>
                </a:lnTo>
                <a:lnTo>
                  <a:pt x="76" y="98"/>
                </a:lnTo>
                <a:lnTo>
                  <a:pt x="74" y="93"/>
                </a:lnTo>
                <a:lnTo>
                  <a:pt x="66" y="90"/>
                </a:lnTo>
                <a:lnTo>
                  <a:pt x="64" y="88"/>
                </a:lnTo>
                <a:lnTo>
                  <a:pt x="64" y="83"/>
                </a:lnTo>
                <a:lnTo>
                  <a:pt x="66" y="77"/>
                </a:lnTo>
                <a:lnTo>
                  <a:pt x="66" y="75"/>
                </a:lnTo>
                <a:lnTo>
                  <a:pt x="58" y="67"/>
                </a:lnTo>
                <a:lnTo>
                  <a:pt x="56" y="65"/>
                </a:lnTo>
                <a:lnTo>
                  <a:pt x="48" y="59"/>
                </a:lnTo>
                <a:lnTo>
                  <a:pt x="43" y="54"/>
                </a:lnTo>
                <a:lnTo>
                  <a:pt x="41" y="49"/>
                </a:lnTo>
                <a:lnTo>
                  <a:pt x="33" y="44"/>
                </a:lnTo>
                <a:lnTo>
                  <a:pt x="33" y="39"/>
                </a:lnTo>
                <a:lnTo>
                  <a:pt x="28" y="36"/>
                </a:lnTo>
                <a:lnTo>
                  <a:pt x="23" y="31"/>
                </a:lnTo>
                <a:lnTo>
                  <a:pt x="20" y="34"/>
                </a:lnTo>
                <a:lnTo>
                  <a:pt x="23" y="36"/>
                </a:lnTo>
                <a:lnTo>
                  <a:pt x="30" y="44"/>
                </a:lnTo>
                <a:lnTo>
                  <a:pt x="30" y="49"/>
                </a:lnTo>
                <a:lnTo>
                  <a:pt x="28" y="54"/>
                </a:lnTo>
                <a:lnTo>
                  <a:pt x="25" y="54"/>
                </a:lnTo>
                <a:lnTo>
                  <a:pt x="23" y="49"/>
                </a:lnTo>
                <a:lnTo>
                  <a:pt x="17" y="47"/>
                </a:lnTo>
                <a:lnTo>
                  <a:pt x="10" y="47"/>
                </a:lnTo>
                <a:lnTo>
                  <a:pt x="0" y="39"/>
                </a:lnTo>
                <a:lnTo>
                  <a:pt x="0" y="34"/>
                </a:lnTo>
                <a:lnTo>
                  <a:pt x="2" y="26"/>
                </a:lnTo>
                <a:lnTo>
                  <a:pt x="7" y="23"/>
                </a:lnTo>
                <a:lnTo>
                  <a:pt x="7" y="16"/>
                </a:lnTo>
                <a:lnTo>
                  <a:pt x="2" y="16"/>
                </a:lnTo>
                <a:lnTo>
                  <a:pt x="0" y="13"/>
                </a:lnTo>
                <a:lnTo>
                  <a:pt x="2" y="13"/>
                </a:lnTo>
                <a:lnTo>
                  <a:pt x="2" y="6"/>
                </a:lnTo>
                <a:lnTo>
                  <a:pt x="5" y="3"/>
                </a:lnTo>
                <a:lnTo>
                  <a:pt x="15" y="0"/>
                </a:lnTo>
                <a:lnTo>
                  <a:pt x="33" y="6"/>
                </a:lnTo>
                <a:lnTo>
                  <a:pt x="38" y="6"/>
                </a:lnTo>
                <a:lnTo>
                  <a:pt x="46" y="3"/>
                </a:lnTo>
                <a:lnTo>
                  <a:pt x="51" y="8"/>
                </a:lnTo>
                <a:lnTo>
                  <a:pt x="53" y="11"/>
                </a:lnTo>
                <a:lnTo>
                  <a:pt x="53" y="13"/>
                </a:lnTo>
                <a:lnTo>
                  <a:pt x="61" y="18"/>
                </a:lnTo>
                <a:lnTo>
                  <a:pt x="64" y="16"/>
                </a:lnTo>
                <a:lnTo>
                  <a:pt x="66" y="16"/>
                </a:lnTo>
                <a:lnTo>
                  <a:pt x="66" y="18"/>
                </a:lnTo>
                <a:lnTo>
                  <a:pt x="71" y="18"/>
                </a:lnTo>
                <a:lnTo>
                  <a:pt x="74" y="16"/>
                </a:lnTo>
                <a:lnTo>
                  <a:pt x="76" y="16"/>
                </a:lnTo>
                <a:lnTo>
                  <a:pt x="79" y="21"/>
                </a:lnTo>
                <a:lnTo>
                  <a:pt x="79" y="29"/>
                </a:lnTo>
                <a:lnTo>
                  <a:pt x="82" y="34"/>
                </a:lnTo>
                <a:lnTo>
                  <a:pt x="89" y="39"/>
                </a:lnTo>
                <a:lnTo>
                  <a:pt x="92" y="44"/>
                </a:lnTo>
                <a:lnTo>
                  <a:pt x="94" y="49"/>
                </a:lnTo>
                <a:lnTo>
                  <a:pt x="100" y="52"/>
                </a:lnTo>
                <a:lnTo>
                  <a:pt x="105" y="54"/>
                </a:lnTo>
                <a:lnTo>
                  <a:pt x="100" y="54"/>
                </a:lnTo>
                <a:lnTo>
                  <a:pt x="97" y="57"/>
                </a:lnTo>
                <a:lnTo>
                  <a:pt x="97" y="62"/>
                </a:lnTo>
                <a:lnTo>
                  <a:pt x="92" y="67"/>
                </a:lnTo>
                <a:lnTo>
                  <a:pt x="92" y="72"/>
                </a:lnTo>
                <a:lnTo>
                  <a:pt x="94" y="72"/>
                </a:lnTo>
                <a:lnTo>
                  <a:pt x="100" y="77"/>
                </a:lnTo>
                <a:lnTo>
                  <a:pt x="94" y="83"/>
                </a:lnTo>
                <a:lnTo>
                  <a:pt x="92" y="88"/>
                </a:lnTo>
                <a:lnTo>
                  <a:pt x="92" y="9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8854394" y="6164717"/>
            <a:ext cx="228600" cy="223837"/>
          </a:xfrm>
          <a:custGeom>
            <a:avLst/>
            <a:gdLst>
              <a:gd name="T0" fmla="*/ 89807 w 56"/>
              <a:gd name="T1" fmla="*/ 199419 h 55"/>
              <a:gd name="T2" fmla="*/ 106136 w 56"/>
              <a:gd name="T3" fmla="*/ 195350 h 55"/>
              <a:gd name="T4" fmla="*/ 142875 w 56"/>
              <a:gd name="T5" fmla="*/ 203489 h 55"/>
              <a:gd name="T6" fmla="*/ 163286 w 56"/>
              <a:gd name="T7" fmla="*/ 207559 h 55"/>
              <a:gd name="T8" fmla="*/ 167368 w 56"/>
              <a:gd name="T9" fmla="*/ 215698 h 55"/>
              <a:gd name="T10" fmla="*/ 183696 w 56"/>
              <a:gd name="T11" fmla="*/ 219768 h 55"/>
              <a:gd name="T12" fmla="*/ 187779 w 56"/>
              <a:gd name="T13" fmla="*/ 219768 h 55"/>
              <a:gd name="T14" fmla="*/ 191861 w 56"/>
              <a:gd name="T15" fmla="*/ 207559 h 55"/>
              <a:gd name="T16" fmla="*/ 183696 w 56"/>
              <a:gd name="T17" fmla="*/ 191280 h 55"/>
              <a:gd name="T18" fmla="*/ 195943 w 56"/>
              <a:gd name="T19" fmla="*/ 170931 h 55"/>
              <a:gd name="T20" fmla="*/ 191861 w 56"/>
              <a:gd name="T21" fmla="*/ 166861 h 55"/>
              <a:gd name="T22" fmla="*/ 183696 w 56"/>
              <a:gd name="T23" fmla="*/ 175001 h 55"/>
              <a:gd name="T24" fmla="*/ 187779 w 56"/>
              <a:gd name="T25" fmla="*/ 158721 h 55"/>
              <a:gd name="T26" fmla="*/ 191861 w 56"/>
              <a:gd name="T27" fmla="*/ 142442 h 55"/>
              <a:gd name="T28" fmla="*/ 195943 w 56"/>
              <a:gd name="T29" fmla="*/ 122093 h 55"/>
              <a:gd name="T30" fmla="*/ 200025 w 56"/>
              <a:gd name="T31" fmla="*/ 126163 h 55"/>
              <a:gd name="T32" fmla="*/ 200025 w 56"/>
              <a:gd name="T33" fmla="*/ 146512 h 55"/>
              <a:gd name="T34" fmla="*/ 204107 w 56"/>
              <a:gd name="T35" fmla="*/ 138373 h 55"/>
              <a:gd name="T36" fmla="*/ 208189 w 56"/>
              <a:gd name="T37" fmla="*/ 97675 h 55"/>
              <a:gd name="T38" fmla="*/ 204107 w 56"/>
              <a:gd name="T39" fmla="*/ 85465 h 55"/>
              <a:gd name="T40" fmla="*/ 204107 w 56"/>
              <a:gd name="T41" fmla="*/ 81396 h 55"/>
              <a:gd name="T42" fmla="*/ 208189 w 56"/>
              <a:gd name="T43" fmla="*/ 77326 h 55"/>
              <a:gd name="T44" fmla="*/ 216354 w 56"/>
              <a:gd name="T45" fmla="*/ 69186 h 55"/>
              <a:gd name="T46" fmla="*/ 224518 w 56"/>
              <a:gd name="T47" fmla="*/ 48837 h 55"/>
              <a:gd name="T48" fmla="*/ 220436 w 56"/>
              <a:gd name="T49" fmla="*/ 40698 h 55"/>
              <a:gd name="T50" fmla="*/ 224518 w 56"/>
              <a:gd name="T51" fmla="*/ 32558 h 55"/>
              <a:gd name="T52" fmla="*/ 224518 w 56"/>
              <a:gd name="T53" fmla="*/ 8140 h 55"/>
              <a:gd name="T54" fmla="*/ 228600 w 56"/>
              <a:gd name="T55" fmla="*/ 0 h 55"/>
              <a:gd name="T56" fmla="*/ 216354 w 56"/>
              <a:gd name="T57" fmla="*/ 4070 h 55"/>
              <a:gd name="T58" fmla="*/ 208189 w 56"/>
              <a:gd name="T59" fmla="*/ 0 h 55"/>
              <a:gd name="T60" fmla="*/ 204107 w 56"/>
              <a:gd name="T61" fmla="*/ 8140 h 55"/>
              <a:gd name="T62" fmla="*/ 187779 w 56"/>
              <a:gd name="T63" fmla="*/ 16279 h 55"/>
              <a:gd name="T64" fmla="*/ 175532 w 56"/>
              <a:gd name="T65" fmla="*/ 24419 h 55"/>
              <a:gd name="T66" fmla="*/ 163286 w 56"/>
              <a:gd name="T67" fmla="*/ 24419 h 55"/>
              <a:gd name="T68" fmla="*/ 155121 w 56"/>
              <a:gd name="T69" fmla="*/ 12209 h 55"/>
              <a:gd name="T70" fmla="*/ 146957 w 56"/>
              <a:gd name="T71" fmla="*/ 24419 h 55"/>
              <a:gd name="T72" fmla="*/ 130629 w 56"/>
              <a:gd name="T73" fmla="*/ 36628 h 55"/>
              <a:gd name="T74" fmla="*/ 126546 w 56"/>
              <a:gd name="T75" fmla="*/ 44768 h 55"/>
              <a:gd name="T76" fmla="*/ 106136 w 56"/>
              <a:gd name="T77" fmla="*/ 56977 h 55"/>
              <a:gd name="T78" fmla="*/ 93889 w 56"/>
              <a:gd name="T79" fmla="*/ 61047 h 55"/>
              <a:gd name="T80" fmla="*/ 85725 w 56"/>
              <a:gd name="T81" fmla="*/ 56977 h 55"/>
              <a:gd name="T82" fmla="*/ 57150 w 56"/>
              <a:gd name="T83" fmla="*/ 61047 h 55"/>
              <a:gd name="T84" fmla="*/ 40821 w 56"/>
              <a:gd name="T85" fmla="*/ 73256 h 55"/>
              <a:gd name="T86" fmla="*/ 40821 w 56"/>
              <a:gd name="T87" fmla="*/ 93605 h 55"/>
              <a:gd name="T88" fmla="*/ 24493 w 56"/>
              <a:gd name="T89" fmla="*/ 101745 h 55"/>
              <a:gd name="T90" fmla="*/ 16329 w 56"/>
              <a:gd name="T91" fmla="*/ 109884 h 55"/>
              <a:gd name="T92" fmla="*/ 4082 w 56"/>
              <a:gd name="T93" fmla="*/ 105814 h 55"/>
              <a:gd name="T94" fmla="*/ 16329 w 56"/>
              <a:gd name="T95" fmla="*/ 130233 h 55"/>
              <a:gd name="T96" fmla="*/ 28575 w 56"/>
              <a:gd name="T97" fmla="*/ 142442 h 55"/>
              <a:gd name="T98" fmla="*/ 53068 w 56"/>
              <a:gd name="T99" fmla="*/ 175001 h 55"/>
              <a:gd name="T100" fmla="*/ 81643 w 56"/>
              <a:gd name="T101" fmla="*/ 199419 h 5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6" h="55">
                <a:moveTo>
                  <a:pt x="21" y="50"/>
                </a:moveTo>
                <a:cubicBezTo>
                  <a:pt x="22" y="49"/>
                  <a:pt x="22" y="49"/>
                  <a:pt x="22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6" y="48"/>
                  <a:pt x="26" y="48"/>
                  <a:pt x="26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8" y="49"/>
                  <a:pt x="38" y="49"/>
                  <a:pt x="38" y="49"/>
                </a:cubicBezTo>
                <a:cubicBezTo>
                  <a:pt x="40" y="51"/>
                  <a:pt x="40" y="51"/>
                  <a:pt x="40" y="51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4" y="55"/>
                  <a:pt x="44" y="55"/>
                  <a:pt x="44" y="55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8" y="53"/>
                  <a:pt x="48" y="53"/>
                  <a:pt x="48" y="53"/>
                </a:cubicBezTo>
                <a:cubicBezTo>
                  <a:pt x="47" y="51"/>
                  <a:pt x="47" y="51"/>
                  <a:pt x="47" y="51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47"/>
                  <a:pt x="45" y="47"/>
                  <a:pt x="45" y="47"/>
                </a:cubicBezTo>
                <a:cubicBezTo>
                  <a:pt x="47" y="44"/>
                  <a:pt x="47" y="44"/>
                  <a:pt x="47" y="44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2"/>
                  <a:pt x="47" y="42"/>
                  <a:pt x="47" y="42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1"/>
                  <a:pt x="45" y="41"/>
                  <a:pt x="45" y="41"/>
                </a:cubicBezTo>
                <a:cubicBezTo>
                  <a:pt x="46" y="39"/>
                  <a:pt x="46" y="39"/>
                  <a:pt x="46" y="39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4"/>
                  <a:pt x="47" y="34"/>
                  <a:pt x="47" y="34"/>
                </a:cubicBezTo>
                <a:cubicBezTo>
                  <a:pt x="48" y="30"/>
                  <a:pt x="48" y="30"/>
                  <a:pt x="48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31"/>
                  <a:pt x="49" y="33"/>
                  <a:pt x="49" y="33"/>
                </a:cubicBezTo>
                <a:cubicBezTo>
                  <a:pt x="49" y="34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4"/>
                  <a:pt x="51" y="24"/>
                  <a:pt x="51" y="24"/>
                </a:cubicBezTo>
                <a:cubicBezTo>
                  <a:pt x="51" y="23"/>
                  <a:pt x="51" y="23"/>
                  <a:pt x="51" y="23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2" y="20"/>
                  <a:pt x="52" y="20"/>
                  <a:pt x="52" y="20"/>
                </a:cubicBezTo>
                <a:cubicBezTo>
                  <a:pt x="53" y="17"/>
                  <a:pt x="53" y="17"/>
                  <a:pt x="53" y="17"/>
                </a:cubicBezTo>
                <a:cubicBezTo>
                  <a:pt x="55" y="14"/>
                  <a:pt x="55" y="14"/>
                  <a:pt x="55" y="14"/>
                </a:cubicBezTo>
                <a:cubicBezTo>
                  <a:pt x="55" y="12"/>
                  <a:pt x="55" y="12"/>
                  <a:pt x="55" y="12"/>
                </a:cubicBezTo>
                <a:cubicBezTo>
                  <a:pt x="56" y="11"/>
                  <a:pt x="56" y="11"/>
                  <a:pt x="56" y="11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9"/>
                  <a:pt x="54" y="9"/>
                  <a:pt x="54" y="9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2"/>
                  <a:pt x="55" y="2"/>
                  <a:pt x="55" y="2"/>
                </a:cubicBezTo>
                <a:cubicBezTo>
                  <a:pt x="56" y="1"/>
                  <a:pt x="56" y="1"/>
                  <a:pt x="56" y="1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1"/>
                  <a:pt x="55" y="1"/>
                  <a:pt x="55" y="1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2"/>
                  <a:pt x="50" y="2"/>
                  <a:pt x="50" y="2"/>
                </a:cubicBezTo>
                <a:cubicBezTo>
                  <a:pt x="48" y="3"/>
                  <a:pt x="48" y="3"/>
                  <a:pt x="48" y="3"/>
                </a:cubicBezTo>
                <a:cubicBezTo>
                  <a:pt x="46" y="4"/>
                  <a:pt x="46" y="4"/>
                  <a:pt x="46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3" y="6"/>
                  <a:pt x="43" y="6"/>
                  <a:pt x="43" y="6"/>
                </a:cubicBezTo>
                <a:cubicBezTo>
                  <a:pt x="42" y="5"/>
                  <a:pt x="42" y="5"/>
                  <a:pt x="42" y="5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9" y="5"/>
                  <a:pt x="39" y="5"/>
                </a:cubicBezTo>
                <a:cubicBezTo>
                  <a:pt x="38" y="3"/>
                  <a:pt x="38" y="3"/>
                  <a:pt x="38" y="3"/>
                </a:cubicBezTo>
                <a:cubicBezTo>
                  <a:pt x="37" y="4"/>
                  <a:pt x="37" y="4"/>
                  <a:pt x="37" y="4"/>
                </a:cubicBezTo>
                <a:cubicBezTo>
                  <a:pt x="36" y="6"/>
                  <a:pt x="36" y="6"/>
                  <a:pt x="36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10"/>
                  <a:pt x="32" y="10"/>
                  <a:pt x="32" y="10"/>
                </a:cubicBezTo>
                <a:cubicBezTo>
                  <a:pt x="31" y="11"/>
                  <a:pt x="31" y="11"/>
                  <a:pt x="31" y="11"/>
                </a:cubicBezTo>
                <a:cubicBezTo>
                  <a:pt x="28" y="13"/>
                  <a:pt x="28" y="13"/>
                  <a:pt x="28" y="13"/>
                </a:cubicBezTo>
                <a:cubicBezTo>
                  <a:pt x="26" y="14"/>
                  <a:pt x="26" y="14"/>
                  <a:pt x="26" y="14"/>
                </a:cubicBezTo>
                <a:cubicBezTo>
                  <a:pt x="25" y="15"/>
                  <a:pt x="25" y="15"/>
                  <a:pt x="25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4"/>
                  <a:pt x="21" y="14"/>
                  <a:pt x="21" y="14"/>
                </a:cubicBezTo>
                <a:cubicBezTo>
                  <a:pt x="18" y="13"/>
                  <a:pt x="18" y="13"/>
                  <a:pt x="18" y="13"/>
                </a:cubicBezTo>
                <a:cubicBezTo>
                  <a:pt x="14" y="15"/>
                  <a:pt x="14" y="15"/>
                  <a:pt x="14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5"/>
                  <a:pt x="9" y="25"/>
                  <a:pt x="9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7"/>
                  <a:pt x="4" y="27"/>
                  <a:pt x="4" y="27"/>
                </a:cubicBezTo>
                <a:cubicBezTo>
                  <a:pt x="3" y="27"/>
                  <a:pt x="3" y="27"/>
                  <a:pt x="3" y="27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7"/>
                  <a:pt x="0" y="27"/>
                  <a:pt x="0" y="27"/>
                </a:cubicBezTo>
                <a:cubicBezTo>
                  <a:pt x="4" y="32"/>
                  <a:pt x="4" y="32"/>
                  <a:pt x="4" y="32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10" y="38"/>
                  <a:pt x="10" y="38"/>
                  <a:pt x="10" y="38"/>
                </a:cubicBezTo>
                <a:cubicBezTo>
                  <a:pt x="13" y="43"/>
                  <a:pt x="13" y="43"/>
                  <a:pt x="13" y="43"/>
                </a:cubicBezTo>
                <a:cubicBezTo>
                  <a:pt x="19" y="49"/>
                  <a:pt x="19" y="49"/>
                  <a:pt x="19" y="49"/>
                </a:cubicBezTo>
                <a:cubicBezTo>
                  <a:pt x="20" y="49"/>
                  <a:pt x="20" y="49"/>
                  <a:pt x="20" y="49"/>
                </a:cubicBezTo>
                <a:lnTo>
                  <a:pt x="21" y="5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>
            <a:off x="8757557" y="6107567"/>
            <a:ext cx="328612" cy="163512"/>
          </a:xfrm>
          <a:custGeom>
            <a:avLst/>
            <a:gdLst>
              <a:gd name="T0" fmla="*/ 122237 w 207"/>
              <a:gd name="T1" fmla="*/ 158750 h 103"/>
              <a:gd name="T2" fmla="*/ 138112 w 207"/>
              <a:gd name="T3" fmla="*/ 150813 h 103"/>
              <a:gd name="T4" fmla="*/ 138112 w 207"/>
              <a:gd name="T5" fmla="*/ 130175 h 103"/>
              <a:gd name="T6" fmla="*/ 153987 w 207"/>
              <a:gd name="T7" fmla="*/ 119063 h 103"/>
              <a:gd name="T8" fmla="*/ 182562 w 207"/>
              <a:gd name="T9" fmla="*/ 114300 h 103"/>
              <a:gd name="T10" fmla="*/ 190500 w 207"/>
              <a:gd name="T11" fmla="*/ 119063 h 103"/>
              <a:gd name="T12" fmla="*/ 203200 w 207"/>
              <a:gd name="T13" fmla="*/ 114300 h 103"/>
              <a:gd name="T14" fmla="*/ 223837 w 207"/>
              <a:gd name="T15" fmla="*/ 101600 h 103"/>
              <a:gd name="T16" fmla="*/ 227012 w 207"/>
              <a:gd name="T17" fmla="*/ 93663 h 103"/>
              <a:gd name="T18" fmla="*/ 244475 w 207"/>
              <a:gd name="T19" fmla="*/ 82550 h 103"/>
              <a:gd name="T20" fmla="*/ 252412 w 207"/>
              <a:gd name="T21" fmla="*/ 69850 h 103"/>
              <a:gd name="T22" fmla="*/ 260350 w 207"/>
              <a:gd name="T23" fmla="*/ 82550 h 103"/>
              <a:gd name="T24" fmla="*/ 271462 w 207"/>
              <a:gd name="T25" fmla="*/ 82550 h 103"/>
              <a:gd name="T26" fmla="*/ 284162 w 207"/>
              <a:gd name="T27" fmla="*/ 73025 h 103"/>
              <a:gd name="T28" fmla="*/ 300037 w 207"/>
              <a:gd name="T29" fmla="*/ 65088 h 103"/>
              <a:gd name="T30" fmla="*/ 304800 w 207"/>
              <a:gd name="T31" fmla="*/ 57150 h 103"/>
              <a:gd name="T32" fmla="*/ 312737 w 207"/>
              <a:gd name="T33" fmla="*/ 61913 h 103"/>
              <a:gd name="T34" fmla="*/ 325437 w 207"/>
              <a:gd name="T35" fmla="*/ 57150 h 103"/>
              <a:gd name="T36" fmla="*/ 325437 w 207"/>
              <a:gd name="T37" fmla="*/ 49213 h 103"/>
              <a:gd name="T38" fmla="*/ 304800 w 207"/>
              <a:gd name="T39" fmla="*/ 36513 h 103"/>
              <a:gd name="T40" fmla="*/ 309562 w 207"/>
              <a:gd name="T41" fmla="*/ 46038 h 103"/>
              <a:gd name="T42" fmla="*/ 284162 w 207"/>
              <a:gd name="T43" fmla="*/ 46038 h 103"/>
              <a:gd name="T44" fmla="*/ 268287 w 207"/>
              <a:gd name="T45" fmla="*/ 41275 h 103"/>
              <a:gd name="T46" fmla="*/ 263525 w 207"/>
              <a:gd name="T47" fmla="*/ 36513 h 103"/>
              <a:gd name="T48" fmla="*/ 268287 w 207"/>
              <a:gd name="T49" fmla="*/ 28575 h 103"/>
              <a:gd name="T50" fmla="*/ 280987 w 207"/>
              <a:gd name="T51" fmla="*/ 28575 h 103"/>
              <a:gd name="T52" fmla="*/ 296862 w 207"/>
              <a:gd name="T53" fmla="*/ 33338 h 103"/>
              <a:gd name="T54" fmla="*/ 276225 w 207"/>
              <a:gd name="T55" fmla="*/ 17463 h 103"/>
              <a:gd name="T56" fmla="*/ 260350 w 207"/>
              <a:gd name="T57" fmla="*/ 20638 h 103"/>
              <a:gd name="T58" fmla="*/ 252412 w 207"/>
              <a:gd name="T59" fmla="*/ 25400 h 103"/>
              <a:gd name="T60" fmla="*/ 223837 w 207"/>
              <a:gd name="T61" fmla="*/ 17463 h 103"/>
              <a:gd name="T62" fmla="*/ 190500 w 207"/>
              <a:gd name="T63" fmla="*/ 4763 h 103"/>
              <a:gd name="T64" fmla="*/ 179387 w 207"/>
              <a:gd name="T65" fmla="*/ 7938 h 103"/>
              <a:gd name="T66" fmla="*/ 174625 w 207"/>
              <a:gd name="T67" fmla="*/ 12700 h 103"/>
              <a:gd name="T68" fmla="*/ 161925 w 207"/>
              <a:gd name="T69" fmla="*/ 12700 h 103"/>
              <a:gd name="T70" fmla="*/ 122237 w 207"/>
              <a:gd name="T71" fmla="*/ 17463 h 103"/>
              <a:gd name="T72" fmla="*/ 80962 w 207"/>
              <a:gd name="T73" fmla="*/ 25400 h 103"/>
              <a:gd name="T74" fmla="*/ 73025 w 207"/>
              <a:gd name="T75" fmla="*/ 25400 h 103"/>
              <a:gd name="T76" fmla="*/ 65087 w 207"/>
              <a:gd name="T77" fmla="*/ 36513 h 103"/>
              <a:gd name="T78" fmla="*/ 39687 w 207"/>
              <a:gd name="T79" fmla="*/ 46038 h 103"/>
              <a:gd name="T80" fmla="*/ 20637 w 207"/>
              <a:gd name="T81" fmla="*/ 65088 h 103"/>
              <a:gd name="T82" fmla="*/ 15875 w 207"/>
              <a:gd name="T83" fmla="*/ 85725 h 103"/>
              <a:gd name="T84" fmla="*/ 3175 w 207"/>
              <a:gd name="T85" fmla="*/ 98425 h 103"/>
              <a:gd name="T86" fmla="*/ 3175 w 207"/>
              <a:gd name="T87" fmla="*/ 101600 h 103"/>
              <a:gd name="T88" fmla="*/ 3175 w 207"/>
              <a:gd name="T89" fmla="*/ 139700 h 103"/>
              <a:gd name="T90" fmla="*/ 28575 w 207"/>
              <a:gd name="T91" fmla="*/ 147638 h 103"/>
              <a:gd name="T92" fmla="*/ 44450 w 207"/>
              <a:gd name="T93" fmla="*/ 150813 h 103"/>
              <a:gd name="T94" fmla="*/ 39687 w 207"/>
              <a:gd name="T95" fmla="*/ 147638 h 103"/>
              <a:gd name="T96" fmla="*/ 57150 w 207"/>
              <a:gd name="T97" fmla="*/ 155575 h 103"/>
              <a:gd name="T98" fmla="*/ 85725 w 207"/>
              <a:gd name="T99" fmla="*/ 163513 h 103"/>
              <a:gd name="T100" fmla="*/ 88900 w 207"/>
              <a:gd name="T101" fmla="*/ 147638 h 103"/>
              <a:gd name="T102" fmla="*/ 96837 w 207"/>
              <a:gd name="T103" fmla="*/ 147638 h 103"/>
              <a:gd name="T104" fmla="*/ 104775 w 207"/>
              <a:gd name="T105" fmla="*/ 150813 h 103"/>
              <a:gd name="T106" fmla="*/ 109537 w 207"/>
              <a:gd name="T107" fmla="*/ 150813 h 103"/>
              <a:gd name="T108" fmla="*/ 112712 w 207"/>
              <a:gd name="T109" fmla="*/ 158750 h 10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07" h="103">
                <a:moveTo>
                  <a:pt x="71" y="100"/>
                </a:moveTo>
                <a:lnTo>
                  <a:pt x="77" y="100"/>
                </a:lnTo>
                <a:lnTo>
                  <a:pt x="84" y="100"/>
                </a:lnTo>
                <a:lnTo>
                  <a:pt x="87" y="95"/>
                </a:lnTo>
                <a:lnTo>
                  <a:pt x="87" y="88"/>
                </a:lnTo>
                <a:lnTo>
                  <a:pt x="87" y="82"/>
                </a:lnTo>
                <a:lnTo>
                  <a:pt x="87" y="77"/>
                </a:lnTo>
                <a:lnTo>
                  <a:pt x="97" y="75"/>
                </a:lnTo>
                <a:lnTo>
                  <a:pt x="107" y="70"/>
                </a:lnTo>
                <a:lnTo>
                  <a:pt x="115" y="72"/>
                </a:lnTo>
                <a:lnTo>
                  <a:pt x="118" y="75"/>
                </a:lnTo>
                <a:lnTo>
                  <a:pt x="120" y="75"/>
                </a:lnTo>
                <a:lnTo>
                  <a:pt x="125" y="75"/>
                </a:lnTo>
                <a:lnTo>
                  <a:pt x="128" y="72"/>
                </a:lnTo>
                <a:lnTo>
                  <a:pt x="133" y="70"/>
                </a:lnTo>
                <a:lnTo>
                  <a:pt x="141" y="64"/>
                </a:lnTo>
                <a:lnTo>
                  <a:pt x="143" y="62"/>
                </a:lnTo>
                <a:lnTo>
                  <a:pt x="143" y="59"/>
                </a:lnTo>
                <a:lnTo>
                  <a:pt x="148" y="52"/>
                </a:lnTo>
                <a:lnTo>
                  <a:pt x="154" y="52"/>
                </a:lnTo>
                <a:lnTo>
                  <a:pt x="156" y="46"/>
                </a:lnTo>
                <a:lnTo>
                  <a:pt x="159" y="44"/>
                </a:lnTo>
                <a:lnTo>
                  <a:pt x="161" y="49"/>
                </a:lnTo>
                <a:lnTo>
                  <a:pt x="164" y="52"/>
                </a:lnTo>
                <a:lnTo>
                  <a:pt x="169" y="49"/>
                </a:lnTo>
                <a:lnTo>
                  <a:pt x="171" y="52"/>
                </a:lnTo>
                <a:lnTo>
                  <a:pt x="174" y="46"/>
                </a:lnTo>
                <a:lnTo>
                  <a:pt x="179" y="46"/>
                </a:lnTo>
                <a:lnTo>
                  <a:pt x="184" y="44"/>
                </a:lnTo>
                <a:lnTo>
                  <a:pt x="189" y="41"/>
                </a:lnTo>
                <a:lnTo>
                  <a:pt x="189" y="36"/>
                </a:lnTo>
                <a:lnTo>
                  <a:pt x="192" y="36"/>
                </a:lnTo>
                <a:lnTo>
                  <a:pt x="197" y="36"/>
                </a:lnTo>
                <a:lnTo>
                  <a:pt x="197" y="39"/>
                </a:lnTo>
                <a:lnTo>
                  <a:pt x="202" y="39"/>
                </a:lnTo>
                <a:lnTo>
                  <a:pt x="205" y="36"/>
                </a:lnTo>
                <a:lnTo>
                  <a:pt x="207" y="34"/>
                </a:lnTo>
                <a:lnTo>
                  <a:pt x="205" y="31"/>
                </a:lnTo>
                <a:lnTo>
                  <a:pt x="200" y="26"/>
                </a:lnTo>
                <a:lnTo>
                  <a:pt x="192" y="23"/>
                </a:lnTo>
                <a:lnTo>
                  <a:pt x="195" y="29"/>
                </a:lnTo>
                <a:lnTo>
                  <a:pt x="187" y="29"/>
                </a:lnTo>
                <a:lnTo>
                  <a:pt x="179" y="29"/>
                </a:lnTo>
                <a:lnTo>
                  <a:pt x="177" y="26"/>
                </a:lnTo>
                <a:lnTo>
                  <a:pt x="169" y="26"/>
                </a:lnTo>
                <a:lnTo>
                  <a:pt x="164" y="26"/>
                </a:lnTo>
                <a:lnTo>
                  <a:pt x="166" y="23"/>
                </a:lnTo>
                <a:lnTo>
                  <a:pt x="171" y="21"/>
                </a:lnTo>
                <a:lnTo>
                  <a:pt x="169" y="18"/>
                </a:lnTo>
                <a:lnTo>
                  <a:pt x="171" y="18"/>
                </a:lnTo>
                <a:lnTo>
                  <a:pt x="177" y="18"/>
                </a:lnTo>
                <a:lnTo>
                  <a:pt x="187" y="21"/>
                </a:lnTo>
                <a:lnTo>
                  <a:pt x="182" y="16"/>
                </a:lnTo>
                <a:lnTo>
                  <a:pt x="174" y="11"/>
                </a:lnTo>
                <a:lnTo>
                  <a:pt x="169" y="11"/>
                </a:lnTo>
                <a:lnTo>
                  <a:pt x="164" y="13"/>
                </a:lnTo>
                <a:lnTo>
                  <a:pt x="159" y="11"/>
                </a:lnTo>
                <a:lnTo>
                  <a:pt x="159" y="16"/>
                </a:lnTo>
                <a:lnTo>
                  <a:pt x="154" y="11"/>
                </a:lnTo>
                <a:lnTo>
                  <a:pt x="141" y="11"/>
                </a:lnTo>
                <a:lnTo>
                  <a:pt x="128" y="11"/>
                </a:lnTo>
                <a:lnTo>
                  <a:pt x="120" y="3"/>
                </a:lnTo>
                <a:lnTo>
                  <a:pt x="113" y="0"/>
                </a:lnTo>
                <a:lnTo>
                  <a:pt x="113" y="5"/>
                </a:lnTo>
                <a:lnTo>
                  <a:pt x="115" y="5"/>
                </a:lnTo>
                <a:lnTo>
                  <a:pt x="110" y="8"/>
                </a:lnTo>
                <a:lnTo>
                  <a:pt x="107" y="11"/>
                </a:lnTo>
                <a:lnTo>
                  <a:pt x="102" y="8"/>
                </a:lnTo>
                <a:lnTo>
                  <a:pt x="92" y="11"/>
                </a:lnTo>
                <a:lnTo>
                  <a:pt x="77" y="11"/>
                </a:lnTo>
                <a:lnTo>
                  <a:pt x="59" y="11"/>
                </a:lnTo>
                <a:lnTo>
                  <a:pt x="51" y="16"/>
                </a:lnTo>
                <a:lnTo>
                  <a:pt x="48" y="13"/>
                </a:lnTo>
                <a:lnTo>
                  <a:pt x="46" y="16"/>
                </a:lnTo>
                <a:lnTo>
                  <a:pt x="43" y="18"/>
                </a:lnTo>
                <a:lnTo>
                  <a:pt x="41" y="23"/>
                </a:lnTo>
                <a:lnTo>
                  <a:pt x="30" y="29"/>
                </a:lnTo>
                <a:lnTo>
                  <a:pt x="25" y="29"/>
                </a:lnTo>
                <a:lnTo>
                  <a:pt x="18" y="36"/>
                </a:lnTo>
                <a:lnTo>
                  <a:pt x="13" y="41"/>
                </a:lnTo>
                <a:lnTo>
                  <a:pt x="15" y="46"/>
                </a:lnTo>
                <a:lnTo>
                  <a:pt x="10" y="54"/>
                </a:lnTo>
                <a:lnTo>
                  <a:pt x="2" y="62"/>
                </a:lnTo>
                <a:lnTo>
                  <a:pt x="2" y="64"/>
                </a:lnTo>
                <a:lnTo>
                  <a:pt x="0" y="82"/>
                </a:lnTo>
                <a:lnTo>
                  <a:pt x="2" y="88"/>
                </a:lnTo>
                <a:lnTo>
                  <a:pt x="5" y="88"/>
                </a:lnTo>
                <a:lnTo>
                  <a:pt x="18" y="93"/>
                </a:lnTo>
                <a:lnTo>
                  <a:pt x="25" y="98"/>
                </a:lnTo>
                <a:lnTo>
                  <a:pt x="28" y="95"/>
                </a:lnTo>
                <a:lnTo>
                  <a:pt x="23" y="93"/>
                </a:lnTo>
                <a:lnTo>
                  <a:pt x="25" y="93"/>
                </a:lnTo>
                <a:lnTo>
                  <a:pt x="30" y="93"/>
                </a:lnTo>
                <a:lnTo>
                  <a:pt x="36" y="98"/>
                </a:lnTo>
                <a:lnTo>
                  <a:pt x="38" y="100"/>
                </a:lnTo>
                <a:lnTo>
                  <a:pt x="54" y="103"/>
                </a:lnTo>
                <a:lnTo>
                  <a:pt x="59" y="95"/>
                </a:lnTo>
                <a:lnTo>
                  <a:pt x="56" y="93"/>
                </a:lnTo>
                <a:lnTo>
                  <a:pt x="59" y="90"/>
                </a:lnTo>
                <a:lnTo>
                  <a:pt x="61" y="93"/>
                </a:lnTo>
                <a:lnTo>
                  <a:pt x="64" y="95"/>
                </a:lnTo>
                <a:lnTo>
                  <a:pt x="66" y="95"/>
                </a:lnTo>
                <a:lnTo>
                  <a:pt x="66" y="93"/>
                </a:lnTo>
                <a:lnTo>
                  <a:pt x="69" y="95"/>
                </a:lnTo>
                <a:lnTo>
                  <a:pt x="69" y="98"/>
                </a:lnTo>
                <a:lnTo>
                  <a:pt x="71" y="10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8786132" y="5990092"/>
            <a:ext cx="57150" cy="125412"/>
          </a:xfrm>
          <a:custGeom>
            <a:avLst/>
            <a:gdLst>
              <a:gd name="T0" fmla="*/ 0 w 36"/>
              <a:gd name="T1" fmla="*/ 31750 h 79"/>
              <a:gd name="T2" fmla="*/ 0 w 36"/>
              <a:gd name="T3" fmla="*/ 31750 h 79"/>
              <a:gd name="T4" fmla="*/ 0 w 36"/>
              <a:gd name="T5" fmla="*/ 23813 h 79"/>
              <a:gd name="T6" fmla="*/ 3175 w 36"/>
              <a:gd name="T7" fmla="*/ 20638 h 79"/>
              <a:gd name="T8" fmla="*/ 11113 w 36"/>
              <a:gd name="T9" fmla="*/ 23813 h 79"/>
              <a:gd name="T10" fmla="*/ 11113 w 36"/>
              <a:gd name="T11" fmla="*/ 23813 h 79"/>
              <a:gd name="T12" fmla="*/ 15875 w 36"/>
              <a:gd name="T13" fmla="*/ 28575 h 79"/>
              <a:gd name="T14" fmla="*/ 15875 w 36"/>
              <a:gd name="T15" fmla="*/ 23813 h 79"/>
              <a:gd name="T16" fmla="*/ 19050 w 36"/>
              <a:gd name="T17" fmla="*/ 23813 h 79"/>
              <a:gd name="T18" fmla="*/ 19050 w 36"/>
              <a:gd name="T19" fmla="*/ 20638 h 79"/>
              <a:gd name="T20" fmla="*/ 28575 w 36"/>
              <a:gd name="T21" fmla="*/ 12700 h 79"/>
              <a:gd name="T22" fmla="*/ 28575 w 36"/>
              <a:gd name="T23" fmla="*/ 7938 h 79"/>
              <a:gd name="T24" fmla="*/ 31750 w 36"/>
              <a:gd name="T25" fmla="*/ 3175 h 79"/>
              <a:gd name="T26" fmla="*/ 36513 w 36"/>
              <a:gd name="T27" fmla="*/ 0 h 79"/>
              <a:gd name="T28" fmla="*/ 39688 w 36"/>
              <a:gd name="T29" fmla="*/ 0 h 79"/>
              <a:gd name="T30" fmla="*/ 44450 w 36"/>
              <a:gd name="T31" fmla="*/ 3175 h 79"/>
              <a:gd name="T32" fmla="*/ 47625 w 36"/>
              <a:gd name="T33" fmla="*/ 0 h 79"/>
              <a:gd name="T34" fmla="*/ 57150 w 36"/>
              <a:gd name="T35" fmla="*/ 0 h 79"/>
              <a:gd name="T36" fmla="*/ 57150 w 36"/>
              <a:gd name="T37" fmla="*/ 3175 h 79"/>
              <a:gd name="T38" fmla="*/ 52388 w 36"/>
              <a:gd name="T39" fmla="*/ 12700 h 79"/>
              <a:gd name="T40" fmla="*/ 52388 w 36"/>
              <a:gd name="T41" fmla="*/ 36513 h 79"/>
              <a:gd name="T42" fmla="*/ 47625 w 36"/>
              <a:gd name="T43" fmla="*/ 44450 h 79"/>
              <a:gd name="T44" fmla="*/ 44450 w 36"/>
              <a:gd name="T45" fmla="*/ 60325 h 79"/>
              <a:gd name="T46" fmla="*/ 52388 w 36"/>
              <a:gd name="T47" fmla="*/ 65088 h 79"/>
              <a:gd name="T48" fmla="*/ 52388 w 36"/>
              <a:gd name="T49" fmla="*/ 80963 h 79"/>
              <a:gd name="T50" fmla="*/ 44450 w 36"/>
              <a:gd name="T51" fmla="*/ 93663 h 79"/>
              <a:gd name="T52" fmla="*/ 31750 w 36"/>
              <a:gd name="T53" fmla="*/ 114300 h 79"/>
              <a:gd name="T54" fmla="*/ 28575 w 36"/>
              <a:gd name="T55" fmla="*/ 109538 h 79"/>
              <a:gd name="T56" fmla="*/ 15875 w 36"/>
              <a:gd name="T57" fmla="*/ 117475 h 79"/>
              <a:gd name="T58" fmla="*/ 11113 w 36"/>
              <a:gd name="T59" fmla="*/ 125413 h 79"/>
              <a:gd name="T60" fmla="*/ 11113 w 36"/>
              <a:gd name="T61" fmla="*/ 125413 h 79"/>
              <a:gd name="T62" fmla="*/ 7938 w 36"/>
              <a:gd name="T63" fmla="*/ 125413 h 79"/>
              <a:gd name="T64" fmla="*/ 3175 w 36"/>
              <a:gd name="T65" fmla="*/ 125413 h 79"/>
              <a:gd name="T66" fmla="*/ 0 w 36"/>
              <a:gd name="T67" fmla="*/ 125413 h 79"/>
              <a:gd name="T68" fmla="*/ 0 w 36"/>
              <a:gd name="T69" fmla="*/ 31750 h 79"/>
              <a:gd name="T70" fmla="*/ 0 w 36"/>
              <a:gd name="T71" fmla="*/ 31750 h 7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36" h="79">
                <a:moveTo>
                  <a:pt x="0" y="20"/>
                </a:moveTo>
                <a:lnTo>
                  <a:pt x="0" y="20"/>
                </a:lnTo>
                <a:lnTo>
                  <a:pt x="0" y="15"/>
                </a:lnTo>
                <a:lnTo>
                  <a:pt x="2" y="13"/>
                </a:lnTo>
                <a:lnTo>
                  <a:pt x="7" y="15"/>
                </a:lnTo>
                <a:lnTo>
                  <a:pt x="10" y="18"/>
                </a:lnTo>
                <a:lnTo>
                  <a:pt x="10" y="15"/>
                </a:lnTo>
                <a:lnTo>
                  <a:pt x="12" y="15"/>
                </a:lnTo>
                <a:lnTo>
                  <a:pt x="12" y="13"/>
                </a:lnTo>
                <a:lnTo>
                  <a:pt x="18" y="8"/>
                </a:lnTo>
                <a:lnTo>
                  <a:pt x="18" y="5"/>
                </a:lnTo>
                <a:lnTo>
                  <a:pt x="20" y="2"/>
                </a:lnTo>
                <a:lnTo>
                  <a:pt x="23" y="0"/>
                </a:lnTo>
                <a:lnTo>
                  <a:pt x="25" y="0"/>
                </a:lnTo>
                <a:lnTo>
                  <a:pt x="28" y="2"/>
                </a:lnTo>
                <a:lnTo>
                  <a:pt x="30" y="0"/>
                </a:lnTo>
                <a:lnTo>
                  <a:pt x="36" y="0"/>
                </a:lnTo>
                <a:lnTo>
                  <a:pt x="36" y="2"/>
                </a:lnTo>
                <a:lnTo>
                  <a:pt x="33" y="8"/>
                </a:lnTo>
                <a:lnTo>
                  <a:pt x="33" y="23"/>
                </a:lnTo>
                <a:lnTo>
                  <a:pt x="30" y="28"/>
                </a:lnTo>
                <a:lnTo>
                  <a:pt x="28" y="38"/>
                </a:lnTo>
                <a:lnTo>
                  <a:pt x="33" y="41"/>
                </a:lnTo>
                <a:lnTo>
                  <a:pt x="33" y="51"/>
                </a:lnTo>
                <a:lnTo>
                  <a:pt x="28" y="59"/>
                </a:lnTo>
                <a:lnTo>
                  <a:pt x="20" y="72"/>
                </a:lnTo>
                <a:lnTo>
                  <a:pt x="18" y="69"/>
                </a:lnTo>
                <a:lnTo>
                  <a:pt x="10" y="74"/>
                </a:lnTo>
                <a:lnTo>
                  <a:pt x="7" y="79"/>
                </a:lnTo>
                <a:lnTo>
                  <a:pt x="5" y="79"/>
                </a:lnTo>
                <a:lnTo>
                  <a:pt x="2" y="79"/>
                </a:lnTo>
                <a:lnTo>
                  <a:pt x="0" y="79"/>
                </a:lnTo>
                <a:lnTo>
                  <a:pt x="0" y="2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8627382" y="6021842"/>
            <a:ext cx="206375" cy="215900"/>
          </a:xfrm>
          <a:custGeom>
            <a:avLst/>
            <a:gdLst>
              <a:gd name="T0" fmla="*/ 101600 w 130"/>
              <a:gd name="T1" fmla="*/ 215900 h 136"/>
              <a:gd name="T2" fmla="*/ 104775 w 130"/>
              <a:gd name="T3" fmla="*/ 207963 h 136"/>
              <a:gd name="T4" fmla="*/ 104775 w 130"/>
              <a:gd name="T5" fmla="*/ 204788 h 136"/>
              <a:gd name="T6" fmla="*/ 112713 w 130"/>
              <a:gd name="T7" fmla="*/ 192088 h 136"/>
              <a:gd name="T8" fmla="*/ 125413 w 130"/>
              <a:gd name="T9" fmla="*/ 192088 h 136"/>
              <a:gd name="T10" fmla="*/ 133350 w 130"/>
              <a:gd name="T11" fmla="*/ 187325 h 136"/>
              <a:gd name="T12" fmla="*/ 133350 w 130"/>
              <a:gd name="T13" fmla="*/ 184150 h 136"/>
              <a:gd name="T14" fmla="*/ 146050 w 130"/>
              <a:gd name="T15" fmla="*/ 171450 h 136"/>
              <a:gd name="T16" fmla="*/ 153988 w 130"/>
              <a:gd name="T17" fmla="*/ 158750 h 136"/>
              <a:gd name="T18" fmla="*/ 150813 w 130"/>
              <a:gd name="T19" fmla="*/ 150813 h 136"/>
              <a:gd name="T20" fmla="*/ 158750 w 130"/>
              <a:gd name="T21" fmla="*/ 142875 h 136"/>
              <a:gd name="T22" fmla="*/ 169863 w 130"/>
              <a:gd name="T23" fmla="*/ 131763 h 136"/>
              <a:gd name="T24" fmla="*/ 177800 w 130"/>
              <a:gd name="T25" fmla="*/ 131763 h 136"/>
              <a:gd name="T26" fmla="*/ 195263 w 130"/>
              <a:gd name="T27" fmla="*/ 122238 h 136"/>
              <a:gd name="T28" fmla="*/ 198438 w 130"/>
              <a:gd name="T29" fmla="*/ 114300 h 136"/>
              <a:gd name="T30" fmla="*/ 203200 w 130"/>
              <a:gd name="T31" fmla="*/ 111125 h 136"/>
              <a:gd name="T32" fmla="*/ 206375 w 130"/>
              <a:gd name="T33" fmla="*/ 106363 h 136"/>
              <a:gd name="T34" fmla="*/ 203200 w 130"/>
              <a:gd name="T35" fmla="*/ 103188 h 136"/>
              <a:gd name="T36" fmla="*/ 190500 w 130"/>
              <a:gd name="T37" fmla="*/ 98425 h 136"/>
              <a:gd name="T38" fmla="*/ 190500 w 130"/>
              <a:gd name="T39" fmla="*/ 106363 h 136"/>
              <a:gd name="T40" fmla="*/ 182563 w 130"/>
              <a:gd name="T41" fmla="*/ 103188 h 136"/>
              <a:gd name="T42" fmla="*/ 174625 w 130"/>
              <a:gd name="T43" fmla="*/ 103188 h 136"/>
              <a:gd name="T44" fmla="*/ 169863 w 130"/>
              <a:gd name="T45" fmla="*/ 93663 h 136"/>
              <a:gd name="T46" fmla="*/ 166688 w 130"/>
              <a:gd name="T47" fmla="*/ 93663 h 136"/>
              <a:gd name="T48" fmla="*/ 161925 w 130"/>
              <a:gd name="T49" fmla="*/ 93663 h 136"/>
              <a:gd name="T50" fmla="*/ 158750 w 130"/>
              <a:gd name="T51" fmla="*/ 93663 h 136"/>
              <a:gd name="T52" fmla="*/ 158750 w 130"/>
              <a:gd name="T53" fmla="*/ 0 h 136"/>
              <a:gd name="T54" fmla="*/ 158750 w 130"/>
              <a:gd name="T55" fmla="*/ 0 h 136"/>
              <a:gd name="T56" fmla="*/ 73025 w 130"/>
              <a:gd name="T57" fmla="*/ 0 h 136"/>
              <a:gd name="T58" fmla="*/ 68263 w 130"/>
              <a:gd name="T59" fmla="*/ 25400 h 136"/>
              <a:gd name="T60" fmla="*/ 47625 w 130"/>
              <a:gd name="T61" fmla="*/ 28575 h 136"/>
              <a:gd name="T62" fmla="*/ 57150 w 130"/>
              <a:gd name="T63" fmla="*/ 33338 h 136"/>
              <a:gd name="T64" fmla="*/ 57150 w 130"/>
              <a:gd name="T65" fmla="*/ 36513 h 136"/>
              <a:gd name="T66" fmla="*/ 65088 w 130"/>
              <a:gd name="T67" fmla="*/ 49213 h 136"/>
              <a:gd name="T68" fmla="*/ 73025 w 130"/>
              <a:gd name="T69" fmla="*/ 53975 h 136"/>
              <a:gd name="T70" fmla="*/ 80963 w 130"/>
              <a:gd name="T71" fmla="*/ 53975 h 136"/>
              <a:gd name="T72" fmla="*/ 84138 w 130"/>
              <a:gd name="T73" fmla="*/ 61913 h 136"/>
              <a:gd name="T74" fmla="*/ 84138 w 130"/>
              <a:gd name="T75" fmla="*/ 69850 h 136"/>
              <a:gd name="T76" fmla="*/ 88900 w 130"/>
              <a:gd name="T77" fmla="*/ 69850 h 136"/>
              <a:gd name="T78" fmla="*/ 96838 w 130"/>
              <a:gd name="T79" fmla="*/ 74613 h 136"/>
              <a:gd name="T80" fmla="*/ 101600 w 130"/>
              <a:gd name="T81" fmla="*/ 74613 h 136"/>
              <a:gd name="T82" fmla="*/ 101600 w 130"/>
              <a:gd name="T83" fmla="*/ 82550 h 136"/>
              <a:gd name="T84" fmla="*/ 96838 w 130"/>
              <a:gd name="T85" fmla="*/ 85725 h 136"/>
              <a:gd name="T86" fmla="*/ 31750 w 130"/>
              <a:gd name="T87" fmla="*/ 85725 h 136"/>
              <a:gd name="T88" fmla="*/ 3175 w 130"/>
              <a:gd name="T89" fmla="*/ 134938 h 136"/>
              <a:gd name="T90" fmla="*/ 3175 w 130"/>
              <a:gd name="T91" fmla="*/ 142875 h 136"/>
              <a:gd name="T92" fmla="*/ 3175 w 130"/>
              <a:gd name="T93" fmla="*/ 147638 h 136"/>
              <a:gd name="T94" fmla="*/ 3175 w 130"/>
              <a:gd name="T95" fmla="*/ 150813 h 136"/>
              <a:gd name="T96" fmla="*/ 7938 w 130"/>
              <a:gd name="T97" fmla="*/ 155575 h 136"/>
              <a:gd name="T98" fmla="*/ 7938 w 130"/>
              <a:gd name="T99" fmla="*/ 155575 h 136"/>
              <a:gd name="T100" fmla="*/ 7938 w 130"/>
              <a:gd name="T101" fmla="*/ 158750 h 136"/>
              <a:gd name="T102" fmla="*/ 3175 w 130"/>
              <a:gd name="T103" fmla="*/ 163513 h 136"/>
              <a:gd name="T104" fmla="*/ 0 w 130"/>
              <a:gd name="T105" fmla="*/ 168275 h 136"/>
              <a:gd name="T106" fmla="*/ 0 w 130"/>
              <a:gd name="T107" fmla="*/ 171450 h 136"/>
              <a:gd name="T108" fmla="*/ 7938 w 130"/>
              <a:gd name="T109" fmla="*/ 179388 h 136"/>
              <a:gd name="T110" fmla="*/ 11113 w 130"/>
              <a:gd name="T111" fmla="*/ 192088 h 136"/>
              <a:gd name="T112" fmla="*/ 19050 w 130"/>
              <a:gd name="T113" fmla="*/ 192088 h 136"/>
              <a:gd name="T114" fmla="*/ 28575 w 130"/>
              <a:gd name="T115" fmla="*/ 200025 h 136"/>
              <a:gd name="T116" fmla="*/ 52388 w 130"/>
              <a:gd name="T117" fmla="*/ 207963 h 136"/>
              <a:gd name="T118" fmla="*/ 68263 w 130"/>
              <a:gd name="T119" fmla="*/ 207963 h 136"/>
              <a:gd name="T120" fmla="*/ 80963 w 130"/>
              <a:gd name="T121" fmla="*/ 207963 h 136"/>
              <a:gd name="T122" fmla="*/ 101600 w 130"/>
              <a:gd name="T123" fmla="*/ 215900 h 1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30" h="136">
                <a:moveTo>
                  <a:pt x="64" y="136"/>
                </a:moveTo>
                <a:lnTo>
                  <a:pt x="66" y="131"/>
                </a:lnTo>
                <a:lnTo>
                  <a:pt x="66" y="129"/>
                </a:lnTo>
                <a:lnTo>
                  <a:pt x="71" y="121"/>
                </a:lnTo>
                <a:lnTo>
                  <a:pt x="79" y="121"/>
                </a:lnTo>
                <a:lnTo>
                  <a:pt x="84" y="118"/>
                </a:lnTo>
                <a:lnTo>
                  <a:pt x="84" y="116"/>
                </a:lnTo>
                <a:lnTo>
                  <a:pt x="92" y="108"/>
                </a:lnTo>
                <a:lnTo>
                  <a:pt x="97" y="100"/>
                </a:lnTo>
                <a:lnTo>
                  <a:pt x="95" y="95"/>
                </a:lnTo>
                <a:lnTo>
                  <a:pt x="100" y="90"/>
                </a:lnTo>
                <a:lnTo>
                  <a:pt x="107" y="83"/>
                </a:lnTo>
                <a:lnTo>
                  <a:pt x="112" y="83"/>
                </a:lnTo>
                <a:lnTo>
                  <a:pt x="123" y="77"/>
                </a:lnTo>
                <a:lnTo>
                  <a:pt x="125" y="72"/>
                </a:lnTo>
                <a:lnTo>
                  <a:pt x="128" y="70"/>
                </a:lnTo>
                <a:lnTo>
                  <a:pt x="130" y="67"/>
                </a:lnTo>
                <a:lnTo>
                  <a:pt x="128" y="65"/>
                </a:lnTo>
                <a:lnTo>
                  <a:pt x="120" y="62"/>
                </a:lnTo>
                <a:lnTo>
                  <a:pt x="120" y="67"/>
                </a:lnTo>
                <a:lnTo>
                  <a:pt x="115" y="65"/>
                </a:lnTo>
                <a:lnTo>
                  <a:pt x="110" y="65"/>
                </a:lnTo>
                <a:lnTo>
                  <a:pt x="107" y="59"/>
                </a:lnTo>
                <a:lnTo>
                  <a:pt x="105" y="59"/>
                </a:lnTo>
                <a:lnTo>
                  <a:pt x="102" y="59"/>
                </a:lnTo>
                <a:lnTo>
                  <a:pt x="100" y="59"/>
                </a:lnTo>
                <a:lnTo>
                  <a:pt x="100" y="0"/>
                </a:lnTo>
                <a:lnTo>
                  <a:pt x="46" y="0"/>
                </a:lnTo>
                <a:lnTo>
                  <a:pt x="43" y="16"/>
                </a:lnTo>
                <a:lnTo>
                  <a:pt x="30" y="18"/>
                </a:lnTo>
                <a:lnTo>
                  <a:pt x="36" y="21"/>
                </a:lnTo>
                <a:lnTo>
                  <a:pt x="36" y="23"/>
                </a:lnTo>
                <a:lnTo>
                  <a:pt x="41" y="31"/>
                </a:lnTo>
                <a:lnTo>
                  <a:pt x="46" y="34"/>
                </a:lnTo>
                <a:lnTo>
                  <a:pt x="51" y="34"/>
                </a:lnTo>
                <a:lnTo>
                  <a:pt x="53" y="39"/>
                </a:lnTo>
                <a:lnTo>
                  <a:pt x="53" y="44"/>
                </a:lnTo>
                <a:lnTo>
                  <a:pt x="56" y="44"/>
                </a:lnTo>
                <a:lnTo>
                  <a:pt x="61" y="47"/>
                </a:lnTo>
                <a:lnTo>
                  <a:pt x="64" y="47"/>
                </a:lnTo>
                <a:lnTo>
                  <a:pt x="64" y="52"/>
                </a:lnTo>
                <a:lnTo>
                  <a:pt x="61" y="54"/>
                </a:lnTo>
                <a:lnTo>
                  <a:pt x="20" y="54"/>
                </a:lnTo>
                <a:lnTo>
                  <a:pt x="2" y="85"/>
                </a:lnTo>
                <a:lnTo>
                  <a:pt x="2" y="90"/>
                </a:lnTo>
                <a:lnTo>
                  <a:pt x="2" y="93"/>
                </a:lnTo>
                <a:lnTo>
                  <a:pt x="2" y="95"/>
                </a:lnTo>
                <a:lnTo>
                  <a:pt x="5" y="98"/>
                </a:lnTo>
                <a:lnTo>
                  <a:pt x="5" y="100"/>
                </a:lnTo>
                <a:lnTo>
                  <a:pt x="2" y="103"/>
                </a:lnTo>
                <a:lnTo>
                  <a:pt x="0" y="106"/>
                </a:lnTo>
                <a:lnTo>
                  <a:pt x="0" y="108"/>
                </a:lnTo>
                <a:lnTo>
                  <a:pt x="5" y="113"/>
                </a:lnTo>
                <a:lnTo>
                  <a:pt x="7" y="121"/>
                </a:lnTo>
                <a:lnTo>
                  <a:pt x="12" y="121"/>
                </a:lnTo>
                <a:lnTo>
                  <a:pt x="18" y="126"/>
                </a:lnTo>
                <a:lnTo>
                  <a:pt x="33" y="131"/>
                </a:lnTo>
                <a:lnTo>
                  <a:pt x="43" y="131"/>
                </a:lnTo>
                <a:lnTo>
                  <a:pt x="51" y="131"/>
                </a:lnTo>
                <a:lnTo>
                  <a:pt x="64" y="136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8" name="Freeform 22"/>
          <p:cNvSpPr>
            <a:spLocks noEditPoints="1"/>
          </p:cNvSpPr>
          <p:nvPr/>
        </p:nvSpPr>
        <p:spPr bwMode="auto">
          <a:xfrm>
            <a:off x="7508194" y="5139192"/>
            <a:ext cx="1419225" cy="1054100"/>
          </a:xfrm>
          <a:custGeom>
            <a:avLst/>
            <a:gdLst>
              <a:gd name="T0" fmla="*/ 531813 w 894"/>
              <a:gd name="T1" fmla="*/ 96838 h 664"/>
              <a:gd name="T2" fmla="*/ 568325 w 894"/>
              <a:gd name="T3" fmla="*/ 141288 h 664"/>
              <a:gd name="T4" fmla="*/ 593725 w 894"/>
              <a:gd name="T5" fmla="*/ 198438 h 664"/>
              <a:gd name="T6" fmla="*/ 630238 w 894"/>
              <a:gd name="T7" fmla="*/ 231775 h 664"/>
              <a:gd name="T8" fmla="*/ 674688 w 894"/>
              <a:gd name="T9" fmla="*/ 227013 h 664"/>
              <a:gd name="T10" fmla="*/ 736600 w 894"/>
              <a:gd name="T11" fmla="*/ 198438 h 664"/>
              <a:gd name="T12" fmla="*/ 784225 w 894"/>
              <a:gd name="T13" fmla="*/ 268288 h 664"/>
              <a:gd name="T14" fmla="*/ 825500 w 894"/>
              <a:gd name="T15" fmla="*/ 354013 h 664"/>
              <a:gd name="T16" fmla="*/ 885825 w 894"/>
              <a:gd name="T17" fmla="*/ 422275 h 664"/>
              <a:gd name="T18" fmla="*/ 919163 w 894"/>
              <a:gd name="T19" fmla="*/ 442913 h 664"/>
              <a:gd name="T20" fmla="*/ 895350 w 894"/>
              <a:gd name="T21" fmla="*/ 492125 h 664"/>
              <a:gd name="T22" fmla="*/ 877888 w 894"/>
              <a:gd name="T23" fmla="*/ 622300 h 664"/>
              <a:gd name="T24" fmla="*/ 890588 w 894"/>
              <a:gd name="T25" fmla="*/ 703263 h 664"/>
              <a:gd name="T26" fmla="*/ 968375 w 894"/>
              <a:gd name="T27" fmla="*/ 825500 h 664"/>
              <a:gd name="T28" fmla="*/ 1077913 w 894"/>
              <a:gd name="T29" fmla="*/ 846138 h 664"/>
              <a:gd name="T30" fmla="*/ 1163638 w 894"/>
              <a:gd name="T31" fmla="*/ 858838 h 664"/>
              <a:gd name="T32" fmla="*/ 1212850 w 894"/>
              <a:gd name="T33" fmla="*/ 781050 h 664"/>
              <a:gd name="T34" fmla="*/ 1338263 w 894"/>
              <a:gd name="T35" fmla="*/ 684213 h 664"/>
              <a:gd name="T36" fmla="*/ 1403350 w 894"/>
              <a:gd name="T37" fmla="*/ 731838 h 664"/>
              <a:gd name="T38" fmla="*/ 1366838 w 894"/>
              <a:gd name="T39" fmla="*/ 809625 h 664"/>
              <a:gd name="T40" fmla="*/ 1343025 w 894"/>
              <a:gd name="T41" fmla="*/ 830263 h 664"/>
              <a:gd name="T42" fmla="*/ 1293813 w 894"/>
              <a:gd name="T43" fmla="*/ 874713 h 664"/>
              <a:gd name="T44" fmla="*/ 1176338 w 894"/>
              <a:gd name="T45" fmla="*/ 919163 h 664"/>
              <a:gd name="T46" fmla="*/ 1150938 w 894"/>
              <a:gd name="T47" fmla="*/ 968375 h 664"/>
              <a:gd name="T48" fmla="*/ 1111250 w 894"/>
              <a:gd name="T49" fmla="*/ 1041400 h 664"/>
              <a:gd name="T50" fmla="*/ 1012825 w 894"/>
              <a:gd name="T51" fmla="*/ 965200 h 664"/>
              <a:gd name="T52" fmla="*/ 1008063 w 894"/>
              <a:gd name="T53" fmla="*/ 965200 h 664"/>
              <a:gd name="T54" fmla="*/ 992188 w 894"/>
              <a:gd name="T55" fmla="*/ 973138 h 664"/>
              <a:gd name="T56" fmla="*/ 830263 w 894"/>
              <a:gd name="T57" fmla="*/ 965200 h 664"/>
              <a:gd name="T58" fmla="*/ 715963 w 894"/>
              <a:gd name="T59" fmla="*/ 923925 h 664"/>
              <a:gd name="T60" fmla="*/ 593725 w 894"/>
              <a:gd name="T61" fmla="*/ 863600 h 664"/>
              <a:gd name="T62" fmla="*/ 512763 w 894"/>
              <a:gd name="T63" fmla="*/ 806450 h 664"/>
              <a:gd name="T64" fmla="*/ 487363 w 894"/>
              <a:gd name="T65" fmla="*/ 731838 h 664"/>
              <a:gd name="T66" fmla="*/ 484188 w 894"/>
              <a:gd name="T67" fmla="*/ 627063 h 664"/>
              <a:gd name="T68" fmla="*/ 377825 w 894"/>
              <a:gd name="T69" fmla="*/ 496888 h 664"/>
              <a:gd name="T70" fmla="*/ 328613 w 894"/>
              <a:gd name="T71" fmla="*/ 434975 h 664"/>
              <a:gd name="T72" fmla="*/ 333375 w 894"/>
              <a:gd name="T73" fmla="*/ 385763 h 664"/>
              <a:gd name="T74" fmla="*/ 276225 w 894"/>
              <a:gd name="T75" fmla="*/ 312738 h 664"/>
              <a:gd name="T76" fmla="*/ 227013 w 894"/>
              <a:gd name="T77" fmla="*/ 260350 h 664"/>
              <a:gd name="T78" fmla="*/ 190500 w 894"/>
              <a:gd name="T79" fmla="*/ 174625 h 664"/>
              <a:gd name="T80" fmla="*/ 161925 w 894"/>
              <a:gd name="T81" fmla="*/ 84138 h 664"/>
              <a:gd name="T82" fmla="*/ 101600 w 894"/>
              <a:gd name="T83" fmla="*/ 96838 h 664"/>
              <a:gd name="T84" fmla="*/ 138113 w 894"/>
              <a:gd name="T85" fmla="*/ 227013 h 664"/>
              <a:gd name="T86" fmla="*/ 185738 w 894"/>
              <a:gd name="T87" fmla="*/ 309563 h 664"/>
              <a:gd name="T88" fmla="*/ 219075 w 894"/>
              <a:gd name="T89" fmla="*/ 361950 h 664"/>
              <a:gd name="T90" fmla="*/ 242888 w 894"/>
              <a:gd name="T91" fmla="*/ 455613 h 664"/>
              <a:gd name="T92" fmla="*/ 268288 w 894"/>
              <a:gd name="T93" fmla="*/ 512763 h 664"/>
              <a:gd name="T94" fmla="*/ 279400 w 894"/>
              <a:gd name="T95" fmla="*/ 590550 h 664"/>
              <a:gd name="T96" fmla="*/ 206375 w 894"/>
              <a:gd name="T97" fmla="*/ 504825 h 664"/>
              <a:gd name="T98" fmla="*/ 174625 w 894"/>
              <a:gd name="T99" fmla="*/ 393700 h 664"/>
              <a:gd name="T100" fmla="*/ 117475 w 894"/>
              <a:gd name="T101" fmla="*/ 354013 h 664"/>
              <a:gd name="T102" fmla="*/ 76200 w 894"/>
              <a:gd name="T103" fmla="*/ 296863 h 664"/>
              <a:gd name="T104" fmla="*/ 109538 w 894"/>
              <a:gd name="T105" fmla="*/ 276225 h 664"/>
              <a:gd name="T106" fmla="*/ 47625 w 894"/>
              <a:gd name="T107" fmla="*/ 182563 h 664"/>
              <a:gd name="T108" fmla="*/ 26988 w 894"/>
              <a:gd name="T109" fmla="*/ 93663 h 664"/>
              <a:gd name="T110" fmla="*/ 260350 w 894"/>
              <a:gd name="T111" fmla="*/ 476250 h 664"/>
              <a:gd name="T112" fmla="*/ 263525 w 894"/>
              <a:gd name="T113" fmla="*/ 500063 h 664"/>
              <a:gd name="T114" fmla="*/ 898525 w 894"/>
              <a:gd name="T115" fmla="*/ 492125 h 66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894" h="664">
                <a:moveTo>
                  <a:pt x="0" y="0"/>
                </a:moveTo>
                <a:lnTo>
                  <a:pt x="74" y="0"/>
                </a:lnTo>
                <a:lnTo>
                  <a:pt x="76" y="2"/>
                </a:lnTo>
                <a:lnTo>
                  <a:pt x="74" y="5"/>
                </a:lnTo>
                <a:lnTo>
                  <a:pt x="182" y="53"/>
                </a:lnTo>
                <a:lnTo>
                  <a:pt x="271" y="56"/>
                </a:lnTo>
                <a:lnTo>
                  <a:pt x="271" y="46"/>
                </a:lnTo>
                <a:lnTo>
                  <a:pt x="323" y="46"/>
                </a:lnTo>
                <a:lnTo>
                  <a:pt x="328" y="51"/>
                </a:lnTo>
                <a:lnTo>
                  <a:pt x="333" y="56"/>
                </a:lnTo>
                <a:lnTo>
                  <a:pt x="335" y="61"/>
                </a:lnTo>
                <a:lnTo>
                  <a:pt x="335" y="64"/>
                </a:lnTo>
                <a:lnTo>
                  <a:pt x="338" y="64"/>
                </a:lnTo>
                <a:lnTo>
                  <a:pt x="343" y="66"/>
                </a:lnTo>
                <a:lnTo>
                  <a:pt x="341" y="71"/>
                </a:lnTo>
                <a:lnTo>
                  <a:pt x="346" y="71"/>
                </a:lnTo>
                <a:lnTo>
                  <a:pt x="351" y="77"/>
                </a:lnTo>
                <a:lnTo>
                  <a:pt x="351" y="79"/>
                </a:lnTo>
                <a:lnTo>
                  <a:pt x="348" y="82"/>
                </a:lnTo>
                <a:lnTo>
                  <a:pt x="353" y="82"/>
                </a:lnTo>
                <a:lnTo>
                  <a:pt x="356" y="84"/>
                </a:lnTo>
                <a:lnTo>
                  <a:pt x="358" y="89"/>
                </a:lnTo>
                <a:lnTo>
                  <a:pt x="361" y="97"/>
                </a:lnTo>
                <a:lnTo>
                  <a:pt x="361" y="100"/>
                </a:lnTo>
                <a:lnTo>
                  <a:pt x="364" y="100"/>
                </a:lnTo>
                <a:lnTo>
                  <a:pt x="366" y="102"/>
                </a:lnTo>
                <a:lnTo>
                  <a:pt x="369" y="105"/>
                </a:lnTo>
                <a:lnTo>
                  <a:pt x="369" y="110"/>
                </a:lnTo>
                <a:lnTo>
                  <a:pt x="366" y="112"/>
                </a:lnTo>
                <a:lnTo>
                  <a:pt x="364" y="112"/>
                </a:lnTo>
                <a:lnTo>
                  <a:pt x="364" y="115"/>
                </a:lnTo>
                <a:lnTo>
                  <a:pt x="369" y="120"/>
                </a:lnTo>
                <a:lnTo>
                  <a:pt x="374" y="125"/>
                </a:lnTo>
                <a:lnTo>
                  <a:pt x="374" y="130"/>
                </a:lnTo>
                <a:lnTo>
                  <a:pt x="374" y="133"/>
                </a:lnTo>
                <a:lnTo>
                  <a:pt x="376" y="133"/>
                </a:lnTo>
                <a:lnTo>
                  <a:pt x="379" y="136"/>
                </a:lnTo>
                <a:lnTo>
                  <a:pt x="382" y="136"/>
                </a:lnTo>
                <a:lnTo>
                  <a:pt x="384" y="136"/>
                </a:lnTo>
                <a:lnTo>
                  <a:pt x="384" y="138"/>
                </a:lnTo>
                <a:lnTo>
                  <a:pt x="387" y="141"/>
                </a:lnTo>
                <a:lnTo>
                  <a:pt x="387" y="143"/>
                </a:lnTo>
                <a:lnTo>
                  <a:pt x="392" y="143"/>
                </a:lnTo>
                <a:lnTo>
                  <a:pt x="397" y="146"/>
                </a:lnTo>
                <a:lnTo>
                  <a:pt x="400" y="148"/>
                </a:lnTo>
                <a:lnTo>
                  <a:pt x="405" y="151"/>
                </a:lnTo>
                <a:lnTo>
                  <a:pt x="410" y="153"/>
                </a:lnTo>
                <a:lnTo>
                  <a:pt x="412" y="156"/>
                </a:lnTo>
                <a:lnTo>
                  <a:pt x="415" y="156"/>
                </a:lnTo>
                <a:lnTo>
                  <a:pt x="417" y="153"/>
                </a:lnTo>
                <a:lnTo>
                  <a:pt x="423" y="148"/>
                </a:lnTo>
                <a:lnTo>
                  <a:pt x="425" y="148"/>
                </a:lnTo>
                <a:lnTo>
                  <a:pt x="425" y="146"/>
                </a:lnTo>
                <a:lnTo>
                  <a:pt x="425" y="143"/>
                </a:lnTo>
                <a:lnTo>
                  <a:pt x="428" y="141"/>
                </a:lnTo>
                <a:lnTo>
                  <a:pt x="433" y="133"/>
                </a:lnTo>
                <a:lnTo>
                  <a:pt x="435" y="128"/>
                </a:lnTo>
                <a:lnTo>
                  <a:pt x="441" y="128"/>
                </a:lnTo>
                <a:lnTo>
                  <a:pt x="443" y="128"/>
                </a:lnTo>
                <a:lnTo>
                  <a:pt x="446" y="128"/>
                </a:lnTo>
                <a:lnTo>
                  <a:pt x="446" y="125"/>
                </a:lnTo>
                <a:lnTo>
                  <a:pt x="453" y="125"/>
                </a:lnTo>
                <a:lnTo>
                  <a:pt x="458" y="125"/>
                </a:lnTo>
                <a:lnTo>
                  <a:pt x="464" y="125"/>
                </a:lnTo>
                <a:lnTo>
                  <a:pt x="466" y="125"/>
                </a:lnTo>
                <a:lnTo>
                  <a:pt x="469" y="128"/>
                </a:lnTo>
                <a:lnTo>
                  <a:pt x="471" y="128"/>
                </a:lnTo>
                <a:lnTo>
                  <a:pt x="476" y="130"/>
                </a:lnTo>
                <a:lnTo>
                  <a:pt x="479" y="133"/>
                </a:lnTo>
                <a:lnTo>
                  <a:pt x="484" y="138"/>
                </a:lnTo>
                <a:lnTo>
                  <a:pt x="489" y="146"/>
                </a:lnTo>
                <a:lnTo>
                  <a:pt x="492" y="153"/>
                </a:lnTo>
                <a:lnTo>
                  <a:pt x="494" y="156"/>
                </a:lnTo>
                <a:lnTo>
                  <a:pt x="494" y="161"/>
                </a:lnTo>
                <a:lnTo>
                  <a:pt x="494" y="169"/>
                </a:lnTo>
                <a:lnTo>
                  <a:pt x="497" y="169"/>
                </a:lnTo>
                <a:lnTo>
                  <a:pt x="500" y="174"/>
                </a:lnTo>
                <a:lnTo>
                  <a:pt x="505" y="184"/>
                </a:lnTo>
                <a:lnTo>
                  <a:pt x="507" y="187"/>
                </a:lnTo>
                <a:lnTo>
                  <a:pt x="507" y="192"/>
                </a:lnTo>
                <a:lnTo>
                  <a:pt x="512" y="195"/>
                </a:lnTo>
                <a:lnTo>
                  <a:pt x="515" y="200"/>
                </a:lnTo>
                <a:lnTo>
                  <a:pt x="517" y="205"/>
                </a:lnTo>
                <a:lnTo>
                  <a:pt x="523" y="210"/>
                </a:lnTo>
                <a:lnTo>
                  <a:pt x="523" y="215"/>
                </a:lnTo>
                <a:lnTo>
                  <a:pt x="520" y="223"/>
                </a:lnTo>
                <a:lnTo>
                  <a:pt x="523" y="225"/>
                </a:lnTo>
                <a:lnTo>
                  <a:pt x="528" y="243"/>
                </a:lnTo>
                <a:lnTo>
                  <a:pt x="528" y="251"/>
                </a:lnTo>
                <a:lnTo>
                  <a:pt x="530" y="254"/>
                </a:lnTo>
                <a:lnTo>
                  <a:pt x="530" y="256"/>
                </a:lnTo>
                <a:lnTo>
                  <a:pt x="535" y="256"/>
                </a:lnTo>
                <a:lnTo>
                  <a:pt x="538" y="256"/>
                </a:lnTo>
                <a:lnTo>
                  <a:pt x="543" y="259"/>
                </a:lnTo>
                <a:lnTo>
                  <a:pt x="548" y="264"/>
                </a:lnTo>
                <a:lnTo>
                  <a:pt x="558" y="266"/>
                </a:lnTo>
                <a:lnTo>
                  <a:pt x="564" y="269"/>
                </a:lnTo>
                <a:lnTo>
                  <a:pt x="569" y="272"/>
                </a:lnTo>
                <a:lnTo>
                  <a:pt x="571" y="274"/>
                </a:lnTo>
                <a:lnTo>
                  <a:pt x="574" y="277"/>
                </a:lnTo>
                <a:lnTo>
                  <a:pt x="571" y="282"/>
                </a:lnTo>
                <a:lnTo>
                  <a:pt x="579" y="277"/>
                </a:lnTo>
                <a:lnTo>
                  <a:pt x="579" y="269"/>
                </a:lnTo>
                <a:lnTo>
                  <a:pt x="584" y="264"/>
                </a:lnTo>
                <a:lnTo>
                  <a:pt x="584" y="269"/>
                </a:lnTo>
                <a:lnTo>
                  <a:pt x="582" y="277"/>
                </a:lnTo>
                <a:lnTo>
                  <a:pt x="579" y="279"/>
                </a:lnTo>
                <a:lnTo>
                  <a:pt x="579" y="287"/>
                </a:lnTo>
                <a:lnTo>
                  <a:pt x="574" y="292"/>
                </a:lnTo>
                <a:lnTo>
                  <a:pt x="571" y="297"/>
                </a:lnTo>
                <a:lnTo>
                  <a:pt x="569" y="300"/>
                </a:lnTo>
                <a:lnTo>
                  <a:pt x="569" y="295"/>
                </a:lnTo>
                <a:lnTo>
                  <a:pt x="571" y="290"/>
                </a:lnTo>
                <a:lnTo>
                  <a:pt x="566" y="290"/>
                </a:lnTo>
                <a:lnTo>
                  <a:pt x="566" y="297"/>
                </a:lnTo>
                <a:lnTo>
                  <a:pt x="561" y="302"/>
                </a:lnTo>
                <a:lnTo>
                  <a:pt x="566" y="305"/>
                </a:lnTo>
                <a:lnTo>
                  <a:pt x="564" y="310"/>
                </a:lnTo>
                <a:lnTo>
                  <a:pt x="561" y="318"/>
                </a:lnTo>
                <a:lnTo>
                  <a:pt x="558" y="320"/>
                </a:lnTo>
                <a:lnTo>
                  <a:pt x="558" y="328"/>
                </a:lnTo>
                <a:lnTo>
                  <a:pt x="561" y="331"/>
                </a:lnTo>
                <a:lnTo>
                  <a:pt x="558" y="336"/>
                </a:lnTo>
                <a:lnTo>
                  <a:pt x="558" y="341"/>
                </a:lnTo>
                <a:lnTo>
                  <a:pt x="556" y="356"/>
                </a:lnTo>
                <a:lnTo>
                  <a:pt x="558" y="364"/>
                </a:lnTo>
                <a:lnTo>
                  <a:pt x="556" y="379"/>
                </a:lnTo>
                <a:lnTo>
                  <a:pt x="551" y="387"/>
                </a:lnTo>
                <a:lnTo>
                  <a:pt x="553" y="392"/>
                </a:lnTo>
                <a:lnTo>
                  <a:pt x="553" y="402"/>
                </a:lnTo>
                <a:lnTo>
                  <a:pt x="553" y="410"/>
                </a:lnTo>
                <a:lnTo>
                  <a:pt x="561" y="423"/>
                </a:lnTo>
                <a:lnTo>
                  <a:pt x="561" y="433"/>
                </a:lnTo>
                <a:lnTo>
                  <a:pt x="558" y="423"/>
                </a:lnTo>
                <a:lnTo>
                  <a:pt x="551" y="415"/>
                </a:lnTo>
                <a:lnTo>
                  <a:pt x="551" y="420"/>
                </a:lnTo>
                <a:lnTo>
                  <a:pt x="556" y="426"/>
                </a:lnTo>
                <a:lnTo>
                  <a:pt x="558" y="438"/>
                </a:lnTo>
                <a:lnTo>
                  <a:pt x="561" y="443"/>
                </a:lnTo>
                <a:lnTo>
                  <a:pt x="558" y="446"/>
                </a:lnTo>
                <a:lnTo>
                  <a:pt x="564" y="451"/>
                </a:lnTo>
                <a:lnTo>
                  <a:pt x="564" y="459"/>
                </a:lnTo>
                <a:lnTo>
                  <a:pt x="582" y="477"/>
                </a:lnTo>
                <a:lnTo>
                  <a:pt x="584" y="485"/>
                </a:lnTo>
                <a:lnTo>
                  <a:pt x="589" y="492"/>
                </a:lnTo>
                <a:lnTo>
                  <a:pt x="589" y="497"/>
                </a:lnTo>
                <a:lnTo>
                  <a:pt x="592" y="503"/>
                </a:lnTo>
                <a:lnTo>
                  <a:pt x="605" y="518"/>
                </a:lnTo>
                <a:lnTo>
                  <a:pt x="607" y="523"/>
                </a:lnTo>
                <a:lnTo>
                  <a:pt x="610" y="520"/>
                </a:lnTo>
                <a:lnTo>
                  <a:pt x="620" y="520"/>
                </a:lnTo>
                <a:lnTo>
                  <a:pt x="623" y="523"/>
                </a:lnTo>
                <a:lnTo>
                  <a:pt x="630" y="528"/>
                </a:lnTo>
                <a:lnTo>
                  <a:pt x="638" y="538"/>
                </a:lnTo>
                <a:lnTo>
                  <a:pt x="641" y="546"/>
                </a:lnTo>
                <a:lnTo>
                  <a:pt x="648" y="541"/>
                </a:lnTo>
                <a:lnTo>
                  <a:pt x="658" y="538"/>
                </a:lnTo>
                <a:lnTo>
                  <a:pt x="661" y="544"/>
                </a:lnTo>
                <a:lnTo>
                  <a:pt x="664" y="544"/>
                </a:lnTo>
                <a:lnTo>
                  <a:pt x="676" y="536"/>
                </a:lnTo>
                <a:lnTo>
                  <a:pt x="679" y="533"/>
                </a:lnTo>
                <a:lnTo>
                  <a:pt x="692" y="531"/>
                </a:lnTo>
                <a:lnTo>
                  <a:pt x="697" y="531"/>
                </a:lnTo>
                <a:lnTo>
                  <a:pt x="705" y="526"/>
                </a:lnTo>
                <a:lnTo>
                  <a:pt x="712" y="526"/>
                </a:lnTo>
                <a:lnTo>
                  <a:pt x="717" y="528"/>
                </a:lnTo>
                <a:lnTo>
                  <a:pt x="720" y="526"/>
                </a:lnTo>
                <a:lnTo>
                  <a:pt x="730" y="528"/>
                </a:lnTo>
                <a:lnTo>
                  <a:pt x="725" y="531"/>
                </a:lnTo>
                <a:lnTo>
                  <a:pt x="723" y="533"/>
                </a:lnTo>
                <a:lnTo>
                  <a:pt x="730" y="538"/>
                </a:lnTo>
                <a:lnTo>
                  <a:pt x="733" y="541"/>
                </a:lnTo>
                <a:lnTo>
                  <a:pt x="735" y="538"/>
                </a:lnTo>
                <a:lnTo>
                  <a:pt x="738" y="538"/>
                </a:lnTo>
                <a:lnTo>
                  <a:pt x="743" y="531"/>
                </a:lnTo>
                <a:lnTo>
                  <a:pt x="746" y="520"/>
                </a:lnTo>
                <a:lnTo>
                  <a:pt x="746" y="515"/>
                </a:lnTo>
                <a:lnTo>
                  <a:pt x="741" y="520"/>
                </a:lnTo>
                <a:lnTo>
                  <a:pt x="738" y="518"/>
                </a:lnTo>
                <a:lnTo>
                  <a:pt x="753" y="510"/>
                </a:lnTo>
                <a:lnTo>
                  <a:pt x="758" y="510"/>
                </a:lnTo>
                <a:lnTo>
                  <a:pt x="764" y="503"/>
                </a:lnTo>
                <a:lnTo>
                  <a:pt x="764" y="492"/>
                </a:lnTo>
                <a:lnTo>
                  <a:pt x="774" y="479"/>
                </a:lnTo>
                <a:lnTo>
                  <a:pt x="774" y="477"/>
                </a:lnTo>
                <a:lnTo>
                  <a:pt x="774" y="459"/>
                </a:lnTo>
                <a:lnTo>
                  <a:pt x="787" y="446"/>
                </a:lnTo>
                <a:lnTo>
                  <a:pt x="782" y="446"/>
                </a:lnTo>
                <a:lnTo>
                  <a:pt x="782" y="441"/>
                </a:lnTo>
                <a:lnTo>
                  <a:pt x="802" y="436"/>
                </a:lnTo>
                <a:lnTo>
                  <a:pt x="828" y="436"/>
                </a:lnTo>
                <a:lnTo>
                  <a:pt x="833" y="431"/>
                </a:lnTo>
                <a:lnTo>
                  <a:pt x="841" y="428"/>
                </a:lnTo>
                <a:lnTo>
                  <a:pt x="843" y="431"/>
                </a:lnTo>
                <a:lnTo>
                  <a:pt x="851" y="428"/>
                </a:lnTo>
                <a:lnTo>
                  <a:pt x="851" y="426"/>
                </a:lnTo>
                <a:lnTo>
                  <a:pt x="864" y="423"/>
                </a:lnTo>
                <a:lnTo>
                  <a:pt x="876" y="428"/>
                </a:lnTo>
                <a:lnTo>
                  <a:pt x="882" y="426"/>
                </a:lnTo>
                <a:lnTo>
                  <a:pt x="879" y="423"/>
                </a:lnTo>
                <a:lnTo>
                  <a:pt x="887" y="423"/>
                </a:lnTo>
                <a:lnTo>
                  <a:pt x="894" y="433"/>
                </a:lnTo>
                <a:lnTo>
                  <a:pt x="894" y="441"/>
                </a:lnTo>
                <a:lnTo>
                  <a:pt x="889" y="449"/>
                </a:lnTo>
                <a:lnTo>
                  <a:pt x="884" y="461"/>
                </a:lnTo>
                <a:lnTo>
                  <a:pt x="869" y="472"/>
                </a:lnTo>
                <a:lnTo>
                  <a:pt x="866" y="477"/>
                </a:lnTo>
                <a:lnTo>
                  <a:pt x="866" y="485"/>
                </a:lnTo>
                <a:lnTo>
                  <a:pt x="861" y="490"/>
                </a:lnTo>
                <a:lnTo>
                  <a:pt x="858" y="492"/>
                </a:lnTo>
                <a:lnTo>
                  <a:pt x="861" y="495"/>
                </a:lnTo>
                <a:lnTo>
                  <a:pt x="866" y="495"/>
                </a:lnTo>
                <a:lnTo>
                  <a:pt x="866" y="500"/>
                </a:lnTo>
                <a:lnTo>
                  <a:pt x="858" y="508"/>
                </a:lnTo>
                <a:lnTo>
                  <a:pt x="858" y="510"/>
                </a:lnTo>
                <a:lnTo>
                  <a:pt x="861" y="510"/>
                </a:lnTo>
                <a:lnTo>
                  <a:pt x="864" y="508"/>
                </a:lnTo>
                <a:lnTo>
                  <a:pt x="869" y="508"/>
                </a:lnTo>
                <a:lnTo>
                  <a:pt x="864" y="513"/>
                </a:lnTo>
                <a:lnTo>
                  <a:pt x="858" y="531"/>
                </a:lnTo>
                <a:lnTo>
                  <a:pt x="853" y="541"/>
                </a:lnTo>
                <a:lnTo>
                  <a:pt x="853" y="544"/>
                </a:lnTo>
                <a:lnTo>
                  <a:pt x="851" y="538"/>
                </a:lnTo>
                <a:lnTo>
                  <a:pt x="843" y="533"/>
                </a:lnTo>
                <a:lnTo>
                  <a:pt x="843" y="531"/>
                </a:lnTo>
                <a:lnTo>
                  <a:pt x="846" y="528"/>
                </a:lnTo>
                <a:lnTo>
                  <a:pt x="846" y="523"/>
                </a:lnTo>
                <a:lnTo>
                  <a:pt x="843" y="523"/>
                </a:lnTo>
                <a:lnTo>
                  <a:pt x="835" y="531"/>
                </a:lnTo>
                <a:lnTo>
                  <a:pt x="830" y="536"/>
                </a:lnTo>
                <a:lnTo>
                  <a:pt x="828" y="536"/>
                </a:lnTo>
                <a:lnTo>
                  <a:pt x="825" y="538"/>
                </a:lnTo>
                <a:lnTo>
                  <a:pt x="823" y="541"/>
                </a:lnTo>
                <a:lnTo>
                  <a:pt x="823" y="544"/>
                </a:lnTo>
                <a:lnTo>
                  <a:pt x="817" y="549"/>
                </a:lnTo>
                <a:lnTo>
                  <a:pt x="817" y="551"/>
                </a:lnTo>
                <a:lnTo>
                  <a:pt x="815" y="551"/>
                </a:lnTo>
                <a:lnTo>
                  <a:pt x="815" y="554"/>
                </a:lnTo>
                <a:lnTo>
                  <a:pt x="812" y="551"/>
                </a:lnTo>
                <a:lnTo>
                  <a:pt x="807" y="549"/>
                </a:lnTo>
                <a:lnTo>
                  <a:pt x="805" y="551"/>
                </a:lnTo>
                <a:lnTo>
                  <a:pt x="805" y="556"/>
                </a:lnTo>
                <a:lnTo>
                  <a:pt x="751" y="556"/>
                </a:lnTo>
                <a:lnTo>
                  <a:pt x="748" y="572"/>
                </a:lnTo>
                <a:lnTo>
                  <a:pt x="735" y="574"/>
                </a:lnTo>
                <a:lnTo>
                  <a:pt x="741" y="577"/>
                </a:lnTo>
                <a:lnTo>
                  <a:pt x="741" y="579"/>
                </a:lnTo>
                <a:lnTo>
                  <a:pt x="746" y="587"/>
                </a:lnTo>
                <a:lnTo>
                  <a:pt x="751" y="590"/>
                </a:lnTo>
                <a:lnTo>
                  <a:pt x="756" y="590"/>
                </a:lnTo>
                <a:lnTo>
                  <a:pt x="758" y="595"/>
                </a:lnTo>
                <a:lnTo>
                  <a:pt x="758" y="600"/>
                </a:lnTo>
                <a:lnTo>
                  <a:pt x="761" y="600"/>
                </a:lnTo>
                <a:lnTo>
                  <a:pt x="766" y="603"/>
                </a:lnTo>
                <a:lnTo>
                  <a:pt x="769" y="603"/>
                </a:lnTo>
                <a:lnTo>
                  <a:pt x="769" y="608"/>
                </a:lnTo>
                <a:lnTo>
                  <a:pt x="766" y="610"/>
                </a:lnTo>
                <a:lnTo>
                  <a:pt x="725" y="610"/>
                </a:lnTo>
                <a:lnTo>
                  <a:pt x="707" y="641"/>
                </a:lnTo>
                <a:lnTo>
                  <a:pt x="707" y="646"/>
                </a:lnTo>
                <a:lnTo>
                  <a:pt x="707" y="649"/>
                </a:lnTo>
                <a:lnTo>
                  <a:pt x="707" y="651"/>
                </a:lnTo>
                <a:lnTo>
                  <a:pt x="710" y="654"/>
                </a:lnTo>
                <a:lnTo>
                  <a:pt x="710" y="656"/>
                </a:lnTo>
                <a:lnTo>
                  <a:pt x="707" y="659"/>
                </a:lnTo>
                <a:lnTo>
                  <a:pt x="705" y="662"/>
                </a:lnTo>
                <a:lnTo>
                  <a:pt x="705" y="664"/>
                </a:lnTo>
                <a:lnTo>
                  <a:pt x="700" y="656"/>
                </a:lnTo>
                <a:lnTo>
                  <a:pt x="692" y="651"/>
                </a:lnTo>
                <a:lnTo>
                  <a:pt x="689" y="646"/>
                </a:lnTo>
                <a:lnTo>
                  <a:pt x="684" y="644"/>
                </a:lnTo>
                <a:lnTo>
                  <a:pt x="661" y="626"/>
                </a:lnTo>
                <a:lnTo>
                  <a:pt x="658" y="623"/>
                </a:lnTo>
                <a:lnTo>
                  <a:pt x="658" y="621"/>
                </a:lnTo>
                <a:lnTo>
                  <a:pt x="653" y="613"/>
                </a:lnTo>
                <a:lnTo>
                  <a:pt x="648" y="608"/>
                </a:lnTo>
                <a:lnTo>
                  <a:pt x="643" y="608"/>
                </a:lnTo>
                <a:lnTo>
                  <a:pt x="641" y="608"/>
                </a:lnTo>
                <a:lnTo>
                  <a:pt x="638" y="608"/>
                </a:lnTo>
                <a:lnTo>
                  <a:pt x="648" y="613"/>
                </a:lnTo>
                <a:lnTo>
                  <a:pt x="656" y="621"/>
                </a:lnTo>
                <a:lnTo>
                  <a:pt x="656" y="623"/>
                </a:lnTo>
                <a:lnTo>
                  <a:pt x="653" y="618"/>
                </a:lnTo>
                <a:lnTo>
                  <a:pt x="643" y="613"/>
                </a:lnTo>
                <a:lnTo>
                  <a:pt x="638" y="610"/>
                </a:lnTo>
                <a:lnTo>
                  <a:pt x="633" y="610"/>
                </a:lnTo>
                <a:lnTo>
                  <a:pt x="630" y="610"/>
                </a:lnTo>
                <a:lnTo>
                  <a:pt x="633" y="608"/>
                </a:lnTo>
                <a:lnTo>
                  <a:pt x="635" y="608"/>
                </a:lnTo>
                <a:lnTo>
                  <a:pt x="635" y="605"/>
                </a:lnTo>
                <a:lnTo>
                  <a:pt x="630" y="605"/>
                </a:lnTo>
                <a:lnTo>
                  <a:pt x="628" y="608"/>
                </a:lnTo>
                <a:lnTo>
                  <a:pt x="628" y="603"/>
                </a:lnTo>
                <a:lnTo>
                  <a:pt x="625" y="603"/>
                </a:lnTo>
                <a:lnTo>
                  <a:pt x="617" y="608"/>
                </a:lnTo>
                <a:lnTo>
                  <a:pt x="617" y="610"/>
                </a:lnTo>
                <a:lnTo>
                  <a:pt x="623" y="610"/>
                </a:lnTo>
                <a:lnTo>
                  <a:pt x="628" y="610"/>
                </a:lnTo>
                <a:lnTo>
                  <a:pt x="628" y="613"/>
                </a:lnTo>
                <a:lnTo>
                  <a:pt x="625" y="613"/>
                </a:lnTo>
                <a:lnTo>
                  <a:pt x="617" y="613"/>
                </a:lnTo>
                <a:lnTo>
                  <a:pt x="612" y="613"/>
                </a:lnTo>
                <a:lnTo>
                  <a:pt x="602" y="621"/>
                </a:lnTo>
                <a:lnTo>
                  <a:pt x="597" y="621"/>
                </a:lnTo>
                <a:lnTo>
                  <a:pt x="579" y="626"/>
                </a:lnTo>
                <a:lnTo>
                  <a:pt x="574" y="628"/>
                </a:lnTo>
                <a:lnTo>
                  <a:pt x="558" y="621"/>
                </a:lnTo>
                <a:lnTo>
                  <a:pt x="551" y="618"/>
                </a:lnTo>
                <a:lnTo>
                  <a:pt x="538" y="618"/>
                </a:lnTo>
                <a:lnTo>
                  <a:pt x="528" y="613"/>
                </a:lnTo>
                <a:lnTo>
                  <a:pt x="523" y="608"/>
                </a:lnTo>
                <a:lnTo>
                  <a:pt x="520" y="610"/>
                </a:lnTo>
                <a:lnTo>
                  <a:pt x="515" y="608"/>
                </a:lnTo>
                <a:lnTo>
                  <a:pt x="507" y="605"/>
                </a:lnTo>
                <a:lnTo>
                  <a:pt x="502" y="597"/>
                </a:lnTo>
                <a:lnTo>
                  <a:pt x="500" y="597"/>
                </a:lnTo>
                <a:lnTo>
                  <a:pt x="494" y="600"/>
                </a:lnTo>
                <a:lnTo>
                  <a:pt x="487" y="595"/>
                </a:lnTo>
                <a:lnTo>
                  <a:pt x="479" y="595"/>
                </a:lnTo>
                <a:lnTo>
                  <a:pt x="474" y="587"/>
                </a:lnTo>
                <a:lnTo>
                  <a:pt x="466" y="585"/>
                </a:lnTo>
                <a:lnTo>
                  <a:pt x="451" y="582"/>
                </a:lnTo>
                <a:lnTo>
                  <a:pt x="438" y="577"/>
                </a:lnTo>
                <a:lnTo>
                  <a:pt x="430" y="567"/>
                </a:lnTo>
                <a:lnTo>
                  <a:pt x="425" y="567"/>
                </a:lnTo>
                <a:lnTo>
                  <a:pt x="410" y="551"/>
                </a:lnTo>
                <a:lnTo>
                  <a:pt x="407" y="549"/>
                </a:lnTo>
                <a:lnTo>
                  <a:pt x="405" y="549"/>
                </a:lnTo>
                <a:lnTo>
                  <a:pt x="402" y="551"/>
                </a:lnTo>
                <a:lnTo>
                  <a:pt x="397" y="551"/>
                </a:lnTo>
                <a:lnTo>
                  <a:pt x="384" y="546"/>
                </a:lnTo>
                <a:lnTo>
                  <a:pt x="382" y="546"/>
                </a:lnTo>
                <a:lnTo>
                  <a:pt x="374" y="544"/>
                </a:lnTo>
                <a:lnTo>
                  <a:pt x="371" y="544"/>
                </a:lnTo>
                <a:lnTo>
                  <a:pt x="366" y="541"/>
                </a:lnTo>
                <a:lnTo>
                  <a:pt x="361" y="533"/>
                </a:lnTo>
                <a:lnTo>
                  <a:pt x="356" y="526"/>
                </a:lnTo>
                <a:lnTo>
                  <a:pt x="348" y="518"/>
                </a:lnTo>
                <a:lnTo>
                  <a:pt x="341" y="515"/>
                </a:lnTo>
                <a:lnTo>
                  <a:pt x="341" y="513"/>
                </a:lnTo>
                <a:lnTo>
                  <a:pt x="343" y="510"/>
                </a:lnTo>
                <a:lnTo>
                  <a:pt x="341" y="508"/>
                </a:lnTo>
                <a:lnTo>
                  <a:pt x="333" y="510"/>
                </a:lnTo>
                <a:lnTo>
                  <a:pt x="323" y="508"/>
                </a:lnTo>
                <a:lnTo>
                  <a:pt x="320" y="503"/>
                </a:lnTo>
                <a:lnTo>
                  <a:pt x="317" y="503"/>
                </a:lnTo>
                <a:lnTo>
                  <a:pt x="312" y="500"/>
                </a:lnTo>
                <a:lnTo>
                  <a:pt x="312" y="492"/>
                </a:lnTo>
                <a:lnTo>
                  <a:pt x="305" y="485"/>
                </a:lnTo>
                <a:lnTo>
                  <a:pt x="305" y="482"/>
                </a:lnTo>
                <a:lnTo>
                  <a:pt x="302" y="477"/>
                </a:lnTo>
                <a:lnTo>
                  <a:pt x="297" y="467"/>
                </a:lnTo>
                <a:lnTo>
                  <a:pt x="297" y="464"/>
                </a:lnTo>
                <a:lnTo>
                  <a:pt x="302" y="461"/>
                </a:lnTo>
                <a:lnTo>
                  <a:pt x="307" y="461"/>
                </a:lnTo>
                <a:lnTo>
                  <a:pt x="310" y="459"/>
                </a:lnTo>
                <a:lnTo>
                  <a:pt x="307" y="454"/>
                </a:lnTo>
                <a:lnTo>
                  <a:pt x="305" y="454"/>
                </a:lnTo>
                <a:lnTo>
                  <a:pt x="305" y="451"/>
                </a:lnTo>
                <a:lnTo>
                  <a:pt x="312" y="443"/>
                </a:lnTo>
                <a:lnTo>
                  <a:pt x="315" y="438"/>
                </a:lnTo>
                <a:lnTo>
                  <a:pt x="315" y="431"/>
                </a:lnTo>
                <a:lnTo>
                  <a:pt x="307" y="415"/>
                </a:lnTo>
                <a:lnTo>
                  <a:pt x="305" y="405"/>
                </a:lnTo>
                <a:lnTo>
                  <a:pt x="302" y="400"/>
                </a:lnTo>
                <a:lnTo>
                  <a:pt x="305" y="395"/>
                </a:lnTo>
                <a:lnTo>
                  <a:pt x="305" y="390"/>
                </a:lnTo>
                <a:lnTo>
                  <a:pt x="292" y="374"/>
                </a:lnTo>
                <a:lnTo>
                  <a:pt x="292" y="369"/>
                </a:lnTo>
                <a:lnTo>
                  <a:pt x="282" y="359"/>
                </a:lnTo>
                <a:lnTo>
                  <a:pt x="274" y="346"/>
                </a:lnTo>
                <a:lnTo>
                  <a:pt x="266" y="333"/>
                </a:lnTo>
                <a:lnTo>
                  <a:pt x="256" y="325"/>
                </a:lnTo>
                <a:lnTo>
                  <a:pt x="253" y="323"/>
                </a:lnTo>
                <a:lnTo>
                  <a:pt x="253" y="320"/>
                </a:lnTo>
                <a:lnTo>
                  <a:pt x="246" y="315"/>
                </a:lnTo>
                <a:lnTo>
                  <a:pt x="238" y="313"/>
                </a:lnTo>
                <a:lnTo>
                  <a:pt x="238" y="310"/>
                </a:lnTo>
                <a:lnTo>
                  <a:pt x="243" y="310"/>
                </a:lnTo>
                <a:lnTo>
                  <a:pt x="246" y="302"/>
                </a:lnTo>
                <a:lnTo>
                  <a:pt x="243" y="300"/>
                </a:lnTo>
                <a:lnTo>
                  <a:pt x="241" y="295"/>
                </a:lnTo>
                <a:lnTo>
                  <a:pt x="238" y="290"/>
                </a:lnTo>
                <a:lnTo>
                  <a:pt x="235" y="290"/>
                </a:lnTo>
                <a:lnTo>
                  <a:pt x="228" y="290"/>
                </a:lnTo>
                <a:lnTo>
                  <a:pt x="215" y="279"/>
                </a:lnTo>
                <a:lnTo>
                  <a:pt x="212" y="277"/>
                </a:lnTo>
                <a:lnTo>
                  <a:pt x="207" y="274"/>
                </a:lnTo>
                <a:lnTo>
                  <a:pt x="202" y="272"/>
                </a:lnTo>
                <a:lnTo>
                  <a:pt x="200" y="266"/>
                </a:lnTo>
                <a:lnTo>
                  <a:pt x="202" y="256"/>
                </a:lnTo>
                <a:lnTo>
                  <a:pt x="210" y="251"/>
                </a:lnTo>
                <a:lnTo>
                  <a:pt x="212" y="248"/>
                </a:lnTo>
                <a:lnTo>
                  <a:pt x="215" y="254"/>
                </a:lnTo>
                <a:lnTo>
                  <a:pt x="217" y="248"/>
                </a:lnTo>
                <a:lnTo>
                  <a:pt x="217" y="246"/>
                </a:lnTo>
                <a:lnTo>
                  <a:pt x="215" y="243"/>
                </a:lnTo>
                <a:lnTo>
                  <a:pt x="215" y="246"/>
                </a:lnTo>
                <a:lnTo>
                  <a:pt x="210" y="243"/>
                </a:lnTo>
                <a:lnTo>
                  <a:pt x="210" y="238"/>
                </a:lnTo>
                <a:lnTo>
                  <a:pt x="202" y="233"/>
                </a:lnTo>
                <a:lnTo>
                  <a:pt x="197" y="233"/>
                </a:lnTo>
                <a:lnTo>
                  <a:pt x="192" y="230"/>
                </a:lnTo>
                <a:lnTo>
                  <a:pt x="189" y="225"/>
                </a:lnTo>
                <a:lnTo>
                  <a:pt x="192" y="220"/>
                </a:lnTo>
                <a:lnTo>
                  <a:pt x="187" y="218"/>
                </a:lnTo>
                <a:lnTo>
                  <a:pt x="184" y="220"/>
                </a:lnTo>
                <a:lnTo>
                  <a:pt x="174" y="210"/>
                </a:lnTo>
                <a:lnTo>
                  <a:pt x="171" y="202"/>
                </a:lnTo>
                <a:lnTo>
                  <a:pt x="174" y="197"/>
                </a:lnTo>
                <a:lnTo>
                  <a:pt x="174" y="189"/>
                </a:lnTo>
                <a:lnTo>
                  <a:pt x="171" y="187"/>
                </a:lnTo>
                <a:lnTo>
                  <a:pt x="166" y="189"/>
                </a:lnTo>
                <a:lnTo>
                  <a:pt x="164" y="187"/>
                </a:lnTo>
                <a:lnTo>
                  <a:pt x="161" y="187"/>
                </a:lnTo>
                <a:lnTo>
                  <a:pt x="158" y="184"/>
                </a:lnTo>
                <a:lnTo>
                  <a:pt x="156" y="182"/>
                </a:lnTo>
                <a:lnTo>
                  <a:pt x="153" y="177"/>
                </a:lnTo>
                <a:lnTo>
                  <a:pt x="151" y="169"/>
                </a:lnTo>
                <a:lnTo>
                  <a:pt x="146" y="166"/>
                </a:lnTo>
                <a:lnTo>
                  <a:pt x="143" y="164"/>
                </a:lnTo>
                <a:lnTo>
                  <a:pt x="143" y="156"/>
                </a:lnTo>
                <a:lnTo>
                  <a:pt x="141" y="151"/>
                </a:lnTo>
                <a:lnTo>
                  <a:pt x="135" y="151"/>
                </a:lnTo>
                <a:lnTo>
                  <a:pt x="133" y="141"/>
                </a:lnTo>
                <a:lnTo>
                  <a:pt x="130" y="136"/>
                </a:lnTo>
                <a:lnTo>
                  <a:pt x="128" y="136"/>
                </a:lnTo>
                <a:lnTo>
                  <a:pt x="128" y="133"/>
                </a:lnTo>
                <a:lnTo>
                  <a:pt x="128" y="130"/>
                </a:lnTo>
                <a:lnTo>
                  <a:pt x="128" y="125"/>
                </a:lnTo>
                <a:lnTo>
                  <a:pt x="120" y="115"/>
                </a:lnTo>
                <a:lnTo>
                  <a:pt x="120" y="110"/>
                </a:lnTo>
                <a:lnTo>
                  <a:pt x="120" y="105"/>
                </a:lnTo>
                <a:lnTo>
                  <a:pt x="120" y="100"/>
                </a:lnTo>
                <a:lnTo>
                  <a:pt x="117" y="94"/>
                </a:lnTo>
                <a:lnTo>
                  <a:pt x="115" y="82"/>
                </a:lnTo>
                <a:lnTo>
                  <a:pt x="112" y="74"/>
                </a:lnTo>
                <a:lnTo>
                  <a:pt x="112" y="69"/>
                </a:lnTo>
                <a:lnTo>
                  <a:pt x="115" y="64"/>
                </a:lnTo>
                <a:lnTo>
                  <a:pt x="115" y="61"/>
                </a:lnTo>
                <a:lnTo>
                  <a:pt x="110" y="59"/>
                </a:lnTo>
                <a:lnTo>
                  <a:pt x="102" y="59"/>
                </a:lnTo>
                <a:lnTo>
                  <a:pt x="102" y="53"/>
                </a:lnTo>
                <a:lnTo>
                  <a:pt x="97" y="48"/>
                </a:lnTo>
                <a:lnTo>
                  <a:pt x="92" y="51"/>
                </a:lnTo>
                <a:lnTo>
                  <a:pt x="87" y="53"/>
                </a:lnTo>
                <a:lnTo>
                  <a:pt x="84" y="48"/>
                </a:lnTo>
                <a:lnTo>
                  <a:pt x="79" y="41"/>
                </a:lnTo>
                <a:lnTo>
                  <a:pt x="71" y="35"/>
                </a:lnTo>
                <a:lnTo>
                  <a:pt x="66" y="30"/>
                </a:lnTo>
                <a:lnTo>
                  <a:pt x="69" y="35"/>
                </a:lnTo>
                <a:lnTo>
                  <a:pt x="69" y="43"/>
                </a:lnTo>
                <a:lnTo>
                  <a:pt x="66" y="53"/>
                </a:lnTo>
                <a:lnTo>
                  <a:pt x="64" y="61"/>
                </a:lnTo>
                <a:lnTo>
                  <a:pt x="66" y="74"/>
                </a:lnTo>
                <a:lnTo>
                  <a:pt x="66" y="94"/>
                </a:lnTo>
                <a:lnTo>
                  <a:pt x="64" y="100"/>
                </a:lnTo>
                <a:lnTo>
                  <a:pt x="66" y="105"/>
                </a:lnTo>
                <a:lnTo>
                  <a:pt x="71" y="112"/>
                </a:lnTo>
                <a:lnTo>
                  <a:pt x="71" y="120"/>
                </a:lnTo>
                <a:lnTo>
                  <a:pt x="74" y="120"/>
                </a:lnTo>
                <a:lnTo>
                  <a:pt x="76" y="125"/>
                </a:lnTo>
                <a:lnTo>
                  <a:pt x="87" y="130"/>
                </a:lnTo>
                <a:lnTo>
                  <a:pt x="87" y="138"/>
                </a:lnTo>
                <a:lnTo>
                  <a:pt x="87" y="143"/>
                </a:lnTo>
                <a:lnTo>
                  <a:pt x="89" y="148"/>
                </a:lnTo>
                <a:lnTo>
                  <a:pt x="94" y="151"/>
                </a:lnTo>
                <a:lnTo>
                  <a:pt x="97" y="156"/>
                </a:lnTo>
                <a:lnTo>
                  <a:pt x="100" y="161"/>
                </a:lnTo>
                <a:lnTo>
                  <a:pt x="100" y="164"/>
                </a:lnTo>
                <a:lnTo>
                  <a:pt x="105" y="166"/>
                </a:lnTo>
                <a:lnTo>
                  <a:pt x="110" y="174"/>
                </a:lnTo>
                <a:lnTo>
                  <a:pt x="110" y="179"/>
                </a:lnTo>
                <a:lnTo>
                  <a:pt x="110" y="187"/>
                </a:lnTo>
                <a:lnTo>
                  <a:pt x="115" y="192"/>
                </a:lnTo>
                <a:lnTo>
                  <a:pt x="117" y="195"/>
                </a:lnTo>
                <a:lnTo>
                  <a:pt x="123" y="202"/>
                </a:lnTo>
                <a:lnTo>
                  <a:pt x="125" y="215"/>
                </a:lnTo>
                <a:lnTo>
                  <a:pt x="128" y="215"/>
                </a:lnTo>
                <a:lnTo>
                  <a:pt x="130" y="218"/>
                </a:lnTo>
                <a:lnTo>
                  <a:pt x="128" y="223"/>
                </a:lnTo>
                <a:lnTo>
                  <a:pt x="128" y="225"/>
                </a:lnTo>
                <a:lnTo>
                  <a:pt x="133" y="236"/>
                </a:lnTo>
                <a:lnTo>
                  <a:pt x="135" y="233"/>
                </a:lnTo>
                <a:lnTo>
                  <a:pt x="135" y="230"/>
                </a:lnTo>
                <a:lnTo>
                  <a:pt x="135" y="228"/>
                </a:lnTo>
                <a:lnTo>
                  <a:pt x="138" y="228"/>
                </a:lnTo>
                <a:lnTo>
                  <a:pt x="141" y="233"/>
                </a:lnTo>
                <a:lnTo>
                  <a:pt x="143" y="238"/>
                </a:lnTo>
                <a:lnTo>
                  <a:pt x="146" y="251"/>
                </a:lnTo>
                <a:lnTo>
                  <a:pt x="143" y="254"/>
                </a:lnTo>
                <a:lnTo>
                  <a:pt x="146" y="261"/>
                </a:lnTo>
                <a:lnTo>
                  <a:pt x="146" y="266"/>
                </a:lnTo>
                <a:lnTo>
                  <a:pt x="146" y="272"/>
                </a:lnTo>
                <a:lnTo>
                  <a:pt x="151" y="274"/>
                </a:lnTo>
                <a:lnTo>
                  <a:pt x="151" y="279"/>
                </a:lnTo>
                <a:lnTo>
                  <a:pt x="153" y="284"/>
                </a:lnTo>
                <a:lnTo>
                  <a:pt x="153" y="287"/>
                </a:lnTo>
                <a:lnTo>
                  <a:pt x="151" y="292"/>
                </a:lnTo>
                <a:lnTo>
                  <a:pt x="156" y="297"/>
                </a:lnTo>
                <a:lnTo>
                  <a:pt x="156" y="305"/>
                </a:lnTo>
                <a:lnTo>
                  <a:pt x="153" y="310"/>
                </a:lnTo>
                <a:lnTo>
                  <a:pt x="153" y="315"/>
                </a:lnTo>
                <a:lnTo>
                  <a:pt x="158" y="320"/>
                </a:lnTo>
                <a:lnTo>
                  <a:pt x="164" y="325"/>
                </a:lnTo>
                <a:lnTo>
                  <a:pt x="166" y="328"/>
                </a:lnTo>
                <a:lnTo>
                  <a:pt x="169" y="328"/>
                </a:lnTo>
                <a:lnTo>
                  <a:pt x="169" y="323"/>
                </a:lnTo>
                <a:lnTo>
                  <a:pt x="171" y="323"/>
                </a:lnTo>
                <a:lnTo>
                  <a:pt x="176" y="328"/>
                </a:lnTo>
                <a:lnTo>
                  <a:pt x="176" y="331"/>
                </a:lnTo>
                <a:lnTo>
                  <a:pt x="182" y="336"/>
                </a:lnTo>
                <a:lnTo>
                  <a:pt x="184" y="341"/>
                </a:lnTo>
                <a:lnTo>
                  <a:pt x="187" y="343"/>
                </a:lnTo>
                <a:lnTo>
                  <a:pt x="189" y="349"/>
                </a:lnTo>
                <a:lnTo>
                  <a:pt x="192" y="351"/>
                </a:lnTo>
                <a:lnTo>
                  <a:pt x="192" y="359"/>
                </a:lnTo>
                <a:lnTo>
                  <a:pt x="187" y="369"/>
                </a:lnTo>
                <a:lnTo>
                  <a:pt x="176" y="372"/>
                </a:lnTo>
                <a:lnTo>
                  <a:pt x="174" y="372"/>
                </a:lnTo>
                <a:lnTo>
                  <a:pt x="171" y="364"/>
                </a:lnTo>
                <a:lnTo>
                  <a:pt x="171" y="359"/>
                </a:lnTo>
                <a:lnTo>
                  <a:pt x="166" y="356"/>
                </a:lnTo>
                <a:lnTo>
                  <a:pt x="166" y="349"/>
                </a:lnTo>
                <a:lnTo>
                  <a:pt x="164" y="343"/>
                </a:lnTo>
                <a:lnTo>
                  <a:pt x="156" y="343"/>
                </a:lnTo>
                <a:lnTo>
                  <a:pt x="151" y="338"/>
                </a:lnTo>
                <a:lnTo>
                  <a:pt x="148" y="333"/>
                </a:lnTo>
                <a:lnTo>
                  <a:pt x="146" y="331"/>
                </a:lnTo>
                <a:lnTo>
                  <a:pt x="130" y="318"/>
                </a:lnTo>
                <a:lnTo>
                  <a:pt x="128" y="310"/>
                </a:lnTo>
                <a:lnTo>
                  <a:pt x="123" y="310"/>
                </a:lnTo>
                <a:lnTo>
                  <a:pt x="120" y="305"/>
                </a:lnTo>
                <a:lnTo>
                  <a:pt x="117" y="307"/>
                </a:lnTo>
                <a:lnTo>
                  <a:pt x="112" y="302"/>
                </a:lnTo>
                <a:lnTo>
                  <a:pt x="112" y="297"/>
                </a:lnTo>
                <a:lnTo>
                  <a:pt x="117" y="287"/>
                </a:lnTo>
                <a:lnTo>
                  <a:pt x="117" y="277"/>
                </a:lnTo>
                <a:lnTo>
                  <a:pt x="117" y="264"/>
                </a:lnTo>
                <a:lnTo>
                  <a:pt x="112" y="254"/>
                </a:lnTo>
                <a:lnTo>
                  <a:pt x="110" y="248"/>
                </a:lnTo>
                <a:lnTo>
                  <a:pt x="107" y="248"/>
                </a:lnTo>
                <a:lnTo>
                  <a:pt x="102" y="246"/>
                </a:lnTo>
                <a:lnTo>
                  <a:pt x="92" y="236"/>
                </a:lnTo>
                <a:lnTo>
                  <a:pt x="89" y="225"/>
                </a:lnTo>
                <a:lnTo>
                  <a:pt x="92" y="220"/>
                </a:lnTo>
                <a:lnTo>
                  <a:pt x="89" y="220"/>
                </a:lnTo>
                <a:lnTo>
                  <a:pt x="84" y="228"/>
                </a:lnTo>
                <a:lnTo>
                  <a:pt x="82" y="228"/>
                </a:lnTo>
                <a:lnTo>
                  <a:pt x="76" y="228"/>
                </a:lnTo>
                <a:lnTo>
                  <a:pt x="74" y="225"/>
                </a:lnTo>
                <a:lnTo>
                  <a:pt x="74" y="223"/>
                </a:lnTo>
                <a:lnTo>
                  <a:pt x="71" y="220"/>
                </a:lnTo>
                <a:lnTo>
                  <a:pt x="66" y="220"/>
                </a:lnTo>
                <a:lnTo>
                  <a:pt x="66" y="218"/>
                </a:lnTo>
                <a:lnTo>
                  <a:pt x="58" y="215"/>
                </a:lnTo>
                <a:lnTo>
                  <a:pt x="53" y="213"/>
                </a:lnTo>
                <a:lnTo>
                  <a:pt x="51" y="207"/>
                </a:lnTo>
                <a:lnTo>
                  <a:pt x="51" y="200"/>
                </a:lnTo>
                <a:lnTo>
                  <a:pt x="46" y="197"/>
                </a:lnTo>
                <a:lnTo>
                  <a:pt x="38" y="189"/>
                </a:lnTo>
                <a:lnTo>
                  <a:pt x="41" y="187"/>
                </a:lnTo>
                <a:lnTo>
                  <a:pt x="48" y="187"/>
                </a:lnTo>
                <a:lnTo>
                  <a:pt x="53" y="189"/>
                </a:lnTo>
                <a:lnTo>
                  <a:pt x="61" y="189"/>
                </a:lnTo>
                <a:lnTo>
                  <a:pt x="66" y="192"/>
                </a:lnTo>
                <a:lnTo>
                  <a:pt x="66" y="189"/>
                </a:lnTo>
                <a:lnTo>
                  <a:pt x="69" y="187"/>
                </a:lnTo>
                <a:lnTo>
                  <a:pt x="64" y="184"/>
                </a:lnTo>
                <a:lnTo>
                  <a:pt x="66" y="179"/>
                </a:lnTo>
                <a:lnTo>
                  <a:pt x="69" y="182"/>
                </a:lnTo>
                <a:lnTo>
                  <a:pt x="71" y="177"/>
                </a:lnTo>
                <a:lnTo>
                  <a:pt x="69" y="174"/>
                </a:lnTo>
                <a:lnTo>
                  <a:pt x="69" y="169"/>
                </a:lnTo>
                <a:lnTo>
                  <a:pt x="71" y="166"/>
                </a:lnTo>
                <a:lnTo>
                  <a:pt x="69" y="159"/>
                </a:lnTo>
                <a:lnTo>
                  <a:pt x="66" y="156"/>
                </a:lnTo>
                <a:lnTo>
                  <a:pt x="64" y="148"/>
                </a:lnTo>
                <a:lnTo>
                  <a:pt x="56" y="141"/>
                </a:lnTo>
                <a:lnTo>
                  <a:pt x="53" y="136"/>
                </a:lnTo>
                <a:lnTo>
                  <a:pt x="48" y="128"/>
                </a:lnTo>
                <a:lnTo>
                  <a:pt x="41" y="120"/>
                </a:lnTo>
                <a:lnTo>
                  <a:pt x="35" y="120"/>
                </a:lnTo>
                <a:lnTo>
                  <a:pt x="30" y="115"/>
                </a:lnTo>
                <a:lnTo>
                  <a:pt x="28" y="107"/>
                </a:lnTo>
                <a:lnTo>
                  <a:pt x="28" y="97"/>
                </a:lnTo>
                <a:lnTo>
                  <a:pt x="25" y="92"/>
                </a:lnTo>
                <a:lnTo>
                  <a:pt x="23" y="89"/>
                </a:lnTo>
                <a:lnTo>
                  <a:pt x="23" y="82"/>
                </a:lnTo>
                <a:lnTo>
                  <a:pt x="25" y="79"/>
                </a:lnTo>
                <a:lnTo>
                  <a:pt x="23" y="74"/>
                </a:lnTo>
                <a:lnTo>
                  <a:pt x="17" y="69"/>
                </a:lnTo>
                <a:lnTo>
                  <a:pt x="15" y="64"/>
                </a:lnTo>
                <a:lnTo>
                  <a:pt x="17" y="61"/>
                </a:lnTo>
                <a:lnTo>
                  <a:pt x="17" y="59"/>
                </a:lnTo>
                <a:lnTo>
                  <a:pt x="10" y="48"/>
                </a:lnTo>
                <a:lnTo>
                  <a:pt x="7" y="43"/>
                </a:lnTo>
                <a:lnTo>
                  <a:pt x="10" y="38"/>
                </a:lnTo>
                <a:lnTo>
                  <a:pt x="12" y="35"/>
                </a:lnTo>
                <a:lnTo>
                  <a:pt x="7" y="30"/>
                </a:lnTo>
                <a:lnTo>
                  <a:pt x="5" y="25"/>
                </a:lnTo>
                <a:lnTo>
                  <a:pt x="0" y="7"/>
                </a:lnTo>
                <a:lnTo>
                  <a:pt x="0" y="0"/>
                </a:lnTo>
                <a:close/>
                <a:moveTo>
                  <a:pt x="161" y="302"/>
                </a:moveTo>
                <a:lnTo>
                  <a:pt x="164" y="300"/>
                </a:lnTo>
                <a:lnTo>
                  <a:pt x="164" y="295"/>
                </a:lnTo>
                <a:lnTo>
                  <a:pt x="161" y="290"/>
                </a:lnTo>
                <a:lnTo>
                  <a:pt x="158" y="292"/>
                </a:lnTo>
                <a:lnTo>
                  <a:pt x="161" y="295"/>
                </a:lnTo>
                <a:lnTo>
                  <a:pt x="161" y="302"/>
                </a:lnTo>
                <a:close/>
                <a:moveTo>
                  <a:pt x="166" y="315"/>
                </a:moveTo>
                <a:lnTo>
                  <a:pt x="166" y="320"/>
                </a:lnTo>
                <a:lnTo>
                  <a:pt x="169" y="320"/>
                </a:lnTo>
                <a:lnTo>
                  <a:pt x="169" y="315"/>
                </a:lnTo>
                <a:lnTo>
                  <a:pt x="166" y="315"/>
                </a:lnTo>
                <a:close/>
                <a:moveTo>
                  <a:pt x="566" y="305"/>
                </a:moveTo>
                <a:lnTo>
                  <a:pt x="569" y="305"/>
                </a:lnTo>
                <a:lnTo>
                  <a:pt x="571" y="302"/>
                </a:lnTo>
                <a:lnTo>
                  <a:pt x="569" y="302"/>
                </a:lnTo>
                <a:lnTo>
                  <a:pt x="566" y="305"/>
                </a:lnTo>
                <a:close/>
                <a:moveTo>
                  <a:pt x="566" y="313"/>
                </a:moveTo>
                <a:lnTo>
                  <a:pt x="566" y="315"/>
                </a:lnTo>
                <a:lnTo>
                  <a:pt x="569" y="310"/>
                </a:lnTo>
                <a:lnTo>
                  <a:pt x="566" y="310"/>
                </a:lnTo>
                <a:lnTo>
                  <a:pt x="566" y="313"/>
                </a:lnTo>
                <a:close/>
                <a:moveTo>
                  <a:pt x="561" y="328"/>
                </a:moveTo>
                <a:lnTo>
                  <a:pt x="566" y="323"/>
                </a:lnTo>
                <a:lnTo>
                  <a:pt x="566" y="318"/>
                </a:lnTo>
                <a:lnTo>
                  <a:pt x="561" y="328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7825694" y="3053217"/>
            <a:ext cx="43601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000" b="1" spc="-150" dirty="0" smtClean="0">
                <a:latin typeface="Open Sans" charset="0"/>
                <a:ea typeface="Open Sans" charset="0"/>
                <a:cs typeface="Open Sans" charset="0"/>
              </a:rPr>
              <a:t>C a n a d a</a:t>
            </a:r>
            <a:endParaRPr lang="en-US" altLang="en-US" sz="1000" spc="-15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ectangle 40"/>
          <p:cNvSpPr>
            <a:spLocks noChangeArrowheads="1"/>
          </p:cNvSpPr>
          <p:nvPr/>
        </p:nvSpPr>
        <p:spPr bwMode="auto">
          <a:xfrm>
            <a:off x="7711394" y="4621667"/>
            <a:ext cx="157414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000" b="1" dirty="0" smtClean="0">
                <a:latin typeface="Open Sans" charset="0"/>
                <a:ea typeface="Open Sans" charset="0"/>
                <a:cs typeface="Open Sans" charset="0"/>
              </a:rPr>
              <a:t>United states of </a:t>
            </a:r>
            <a:r>
              <a:rPr lang="en-US" altLang="en-US" sz="1000" b="1" dirty="0" err="1" smtClean="0">
                <a:latin typeface="Open Sans" charset="0"/>
                <a:ea typeface="Open Sans" charset="0"/>
                <a:cs typeface="Open Sans" charset="0"/>
              </a:rPr>
              <a:t>america</a:t>
            </a:r>
            <a:endParaRPr lang="en-US" altLang="en-US" sz="10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91373" y="3460783"/>
            <a:ext cx="575479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alpha val="6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Canada</a:t>
            </a:r>
            <a:endParaRPr lang="en-US" sz="1200" b="1" dirty="0">
              <a:solidFill>
                <a:schemeClr val="tx1">
                  <a:alpha val="6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92313" y="3843503"/>
            <a:ext cx="267747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84375" y="3053217"/>
            <a:ext cx="904094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2400" smtClean="0">
                <a:latin typeface="Open Sans" charset="0"/>
                <a:ea typeface="Open Sans" charset="0"/>
                <a:cs typeface="Open Sans" charset="0"/>
              </a:rPr>
              <a:t>$500B</a:t>
            </a:r>
            <a:endParaRPr lang="en-US" sz="24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91373" y="4992959"/>
            <a:ext cx="1912383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alpha val="6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United States of America</a:t>
            </a:r>
            <a:endParaRPr lang="en-US" sz="1200" b="1" dirty="0">
              <a:solidFill>
                <a:schemeClr val="tx1">
                  <a:alpha val="6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92313" y="5375679"/>
            <a:ext cx="267747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84375" y="4585393"/>
            <a:ext cx="904094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2400" dirty="0" smtClean="0">
                <a:latin typeface="Open Sans" charset="0"/>
                <a:ea typeface="Open Sans" charset="0"/>
                <a:cs typeface="Open Sans" charset="0"/>
              </a:rPr>
              <a:t>$340B</a:t>
            </a:r>
            <a:endParaRPr lang="en-US" sz="24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1999053" y="3528134"/>
            <a:ext cx="130546" cy="1305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1999053" y="5060617"/>
            <a:ext cx="130546" cy="1305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</a:t>
            </a:r>
            <a:br>
              <a:rPr lang="en-US" dirty="0" smtClean="0"/>
            </a:br>
            <a:r>
              <a:rPr lang="en-US" dirty="0" smtClean="0"/>
              <a:t>DEVICE</a:t>
            </a:r>
            <a:br>
              <a:rPr lang="en-US" dirty="0" smtClean="0"/>
            </a:b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829019" y="1505549"/>
            <a:ext cx="2175275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SERVICE TITLE HERE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29020" y="1927308"/>
            <a:ext cx="224353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7854885" y="1600073"/>
            <a:ext cx="701268" cy="70126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29019" y="4695025"/>
            <a:ext cx="2175275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SERVICE TITLE HERE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29020" y="5116784"/>
            <a:ext cx="224353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7854885" y="4789549"/>
            <a:ext cx="701268" cy="70126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829019" y="3145812"/>
            <a:ext cx="2175275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dirty="0" smtClean="0">
                <a:latin typeface="Open Sans" charset="0"/>
                <a:ea typeface="Open Sans" charset="0"/>
                <a:cs typeface="Open Sans" charset="0"/>
              </a:rPr>
              <a:t>SERVICE TITLE HERE</a:t>
            </a:r>
            <a:endParaRPr lang="en-US" sz="12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29020" y="3567571"/>
            <a:ext cx="224353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854885" y="3240336"/>
            <a:ext cx="701268" cy="70126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Shape 3624"/>
          <p:cNvSpPr/>
          <p:nvPr/>
        </p:nvSpPr>
        <p:spPr>
          <a:xfrm>
            <a:off x="8034988" y="1776010"/>
            <a:ext cx="339502" cy="339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6" name="Shape 3627"/>
          <p:cNvSpPr/>
          <p:nvPr/>
        </p:nvSpPr>
        <p:spPr>
          <a:xfrm>
            <a:off x="8034375" y="3436650"/>
            <a:ext cx="339502" cy="308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7" name="Shape 3647"/>
          <p:cNvSpPr/>
          <p:nvPr/>
        </p:nvSpPr>
        <p:spPr>
          <a:xfrm>
            <a:off x="8049806" y="4984875"/>
            <a:ext cx="308638" cy="339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92313" y="4478917"/>
            <a:ext cx="2199195" cy="127573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992314" y="3805694"/>
            <a:ext cx="606954" cy="185211"/>
            <a:chOff x="1992314" y="3802370"/>
            <a:chExt cx="606954" cy="185211"/>
          </a:xfrm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64097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</a:t>
            </a:r>
            <a:br>
              <a:rPr lang="en-US" dirty="0" smtClean="0"/>
            </a:br>
            <a:r>
              <a:rPr lang="en-US" dirty="0" smtClean="0"/>
              <a:t>DEVICE</a:t>
            </a:r>
            <a:br>
              <a:rPr lang="en-US" dirty="0" smtClean="0"/>
            </a:b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DEVICS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92313" y="4478917"/>
            <a:ext cx="2199195" cy="127573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992314" y="3805694"/>
            <a:ext cx="606954" cy="185211"/>
            <a:chOff x="1992314" y="3802370"/>
            <a:chExt cx="606954" cy="185211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0347452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</a:t>
            </a:r>
            <a:br>
              <a:rPr lang="en-US" dirty="0" smtClean="0"/>
            </a:br>
            <a:r>
              <a:rPr lang="en-US" dirty="0" smtClean="0"/>
              <a:t>DEVICE</a:t>
            </a:r>
            <a:br>
              <a:rPr lang="en-US" dirty="0" smtClean="0"/>
            </a:b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92314" y="4934115"/>
            <a:ext cx="2206414" cy="89255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picture.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992314" y="4202954"/>
            <a:ext cx="606954" cy="185211"/>
            <a:chOff x="1992314" y="3802370"/>
            <a:chExt cx="606954" cy="185211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82081085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TABLET</a:t>
            </a:r>
            <a:br>
              <a:rPr lang="en-US" dirty="0" smtClean="0"/>
            </a:br>
            <a:r>
              <a:rPr lang="en-US" dirty="0" smtClean="0"/>
              <a:t>DEVICE</a:t>
            </a:r>
            <a:br>
              <a:rPr lang="en-US" dirty="0" smtClean="0"/>
            </a:b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12920" y="3156296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12920" y="3578055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12920" y="4652435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12920" y="5074194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Shape 3598"/>
          <p:cNvSpPr/>
          <p:nvPr/>
        </p:nvSpPr>
        <p:spPr>
          <a:xfrm>
            <a:off x="1992313" y="3264288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sp>
        <p:nvSpPr>
          <p:cNvPr id="17" name="Shape 3599"/>
          <p:cNvSpPr/>
          <p:nvPr/>
        </p:nvSpPr>
        <p:spPr>
          <a:xfrm>
            <a:off x="1992313" y="4755018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0778313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</a:t>
            </a:r>
            <a:br>
              <a:rPr lang="en-US" dirty="0" smtClean="0"/>
            </a:br>
            <a:r>
              <a:rPr lang="en-US" dirty="0" smtClean="0"/>
              <a:t>DEVICE</a:t>
            </a:r>
            <a:br>
              <a:rPr lang="en-US" dirty="0" smtClean="0"/>
            </a:b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92313" y="4478917"/>
            <a:ext cx="2199195" cy="127573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992314" y="3805694"/>
            <a:ext cx="606954" cy="185211"/>
            <a:chOff x="1992314" y="3802370"/>
            <a:chExt cx="606954" cy="185211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925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7516071" y="1196988"/>
            <a:ext cx="3223974" cy="1140696"/>
          </a:xfrm>
        </p:spPr>
        <p:txBody>
          <a:bodyPr/>
          <a:lstStyle/>
          <a:p>
            <a:r>
              <a:rPr lang="en-US" dirty="0" smtClean="0"/>
              <a:t>PHONE DEVICE</a:t>
            </a:r>
            <a:br>
              <a:rPr lang="en-US" dirty="0" smtClean="0"/>
            </a:b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281093" y="3156296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#1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81093" y="3578055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3" y="4652435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281093" y="5074194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Shape 3598"/>
          <p:cNvSpPr/>
          <p:nvPr/>
        </p:nvSpPr>
        <p:spPr>
          <a:xfrm>
            <a:off x="7560486" y="3264288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sp>
        <p:nvSpPr>
          <p:cNvPr id="32" name="Shape 3599"/>
          <p:cNvSpPr/>
          <p:nvPr/>
        </p:nvSpPr>
        <p:spPr>
          <a:xfrm>
            <a:off x="7560486" y="4755018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8649121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</a:t>
            </a:r>
            <a:br>
              <a:rPr lang="en-US" dirty="0" smtClean="0"/>
            </a:br>
            <a:r>
              <a:rPr lang="en-US" dirty="0" smtClean="0"/>
              <a:t>SCREEN</a:t>
            </a:r>
            <a:br>
              <a:rPr lang="en-US" dirty="0" smtClean="0"/>
            </a:br>
            <a:r>
              <a:rPr lang="en-US" dirty="0" smtClean="0"/>
              <a:t>MOCKUP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992313" y="4478917"/>
            <a:ext cx="2199195" cy="127573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music, or a noble picture, or a passage from the grander poets. It always does one good. 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992314" y="3805694"/>
            <a:ext cx="606954" cy="185211"/>
            <a:chOff x="1992314" y="3802370"/>
            <a:chExt cx="606954" cy="185211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1992314" y="3928431"/>
              <a:ext cx="606954" cy="59150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1992314" y="386540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1992314" y="3802370"/>
              <a:ext cx="606954" cy="59297"/>
            </a:xfrm>
            <a:custGeom>
              <a:avLst/>
              <a:gdLst>
                <a:gd name="T0" fmla="*/ 0 w 1784"/>
                <a:gd name="T1" fmla="*/ 0 h 168"/>
                <a:gd name="T2" fmla="*/ 357 w 1784"/>
                <a:gd name="T3" fmla="*/ 168 h 168"/>
                <a:gd name="T4" fmla="*/ 714 w 1784"/>
                <a:gd name="T5" fmla="*/ 0 h 168"/>
                <a:gd name="T6" fmla="*/ 1070 w 1784"/>
                <a:gd name="T7" fmla="*/ 168 h 168"/>
                <a:gd name="T8" fmla="*/ 1427 w 1784"/>
                <a:gd name="T9" fmla="*/ 0 h 168"/>
                <a:gd name="T10" fmla="*/ 1784 w 1784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4" h="168">
                  <a:moveTo>
                    <a:pt x="0" y="0"/>
                  </a:moveTo>
                  <a:cubicBezTo>
                    <a:pt x="178" y="0"/>
                    <a:pt x="178" y="168"/>
                    <a:pt x="357" y="168"/>
                  </a:cubicBezTo>
                  <a:cubicBezTo>
                    <a:pt x="535" y="168"/>
                    <a:pt x="535" y="0"/>
                    <a:pt x="714" y="0"/>
                  </a:cubicBezTo>
                  <a:cubicBezTo>
                    <a:pt x="892" y="0"/>
                    <a:pt x="892" y="168"/>
                    <a:pt x="1070" y="168"/>
                  </a:cubicBezTo>
                  <a:cubicBezTo>
                    <a:pt x="1249" y="168"/>
                    <a:pt x="1249" y="0"/>
                    <a:pt x="1427" y="0"/>
                  </a:cubicBezTo>
                  <a:cubicBezTo>
                    <a:pt x="1606" y="0"/>
                    <a:pt x="1606" y="168"/>
                    <a:pt x="1784" y="168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126042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679238" y="379413"/>
            <a:ext cx="512762" cy="227012"/>
          </a:xfrm>
          <a:prstGeom prst="rect">
            <a:avLst/>
          </a:prstGeom>
        </p:spPr>
        <p:txBody>
          <a:bodyPr/>
          <a:lstStyle/>
          <a:p>
            <a:fld id="{D8D877B3-D348-4611-9BDB-C5374591D951}" type="slidenum">
              <a:rPr lang="en-US" smtClean="0"/>
              <a:pPr/>
              <a:t>98</a:t>
            </a:fld>
            <a:endParaRPr lang="en-US" dirty="0" smtClean="0"/>
          </a:p>
        </p:txBody>
      </p:sp>
      <p:sp>
        <p:nvSpPr>
          <p:cNvPr id="7" name="Oval 6"/>
          <p:cNvSpPr/>
          <p:nvPr/>
        </p:nvSpPr>
        <p:spPr>
          <a:xfrm>
            <a:off x="8496956" y="3552192"/>
            <a:ext cx="2044043" cy="204404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spc="3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CLEAN PERFECT</a:t>
            </a:r>
          </a:p>
          <a:p>
            <a:pPr algn="ctr"/>
            <a:r>
              <a:rPr lang="en-US" sz="1600" b="1" spc="3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DESIGN</a:t>
            </a:r>
            <a:endParaRPr lang="en-US" sz="1600" b="1" spc="3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575456" y="1270328"/>
            <a:ext cx="2044043" cy="20440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spc="300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CLEAN PERFECT</a:t>
            </a:r>
          </a:p>
          <a:p>
            <a:pPr algn="ctr"/>
            <a:r>
              <a:rPr lang="en-US" sz="1600" b="1" spc="300" dirty="0" smtClean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DESIGN</a:t>
            </a:r>
            <a:endParaRPr lang="en-US" sz="1600" b="1" spc="3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cxnSp>
        <p:nvCxnSpPr>
          <p:cNvPr id="18" name="Straight Connector 17"/>
          <p:cNvCxnSpPr>
            <a:stCxn id="10" idx="6"/>
          </p:cNvCxnSpPr>
          <p:nvPr/>
        </p:nvCxnSpPr>
        <p:spPr>
          <a:xfrm>
            <a:off x="3619499" y="2292350"/>
            <a:ext cx="152400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972955" y="4574214"/>
            <a:ext cx="1524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7064979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</a:t>
            </a:r>
            <a:br>
              <a:rPr lang="en-US" dirty="0" smtClean="0"/>
            </a:br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DEVICS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81093" y="3156296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#1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81093" y="3578055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81093" y="4652435"/>
            <a:ext cx="135934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400" b="1" spc="300" dirty="0" smtClean="0">
                <a:latin typeface="Open Sans" charset="0"/>
                <a:ea typeface="Open Sans" charset="0"/>
                <a:cs typeface="Open Sans" charset="0"/>
              </a:rPr>
              <a:t>SERVICE #2</a:t>
            </a:r>
            <a:endParaRPr lang="en-US" sz="1400" b="1" spc="3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81093" y="5074194"/>
            <a:ext cx="229733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 peep at some distant orb has power to raise and purify our thoughts like a strain of sacred music.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Shape 3598"/>
          <p:cNvSpPr/>
          <p:nvPr/>
        </p:nvSpPr>
        <p:spPr>
          <a:xfrm>
            <a:off x="7560486" y="3264288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sp>
        <p:nvSpPr>
          <p:cNvPr id="13" name="Shape 3599"/>
          <p:cNvSpPr/>
          <p:nvPr/>
        </p:nvSpPr>
        <p:spPr>
          <a:xfrm>
            <a:off x="7560486" y="4755018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71307217"/>
      </p:ext>
    </p:extLst>
  </p:cSld>
  <p:clrMapOvr>
    <a:masterClrMapping/>
  </p:clrMapOvr>
</p:sld>
</file>

<file path=ppt/theme/theme1.xml><?xml version="1.0" encoding="utf-8"?>
<a:theme xmlns:a="http://schemas.openxmlformats.org/drawingml/2006/main" name="Space Powerpoint Template">
  <a:themeElements>
    <a:clrScheme name="Space Colors">
      <a:dk1>
        <a:srgbClr val="000000"/>
      </a:dk1>
      <a:lt1>
        <a:srgbClr val="FFFFFF"/>
      </a:lt1>
      <a:dk2>
        <a:srgbClr val="000000"/>
      </a:dk2>
      <a:lt2>
        <a:srgbClr val="FEFCFF"/>
      </a:lt2>
      <a:accent1>
        <a:srgbClr val="0097FA"/>
      </a:accent1>
      <a:accent2>
        <a:srgbClr val="FF2625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5352F5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6527</Words>
  <Application>Microsoft Macintosh PowerPoint</Application>
  <PresentationFormat>Widescreen</PresentationFormat>
  <Paragraphs>815</Paragraphs>
  <Slides>100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100</vt:i4>
      </vt:variant>
    </vt:vector>
  </HeadingPairs>
  <TitlesOfParts>
    <vt:vector size="109" baseType="lpstr">
      <vt:lpstr>Arial</vt:lpstr>
      <vt:lpstr>Calibri</vt:lpstr>
      <vt:lpstr>Cinzel</vt:lpstr>
      <vt:lpstr>Helvetica</vt:lpstr>
      <vt:lpstr>Open Sans</vt:lpstr>
      <vt:lpstr>Open Sans Semibold</vt:lpstr>
      <vt:lpstr>Roboto Light</vt:lpstr>
      <vt:lpstr>SF UI Display Thin</vt:lpstr>
      <vt:lpstr>Space Powerpoint Template</vt:lpstr>
      <vt:lpstr>PowerPoint Presentation</vt:lpstr>
      <vt:lpstr>OUR AB OUT</vt:lpstr>
      <vt:lpstr>WE ARE</vt:lpstr>
      <vt:lpstr>HELLO</vt:lpstr>
      <vt:lpstr>WEL CO ME</vt:lpstr>
      <vt:lpstr>TABLE OF CONTENTS</vt:lpstr>
      <vt:lpstr>ABOUT SLIDES</vt:lpstr>
      <vt:lpstr>LOCATIONS</vt:lpstr>
      <vt:lpstr>OUR OFFICES</vt:lpstr>
      <vt:lpstr>FULL TEXT SLIDE</vt:lpstr>
      <vt:lpstr>TWO COLUMN SLIDE</vt:lpstr>
      <vt:lpstr>ABOUT TITLE</vt:lpstr>
      <vt:lpstr>ABOUT TITLE</vt:lpstr>
      <vt:lpstr>PowerPoint Presentation</vt:lpstr>
      <vt:lpstr>ONE LIFE STYLE</vt:lpstr>
      <vt:lpstr>TWO LIFE STYLE</vt:lpstr>
      <vt:lpstr>THREE LIFE STYLE</vt:lpstr>
      <vt:lpstr>LITTLE OF HISTORY</vt:lpstr>
      <vt:lpstr>COMPANY HISTORY TITLE</vt:lpstr>
      <vt:lpstr>COMPANY HISTORY TITLE</vt:lpstr>
      <vt:lpstr>COMPANY HISTORY TITLE</vt:lpstr>
      <vt:lpstr>COMPANY HISTORY TITLE</vt:lpstr>
      <vt:lpstr>COMPANY HISTORY TITLE</vt:lpstr>
      <vt:lpstr>PowerPoint Presentation</vt:lpstr>
      <vt:lpstr>COMPANY HISTORY TITLE</vt:lpstr>
      <vt:lpstr>ABOUT THE STUDIO</vt:lpstr>
      <vt:lpstr>ANNUAL REPORT 2017</vt:lpstr>
      <vt:lpstr>PowerPoint Presentation</vt:lpstr>
      <vt:lpstr>PowerPoint Presentation</vt:lpstr>
      <vt:lpstr>OVERVIEW</vt:lpstr>
      <vt:lpstr>STATE OF THE SERVICS</vt:lpstr>
      <vt:lpstr>THE SERVICES TIMELINE</vt:lpstr>
      <vt:lpstr>PowerPoint Presentation</vt:lpstr>
      <vt:lpstr>PowerPoint Presentation</vt:lpstr>
      <vt:lpstr>PowerPoint Presentation</vt:lpstr>
      <vt:lpstr>CREATIVE PORFOLIO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SUMMER COLLECTION</vt:lpstr>
      <vt:lpstr>OUR TEAM</vt:lpstr>
      <vt:lpstr>PowerPoint Presentation</vt:lpstr>
      <vt:lpstr>PowerPoint Presentation</vt:lpstr>
      <vt:lpstr>PowerPoint Presentation</vt:lpstr>
      <vt:lpstr>SWOT</vt:lpstr>
      <vt:lpstr>ABOUT TITLE HERE</vt:lpstr>
      <vt:lpstr>ABOUT TITLE HERE</vt:lpstr>
      <vt:lpstr>PowerPoint Presentation</vt:lpstr>
      <vt:lpstr>VISUAL SERVICE</vt:lpstr>
      <vt:lpstr>IMAGE SERVICES</vt:lpstr>
      <vt:lpstr>IMAGE SERVICES</vt:lpstr>
      <vt:lpstr>IMAGE SERVICES</vt:lpstr>
      <vt:lpstr>WHAT WE DO?</vt:lpstr>
      <vt:lpstr>PARAGRAPHS WITH BULLETS</vt:lpstr>
      <vt:lpstr>WHAT WE DO?</vt:lpstr>
      <vt:lpstr>WHAT WE DO?</vt:lpstr>
      <vt:lpstr>THREE VALUES</vt:lpstr>
      <vt:lpstr>THREE VALUES</vt:lpstr>
      <vt:lpstr>AMOUNT OF CHART</vt:lpstr>
      <vt:lpstr>OUR SERVICE</vt:lpstr>
      <vt:lpstr>OUR SERVICE</vt:lpstr>
      <vt:lpstr>OUR SERVICE</vt:lpstr>
      <vt:lpstr>PowerPoint Presentation</vt:lpstr>
      <vt:lpstr>SMART ART SLIDES</vt:lpstr>
      <vt:lpstr>SMART ART SLIDES</vt:lpstr>
      <vt:lpstr>SMART ART SLIDES</vt:lpstr>
      <vt:lpstr>SMART ART SLIDES</vt:lpstr>
      <vt:lpstr>SMART ART SLIDES</vt:lpstr>
      <vt:lpstr>SMART ART SLIDES</vt:lpstr>
      <vt:lpstr>CLUSTERED CHART STYLE</vt:lpstr>
      <vt:lpstr>CLUSTERED CHART STYLE</vt:lpstr>
      <vt:lpstr>STACKED CHART STYLE</vt:lpstr>
      <vt:lpstr>STACKED BAR STYLE</vt:lpstr>
      <vt:lpstr>CLUSTERED BAR STYLE</vt:lpstr>
      <vt:lpstr>CLUSTERED BAR STYLE</vt:lpstr>
      <vt:lpstr>PRICE TABLET SLIDES</vt:lpstr>
      <vt:lpstr>PowerPoint Presentation</vt:lpstr>
      <vt:lpstr>STEP INFO GRAPHIC</vt:lpstr>
      <vt:lpstr>STRUCTURE INFO GRAPHIC</vt:lpstr>
      <vt:lpstr>GOALS</vt:lpstr>
      <vt:lpstr>HEXAGON INFOGRAPHIC</vt:lpstr>
      <vt:lpstr>WORLD MAP</vt:lpstr>
      <vt:lpstr>USA CHART SLIDES</vt:lpstr>
      <vt:lpstr>USA CHART SLIDES</vt:lpstr>
      <vt:lpstr>ASIA CHART</vt:lpstr>
      <vt:lpstr>AUSTRALIA CHART</vt:lpstr>
      <vt:lpstr>PowerPoint Presentation</vt:lpstr>
      <vt:lpstr>NORTH AMERICA SLIDES</vt:lpstr>
      <vt:lpstr>WATCH DEVICE SLIDE</vt:lpstr>
      <vt:lpstr>MONITOR DEVICE SLIDE</vt:lpstr>
      <vt:lpstr>LAPTOP DEVICE SLIDE</vt:lpstr>
      <vt:lpstr>TABLET DEVICE SLIDE</vt:lpstr>
      <vt:lpstr>PHONE DEVICE SLIDE</vt:lpstr>
      <vt:lpstr>PHONE DEVICE SLIDE</vt:lpstr>
      <vt:lpstr>3D SCREEN MOCKUP</vt:lpstr>
      <vt:lpstr>PowerPoint Presentation</vt:lpstr>
      <vt:lpstr>PHONE DEVICES</vt:lpstr>
      <vt:lpstr>PHONE DEVICES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AB OUT</dc:title>
  <dc:creator>Microsoft Office User</dc:creator>
  <cp:lastModifiedBy>Microsoft Office User</cp:lastModifiedBy>
  <cp:revision>91</cp:revision>
  <cp:lastPrinted>2017-06-21T03:32:11Z</cp:lastPrinted>
  <dcterms:created xsi:type="dcterms:W3CDTF">2017-06-14T02:44:42Z</dcterms:created>
  <dcterms:modified xsi:type="dcterms:W3CDTF">2017-11-11T01:53:39Z</dcterms:modified>
</cp:coreProperties>
</file>